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38"/>
  </p:notesMasterIdLst>
  <p:sldIdLst>
    <p:sldId id="256" r:id="rId8"/>
    <p:sldId id="257" r:id="rId9"/>
    <p:sldId id="264" r:id="rId10"/>
    <p:sldId id="265" r:id="rId11"/>
    <p:sldId id="268" r:id="rId12"/>
    <p:sldId id="369" r:id="rId13"/>
    <p:sldId id="370" r:id="rId14"/>
    <p:sldId id="270" r:id="rId15"/>
    <p:sldId id="339" r:id="rId16"/>
    <p:sldId id="283" r:id="rId17"/>
    <p:sldId id="340" r:id="rId18"/>
    <p:sldId id="342" r:id="rId19"/>
    <p:sldId id="343" r:id="rId20"/>
    <p:sldId id="344" r:id="rId21"/>
    <p:sldId id="345" r:id="rId22"/>
    <p:sldId id="346" r:id="rId23"/>
    <p:sldId id="371" r:id="rId24"/>
    <p:sldId id="276" r:id="rId25"/>
    <p:sldId id="353" r:id="rId26"/>
    <p:sldId id="354" r:id="rId27"/>
    <p:sldId id="363" r:id="rId28"/>
    <p:sldId id="364" r:id="rId29"/>
    <p:sldId id="365" r:id="rId30"/>
    <p:sldId id="366" r:id="rId31"/>
    <p:sldId id="374" r:id="rId32"/>
    <p:sldId id="375" r:id="rId33"/>
    <p:sldId id="372" r:id="rId34"/>
    <p:sldId id="373" r:id="rId35"/>
    <p:sldId id="361" r:id="rId36"/>
    <p:sldId id="347" r:id="rId37"/>
  </p:sldIdLst>
  <p:sldSz cx="9144000" cy="5148263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DD3B3"/>
    <a:srgbClr val="FF5050"/>
    <a:srgbClr val="F7898C"/>
    <a:srgbClr val="DFF1F7"/>
    <a:srgbClr val="FF3300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860" y="-768"/>
      </p:cViewPr>
      <p:guideLst>
        <p:guide orient="horz" pos="261"/>
        <p:guide orient="horz" pos="3028"/>
        <p:guide orient="horz" pos="272"/>
        <p:guide orient="horz" pos="2971"/>
        <p:guide orient="horz" pos="930"/>
        <p:guide orient="horz" pos="1337"/>
        <p:guide orient="horz" pos="2086"/>
        <p:guide pos="340"/>
        <p:guide pos="5511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78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885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87055625"/>
      </p:ext>
    </p:extLst>
  </p:cSld>
  <p:clrMapOvr>
    <a:masterClrMapping/>
  </p:clrMapOvr>
  <p:transition>
    <p:pull dir="d"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2925391"/>
      </p:ext>
    </p:extLst>
  </p:cSld>
  <p:clrMapOvr>
    <a:masterClrMapping/>
  </p:clrMapOvr>
  <p:transition>
    <p:pull dir="d"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1090501840"/>
      </p:ext>
    </p:extLst>
  </p:cSld>
  <p:clrMapOvr>
    <a:masterClrMapping/>
  </p:clrMapOvr>
  <p:transition>
    <p:pull dir="d"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999495"/>
      </p:ext>
    </p:extLst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6496363"/>
      </p:ext>
    </p:extLst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1645409657"/>
      </p:ext>
    </p:extLst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45476031"/>
      </p:ext>
    </p:extLst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407754"/>
      </p:ext>
    </p:extLst>
  </p:cSld>
  <p:clrMapOvr>
    <a:masterClrMapping/>
  </p:clrMapOvr>
  <p:transition>
    <p:pull dir="d"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=""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=""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ransition>
    <p:pull dir="d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824" r:id="rId2"/>
  </p:sldLayoutIdLst>
  <p:transition>
    <p:pull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</p:sldLayoutIdLst>
  <p:transition>
    <p:pull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ransition>
    <p:pull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ransition>
    <p:pull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ransition>
    <p:pull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transition>
    <p:pull dir="d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финансов Забайкальского края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Итоговое совещание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29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.01.2024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Антропова В.А.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министр финансов Забайкальского края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451004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16">
            <a:extLst>
              <a:ext uri="{FF2B5EF4-FFF2-40B4-BE49-F238E27FC236}">
                <a16:creationId xmlns=""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5363142" y="3600494"/>
            <a:ext cx="1973180" cy="8563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16">
            <a:extLst>
              <a:ext uri="{FF2B5EF4-FFF2-40B4-BE49-F238E27FC236}">
                <a16:creationId xmlns=""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3178742" y="3938630"/>
            <a:ext cx="2090910" cy="8839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6">
            <a:extLst>
              <a:ext uri="{FF2B5EF4-FFF2-40B4-BE49-F238E27FC236}">
                <a16:creationId xmlns=""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223520" y="4077545"/>
            <a:ext cx="2898986" cy="826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=""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5336051" y="1821965"/>
            <a:ext cx="1979150" cy="13208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6">
            <a:extLst>
              <a:ext uri="{FF2B5EF4-FFF2-40B4-BE49-F238E27FC236}">
                <a16:creationId xmlns=""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909676" y="1818576"/>
            <a:ext cx="1973180" cy="17848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6">
            <a:extLst>
              <a:ext uri="{FF2B5EF4-FFF2-40B4-BE49-F238E27FC236}">
                <a16:creationId xmlns=""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3246477" y="2096285"/>
            <a:ext cx="1908030" cy="13039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716106" y="555413"/>
            <a:ext cx="2858346" cy="1043093"/>
          </a:xfrm>
          <a:prstGeom prst="ellipse">
            <a:avLst/>
          </a:prstGeom>
          <a:solidFill>
            <a:srgbClr val="F7898C">
              <a:alpha val="46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6550" y="208280"/>
            <a:ext cx="6561138" cy="330200"/>
          </a:xfrm>
        </p:spPr>
        <p:txBody>
          <a:bodyPr/>
          <a:lstStyle/>
          <a:p>
            <a:r>
              <a:rPr lang="ru-RU" sz="2400" dirty="0" smtClean="0">
                <a:ln w="0"/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 коренных причин методом </a:t>
            </a:r>
            <a:br>
              <a:rPr lang="ru-RU" sz="2400" dirty="0" smtClean="0">
                <a:ln w="0"/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0"/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«5 Почему?»</a:t>
            </a:r>
            <a:endParaRPr lang="ru-RU" sz="2400" dirty="0">
              <a:ln w="0"/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4320" y="658439"/>
            <a:ext cx="2760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Потери времени на сбор необходимых документов для возбуждения АП.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8749" y="1833966"/>
            <a:ext cx="18457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Поступление некачественной (неполной) информации о нарушениях от контрольного органа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2640" y="2101158"/>
            <a:ext cx="17509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Необходимость запрашивать информацию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объекта контроля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3491" y="1830225"/>
            <a:ext cx="1720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Потери времени на поиск ответственных должностных лиц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787" y="4019239"/>
            <a:ext cx="3041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Сотрудники контрольного органа не знают как правильно (нет опыта и знаний)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2374" y="3970600"/>
            <a:ext cx="269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Работа у заказчиков не организована должным образом 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96746" y="3631934"/>
            <a:ext cx="2147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 зарегистрированы на территории Забайкальского края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3230880" y="1592872"/>
            <a:ext cx="1923395" cy="49331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4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832953" y="1362578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5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5313516" y="1361442"/>
            <a:ext cx="2042325" cy="45028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9" name="Содержимое 3"/>
          <p:cNvSpPr txBox="1">
            <a:spLocks/>
          </p:cNvSpPr>
          <p:nvPr/>
        </p:nvSpPr>
        <p:spPr>
          <a:xfrm>
            <a:off x="5307915" y="544905"/>
            <a:ext cx="695506" cy="798685"/>
          </a:xfrm>
          <a:prstGeom prst="irregularSeal2">
            <a:avLst/>
          </a:prstGeom>
          <a:solidFill>
            <a:srgbClr val="FF0000"/>
          </a:solidFill>
          <a:ln w="1905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843113" y="3594391"/>
            <a:ext cx="2099667" cy="4696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5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3186854" y="3391190"/>
            <a:ext cx="1974427" cy="53734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6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5330450" y="3139441"/>
            <a:ext cx="2042325" cy="45028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7013" y="4802293"/>
            <a:ext cx="199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Коренная причина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10560" y="4778931"/>
            <a:ext cx="199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Коренная причина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64480" y="4453810"/>
            <a:ext cx="199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Коренная причина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Облако 30"/>
          <p:cNvSpPr/>
          <p:nvPr/>
        </p:nvSpPr>
        <p:spPr>
          <a:xfrm>
            <a:off x="-295256" y="3420532"/>
            <a:ext cx="1571414" cy="70442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Есть решение!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Облако 31"/>
          <p:cNvSpPr/>
          <p:nvPr/>
        </p:nvSpPr>
        <p:spPr>
          <a:xfrm>
            <a:off x="7283180" y="4016278"/>
            <a:ext cx="1571414" cy="70442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Есть решение!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57374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16">
            <a:extLst>
              <a:ext uri="{FF2B5EF4-FFF2-40B4-BE49-F238E27FC236}">
                <a16:creationId xmlns=""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3257973" y="3159697"/>
            <a:ext cx="1686560" cy="4911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6">
            <a:extLst>
              <a:ext uri="{FF2B5EF4-FFF2-40B4-BE49-F238E27FC236}">
                <a16:creationId xmlns=""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1930400" y="2204658"/>
            <a:ext cx="1645921" cy="5791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6">
            <a:extLst>
              <a:ext uri="{FF2B5EF4-FFF2-40B4-BE49-F238E27FC236}">
                <a16:creationId xmlns=""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4646506" y="2197884"/>
            <a:ext cx="1801707" cy="5791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716107" y="609599"/>
            <a:ext cx="2858346" cy="1198880"/>
          </a:xfrm>
          <a:prstGeom prst="ellipse">
            <a:avLst/>
          </a:prstGeom>
          <a:solidFill>
            <a:srgbClr val="F7898C">
              <a:alpha val="46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6550" y="208280"/>
            <a:ext cx="6561138" cy="330200"/>
          </a:xfrm>
        </p:spPr>
        <p:txBody>
          <a:bodyPr/>
          <a:lstStyle/>
          <a:p>
            <a:r>
              <a:rPr lang="ru-RU" sz="2400" dirty="0" smtClean="0">
                <a:ln w="0"/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 коренных причин методом </a:t>
            </a:r>
            <a:br>
              <a:rPr lang="ru-RU" sz="2400" dirty="0" smtClean="0">
                <a:ln w="0"/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0"/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«5 Почему?»</a:t>
            </a:r>
            <a:endParaRPr lang="ru-RU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4000" y="685533"/>
            <a:ext cx="27601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Потери времени на согласование, регистрацию и отправку уведомления о возбуждении АП.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20242" y="2179406"/>
            <a:ext cx="1676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Много согласующих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66826" y="2189210"/>
            <a:ext cx="1781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Переносится «ногами»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73681" y="3232306"/>
            <a:ext cx="269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Так заведено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1713486" y="1701244"/>
            <a:ext cx="2126994" cy="51363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9" name="Содержимое 3"/>
          <p:cNvSpPr txBox="1">
            <a:spLocks/>
          </p:cNvSpPr>
          <p:nvPr/>
        </p:nvSpPr>
        <p:spPr>
          <a:xfrm>
            <a:off x="5450155" y="781972"/>
            <a:ext cx="695506" cy="798685"/>
          </a:xfrm>
          <a:prstGeom prst="irregularSeal2">
            <a:avLst/>
          </a:prstGeom>
          <a:solidFill>
            <a:srgbClr val="FF0000"/>
          </a:solidFill>
          <a:ln w="1905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3125894" y="2646124"/>
            <a:ext cx="1974427" cy="53734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7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4510874" y="1708017"/>
            <a:ext cx="2126994" cy="51363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8" name="Облако 27"/>
          <p:cNvSpPr/>
          <p:nvPr/>
        </p:nvSpPr>
        <p:spPr>
          <a:xfrm>
            <a:off x="3874346" y="3738880"/>
            <a:ext cx="4443307" cy="128016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06427" y="373424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Решение: разрешить лицу, составляющему протокол подписывать уведомление о составлении протокола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31427" y="3574005"/>
            <a:ext cx="200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Коренная причина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57374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2903596" y="540329"/>
            <a:ext cx="3372513" cy="4184639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146" y="751840"/>
            <a:ext cx="3232573" cy="3955627"/>
          </a:xfrm>
        </p:spPr>
        <p:txBody>
          <a:bodyPr/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  Большая трудоемкость.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  Потери времени на сбор необходимых документов для возбуждения АП.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  Потери времени на подготовку документов.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  Потери времени на согласование, регистрацию и отправку уведомления о возбуждении АП.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  Потери времени на истечение срока хранения документов на Почте России.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  Потери времени на согласование письма о результатах рассмотрения.</a:t>
            </a:r>
          </a:p>
          <a:p>
            <a:pPr algn="l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  <p:cxnSp>
        <p:nvCxnSpPr>
          <p:cNvPr id="5" name="Прямая соединительная линия 4"/>
          <p:cNvCxnSpPr>
            <a:stCxn id="4" idx="1"/>
            <a:endCxn id="4" idx="5"/>
          </p:cNvCxnSpPr>
          <p:nvPr/>
        </p:nvCxnSpPr>
        <p:spPr>
          <a:xfrm>
            <a:off x="3746724" y="2632649"/>
            <a:ext cx="168625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3324525" y="3685309"/>
            <a:ext cx="2522094" cy="45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078247" y="1845568"/>
            <a:ext cx="102761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ятно 2 11"/>
          <p:cNvSpPr/>
          <p:nvPr/>
        </p:nvSpPr>
        <p:spPr>
          <a:xfrm>
            <a:off x="4946074" y="3442855"/>
            <a:ext cx="568036" cy="541993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3468541" y="3435926"/>
            <a:ext cx="514640" cy="595745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ятно 2 13"/>
          <p:cNvSpPr/>
          <p:nvPr/>
        </p:nvSpPr>
        <p:spPr>
          <a:xfrm>
            <a:off x="4320239" y="2369127"/>
            <a:ext cx="528852" cy="523203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ятно 2 15"/>
          <p:cNvSpPr/>
          <p:nvPr/>
        </p:nvSpPr>
        <p:spPr>
          <a:xfrm>
            <a:off x="4200841" y="3089562"/>
            <a:ext cx="502778" cy="58882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ятно 2 16"/>
          <p:cNvSpPr/>
          <p:nvPr/>
        </p:nvSpPr>
        <p:spPr>
          <a:xfrm>
            <a:off x="4354697" y="1198418"/>
            <a:ext cx="515176" cy="595746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ятно 2 17"/>
          <p:cNvSpPr/>
          <p:nvPr/>
        </p:nvSpPr>
        <p:spPr>
          <a:xfrm>
            <a:off x="3754583" y="2860964"/>
            <a:ext cx="491836" cy="543629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ятно 2 18"/>
          <p:cNvSpPr/>
          <p:nvPr/>
        </p:nvSpPr>
        <p:spPr>
          <a:xfrm>
            <a:off x="4666068" y="2673928"/>
            <a:ext cx="515532" cy="564588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478085" y="1032165"/>
            <a:ext cx="2040314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499328" y="1981201"/>
            <a:ext cx="1998751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Региональный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493326" y="2784764"/>
            <a:ext cx="1957342" cy="7689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Министерства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507180" y="3803073"/>
            <a:ext cx="1960419" cy="858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управления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ятно 2 14"/>
          <p:cNvSpPr/>
          <p:nvPr/>
        </p:nvSpPr>
        <p:spPr>
          <a:xfrm>
            <a:off x="5008417" y="2937164"/>
            <a:ext cx="574965" cy="554182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44281" y="200886"/>
            <a:ext cx="2870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Пирамида проблем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ятно 2 19"/>
          <p:cNvSpPr/>
          <p:nvPr/>
        </p:nvSpPr>
        <p:spPr>
          <a:xfrm>
            <a:off x="4529817" y="1634527"/>
            <a:ext cx="568036" cy="541993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013" y="333364"/>
            <a:ext cx="6858000" cy="472663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Подготовка к плану действий</a:t>
            </a:r>
          </a:p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/>
          </p:cNvGraphicFramePr>
          <p:nvPr/>
        </p:nvGraphicFramePr>
        <p:xfrm>
          <a:off x="110836" y="989468"/>
          <a:ext cx="8915400" cy="3582816"/>
        </p:xfrm>
        <a:graphic>
          <a:graphicData uri="http://schemas.openxmlformats.org/drawingml/2006/table">
            <a:tbl>
              <a:tblPr firstRow="1" bandRow="1"/>
              <a:tblGrid>
                <a:gridCol w="364326"/>
                <a:gridCol w="4584828"/>
                <a:gridCol w="1333948"/>
                <a:gridCol w="1123325"/>
                <a:gridCol w="1508973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ea typeface="Tahoma"/>
                          <a:cs typeface="Times New Roman" pitchFamily="18" charset="0"/>
                        </a:rPr>
                        <a:t>№</a:t>
                      </a:r>
                      <a:endParaRPr sz="1400" b="1" dirty="0"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1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Проблема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Решить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 </a:t>
                      </a:r>
                      <a:r>
                        <a:rPr sz="1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полностью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Решить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 </a:t>
                      </a:r>
                      <a:r>
                        <a:rPr sz="1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частично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Решение</a:t>
                      </a:r>
                      <a:r>
                        <a:rPr sz="1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 </a:t>
                      </a:r>
                      <a:r>
                        <a:rPr sz="1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не</a:t>
                      </a:r>
                      <a:r>
                        <a:rPr sz="1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 </a:t>
                      </a:r>
                      <a:r>
                        <a:rPr sz="1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Roboto"/>
                          <a:cs typeface="Times New Roman" pitchFamily="18" charset="0"/>
                        </a:rPr>
                        <a:t>планируется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/>
                          <a:cs typeface="Times New Roman" pitchFamily="18" charset="0"/>
                        </a:rPr>
                        <a:t>1 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Большая трудоемкость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/>
                          <a:cs typeface="Times New Roman" pitchFamily="18" charset="0"/>
                        </a:rPr>
                        <a:t>2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сбор необходимых документов для возбуждения АП.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/>
                          <a:cs typeface="Times New Roman" pitchFamily="18" charset="0"/>
                        </a:rPr>
                        <a:t>3 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подготовку документов.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/>
                          <a:cs typeface="Times New Roman" pitchFamily="18" charset="0"/>
                        </a:rPr>
                        <a:t>4 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согласование, регистрацию и отправку уведомления о возбуждении АП.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/>
                          <a:cs typeface="Times New Roman" pitchFamily="18" charset="0"/>
                        </a:rPr>
                        <a:t>5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истечение срока хранения документов на Почте России.</a:t>
                      </a: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ahoma"/>
                          <a:cs typeface="Times New Roman" pitchFamily="18" charset="0"/>
                        </a:rPr>
                        <a:t>6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ahoma"/>
                        <a:cs typeface="Times New Roman" pitchFamily="18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согласование письма о результатах рассмотрения.</a:t>
                      </a: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Times New Roman" pitchFamily="18" charset="0"/>
                        <a:ea typeface="Roboto"/>
                        <a:cs typeface="Times New Roman" pitchFamily="18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>
                      <a:noFill/>
                      <a:prstDash val="solid"/>
                    </a:lnTlToBr>
                    <a:lnBlToTr w="12700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C:\Users\АУланова\AppData\Local\Microsoft\Windows\INetCache\IE\SAKW92LP\61254-emoticon-icons-mark-computer-tick-check-emoji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9785" y="3502785"/>
            <a:ext cx="356136" cy="356136"/>
          </a:xfrm>
          <a:prstGeom prst="rect">
            <a:avLst/>
          </a:prstGeom>
          <a:noFill/>
        </p:spPr>
      </p:pic>
      <p:pic>
        <p:nvPicPr>
          <p:cNvPr id="12" name="Picture 2" descr="C:\Users\АУланова\AppData\Local\Microsoft\Windows\INetCache\IE\SAKW92LP\61254-emoticon-icons-mark-computer-tick-check-emoji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6560" y="4078517"/>
            <a:ext cx="356136" cy="356136"/>
          </a:xfrm>
          <a:prstGeom prst="rect">
            <a:avLst/>
          </a:prstGeom>
          <a:noFill/>
        </p:spPr>
      </p:pic>
      <p:pic>
        <p:nvPicPr>
          <p:cNvPr id="13" name="Picture 2" descr="C:\Users\АУланова\AppData\Local\Microsoft\Windows\INetCache\IE\SAKW92LP\61254-emoticon-icons-mark-computer-tick-check-emoji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6560" y="1552064"/>
            <a:ext cx="356136" cy="356136"/>
          </a:xfrm>
          <a:prstGeom prst="rect">
            <a:avLst/>
          </a:prstGeom>
          <a:noFill/>
        </p:spPr>
      </p:pic>
      <p:pic>
        <p:nvPicPr>
          <p:cNvPr id="14" name="Picture 2" descr="C:\Users\АУланова\AppData\Local\Microsoft\Windows\INetCache\IE\SAKW92LP\61254-emoticon-icons-mark-computer-tick-check-emoji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334" y="2026196"/>
            <a:ext cx="356136" cy="356136"/>
          </a:xfrm>
          <a:prstGeom prst="rect">
            <a:avLst/>
          </a:prstGeom>
          <a:noFill/>
        </p:spPr>
      </p:pic>
      <p:pic>
        <p:nvPicPr>
          <p:cNvPr id="15" name="Picture 2" descr="C:\Users\АУланова\AppData\Local\Microsoft\Windows\INetCache\IE\SAKW92LP\61254-emoticon-icons-mark-computer-tick-check-emoji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586" y="2500332"/>
            <a:ext cx="356136" cy="356136"/>
          </a:xfrm>
          <a:prstGeom prst="rect">
            <a:avLst/>
          </a:prstGeom>
          <a:noFill/>
        </p:spPr>
      </p:pic>
      <p:pic>
        <p:nvPicPr>
          <p:cNvPr id="16" name="Picture 2" descr="C:\Users\АУланова\AppData\Local\Microsoft\Windows\INetCache\IE\SAKW92LP\61254-emoticon-icons-mark-computer-tick-check-emoji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7360" y="2974464"/>
            <a:ext cx="356136" cy="35613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256310" y="761998"/>
          <a:ext cx="8666018" cy="4359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846"/>
                <a:gridCol w="2234163"/>
                <a:gridCol w="2923774"/>
                <a:gridCol w="1409235"/>
              </a:tblGrid>
              <a:tr h="56579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Проблема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Коренная причина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Предлагаемое решение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Вклад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221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 Потери времени на сбор необходимых документов для возбуждения АП. 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 Сотрудники контрольного органа не знают как правильно (нет опыта и знаний)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Создать чек-лист для комитетов по финансам муниципальных районов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 10 дней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558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 Работа у заказчиков не организована должным образом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Не решается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166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 Не зарегистрированы на территории Забайкальского края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Найти источник информации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0412" y="303563"/>
            <a:ext cx="2080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проблем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0412" y="303563"/>
            <a:ext cx="2080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проблем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242456" y="815733"/>
          <a:ext cx="8735289" cy="330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623"/>
                <a:gridCol w="2252022"/>
                <a:gridCol w="3264657"/>
                <a:gridCol w="1102987"/>
              </a:tblGrid>
              <a:tr h="61097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Проблема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Коренная причина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Предлагаемое решение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Вклад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1749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 Потери времени на подготовку документов.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Медленно работающие компьютеры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Заменить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старые компьютеры на новые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 3 дней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6290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 Потери времени на согласование, регистрацию и отправку уведомления о возбуждении АП.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 временем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устоялась нерациональная модель подписания уведомления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Разрешить лицу, составляющему протокол подписывать уведомление о составлении протокола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0,5 дня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0412" y="303563"/>
            <a:ext cx="2080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проблем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318655" y="800103"/>
          <a:ext cx="8631382" cy="3324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458"/>
                <a:gridCol w="2225233"/>
                <a:gridCol w="3124406"/>
                <a:gridCol w="1191285"/>
              </a:tblGrid>
              <a:tr h="36251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Проблема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Коренная причина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Предлагаемое решение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Вклад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62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5. Потери времени на истечение срока хранения документов на Почте России.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Неприсвоение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письму разряда «Административное»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четкого алгоритма действий для сотрудника отправляющего письма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 69 дней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88905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6. Потери времени на согласование письма о результатах рассмотрения.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 Отсутствует четкий порядок подписания писем о результатах рассмотрения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Введение внутреннего порядка о подписании писем о результатах рассмотрения заместителем министра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0,5 дня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802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 Переносится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«ногами»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Подписание документов через СЭД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 2 дней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АУланова\Desktop\кик офф\ИС Целева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0959"/>
            <a:ext cx="9144000" cy="230676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426" y="292724"/>
            <a:ext cx="3673808" cy="364290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Целевая карта процесса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60078" y="3448009"/>
            <a:ext cx="3074468" cy="1242744"/>
          </a:xfrm>
          <a:prstGeom prst="roundRect">
            <a:avLst/>
          </a:prstGeom>
          <a:solidFill>
            <a:srgbClr val="00B050">
              <a:alpha val="7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Итого: ВПП от 11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 53 дней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2696" y="3527108"/>
            <a:ext cx="4411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79253" y="3555910"/>
            <a:ext cx="4411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lvl="0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мероприятий по реализации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D9A1381A-E15B-4DC9-96DC-3C76B1C29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27851770"/>
              </p:ext>
            </p:extLst>
          </p:nvPr>
        </p:nvGraphicFramePr>
        <p:xfrm>
          <a:off x="280774" y="717316"/>
          <a:ext cx="8102601" cy="3251422"/>
        </p:xfrm>
        <a:graphic>
          <a:graphicData uri="http://schemas.openxmlformats.org/drawingml/2006/table">
            <a:tbl>
              <a:tblPr/>
              <a:tblGrid>
                <a:gridCol w="3696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627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4642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383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8545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61588">
                <a:tc gridSpan="5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83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Предлагаемое решение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Ответственные 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1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чек-листа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комитетов по финансам муниципальных районов по направлению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актов проверок </a:t>
                      </a: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marR="0" indent="5397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Тутаринова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О.Ю.</a:t>
                      </a:r>
                      <a:b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0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Симухина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М.И.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01.10.2023 года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7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Найти источник информации по поиску паспортных данных ответственных за административное правонарушение должностных лиц, которые не зарегистрированы на территории  Забайкальского края</a:t>
                      </a:r>
                    </a:p>
                    <a:p>
                      <a:pPr marL="180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marR="0" indent="5397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Тутаринова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О.Ю.</a:t>
                      </a:r>
                      <a:b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0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Симухина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М.И.</a:t>
                      </a:r>
                      <a:endParaRPr lang="ru-RU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6000" marR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31.12.2023 года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7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Составить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перечень орг. техники, подлежащей замене, направить ответственному лицу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Дондоков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Б.М.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31.12.2023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года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5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Организовать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подписание уведомления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лицом, составляющим протокол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 административном правонарушении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Дондоков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Б.М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01.10.2023 года</a:t>
                      </a:r>
                    </a:p>
                    <a:p>
                      <a:pPr marL="34925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9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четкого алгоритма действий для сотрудника, отправляющего письма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marR="0" indent="5397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Тутаринова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О.Ю.</a:t>
                      </a:r>
                      <a:b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0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Симухина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М.И.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01.10.2023 года</a:t>
                      </a:r>
                    </a:p>
                    <a:p>
                      <a:pPr marL="3600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9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Введение внутреннего порядка о подписании писем о результатах рассмотрения заместителем министра ( либо устным распоряжением)</a:t>
                      </a:r>
                    </a:p>
                    <a:p>
                      <a:pPr marL="180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Дондоков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Б.М.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01.10.2023 года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9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Организовать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одписание документов через СЭД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Дондоков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Б.М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.,</a:t>
                      </a:r>
                      <a:b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Иванов Д.С.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6000" marR="0" lvl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31.12.2023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года</a:t>
                      </a:r>
                      <a:endParaRPr lang="ru-RU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600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133350" y="3333750"/>
            <a:ext cx="85058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52400" y="3810000"/>
            <a:ext cx="85058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1000104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A54E85-260C-45CE-8A0F-8586A58A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79" y="1586939"/>
            <a:ext cx="5508152" cy="1012910"/>
          </a:xfrm>
        </p:spPr>
        <p:txBody>
          <a:bodyPr/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Реализация мероприятий</a:t>
            </a:r>
          </a:p>
        </p:txBody>
      </p:sp>
    </p:spTree>
    <p:extLst>
      <p:ext uri="{BB962C8B-B14F-4D97-AF65-F5344CB8AC3E}">
        <p14:creationId xmlns="" xmlns:p14="http://schemas.microsoft.com/office/powerpoint/2010/main" val="271186440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«Совершенствование              процесса административного производства»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Проект:</a:t>
            </a:r>
          </a:p>
        </p:txBody>
      </p:sp>
    </p:spTree>
    <p:extLst>
      <p:ext uri="{BB962C8B-B14F-4D97-AF65-F5344CB8AC3E}">
        <p14:creationId xmlns="" xmlns:p14="http://schemas.microsoft.com/office/powerpoint/2010/main" val="324474826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566381" y="2497541"/>
            <a:ext cx="3985147" cy="1589964"/>
          </a:xfrm>
          <a:prstGeom prst="roundRect">
            <a:avLst/>
          </a:prstGeom>
          <a:solidFill>
            <a:schemeClr val="accent6">
              <a:alpha val="15000"/>
            </a:schemeClr>
          </a:solidFill>
          <a:ln>
            <a:solidFill>
              <a:schemeClr val="accent6">
                <a:lumMod val="75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3204" y="709682"/>
            <a:ext cx="3985147" cy="1589964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>
                <a:alpha val="3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A66C0E6-D2AD-45BD-A70E-19E06AE2C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854" y="416257"/>
            <a:ext cx="3985145" cy="1792358"/>
          </a:xfr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Проблема: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«Потери времени на сбор необходимых документов для возбуждения АП»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="" xmlns:a16="http://schemas.microsoft.com/office/drawing/2014/main" id="{39DC520D-9D4F-4B27-9090-2B45E9E47019}"/>
              </a:ext>
            </a:extLst>
          </p:cNvPr>
          <p:cNvSpPr txBox="1">
            <a:spLocks/>
          </p:cNvSpPr>
          <p:nvPr/>
        </p:nvSpPr>
        <p:spPr>
          <a:xfrm>
            <a:off x="655095" y="2511187"/>
            <a:ext cx="3896435" cy="13101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Мероприятие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устранению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проблемы: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«Памятки» для контрольных органов МР ЗК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="" xmlns:a16="http://schemas.microsoft.com/office/drawing/2014/main" id="{AF10B9E3-92C4-4F2F-A3BC-7E0D6741F72C}"/>
              </a:ext>
            </a:extLst>
          </p:cNvPr>
          <p:cNvSpPr txBox="1">
            <a:spLocks/>
          </p:cNvSpPr>
          <p:nvPr/>
        </p:nvSpPr>
        <p:spPr>
          <a:xfrm>
            <a:off x="594342" y="4189863"/>
            <a:ext cx="4059544" cy="72333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 можно оценить только в 2024 году</a:t>
            </a:r>
            <a:endParaRPr lang="ru-RU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566382" y="3848669"/>
            <a:ext cx="4394579" cy="150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АУланова\Pictures\img-231204152900-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4167" y="730155"/>
            <a:ext cx="3064012" cy="4332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10978829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304994" y="921715"/>
            <a:ext cx="4304996" cy="113276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  <a:ln>
            <a:solidFill>
              <a:schemeClr val="accent6">
                <a:lumMod val="75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A66C0E6-D2AD-45BD-A70E-19E06AE2C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1390" y="1016812"/>
            <a:ext cx="3510887" cy="690104"/>
          </a:xfr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Направлена заявка на обновление компьютеров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2">
            <a:extLst>
              <a:ext uri="{FF2B5EF4-FFF2-40B4-BE49-F238E27FC236}">
                <a16:creationId xmlns="" xmlns:a16="http://schemas.microsoft.com/office/drawing/2014/main" id="{39DC520D-9D4F-4B27-9090-2B45E9E47019}"/>
              </a:ext>
            </a:extLst>
          </p:cNvPr>
          <p:cNvSpPr txBox="1">
            <a:spLocks/>
          </p:cNvSpPr>
          <p:nvPr/>
        </p:nvSpPr>
        <p:spPr>
          <a:xfrm>
            <a:off x="4319517" y="3364171"/>
            <a:ext cx="3896435" cy="13101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="" xmlns:a16="http://schemas.microsoft.com/office/drawing/2014/main" id="{AF10B9E3-92C4-4F2F-A3BC-7E0D6741F72C}"/>
              </a:ext>
            </a:extLst>
          </p:cNvPr>
          <p:cNvSpPr txBox="1">
            <a:spLocks/>
          </p:cNvSpPr>
          <p:nvPr/>
        </p:nvSpPr>
        <p:spPr>
          <a:xfrm>
            <a:off x="4658700" y="3577531"/>
            <a:ext cx="4059544" cy="91198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 можно оценить только в 2024 году</a:t>
            </a:r>
            <a:endParaRPr lang="ru-RU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АУланова\Pictures\img-231204161558-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144284"/>
            <a:ext cx="3435797" cy="48586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трелка вправо 14"/>
          <p:cNvSpPr/>
          <p:nvPr/>
        </p:nvSpPr>
        <p:spPr>
          <a:xfrm flipH="1">
            <a:off x="4309033" y="1752207"/>
            <a:ext cx="4293641" cy="16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 1 (граница и черта) 19"/>
          <p:cNvSpPr/>
          <p:nvPr/>
        </p:nvSpPr>
        <p:spPr>
          <a:xfrm>
            <a:off x="4593942" y="2531060"/>
            <a:ext cx="4037993" cy="307238"/>
          </a:xfrm>
          <a:prstGeom prst="accentBorderCallout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ПК в сборе (системный блок)                      6</a:t>
            </a:r>
            <a:endParaRPr lang="ru-RU" sz="1600" dirty="0">
              <a:solidFill>
                <a:srgbClr val="FFFF00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7242048" y="2531059"/>
            <a:ext cx="0" cy="31455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0978829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2">
            <a:extLst>
              <a:ext uri="{FF2B5EF4-FFF2-40B4-BE49-F238E27FC236}">
                <a16:creationId xmlns="" xmlns:a16="http://schemas.microsoft.com/office/drawing/2014/main" id="{39DC520D-9D4F-4B27-9090-2B45E9E47019}"/>
              </a:ext>
            </a:extLst>
          </p:cNvPr>
          <p:cNvSpPr txBox="1">
            <a:spLocks/>
          </p:cNvSpPr>
          <p:nvPr/>
        </p:nvSpPr>
        <p:spPr>
          <a:xfrm>
            <a:off x="5629705" y="1460310"/>
            <a:ext cx="1016755" cy="37531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="" xmlns:a16="http://schemas.microsoft.com/office/drawing/2014/main" id="{AF10B9E3-92C4-4F2F-A3BC-7E0D6741F72C}"/>
              </a:ext>
            </a:extLst>
          </p:cNvPr>
          <p:cNvSpPr txBox="1">
            <a:spLocks/>
          </p:cNvSpPr>
          <p:nvPr/>
        </p:nvSpPr>
        <p:spPr>
          <a:xfrm>
            <a:off x="450376" y="2579426"/>
            <a:ext cx="6557749" cy="73697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Уланова\Desktop\кик офф\увед было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59" y="1784276"/>
            <a:ext cx="4122942" cy="31865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5" name="Picture 3" descr="C:\Users\АУланова\Desktop\кик офф\увед стал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2531" y="1970601"/>
            <a:ext cx="2169994" cy="3013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127606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592471" y="1276066"/>
            <a:ext cx="0" cy="38721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лако 24"/>
          <p:cNvSpPr/>
          <p:nvPr/>
        </p:nvSpPr>
        <p:spPr>
          <a:xfrm rot="481964">
            <a:off x="3804033" y="379112"/>
            <a:ext cx="4708595" cy="1547429"/>
          </a:xfrm>
          <a:prstGeom prst="cloud">
            <a:avLst/>
          </a:prstGeom>
          <a:solidFill>
            <a:srgbClr val="DFF1F7"/>
          </a:solidFill>
          <a:ln>
            <a:solidFill>
              <a:srgbClr val="4DD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95785" y="0"/>
            <a:ext cx="3875965" cy="1289712"/>
          </a:xfrm>
          <a:prstGeom prst="ellipse">
            <a:avLst/>
          </a:prstGeom>
          <a:solidFill>
            <a:srgbClr val="F7898C">
              <a:alpha val="46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6854" y="191068"/>
            <a:ext cx="3623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Проблема: потери времени на согласование уведомления о возбуждении АП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299045" y="580031"/>
            <a:ext cx="408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Решение: разрешить лицу, составляющему протокол, подписывать уведомление о составлении протокола</a:t>
            </a:r>
          </a:p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71146" y="1624082"/>
            <a:ext cx="1023583" cy="3343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71850" y="1091820"/>
            <a:ext cx="1235123" cy="552735"/>
          </a:xfrm>
          <a:prstGeom prst="roundRect">
            <a:avLst/>
          </a:prstGeom>
          <a:solidFill>
            <a:srgbClr val="F78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Было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978829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0" y="295275"/>
            <a:ext cx="4724400" cy="1423062"/>
          </a:xfrm>
          <a:prstGeom prst="ellipse">
            <a:avLst/>
          </a:prstGeom>
          <a:solidFill>
            <a:srgbClr val="F7898C">
              <a:alpha val="46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-153105" y="1907839"/>
            <a:ext cx="4708595" cy="1547429"/>
          </a:xfrm>
          <a:prstGeom prst="cloud">
            <a:avLst/>
          </a:prstGeom>
          <a:solidFill>
            <a:srgbClr val="DFF1F7"/>
          </a:solidFill>
          <a:ln>
            <a:solidFill>
              <a:srgbClr val="4DD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2">
            <a:extLst>
              <a:ext uri="{FF2B5EF4-FFF2-40B4-BE49-F238E27FC236}">
                <a16:creationId xmlns="" xmlns:a16="http://schemas.microsoft.com/office/drawing/2014/main" id="{39DC520D-9D4F-4B27-9090-2B45E9E47019}"/>
              </a:ext>
            </a:extLst>
          </p:cNvPr>
          <p:cNvSpPr txBox="1">
            <a:spLocks/>
          </p:cNvSpPr>
          <p:nvPr/>
        </p:nvSpPr>
        <p:spPr>
          <a:xfrm>
            <a:off x="822849" y="1840457"/>
            <a:ext cx="1262416" cy="55273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="" xmlns:a16="http://schemas.microsoft.com/office/drawing/2014/main" id="{AF10B9E3-92C4-4F2F-A3BC-7E0D6741F72C}"/>
              </a:ext>
            </a:extLst>
          </p:cNvPr>
          <p:cNvSpPr txBox="1">
            <a:spLocks/>
          </p:cNvSpPr>
          <p:nvPr/>
        </p:nvSpPr>
        <p:spPr>
          <a:xfrm>
            <a:off x="-247650" y="2234537"/>
            <a:ext cx="4953000" cy="5848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Решение: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 документов с разрядом 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«Административное»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АУланова\Desktop\кик офф\ОТЧЕ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51210">
            <a:off x="4603520" y="707663"/>
            <a:ext cx="4468810" cy="328119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90499" y="361950"/>
            <a:ext cx="4448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Проблема: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Потери времени на истечение срока хранения документов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Почте России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00275" y="4200525"/>
            <a:ext cx="486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Срок хранения сокращается с 30 до 7 дней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94" b="100000" l="23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5" y="3501805"/>
            <a:ext cx="1227284" cy="14025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978829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Уланова\Pictures\Письм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036" y="206146"/>
            <a:ext cx="3364990" cy="47584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олилиния 12"/>
          <p:cNvSpPr/>
          <p:nvPr/>
        </p:nvSpPr>
        <p:spPr>
          <a:xfrm>
            <a:off x="679324" y="3935578"/>
            <a:ext cx="2145763" cy="504748"/>
          </a:xfrm>
          <a:custGeom>
            <a:avLst/>
            <a:gdLst>
              <a:gd name="connsiteX0" fmla="*/ 2122399 w 2145763"/>
              <a:gd name="connsiteY0" fmla="*/ 0 h 504748"/>
              <a:gd name="connsiteX1" fmla="*/ 2122399 w 2145763"/>
              <a:gd name="connsiteY1" fmla="*/ 0 h 504748"/>
              <a:gd name="connsiteX2" fmla="*/ 2129714 w 2145763"/>
              <a:gd name="connsiteY2" fmla="*/ 117043 h 504748"/>
              <a:gd name="connsiteX3" fmla="*/ 2137029 w 2145763"/>
              <a:gd name="connsiteY3" fmla="*/ 138988 h 504748"/>
              <a:gd name="connsiteX4" fmla="*/ 2144345 w 2145763"/>
              <a:gd name="connsiteY4" fmla="*/ 182880 h 504748"/>
              <a:gd name="connsiteX5" fmla="*/ 2137029 w 2145763"/>
              <a:gd name="connsiteY5" fmla="*/ 277977 h 504748"/>
              <a:gd name="connsiteX6" fmla="*/ 2115084 w 2145763"/>
              <a:gd name="connsiteY6" fmla="*/ 285292 h 504748"/>
              <a:gd name="connsiteX7" fmla="*/ 2100453 w 2145763"/>
              <a:gd name="connsiteY7" fmla="*/ 299923 h 504748"/>
              <a:gd name="connsiteX8" fmla="*/ 2041932 w 2145763"/>
              <a:gd name="connsiteY8" fmla="*/ 314553 h 504748"/>
              <a:gd name="connsiteX9" fmla="*/ 1954149 w 2145763"/>
              <a:gd name="connsiteY9" fmla="*/ 336499 h 504748"/>
              <a:gd name="connsiteX10" fmla="*/ 1917573 w 2145763"/>
              <a:gd name="connsiteY10" fmla="*/ 365760 h 504748"/>
              <a:gd name="connsiteX11" fmla="*/ 1895628 w 2145763"/>
              <a:gd name="connsiteY11" fmla="*/ 373075 h 504748"/>
              <a:gd name="connsiteX12" fmla="*/ 1873682 w 2145763"/>
              <a:gd name="connsiteY12" fmla="*/ 387705 h 504748"/>
              <a:gd name="connsiteX13" fmla="*/ 1866367 w 2145763"/>
              <a:gd name="connsiteY13" fmla="*/ 409651 h 504748"/>
              <a:gd name="connsiteX14" fmla="*/ 1844421 w 2145763"/>
              <a:gd name="connsiteY14" fmla="*/ 416966 h 504748"/>
              <a:gd name="connsiteX15" fmla="*/ 1822476 w 2145763"/>
              <a:gd name="connsiteY15" fmla="*/ 431596 h 504748"/>
              <a:gd name="connsiteX16" fmla="*/ 1807845 w 2145763"/>
              <a:gd name="connsiteY16" fmla="*/ 446227 h 504748"/>
              <a:gd name="connsiteX17" fmla="*/ 1734693 w 2145763"/>
              <a:gd name="connsiteY17" fmla="*/ 468172 h 504748"/>
              <a:gd name="connsiteX18" fmla="*/ 1193369 w 2145763"/>
              <a:gd name="connsiteY18" fmla="*/ 490118 h 504748"/>
              <a:gd name="connsiteX19" fmla="*/ 937337 w 2145763"/>
              <a:gd name="connsiteY19" fmla="*/ 504748 h 504748"/>
              <a:gd name="connsiteX20" fmla="*/ 271653 w 2145763"/>
              <a:gd name="connsiteY20" fmla="*/ 497433 h 504748"/>
              <a:gd name="connsiteX21" fmla="*/ 249708 w 2145763"/>
              <a:gd name="connsiteY21" fmla="*/ 490118 h 504748"/>
              <a:gd name="connsiteX22" fmla="*/ 169241 w 2145763"/>
              <a:gd name="connsiteY22" fmla="*/ 482803 h 504748"/>
              <a:gd name="connsiteX23" fmla="*/ 118034 w 2145763"/>
              <a:gd name="connsiteY23" fmla="*/ 468172 h 504748"/>
              <a:gd name="connsiteX24" fmla="*/ 96089 w 2145763"/>
              <a:gd name="connsiteY24" fmla="*/ 453542 h 504748"/>
              <a:gd name="connsiteX25" fmla="*/ 81458 w 2145763"/>
              <a:gd name="connsiteY25" fmla="*/ 438912 h 504748"/>
              <a:gd name="connsiteX26" fmla="*/ 59513 w 2145763"/>
              <a:gd name="connsiteY26" fmla="*/ 431596 h 504748"/>
              <a:gd name="connsiteX27" fmla="*/ 15621 w 2145763"/>
              <a:gd name="connsiteY27" fmla="*/ 402336 h 504748"/>
              <a:gd name="connsiteX28" fmla="*/ 15621 w 2145763"/>
              <a:gd name="connsiteY28" fmla="*/ 263347 h 504748"/>
              <a:gd name="connsiteX29" fmla="*/ 22937 w 2145763"/>
              <a:gd name="connsiteY29" fmla="*/ 212140 h 504748"/>
              <a:gd name="connsiteX30" fmla="*/ 44882 w 2145763"/>
              <a:gd name="connsiteY30" fmla="*/ 146304 h 504748"/>
              <a:gd name="connsiteX31" fmla="*/ 52197 w 2145763"/>
              <a:gd name="connsiteY31" fmla="*/ 124358 h 504748"/>
              <a:gd name="connsiteX32" fmla="*/ 81458 w 2145763"/>
              <a:gd name="connsiteY32" fmla="*/ 73152 h 504748"/>
              <a:gd name="connsiteX33" fmla="*/ 96089 w 2145763"/>
              <a:gd name="connsiteY33" fmla="*/ 58521 h 504748"/>
              <a:gd name="connsiteX34" fmla="*/ 125349 w 2145763"/>
              <a:gd name="connsiteY34" fmla="*/ 51206 h 504748"/>
              <a:gd name="connsiteX35" fmla="*/ 147295 w 2145763"/>
              <a:gd name="connsiteY35" fmla="*/ 43891 h 504748"/>
              <a:gd name="connsiteX36" fmla="*/ 1171423 w 2145763"/>
              <a:gd name="connsiteY36" fmla="*/ 21945 h 504748"/>
              <a:gd name="connsiteX37" fmla="*/ 2122399 w 2145763"/>
              <a:gd name="connsiteY37" fmla="*/ 0 h 50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45763" h="504748">
                <a:moveTo>
                  <a:pt x="2122399" y="0"/>
                </a:moveTo>
                <a:lnTo>
                  <a:pt x="2122399" y="0"/>
                </a:lnTo>
                <a:cubicBezTo>
                  <a:pt x="2124837" y="39014"/>
                  <a:pt x="2125622" y="78167"/>
                  <a:pt x="2129714" y="117043"/>
                </a:cubicBezTo>
                <a:cubicBezTo>
                  <a:pt x="2130521" y="124711"/>
                  <a:pt x="2135356" y="131461"/>
                  <a:pt x="2137029" y="138988"/>
                </a:cubicBezTo>
                <a:cubicBezTo>
                  <a:pt x="2140247" y="153467"/>
                  <a:pt x="2141906" y="168249"/>
                  <a:pt x="2144345" y="182880"/>
                </a:cubicBezTo>
                <a:cubicBezTo>
                  <a:pt x="2141906" y="214579"/>
                  <a:pt x="2145763" y="247408"/>
                  <a:pt x="2137029" y="277977"/>
                </a:cubicBezTo>
                <a:cubicBezTo>
                  <a:pt x="2134911" y="285391"/>
                  <a:pt x="2121696" y="281325"/>
                  <a:pt x="2115084" y="285292"/>
                </a:cubicBezTo>
                <a:cubicBezTo>
                  <a:pt x="2109170" y="288841"/>
                  <a:pt x="2106367" y="296374"/>
                  <a:pt x="2100453" y="299923"/>
                </a:cubicBezTo>
                <a:cubicBezTo>
                  <a:pt x="2088122" y="307322"/>
                  <a:pt x="2051546" y="311931"/>
                  <a:pt x="2041932" y="314553"/>
                </a:cubicBezTo>
                <a:cubicBezTo>
                  <a:pt x="1950847" y="339395"/>
                  <a:pt x="2045110" y="321340"/>
                  <a:pt x="1954149" y="336499"/>
                </a:cubicBezTo>
                <a:cubicBezTo>
                  <a:pt x="1898991" y="354885"/>
                  <a:pt x="1964842" y="327945"/>
                  <a:pt x="1917573" y="365760"/>
                </a:cubicBezTo>
                <a:cubicBezTo>
                  <a:pt x="1911552" y="370577"/>
                  <a:pt x="1902525" y="369627"/>
                  <a:pt x="1895628" y="373075"/>
                </a:cubicBezTo>
                <a:cubicBezTo>
                  <a:pt x="1887764" y="377007"/>
                  <a:pt x="1880997" y="382828"/>
                  <a:pt x="1873682" y="387705"/>
                </a:cubicBezTo>
                <a:cubicBezTo>
                  <a:pt x="1871244" y="395020"/>
                  <a:pt x="1871820" y="404198"/>
                  <a:pt x="1866367" y="409651"/>
                </a:cubicBezTo>
                <a:cubicBezTo>
                  <a:pt x="1860914" y="415104"/>
                  <a:pt x="1851318" y="413518"/>
                  <a:pt x="1844421" y="416966"/>
                </a:cubicBezTo>
                <a:cubicBezTo>
                  <a:pt x="1836558" y="420898"/>
                  <a:pt x="1829341" y="426104"/>
                  <a:pt x="1822476" y="431596"/>
                </a:cubicBezTo>
                <a:cubicBezTo>
                  <a:pt x="1817090" y="435905"/>
                  <a:pt x="1814014" y="443143"/>
                  <a:pt x="1807845" y="446227"/>
                </a:cubicBezTo>
                <a:cubicBezTo>
                  <a:pt x="1803785" y="448257"/>
                  <a:pt x="1746730" y="467404"/>
                  <a:pt x="1734693" y="468172"/>
                </a:cubicBezTo>
                <a:cubicBezTo>
                  <a:pt x="1381646" y="490707"/>
                  <a:pt x="1498352" y="476256"/>
                  <a:pt x="1193369" y="490118"/>
                </a:cubicBezTo>
                <a:cubicBezTo>
                  <a:pt x="1107974" y="493999"/>
                  <a:pt x="1022681" y="499871"/>
                  <a:pt x="937337" y="504748"/>
                </a:cubicBezTo>
                <a:lnTo>
                  <a:pt x="271653" y="497433"/>
                </a:lnTo>
                <a:cubicBezTo>
                  <a:pt x="263944" y="497269"/>
                  <a:pt x="257341" y="491208"/>
                  <a:pt x="249708" y="490118"/>
                </a:cubicBezTo>
                <a:cubicBezTo>
                  <a:pt x="223046" y="486309"/>
                  <a:pt x="196063" y="485241"/>
                  <a:pt x="169241" y="482803"/>
                </a:cubicBezTo>
                <a:cubicBezTo>
                  <a:pt x="159860" y="480458"/>
                  <a:pt x="128533" y="473421"/>
                  <a:pt x="118034" y="468172"/>
                </a:cubicBezTo>
                <a:cubicBezTo>
                  <a:pt x="110171" y="464240"/>
                  <a:pt x="102954" y="459034"/>
                  <a:pt x="96089" y="453542"/>
                </a:cubicBezTo>
                <a:cubicBezTo>
                  <a:pt x="90703" y="449234"/>
                  <a:pt x="87372" y="442460"/>
                  <a:pt x="81458" y="438912"/>
                </a:cubicBezTo>
                <a:cubicBezTo>
                  <a:pt x="74846" y="434945"/>
                  <a:pt x="66253" y="435341"/>
                  <a:pt x="59513" y="431596"/>
                </a:cubicBezTo>
                <a:cubicBezTo>
                  <a:pt x="44142" y="423057"/>
                  <a:pt x="15621" y="402336"/>
                  <a:pt x="15621" y="402336"/>
                </a:cubicBezTo>
                <a:cubicBezTo>
                  <a:pt x="0" y="339848"/>
                  <a:pt x="5508" y="374588"/>
                  <a:pt x="15621" y="263347"/>
                </a:cubicBezTo>
                <a:cubicBezTo>
                  <a:pt x="17182" y="246175"/>
                  <a:pt x="18755" y="228868"/>
                  <a:pt x="22937" y="212140"/>
                </a:cubicBezTo>
                <a:cubicBezTo>
                  <a:pt x="28547" y="189698"/>
                  <a:pt x="37567" y="168249"/>
                  <a:pt x="44882" y="146304"/>
                </a:cubicBezTo>
                <a:cubicBezTo>
                  <a:pt x="47320" y="138989"/>
                  <a:pt x="48748" y="131255"/>
                  <a:pt x="52197" y="124358"/>
                </a:cubicBezTo>
                <a:cubicBezTo>
                  <a:pt x="62209" y="104335"/>
                  <a:pt x="67673" y="90383"/>
                  <a:pt x="81458" y="73152"/>
                </a:cubicBezTo>
                <a:cubicBezTo>
                  <a:pt x="85767" y="67766"/>
                  <a:pt x="89920" y="61606"/>
                  <a:pt x="96089" y="58521"/>
                </a:cubicBezTo>
                <a:cubicBezTo>
                  <a:pt x="105081" y="54025"/>
                  <a:pt x="115682" y="53968"/>
                  <a:pt x="125349" y="51206"/>
                </a:cubicBezTo>
                <a:cubicBezTo>
                  <a:pt x="132763" y="49088"/>
                  <a:pt x="139587" y="44107"/>
                  <a:pt x="147295" y="43891"/>
                </a:cubicBezTo>
                <a:lnTo>
                  <a:pt x="1171423" y="21945"/>
                </a:lnTo>
                <a:lnTo>
                  <a:pt x="212239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Times New Roman"/>
              </a:rPr>
              <a:t>Заместитель начальника управления государственного</a:t>
            </a:r>
          </a:p>
          <a:p>
            <a:pPr lvl="0"/>
            <a:r>
              <a:rPr lang="ru-RU" sz="6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Times New Roman"/>
              </a:rPr>
              <a:t>финансового контроля – начальник отдела контроля</a:t>
            </a:r>
            <a:br>
              <a:rPr lang="ru-RU" sz="6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Times New Roman"/>
              </a:rPr>
            </a:br>
            <a:r>
              <a:rPr lang="ru-RU" sz="6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Times New Roman"/>
              </a:rPr>
              <a:t>за расходованием средств краевого бюджета</a:t>
            </a:r>
            <a:endParaRPr lang="ru-RU" sz="6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025416" y="876300"/>
            <a:ext cx="4137509" cy="1914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Задача: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Найти источник информации по поиску паспортных данных должностных лиц, которые не зарегистрированы на территории Забайкальского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029075" y="3246955"/>
            <a:ext cx="4143376" cy="1242971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Направили запрос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8369" y="1528877"/>
            <a:ext cx="2955339" cy="247253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000" algn="just">
              <a:lnSpc>
                <a:spcPct val="90000"/>
              </a:lnSpc>
            </a:pPr>
            <a:r>
              <a:rPr lang="ru-RU" sz="6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соответствии с Положением о Министерстве финансов Забайкальского края (далее – Министерство), утвержденным постановлением Правительства Забайкальского края от 24 апреля 2018 года № 165, Министерство осуществляет контроль в сфере закупок, предусмотренный статьей 99 Федерального закона от 5 апреля 2013 года № 44-ФЗ</a:t>
            </a:r>
            <a:br>
              <a:rPr lang="ru-RU" sz="6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 контрактной системе в сфере закупок товаров, работ, услуг для обеспечения государственных и муниципальных нужд» (далее – Закон о контрактной системе).</a:t>
            </a:r>
          </a:p>
          <a:p>
            <a:pPr indent="180000" algn="just">
              <a:lnSpc>
                <a:spcPct val="90000"/>
              </a:lnSpc>
            </a:pPr>
            <a:r>
              <a:rPr lang="ru-RU" sz="6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основании материалов проверок Министерством возбуждается производство по делу об административном правонарушении по признакам нарушения положений Закона о контрактной системе, ответственность за которые предусмотрена Кодексом Российской Федерации об административных правонарушениях, в отношении уволенных должностных лиц государственных и муниципальных заказчиков Забайкальского края. При возбуждении административного дела в отношении указанных лиц необходимы паспортные данные. Управлением по вопросам миграции УМВД России по Забайкальскому краю в Министерство предоставляются паспортные данные уволенных должностных лиц, зарегистрированных на территории Забайкальского края.  </a:t>
            </a:r>
          </a:p>
          <a:p>
            <a:pPr indent="180000" algn="just">
              <a:lnSpc>
                <a:spcPct val="90000"/>
              </a:lnSpc>
            </a:pPr>
            <a:r>
              <a:rPr lang="ru-RU" sz="6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связи с чем просим дать разъяснения о дальнейших действиях Министерства в случае, если лицо, в отношении которого возбуждается производство по делу об административном правонарушении, на территории Забайкальского края не зарегистрировано.</a:t>
            </a:r>
            <a:endParaRPr lang="ru-RU" sz="6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4133" y="4213556"/>
            <a:ext cx="694945" cy="192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6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Б.М.Дондоков</a:t>
            </a:r>
            <a:endParaRPr lang="ru-RU" sz="65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683" y="4440329"/>
            <a:ext cx="130210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500" dirty="0" err="1" smtClean="0">
                <a:latin typeface="Times New Roman"/>
                <a:ea typeface="Times New Roman"/>
              </a:rPr>
              <a:t>Симухина</a:t>
            </a:r>
            <a:r>
              <a:rPr lang="ru-RU" sz="500" dirty="0" smtClean="0">
                <a:latin typeface="Times New Roman"/>
                <a:ea typeface="Times New Roman"/>
              </a:rPr>
              <a:t> Марина Игоревна</a:t>
            </a:r>
          </a:p>
          <a:p>
            <a:pPr marL="3175">
              <a:spcAft>
                <a:spcPts val="0"/>
              </a:spcAft>
            </a:pPr>
            <a:r>
              <a:rPr lang="ru-RU" sz="500" dirty="0" smtClean="0">
                <a:latin typeface="Times New Roman"/>
                <a:ea typeface="Times New Roman"/>
              </a:rPr>
              <a:t>8 (3022) 35 10 28</a:t>
            </a:r>
            <a:endParaRPr lang="ru-RU" sz="500" dirty="0"/>
          </a:p>
        </p:txBody>
      </p:sp>
      <p:pic>
        <p:nvPicPr>
          <p:cNvPr id="2052" name="Picture 4" descr="C:\Users\АУланова\Desktop\кик офф\подпись Баи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6122" y="4238884"/>
            <a:ext cx="558652" cy="30342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357251" y="736270"/>
            <a:ext cx="1235034" cy="869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1303020" algn="ctr"/>
                <a:tab pos="2571750" algn="r"/>
              </a:tabLst>
            </a:pPr>
            <a:r>
              <a:rPr lang="ru-RU" sz="650" dirty="0" smtClean="0">
                <a:latin typeface="Times New Roman"/>
                <a:ea typeface="Times New Roman"/>
              </a:rPr>
              <a:t>Управление по вопросам</a:t>
            </a:r>
          </a:p>
          <a:p>
            <a:pPr algn="ctr">
              <a:spcAft>
                <a:spcPts val="0"/>
              </a:spcAft>
              <a:tabLst>
                <a:tab pos="1303020" algn="ctr"/>
                <a:tab pos="2571750" algn="r"/>
              </a:tabLst>
            </a:pPr>
            <a:r>
              <a:rPr lang="ru-RU" sz="650" dirty="0" smtClean="0">
                <a:latin typeface="Times New Roman"/>
                <a:ea typeface="Times New Roman"/>
              </a:rPr>
              <a:t>миграции УМВД России</a:t>
            </a:r>
          </a:p>
          <a:p>
            <a:pPr algn="ctr">
              <a:spcAft>
                <a:spcPts val="0"/>
              </a:spcAft>
              <a:tabLst>
                <a:tab pos="1303020" algn="ctr"/>
                <a:tab pos="2571750" algn="r"/>
              </a:tabLst>
            </a:pPr>
            <a:r>
              <a:rPr lang="ru-RU" sz="650" dirty="0" smtClean="0">
                <a:latin typeface="Times New Roman"/>
                <a:ea typeface="Times New Roman"/>
              </a:rPr>
              <a:t>по Забайкальскому краю</a:t>
            </a:r>
          </a:p>
          <a:p>
            <a:pPr algn="ctr">
              <a:spcAft>
                <a:spcPts val="0"/>
              </a:spcAft>
              <a:tabLst>
                <a:tab pos="1303020" algn="ctr"/>
                <a:tab pos="2571750" algn="r"/>
              </a:tabLst>
            </a:pPr>
            <a:r>
              <a:rPr lang="ru-RU" sz="650" dirty="0" smtClean="0">
                <a:latin typeface="Times New Roman"/>
                <a:ea typeface="Times New Roman"/>
              </a:rPr>
              <a:t> </a:t>
            </a:r>
          </a:p>
          <a:p>
            <a:pPr algn="ctr">
              <a:spcAft>
                <a:spcPts val="0"/>
              </a:spcAft>
              <a:tabLst>
                <a:tab pos="1303020" algn="ctr"/>
                <a:tab pos="2571750" algn="r"/>
                <a:tab pos="2606040" algn="r"/>
              </a:tabLst>
            </a:pPr>
            <a:r>
              <a:rPr lang="ru-RU" sz="650" dirty="0" err="1" smtClean="0">
                <a:latin typeface="Times New Roman"/>
                <a:ea typeface="Times New Roman"/>
              </a:rPr>
              <a:t>Ингодинская</a:t>
            </a:r>
            <a:r>
              <a:rPr lang="ru-RU" sz="650" dirty="0" smtClean="0">
                <a:latin typeface="Times New Roman"/>
                <a:ea typeface="Times New Roman"/>
              </a:rPr>
              <a:t> ул., д.72, г.Чита</a:t>
            </a:r>
          </a:p>
          <a:p>
            <a:endParaRPr lang="ru-RU" dirty="0"/>
          </a:p>
        </p:txBody>
      </p:sp>
      <p:sp>
        <p:nvSpPr>
          <p:cNvPr id="69195" name="Rectangle 263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9196" name="Rectangle 2636"/>
          <p:cNvSpPr>
            <a:spLocks noChangeArrowheads="1"/>
          </p:cNvSpPr>
          <p:nvPr/>
        </p:nvSpPr>
        <p:spPr bwMode="auto">
          <a:xfrm>
            <a:off x="748145" y="746218"/>
            <a:ext cx="1362874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МИНИСТЕРСТВО ФИНАНСОВ </a:t>
            </a:r>
            <a:br>
              <a:rPr kumimoji="0" lang="ru-RU" sz="5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5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ЗАБАЙКАЛЬСКОГО КРАЯ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56" name="Group 8"/>
          <p:cNvGrpSpPr>
            <a:grpSpLocks noChangeAspect="1"/>
          </p:cNvGrpSpPr>
          <p:nvPr/>
        </p:nvGrpSpPr>
        <p:grpSpPr bwMode="auto">
          <a:xfrm>
            <a:off x="877714" y="504000"/>
            <a:ext cx="680466" cy="291084"/>
            <a:chOff x="551" y="187"/>
            <a:chExt cx="893" cy="382"/>
          </a:xfrm>
        </p:grpSpPr>
        <p:sp>
          <p:nvSpPr>
            <p:cNvPr id="2055" name="AutoShape 7"/>
            <p:cNvSpPr>
              <a:spLocks noChangeAspect="1" noChangeArrowheads="1" noTextEdit="1"/>
            </p:cNvSpPr>
            <p:nvPr/>
          </p:nvSpPr>
          <p:spPr bwMode="auto">
            <a:xfrm>
              <a:off x="1103" y="187"/>
              <a:ext cx="341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2257" name="Group 209"/>
            <p:cNvGrpSpPr>
              <a:grpSpLocks/>
            </p:cNvGrpSpPr>
            <p:nvPr/>
          </p:nvGrpSpPr>
          <p:grpSpPr bwMode="auto">
            <a:xfrm>
              <a:off x="1103" y="187"/>
              <a:ext cx="341" cy="382"/>
              <a:chOff x="1103" y="187"/>
              <a:chExt cx="341" cy="382"/>
            </a:xfrm>
          </p:grpSpPr>
          <p:sp>
            <p:nvSpPr>
              <p:cNvPr id="2057" name="Freeform 9"/>
              <p:cNvSpPr>
                <a:spLocks/>
              </p:cNvSpPr>
              <p:nvPr/>
            </p:nvSpPr>
            <p:spPr bwMode="auto">
              <a:xfrm>
                <a:off x="1103" y="378"/>
                <a:ext cx="341" cy="191"/>
              </a:xfrm>
              <a:custGeom>
                <a:avLst/>
                <a:gdLst/>
                <a:ahLst/>
                <a:cxnLst>
                  <a:cxn ang="0">
                    <a:pos x="6522" y="7615"/>
                  </a:cxn>
                  <a:cxn ang="0">
                    <a:pos x="6435" y="7399"/>
                  </a:cxn>
                  <a:cxn ang="0">
                    <a:pos x="6320" y="7196"/>
                  </a:cxn>
                  <a:cxn ang="0">
                    <a:pos x="6160" y="6991"/>
                  </a:cxn>
                  <a:cxn ang="0">
                    <a:pos x="5958" y="6829"/>
                  </a:cxn>
                  <a:cxn ang="0">
                    <a:pos x="5742" y="6700"/>
                  </a:cxn>
                  <a:cxn ang="0">
                    <a:pos x="5526" y="6604"/>
                  </a:cxn>
                  <a:cxn ang="0">
                    <a:pos x="5204" y="6526"/>
                  </a:cxn>
                  <a:cxn ang="0">
                    <a:pos x="3907" y="6497"/>
                  </a:cxn>
                  <a:cxn ang="0">
                    <a:pos x="3434" y="6488"/>
                  </a:cxn>
                  <a:cxn ang="0">
                    <a:pos x="3199" y="6488"/>
                  </a:cxn>
                  <a:cxn ang="0">
                    <a:pos x="1521" y="6468"/>
                  </a:cxn>
                  <a:cxn ang="0">
                    <a:pos x="1128" y="6388"/>
                  </a:cxn>
                  <a:cxn ang="0">
                    <a:pos x="904" y="6283"/>
                  </a:cxn>
                  <a:cxn ang="0">
                    <a:pos x="675" y="6151"/>
                  </a:cxn>
                  <a:cxn ang="0">
                    <a:pos x="491" y="6013"/>
                  </a:cxn>
                  <a:cxn ang="0">
                    <a:pos x="325" y="5815"/>
                  </a:cxn>
                  <a:cxn ang="0">
                    <a:pos x="189" y="5612"/>
                  </a:cxn>
                  <a:cxn ang="0">
                    <a:pos x="82" y="5373"/>
                  </a:cxn>
                  <a:cxn ang="0">
                    <a:pos x="10" y="4987"/>
                  </a:cxn>
                  <a:cxn ang="0">
                    <a:pos x="8" y="4803"/>
                  </a:cxn>
                  <a:cxn ang="0">
                    <a:pos x="10" y="4541"/>
                  </a:cxn>
                  <a:cxn ang="0">
                    <a:pos x="15" y="4260"/>
                  </a:cxn>
                  <a:cxn ang="0">
                    <a:pos x="15" y="3214"/>
                  </a:cxn>
                  <a:cxn ang="0">
                    <a:pos x="23" y="2550"/>
                  </a:cxn>
                  <a:cxn ang="0">
                    <a:pos x="32" y="2237"/>
                  </a:cxn>
                  <a:cxn ang="0">
                    <a:pos x="15" y="1776"/>
                  </a:cxn>
                  <a:cxn ang="0">
                    <a:pos x="32" y="740"/>
                  </a:cxn>
                  <a:cxn ang="0">
                    <a:pos x="43" y="52"/>
                  </a:cxn>
                  <a:cxn ang="0">
                    <a:pos x="13291" y="2211"/>
                  </a:cxn>
                  <a:cxn ang="0">
                    <a:pos x="13298" y="2532"/>
                  </a:cxn>
                  <a:cxn ang="0">
                    <a:pos x="13286" y="3056"/>
                  </a:cxn>
                  <a:cxn ang="0">
                    <a:pos x="13298" y="3493"/>
                  </a:cxn>
                  <a:cxn ang="0">
                    <a:pos x="13284" y="3916"/>
                  </a:cxn>
                  <a:cxn ang="0">
                    <a:pos x="13298" y="4150"/>
                  </a:cxn>
                  <a:cxn ang="0">
                    <a:pos x="13298" y="4498"/>
                  </a:cxn>
                  <a:cxn ang="0">
                    <a:pos x="13299" y="4810"/>
                  </a:cxn>
                  <a:cxn ang="0">
                    <a:pos x="13241" y="5322"/>
                  </a:cxn>
                  <a:cxn ang="0">
                    <a:pos x="13152" y="5530"/>
                  </a:cxn>
                  <a:cxn ang="0">
                    <a:pos x="13052" y="5734"/>
                  </a:cxn>
                  <a:cxn ang="0">
                    <a:pos x="12889" y="5930"/>
                  </a:cxn>
                  <a:cxn ang="0">
                    <a:pos x="12714" y="6084"/>
                  </a:cxn>
                  <a:cxn ang="0">
                    <a:pos x="12509" y="6229"/>
                  </a:cxn>
                  <a:cxn ang="0">
                    <a:pos x="12304" y="6351"/>
                  </a:cxn>
                  <a:cxn ang="0">
                    <a:pos x="12042" y="6439"/>
                  </a:cxn>
                  <a:cxn ang="0">
                    <a:pos x="11668" y="6480"/>
                  </a:cxn>
                  <a:cxn ang="0">
                    <a:pos x="10807" y="6470"/>
                  </a:cxn>
                  <a:cxn ang="0">
                    <a:pos x="10511" y="6468"/>
                  </a:cxn>
                  <a:cxn ang="0">
                    <a:pos x="10165" y="6465"/>
                  </a:cxn>
                  <a:cxn ang="0">
                    <a:pos x="9591" y="6477"/>
                  </a:cxn>
                  <a:cxn ang="0">
                    <a:pos x="9316" y="6472"/>
                  </a:cxn>
                  <a:cxn ang="0">
                    <a:pos x="8960" y="6480"/>
                  </a:cxn>
                  <a:cxn ang="0">
                    <a:pos x="8781" y="6480"/>
                  </a:cxn>
                  <a:cxn ang="0">
                    <a:pos x="8459" y="6480"/>
                  </a:cxn>
                  <a:cxn ang="0">
                    <a:pos x="7817" y="6538"/>
                  </a:cxn>
                  <a:cxn ang="0">
                    <a:pos x="7600" y="6642"/>
                  </a:cxn>
                  <a:cxn ang="0">
                    <a:pos x="7396" y="6759"/>
                  </a:cxn>
                  <a:cxn ang="0">
                    <a:pos x="7221" y="6887"/>
                  </a:cxn>
                  <a:cxn ang="0">
                    <a:pos x="7057" y="7032"/>
                  </a:cxn>
                  <a:cxn ang="0">
                    <a:pos x="6928" y="7236"/>
                  </a:cxn>
                  <a:cxn ang="0">
                    <a:pos x="6820" y="7437"/>
                  </a:cxn>
                  <a:cxn ang="0">
                    <a:pos x="6730" y="7700"/>
                  </a:cxn>
                  <a:cxn ang="0">
                    <a:pos x="6590" y="8022"/>
                  </a:cxn>
                </a:cxnLst>
                <a:rect l="0" t="0" r="r" b="b"/>
                <a:pathLst>
                  <a:path w="13299" h="8022">
                    <a:moveTo>
                      <a:pt x="6590" y="8022"/>
                    </a:moveTo>
                    <a:lnTo>
                      <a:pt x="6590" y="8000"/>
                    </a:lnTo>
                    <a:lnTo>
                      <a:pt x="6590" y="7979"/>
                    </a:lnTo>
                    <a:lnTo>
                      <a:pt x="6590" y="7957"/>
                    </a:lnTo>
                    <a:lnTo>
                      <a:pt x="6590" y="7935"/>
                    </a:lnTo>
                    <a:lnTo>
                      <a:pt x="6590" y="7927"/>
                    </a:lnTo>
                    <a:lnTo>
                      <a:pt x="6590" y="7923"/>
                    </a:lnTo>
                    <a:lnTo>
                      <a:pt x="6585" y="7919"/>
                    </a:lnTo>
                    <a:lnTo>
                      <a:pt x="6581" y="7915"/>
                    </a:lnTo>
                    <a:lnTo>
                      <a:pt x="6579" y="7910"/>
                    </a:lnTo>
                    <a:lnTo>
                      <a:pt x="6578" y="7906"/>
                    </a:lnTo>
                    <a:lnTo>
                      <a:pt x="6578" y="7880"/>
                    </a:lnTo>
                    <a:lnTo>
                      <a:pt x="6578" y="7854"/>
                    </a:lnTo>
                    <a:lnTo>
                      <a:pt x="6578" y="7829"/>
                    </a:lnTo>
                    <a:lnTo>
                      <a:pt x="6578" y="7806"/>
                    </a:lnTo>
                    <a:lnTo>
                      <a:pt x="6568" y="7806"/>
                    </a:lnTo>
                    <a:lnTo>
                      <a:pt x="6559" y="7806"/>
                    </a:lnTo>
                    <a:lnTo>
                      <a:pt x="6559" y="7784"/>
                    </a:lnTo>
                    <a:lnTo>
                      <a:pt x="6559" y="7763"/>
                    </a:lnTo>
                    <a:lnTo>
                      <a:pt x="6559" y="7741"/>
                    </a:lnTo>
                    <a:lnTo>
                      <a:pt x="6559" y="7719"/>
                    </a:lnTo>
                    <a:lnTo>
                      <a:pt x="6552" y="7719"/>
                    </a:lnTo>
                    <a:lnTo>
                      <a:pt x="6548" y="7719"/>
                    </a:lnTo>
                    <a:lnTo>
                      <a:pt x="6548" y="7703"/>
                    </a:lnTo>
                    <a:lnTo>
                      <a:pt x="6548" y="7688"/>
                    </a:lnTo>
                    <a:lnTo>
                      <a:pt x="6548" y="7674"/>
                    </a:lnTo>
                    <a:lnTo>
                      <a:pt x="6548" y="7661"/>
                    </a:lnTo>
                    <a:lnTo>
                      <a:pt x="6539" y="7661"/>
                    </a:lnTo>
                    <a:lnTo>
                      <a:pt x="6530" y="7661"/>
                    </a:lnTo>
                    <a:lnTo>
                      <a:pt x="6531" y="7646"/>
                    </a:lnTo>
                    <a:lnTo>
                      <a:pt x="6531" y="7631"/>
                    </a:lnTo>
                    <a:lnTo>
                      <a:pt x="6530" y="7625"/>
                    </a:lnTo>
                    <a:lnTo>
                      <a:pt x="6528" y="7620"/>
                    </a:lnTo>
                    <a:lnTo>
                      <a:pt x="6526" y="7618"/>
                    </a:lnTo>
                    <a:lnTo>
                      <a:pt x="6524" y="7616"/>
                    </a:lnTo>
                    <a:lnTo>
                      <a:pt x="6522" y="7615"/>
                    </a:lnTo>
                    <a:lnTo>
                      <a:pt x="6519" y="7615"/>
                    </a:lnTo>
                    <a:lnTo>
                      <a:pt x="6519" y="7603"/>
                    </a:lnTo>
                    <a:lnTo>
                      <a:pt x="6519" y="7592"/>
                    </a:lnTo>
                    <a:lnTo>
                      <a:pt x="6519" y="7583"/>
                    </a:lnTo>
                    <a:lnTo>
                      <a:pt x="6519" y="7574"/>
                    </a:lnTo>
                    <a:lnTo>
                      <a:pt x="6510" y="7574"/>
                    </a:lnTo>
                    <a:lnTo>
                      <a:pt x="6501" y="7574"/>
                    </a:lnTo>
                    <a:lnTo>
                      <a:pt x="6502" y="7559"/>
                    </a:lnTo>
                    <a:lnTo>
                      <a:pt x="6502" y="7544"/>
                    </a:lnTo>
                    <a:lnTo>
                      <a:pt x="6501" y="7538"/>
                    </a:lnTo>
                    <a:lnTo>
                      <a:pt x="6499" y="7532"/>
                    </a:lnTo>
                    <a:lnTo>
                      <a:pt x="6497" y="7530"/>
                    </a:lnTo>
                    <a:lnTo>
                      <a:pt x="6495" y="7529"/>
                    </a:lnTo>
                    <a:lnTo>
                      <a:pt x="6493" y="7528"/>
                    </a:lnTo>
                    <a:lnTo>
                      <a:pt x="6490" y="7527"/>
                    </a:lnTo>
                    <a:lnTo>
                      <a:pt x="6490" y="7515"/>
                    </a:lnTo>
                    <a:lnTo>
                      <a:pt x="6490" y="7505"/>
                    </a:lnTo>
                    <a:lnTo>
                      <a:pt x="6490" y="7496"/>
                    </a:lnTo>
                    <a:lnTo>
                      <a:pt x="6490" y="7487"/>
                    </a:lnTo>
                    <a:lnTo>
                      <a:pt x="6481" y="7487"/>
                    </a:lnTo>
                    <a:lnTo>
                      <a:pt x="6472" y="7487"/>
                    </a:lnTo>
                    <a:lnTo>
                      <a:pt x="6468" y="7483"/>
                    </a:lnTo>
                    <a:lnTo>
                      <a:pt x="6464" y="7478"/>
                    </a:lnTo>
                    <a:lnTo>
                      <a:pt x="6462" y="7473"/>
                    </a:lnTo>
                    <a:lnTo>
                      <a:pt x="6461" y="7468"/>
                    </a:lnTo>
                    <a:lnTo>
                      <a:pt x="6461" y="7452"/>
                    </a:lnTo>
                    <a:lnTo>
                      <a:pt x="6461" y="7439"/>
                    </a:lnTo>
                    <a:lnTo>
                      <a:pt x="6452" y="7439"/>
                    </a:lnTo>
                    <a:lnTo>
                      <a:pt x="6443" y="7439"/>
                    </a:lnTo>
                    <a:lnTo>
                      <a:pt x="6444" y="7428"/>
                    </a:lnTo>
                    <a:lnTo>
                      <a:pt x="6444" y="7415"/>
                    </a:lnTo>
                    <a:lnTo>
                      <a:pt x="6443" y="7409"/>
                    </a:lnTo>
                    <a:lnTo>
                      <a:pt x="6441" y="7404"/>
                    </a:lnTo>
                    <a:lnTo>
                      <a:pt x="6439" y="7402"/>
                    </a:lnTo>
                    <a:lnTo>
                      <a:pt x="6437" y="7400"/>
                    </a:lnTo>
                    <a:lnTo>
                      <a:pt x="6435" y="7399"/>
                    </a:lnTo>
                    <a:lnTo>
                      <a:pt x="6432" y="7399"/>
                    </a:lnTo>
                    <a:lnTo>
                      <a:pt x="6432" y="7382"/>
                    </a:lnTo>
                    <a:lnTo>
                      <a:pt x="6432" y="7370"/>
                    </a:lnTo>
                    <a:lnTo>
                      <a:pt x="6422" y="7370"/>
                    </a:lnTo>
                    <a:lnTo>
                      <a:pt x="6413" y="7370"/>
                    </a:lnTo>
                    <a:lnTo>
                      <a:pt x="6414" y="7360"/>
                    </a:lnTo>
                    <a:lnTo>
                      <a:pt x="6414" y="7351"/>
                    </a:lnTo>
                    <a:lnTo>
                      <a:pt x="6413" y="7347"/>
                    </a:lnTo>
                    <a:lnTo>
                      <a:pt x="6411" y="7344"/>
                    </a:lnTo>
                    <a:lnTo>
                      <a:pt x="6407" y="7342"/>
                    </a:lnTo>
                    <a:lnTo>
                      <a:pt x="6402" y="7341"/>
                    </a:lnTo>
                    <a:lnTo>
                      <a:pt x="6402" y="7324"/>
                    </a:lnTo>
                    <a:lnTo>
                      <a:pt x="6402" y="7312"/>
                    </a:lnTo>
                    <a:lnTo>
                      <a:pt x="6393" y="7312"/>
                    </a:lnTo>
                    <a:lnTo>
                      <a:pt x="6384" y="7312"/>
                    </a:lnTo>
                    <a:lnTo>
                      <a:pt x="6385" y="7302"/>
                    </a:lnTo>
                    <a:lnTo>
                      <a:pt x="6385" y="7293"/>
                    </a:lnTo>
                    <a:lnTo>
                      <a:pt x="6384" y="7289"/>
                    </a:lnTo>
                    <a:lnTo>
                      <a:pt x="6382" y="7286"/>
                    </a:lnTo>
                    <a:lnTo>
                      <a:pt x="6378" y="7284"/>
                    </a:lnTo>
                    <a:lnTo>
                      <a:pt x="6373" y="7283"/>
                    </a:lnTo>
                    <a:lnTo>
                      <a:pt x="6373" y="7266"/>
                    </a:lnTo>
                    <a:lnTo>
                      <a:pt x="6373" y="7254"/>
                    </a:lnTo>
                    <a:lnTo>
                      <a:pt x="6364" y="7254"/>
                    </a:lnTo>
                    <a:lnTo>
                      <a:pt x="6355" y="7254"/>
                    </a:lnTo>
                    <a:lnTo>
                      <a:pt x="6351" y="7245"/>
                    </a:lnTo>
                    <a:lnTo>
                      <a:pt x="6347" y="7237"/>
                    </a:lnTo>
                    <a:lnTo>
                      <a:pt x="6345" y="7230"/>
                    </a:lnTo>
                    <a:lnTo>
                      <a:pt x="6344" y="7225"/>
                    </a:lnTo>
                    <a:lnTo>
                      <a:pt x="6335" y="7225"/>
                    </a:lnTo>
                    <a:lnTo>
                      <a:pt x="6326" y="7225"/>
                    </a:lnTo>
                    <a:lnTo>
                      <a:pt x="6327" y="7215"/>
                    </a:lnTo>
                    <a:lnTo>
                      <a:pt x="6327" y="7206"/>
                    </a:lnTo>
                    <a:lnTo>
                      <a:pt x="6326" y="7202"/>
                    </a:lnTo>
                    <a:lnTo>
                      <a:pt x="6324" y="7199"/>
                    </a:lnTo>
                    <a:lnTo>
                      <a:pt x="6320" y="7196"/>
                    </a:lnTo>
                    <a:lnTo>
                      <a:pt x="6315" y="7196"/>
                    </a:lnTo>
                    <a:lnTo>
                      <a:pt x="6315" y="7187"/>
                    </a:lnTo>
                    <a:lnTo>
                      <a:pt x="6315" y="7178"/>
                    </a:lnTo>
                    <a:lnTo>
                      <a:pt x="6306" y="7174"/>
                    </a:lnTo>
                    <a:lnTo>
                      <a:pt x="6298" y="7170"/>
                    </a:lnTo>
                    <a:lnTo>
                      <a:pt x="6291" y="7168"/>
                    </a:lnTo>
                    <a:lnTo>
                      <a:pt x="6286" y="7167"/>
                    </a:lnTo>
                    <a:lnTo>
                      <a:pt x="6286" y="7150"/>
                    </a:lnTo>
                    <a:lnTo>
                      <a:pt x="6286" y="7138"/>
                    </a:lnTo>
                    <a:lnTo>
                      <a:pt x="6277" y="7138"/>
                    </a:lnTo>
                    <a:lnTo>
                      <a:pt x="6267" y="7138"/>
                    </a:lnTo>
                    <a:lnTo>
                      <a:pt x="6268" y="7128"/>
                    </a:lnTo>
                    <a:lnTo>
                      <a:pt x="6268" y="7119"/>
                    </a:lnTo>
                    <a:lnTo>
                      <a:pt x="6267" y="7115"/>
                    </a:lnTo>
                    <a:lnTo>
                      <a:pt x="6265" y="7111"/>
                    </a:lnTo>
                    <a:lnTo>
                      <a:pt x="6261" y="7108"/>
                    </a:lnTo>
                    <a:lnTo>
                      <a:pt x="6256" y="7108"/>
                    </a:lnTo>
                    <a:lnTo>
                      <a:pt x="6256" y="7091"/>
                    </a:lnTo>
                    <a:lnTo>
                      <a:pt x="6256" y="7079"/>
                    </a:lnTo>
                    <a:lnTo>
                      <a:pt x="6239" y="7079"/>
                    </a:lnTo>
                    <a:lnTo>
                      <a:pt x="6227" y="7079"/>
                    </a:lnTo>
                    <a:lnTo>
                      <a:pt x="6227" y="7062"/>
                    </a:lnTo>
                    <a:lnTo>
                      <a:pt x="6227" y="7049"/>
                    </a:lnTo>
                    <a:lnTo>
                      <a:pt x="6218" y="7049"/>
                    </a:lnTo>
                    <a:lnTo>
                      <a:pt x="6209" y="7049"/>
                    </a:lnTo>
                    <a:lnTo>
                      <a:pt x="6205" y="7041"/>
                    </a:lnTo>
                    <a:lnTo>
                      <a:pt x="6201" y="7033"/>
                    </a:lnTo>
                    <a:lnTo>
                      <a:pt x="6199" y="7026"/>
                    </a:lnTo>
                    <a:lnTo>
                      <a:pt x="6198" y="7020"/>
                    </a:lnTo>
                    <a:lnTo>
                      <a:pt x="6189" y="7020"/>
                    </a:lnTo>
                    <a:lnTo>
                      <a:pt x="6180" y="7020"/>
                    </a:lnTo>
                    <a:lnTo>
                      <a:pt x="6176" y="7012"/>
                    </a:lnTo>
                    <a:lnTo>
                      <a:pt x="6172" y="7004"/>
                    </a:lnTo>
                    <a:lnTo>
                      <a:pt x="6169" y="6997"/>
                    </a:lnTo>
                    <a:lnTo>
                      <a:pt x="6169" y="6991"/>
                    </a:lnTo>
                    <a:lnTo>
                      <a:pt x="6160" y="6991"/>
                    </a:lnTo>
                    <a:lnTo>
                      <a:pt x="6151" y="6991"/>
                    </a:lnTo>
                    <a:lnTo>
                      <a:pt x="6151" y="6983"/>
                    </a:lnTo>
                    <a:lnTo>
                      <a:pt x="6151" y="6974"/>
                    </a:lnTo>
                    <a:lnTo>
                      <a:pt x="6134" y="6974"/>
                    </a:lnTo>
                    <a:lnTo>
                      <a:pt x="6122" y="6974"/>
                    </a:lnTo>
                    <a:lnTo>
                      <a:pt x="6113" y="6966"/>
                    </a:lnTo>
                    <a:lnTo>
                      <a:pt x="6109" y="6962"/>
                    </a:lnTo>
                    <a:lnTo>
                      <a:pt x="6109" y="6954"/>
                    </a:lnTo>
                    <a:lnTo>
                      <a:pt x="6109" y="6945"/>
                    </a:lnTo>
                    <a:lnTo>
                      <a:pt x="6105" y="6941"/>
                    </a:lnTo>
                    <a:lnTo>
                      <a:pt x="6101" y="6937"/>
                    </a:lnTo>
                    <a:lnTo>
                      <a:pt x="6096" y="6934"/>
                    </a:lnTo>
                    <a:lnTo>
                      <a:pt x="6092" y="6933"/>
                    </a:lnTo>
                    <a:lnTo>
                      <a:pt x="6075" y="6933"/>
                    </a:lnTo>
                    <a:lnTo>
                      <a:pt x="6063" y="6933"/>
                    </a:lnTo>
                    <a:lnTo>
                      <a:pt x="6059" y="6925"/>
                    </a:lnTo>
                    <a:lnTo>
                      <a:pt x="6055" y="6917"/>
                    </a:lnTo>
                    <a:lnTo>
                      <a:pt x="6052" y="6910"/>
                    </a:lnTo>
                    <a:lnTo>
                      <a:pt x="6051" y="6904"/>
                    </a:lnTo>
                    <a:lnTo>
                      <a:pt x="6043" y="6904"/>
                    </a:lnTo>
                    <a:lnTo>
                      <a:pt x="6034" y="6904"/>
                    </a:lnTo>
                    <a:lnTo>
                      <a:pt x="6030" y="6896"/>
                    </a:lnTo>
                    <a:lnTo>
                      <a:pt x="6026" y="6888"/>
                    </a:lnTo>
                    <a:lnTo>
                      <a:pt x="6023" y="6881"/>
                    </a:lnTo>
                    <a:lnTo>
                      <a:pt x="6022" y="6875"/>
                    </a:lnTo>
                    <a:lnTo>
                      <a:pt x="6014" y="6875"/>
                    </a:lnTo>
                    <a:lnTo>
                      <a:pt x="6005" y="6875"/>
                    </a:lnTo>
                    <a:lnTo>
                      <a:pt x="6001" y="6867"/>
                    </a:lnTo>
                    <a:lnTo>
                      <a:pt x="5997" y="6859"/>
                    </a:lnTo>
                    <a:lnTo>
                      <a:pt x="5994" y="6852"/>
                    </a:lnTo>
                    <a:lnTo>
                      <a:pt x="5993" y="6846"/>
                    </a:lnTo>
                    <a:lnTo>
                      <a:pt x="5985" y="6846"/>
                    </a:lnTo>
                    <a:lnTo>
                      <a:pt x="5976" y="6846"/>
                    </a:lnTo>
                    <a:lnTo>
                      <a:pt x="5976" y="6838"/>
                    </a:lnTo>
                    <a:lnTo>
                      <a:pt x="5976" y="6829"/>
                    </a:lnTo>
                    <a:lnTo>
                      <a:pt x="5958" y="6829"/>
                    </a:lnTo>
                    <a:lnTo>
                      <a:pt x="5946" y="6829"/>
                    </a:lnTo>
                    <a:lnTo>
                      <a:pt x="5938" y="6821"/>
                    </a:lnTo>
                    <a:lnTo>
                      <a:pt x="5934" y="6817"/>
                    </a:lnTo>
                    <a:lnTo>
                      <a:pt x="5934" y="6809"/>
                    </a:lnTo>
                    <a:lnTo>
                      <a:pt x="5934" y="6800"/>
                    </a:lnTo>
                    <a:lnTo>
                      <a:pt x="5925" y="6800"/>
                    </a:lnTo>
                    <a:lnTo>
                      <a:pt x="5915" y="6801"/>
                    </a:lnTo>
                    <a:lnTo>
                      <a:pt x="5911" y="6800"/>
                    </a:lnTo>
                    <a:lnTo>
                      <a:pt x="5908" y="6797"/>
                    </a:lnTo>
                    <a:lnTo>
                      <a:pt x="5906" y="6794"/>
                    </a:lnTo>
                    <a:lnTo>
                      <a:pt x="5905" y="6788"/>
                    </a:lnTo>
                    <a:lnTo>
                      <a:pt x="5897" y="6788"/>
                    </a:lnTo>
                    <a:lnTo>
                      <a:pt x="5888" y="6788"/>
                    </a:lnTo>
                    <a:lnTo>
                      <a:pt x="5888" y="6780"/>
                    </a:lnTo>
                    <a:lnTo>
                      <a:pt x="5888" y="6771"/>
                    </a:lnTo>
                    <a:lnTo>
                      <a:pt x="5878" y="6771"/>
                    </a:lnTo>
                    <a:lnTo>
                      <a:pt x="5869" y="6771"/>
                    </a:lnTo>
                    <a:lnTo>
                      <a:pt x="5865" y="6771"/>
                    </a:lnTo>
                    <a:lnTo>
                      <a:pt x="5862" y="6768"/>
                    </a:lnTo>
                    <a:lnTo>
                      <a:pt x="5860" y="6765"/>
                    </a:lnTo>
                    <a:lnTo>
                      <a:pt x="5859" y="6759"/>
                    </a:lnTo>
                    <a:lnTo>
                      <a:pt x="5842" y="6759"/>
                    </a:lnTo>
                    <a:lnTo>
                      <a:pt x="5830" y="6759"/>
                    </a:lnTo>
                    <a:lnTo>
                      <a:pt x="5825" y="6751"/>
                    </a:lnTo>
                    <a:lnTo>
                      <a:pt x="5822" y="6742"/>
                    </a:lnTo>
                    <a:lnTo>
                      <a:pt x="5819" y="6735"/>
                    </a:lnTo>
                    <a:lnTo>
                      <a:pt x="5817" y="6729"/>
                    </a:lnTo>
                    <a:lnTo>
                      <a:pt x="5804" y="6729"/>
                    </a:lnTo>
                    <a:lnTo>
                      <a:pt x="5792" y="6729"/>
                    </a:lnTo>
                    <a:lnTo>
                      <a:pt x="5780" y="6729"/>
                    </a:lnTo>
                    <a:lnTo>
                      <a:pt x="5771" y="6729"/>
                    </a:lnTo>
                    <a:lnTo>
                      <a:pt x="5766" y="6721"/>
                    </a:lnTo>
                    <a:lnTo>
                      <a:pt x="5763" y="6713"/>
                    </a:lnTo>
                    <a:lnTo>
                      <a:pt x="5760" y="6705"/>
                    </a:lnTo>
                    <a:lnTo>
                      <a:pt x="5759" y="6700"/>
                    </a:lnTo>
                    <a:lnTo>
                      <a:pt x="5742" y="6700"/>
                    </a:lnTo>
                    <a:lnTo>
                      <a:pt x="5730" y="6700"/>
                    </a:lnTo>
                    <a:lnTo>
                      <a:pt x="5730" y="6691"/>
                    </a:lnTo>
                    <a:lnTo>
                      <a:pt x="5730" y="6683"/>
                    </a:lnTo>
                    <a:lnTo>
                      <a:pt x="5721" y="6683"/>
                    </a:lnTo>
                    <a:lnTo>
                      <a:pt x="5711" y="6683"/>
                    </a:lnTo>
                    <a:lnTo>
                      <a:pt x="5707" y="6683"/>
                    </a:lnTo>
                    <a:lnTo>
                      <a:pt x="5704" y="6680"/>
                    </a:lnTo>
                    <a:lnTo>
                      <a:pt x="5702" y="6677"/>
                    </a:lnTo>
                    <a:lnTo>
                      <a:pt x="5701" y="6671"/>
                    </a:lnTo>
                    <a:lnTo>
                      <a:pt x="5684" y="6671"/>
                    </a:lnTo>
                    <a:lnTo>
                      <a:pt x="5672" y="6671"/>
                    </a:lnTo>
                    <a:lnTo>
                      <a:pt x="5672" y="6662"/>
                    </a:lnTo>
                    <a:lnTo>
                      <a:pt x="5672" y="6654"/>
                    </a:lnTo>
                    <a:lnTo>
                      <a:pt x="5662" y="6654"/>
                    </a:lnTo>
                    <a:lnTo>
                      <a:pt x="5652" y="6654"/>
                    </a:lnTo>
                    <a:lnTo>
                      <a:pt x="5648" y="6653"/>
                    </a:lnTo>
                    <a:lnTo>
                      <a:pt x="5645" y="6651"/>
                    </a:lnTo>
                    <a:lnTo>
                      <a:pt x="5643" y="6648"/>
                    </a:lnTo>
                    <a:lnTo>
                      <a:pt x="5642" y="6642"/>
                    </a:lnTo>
                    <a:lnTo>
                      <a:pt x="5625" y="6642"/>
                    </a:lnTo>
                    <a:lnTo>
                      <a:pt x="5613" y="6642"/>
                    </a:lnTo>
                    <a:lnTo>
                      <a:pt x="5613" y="6633"/>
                    </a:lnTo>
                    <a:lnTo>
                      <a:pt x="5613" y="6625"/>
                    </a:lnTo>
                    <a:lnTo>
                      <a:pt x="5598" y="6625"/>
                    </a:lnTo>
                    <a:lnTo>
                      <a:pt x="5583" y="6625"/>
                    </a:lnTo>
                    <a:lnTo>
                      <a:pt x="5577" y="6624"/>
                    </a:lnTo>
                    <a:lnTo>
                      <a:pt x="5571" y="6622"/>
                    </a:lnTo>
                    <a:lnTo>
                      <a:pt x="5569" y="6621"/>
                    </a:lnTo>
                    <a:lnTo>
                      <a:pt x="5568" y="6619"/>
                    </a:lnTo>
                    <a:lnTo>
                      <a:pt x="5567" y="6616"/>
                    </a:lnTo>
                    <a:lnTo>
                      <a:pt x="5567" y="6613"/>
                    </a:lnTo>
                    <a:lnTo>
                      <a:pt x="5554" y="6613"/>
                    </a:lnTo>
                    <a:lnTo>
                      <a:pt x="5544" y="6613"/>
                    </a:lnTo>
                    <a:lnTo>
                      <a:pt x="5535" y="6613"/>
                    </a:lnTo>
                    <a:lnTo>
                      <a:pt x="5526" y="6613"/>
                    </a:lnTo>
                    <a:lnTo>
                      <a:pt x="5526" y="6604"/>
                    </a:lnTo>
                    <a:lnTo>
                      <a:pt x="5526" y="6596"/>
                    </a:lnTo>
                    <a:lnTo>
                      <a:pt x="5515" y="6596"/>
                    </a:lnTo>
                    <a:lnTo>
                      <a:pt x="5506" y="6596"/>
                    </a:lnTo>
                    <a:lnTo>
                      <a:pt x="5502" y="6595"/>
                    </a:lnTo>
                    <a:lnTo>
                      <a:pt x="5499" y="6593"/>
                    </a:lnTo>
                    <a:lnTo>
                      <a:pt x="5497" y="6590"/>
                    </a:lnTo>
                    <a:lnTo>
                      <a:pt x="5496" y="6584"/>
                    </a:lnTo>
                    <a:lnTo>
                      <a:pt x="5479" y="6584"/>
                    </a:lnTo>
                    <a:lnTo>
                      <a:pt x="5465" y="6584"/>
                    </a:lnTo>
                    <a:lnTo>
                      <a:pt x="5451" y="6584"/>
                    </a:lnTo>
                    <a:lnTo>
                      <a:pt x="5438" y="6584"/>
                    </a:lnTo>
                    <a:lnTo>
                      <a:pt x="5438" y="6575"/>
                    </a:lnTo>
                    <a:lnTo>
                      <a:pt x="5438" y="6567"/>
                    </a:lnTo>
                    <a:lnTo>
                      <a:pt x="5423" y="6567"/>
                    </a:lnTo>
                    <a:lnTo>
                      <a:pt x="5408" y="6567"/>
                    </a:lnTo>
                    <a:lnTo>
                      <a:pt x="5401" y="6566"/>
                    </a:lnTo>
                    <a:lnTo>
                      <a:pt x="5396" y="6564"/>
                    </a:lnTo>
                    <a:lnTo>
                      <a:pt x="5394" y="6563"/>
                    </a:lnTo>
                    <a:lnTo>
                      <a:pt x="5393" y="6561"/>
                    </a:lnTo>
                    <a:lnTo>
                      <a:pt x="5392" y="6558"/>
                    </a:lnTo>
                    <a:lnTo>
                      <a:pt x="5391" y="6555"/>
                    </a:lnTo>
                    <a:lnTo>
                      <a:pt x="5375" y="6555"/>
                    </a:lnTo>
                    <a:lnTo>
                      <a:pt x="5359" y="6555"/>
                    </a:lnTo>
                    <a:lnTo>
                      <a:pt x="5345" y="6555"/>
                    </a:lnTo>
                    <a:lnTo>
                      <a:pt x="5332" y="6555"/>
                    </a:lnTo>
                    <a:lnTo>
                      <a:pt x="5332" y="6546"/>
                    </a:lnTo>
                    <a:lnTo>
                      <a:pt x="5332" y="6538"/>
                    </a:lnTo>
                    <a:lnTo>
                      <a:pt x="5315" y="6538"/>
                    </a:lnTo>
                    <a:lnTo>
                      <a:pt x="5297" y="6538"/>
                    </a:lnTo>
                    <a:lnTo>
                      <a:pt x="5280" y="6538"/>
                    </a:lnTo>
                    <a:lnTo>
                      <a:pt x="5263" y="6538"/>
                    </a:lnTo>
                    <a:lnTo>
                      <a:pt x="5263" y="6530"/>
                    </a:lnTo>
                    <a:lnTo>
                      <a:pt x="5263" y="6526"/>
                    </a:lnTo>
                    <a:lnTo>
                      <a:pt x="5242" y="6526"/>
                    </a:lnTo>
                    <a:lnTo>
                      <a:pt x="5223" y="6526"/>
                    </a:lnTo>
                    <a:lnTo>
                      <a:pt x="5204" y="6526"/>
                    </a:lnTo>
                    <a:lnTo>
                      <a:pt x="5186" y="6526"/>
                    </a:lnTo>
                    <a:lnTo>
                      <a:pt x="5182" y="6522"/>
                    </a:lnTo>
                    <a:lnTo>
                      <a:pt x="5178" y="6517"/>
                    </a:lnTo>
                    <a:lnTo>
                      <a:pt x="5176" y="6513"/>
                    </a:lnTo>
                    <a:lnTo>
                      <a:pt x="5175" y="6509"/>
                    </a:lnTo>
                    <a:lnTo>
                      <a:pt x="5175" y="6517"/>
                    </a:lnTo>
                    <a:lnTo>
                      <a:pt x="5175" y="6526"/>
                    </a:lnTo>
                    <a:lnTo>
                      <a:pt x="5158" y="6526"/>
                    </a:lnTo>
                    <a:lnTo>
                      <a:pt x="5146" y="6526"/>
                    </a:lnTo>
                    <a:lnTo>
                      <a:pt x="5146" y="6517"/>
                    </a:lnTo>
                    <a:lnTo>
                      <a:pt x="5146" y="6509"/>
                    </a:lnTo>
                    <a:lnTo>
                      <a:pt x="5113" y="6509"/>
                    </a:lnTo>
                    <a:lnTo>
                      <a:pt x="5080" y="6509"/>
                    </a:lnTo>
                    <a:lnTo>
                      <a:pt x="5046" y="6509"/>
                    </a:lnTo>
                    <a:lnTo>
                      <a:pt x="5014" y="6509"/>
                    </a:lnTo>
                    <a:lnTo>
                      <a:pt x="4981" y="6509"/>
                    </a:lnTo>
                    <a:lnTo>
                      <a:pt x="4949" y="6509"/>
                    </a:lnTo>
                    <a:lnTo>
                      <a:pt x="4916" y="6509"/>
                    </a:lnTo>
                    <a:lnTo>
                      <a:pt x="4882" y="6509"/>
                    </a:lnTo>
                    <a:lnTo>
                      <a:pt x="4882" y="6501"/>
                    </a:lnTo>
                    <a:lnTo>
                      <a:pt x="4882" y="6497"/>
                    </a:lnTo>
                    <a:lnTo>
                      <a:pt x="4817" y="6497"/>
                    </a:lnTo>
                    <a:lnTo>
                      <a:pt x="4751" y="6497"/>
                    </a:lnTo>
                    <a:lnTo>
                      <a:pt x="4686" y="6497"/>
                    </a:lnTo>
                    <a:lnTo>
                      <a:pt x="4621" y="6497"/>
                    </a:lnTo>
                    <a:lnTo>
                      <a:pt x="4555" y="6497"/>
                    </a:lnTo>
                    <a:lnTo>
                      <a:pt x="4491" y="6497"/>
                    </a:lnTo>
                    <a:lnTo>
                      <a:pt x="4425" y="6497"/>
                    </a:lnTo>
                    <a:lnTo>
                      <a:pt x="4360" y="6497"/>
                    </a:lnTo>
                    <a:lnTo>
                      <a:pt x="4295" y="6497"/>
                    </a:lnTo>
                    <a:lnTo>
                      <a:pt x="4230" y="6497"/>
                    </a:lnTo>
                    <a:lnTo>
                      <a:pt x="4166" y="6497"/>
                    </a:lnTo>
                    <a:lnTo>
                      <a:pt x="4101" y="6497"/>
                    </a:lnTo>
                    <a:lnTo>
                      <a:pt x="4037" y="6497"/>
                    </a:lnTo>
                    <a:lnTo>
                      <a:pt x="3971" y="6497"/>
                    </a:lnTo>
                    <a:lnTo>
                      <a:pt x="3907" y="6497"/>
                    </a:lnTo>
                    <a:lnTo>
                      <a:pt x="3842" y="6497"/>
                    </a:lnTo>
                    <a:lnTo>
                      <a:pt x="3842" y="6488"/>
                    </a:lnTo>
                    <a:lnTo>
                      <a:pt x="3842" y="6480"/>
                    </a:lnTo>
                    <a:lnTo>
                      <a:pt x="3825" y="6480"/>
                    </a:lnTo>
                    <a:lnTo>
                      <a:pt x="3813" y="6480"/>
                    </a:lnTo>
                    <a:lnTo>
                      <a:pt x="3813" y="6488"/>
                    </a:lnTo>
                    <a:lnTo>
                      <a:pt x="3813" y="6497"/>
                    </a:lnTo>
                    <a:lnTo>
                      <a:pt x="3783" y="6497"/>
                    </a:lnTo>
                    <a:lnTo>
                      <a:pt x="3753" y="6497"/>
                    </a:lnTo>
                    <a:lnTo>
                      <a:pt x="3724" y="6497"/>
                    </a:lnTo>
                    <a:lnTo>
                      <a:pt x="3696" y="6497"/>
                    </a:lnTo>
                    <a:lnTo>
                      <a:pt x="3696" y="6488"/>
                    </a:lnTo>
                    <a:lnTo>
                      <a:pt x="3696" y="6480"/>
                    </a:lnTo>
                    <a:lnTo>
                      <a:pt x="3676" y="6480"/>
                    </a:lnTo>
                    <a:lnTo>
                      <a:pt x="3657" y="6480"/>
                    </a:lnTo>
                    <a:lnTo>
                      <a:pt x="3637" y="6480"/>
                    </a:lnTo>
                    <a:lnTo>
                      <a:pt x="3617" y="6480"/>
                    </a:lnTo>
                    <a:lnTo>
                      <a:pt x="3598" y="6480"/>
                    </a:lnTo>
                    <a:lnTo>
                      <a:pt x="3578" y="6480"/>
                    </a:lnTo>
                    <a:lnTo>
                      <a:pt x="3559" y="6480"/>
                    </a:lnTo>
                    <a:lnTo>
                      <a:pt x="3538" y="6480"/>
                    </a:lnTo>
                    <a:lnTo>
                      <a:pt x="3538" y="6488"/>
                    </a:lnTo>
                    <a:lnTo>
                      <a:pt x="3538" y="6497"/>
                    </a:lnTo>
                    <a:lnTo>
                      <a:pt x="3529" y="6497"/>
                    </a:lnTo>
                    <a:lnTo>
                      <a:pt x="3521" y="6497"/>
                    </a:lnTo>
                    <a:lnTo>
                      <a:pt x="3521" y="6488"/>
                    </a:lnTo>
                    <a:lnTo>
                      <a:pt x="3521" y="6480"/>
                    </a:lnTo>
                    <a:lnTo>
                      <a:pt x="3504" y="6480"/>
                    </a:lnTo>
                    <a:lnTo>
                      <a:pt x="3489" y="6480"/>
                    </a:lnTo>
                    <a:lnTo>
                      <a:pt x="3476" y="6480"/>
                    </a:lnTo>
                    <a:lnTo>
                      <a:pt x="3463" y="6480"/>
                    </a:lnTo>
                    <a:lnTo>
                      <a:pt x="3463" y="6488"/>
                    </a:lnTo>
                    <a:lnTo>
                      <a:pt x="3463" y="6497"/>
                    </a:lnTo>
                    <a:lnTo>
                      <a:pt x="3446" y="6497"/>
                    </a:lnTo>
                    <a:lnTo>
                      <a:pt x="3434" y="6497"/>
                    </a:lnTo>
                    <a:lnTo>
                      <a:pt x="3434" y="6488"/>
                    </a:lnTo>
                    <a:lnTo>
                      <a:pt x="3434" y="6480"/>
                    </a:lnTo>
                    <a:lnTo>
                      <a:pt x="3417" y="6480"/>
                    </a:lnTo>
                    <a:lnTo>
                      <a:pt x="3405" y="6480"/>
                    </a:lnTo>
                    <a:lnTo>
                      <a:pt x="3405" y="6488"/>
                    </a:lnTo>
                    <a:lnTo>
                      <a:pt x="3405" y="6497"/>
                    </a:lnTo>
                    <a:lnTo>
                      <a:pt x="3391" y="6497"/>
                    </a:lnTo>
                    <a:lnTo>
                      <a:pt x="3381" y="6497"/>
                    </a:lnTo>
                    <a:lnTo>
                      <a:pt x="3372" y="6497"/>
                    </a:lnTo>
                    <a:lnTo>
                      <a:pt x="3363" y="6497"/>
                    </a:lnTo>
                    <a:lnTo>
                      <a:pt x="3363" y="6488"/>
                    </a:lnTo>
                    <a:lnTo>
                      <a:pt x="3363" y="6480"/>
                    </a:lnTo>
                    <a:lnTo>
                      <a:pt x="3350" y="6480"/>
                    </a:lnTo>
                    <a:lnTo>
                      <a:pt x="3338" y="6480"/>
                    </a:lnTo>
                    <a:lnTo>
                      <a:pt x="3326" y="6480"/>
                    </a:lnTo>
                    <a:lnTo>
                      <a:pt x="3317" y="6480"/>
                    </a:lnTo>
                    <a:lnTo>
                      <a:pt x="3317" y="6488"/>
                    </a:lnTo>
                    <a:lnTo>
                      <a:pt x="3317" y="6497"/>
                    </a:lnTo>
                    <a:lnTo>
                      <a:pt x="3300" y="6497"/>
                    </a:lnTo>
                    <a:lnTo>
                      <a:pt x="3287" y="6497"/>
                    </a:lnTo>
                    <a:lnTo>
                      <a:pt x="3287" y="6488"/>
                    </a:lnTo>
                    <a:lnTo>
                      <a:pt x="3287" y="6480"/>
                    </a:lnTo>
                    <a:lnTo>
                      <a:pt x="3271" y="6480"/>
                    </a:lnTo>
                    <a:lnTo>
                      <a:pt x="3259" y="6480"/>
                    </a:lnTo>
                    <a:lnTo>
                      <a:pt x="3259" y="6488"/>
                    </a:lnTo>
                    <a:lnTo>
                      <a:pt x="3259" y="6497"/>
                    </a:lnTo>
                    <a:lnTo>
                      <a:pt x="3241" y="6497"/>
                    </a:lnTo>
                    <a:lnTo>
                      <a:pt x="3228" y="6497"/>
                    </a:lnTo>
                    <a:lnTo>
                      <a:pt x="3224" y="6493"/>
                    </a:lnTo>
                    <a:lnTo>
                      <a:pt x="3220" y="6488"/>
                    </a:lnTo>
                    <a:lnTo>
                      <a:pt x="3218" y="6484"/>
                    </a:lnTo>
                    <a:lnTo>
                      <a:pt x="3217" y="6480"/>
                    </a:lnTo>
                    <a:lnTo>
                      <a:pt x="3217" y="6488"/>
                    </a:lnTo>
                    <a:lnTo>
                      <a:pt x="3217" y="6497"/>
                    </a:lnTo>
                    <a:lnTo>
                      <a:pt x="3208" y="6497"/>
                    </a:lnTo>
                    <a:lnTo>
                      <a:pt x="3199" y="6497"/>
                    </a:lnTo>
                    <a:lnTo>
                      <a:pt x="3199" y="6488"/>
                    </a:lnTo>
                    <a:lnTo>
                      <a:pt x="3199" y="6480"/>
                    </a:lnTo>
                    <a:lnTo>
                      <a:pt x="3124" y="6480"/>
                    </a:lnTo>
                    <a:lnTo>
                      <a:pt x="3048" y="6480"/>
                    </a:lnTo>
                    <a:lnTo>
                      <a:pt x="2973" y="6480"/>
                    </a:lnTo>
                    <a:lnTo>
                      <a:pt x="2898" y="6480"/>
                    </a:lnTo>
                    <a:lnTo>
                      <a:pt x="2823" y="6480"/>
                    </a:lnTo>
                    <a:lnTo>
                      <a:pt x="2748" y="6480"/>
                    </a:lnTo>
                    <a:lnTo>
                      <a:pt x="2673" y="6480"/>
                    </a:lnTo>
                    <a:lnTo>
                      <a:pt x="2598" y="6480"/>
                    </a:lnTo>
                    <a:lnTo>
                      <a:pt x="2524" y="6480"/>
                    </a:lnTo>
                    <a:lnTo>
                      <a:pt x="2449" y="6480"/>
                    </a:lnTo>
                    <a:lnTo>
                      <a:pt x="2374" y="6480"/>
                    </a:lnTo>
                    <a:lnTo>
                      <a:pt x="2299" y="6480"/>
                    </a:lnTo>
                    <a:lnTo>
                      <a:pt x="2225" y="6480"/>
                    </a:lnTo>
                    <a:lnTo>
                      <a:pt x="2150" y="6480"/>
                    </a:lnTo>
                    <a:lnTo>
                      <a:pt x="2076" y="6480"/>
                    </a:lnTo>
                    <a:lnTo>
                      <a:pt x="2001" y="6480"/>
                    </a:lnTo>
                    <a:lnTo>
                      <a:pt x="2001" y="6472"/>
                    </a:lnTo>
                    <a:lnTo>
                      <a:pt x="2001" y="6468"/>
                    </a:lnTo>
                    <a:lnTo>
                      <a:pt x="1989" y="6467"/>
                    </a:lnTo>
                    <a:lnTo>
                      <a:pt x="1980" y="6467"/>
                    </a:lnTo>
                    <a:lnTo>
                      <a:pt x="1977" y="6468"/>
                    </a:lnTo>
                    <a:lnTo>
                      <a:pt x="1974" y="6470"/>
                    </a:lnTo>
                    <a:lnTo>
                      <a:pt x="1973" y="6474"/>
                    </a:lnTo>
                    <a:lnTo>
                      <a:pt x="1972" y="6480"/>
                    </a:lnTo>
                    <a:lnTo>
                      <a:pt x="1920" y="6480"/>
                    </a:lnTo>
                    <a:lnTo>
                      <a:pt x="1867" y="6480"/>
                    </a:lnTo>
                    <a:lnTo>
                      <a:pt x="1814" y="6480"/>
                    </a:lnTo>
                    <a:lnTo>
                      <a:pt x="1762" y="6480"/>
                    </a:lnTo>
                    <a:lnTo>
                      <a:pt x="1709" y="6480"/>
                    </a:lnTo>
                    <a:lnTo>
                      <a:pt x="1657" y="6480"/>
                    </a:lnTo>
                    <a:lnTo>
                      <a:pt x="1604" y="6480"/>
                    </a:lnTo>
                    <a:lnTo>
                      <a:pt x="1551" y="6480"/>
                    </a:lnTo>
                    <a:lnTo>
                      <a:pt x="1551" y="6472"/>
                    </a:lnTo>
                    <a:lnTo>
                      <a:pt x="1551" y="6468"/>
                    </a:lnTo>
                    <a:lnTo>
                      <a:pt x="1521" y="6468"/>
                    </a:lnTo>
                    <a:lnTo>
                      <a:pt x="1491" y="6468"/>
                    </a:lnTo>
                    <a:lnTo>
                      <a:pt x="1462" y="6468"/>
                    </a:lnTo>
                    <a:lnTo>
                      <a:pt x="1434" y="6468"/>
                    </a:lnTo>
                    <a:lnTo>
                      <a:pt x="1434" y="6459"/>
                    </a:lnTo>
                    <a:lnTo>
                      <a:pt x="1434" y="6450"/>
                    </a:lnTo>
                    <a:lnTo>
                      <a:pt x="1412" y="6450"/>
                    </a:lnTo>
                    <a:lnTo>
                      <a:pt x="1391" y="6450"/>
                    </a:lnTo>
                    <a:lnTo>
                      <a:pt x="1369" y="6450"/>
                    </a:lnTo>
                    <a:lnTo>
                      <a:pt x="1347" y="6450"/>
                    </a:lnTo>
                    <a:lnTo>
                      <a:pt x="1347" y="6443"/>
                    </a:lnTo>
                    <a:lnTo>
                      <a:pt x="1347" y="6439"/>
                    </a:lnTo>
                    <a:lnTo>
                      <a:pt x="1326" y="6439"/>
                    </a:lnTo>
                    <a:lnTo>
                      <a:pt x="1307" y="6439"/>
                    </a:lnTo>
                    <a:lnTo>
                      <a:pt x="1289" y="6439"/>
                    </a:lnTo>
                    <a:lnTo>
                      <a:pt x="1271" y="6439"/>
                    </a:lnTo>
                    <a:lnTo>
                      <a:pt x="1271" y="6430"/>
                    </a:lnTo>
                    <a:lnTo>
                      <a:pt x="1271" y="6421"/>
                    </a:lnTo>
                    <a:lnTo>
                      <a:pt x="1259" y="6422"/>
                    </a:lnTo>
                    <a:lnTo>
                      <a:pt x="1246" y="6422"/>
                    </a:lnTo>
                    <a:lnTo>
                      <a:pt x="1240" y="6421"/>
                    </a:lnTo>
                    <a:lnTo>
                      <a:pt x="1235" y="6419"/>
                    </a:lnTo>
                    <a:lnTo>
                      <a:pt x="1233" y="6417"/>
                    </a:lnTo>
                    <a:lnTo>
                      <a:pt x="1231" y="6415"/>
                    </a:lnTo>
                    <a:lnTo>
                      <a:pt x="1230" y="6413"/>
                    </a:lnTo>
                    <a:lnTo>
                      <a:pt x="1230" y="6410"/>
                    </a:lnTo>
                    <a:lnTo>
                      <a:pt x="1217" y="6410"/>
                    </a:lnTo>
                    <a:lnTo>
                      <a:pt x="1205" y="6410"/>
                    </a:lnTo>
                    <a:lnTo>
                      <a:pt x="1193" y="6410"/>
                    </a:lnTo>
                    <a:lnTo>
                      <a:pt x="1184" y="6410"/>
                    </a:lnTo>
                    <a:lnTo>
                      <a:pt x="1184" y="6401"/>
                    </a:lnTo>
                    <a:lnTo>
                      <a:pt x="1184" y="6392"/>
                    </a:lnTo>
                    <a:lnTo>
                      <a:pt x="1167" y="6393"/>
                    </a:lnTo>
                    <a:lnTo>
                      <a:pt x="1148" y="6393"/>
                    </a:lnTo>
                    <a:lnTo>
                      <a:pt x="1139" y="6392"/>
                    </a:lnTo>
                    <a:lnTo>
                      <a:pt x="1131" y="6390"/>
                    </a:lnTo>
                    <a:lnTo>
                      <a:pt x="1128" y="6388"/>
                    </a:lnTo>
                    <a:lnTo>
                      <a:pt x="1126" y="6386"/>
                    </a:lnTo>
                    <a:lnTo>
                      <a:pt x="1125" y="6384"/>
                    </a:lnTo>
                    <a:lnTo>
                      <a:pt x="1125" y="6380"/>
                    </a:lnTo>
                    <a:lnTo>
                      <a:pt x="1108" y="6380"/>
                    </a:lnTo>
                    <a:lnTo>
                      <a:pt x="1095" y="6380"/>
                    </a:lnTo>
                    <a:lnTo>
                      <a:pt x="1095" y="6371"/>
                    </a:lnTo>
                    <a:lnTo>
                      <a:pt x="1095" y="6362"/>
                    </a:lnTo>
                    <a:lnTo>
                      <a:pt x="1079" y="6363"/>
                    </a:lnTo>
                    <a:lnTo>
                      <a:pt x="1060" y="6363"/>
                    </a:lnTo>
                    <a:lnTo>
                      <a:pt x="1051" y="6362"/>
                    </a:lnTo>
                    <a:lnTo>
                      <a:pt x="1044" y="6360"/>
                    </a:lnTo>
                    <a:lnTo>
                      <a:pt x="1041" y="6358"/>
                    </a:lnTo>
                    <a:lnTo>
                      <a:pt x="1039" y="6356"/>
                    </a:lnTo>
                    <a:lnTo>
                      <a:pt x="1038" y="6354"/>
                    </a:lnTo>
                    <a:lnTo>
                      <a:pt x="1037" y="6351"/>
                    </a:lnTo>
                    <a:lnTo>
                      <a:pt x="1021" y="6351"/>
                    </a:lnTo>
                    <a:lnTo>
                      <a:pt x="1008" y="6351"/>
                    </a:lnTo>
                    <a:lnTo>
                      <a:pt x="1008" y="6342"/>
                    </a:lnTo>
                    <a:lnTo>
                      <a:pt x="1008" y="6333"/>
                    </a:lnTo>
                    <a:lnTo>
                      <a:pt x="992" y="6333"/>
                    </a:lnTo>
                    <a:lnTo>
                      <a:pt x="978" y="6333"/>
                    </a:lnTo>
                    <a:lnTo>
                      <a:pt x="978" y="6325"/>
                    </a:lnTo>
                    <a:lnTo>
                      <a:pt x="978" y="6316"/>
                    </a:lnTo>
                    <a:lnTo>
                      <a:pt x="969" y="6317"/>
                    </a:lnTo>
                    <a:lnTo>
                      <a:pt x="960" y="6317"/>
                    </a:lnTo>
                    <a:lnTo>
                      <a:pt x="955" y="6316"/>
                    </a:lnTo>
                    <a:lnTo>
                      <a:pt x="952" y="6314"/>
                    </a:lnTo>
                    <a:lnTo>
                      <a:pt x="950" y="6310"/>
                    </a:lnTo>
                    <a:lnTo>
                      <a:pt x="949" y="6304"/>
                    </a:lnTo>
                    <a:lnTo>
                      <a:pt x="937" y="6304"/>
                    </a:lnTo>
                    <a:lnTo>
                      <a:pt x="927" y="6304"/>
                    </a:lnTo>
                    <a:lnTo>
                      <a:pt x="917" y="6304"/>
                    </a:lnTo>
                    <a:lnTo>
                      <a:pt x="909" y="6304"/>
                    </a:lnTo>
                    <a:lnTo>
                      <a:pt x="909" y="6296"/>
                    </a:lnTo>
                    <a:lnTo>
                      <a:pt x="909" y="6287"/>
                    </a:lnTo>
                    <a:lnTo>
                      <a:pt x="904" y="6283"/>
                    </a:lnTo>
                    <a:lnTo>
                      <a:pt x="900" y="6279"/>
                    </a:lnTo>
                    <a:lnTo>
                      <a:pt x="896" y="6276"/>
                    </a:lnTo>
                    <a:lnTo>
                      <a:pt x="891" y="6275"/>
                    </a:lnTo>
                    <a:lnTo>
                      <a:pt x="875" y="6275"/>
                    </a:lnTo>
                    <a:lnTo>
                      <a:pt x="862" y="6275"/>
                    </a:lnTo>
                    <a:lnTo>
                      <a:pt x="862" y="6267"/>
                    </a:lnTo>
                    <a:lnTo>
                      <a:pt x="862" y="6258"/>
                    </a:lnTo>
                    <a:lnTo>
                      <a:pt x="853" y="6259"/>
                    </a:lnTo>
                    <a:lnTo>
                      <a:pt x="843" y="6259"/>
                    </a:lnTo>
                    <a:lnTo>
                      <a:pt x="839" y="6258"/>
                    </a:lnTo>
                    <a:lnTo>
                      <a:pt x="836" y="6255"/>
                    </a:lnTo>
                    <a:lnTo>
                      <a:pt x="834" y="6252"/>
                    </a:lnTo>
                    <a:lnTo>
                      <a:pt x="833" y="6246"/>
                    </a:lnTo>
                    <a:lnTo>
                      <a:pt x="816" y="6246"/>
                    </a:lnTo>
                    <a:lnTo>
                      <a:pt x="803" y="6246"/>
                    </a:lnTo>
                    <a:lnTo>
                      <a:pt x="803" y="6238"/>
                    </a:lnTo>
                    <a:lnTo>
                      <a:pt x="803" y="6229"/>
                    </a:lnTo>
                    <a:lnTo>
                      <a:pt x="787" y="6229"/>
                    </a:lnTo>
                    <a:lnTo>
                      <a:pt x="774" y="6229"/>
                    </a:lnTo>
                    <a:lnTo>
                      <a:pt x="766" y="6221"/>
                    </a:lnTo>
                    <a:lnTo>
                      <a:pt x="763" y="6217"/>
                    </a:lnTo>
                    <a:lnTo>
                      <a:pt x="763" y="6209"/>
                    </a:lnTo>
                    <a:lnTo>
                      <a:pt x="763" y="6200"/>
                    </a:lnTo>
                    <a:lnTo>
                      <a:pt x="758" y="6196"/>
                    </a:lnTo>
                    <a:lnTo>
                      <a:pt x="754" y="6192"/>
                    </a:lnTo>
                    <a:lnTo>
                      <a:pt x="749" y="6189"/>
                    </a:lnTo>
                    <a:lnTo>
                      <a:pt x="745" y="6188"/>
                    </a:lnTo>
                    <a:lnTo>
                      <a:pt x="729" y="6188"/>
                    </a:lnTo>
                    <a:lnTo>
                      <a:pt x="716" y="6188"/>
                    </a:lnTo>
                    <a:lnTo>
                      <a:pt x="712" y="6180"/>
                    </a:lnTo>
                    <a:lnTo>
                      <a:pt x="708" y="6172"/>
                    </a:lnTo>
                    <a:lnTo>
                      <a:pt x="705" y="6165"/>
                    </a:lnTo>
                    <a:lnTo>
                      <a:pt x="705" y="6159"/>
                    </a:lnTo>
                    <a:lnTo>
                      <a:pt x="688" y="6159"/>
                    </a:lnTo>
                    <a:lnTo>
                      <a:pt x="675" y="6159"/>
                    </a:lnTo>
                    <a:lnTo>
                      <a:pt x="675" y="6151"/>
                    </a:lnTo>
                    <a:lnTo>
                      <a:pt x="675" y="6142"/>
                    </a:lnTo>
                    <a:lnTo>
                      <a:pt x="665" y="6142"/>
                    </a:lnTo>
                    <a:lnTo>
                      <a:pt x="656" y="6143"/>
                    </a:lnTo>
                    <a:lnTo>
                      <a:pt x="652" y="6142"/>
                    </a:lnTo>
                    <a:lnTo>
                      <a:pt x="648" y="6139"/>
                    </a:lnTo>
                    <a:lnTo>
                      <a:pt x="646" y="6136"/>
                    </a:lnTo>
                    <a:lnTo>
                      <a:pt x="645" y="6130"/>
                    </a:lnTo>
                    <a:lnTo>
                      <a:pt x="637" y="6130"/>
                    </a:lnTo>
                    <a:lnTo>
                      <a:pt x="628" y="6130"/>
                    </a:lnTo>
                    <a:lnTo>
                      <a:pt x="624" y="6122"/>
                    </a:lnTo>
                    <a:lnTo>
                      <a:pt x="620" y="6114"/>
                    </a:lnTo>
                    <a:lnTo>
                      <a:pt x="617" y="6107"/>
                    </a:lnTo>
                    <a:lnTo>
                      <a:pt x="616" y="6101"/>
                    </a:lnTo>
                    <a:lnTo>
                      <a:pt x="608" y="6101"/>
                    </a:lnTo>
                    <a:lnTo>
                      <a:pt x="599" y="6101"/>
                    </a:lnTo>
                    <a:lnTo>
                      <a:pt x="599" y="6092"/>
                    </a:lnTo>
                    <a:lnTo>
                      <a:pt x="599" y="6084"/>
                    </a:lnTo>
                    <a:lnTo>
                      <a:pt x="582" y="6084"/>
                    </a:lnTo>
                    <a:lnTo>
                      <a:pt x="570" y="6084"/>
                    </a:lnTo>
                    <a:lnTo>
                      <a:pt x="562" y="6076"/>
                    </a:lnTo>
                    <a:lnTo>
                      <a:pt x="558" y="6072"/>
                    </a:lnTo>
                    <a:lnTo>
                      <a:pt x="558" y="6063"/>
                    </a:lnTo>
                    <a:lnTo>
                      <a:pt x="558" y="6055"/>
                    </a:lnTo>
                    <a:lnTo>
                      <a:pt x="550" y="6050"/>
                    </a:lnTo>
                    <a:lnTo>
                      <a:pt x="542" y="6047"/>
                    </a:lnTo>
                    <a:lnTo>
                      <a:pt x="535" y="6044"/>
                    </a:lnTo>
                    <a:lnTo>
                      <a:pt x="528" y="6043"/>
                    </a:lnTo>
                    <a:lnTo>
                      <a:pt x="528" y="6034"/>
                    </a:lnTo>
                    <a:lnTo>
                      <a:pt x="528" y="6026"/>
                    </a:lnTo>
                    <a:lnTo>
                      <a:pt x="519" y="6026"/>
                    </a:lnTo>
                    <a:lnTo>
                      <a:pt x="509" y="6026"/>
                    </a:lnTo>
                    <a:lnTo>
                      <a:pt x="505" y="6025"/>
                    </a:lnTo>
                    <a:lnTo>
                      <a:pt x="502" y="6023"/>
                    </a:lnTo>
                    <a:lnTo>
                      <a:pt x="500" y="6020"/>
                    </a:lnTo>
                    <a:lnTo>
                      <a:pt x="499" y="6013"/>
                    </a:lnTo>
                    <a:lnTo>
                      <a:pt x="491" y="6013"/>
                    </a:lnTo>
                    <a:lnTo>
                      <a:pt x="482" y="6013"/>
                    </a:lnTo>
                    <a:lnTo>
                      <a:pt x="478" y="6009"/>
                    </a:lnTo>
                    <a:lnTo>
                      <a:pt x="474" y="6004"/>
                    </a:lnTo>
                    <a:lnTo>
                      <a:pt x="471" y="6000"/>
                    </a:lnTo>
                    <a:lnTo>
                      <a:pt x="470" y="5996"/>
                    </a:lnTo>
                    <a:lnTo>
                      <a:pt x="470" y="5979"/>
                    </a:lnTo>
                    <a:lnTo>
                      <a:pt x="470" y="5967"/>
                    </a:lnTo>
                    <a:lnTo>
                      <a:pt x="462" y="5962"/>
                    </a:lnTo>
                    <a:lnTo>
                      <a:pt x="454" y="5959"/>
                    </a:lnTo>
                    <a:lnTo>
                      <a:pt x="447" y="5956"/>
                    </a:lnTo>
                    <a:lnTo>
                      <a:pt x="441" y="5955"/>
                    </a:lnTo>
                    <a:lnTo>
                      <a:pt x="441" y="5946"/>
                    </a:lnTo>
                    <a:lnTo>
                      <a:pt x="441" y="5938"/>
                    </a:lnTo>
                    <a:lnTo>
                      <a:pt x="433" y="5933"/>
                    </a:lnTo>
                    <a:lnTo>
                      <a:pt x="425" y="5930"/>
                    </a:lnTo>
                    <a:lnTo>
                      <a:pt x="418" y="5927"/>
                    </a:lnTo>
                    <a:lnTo>
                      <a:pt x="412" y="5926"/>
                    </a:lnTo>
                    <a:lnTo>
                      <a:pt x="412" y="5917"/>
                    </a:lnTo>
                    <a:lnTo>
                      <a:pt x="412" y="5909"/>
                    </a:lnTo>
                    <a:lnTo>
                      <a:pt x="404" y="5904"/>
                    </a:lnTo>
                    <a:lnTo>
                      <a:pt x="396" y="5901"/>
                    </a:lnTo>
                    <a:lnTo>
                      <a:pt x="389" y="5898"/>
                    </a:lnTo>
                    <a:lnTo>
                      <a:pt x="383" y="5897"/>
                    </a:lnTo>
                    <a:lnTo>
                      <a:pt x="383" y="5888"/>
                    </a:lnTo>
                    <a:lnTo>
                      <a:pt x="383" y="5880"/>
                    </a:lnTo>
                    <a:lnTo>
                      <a:pt x="374" y="5880"/>
                    </a:lnTo>
                    <a:lnTo>
                      <a:pt x="365" y="5880"/>
                    </a:lnTo>
                    <a:lnTo>
                      <a:pt x="365" y="5863"/>
                    </a:lnTo>
                    <a:lnTo>
                      <a:pt x="365" y="5851"/>
                    </a:lnTo>
                    <a:lnTo>
                      <a:pt x="357" y="5843"/>
                    </a:lnTo>
                    <a:lnTo>
                      <a:pt x="353" y="5839"/>
                    </a:lnTo>
                    <a:lnTo>
                      <a:pt x="344" y="5839"/>
                    </a:lnTo>
                    <a:lnTo>
                      <a:pt x="336" y="5839"/>
                    </a:lnTo>
                    <a:lnTo>
                      <a:pt x="332" y="5830"/>
                    </a:lnTo>
                    <a:lnTo>
                      <a:pt x="328" y="5822"/>
                    </a:lnTo>
                    <a:lnTo>
                      <a:pt x="325" y="5815"/>
                    </a:lnTo>
                    <a:lnTo>
                      <a:pt x="324" y="5810"/>
                    </a:lnTo>
                    <a:lnTo>
                      <a:pt x="315" y="5810"/>
                    </a:lnTo>
                    <a:lnTo>
                      <a:pt x="307" y="5810"/>
                    </a:lnTo>
                    <a:lnTo>
                      <a:pt x="307" y="5801"/>
                    </a:lnTo>
                    <a:lnTo>
                      <a:pt x="308" y="5791"/>
                    </a:lnTo>
                    <a:lnTo>
                      <a:pt x="306" y="5787"/>
                    </a:lnTo>
                    <a:lnTo>
                      <a:pt x="304" y="5784"/>
                    </a:lnTo>
                    <a:lnTo>
                      <a:pt x="301" y="5782"/>
                    </a:lnTo>
                    <a:lnTo>
                      <a:pt x="295" y="5781"/>
                    </a:lnTo>
                    <a:lnTo>
                      <a:pt x="295" y="5772"/>
                    </a:lnTo>
                    <a:lnTo>
                      <a:pt x="295" y="5763"/>
                    </a:lnTo>
                    <a:lnTo>
                      <a:pt x="287" y="5759"/>
                    </a:lnTo>
                    <a:lnTo>
                      <a:pt x="278" y="5755"/>
                    </a:lnTo>
                    <a:lnTo>
                      <a:pt x="271" y="5753"/>
                    </a:lnTo>
                    <a:lnTo>
                      <a:pt x="266" y="5752"/>
                    </a:lnTo>
                    <a:lnTo>
                      <a:pt x="266" y="5735"/>
                    </a:lnTo>
                    <a:lnTo>
                      <a:pt x="266" y="5723"/>
                    </a:lnTo>
                    <a:lnTo>
                      <a:pt x="257" y="5723"/>
                    </a:lnTo>
                    <a:lnTo>
                      <a:pt x="249" y="5723"/>
                    </a:lnTo>
                    <a:lnTo>
                      <a:pt x="244" y="5718"/>
                    </a:lnTo>
                    <a:lnTo>
                      <a:pt x="241" y="5714"/>
                    </a:lnTo>
                    <a:lnTo>
                      <a:pt x="238" y="5710"/>
                    </a:lnTo>
                    <a:lnTo>
                      <a:pt x="237" y="5705"/>
                    </a:lnTo>
                    <a:lnTo>
                      <a:pt x="237" y="5689"/>
                    </a:lnTo>
                    <a:lnTo>
                      <a:pt x="237" y="5676"/>
                    </a:lnTo>
                    <a:lnTo>
                      <a:pt x="228" y="5676"/>
                    </a:lnTo>
                    <a:lnTo>
                      <a:pt x="219" y="5676"/>
                    </a:lnTo>
                    <a:lnTo>
                      <a:pt x="219" y="5660"/>
                    </a:lnTo>
                    <a:lnTo>
                      <a:pt x="219" y="5646"/>
                    </a:lnTo>
                    <a:lnTo>
                      <a:pt x="211" y="5638"/>
                    </a:lnTo>
                    <a:lnTo>
                      <a:pt x="207" y="5635"/>
                    </a:lnTo>
                    <a:lnTo>
                      <a:pt x="198" y="5635"/>
                    </a:lnTo>
                    <a:lnTo>
                      <a:pt x="190" y="5635"/>
                    </a:lnTo>
                    <a:lnTo>
                      <a:pt x="190" y="5625"/>
                    </a:lnTo>
                    <a:lnTo>
                      <a:pt x="190" y="5616"/>
                    </a:lnTo>
                    <a:lnTo>
                      <a:pt x="189" y="5612"/>
                    </a:lnTo>
                    <a:lnTo>
                      <a:pt x="187" y="5609"/>
                    </a:lnTo>
                    <a:lnTo>
                      <a:pt x="184" y="5607"/>
                    </a:lnTo>
                    <a:lnTo>
                      <a:pt x="178" y="5606"/>
                    </a:lnTo>
                    <a:lnTo>
                      <a:pt x="178" y="5589"/>
                    </a:lnTo>
                    <a:lnTo>
                      <a:pt x="178" y="5577"/>
                    </a:lnTo>
                    <a:lnTo>
                      <a:pt x="169" y="5577"/>
                    </a:lnTo>
                    <a:lnTo>
                      <a:pt x="161" y="5577"/>
                    </a:lnTo>
                    <a:lnTo>
                      <a:pt x="161" y="5567"/>
                    </a:lnTo>
                    <a:lnTo>
                      <a:pt x="161" y="5558"/>
                    </a:lnTo>
                    <a:lnTo>
                      <a:pt x="160" y="5554"/>
                    </a:lnTo>
                    <a:lnTo>
                      <a:pt x="158" y="5551"/>
                    </a:lnTo>
                    <a:lnTo>
                      <a:pt x="154" y="5548"/>
                    </a:lnTo>
                    <a:lnTo>
                      <a:pt x="149" y="5548"/>
                    </a:lnTo>
                    <a:lnTo>
                      <a:pt x="149" y="5531"/>
                    </a:lnTo>
                    <a:lnTo>
                      <a:pt x="149" y="5519"/>
                    </a:lnTo>
                    <a:lnTo>
                      <a:pt x="140" y="5519"/>
                    </a:lnTo>
                    <a:lnTo>
                      <a:pt x="132" y="5519"/>
                    </a:lnTo>
                    <a:lnTo>
                      <a:pt x="132" y="5506"/>
                    </a:lnTo>
                    <a:lnTo>
                      <a:pt x="132" y="5493"/>
                    </a:lnTo>
                    <a:lnTo>
                      <a:pt x="132" y="5482"/>
                    </a:lnTo>
                    <a:lnTo>
                      <a:pt x="132" y="5472"/>
                    </a:lnTo>
                    <a:lnTo>
                      <a:pt x="124" y="5464"/>
                    </a:lnTo>
                    <a:lnTo>
                      <a:pt x="120" y="5461"/>
                    </a:lnTo>
                    <a:lnTo>
                      <a:pt x="111" y="5461"/>
                    </a:lnTo>
                    <a:lnTo>
                      <a:pt x="103" y="5461"/>
                    </a:lnTo>
                    <a:lnTo>
                      <a:pt x="103" y="5444"/>
                    </a:lnTo>
                    <a:lnTo>
                      <a:pt x="103" y="5425"/>
                    </a:lnTo>
                    <a:lnTo>
                      <a:pt x="102" y="5416"/>
                    </a:lnTo>
                    <a:lnTo>
                      <a:pt x="100" y="5409"/>
                    </a:lnTo>
                    <a:lnTo>
                      <a:pt x="98" y="5406"/>
                    </a:lnTo>
                    <a:lnTo>
                      <a:pt x="96" y="5404"/>
                    </a:lnTo>
                    <a:lnTo>
                      <a:pt x="94" y="5403"/>
                    </a:lnTo>
                    <a:lnTo>
                      <a:pt x="91" y="5402"/>
                    </a:lnTo>
                    <a:lnTo>
                      <a:pt x="91" y="5386"/>
                    </a:lnTo>
                    <a:lnTo>
                      <a:pt x="91" y="5373"/>
                    </a:lnTo>
                    <a:lnTo>
                      <a:pt x="82" y="5373"/>
                    </a:lnTo>
                    <a:lnTo>
                      <a:pt x="73" y="5373"/>
                    </a:lnTo>
                    <a:lnTo>
                      <a:pt x="73" y="5357"/>
                    </a:lnTo>
                    <a:lnTo>
                      <a:pt x="73" y="5338"/>
                    </a:lnTo>
                    <a:lnTo>
                      <a:pt x="72" y="5329"/>
                    </a:lnTo>
                    <a:lnTo>
                      <a:pt x="70" y="5322"/>
                    </a:lnTo>
                    <a:lnTo>
                      <a:pt x="68" y="5319"/>
                    </a:lnTo>
                    <a:lnTo>
                      <a:pt x="66" y="5317"/>
                    </a:lnTo>
                    <a:lnTo>
                      <a:pt x="64" y="5316"/>
                    </a:lnTo>
                    <a:lnTo>
                      <a:pt x="61" y="5315"/>
                    </a:lnTo>
                    <a:lnTo>
                      <a:pt x="61" y="5299"/>
                    </a:lnTo>
                    <a:lnTo>
                      <a:pt x="61" y="5283"/>
                    </a:lnTo>
                    <a:lnTo>
                      <a:pt x="61" y="5270"/>
                    </a:lnTo>
                    <a:lnTo>
                      <a:pt x="61" y="5256"/>
                    </a:lnTo>
                    <a:lnTo>
                      <a:pt x="52" y="5256"/>
                    </a:lnTo>
                    <a:lnTo>
                      <a:pt x="43" y="5256"/>
                    </a:lnTo>
                    <a:lnTo>
                      <a:pt x="44" y="5242"/>
                    </a:lnTo>
                    <a:lnTo>
                      <a:pt x="44" y="5227"/>
                    </a:lnTo>
                    <a:lnTo>
                      <a:pt x="43" y="5220"/>
                    </a:lnTo>
                    <a:lnTo>
                      <a:pt x="41" y="5215"/>
                    </a:lnTo>
                    <a:lnTo>
                      <a:pt x="39" y="5213"/>
                    </a:lnTo>
                    <a:lnTo>
                      <a:pt x="37" y="5211"/>
                    </a:lnTo>
                    <a:lnTo>
                      <a:pt x="35" y="5210"/>
                    </a:lnTo>
                    <a:lnTo>
                      <a:pt x="32" y="5210"/>
                    </a:lnTo>
                    <a:lnTo>
                      <a:pt x="32" y="5193"/>
                    </a:lnTo>
                    <a:lnTo>
                      <a:pt x="32" y="5175"/>
                    </a:lnTo>
                    <a:lnTo>
                      <a:pt x="32" y="5158"/>
                    </a:lnTo>
                    <a:lnTo>
                      <a:pt x="32" y="5140"/>
                    </a:lnTo>
                    <a:lnTo>
                      <a:pt x="23" y="5140"/>
                    </a:lnTo>
                    <a:lnTo>
                      <a:pt x="15" y="5140"/>
                    </a:lnTo>
                    <a:lnTo>
                      <a:pt x="15" y="5106"/>
                    </a:lnTo>
                    <a:lnTo>
                      <a:pt x="15" y="5071"/>
                    </a:lnTo>
                    <a:lnTo>
                      <a:pt x="15" y="5038"/>
                    </a:lnTo>
                    <a:lnTo>
                      <a:pt x="15" y="5007"/>
                    </a:lnTo>
                    <a:lnTo>
                      <a:pt x="15" y="4999"/>
                    </a:lnTo>
                    <a:lnTo>
                      <a:pt x="15" y="4995"/>
                    </a:lnTo>
                    <a:lnTo>
                      <a:pt x="10" y="4987"/>
                    </a:lnTo>
                    <a:lnTo>
                      <a:pt x="7" y="4978"/>
                    </a:lnTo>
                    <a:lnTo>
                      <a:pt x="4" y="4971"/>
                    </a:lnTo>
                    <a:lnTo>
                      <a:pt x="3" y="4966"/>
                    </a:lnTo>
                    <a:lnTo>
                      <a:pt x="7" y="4966"/>
                    </a:lnTo>
                    <a:lnTo>
                      <a:pt x="15" y="4966"/>
                    </a:lnTo>
                    <a:lnTo>
                      <a:pt x="10" y="4958"/>
                    </a:lnTo>
                    <a:lnTo>
                      <a:pt x="7" y="4949"/>
                    </a:lnTo>
                    <a:lnTo>
                      <a:pt x="4" y="4942"/>
                    </a:lnTo>
                    <a:lnTo>
                      <a:pt x="3" y="4937"/>
                    </a:lnTo>
                    <a:lnTo>
                      <a:pt x="7" y="4937"/>
                    </a:lnTo>
                    <a:lnTo>
                      <a:pt x="15" y="4937"/>
                    </a:lnTo>
                    <a:lnTo>
                      <a:pt x="10" y="4928"/>
                    </a:lnTo>
                    <a:lnTo>
                      <a:pt x="7" y="4919"/>
                    </a:lnTo>
                    <a:lnTo>
                      <a:pt x="4" y="4912"/>
                    </a:lnTo>
                    <a:lnTo>
                      <a:pt x="3" y="4907"/>
                    </a:lnTo>
                    <a:lnTo>
                      <a:pt x="7" y="4907"/>
                    </a:lnTo>
                    <a:lnTo>
                      <a:pt x="15" y="4907"/>
                    </a:lnTo>
                    <a:lnTo>
                      <a:pt x="15" y="4898"/>
                    </a:lnTo>
                    <a:lnTo>
                      <a:pt x="15" y="4888"/>
                    </a:lnTo>
                    <a:lnTo>
                      <a:pt x="14" y="4884"/>
                    </a:lnTo>
                    <a:lnTo>
                      <a:pt x="12" y="4881"/>
                    </a:lnTo>
                    <a:lnTo>
                      <a:pt x="8" y="4879"/>
                    </a:lnTo>
                    <a:lnTo>
                      <a:pt x="3" y="4878"/>
                    </a:lnTo>
                    <a:lnTo>
                      <a:pt x="2" y="4863"/>
                    </a:lnTo>
                    <a:lnTo>
                      <a:pt x="2" y="4848"/>
                    </a:lnTo>
                    <a:lnTo>
                      <a:pt x="3" y="4842"/>
                    </a:lnTo>
                    <a:lnTo>
                      <a:pt x="5" y="4836"/>
                    </a:lnTo>
                    <a:lnTo>
                      <a:pt x="7" y="4834"/>
                    </a:lnTo>
                    <a:lnTo>
                      <a:pt x="9" y="4833"/>
                    </a:lnTo>
                    <a:lnTo>
                      <a:pt x="11" y="4832"/>
                    </a:lnTo>
                    <a:lnTo>
                      <a:pt x="15" y="4831"/>
                    </a:lnTo>
                    <a:lnTo>
                      <a:pt x="15" y="4822"/>
                    </a:lnTo>
                    <a:lnTo>
                      <a:pt x="15" y="4813"/>
                    </a:lnTo>
                    <a:lnTo>
                      <a:pt x="14" y="4809"/>
                    </a:lnTo>
                    <a:lnTo>
                      <a:pt x="12" y="4805"/>
                    </a:lnTo>
                    <a:lnTo>
                      <a:pt x="8" y="4803"/>
                    </a:lnTo>
                    <a:lnTo>
                      <a:pt x="3" y="4803"/>
                    </a:lnTo>
                    <a:lnTo>
                      <a:pt x="1" y="4780"/>
                    </a:lnTo>
                    <a:lnTo>
                      <a:pt x="0" y="4747"/>
                    </a:lnTo>
                    <a:lnTo>
                      <a:pt x="1" y="4731"/>
                    </a:lnTo>
                    <a:lnTo>
                      <a:pt x="3" y="4717"/>
                    </a:lnTo>
                    <a:lnTo>
                      <a:pt x="5" y="4712"/>
                    </a:lnTo>
                    <a:lnTo>
                      <a:pt x="7" y="4707"/>
                    </a:lnTo>
                    <a:lnTo>
                      <a:pt x="10" y="4705"/>
                    </a:lnTo>
                    <a:lnTo>
                      <a:pt x="15" y="4704"/>
                    </a:lnTo>
                    <a:lnTo>
                      <a:pt x="15" y="4689"/>
                    </a:lnTo>
                    <a:lnTo>
                      <a:pt x="15" y="4674"/>
                    </a:lnTo>
                    <a:lnTo>
                      <a:pt x="14" y="4668"/>
                    </a:lnTo>
                    <a:lnTo>
                      <a:pt x="12" y="4662"/>
                    </a:lnTo>
                    <a:lnTo>
                      <a:pt x="10" y="4660"/>
                    </a:lnTo>
                    <a:lnTo>
                      <a:pt x="8" y="4659"/>
                    </a:lnTo>
                    <a:lnTo>
                      <a:pt x="6" y="4658"/>
                    </a:lnTo>
                    <a:lnTo>
                      <a:pt x="3" y="4657"/>
                    </a:lnTo>
                    <a:lnTo>
                      <a:pt x="2" y="4646"/>
                    </a:lnTo>
                    <a:lnTo>
                      <a:pt x="2" y="4636"/>
                    </a:lnTo>
                    <a:lnTo>
                      <a:pt x="3" y="4633"/>
                    </a:lnTo>
                    <a:lnTo>
                      <a:pt x="5" y="4630"/>
                    </a:lnTo>
                    <a:lnTo>
                      <a:pt x="9" y="4629"/>
                    </a:lnTo>
                    <a:lnTo>
                      <a:pt x="15" y="4628"/>
                    </a:lnTo>
                    <a:lnTo>
                      <a:pt x="15" y="4619"/>
                    </a:lnTo>
                    <a:lnTo>
                      <a:pt x="15" y="4610"/>
                    </a:lnTo>
                    <a:lnTo>
                      <a:pt x="14" y="4606"/>
                    </a:lnTo>
                    <a:lnTo>
                      <a:pt x="12" y="4602"/>
                    </a:lnTo>
                    <a:lnTo>
                      <a:pt x="8" y="4600"/>
                    </a:lnTo>
                    <a:lnTo>
                      <a:pt x="3" y="4599"/>
                    </a:lnTo>
                    <a:lnTo>
                      <a:pt x="1" y="4583"/>
                    </a:lnTo>
                    <a:lnTo>
                      <a:pt x="0" y="4564"/>
                    </a:lnTo>
                    <a:lnTo>
                      <a:pt x="1" y="4554"/>
                    </a:lnTo>
                    <a:lnTo>
                      <a:pt x="3" y="4547"/>
                    </a:lnTo>
                    <a:lnTo>
                      <a:pt x="5" y="4544"/>
                    </a:lnTo>
                    <a:lnTo>
                      <a:pt x="7" y="4542"/>
                    </a:lnTo>
                    <a:lnTo>
                      <a:pt x="10" y="4541"/>
                    </a:lnTo>
                    <a:lnTo>
                      <a:pt x="15" y="4540"/>
                    </a:lnTo>
                    <a:lnTo>
                      <a:pt x="15" y="4531"/>
                    </a:lnTo>
                    <a:lnTo>
                      <a:pt x="15" y="4521"/>
                    </a:lnTo>
                    <a:lnTo>
                      <a:pt x="14" y="4517"/>
                    </a:lnTo>
                    <a:lnTo>
                      <a:pt x="12" y="4514"/>
                    </a:lnTo>
                    <a:lnTo>
                      <a:pt x="8" y="4512"/>
                    </a:lnTo>
                    <a:lnTo>
                      <a:pt x="3" y="4511"/>
                    </a:lnTo>
                    <a:lnTo>
                      <a:pt x="2" y="4499"/>
                    </a:lnTo>
                    <a:lnTo>
                      <a:pt x="2" y="4490"/>
                    </a:lnTo>
                    <a:lnTo>
                      <a:pt x="3" y="4487"/>
                    </a:lnTo>
                    <a:lnTo>
                      <a:pt x="5" y="4484"/>
                    </a:lnTo>
                    <a:lnTo>
                      <a:pt x="9" y="4483"/>
                    </a:lnTo>
                    <a:lnTo>
                      <a:pt x="15" y="4482"/>
                    </a:lnTo>
                    <a:lnTo>
                      <a:pt x="15" y="4471"/>
                    </a:lnTo>
                    <a:lnTo>
                      <a:pt x="15" y="4458"/>
                    </a:lnTo>
                    <a:lnTo>
                      <a:pt x="14" y="4451"/>
                    </a:lnTo>
                    <a:lnTo>
                      <a:pt x="12" y="4446"/>
                    </a:lnTo>
                    <a:lnTo>
                      <a:pt x="10" y="4445"/>
                    </a:lnTo>
                    <a:lnTo>
                      <a:pt x="8" y="4443"/>
                    </a:lnTo>
                    <a:lnTo>
                      <a:pt x="6" y="4442"/>
                    </a:lnTo>
                    <a:lnTo>
                      <a:pt x="3" y="4442"/>
                    </a:lnTo>
                    <a:lnTo>
                      <a:pt x="4" y="4437"/>
                    </a:lnTo>
                    <a:lnTo>
                      <a:pt x="7" y="4433"/>
                    </a:lnTo>
                    <a:lnTo>
                      <a:pt x="10" y="4429"/>
                    </a:lnTo>
                    <a:lnTo>
                      <a:pt x="15" y="4424"/>
                    </a:lnTo>
                    <a:lnTo>
                      <a:pt x="15" y="4390"/>
                    </a:lnTo>
                    <a:lnTo>
                      <a:pt x="15" y="4358"/>
                    </a:lnTo>
                    <a:lnTo>
                      <a:pt x="15" y="4327"/>
                    </a:lnTo>
                    <a:lnTo>
                      <a:pt x="15" y="4296"/>
                    </a:lnTo>
                    <a:lnTo>
                      <a:pt x="7" y="4296"/>
                    </a:lnTo>
                    <a:lnTo>
                      <a:pt x="3" y="4296"/>
                    </a:lnTo>
                    <a:lnTo>
                      <a:pt x="4" y="4292"/>
                    </a:lnTo>
                    <a:lnTo>
                      <a:pt x="7" y="4288"/>
                    </a:lnTo>
                    <a:lnTo>
                      <a:pt x="10" y="4283"/>
                    </a:lnTo>
                    <a:lnTo>
                      <a:pt x="15" y="4279"/>
                    </a:lnTo>
                    <a:lnTo>
                      <a:pt x="15" y="4260"/>
                    </a:lnTo>
                    <a:lnTo>
                      <a:pt x="15" y="4240"/>
                    </a:lnTo>
                    <a:lnTo>
                      <a:pt x="15" y="4220"/>
                    </a:lnTo>
                    <a:lnTo>
                      <a:pt x="15" y="4201"/>
                    </a:lnTo>
                    <a:lnTo>
                      <a:pt x="15" y="4180"/>
                    </a:lnTo>
                    <a:lnTo>
                      <a:pt x="15" y="4161"/>
                    </a:lnTo>
                    <a:lnTo>
                      <a:pt x="15" y="4141"/>
                    </a:lnTo>
                    <a:lnTo>
                      <a:pt x="15" y="4121"/>
                    </a:lnTo>
                    <a:lnTo>
                      <a:pt x="7" y="4121"/>
                    </a:lnTo>
                    <a:lnTo>
                      <a:pt x="3" y="4121"/>
                    </a:lnTo>
                    <a:lnTo>
                      <a:pt x="4" y="4117"/>
                    </a:lnTo>
                    <a:lnTo>
                      <a:pt x="7" y="4113"/>
                    </a:lnTo>
                    <a:lnTo>
                      <a:pt x="10" y="4108"/>
                    </a:lnTo>
                    <a:lnTo>
                      <a:pt x="15" y="4104"/>
                    </a:lnTo>
                    <a:lnTo>
                      <a:pt x="15" y="4051"/>
                    </a:lnTo>
                    <a:lnTo>
                      <a:pt x="15" y="3998"/>
                    </a:lnTo>
                    <a:lnTo>
                      <a:pt x="15" y="3945"/>
                    </a:lnTo>
                    <a:lnTo>
                      <a:pt x="15" y="3892"/>
                    </a:lnTo>
                    <a:lnTo>
                      <a:pt x="15" y="3839"/>
                    </a:lnTo>
                    <a:lnTo>
                      <a:pt x="15" y="3785"/>
                    </a:lnTo>
                    <a:lnTo>
                      <a:pt x="15" y="3733"/>
                    </a:lnTo>
                    <a:lnTo>
                      <a:pt x="15" y="3680"/>
                    </a:lnTo>
                    <a:lnTo>
                      <a:pt x="15" y="3627"/>
                    </a:lnTo>
                    <a:lnTo>
                      <a:pt x="15" y="3575"/>
                    </a:lnTo>
                    <a:lnTo>
                      <a:pt x="15" y="3523"/>
                    </a:lnTo>
                    <a:lnTo>
                      <a:pt x="15" y="3470"/>
                    </a:lnTo>
                    <a:lnTo>
                      <a:pt x="15" y="3417"/>
                    </a:lnTo>
                    <a:lnTo>
                      <a:pt x="15" y="3365"/>
                    </a:lnTo>
                    <a:lnTo>
                      <a:pt x="15" y="3312"/>
                    </a:lnTo>
                    <a:lnTo>
                      <a:pt x="15" y="3260"/>
                    </a:lnTo>
                    <a:lnTo>
                      <a:pt x="23" y="3260"/>
                    </a:lnTo>
                    <a:lnTo>
                      <a:pt x="32" y="3260"/>
                    </a:lnTo>
                    <a:lnTo>
                      <a:pt x="32" y="3243"/>
                    </a:lnTo>
                    <a:lnTo>
                      <a:pt x="32" y="3231"/>
                    </a:lnTo>
                    <a:lnTo>
                      <a:pt x="23" y="3231"/>
                    </a:lnTo>
                    <a:lnTo>
                      <a:pt x="15" y="3231"/>
                    </a:lnTo>
                    <a:lnTo>
                      <a:pt x="15" y="3214"/>
                    </a:lnTo>
                    <a:lnTo>
                      <a:pt x="15" y="3202"/>
                    </a:lnTo>
                    <a:lnTo>
                      <a:pt x="24" y="3203"/>
                    </a:lnTo>
                    <a:lnTo>
                      <a:pt x="33" y="3203"/>
                    </a:lnTo>
                    <a:lnTo>
                      <a:pt x="37" y="3202"/>
                    </a:lnTo>
                    <a:lnTo>
                      <a:pt x="41" y="3200"/>
                    </a:lnTo>
                    <a:lnTo>
                      <a:pt x="43" y="3196"/>
                    </a:lnTo>
                    <a:lnTo>
                      <a:pt x="43" y="3190"/>
                    </a:lnTo>
                    <a:lnTo>
                      <a:pt x="27" y="3190"/>
                    </a:lnTo>
                    <a:lnTo>
                      <a:pt x="15" y="3190"/>
                    </a:lnTo>
                    <a:lnTo>
                      <a:pt x="15" y="3140"/>
                    </a:lnTo>
                    <a:lnTo>
                      <a:pt x="15" y="3089"/>
                    </a:lnTo>
                    <a:lnTo>
                      <a:pt x="15" y="3040"/>
                    </a:lnTo>
                    <a:lnTo>
                      <a:pt x="15" y="2990"/>
                    </a:lnTo>
                    <a:lnTo>
                      <a:pt x="15" y="2940"/>
                    </a:lnTo>
                    <a:lnTo>
                      <a:pt x="15" y="2891"/>
                    </a:lnTo>
                    <a:lnTo>
                      <a:pt x="15" y="2843"/>
                    </a:lnTo>
                    <a:lnTo>
                      <a:pt x="15" y="2795"/>
                    </a:lnTo>
                    <a:lnTo>
                      <a:pt x="23" y="2795"/>
                    </a:lnTo>
                    <a:lnTo>
                      <a:pt x="32" y="2795"/>
                    </a:lnTo>
                    <a:lnTo>
                      <a:pt x="32" y="2778"/>
                    </a:lnTo>
                    <a:lnTo>
                      <a:pt x="32" y="2763"/>
                    </a:lnTo>
                    <a:lnTo>
                      <a:pt x="32" y="2750"/>
                    </a:lnTo>
                    <a:lnTo>
                      <a:pt x="32" y="2737"/>
                    </a:lnTo>
                    <a:lnTo>
                      <a:pt x="23" y="2737"/>
                    </a:lnTo>
                    <a:lnTo>
                      <a:pt x="15" y="2737"/>
                    </a:lnTo>
                    <a:lnTo>
                      <a:pt x="15" y="2724"/>
                    </a:lnTo>
                    <a:lnTo>
                      <a:pt x="15" y="2713"/>
                    </a:lnTo>
                    <a:lnTo>
                      <a:pt x="15" y="2704"/>
                    </a:lnTo>
                    <a:lnTo>
                      <a:pt x="15" y="2695"/>
                    </a:lnTo>
                    <a:lnTo>
                      <a:pt x="23" y="2695"/>
                    </a:lnTo>
                    <a:lnTo>
                      <a:pt x="32" y="2695"/>
                    </a:lnTo>
                    <a:lnTo>
                      <a:pt x="32" y="2657"/>
                    </a:lnTo>
                    <a:lnTo>
                      <a:pt x="32" y="2620"/>
                    </a:lnTo>
                    <a:lnTo>
                      <a:pt x="32" y="2585"/>
                    </a:lnTo>
                    <a:lnTo>
                      <a:pt x="32" y="2550"/>
                    </a:lnTo>
                    <a:lnTo>
                      <a:pt x="23" y="2550"/>
                    </a:lnTo>
                    <a:lnTo>
                      <a:pt x="15" y="2550"/>
                    </a:lnTo>
                    <a:lnTo>
                      <a:pt x="15" y="2541"/>
                    </a:lnTo>
                    <a:lnTo>
                      <a:pt x="15" y="2532"/>
                    </a:lnTo>
                    <a:lnTo>
                      <a:pt x="23" y="2532"/>
                    </a:lnTo>
                    <a:lnTo>
                      <a:pt x="32" y="2532"/>
                    </a:lnTo>
                    <a:lnTo>
                      <a:pt x="32" y="2506"/>
                    </a:lnTo>
                    <a:lnTo>
                      <a:pt x="32" y="2481"/>
                    </a:lnTo>
                    <a:lnTo>
                      <a:pt x="32" y="2456"/>
                    </a:lnTo>
                    <a:lnTo>
                      <a:pt x="32" y="2434"/>
                    </a:lnTo>
                    <a:lnTo>
                      <a:pt x="23" y="2434"/>
                    </a:lnTo>
                    <a:lnTo>
                      <a:pt x="15" y="2434"/>
                    </a:lnTo>
                    <a:lnTo>
                      <a:pt x="15" y="2417"/>
                    </a:lnTo>
                    <a:lnTo>
                      <a:pt x="15" y="2405"/>
                    </a:lnTo>
                    <a:lnTo>
                      <a:pt x="23" y="2405"/>
                    </a:lnTo>
                    <a:lnTo>
                      <a:pt x="32" y="2405"/>
                    </a:lnTo>
                    <a:lnTo>
                      <a:pt x="32" y="2396"/>
                    </a:lnTo>
                    <a:lnTo>
                      <a:pt x="32" y="2387"/>
                    </a:lnTo>
                    <a:lnTo>
                      <a:pt x="23" y="2387"/>
                    </a:lnTo>
                    <a:lnTo>
                      <a:pt x="15" y="2387"/>
                    </a:lnTo>
                    <a:lnTo>
                      <a:pt x="15" y="2375"/>
                    </a:lnTo>
                    <a:lnTo>
                      <a:pt x="15" y="2364"/>
                    </a:lnTo>
                    <a:lnTo>
                      <a:pt x="15" y="2354"/>
                    </a:lnTo>
                    <a:lnTo>
                      <a:pt x="15" y="2346"/>
                    </a:lnTo>
                    <a:lnTo>
                      <a:pt x="23" y="2346"/>
                    </a:lnTo>
                    <a:lnTo>
                      <a:pt x="32" y="2346"/>
                    </a:lnTo>
                    <a:lnTo>
                      <a:pt x="32" y="2337"/>
                    </a:lnTo>
                    <a:lnTo>
                      <a:pt x="32" y="2328"/>
                    </a:lnTo>
                    <a:lnTo>
                      <a:pt x="23" y="2328"/>
                    </a:lnTo>
                    <a:lnTo>
                      <a:pt x="15" y="2328"/>
                    </a:lnTo>
                    <a:lnTo>
                      <a:pt x="15" y="2311"/>
                    </a:lnTo>
                    <a:lnTo>
                      <a:pt x="15" y="2293"/>
                    </a:lnTo>
                    <a:lnTo>
                      <a:pt x="15" y="2276"/>
                    </a:lnTo>
                    <a:lnTo>
                      <a:pt x="15" y="2258"/>
                    </a:lnTo>
                    <a:lnTo>
                      <a:pt x="23" y="2258"/>
                    </a:lnTo>
                    <a:lnTo>
                      <a:pt x="32" y="2258"/>
                    </a:lnTo>
                    <a:lnTo>
                      <a:pt x="32" y="2237"/>
                    </a:lnTo>
                    <a:lnTo>
                      <a:pt x="32" y="2216"/>
                    </a:lnTo>
                    <a:lnTo>
                      <a:pt x="32" y="2195"/>
                    </a:lnTo>
                    <a:lnTo>
                      <a:pt x="32" y="2175"/>
                    </a:lnTo>
                    <a:lnTo>
                      <a:pt x="32" y="2155"/>
                    </a:lnTo>
                    <a:lnTo>
                      <a:pt x="32" y="2135"/>
                    </a:lnTo>
                    <a:lnTo>
                      <a:pt x="32" y="2116"/>
                    </a:lnTo>
                    <a:lnTo>
                      <a:pt x="32" y="2096"/>
                    </a:lnTo>
                    <a:lnTo>
                      <a:pt x="28" y="2092"/>
                    </a:lnTo>
                    <a:lnTo>
                      <a:pt x="23" y="2088"/>
                    </a:lnTo>
                    <a:lnTo>
                      <a:pt x="19" y="2085"/>
                    </a:lnTo>
                    <a:lnTo>
                      <a:pt x="15" y="2084"/>
                    </a:lnTo>
                    <a:lnTo>
                      <a:pt x="23" y="2084"/>
                    </a:lnTo>
                    <a:lnTo>
                      <a:pt x="32" y="2084"/>
                    </a:lnTo>
                    <a:lnTo>
                      <a:pt x="32" y="2064"/>
                    </a:lnTo>
                    <a:lnTo>
                      <a:pt x="32" y="2045"/>
                    </a:lnTo>
                    <a:lnTo>
                      <a:pt x="32" y="2026"/>
                    </a:lnTo>
                    <a:lnTo>
                      <a:pt x="32" y="2009"/>
                    </a:lnTo>
                    <a:lnTo>
                      <a:pt x="23" y="2009"/>
                    </a:lnTo>
                    <a:lnTo>
                      <a:pt x="15" y="2009"/>
                    </a:lnTo>
                    <a:lnTo>
                      <a:pt x="15" y="1996"/>
                    </a:lnTo>
                    <a:lnTo>
                      <a:pt x="15" y="1985"/>
                    </a:lnTo>
                    <a:lnTo>
                      <a:pt x="15" y="1976"/>
                    </a:lnTo>
                    <a:lnTo>
                      <a:pt x="15" y="1967"/>
                    </a:lnTo>
                    <a:lnTo>
                      <a:pt x="23" y="1967"/>
                    </a:lnTo>
                    <a:lnTo>
                      <a:pt x="32" y="1967"/>
                    </a:lnTo>
                    <a:lnTo>
                      <a:pt x="32" y="1945"/>
                    </a:lnTo>
                    <a:lnTo>
                      <a:pt x="32" y="1924"/>
                    </a:lnTo>
                    <a:lnTo>
                      <a:pt x="32" y="1902"/>
                    </a:lnTo>
                    <a:lnTo>
                      <a:pt x="32" y="1880"/>
                    </a:lnTo>
                    <a:lnTo>
                      <a:pt x="32" y="1858"/>
                    </a:lnTo>
                    <a:lnTo>
                      <a:pt x="32" y="1837"/>
                    </a:lnTo>
                    <a:lnTo>
                      <a:pt x="32" y="1815"/>
                    </a:lnTo>
                    <a:lnTo>
                      <a:pt x="32" y="1793"/>
                    </a:lnTo>
                    <a:lnTo>
                      <a:pt x="23" y="1793"/>
                    </a:lnTo>
                    <a:lnTo>
                      <a:pt x="15" y="1793"/>
                    </a:lnTo>
                    <a:lnTo>
                      <a:pt x="15" y="1776"/>
                    </a:lnTo>
                    <a:lnTo>
                      <a:pt x="15" y="1764"/>
                    </a:lnTo>
                    <a:lnTo>
                      <a:pt x="23" y="1764"/>
                    </a:lnTo>
                    <a:lnTo>
                      <a:pt x="32" y="1764"/>
                    </a:lnTo>
                    <a:lnTo>
                      <a:pt x="32" y="1747"/>
                    </a:lnTo>
                    <a:lnTo>
                      <a:pt x="32" y="1735"/>
                    </a:lnTo>
                    <a:lnTo>
                      <a:pt x="23" y="1735"/>
                    </a:lnTo>
                    <a:lnTo>
                      <a:pt x="15" y="1735"/>
                    </a:lnTo>
                    <a:lnTo>
                      <a:pt x="15" y="1726"/>
                    </a:lnTo>
                    <a:lnTo>
                      <a:pt x="15" y="1718"/>
                    </a:lnTo>
                    <a:lnTo>
                      <a:pt x="23" y="1718"/>
                    </a:lnTo>
                    <a:lnTo>
                      <a:pt x="32" y="1718"/>
                    </a:lnTo>
                    <a:lnTo>
                      <a:pt x="32" y="1659"/>
                    </a:lnTo>
                    <a:lnTo>
                      <a:pt x="32" y="1599"/>
                    </a:lnTo>
                    <a:lnTo>
                      <a:pt x="32" y="1541"/>
                    </a:lnTo>
                    <a:lnTo>
                      <a:pt x="32" y="1483"/>
                    </a:lnTo>
                    <a:lnTo>
                      <a:pt x="32" y="1424"/>
                    </a:lnTo>
                    <a:lnTo>
                      <a:pt x="32" y="1366"/>
                    </a:lnTo>
                    <a:lnTo>
                      <a:pt x="32" y="1308"/>
                    </a:lnTo>
                    <a:lnTo>
                      <a:pt x="32" y="1249"/>
                    </a:lnTo>
                    <a:lnTo>
                      <a:pt x="32" y="1191"/>
                    </a:lnTo>
                    <a:lnTo>
                      <a:pt x="32" y="1133"/>
                    </a:lnTo>
                    <a:lnTo>
                      <a:pt x="32" y="1075"/>
                    </a:lnTo>
                    <a:lnTo>
                      <a:pt x="32" y="1018"/>
                    </a:lnTo>
                    <a:lnTo>
                      <a:pt x="32" y="960"/>
                    </a:lnTo>
                    <a:lnTo>
                      <a:pt x="32" y="901"/>
                    </a:lnTo>
                    <a:lnTo>
                      <a:pt x="32" y="844"/>
                    </a:lnTo>
                    <a:lnTo>
                      <a:pt x="32" y="786"/>
                    </a:lnTo>
                    <a:lnTo>
                      <a:pt x="36" y="786"/>
                    </a:lnTo>
                    <a:lnTo>
                      <a:pt x="43" y="786"/>
                    </a:lnTo>
                    <a:lnTo>
                      <a:pt x="44" y="776"/>
                    </a:lnTo>
                    <a:lnTo>
                      <a:pt x="44" y="767"/>
                    </a:lnTo>
                    <a:lnTo>
                      <a:pt x="43" y="763"/>
                    </a:lnTo>
                    <a:lnTo>
                      <a:pt x="41" y="760"/>
                    </a:lnTo>
                    <a:lnTo>
                      <a:pt x="37" y="758"/>
                    </a:lnTo>
                    <a:lnTo>
                      <a:pt x="32" y="757"/>
                    </a:lnTo>
                    <a:lnTo>
                      <a:pt x="32" y="740"/>
                    </a:lnTo>
                    <a:lnTo>
                      <a:pt x="32" y="728"/>
                    </a:lnTo>
                    <a:lnTo>
                      <a:pt x="32" y="720"/>
                    </a:lnTo>
                    <a:lnTo>
                      <a:pt x="32" y="716"/>
                    </a:lnTo>
                    <a:lnTo>
                      <a:pt x="32" y="681"/>
                    </a:lnTo>
                    <a:lnTo>
                      <a:pt x="32" y="647"/>
                    </a:lnTo>
                    <a:lnTo>
                      <a:pt x="32" y="614"/>
                    </a:lnTo>
                    <a:lnTo>
                      <a:pt x="32" y="583"/>
                    </a:lnTo>
                    <a:lnTo>
                      <a:pt x="36" y="583"/>
                    </a:lnTo>
                    <a:lnTo>
                      <a:pt x="43" y="583"/>
                    </a:lnTo>
                    <a:lnTo>
                      <a:pt x="44" y="573"/>
                    </a:lnTo>
                    <a:lnTo>
                      <a:pt x="44" y="564"/>
                    </a:lnTo>
                    <a:lnTo>
                      <a:pt x="43" y="560"/>
                    </a:lnTo>
                    <a:lnTo>
                      <a:pt x="41" y="556"/>
                    </a:lnTo>
                    <a:lnTo>
                      <a:pt x="37" y="554"/>
                    </a:lnTo>
                    <a:lnTo>
                      <a:pt x="32" y="553"/>
                    </a:lnTo>
                    <a:lnTo>
                      <a:pt x="30" y="536"/>
                    </a:lnTo>
                    <a:lnTo>
                      <a:pt x="29" y="517"/>
                    </a:lnTo>
                    <a:lnTo>
                      <a:pt x="30" y="508"/>
                    </a:lnTo>
                    <a:lnTo>
                      <a:pt x="32" y="501"/>
                    </a:lnTo>
                    <a:lnTo>
                      <a:pt x="34" y="498"/>
                    </a:lnTo>
                    <a:lnTo>
                      <a:pt x="36" y="496"/>
                    </a:lnTo>
                    <a:lnTo>
                      <a:pt x="39" y="495"/>
                    </a:lnTo>
                    <a:lnTo>
                      <a:pt x="43" y="494"/>
                    </a:lnTo>
                    <a:lnTo>
                      <a:pt x="43" y="478"/>
                    </a:lnTo>
                    <a:lnTo>
                      <a:pt x="43" y="463"/>
                    </a:lnTo>
                    <a:lnTo>
                      <a:pt x="43" y="450"/>
                    </a:lnTo>
                    <a:lnTo>
                      <a:pt x="43" y="436"/>
                    </a:lnTo>
                    <a:lnTo>
                      <a:pt x="43" y="428"/>
                    </a:lnTo>
                    <a:lnTo>
                      <a:pt x="43" y="425"/>
                    </a:lnTo>
                    <a:lnTo>
                      <a:pt x="43" y="371"/>
                    </a:lnTo>
                    <a:lnTo>
                      <a:pt x="43" y="317"/>
                    </a:lnTo>
                    <a:lnTo>
                      <a:pt x="43" y="264"/>
                    </a:lnTo>
                    <a:lnTo>
                      <a:pt x="43" y="211"/>
                    </a:lnTo>
                    <a:lnTo>
                      <a:pt x="43" y="157"/>
                    </a:lnTo>
                    <a:lnTo>
                      <a:pt x="43" y="105"/>
                    </a:lnTo>
                    <a:lnTo>
                      <a:pt x="43" y="52"/>
                    </a:lnTo>
                    <a:lnTo>
                      <a:pt x="43" y="0"/>
                    </a:lnTo>
                    <a:lnTo>
                      <a:pt x="13298" y="0"/>
                    </a:lnTo>
                    <a:lnTo>
                      <a:pt x="13298" y="117"/>
                    </a:lnTo>
                    <a:lnTo>
                      <a:pt x="13298" y="235"/>
                    </a:lnTo>
                    <a:lnTo>
                      <a:pt x="13298" y="353"/>
                    </a:lnTo>
                    <a:lnTo>
                      <a:pt x="13298" y="470"/>
                    </a:lnTo>
                    <a:lnTo>
                      <a:pt x="13298" y="588"/>
                    </a:lnTo>
                    <a:lnTo>
                      <a:pt x="13298" y="705"/>
                    </a:lnTo>
                    <a:lnTo>
                      <a:pt x="13298" y="823"/>
                    </a:lnTo>
                    <a:lnTo>
                      <a:pt x="13298" y="941"/>
                    </a:lnTo>
                    <a:lnTo>
                      <a:pt x="13298" y="1058"/>
                    </a:lnTo>
                    <a:lnTo>
                      <a:pt x="13298" y="1175"/>
                    </a:lnTo>
                    <a:lnTo>
                      <a:pt x="13298" y="1293"/>
                    </a:lnTo>
                    <a:lnTo>
                      <a:pt x="13298" y="1410"/>
                    </a:lnTo>
                    <a:lnTo>
                      <a:pt x="13298" y="1528"/>
                    </a:lnTo>
                    <a:lnTo>
                      <a:pt x="13298" y="1646"/>
                    </a:lnTo>
                    <a:lnTo>
                      <a:pt x="13298" y="1763"/>
                    </a:lnTo>
                    <a:lnTo>
                      <a:pt x="13298" y="1880"/>
                    </a:lnTo>
                    <a:lnTo>
                      <a:pt x="13298" y="1884"/>
                    </a:lnTo>
                    <a:lnTo>
                      <a:pt x="13298" y="1892"/>
                    </a:lnTo>
                    <a:lnTo>
                      <a:pt x="13298" y="1927"/>
                    </a:lnTo>
                    <a:lnTo>
                      <a:pt x="13298" y="1963"/>
                    </a:lnTo>
                    <a:lnTo>
                      <a:pt x="13298" y="1999"/>
                    </a:lnTo>
                    <a:lnTo>
                      <a:pt x="13298" y="2036"/>
                    </a:lnTo>
                    <a:lnTo>
                      <a:pt x="13298" y="2072"/>
                    </a:lnTo>
                    <a:lnTo>
                      <a:pt x="13298" y="2109"/>
                    </a:lnTo>
                    <a:lnTo>
                      <a:pt x="13298" y="2146"/>
                    </a:lnTo>
                    <a:lnTo>
                      <a:pt x="13298" y="2183"/>
                    </a:lnTo>
                    <a:lnTo>
                      <a:pt x="13290" y="2183"/>
                    </a:lnTo>
                    <a:lnTo>
                      <a:pt x="13286" y="2183"/>
                    </a:lnTo>
                    <a:lnTo>
                      <a:pt x="13289" y="2193"/>
                    </a:lnTo>
                    <a:lnTo>
                      <a:pt x="13293" y="2202"/>
                    </a:lnTo>
                    <a:lnTo>
                      <a:pt x="13294" y="2206"/>
                    </a:lnTo>
                    <a:lnTo>
                      <a:pt x="13294" y="2209"/>
                    </a:lnTo>
                    <a:lnTo>
                      <a:pt x="13293" y="2211"/>
                    </a:lnTo>
                    <a:lnTo>
                      <a:pt x="13291" y="2211"/>
                    </a:lnTo>
                    <a:lnTo>
                      <a:pt x="13289" y="2212"/>
                    </a:lnTo>
                    <a:lnTo>
                      <a:pt x="13286" y="2212"/>
                    </a:lnTo>
                    <a:lnTo>
                      <a:pt x="13287" y="2216"/>
                    </a:lnTo>
                    <a:lnTo>
                      <a:pt x="13290" y="2221"/>
                    </a:lnTo>
                    <a:lnTo>
                      <a:pt x="13294" y="2225"/>
                    </a:lnTo>
                    <a:lnTo>
                      <a:pt x="13298" y="2230"/>
                    </a:lnTo>
                    <a:lnTo>
                      <a:pt x="13298" y="2251"/>
                    </a:lnTo>
                    <a:lnTo>
                      <a:pt x="13298" y="2273"/>
                    </a:lnTo>
                    <a:lnTo>
                      <a:pt x="13298" y="2295"/>
                    </a:lnTo>
                    <a:lnTo>
                      <a:pt x="13298" y="2317"/>
                    </a:lnTo>
                    <a:lnTo>
                      <a:pt x="13290" y="2317"/>
                    </a:lnTo>
                    <a:lnTo>
                      <a:pt x="13286" y="2317"/>
                    </a:lnTo>
                    <a:lnTo>
                      <a:pt x="13285" y="2339"/>
                    </a:lnTo>
                    <a:lnTo>
                      <a:pt x="13284" y="2373"/>
                    </a:lnTo>
                    <a:lnTo>
                      <a:pt x="13284" y="2390"/>
                    </a:lnTo>
                    <a:lnTo>
                      <a:pt x="13286" y="2403"/>
                    </a:lnTo>
                    <a:lnTo>
                      <a:pt x="13288" y="2409"/>
                    </a:lnTo>
                    <a:lnTo>
                      <a:pt x="13291" y="2413"/>
                    </a:lnTo>
                    <a:lnTo>
                      <a:pt x="13292" y="2414"/>
                    </a:lnTo>
                    <a:lnTo>
                      <a:pt x="13294" y="2415"/>
                    </a:lnTo>
                    <a:lnTo>
                      <a:pt x="13296" y="2416"/>
                    </a:lnTo>
                    <a:lnTo>
                      <a:pt x="13298" y="2416"/>
                    </a:lnTo>
                    <a:lnTo>
                      <a:pt x="13298" y="2434"/>
                    </a:lnTo>
                    <a:lnTo>
                      <a:pt x="13298" y="2452"/>
                    </a:lnTo>
                    <a:lnTo>
                      <a:pt x="13298" y="2471"/>
                    </a:lnTo>
                    <a:lnTo>
                      <a:pt x="13298" y="2492"/>
                    </a:lnTo>
                    <a:lnTo>
                      <a:pt x="13290" y="2492"/>
                    </a:lnTo>
                    <a:lnTo>
                      <a:pt x="13286" y="2492"/>
                    </a:lnTo>
                    <a:lnTo>
                      <a:pt x="13286" y="2505"/>
                    </a:lnTo>
                    <a:lnTo>
                      <a:pt x="13286" y="2519"/>
                    </a:lnTo>
                    <a:lnTo>
                      <a:pt x="13287" y="2524"/>
                    </a:lnTo>
                    <a:lnTo>
                      <a:pt x="13289" y="2528"/>
                    </a:lnTo>
                    <a:lnTo>
                      <a:pt x="13290" y="2530"/>
                    </a:lnTo>
                    <a:lnTo>
                      <a:pt x="13292" y="2531"/>
                    </a:lnTo>
                    <a:lnTo>
                      <a:pt x="13295" y="2532"/>
                    </a:lnTo>
                    <a:lnTo>
                      <a:pt x="13298" y="2532"/>
                    </a:lnTo>
                    <a:lnTo>
                      <a:pt x="13299" y="2542"/>
                    </a:lnTo>
                    <a:lnTo>
                      <a:pt x="13299" y="2551"/>
                    </a:lnTo>
                    <a:lnTo>
                      <a:pt x="13298" y="2555"/>
                    </a:lnTo>
                    <a:lnTo>
                      <a:pt x="13296" y="2559"/>
                    </a:lnTo>
                    <a:lnTo>
                      <a:pt x="13292" y="2561"/>
                    </a:lnTo>
                    <a:lnTo>
                      <a:pt x="13286" y="2561"/>
                    </a:lnTo>
                    <a:lnTo>
                      <a:pt x="13287" y="2566"/>
                    </a:lnTo>
                    <a:lnTo>
                      <a:pt x="13290" y="2570"/>
                    </a:lnTo>
                    <a:lnTo>
                      <a:pt x="13294" y="2575"/>
                    </a:lnTo>
                    <a:lnTo>
                      <a:pt x="13298" y="2579"/>
                    </a:lnTo>
                    <a:lnTo>
                      <a:pt x="13298" y="2607"/>
                    </a:lnTo>
                    <a:lnTo>
                      <a:pt x="13298" y="2636"/>
                    </a:lnTo>
                    <a:lnTo>
                      <a:pt x="13298" y="2664"/>
                    </a:lnTo>
                    <a:lnTo>
                      <a:pt x="13298" y="2693"/>
                    </a:lnTo>
                    <a:lnTo>
                      <a:pt x="13298" y="2722"/>
                    </a:lnTo>
                    <a:lnTo>
                      <a:pt x="13298" y="2752"/>
                    </a:lnTo>
                    <a:lnTo>
                      <a:pt x="13298" y="2782"/>
                    </a:lnTo>
                    <a:lnTo>
                      <a:pt x="13298" y="2812"/>
                    </a:lnTo>
                    <a:lnTo>
                      <a:pt x="13298" y="2816"/>
                    </a:lnTo>
                    <a:lnTo>
                      <a:pt x="13298" y="2824"/>
                    </a:lnTo>
                    <a:lnTo>
                      <a:pt x="13298" y="2846"/>
                    </a:lnTo>
                    <a:lnTo>
                      <a:pt x="13298" y="2867"/>
                    </a:lnTo>
                    <a:lnTo>
                      <a:pt x="13298" y="2889"/>
                    </a:lnTo>
                    <a:lnTo>
                      <a:pt x="13298" y="2911"/>
                    </a:lnTo>
                    <a:lnTo>
                      <a:pt x="13290" y="2911"/>
                    </a:lnTo>
                    <a:lnTo>
                      <a:pt x="13286" y="2911"/>
                    </a:lnTo>
                    <a:lnTo>
                      <a:pt x="13287" y="2915"/>
                    </a:lnTo>
                    <a:lnTo>
                      <a:pt x="13290" y="2919"/>
                    </a:lnTo>
                    <a:lnTo>
                      <a:pt x="13294" y="2924"/>
                    </a:lnTo>
                    <a:lnTo>
                      <a:pt x="13298" y="2928"/>
                    </a:lnTo>
                    <a:lnTo>
                      <a:pt x="13298" y="2959"/>
                    </a:lnTo>
                    <a:lnTo>
                      <a:pt x="13298" y="2990"/>
                    </a:lnTo>
                    <a:lnTo>
                      <a:pt x="13298" y="3022"/>
                    </a:lnTo>
                    <a:lnTo>
                      <a:pt x="13298" y="3056"/>
                    </a:lnTo>
                    <a:lnTo>
                      <a:pt x="13290" y="3056"/>
                    </a:lnTo>
                    <a:lnTo>
                      <a:pt x="13286" y="3056"/>
                    </a:lnTo>
                    <a:lnTo>
                      <a:pt x="13287" y="3060"/>
                    </a:lnTo>
                    <a:lnTo>
                      <a:pt x="13290" y="3065"/>
                    </a:lnTo>
                    <a:lnTo>
                      <a:pt x="13294" y="3069"/>
                    </a:lnTo>
                    <a:lnTo>
                      <a:pt x="13298" y="3073"/>
                    </a:lnTo>
                    <a:lnTo>
                      <a:pt x="13299" y="3085"/>
                    </a:lnTo>
                    <a:lnTo>
                      <a:pt x="13299" y="3098"/>
                    </a:lnTo>
                    <a:lnTo>
                      <a:pt x="13298" y="3105"/>
                    </a:lnTo>
                    <a:lnTo>
                      <a:pt x="13296" y="3110"/>
                    </a:lnTo>
                    <a:lnTo>
                      <a:pt x="13294" y="3112"/>
                    </a:lnTo>
                    <a:lnTo>
                      <a:pt x="13292" y="3114"/>
                    </a:lnTo>
                    <a:lnTo>
                      <a:pt x="13289" y="3115"/>
                    </a:lnTo>
                    <a:lnTo>
                      <a:pt x="13286" y="3115"/>
                    </a:lnTo>
                    <a:lnTo>
                      <a:pt x="13286" y="3127"/>
                    </a:lnTo>
                    <a:lnTo>
                      <a:pt x="13286" y="3136"/>
                    </a:lnTo>
                    <a:lnTo>
                      <a:pt x="13287" y="3139"/>
                    </a:lnTo>
                    <a:lnTo>
                      <a:pt x="13289" y="3142"/>
                    </a:lnTo>
                    <a:lnTo>
                      <a:pt x="13292" y="3143"/>
                    </a:lnTo>
                    <a:lnTo>
                      <a:pt x="13298" y="3144"/>
                    </a:lnTo>
                    <a:lnTo>
                      <a:pt x="13294" y="3148"/>
                    </a:lnTo>
                    <a:lnTo>
                      <a:pt x="13290" y="3153"/>
                    </a:lnTo>
                    <a:lnTo>
                      <a:pt x="13287" y="3157"/>
                    </a:lnTo>
                    <a:lnTo>
                      <a:pt x="13286" y="3161"/>
                    </a:lnTo>
                    <a:lnTo>
                      <a:pt x="13286" y="3173"/>
                    </a:lnTo>
                    <a:lnTo>
                      <a:pt x="13286" y="3182"/>
                    </a:lnTo>
                    <a:lnTo>
                      <a:pt x="13287" y="3186"/>
                    </a:lnTo>
                    <a:lnTo>
                      <a:pt x="13289" y="3188"/>
                    </a:lnTo>
                    <a:lnTo>
                      <a:pt x="13292" y="3190"/>
                    </a:lnTo>
                    <a:lnTo>
                      <a:pt x="13298" y="3190"/>
                    </a:lnTo>
                    <a:lnTo>
                      <a:pt x="13298" y="3228"/>
                    </a:lnTo>
                    <a:lnTo>
                      <a:pt x="13298" y="3265"/>
                    </a:lnTo>
                    <a:lnTo>
                      <a:pt x="13298" y="3302"/>
                    </a:lnTo>
                    <a:lnTo>
                      <a:pt x="13298" y="3339"/>
                    </a:lnTo>
                    <a:lnTo>
                      <a:pt x="13298" y="3377"/>
                    </a:lnTo>
                    <a:lnTo>
                      <a:pt x="13298" y="3415"/>
                    </a:lnTo>
                    <a:lnTo>
                      <a:pt x="13298" y="3453"/>
                    </a:lnTo>
                    <a:lnTo>
                      <a:pt x="13298" y="3493"/>
                    </a:lnTo>
                    <a:lnTo>
                      <a:pt x="13290" y="3493"/>
                    </a:lnTo>
                    <a:lnTo>
                      <a:pt x="13286" y="3493"/>
                    </a:lnTo>
                    <a:lnTo>
                      <a:pt x="13286" y="3505"/>
                    </a:lnTo>
                    <a:lnTo>
                      <a:pt x="13286" y="3514"/>
                    </a:lnTo>
                    <a:lnTo>
                      <a:pt x="13287" y="3518"/>
                    </a:lnTo>
                    <a:lnTo>
                      <a:pt x="13289" y="3520"/>
                    </a:lnTo>
                    <a:lnTo>
                      <a:pt x="13292" y="3522"/>
                    </a:lnTo>
                    <a:lnTo>
                      <a:pt x="13298" y="3522"/>
                    </a:lnTo>
                    <a:lnTo>
                      <a:pt x="13298" y="3549"/>
                    </a:lnTo>
                    <a:lnTo>
                      <a:pt x="13298" y="3575"/>
                    </a:lnTo>
                    <a:lnTo>
                      <a:pt x="13298" y="3601"/>
                    </a:lnTo>
                    <a:lnTo>
                      <a:pt x="13298" y="3627"/>
                    </a:lnTo>
                    <a:lnTo>
                      <a:pt x="13298" y="3630"/>
                    </a:lnTo>
                    <a:lnTo>
                      <a:pt x="13298" y="3638"/>
                    </a:lnTo>
                    <a:lnTo>
                      <a:pt x="13298" y="3648"/>
                    </a:lnTo>
                    <a:lnTo>
                      <a:pt x="13298" y="3660"/>
                    </a:lnTo>
                    <a:lnTo>
                      <a:pt x="13298" y="3672"/>
                    </a:lnTo>
                    <a:lnTo>
                      <a:pt x="13298" y="3685"/>
                    </a:lnTo>
                    <a:lnTo>
                      <a:pt x="13298" y="3689"/>
                    </a:lnTo>
                    <a:lnTo>
                      <a:pt x="13298" y="3696"/>
                    </a:lnTo>
                    <a:lnTo>
                      <a:pt x="13299" y="3713"/>
                    </a:lnTo>
                    <a:lnTo>
                      <a:pt x="13299" y="3732"/>
                    </a:lnTo>
                    <a:lnTo>
                      <a:pt x="13298" y="3741"/>
                    </a:lnTo>
                    <a:lnTo>
                      <a:pt x="13296" y="3748"/>
                    </a:lnTo>
                    <a:lnTo>
                      <a:pt x="13294" y="3751"/>
                    </a:lnTo>
                    <a:lnTo>
                      <a:pt x="13292" y="3753"/>
                    </a:lnTo>
                    <a:lnTo>
                      <a:pt x="13289" y="3754"/>
                    </a:lnTo>
                    <a:lnTo>
                      <a:pt x="13286" y="3755"/>
                    </a:lnTo>
                    <a:lnTo>
                      <a:pt x="13286" y="3781"/>
                    </a:lnTo>
                    <a:lnTo>
                      <a:pt x="13286" y="3807"/>
                    </a:lnTo>
                    <a:lnTo>
                      <a:pt x="13286" y="3834"/>
                    </a:lnTo>
                    <a:lnTo>
                      <a:pt x="13286" y="3860"/>
                    </a:lnTo>
                    <a:lnTo>
                      <a:pt x="13286" y="3864"/>
                    </a:lnTo>
                    <a:lnTo>
                      <a:pt x="13286" y="3872"/>
                    </a:lnTo>
                    <a:lnTo>
                      <a:pt x="13285" y="3891"/>
                    </a:lnTo>
                    <a:lnTo>
                      <a:pt x="13284" y="3916"/>
                    </a:lnTo>
                    <a:lnTo>
                      <a:pt x="13284" y="3922"/>
                    </a:lnTo>
                    <a:lnTo>
                      <a:pt x="13284" y="3928"/>
                    </a:lnTo>
                    <a:lnTo>
                      <a:pt x="13285" y="3933"/>
                    </a:lnTo>
                    <a:lnTo>
                      <a:pt x="13286" y="3938"/>
                    </a:lnTo>
                    <a:lnTo>
                      <a:pt x="13288" y="3942"/>
                    </a:lnTo>
                    <a:lnTo>
                      <a:pt x="13291" y="3945"/>
                    </a:lnTo>
                    <a:lnTo>
                      <a:pt x="13294" y="3947"/>
                    </a:lnTo>
                    <a:lnTo>
                      <a:pt x="13298" y="3947"/>
                    </a:lnTo>
                    <a:lnTo>
                      <a:pt x="13299" y="3958"/>
                    </a:lnTo>
                    <a:lnTo>
                      <a:pt x="13299" y="3972"/>
                    </a:lnTo>
                    <a:lnTo>
                      <a:pt x="13298" y="3978"/>
                    </a:lnTo>
                    <a:lnTo>
                      <a:pt x="13296" y="3983"/>
                    </a:lnTo>
                    <a:lnTo>
                      <a:pt x="13294" y="3985"/>
                    </a:lnTo>
                    <a:lnTo>
                      <a:pt x="13292" y="3987"/>
                    </a:lnTo>
                    <a:lnTo>
                      <a:pt x="13289" y="3988"/>
                    </a:lnTo>
                    <a:lnTo>
                      <a:pt x="13286" y="3988"/>
                    </a:lnTo>
                    <a:lnTo>
                      <a:pt x="13286" y="4002"/>
                    </a:lnTo>
                    <a:lnTo>
                      <a:pt x="13286" y="4018"/>
                    </a:lnTo>
                    <a:lnTo>
                      <a:pt x="13287" y="4024"/>
                    </a:lnTo>
                    <a:lnTo>
                      <a:pt x="13289" y="4029"/>
                    </a:lnTo>
                    <a:lnTo>
                      <a:pt x="13290" y="4031"/>
                    </a:lnTo>
                    <a:lnTo>
                      <a:pt x="13292" y="4033"/>
                    </a:lnTo>
                    <a:lnTo>
                      <a:pt x="13295" y="4034"/>
                    </a:lnTo>
                    <a:lnTo>
                      <a:pt x="13298" y="4034"/>
                    </a:lnTo>
                    <a:lnTo>
                      <a:pt x="13298" y="4056"/>
                    </a:lnTo>
                    <a:lnTo>
                      <a:pt x="13298" y="4078"/>
                    </a:lnTo>
                    <a:lnTo>
                      <a:pt x="13298" y="4100"/>
                    </a:lnTo>
                    <a:lnTo>
                      <a:pt x="13298" y="4121"/>
                    </a:lnTo>
                    <a:lnTo>
                      <a:pt x="13290" y="4121"/>
                    </a:lnTo>
                    <a:lnTo>
                      <a:pt x="13286" y="4121"/>
                    </a:lnTo>
                    <a:lnTo>
                      <a:pt x="13286" y="4133"/>
                    </a:lnTo>
                    <a:lnTo>
                      <a:pt x="13286" y="4142"/>
                    </a:lnTo>
                    <a:lnTo>
                      <a:pt x="13287" y="4146"/>
                    </a:lnTo>
                    <a:lnTo>
                      <a:pt x="13289" y="4148"/>
                    </a:lnTo>
                    <a:lnTo>
                      <a:pt x="13292" y="4150"/>
                    </a:lnTo>
                    <a:lnTo>
                      <a:pt x="13298" y="4150"/>
                    </a:lnTo>
                    <a:lnTo>
                      <a:pt x="13298" y="4172"/>
                    </a:lnTo>
                    <a:lnTo>
                      <a:pt x="13298" y="4195"/>
                    </a:lnTo>
                    <a:lnTo>
                      <a:pt x="13298" y="4217"/>
                    </a:lnTo>
                    <a:lnTo>
                      <a:pt x="13298" y="4238"/>
                    </a:lnTo>
                    <a:lnTo>
                      <a:pt x="13290" y="4238"/>
                    </a:lnTo>
                    <a:lnTo>
                      <a:pt x="13286" y="4238"/>
                    </a:lnTo>
                    <a:lnTo>
                      <a:pt x="13286" y="4251"/>
                    </a:lnTo>
                    <a:lnTo>
                      <a:pt x="13286" y="4267"/>
                    </a:lnTo>
                    <a:lnTo>
                      <a:pt x="13286" y="4271"/>
                    </a:lnTo>
                    <a:lnTo>
                      <a:pt x="13286" y="4279"/>
                    </a:lnTo>
                    <a:lnTo>
                      <a:pt x="13285" y="4300"/>
                    </a:lnTo>
                    <a:lnTo>
                      <a:pt x="13284" y="4329"/>
                    </a:lnTo>
                    <a:lnTo>
                      <a:pt x="13284" y="4343"/>
                    </a:lnTo>
                    <a:lnTo>
                      <a:pt x="13286" y="4355"/>
                    </a:lnTo>
                    <a:lnTo>
                      <a:pt x="13288" y="4360"/>
                    </a:lnTo>
                    <a:lnTo>
                      <a:pt x="13291" y="4363"/>
                    </a:lnTo>
                    <a:lnTo>
                      <a:pt x="13294" y="4365"/>
                    </a:lnTo>
                    <a:lnTo>
                      <a:pt x="13298" y="4366"/>
                    </a:lnTo>
                    <a:lnTo>
                      <a:pt x="13298" y="4376"/>
                    </a:lnTo>
                    <a:lnTo>
                      <a:pt x="13298" y="4387"/>
                    </a:lnTo>
                    <a:lnTo>
                      <a:pt x="13298" y="4400"/>
                    </a:lnTo>
                    <a:lnTo>
                      <a:pt x="13298" y="4413"/>
                    </a:lnTo>
                    <a:lnTo>
                      <a:pt x="13298" y="4416"/>
                    </a:lnTo>
                    <a:lnTo>
                      <a:pt x="13298" y="4424"/>
                    </a:lnTo>
                    <a:lnTo>
                      <a:pt x="13299" y="4434"/>
                    </a:lnTo>
                    <a:lnTo>
                      <a:pt x="13299" y="4443"/>
                    </a:lnTo>
                    <a:lnTo>
                      <a:pt x="13298" y="4447"/>
                    </a:lnTo>
                    <a:lnTo>
                      <a:pt x="13296" y="4450"/>
                    </a:lnTo>
                    <a:lnTo>
                      <a:pt x="13292" y="4452"/>
                    </a:lnTo>
                    <a:lnTo>
                      <a:pt x="13286" y="4453"/>
                    </a:lnTo>
                    <a:lnTo>
                      <a:pt x="13287" y="4458"/>
                    </a:lnTo>
                    <a:lnTo>
                      <a:pt x="13290" y="4462"/>
                    </a:lnTo>
                    <a:lnTo>
                      <a:pt x="13294" y="4466"/>
                    </a:lnTo>
                    <a:lnTo>
                      <a:pt x="13298" y="4471"/>
                    </a:lnTo>
                    <a:lnTo>
                      <a:pt x="13298" y="4484"/>
                    </a:lnTo>
                    <a:lnTo>
                      <a:pt x="13298" y="4498"/>
                    </a:lnTo>
                    <a:lnTo>
                      <a:pt x="13298" y="4512"/>
                    </a:lnTo>
                    <a:lnTo>
                      <a:pt x="13298" y="4529"/>
                    </a:lnTo>
                    <a:lnTo>
                      <a:pt x="13298" y="4532"/>
                    </a:lnTo>
                    <a:lnTo>
                      <a:pt x="13298" y="4540"/>
                    </a:lnTo>
                    <a:lnTo>
                      <a:pt x="13294" y="4546"/>
                    </a:lnTo>
                    <a:lnTo>
                      <a:pt x="13290" y="4553"/>
                    </a:lnTo>
                    <a:lnTo>
                      <a:pt x="13287" y="4562"/>
                    </a:lnTo>
                    <a:lnTo>
                      <a:pt x="13286" y="4570"/>
                    </a:lnTo>
                    <a:lnTo>
                      <a:pt x="13290" y="4570"/>
                    </a:lnTo>
                    <a:lnTo>
                      <a:pt x="13298" y="4570"/>
                    </a:lnTo>
                    <a:lnTo>
                      <a:pt x="13294" y="4576"/>
                    </a:lnTo>
                    <a:lnTo>
                      <a:pt x="13290" y="4583"/>
                    </a:lnTo>
                    <a:lnTo>
                      <a:pt x="13287" y="4591"/>
                    </a:lnTo>
                    <a:lnTo>
                      <a:pt x="13286" y="4599"/>
                    </a:lnTo>
                    <a:lnTo>
                      <a:pt x="13290" y="4599"/>
                    </a:lnTo>
                    <a:lnTo>
                      <a:pt x="13298" y="4599"/>
                    </a:lnTo>
                    <a:lnTo>
                      <a:pt x="13298" y="4617"/>
                    </a:lnTo>
                    <a:lnTo>
                      <a:pt x="13298" y="4635"/>
                    </a:lnTo>
                    <a:lnTo>
                      <a:pt x="13298" y="4654"/>
                    </a:lnTo>
                    <a:lnTo>
                      <a:pt x="13298" y="4675"/>
                    </a:lnTo>
                    <a:lnTo>
                      <a:pt x="13298" y="4678"/>
                    </a:lnTo>
                    <a:lnTo>
                      <a:pt x="13298" y="4686"/>
                    </a:lnTo>
                    <a:lnTo>
                      <a:pt x="13298" y="4704"/>
                    </a:lnTo>
                    <a:lnTo>
                      <a:pt x="13298" y="4722"/>
                    </a:lnTo>
                    <a:lnTo>
                      <a:pt x="13298" y="4741"/>
                    </a:lnTo>
                    <a:lnTo>
                      <a:pt x="13298" y="4762"/>
                    </a:lnTo>
                    <a:lnTo>
                      <a:pt x="13290" y="4762"/>
                    </a:lnTo>
                    <a:lnTo>
                      <a:pt x="13286" y="4762"/>
                    </a:lnTo>
                    <a:lnTo>
                      <a:pt x="13286" y="4774"/>
                    </a:lnTo>
                    <a:lnTo>
                      <a:pt x="13286" y="4783"/>
                    </a:lnTo>
                    <a:lnTo>
                      <a:pt x="13287" y="4786"/>
                    </a:lnTo>
                    <a:lnTo>
                      <a:pt x="13289" y="4789"/>
                    </a:lnTo>
                    <a:lnTo>
                      <a:pt x="13292" y="4790"/>
                    </a:lnTo>
                    <a:lnTo>
                      <a:pt x="13298" y="4791"/>
                    </a:lnTo>
                    <a:lnTo>
                      <a:pt x="13299" y="4800"/>
                    </a:lnTo>
                    <a:lnTo>
                      <a:pt x="13299" y="4810"/>
                    </a:lnTo>
                    <a:lnTo>
                      <a:pt x="13298" y="4814"/>
                    </a:lnTo>
                    <a:lnTo>
                      <a:pt x="13296" y="4817"/>
                    </a:lnTo>
                    <a:lnTo>
                      <a:pt x="13292" y="4819"/>
                    </a:lnTo>
                    <a:lnTo>
                      <a:pt x="13286" y="4820"/>
                    </a:lnTo>
                    <a:lnTo>
                      <a:pt x="13286" y="4832"/>
                    </a:lnTo>
                    <a:lnTo>
                      <a:pt x="13286" y="4841"/>
                    </a:lnTo>
                    <a:lnTo>
                      <a:pt x="13287" y="4844"/>
                    </a:lnTo>
                    <a:lnTo>
                      <a:pt x="13289" y="4847"/>
                    </a:lnTo>
                    <a:lnTo>
                      <a:pt x="13292" y="4849"/>
                    </a:lnTo>
                    <a:lnTo>
                      <a:pt x="13298" y="4849"/>
                    </a:lnTo>
                    <a:lnTo>
                      <a:pt x="13298" y="4880"/>
                    </a:lnTo>
                    <a:lnTo>
                      <a:pt x="13298" y="4911"/>
                    </a:lnTo>
                    <a:lnTo>
                      <a:pt x="13298" y="4944"/>
                    </a:lnTo>
                    <a:lnTo>
                      <a:pt x="13298" y="4978"/>
                    </a:lnTo>
                    <a:lnTo>
                      <a:pt x="13290" y="4978"/>
                    </a:lnTo>
                    <a:lnTo>
                      <a:pt x="13286" y="4978"/>
                    </a:lnTo>
                    <a:lnTo>
                      <a:pt x="13286" y="5005"/>
                    </a:lnTo>
                    <a:lnTo>
                      <a:pt x="13286" y="5034"/>
                    </a:lnTo>
                    <a:lnTo>
                      <a:pt x="13286" y="5064"/>
                    </a:lnTo>
                    <a:lnTo>
                      <a:pt x="13286" y="5094"/>
                    </a:lnTo>
                    <a:lnTo>
                      <a:pt x="13278" y="5094"/>
                    </a:lnTo>
                    <a:lnTo>
                      <a:pt x="13269" y="5094"/>
                    </a:lnTo>
                    <a:lnTo>
                      <a:pt x="13269" y="5121"/>
                    </a:lnTo>
                    <a:lnTo>
                      <a:pt x="13269" y="5150"/>
                    </a:lnTo>
                    <a:lnTo>
                      <a:pt x="13269" y="5180"/>
                    </a:lnTo>
                    <a:lnTo>
                      <a:pt x="13269" y="5210"/>
                    </a:lnTo>
                    <a:lnTo>
                      <a:pt x="13261" y="5210"/>
                    </a:lnTo>
                    <a:lnTo>
                      <a:pt x="13257" y="5210"/>
                    </a:lnTo>
                    <a:lnTo>
                      <a:pt x="13257" y="5228"/>
                    </a:lnTo>
                    <a:lnTo>
                      <a:pt x="13257" y="5246"/>
                    </a:lnTo>
                    <a:lnTo>
                      <a:pt x="13257" y="5265"/>
                    </a:lnTo>
                    <a:lnTo>
                      <a:pt x="13257" y="5285"/>
                    </a:lnTo>
                    <a:lnTo>
                      <a:pt x="13249" y="5285"/>
                    </a:lnTo>
                    <a:lnTo>
                      <a:pt x="13240" y="5285"/>
                    </a:lnTo>
                    <a:lnTo>
                      <a:pt x="13241" y="5303"/>
                    </a:lnTo>
                    <a:lnTo>
                      <a:pt x="13241" y="5322"/>
                    </a:lnTo>
                    <a:lnTo>
                      <a:pt x="13240" y="5331"/>
                    </a:lnTo>
                    <a:lnTo>
                      <a:pt x="13237" y="5338"/>
                    </a:lnTo>
                    <a:lnTo>
                      <a:pt x="13236" y="5341"/>
                    </a:lnTo>
                    <a:lnTo>
                      <a:pt x="13234" y="5343"/>
                    </a:lnTo>
                    <a:lnTo>
                      <a:pt x="13231" y="5344"/>
                    </a:lnTo>
                    <a:lnTo>
                      <a:pt x="13228" y="5344"/>
                    </a:lnTo>
                    <a:lnTo>
                      <a:pt x="13228" y="5357"/>
                    </a:lnTo>
                    <a:lnTo>
                      <a:pt x="13228" y="5373"/>
                    </a:lnTo>
                    <a:lnTo>
                      <a:pt x="13219" y="5373"/>
                    </a:lnTo>
                    <a:lnTo>
                      <a:pt x="13210" y="5373"/>
                    </a:lnTo>
                    <a:lnTo>
                      <a:pt x="13211" y="5385"/>
                    </a:lnTo>
                    <a:lnTo>
                      <a:pt x="13211" y="5398"/>
                    </a:lnTo>
                    <a:lnTo>
                      <a:pt x="13210" y="5404"/>
                    </a:lnTo>
                    <a:lnTo>
                      <a:pt x="13207" y="5409"/>
                    </a:lnTo>
                    <a:lnTo>
                      <a:pt x="13206" y="5411"/>
                    </a:lnTo>
                    <a:lnTo>
                      <a:pt x="13204" y="5413"/>
                    </a:lnTo>
                    <a:lnTo>
                      <a:pt x="13201" y="5414"/>
                    </a:lnTo>
                    <a:lnTo>
                      <a:pt x="13198" y="5414"/>
                    </a:lnTo>
                    <a:lnTo>
                      <a:pt x="13198" y="5424"/>
                    </a:lnTo>
                    <a:lnTo>
                      <a:pt x="13198" y="5435"/>
                    </a:lnTo>
                    <a:lnTo>
                      <a:pt x="13198" y="5448"/>
                    </a:lnTo>
                    <a:lnTo>
                      <a:pt x="13198" y="5461"/>
                    </a:lnTo>
                    <a:lnTo>
                      <a:pt x="13190" y="5461"/>
                    </a:lnTo>
                    <a:lnTo>
                      <a:pt x="13181" y="5461"/>
                    </a:lnTo>
                    <a:lnTo>
                      <a:pt x="13182" y="5470"/>
                    </a:lnTo>
                    <a:lnTo>
                      <a:pt x="13182" y="5479"/>
                    </a:lnTo>
                    <a:lnTo>
                      <a:pt x="13181" y="5484"/>
                    </a:lnTo>
                    <a:lnTo>
                      <a:pt x="13178" y="5487"/>
                    </a:lnTo>
                    <a:lnTo>
                      <a:pt x="13175" y="5489"/>
                    </a:lnTo>
                    <a:lnTo>
                      <a:pt x="13169" y="5490"/>
                    </a:lnTo>
                    <a:lnTo>
                      <a:pt x="13169" y="5498"/>
                    </a:lnTo>
                    <a:lnTo>
                      <a:pt x="13169" y="5508"/>
                    </a:lnTo>
                    <a:lnTo>
                      <a:pt x="13169" y="5518"/>
                    </a:lnTo>
                    <a:lnTo>
                      <a:pt x="13169" y="5530"/>
                    </a:lnTo>
                    <a:lnTo>
                      <a:pt x="13161" y="5530"/>
                    </a:lnTo>
                    <a:lnTo>
                      <a:pt x="13152" y="5530"/>
                    </a:lnTo>
                    <a:lnTo>
                      <a:pt x="13148" y="5535"/>
                    </a:lnTo>
                    <a:lnTo>
                      <a:pt x="13144" y="5539"/>
                    </a:lnTo>
                    <a:lnTo>
                      <a:pt x="13141" y="5543"/>
                    </a:lnTo>
                    <a:lnTo>
                      <a:pt x="13140" y="5548"/>
                    </a:lnTo>
                    <a:lnTo>
                      <a:pt x="13140" y="5551"/>
                    </a:lnTo>
                    <a:lnTo>
                      <a:pt x="13140" y="5559"/>
                    </a:lnTo>
                    <a:lnTo>
                      <a:pt x="13132" y="5559"/>
                    </a:lnTo>
                    <a:lnTo>
                      <a:pt x="13123" y="5559"/>
                    </a:lnTo>
                    <a:lnTo>
                      <a:pt x="13123" y="5574"/>
                    </a:lnTo>
                    <a:lnTo>
                      <a:pt x="13124" y="5589"/>
                    </a:lnTo>
                    <a:lnTo>
                      <a:pt x="13123" y="5596"/>
                    </a:lnTo>
                    <a:lnTo>
                      <a:pt x="13120" y="5601"/>
                    </a:lnTo>
                    <a:lnTo>
                      <a:pt x="13119" y="5603"/>
                    </a:lnTo>
                    <a:lnTo>
                      <a:pt x="13117" y="5604"/>
                    </a:lnTo>
                    <a:lnTo>
                      <a:pt x="13114" y="5605"/>
                    </a:lnTo>
                    <a:lnTo>
                      <a:pt x="13111" y="5606"/>
                    </a:lnTo>
                    <a:lnTo>
                      <a:pt x="13111" y="5618"/>
                    </a:lnTo>
                    <a:lnTo>
                      <a:pt x="13111" y="5635"/>
                    </a:lnTo>
                    <a:lnTo>
                      <a:pt x="13103" y="5635"/>
                    </a:lnTo>
                    <a:lnTo>
                      <a:pt x="13094" y="5635"/>
                    </a:lnTo>
                    <a:lnTo>
                      <a:pt x="13094" y="5647"/>
                    </a:lnTo>
                    <a:lnTo>
                      <a:pt x="13094" y="5665"/>
                    </a:lnTo>
                    <a:lnTo>
                      <a:pt x="13090" y="5666"/>
                    </a:lnTo>
                    <a:lnTo>
                      <a:pt x="13086" y="5668"/>
                    </a:lnTo>
                    <a:lnTo>
                      <a:pt x="13083" y="5672"/>
                    </a:lnTo>
                    <a:lnTo>
                      <a:pt x="13082" y="5676"/>
                    </a:lnTo>
                    <a:lnTo>
                      <a:pt x="13074" y="5676"/>
                    </a:lnTo>
                    <a:lnTo>
                      <a:pt x="13064" y="5676"/>
                    </a:lnTo>
                    <a:lnTo>
                      <a:pt x="13064" y="5686"/>
                    </a:lnTo>
                    <a:lnTo>
                      <a:pt x="13065" y="5695"/>
                    </a:lnTo>
                    <a:lnTo>
                      <a:pt x="13063" y="5699"/>
                    </a:lnTo>
                    <a:lnTo>
                      <a:pt x="13061" y="5703"/>
                    </a:lnTo>
                    <a:lnTo>
                      <a:pt x="13058" y="5705"/>
                    </a:lnTo>
                    <a:lnTo>
                      <a:pt x="13052" y="5705"/>
                    </a:lnTo>
                    <a:lnTo>
                      <a:pt x="13052" y="5718"/>
                    </a:lnTo>
                    <a:lnTo>
                      <a:pt x="13052" y="5734"/>
                    </a:lnTo>
                    <a:lnTo>
                      <a:pt x="13043" y="5734"/>
                    </a:lnTo>
                    <a:lnTo>
                      <a:pt x="13035" y="5734"/>
                    </a:lnTo>
                    <a:lnTo>
                      <a:pt x="13035" y="5744"/>
                    </a:lnTo>
                    <a:lnTo>
                      <a:pt x="13036" y="5753"/>
                    </a:lnTo>
                    <a:lnTo>
                      <a:pt x="13034" y="5757"/>
                    </a:lnTo>
                    <a:lnTo>
                      <a:pt x="13032" y="5761"/>
                    </a:lnTo>
                    <a:lnTo>
                      <a:pt x="13029" y="5763"/>
                    </a:lnTo>
                    <a:lnTo>
                      <a:pt x="13023" y="5763"/>
                    </a:lnTo>
                    <a:lnTo>
                      <a:pt x="13023" y="5772"/>
                    </a:lnTo>
                    <a:lnTo>
                      <a:pt x="13023" y="5781"/>
                    </a:lnTo>
                    <a:lnTo>
                      <a:pt x="13015" y="5782"/>
                    </a:lnTo>
                    <a:lnTo>
                      <a:pt x="13006" y="5785"/>
                    </a:lnTo>
                    <a:lnTo>
                      <a:pt x="12999" y="5788"/>
                    </a:lnTo>
                    <a:lnTo>
                      <a:pt x="12994" y="5792"/>
                    </a:lnTo>
                    <a:lnTo>
                      <a:pt x="12994" y="5805"/>
                    </a:lnTo>
                    <a:lnTo>
                      <a:pt x="12994" y="5821"/>
                    </a:lnTo>
                    <a:lnTo>
                      <a:pt x="12985" y="5821"/>
                    </a:lnTo>
                    <a:lnTo>
                      <a:pt x="12977" y="5821"/>
                    </a:lnTo>
                    <a:lnTo>
                      <a:pt x="12972" y="5827"/>
                    </a:lnTo>
                    <a:lnTo>
                      <a:pt x="12969" y="5834"/>
                    </a:lnTo>
                    <a:lnTo>
                      <a:pt x="12966" y="5842"/>
                    </a:lnTo>
                    <a:lnTo>
                      <a:pt x="12965" y="5851"/>
                    </a:lnTo>
                    <a:lnTo>
                      <a:pt x="12956" y="5851"/>
                    </a:lnTo>
                    <a:lnTo>
                      <a:pt x="12948" y="5851"/>
                    </a:lnTo>
                    <a:lnTo>
                      <a:pt x="12943" y="5855"/>
                    </a:lnTo>
                    <a:lnTo>
                      <a:pt x="12940" y="5859"/>
                    </a:lnTo>
                    <a:lnTo>
                      <a:pt x="12937" y="5864"/>
                    </a:lnTo>
                    <a:lnTo>
                      <a:pt x="12936" y="5868"/>
                    </a:lnTo>
                    <a:lnTo>
                      <a:pt x="12936" y="5880"/>
                    </a:lnTo>
                    <a:lnTo>
                      <a:pt x="12936" y="5897"/>
                    </a:lnTo>
                    <a:lnTo>
                      <a:pt x="12918" y="5897"/>
                    </a:lnTo>
                    <a:lnTo>
                      <a:pt x="12906" y="5897"/>
                    </a:lnTo>
                    <a:lnTo>
                      <a:pt x="12906" y="5909"/>
                    </a:lnTo>
                    <a:lnTo>
                      <a:pt x="12906" y="5926"/>
                    </a:lnTo>
                    <a:lnTo>
                      <a:pt x="12897" y="5927"/>
                    </a:lnTo>
                    <a:lnTo>
                      <a:pt x="12889" y="5930"/>
                    </a:lnTo>
                    <a:lnTo>
                      <a:pt x="12882" y="5933"/>
                    </a:lnTo>
                    <a:lnTo>
                      <a:pt x="12877" y="5938"/>
                    </a:lnTo>
                    <a:lnTo>
                      <a:pt x="12877" y="5946"/>
                    </a:lnTo>
                    <a:lnTo>
                      <a:pt x="12877" y="5955"/>
                    </a:lnTo>
                    <a:lnTo>
                      <a:pt x="12868" y="5956"/>
                    </a:lnTo>
                    <a:lnTo>
                      <a:pt x="12860" y="5959"/>
                    </a:lnTo>
                    <a:lnTo>
                      <a:pt x="12853" y="5962"/>
                    </a:lnTo>
                    <a:lnTo>
                      <a:pt x="12848" y="5967"/>
                    </a:lnTo>
                    <a:lnTo>
                      <a:pt x="12848" y="5975"/>
                    </a:lnTo>
                    <a:lnTo>
                      <a:pt x="12848" y="5984"/>
                    </a:lnTo>
                    <a:lnTo>
                      <a:pt x="12839" y="5985"/>
                    </a:lnTo>
                    <a:lnTo>
                      <a:pt x="12831" y="5988"/>
                    </a:lnTo>
                    <a:lnTo>
                      <a:pt x="12824" y="5991"/>
                    </a:lnTo>
                    <a:lnTo>
                      <a:pt x="12819" y="5996"/>
                    </a:lnTo>
                    <a:lnTo>
                      <a:pt x="12819" y="6004"/>
                    </a:lnTo>
                    <a:lnTo>
                      <a:pt x="12819" y="6013"/>
                    </a:lnTo>
                    <a:lnTo>
                      <a:pt x="12810" y="6014"/>
                    </a:lnTo>
                    <a:lnTo>
                      <a:pt x="12802" y="6018"/>
                    </a:lnTo>
                    <a:lnTo>
                      <a:pt x="12795" y="6021"/>
                    </a:lnTo>
                    <a:lnTo>
                      <a:pt x="12790" y="6026"/>
                    </a:lnTo>
                    <a:lnTo>
                      <a:pt x="12790" y="6034"/>
                    </a:lnTo>
                    <a:lnTo>
                      <a:pt x="12790" y="6043"/>
                    </a:lnTo>
                    <a:lnTo>
                      <a:pt x="12778" y="6042"/>
                    </a:lnTo>
                    <a:lnTo>
                      <a:pt x="12768" y="6042"/>
                    </a:lnTo>
                    <a:lnTo>
                      <a:pt x="12764" y="6043"/>
                    </a:lnTo>
                    <a:lnTo>
                      <a:pt x="12762" y="6046"/>
                    </a:lnTo>
                    <a:lnTo>
                      <a:pt x="12760" y="6049"/>
                    </a:lnTo>
                    <a:lnTo>
                      <a:pt x="12760" y="6055"/>
                    </a:lnTo>
                    <a:lnTo>
                      <a:pt x="12751" y="6055"/>
                    </a:lnTo>
                    <a:lnTo>
                      <a:pt x="12743" y="6055"/>
                    </a:lnTo>
                    <a:lnTo>
                      <a:pt x="12738" y="6060"/>
                    </a:lnTo>
                    <a:lnTo>
                      <a:pt x="12735" y="6067"/>
                    </a:lnTo>
                    <a:lnTo>
                      <a:pt x="12732" y="6075"/>
                    </a:lnTo>
                    <a:lnTo>
                      <a:pt x="12731" y="6084"/>
                    </a:lnTo>
                    <a:lnTo>
                      <a:pt x="12722" y="6084"/>
                    </a:lnTo>
                    <a:lnTo>
                      <a:pt x="12714" y="6084"/>
                    </a:lnTo>
                    <a:lnTo>
                      <a:pt x="12709" y="6089"/>
                    </a:lnTo>
                    <a:lnTo>
                      <a:pt x="12705" y="6096"/>
                    </a:lnTo>
                    <a:lnTo>
                      <a:pt x="12703" y="6104"/>
                    </a:lnTo>
                    <a:lnTo>
                      <a:pt x="12702" y="6113"/>
                    </a:lnTo>
                    <a:lnTo>
                      <a:pt x="12693" y="6113"/>
                    </a:lnTo>
                    <a:lnTo>
                      <a:pt x="12685" y="6113"/>
                    </a:lnTo>
                    <a:lnTo>
                      <a:pt x="12685" y="6121"/>
                    </a:lnTo>
                    <a:lnTo>
                      <a:pt x="12685" y="6130"/>
                    </a:lnTo>
                    <a:lnTo>
                      <a:pt x="12668" y="6130"/>
                    </a:lnTo>
                    <a:lnTo>
                      <a:pt x="12656" y="6130"/>
                    </a:lnTo>
                    <a:lnTo>
                      <a:pt x="12651" y="6131"/>
                    </a:lnTo>
                    <a:lnTo>
                      <a:pt x="12647" y="6134"/>
                    </a:lnTo>
                    <a:lnTo>
                      <a:pt x="12645" y="6138"/>
                    </a:lnTo>
                    <a:lnTo>
                      <a:pt x="12644" y="6142"/>
                    </a:lnTo>
                    <a:lnTo>
                      <a:pt x="12644" y="6151"/>
                    </a:lnTo>
                    <a:lnTo>
                      <a:pt x="12644" y="6159"/>
                    </a:lnTo>
                    <a:lnTo>
                      <a:pt x="12639" y="6160"/>
                    </a:lnTo>
                    <a:lnTo>
                      <a:pt x="12635" y="6163"/>
                    </a:lnTo>
                    <a:lnTo>
                      <a:pt x="12631" y="6167"/>
                    </a:lnTo>
                    <a:lnTo>
                      <a:pt x="12626" y="6171"/>
                    </a:lnTo>
                    <a:lnTo>
                      <a:pt x="12609" y="6171"/>
                    </a:lnTo>
                    <a:lnTo>
                      <a:pt x="12596" y="6171"/>
                    </a:lnTo>
                    <a:lnTo>
                      <a:pt x="12592" y="6176"/>
                    </a:lnTo>
                    <a:lnTo>
                      <a:pt x="12588" y="6183"/>
                    </a:lnTo>
                    <a:lnTo>
                      <a:pt x="12586" y="6191"/>
                    </a:lnTo>
                    <a:lnTo>
                      <a:pt x="12585" y="6200"/>
                    </a:lnTo>
                    <a:lnTo>
                      <a:pt x="12568" y="6200"/>
                    </a:lnTo>
                    <a:lnTo>
                      <a:pt x="12556" y="6200"/>
                    </a:lnTo>
                    <a:lnTo>
                      <a:pt x="12556" y="6209"/>
                    </a:lnTo>
                    <a:lnTo>
                      <a:pt x="12556" y="6217"/>
                    </a:lnTo>
                    <a:lnTo>
                      <a:pt x="12551" y="6218"/>
                    </a:lnTo>
                    <a:lnTo>
                      <a:pt x="12547" y="6221"/>
                    </a:lnTo>
                    <a:lnTo>
                      <a:pt x="12543" y="6225"/>
                    </a:lnTo>
                    <a:lnTo>
                      <a:pt x="12538" y="6229"/>
                    </a:lnTo>
                    <a:lnTo>
                      <a:pt x="12522" y="6229"/>
                    </a:lnTo>
                    <a:lnTo>
                      <a:pt x="12509" y="6229"/>
                    </a:lnTo>
                    <a:lnTo>
                      <a:pt x="12509" y="6238"/>
                    </a:lnTo>
                    <a:lnTo>
                      <a:pt x="12509" y="6246"/>
                    </a:lnTo>
                    <a:lnTo>
                      <a:pt x="12497" y="6246"/>
                    </a:lnTo>
                    <a:lnTo>
                      <a:pt x="12488" y="6246"/>
                    </a:lnTo>
                    <a:lnTo>
                      <a:pt x="12485" y="6247"/>
                    </a:lnTo>
                    <a:lnTo>
                      <a:pt x="12482" y="6249"/>
                    </a:lnTo>
                    <a:lnTo>
                      <a:pt x="12481" y="6252"/>
                    </a:lnTo>
                    <a:lnTo>
                      <a:pt x="12480" y="6258"/>
                    </a:lnTo>
                    <a:lnTo>
                      <a:pt x="12463" y="6258"/>
                    </a:lnTo>
                    <a:lnTo>
                      <a:pt x="12450" y="6258"/>
                    </a:lnTo>
                    <a:lnTo>
                      <a:pt x="12446" y="6262"/>
                    </a:lnTo>
                    <a:lnTo>
                      <a:pt x="12442" y="6267"/>
                    </a:lnTo>
                    <a:lnTo>
                      <a:pt x="12440" y="6271"/>
                    </a:lnTo>
                    <a:lnTo>
                      <a:pt x="12439" y="6275"/>
                    </a:lnTo>
                    <a:lnTo>
                      <a:pt x="12439" y="6279"/>
                    </a:lnTo>
                    <a:lnTo>
                      <a:pt x="12439" y="6287"/>
                    </a:lnTo>
                    <a:lnTo>
                      <a:pt x="12422" y="6287"/>
                    </a:lnTo>
                    <a:lnTo>
                      <a:pt x="12410" y="6287"/>
                    </a:lnTo>
                    <a:lnTo>
                      <a:pt x="12410" y="6296"/>
                    </a:lnTo>
                    <a:lnTo>
                      <a:pt x="12410" y="6304"/>
                    </a:lnTo>
                    <a:lnTo>
                      <a:pt x="12398" y="6304"/>
                    </a:lnTo>
                    <a:lnTo>
                      <a:pt x="12389" y="6304"/>
                    </a:lnTo>
                    <a:lnTo>
                      <a:pt x="12385" y="6305"/>
                    </a:lnTo>
                    <a:lnTo>
                      <a:pt x="12383" y="6307"/>
                    </a:lnTo>
                    <a:lnTo>
                      <a:pt x="12381" y="6310"/>
                    </a:lnTo>
                    <a:lnTo>
                      <a:pt x="12381" y="6316"/>
                    </a:lnTo>
                    <a:lnTo>
                      <a:pt x="12364" y="6316"/>
                    </a:lnTo>
                    <a:lnTo>
                      <a:pt x="12352" y="6316"/>
                    </a:lnTo>
                    <a:lnTo>
                      <a:pt x="12352" y="6325"/>
                    </a:lnTo>
                    <a:lnTo>
                      <a:pt x="12352" y="6333"/>
                    </a:lnTo>
                    <a:lnTo>
                      <a:pt x="12339" y="6333"/>
                    </a:lnTo>
                    <a:lnTo>
                      <a:pt x="12326" y="6333"/>
                    </a:lnTo>
                    <a:lnTo>
                      <a:pt x="12314" y="6333"/>
                    </a:lnTo>
                    <a:lnTo>
                      <a:pt x="12304" y="6333"/>
                    </a:lnTo>
                    <a:lnTo>
                      <a:pt x="12304" y="6342"/>
                    </a:lnTo>
                    <a:lnTo>
                      <a:pt x="12304" y="6351"/>
                    </a:lnTo>
                    <a:lnTo>
                      <a:pt x="12292" y="6350"/>
                    </a:lnTo>
                    <a:lnTo>
                      <a:pt x="12283" y="6350"/>
                    </a:lnTo>
                    <a:lnTo>
                      <a:pt x="12280" y="6351"/>
                    </a:lnTo>
                    <a:lnTo>
                      <a:pt x="12277" y="6353"/>
                    </a:lnTo>
                    <a:lnTo>
                      <a:pt x="12276" y="6357"/>
                    </a:lnTo>
                    <a:lnTo>
                      <a:pt x="12275" y="6362"/>
                    </a:lnTo>
                    <a:lnTo>
                      <a:pt x="12263" y="6362"/>
                    </a:lnTo>
                    <a:lnTo>
                      <a:pt x="12253" y="6362"/>
                    </a:lnTo>
                    <a:lnTo>
                      <a:pt x="12243" y="6362"/>
                    </a:lnTo>
                    <a:lnTo>
                      <a:pt x="12234" y="6362"/>
                    </a:lnTo>
                    <a:lnTo>
                      <a:pt x="12234" y="6371"/>
                    </a:lnTo>
                    <a:lnTo>
                      <a:pt x="12234" y="6380"/>
                    </a:lnTo>
                    <a:lnTo>
                      <a:pt x="12223" y="6379"/>
                    </a:lnTo>
                    <a:lnTo>
                      <a:pt x="12213" y="6379"/>
                    </a:lnTo>
                    <a:lnTo>
                      <a:pt x="12210" y="6380"/>
                    </a:lnTo>
                    <a:lnTo>
                      <a:pt x="12208" y="6383"/>
                    </a:lnTo>
                    <a:lnTo>
                      <a:pt x="12206" y="6387"/>
                    </a:lnTo>
                    <a:lnTo>
                      <a:pt x="12205" y="6392"/>
                    </a:lnTo>
                    <a:lnTo>
                      <a:pt x="12189" y="6392"/>
                    </a:lnTo>
                    <a:lnTo>
                      <a:pt x="12174" y="6392"/>
                    </a:lnTo>
                    <a:lnTo>
                      <a:pt x="12159" y="6392"/>
                    </a:lnTo>
                    <a:lnTo>
                      <a:pt x="12146" y="6392"/>
                    </a:lnTo>
                    <a:lnTo>
                      <a:pt x="12146" y="6401"/>
                    </a:lnTo>
                    <a:lnTo>
                      <a:pt x="12146" y="6410"/>
                    </a:lnTo>
                    <a:lnTo>
                      <a:pt x="12127" y="6408"/>
                    </a:lnTo>
                    <a:lnTo>
                      <a:pt x="12102" y="6407"/>
                    </a:lnTo>
                    <a:lnTo>
                      <a:pt x="12090" y="6408"/>
                    </a:lnTo>
                    <a:lnTo>
                      <a:pt x="12080" y="6410"/>
                    </a:lnTo>
                    <a:lnTo>
                      <a:pt x="12076" y="6412"/>
                    </a:lnTo>
                    <a:lnTo>
                      <a:pt x="12073" y="6414"/>
                    </a:lnTo>
                    <a:lnTo>
                      <a:pt x="12072" y="6418"/>
                    </a:lnTo>
                    <a:lnTo>
                      <a:pt x="12071" y="6421"/>
                    </a:lnTo>
                    <a:lnTo>
                      <a:pt x="12054" y="6421"/>
                    </a:lnTo>
                    <a:lnTo>
                      <a:pt x="12042" y="6421"/>
                    </a:lnTo>
                    <a:lnTo>
                      <a:pt x="12042" y="6430"/>
                    </a:lnTo>
                    <a:lnTo>
                      <a:pt x="12042" y="6439"/>
                    </a:lnTo>
                    <a:lnTo>
                      <a:pt x="12025" y="6437"/>
                    </a:lnTo>
                    <a:lnTo>
                      <a:pt x="12005" y="6436"/>
                    </a:lnTo>
                    <a:lnTo>
                      <a:pt x="11997" y="6437"/>
                    </a:lnTo>
                    <a:lnTo>
                      <a:pt x="11989" y="6439"/>
                    </a:lnTo>
                    <a:lnTo>
                      <a:pt x="11987" y="6441"/>
                    </a:lnTo>
                    <a:lnTo>
                      <a:pt x="11985" y="6443"/>
                    </a:lnTo>
                    <a:lnTo>
                      <a:pt x="11983" y="6447"/>
                    </a:lnTo>
                    <a:lnTo>
                      <a:pt x="11983" y="6450"/>
                    </a:lnTo>
                    <a:lnTo>
                      <a:pt x="11966" y="6450"/>
                    </a:lnTo>
                    <a:lnTo>
                      <a:pt x="11952" y="6450"/>
                    </a:lnTo>
                    <a:lnTo>
                      <a:pt x="11938" y="6450"/>
                    </a:lnTo>
                    <a:lnTo>
                      <a:pt x="11925" y="6450"/>
                    </a:lnTo>
                    <a:lnTo>
                      <a:pt x="11925" y="6459"/>
                    </a:lnTo>
                    <a:lnTo>
                      <a:pt x="11925" y="6468"/>
                    </a:lnTo>
                    <a:lnTo>
                      <a:pt x="11902" y="6466"/>
                    </a:lnTo>
                    <a:lnTo>
                      <a:pt x="11869" y="6465"/>
                    </a:lnTo>
                    <a:lnTo>
                      <a:pt x="11852" y="6466"/>
                    </a:lnTo>
                    <a:lnTo>
                      <a:pt x="11838" y="6468"/>
                    </a:lnTo>
                    <a:lnTo>
                      <a:pt x="11833" y="6470"/>
                    </a:lnTo>
                    <a:lnTo>
                      <a:pt x="11829" y="6472"/>
                    </a:lnTo>
                    <a:lnTo>
                      <a:pt x="11826" y="6476"/>
                    </a:lnTo>
                    <a:lnTo>
                      <a:pt x="11825" y="6480"/>
                    </a:lnTo>
                    <a:lnTo>
                      <a:pt x="11821" y="6475"/>
                    </a:lnTo>
                    <a:lnTo>
                      <a:pt x="11816" y="6472"/>
                    </a:lnTo>
                    <a:lnTo>
                      <a:pt x="11812" y="6469"/>
                    </a:lnTo>
                    <a:lnTo>
                      <a:pt x="11808" y="6468"/>
                    </a:lnTo>
                    <a:lnTo>
                      <a:pt x="11796" y="6467"/>
                    </a:lnTo>
                    <a:lnTo>
                      <a:pt x="11787" y="6467"/>
                    </a:lnTo>
                    <a:lnTo>
                      <a:pt x="11783" y="6468"/>
                    </a:lnTo>
                    <a:lnTo>
                      <a:pt x="11781" y="6470"/>
                    </a:lnTo>
                    <a:lnTo>
                      <a:pt x="11779" y="6474"/>
                    </a:lnTo>
                    <a:lnTo>
                      <a:pt x="11779" y="6480"/>
                    </a:lnTo>
                    <a:lnTo>
                      <a:pt x="11751" y="6480"/>
                    </a:lnTo>
                    <a:lnTo>
                      <a:pt x="11723" y="6480"/>
                    </a:lnTo>
                    <a:lnTo>
                      <a:pt x="11695" y="6480"/>
                    </a:lnTo>
                    <a:lnTo>
                      <a:pt x="11668" y="6480"/>
                    </a:lnTo>
                    <a:lnTo>
                      <a:pt x="11641" y="6480"/>
                    </a:lnTo>
                    <a:lnTo>
                      <a:pt x="11615" y="6480"/>
                    </a:lnTo>
                    <a:lnTo>
                      <a:pt x="11589" y="6480"/>
                    </a:lnTo>
                    <a:lnTo>
                      <a:pt x="11563" y="6480"/>
                    </a:lnTo>
                    <a:lnTo>
                      <a:pt x="11563" y="6472"/>
                    </a:lnTo>
                    <a:lnTo>
                      <a:pt x="11563" y="6468"/>
                    </a:lnTo>
                    <a:lnTo>
                      <a:pt x="11486" y="6468"/>
                    </a:lnTo>
                    <a:lnTo>
                      <a:pt x="11408" y="6468"/>
                    </a:lnTo>
                    <a:lnTo>
                      <a:pt x="11332" y="6468"/>
                    </a:lnTo>
                    <a:lnTo>
                      <a:pt x="11255" y="6468"/>
                    </a:lnTo>
                    <a:lnTo>
                      <a:pt x="11179" y="6468"/>
                    </a:lnTo>
                    <a:lnTo>
                      <a:pt x="11102" y="6468"/>
                    </a:lnTo>
                    <a:lnTo>
                      <a:pt x="11025" y="6468"/>
                    </a:lnTo>
                    <a:lnTo>
                      <a:pt x="10948" y="6468"/>
                    </a:lnTo>
                    <a:lnTo>
                      <a:pt x="10948" y="6472"/>
                    </a:lnTo>
                    <a:lnTo>
                      <a:pt x="10948" y="6480"/>
                    </a:lnTo>
                    <a:lnTo>
                      <a:pt x="10944" y="6475"/>
                    </a:lnTo>
                    <a:lnTo>
                      <a:pt x="10940" y="6472"/>
                    </a:lnTo>
                    <a:lnTo>
                      <a:pt x="10935" y="6469"/>
                    </a:lnTo>
                    <a:lnTo>
                      <a:pt x="10931" y="6468"/>
                    </a:lnTo>
                    <a:lnTo>
                      <a:pt x="10913" y="6466"/>
                    </a:lnTo>
                    <a:lnTo>
                      <a:pt x="10889" y="6465"/>
                    </a:lnTo>
                    <a:lnTo>
                      <a:pt x="10879" y="6466"/>
                    </a:lnTo>
                    <a:lnTo>
                      <a:pt x="10870" y="6468"/>
                    </a:lnTo>
                    <a:lnTo>
                      <a:pt x="10866" y="6470"/>
                    </a:lnTo>
                    <a:lnTo>
                      <a:pt x="10863" y="6472"/>
                    </a:lnTo>
                    <a:lnTo>
                      <a:pt x="10862" y="6476"/>
                    </a:lnTo>
                    <a:lnTo>
                      <a:pt x="10861" y="6480"/>
                    </a:lnTo>
                    <a:lnTo>
                      <a:pt x="10857" y="6475"/>
                    </a:lnTo>
                    <a:lnTo>
                      <a:pt x="10852" y="6472"/>
                    </a:lnTo>
                    <a:lnTo>
                      <a:pt x="10848" y="6469"/>
                    </a:lnTo>
                    <a:lnTo>
                      <a:pt x="10844" y="6468"/>
                    </a:lnTo>
                    <a:lnTo>
                      <a:pt x="10830" y="6467"/>
                    </a:lnTo>
                    <a:lnTo>
                      <a:pt x="10817" y="6467"/>
                    </a:lnTo>
                    <a:lnTo>
                      <a:pt x="10811" y="6468"/>
                    </a:lnTo>
                    <a:lnTo>
                      <a:pt x="10807" y="6470"/>
                    </a:lnTo>
                    <a:lnTo>
                      <a:pt x="10804" y="6472"/>
                    </a:lnTo>
                    <a:lnTo>
                      <a:pt x="10803" y="6474"/>
                    </a:lnTo>
                    <a:lnTo>
                      <a:pt x="10802" y="6477"/>
                    </a:lnTo>
                    <a:lnTo>
                      <a:pt x="10802" y="6480"/>
                    </a:lnTo>
                    <a:lnTo>
                      <a:pt x="10793" y="6480"/>
                    </a:lnTo>
                    <a:lnTo>
                      <a:pt x="10783" y="6480"/>
                    </a:lnTo>
                    <a:lnTo>
                      <a:pt x="10779" y="6479"/>
                    </a:lnTo>
                    <a:lnTo>
                      <a:pt x="10776" y="6477"/>
                    </a:lnTo>
                    <a:lnTo>
                      <a:pt x="10774" y="6473"/>
                    </a:lnTo>
                    <a:lnTo>
                      <a:pt x="10773" y="6468"/>
                    </a:lnTo>
                    <a:lnTo>
                      <a:pt x="10758" y="6467"/>
                    </a:lnTo>
                    <a:lnTo>
                      <a:pt x="10743" y="6467"/>
                    </a:lnTo>
                    <a:lnTo>
                      <a:pt x="10737" y="6468"/>
                    </a:lnTo>
                    <a:lnTo>
                      <a:pt x="10731" y="6470"/>
                    </a:lnTo>
                    <a:lnTo>
                      <a:pt x="10729" y="6472"/>
                    </a:lnTo>
                    <a:lnTo>
                      <a:pt x="10728" y="6474"/>
                    </a:lnTo>
                    <a:lnTo>
                      <a:pt x="10727" y="6477"/>
                    </a:lnTo>
                    <a:lnTo>
                      <a:pt x="10727" y="6480"/>
                    </a:lnTo>
                    <a:lnTo>
                      <a:pt x="10710" y="6480"/>
                    </a:lnTo>
                    <a:lnTo>
                      <a:pt x="10698" y="6480"/>
                    </a:lnTo>
                    <a:lnTo>
                      <a:pt x="10690" y="6480"/>
                    </a:lnTo>
                    <a:lnTo>
                      <a:pt x="10686" y="6480"/>
                    </a:lnTo>
                    <a:lnTo>
                      <a:pt x="10670" y="6480"/>
                    </a:lnTo>
                    <a:lnTo>
                      <a:pt x="10649" y="6480"/>
                    </a:lnTo>
                    <a:lnTo>
                      <a:pt x="10641" y="6479"/>
                    </a:lnTo>
                    <a:lnTo>
                      <a:pt x="10634" y="6477"/>
                    </a:lnTo>
                    <a:lnTo>
                      <a:pt x="10631" y="6475"/>
                    </a:lnTo>
                    <a:lnTo>
                      <a:pt x="10629" y="6473"/>
                    </a:lnTo>
                    <a:lnTo>
                      <a:pt x="10627" y="6471"/>
                    </a:lnTo>
                    <a:lnTo>
                      <a:pt x="10627" y="6468"/>
                    </a:lnTo>
                    <a:lnTo>
                      <a:pt x="10601" y="6468"/>
                    </a:lnTo>
                    <a:lnTo>
                      <a:pt x="10575" y="6468"/>
                    </a:lnTo>
                    <a:lnTo>
                      <a:pt x="10549" y="6468"/>
                    </a:lnTo>
                    <a:lnTo>
                      <a:pt x="10523" y="6468"/>
                    </a:lnTo>
                    <a:lnTo>
                      <a:pt x="10515" y="6468"/>
                    </a:lnTo>
                    <a:lnTo>
                      <a:pt x="10511" y="6468"/>
                    </a:lnTo>
                    <a:lnTo>
                      <a:pt x="10497" y="6468"/>
                    </a:lnTo>
                    <a:lnTo>
                      <a:pt x="10484" y="6468"/>
                    </a:lnTo>
                    <a:lnTo>
                      <a:pt x="10473" y="6468"/>
                    </a:lnTo>
                    <a:lnTo>
                      <a:pt x="10463" y="6468"/>
                    </a:lnTo>
                    <a:lnTo>
                      <a:pt x="10455" y="6468"/>
                    </a:lnTo>
                    <a:lnTo>
                      <a:pt x="10452" y="6468"/>
                    </a:lnTo>
                    <a:lnTo>
                      <a:pt x="10431" y="6468"/>
                    </a:lnTo>
                    <a:lnTo>
                      <a:pt x="10412" y="6468"/>
                    </a:lnTo>
                    <a:lnTo>
                      <a:pt x="10394" y="6468"/>
                    </a:lnTo>
                    <a:lnTo>
                      <a:pt x="10376" y="6468"/>
                    </a:lnTo>
                    <a:lnTo>
                      <a:pt x="10368" y="6468"/>
                    </a:lnTo>
                    <a:lnTo>
                      <a:pt x="10365" y="6468"/>
                    </a:lnTo>
                    <a:lnTo>
                      <a:pt x="10351" y="6468"/>
                    </a:lnTo>
                    <a:lnTo>
                      <a:pt x="10338" y="6468"/>
                    </a:lnTo>
                    <a:lnTo>
                      <a:pt x="10327" y="6468"/>
                    </a:lnTo>
                    <a:lnTo>
                      <a:pt x="10317" y="6468"/>
                    </a:lnTo>
                    <a:lnTo>
                      <a:pt x="10309" y="6468"/>
                    </a:lnTo>
                    <a:lnTo>
                      <a:pt x="10306" y="6468"/>
                    </a:lnTo>
                    <a:lnTo>
                      <a:pt x="10291" y="6467"/>
                    </a:lnTo>
                    <a:lnTo>
                      <a:pt x="10276" y="6467"/>
                    </a:lnTo>
                    <a:lnTo>
                      <a:pt x="10269" y="6468"/>
                    </a:lnTo>
                    <a:lnTo>
                      <a:pt x="10264" y="6470"/>
                    </a:lnTo>
                    <a:lnTo>
                      <a:pt x="10262" y="6472"/>
                    </a:lnTo>
                    <a:lnTo>
                      <a:pt x="10260" y="6474"/>
                    </a:lnTo>
                    <a:lnTo>
                      <a:pt x="10260" y="6477"/>
                    </a:lnTo>
                    <a:lnTo>
                      <a:pt x="10259" y="6480"/>
                    </a:lnTo>
                    <a:lnTo>
                      <a:pt x="10248" y="6480"/>
                    </a:lnTo>
                    <a:lnTo>
                      <a:pt x="10235" y="6480"/>
                    </a:lnTo>
                    <a:lnTo>
                      <a:pt x="10228" y="6479"/>
                    </a:lnTo>
                    <a:lnTo>
                      <a:pt x="10223" y="6477"/>
                    </a:lnTo>
                    <a:lnTo>
                      <a:pt x="10221" y="6475"/>
                    </a:lnTo>
                    <a:lnTo>
                      <a:pt x="10220" y="6473"/>
                    </a:lnTo>
                    <a:lnTo>
                      <a:pt x="10219" y="6471"/>
                    </a:lnTo>
                    <a:lnTo>
                      <a:pt x="10219" y="6468"/>
                    </a:lnTo>
                    <a:lnTo>
                      <a:pt x="10196" y="6466"/>
                    </a:lnTo>
                    <a:lnTo>
                      <a:pt x="10165" y="6465"/>
                    </a:lnTo>
                    <a:lnTo>
                      <a:pt x="10150" y="6466"/>
                    </a:lnTo>
                    <a:lnTo>
                      <a:pt x="10137" y="6468"/>
                    </a:lnTo>
                    <a:lnTo>
                      <a:pt x="10132" y="6470"/>
                    </a:lnTo>
                    <a:lnTo>
                      <a:pt x="10128" y="6472"/>
                    </a:lnTo>
                    <a:lnTo>
                      <a:pt x="10126" y="6476"/>
                    </a:lnTo>
                    <a:lnTo>
                      <a:pt x="10125" y="6480"/>
                    </a:lnTo>
                    <a:lnTo>
                      <a:pt x="10099" y="6480"/>
                    </a:lnTo>
                    <a:lnTo>
                      <a:pt x="10073" y="6480"/>
                    </a:lnTo>
                    <a:lnTo>
                      <a:pt x="10046" y="6480"/>
                    </a:lnTo>
                    <a:lnTo>
                      <a:pt x="10020" y="6480"/>
                    </a:lnTo>
                    <a:lnTo>
                      <a:pt x="9994" y="6480"/>
                    </a:lnTo>
                    <a:lnTo>
                      <a:pt x="9969" y="6480"/>
                    </a:lnTo>
                    <a:lnTo>
                      <a:pt x="9945" y="6480"/>
                    </a:lnTo>
                    <a:lnTo>
                      <a:pt x="9921" y="6480"/>
                    </a:lnTo>
                    <a:lnTo>
                      <a:pt x="9913" y="6480"/>
                    </a:lnTo>
                    <a:lnTo>
                      <a:pt x="9909" y="6480"/>
                    </a:lnTo>
                    <a:lnTo>
                      <a:pt x="9875" y="6480"/>
                    </a:lnTo>
                    <a:lnTo>
                      <a:pt x="9844" y="6480"/>
                    </a:lnTo>
                    <a:lnTo>
                      <a:pt x="9812" y="6480"/>
                    </a:lnTo>
                    <a:lnTo>
                      <a:pt x="9781" y="6480"/>
                    </a:lnTo>
                    <a:lnTo>
                      <a:pt x="9750" y="6480"/>
                    </a:lnTo>
                    <a:lnTo>
                      <a:pt x="9718" y="6480"/>
                    </a:lnTo>
                    <a:lnTo>
                      <a:pt x="9688" y="6480"/>
                    </a:lnTo>
                    <a:lnTo>
                      <a:pt x="9657" y="6480"/>
                    </a:lnTo>
                    <a:lnTo>
                      <a:pt x="9657" y="6472"/>
                    </a:lnTo>
                    <a:lnTo>
                      <a:pt x="9657" y="6468"/>
                    </a:lnTo>
                    <a:lnTo>
                      <a:pt x="9645" y="6467"/>
                    </a:lnTo>
                    <a:lnTo>
                      <a:pt x="9636" y="6467"/>
                    </a:lnTo>
                    <a:lnTo>
                      <a:pt x="9633" y="6468"/>
                    </a:lnTo>
                    <a:lnTo>
                      <a:pt x="9630" y="6470"/>
                    </a:lnTo>
                    <a:lnTo>
                      <a:pt x="9629" y="6474"/>
                    </a:lnTo>
                    <a:lnTo>
                      <a:pt x="9628" y="6480"/>
                    </a:lnTo>
                    <a:lnTo>
                      <a:pt x="9617" y="6480"/>
                    </a:lnTo>
                    <a:lnTo>
                      <a:pt x="9604" y="6480"/>
                    </a:lnTo>
                    <a:lnTo>
                      <a:pt x="9597" y="6479"/>
                    </a:lnTo>
                    <a:lnTo>
                      <a:pt x="9591" y="6477"/>
                    </a:lnTo>
                    <a:lnTo>
                      <a:pt x="9589" y="6475"/>
                    </a:lnTo>
                    <a:lnTo>
                      <a:pt x="9588" y="6473"/>
                    </a:lnTo>
                    <a:lnTo>
                      <a:pt x="9587" y="6471"/>
                    </a:lnTo>
                    <a:lnTo>
                      <a:pt x="9587" y="6468"/>
                    </a:lnTo>
                    <a:lnTo>
                      <a:pt x="9582" y="6469"/>
                    </a:lnTo>
                    <a:lnTo>
                      <a:pt x="9578" y="6472"/>
                    </a:lnTo>
                    <a:lnTo>
                      <a:pt x="9574" y="6475"/>
                    </a:lnTo>
                    <a:lnTo>
                      <a:pt x="9569" y="6480"/>
                    </a:lnTo>
                    <a:lnTo>
                      <a:pt x="9558" y="6480"/>
                    </a:lnTo>
                    <a:lnTo>
                      <a:pt x="9545" y="6480"/>
                    </a:lnTo>
                    <a:lnTo>
                      <a:pt x="9538" y="6479"/>
                    </a:lnTo>
                    <a:lnTo>
                      <a:pt x="9533" y="6477"/>
                    </a:lnTo>
                    <a:lnTo>
                      <a:pt x="9531" y="6475"/>
                    </a:lnTo>
                    <a:lnTo>
                      <a:pt x="9530" y="6473"/>
                    </a:lnTo>
                    <a:lnTo>
                      <a:pt x="9529" y="6471"/>
                    </a:lnTo>
                    <a:lnTo>
                      <a:pt x="9529" y="6468"/>
                    </a:lnTo>
                    <a:lnTo>
                      <a:pt x="9498" y="6468"/>
                    </a:lnTo>
                    <a:lnTo>
                      <a:pt x="9468" y="6468"/>
                    </a:lnTo>
                    <a:lnTo>
                      <a:pt x="9439" y="6468"/>
                    </a:lnTo>
                    <a:lnTo>
                      <a:pt x="9411" y="6468"/>
                    </a:lnTo>
                    <a:lnTo>
                      <a:pt x="9411" y="6472"/>
                    </a:lnTo>
                    <a:lnTo>
                      <a:pt x="9411" y="6480"/>
                    </a:lnTo>
                    <a:lnTo>
                      <a:pt x="9402" y="6480"/>
                    </a:lnTo>
                    <a:lnTo>
                      <a:pt x="9393" y="6480"/>
                    </a:lnTo>
                    <a:lnTo>
                      <a:pt x="9389" y="6479"/>
                    </a:lnTo>
                    <a:lnTo>
                      <a:pt x="9385" y="6477"/>
                    </a:lnTo>
                    <a:lnTo>
                      <a:pt x="9383" y="6473"/>
                    </a:lnTo>
                    <a:lnTo>
                      <a:pt x="9383" y="6468"/>
                    </a:lnTo>
                    <a:lnTo>
                      <a:pt x="9369" y="6468"/>
                    </a:lnTo>
                    <a:lnTo>
                      <a:pt x="9357" y="6468"/>
                    </a:lnTo>
                    <a:lnTo>
                      <a:pt x="9346" y="6468"/>
                    </a:lnTo>
                    <a:lnTo>
                      <a:pt x="9336" y="6468"/>
                    </a:lnTo>
                    <a:lnTo>
                      <a:pt x="9328" y="6468"/>
                    </a:lnTo>
                    <a:lnTo>
                      <a:pt x="9324" y="6468"/>
                    </a:lnTo>
                    <a:lnTo>
                      <a:pt x="9320" y="6469"/>
                    </a:lnTo>
                    <a:lnTo>
                      <a:pt x="9316" y="6472"/>
                    </a:lnTo>
                    <a:lnTo>
                      <a:pt x="9311" y="6475"/>
                    </a:lnTo>
                    <a:lnTo>
                      <a:pt x="9307" y="6480"/>
                    </a:lnTo>
                    <a:lnTo>
                      <a:pt x="9289" y="6480"/>
                    </a:lnTo>
                    <a:lnTo>
                      <a:pt x="9277" y="6480"/>
                    </a:lnTo>
                    <a:lnTo>
                      <a:pt x="9269" y="6480"/>
                    </a:lnTo>
                    <a:lnTo>
                      <a:pt x="9265" y="6480"/>
                    </a:lnTo>
                    <a:lnTo>
                      <a:pt x="9239" y="6480"/>
                    </a:lnTo>
                    <a:lnTo>
                      <a:pt x="9213" y="6480"/>
                    </a:lnTo>
                    <a:lnTo>
                      <a:pt x="9187" y="6480"/>
                    </a:lnTo>
                    <a:lnTo>
                      <a:pt x="9161" y="6480"/>
                    </a:lnTo>
                    <a:lnTo>
                      <a:pt x="9161" y="6472"/>
                    </a:lnTo>
                    <a:lnTo>
                      <a:pt x="9161" y="6468"/>
                    </a:lnTo>
                    <a:lnTo>
                      <a:pt x="9142" y="6466"/>
                    </a:lnTo>
                    <a:lnTo>
                      <a:pt x="9118" y="6465"/>
                    </a:lnTo>
                    <a:lnTo>
                      <a:pt x="9108" y="6466"/>
                    </a:lnTo>
                    <a:lnTo>
                      <a:pt x="9099" y="6468"/>
                    </a:lnTo>
                    <a:lnTo>
                      <a:pt x="9095" y="6470"/>
                    </a:lnTo>
                    <a:lnTo>
                      <a:pt x="9092" y="6472"/>
                    </a:lnTo>
                    <a:lnTo>
                      <a:pt x="9091" y="6476"/>
                    </a:lnTo>
                    <a:lnTo>
                      <a:pt x="9090" y="6480"/>
                    </a:lnTo>
                    <a:lnTo>
                      <a:pt x="9081" y="6480"/>
                    </a:lnTo>
                    <a:lnTo>
                      <a:pt x="9071" y="6480"/>
                    </a:lnTo>
                    <a:lnTo>
                      <a:pt x="9067" y="6479"/>
                    </a:lnTo>
                    <a:lnTo>
                      <a:pt x="9064" y="6477"/>
                    </a:lnTo>
                    <a:lnTo>
                      <a:pt x="9062" y="6473"/>
                    </a:lnTo>
                    <a:lnTo>
                      <a:pt x="9061" y="6468"/>
                    </a:lnTo>
                    <a:lnTo>
                      <a:pt x="9042" y="6466"/>
                    </a:lnTo>
                    <a:lnTo>
                      <a:pt x="9017" y="6465"/>
                    </a:lnTo>
                    <a:lnTo>
                      <a:pt x="9005" y="6466"/>
                    </a:lnTo>
                    <a:lnTo>
                      <a:pt x="8995" y="6468"/>
                    </a:lnTo>
                    <a:lnTo>
                      <a:pt x="8990" y="6470"/>
                    </a:lnTo>
                    <a:lnTo>
                      <a:pt x="8987" y="6472"/>
                    </a:lnTo>
                    <a:lnTo>
                      <a:pt x="8985" y="6476"/>
                    </a:lnTo>
                    <a:lnTo>
                      <a:pt x="8985" y="6480"/>
                    </a:lnTo>
                    <a:lnTo>
                      <a:pt x="8973" y="6480"/>
                    </a:lnTo>
                    <a:lnTo>
                      <a:pt x="8960" y="6480"/>
                    </a:lnTo>
                    <a:lnTo>
                      <a:pt x="8954" y="6479"/>
                    </a:lnTo>
                    <a:lnTo>
                      <a:pt x="8949" y="6477"/>
                    </a:lnTo>
                    <a:lnTo>
                      <a:pt x="8947" y="6475"/>
                    </a:lnTo>
                    <a:lnTo>
                      <a:pt x="8945" y="6473"/>
                    </a:lnTo>
                    <a:lnTo>
                      <a:pt x="8944" y="6471"/>
                    </a:lnTo>
                    <a:lnTo>
                      <a:pt x="8944" y="6468"/>
                    </a:lnTo>
                    <a:lnTo>
                      <a:pt x="8940" y="6469"/>
                    </a:lnTo>
                    <a:lnTo>
                      <a:pt x="8935" y="6472"/>
                    </a:lnTo>
                    <a:lnTo>
                      <a:pt x="8931" y="6475"/>
                    </a:lnTo>
                    <a:lnTo>
                      <a:pt x="8927" y="6480"/>
                    </a:lnTo>
                    <a:lnTo>
                      <a:pt x="8917" y="6480"/>
                    </a:lnTo>
                    <a:lnTo>
                      <a:pt x="8908" y="6480"/>
                    </a:lnTo>
                    <a:lnTo>
                      <a:pt x="8904" y="6479"/>
                    </a:lnTo>
                    <a:lnTo>
                      <a:pt x="8900" y="6477"/>
                    </a:lnTo>
                    <a:lnTo>
                      <a:pt x="8898" y="6473"/>
                    </a:lnTo>
                    <a:lnTo>
                      <a:pt x="8898" y="6468"/>
                    </a:lnTo>
                    <a:lnTo>
                      <a:pt x="8884" y="6467"/>
                    </a:lnTo>
                    <a:lnTo>
                      <a:pt x="8871" y="6467"/>
                    </a:lnTo>
                    <a:lnTo>
                      <a:pt x="8865" y="6468"/>
                    </a:lnTo>
                    <a:lnTo>
                      <a:pt x="8861" y="6470"/>
                    </a:lnTo>
                    <a:lnTo>
                      <a:pt x="8859" y="6472"/>
                    </a:lnTo>
                    <a:lnTo>
                      <a:pt x="8858" y="6474"/>
                    </a:lnTo>
                    <a:lnTo>
                      <a:pt x="8857" y="6477"/>
                    </a:lnTo>
                    <a:lnTo>
                      <a:pt x="8857" y="6480"/>
                    </a:lnTo>
                    <a:lnTo>
                      <a:pt x="8840" y="6480"/>
                    </a:lnTo>
                    <a:lnTo>
                      <a:pt x="8820" y="6480"/>
                    </a:lnTo>
                    <a:lnTo>
                      <a:pt x="8812" y="6479"/>
                    </a:lnTo>
                    <a:lnTo>
                      <a:pt x="8805" y="6477"/>
                    </a:lnTo>
                    <a:lnTo>
                      <a:pt x="8802" y="6475"/>
                    </a:lnTo>
                    <a:lnTo>
                      <a:pt x="8800" y="6473"/>
                    </a:lnTo>
                    <a:lnTo>
                      <a:pt x="8798" y="6471"/>
                    </a:lnTo>
                    <a:lnTo>
                      <a:pt x="8798" y="6468"/>
                    </a:lnTo>
                    <a:lnTo>
                      <a:pt x="8794" y="6469"/>
                    </a:lnTo>
                    <a:lnTo>
                      <a:pt x="8789" y="6472"/>
                    </a:lnTo>
                    <a:lnTo>
                      <a:pt x="8785" y="6475"/>
                    </a:lnTo>
                    <a:lnTo>
                      <a:pt x="8781" y="6480"/>
                    </a:lnTo>
                    <a:lnTo>
                      <a:pt x="8769" y="6480"/>
                    </a:lnTo>
                    <a:lnTo>
                      <a:pt x="8756" y="6480"/>
                    </a:lnTo>
                    <a:lnTo>
                      <a:pt x="8750" y="6479"/>
                    </a:lnTo>
                    <a:lnTo>
                      <a:pt x="8745" y="6477"/>
                    </a:lnTo>
                    <a:lnTo>
                      <a:pt x="8743" y="6475"/>
                    </a:lnTo>
                    <a:lnTo>
                      <a:pt x="8741" y="6473"/>
                    </a:lnTo>
                    <a:lnTo>
                      <a:pt x="8740" y="6471"/>
                    </a:lnTo>
                    <a:lnTo>
                      <a:pt x="8740" y="6468"/>
                    </a:lnTo>
                    <a:lnTo>
                      <a:pt x="8736" y="6469"/>
                    </a:lnTo>
                    <a:lnTo>
                      <a:pt x="8731" y="6472"/>
                    </a:lnTo>
                    <a:lnTo>
                      <a:pt x="8727" y="6475"/>
                    </a:lnTo>
                    <a:lnTo>
                      <a:pt x="8723" y="6480"/>
                    </a:lnTo>
                    <a:lnTo>
                      <a:pt x="8713" y="6480"/>
                    </a:lnTo>
                    <a:lnTo>
                      <a:pt x="8704" y="6480"/>
                    </a:lnTo>
                    <a:lnTo>
                      <a:pt x="8699" y="6479"/>
                    </a:lnTo>
                    <a:lnTo>
                      <a:pt x="8696" y="6477"/>
                    </a:lnTo>
                    <a:lnTo>
                      <a:pt x="8694" y="6473"/>
                    </a:lnTo>
                    <a:lnTo>
                      <a:pt x="8693" y="6468"/>
                    </a:lnTo>
                    <a:lnTo>
                      <a:pt x="8679" y="6467"/>
                    </a:lnTo>
                    <a:lnTo>
                      <a:pt x="8666" y="6467"/>
                    </a:lnTo>
                    <a:lnTo>
                      <a:pt x="8660" y="6468"/>
                    </a:lnTo>
                    <a:lnTo>
                      <a:pt x="8656" y="6470"/>
                    </a:lnTo>
                    <a:lnTo>
                      <a:pt x="8654" y="6472"/>
                    </a:lnTo>
                    <a:lnTo>
                      <a:pt x="8653" y="6474"/>
                    </a:lnTo>
                    <a:lnTo>
                      <a:pt x="8652" y="6477"/>
                    </a:lnTo>
                    <a:lnTo>
                      <a:pt x="8652" y="6480"/>
                    </a:lnTo>
                    <a:lnTo>
                      <a:pt x="8639" y="6480"/>
                    </a:lnTo>
                    <a:lnTo>
                      <a:pt x="8626" y="6480"/>
                    </a:lnTo>
                    <a:lnTo>
                      <a:pt x="8615" y="6480"/>
                    </a:lnTo>
                    <a:lnTo>
                      <a:pt x="8605" y="6480"/>
                    </a:lnTo>
                    <a:lnTo>
                      <a:pt x="8597" y="6480"/>
                    </a:lnTo>
                    <a:lnTo>
                      <a:pt x="8594" y="6480"/>
                    </a:lnTo>
                    <a:lnTo>
                      <a:pt x="8559" y="6480"/>
                    </a:lnTo>
                    <a:lnTo>
                      <a:pt x="8524" y="6480"/>
                    </a:lnTo>
                    <a:lnTo>
                      <a:pt x="8491" y="6480"/>
                    </a:lnTo>
                    <a:lnTo>
                      <a:pt x="8459" y="6480"/>
                    </a:lnTo>
                    <a:lnTo>
                      <a:pt x="8451" y="6480"/>
                    </a:lnTo>
                    <a:lnTo>
                      <a:pt x="8448" y="6480"/>
                    </a:lnTo>
                    <a:lnTo>
                      <a:pt x="8404" y="6480"/>
                    </a:lnTo>
                    <a:lnTo>
                      <a:pt x="8360" y="6480"/>
                    </a:lnTo>
                    <a:lnTo>
                      <a:pt x="8318" y="6480"/>
                    </a:lnTo>
                    <a:lnTo>
                      <a:pt x="8276" y="6480"/>
                    </a:lnTo>
                    <a:lnTo>
                      <a:pt x="8233" y="6480"/>
                    </a:lnTo>
                    <a:lnTo>
                      <a:pt x="8192" y="6480"/>
                    </a:lnTo>
                    <a:lnTo>
                      <a:pt x="8150" y="6480"/>
                    </a:lnTo>
                    <a:lnTo>
                      <a:pt x="8109" y="6480"/>
                    </a:lnTo>
                    <a:lnTo>
                      <a:pt x="8109" y="6488"/>
                    </a:lnTo>
                    <a:lnTo>
                      <a:pt x="8109" y="6497"/>
                    </a:lnTo>
                    <a:lnTo>
                      <a:pt x="8077" y="6497"/>
                    </a:lnTo>
                    <a:lnTo>
                      <a:pt x="8048" y="6497"/>
                    </a:lnTo>
                    <a:lnTo>
                      <a:pt x="8019" y="6497"/>
                    </a:lnTo>
                    <a:lnTo>
                      <a:pt x="7992" y="6497"/>
                    </a:lnTo>
                    <a:lnTo>
                      <a:pt x="7992" y="6501"/>
                    </a:lnTo>
                    <a:lnTo>
                      <a:pt x="7992" y="6509"/>
                    </a:lnTo>
                    <a:lnTo>
                      <a:pt x="7975" y="6509"/>
                    </a:lnTo>
                    <a:lnTo>
                      <a:pt x="7961" y="6509"/>
                    </a:lnTo>
                    <a:lnTo>
                      <a:pt x="7947" y="6509"/>
                    </a:lnTo>
                    <a:lnTo>
                      <a:pt x="7933" y="6509"/>
                    </a:lnTo>
                    <a:lnTo>
                      <a:pt x="7933" y="6517"/>
                    </a:lnTo>
                    <a:lnTo>
                      <a:pt x="7933" y="6526"/>
                    </a:lnTo>
                    <a:lnTo>
                      <a:pt x="7916" y="6525"/>
                    </a:lnTo>
                    <a:lnTo>
                      <a:pt x="7897" y="6523"/>
                    </a:lnTo>
                    <a:lnTo>
                      <a:pt x="7888" y="6524"/>
                    </a:lnTo>
                    <a:lnTo>
                      <a:pt x="7881" y="6526"/>
                    </a:lnTo>
                    <a:lnTo>
                      <a:pt x="7878" y="6528"/>
                    </a:lnTo>
                    <a:lnTo>
                      <a:pt x="7876" y="6530"/>
                    </a:lnTo>
                    <a:lnTo>
                      <a:pt x="7875" y="6534"/>
                    </a:lnTo>
                    <a:lnTo>
                      <a:pt x="7875" y="6538"/>
                    </a:lnTo>
                    <a:lnTo>
                      <a:pt x="7858" y="6538"/>
                    </a:lnTo>
                    <a:lnTo>
                      <a:pt x="7843" y="6538"/>
                    </a:lnTo>
                    <a:lnTo>
                      <a:pt x="7830" y="6538"/>
                    </a:lnTo>
                    <a:lnTo>
                      <a:pt x="7817" y="6538"/>
                    </a:lnTo>
                    <a:lnTo>
                      <a:pt x="7817" y="6546"/>
                    </a:lnTo>
                    <a:lnTo>
                      <a:pt x="7817" y="6555"/>
                    </a:lnTo>
                    <a:lnTo>
                      <a:pt x="7803" y="6554"/>
                    </a:lnTo>
                    <a:lnTo>
                      <a:pt x="7790" y="6554"/>
                    </a:lnTo>
                    <a:lnTo>
                      <a:pt x="7784" y="6555"/>
                    </a:lnTo>
                    <a:lnTo>
                      <a:pt x="7779" y="6558"/>
                    </a:lnTo>
                    <a:lnTo>
                      <a:pt x="7777" y="6559"/>
                    </a:lnTo>
                    <a:lnTo>
                      <a:pt x="7776" y="6561"/>
                    </a:lnTo>
                    <a:lnTo>
                      <a:pt x="7775" y="6564"/>
                    </a:lnTo>
                    <a:lnTo>
                      <a:pt x="7775" y="6567"/>
                    </a:lnTo>
                    <a:lnTo>
                      <a:pt x="7762" y="6567"/>
                    </a:lnTo>
                    <a:lnTo>
                      <a:pt x="7750" y="6567"/>
                    </a:lnTo>
                    <a:lnTo>
                      <a:pt x="7738" y="6567"/>
                    </a:lnTo>
                    <a:lnTo>
                      <a:pt x="7729" y="6567"/>
                    </a:lnTo>
                    <a:lnTo>
                      <a:pt x="7729" y="6575"/>
                    </a:lnTo>
                    <a:lnTo>
                      <a:pt x="7729" y="6584"/>
                    </a:lnTo>
                    <a:lnTo>
                      <a:pt x="7715" y="6583"/>
                    </a:lnTo>
                    <a:lnTo>
                      <a:pt x="7702" y="6583"/>
                    </a:lnTo>
                    <a:lnTo>
                      <a:pt x="7696" y="6584"/>
                    </a:lnTo>
                    <a:lnTo>
                      <a:pt x="7692" y="6587"/>
                    </a:lnTo>
                    <a:lnTo>
                      <a:pt x="7690" y="6588"/>
                    </a:lnTo>
                    <a:lnTo>
                      <a:pt x="7689" y="6590"/>
                    </a:lnTo>
                    <a:lnTo>
                      <a:pt x="7688" y="6593"/>
                    </a:lnTo>
                    <a:lnTo>
                      <a:pt x="7688" y="6596"/>
                    </a:lnTo>
                    <a:lnTo>
                      <a:pt x="7675" y="6596"/>
                    </a:lnTo>
                    <a:lnTo>
                      <a:pt x="7662" y="6596"/>
                    </a:lnTo>
                    <a:lnTo>
                      <a:pt x="7651" y="6596"/>
                    </a:lnTo>
                    <a:lnTo>
                      <a:pt x="7642" y="6596"/>
                    </a:lnTo>
                    <a:lnTo>
                      <a:pt x="7637" y="6601"/>
                    </a:lnTo>
                    <a:lnTo>
                      <a:pt x="7633" y="6608"/>
                    </a:lnTo>
                    <a:lnTo>
                      <a:pt x="7630" y="6616"/>
                    </a:lnTo>
                    <a:lnTo>
                      <a:pt x="7629" y="6625"/>
                    </a:lnTo>
                    <a:lnTo>
                      <a:pt x="7612" y="6625"/>
                    </a:lnTo>
                    <a:lnTo>
                      <a:pt x="7600" y="6625"/>
                    </a:lnTo>
                    <a:lnTo>
                      <a:pt x="7600" y="6633"/>
                    </a:lnTo>
                    <a:lnTo>
                      <a:pt x="7600" y="6642"/>
                    </a:lnTo>
                    <a:lnTo>
                      <a:pt x="7587" y="6642"/>
                    </a:lnTo>
                    <a:lnTo>
                      <a:pt x="7574" y="6642"/>
                    </a:lnTo>
                    <a:lnTo>
                      <a:pt x="7563" y="6642"/>
                    </a:lnTo>
                    <a:lnTo>
                      <a:pt x="7553" y="6642"/>
                    </a:lnTo>
                    <a:lnTo>
                      <a:pt x="7549" y="6643"/>
                    </a:lnTo>
                    <a:lnTo>
                      <a:pt x="7545" y="6646"/>
                    </a:lnTo>
                    <a:lnTo>
                      <a:pt x="7543" y="6649"/>
                    </a:lnTo>
                    <a:lnTo>
                      <a:pt x="7542" y="6654"/>
                    </a:lnTo>
                    <a:lnTo>
                      <a:pt x="7542" y="6662"/>
                    </a:lnTo>
                    <a:lnTo>
                      <a:pt x="7542" y="6671"/>
                    </a:lnTo>
                    <a:lnTo>
                      <a:pt x="7530" y="6670"/>
                    </a:lnTo>
                    <a:lnTo>
                      <a:pt x="7521" y="6670"/>
                    </a:lnTo>
                    <a:lnTo>
                      <a:pt x="7517" y="6671"/>
                    </a:lnTo>
                    <a:lnTo>
                      <a:pt x="7515" y="6674"/>
                    </a:lnTo>
                    <a:lnTo>
                      <a:pt x="7513" y="6677"/>
                    </a:lnTo>
                    <a:lnTo>
                      <a:pt x="7513" y="6683"/>
                    </a:lnTo>
                    <a:lnTo>
                      <a:pt x="7496" y="6683"/>
                    </a:lnTo>
                    <a:lnTo>
                      <a:pt x="7484" y="6683"/>
                    </a:lnTo>
                    <a:lnTo>
                      <a:pt x="7484" y="6691"/>
                    </a:lnTo>
                    <a:lnTo>
                      <a:pt x="7484" y="6700"/>
                    </a:lnTo>
                    <a:lnTo>
                      <a:pt x="7478" y="6701"/>
                    </a:lnTo>
                    <a:lnTo>
                      <a:pt x="7474" y="6704"/>
                    </a:lnTo>
                    <a:lnTo>
                      <a:pt x="7470" y="6708"/>
                    </a:lnTo>
                    <a:lnTo>
                      <a:pt x="7465" y="6712"/>
                    </a:lnTo>
                    <a:lnTo>
                      <a:pt x="7449" y="6712"/>
                    </a:lnTo>
                    <a:lnTo>
                      <a:pt x="7436" y="6712"/>
                    </a:lnTo>
                    <a:lnTo>
                      <a:pt x="7436" y="6720"/>
                    </a:lnTo>
                    <a:lnTo>
                      <a:pt x="7436" y="6729"/>
                    </a:lnTo>
                    <a:lnTo>
                      <a:pt x="7420" y="6729"/>
                    </a:lnTo>
                    <a:lnTo>
                      <a:pt x="7407" y="6729"/>
                    </a:lnTo>
                    <a:lnTo>
                      <a:pt x="7403" y="6730"/>
                    </a:lnTo>
                    <a:lnTo>
                      <a:pt x="7399" y="6733"/>
                    </a:lnTo>
                    <a:lnTo>
                      <a:pt x="7397" y="6737"/>
                    </a:lnTo>
                    <a:lnTo>
                      <a:pt x="7396" y="6741"/>
                    </a:lnTo>
                    <a:lnTo>
                      <a:pt x="7396" y="6750"/>
                    </a:lnTo>
                    <a:lnTo>
                      <a:pt x="7396" y="6759"/>
                    </a:lnTo>
                    <a:lnTo>
                      <a:pt x="7384" y="6759"/>
                    </a:lnTo>
                    <a:lnTo>
                      <a:pt x="7375" y="6758"/>
                    </a:lnTo>
                    <a:lnTo>
                      <a:pt x="7371" y="6760"/>
                    </a:lnTo>
                    <a:lnTo>
                      <a:pt x="7369" y="6762"/>
                    </a:lnTo>
                    <a:lnTo>
                      <a:pt x="7367" y="6765"/>
                    </a:lnTo>
                    <a:lnTo>
                      <a:pt x="7367" y="6771"/>
                    </a:lnTo>
                    <a:lnTo>
                      <a:pt x="7358" y="6771"/>
                    </a:lnTo>
                    <a:lnTo>
                      <a:pt x="7349" y="6771"/>
                    </a:lnTo>
                    <a:lnTo>
                      <a:pt x="7349" y="6780"/>
                    </a:lnTo>
                    <a:lnTo>
                      <a:pt x="7349" y="6788"/>
                    </a:lnTo>
                    <a:lnTo>
                      <a:pt x="7332" y="6788"/>
                    </a:lnTo>
                    <a:lnTo>
                      <a:pt x="7319" y="6788"/>
                    </a:lnTo>
                    <a:lnTo>
                      <a:pt x="7315" y="6789"/>
                    </a:lnTo>
                    <a:lnTo>
                      <a:pt x="7311" y="6792"/>
                    </a:lnTo>
                    <a:lnTo>
                      <a:pt x="7309" y="6796"/>
                    </a:lnTo>
                    <a:lnTo>
                      <a:pt x="7308" y="6800"/>
                    </a:lnTo>
                    <a:lnTo>
                      <a:pt x="7308" y="6809"/>
                    </a:lnTo>
                    <a:lnTo>
                      <a:pt x="7308" y="6817"/>
                    </a:lnTo>
                    <a:lnTo>
                      <a:pt x="7299" y="6818"/>
                    </a:lnTo>
                    <a:lnTo>
                      <a:pt x="7291" y="6821"/>
                    </a:lnTo>
                    <a:lnTo>
                      <a:pt x="7284" y="6825"/>
                    </a:lnTo>
                    <a:lnTo>
                      <a:pt x="7279" y="6829"/>
                    </a:lnTo>
                    <a:lnTo>
                      <a:pt x="7279" y="6838"/>
                    </a:lnTo>
                    <a:lnTo>
                      <a:pt x="7279" y="6846"/>
                    </a:lnTo>
                    <a:lnTo>
                      <a:pt x="7267" y="6846"/>
                    </a:lnTo>
                    <a:lnTo>
                      <a:pt x="7258" y="6846"/>
                    </a:lnTo>
                    <a:lnTo>
                      <a:pt x="7254" y="6847"/>
                    </a:lnTo>
                    <a:lnTo>
                      <a:pt x="7252" y="6849"/>
                    </a:lnTo>
                    <a:lnTo>
                      <a:pt x="7250" y="6852"/>
                    </a:lnTo>
                    <a:lnTo>
                      <a:pt x="7250" y="6858"/>
                    </a:lnTo>
                    <a:lnTo>
                      <a:pt x="7241" y="6858"/>
                    </a:lnTo>
                    <a:lnTo>
                      <a:pt x="7232" y="6858"/>
                    </a:lnTo>
                    <a:lnTo>
                      <a:pt x="7228" y="6863"/>
                    </a:lnTo>
                    <a:lnTo>
                      <a:pt x="7224" y="6870"/>
                    </a:lnTo>
                    <a:lnTo>
                      <a:pt x="7221" y="6878"/>
                    </a:lnTo>
                    <a:lnTo>
                      <a:pt x="7221" y="6887"/>
                    </a:lnTo>
                    <a:lnTo>
                      <a:pt x="7212" y="6887"/>
                    </a:lnTo>
                    <a:lnTo>
                      <a:pt x="7203" y="6887"/>
                    </a:lnTo>
                    <a:lnTo>
                      <a:pt x="7199" y="6891"/>
                    </a:lnTo>
                    <a:lnTo>
                      <a:pt x="7195" y="6896"/>
                    </a:lnTo>
                    <a:lnTo>
                      <a:pt x="7192" y="6900"/>
                    </a:lnTo>
                    <a:lnTo>
                      <a:pt x="7191" y="6904"/>
                    </a:lnTo>
                    <a:lnTo>
                      <a:pt x="7191" y="6908"/>
                    </a:lnTo>
                    <a:lnTo>
                      <a:pt x="7191" y="6916"/>
                    </a:lnTo>
                    <a:lnTo>
                      <a:pt x="7183" y="6916"/>
                    </a:lnTo>
                    <a:lnTo>
                      <a:pt x="7173" y="6916"/>
                    </a:lnTo>
                    <a:lnTo>
                      <a:pt x="7169" y="6921"/>
                    </a:lnTo>
                    <a:lnTo>
                      <a:pt x="7165" y="6928"/>
                    </a:lnTo>
                    <a:lnTo>
                      <a:pt x="7162" y="6936"/>
                    </a:lnTo>
                    <a:lnTo>
                      <a:pt x="7161" y="6945"/>
                    </a:lnTo>
                    <a:lnTo>
                      <a:pt x="7153" y="6945"/>
                    </a:lnTo>
                    <a:lnTo>
                      <a:pt x="7144" y="6945"/>
                    </a:lnTo>
                    <a:lnTo>
                      <a:pt x="7140" y="6949"/>
                    </a:lnTo>
                    <a:lnTo>
                      <a:pt x="7136" y="6954"/>
                    </a:lnTo>
                    <a:lnTo>
                      <a:pt x="7133" y="6958"/>
                    </a:lnTo>
                    <a:lnTo>
                      <a:pt x="7132" y="6962"/>
                    </a:lnTo>
                    <a:lnTo>
                      <a:pt x="7132" y="6966"/>
                    </a:lnTo>
                    <a:lnTo>
                      <a:pt x="7132" y="6974"/>
                    </a:lnTo>
                    <a:lnTo>
                      <a:pt x="7124" y="6974"/>
                    </a:lnTo>
                    <a:lnTo>
                      <a:pt x="7115" y="6974"/>
                    </a:lnTo>
                    <a:lnTo>
                      <a:pt x="7111" y="6979"/>
                    </a:lnTo>
                    <a:lnTo>
                      <a:pt x="7107" y="6986"/>
                    </a:lnTo>
                    <a:lnTo>
                      <a:pt x="7104" y="6994"/>
                    </a:lnTo>
                    <a:lnTo>
                      <a:pt x="7103" y="7003"/>
                    </a:lnTo>
                    <a:lnTo>
                      <a:pt x="7095" y="7003"/>
                    </a:lnTo>
                    <a:lnTo>
                      <a:pt x="7086" y="7003"/>
                    </a:lnTo>
                    <a:lnTo>
                      <a:pt x="7082" y="7008"/>
                    </a:lnTo>
                    <a:lnTo>
                      <a:pt x="7078" y="7015"/>
                    </a:lnTo>
                    <a:lnTo>
                      <a:pt x="7075" y="7023"/>
                    </a:lnTo>
                    <a:lnTo>
                      <a:pt x="7074" y="7032"/>
                    </a:lnTo>
                    <a:lnTo>
                      <a:pt x="7066" y="7032"/>
                    </a:lnTo>
                    <a:lnTo>
                      <a:pt x="7057" y="7032"/>
                    </a:lnTo>
                    <a:lnTo>
                      <a:pt x="7053" y="7036"/>
                    </a:lnTo>
                    <a:lnTo>
                      <a:pt x="7049" y="7041"/>
                    </a:lnTo>
                    <a:lnTo>
                      <a:pt x="7046" y="7045"/>
                    </a:lnTo>
                    <a:lnTo>
                      <a:pt x="7045" y="7049"/>
                    </a:lnTo>
                    <a:lnTo>
                      <a:pt x="7045" y="7062"/>
                    </a:lnTo>
                    <a:lnTo>
                      <a:pt x="7045" y="7079"/>
                    </a:lnTo>
                    <a:lnTo>
                      <a:pt x="7037" y="7080"/>
                    </a:lnTo>
                    <a:lnTo>
                      <a:pt x="7029" y="7082"/>
                    </a:lnTo>
                    <a:lnTo>
                      <a:pt x="7021" y="7086"/>
                    </a:lnTo>
                    <a:lnTo>
                      <a:pt x="7015" y="7090"/>
                    </a:lnTo>
                    <a:lnTo>
                      <a:pt x="7015" y="7099"/>
                    </a:lnTo>
                    <a:lnTo>
                      <a:pt x="7015" y="7108"/>
                    </a:lnTo>
                    <a:lnTo>
                      <a:pt x="7007" y="7108"/>
                    </a:lnTo>
                    <a:lnTo>
                      <a:pt x="6998" y="7108"/>
                    </a:lnTo>
                    <a:lnTo>
                      <a:pt x="6998" y="7121"/>
                    </a:lnTo>
                    <a:lnTo>
                      <a:pt x="6998" y="7138"/>
                    </a:lnTo>
                    <a:lnTo>
                      <a:pt x="6994" y="7139"/>
                    </a:lnTo>
                    <a:lnTo>
                      <a:pt x="6990" y="7141"/>
                    </a:lnTo>
                    <a:lnTo>
                      <a:pt x="6987" y="7145"/>
                    </a:lnTo>
                    <a:lnTo>
                      <a:pt x="6986" y="7149"/>
                    </a:lnTo>
                    <a:lnTo>
                      <a:pt x="6978" y="7149"/>
                    </a:lnTo>
                    <a:lnTo>
                      <a:pt x="6969" y="7149"/>
                    </a:lnTo>
                    <a:lnTo>
                      <a:pt x="6965" y="7154"/>
                    </a:lnTo>
                    <a:lnTo>
                      <a:pt x="6961" y="7158"/>
                    </a:lnTo>
                    <a:lnTo>
                      <a:pt x="6958" y="7162"/>
                    </a:lnTo>
                    <a:lnTo>
                      <a:pt x="6957" y="7167"/>
                    </a:lnTo>
                    <a:lnTo>
                      <a:pt x="6957" y="7179"/>
                    </a:lnTo>
                    <a:lnTo>
                      <a:pt x="6957" y="7196"/>
                    </a:lnTo>
                    <a:lnTo>
                      <a:pt x="6949" y="7196"/>
                    </a:lnTo>
                    <a:lnTo>
                      <a:pt x="6940" y="7196"/>
                    </a:lnTo>
                    <a:lnTo>
                      <a:pt x="6940" y="7208"/>
                    </a:lnTo>
                    <a:lnTo>
                      <a:pt x="6940" y="7225"/>
                    </a:lnTo>
                    <a:lnTo>
                      <a:pt x="6935" y="7226"/>
                    </a:lnTo>
                    <a:lnTo>
                      <a:pt x="6932" y="7228"/>
                    </a:lnTo>
                    <a:lnTo>
                      <a:pt x="6929" y="7232"/>
                    </a:lnTo>
                    <a:lnTo>
                      <a:pt x="6928" y="7236"/>
                    </a:lnTo>
                    <a:lnTo>
                      <a:pt x="6920" y="7236"/>
                    </a:lnTo>
                    <a:lnTo>
                      <a:pt x="6911" y="7236"/>
                    </a:lnTo>
                    <a:lnTo>
                      <a:pt x="6911" y="7246"/>
                    </a:lnTo>
                    <a:lnTo>
                      <a:pt x="6912" y="7255"/>
                    </a:lnTo>
                    <a:lnTo>
                      <a:pt x="6910" y="7259"/>
                    </a:lnTo>
                    <a:lnTo>
                      <a:pt x="6908" y="7262"/>
                    </a:lnTo>
                    <a:lnTo>
                      <a:pt x="6905" y="7265"/>
                    </a:lnTo>
                    <a:lnTo>
                      <a:pt x="6899" y="7265"/>
                    </a:lnTo>
                    <a:lnTo>
                      <a:pt x="6899" y="7278"/>
                    </a:lnTo>
                    <a:lnTo>
                      <a:pt x="6899" y="7294"/>
                    </a:lnTo>
                    <a:lnTo>
                      <a:pt x="6890" y="7294"/>
                    </a:lnTo>
                    <a:lnTo>
                      <a:pt x="6882" y="7294"/>
                    </a:lnTo>
                    <a:lnTo>
                      <a:pt x="6877" y="7299"/>
                    </a:lnTo>
                    <a:lnTo>
                      <a:pt x="6873" y="7303"/>
                    </a:lnTo>
                    <a:lnTo>
                      <a:pt x="6870" y="7307"/>
                    </a:lnTo>
                    <a:lnTo>
                      <a:pt x="6869" y="7312"/>
                    </a:lnTo>
                    <a:lnTo>
                      <a:pt x="6869" y="7324"/>
                    </a:lnTo>
                    <a:lnTo>
                      <a:pt x="6869" y="7341"/>
                    </a:lnTo>
                    <a:lnTo>
                      <a:pt x="6860" y="7341"/>
                    </a:lnTo>
                    <a:lnTo>
                      <a:pt x="6852" y="7341"/>
                    </a:lnTo>
                    <a:lnTo>
                      <a:pt x="6852" y="7350"/>
                    </a:lnTo>
                    <a:lnTo>
                      <a:pt x="6852" y="7360"/>
                    </a:lnTo>
                    <a:lnTo>
                      <a:pt x="6851" y="7364"/>
                    </a:lnTo>
                    <a:lnTo>
                      <a:pt x="6849" y="7367"/>
                    </a:lnTo>
                    <a:lnTo>
                      <a:pt x="6846" y="7369"/>
                    </a:lnTo>
                    <a:lnTo>
                      <a:pt x="6840" y="7370"/>
                    </a:lnTo>
                    <a:lnTo>
                      <a:pt x="6840" y="7379"/>
                    </a:lnTo>
                    <a:lnTo>
                      <a:pt x="6840" y="7388"/>
                    </a:lnTo>
                    <a:lnTo>
                      <a:pt x="6840" y="7398"/>
                    </a:lnTo>
                    <a:lnTo>
                      <a:pt x="6840" y="7410"/>
                    </a:lnTo>
                    <a:lnTo>
                      <a:pt x="6831" y="7410"/>
                    </a:lnTo>
                    <a:lnTo>
                      <a:pt x="6823" y="7410"/>
                    </a:lnTo>
                    <a:lnTo>
                      <a:pt x="6823" y="7420"/>
                    </a:lnTo>
                    <a:lnTo>
                      <a:pt x="6823" y="7429"/>
                    </a:lnTo>
                    <a:lnTo>
                      <a:pt x="6822" y="7433"/>
                    </a:lnTo>
                    <a:lnTo>
                      <a:pt x="6820" y="7437"/>
                    </a:lnTo>
                    <a:lnTo>
                      <a:pt x="6817" y="7439"/>
                    </a:lnTo>
                    <a:lnTo>
                      <a:pt x="6811" y="7439"/>
                    </a:lnTo>
                    <a:lnTo>
                      <a:pt x="6811" y="7452"/>
                    </a:lnTo>
                    <a:lnTo>
                      <a:pt x="6811" y="7468"/>
                    </a:lnTo>
                    <a:lnTo>
                      <a:pt x="6802" y="7468"/>
                    </a:lnTo>
                    <a:lnTo>
                      <a:pt x="6794" y="7468"/>
                    </a:lnTo>
                    <a:lnTo>
                      <a:pt x="6794" y="7479"/>
                    </a:lnTo>
                    <a:lnTo>
                      <a:pt x="6794" y="7488"/>
                    </a:lnTo>
                    <a:lnTo>
                      <a:pt x="6793" y="7492"/>
                    </a:lnTo>
                    <a:lnTo>
                      <a:pt x="6791" y="7496"/>
                    </a:lnTo>
                    <a:lnTo>
                      <a:pt x="6788" y="7498"/>
                    </a:lnTo>
                    <a:lnTo>
                      <a:pt x="6782" y="7499"/>
                    </a:lnTo>
                    <a:lnTo>
                      <a:pt x="6782" y="7512"/>
                    </a:lnTo>
                    <a:lnTo>
                      <a:pt x="6782" y="7525"/>
                    </a:lnTo>
                    <a:lnTo>
                      <a:pt x="6782" y="7540"/>
                    </a:lnTo>
                    <a:lnTo>
                      <a:pt x="6782" y="7557"/>
                    </a:lnTo>
                    <a:lnTo>
                      <a:pt x="6773" y="7557"/>
                    </a:lnTo>
                    <a:lnTo>
                      <a:pt x="6765" y="7557"/>
                    </a:lnTo>
                    <a:lnTo>
                      <a:pt x="6765" y="7573"/>
                    </a:lnTo>
                    <a:lnTo>
                      <a:pt x="6765" y="7592"/>
                    </a:lnTo>
                    <a:lnTo>
                      <a:pt x="6764" y="7601"/>
                    </a:lnTo>
                    <a:lnTo>
                      <a:pt x="6762" y="7608"/>
                    </a:lnTo>
                    <a:lnTo>
                      <a:pt x="6760" y="7611"/>
                    </a:lnTo>
                    <a:lnTo>
                      <a:pt x="6759" y="7613"/>
                    </a:lnTo>
                    <a:lnTo>
                      <a:pt x="6756" y="7614"/>
                    </a:lnTo>
                    <a:lnTo>
                      <a:pt x="6753" y="7615"/>
                    </a:lnTo>
                    <a:lnTo>
                      <a:pt x="6753" y="7627"/>
                    </a:lnTo>
                    <a:lnTo>
                      <a:pt x="6753" y="7644"/>
                    </a:lnTo>
                    <a:lnTo>
                      <a:pt x="6744" y="7644"/>
                    </a:lnTo>
                    <a:lnTo>
                      <a:pt x="6736" y="7644"/>
                    </a:lnTo>
                    <a:lnTo>
                      <a:pt x="6736" y="7660"/>
                    </a:lnTo>
                    <a:lnTo>
                      <a:pt x="6736" y="7679"/>
                    </a:lnTo>
                    <a:lnTo>
                      <a:pt x="6735" y="7688"/>
                    </a:lnTo>
                    <a:lnTo>
                      <a:pt x="6733" y="7695"/>
                    </a:lnTo>
                    <a:lnTo>
                      <a:pt x="6731" y="7698"/>
                    </a:lnTo>
                    <a:lnTo>
                      <a:pt x="6730" y="7700"/>
                    </a:lnTo>
                    <a:lnTo>
                      <a:pt x="6727" y="7701"/>
                    </a:lnTo>
                    <a:lnTo>
                      <a:pt x="6723" y="7702"/>
                    </a:lnTo>
                    <a:lnTo>
                      <a:pt x="6723" y="7714"/>
                    </a:lnTo>
                    <a:lnTo>
                      <a:pt x="6723" y="7731"/>
                    </a:lnTo>
                    <a:lnTo>
                      <a:pt x="6714" y="7731"/>
                    </a:lnTo>
                    <a:lnTo>
                      <a:pt x="6706" y="7731"/>
                    </a:lnTo>
                    <a:lnTo>
                      <a:pt x="6706" y="7748"/>
                    </a:lnTo>
                    <a:lnTo>
                      <a:pt x="6706" y="7766"/>
                    </a:lnTo>
                    <a:lnTo>
                      <a:pt x="6706" y="7785"/>
                    </a:lnTo>
                    <a:lnTo>
                      <a:pt x="6706" y="7806"/>
                    </a:lnTo>
                    <a:lnTo>
                      <a:pt x="6698" y="7806"/>
                    </a:lnTo>
                    <a:lnTo>
                      <a:pt x="6694" y="7806"/>
                    </a:lnTo>
                    <a:lnTo>
                      <a:pt x="6694" y="7829"/>
                    </a:lnTo>
                    <a:lnTo>
                      <a:pt x="6694" y="7854"/>
                    </a:lnTo>
                    <a:lnTo>
                      <a:pt x="6694" y="7880"/>
                    </a:lnTo>
                    <a:lnTo>
                      <a:pt x="6694" y="7906"/>
                    </a:lnTo>
                    <a:lnTo>
                      <a:pt x="6685" y="7906"/>
                    </a:lnTo>
                    <a:lnTo>
                      <a:pt x="6677" y="7906"/>
                    </a:lnTo>
                    <a:lnTo>
                      <a:pt x="6677" y="7916"/>
                    </a:lnTo>
                    <a:lnTo>
                      <a:pt x="6677" y="7927"/>
                    </a:lnTo>
                    <a:lnTo>
                      <a:pt x="6677" y="7939"/>
                    </a:lnTo>
                    <a:lnTo>
                      <a:pt x="6677" y="7952"/>
                    </a:lnTo>
                    <a:lnTo>
                      <a:pt x="6681" y="7953"/>
                    </a:lnTo>
                    <a:lnTo>
                      <a:pt x="6685" y="7956"/>
                    </a:lnTo>
                    <a:lnTo>
                      <a:pt x="6690" y="7960"/>
                    </a:lnTo>
                    <a:lnTo>
                      <a:pt x="6694" y="7964"/>
                    </a:lnTo>
                    <a:lnTo>
                      <a:pt x="6685" y="7964"/>
                    </a:lnTo>
                    <a:lnTo>
                      <a:pt x="6677" y="7964"/>
                    </a:lnTo>
                    <a:lnTo>
                      <a:pt x="6677" y="7977"/>
                    </a:lnTo>
                    <a:lnTo>
                      <a:pt x="6677" y="7991"/>
                    </a:lnTo>
                    <a:lnTo>
                      <a:pt x="6677" y="8006"/>
                    </a:lnTo>
                    <a:lnTo>
                      <a:pt x="6677" y="8022"/>
                    </a:lnTo>
                    <a:lnTo>
                      <a:pt x="6655" y="8022"/>
                    </a:lnTo>
                    <a:lnTo>
                      <a:pt x="6633" y="8022"/>
                    </a:lnTo>
                    <a:lnTo>
                      <a:pt x="6611" y="8022"/>
                    </a:lnTo>
                    <a:lnTo>
                      <a:pt x="6590" y="80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8" name="Freeform 10"/>
              <p:cNvSpPr>
                <a:spLocks/>
              </p:cNvSpPr>
              <p:nvPr/>
            </p:nvSpPr>
            <p:spPr bwMode="auto">
              <a:xfrm>
                <a:off x="1104" y="187"/>
                <a:ext cx="340" cy="191"/>
              </a:xfrm>
              <a:custGeom>
                <a:avLst/>
                <a:gdLst/>
                <a:ahLst/>
                <a:cxnLst>
                  <a:cxn ang="0">
                    <a:pos x="11" y="7690"/>
                  </a:cxn>
                  <a:cxn ang="0">
                    <a:pos x="11" y="7236"/>
                  </a:cxn>
                  <a:cxn ang="0">
                    <a:pos x="11" y="6538"/>
                  </a:cxn>
                  <a:cxn ang="0">
                    <a:pos x="11" y="6410"/>
                  </a:cxn>
                  <a:cxn ang="0">
                    <a:pos x="11" y="6072"/>
                  </a:cxn>
                  <a:cxn ang="0">
                    <a:pos x="29" y="5955"/>
                  </a:cxn>
                  <a:cxn ang="0">
                    <a:pos x="29" y="5414"/>
                  </a:cxn>
                  <a:cxn ang="0">
                    <a:pos x="31" y="5055"/>
                  </a:cxn>
                  <a:cxn ang="0">
                    <a:pos x="41" y="4960"/>
                  </a:cxn>
                  <a:cxn ang="0">
                    <a:pos x="41" y="4527"/>
                  </a:cxn>
                  <a:cxn ang="0">
                    <a:pos x="59" y="3931"/>
                  </a:cxn>
                  <a:cxn ang="0">
                    <a:pos x="71" y="3760"/>
                  </a:cxn>
                  <a:cxn ang="0">
                    <a:pos x="71" y="2015"/>
                  </a:cxn>
                  <a:cxn ang="0">
                    <a:pos x="71" y="1921"/>
                  </a:cxn>
                  <a:cxn ang="0">
                    <a:pos x="71" y="1687"/>
                  </a:cxn>
                  <a:cxn ang="0">
                    <a:pos x="88" y="1572"/>
                  </a:cxn>
                  <a:cxn ang="0">
                    <a:pos x="88" y="1051"/>
                  </a:cxn>
                  <a:cxn ang="0">
                    <a:pos x="88" y="487"/>
                  </a:cxn>
                  <a:cxn ang="0">
                    <a:pos x="100" y="233"/>
                  </a:cxn>
                  <a:cxn ang="0">
                    <a:pos x="100" y="120"/>
                  </a:cxn>
                  <a:cxn ang="0">
                    <a:pos x="2555" y="0"/>
                  </a:cxn>
                  <a:cxn ang="0">
                    <a:pos x="4073" y="17"/>
                  </a:cxn>
                  <a:cxn ang="0">
                    <a:pos x="4179" y="0"/>
                  </a:cxn>
                  <a:cxn ang="0">
                    <a:pos x="4296" y="17"/>
                  </a:cxn>
                  <a:cxn ang="0">
                    <a:pos x="7083" y="17"/>
                  </a:cxn>
                  <a:cxn ang="0">
                    <a:pos x="7189" y="0"/>
                  </a:cxn>
                  <a:cxn ang="0">
                    <a:pos x="11687" y="17"/>
                  </a:cxn>
                  <a:cxn ang="0">
                    <a:pos x="13022" y="29"/>
                  </a:cxn>
                  <a:cxn ang="0">
                    <a:pos x="13237" y="512"/>
                  </a:cxn>
                  <a:cxn ang="0">
                    <a:pos x="13254" y="658"/>
                  </a:cxn>
                  <a:cxn ang="0">
                    <a:pos x="13254" y="745"/>
                  </a:cxn>
                  <a:cxn ang="0">
                    <a:pos x="13237" y="1007"/>
                  </a:cxn>
                  <a:cxn ang="0">
                    <a:pos x="13237" y="1094"/>
                  </a:cxn>
                  <a:cxn ang="0">
                    <a:pos x="13254" y="1308"/>
                  </a:cxn>
                  <a:cxn ang="0">
                    <a:pos x="13254" y="1866"/>
                  </a:cxn>
                  <a:cxn ang="0">
                    <a:pos x="13254" y="2522"/>
                  </a:cxn>
                  <a:cxn ang="0">
                    <a:pos x="13254" y="3209"/>
                  </a:cxn>
                  <a:cxn ang="0">
                    <a:pos x="13254" y="3438"/>
                  </a:cxn>
                  <a:cxn ang="0">
                    <a:pos x="13254" y="3511"/>
                  </a:cxn>
                  <a:cxn ang="0">
                    <a:pos x="13258" y="3577"/>
                  </a:cxn>
                  <a:cxn ang="0">
                    <a:pos x="13266" y="3758"/>
                  </a:cxn>
                  <a:cxn ang="0">
                    <a:pos x="13254" y="3907"/>
                  </a:cxn>
                  <a:cxn ang="0">
                    <a:pos x="13254" y="4081"/>
                  </a:cxn>
                  <a:cxn ang="0">
                    <a:pos x="13254" y="4209"/>
                  </a:cxn>
                  <a:cxn ang="0">
                    <a:pos x="13257" y="4294"/>
                  </a:cxn>
                  <a:cxn ang="0">
                    <a:pos x="13258" y="4479"/>
                  </a:cxn>
                  <a:cxn ang="0">
                    <a:pos x="13266" y="4605"/>
                  </a:cxn>
                  <a:cxn ang="0">
                    <a:pos x="13254" y="4734"/>
                  </a:cxn>
                  <a:cxn ang="0">
                    <a:pos x="13257" y="4816"/>
                  </a:cxn>
                  <a:cxn ang="0">
                    <a:pos x="13254" y="5012"/>
                  </a:cxn>
                  <a:cxn ang="0">
                    <a:pos x="13266" y="5129"/>
                  </a:cxn>
                  <a:cxn ang="0">
                    <a:pos x="13254" y="5536"/>
                  </a:cxn>
                  <a:cxn ang="0">
                    <a:pos x="13252" y="5680"/>
                  </a:cxn>
                  <a:cxn ang="0">
                    <a:pos x="13258" y="5761"/>
                  </a:cxn>
                  <a:cxn ang="0">
                    <a:pos x="13254" y="6070"/>
                  </a:cxn>
                  <a:cxn ang="0">
                    <a:pos x="13254" y="6246"/>
                  </a:cxn>
                  <a:cxn ang="0">
                    <a:pos x="13254" y="6334"/>
                  </a:cxn>
                  <a:cxn ang="0">
                    <a:pos x="13266" y="6683"/>
                  </a:cxn>
                  <a:cxn ang="0">
                    <a:pos x="13266" y="6933"/>
                  </a:cxn>
                  <a:cxn ang="0">
                    <a:pos x="13266" y="7049"/>
                  </a:cxn>
                  <a:cxn ang="0">
                    <a:pos x="13266" y="7310"/>
                  </a:cxn>
                  <a:cxn ang="0">
                    <a:pos x="13258" y="7797"/>
                  </a:cxn>
                </a:cxnLst>
                <a:rect l="0" t="0" r="r" b="b"/>
                <a:pathLst>
                  <a:path w="13267" h="8022">
                    <a:moveTo>
                      <a:pt x="11" y="8022"/>
                    </a:moveTo>
                    <a:lnTo>
                      <a:pt x="11" y="8022"/>
                    </a:lnTo>
                    <a:lnTo>
                      <a:pt x="11" y="8014"/>
                    </a:lnTo>
                    <a:lnTo>
                      <a:pt x="11" y="8010"/>
                    </a:lnTo>
                    <a:lnTo>
                      <a:pt x="11" y="7997"/>
                    </a:lnTo>
                    <a:lnTo>
                      <a:pt x="11" y="7985"/>
                    </a:lnTo>
                    <a:lnTo>
                      <a:pt x="11" y="7974"/>
                    </a:lnTo>
                    <a:lnTo>
                      <a:pt x="11" y="7964"/>
                    </a:lnTo>
                    <a:lnTo>
                      <a:pt x="11" y="7956"/>
                    </a:lnTo>
                    <a:lnTo>
                      <a:pt x="11" y="7952"/>
                    </a:lnTo>
                    <a:lnTo>
                      <a:pt x="11" y="7909"/>
                    </a:lnTo>
                    <a:lnTo>
                      <a:pt x="11" y="7865"/>
                    </a:lnTo>
                    <a:lnTo>
                      <a:pt x="11" y="7821"/>
                    </a:lnTo>
                    <a:lnTo>
                      <a:pt x="11" y="7777"/>
                    </a:lnTo>
                    <a:lnTo>
                      <a:pt x="11" y="7734"/>
                    </a:lnTo>
                    <a:lnTo>
                      <a:pt x="11" y="7690"/>
                    </a:lnTo>
                    <a:lnTo>
                      <a:pt x="11" y="7647"/>
                    </a:lnTo>
                    <a:lnTo>
                      <a:pt x="11" y="7603"/>
                    </a:lnTo>
                    <a:lnTo>
                      <a:pt x="11" y="7560"/>
                    </a:lnTo>
                    <a:lnTo>
                      <a:pt x="11" y="7516"/>
                    </a:lnTo>
                    <a:lnTo>
                      <a:pt x="11" y="7472"/>
                    </a:lnTo>
                    <a:lnTo>
                      <a:pt x="11" y="7428"/>
                    </a:lnTo>
                    <a:lnTo>
                      <a:pt x="11" y="7385"/>
                    </a:lnTo>
                    <a:lnTo>
                      <a:pt x="11" y="7341"/>
                    </a:lnTo>
                    <a:lnTo>
                      <a:pt x="11" y="7297"/>
                    </a:lnTo>
                    <a:lnTo>
                      <a:pt x="11" y="7254"/>
                    </a:lnTo>
                    <a:lnTo>
                      <a:pt x="4" y="7254"/>
                    </a:lnTo>
                    <a:lnTo>
                      <a:pt x="0" y="7254"/>
                    </a:lnTo>
                    <a:lnTo>
                      <a:pt x="1" y="7249"/>
                    </a:lnTo>
                    <a:lnTo>
                      <a:pt x="4" y="7245"/>
                    </a:lnTo>
                    <a:lnTo>
                      <a:pt x="7" y="7241"/>
                    </a:lnTo>
                    <a:lnTo>
                      <a:pt x="11" y="7236"/>
                    </a:lnTo>
                    <a:lnTo>
                      <a:pt x="11" y="7154"/>
                    </a:lnTo>
                    <a:lnTo>
                      <a:pt x="11" y="7071"/>
                    </a:lnTo>
                    <a:lnTo>
                      <a:pt x="11" y="6989"/>
                    </a:lnTo>
                    <a:lnTo>
                      <a:pt x="11" y="6908"/>
                    </a:lnTo>
                    <a:lnTo>
                      <a:pt x="11" y="6827"/>
                    </a:lnTo>
                    <a:lnTo>
                      <a:pt x="11" y="6745"/>
                    </a:lnTo>
                    <a:lnTo>
                      <a:pt x="11" y="6665"/>
                    </a:lnTo>
                    <a:lnTo>
                      <a:pt x="11" y="6584"/>
                    </a:lnTo>
                    <a:lnTo>
                      <a:pt x="20" y="6584"/>
                    </a:lnTo>
                    <a:lnTo>
                      <a:pt x="29" y="6584"/>
                    </a:lnTo>
                    <a:lnTo>
                      <a:pt x="29" y="6571"/>
                    </a:lnTo>
                    <a:lnTo>
                      <a:pt x="29" y="6559"/>
                    </a:lnTo>
                    <a:lnTo>
                      <a:pt x="29" y="6547"/>
                    </a:lnTo>
                    <a:lnTo>
                      <a:pt x="29" y="6538"/>
                    </a:lnTo>
                    <a:lnTo>
                      <a:pt x="20" y="6538"/>
                    </a:lnTo>
                    <a:lnTo>
                      <a:pt x="11" y="6538"/>
                    </a:lnTo>
                    <a:lnTo>
                      <a:pt x="11" y="6526"/>
                    </a:lnTo>
                    <a:lnTo>
                      <a:pt x="11" y="6515"/>
                    </a:lnTo>
                    <a:lnTo>
                      <a:pt x="11" y="6506"/>
                    </a:lnTo>
                    <a:lnTo>
                      <a:pt x="11" y="6497"/>
                    </a:lnTo>
                    <a:lnTo>
                      <a:pt x="20" y="6497"/>
                    </a:lnTo>
                    <a:lnTo>
                      <a:pt x="29" y="6497"/>
                    </a:lnTo>
                    <a:lnTo>
                      <a:pt x="29" y="6484"/>
                    </a:lnTo>
                    <a:lnTo>
                      <a:pt x="29" y="6472"/>
                    </a:lnTo>
                    <a:lnTo>
                      <a:pt x="29" y="6460"/>
                    </a:lnTo>
                    <a:lnTo>
                      <a:pt x="29" y="6450"/>
                    </a:lnTo>
                    <a:lnTo>
                      <a:pt x="20" y="6450"/>
                    </a:lnTo>
                    <a:lnTo>
                      <a:pt x="11" y="6450"/>
                    </a:lnTo>
                    <a:lnTo>
                      <a:pt x="11" y="6438"/>
                    </a:lnTo>
                    <a:lnTo>
                      <a:pt x="11" y="6428"/>
                    </a:lnTo>
                    <a:lnTo>
                      <a:pt x="11" y="6419"/>
                    </a:lnTo>
                    <a:lnTo>
                      <a:pt x="11" y="6410"/>
                    </a:lnTo>
                    <a:lnTo>
                      <a:pt x="20" y="6410"/>
                    </a:lnTo>
                    <a:lnTo>
                      <a:pt x="29" y="6410"/>
                    </a:lnTo>
                    <a:lnTo>
                      <a:pt x="29" y="6372"/>
                    </a:lnTo>
                    <a:lnTo>
                      <a:pt x="29" y="6335"/>
                    </a:lnTo>
                    <a:lnTo>
                      <a:pt x="29" y="6298"/>
                    </a:lnTo>
                    <a:lnTo>
                      <a:pt x="29" y="6262"/>
                    </a:lnTo>
                    <a:lnTo>
                      <a:pt x="29" y="6225"/>
                    </a:lnTo>
                    <a:lnTo>
                      <a:pt x="29" y="6189"/>
                    </a:lnTo>
                    <a:lnTo>
                      <a:pt x="29" y="6154"/>
                    </a:lnTo>
                    <a:lnTo>
                      <a:pt x="29" y="6119"/>
                    </a:lnTo>
                    <a:lnTo>
                      <a:pt x="20" y="6119"/>
                    </a:lnTo>
                    <a:lnTo>
                      <a:pt x="11" y="6119"/>
                    </a:lnTo>
                    <a:lnTo>
                      <a:pt x="11" y="6106"/>
                    </a:lnTo>
                    <a:lnTo>
                      <a:pt x="11" y="6093"/>
                    </a:lnTo>
                    <a:lnTo>
                      <a:pt x="11" y="6082"/>
                    </a:lnTo>
                    <a:lnTo>
                      <a:pt x="11" y="6072"/>
                    </a:lnTo>
                    <a:lnTo>
                      <a:pt x="20" y="6072"/>
                    </a:lnTo>
                    <a:lnTo>
                      <a:pt x="29" y="6072"/>
                    </a:lnTo>
                    <a:lnTo>
                      <a:pt x="29" y="6056"/>
                    </a:lnTo>
                    <a:lnTo>
                      <a:pt x="29" y="6041"/>
                    </a:lnTo>
                    <a:lnTo>
                      <a:pt x="29" y="6027"/>
                    </a:lnTo>
                    <a:lnTo>
                      <a:pt x="29" y="6013"/>
                    </a:lnTo>
                    <a:lnTo>
                      <a:pt x="25" y="6009"/>
                    </a:lnTo>
                    <a:lnTo>
                      <a:pt x="20" y="6005"/>
                    </a:lnTo>
                    <a:lnTo>
                      <a:pt x="16" y="6002"/>
                    </a:lnTo>
                    <a:lnTo>
                      <a:pt x="11" y="6001"/>
                    </a:lnTo>
                    <a:lnTo>
                      <a:pt x="20" y="6001"/>
                    </a:lnTo>
                    <a:lnTo>
                      <a:pt x="29" y="6001"/>
                    </a:lnTo>
                    <a:lnTo>
                      <a:pt x="29" y="5989"/>
                    </a:lnTo>
                    <a:lnTo>
                      <a:pt x="29" y="5976"/>
                    </a:lnTo>
                    <a:lnTo>
                      <a:pt x="29" y="5965"/>
                    </a:lnTo>
                    <a:lnTo>
                      <a:pt x="29" y="5955"/>
                    </a:lnTo>
                    <a:lnTo>
                      <a:pt x="25" y="5951"/>
                    </a:lnTo>
                    <a:lnTo>
                      <a:pt x="20" y="5947"/>
                    </a:lnTo>
                    <a:lnTo>
                      <a:pt x="16" y="5944"/>
                    </a:lnTo>
                    <a:lnTo>
                      <a:pt x="11" y="5943"/>
                    </a:lnTo>
                    <a:lnTo>
                      <a:pt x="20" y="5943"/>
                    </a:lnTo>
                    <a:lnTo>
                      <a:pt x="29" y="5943"/>
                    </a:lnTo>
                    <a:lnTo>
                      <a:pt x="29" y="5890"/>
                    </a:lnTo>
                    <a:lnTo>
                      <a:pt x="29" y="5837"/>
                    </a:lnTo>
                    <a:lnTo>
                      <a:pt x="29" y="5784"/>
                    </a:lnTo>
                    <a:lnTo>
                      <a:pt x="29" y="5731"/>
                    </a:lnTo>
                    <a:lnTo>
                      <a:pt x="29" y="5678"/>
                    </a:lnTo>
                    <a:lnTo>
                      <a:pt x="29" y="5625"/>
                    </a:lnTo>
                    <a:lnTo>
                      <a:pt x="29" y="5572"/>
                    </a:lnTo>
                    <a:lnTo>
                      <a:pt x="29" y="5519"/>
                    </a:lnTo>
                    <a:lnTo>
                      <a:pt x="29" y="5467"/>
                    </a:lnTo>
                    <a:lnTo>
                      <a:pt x="29" y="5414"/>
                    </a:lnTo>
                    <a:lnTo>
                      <a:pt x="29" y="5362"/>
                    </a:lnTo>
                    <a:lnTo>
                      <a:pt x="29" y="5310"/>
                    </a:lnTo>
                    <a:lnTo>
                      <a:pt x="29" y="5257"/>
                    </a:lnTo>
                    <a:lnTo>
                      <a:pt x="29" y="5204"/>
                    </a:lnTo>
                    <a:lnTo>
                      <a:pt x="29" y="5152"/>
                    </a:lnTo>
                    <a:lnTo>
                      <a:pt x="29" y="5100"/>
                    </a:lnTo>
                    <a:lnTo>
                      <a:pt x="33" y="5100"/>
                    </a:lnTo>
                    <a:lnTo>
                      <a:pt x="41" y="5100"/>
                    </a:lnTo>
                    <a:lnTo>
                      <a:pt x="36" y="5095"/>
                    </a:lnTo>
                    <a:lnTo>
                      <a:pt x="33" y="5091"/>
                    </a:lnTo>
                    <a:lnTo>
                      <a:pt x="30" y="5087"/>
                    </a:lnTo>
                    <a:lnTo>
                      <a:pt x="29" y="5082"/>
                    </a:lnTo>
                    <a:lnTo>
                      <a:pt x="28" y="5070"/>
                    </a:lnTo>
                    <a:lnTo>
                      <a:pt x="28" y="5061"/>
                    </a:lnTo>
                    <a:lnTo>
                      <a:pt x="29" y="5058"/>
                    </a:lnTo>
                    <a:lnTo>
                      <a:pt x="31" y="5055"/>
                    </a:lnTo>
                    <a:lnTo>
                      <a:pt x="35" y="5054"/>
                    </a:lnTo>
                    <a:lnTo>
                      <a:pt x="41" y="5053"/>
                    </a:lnTo>
                    <a:lnTo>
                      <a:pt x="41" y="5042"/>
                    </a:lnTo>
                    <a:lnTo>
                      <a:pt x="41" y="5029"/>
                    </a:lnTo>
                    <a:lnTo>
                      <a:pt x="40" y="5022"/>
                    </a:lnTo>
                    <a:lnTo>
                      <a:pt x="38" y="5017"/>
                    </a:lnTo>
                    <a:lnTo>
                      <a:pt x="36" y="5015"/>
                    </a:lnTo>
                    <a:lnTo>
                      <a:pt x="34" y="5014"/>
                    </a:lnTo>
                    <a:lnTo>
                      <a:pt x="32" y="5013"/>
                    </a:lnTo>
                    <a:lnTo>
                      <a:pt x="29" y="5012"/>
                    </a:lnTo>
                    <a:lnTo>
                      <a:pt x="30" y="5008"/>
                    </a:lnTo>
                    <a:lnTo>
                      <a:pt x="33" y="5004"/>
                    </a:lnTo>
                    <a:lnTo>
                      <a:pt x="36" y="4999"/>
                    </a:lnTo>
                    <a:lnTo>
                      <a:pt x="41" y="4995"/>
                    </a:lnTo>
                    <a:lnTo>
                      <a:pt x="41" y="4978"/>
                    </a:lnTo>
                    <a:lnTo>
                      <a:pt x="41" y="4960"/>
                    </a:lnTo>
                    <a:lnTo>
                      <a:pt x="41" y="4943"/>
                    </a:lnTo>
                    <a:lnTo>
                      <a:pt x="41" y="4925"/>
                    </a:lnTo>
                    <a:lnTo>
                      <a:pt x="33" y="4925"/>
                    </a:lnTo>
                    <a:lnTo>
                      <a:pt x="29" y="4925"/>
                    </a:lnTo>
                    <a:lnTo>
                      <a:pt x="30" y="4920"/>
                    </a:lnTo>
                    <a:lnTo>
                      <a:pt x="33" y="4916"/>
                    </a:lnTo>
                    <a:lnTo>
                      <a:pt x="36" y="4911"/>
                    </a:lnTo>
                    <a:lnTo>
                      <a:pt x="41" y="4907"/>
                    </a:lnTo>
                    <a:lnTo>
                      <a:pt x="41" y="4859"/>
                    </a:lnTo>
                    <a:lnTo>
                      <a:pt x="41" y="4812"/>
                    </a:lnTo>
                    <a:lnTo>
                      <a:pt x="41" y="4764"/>
                    </a:lnTo>
                    <a:lnTo>
                      <a:pt x="41" y="4717"/>
                    </a:lnTo>
                    <a:lnTo>
                      <a:pt x="41" y="4669"/>
                    </a:lnTo>
                    <a:lnTo>
                      <a:pt x="41" y="4622"/>
                    </a:lnTo>
                    <a:lnTo>
                      <a:pt x="41" y="4575"/>
                    </a:lnTo>
                    <a:lnTo>
                      <a:pt x="41" y="4527"/>
                    </a:lnTo>
                    <a:lnTo>
                      <a:pt x="41" y="4480"/>
                    </a:lnTo>
                    <a:lnTo>
                      <a:pt x="41" y="4433"/>
                    </a:lnTo>
                    <a:lnTo>
                      <a:pt x="41" y="4386"/>
                    </a:lnTo>
                    <a:lnTo>
                      <a:pt x="41" y="4339"/>
                    </a:lnTo>
                    <a:lnTo>
                      <a:pt x="41" y="4292"/>
                    </a:lnTo>
                    <a:lnTo>
                      <a:pt x="41" y="4245"/>
                    </a:lnTo>
                    <a:lnTo>
                      <a:pt x="41" y="4198"/>
                    </a:lnTo>
                    <a:lnTo>
                      <a:pt x="41" y="4150"/>
                    </a:lnTo>
                    <a:lnTo>
                      <a:pt x="50" y="4150"/>
                    </a:lnTo>
                    <a:lnTo>
                      <a:pt x="59" y="4150"/>
                    </a:lnTo>
                    <a:lnTo>
                      <a:pt x="59" y="4113"/>
                    </a:lnTo>
                    <a:lnTo>
                      <a:pt x="59" y="4076"/>
                    </a:lnTo>
                    <a:lnTo>
                      <a:pt x="59" y="4040"/>
                    </a:lnTo>
                    <a:lnTo>
                      <a:pt x="59" y="4003"/>
                    </a:lnTo>
                    <a:lnTo>
                      <a:pt x="59" y="3967"/>
                    </a:lnTo>
                    <a:lnTo>
                      <a:pt x="59" y="3931"/>
                    </a:lnTo>
                    <a:lnTo>
                      <a:pt x="59" y="3895"/>
                    </a:lnTo>
                    <a:lnTo>
                      <a:pt x="59" y="3860"/>
                    </a:lnTo>
                    <a:lnTo>
                      <a:pt x="59" y="3852"/>
                    </a:lnTo>
                    <a:lnTo>
                      <a:pt x="59" y="3848"/>
                    </a:lnTo>
                    <a:lnTo>
                      <a:pt x="58" y="3837"/>
                    </a:lnTo>
                    <a:lnTo>
                      <a:pt x="58" y="3826"/>
                    </a:lnTo>
                    <a:lnTo>
                      <a:pt x="59" y="3823"/>
                    </a:lnTo>
                    <a:lnTo>
                      <a:pt x="61" y="3821"/>
                    </a:lnTo>
                    <a:lnTo>
                      <a:pt x="65" y="3819"/>
                    </a:lnTo>
                    <a:lnTo>
                      <a:pt x="71" y="3818"/>
                    </a:lnTo>
                    <a:lnTo>
                      <a:pt x="71" y="3806"/>
                    </a:lnTo>
                    <a:lnTo>
                      <a:pt x="71" y="3793"/>
                    </a:lnTo>
                    <a:lnTo>
                      <a:pt x="71" y="3782"/>
                    </a:lnTo>
                    <a:lnTo>
                      <a:pt x="71" y="3772"/>
                    </a:lnTo>
                    <a:lnTo>
                      <a:pt x="71" y="3764"/>
                    </a:lnTo>
                    <a:lnTo>
                      <a:pt x="71" y="3760"/>
                    </a:lnTo>
                    <a:lnTo>
                      <a:pt x="71" y="3652"/>
                    </a:lnTo>
                    <a:lnTo>
                      <a:pt x="71" y="3543"/>
                    </a:lnTo>
                    <a:lnTo>
                      <a:pt x="71" y="3433"/>
                    </a:lnTo>
                    <a:lnTo>
                      <a:pt x="71" y="3324"/>
                    </a:lnTo>
                    <a:lnTo>
                      <a:pt x="71" y="3215"/>
                    </a:lnTo>
                    <a:lnTo>
                      <a:pt x="71" y="3106"/>
                    </a:lnTo>
                    <a:lnTo>
                      <a:pt x="71" y="2997"/>
                    </a:lnTo>
                    <a:lnTo>
                      <a:pt x="71" y="2888"/>
                    </a:lnTo>
                    <a:lnTo>
                      <a:pt x="71" y="2779"/>
                    </a:lnTo>
                    <a:lnTo>
                      <a:pt x="71" y="2669"/>
                    </a:lnTo>
                    <a:lnTo>
                      <a:pt x="71" y="2560"/>
                    </a:lnTo>
                    <a:lnTo>
                      <a:pt x="71" y="2451"/>
                    </a:lnTo>
                    <a:lnTo>
                      <a:pt x="71" y="2341"/>
                    </a:lnTo>
                    <a:lnTo>
                      <a:pt x="71" y="2232"/>
                    </a:lnTo>
                    <a:lnTo>
                      <a:pt x="71" y="2124"/>
                    </a:lnTo>
                    <a:lnTo>
                      <a:pt x="71" y="2015"/>
                    </a:lnTo>
                    <a:lnTo>
                      <a:pt x="79" y="2015"/>
                    </a:lnTo>
                    <a:lnTo>
                      <a:pt x="88" y="2015"/>
                    </a:lnTo>
                    <a:lnTo>
                      <a:pt x="88" y="1997"/>
                    </a:lnTo>
                    <a:lnTo>
                      <a:pt x="88" y="1985"/>
                    </a:lnTo>
                    <a:lnTo>
                      <a:pt x="79" y="1985"/>
                    </a:lnTo>
                    <a:lnTo>
                      <a:pt x="71" y="1985"/>
                    </a:lnTo>
                    <a:lnTo>
                      <a:pt x="71" y="1976"/>
                    </a:lnTo>
                    <a:lnTo>
                      <a:pt x="71" y="1967"/>
                    </a:lnTo>
                    <a:lnTo>
                      <a:pt x="71" y="1959"/>
                    </a:lnTo>
                    <a:lnTo>
                      <a:pt x="71" y="1950"/>
                    </a:lnTo>
                    <a:lnTo>
                      <a:pt x="79" y="1950"/>
                    </a:lnTo>
                    <a:lnTo>
                      <a:pt x="88" y="1950"/>
                    </a:lnTo>
                    <a:lnTo>
                      <a:pt x="88" y="1933"/>
                    </a:lnTo>
                    <a:lnTo>
                      <a:pt x="88" y="1921"/>
                    </a:lnTo>
                    <a:lnTo>
                      <a:pt x="79" y="1921"/>
                    </a:lnTo>
                    <a:lnTo>
                      <a:pt x="71" y="1921"/>
                    </a:lnTo>
                    <a:lnTo>
                      <a:pt x="71" y="1897"/>
                    </a:lnTo>
                    <a:lnTo>
                      <a:pt x="71" y="1873"/>
                    </a:lnTo>
                    <a:lnTo>
                      <a:pt x="71" y="1849"/>
                    </a:lnTo>
                    <a:lnTo>
                      <a:pt x="71" y="1826"/>
                    </a:lnTo>
                    <a:lnTo>
                      <a:pt x="71" y="1803"/>
                    </a:lnTo>
                    <a:lnTo>
                      <a:pt x="71" y="1780"/>
                    </a:lnTo>
                    <a:lnTo>
                      <a:pt x="71" y="1757"/>
                    </a:lnTo>
                    <a:lnTo>
                      <a:pt x="71" y="1735"/>
                    </a:lnTo>
                    <a:lnTo>
                      <a:pt x="79" y="1735"/>
                    </a:lnTo>
                    <a:lnTo>
                      <a:pt x="88" y="1735"/>
                    </a:lnTo>
                    <a:lnTo>
                      <a:pt x="88" y="1726"/>
                    </a:lnTo>
                    <a:lnTo>
                      <a:pt x="88" y="1718"/>
                    </a:lnTo>
                    <a:lnTo>
                      <a:pt x="79" y="1718"/>
                    </a:lnTo>
                    <a:lnTo>
                      <a:pt x="71" y="1718"/>
                    </a:lnTo>
                    <a:lnTo>
                      <a:pt x="71" y="1701"/>
                    </a:lnTo>
                    <a:lnTo>
                      <a:pt x="71" y="1687"/>
                    </a:lnTo>
                    <a:lnTo>
                      <a:pt x="71" y="1673"/>
                    </a:lnTo>
                    <a:lnTo>
                      <a:pt x="71" y="1660"/>
                    </a:lnTo>
                    <a:lnTo>
                      <a:pt x="75" y="1655"/>
                    </a:lnTo>
                    <a:lnTo>
                      <a:pt x="79" y="1652"/>
                    </a:lnTo>
                    <a:lnTo>
                      <a:pt x="84" y="1649"/>
                    </a:lnTo>
                    <a:lnTo>
                      <a:pt x="88" y="1648"/>
                    </a:lnTo>
                    <a:lnTo>
                      <a:pt x="79" y="1648"/>
                    </a:lnTo>
                    <a:lnTo>
                      <a:pt x="71" y="1648"/>
                    </a:lnTo>
                    <a:lnTo>
                      <a:pt x="71" y="1630"/>
                    </a:lnTo>
                    <a:lnTo>
                      <a:pt x="71" y="1618"/>
                    </a:lnTo>
                    <a:lnTo>
                      <a:pt x="79" y="1618"/>
                    </a:lnTo>
                    <a:lnTo>
                      <a:pt x="88" y="1618"/>
                    </a:lnTo>
                    <a:lnTo>
                      <a:pt x="88" y="1605"/>
                    </a:lnTo>
                    <a:lnTo>
                      <a:pt x="88" y="1593"/>
                    </a:lnTo>
                    <a:lnTo>
                      <a:pt x="88" y="1581"/>
                    </a:lnTo>
                    <a:lnTo>
                      <a:pt x="88" y="1572"/>
                    </a:lnTo>
                    <a:lnTo>
                      <a:pt x="79" y="1572"/>
                    </a:lnTo>
                    <a:lnTo>
                      <a:pt x="71" y="1572"/>
                    </a:lnTo>
                    <a:lnTo>
                      <a:pt x="71" y="1560"/>
                    </a:lnTo>
                    <a:lnTo>
                      <a:pt x="71" y="1549"/>
                    </a:lnTo>
                    <a:lnTo>
                      <a:pt x="71" y="1540"/>
                    </a:lnTo>
                    <a:lnTo>
                      <a:pt x="71" y="1531"/>
                    </a:lnTo>
                    <a:lnTo>
                      <a:pt x="79" y="1531"/>
                    </a:lnTo>
                    <a:lnTo>
                      <a:pt x="88" y="1531"/>
                    </a:lnTo>
                    <a:lnTo>
                      <a:pt x="88" y="1471"/>
                    </a:lnTo>
                    <a:lnTo>
                      <a:pt x="88" y="1411"/>
                    </a:lnTo>
                    <a:lnTo>
                      <a:pt x="88" y="1351"/>
                    </a:lnTo>
                    <a:lnTo>
                      <a:pt x="88" y="1291"/>
                    </a:lnTo>
                    <a:lnTo>
                      <a:pt x="88" y="1231"/>
                    </a:lnTo>
                    <a:lnTo>
                      <a:pt x="88" y="1171"/>
                    </a:lnTo>
                    <a:lnTo>
                      <a:pt x="88" y="1111"/>
                    </a:lnTo>
                    <a:lnTo>
                      <a:pt x="88" y="1051"/>
                    </a:lnTo>
                    <a:lnTo>
                      <a:pt x="88" y="991"/>
                    </a:lnTo>
                    <a:lnTo>
                      <a:pt x="88" y="931"/>
                    </a:lnTo>
                    <a:lnTo>
                      <a:pt x="88" y="871"/>
                    </a:lnTo>
                    <a:lnTo>
                      <a:pt x="88" y="811"/>
                    </a:lnTo>
                    <a:lnTo>
                      <a:pt x="88" y="751"/>
                    </a:lnTo>
                    <a:lnTo>
                      <a:pt x="88" y="691"/>
                    </a:lnTo>
                    <a:lnTo>
                      <a:pt x="88" y="631"/>
                    </a:lnTo>
                    <a:lnTo>
                      <a:pt x="88" y="571"/>
                    </a:lnTo>
                    <a:lnTo>
                      <a:pt x="92" y="571"/>
                    </a:lnTo>
                    <a:lnTo>
                      <a:pt x="100" y="571"/>
                    </a:lnTo>
                    <a:lnTo>
                      <a:pt x="95" y="567"/>
                    </a:lnTo>
                    <a:lnTo>
                      <a:pt x="92" y="562"/>
                    </a:lnTo>
                    <a:lnTo>
                      <a:pt x="89" y="558"/>
                    </a:lnTo>
                    <a:lnTo>
                      <a:pt x="88" y="553"/>
                    </a:lnTo>
                    <a:lnTo>
                      <a:pt x="88" y="520"/>
                    </a:lnTo>
                    <a:lnTo>
                      <a:pt x="88" y="487"/>
                    </a:lnTo>
                    <a:lnTo>
                      <a:pt x="88" y="455"/>
                    </a:lnTo>
                    <a:lnTo>
                      <a:pt x="88" y="422"/>
                    </a:lnTo>
                    <a:lnTo>
                      <a:pt x="88" y="389"/>
                    </a:lnTo>
                    <a:lnTo>
                      <a:pt x="88" y="357"/>
                    </a:lnTo>
                    <a:lnTo>
                      <a:pt x="88" y="324"/>
                    </a:lnTo>
                    <a:lnTo>
                      <a:pt x="88" y="291"/>
                    </a:lnTo>
                    <a:lnTo>
                      <a:pt x="88" y="283"/>
                    </a:lnTo>
                    <a:lnTo>
                      <a:pt x="88" y="280"/>
                    </a:lnTo>
                    <a:lnTo>
                      <a:pt x="87" y="265"/>
                    </a:lnTo>
                    <a:lnTo>
                      <a:pt x="87" y="250"/>
                    </a:lnTo>
                    <a:lnTo>
                      <a:pt x="88" y="243"/>
                    </a:lnTo>
                    <a:lnTo>
                      <a:pt x="90" y="238"/>
                    </a:lnTo>
                    <a:lnTo>
                      <a:pt x="92" y="236"/>
                    </a:lnTo>
                    <a:lnTo>
                      <a:pt x="94" y="235"/>
                    </a:lnTo>
                    <a:lnTo>
                      <a:pt x="97" y="234"/>
                    </a:lnTo>
                    <a:lnTo>
                      <a:pt x="100" y="233"/>
                    </a:lnTo>
                    <a:lnTo>
                      <a:pt x="100" y="222"/>
                    </a:lnTo>
                    <a:lnTo>
                      <a:pt x="100" y="209"/>
                    </a:lnTo>
                    <a:lnTo>
                      <a:pt x="99" y="203"/>
                    </a:lnTo>
                    <a:lnTo>
                      <a:pt x="97" y="197"/>
                    </a:lnTo>
                    <a:lnTo>
                      <a:pt x="95" y="195"/>
                    </a:lnTo>
                    <a:lnTo>
                      <a:pt x="93" y="194"/>
                    </a:lnTo>
                    <a:lnTo>
                      <a:pt x="91" y="193"/>
                    </a:lnTo>
                    <a:lnTo>
                      <a:pt x="88" y="193"/>
                    </a:lnTo>
                    <a:lnTo>
                      <a:pt x="87" y="180"/>
                    </a:lnTo>
                    <a:lnTo>
                      <a:pt x="87" y="171"/>
                    </a:lnTo>
                    <a:lnTo>
                      <a:pt x="88" y="167"/>
                    </a:lnTo>
                    <a:lnTo>
                      <a:pt x="90" y="165"/>
                    </a:lnTo>
                    <a:lnTo>
                      <a:pt x="94" y="163"/>
                    </a:lnTo>
                    <a:lnTo>
                      <a:pt x="100" y="163"/>
                    </a:lnTo>
                    <a:lnTo>
                      <a:pt x="100" y="141"/>
                    </a:lnTo>
                    <a:lnTo>
                      <a:pt x="100" y="120"/>
                    </a:lnTo>
                    <a:lnTo>
                      <a:pt x="100" y="99"/>
                    </a:lnTo>
                    <a:lnTo>
                      <a:pt x="100" y="79"/>
                    </a:lnTo>
                    <a:lnTo>
                      <a:pt x="100" y="59"/>
                    </a:lnTo>
                    <a:lnTo>
                      <a:pt x="100" y="39"/>
                    </a:lnTo>
                    <a:lnTo>
                      <a:pt x="100" y="20"/>
                    </a:lnTo>
                    <a:lnTo>
                      <a:pt x="100" y="0"/>
                    </a:lnTo>
                    <a:lnTo>
                      <a:pt x="344" y="0"/>
                    </a:lnTo>
                    <a:lnTo>
                      <a:pt x="590" y="0"/>
                    </a:lnTo>
                    <a:lnTo>
                      <a:pt x="836" y="0"/>
                    </a:lnTo>
                    <a:lnTo>
                      <a:pt x="1081" y="0"/>
                    </a:lnTo>
                    <a:lnTo>
                      <a:pt x="1327" y="0"/>
                    </a:lnTo>
                    <a:lnTo>
                      <a:pt x="1573" y="0"/>
                    </a:lnTo>
                    <a:lnTo>
                      <a:pt x="1818" y="0"/>
                    </a:lnTo>
                    <a:lnTo>
                      <a:pt x="2064" y="0"/>
                    </a:lnTo>
                    <a:lnTo>
                      <a:pt x="2309" y="0"/>
                    </a:lnTo>
                    <a:lnTo>
                      <a:pt x="2555" y="0"/>
                    </a:lnTo>
                    <a:lnTo>
                      <a:pt x="2801" y="0"/>
                    </a:lnTo>
                    <a:lnTo>
                      <a:pt x="3047" y="0"/>
                    </a:lnTo>
                    <a:lnTo>
                      <a:pt x="3293" y="0"/>
                    </a:lnTo>
                    <a:lnTo>
                      <a:pt x="3540" y="0"/>
                    </a:lnTo>
                    <a:lnTo>
                      <a:pt x="3786" y="0"/>
                    </a:lnTo>
                    <a:lnTo>
                      <a:pt x="4033" y="0"/>
                    </a:lnTo>
                    <a:lnTo>
                      <a:pt x="4034" y="4"/>
                    </a:lnTo>
                    <a:lnTo>
                      <a:pt x="4036" y="9"/>
                    </a:lnTo>
                    <a:lnTo>
                      <a:pt x="4040" y="13"/>
                    </a:lnTo>
                    <a:lnTo>
                      <a:pt x="4044" y="17"/>
                    </a:lnTo>
                    <a:lnTo>
                      <a:pt x="4044" y="9"/>
                    </a:lnTo>
                    <a:lnTo>
                      <a:pt x="4044" y="0"/>
                    </a:lnTo>
                    <a:lnTo>
                      <a:pt x="4057" y="0"/>
                    </a:lnTo>
                    <a:lnTo>
                      <a:pt x="4073" y="0"/>
                    </a:lnTo>
                    <a:lnTo>
                      <a:pt x="4073" y="9"/>
                    </a:lnTo>
                    <a:lnTo>
                      <a:pt x="4073" y="17"/>
                    </a:lnTo>
                    <a:lnTo>
                      <a:pt x="4082" y="17"/>
                    </a:lnTo>
                    <a:lnTo>
                      <a:pt x="4091" y="17"/>
                    </a:lnTo>
                    <a:lnTo>
                      <a:pt x="4091" y="9"/>
                    </a:lnTo>
                    <a:lnTo>
                      <a:pt x="4091" y="0"/>
                    </a:lnTo>
                    <a:lnTo>
                      <a:pt x="4099" y="0"/>
                    </a:lnTo>
                    <a:lnTo>
                      <a:pt x="4109" y="0"/>
                    </a:lnTo>
                    <a:lnTo>
                      <a:pt x="4119" y="0"/>
                    </a:lnTo>
                    <a:lnTo>
                      <a:pt x="4132" y="0"/>
                    </a:lnTo>
                    <a:lnTo>
                      <a:pt x="4132" y="9"/>
                    </a:lnTo>
                    <a:lnTo>
                      <a:pt x="4132" y="17"/>
                    </a:lnTo>
                    <a:lnTo>
                      <a:pt x="4142" y="17"/>
                    </a:lnTo>
                    <a:lnTo>
                      <a:pt x="4153" y="17"/>
                    </a:lnTo>
                    <a:lnTo>
                      <a:pt x="4166" y="17"/>
                    </a:lnTo>
                    <a:lnTo>
                      <a:pt x="4179" y="17"/>
                    </a:lnTo>
                    <a:lnTo>
                      <a:pt x="4179" y="9"/>
                    </a:lnTo>
                    <a:lnTo>
                      <a:pt x="4179" y="0"/>
                    </a:lnTo>
                    <a:lnTo>
                      <a:pt x="4192" y="0"/>
                    </a:lnTo>
                    <a:lnTo>
                      <a:pt x="4206" y="0"/>
                    </a:lnTo>
                    <a:lnTo>
                      <a:pt x="4220" y="0"/>
                    </a:lnTo>
                    <a:lnTo>
                      <a:pt x="4237" y="0"/>
                    </a:lnTo>
                    <a:lnTo>
                      <a:pt x="4238" y="4"/>
                    </a:lnTo>
                    <a:lnTo>
                      <a:pt x="4240" y="9"/>
                    </a:lnTo>
                    <a:lnTo>
                      <a:pt x="4244" y="13"/>
                    </a:lnTo>
                    <a:lnTo>
                      <a:pt x="4248" y="17"/>
                    </a:lnTo>
                    <a:lnTo>
                      <a:pt x="4248" y="9"/>
                    </a:lnTo>
                    <a:lnTo>
                      <a:pt x="4248" y="0"/>
                    </a:lnTo>
                    <a:lnTo>
                      <a:pt x="4258" y="0"/>
                    </a:lnTo>
                    <a:lnTo>
                      <a:pt x="4269" y="0"/>
                    </a:lnTo>
                    <a:lnTo>
                      <a:pt x="4283" y="0"/>
                    </a:lnTo>
                    <a:lnTo>
                      <a:pt x="4296" y="0"/>
                    </a:lnTo>
                    <a:lnTo>
                      <a:pt x="4296" y="9"/>
                    </a:lnTo>
                    <a:lnTo>
                      <a:pt x="4296" y="17"/>
                    </a:lnTo>
                    <a:lnTo>
                      <a:pt x="4470" y="17"/>
                    </a:lnTo>
                    <a:lnTo>
                      <a:pt x="4644" y="17"/>
                    </a:lnTo>
                    <a:lnTo>
                      <a:pt x="4818" y="17"/>
                    </a:lnTo>
                    <a:lnTo>
                      <a:pt x="4992" y="17"/>
                    </a:lnTo>
                    <a:lnTo>
                      <a:pt x="5166" y="17"/>
                    </a:lnTo>
                    <a:lnTo>
                      <a:pt x="5341" y="17"/>
                    </a:lnTo>
                    <a:lnTo>
                      <a:pt x="5515" y="17"/>
                    </a:lnTo>
                    <a:lnTo>
                      <a:pt x="5689" y="17"/>
                    </a:lnTo>
                    <a:lnTo>
                      <a:pt x="5863" y="17"/>
                    </a:lnTo>
                    <a:lnTo>
                      <a:pt x="6037" y="17"/>
                    </a:lnTo>
                    <a:lnTo>
                      <a:pt x="6212" y="17"/>
                    </a:lnTo>
                    <a:lnTo>
                      <a:pt x="6386" y="17"/>
                    </a:lnTo>
                    <a:lnTo>
                      <a:pt x="6561" y="17"/>
                    </a:lnTo>
                    <a:lnTo>
                      <a:pt x="6735" y="17"/>
                    </a:lnTo>
                    <a:lnTo>
                      <a:pt x="6909" y="17"/>
                    </a:lnTo>
                    <a:lnTo>
                      <a:pt x="7083" y="17"/>
                    </a:lnTo>
                    <a:lnTo>
                      <a:pt x="7083" y="21"/>
                    </a:lnTo>
                    <a:lnTo>
                      <a:pt x="7083" y="29"/>
                    </a:lnTo>
                    <a:lnTo>
                      <a:pt x="7092" y="30"/>
                    </a:lnTo>
                    <a:lnTo>
                      <a:pt x="7102" y="30"/>
                    </a:lnTo>
                    <a:lnTo>
                      <a:pt x="7106" y="29"/>
                    </a:lnTo>
                    <a:lnTo>
                      <a:pt x="7109" y="27"/>
                    </a:lnTo>
                    <a:lnTo>
                      <a:pt x="7111" y="23"/>
                    </a:lnTo>
                    <a:lnTo>
                      <a:pt x="7112" y="17"/>
                    </a:lnTo>
                    <a:lnTo>
                      <a:pt x="7125" y="17"/>
                    </a:lnTo>
                    <a:lnTo>
                      <a:pt x="7139" y="17"/>
                    </a:lnTo>
                    <a:lnTo>
                      <a:pt x="7155" y="17"/>
                    </a:lnTo>
                    <a:lnTo>
                      <a:pt x="7171" y="17"/>
                    </a:lnTo>
                    <a:lnTo>
                      <a:pt x="7171" y="9"/>
                    </a:lnTo>
                    <a:lnTo>
                      <a:pt x="7171" y="0"/>
                    </a:lnTo>
                    <a:lnTo>
                      <a:pt x="7180" y="0"/>
                    </a:lnTo>
                    <a:lnTo>
                      <a:pt x="7189" y="0"/>
                    </a:lnTo>
                    <a:lnTo>
                      <a:pt x="7189" y="9"/>
                    </a:lnTo>
                    <a:lnTo>
                      <a:pt x="7189" y="17"/>
                    </a:lnTo>
                    <a:lnTo>
                      <a:pt x="7509" y="17"/>
                    </a:lnTo>
                    <a:lnTo>
                      <a:pt x="7830" y="17"/>
                    </a:lnTo>
                    <a:lnTo>
                      <a:pt x="8151" y="17"/>
                    </a:lnTo>
                    <a:lnTo>
                      <a:pt x="8472" y="17"/>
                    </a:lnTo>
                    <a:lnTo>
                      <a:pt x="8793" y="17"/>
                    </a:lnTo>
                    <a:lnTo>
                      <a:pt x="9115" y="17"/>
                    </a:lnTo>
                    <a:lnTo>
                      <a:pt x="9436" y="17"/>
                    </a:lnTo>
                    <a:lnTo>
                      <a:pt x="9758" y="17"/>
                    </a:lnTo>
                    <a:lnTo>
                      <a:pt x="10079" y="17"/>
                    </a:lnTo>
                    <a:lnTo>
                      <a:pt x="10400" y="17"/>
                    </a:lnTo>
                    <a:lnTo>
                      <a:pt x="10721" y="17"/>
                    </a:lnTo>
                    <a:lnTo>
                      <a:pt x="11043" y="17"/>
                    </a:lnTo>
                    <a:lnTo>
                      <a:pt x="11365" y="17"/>
                    </a:lnTo>
                    <a:lnTo>
                      <a:pt x="11687" y="17"/>
                    </a:lnTo>
                    <a:lnTo>
                      <a:pt x="12009" y="17"/>
                    </a:lnTo>
                    <a:lnTo>
                      <a:pt x="12331" y="17"/>
                    </a:lnTo>
                    <a:lnTo>
                      <a:pt x="12331" y="21"/>
                    </a:lnTo>
                    <a:lnTo>
                      <a:pt x="12331" y="29"/>
                    </a:lnTo>
                    <a:lnTo>
                      <a:pt x="12388" y="29"/>
                    </a:lnTo>
                    <a:lnTo>
                      <a:pt x="12446" y="29"/>
                    </a:lnTo>
                    <a:lnTo>
                      <a:pt x="12502" y="29"/>
                    </a:lnTo>
                    <a:lnTo>
                      <a:pt x="12559" y="29"/>
                    </a:lnTo>
                    <a:lnTo>
                      <a:pt x="12618" y="29"/>
                    </a:lnTo>
                    <a:lnTo>
                      <a:pt x="12675" y="29"/>
                    </a:lnTo>
                    <a:lnTo>
                      <a:pt x="12732" y="29"/>
                    </a:lnTo>
                    <a:lnTo>
                      <a:pt x="12791" y="29"/>
                    </a:lnTo>
                    <a:lnTo>
                      <a:pt x="12848" y="29"/>
                    </a:lnTo>
                    <a:lnTo>
                      <a:pt x="12906" y="29"/>
                    </a:lnTo>
                    <a:lnTo>
                      <a:pt x="12964" y="29"/>
                    </a:lnTo>
                    <a:lnTo>
                      <a:pt x="13022" y="29"/>
                    </a:lnTo>
                    <a:lnTo>
                      <a:pt x="13080" y="29"/>
                    </a:lnTo>
                    <a:lnTo>
                      <a:pt x="13138" y="29"/>
                    </a:lnTo>
                    <a:lnTo>
                      <a:pt x="13197" y="29"/>
                    </a:lnTo>
                    <a:lnTo>
                      <a:pt x="13254" y="29"/>
                    </a:lnTo>
                    <a:lnTo>
                      <a:pt x="13254" y="86"/>
                    </a:lnTo>
                    <a:lnTo>
                      <a:pt x="13254" y="142"/>
                    </a:lnTo>
                    <a:lnTo>
                      <a:pt x="13254" y="200"/>
                    </a:lnTo>
                    <a:lnTo>
                      <a:pt x="13254" y="256"/>
                    </a:lnTo>
                    <a:lnTo>
                      <a:pt x="13254" y="313"/>
                    </a:lnTo>
                    <a:lnTo>
                      <a:pt x="13254" y="370"/>
                    </a:lnTo>
                    <a:lnTo>
                      <a:pt x="13254" y="426"/>
                    </a:lnTo>
                    <a:lnTo>
                      <a:pt x="13254" y="483"/>
                    </a:lnTo>
                    <a:lnTo>
                      <a:pt x="13246" y="483"/>
                    </a:lnTo>
                    <a:lnTo>
                      <a:pt x="13237" y="483"/>
                    </a:lnTo>
                    <a:lnTo>
                      <a:pt x="13237" y="495"/>
                    </a:lnTo>
                    <a:lnTo>
                      <a:pt x="13237" y="512"/>
                    </a:lnTo>
                    <a:lnTo>
                      <a:pt x="13246" y="512"/>
                    </a:lnTo>
                    <a:lnTo>
                      <a:pt x="13254" y="512"/>
                    </a:lnTo>
                    <a:lnTo>
                      <a:pt x="13254" y="529"/>
                    </a:lnTo>
                    <a:lnTo>
                      <a:pt x="13254" y="548"/>
                    </a:lnTo>
                    <a:lnTo>
                      <a:pt x="13254" y="565"/>
                    </a:lnTo>
                    <a:lnTo>
                      <a:pt x="13254" y="583"/>
                    </a:lnTo>
                    <a:lnTo>
                      <a:pt x="13246" y="583"/>
                    </a:lnTo>
                    <a:lnTo>
                      <a:pt x="13237" y="583"/>
                    </a:lnTo>
                    <a:lnTo>
                      <a:pt x="13237" y="591"/>
                    </a:lnTo>
                    <a:lnTo>
                      <a:pt x="13237" y="600"/>
                    </a:lnTo>
                    <a:lnTo>
                      <a:pt x="13246" y="600"/>
                    </a:lnTo>
                    <a:lnTo>
                      <a:pt x="13254" y="600"/>
                    </a:lnTo>
                    <a:lnTo>
                      <a:pt x="13254" y="613"/>
                    </a:lnTo>
                    <a:lnTo>
                      <a:pt x="13254" y="627"/>
                    </a:lnTo>
                    <a:lnTo>
                      <a:pt x="13254" y="642"/>
                    </a:lnTo>
                    <a:lnTo>
                      <a:pt x="13254" y="658"/>
                    </a:lnTo>
                    <a:lnTo>
                      <a:pt x="13246" y="658"/>
                    </a:lnTo>
                    <a:lnTo>
                      <a:pt x="13237" y="658"/>
                    </a:lnTo>
                    <a:lnTo>
                      <a:pt x="13237" y="670"/>
                    </a:lnTo>
                    <a:lnTo>
                      <a:pt x="13237" y="687"/>
                    </a:lnTo>
                    <a:lnTo>
                      <a:pt x="13246" y="687"/>
                    </a:lnTo>
                    <a:lnTo>
                      <a:pt x="13254" y="687"/>
                    </a:lnTo>
                    <a:lnTo>
                      <a:pt x="13254" y="696"/>
                    </a:lnTo>
                    <a:lnTo>
                      <a:pt x="13254" y="705"/>
                    </a:lnTo>
                    <a:lnTo>
                      <a:pt x="13254" y="716"/>
                    </a:lnTo>
                    <a:lnTo>
                      <a:pt x="13254" y="728"/>
                    </a:lnTo>
                    <a:lnTo>
                      <a:pt x="13246" y="728"/>
                    </a:lnTo>
                    <a:lnTo>
                      <a:pt x="13237" y="728"/>
                    </a:lnTo>
                    <a:lnTo>
                      <a:pt x="13237" y="736"/>
                    </a:lnTo>
                    <a:lnTo>
                      <a:pt x="13237" y="745"/>
                    </a:lnTo>
                    <a:lnTo>
                      <a:pt x="13246" y="745"/>
                    </a:lnTo>
                    <a:lnTo>
                      <a:pt x="13254" y="745"/>
                    </a:lnTo>
                    <a:lnTo>
                      <a:pt x="13254" y="776"/>
                    </a:lnTo>
                    <a:lnTo>
                      <a:pt x="13254" y="807"/>
                    </a:lnTo>
                    <a:lnTo>
                      <a:pt x="13254" y="839"/>
                    </a:lnTo>
                    <a:lnTo>
                      <a:pt x="13254" y="873"/>
                    </a:lnTo>
                    <a:lnTo>
                      <a:pt x="13246" y="873"/>
                    </a:lnTo>
                    <a:lnTo>
                      <a:pt x="13237" y="873"/>
                    </a:lnTo>
                    <a:lnTo>
                      <a:pt x="13237" y="885"/>
                    </a:lnTo>
                    <a:lnTo>
                      <a:pt x="13237" y="902"/>
                    </a:lnTo>
                    <a:lnTo>
                      <a:pt x="13246" y="902"/>
                    </a:lnTo>
                    <a:lnTo>
                      <a:pt x="13254" y="902"/>
                    </a:lnTo>
                    <a:lnTo>
                      <a:pt x="13254" y="929"/>
                    </a:lnTo>
                    <a:lnTo>
                      <a:pt x="13254" y="955"/>
                    </a:lnTo>
                    <a:lnTo>
                      <a:pt x="13254" y="981"/>
                    </a:lnTo>
                    <a:lnTo>
                      <a:pt x="13254" y="1007"/>
                    </a:lnTo>
                    <a:lnTo>
                      <a:pt x="13246" y="1007"/>
                    </a:lnTo>
                    <a:lnTo>
                      <a:pt x="13237" y="1007"/>
                    </a:lnTo>
                    <a:lnTo>
                      <a:pt x="13237" y="1020"/>
                    </a:lnTo>
                    <a:lnTo>
                      <a:pt x="13237" y="1036"/>
                    </a:lnTo>
                    <a:lnTo>
                      <a:pt x="13246" y="1036"/>
                    </a:lnTo>
                    <a:lnTo>
                      <a:pt x="13254" y="1036"/>
                    </a:lnTo>
                    <a:lnTo>
                      <a:pt x="13254" y="1049"/>
                    </a:lnTo>
                    <a:lnTo>
                      <a:pt x="13254" y="1065"/>
                    </a:lnTo>
                    <a:lnTo>
                      <a:pt x="13250" y="1066"/>
                    </a:lnTo>
                    <a:lnTo>
                      <a:pt x="13246" y="1069"/>
                    </a:lnTo>
                    <a:lnTo>
                      <a:pt x="13241" y="1073"/>
                    </a:lnTo>
                    <a:lnTo>
                      <a:pt x="13237" y="1077"/>
                    </a:lnTo>
                    <a:lnTo>
                      <a:pt x="13246" y="1077"/>
                    </a:lnTo>
                    <a:lnTo>
                      <a:pt x="13254" y="1077"/>
                    </a:lnTo>
                    <a:lnTo>
                      <a:pt x="13254" y="1086"/>
                    </a:lnTo>
                    <a:lnTo>
                      <a:pt x="13254" y="1094"/>
                    </a:lnTo>
                    <a:lnTo>
                      <a:pt x="13246" y="1094"/>
                    </a:lnTo>
                    <a:lnTo>
                      <a:pt x="13237" y="1094"/>
                    </a:lnTo>
                    <a:lnTo>
                      <a:pt x="13237" y="1107"/>
                    </a:lnTo>
                    <a:lnTo>
                      <a:pt x="13237" y="1123"/>
                    </a:lnTo>
                    <a:lnTo>
                      <a:pt x="13246" y="1123"/>
                    </a:lnTo>
                    <a:lnTo>
                      <a:pt x="13254" y="1123"/>
                    </a:lnTo>
                    <a:lnTo>
                      <a:pt x="13254" y="1136"/>
                    </a:lnTo>
                    <a:lnTo>
                      <a:pt x="13254" y="1152"/>
                    </a:lnTo>
                    <a:lnTo>
                      <a:pt x="13250" y="1154"/>
                    </a:lnTo>
                    <a:lnTo>
                      <a:pt x="13246" y="1156"/>
                    </a:lnTo>
                    <a:lnTo>
                      <a:pt x="13241" y="1160"/>
                    </a:lnTo>
                    <a:lnTo>
                      <a:pt x="13237" y="1164"/>
                    </a:lnTo>
                    <a:lnTo>
                      <a:pt x="13246" y="1164"/>
                    </a:lnTo>
                    <a:lnTo>
                      <a:pt x="13254" y="1164"/>
                    </a:lnTo>
                    <a:lnTo>
                      <a:pt x="13254" y="1199"/>
                    </a:lnTo>
                    <a:lnTo>
                      <a:pt x="13254" y="1235"/>
                    </a:lnTo>
                    <a:lnTo>
                      <a:pt x="13254" y="1271"/>
                    </a:lnTo>
                    <a:lnTo>
                      <a:pt x="13254" y="1308"/>
                    </a:lnTo>
                    <a:lnTo>
                      <a:pt x="13254" y="1345"/>
                    </a:lnTo>
                    <a:lnTo>
                      <a:pt x="13254" y="1382"/>
                    </a:lnTo>
                    <a:lnTo>
                      <a:pt x="13254" y="1418"/>
                    </a:lnTo>
                    <a:lnTo>
                      <a:pt x="13254" y="1455"/>
                    </a:lnTo>
                    <a:lnTo>
                      <a:pt x="13246" y="1455"/>
                    </a:lnTo>
                    <a:lnTo>
                      <a:pt x="13237" y="1455"/>
                    </a:lnTo>
                    <a:lnTo>
                      <a:pt x="13237" y="1464"/>
                    </a:lnTo>
                    <a:lnTo>
                      <a:pt x="13237" y="1473"/>
                    </a:lnTo>
                    <a:lnTo>
                      <a:pt x="13246" y="1473"/>
                    </a:lnTo>
                    <a:lnTo>
                      <a:pt x="13254" y="1473"/>
                    </a:lnTo>
                    <a:lnTo>
                      <a:pt x="13254" y="1538"/>
                    </a:lnTo>
                    <a:lnTo>
                      <a:pt x="13254" y="1603"/>
                    </a:lnTo>
                    <a:lnTo>
                      <a:pt x="13254" y="1670"/>
                    </a:lnTo>
                    <a:lnTo>
                      <a:pt x="13254" y="1735"/>
                    </a:lnTo>
                    <a:lnTo>
                      <a:pt x="13254" y="1800"/>
                    </a:lnTo>
                    <a:lnTo>
                      <a:pt x="13254" y="1866"/>
                    </a:lnTo>
                    <a:lnTo>
                      <a:pt x="13254" y="1931"/>
                    </a:lnTo>
                    <a:lnTo>
                      <a:pt x="13254" y="1996"/>
                    </a:lnTo>
                    <a:lnTo>
                      <a:pt x="13246" y="1996"/>
                    </a:lnTo>
                    <a:lnTo>
                      <a:pt x="13237" y="1996"/>
                    </a:lnTo>
                    <a:lnTo>
                      <a:pt x="13237" y="2006"/>
                    </a:lnTo>
                    <a:lnTo>
                      <a:pt x="13237" y="2015"/>
                    </a:lnTo>
                    <a:lnTo>
                      <a:pt x="13246" y="2015"/>
                    </a:lnTo>
                    <a:lnTo>
                      <a:pt x="13254" y="2015"/>
                    </a:lnTo>
                    <a:lnTo>
                      <a:pt x="13254" y="2078"/>
                    </a:lnTo>
                    <a:lnTo>
                      <a:pt x="13254" y="2141"/>
                    </a:lnTo>
                    <a:lnTo>
                      <a:pt x="13254" y="2204"/>
                    </a:lnTo>
                    <a:lnTo>
                      <a:pt x="13254" y="2267"/>
                    </a:lnTo>
                    <a:lnTo>
                      <a:pt x="13254" y="2331"/>
                    </a:lnTo>
                    <a:lnTo>
                      <a:pt x="13254" y="2395"/>
                    </a:lnTo>
                    <a:lnTo>
                      <a:pt x="13254" y="2458"/>
                    </a:lnTo>
                    <a:lnTo>
                      <a:pt x="13254" y="2522"/>
                    </a:lnTo>
                    <a:lnTo>
                      <a:pt x="13254" y="2585"/>
                    </a:lnTo>
                    <a:lnTo>
                      <a:pt x="13254" y="2649"/>
                    </a:lnTo>
                    <a:lnTo>
                      <a:pt x="13254" y="2712"/>
                    </a:lnTo>
                    <a:lnTo>
                      <a:pt x="13254" y="2777"/>
                    </a:lnTo>
                    <a:lnTo>
                      <a:pt x="13254" y="2841"/>
                    </a:lnTo>
                    <a:lnTo>
                      <a:pt x="13254" y="2905"/>
                    </a:lnTo>
                    <a:lnTo>
                      <a:pt x="13254" y="2969"/>
                    </a:lnTo>
                    <a:lnTo>
                      <a:pt x="13254" y="3033"/>
                    </a:lnTo>
                    <a:lnTo>
                      <a:pt x="13254" y="3036"/>
                    </a:lnTo>
                    <a:lnTo>
                      <a:pt x="13254" y="3044"/>
                    </a:lnTo>
                    <a:lnTo>
                      <a:pt x="13254" y="3071"/>
                    </a:lnTo>
                    <a:lnTo>
                      <a:pt x="13254" y="3098"/>
                    </a:lnTo>
                    <a:lnTo>
                      <a:pt x="13254" y="3126"/>
                    </a:lnTo>
                    <a:lnTo>
                      <a:pt x="13254" y="3153"/>
                    </a:lnTo>
                    <a:lnTo>
                      <a:pt x="13254" y="3181"/>
                    </a:lnTo>
                    <a:lnTo>
                      <a:pt x="13254" y="3209"/>
                    </a:lnTo>
                    <a:lnTo>
                      <a:pt x="13254" y="3238"/>
                    </a:lnTo>
                    <a:lnTo>
                      <a:pt x="13254" y="3266"/>
                    </a:lnTo>
                    <a:lnTo>
                      <a:pt x="13254" y="3270"/>
                    </a:lnTo>
                    <a:lnTo>
                      <a:pt x="13254" y="3277"/>
                    </a:lnTo>
                    <a:lnTo>
                      <a:pt x="13254" y="3305"/>
                    </a:lnTo>
                    <a:lnTo>
                      <a:pt x="13254" y="3333"/>
                    </a:lnTo>
                    <a:lnTo>
                      <a:pt x="13254" y="3363"/>
                    </a:lnTo>
                    <a:lnTo>
                      <a:pt x="13254" y="3394"/>
                    </a:lnTo>
                    <a:lnTo>
                      <a:pt x="13258" y="3394"/>
                    </a:lnTo>
                    <a:lnTo>
                      <a:pt x="13266" y="3394"/>
                    </a:lnTo>
                    <a:lnTo>
                      <a:pt x="13262" y="3398"/>
                    </a:lnTo>
                    <a:lnTo>
                      <a:pt x="13258" y="3402"/>
                    </a:lnTo>
                    <a:lnTo>
                      <a:pt x="13255" y="3407"/>
                    </a:lnTo>
                    <a:lnTo>
                      <a:pt x="13254" y="3411"/>
                    </a:lnTo>
                    <a:lnTo>
                      <a:pt x="13254" y="3425"/>
                    </a:lnTo>
                    <a:lnTo>
                      <a:pt x="13254" y="3438"/>
                    </a:lnTo>
                    <a:lnTo>
                      <a:pt x="13255" y="3444"/>
                    </a:lnTo>
                    <a:lnTo>
                      <a:pt x="13257" y="3448"/>
                    </a:lnTo>
                    <a:lnTo>
                      <a:pt x="13258" y="3450"/>
                    </a:lnTo>
                    <a:lnTo>
                      <a:pt x="13260" y="3451"/>
                    </a:lnTo>
                    <a:lnTo>
                      <a:pt x="13263" y="3452"/>
                    </a:lnTo>
                    <a:lnTo>
                      <a:pt x="13266" y="3452"/>
                    </a:lnTo>
                    <a:lnTo>
                      <a:pt x="13262" y="3457"/>
                    </a:lnTo>
                    <a:lnTo>
                      <a:pt x="13258" y="3465"/>
                    </a:lnTo>
                    <a:lnTo>
                      <a:pt x="13255" y="3473"/>
                    </a:lnTo>
                    <a:lnTo>
                      <a:pt x="13254" y="3482"/>
                    </a:lnTo>
                    <a:lnTo>
                      <a:pt x="13258" y="3482"/>
                    </a:lnTo>
                    <a:lnTo>
                      <a:pt x="13266" y="3482"/>
                    </a:lnTo>
                    <a:lnTo>
                      <a:pt x="13262" y="3487"/>
                    </a:lnTo>
                    <a:lnTo>
                      <a:pt x="13258" y="3494"/>
                    </a:lnTo>
                    <a:lnTo>
                      <a:pt x="13255" y="3502"/>
                    </a:lnTo>
                    <a:lnTo>
                      <a:pt x="13254" y="3511"/>
                    </a:lnTo>
                    <a:lnTo>
                      <a:pt x="13258" y="3511"/>
                    </a:lnTo>
                    <a:lnTo>
                      <a:pt x="13266" y="3511"/>
                    </a:lnTo>
                    <a:lnTo>
                      <a:pt x="13262" y="3515"/>
                    </a:lnTo>
                    <a:lnTo>
                      <a:pt x="13258" y="3519"/>
                    </a:lnTo>
                    <a:lnTo>
                      <a:pt x="13255" y="3524"/>
                    </a:lnTo>
                    <a:lnTo>
                      <a:pt x="13254" y="3528"/>
                    </a:lnTo>
                    <a:lnTo>
                      <a:pt x="13254" y="3542"/>
                    </a:lnTo>
                    <a:lnTo>
                      <a:pt x="13254" y="3555"/>
                    </a:lnTo>
                    <a:lnTo>
                      <a:pt x="13255" y="3561"/>
                    </a:lnTo>
                    <a:lnTo>
                      <a:pt x="13257" y="3565"/>
                    </a:lnTo>
                    <a:lnTo>
                      <a:pt x="13258" y="3567"/>
                    </a:lnTo>
                    <a:lnTo>
                      <a:pt x="13260" y="3568"/>
                    </a:lnTo>
                    <a:lnTo>
                      <a:pt x="13263" y="3569"/>
                    </a:lnTo>
                    <a:lnTo>
                      <a:pt x="13266" y="3569"/>
                    </a:lnTo>
                    <a:lnTo>
                      <a:pt x="13262" y="3573"/>
                    </a:lnTo>
                    <a:lnTo>
                      <a:pt x="13258" y="3577"/>
                    </a:lnTo>
                    <a:lnTo>
                      <a:pt x="13255" y="3582"/>
                    </a:lnTo>
                    <a:lnTo>
                      <a:pt x="13254" y="3586"/>
                    </a:lnTo>
                    <a:lnTo>
                      <a:pt x="13254" y="3600"/>
                    </a:lnTo>
                    <a:lnTo>
                      <a:pt x="13254" y="3613"/>
                    </a:lnTo>
                    <a:lnTo>
                      <a:pt x="13255" y="3619"/>
                    </a:lnTo>
                    <a:lnTo>
                      <a:pt x="13257" y="3623"/>
                    </a:lnTo>
                    <a:lnTo>
                      <a:pt x="13258" y="3625"/>
                    </a:lnTo>
                    <a:lnTo>
                      <a:pt x="13260" y="3626"/>
                    </a:lnTo>
                    <a:lnTo>
                      <a:pt x="13263" y="3627"/>
                    </a:lnTo>
                    <a:lnTo>
                      <a:pt x="13266" y="3627"/>
                    </a:lnTo>
                    <a:lnTo>
                      <a:pt x="13266" y="3649"/>
                    </a:lnTo>
                    <a:lnTo>
                      <a:pt x="13266" y="3670"/>
                    </a:lnTo>
                    <a:lnTo>
                      <a:pt x="13266" y="3692"/>
                    </a:lnTo>
                    <a:lnTo>
                      <a:pt x="13266" y="3714"/>
                    </a:lnTo>
                    <a:lnTo>
                      <a:pt x="13266" y="3736"/>
                    </a:lnTo>
                    <a:lnTo>
                      <a:pt x="13266" y="3758"/>
                    </a:lnTo>
                    <a:lnTo>
                      <a:pt x="13266" y="3779"/>
                    </a:lnTo>
                    <a:lnTo>
                      <a:pt x="13266" y="3801"/>
                    </a:lnTo>
                    <a:lnTo>
                      <a:pt x="13258" y="3801"/>
                    </a:lnTo>
                    <a:lnTo>
                      <a:pt x="13254" y="3801"/>
                    </a:lnTo>
                    <a:lnTo>
                      <a:pt x="13254" y="3813"/>
                    </a:lnTo>
                    <a:lnTo>
                      <a:pt x="13254" y="3822"/>
                    </a:lnTo>
                    <a:lnTo>
                      <a:pt x="13255" y="3825"/>
                    </a:lnTo>
                    <a:lnTo>
                      <a:pt x="13257" y="3828"/>
                    </a:lnTo>
                    <a:lnTo>
                      <a:pt x="13260" y="3831"/>
                    </a:lnTo>
                    <a:lnTo>
                      <a:pt x="13266" y="3831"/>
                    </a:lnTo>
                    <a:lnTo>
                      <a:pt x="13266" y="3849"/>
                    </a:lnTo>
                    <a:lnTo>
                      <a:pt x="13266" y="3867"/>
                    </a:lnTo>
                    <a:lnTo>
                      <a:pt x="13266" y="3886"/>
                    </a:lnTo>
                    <a:lnTo>
                      <a:pt x="13266" y="3907"/>
                    </a:lnTo>
                    <a:lnTo>
                      <a:pt x="13258" y="3907"/>
                    </a:lnTo>
                    <a:lnTo>
                      <a:pt x="13254" y="3907"/>
                    </a:lnTo>
                    <a:lnTo>
                      <a:pt x="13253" y="3923"/>
                    </a:lnTo>
                    <a:lnTo>
                      <a:pt x="13252" y="3942"/>
                    </a:lnTo>
                    <a:lnTo>
                      <a:pt x="13252" y="3947"/>
                    </a:lnTo>
                    <a:lnTo>
                      <a:pt x="13252" y="3951"/>
                    </a:lnTo>
                    <a:lnTo>
                      <a:pt x="13253" y="3955"/>
                    </a:lnTo>
                    <a:lnTo>
                      <a:pt x="13254" y="3958"/>
                    </a:lnTo>
                    <a:lnTo>
                      <a:pt x="13256" y="3961"/>
                    </a:lnTo>
                    <a:lnTo>
                      <a:pt x="13259" y="3963"/>
                    </a:lnTo>
                    <a:lnTo>
                      <a:pt x="13262" y="3964"/>
                    </a:lnTo>
                    <a:lnTo>
                      <a:pt x="13266" y="3965"/>
                    </a:lnTo>
                    <a:lnTo>
                      <a:pt x="13266" y="3992"/>
                    </a:lnTo>
                    <a:lnTo>
                      <a:pt x="13266" y="4021"/>
                    </a:lnTo>
                    <a:lnTo>
                      <a:pt x="13266" y="4050"/>
                    </a:lnTo>
                    <a:lnTo>
                      <a:pt x="13266" y="4081"/>
                    </a:lnTo>
                    <a:lnTo>
                      <a:pt x="13258" y="4081"/>
                    </a:lnTo>
                    <a:lnTo>
                      <a:pt x="13254" y="4081"/>
                    </a:lnTo>
                    <a:lnTo>
                      <a:pt x="13253" y="4102"/>
                    </a:lnTo>
                    <a:lnTo>
                      <a:pt x="13252" y="4131"/>
                    </a:lnTo>
                    <a:lnTo>
                      <a:pt x="13252" y="4145"/>
                    </a:lnTo>
                    <a:lnTo>
                      <a:pt x="13254" y="4157"/>
                    </a:lnTo>
                    <a:lnTo>
                      <a:pt x="13256" y="4161"/>
                    </a:lnTo>
                    <a:lnTo>
                      <a:pt x="13259" y="4165"/>
                    </a:lnTo>
                    <a:lnTo>
                      <a:pt x="13262" y="4167"/>
                    </a:lnTo>
                    <a:lnTo>
                      <a:pt x="13266" y="4168"/>
                    </a:lnTo>
                    <a:lnTo>
                      <a:pt x="13267" y="4179"/>
                    </a:lnTo>
                    <a:lnTo>
                      <a:pt x="13267" y="4192"/>
                    </a:lnTo>
                    <a:lnTo>
                      <a:pt x="13266" y="4200"/>
                    </a:lnTo>
                    <a:lnTo>
                      <a:pt x="13264" y="4205"/>
                    </a:lnTo>
                    <a:lnTo>
                      <a:pt x="13262" y="4207"/>
                    </a:lnTo>
                    <a:lnTo>
                      <a:pt x="13260" y="4208"/>
                    </a:lnTo>
                    <a:lnTo>
                      <a:pt x="13257" y="4209"/>
                    </a:lnTo>
                    <a:lnTo>
                      <a:pt x="13254" y="4209"/>
                    </a:lnTo>
                    <a:lnTo>
                      <a:pt x="13254" y="4221"/>
                    </a:lnTo>
                    <a:lnTo>
                      <a:pt x="13254" y="4230"/>
                    </a:lnTo>
                    <a:lnTo>
                      <a:pt x="13255" y="4234"/>
                    </a:lnTo>
                    <a:lnTo>
                      <a:pt x="13257" y="4236"/>
                    </a:lnTo>
                    <a:lnTo>
                      <a:pt x="13260" y="4238"/>
                    </a:lnTo>
                    <a:lnTo>
                      <a:pt x="13266" y="4238"/>
                    </a:lnTo>
                    <a:lnTo>
                      <a:pt x="13267" y="4248"/>
                    </a:lnTo>
                    <a:lnTo>
                      <a:pt x="13267" y="4257"/>
                    </a:lnTo>
                    <a:lnTo>
                      <a:pt x="13266" y="4261"/>
                    </a:lnTo>
                    <a:lnTo>
                      <a:pt x="13264" y="4265"/>
                    </a:lnTo>
                    <a:lnTo>
                      <a:pt x="13260" y="4267"/>
                    </a:lnTo>
                    <a:lnTo>
                      <a:pt x="13254" y="4267"/>
                    </a:lnTo>
                    <a:lnTo>
                      <a:pt x="13254" y="4279"/>
                    </a:lnTo>
                    <a:lnTo>
                      <a:pt x="13254" y="4288"/>
                    </a:lnTo>
                    <a:lnTo>
                      <a:pt x="13255" y="4292"/>
                    </a:lnTo>
                    <a:lnTo>
                      <a:pt x="13257" y="4294"/>
                    </a:lnTo>
                    <a:lnTo>
                      <a:pt x="13260" y="4296"/>
                    </a:lnTo>
                    <a:lnTo>
                      <a:pt x="13266" y="4296"/>
                    </a:lnTo>
                    <a:lnTo>
                      <a:pt x="13266" y="4314"/>
                    </a:lnTo>
                    <a:lnTo>
                      <a:pt x="13266" y="4332"/>
                    </a:lnTo>
                    <a:lnTo>
                      <a:pt x="13266" y="4351"/>
                    </a:lnTo>
                    <a:lnTo>
                      <a:pt x="13266" y="4372"/>
                    </a:lnTo>
                    <a:lnTo>
                      <a:pt x="13258" y="4372"/>
                    </a:lnTo>
                    <a:lnTo>
                      <a:pt x="13254" y="4372"/>
                    </a:lnTo>
                    <a:lnTo>
                      <a:pt x="13254" y="4394"/>
                    </a:lnTo>
                    <a:lnTo>
                      <a:pt x="13254" y="4416"/>
                    </a:lnTo>
                    <a:lnTo>
                      <a:pt x="13254" y="4437"/>
                    </a:lnTo>
                    <a:lnTo>
                      <a:pt x="13254" y="4459"/>
                    </a:lnTo>
                    <a:lnTo>
                      <a:pt x="13254" y="4463"/>
                    </a:lnTo>
                    <a:lnTo>
                      <a:pt x="13254" y="4471"/>
                    </a:lnTo>
                    <a:lnTo>
                      <a:pt x="13255" y="4475"/>
                    </a:lnTo>
                    <a:lnTo>
                      <a:pt x="13258" y="4479"/>
                    </a:lnTo>
                    <a:lnTo>
                      <a:pt x="13262" y="4484"/>
                    </a:lnTo>
                    <a:lnTo>
                      <a:pt x="13266" y="4488"/>
                    </a:lnTo>
                    <a:lnTo>
                      <a:pt x="13267" y="4498"/>
                    </a:lnTo>
                    <a:lnTo>
                      <a:pt x="13267" y="4507"/>
                    </a:lnTo>
                    <a:lnTo>
                      <a:pt x="13266" y="4511"/>
                    </a:lnTo>
                    <a:lnTo>
                      <a:pt x="13264" y="4514"/>
                    </a:lnTo>
                    <a:lnTo>
                      <a:pt x="13260" y="4516"/>
                    </a:lnTo>
                    <a:lnTo>
                      <a:pt x="13254" y="4517"/>
                    </a:lnTo>
                    <a:lnTo>
                      <a:pt x="13253" y="4538"/>
                    </a:lnTo>
                    <a:lnTo>
                      <a:pt x="13252" y="4568"/>
                    </a:lnTo>
                    <a:lnTo>
                      <a:pt x="13252" y="4582"/>
                    </a:lnTo>
                    <a:lnTo>
                      <a:pt x="13254" y="4594"/>
                    </a:lnTo>
                    <a:lnTo>
                      <a:pt x="13256" y="4599"/>
                    </a:lnTo>
                    <a:lnTo>
                      <a:pt x="13259" y="4602"/>
                    </a:lnTo>
                    <a:lnTo>
                      <a:pt x="13262" y="4604"/>
                    </a:lnTo>
                    <a:lnTo>
                      <a:pt x="13266" y="4605"/>
                    </a:lnTo>
                    <a:lnTo>
                      <a:pt x="13266" y="4623"/>
                    </a:lnTo>
                    <a:lnTo>
                      <a:pt x="13266" y="4640"/>
                    </a:lnTo>
                    <a:lnTo>
                      <a:pt x="13266" y="4657"/>
                    </a:lnTo>
                    <a:lnTo>
                      <a:pt x="13266" y="4675"/>
                    </a:lnTo>
                    <a:lnTo>
                      <a:pt x="13258" y="4675"/>
                    </a:lnTo>
                    <a:lnTo>
                      <a:pt x="13254" y="4675"/>
                    </a:lnTo>
                    <a:lnTo>
                      <a:pt x="13257" y="4684"/>
                    </a:lnTo>
                    <a:lnTo>
                      <a:pt x="13261" y="4694"/>
                    </a:lnTo>
                    <a:lnTo>
                      <a:pt x="13262" y="4698"/>
                    </a:lnTo>
                    <a:lnTo>
                      <a:pt x="13262" y="4701"/>
                    </a:lnTo>
                    <a:lnTo>
                      <a:pt x="13261" y="4702"/>
                    </a:lnTo>
                    <a:lnTo>
                      <a:pt x="13259" y="4703"/>
                    </a:lnTo>
                    <a:lnTo>
                      <a:pt x="13257" y="4704"/>
                    </a:lnTo>
                    <a:lnTo>
                      <a:pt x="13254" y="4704"/>
                    </a:lnTo>
                    <a:lnTo>
                      <a:pt x="13254" y="4719"/>
                    </a:lnTo>
                    <a:lnTo>
                      <a:pt x="13254" y="4734"/>
                    </a:lnTo>
                    <a:lnTo>
                      <a:pt x="13255" y="4740"/>
                    </a:lnTo>
                    <a:lnTo>
                      <a:pt x="13257" y="4746"/>
                    </a:lnTo>
                    <a:lnTo>
                      <a:pt x="13258" y="4748"/>
                    </a:lnTo>
                    <a:lnTo>
                      <a:pt x="13260" y="4749"/>
                    </a:lnTo>
                    <a:lnTo>
                      <a:pt x="13263" y="4750"/>
                    </a:lnTo>
                    <a:lnTo>
                      <a:pt x="13266" y="4750"/>
                    </a:lnTo>
                    <a:lnTo>
                      <a:pt x="13267" y="4760"/>
                    </a:lnTo>
                    <a:lnTo>
                      <a:pt x="13267" y="4769"/>
                    </a:lnTo>
                    <a:lnTo>
                      <a:pt x="13266" y="4773"/>
                    </a:lnTo>
                    <a:lnTo>
                      <a:pt x="13264" y="4777"/>
                    </a:lnTo>
                    <a:lnTo>
                      <a:pt x="13260" y="4779"/>
                    </a:lnTo>
                    <a:lnTo>
                      <a:pt x="13254" y="4779"/>
                    </a:lnTo>
                    <a:lnTo>
                      <a:pt x="13254" y="4793"/>
                    </a:lnTo>
                    <a:lnTo>
                      <a:pt x="13254" y="4806"/>
                    </a:lnTo>
                    <a:lnTo>
                      <a:pt x="13255" y="4812"/>
                    </a:lnTo>
                    <a:lnTo>
                      <a:pt x="13257" y="4816"/>
                    </a:lnTo>
                    <a:lnTo>
                      <a:pt x="13258" y="4818"/>
                    </a:lnTo>
                    <a:lnTo>
                      <a:pt x="13260" y="4819"/>
                    </a:lnTo>
                    <a:lnTo>
                      <a:pt x="13263" y="4820"/>
                    </a:lnTo>
                    <a:lnTo>
                      <a:pt x="13266" y="4820"/>
                    </a:lnTo>
                    <a:lnTo>
                      <a:pt x="13262" y="4824"/>
                    </a:lnTo>
                    <a:lnTo>
                      <a:pt x="13258" y="4829"/>
                    </a:lnTo>
                    <a:lnTo>
                      <a:pt x="13255" y="4833"/>
                    </a:lnTo>
                    <a:lnTo>
                      <a:pt x="13254" y="4837"/>
                    </a:lnTo>
                    <a:lnTo>
                      <a:pt x="13254" y="4859"/>
                    </a:lnTo>
                    <a:lnTo>
                      <a:pt x="13254" y="4881"/>
                    </a:lnTo>
                    <a:lnTo>
                      <a:pt x="13254" y="4903"/>
                    </a:lnTo>
                    <a:lnTo>
                      <a:pt x="13254" y="4925"/>
                    </a:lnTo>
                    <a:lnTo>
                      <a:pt x="13254" y="4947"/>
                    </a:lnTo>
                    <a:lnTo>
                      <a:pt x="13254" y="4969"/>
                    </a:lnTo>
                    <a:lnTo>
                      <a:pt x="13254" y="4991"/>
                    </a:lnTo>
                    <a:lnTo>
                      <a:pt x="13254" y="5012"/>
                    </a:lnTo>
                    <a:lnTo>
                      <a:pt x="13258" y="5012"/>
                    </a:lnTo>
                    <a:lnTo>
                      <a:pt x="13266" y="5012"/>
                    </a:lnTo>
                    <a:lnTo>
                      <a:pt x="13267" y="5022"/>
                    </a:lnTo>
                    <a:lnTo>
                      <a:pt x="13267" y="5031"/>
                    </a:lnTo>
                    <a:lnTo>
                      <a:pt x="13266" y="5035"/>
                    </a:lnTo>
                    <a:lnTo>
                      <a:pt x="13264" y="5039"/>
                    </a:lnTo>
                    <a:lnTo>
                      <a:pt x="13260" y="5041"/>
                    </a:lnTo>
                    <a:lnTo>
                      <a:pt x="13254" y="5042"/>
                    </a:lnTo>
                    <a:lnTo>
                      <a:pt x="13253" y="5063"/>
                    </a:lnTo>
                    <a:lnTo>
                      <a:pt x="13252" y="5092"/>
                    </a:lnTo>
                    <a:lnTo>
                      <a:pt x="13252" y="5106"/>
                    </a:lnTo>
                    <a:lnTo>
                      <a:pt x="13254" y="5117"/>
                    </a:lnTo>
                    <a:lnTo>
                      <a:pt x="13256" y="5122"/>
                    </a:lnTo>
                    <a:lnTo>
                      <a:pt x="13259" y="5126"/>
                    </a:lnTo>
                    <a:lnTo>
                      <a:pt x="13262" y="5128"/>
                    </a:lnTo>
                    <a:lnTo>
                      <a:pt x="13266" y="5129"/>
                    </a:lnTo>
                    <a:lnTo>
                      <a:pt x="13267" y="5140"/>
                    </a:lnTo>
                    <a:lnTo>
                      <a:pt x="13267" y="5153"/>
                    </a:lnTo>
                    <a:lnTo>
                      <a:pt x="13266" y="5160"/>
                    </a:lnTo>
                    <a:lnTo>
                      <a:pt x="13264" y="5165"/>
                    </a:lnTo>
                    <a:lnTo>
                      <a:pt x="13262" y="5167"/>
                    </a:lnTo>
                    <a:lnTo>
                      <a:pt x="13260" y="5168"/>
                    </a:lnTo>
                    <a:lnTo>
                      <a:pt x="13257" y="5169"/>
                    </a:lnTo>
                    <a:lnTo>
                      <a:pt x="13254" y="5169"/>
                    </a:lnTo>
                    <a:lnTo>
                      <a:pt x="13254" y="5215"/>
                    </a:lnTo>
                    <a:lnTo>
                      <a:pt x="13254" y="5261"/>
                    </a:lnTo>
                    <a:lnTo>
                      <a:pt x="13254" y="5308"/>
                    </a:lnTo>
                    <a:lnTo>
                      <a:pt x="13254" y="5353"/>
                    </a:lnTo>
                    <a:lnTo>
                      <a:pt x="13254" y="5399"/>
                    </a:lnTo>
                    <a:lnTo>
                      <a:pt x="13254" y="5445"/>
                    </a:lnTo>
                    <a:lnTo>
                      <a:pt x="13254" y="5490"/>
                    </a:lnTo>
                    <a:lnTo>
                      <a:pt x="13254" y="5536"/>
                    </a:lnTo>
                    <a:lnTo>
                      <a:pt x="13254" y="5540"/>
                    </a:lnTo>
                    <a:lnTo>
                      <a:pt x="13254" y="5548"/>
                    </a:lnTo>
                    <a:lnTo>
                      <a:pt x="13255" y="5552"/>
                    </a:lnTo>
                    <a:lnTo>
                      <a:pt x="13258" y="5556"/>
                    </a:lnTo>
                    <a:lnTo>
                      <a:pt x="13262" y="5561"/>
                    </a:lnTo>
                    <a:lnTo>
                      <a:pt x="13266" y="5565"/>
                    </a:lnTo>
                    <a:lnTo>
                      <a:pt x="13267" y="5582"/>
                    </a:lnTo>
                    <a:lnTo>
                      <a:pt x="13267" y="5601"/>
                    </a:lnTo>
                    <a:lnTo>
                      <a:pt x="13266" y="5609"/>
                    </a:lnTo>
                    <a:lnTo>
                      <a:pt x="13264" y="5617"/>
                    </a:lnTo>
                    <a:lnTo>
                      <a:pt x="13262" y="5619"/>
                    </a:lnTo>
                    <a:lnTo>
                      <a:pt x="13260" y="5621"/>
                    </a:lnTo>
                    <a:lnTo>
                      <a:pt x="13257" y="5623"/>
                    </a:lnTo>
                    <a:lnTo>
                      <a:pt x="13254" y="5623"/>
                    </a:lnTo>
                    <a:lnTo>
                      <a:pt x="13253" y="5646"/>
                    </a:lnTo>
                    <a:lnTo>
                      <a:pt x="13252" y="5680"/>
                    </a:lnTo>
                    <a:lnTo>
                      <a:pt x="13252" y="5696"/>
                    </a:lnTo>
                    <a:lnTo>
                      <a:pt x="13254" y="5710"/>
                    </a:lnTo>
                    <a:lnTo>
                      <a:pt x="13256" y="5715"/>
                    </a:lnTo>
                    <a:lnTo>
                      <a:pt x="13259" y="5719"/>
                    </a:lnTo>
                    <a:lnTo>
                      <a:pt x="13260" y="5721"/>
                    </a:lnTo>
                    <a:lnTo>
                      <a:pt x="13262" y="5722"/>
                    </a:lnTo>
                    <a:lnTo>
                      <a:pt x="13264" y="5723"/>
                    </a:lnTo>
                    <a:lnTo>
                      <a:pt x="13266" y="5723"/>
                    </a:lnTo>
                    <a:lnTo>
                      <a:pt x="13267" y="5732"/>
                    </a:lnTo>
                    <a:lnTo>
                      <a:pt x="13267" y="5742"/>
                    </a:lnTo>
                    <a:lnTo>
                      <a:pt x="13266" y="5746"/>
                    </a:lnTo>
                    <a:lnTo>
                      <a:pt x="13264" y="5749"/>
                    </a:lnTo>
                    <a:lnTo>
                      <a:pt x="13260" y="5751"/>
                    </a:lnTo>
                    <a:lnTo>
                      <a:pt x="13254" y="5752"/>
                    </a:lnTo>
                    <a:lnTo>
                      <a:pt x="13255" y="5756"/>
                    </a:lnTo>
                    <a:lnTo>
                      <a:pt x="13258" y="5761"/>
                    </a:lnTo>
                    <a:lnTo>
                      <a:pt x="13262" y="5765"/>
                    </a:lnTo>
                    <a:lnTo>
                      <a:pt x="13266" y="5769"/>
                    </a:lnTo>
                    <a:lnTo>
                      <a:pt x="13266" y="5804"/>
                    </a:lnTo>
                    <a:lnTo>
                      <a:pt x="13266" y="5840"/>
                    </a:lnTo>
                    <a:lnTo>
                      <a:pt x="13266" y="5876"/>
                    </a:lnTo>
                    <a:lnTo>
                      <a:pt x="13266" y="5914"/>
                    </a:lnTo>
                    <a:lnTo>
                      <a:pt x="13258" y="5914"/>
                    </a:lnTo>
                    <a:lnTo>
                      <a:pt x="13254" y="5914"/>
                    </a:lnTo>
                    <a:lnTo>
                      <a:pt x="13254" y="5927"/>
                    </a:lnTo>
                    <a:lnTo>
                      <a:pt x="13254" y="5943"/>
                    </a:lnTo>
                    <a:lnTo>
                      <a:pt x="13254" y="5947"/>
                    </a:lnTo>
                    <a:lnTo>
                      <a:pt x="13254" y="5955"/>
                    </a:lnTo>
                    <a:lnTo>
                      <a:pt x="13254" y="5983"/>
                    </a:lnTo>
                    <a:lnTo>
                      <a:pt x="13254" y="6012"/>
                    </a:lnTo>
                    <a:lnTo>
                      <a:pt x="13254" y="6041"/>
                    </a:lnTo>
                    <a:lnTo>
                      <a:pt x="13254" y="6070"/>
                    </a:lnTo>
                    <a:lnTo>
                      <a:pt x="13254" y="6099"/>
                    </a:lnTo>
                    <a:lnTo>
                      <a:pt x="13254" y="6128"/>
                    </a:lnTo>
                    <a:lnTo>
                      <a:pt x="13254" y="6158"/>
                    </a:lnTo>
                    <a:lnTo>
                      <a:pt x="13254" y="6188"/>
                    </a:lnTo>
                    <a:lnTo>
                      <a:pt x="13258" y="6188"/>
                    </a:lnTo>
                    <a:lnTo>
                      <a:pt x="13266" y="6188"/>
                    </a:lnTo>
                    <a:lnTo>
                      <a:pt x="13262" y="6194"/>
                    </a:lnTo>
                    <a:lnTo>
                      <a:pt x="13258" y="6201"/>
                    </a:lnTo>
                    <a:lnTo>
                      <a:pt x="13255" y="6209"/>
                    </a:lnTo>
                    <a:lnTo>
                      <a:pt x="13254" y="6217"/>
                    </a:lnTo>
                    <a:lnTo>
                      <a:pt x="13258" y="6217"/>
                    </a:lnTo>
                    <a:lnTo>
                      <a:pt x="13266" y="6217"/>
                    </a:lnTo>
                    <a:lnTo>
                      <a:pt x="13262" y="6223"/>
                    </a:lnTo>
                    <a:lnTo>
                      <a:pt x="13258" y="6230"/>
                    </a:lnTo>
                    <a:lnTo>
                      <a:pt x="13255" y="6238"/>
                    </a:lnTo>
                    <a:lnTo>
                      <a:pt x="13254" y="6246"/>
                    </a:lnTo>
                    <a:lnTo>
                      <a:pt x="13258" y="6246"/>
                    </a:lnTo>
                    <a:lnTo>
                      <a:pt x="13266" y="6246"/>
                    </a:lnTo>
                    <a:lnTo>
                      <a:pt x="13262" y="6252"/>
                    </a:lnTo>
                    <a:lnTo>
                      <a:pt x="13258" y="6259"/>
                    </a:lnTo>
                    <a:lnTo>
                      <a:pt x="13255" y="6267"/>
                    </a:lnTo>
                    <a:lnTo>
                      <a:pt x="13254" y="6275"/>
                    </a:lnTo>
                    <a:lnTo>
                      <a:pt x="13258" y="6275"/>
                    </a:lnTo>
                    <a:lnTo>
                      <a:pt x="13266" y="6275"/>
                    </a:lnTo>
                    <a:lnTo>
                      <a:pt x="13267" y="6285"/>
                    </a:lnTo>
                    <a:lnTo>
                      <a:pt x="13267" y="6294"/>
                    </a:lnTo>
                    <a:lnTo>
                      <a:pt x="13266" y="6298"/>
                    </a:lnTo>
                    <a:lnTo>
                      <a:pt x="13264" y="6302"/>
                    </a:lnTo>
                    <a:lnTo>
                      <a:pt x="13260" y="6304"/>
                    </a:lnTo>
                    <a:lnTo>
                      <a:pt x="13254" y="6304"/>
                    </a:lnTo>
                    <a:lnTo>
                      <a:pt x="13254" y="6319"/>
                    </a:lnTo>
                    <a:lnTo>
                      <a:pt x="13254" y="6334"/>
                    </a:lnTo>
                    <a:lnTo>
                      <a:pt x="13255" y="6341"/>
                    </a:lnTo>
                    <a:lnTo>
                      <a:pt x="13257" y="6346"/>
                    </a:lnTo>
                    <a:lnTo>
                      <a:pt x="13258" y="6348"/>
                    </a:lnTo>
                    <a:lnTo>
                      <a:pt x="13260" y="6350"/>
                    </a:lnTo>
                    <a:lnTo>
                      <a:pt x="13263" y="6351"/>
                    </a:lnTo>
                    <a:lnTo>
                      <a:pt x="13266" y="6351"/>
                    </a:lnTo>
                    <a:lnTo>
                      <a:pt x="13266" y="6391"/>
                    </a:lnTo>
                    <a:lnTo>
                      <a:pt x="13266" y="6430"/>
                    </a:lnTo>
                    <a:lnTo>
                      <a:pt x="13266" y="6470"/>
                    </a:lnTo>
                    <a:lnTo>
                      <a:pt x="13266" y="6509"/>
                    </a:lnTo>
                    <a:lnTo>
                      <a:pt x="13266" y="6549"/>
                    </a:lnTo>
                    <a:lnTo>
                      <a:pt x="13266" y="6589"/>
                    </a:lnTo>
                    <a:lnTo>
                      <a:pt x="13266" y="6630"/>
                    </a:lnTo>
                    <a:lnTo>
                      <a:pt x="13266" y="6671"/>
                    </a:lnTo>
                    <a:lnTo>
                      <a:pt x="13266" y="6675"/>
                    </a:lnTo>
                    <a:lnTo>
                      <a:pt x="13266" y="6683"/>
                    </a:lnTo>
                    <a:lnTo>
                      <a:pt x="13262" y="6687"/>
                    </a:lnTo>
                    <a:lnTo>
                      <a:pt x="13258" y="6691"/>
                    </a:lnTo>
                    <a:lnTo>
                      <a:pt x="13255" y="6696"/>
                    </a:lnTo>
                    <a:lnTo>
                      <a:pt x="13254" y="6700"/>
                    </a:lnTo>
                    <a:lnTo>
                      <a:pt x="13254" y="6712"/>
                    </a:lnTo>
                    <a:lnTo>
                      <a:pt x="13254" y="6721"/>
                    </a:lnTo>
                    <a:lnTo>
                      <a:pt x="13255" y="6725"/>
                    </a:lnTo>
                    <a:lnTo>
                      <a:pt x="13257" y="6727"/>
                    </a:lnTo>
                    <a:lnTo>
                      <a:pt x="13260" y="6729"/>
                    </a:lnTo>
                    <a:lnTo>
                      <a:pt x="13266" y="6729"/>
                    </a:lnTo>
                    <a:lnTo>
                      <a:pt x="13266" y="6763"/>
                    </a:lnTo>
                    <a:lnTo>
                      <a:pt x="13266" y="6797"/>
                    </a:lnTo>
                    <a:lnTo>
                      <a:pt x="13266" y="6830"/>
                    </a:lnTo>
                    <a:lnTo>
                      <a:pt x="13266" y="6864"/>
                    </a:lnTo>
                    <a:lnTo>
                      <a:pt x="13266" y="6899"/>
                    </a:lnTo>
                    <a:lnTo>
                      <a:pt x="13266" y="6933"/>
                    </a:lnTo>
                    <a:lnTo>
                      <a:pt x="13266" y="6968"/>
                    </a:lnTo>
                    <a:lnTo>
                      <a:pt x="13266" y="7003"/>
                    </a:lnTo>
                    <a:lnTo>
                      <a:pt x="13258" y="7003"/>
                    </a:lnTo>
                    <a:lnTo>
                      <a:pt x="13254" y="7003"/>
                    </a:lnTo>
                    <a:lnTo>
                      <a:pt x="13257" y="7013"/>
                    </a:lnTo>
                    <a:lnTo>
                      <a:pt x="13261" y="7022"/>
                    </a:lnTo>
                    <a:lnTo>
                      <a:pt x="13262" y="7026"/>
                    </a:lnTo>
                    <a:lnTo>
                      <a:pt x="13262" y="7029"/>
                    </a:lnTo>
                    <a:lnTo>
                      <a:pt x="13261" y="7031"/>
                    </a:lnTo>
                    <a:lnTo>
                      <a:pt x="13259" y="7031"/>
                    </a:lnTo>
                    <a:lnTo>
                      <a:pt x="13257" y="7032"/>
                    </a:lnTo>
                    <a:lnTo>
                      <a:pt x="13254" y="7032"/>
                    </a:lnTo>
                    <a:lnTo>
                      <a:pt x="13255" y="7036"/>
                    </a:lnTo>
                    <a:lnTo>
                      <a:pt x="13258" y="7041"/>
                    </a:lnTo>
                    <a:lnTo>
                      <a:pt x="13262" y="7045"/>
                    </a:lnTo>
                    <a:lnTo>
                      <a:pt x="13266" y="7049"/>
                    </a:lnTo>
                    <a:lnTo>
                      <a:pt x="13266" y="7076"/>
                    </a:lnTo>
                    <a:lnTo>
                      <a:pt x="13266" y="7102"/>
                    </a:lnTo>
                    <a:lnTo>
                      <a:pt x="13266" y="7129"/>
                    </a:lnTo>
                    <a:lnTo>
                      <a:pt x="13266" y="7156"/>
                    </a:lnTo>
                    <a:lnTo>
                      <a:pt x="13266" y="7183"/>
                    </a:lnTo>
                    <a:lnTo>
                      <a:pt x="13266" y="7210"/>
                    </a:lnTo>
                    <a:lnTo>
                      <a:pt x="13266" y="7237"/>
                    </a:lnTo>
                    <a:lnTo>
                      <a:pt x="13266" y="7265"/>
                    </a:lnTo>
                    <a:lnTo>
                      <a:pt x="13258" y="7265"/>
                    </a:lnTo>
                    <a:lnTo>
                      <a:pt x="13254" y="7265"/>
                    </a:lnTo>
                    <a:lnTo>
                      <a:pt x="13255" y="7270"/>
                    </a:lnTo>
                    <a:lnTo>
                      <a:pt x="13258" y="7274"/>
                    </a:lnTo>
                    <a:lnTo>
                      <a:pt x="13262" y="7278"/>
                    </a:lnTo>
                    <a:lnTo>
                      <a:pt x="13266" y="7283"/>
                    </a:lnTo>
                    <a:lnTo>
                      <a:pt x="13266" y="7296"/>
                    </a:lnTo>
                    <a:lnTo>
                      <a:pt x="13266" y="7310"/>
                    </a:lnTo>
                    <a:lnTo>
                      <a:pt x="13266" y="7324"/>
                    </a:lnTo>
                    <a:lnTo>
                      <a:pt x="13266" y="7341"/>
                    </a:lnTo>
                    <a:lnTo>
                      <a:pt x="13266" y="7344"/>
                    </a:lnTo>
                    <a:lnTo>
                      <a:pt x="13266" y="7352"/>
                    </a:lnTo>
                    <a:lnTo>
                      <a:pt x="13266" y="7407"/>
                    </a:lnTo>
                    <a:lnTo>
                      <a:pt x="13266" y="7461"/>
                    </a:lnTo>
                    <a:lnTo>
                      <a:pt x="13266" y="7517"/>
                    </a:lnTo>
                    <a:lnTo>
                      <a:pt x="13266" y="7571"/>
                    </a:lnTo>
                    <a:lnTo>
                      <a:pt x="13266" y="7626"/>
                    </a:lnTo>
                    <a:lnTo>
                      <a:pt x="13266" y="7680"/>
                    </a:lnTo>
                    <a:lnTo>
                      <a:pt x="13266" y="7734"/>
                    </a:lnTo>
                    <a:lnTo>
                      <a:pt x="13266" y="7789"/>
                    </a:lnTo>
                    <a:lnTo>
                      <a:pt x="13258" y="7789"/>
                    </a:lnTo>
                    <a:lnTo>
                      <a:pt x="13254" y="7789"/>
                    </a:lnTo>
                    <a:lnTo>
                      <a:pt x="13255" y="7793"/>
                    </a:lnTo>
                    <a:lnTo>
                      <a:pt x="13258" y="7797"/>
                    </a:lnTo>
                    <a:lnTo>
                      <a:pt x="13262" y="7802"/>
                    </a:lnTo>
                    <a:lnTo>
                      <a:pt x="13266" y="7806"/>
                    </a:lnTo>
                    <a:lnTo>
                      <a:pt x="13266" y="7833"/>
                    </a:lnTo>
                    <a:lnTo>
                      <a:pt x="13266" y="7861"/>
                    </a:lnTo>
                    <a:lnTo>
                      <a:pt x="13266" y="7888"/>
                    </a:lnTo>
                    <a:lnTo>
                      <a:pt x="13266" y="7915"/>
                    </a:lnTo>
                    <a:lnTo>
                      <a:pt x="13266" y="7942"/>
                    </a:lnTo>
                    <a:lnTo>
                      <a:pt x="13266" y="7968"/>
                    </a:lnTo>
                    <a:lnTo>
                      <a:pt x="13266" y="7995"/>
                    </a:lnTo>
                    <a:lnTo>
                      <a:pt x="13266" y="8022"/>
                    </a:lnTo>
                    <a:lnTo>
                      <a:pt x="11" y="80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9" name="Freeform 11"/>
              <p:cNvSpPr>
                <a:spLocks/>
              </p:cNvSpPr>
              <p:nvPr/>
            </p:nvSpPr>
            <p:spPr bwMode="auto">
              <a:xfrm>
                <a:off x="1105" y="374"/>
                <a:ext cx="337" cy="184"/>
              </a:xfrm>
              <a:custGeom>
                <a:avLst/>
                <a:gdLst/>
                <a:ahLst/>
                <a:cxnLst>
                  <a:cxn ang="0">
                    <a:pos x="6482" y="7561"/>
                  </a:cxn>
                  <a:cxn ang="0">
                    <a:pos x="6370" y="7379"/>
                  </a:cxn>
                  <a:cxn ang="0">
                    <a:pos x="6247" y="7209"/>
                  </a:cxn>
                  <a:cxn ang="0">
                    <a:pos x="6067" y="7026"/>
                  </a:cxn>
                  <a:cxn ang="0">
                    <a:pos x="5891" y="6894"/>
                  </a:cxn>
                  <a:cxn ang="0">
                    <a:pos x="5692" y="6783"/>
                  </a:cxn>
                  <a:cxn ang="0">
                    <a:pos x="5501" y="6697"/>
                  </a:cxn>
                  <a:cxn ang="0">
                    <a:pos x="5277" y="6630"/>
                  </a:cxn>
                  <a:cxn ang="0">
                    <a:pos x="3955" y="6580"/>
                  </a:cxn>
                  <a:cxn ang="0">
                    <a:pos x="2662" y="6580"/>
                  </a:cxn>
                  <a:cxn ang="0">
                    <a:pos x="1303" y="6559"/>
                  </a:cxn>
                  <a:cxn ang="0">
                    <a:pos x="1062" y="6492"/>
                  </a:cxn>
                  <a:cxn ang="0">
                    <a:pos x="877" y="6411"/>
                  </a:cxn>
                  <a:cxn ang="0">
                    <a:pos x="684" y="6301"/>
                  </a:cxn>
                  <a:cxn ang="0">
                    <a:pos x="491" y="6144"/>
                  </a:cxn>
                  <a:cxn ang="0">
                    <a:pos x="343" y="5973"/>
                  </a:cxn>
                  <a:cxn ang="0">
                    <a:pos x="222" y="5806"/>
                  </a:cxn>
                  <a:cxn ang="0">
                    <a:pos x="125" y="5619"/>
                  </a:cxn>
                  <a:cxn ang="0">
                    <a:pos x="58" y="5383"/>
                  </a:cxn>
                  <a:cxn ang="0">
                    <a:pos x="24" y="4981"/>
                  </a:cxn>
                  <a:cxn ang="0">
                    <a:pos x="24" y="4729"/>
                  </a:cxn>
                  <a:cxn ang="0">
                    <a:pos x="30" y="4427"/>
                  </a:cxn>
                  <a:cxn ang="0">
                    <a:pos x="32" y="4191"/>
                  </a:cxn>
                  <a:cxn ang="0">
                    <a:pos x="22" y="3826"/>
                  </a:cxn>
                  <a:cxn ang="0">
                    <a:pos x="18" y="3290"/>
                  </a:cxn>
                  <a:cxn ang="0">
                    <a:pos x="25" y="2816"/>
                  </a:cxn>
                  <a:cxn ang="0">
                    <a:pos x="38" y="2039"/>
                  </a:cxn>
                  <a:cxn ang="0">
                    <a:pos x="38" y="1719"/>
                  </a:cxn>
                  <a:cxn ang="0">
                    <a:pos x="30" y="1401"/>
                  </a:cxn>
                  <a:cxn ang="0">
                    <a:pos x="38" y="1061"/>
                  </a:cxn>
                  <a:cxn ang="0">
                    <a:pos x="43" y="824"/>
                  </a:cxn>
                  <a:cxn ang="0">
                    <a:pos x="47" y="75"/>
                  </a:cxn>
                  <a:cxn ang="0">
                    <a:pos x="13134" y="174"/>
                  </a:cxn>
                  <a:cxn ang="0">
                    <a:pos x="13125" y="500"/>
                  </a:cxn>
                  <a:cxn ang="0">
                    <a:pos x="13137" y="759"/>
                  </a:cxn>
                  <a:cxn ang="0">
                    <a:pos x="13125" y="916"/>
                  </a:cxn>
                  <a:cxn ang="0">
                    <a:pos x="13125" y="1370"/>
                  </a:cxn>
                  <a:cxn ang="0">
                    <a:pos x="13125" y="1609"/>
                  </a:cxn>
                  <a:cxn ang="0">
                    <a:pos x="13125" y="2566"/>
                  </a:cxn>
                  <a:cxn ang="0">
                    <a:pos x="13125" y="4688"/>
                  </a:cxn>
                  <a:cxn ang="0">
                    <a:pos x="13108" y="5123"/>
                  </a:cxn>
                  <a:cxn ang="0">
                    <a:pos x="13050" y="5503"/>
                  </a:cxn>
                  <a:cxn ang="0">
                    <a:pos x="12979" y="5707"/>
                  </a:cxn>
                  <a:cxn ang="0">
                    <a:pos x="12872" y="5891"/>
                  </a:cxn>
                  <a:cxn ang="0">
                    <a:pos x="12746" y="6039"/>
                  </a:cxn>
                  <a:cxn ang="0">
                    <a:pos x="12600" y="6201"/>
                  </a:cxn>
                  <a:cxn ang="0">
                    <a:pos x="12396" y="6330"/>
                  </a:cxn>
                  <a:cxn ang="0">
                    <a:pos x="12204" y="6434"/>
                  </a:cxn>
                  <a:cxn ang="0">
                    <a:pos x="12044" y="6504"/>
                  </a:cxn>
                  <a:cxn ang="0">
                    <a:pos x="11526" y="6568"/>
                  </a:cxn>
                  <a:cxn ang="0">
                    <a:pos x="11210" y="6550"/>
                  </a:cxn>
                  <a:cxn ang="0">
                    <a:pos x="10963" y="6568"/>
                  </a:cxn>
                  <a:cxn ang="0">
                    <a:pos x="10479" y="6568"/>
                  </a:cxn>
                  <a:cxn ang="0">
                    <a:pos x="8331" y="6568"/>
                  </a:cxn>
                  <a:cxn ang="0">
                    <a:pos x="7774" y="6631"/>
                  </a:cxn>
                  <a:cxn ang="0">
                    <a:pos x="7556" y="6697"/>
                  </a:cxn>
                  <a:cxn ang="0">
                    <a:pos x="7360" y="6800"/>
                  </a:cxn>
                  <a:cxn ang="0">
                    <a:pos x="7177" y="6929"/>
                  </a:cxn>
                  <a:cxn ang="0">
                    <a:pos x="7013" y="7046"/>
                  </a:cxn>
                  <a:cxn ang="0">
                    <a:pos x="6884" y="7208"/>
                  </a:cxn>
                  <a:cxn ang="0">
                    <a:pos x="6750" y="7385"/>
                  </a:cxn>
                  <a:cxn ang="0">
                    <a:pos x="6650" y="7558"/>
                  </a:cxn>
                  <a:cxn ang="0">
                    <a:pos x="6563" y="7762"/>
                  </a:cxn>
                </a:cxnLst>
                <a:rect l="0" t="0" r="r" b="b"/>
                <a:pathLst>
                  <a:path w="13155" h="7762">
                    <a:moveTo>
                      <a:pt x="6563" y="7762"/>
                    </a:moveTo>
                    <a:lnTo>
                      <a:pt x="6563" y="7745"/>
                    </a:lnTo>
                    <a:lnTo>
                      <a:pt x="6563" y="7733"/>
                    </a:lnTo>
                    <a:lnTo>
                      <a:pt x="6554" y="7733"/>
                    </a:lnTo>
                    <a:lnTo>
                      <a:pt x="6546" y="7733"/>
                    </a:lnTo>
                    <a:lnTo>
                      <a:pt x="6546" y="7718"/>
                    </a:lnTo>
                    <a:lnTo>
                      <a:pt x="6546" y="7703"/>
                    </a:lnTo>
                    <a:lnTo>
                      <a:pt x="6545" y="7697"/>
                    </a:lnTo>
                    <a:lnTo>
                      <a:pt x="6543" y="7691"/>
                    </a:lnTo>
                    <a:lnTo>
                      <a:pt x="6541" y="7689"/>
                    </a:lnTo>
                    <a:lnTo>
                      <a:pt x="6539" y="7688"/>
                    </a:lnTo>
                    <a:lnTo>
                      <a:pt x="6537" y="7687"/>
                    </a:lnTo>
                    <a:lnTo>
                      <a:pt x="6534" y="7687"/>
                    </a:lnTo>
                    <a:lnTo>
                      <a:pt x="6534" y="7670"/>
                    </a:lnTo>
                    <a:lnTo>
                      <a:pt x="6534" y="7656"/>
                    </a:lnTo>
                    <a:lnTo>
                      <a:pt x="6525" y="7656"/>
                    </a:lnTo>
                    <a:lnTo>
                      <a:pt x="6517" y="7656"/>
                    </a:lnTo>
                    <a:lnTo>
                      <a:pt x="6517" y="7647"/>
                    </a:lnTo>
                    <a:lnTo>
                      <a:pt x="6517" y="7638"/>
                    </a:lnTo>
                    <a:lnTo>
                      <a:pt x="6516" y="7634"/>
                    </a:lnTo>
                    <a:lnTo>
                      <a:pt x="6514" y="7630"/>
                    </a:lnTo>
                    <a:lnTo>
                      <a:pt x="6510" y="7628"/>
                    </a:lnTo>
                    <a:lnTo>
                      <a:pt x="6505" y="7627"/>
                    </a:lnTo>
                    <a:lnTo>
                      <a:pt x="6505" y="7611"/>
                    </a:lnTo>
                    <a:lnTo>
                      <a:pt x="6505" y="7598"/>
                    </a:lnTo>
                    <a:lnTo>
                      <a:pt x="6495" y="7598"/>
                    </a:lnTo>
                    <a:lnTo>
                      <a:pt x="6486" y="7598"/>
                    </a:lnTo>
                    <a:lnTo>
                      <a:pt x="6487" y="7587"/>
                    </a:lnTo>
                    <a:lnTo>
                      <a:pt x="6487" y="7574"/>
                    </a:lnTo>
                    <a:lnTo>
                      <a:pt x="6486" y="7568"/>
                    </a:lnTo>
                    <a:lnTo>
                      <a:pt x="6484" y="7563"/>
                    </a:lnTo>
                    <a:lnTo>
                      <a:pt x="6482" y="7561"/>
                    </a:lnTo>
                    <a:lnTo>
                      <a:pt x="6480" y="7559"/>
                    </a:lnTo>
                    <a:lnTo>
                      <a:pt x="6478" y="7558"/>
                    </a:lnTo>
                    <a:lnTo>
                      <a:pt x="6475" y="7558"/>
                    </a:lnTo>
                    <a:lnTo>
                      <a:pt x="6475" y="7541"/>
                    </a:lnTo>
                    <a:lnTo>
                      <a:pt x="6475" y="7529"/>
                    </a:lnTo>
                    <a:lnTo>
                      <a:pt x="6466" y="7529"/>
                    </a:lnTo>
                    <a:lnTo>
                      <a:pt x="6457" y="7529"/>
                    </a:lnTo>
                    <a:lnTo>
                      <a:pt x="6458" y="7519"/>
                    </a:lnTo>
                    <a:lnTo>
                      <a:pt x="6458" y="7510"/>
                    </a:lnTo>
                    <a:lnTo>
                      <a:pt x="6457" y="7506"/>
                    </a:lnTo>
                    <a:lnTo>
                      <a:pt x="6455" y="7503"/>
                    </a:lnTo>
                    <a:lnTo>
                      <a:pt x="6451" y="7501"/>
                    </a:lnTo>
                    <a:lnTo>
                      <a:pt x="6446" y="7500"/>
                    </a:lnTo>
                    <a:lnTo>
                      <a:pt x="6446" y="7483"/>
                    </a:lnTo>
                    <a:lnTo>
                      <a:pt x="6446" y="7471"/>
                    </a:lnTo>
                    <a:lnTo>
                      <a:pt x="6437" y="7471"/>
                    </a:lnTo>
                    <a:lnTo>
                      <a:pt x="6428" y="7471"/>
                    </a:lnTo>
                    <a:lnTo>
                      <a:pt x="6424" y="7466"/>
                    </a:lnTo>
                    <a:lnTo>
                      <a:pt x="6420" y="7462"/>
                    </a:lnTo>
                    <a:lnTo>
                      <a:pt x="6418" y="7458"/>
                    </a:lnTo>
                    <a:lnTo>
                      <a:pt x="6417" y="7453"/>
                    </a:lnTo>
                    <a:lnTo>
                      <a:pt x="6417" y="7437"/>
                    </a:lnTo>
                    <a:lnTo>
                      <a:pt x="6417" y="7424"/>
                    </a:lnTo>
                    <a:lnTo>
                      <a:pt x="6408" y="7420"/>
                    </a:lnTo>
                    <a:lnTo>
                      <a:pt x="6400" y="7416"/>
                    </a:lnTo>
                    <a:lnTo>
                      <a:pt x="6393" y="7414"/>
                    </a:lnTo>
                    <a:lnTo>
                      <a:pt x="6388" y="7413"/>
                    </a:lnTo>
                    <a:lnTo>
                      <a:pt x="6388" y="7404"/>
                    </a:lnTo>
                    <a:lnTo>
                      <a:pt x="6388" y="7395"/>
                    </a:lnTo>
                    <a:lnTo>
                      <a:pt x="6379" y="7395"/>
                    </a:lnTo>
                    <a:lnTo>
                      <a:pt x="6370" y="7395"/>
                    </a:lnTo>
                    <a:lnTo>
                      <a:pt x="6370" y="7379"/>
                    </a:lnTo>
                    <a:lnTo>
                      <a:pt x="6370" y="7366"/>
                    </a:lnTo>
                    <a:lnTo>
                      <a:pt x="6362" y="7358"/>
                    </a:lnTo>
                    <a:lnTo>
                      <a:pt x="6359" y="7355"/>
                    </a:lnTo>
                    <a:lnTo>
                      <a:pt x="6349" y="7355"/>
                    </a:lnTo>
                    <a:lnTo>
                      <a:pt x="6340" y="7355"/>
                    </a:lnTo>
                    <a:lnTo>
                      <a:pt x="6341" y="7345"/>
                    </a:lnTo>
                    <a:lnTo>
                      <a:pt x="6341" y="7336"/>
                    </a:lnTo>
                    <a:lnTo>
                      <a:pt x="6340" y="7332"/>
                    </a:lnTo>
                    <a:lnTo>
                      <a:pt x="6338" y="7328"/>
                    </a:lnTo>
                    <a:lnTo>
                      <a:pt x="6334" y="7326"/>
                    </a:lnTo>
                    <a:lnTo>
                      <a:pt x="6329" y="7326"/>
                    </a:lnTo>
                    <a:lnTo>
                      <a:pt x="6329" y="7309"/>
                    </a:lnTo>
                    <a:lnTo>
                      <a:pt x="6329" y="7296"/>
                    </a:lnTo>
                    <a:lnTo>
                      <a:pt x="6320" y="7296"/>
                    </a:lnTo>
                    <a:lnTo>
                      <a:pt x="6311" y="7296"/>
                    </a:lnTo>
                    <a:lnTo>
                      <a:pt x="6307" y="7287"/>
                    </a:lnTo>
                    <a:lnTo>
                      <a:pt x="6303" y="7279"/>
                    </a:lnTo>
                    <a:lnTo>
                      <a:pt x="6301" y="7272"/>
                    </a:lnTo>
                    <a:lnTo>
                      <a:pt x="6300" y="7267"/>
                    </a:lnTo>
                    <a:lnTo>
                      <a:pt x="6291" y="7267"/>
                    </a:lnTo>
                    <a:lnTo>
                      <a:pt x="6282" y="7267"/>
                    </a:lnTo>
                    <a:lnTo>
                      <a:pt x="6283" y="7257"/>
                    </a:lnTo>
                    <a:lnTo>
                      <a:pt x="6283" y="7248"/>
                    </a:lnTo>
                    <a:lnTo>
                      <a:pt x="6282" y="7244"/>
                    </a:lnTo>
                    <a:lnTo>
                      <a:pt x="6280" y="7240"/>
                    </a:lnTo>
                    <a:lnTo>
                      <a:pt x="6276" y="7238"/>
                    </a:lnTo>
                    <a:lnTo>
                      <a:pt x="6271" y="7237"/>
                    </a:lnTo>
                    <a:lnTo>
                      <a:pt x="6271" y="7229"/>
                    </a:lnTo>
                    <a:lnTo>
                      <a:pt x="6271" y="7220"/>
                    </a:lnTo>
                    <a:lnTo>
                      <a:pt x="6262" y="7216"/>
                    </a:lnTo>
                    <a:lnTo>
                      <a:pt x="6254" y="7212"/>
                    </a:lnTo>
                    <a:lnTo>
                      <a:pt x="6247" y="7209"/>
                    </a:lnTo>
                    <a:lnTo>
                      <a:pt x="6242" y="7208"/>
                    </a:lnTo>
                    <a:lnTo>
                      <a:pt x="6242" y="7200"/>
                    </a:lnTo>
                    <a:lnTo>
                      <a:pt x="6242" y="7191"/>
                    </a:lnTo>
                    <a:lnTo>
                      <a:pt x="6233" y="7187"/>
                    </a:lnTo>
                    <a:lnTo>
                      <a:pt x="6225" y="7183"/>
                    </a:lnTo>
                    <a:lnTo>
                      <a:pt x="6218" y="7180"/>
                    </a:lnTo>
                    <a:lnTo>
                      <a:pt x="6213" y="7179"/>
                    </a:lnTo>
                    <a:lnTo>
                      <a:pt x="6213" y="7171"/>
                    </a:lnTo>
                    <a:lnTo>
                      <a:pt x="6213" y="7162"/>
                    </a:lnTo>
                    <a:lnTo>
                      <a:pt x="6204" y="7162"/>
                    </a:lnTo>
                    <a:lnTo>
                      <a:pt x="6194" y="7162"/>
                    </a:lnTo>
                    <a:lnTo>
                      <a:pt x="6194" y="7145"/>
                    </a:lnTo>
                    <a:lnTo>
                      <a:pt x="6194" y="7133"/>
                    </a:lnTo>
                    <a:lnTo>
                      <a:pt x="6186" y="7125"/>
                    </a:lnTo>
                    <a:lnTo>
                      <a:pt x="6183" y="7121"/>
                    </a:lnTo>
                    <a:lnTo>
                      <a:pt x="6174" y="7121"/>
                    </a:lnTo>
                    <a:lnTo>
                      <a:pt x="6165" y="7121"/>
                    </a:lnTo>
                    <a:lnTo>
                      <a:pt x="6165" y="7113"/>
                    </a:lnTo>
                    <a:lnTo>
                      <a:pt x="6165" y="7104"/>
                    </a:lnTo>
                    <a:lnTo>
                      <a:pt x="6148" y="7104"/>
                    </a:lnTo>
                    <a:lnTo>
                      <a:pt x="6136" y="7104"/>
                    </a:lnTo>
                    <a:lnTo>
                      <a:pt x="6128" y="7096"/>
                    </a:lnTo>
                    <a:lnTo>
                      <a:pt x="6125" y="7092"/>
                    </a:lnTo>
                    <a:lnTo>
                      <a:pt x="6125" y="7076"/>
                    </a:lnTo>
                    <a:lnTo>
                      <a:pt x="6125" y="7063"/>
                    </a:lnTo>
                    <a:lnTo>
                      <a:pt x="6108" y="7063"/>
                    </a:lnTo>
                    <a:lnTo>
                      <a:pt x="6096" y="7063"/>
                    </a:lnTo>
                    <a:lnTo>
                      <a:pt x="6096" y="7047"/>
                    </a:lnTo>
                    <a:lnTo>
                      <a:pt x="6096" y="7034"/>
                    </a:lnTo>
                    <a:lnTo>
                      <a:pt x="6079" y="7034"/>
                    </a:lnTo>
                    <a:lnTo>
                      <a:pt x="6067" y="7034"/>
                    </a:lnTo>
                    <a:lnTo>
                      <a:pt x="6067" y="7026"/>
                    </a:lnTo>
                    <a:lnTo>
                      <a:pt x="6067" y="7017"/>
                    </a:lnTo>
                    <a:lnTo>
                      <a:pt x="6062" y="7013"/>
                    </a:lnTo>
                    <a:lnTo>
                      <a:pt x="6058" y="7009"/>
                    </a:lnTo>
                    <a:lnTo>
                      <a:pt x="6053" y="7006"/>
                    </a:lnTo>
                    <a:lnTo>
                      <a:pt x="6049" y="7005"/>
                    </a:lnTo>
                    <a:lnTo>
                      <a:pt x="6031" y="7005"/>
                    </a:lnTo>
                    <a:lnTo>
                      <a:pt x="6019" y="7005"/>
                    </a:lnTo>
                    <a:lnTo>
                      <a:pt x="6015" y="6997"/>
                    </a:lnTo>
                    <a:lnTo>
                      <a:pt x="6011" y="6989"/>
                    </a:lnTo>
                    <a:lnTo>
                      <a:pt x="6008" y="6982"/>
                    </a:lnTo>
                    <a:lnTo>
                      <a:pt x="6007" y="6976"/>
                    </a:lnTo>
                    <a:lnTo>
                      <a:pt x="5999" y="6976"/>
                    </a:lnTo>
                    <a:lnTo>
                      <a:pt x="5990" y="6976"/>
                    </a:lnTo>
                    <a:lnTo>
                      <a:pt x="5986" y="6968"/>
                    </a:lnTo>
                    <a:lnTo>
                      <a:pt x="5982" y="6960"/>
                    </a:lnTo>
                    <a:lnTo>
                      <a:pt x="5979" y="6953"/>
                    </a:lnTo>
                    <a:lnTo>
                      <a:pt x="5978" y="6947"/>
                    </a:lnTo>
                    <a:lnTo>
                      <a:pt x="5962" y="6947"/>
                    </a:lnTo>
                    <a:lnTo>
                      <a:pt x="5949" y="6947"/>
                    </a:lnTo>
                    <a:lnTo>
                      <a:pt x="5949" y="6938"/>
                    </a:lnTo>
                    <a:lnTo>
                      <a:pt x="5949" y="6929"/>
                    </a:lnTo>
                    <a:lnTo>
                      <a:pt x="5941" y="6925"/>
                    </a:lnTo>
                    <a:lnTo>
                      <a:pt x="5933" y="6921"/>
                    </a:lnTo>
                    <a:lnTo>
                      <a:pt x="5926" y="6918"/>
                    </a:lnTo>
                    <a:lnTo>
                      <a:pt x="5920" y="6917"/>
                    </a:lnTo>
                    <a:lnTo>
                      <a:pt x="5920" y="6908"/>
                    </a:lnTo>
                    <a:lnTo>
                      <a:pt x="5920" y="6900"/>
                    </a:lnTo>
                    <a:lnTo>
                      <a:pt x="5911" y="6900"/>
                    </a:lnTo>
                    <a:lnTo>
                      <a:pt x="5901" y="6900"/>
                    </a:lnTo>
                    <a:lnTo>
                      <a:pt x="5897" y="6900"/>
                    </a:lnTo>
                    <a:lnTo>
                      <a:pt x="5893" y="6897"/>
                    </a:lnTo>
                    <a:lnTo>
                      <a:pt x="5891" y="6894"/>
                    </a:lnTo>
                    <a:lnTo>
                      <a:pt x="5890" y="6888"/>
                    </a:lnTo>
                    <a:lnTo>
                      <a:pt x="5874" y="6888"/>
                    </a:lnTo>
                    <a:lnTo>
                      <a:pt x="5861" y="6888"/>
                    </a:lnTo>
                    <a:lnTo>
                      <a:pt x="5861" y="6879"/>
                    </a:lnTo>
                    <a:lnTo>
                      <a:pt x="5861" y="6871"/>
                    </a:lnTo>
                    <a:lnTo>
                      <a:pt x="5857" y="6867"/>
                    </a:lnTo>
                    <a:lnTo>
                      <a:pt x="5853" y="6863"/>
                    </a:lnTo>
                    <a:lnTo>
                      <a:pt x="5848" y="6860"/>
                    </a:lnTo>
                    <a:lnTo>
                      <a:pt x="5844" y="6859"/>
                    </a:lnTo>
                    <a:lnTo>
                      <a:pt x="5827" y="6859"/>
                    </a:lnTo>
                    <a:lnTo>
                      <a:pt x="5815" y="6859"/>
                    </a:lnTo>
                    <a:lnTo>
                      <a:pt x="5815" y="6850"/>
                    </a:lnTo>
                    <a:lnTo>
                      <a:pt x="5815" y="6842"/>
                    </a:lnTo>
                    <a:lnTo>
                      <a:pt x="5805" y="6842"/>
                    </a:lnTo>
                    <a:lnTo>
                      <a:pt x="5796" y="6842"/>
                    </a:lnTo>
                    <a:lnTo>
                      <a:pt x="5792" y="6841"/>
                    </a:lnTo>
                    <a:lnTo>
                      <a:pt x="5789" y="6839"/>
                    </a:lnTo>
                    <a:lnTo>
                      <a:pt x="5787" y="6836"/>
                    </a:lnTo>
                    <a:lnTo>
                      <a:pt x="5786" y="6830"/>
                    </a:lnTo>
                    <a:lnTo>
                      <a:pt x="5769" y="6830"/>
                    </a:lnTo>
                    <a:lnTo>
                      <a:pt x="5757" y="6830"/>
                    </a:lnTo>
                    <a:lnTo>
                      <a:pt x="5752" y="6822"/>
                    </a:lnTo>
                    <a:lnTo>
                      <a:pt x="5749" y="6813"/>
                    </a:lnTo>
                    <a:lnTo>
                      <a:pt x="5746" y="6806"/>
                    </a:lnTo>
                    <a:lnTo>
                      <a:pt x="5744" y="6801"/>
                    </a:lnTo>
                    <a:lnTo>
                      <a:pt x="5728" y="6801"/>
                    </a:lnTo>
                    <a:lnTo>
                      <a:pt x="5715" y="6801"/>
                    </a:lnTo>
                    <a:lnTo>
                      <a:pt x="5715" y="6792"/>
                    </a:lnTo>
                    <a:lnTo>
                      <a:pt x="5715" y="6784"/>
                    </a:lnTo>
                    <a:lnTo>
                      <a:pt x="5706" y="6784"/>
                    </a:lnTo>
                    <a:lnTo>
                      <a:pt x="5696" y="6784"/>
                    </a:lnTo>
                    <a:lnTo>
                      <a:pt x="5692" y="6783"/>
                    </a:lnTo>
                    <a:lnTo>
                      <a:pt x="5689" y="6781"/>
                    </a:lnTo>
                    <a:lnTo>
                      <a:pt x="5687" y="6778"/>
                    </a:lnTo>
                    <a:lnTo>
                      <a:pt x="5686" y="6772"/>
                    </a:lnTo>
                    <a:lnTo>
                      <a:pt x="5669" y="6772"/>
                    </a:lnTo>
                    <a:lnTo>
                      <a:pt x="5657" y="6772"/>
                    </a:lnTo>
                    <a:lnTo>
                      <a:pt x="5657" y="6763"/>
                    </a:lnTo>
                    <a:lnTo>
                      <a:pt x="5657" y="6755"/>
                    </a:lnTo>
                    <a:lnTo>
                      <a:pt x="5653" y="6750"/>
                    </a:lnTo>
                    <a:lnTo>
                      <a:pt x="5648" y="6747"/>
                    </a:lnTo>
                    <a:lnTo>
                      <a:pt x="5644" y="6744"/>
                    </a:lnTo>
                    <a:lnTo>
                      <a:pt x="5640" y="6743"/>
                    </a:lnTo>
                    <a:lnTo>
                      <a:pt x="5628" y="6743"/>
                    </a:lnTo>
                    <a:lnTo>
                      <a:pt x="5617" y="6743"/>
                    </a:lnTo>
                    <a:lnTo>
                      <a:pt x="5608" y="6743"/>
                    </a:lnTo>
                    <a:lnTo>
                      <a:pt x="5599" y="6743"/>
                    </a:lnTo>
                    <a:lnTo>
                      <a:pt x="5599" y="6734"/>
                    </a:lnTo>
                    <a:lnTo>
                      <a:pt x="5599" y="6726"/>
                    </a:lnTo>
                    <a:lnTo>
                      <a:pt x="5583" y="6726"/>
                    </a:lnTo>
                    <a:lnTo>
                      <a:pt x="5568" y="6726"/>
                    </a:lnTo>
                    <a:lnTo>
                      <a:pt x="5562" y="6725"/>
                    </a:lnTo>
                    <a:lnTo>
                      <a:pt x="5556" y="6723"/>
                    </a:lnTo>
                    <a:lnTo>
                      <a:pt x="5554" y="6722"/>
                    </a:lnTo>
                    <a:lnTo>
                      <a:pt x="5553" y="6719"/>
                    </a:lnTo>
                    <a:lnTo>
                      <a:pt x="5552" y="6717"/>
                    </a:lnTo>
                    <a:lnTo>
                      <a:pt x="5552" y="6714"/>
                    </a:lnTo>
                    <a:lnTo>
                      <a:pt x="5539" y="6714"/>
                    </a:lnTo>
                    <a:lnTo>
                      <a:pt x="5529" y="6714"/>
                    </a:lnTo>
                    <a:lnTo>
                      <a:pt x="5520" y="6714"/>
                    </a:lnTo>
                    <a:lnTo>
                      <a:pt x="5511" y="6714"/>
                    </a:lnTo>
                    <a:lnTo>
                      <a:pt x="5511" y="6705"/>
                    </a:lnTo>
                    <a:lnTo>
                      <a:pt x="5511" y="6697"/>
                    </a:lnTo>
                    <a:lnTo>
                      <a:pt x="5501" y="6697"/>
                    </a:lnTo>
                    <a:lnTo>
                      <a:pt x="5492" y="6697"/>
                    </a:lnTo>
                    <a:lnTo>
                      <a:pt x="5488" y="6696"/>
                    </a:lnTo>
                    <a:lnTo>
                      <a:pt x="5485" y="6694"/>
                    </a:lnTo>
                    <a:lnTo>
                      <a:pt x="5483" y="6690"/>
                    </a:lnTo>
                    <a:lnTo>
                      <a:pt x="5482" y="6685"/>
                    </a:lnTo>
                    <a:lnTo>
                      <a:pt x="5469" y="6685"/>
                    </a:lnTo>
                    <a:lnTo>
                      <a:pt x="5457" y="6685"/>
                    </a:lnTo>
                    <a:lnTo>
                      <a:pt x="5445" y="6685"/>
                    </a:lnTo>
                    <a:lnTo>
                      <a:pt x="5435" y="6685"/>
                    </a:lnTo>
                    <a:lnTo>
                      <a:pt x="5435" y="6676"/>
                    </a:lnTo>
                    <a:lnTo>
                      <a:pt x="5435" y="6668"/>
                    </a:lnTo>
                    <a:lnTo>
                      <a:pt x="5423" y="6668"/>
                    </a:lnTo>
                    <a:lnTo>
                      <a:pt x="5410" y="6668"/>
                    </a:lnTo>
                    <a:lnTo>
                      <a:pt x="5404" y="6667"/>
                    </a:lnTo>
                    <a:lnTo>
                      <a:pt x="5399" y="6665"/>
                    </a:lnTo>
                    <a:lnTo>
                      <a:pt x="5397" y="6663"/>
                    </a:lnTo>
                    <a:lnTo>
                      <a:pt x="5395" y="6661"/>
                    </a:lnTo>
                    <a:lnTo>
                      <a:pt x="5394" y="6659"/>
                    </a:lnTo>
                    <a:lnTo>
                      <a:pt x="5394" y="6656"/>
                    </a:lnTo>
                    <a:lnTo>
                      <a:pt x="5377" y="6656"/>
                    </a:lnTo>
                    <a:lnTo>
                      <a:pt x="5363" y="6656"/>
                    </a:lnTo>
                    <a:lnTo>
                      <a:pt x="5349" y="6656"/>
                    </a:lnTo>
                    <a:lnTo>
                      <a:pt x="5336" y="6656"/>
                    </a:lnTo>
                    <a:lnTo>
                      <a:pt x="5336" y="6647"/>
                    </a:lnTo>
                    <a:lnTo>
                      <a:pt x="5336" y="6638"/>
                    </a:lnTo>
                    <a:lnTo>
                      <a:pt x="5319" y="6639"/>
                    </a:lnTo>
                    <a:lnTo>
                      <a:pt x="5300" y="6639"/>
                    </a:lnTo>
                    <a:lnTo>
                      <a:pt x="5290" y="6638"/>
                    </a:lnTo>
                    <a:lnTo>
                      <a:pt x="5283" y="6636"/>
                    </a:lnTo>
                    <a:lnTo>
                      <a:pt x="5281" y="6634"/>
                    </a:lnTo>
                    <a:lnTo>
                      <a:pt x="5279" y="6632"/>
                    </a:lnTo>
                    <a:lnTo>
                      <a:pt x="5277" y="6630"/>
                    </a:lnTo>
                    <a:lnTo>
                      <a:pt x="5277" y="6627"/>
                    </a:lnTo>
                    <a:lnTo>
                      <a:pt x="5256" y="6627"/>
                    </a:lnTo>
                    <a:lnTo>
                      <a:pt x="5237" y="6627"/>
                    </a:lnTo>
                    <a:lnTo>
                      <a:pt x="5219" y="6627"/>
                    </a:lnTo>
                    <a:lnTo>
                      <a:pt x="5201" y="6627"/>
                    </a:lnTo>
                    <a:lnTo>
                      <a:pt x="5201" y="6618"/>
                    </a:lnTo>
                    <a:lnTo>
                      <a:pt x="5201" y="6609"/>
                    </a:lnTo>
                    <a:lnTo>
                      <a:pt x="5184" y="6609"/>
                    </a:lnTo>
                    <a:lnTo>
                      <a:pt x="5166" y="6609"/>
                    </a:lnTo>
                    <a:lnTo>
                      <a:pt x="5149" y="6609"/>
                    </a:lnTo>
                    <a:lnTo>
                      <a:pt x="5131" y="6609"/>
                    </a:lnTo>
                    <a:lnTo>
                      <a:pt x="5131" y="6601"/>
                    </a:lnTo>
                    <a:lnTo>
                      <a:pt x="5131" y="6598"/>
                    </a:lnTo>
                    <a:lnTo>
                      <a:pt x="5100" y="6598"/>
                    </a:lnTo>
                    <a:lnTo>
                      <a:pt x="5070" y="6598"/>
                    </a:lnTo>
                    <a:lnTo>
                      <a:pt x="5042" y="6598"/>
                    </a:lnTo>
                    <a:lnTo>
                      <a:pt x="5015" y="6598"/>
                    </a:lnTo>
                    <a:lnTo>
                      <a:pt x="5015" y="6589"/>
                    </a:lnTo>
                    <a:lnTo>
                      <a:pt x="5015" y="6580"/>
                    </a:lnTo>
                    <a:lnTo>
                      <a:pt x="4932" y="6580"/>
                    </a:lnTo>
                    <a:lnTo>
                      <a:pt x="4850" y="6580"/>
                    </a:lnTo>
                    <a:lnTo>
                      <a:pt x="4768" y="6580"/>
                    </a:lnTo>
                    <a:lnTo>
                      <a:pt x="4686" y="6580"/>
                    </a:lnTo>
                    <a:lnTo>
                      <a:pt x="4605" y="6580"/>
                    </a:lnTo>
                    <a:lnTo>
                      <a:pt x="4523" y="6580"/>
                    </a:lnTo>
                    <a:lnTo>
                      <a:pt x="4442" y="6580"/>
                    </a:lnTo>
                    <a:lnTo>
                      <a:pt x="4360" y="6580"/>
                    </a:lnTo>
                    <a:lnTo>
                      <a:pt x="4279" y="6580"/>
                    </a:lnTo>
                    <a:lnTo>
                      <a:pt x="4197" y="6580"/>
                    </a:lnTo>
                    <a:lnTo>
                      <a:pt x="4117" y="6580"/>
                    </a:lnTo>
                    <a:lnTo>
                      <a:pt x="4035" y="6580"/>
                    </a:lnTo>
                    <a:lnTo>
                      <a:pt x="3955" y="6580"/>
                    </a:lnTo>
                    <a:lnTo>
                      <a:pt x="3873" y="6580"/>
                    </a:lnTo>
                    <a:lnTo>
                      <a:pt x="3792" y="6580"/>
                    </a:lnTo>
                    <a:lnTo>
                      <a:pt x="3711" y="6580"/>
                    </a:lnTo>
                    <a:lnTo>
                      <a:pt x="3711" y="6589"/>
                    </a:lnTo>
                    <a:lnTo>
                      <a:pt x="3711" y="6598"/>
                    </a:lnTo>
                    <a:lnTo>
                      <a:pt x="3694" y="6598"/>
                    </a:lnTo>
                    <a:lnTo>
                      <a:pt x="3682" y="6598"/>
                    </a:lnTo>
                    <a:lnTo>
                      <a:pt x="3678" y="6593"/>
                    </a:lnTo>
                    <a:lnTo>
                      <a:pt x="3674" y="6589"/>
                    </a:lnTo>
                    <a:lnTo>
                      <a:pt x="3671" y="6585"/>
                    </a:lnTo>
                    <a:lnTo>
                      <a:pt x="3670" y="6580"/>
                    </a:lnTo>
                    <a:lnTo>
                      <a:pt x="3670" y="6589"/>
                    </a:lnTo>
                    <a:lnTo>
                      <a:pt x="3670" y="6598"/>
                    </a:lnTo>
                    <a:lnTo>
                      <a:pt x="3662" y="6598"/>
                    </a:lnTo>
                    <a:lnTo>
                      <a:pt x="3653" y="6598"/>
                    </a:lnTo>
                    <a:lnTo>
                      <a:pt x="3653" y="6589"/>
                    </a:lnTo>
                    <a:lnTo>
                      <a:pt x="3653" y="6580"/>
                    </a:lnTo>
                    <a:lnTo>
                      <a:pt x="3597" y="6580"/>
                    </a:lnTo>
                    <a:lnTo>
                      <a:pt x="3543" y="6580"/>
                    </a:lnTo>
                    <a:lnTo>
                      <a:pt x="3489" y="6580"/>
                    </a:lnTo>
                    <a:lnTo>
                      <a:pt x="3433" y="6580"/>
                    </a:lnTo>
                    <a:lnTo>
                      <a:pt x="3379" y="6580"/>
                    </a:lnTo>
                    <a:lnTo>
                      <a:pt x="3323" y="6580"/>
                    </a:lnTo>
                    <a:lnTo>
                      <a:pt x="3269" y="6580"/>
                    </a:lnTo>
                    <a:lnTo>
                      <a:pt x="3214" y="6580"/>
                    </a:lnTo>
                    <a:lnTo>
                      <a:pt x="3206" y="6580"/>
                    </a:lnTo>
                    <a:lnTo>
                      <a:pt x="3203" y="6580"/>
                    </a:lnTo>
                    <a:lnTo>
                      <a:pt x="3094" y="6580"/>
                    </a:lnTo>
                    <a:lnTo>
                      <a:pt x="2986" y="6580"/>
                    </a:lnTo>
                    <a:lnTo>
                      <a:pt x="2878" y="6580"/>
                    </a:lnTo>
                    <a:lnTo>
                      <a:pt x="2770" y="6580"/>
                    </a:lnTo>
                    <a:lnTo>
                      <a:pt x="2662" y="6580"/>
                    </a:lnTo>
                    <a:lnTo>
                      <a:pt x="2553" y="6580"/>
                    </a:lnTo>
                    <a:lnTo>
                      <a:pt x="2446" y="6580"/>
                    </a:lnTo>
                    <a:lnTo>
                      <a:pt x="2338" y="6580"/>
                    </a:lnTo>
                    <a:lnTo>
                      <a:pt x="2230" y="6580"/>
                    </a:lnTo>
                    <a:lnTo>
                      <a:pt x="2124" y="6580"/>
                    </a:lnTo>
                    <a:lnTo>
                      <a:pt x="2016" y="6580"/>
                    </a:lnTo>
                    <a:lnTo>
                      <a:pt x="1908" y="6580"/>
                    </a:lnTo>
                    <a:lnTo>
                      <a:pt x="1800" y="6580"/>
                    </a:lnTo>
                    <a:lnTo>
                      <a:pt x="1694" y="6580"/>
                    </a:lnTo>
                    <a:lnTo>
                      <a:pt x="1586" y="6580"/>
                    </a:lnTo>
                    <a:lnTo>
                      <a:pt x="1478" y="6580"/>
                    </a:lnTo>
                    <a:lnTo>
                      <a:pt x="1478" y="6573"/>
                    </a:lnTo>
                    <a:lnTo>
                      <a:pt x="1478" y="6568"/>
                    </a:lnTo>
                    <a:lnTo>
                      <a:pt x="1465" y="6568"/>
                    </a:lnTo>
                    <a:lnTo>
                      <a:pt x="1453" y="6568"/>
                    </a:lnTo>
                    <a:lnTo>
                      <a:pt x="1442" y="6568"/>
                    </a:lnTo>
                    <a:lnTo>
                      <a:pt x="1432" y="6568"/>
                    </a:lnTo>
                    <a:lnTo>
                      <a:pt x="1424" y="6568"/>
                    </a:lnTo>
                    <a:lnTo>
                      <a:pt x="1420" y="6568"/>
                    </a:lnTo>
                    <a:lnTo>
                      <a:pt x="1398" y="6568"/>
                    </a:lnTo>
                    <a:lnTo>
                      <a:pt x="1377" y="6568"/>
                    </a:lnTo>
                    <a:lnTo>
                      <a:pt x="1354" y="6568"/>
                    </a:lnTo>
                    <a:lnTo>
                      <a:pt x="1332" y="6568"/>
                    </a:lnTo>
                    <a:lnTo>
                      <a:pt x="1332" y="6559"/>
                    </a:lnTo>
                    <a:lnTo>
                      <a:pt x="1332" y="6550"/>
                    </a:lnTo>
                    <a:lnTo>
                      <a:pt x="1323" y="6550"/>
                    </a:lnTo>
                    <a:lnTo>
                      <a:pt x="1315" y="6550"/>
                    </a:lnTo>
                    <a:lnTo>
                      <a:pt x="1310" y="6555"/>
                    </a:lnTo>
                    <a:lnTo>
                      <a:pt x="1307" y="6559"/>
                    </a:lnTo>
                    <a:lnTo>
                      <a:pt x="1304" y="6563"/>
                    </a:lnTo>
                    <a:lnTo>
                      <a:pt x="1303" y="6568"/>
                    </a:lnTo>
                    <a:lnTo>
                      <a:pt x="1303" y="6559"/>
                    </a:lnTo>
                    <a:lnTo>
                      <a:pt x="1303" y="6550"/>
                    </a:lnTo>
                    <a:lnTo>
                      <a:pt x="1287" y="6551"/>
                    </a:lnTo>
                    <a:lnTo>
                      <a:pt x="1268" y="6551"/>
                    </a:lnTo>
                    <a:lnTo>
                      <a:pt x="1259" y="6550"/>
                    </a:lnTo>
                    <a:lnTo>
                      <a:pt x="1252" y="6548"/>
                    </a:lnTo>
                    <a:lnTo>
                      <a:pt x="1249" y="6546"/>
                    </a:lnTo>
                    <a:lnTo>
                      <a:pt x="1247" y="6544"/>
                    </a:lnTo>
                    <a:lnTo>
                      <a:pt x="1246" y="6542"/>
                    </a:lnTo>
                    <a:lnTo>
                      <a:pt x="1245" y="6539"/>
                    </a:lnTo>
                    <a:lnTo>
                      <a:pt x="1229" y="6539"/>
                    </a:lnTo>
                    <a:lnTo>
                      <a:pt x="1214" y="6539"/>
                    </a:lnTo>
                    <a:lnTo>
                      <a:pt x="1199" y="6539"/>
                    </a:lnTo>
                    <a:lnTo>
                      <a:pt x="1186" y="6539"/>
                    </a:lnTo>
                    <a:lnTo>
                      <a:pt x="1186" y="6530"/>
                    </a:lnTo>
                    <a:lnTo>
                      <a:pt x="1186" y="6521"/>
                    </a:lnTo>
                    <a:lnTo>
                      <a:pt x="1173" y="6521"/>
                    </a:lnTo>
                    <a:lnTo>
                      <a:pt x="1161" y="6521"/>
                    </a:lnTo>
                    <a:lnTo>
                      <a:pt x="1149" y="6521"/>
                    </a:lnTo>
                    <a:lnTo>
                      <a:pt x="1140" y="6521"/>
                    </a:lnTo>
                    <a:lnTo>
                      <a:pt x="1140" y="6513"/>
                    </a:lnTo>
                    <a:lnTo>
                      <a:pt x="1140" y="6504"/>
                    </a:lnTo>
                    <a:lnTo>
                      <a:pt x="1128" y="6505"/>
                    </a:lnTo>
                    <a:lnTo>
                      <a:pt x="1115" y="6505"/>
                    </a:lnTo>
                    <a:lnTo>
                      <a:pt x="1109" y="6504"/>
                    </a:lnTo>
                    <a:lnTo>
                      <a:pt x="1104" y="6502"/>
                    </a:lnTo>
                    <a:lnTo>
                      <a:pt x="1102" y="6500"/>
                    </a:lnTo>
                    <a:lnTo>
                      <a:pt x="1100" y="6498"/>
                    </a:lnTo>
                    <a:lnTo>
                      <a:pt x="1099" y="6495"/>
                    </a:lnTo>
                    <a:lnTo>
                      <a:pt x="1099" y="6492"/>
                    </a:lnTo>
                    <a:lnTo>
                      <a:pt x="1086" y="6492"/>
                    </a:lnTo>
                    <a:lnTo>
                      <a:pt x="1074" y="6492"/>
                    </a:lnTo>
                    <a:lnTo>
                      <a:pt x="1062" y="6492"/>
                    </a:lnTo>
                    <a:lnTo>
                      <a:pt x="1052" y="6492"/>
                    </a:lnTo>
                    <a:lnTo>
                      <a:pt x="1052" y="6484"/>
                    </a:lnTo>
                    <a:lnTo>
                      <a:pt x="1052" y="6475"/>
                    </a:lnTo>
                    <a:lnTo>
                      <a:pt x="1042" y="6476"/>
                    </a:lnTo>
                    <a:lnTo>
                      <a:pt x="1033" y="6476"/>
                    </a:lnTo>
                    <a:lnTo>
                      <a:pt x="1029" y="6475"/>
                    </a:lnTo>
                    <a:lnTo>
                      <a:pt x="1025" y="6472"/>
                    </a:lnTo>
                    <a:lnTo>
                      <a:pt x="1023" y="6469"/>
                    </a:lnTo>
                    <a:lnTo>
                      <a:pt x="1022" y="6463"/>
                    </a:lnTo>
                    <a:lnTo>
                      <a:pt x="1010" y="6463"/>
                    </a:lnTo>
                    <a:lnTo>
                      <a:pt x="1000" y="6463"/>
                    </a:lnTo>
                    <a:lnTo>
                      <a:pt x="991" y="6463"/>
                    </a:lnTo>
                    <a:lnTo>
                      <a:pt x="982" y="6463"/>
                    </a:lnTo>
                    <a:lnTo>
                      <a:pt x="982" y="6455"/>
                    </a:lnTo>
                    <a:lnTo>
                      <a:pt x="982" y="6446"/>
                    </a:lnTo>
                    <a:lnTo>
                      <a:pt x="972" y="6447"/>
                    </a:lnTo>
                    <a:lnTo>
                      <a:pt x="963" y="6447"/>
                    </a:lnTo>
                    <a:lnTo>
                      <a:pt x="959" y="6446"/>
                    </a:lnTo>
                    <a:lnTo>
                      <a:pt x="956" y="6443"/>
                    </a:lnTo>
                    <a:lnTo>
                      <a:pt x="954" y="6440"/>
                    </a:lnTo>
                    <a:lnTo>
                      <a:pt x="953" y="6434"/>
                    </a:lnTo>
                    <a:lnTo>
                      <a:pt x="940" y="6434"/>
                    </a:lnTo>
                    <a:lnTo>
                      <a:pt x="927" y="6434"/>
                    </a:lnTo>
                    <a:lnTo>
                      <a:pt x="916" y="6434"/>
                    </a:lnTo>
                    <a:lnTo>
                      <a:pt x="905" y="6434"/>
                    </a:lnTo>
                    <a:lnTo>
                      <a:pt x="905" y="6426"/>
                    </a:lnTo>
                    <a:lnTo>
                      <a:pt x="905" y="6417"/>
                    </a:lnTo>
                    <a:lnTo>
                      <a:pt x="896" y="6418"/>
                    </a:lnTo>
                    <a:lnTo>
                      <a:pt x="887" y="6418"/>
                    </a:lnTo>
                    <a:lnTo>
                      <a:pt x="882" y="6417"/>
                    </a:lnTo>
                    <a:lnTo>
                      <a:pt x="879" y="6414"/>
                    </a:lnTo>
                    <a:lnTo>
                      <a:pt x="877" y="6411"/>
                    </a:lnTo>
                    <a:lnTo>
                      <a:pt x="876" y="6405"/>
                    </a:lnTo>
                    <a:lnTo>
                      <a:pt x="864" y="6405"/>
                    </a:lnTo>
                    <a:lnTo>
                      <a:pt x="854" y="6405"/>
                    </a:lnTo>
                    <a:lnTo>
                      <a:pt x="844" y="6405"/>
                    </a:lnTo>
                    <a:lnTo>
                      <a:pt x="836" y="6405"/>
                    </a:lnTo>
                    <a:lnTo>
                      <a:pt x="836" y="6397"/>
                    </a:lnTo>
                    <a:lnTo>
                      <a:pt x="836" y="6388"/>
                    </a:lnTo>
                    <a:lnTo>
                      <a:pt x="831" y="6384"/>
                    </a:lnTo>
                    <a:lnTo>
                      <a:pt x="827" y="6380"/>
                    </a:lnTo>
                    <a:lnTo>
                      <a:pt x="823" y="6377"/>
                    </a:lnTo>
                    <a:lnTo>
                      <a:pt x="818" y="6376"/>
                    </a:lnTo>
                    <a:lnTo>
                      <a:pt x="802" y="6376"/>
                    </a:lnTo>
                    <a:lnTo>
                      <a:pt x="789" y="6376"/>
                    </a:lnTo>
                    <a:lnTo>
                      <a:pt x="785" y="6368"/>
                    </a:lnTo>
                    <a:lnTo>
                      <a:pt x="781" y="6360"/>
                    </a:lnTo>
                    <a:lnTo>
                      <a:pt x="779" y="6353"/>
                    </a:lnTo>
                    <a:lnTo>
                      <a:pt x="778" y="6347"/>
                    </a:lnTo>
                    <a:lnTo>
                      <a:pt x="761" y="6347"/>
                    </a:lnTo>
                    <a:lnTo>
                      <a:pt x="748" y="6347"/>
                    </a:lnTo>
                    <a:lnTo>
                      <a:pt x="748" y="6339"/>
                    </a:lnTo>
                    <a:lnTo>
                      <a:pt x="748" y="6330"/>
                    </a:lnTo>
                    <a:lnTo>
                      <a:pt x="738" y="6330"/>
                    </a:lnTo>
                    <a:lnTo>
                      <a:pt x="729" y="6331"/>
                    </a:lnTo>
                    <a:lnTo>
                      <a:pt x="725" y="6330"/>
                    </a:lnTo>
                    <a:lnTo>
                      <a:pt x="721" y="6327"/>
                    </a:lnTo>
                    <a:lnTo>
                      <a:pt x="719" y="6324"/>
                    </a:lnTo>
                    <a:lnTo>
                      <a:pt x="719" y="6318"/>
                    </a:lnTo>
                    <a:lnTo>
                      <a:pt x="710" y="6318"/>
                    </a:lnTo>
                    <a:lnTo>
                      <a:pt x="701" y="6318"/>
                    </a:lnTo>
                    <a:lnTo>
                      <a:pt x="701" y="6309"/>
                    </a:lnTo>
                    <a:lnTo>
                      <a:pt x="701" y="6301"/>
                    </a:lnTo>
                    <a:lnTo>
                      <a:pt x="684" y="6301"/>
                    </a:lnTo>
                    <a:lnTo>
                      <a:pt x="672" y="6301"/>
                    </a:lnTo>
                    <a:lnTo>
                      <a:pt x="672" y="6284"/>
                    </a:lnTo>
                    <a:lnTo>
                      <a:pt x="672" y="6272"/>
                    </a:lnTo>
                    <a:lnTo>
                      <a:pt x="663" y="6272"/>
                    </a:lnTo>
                    <a:lnTo>
                      <a:pt x="653" y="6273"/>
                    </a:lnTo>
                    <a:lnTo>
                      <a:pt x="649" y="6272"/>
                    </a:lnTo>
                    <a:lnTo>
                      <a:pt x="646" y="6269"/>
                    </a:lnTo>
                    <a:lnTo>
                      <a:pt x="644" y="6266"/>
                    </a:lnTo>
                    <a:lnTo>
                      <a:pt x="643" y="6260"/>
                    </a:lnTo>
                    <a:lnTo>
                      <a:pt x="626" y="6260"/>
                    </a:lnTo>
                    <a:lnTo>
                      <a:pt x="614" y="6260"/>
                    </a:lnTo>
                    <a:lnTo>
                      <a:pt x="610" y="6252"/>
                    </a:lnTo>
                    <a:lnTo>
                      <a:pt x="605" y="6243"/>
                    </a:lnTo>
                    <a:lnTo>
                      <a:pt x="602" y="6237"/>
                    </a:lnTo>
                    <a:lnTo>
                      <a:pt x="602" y="6231"/>
                    </a:lnTo>
                    <a:lnTo>
                      <a:pt x="593" y="6231"/>
                    </a:lnTo>
                    <a:lnTo>
                      <a:pt x="584" y="6231"/>
                    </a:lnTo>
                    <a:lnTo>
                      <a:pt x="580" y="6223"/>
                    </a:lnTo>
                    <a:lnTo>
                      <a:pt x="576" y="6214"/>
                    </a:lnTo>
                    <a:lnTo>
                      <a:pt x="573" y="6207"/>
                    </a:lnTo>
                    <a:lnTo>
                      <a:pt x="572" y="6201"/>
                    </a:lnTo>
                    <a:lnTo>
                      <a:pt x="556" y="6201"/>
                    </a:lnTo>
                    <a:lnTo>
                      <a:pt x="543" y="6201"/>
                    </a:lnTo>
                    <a:lnTo>
                      <a:pt x="543" y="6184"/>
                    </a:lnTo>
                    <a:lnTo>
                      <a:pt x="543" y="6172"/>
                    </a:lnTo>
                    <a:lnTo>
                      <a:pt x="527" y="6172"/>
                    </a:lnTo>
                    <a:lnTo>
                      <a:pt x="514" y="6172"/>
                    </a:lnTo>
                    <a:lnTo>
                      <a:pt x="514" y="6163"/>
                    </a:lnTo>
                    <a:lnTo>
                      <a:pt x="514" y="6155"/>
                    </a:lnTo>
                    <a:lnTo>
                      <a:pt x="506" y="6150"/>
                    </a:lnTo>
                    <a:lnTo>
                      <a:pt x="498" y="6147"/>
                    </a:lnTo>
                    <a:lnTo>
                      <a:pt x="491" y="6144"/>
                    </a:lnTo>
                    <a:lnTo>
                      <a:pt x="485" y="6143"/>
                    </a:lnTo>
                    <a:lnTo>
                      <a:pt x="485" y="6134"/>
                    </a:lnTo>
                    <a:lnTo>
                      <a:pt x="485" y="6126"/>
                    </a:lnTo>
                    <a:lnTo>
                      <a:pt x="477" y="6121"/>
                    </a:lnTo>
                    <a:lnTo>
                      <a:pt x="469" y="6118"/>
                    </a:lnTo>
                    <a:lnTo>
                      <a:pt x="462" y="6115"/>
                    </a:lnTo>
                    <a:lnTo>
                      <a:pt x="455" y="6114"/>
                    </a:lnTo>
                    <a:lnTo>
                      <a:pt x="455" y="6105"/>
                    </a:lnTo>
                    <a:lnTo>
                      <a:pt x="455" y="6097"/>
                    </a:lnTo>
                    <a:lnTo>
                      <a:pt x="447" y="6092"/>
                    </a:lnTo>
                    <a:lnTo>
                      <a:pt x="439" y="6089"/>
                    </a:lnTo>
                    <a:lnTo>
                      <a:pt x="432" y="6086"/>
                    </a:lnTo>
                    <a:lnTo>
                      <a:pt x="426" y="6085"/>
                    </a:lnTo>
                    <a:lnTo>
                      <a:pt x="426" y="6076"/>
                    </a:lnTo>
                    <a:lnTo>
                      <a:pt x="426" y="6068"/>
                    </a:lnTo>
                    <a:lnTo>
                      <a:pt x="418" y="6063"/>
                    </a:lnTo>
                    <a:lnTo>
                      <a:pt x="410" y="6060"/>
                    </a:lnTo>
                    <a:lnTo>
                      <a:pt x="403" y="6057"/>
                    </a:lnTo>
                    <a:lnTo>
                      <a:pt x="397" y="6056"/>
                    </a:lnTo>
                    <a:lnTo>
                      <a:pt x="397" y="6047"/>
                    </a:lnTo>
                    <a:lnTo>
                      <a:pt x="397" y="6039"/>
                    </a:lnTo>
                    <a:lnTo>
                      <a:pt x="389" y="6034"/>
                    </a:lnTo>
                    <a:lnTo>
                      <a:pt x="381" y="6031"/>
                    </a:lnTo>
                    <a:lnTo>
                      <a:pt x="374" y="6028"/>
                    </a:lnTo>
                    <a:lnTo>
                      <a:pt x="368" y="6027"/>
                    </a:lnTo>
                    <a:lnTo>
                      <a:pt x="368" y="6018"/>
                    </a:lnTo>
                    <a:lnTo>
                      <a:pt x="368" y="6009"/>
                    </a:lnTo>
                    <a:lnTo>
                      <a:pt x="360" y="6009"/>
                    </a:lnTo>
                    <a:lnTo>
                      <a:pt x="351" y="6009"/>
                    </a:lnTo>
                    <a:lnTo>
                      <a:pt x="351" y="5993"/>
                    </a:lnTo>
                    <a:lnTo>
                      <a:pt x="351" y="5980"/>
                    </a:lnTo>
                    <a:lnTo>
                      <a:pt x="343" y="5973"/>
                    </a:lnTo>
                    <a:lnTo>
                      <a:pt x="339" y="5969"/>
                    </a:lnTo>
                    <a:lnTo>
                      <a:pt x="331" y="5969"/>
                    </a:lnTo>
                    <a:lnTo>
                      <a:pt x="322" y="5969"/>
                    </a:lnTo>
                    <a:lnTo>
                      <a:pt x="322" y="5959"/>
                    </a:lnTo>
                    <a:lnTo>
                      <a:pt x="323" y="5950"/>
                    </a:lnTo>
                    <a:lnTo>
                      <a:pt x="321" y="5946"/>
                    </a:lnTo>
                    <a:lnTo>
                      <a:pt x="319" y="5943"/>
                    </a:lnTo>
                    <a:lnTo>
                      <a:pt x="316" y="5941"/>
                    </a:lnTo>
                    <a:lnTo>
                      <a:pt x="310" y="5940"/>
                    </a:lnTo>
                    <a:lnTo>
                      <a:pt x="310" y="5931"/>
                    </a:lnTo>
                    <a:lnTo>
                      <a:pt x="310" y="5922"/>
                    </a:lnTo>
                    <a:lnTo>
                      <a:pt x="301" y="5918"/>
                    </a:lnTo>
                    <a:lnTo>
                      <a:pt x="293" y="5914"/>
                    </a:lnTo>
                    <a:lnTo>
                      <a:pt x="285" y="5912"/>
                    </a:lnTo>
                    <a:lnTo>
                      <a:pt x="280" y="5911"/>
                    </a:lnTo>
                    <a:lnTo>
                      <a:pt x="280" y="5894"/>
                    </a:lnTo>
                    <a:lnTo>
                      <a:pt x="280" y="5882"/>
                    </a:lnTo>
                    <a:lnTo>
                      <a:pt x="271" y="5882"/>
                    </a:lnTo>
                    <a:lnTo>
                      <a:pt x="263" y="5882"/>
                    </a:lnTo>
                    <a:lnTo>
                      <a:pt x="263" y="5872"/>
                    </a:lnTo>
                    <a:lnTo>
                      <a:pt x="264" y="5863"/>
                    </a:lnTo>
                    <a:lnTo>
                      <a:pt x="262" y="5859"/>
                    </a:lnTo>
                    <a:lnTo>
                      <a:pt x="260" y="5856"/>
                    </a:lnTo>
                    <a:lnTo>
                      <a:pt x="257" y="5854"/>
                    </a:lnTo>
                    <a:lnTo>
                      <a:pt x="251" y="5853"/>
                    </a:lnTo>
                    <a:lnTo>
                      <a:pt x="251" y="5844"/>
                    </a:lnTo>
                    <a:lnTo>
                      <a:pt x="251" y="5834"/>
                    </a:lnTo>
                    <a:lnTo>
                      <a:pt x="243" y="5830"/>
                    </a:lnTo>
                    <a:lnTo>
                      <a:pt x="235" y="5826"/>
                    </a:lnTo>
                    <a:lnTo>
                      <a:pt x="227" y="5824"/>
                    </a:lnTo>
                    <a:lnTo>
                      <a:pt x="222" y="5823"/>
                    </a:lnTo>
                    <a:lnTo>
                      <a:pt x="222" y="5806"/>
                    </a:lnTo>
                    <a:lnTo>
                      <a:pt x="222" y="5794"/>
                    </a:lnTo>
                    <a:lnTo>
                      <a:pt x="213" y="5794"/>
                    </a:lnTo>
                    <a:lnTo>
                      <a:pt x="205" y="5794"/>
                    </a:lnTo>
                    <a:lnTo>
                      <a:pt x="205" y="5784"/>
                    </a:lnTo>
                    <a:lnTo>
                      <a:pt x="205" y="5775"/>
                    </a:lnTo>
                    <a:lnTo>
                      <a:pt x="204" y="5771"/>
                    </a:lnTo>
                    <a:lnTo>
                      <a:pt x="202" y="5768"/>
                    </a:lnTo>
                    <a:lnTo>
                      <a:pt x="199" y="5766"/>
                    </a:lnTo>
                    <a:lnTo>
                      <a:pt x="193" y="5765"/>
                    </a:lnTo>
                    <a:lnTo>
                      <a:pt x="193" y="5748"/>
                    </a:lnTo>
                    <a:lnTo>
                      <a:pt x="193" y="5736"/>
                    </a:lnTo>
                    <a:lnTo>
                      <a:pt x="184" y="5736"/>
                    </a:lnTo>
                    <a:lnTo>
                      <a:pt x="176" y="5736"/>
                    </a:lnTo>
                    <a:lnTo>
                      <a:pt x="176" y="5726"/>
                    </a:lnTo>
                    <a:lnTo>
                      <a:pt x="176" y="5717"/>
                    </a:lnTo>
                    <a:lnTo>
                      <a:pt x="175" y="5713"/>
                    </a:lnTo>
                    <a:lnTo>
                      <a:pt x="173" y="5710"/>
                    </a:lnTo>
                    <a:lnTo>
                      <a:pt x="170" y="5707"/>
                    </a:lnTo>
                    <a:lnTo>
                      <a:pt x="164" y="5707"/>
                    </a:lnTo>
                    <a:lnTo>
                      <a:pt x="164" y="5690"/>
                    </a:lnTo>
                    <a:lnTo>
                      <a:pt x="164" y="5678"/>
                    </a:lnTo>
                    <a:lnTo>
                      <a:pt x="155" y="5678"/>
                    </a:lnTo>
                    <a:lnTo>
                      <a:pt x="146" y="5678"/>
                    </a:lnTo>
                    <a:lnTo>
                      <a:pt x="146" y="5668"/>
                    </a:lnTo>
                    <a:lnTo>
                      <a:pt x="146" y="5659"/>
                    </a:lnTo>
                    <a:lnTo>
                      <a:pt x="145" y="5655"/>
                    </a:lnTo>
                    <a:lnTo>
                      <a:pt x="143" y="5652"/>
                    </a:lnTo>
                    <a:lnTo>
                      <a:pt x="140" y="5649"/>
                    </a:lnTo>
                    <a:lnTo>
                      <a:pt x="134" y="5649"/>
                    </a:lnTo>
                    <a:lnTo>
                      <a:pt x="134" y="5632"/>
                    </a:lnTo>
                    <a:lnTo>
                      <a:pt x="134" y="5619"/>
                    </a:lnTo>
                    <a:lnTo>
                      <a:pt x="125" y="5619"/>
                    </a:lnTo>
                    <a:lnTo>
                      <a:pt x="117" y="5619"/>
                    </a:lnTo>
                    <a:lnTo>
                      <a:pt x="117" y="5605"/>
                    </a:lnTo>
                    <a:lnTo>
                      <a:pt x="117" y="5590"/>
                    </a:lnTo>
                    <a:lnTo>
                      <a:pt x="116" y="5583"/>
                    </a:lnTo>
                    <a:lnTo>
                      <a:pt x="114" y="5578"/>
                    </a:lnTo>
                    <a:lnTo>
                      <a:pt x="113" y="5576"/>
                    </a:lnTo>
                    <a:lnTo>
                      <a:pt x="111" y="5574"/>
                    </a:lnTo>
                    <a:lnTo>
                      <a:pt x="108" y="5573"/>
                    </a:lnTo>
                    <a:lnTo>
                      <a:pt x="105" y="5573"/>
                    </a:lnTo>
                    <a:lnTo>
                      <a:pt x="105" y="5561"/>
                    </a:lnTo>
                    <a:lnTo>
                      <a:pt x="105" y="5551"/>
                    </a:lnTo>
                    <a:lnTo>
                      <a:pt x="105" y="5541"/>
                    </a:lnTo>
                    <a:lnTo>
                      <a:pt x="105" y="5532"/>
                    </a:lnTo>
                    <a:lnTo>
                      <a:pt x="96" y="5532"/>
                    </a:lnTo>
                    <a:lnTo>
                      <a:pt x="88" y="5532"/>
                    </a:lnTo>
                    <a:lnTo>
                      <a:pt x="88" y="5516"/>
                    </a:lnTo>
                    <a:lnTo>
                      <a:pt x="88" y="5497"/>
                    </a:lnTo>
                    <a:lnTo>
                      <a:pt x="87" y="5488"/>
                    </a:lnTo>
                    <a:lnTo>
                      <a:pt x="85" y="5481"/>
                    </a:lnTo>
                    <a:lnTo>
                      <a:pt x="83" y="5478"/>
                    </a:lnTo>
                    <a:lnTo>
                      <a:pt x="81" y="5476"/>
                    </a:lnTo>
                    <a:lnTo>
                      <a:pt x="79" y="5474"/>
                    </a:lnTo>
                    <a:lnTo>
                      <a:pt x="76" y="5473"/>
                    </a:lnTo>
                    <a:lnTo>
                      <a:pt x="76" y="5460"/>
                    </a:lnTo>
                    <a:lnTo>
                      <a:pt x="76" y="5448"/>
                    </a:lnTo>
                    <a:lnTo>
                      <a:pt x="76" y="5437"/>
                    </a:lnTo>
                    <a:lnTo>
                      <a:pt x="76" y="5427"/>
                    </a:lnTo>
                    <a:lnTo>
                      <a:pt x="67" y="5427"/>
                    </a:lnTo>
                    <a:lnTo>
                      <a:pt x="59" y="5427"/>
                    </a:lnTo>
                    <a:lnTo>
                      <a:pt x="59" y="5411"/>
                    </a:lnTo>
                    <a:lnTo>
                      <a:pt x="59" y="5391"/>
                    </a:lnTo>
                    <a:lnTo>
                      <a:pt x="58" y="5383"/>
                    </a:lnTo>
                    <a:lnTo>
                      <a:pt x="56" y="5376"/>
                    </a:lnTo>
                    <a:lnTo>
                      <a:pt x="54" y="5373"/>
                    </a:lnTo>
                    <a:lnTo>
                      <a:pt x="52" y="5371"/>
                    </a:lnTo>
                    <a:lnTo>
                      <a:pt x="50" y="5369"/>
                    </a:lnTo>
                    <a:lnTo>
                      <a:pt x="47" y="5369"/>
                    </a:lnTo>
                    <a:lnTo>
                      <a:pt x="47" y="5352"/>
                    </a:lnTo>
                    <a:lnTo>
                      <a:pt x="47" y="5334"/>
                    </a:lnTo>
                    <a:lnTo>
                      <a:pt x="47" y="5317"/>
                    </a:lnTo>
                    <a:lnTo>
                      <a:pt x="47" y="5299"/>
                    </a:lnTo>
                    <a:lnTo>
                      <a:pt x="38" y="5299"/>
                    </a:lnTo>
                    <a:lnTo>
                      <a:pt x="30" y="5299"/>
                    </a:lnTo>
                    <a:lnTo>
                      <a:pt x="30" y="5273"/>
                    </a:lnTo>
                    <a:lnTo>
                      <a:pt x="30" y="5247"/>
                    </a:lnTo>
                    <a:lnTo>
                      <a:pt x="30" y="5221"/>
                    </a:lnTo>
                    <a:lnTo>
                      <a:pt x="30" y="5195"/>
                    </a:lnTo>
                    <a:lnTo>
                      <a:pt x="22" y="5195"/>
                    </a:lnTo>
                    <a:lnTo>
                      <a:pt x="18" y="5195"/>
                    </a:lnTo>
                    <a:lnTo>
                      <a:pt x="18" y="5173"/>
                    </a:lnTo>
                    <a:lnTo>
                      <a:pt x="18" y="5151"/>
                    </a:lnTo>
                    <a:lnTo>
                      <a:pt x="18" y="5130"/>
                    </a:lnTo>
                    <a:lnTo>
                      <a:pt x="18" y="5107"/>
                    </a:lnTo>
                    <a:lnTo>
                      <a:pt x="18" y="5085"/>
                    </a:lnTo>
                    <a:lnTo>
                      <a:pt x="18" y="5063"/>
                    </a:lnTo>
                    <a:lnTo>
                      <a:pt x="18" y="5041"/>
                    </a:lnTo>
                    <a:lnTo>
                      <a:pt x="18" y="5019"/>
                    </a:lnTo>
                    <a:lnTo>
                      <a:pt x="18" y="5012"/>
                    </a:lnTo>
                    <a:lnTo>
                      <a:pt x="18" y="5008"/>
                    </a:lnTo>
                    <a:lnTo>
                      <a:pt x="20" y="4999"/>
                    </a:lnTo>
                    <a:lnTo>
                      <a:pt x="25" y="4989"/>
                    </a:lnTo>
                    <a:lnTo>
                      <a:pt x="26" y="4985"/>
                    </a:lnTo>
                    <a:lnTo>
                      <a:pt x="25" y="4982"/>
                    </a:lnTo>
                    <a:lnTo>
                      <a:pt x="24" y="4981"/>
                    </a:lnTo>
                    <a:lnTo>
                      <a:pt x="23" y="4980"/>
                    </a:lnTo>
                    <a:lnTo>
                      <a:pt x="21" y="4979"/>
                    </a:lnTo>
                    <a:lnTo>
                      <a:pt x="18" y="4979"/>
                    </a:lnTo>
                    <a:lnTo>
                      <a:pt x="17" y="4967"/>
                    </a:lnTo>
                    <a:lnTo>
                      <a:pt x="17" y="4958"/>
                    </a:lnTo>
                    <a:lnTo>
                      <a:pt x="18" y="4955"/>
                    </a:lnTo>
                    <a:lnTo>
                      <a:pt x="20" y="4952"/>
                    </a:lnTo>
                    <a:lnTo>
                      <a:pt x="24" y="4950"/>
                    </a:lnTo>
                    <a:lnTo>
                      <a:pt x="30" y="4950"/>
                    </a:lnTo>
                    <a:lnTo>
                      <a:pt x="30" y="4935"/>
                    </a:lnTo>
                    <a:lnTo>
                      <a:pt x="30" y="4920"/>
                    </a:lnTo>
                    <a:lnTo>
                      <a:pt x="29" y="4914"/>
                    </a:lnTo>
                    <a:lnTo>
                      <a:pt x="27" y="4908"/>
                    </a:lnTo>
                    <a:lnTo>
                      <a:pt x="25" y="4906"/>
                    </a:lnTo>
                    <a:lnTo>
                      <a:pt x="23" y="4905"/>
                    </a:lnTo>
                    <a:lnTo>
                      <a:pt x="21" y="4904"/>
                    </a:lnTo>
                    <a:lnTo>
                      <a:pt x="18" y="4903"/>
                    </a:lnTo>
                    <a:lnTo>
                      <a:pt x="18" y="4870"/>
                    </a:lnTo>
                    <a:lnTo>
                      <a:pt x="18" y="4837"/>
                    </a:lnTo>
                    <a:lnTo>
                      <a:pt x="18" y="4806"/>
                    </a:lnTo>
                    <a:lnTo>
                      <a:pt x="18" y="4776"/>
                    </a:lnTo>
                    <a:lnTo>
                      <a:pt x="22" y="4776"/>
                    </a:lnTo>
                    <a:lnTo>
                      <a:pt x="30" y="4776"/>
                    </a:lnTo>
                    <a:lnTo>
                      <a:pt x="25" y="4771"/>
                    </a:lnTo>
                    <a:lnTo>
                      <a:pt x="22" y="4767"/>
                    </a:lnTo>
                    <a:lnTo>
                      <a:pt x="19" y="4763"/>
                    </a:lnTo>
                    <a:lnTo>
                      <a:pt x="18" y="4758"/>
                    </a:lnTo>
                    <a:lnTo>
                      <a:pt x="17" y="4747"/>
                    </a:lnTo>
                    <a:lnTo>
                      <a:pt x="17" y="4736"/>
                    </a:lnTo>
                    <a:lnTo>
                      <a:pt x="18" y="4733"/>
                    </a:lnTo>
                    <a:lnTo>
                      <a:pt x="20" y="4730"/>
                    </a:lnTo>
                    <a:lnTo>
                      <a:pt x="24" y="4729"/>
                    </a:lnTo>
                    <a:lnTo>
                      <a:pt x="30" y="4728"/>
                    </a:lnTo>
                    <a:lnTo>
                      <a:pt x="30" y="4712"/>
                    </a:lnTo>
                    <a:lnTo>
                      <a:pt x="30" y="4699"/>
                    </a:lnTo>
                    <a:lnTo>
                      <a:pt x="30" y="4691"/>
                    </a:lnTo>
                    <a:lnTo>
                      <a:pt x="30" y="4688"/>
                    </a:lnTo>
                    <a:lnTo>
                      <a:pt x="30" y="4678"/>
                    </a:lnTo>
                    <a:lnTo>
                      <a:pt x="30" y="4669"/>
                    </a:lnTo>
                    <a:lnTo>
                      <a:pt x="29" y="4665"/>
                    </a:lnTo>
                    <a:lnTo>
                      <a:pt x="27" y="4662"/>
                    </a:lnTo>
                    <a:lnTo>
                      <a:pt x="23" y="4659"/>
                    </a:lnTo>
                    <a:lnTo>
                      <a:pt x="18" y="4659"/>
                    </a:lnTo>
                    <a:lnTo>
                      <a:pt x="18" y="4637"/>
                    </a:lnTo>
                    <a:lnTo>
                      <a:pt x="18" y="4615"/>
                    </a:lnTo>
                    <a:lnTo>
                      <a:pt x="18" y="4593"/>
                    </a:lnTo>
                    <a:lnTo>
                      <a:pt x="18" y="4572"/>
                    </a:lnTo>
                    <a:lnTo>
                      <a:pt x="18" y="4550"/>
                    </a:lnTo>
                    <a:lnTo>
                      <a:pt x="18" y="4528"/>
                    </a:lnTo>
                    <a:lnTo>
                      <a:pt x="18" y="4506"/>
                    </a:lnTo>
                    <a:lnTo>
                      <a:pt x="18" y="4484"/>
                    </a:lnTo>
                    <a:lnTo>
                      <a:pt x="22" y="4484"/>
                    </a:lnTo>
                    <a:lnTo>
                      <a:pt x="30" y="4484"/>
                    </a:lnTo>
                    <a:lnTo>
                      <a:pt x="25" y="4480"/>
                    </a:lnTo>
                    <a:lnTo>
                      <a:pt x="22" y="4476"/>
                    </a:lnTo>
                    <a:lnTo>
                      <a:pt x="19" y="4471"/>
                    </a:lnTo>
                    <a:lnTo>
                      <a:pt x="18" y="4467"/>
                    </a:lnTo>
                    <a:lnTo>
                      <a:pt x="17" y="4455"/>
                    </a:lnTo>
                    <a:lnTo>
                      <a:pt x="17" y="4446"/>
                    </a:lnTo>
                    <a:lnTo>
                      <a:pt x="18" y="4443"/>
                    </a:lnTo>
                    <a:lnTo>
                      <a:pt x="20" y="4440"/>
                    </a:lnTo>
                    <a:lnTo>
                      <a:pt x="24" y="4439"/>
                    </a:lnTo>
                    <a:lnTo>
                      <a:pt x="30" y="4438"/>
                    </a:lnTo>
                    <a:lnTo>
                      <a:pt x="30" y="4427"/>
                    </a:lnTo>
                    <a:lnTo>
                      <a:pt x="30" y="4413"/>
                    </a:lnTo>
                    <a:lnTo>
                      <a:pt x="29" y="4407"/>
                    </a:lnTo>
                    <a:lnTo>
                      <a:pt x="27" y="4402"/>
                    </a:lnTo>
                    <a:lnTo>
                      <a:pt x="25" y="4400"/>
                    </a:lnTo>
                    <a:lnTo>
                      <a:pt x="23" y="4399"/>
                    </a:lnTo>
                    <a:lnTo>
                      <a:pt x="21" y="4398"/>
                    </a:lnTo>
                    <a:lnTo>
                      <a:pt x="18" y="4397"/>
                    </a:lnTo>
                    <a:lnTo>
                      <a:pt x="17" y="4386"/>
                    </a:lnTo>
                    <a:lnTo>
                      <a:pt x="17" y="4375"/>
                    </a:lnTo>
                    <a:lnTo>
                      <a:pt x="18" y="4372"/>
                    </a:lnTo>
                    <a:lnTo>
                      <a:pt x="20" y="4369"/>
                    </a:lnTo>
                    <a:lnTo>
                      <a:pt x="24" y="4368"/>
                    </a:lnTo>
                    <a:lnTo>
                      <a:pt x="30" y="4367"/>
                    </a:lnTo>
                    <a:lnTo>
                      <a:pt x="30" y="4354"/>
                    </a:lnTo>
                    <a:lnTo>
                      <a:pt x="30" y="4342"/>
                    </a:lnTo>
                    <a:lnTo>
                      <a:pt x="30" y="4331"/>
                    </a:lnTo>
                    <a:lnTo>
                      <a:pt x="30" y="4321"/>
                    </a:lnTo>
                    <a:lnTo>
                      <a:pt x="30" y="4313"/>
                    </a:lnTo>
                    <a:lnTo>
                      <a:pt x="30" y="4309"/>
                    </a:lnTo>
                    <a:lnTo>
                      <a:pt x="25" y="4305"/>
                    </a:lnTo>
                    <a:lnTo>
                      <a:pt x="22" y="4301"/>
                    </a:lnTo>
                    <a:lnTo>
                      <a:pt x="19" y="4296"/>
                    </a:lnTo>
                    <a:lnTo>
                      <a:pt x="18" y="4292"/>
                    </a:lnTo>
                    <a:lnTo>
                      <a:pt x="17" y="4280"/>
                    </a:lnTo>
                    <a:lnTo>
                      <a:pt x="17" y="4271"/>
                    </a:lnTo>
                    <a:lnTo>
                      <a:pt x="18" y="4268"/>
                    </a:lnTo>
                    <a:lnTo>
                      <a:pt x="20" y="4265"/>
                    </a:lnTo>
                    <a:lnTo>
                      <a:pt x="24" y="4263"/>
                    </a:lnTo>
                    <a:lnTo>
                      <a:pt x="30" y="4263"/>
                    </a:lnTo>
                    <a:lnTo>
                      <a:pt x="31" y="4240"/>
                    </a:lnTo>
                    <a:lnTo>
                      <a:pt x="32" y="4207"/>
                    </a:lnTo>
                    <a:lnTo>
                      <a:pt x="32" y="4191"/>
                    </a:lnTo>
                    <a:lnTo>
                      <a:pt x="30" y="4177"/>
                    </a:lnTo>
                    <a:lnTo>
                      <a:pt x="28" y="4172"/>
                    </a:lnTo>
                    <a:lnTo>
                      <a:pt x="25" y="4168"/>
                    </a:lnTo>
                    <a:lnTo>
                      <a:pt x="22" y="4165"/>
                    </a:lnTo>
                    <a:lnTo>
                      <a:pt x="18" y="4164"/>
                    </a:lnTo>
                    <a:lnTo>
                      <a:pt x="20" y="4155"/>
                    </a:lnTo>
                    <a:lnTo>
                      <a:pt x="25" y="4145"/>
                    </a:lnTo>
                    <a:lnTo>
                      <a:pt x="26" y="4141"/>
                    </a:lnTo>
                    <a:lnTo>
                      <a:pt x="25" y="4138"/>
                    </a:lnTo>
                    <a:lnTo>
                      <a:pt x="24" y="4137"/>
                    </a:lnTo>
                    <a:lnTo>
                      <a:pt x="23" y="4136"/>
                    </a:lnTo>
                    <a:lnTo>
                      <a:pt x="21" y="4135"/>
                    </a:lnTo>
                    <a:lnTo>
                      <a:pt x="18" y="4135"/>
                    </a:lnTo>
                    <a:lnTo>
                      <a:pt x="17" y="4123"/>
                    </a:lnTo>
                    <a:lnTo>
                      <a:pt x="17" y="4114"/>
                    </a:lnTo>
                    <a:lnTo>
                      <a:pt x="18" y="4111"/>
                    </a:lnTo>
                    <a:lnTo>
                      <a:pt x="20" y="4108"/>
                    </a:lnTo>
                    <a:lnTo>
                      <a:pt x="24" y="4107"/>
                    </a:lnTo>
                    <a:lnTo>
                      <a:pt x="30" y="4106"/>
                    </a:lnTo>
                    <a:lnTo>
                      <a:pt x="25" y="4102"/>
                    </a:lnTo>
                    <a:lnTo>
                      <a:pt x="22" y="4097"/>
                    </a:lnTo>
                    <a:lnTo>
                      <a:pt x="19" y="4093"/>
                    </a:lnTo>
                    <a:lnTo>
                      <a:pt x="18" y="4089"/>
                    </a:lnTo>
                    <a:lnTo>
                      <a:pt x="18" y="4056"/>
                    </a:lnTo>
                    <a:lnTo>
                      <a:pt x="18" y="4023"/>
                    </a:lnTo>
                    <a:lnTo>
                      <a:pt x="18" y="3990"/>
                    </a:lnTo>
                    <a:lnTo>
                      <a:pt x="18" y="3957"/>
                    </a:lnTo>
                    <a:lnTo>
                      <a:pt x="18" y="3925"/>
                    </a:lnTo>
                    <a:lnTo>
                      <a:pt x="18" y="3892"/>
                    </a:lnTo>
                    <a:lnTo>
                      <a:pt x="18" y="3859"/>
                    </a:lnTo>
                    <a:lnTo>
                      <a:pt x="18" y="3826"/>
                    </a:lnTo>
                    <a:lnTo>
                      <a:pt x="22" y="3826"/>
                    </a:lnTo>
                    <a:lnTo>
                      <a:pt x="30" y="3826"/>
                    </a:lnTo>
                    <a:lnTo>
                      <a:pt x="30" y="3796"/>
                    </a:lnTo>
                    <a:lnTo>
                      <a:pt x="30" y="3766"/>
                    </a:lnTo>
                    <a:lnTo>
                      <a:pt x="30" y="3738"/>
                    </a:lnTo>
                    <a:lnTo>
                      <a:pt x="30" y="3710"/>
                    </a:lnTo>
                    <a:lnTo>
                      <a:pt x="22" y="3710"/>
                    </a:lnTo>
                    <a:lnTo>
                      <a:pt x="18" y="3710"/>
                    </a:lnTo>
                    <a:lnTo>
                      <a:pt x="18" y="3672"/>
                    </a:lnTo>
                    <a:lnTo>
                      <a:pt x="18" y="3635"/>
                    </a:lnTo>
                    <a:lnTo>
                      <a:pt x="18" y="3599"/>
                    </a:lnTo>
                    <a:lnTo>
                      <a:pt x="18" y="3564"/>
                    </a:lnTo>
                    <a:lnTo>
                      <a:pt x="9" y="3564"/>
                    </a:lnTo>
                    <a:lnTo>
                      <a:pt x="0" y="3564"/>
                    </a:lnTo>
                    <a:lnTo>
                      <a:pt x="0" y="3548"/>
                    </a:lnTo>
                    <a:lnTo>
                      <a:pt x="0" y="3535"/>
                    </a:lnTo>
                    <a:lnTo>
                      <a:pt x="9" y="3535"/>
                    </a:lnTo>
                    <a:lnTo>
                      <a:pt x="18" y="3535"/>
                    </a:lnTo>
                    <a:lnTo>
                      <a:pt x="18" y="3509"/>
                    </a:lnTo>
                    <a:lnTo>
                      <a:pt x="18" y="3484"/>
                    </a:lnTo>
                    <a:lnTo>
                      <a:pt x="18" y="3459"/>
                    </a:lnTo>
                    <a:lnTo>
                      <a:pt x="18" y="3436"/>
                    </a:lnTo>
                    <a:lnTo>
                      <a:pt x="9" y="3436"/>
                    </a:lnTo>
                    <a:lnTo>
                      <a:pt x="0" y="3436"/>
                    </a:lnTo>
                    <a:lnTo>
                      <a:pt x="0" y="3428"/>
                    </a:lnTo>
                    <a:lnTo>
                      <a:pt x="0" y="3419"/>
                    </a:lnTo>
                    <a:lnTo>
                      <a:pt x="9" y="3419"/>
                    </a:lnTo>
                    <a:lnTo>
                      <a:pt x="18" y="3419"/>
                    </a:lnTo>
                    <a:lnTo>
                      <a:pt x="18" y="3393"/>
                    </a:lnTo>
                    <a:lnTo>
                      <a:pt x="18" y="3367"/>
                    </a:lnTo>
                    <a:lnTo>
                      <a:pt x="18" y="3341"/>
                    </a:lnTo>
                    <a:lnTo>
                      <a:pt x="18" y="3315"/>
                    </a:lnTo>
                    <a:lnTo>
                      <a:pt x="18" y="3290"/>
                    </a:lnTo>
                    <a:lnTo>
                      <a:pt x="18" y="3264"/>
                    </a:lnTo>
                    <a:lnTo>
                      <a:pt x="18" y="3239"/>
                    </a:lnTo>
                    <a:lnTo>
                      <a:pt x="18" y="3215"/>
                    </a:lnTo>
                    <a:lnTo>
                      <a:pt x="22" y="3215"/>
                    </a:lnTo>
                    <a:lnTo>
                      <a:pt x="30" y="3215"/>
                    </a:lnTo>
                    <a:lnTo>
                      <a:pt x="30" y="3205"/>
                    </a:lnTo>
                    <a:lnTo>
                      <a:pt x="30" y="3196"/>
                    </a:lnTo>
                    <a:lnTo>
                      <a:pt x="29" y="3192"/>
                    </a:lnTo>
                    <a:lnTo>
                      <a:pt x="27" y="3189"/>
                    </a:lnTo>
                    <a:lnTo>
                      <a:pt x="23" y="3187"/>
                    </a:lnTo>
                    <a:lnTo>
                      <a:pt x="18" y="3186"/>
                    </a:lnTo>
                    <a:lnTo>
                      <a:pt x="18" y="3169"/>
                    </a:lnTo>
                    <a:lnTo>
                      <a:pt x="18" y="3157"/>
                    </a:lnTo>
                    <a:lnTo>
                      <a:pt x="18" y="3149"/>
                    </a:lnTo>
                    <a:lnTo>
                      <a:pt x="18" y="3145"/>
                    </a:lnTo>
                    <a:lnTo>
                      <a:pt x="18" y="3108"/>
                    </a:lnTo>
                    <a:lnTo>
                      <a:pt x="18" y="3071"/>
                    </a:lnTo>
                    <a:lnTo>
                      <a:pt x="18" y="3035"/>
                    </a:lnTo>
                    <a:lnTo>
                      <a:pt x="18" y="2998"/>
                    </a:lnTo>
                    <a:lnTo>
                      <a:pt x="18" y="2962"/>
                    </a:lnTo>
                    <a:lnTo>
                      <a:pt x="18" y="2926"/>
                    </a:lnTo>
                    <a:lnTo>
                      <a:pt x="18" y="2889"/>
                    </a:lnTo>
                    <a:lnTo>
                      <a:pt x="18" y="2854"/>
                    </a:lnTo>
                    <a:lnTo>
                      <a:pt x="22" y="2854"/>
                    </a:lnTo>
                    <a:lnTo>
                      <a:pt x="30" y="2854"/>
                    </a:lnTo>
                    <a:lnTo>
                      <a:pt x="25" y="2845"/>
                    </a:lnTo>
                    <a:lnTo>
                      <a:pt x="22" y="2837"/>
                    </a:lnTo>
                    <a:lnTo>
                      <a:pt x="19" y="2830"/>
                    </a:lnTo>
                    <a:lnTo>
                      <a:pt x="18" y="2825"/>
                    </a:lnTo>
                    <a:lnTo>
                      <a:pt x="22" y="2825"/>
                    </a:lnTo>
                    <a:lnTo>
                      <a:pt x="30" y="2825"/>
                    </a:lnTo>
                    <a:lnTo>
                      <a:pt x="25" y="2816"/>
                    </a:lnTo>
                    <a:lnTo>
                      <a:pt x="22" y="2808"/>
                    </a:lnTo>
                    <a:lnTo>
                      <a:pt x="19" y="2801"/>
                    </a:lnTo>
                    <a:lnTo>
                      <a:pt x="18" y="2796"/>
                    </a:lnTo>
                    <a:lnTo>
                      <a:pt x="22" y="2796"/>
                    </a:lnTo>
                    <a:lnTo>
                      <a:pt x="30" y="2796"/>
                    </a:lnTo>
                    <a:lnTo>
                      <a:pt x="30" y="2763"/>
                    </a:lnTo>
                    <a:lnTo>
                      <a:pt x="30" y="2731"/>
                    </a:lnTo>
                    <a:lnTo>
                      <a:pt x="30" y="2698"/>
                    </a:lnTo>
                    <a:lnTo>
                      <a:pt x="30" y="2665"/>
                    </a:lnTo>
                    <a:lnTo>
                      <a:pt x="30" y="2633"/>
                    </a:lnTo>
                    <a:lnTo>
                      <a:pt x="30" y="2600"/>
                    </a:lnTo>
                    <a:lnTo>
                      <a:pt x="30" y="2567"/>
                    </a:lnTo>
                    <a:lnTo>
                      <a:pt x="30" y="2534"/>
                    </a:lnTo>
                    <a:lnTo>
                      <a:pt x="22" y="2534"/>
                    </a:lnTo>
                    <a:lnTo>
                      <a:pt x="18" y="2534"/>
                    </a:lnTo>
                    <a:lnTo>
                      <a:pt x="19" y="2529"/>
                    </a:lnTo>
                    <a:lnTo>
                      <a:pt x="22" y="2525"/>
                    </a:lnTo>
                    <a:lnTo>
                      <a:pt x="25" y="2521"/>
                    </a:lnTo>
                    <a:lnTo>
                      <a:pt x="30" y="2516"/>
                    </a:lnTo>
                    <a:lnTo>
                      <a:pt x="30" y="2458"/>
                    </a:lnTo>
                    <a:lnTo>
                      <a:pt x="30" y="2399"/>
                    </a:lnTo>
                    <a:lnTo>
                      <a:pt x="30" y="2340"/>
                    </a:lnTo>
                    <a:lnTo>
                      <a:pt x="30" y="2282"/>
                    </a:lnTo>
                    <a:lnTo>
                      <a:pt x="30" y="2224"/>
                    </a:lnTo>
                    <a:lnTo>
                      <a:pt x="30" y="2165"/>
                    </a:lnTo>
                    <a:lnTo>
                      <a:pt x="30" y="2108"/>
                    </a:lnTo>
                    <a:lnTo>
                      <a:pt x="30" y="2051"/>
                    </a:lnTo>
                    <a:lnTo>
                      <a:pt x="34" y="2047"/>
                    </a:lnTo>
                    <a:lnTo>
                      <a:pt x="38" y="2043"/>
                    </a:lnTo>
                    <a:lnTo>
                      <a:pt x="43" y="2040"/>
                    </a:lnTo>
                    <a:lnTo>
                      <a:pt x="47" y="2039"/>
                    </a:lnTo>
                    <a:lnTo>
                      <a:pt x="38" y="2039"/>
                    </a:lnTo>
                    <a:lnTo>
                      <a:pt x="30" y="2039"/>
                    </a:lnTo>
                    <a:lnTo>
                      <a:pt x="30" y="2015"/>
                    </a:lnTo>
                    <a:lnTo>
                      <a:pt x="30" y="1991"/>
                    </a:lnTo>
                    <a:lnTo>
                      <a:pt x="30" y="1967"/>
                    </a:lnTo>
                    <a:lnTo>
                      <a:pt x="30" y="1943"/>
                    </a:lnTo>
                    <a:lnTo>
                      <a:pt x="30" y="1919"/>
                    </a:lnTo>
                    <a:lnTo>
                      <a:pt x="30" y="1895"/>
                    </a:lnTo>
                    <a:lnTo>
                      <a:pt x="30" y="1872"/>
                    </a:lnTo>
                    <a:lnTo>
                      <a:pt x="30" y="1848"/>
                    </a:lnTo>
                    <a:lnTo>
                      <a:pt x="38" y="1848"/>
                    </a:lnTo>
                    <a:lnTo>
                      <a:pt x="47" y="1848"/>
                    </a:lnTo>
                    <a:lnTo>
                      <a:pt x="47" y="1831"/>
                    </a:lnTo>
                    <a:lnTo>
                      <a:pt x="47" y="1818"/>
                    </a:lnTo>
                    <a:lnTo>
                      <a:pt x="38" y="1818"/>
                    </a:lnTo>
                    <a:lnTo>
                      <a:pt x="30" y="1818"/>
                    </a:lnTo>
                    <a:lnTo>
                      <a:pt x="30" y="1801"/>
                    </a:lnTo>
                    <a:lnTo>
                      <a:pt x="30" y="1788"/>
                    </a:lnTo>
                    <a:lnTo>
                      <a:pt x="34" y="1784"/>
                    </a:lnTo>
                    <a:lnTo>
                      <a:pt x="38" y="1781"/>
                    </a:lnTo>
                    <a:lnTo>
                      <a:pt x="43" y="1778"/>
                    </a:lnTo>
                    <a:lnTo>
                      <a:pt x="47" y="1777"/>
                    </a:lnTo>
                    <a:lnTo>
                      <a:pt x="38" y="1777"/>
                    </a:lnTo>
                    <a:lnTo>
                      <a:pt x="30" y="1777"/>
                    </a:lnTo>
                    <a:lnTo>
                      <a:pt x="30" y="1768"/>
                    </a:lnTo>
                    <a:lnTo>
                      <a:pt x="30" y="1759"/>
                    </a:lnTo>
                    <a:lnTo>
                      <a:pt x="38" y="1759"/>
                    </a:lnTo>
                    <a:lnTo>
                      <a:pt x="47" y="1759"/>
                    </a:lnTo>
                    <a:lnTo>
                      <a:pt x="47" y="1748"/>
                    </a:lnTo>
                    <a:lnTo>
                      <a:pt x="47" y="1737"/>
                    </a:lnTo>
                    <a:lnTo>
                      <a:pt x="47" y="1728"/>
                    </a:lnTo>
                    <a:lnTo>
                      <a:pt x="47" y="1719"/>
                    </a:lnTo>
                    <a:lnTo>
                      <a:pt x="38" y="1719"/>
                    </a:lnTo>
                    <a:lnTo>
                      <a:pt x="30" y="1719"/>
                    </a:lnTo>
                    <a:lnTo>
                      <a:pt x="30" y="1710"/>
                    </a:lnTo>
                    <a:lnTo>
                      <a:pt x="30" y="1701"/>
                    </a:lnTo>
                    <a:lnTo>
                      <a:pt x="38" y="1701"/>
                    </a:lnTo>
                    <a:lnTo>
                      <a:pt x="47" y="1701"/>
                    </a:lnTo>
                    <a:lnTo>
                      <a:pt x="47" y="1671"/>
                    </a:lnTo>
                    <a:lnTo>
                      <a:pt x="47" y="1641"/>
                    </a:lnTo>
                    <a:lnTo>
                      <a:pt x="47" y="1613"/>
                    </a:lnTo>
                    <a:lnTo>
                      <a:pt x="47" y="1585"/>
                    </a:lnTo>
                    <a:lnTo>
                      <a:pt x="38" y="1585"/>
                    </a:lnTo>
                    <a:lnTo>
                      <a:pt x="30" y="1585"/>
                    </a:lnTo>
                    <a:lnTo>
                      <a:pt x="30" y="1573"/>
                    </a:lnTo>
                    <a:lnTo>
                      <a:pt x="30" y="1563"/>
                    </a:lnTo>
                    <a:lnTo>
                      <a:pt x="30" y="1553"/>
                    </a:lnTo>
                    <a:lnTo>
                      <a:pt x="30" y="1545"/>
                    </a:lnTo>
                    <a:lnTo>
                      <a:pt x="38" y="1545"/>
                    </a:lnTo>
                    <a:lnTo>
                      <a:pt x="47" y="1545"/>
                    </a:lnTo>
                    <a:lnTo>
                      <a:pt x="47" y="1528"/>
                    </a:lnTo>
                    <a:lnTo>
                      <a:pt x="47" y="1516"/>
                    </a:lnTo>
                    <a:lnTo>
                      <a:pt x="38" y="1516"/>
                    </a:lnTo>
                    <a:lnTo>
                      <a:pt x="30" y="1516"/>
                    </a:lnTo>
                    <a:lnTo>
                      <a:pt x="30" y="1499"/>
                    </a:lnTo>
                    <a:lnTo>
                      <a:pt x="30" y="1487"/>
                    </a:lnTo>
                    <a:lnTo>
                      <a:pt x="38" y="1487"/>
                    </a:lnTo>
                    <a:lnTo>
                      <a:pt x="47" y="1487"/>
                    </a:lnTo>
                    <a:lnTo>
                      <a:pt x="47" y="1474"/>
                    </a:lnTo>
                    <a:lnTo>
                      <a:pt x="47" y="1460"/>
                    </a:lnTo>
                    <a:lnTo>
                      <a:pt x="47" y="1449"/>
                    </a:lnTo>
                    <a:lnTo>
                      <a:pt x="47" y="1439"/>
                    </a:lnTo>
                    <a:lnTo>
                      <a:pt x="38" y="1439"/>
                    </a:lnTo>
                    <a:lnTo>
                      <a:pt x="30" y="1439"/>
                    </a:lnTo>
                    <a:lnTo>
                      <a:pt x="30" y="1401"/>
                    </a:lnTo>
                    <a:lnTo>
                      <a:pt x="30" y="1364"/>
                    </a:lnTo>
                    <a:lnTo>
                      <a:pt x="30" y="1329"/>
                    </a:lnTo>
                    <a:lnTo>
                      <a:pt x="30" y="1294"/>
                    </a:lnTo>
                    <a:lnTo>
                      <a:pt x="38" y="1294"/>
                    </a:lnTo>
                    <a:lnTo>
                      <a:pt x="47" y="1294"/>
                    </a:lnTo>
                    <a:lnTo>
                      <a:pt x="47" y="1277"/>
                    </a:lnTo>
                    <a:lnTo>
                      <a:pt x="47" y="1259"/>
                    </a:lnTo>
                    <a:lnTo>
                      <a:pt x="47" y="1242"/>
                    </a:lnTo>
                    <a:lnTo>
                      <a:pt x="47" y="1224"/>
                    </a:lnTo>
                    <a:lnTo>
                      <a:pt x="38" y="1224"/>
                    </a:lnTo>
                    <a:lnTo>
                      <a:pt x="30" y="1224"/>
                    </a:lnTo>
                    <a:lnTo>
                      <a:pt x="30" y="1208"/>
                    </a:lnTo>
                    <a:lnTo>
                      <a:pt x="30" y="1195"/>
                    </a:lnTo>
                    <a:lnTo>
                      <a:pt x="38" y="1195"/>
                    </a:lnTo>
                    <a:lnTo>
                      <a:pt x="47" y="1195"/>
                    </a:lnTo>
                    <a:lnTo>
                      <a:pt x="47" y="1182"/>
                    </a:lnTo>
                    <a:lnTo>
                      <a:pt x="47" y="1170"/>
                    </a:lnTo>
                    <a:lnTo>
                      <a:pt x="47" y="1159"/>
                    </a:lnTo>
                    <a:lnTo>
                      <a:pt x="47" y="1149"/>
                    </a:lnTo>
                    <a:lnTo>
                      <a:pt x="38" y="1149"/>
                    </a:lnTo>
                    <a:lnTo>
                      <a:pt x="30" y="1149"/>
                    </a:lnTo>
                    <a:lnTo>
                      <a:pt x="30" y="1132"/>
                    </a:lnTo>
                    <a:lnTo>
                      <a:pt x="30" y="1120"/>
                    </a:lnTo>
                    <a:lnTo>
                      <a:pt x="38" y="1120"/>
                    </a:lnTo>
                    <a:lnTo>
                      <a:pt x="47" y="1120"/>
                    </a:lnTo>
                    <a:lnTo>
                      <a:pt x="47" y="1103"/>
                    </a:lnTo>
                    <a:lnTo>
                      <a:pt x="47" y="1090"/>
                    </a:lnTo>
                    <a:lnTo>
                      <a:pt x="38" y="1090"/>
                    </a:lnTo>
                    <a:lnTo>
                      <a:pt x="30" y="1090"/>
                    </a:lnTo>
                    <a:lnTo>
                      <a:pt x="30" y="1073"/>
                    </a:lnTo>
                    <a:lnTo>
                      <a:pt x="30" y="1061"/>
                    </a:lnTo>
                    <a:lnTo>
                      <a:pt x="38" y="1061"/>
                    </a:lnTo>
                    <a:lnTo>
                      <a:pt x="47" y="1061"/>
                    </a:lnTo>
                    <a:lnTo>
                      <a:pt x="47" y="1044"/>
                    </a:lnTo>
                    <a:lnTo>
                      <a:pt x="47" y="1032"/>
                    </a:lnTo>
                    <a:lnTo>
                      <a:pt x="38" y="1032"/>
                    </a:lnTo>
                    <a:lnTo>
                      <a:pt x="30" y="1032"/>
                    </a:lnTo>
                    <a:lnTo>
                      <a:pt x="30" y="1015"/>
                    </a:lnTo>
                    <a:lnTo>
                      <a:pt x="30" y="1001"/>
                    </a:lnTo>
                    <a:lnTo>
                      <a:pt x="30" y="987"/>
                    </a:lnTo>
                    <a:lnTo>
                      <a:pt x="30" y="974"/>
                    </a:lnTo>
                    <a:lnTo>
                      <a:pt x="38" y="974"/>
                    </a:lnTo>
                    <a:lnTo>
                      <a:pt x="47" y="974"/>
                    </a:lnTo>
                    <a:lnTo>
                      <a:pt x="47" y="957"/>
                    </a:lnTo>
                    <a:lnTo>
                      <a:pt x="47" y="943"/>
                    </a:lnTo>
                    <a:lnTo>
                      <a:pt x="47" y="929"/>
                    </a:lnTo>
                    <a:lnTo>
                      <a:pt x="47" y="916"/>
                    </a:lnTo>
                    <a:lnTo>
                      <a:pt x="43" y="911"/>
                    </a:lnTo>
                    <a:lnTo>
                      <a:pt x="38" y="908"/>
                    </a:lnTo>
                    <a:lnTo>
                      <a:pt x="34" y="905"/>
                    </a:lnTo>
                    <a:lnTo>
                      <a:pt x="30" y="904"/>
                    </a:lnTo>
                    <a:lnTo>
                      <a:pt x="38" y="904"/>
                    </a:lnTo>
                    <a:lnTo>
                      <a:pt x="47" y="904"/>
                    </a:lnTo>
                    <a:lnTo>
                      <a:pt x="47" y="887"/>
                    </a:lnTo>
                    <a:lnTo>
                      <a:pt x="47" y="875"/>
                    </a:lnTo>
                    <a:lnTo>
                      <a:pt x="38" y="875"/>
                    </a:lnTo>
                    <a:lnTo>
                      <a:pt x="30" y="875"/>
                    </a:lnTo>
                    <a:lnTo>
                      <a:pt x="30" y="858"/>
                    </a:lnTo>
                    <a:lnTo>
                      <a:pt x="30" y="846"/>
                    </a:lnTo>
                    <a:lnTo>
                      <a:pt x="38" y="846"/>
                    </a:lnTo>
                    <a:lnTo>
                      <a:pt x="47" y="846"/>
                    </a:lnTo>
                    <a:lnTo>
                      <a:pt x="47" y="837"/>
                    </a:lnTo>
                    <a:lnTo>
                      <a:pt x="47" y="829"/>
                    </a:lnTo>
                    <a:lnTo>
                      <a:pt x="43" y="824"/>
                    </a:lnTo>
                    <a:lnTo>
                      <a:pt x="38" y="821"/>
                    </a:lnTo>
                    <a:lnTo>
                      <a:pt x="34" y="818"/>
                    </a:lnTo>
                    <a:lnTo>
                      <a:pt x="30" y="817"/>
                    </a:lnTo>
                    <a:lnTo>
                      <a:pt x="38" y="817"/>
                    </a:lnTo>
                    <a:lnTo>
                      <a:pt x="47" y="817"/>
                    </a:lnTo>
                    <a:lnTo>
                      <a:pt x="47" y="796"/>
                    </a:lnTo>
                    <a:lnTo>
                      <a:pt x="47" y="777"/>
                    </a:lnTo>
                    <a:lnTo>
                      <a:pt x="47" y="759"/>
                    </a:lnTo>
                    <a:lnTo>
                      <a:pt x="47" y="741"/>
                    </a:lnTo>
                    <a:lnTo>
                      <a:pt x="43" y="737"/>
                    </a:lnTo>
                    <a:lnTo>
                      <a:pt x="38" y="732"/>
                    </a:lnTo>
                    <a:lnTo>
                      <a:pt x="34" y="730"/>
                    </a:lnTo>
                    <a:lnTo>
                      <a:pt x="30" y="729"/>
                    </a:lnTo>
                    <a:lnTo>
                      <a:pt x="38" y="729"/>
                    </a:lnTo>
                    <a:lnTo>
                      <a:pt x="47" y="729"/>
                    </a:lnTo>
                    <a:lnTo>
                      <a:pt x="47" y="699"/>
                    </a:lnTo>
                    <a:lnTo>
                      <a:pt x="47" y="669"/>
                    </a:lnTo>
                    <a:lnTo>
                      <a:pt x="47" y="640"/>
                    </a:lnTo>
                    <a:lnTo>
                      <a:pt x="47" y="613"/>
                    </a:lnTo>
                    <a:lnTo>
                      <a:pt x="38" y="613"/>
                    </a:lnTo>
                    <a:lnTo>
                      <a:pt x="30" y="613"/>
                    </a:lnTo>
                    <a:lnTo>
                      <a:pt x="30" y="604"/>
                    </a:lnTo>
                    <a:lnTo>
                      <a:pt x="30" y="595"/>
                    </a:lnTo>
                    <a:lnTo>
                      <a:pt x="38" y="595"/>
                    </a:lnTo>
                    <a:lnTo>
                      <a:pt x="47" y="595"/>
                    </a:lnTo>
                    <a:lnTo>
                      <a:pt x="47" y="521"/>
                    </a:lnTo>
                    <a:lnTo>
                      <a:pt x="47" y="447"/>
                    </a:lnTo>
                    <a:lnTo>
                      <a:pt x="47" y="372"/>
                    </a:lnTo>
                    <a:lnTo>
                      <a:pt x="47" y="297"/>
                    </a:lnTo>
                    <a:lnTo>
                      <a:pt x="47" y="223"/>
                    </a:lnTo>
                    <a:lnTo>
                      <a:pt x="47" y="149"/>
                    </a:lnTo>
                    <a:lnTo>
                      <a:pt x="47" y="75"/>
                    </a:lnTo>
                    <a:lnTo>
                      <a:pt x="47" y="0"/>
                    </a:lnTo>
                    <a:lnTo>
                      <a:pt x="13137" y="0"/>
                    </a:lnTo>
                    <a:lnTo>
                      <a:pt x="13137" y="11"/>
                    </a:lnTo>
                    <a:lnTo>
                      <a:pt x="13137" y="22"/>
                    </a:lnTo>
                    <a:lnTo>
                      <a:pt x="13137" y="32"/>
                    </a:lnTo>
                    <a:lnTo>
                      <a:pt x="13137" y="43"/>
                    </a:lnTo>
                    <a:lnTo>
                      <a:pt x="13129" y="43"/>
                    </a:lnTo>
                    <a:lnTo>
                      <a:pt x="13125" y="43"/>
                    </a:lnTo>
                    <a:lnTo>
                      <a:pt x="13124" y="59"/>
                    </a:lnTo>
                    <a:lnTo>
                      <a:pt x="13122" y="78"/>
                    </a:lnTo>
                    <a:lnTo>
                      <a:pt x="13123" y="83"/>
                    </a:lnTo>
                    <a:lnTo>
                      <a:pt x="13123" y="87"/>
                    </a:lnTo>
                    <a:lnTo>
                      <a:pt x="13124" y="91"/>
                    </a:lnTo>
                    <a:lnTo>
                      <a:pt x="13125" y="94"/>
                    </a:lnTo>
                    <a:lnTo>
                      <a:pt x="13127" y="97"/>
                    </a:lnTo>
                    <a:lnTo>
                      <a:pt x="13130" y="99"/>
                    </a:lnTo>
                    <a:lnTo>
                      <a:pt x="13133" y="100"/>
                    </a:lnTo>
                    <a:lnTo>
                      <a:pt x="13137" y="101"/>
                    </a:lnTo>
                    <a:lnTo>
                      <a:pt x="13133" y="105"/>
                    </a:lnTo>
                    <a:lnTo>
                      <a:pt x="13129" y="110"/>
                    </a:lnTo>
                    <a:lnTo>
                      <a:pt x="13126" y="114"/>
                    </a:lnTo>
                    <a:lnTo>
                      <a:pt x="13125" y="118"/>
                    </a:lnTo>
                    <a:lnTo>
                      <a:pt x="13125" y="130"/>
                    </a:lnTo>
                    <a:lnTo>
                      <a:pt x="13125" y="139"/>
                    </a:lnTo>
                    <a:lnTo>
                      <a:pt x="13126" y="143"/>
                    </a:lnTo>
                    <a:lnTo>
                      <a:pt x="13128" y="145"/>
                    </a:lnTo>
                    <a:lnTo>
                      <a:pt x="13131" y="147"/>
                    </a:lnTo>
                    <a:lnTo>
                      <a:pt x="13137" y="147"/>
                    </a:lnTo>
                    <a:lnTo>
                      <a:pt x="13138" y="157"/>
                    </a:lnTo>
                    <a:lnTo>
                      <a:pt x="13138" y="166"/>
                    </a:lnTo>
                    <a:lnTo>
                      <a:pt x="13137" y="170"/>
                    </a:lnTo>
                    <a:lnTo>
                      <a:pt x="13134" y="174"/>
                    </a:lnTo>
                    <a:lnTo>
                      <a:pt x="13131" y="176"/>
                    </a:lnTo>
                    <a:lnTo>
                      <a:pt x="13125" y="176"/>
                    </a:lnTo>
                    <a:lnTo>
                      <a:pt x="13125" y="190"/>
                    </a:lnTo>
                    <a:lnTo>
                      <a:pt x="13125" y="203"/>
                    </a:lnTo>
                    <a:lnTo>
                      <a:pt x="13125" y="218"/>
                    </a:lnTo>
                    <a:lnTo>
                      <a:pt x="13125" y="234"/>
                    </a:lnTo>
                    <a:lnTo>
                      <a:pt x="13125" y="238"/>
                    </a:lnTo>
                    <a:lnTo>
                      <a:pt x="13125" y="246"/>
                    </a:lnTo>
                    <a:lnTo>
                      <a:pt x="13125" y="278"/>
                    </a:lnTo>
                    <a:lnTo>
                      <a:pt x="13125" y="311"/>
                    </a:lnTo>
                    <a:lnTo>
                      <a:pt x="13125" y="345"/>
                    </a:lnTo>
                    <a:lnTo>
                      <a:pt x="13125" y="381"/>
                    </a:lnTo>
                    <a:lnTo>
                      <a:pt x="13125" y="384"/>
                    </a:lnTo>
                    <a:lnTo>
                      <a:pt x="13125" y="392"/>
                    </a:lnTo>
                    <a:lnTo>
                      <a:pt x="13125" y="407"/>
                    </a:lnTo>
                    <a:lnTo>
                      <a:pt x="13125" y="422"/>
                    </a:lnTo>
                    <a:lnTo>
                      <a:pt x="13126" y="429"/>
                    </a:lnTo>
                    <a:lnTo>
                      <a:pt x="13128" y="434"/>
                    </a:lnTo>
                    <a:lnTo>
                      <a:pt x="13129" y="436"/>
                    </a:lnTo>
                    <a:lnTo>
                      <a:pt x="13131" y="437"/>
                    </a:lnTo>
                    <a:lnTo>
                      <a:pt x="13134" y="438"/>
                    </a:lnTo>
                    <a:lnTo>
                      <a:pt x="13137" y="439"/>
                    </a:lnTo>
                    <a:lnTo>
                      <a:pt x="13138" y="450"/>
                    </a:lnTo>
                    <a:lnTo>
                      <a:pt x="13138" y="463"/>
                    </a:lnTo>
                    <a:lnTo>
                      <a:pt x="13137" y="469"/>
                    </a:lnTo>
                    <a:lnTo>
                      <a:pt x="13134" y="475"/>
                    </a:lnTo>
                    <a:lnTo>
                      <a:pt x="13133" y="477"/>
                    </a:lnTo>
                    <a:lnTo>
                      <a:pt x="13131" y="478"/>
                    </a:lnTo>
                    <a:lnTo>
                      <a:pt x="13128" y="479"/>
                    </a:lnTo>
                    <a:lnTo>
                      <a:pt x="13125" y="479"/>
                    </a:lnTo>
                    <a:lnTo>
                      <a:pt x="13125" y="491"/>
                    </a:lnTo>
                    <a:lnTo>
                      <a:pt x="13125" y="500"/>
                    </a:lnTo>
                    <a:lnTo>
                      <a:pt x="13126" y="504"/>
                    </a:lnTo>
                    <a:lnTo>
                      <a:pt x="13128" y="506"/>
                    </a:lnTo>
                    <a:lnTo>
                      <a:pt x="13131" y="508"/>
                    </a:lnTo>
                    <a:lnTo>
                      <a:pt x="13137" y="508"/>
                    </a:lnTo>
                    <a:lnTo>
                      <a:pt x="13137" y="518"/>
                    </a:lnTo>
                    <a:lnTo>
                      <a:pt x="13137" y="529"/>
                    </a:lnTo>
                    <a:lnTo>
                      <a:pt x="13137" y="542"/>
                    </a:lnTo>
                    <a:lnTo>
                      <a:pt x="13137" y="555"/>
                    </a:lnTo>
                    <a:lnTo>
                      <a:pt x="13133" y="556"/>
                    </a:lnTo>
                    <a:lnTo>
                      <a:pt x="13129" y="558"/>
                    </a:lnTo>
                    <a:lnTo>
                      <a:pt x="13126" y="562"/>
                    </a:lnTo>
                    <a:lnTo>
                      <a:pt x="13125" y="566"/>
                    </a:lnTo>
                    <a:lnTo>
                      <a:pt x="13138" y="566"/>
                    </a:lnTo>
                    <a:lnTo>
                      <a:pt x="13155" y="566"/>
                    </a:lnTo>
                    <a:lnTo>
                      <a:pt x="13155" y="575"/>
                    </a:lnTo>
                    <a:lnTo>
                      <a:pt x="13155" y="584"/>
                    </a:lnTo>
                    <a:lnTo>
                      <a:pt x="13146" y="584"/>
                    </a:lnTo>
                    <a:lnTo>
                      <a:pt x="13137" y="584"/>
                    </a:lnTo>
                    <a:lnTo>
                      <a:pt x="13137" y="601"/>
                    </a:lnTo>
                    <a:lnTo>
                      <a:pt x="13137" y="619"/>
                    </a:lnTo>
                    <a:lnTo>
                      <a:pt x="13137" y="636"/>
                    </a:lnTo>
                    <a:lnTo>
                      <a:pt x="13137" y="653"/>
                    </a:lnTo>
                    <a:lnTo>
                      <a:pt x="13146" y="653"/>
                    </a:lnTo>
                    <a:lnTo>
                      <a:pt x="13155" y="653"/>
                    </a:lnTo>
                    <a:lnTo>
                      <a:pt x="13155" y="662"/>
                    </a:lnTo>
                    <a:lnTo>
                      <a:pt x="13155" y="671"/>
                    </a:lnTo>
                    <a:lnTo>
                      <a:pt x="13146" y="671"/>
                    </a:lnTo>
                    <a:lnTo>
                      <a:pt x="13137" y="671"/>
                    </a:lnTo>
                    <a:lnTo>
                      <a:pt x="13137" y="693"/>
                    </a:lnTo>
                    <a:lnTo>
                      <a:pt x="13137" y="714"/>
                    </a:lnTo>
                    <a:lnTo>
                      <a:pt x="13137" y="737"/>
                    </a:lnTo>
                    <a:lnTo>
                      <a:pt x="13137" y="759"/>
                    </a:lnTo>
                    <a:lnTo>
                      <a:pt x="13129" y="759"/>
                    </a:lnTo>
                    <a:lnTo>
                      <a:pt x="13125" y="759"/>
                    </a:lnTo>
                    <a:lnTo>
                      <a:pt x="13125" y="773"/>
                    </a:lnTo>
                    <a:lnTo>
                      <a:pt x="13125" y="786"/>
                    </a:lnTo>
                    <a:lnTo>
                      <a:pt x="13126" y="791"/>
                    </a:lnTo>
                    <a:lnTo>
                      <a:pt x="13128" y="796"/>
                    </a:lnTo>
                    <a:lnTo>
                      <a:pt x="13129" y="797"/>
                    </a:lnTo>
                    <a:lnTo>
                      <a:pt x="13131" y="799"/>
                    </a:lnTo>
                    <a:lnTo>
                      <a:pt x="13134" y="799"/>
                    </a:lnTo>
                    <a:lnTo>
                      <a:pt x="13137" y="800"/>
                    </a:lnTo>
                    <a:lnTo>
                      <a:pt x="13133" y="805"/>
                    </a:lnTo>
                    <a:lnTo>
                      <a:pt x="13129" y="812"/>
                    </a:lnTo>
                    <a:lnTo>
                      <a:pt x="13126" y="820"/>
                    </a:lnTo>
                    <a:lnTo>
                      <a:pt x="13125" y="829"/>
                    </a:lnTo>
                    <a:lnTo>
                      <a:pt x="13129" y="829"/>
                    </a:lnTo>
                    <a:lnTo>
                      <a:pt x="13137" y="829"/>
                    </a:lnTo>
                    <a:lnTo>
                      <a:pt x="13138" y="838"/>
                    </a:lnTo>
                    <a:lnTo>
                      <a:pt x="13138" y="847"/>
                    </a:lnTo>
                    <a:lnTo>
                      <a:pt x="13137" y="852"/>
                    </a:lnTo>
                    <a:lnTo>
                      <a:pt x="13134" y="855"/>
                    </a:lnTo>
                    <a:lnTo>
                      <a:pt x="13131" y="857"/>
                    </a:lnTo>
                    <a:lnTo>
                      <a:pt x="13125" y="858"/>
                    </a:lnTo>
                    <a:lnTo>
                      <a:pt x="13125" y="870"/>
                    </a:lnTo>
                    <a:lnTo>
                      <a:pt x="13125" y="879"/>
                    </a:lnTo>
                    <a:lnTo>
                      <a:pt x="13126" y="882"/>
                    </a:lnTo>
                    <a:lnTo>
                      <a:pt x="13128" y="885"/>
                    </a:lnTo>
                    <a:lnTo>
                      <a:pt x="13131" y="886"/>
                    </a:lnTo>
                    <a:lnTo>
                      <a:pt x="13137" y="887"/>
                    </a:lnTo>
                    <a:lnTo>
                      <a:pt x="13133" y="892"/>
                    </a:lnTo>
                    <a:lnTo>
                      <a:pt x="13129" y="899"/>
                    </a:lnTo>
                    <a:lnTo>
                      <a:pt x="13126" y="907"/>
                    </a:lnTo>
                    <a:lnTo>
                      <a:pt x="13125" y="916"/>
                    </a:lnTo>
                    <a:lnTo>
                      <a:pt x="13129" y="916"/>
                    </a:lnTo>
                    <a:lnTo>
                      <a:pt x="13137" y="916"/>
                    </a:lnTo>
                    <a:lnTo>
                      <a:pt x="13133" y="920"/>
                    </a:lnTo>
                    <a:lnTo>
                      <a:pt x="13129" y="924"/>
                    </a:lnTo>
                    <a:lnTo>
                      <a:pt x="13126" y="929"/>
                    </a:lnTo>
                    <a:lnTo>
                      <a:pt x="13125" y="933"/>
                    </a:lnTo>
                    <a:lnTo>
                      <a:pt x="13125" y="945"/>
                    </a:lnTo>
                    <a:lnTo>
                      <a:pt x="13125" y="962"/>
                    </a:lnTo>
                    <a:lnTo>
                      <a:pt x="13125" y="966"/>
                    </a:lnTo>
                    <a:lnTo>
                      <a:pt x="13125" y="974"/>
                    </a:lnTo>
                    <a:lnTo>
                      <a:pt x="13125" y="986"/>
                    </a:lnTo>
                    <a:lnTo>
                      <a:pt x="13125" y="995"/>
                    </a:lnTo>
                    <a:lnTo>
                      <a:pt x="13126" y="998"/>
                    </a:lnTo>
                    <a:lnTo>
                      <a:pt x="13128" y="1001"/>
                    </a:lnTo>
                    <a:lnTo>
                      <a:pt x="13131" y="1002"/>
                    </a:lnTo>
                    <a:lnTo>
                      <a:pt x="13137" y="1003"/>
                    </a:lnTo>
                    <a:lnTo>
                      <a:pt x="13137" y="1020"/>
                    </a:lnTo>
                    <a:lnTo>
                      <a:pt x="13137" y="1038"/>
                    </a:lnTo>
                    <a:lnTo>
                      <a:pt x="13137" y="1058"/>
                    </a:lnTo>
                    <a:lnTo>
                      <a:pt x="13137" y="1078"/>
                    </a:lnTo>
                    <a:lnTo>
                      <a:pt x="13129" y="1078"/>
                    </a:lnTo>
                    <a:lnTo>
                      <a:pt x="13125" y="1078"/>
                    </a:lnTo>
                    <a:lnTo>
                      <a:pt x="13125" y="1114"/>
                    </a:lnTo>
                    <a:lnTo>
                      <a:pt x="13125" y="1150"/>
                    </a:lnTo>
                    <a:lnTo>
                      <a:pt x="13125" y="1186"/>
                    </a:lnTo>
                    <a:lnTo>
                      <a:pt x="13125" y="1224"/>
                    </a:lnTo>
                    <a:lnTo>
                      <a:pt x="13125" y="1228"/>
                    </a:lnTo>
                    <a:lnTo>
                      <a:pt x="13125" y="1236"/>
                    </a:lnTo>
                    <a:lnTo>
                      <a:pt x="13125" y="1268"/>
                    </a:lnTo>
                    <a:lnTo>
                      <a:pt x="13125" y="1301"/>
                    </a:lnTo>
                    <a:lnTo>
                      <a:pt x="13125" y="1335"/>
                    </a:lnTo>
                    <a:lnTo>
                      <a:pt x="13125" y="1370"/>
                    </a:lnTo>
                    <a:lnTo>
                      <a:pt x="13129" y="1370"/>
                    </a:lnTo>
                    <a:lnTo>
                      <a:pt x="13137" y="1370"/>
                    </a:lnTo>
                    <a:lnTo>
                      <a:pt x="13137" y="1378"/>
                    </a:lnTo>
                    <a:lnTo>
                      <a:pt x="13137" y="1388"/>
                    </a:lnTo>
                    <a:lnTo>
                      <a:pt x="13137" y="1398"/>
                    </a:lnTo>
                    <a:lnTo>
                      <a:pt x="13137" y="1410"/>
                    </a:lnTo>
                    <a:lnTo>
                      <a:pt x="13146" y="1410"/>
                    </a:lnTo>
                    <a:lnTo>
                      <a:pt x="13155" y="1410"/>
                    </a:lnTo>
                    <a:lnTo>
                      <a:pt x="13155" y="1419"/>
                    </a:lnTo>
                    <a:lnTo>
                      <a:pt x="13155" y="1428"/>
                    </a:lnTo>
                    <a:lnTo>
                      <a:pt x="13138" y="1428"/>
                    </a:lnTo>
                    <a:lnTo>
                      <a:pt x="13125" y="1428"/>
                    </a:lnTo>
                    <a:lnTo>
                      <a:pt x="13129" y="1431"/>
                    </a:lnTo>
                    <a:lnTo>
                      <a:pt x="13137" y="1439"/>
                    </a:lnTo>
                    <a:lnTo>
                      <a:pt x="13133" y="1444"/>
                    </a:lnTo>
                    <a:lnTo>
                      <a:pt x="13129" y="1448"/>
                    </a:lnTo>
                    <a:lnTo>
                      <a:pt x="13126" y="1452"/>
                    </a:lnTo>
                    <a:lnTo>
                      <a:pt x="13125" y="1457"/>
                    </a:lnTo>
                    <a:lnTo>
                      <a:pt x="13125" y="1470"/>
                    </a:lnTo>
                    <a:lnTo>
                      <a:pt x="13125" y="1479"/>
                    </a:lnTo>
                    <a:lnTo>
                      <a:pt x="13126" y="1482"/>
                    </a:lnTo>
                    <a:lnTo>
                      <a:pt x="13128" y="1485"/>
                    </a:lnTo>
                    <a:lnTo>
                      <a:pt x="13131" y="1486"/>
                    </a:lnTo>
                    <a:lnTo>
                      <a:pt x="13137" y="1487"/>
                    </a:lnTo>
                    <a:lnTo>
                      <a:pt x="13137" y="1504"/>
                    </a:lnTo>
                    <a:lnTo>
                      <a:pt x="13137" y="1522"/>
                    </a:lnTo>
                    <a:lnTo>
                      <a:pt x="13137" y="1539"/>
                    </a:lnTo>
                    <a:lnTo>
                      <a:pt x="13137" y="1556"/>
                    </a:lnTo>
                    <a:lnTo>
                      <a:pt x="13129" y="1556"/>
                    </a:lnTo>
                    <a:lnTo>
                      <a:pt x="13125" y="1556"/>
                    </a:lnTo>
                    <a:lnTo>
                      <a:pt x="13125" y="1583"/>
                    </a:lnTo>
                    <a:lnTo>
                      <a:pt x="13125" y="1609"/>
                    </a:lnTo>
                    <a:lnTo>
                      <a:pt x="13125" y="1635"/>
                    </a:lnTo>
                    <a:lnTo>
                      <a:pt x="13125" y="1661"/>
                    </a:lnTo>
                    <a:lnTo>
                      <a:pt x="13125" y="1664"/>
                    </a:lnTo>
                    <a:lnTo>
                      <a:pt x="13125" y="1672"/>
                    </a:lnTo>
                    <a:lnTo>
                      <a:pt x="13125" y="1708"/>
                    </a:lnTo>
                    <a:lnTo>
                      <a:pt x="13125" y="1743"/>
                    </a:lnTo>
                    <a:lnTo>
                      <a:pt x="13125" y="1779"/>
                    </a:lnTo>
                    <a:lnTo>
                      <a:pt x="13125" y="1815"/>
                    </a:lnTo>
                    <a:lnTo>
                      <a:pt x="13125" y="1853"/>
                    </a:lnTo>
                    <a:lnTo>
                      <a:pt x="13125" y="1890"/>
                    </a:lnTo>
                    <a:lnTo>
                      <a:pt x="13125" y="1927"/>
                    </a:lnTo>
                    <a:lnTo>
                      <a:pt x="13125" y="1964"/>
                    </a:lnTo>
                    <a:lnTo>
                      <a:pt x="13129" y="1964"/>
                    </a:lnTo>
                    <a:lnTo>
                      <a:pt x="13137" y="1964"/>
                    </a:lnTo>
                    <a:lnTo>
                      <a:pt x="13133" y="1968"/>
                    </a:lnTo>
                    <a:lnTo>
                      <a:pt x="13129" y="1972"/>
                    </a:lnTo>
                    <a:lnTo>
                      <a:pt x="13126" y="1977"/>
                    </a:lnTo>
                    <a:lnTo>
                      <a:pt x="13125" y="1981"/>
                    </a:lnTo>
                    <a:lnTo>
                      <a:pt x="13125" y="2016"/>
                    </a:lnTo>
                    <a:lnTo>
                      <a:pt x="13125" y="2052"/>
                    </a:lnTo>
                    <a:lnTo>
                      <a:pt x="13125" y="2088"/>
                    </a:lnTo>
                    <a:lnTo>
                      <a:pt x="13125" y="2126"/>
                    </a:lnTo>
                    <a:lnTo>
                      <a:pt x="13125" y="2130"/>
                    </a:lnTo>
                    <a:lnTo>
                      <a:pt x="13125" y="2138"/>
                    </a:lnTo>
                    <a:lnTo>
                      <a:pt x="13125" y="2169"/>
                    </a:lnTo>
                    <a:lnTo>
                      <a:pt x="13125" y="2203"/>
                    </a:lnTo>
                    <a:lnTo>
                      <a:pt x="13125" y="2238"/>
                    </a:lnTo>
                    <a:lnTo>
                      <a:pt x="13125" y="2272"/>
                    </a:lnTo>
                    <a:lnTo>
                      <a:pt x="13125" y="2276"/>
                    </a:lnTo>
                    <a:lnTo>
                      <a:pt x="13125" y="2284"/>
                    </a:lnTo>
                    <a:lnTo>
                      <a:pt x="13125" y="2424"/>
                    </a:lnTo>
                    <a:lnTo>
                      <a:pt x="13125" y="2566"/>
                    </a:lnTo>
                    <a:lnTo>
                      <a:pt x="13125" y="2706"/>
                    </a:lnTo>
                    <a:lnTo>
                      <a:pt x="13125" y="2847"/>
                    </a:lnTo>
                    <a:lnTo>
                      <a:pt x="13125" y="2988"/>
                    </a:lnTo>
                    <a:lnTo>
                      <a:pt x="13125" y="3129"/>
                    </a:lnTo>
                    <a:lnTo>
                      <a:pt x="13125" y="3270"/>
                    </a:lnTo>
                    <a:lnTo>
                      <a:pt x="13125" y="3411"/>
                    </a:lnTo>
                    <a:lnTo>
                      <a:pt x="13125" y="3552"/>
                    </a:lnTo>
                    <a:lnTo>
                      <a:pt x="13125" y="3694"/>
                    </a:lnTo>
                    <a:lnTo>
                      <a:pt x="13125" y="3835"/>
                    </a:lnTo>
                    <a:lnTo>
                      <a:pt x="13125" y="3976"/>
                    </a:lnTo>
                    <a:lnTo>
                      <a:pt x="13125" y="4118"/>
                    </a:lnTo>
                    <a:lnTo>
                      <a:pt x="13125" y="4259"/>
                    </a:lnTo>
                    <a:lnTo>
                      <a:pt x="13125" y="4401"/>
                    </a:lnTo>
                    <a:lnTo>
                      <a:pt x="13125" y="4543"/>
                    </a:lnTo>
                    <a:lnTo>
                      <a:pt x="13117" y="4543"/>
                    </a:lnTo>
                    <a:lnTo>
                      <a:pt x="13108" y="4543"/>
                    </a:lnTo>
                    <a:lnTo>
                      <a:pt x="13108" y="4555"/>
                    </a:lnTo>
                    <a:lnTo>
                      <a:pt x="13108" y="4572"/>
                    </a:lnTo>
                    <a:lnTo>
                      <a:pt x="13117" y="4572"/>
                    </a:lnTo>
                    <a:lnTo>
                      <a:pt x="13125" y="4572"/>
                    </a:lnTo>
                    <a:lnTo>
                      <a:pt x="13125" y="4584"/>
                    </a:lnTo>
                    <a:lnTo>
                      <a:pt x="13125" y="4601"/>
                    </a:lnTo>
                    <a:lnTo>
                      <a:pt x="13121" y="4602"/>
                    </a:lnTo>
                    <a:lnTo>
                      <a:pt x="13117" y="4604"/>
                    </a:lnTo>
                    <a:lnTo>
                      <a:pt x="13112" y="4608"/>
                    </a:lnTo>
                    <a:lnTo>
                      <a:pt x="13108" y="4612"/>
                    </a:lnTo>
                    <a:lnTo>
                      <a:pt x="13117" y="4612"/>
                    </a:lnTo>
                    <a:lnTo>
                      <a:pt x="13125" y="4612"/>
                    </a:lnTo>
                    <a:lnTo>
                      <a:pt x="13125" y="4630"/>
                    </a:lnTo>
                    <a:lnTo>
                      <a:pt x="13125" y="4648"/>
                    </a:lnTo>
                    <a:lnTo>
                      <a:pt x="13125" y="4667"/>
                    </a:lnTo>
                    <a:lnTo>
                      <a:pt x="13125" y="4688"/>
                    </a:lnTo>
                    <a:lnTo>
                      <a:pt x="13121" y="4689"/>
                    </a:lnTo>
                    <a:lnTo>
                      <a:pt x="13117" y="4691"/>
                    </a:lnTo>
                    <a:lnTo>
                      <a:pt x="13112" y="4695"/>
                    </a:lnTo>
                    <a:lnTo>
                      <a:pt x="13108" y="4699"/>
                    </a:lnTo>
                    <a:lnTo>
                      <a:pt x="13117" y="4699"/>
                    </a:lnTo>
                    <a:lnTo>
                      <a:pt x="13125" y="4699"/>
                    </a:lnTo>
                    <a:lnTo>
                      <a:pt x="13125" y="4724"/>
                    </a:lnTo>
                    <a:lnTo>
                      <a:pt x="13125" y="4749"/>
                    </a:lnTo>
                    <a:lnTo>
                      <a:pt x="13125" y="4774"/>
                    </a:lnTo>
                    <a:lnTo>
                      <a:pt x="13125" y="4800"/>
                    </a:lnTo>
                    <a:lnTo>
                      <a:pt x="13125" y="4825"/>
                    </a:lnTo>
                    <a:lnTo>
                      <a:pt x="13125" y="4851"/>
                    </a:lnTo>
                    <a:lnTo>
                      <a:pt x="13125" y="4877"/>
                    </a:lnTo>
                    <a:lnTo>
                      <a:pt x="13125" y="4903"/>
                    </a:lnTo>
                    <a:lnTo>
                      <a:pt x="13129" y="4903"/>
                    </a:lnTo>
                    <a:lnTo>
                      <a:pt x="13137" y="4903"/>
                    </a:lnTo>
                    <a:lnTo>
                      <a:pt x="13133" y="4908"/>
                    </a:lnTo>
                    <a:lnTo>
                      <a:pt x="13129" y="4912"/>
                    </a:lnTo>
                    <a:lnTo>
                      <a:pt x="13126" y="4917"/>
                    </a:lnTo>
                    <a:lnTo>
                      <a:pt x="13125" y="4921"/>
                    </a:lnTo>
                    <a:lnTo>
                      <a:pt x="13125" y="4943"/>
                    </a:lnTo>
                    <a:lnTo>
                      <a:pt x="13125" y="4964"/>
                    </a:lnTo>
                    <a:lnTo>
                      <a:pt x="13125" y="4986"/>
                    </a:lnTo>
                    <a:lnTo>
                      <a:pt x="13125" y="5008"/>
                    </a:lnTo>
                    <a:lnTo>
                      <a:pt x="13125" y="5030"/>
                    </a:lnTo>
                    <a:lnTo>
                      <a:pt x="13125" y="5052"/>
                    </a:lnTo>
                    <a:lnTo>
                      <a:pt x="13125" y="5073"/>
                    </a:lnTo>
                    <a:lnTo>
                      <a:pt x="13125" y="5095"/>
                    </a:lnTo>
                    <a:lnTo>
                      <a:pt x="13117" y="5095"/>
                    </a:lnTo>
                    <a:lnTo>
                      <a:pt x="13108" y="5095"/>
                    </a:lnTo>
                    <a:lnTo>
                      <a:pt x="13108" y="5108"/>
                    </a:lnTo>
                    <a:lnTo>
                      <a:pt x="13108" y="5123"/>
                    </a:lnTo>
                    <a:lnTo>
                      <a:pt x="13108" y="5138"/>
                    </a:lnTo>
                    <a:lnTo>
                      <a:pt x="13108" y="5154"/>
                    </a:lnTo>
                    <a:lnTo>
                      <a:pt x="13112" y="5155"/>
                    </a:lnTo>
                    <a:lnTo>
                      <a:pt x="13117" y="5158"/>
                    </a:lnTo>
                    <a:lnTo>
                      <a:pt x="13121" y="5162"/>
                    </a:lnTo>
                    <a:lnTo>
                      <a:pt x="13125" y="5166"/>
                    </a:lnTo>
                    <a:lnTo>
                      <a:pt x="13117" y="5166"/>
                    </a:lnTo>
                    <a:lnTo>
                      <a:pt x="13108" y="5166"/>
                    </a:lnTo>
                    <a:lnTo>
                      <a:pt x="13108" y="5197"/>
                    </a:lnTo>
                    <a:lnTo>
                      <a:pt x="13108" y="5230"/>
                    </a:lnTo>
                    <a:lnTo>
                      <a:pt x="13108" y="5265"/>
                    </a:lnTo>
                    <a:lnTo>
                      <a:pt x="13108" y="5299"/>
                    </a:lnTo>
                    <a:lnTo>
                      <a:pt x="13100" y="5299"/>
                    </a:lnTo>
                    <a:lnTo>
                      <a:pt x="13096" y="5299"/>
                    </a:lnTo>
                    <a:lnTo>
                      <a:pt x="13096" y="5317"/>
                    </a:lnTo>
                    <a:lnTo>
                      <a:pt x="13096" y="5334"/>
                    </a:lnTo>
                    <a:lnTo>
                      <a:pt x="13096" y="5352"/>
                    </a:lnTo>
                    <a:lnTo>
                      <a:pt x="13096" y="5369"/>
                    </a:lnTo>
                    <a:lnTo>
                      <a:pt x="13088" y="5369"/>
                    </a:lnTo>
                    <a:lnTo>
                      <a:pt x="13079" y="5369"/>
                    </a:lnTo>
                    <a:lnTo>
                      <a:pt x="13079" y="5391"/>
                    </a:lnTo>
                    <a:lnTo>
                      <a:pt x="13079" y="5412"/>
                    </a:lnTo>
                    <a:lnTo>
                      <a:pt x="13079" y="5434"/>
                    </a:lnTo>
                    <a:lnTo>
                      <a:pt x="13079" y="5456"/>
                    </a:lnTo>
                    <a:lnTo>
                      <a:pt x="13071" y="5456"/>
                    </a:lnTo>
                    <a:lnTo>
                      <a:pt x="13067" y="5456"/>
                    </a:lnTo>
                    <a:lnTo>
                      <a:pt x="13067" y="5466"/>
                    </a:lnTo>
                    <a:lnTo>
                      <a:pt x="13067" y="5478"/>
                    </a:lnTo>
                    <a:lnTo>
                      <a:pt x="13067" y="5490"/>
                    </a:lnTo>
                    <a:lnTo>
                      <a:pt x="13067" y="5503"/>
                    </a:lnTo>
                    <a:lnTo>
                      <a:pt x="13059" y="5503"/>
                    </a:lnTo>
                    <a:lnTo>
                      <a:pt x="13050" y="5503"/>
                    </a:lnTo>
                    <a:lnTo>
                      <a:pt x="13050" y="5515"/>
                    </a:lnTo>
                    <a:lnTo>
                      <a:pt x="13051" y="5528"/>
                    </a:lnTo>
                    <a:lnTo>
                      <a:pt x="13050" y="5534"/>
                    </a:lnTo>
                    <a:lnTo>
                      <a:pt x="13047" y="5539"/>
                    </a:lnTo>
                    <a:lnTo>
                      <a:pt x="13046" y="5541"/>
                    </a:lnTo>
                    <a:lnTo>
                      <a:pt x="13044" y="5543"/>
                    </a:lnTo>
                    <a:lnTo>
                      <a:pt x="13041" y="5544"/>
                    </a:lnTo>
                    <a:lnTo>
                      <a:pt x="13038" y="5544"/>
                    </a:lnTo>
                    <a:lnTo>
                      <a:pt x="13038" y="5554"/>
                    </a:lnTo>
                    <a:lnTo>
                      <a:pt x="13038" y="5565"/>
                    </a:lnTo>
                    <a:lnTo>
                      <a:pt x="13038" y="5578"/>
                    </a:lnTo>
                    <a:lnTo>
                      <a:pt x="13038" y="5590"/>
                    </a:lnTo>
                    <a:lnTo>
                      <a:pt x="13030" y="5590"/>
                    </a:lnTo>
                    <a:lnTo>
                      <a:pt x="13021" y="5590"/>
                    </a:lnTo>
                    <a:lnTo>
                      <a:pt x="13021" y="5600"/>
                    </a:lnTo>
                    <a:lnTo>
                      <a:pt x="13022" y="5609"/>
                    </a:lnTo>
                    <a:lnTo>
                      <a:pt x="13021" y="5613"/>
                    </a:lnTo>
                    <a:lnTo>
                      <a:pt x="13018" y="5617"/>
                    </a:lnTo>
                    <a:lnTo>
                      <a:pt x="13015" y="5619"/>
                    </a:lnTo>
                    <a:lnTo>
                      <a:pt x="13009" y="5619"/>
                    </a:lnTo>
                    <a:lnTo>
                      <a:pt x="13009" y="5632"/>
                    </a:lnTo>
                    <a:lnTo>
                      <a:pt x="13009" y="5649"/>
                    </a:lnTo>
                    <a:lnTo>
                      <a:pt x="13001" y="5649"/>
                    </a:lnTo>
                    <a:lnTo>
                      <a:pt x="12991" y="5649"/>
                    </a:lnTo>
                    <a:lnTo>
                      <a:pt x="12991" y="5658"/>
                    </a:lnTo>
                    <a:lnTo>
                      <a:pt x="12992" y="5667"/>
                    </a:lnTo>
                    <a:lnTo>
                      <a:pt x="12990" y="5672"/>
                    </a:lnTo>
                    <a:lnTo>
                      <a:pt x="12988" y="5675"/>
                    </a:lnTo>
                    <a:lnTo>
                      <a:pt x="12985" y="5677"/>
                    </a:lnTo>
                    <a:lnTo>
                      <a:pt x="12979" y="5678"/>
                    </a:lnTo>
                    <a:lnTo>
                      <a:pt x="12979" y="5690"/>
                    </a:lnTo>
                    <a:lnTo>
                      <a:pt x="12979" y="5707"/>
                    </a:lnTo>
                    <a:lnTo>
                      <a:pt x="12970" y="5707"/>
                    </a:lnTo>
                    <a:lnTo>
                      <a:pt x="12962" y="5707"/>
                    </a:lnTo>
                    <a:lnTo>
                      <a:pt x="12962" y="5716"/>
                    </a:lnTo>
                    <a:lnTo>
                      <a:pt x="12963" y="5725"/>
                    </a:lnTo>
                    <a:lnTo>
                      <a:pt x="12961" y="5730"/>
                    </a:lnTo>
                    <a:lnTo>
                      <a:pt x="12959" y="5733"/>
                    </a:lnTo>
                    <a:lnTo>
                      <a:pt x="12956" y="5735"/>
                    </a:lnTo>
                    <a:lnTo>
                      <a:pt x="12950" y="5736"/>
                    </a:lnTo>
                    <a:lnTo>
                      <a:pt x="12950" y="5748"/>
                    </a:lnTo>
                    <a:lnTo>
                      <a:pt x="12950" y="5765"/>
                    </a:lnTo>
                    <a:lnTo>
                      <a:pt x="12941" y="5765"/>
                    </a:lnTo>
                    <a:lnTo>
                      <a:pt x="12933" y="5765"/>
                    </a:lnTo>
                    <a:lnTo>
                      <a:pt x="12933" y="5774"/>
                    </a:lnTo>
                    <a:lnTo>
                      <a:pt x="12933" y="5784"/>
                    </a:lnTo>
                    <a:lnTo>
                      <a:pt x="12932" y="5788"/>
                    </a:lnTo>
                    <a:lnTo>
                      <a:pt x="12930" y="5791"/>
                    </a:lnTo>
                    <a:lnTo>
                      <a:pt x="12927" y="5793"/>
                    </a:lnTo>
                    <a:lnTo>
                      <a:pt x="12921" y="5794"/>
                    </a:lnTo>
                    <a:lnTo>
                      <a:pt x="12921" y="5806"/>
                    </a:lnTo>
                    <a:lnTo>
                      <a:pt x="12921" y="5823"/>
                    </a:lnTo>
                    <a:lnTo>
                      <a:pt x="12913" y="5824"/>
                    </a:lnTo>
                    <a:lnTo>
                      <a:pt x="12904" y="5826"/>
                    </a:lnTo>
                    <a:lnTo>
                      <a:pt x="12897" y="5830"/>
                    </a:lnTo>
                    <a:lnTo>
                      <a:pt x="12892" y="5834"/>
                    </a:lnTo>
                    <a:lnTo>
                      <a:pt x="12892" y="5848"/>
                    </a:lnTo>
                    <a:lnTo>
                      <a:pt x="12892" y="5864"/>
                    </a:lnTo>
                    <a:lnTo>
                      <a:pt x="12883" y="5864"/>
                    </a:lnTo>
                    <a:lnTo>
                      <a:pt x="12875" y="5864"/>
                    </a:lnTo>
                    <a:lnTo>
                      <a:pt x="12875" y="5874"/>
                    </a:lnTo>
                    <a:lnTo>
                      <a:pt x="12875" y="5883"/>
                    </a:lnTo>
                    <a:lnTo>
                      <a:pt x="12874" y="5887"/>
                    </a:lnTo>
                    <a:lnTo>
                      <a:pt x="12872" y="5891"/>
                    </a:lnTo>
                    <a:lnTo>
                      <a:pt x="12869" y="5893"/>
                    </a:lnTo>
                    <a:lnTo>
                      <a:pt x="12863" y="5893"/>
                    </a:lnTo>
                    <a:lnTo>
                      <a:pt x="12863" y="5902"/>
                    </a:lnTo>
                    <a:lnTo>
                      <a:pt x="12863" y="5911"/>
                    </a:lnTo>
                    <a:lnTo>
                      <a:pt x="12854" y="5911"/>
                    </a:lnTo>
                    <a:lnTo>
                      <a:pt x="12845" y="5911"/>
                    </a:lnTo>
                    <a:lnTo>
                      <a:pt x="12845" y="5923"/>
                    </a:lnTo>
                    <a:lnTo>
                      <a:pt x="12845" y="5940"/>
                    </a:lnTo>
                    <a:lnTo>
                      <a:pt x="12840" y="5941"/>
                    </a:lnTo>
                    <a:lnTo>
                      <a:pt x="12837" y="5943"/>
                    </a:lnTo>
                    <a:lnTo>
                      <a:pt x="12834" y="5947"/>
                    </a:lnTo>
                    <a:lnTo>
                      <a:pt x="12833" y="5951"/>
                    </a:lnTo>
                    <a:lnTo>
                      <a:pt x="12824" y="5951"/>
                    </a:lnTo>
                    <a:lnTo>
                      <a:pt x="12816" y="5951"/>
                    </a:lnTo>
                    <a:lnTo>
                      <a:pt x="12811" y="5957"/>
                    </a:lnTo>
                    <a:lnTo>
                      <a:pt x="12808" y="5964"/>
                    </a:lnTo>
                    <a:lnTo>
                      <a:pt x="12805" y="5972"/>
                    </a:lnTo>
                    <a:lnTo>
                      <a:pt x="12804" y="5980"/>
                    </a:lnTo>
                    <a:lnTo>
                      <a:pt x="12795" y="5980"/>
                    </a:lnTo>
                    <a:lnTo>
                      <a:pt x="12787" y="5980"/>
                    </a:lnTo>
                    <a:lnTo>
                      <a:pt x="12787" y="5990"/>
                    </a:lnTo>
                    <a:lnTo>
                      <a:pt x="12787" y="5999"/>
                    </a:lnTo>
                    <a:lnTo>
                      <a:pt x="12786" y="6003"/>
                    </a:lnTo>
                    <a:lnTo>
                      <a:pt x="12784" y="6007"/>
                    </a:lnTo>
                    <a:lnTo>
                      <a:pt x="12781" y="6009"/>
                    </a:lnTo>
                    <a:lnTo>
                      <a:pt x="12775" y="6009"/>
                    </a:lnTo>
                    <a:lnTo>
                      <a:pt x="12775" y="6018"/>
                    </a:lnTo>
                    <a:lnTo>
                      <a:pt x="12775" y="6027"/>
                    </a:lnTo>
                    <a:lnTo>
                      <a:pt x="12766" y="6028"/>
                    </a:lnTo>
                    <a:lnTo>
                      <a:pt x="12758" y="6031"/>
                    </a:lnTo>
                    <a:lnTo>
                      <a:pt x="12751" y="6034"/>
                    </a:lnTo>
                    <a:lnTo>
                      <a:pt x="12746" y="6039"/>
                    </a:lnTo>
                    <a:lnTo>
                      <a:pt x="12746" y="6047"/>
                    </a:lnTo>
                    <a:lnTo>
                      <a:pt x="12746" y="6056"/>
                    </a:lnTo>
                    <a:lnTo>
                      <a:pt x="12737" y="6057"/>
                    </a:lnTo>
                    <a:lnTo>
                      <a:pt x="12729" y="6060"/>
                    </a:lnTo>
                    <a:lnTo>
                      <a:pt x="12722" y="6063"/>
                    </a:lnTo>
                    <a:lnTo>
                      <a:pt x="12717" y="6068"/>
                    </a:lnTo>
                    <a:lnTo>
                      <a:pt x="12717" y="6076"/>
                    </a:lnTo>
                    <a:lnTo>
                      <a:pt x="12717" y="6085"/>
                    </a:lnTo>
                    <a:lnTo>
                      <a:pt x="12708" y="6085"/>
                    </a:lnTo>
                    <a:lnTo>
                      <a:pt x="12700" y="6085"/>
                    </a:lnTo>
                    <a:lnTo>
                      <a:pt x="12700" y="6097"/>
                    </a:lnTo>
                    <a:lnTo>
                      <a:pt x="12700" y="6114"/>
                    </a:lnTo>
                    <a:lnTo>
                      <a:pt x="12682" y="6114"/>
                    </a:lnTo>
                    <a:lnTo>
                      <a:pt x="12670" y="6114"/>
                    </a:lnTo>
                    <a:lnTo>
                      <a:pt x="12665" y="6115"/>
                    </a:lnTo>
                    <a:lnTo>
                      <a:pt x="12662" y="6118"/>
                    </a:lnTo>
                    <a:lnTo>
                      <a:pt x="12659" y="6121"/>
                    </a:lnTo>
                    <a:lnTo>
                      <a:pt x="12658" y="6126"/>
                    </a:lnTo>
                    <a:lnTo>
                      <a:pt x="12658" y="6138"/>
                    </a:lnTo>
                    <a:lnTo>
                      <a:pt x="12658" y="6155"/>
                    </a:lnTo>
                    <a:lnTo>
                      <a:pt x="12649" y="6155"/>
                    </a:lnTo>
                    <a:lnTo>
                      <a:pt x="12641" y="6155"/>
                    </a:lnTo>
                    <a:lnTo>
                      <a:pt x="12641" y="6163"/>
                    </a:lnTo>
                    <a:lnTo>
                      <a:pt x="12641" y="6172"/>
                    </a:lnTo>
                    <a:lnTo>
                      <a:pt x="12624" y="6172"/>
                    </a:lnTo>
                    <a:lnTo>
                      <a:pt x="12612" y="6172"/>
                    </a:lnTo>
                    <a:lnTo>
                      <a:pt x="12607" y="6173"/>
                    </a:lnTo>
                    <a:lnTo>
                      <a:pt x="12603" y="6176"/>
                    </a:lnTo>
                    <a:lnTo>
                      <a:pt x="12601" y="6179"/>
                    </a:lnTo>
                    <a:lnTo>
                      <a:pt x="12600" y="6184"/>
                    </a:lnTo>
                    <a:lnTo>
                      <a:pt x="12600" y="6192"/>
                    </a:lnTo>
                    <a:lnTo>
                      <a:pt x="12600" y="6201"/>
                    </a:lnTo>
                    <a:lnTo>
                      <a:pt x="12596" y="6202"/>
                    </a:lnTo>
                    <a:lnTo>
                      <a:pt x="12591" y="6206"/>
                    </a:lnTo>
                    <a:lnTo>
                      <a:pt x="12587" y="6209"/>
                    </a:lnTo>
                    <a:lnTo>
                      <a:pt x="12583" y="6214"/>
                    </a:lnTo>
                    <a:lnTo>
                      <a:pt x="12566" y="6214"/>
                    </a:lnTo>
                    <a:lnTo>
                      <a:pt x="12553" y="6214"/>
                    </a:lnTo>
                    <a:lnTo>
                      <a:pt x="12549" y="6219"/>
                    </a:lnTo>
                    <a:lnTo>
                      <a:pt x="12544" y="6226"/>
                    </a:lnTo>
                    <a:lnTo>
                      <a:pt x="12542" y="6234"/>
                    </a:lnTo>
                    <a:lnTo>
                      <a:pt x="12541" y="6243"/>
                    </a:lnTo>
                    <a:lnTo>
                      <a:pt x="12532" y="6243"/>
                    </a:lnTo>
                    <a:lnTo>
                      <a:pt x="12523" y="6243"/>
                    </a:lnTo>
                    <a:lnTo>
                      <a:pt x="12519" y="6248"/>
                    </a:lnTo>
                    <a:lnTo>
                      <a:pt x="12515" y="6255"/>
                    </a:lnTo>
                    <a:lnTo>
                      <a:pt x="12513" y="6263"/>
                    </a:lnTo>
                    <a:lnTo>
                      <a:pt x="12512" y="6272"/>
                    </a:lnTo>
                    <a:lnTo>
                      <a:pt x="12495" y="6272"/>
                    </a:lnTo>
                    <a:lnTo>
                      <a:pt x="12483" y="6272"/>
                    </a:lnTo>
                    <a:lnTo>
                      <a:pt x="12483" y="6280"/>
                    </a:lnTo>
                    <a:lnTo>
                      <a:pt x="12483" y="6289"/>
                    </a:lnTo>
                    <a:lnTo>
                      <a:pt x="12478" y="6290"/>
                    </a:lnTo>
                    <a:lnTo>
                      <a:pt x="12474" y="6293"/>
                    </a:lnTo>
                    <a:lnTo>
                      <a:pt x="12470" y="6297"/>
                    </a:lnTo>
                    <a:lnTo>
                      <a:pt x="12465" y="6301"/>
                    </a:lnTo>
                    <a:lnTo>
                      <a:pt x="12449" y="6301"/>
                    </a:lnTo>
                    <a:lnTo>
                      <a:pt x="12436" y="6301"/>
                    </a:lnTo>
                    <a:lnTo>
                      <a:pt x="12432" y="6306"/>
                    </a:lnTo>
                    <a:lnTo>
                      <a:pt x="12428" y="6313"/>
                    </a:lnTo>
                    <a:lnTo>
                      <a:pt x="12426" y="6321"/>
                    </a:lnTo>
                    <a:lnTo>
                      <a:pt x="12425" y="6330"/>
                    </a:lnTo>
                    <a:lnTo>
                      <a:pt x="12408" y="6330"/>
                    </a:lnTo>
                    <a:lnTo>
                      <a:pt x="12396" y="6330"/>
                    </a:lnTo>
                    <a:lnTo>
                      <a:pt x="12396" y="6339"/>
                    </a:lnTo>
                    <a:lnTo>
                      <a:pt x="12396" y="6347"/>
                    </a:lnTo>
                    <a:lnTo>
                      <a:pt x="12383" y="6347"/>
                    </a:lnTo>
                    <a:lnTo>
                      <a:pt x="12374" y="6347"/>
                    </a:lnTo>
                    <a:lnTo>
                      <a:pt x="12370" y="6348"/>
                    </a:lnTo>
                    <a:lnTo>
                      <a:pt x="12368" y="6350"/>
                    </a:lnTo>
                    <a:lnTo>
                      <a:pt x="12366" y="6353"/>
                    </a:lnTo>
                    <a:lnTo>
                      <a:pt x="12366" y="6359"/>
                    </a:lnTo>
                    <a:lnTo>
                      <a:pt x="12349" y="6359"/>
                    </a:lnTo>
                    <a:lnTo>
                      <a:pt x="12337" y="6359"/>
                    </a:lnTo>
                    <a:lnTo>
                      <a:pt x="12337" y="6368"/>
                    </a:lnTo>
                    <a:lnTo>
                      <a:pt x="12337" y="6376"/>
                    </a:lnTo>
                    <a:lnTo>
                      <a:pt x="12332" y="6377"/>
                    </a:lnTo>
                    <a:lnTo>
                      <a:pt x="12328" y="6380"/>
                    </a:lnTo>
                    <a:lnTo>
                      <a:pt x="12324" y="6384"/>
                    </a:lnTo>
                    <a:lnTo>
                      <a:pt x="12319" y="6388"/>
                    </a:lnTo>
                    <a:lnTo>
                      <a:pt x="12307" y="6388"/>
                    </a:lnTo>
                    <a:lnTo>
                      <a:pt x="12297" y="6388"/>
                    </a:lnTo>
                    <a:lnTo>
                      <a:pt x="12287" y="6388"/>
                    </a:lnTo>
                    <a:lnTo>
                      <a:pt x="12279" y="6388"/>
                    </a:lnTo>
                    <a:lnTo>
                      <a:pt x="12279" y="6397"/>
                    </a:lnTo>
                    <a:lnTo>
                      <a:pt x="12279" y="6405"/>
                    </a:lnTo>
                    <a:lnTo>
                      <a:pt x="12274" y="6406"/>
                    </a:lnTo>
                    <a:lnTo>
                      <a:pt x="12270" y="6409"/>
                    </a:lnTo>
                    <a:lnTo>
                      <a:pt x="12266" y="6413"/>
                    </a:lnTo>
                    <a:lnTo>
                      <a:pt x="12261" y="6417"/>
                    </a:lnTo>
                    <a:lnTo>
                      <a:pt x="12243" y="6417"/>
                    </a:lnTo>
                    <a:lnTo>
                      <a:pt x="12231" y="6417"/>
                    </a:lnTo>
                    <a:lnTo>
                      <a:pt x="12231" y="6426"/>
                    </a:lnTo>
                    <a:lnTo>
                      <a:pt x="12231" y="6434"/>
                    </a:lnTo>
                    <a:lnTo>
                      <a:pt x="12217" y="6434"/>
                    </a:lnTo>
                    <a:lnTo>
                      <a:pt x="12204" y="6434"/>
                    </a:lnTo>
                    <a:lnTo>
                      <a:pt x="12199" y="6435"/>
                    </a:lnTo>
                    <a:lnTo>
                      <a:pt x="12194" y="6437"/>
                    </a:lnTo>
                    <a:lnTo>
                      <a:pt x="12193" y="6438"/>
                    </a:lnTo>
                    <a:lnTo>
                      <a:pt x="12191" y="6440"/>
                    </a:lnTo>
                    <a:lnTo>
                      <a:pt x="12191" y="6443"/>
                    </a:lnTo>
                    <a:lnTo>
                      <a:pt x="12191" y="6446"/>
                    </a:lnTo>
                    <a:lnTo>
                      <a:pt x="12182" y="6446"/>
                    </a:lnTo>
                    <a:lnTo>
                      <a:pt x="12173" y="6446"/>
                    </a:lnTo>
                    <a:lnTo>
                      <a:pt x="12173" y="6455"/>
                    </a:lnTo>
                    <a:lnTo>
                      <a:pt x="12173" y="6463"/>
                    </a:lnTo>
                    <a:lnTo>
                      <a:pt x="12159" y="6463"/>
                    </a:lnTo>
                    <a:lnTo>
                      <a:pt x="12146" y="6463"/>
                    </a:lnTo>
                    <a:lnTo>
                      <a:pt x="12141" y="6464"/>
                    </a:lnTo>
                    <a:lnTo>
                      <a:pt x="12136" y="6466"/>
                    </a:lnTo>
                    <a:lnTo>
                      <a:pt x="12135" y="6467"/>
                    </a:lnTo>
                    <a:lnTo>
                      <a:pt x="12133" y="6469"/>
                    </a:lnTo>
                    <a:lnTo>
                      <a:pt x="12133" y="6472"/>
                    </a:lnTo>
                    <a:lnTo>
                      <a:pt x="12132" y="6475"/>
                    </a:lnTo>
                    <a:lnTo>
                      <a:pt x="12119" y="6475"/>
                    </a:lnTo>
                    <a:lnTo>
                      <a:pt x="12107" y="6475"/>
                    </a:lnTo>
                    <a:lnTo>
                      <a:pt x="12096" y="6475"/>
                    </a:lnTo>
                    <a:lnTo>
                      <a:pt x="12085" y="6475"/>
                    </a:lnTo>
                    <a:lnTo>
                      <a:pt x="12085" y="6484"/>
                    </a:lnTo>
                    <a:lnTo>
                      <a:pt x="12085" y="6492"/>
                    </a:lnTo>
                    <a:lnTo>
                      <a:pt x="12071" y="6492"/>
                    </a:lnTo>
                    <a:lnTo>
                      <a:pt x="12058" y="6492"/>
                    </a:lnTo>
                    <a:lnTo>
                      <a:pt x="12052" y="6493"/>
                    </a:lnTo>
                    <a:lnTo>
                      <a:pt x="12048" y="6495"/>
                    </a:lnTo>
                    <a:lnTo>
                      <a:pt x="12046" y="6497"/>
                    </a:lnTo>
                    <a:lnTo>
                      <a:pt x="12045" y="6498"/>
                    </a:lnTo>
                    <a:lnTo>
                      <a:pt x="12045" y="6501"/>
                    </a:lnTo>
                    <a:lnTo>
                      <a:pt x="12044" y="6504"/>
                    </a:lnTo>
                    <a:lnTo>
                      <a:pt x="12028" y="6504"/>
                    </a:lnTo>
                    <a:lnTo>
                      <a:pt x="12013" y="6504"/>
                    </a:lnTo>
                    <a:lnTo>
                      <a:pt x="11999" y="6504"/>
                    </a:lnTo>
                    <a:lnTo>
                      <a:pt x="11986" y="6504"/>
                    </a:lnTo>
                    <a:lnTo>
                      <a:pt x="11986" y="6513"/>
                    </a:lnTo>
                    <a:lnTo>
                      <a:pt x="11986" y="6521"/>
                    </a:lnTo>
                    <a:lnTo>
                      <a:pt x="11973" y="6521"/>
                    </a:lnTo>
                    <a:lnTo>
                      <a:pt x="11961" y="6521"/>
                    </a:lnTo>
                    <a:lnTo>
                      <a:pt x="11950" y="6521"/>
                    </a:lnTo>
                    <a:lnTo>
                      <a:pt x="11939" y="6521"/>
                    </a:lnTo>
                    <a:lnTo>
                      <a:pt x="11939" y="6530"/>
                    </a:lnTo>
                    <a:lnTo>
                      <a:pt x="11939" y="6539"/>
                    </a:lnTo>
                    <a:lnTo>
                      <a:pt x="11921" y="6537"/>
                    </a:lnTo>
                    <a:lnTo>
                      <a:pt x="11897" y="6536"/>
                    </a:lnTo>
                    <a:lnTo>
                      <a:pt x="11887" y="6537"/>
                    </a:lnTo>
                    <a:lnTo>
                      <a:pt x="11878" y="6539"/>
                    </a:lnTo>
                    <a:lnTo>
                      <a:pt x="11874" y="6541"/>
                    </a:lnTo>
                    <a:lnTo>
                      <a:pt x="11871" y="6543"/>
                    </a:lnTo>
                    <a:lnTo>
                      <a:pt x="11870" y="6547"/>
                    </a:lnTo>
                    <a:lnTo>
                      <a:pt x="11869" y="6550"/>
                    </a:lnTo>
                    <a:lnTo>
                      <a:pt x="11847" y="6550"/>
                    </a:lnTo>
                    <a:lnTo>
                      <a:pt x="11826" y="6550"/>
                    </a:lnTo>
                    <a:lnTo>
                      <a:pt x="11804" y="6550"/>
                    </a:lnTo>
                    <a:lnTo>
                      <a:pt x="11781" y="6550"/>
                    </a:lnTo>
                    <a:lnTo>
                      <a:pt x="11781" y="6559"/>
                    </a:lnTo>
                    <a:lnTo>
                      <a:pt x="11781" y="6568"/>
                    </a:lnTo>
                    <a:lnTo>
                      <a:pt x="11738" y="6568"/>
                    </a:lnTo>
                    <a:lnTo>
                      <a:pt x="11695" y="6568"/>
                    </a:lnTo>
                    <a:lnTo>
                      <a:pt x="11653" y="6568"/>
                    </a:lnTo>
                    <a:lnTo>
                      <a:pt x="11610" y="6568"/>
                    </a:lnTo>
                    <a:lnTo>
                      <a:pt x="11568" y="6568"/>
                    </a:lnTo>
                    <a:lnTo>
                      <a:pt x="11526" y="6568"/>
                    </a:lnTo>
                    <a:lnTo>
                      <a:pt x="11484" y="6568"/>
                    </a:lnTo>
                    <a:lnTo>
                      <a:pt x="11442" y="6568"/>
                    </a:lnTo>
                    <a:lnTo>
                      <a:pt x="11442" y="6559"/>
                    </a:lnTo>
                    <a:lnTo>
                      <a:pt x="11442" y="6550"/>
                    </a:lnTo>
                    <a:lnTo>
                      <a:pt x="11420" y="6550"/>
                    </a:lnTo>
                    <a:lnTo>
                      <a:pt x="11399" y="6550"/>
                    </a:lnTo>
                    <a:lnTo>
                      <a:pt x="11377" y="6550"/>
                    </a:lnTo>
                    <a:lnTo>
                      <a:pt x="11355" y="6550"/>
                    </a:lnTo>
                    <a:lnTo>
                      <a:pt x="11351" y="6555"/>
                    </a:lnTo>
                    <a:lnTo>
                      <a:pt x="11347" y="6559"/>
                    </a:lnTo>
                    <a:lnTo>
                      <a:pt x="11345" y="6563"/>
                    </a:lnTo>
                    <a:lnTo>
                      <a:pt x="11344" y="6568"/>
                    </a:lnTo>
                    <a:lnTo>
                      <a:pt x="11344" y="6559"/>
                    </a:lnTo>
                    <a:lnTo>
                      <a:pt x="11344" y="6550"/>
                    </a:lnTo>
                    <a:lnTo>
                      <a:pt x="11334" y="6550"/>
                    </a:lnTo>
                    <a:lnTo>
                      <a:pt x="11325" y="6550"/>
                    </a:lnTo>
                    <a:lnTo>
                      <a:pt x="11321" y="6555"/>
                    </a:lnTo>
                    <a:lnTo>
                      <a:pt x="11317" y="6559"/>
                    </a:lnTo>
                    <a:lnTo>
                      <a:pt x="11315" y="6563"/>
                    </a:lnTo>
                    <a:lnTo>
                      <a:pt x="11314" y="6568"/>
                    </a:lnTo>
                    <a:lnTo>
                      <a:pt x="11314" y="6559"/>
                    </a:lnTo>
                    <a:lnTo>
                      <a:pt x="11314" y="6550"/>
                    </a:lnTo>
                    <a:lnTo>
                      <a:pt x="11305" y="6550"/>
                    </a:lnTo>
                    <a:lnTo>
                      <a:pt x="11296" y="6550"/>
                    </a:lnTo>
                    <a:lnTo>
                      <a:pt x="11292" y="6555"/>
                    </a:lnTo>
                    <a:lnTo>
                      <a:pt x="11288" y="6559"/>
                    </a:lnTo>
                    <a:lnTo>
                      <a:pt x="11286" y="6563"/>
                    </a:lnTo>
                    <a:lnTo>
                      <a:pt x="11285" y="6568"/>
                    </a:lnTo>
                    <a:lnTo>
                      <a:pt x="11285" y="6559"/>
                    </a:lnTo>
                    <a:lnTo>
                      <a:pt x="11285" y="6550"/>
                    </a:lnTo>
                    <a:lnTo>
                      <a:pt x="11246" y="6550"/>
                    </a:lnTo>
                    <a:lnTo>
                      <a:pt x="11210" y="6550"/>
                    </a:lnTo>
                    <a:lnTo>
                      <a:pt x="11173" y="6550"/>
                    </a:lnTo>
                    <a:lnTo>
                      <a:pt x="11139" y="6550"/>
                    </a:lnTo>
                    <a:lnTo>
                      <a:pt x="11139" y="6559"/>
                    </a:lnTo>
                    <a:lnTo>
                      <a:pt x="11139" y="6568"/>
                    </a:lnTo>
                    <a:lnTo>
                      <a:pt x="11130" y="6568"/>
                    </a:lnTo>
                    <a:lnTo>
                      <a:pt x="11121" y="6568"/>
                    </a:lnTo>
                    <a:lnTo>
                      <a:pt x="11121" y="6559"/>
                    </a:lnTo>
                    <a:lnTo>
                      <a:pt x="11121" y="6550"/>
                    </a:lnTo>
                    <a:lnTo>
                      <a:pt x="11104" y="6550"/>
                    </a:lnTo>
                    <a:lnTo>
                      <a:pt x="11086" y="6550"/>
                    </a:lnTo>
                    <a:lnTo>
                      <a:pt x="11069" y="6550"/>
                    </a:lnTo>
                    <a:lnTo>
                      <a:pt x="11051" y="6550"/>
                    </a:lnTo>
                    <a:lnTo>
                      <a:pt x="11051" y="6559"/>
                    </a:lnTo>
                    <a:lnTo>
                      <a:pt x="11051" y="6568"/>
                    </a:lnTo>
                    <a:lnTo>
                      <a:pt x="11043" y="6568"/>
                    </a:lnTo>
                    <a:lnTo>
                      <a:pt x="11033" y="6568"/>
                    </a:lnTo>
                    <a:lnTo>
                      <a:pt x="11033" y="6559"/>
                    </a:lnTo>
                    <a:lnTo>
                      <a:pt x="11033" y="6550"/>
                    </a:lnTo>
                    <a:lnTo>
                      <a:pt x="11016" y="6550"/>
                    </a:lnTo>
                    <a:lnTo>
                      <a:pt x="11004" y="6550"/>
                    </a:lnTo>
                    <a:lnTo>
                      <a:pt x="11000" y="6555"/>
                    </a:lnTo>
                    <a:lnTo>
                      <a:pt x="10996" y="6559"/>
                    </a:lnTo>
                    <a:lnTo>
                      <a:pt x="10993" y="6563"/>
                    </a:lnTo>
                    <a:lnTo>
                      <a:pt x="10992" y="6568"/>
                    </a:lnTo>
                    <a:lnTo>
                      <a:pt x="10992" y="6559"/>
                    </a:lnTo>
                    <a:lnTo>
                      <a:pt x="10992" y="6550"/>
                    </a:lnTo>
                    <a:lnTo>
                      <a:pt x="10984" y="6550"/>
                    </a:lnTo>
                    <a:lnTo>
                      <a:pt x="10975" y="6550"/>
                    </a:lnTo>
                    <a:lnTo>
                      <a:pt x="10971" y="6555"/>
                    </a:lnTo>
                    <a:lnTo>
                      <a:pt x="10967" y="6559"/>
                    </a:lnTo>
                    <a:lnTo>
                      <a:pt x="10964" y="6563"/>
                    </a:lnTo>
                    <a:lnTo>
                      <a:pt x="10963" y="6568"/>
                    </a:lnTo>
                    <a:lnTo>
                      <a:pt x="10963" y="6559"/>
                    </a:lnTo>
                    <a:lnTo>
                      <a:pt x="10963" y="6550"/>
                    </a:lnTo>
                    <a:lnTo>
                      <a:pt x="10950" y="6550"/>
                    </a:lnTo>
                    <a:lnTo>
                      <a:pt x="10938" y="6550"/>
                    </a:lnTo>
                    <a:lnTo>
                      <a:pt x="10927" y="6550"/>
                    </a:lnTo>
                    <a:lnTo>
                      <a:pt x="10917" y="6550"/>
                    </a:lnTo>
                    <a:lnTo>
                      <a:pt x="10917" y="6559"/>
                    </a:lnTo>
                    <a:lnTo>
                      <a:pt x="10917" y="6568"/>
                    </a:lnTo>
                    <a:lnTo>
                      <a:pt x="10891" y="6568"/>
                    </a:lnTo>
                    <a:lnTo>
                      <a:pt x="10864" y="6568"/>
                    </a:lnTo>
                    <a:lnTo>
                      <a:pt x="10840" y="6568"/>
                    </a:lnTo>
                    <a:lnTo>
                      <a:pt x="10817" y="6568"/>
                    </a:lnTo>
                    <a:lnTo>
                      <a:pt x="10817" y="6559"/>
                    </a:lnTo>
                    <a:lnTo>
                      <a:pt x="10817" y="6550"/>
                    </a:lnTo>
                    <a:lnTo>
                      <a:pt x="10801" y="6550"/>
                    </a:lnTo>
                    <a:lnTo>
                      <a:pt x="10786" y="6550"/>
                    </a:lnTo>
                    <a:lnTo>
                      <a:pt x="10772" y="6550"/>
                    </a:lnTo>
                    <a:lnTo>
                      <a:pt x="10759" y="6550"/>
                    </a:lnTo>
                    <a:lnTo>
                      <a:pt x="10759" y="6559"/>
                    </a:lnTo>
                    <a:lnTo>
                      <a:pt x="10759" y="6568"/>
                    </a:lnTo>
                    <a:lnTo>
                      <a:pt x="10743" y="6568"/>
                    </a:lnTo>
                    <a:lnTo>
                      <a:pt x="10727" y="6568"/>
                    </a:lnTo>
                    <a:lnTo>
                      <a:pt x="10713" y="6568"/>
                    </a:lnTo>
                    <a:lnTo>
                      <a:pt x="10700" y="6568"/>
                    </a:lnTo>
                    <a:lnTo>
                      <a:pt x="10700" y="6559"/>
                    </a:lnTo>
                    <a:lnTo>
                      <a:pt x="10700" y="6550"/>
                    </a:lnTo>
                    <a:lnTo>
                      <a:pt x="10691" y="6550"/>
                    </a:lnTo>
                    <a:lnTo>
                      <a:pt x="10683" y="6550"/>
                    </a:lnTo>
                    <a:lnTo>
                      <a:pt x="10683" y="6559"/>
                    </a:lnTo>
                    <a:lnTo>
                      <a:pt x="10683" y="6568"/>
                    </a:lnTo>
                    <a:lnTo>
                      <a:pt x="10580" y="6568"/>
                    </a:lnTo>
                    <a:lnTo>
                      <a:pt x="10479" y="6568"/>
                    </a:lnTo>
                    <a:lnTo>
                      <a:pt x="10377" y="6568"/>
                    </a:lnTo>
                    <a:lnTo>
                      <a:pt x="10275" y="6568"/>
                    </a:lnTo>
                    <a:lnTo>
                      <a:pt x="10174" y="6568"/>
                    </a:lnTo>
                    <a:lnTo>
                      <a:pt x="10072" y="6568"/>
                    </a:lnTo>
                    <a:lnTo>
                      <a:pt x="9969" y="6568"/>
                    </a:lnTo>
                    <a:lnTo>
                      <a:pt x="9869" y="6568"/>
                    </a:lnTo>
                    <a:lnTo>
                      <a:pt x="9767" y="6568"/>
                    </a:lnTo>
                    <a:lnTo>
                      <a:pt x="9665" y="6568"/>
                    </a:lnTo>
                    <a:lnTo>
                      <a:pt x="9564" y="6568"/>
                    </a:lnTo>
                    <a:lnTo>
                      <a:pt x="9462" y="6568"/>
                    </a:lnTo>
                    <a:lnTo>
                      <a:pt x="9361" y="6568"/>
                    </a:lnTo>
                    <a:lnTo>
                      <a:pt x="9260" y="6568"/>
                    </a:lnTo>
                    <a:lnTo>
                      <a:pt x="9159" y="6568"/>
                    </a:lnTo>
                    <a:lnTo>
                      <a:pt x="9058" y="6568"/>
                    </a:lnTo>
                    <a:lnTo>
                      <a:pt x="9054" y="6563"/>
                    </a:lnTo>
                    <a:lnTo>
                      <a:pt x="9050" y="6559"/>
                    </a:lnTo>
                    <a:lnTo>
                      <a:pt x="9047" y="6555"/>
                    </a:lnTo>
                    <a:lnTo>
                      <a:pt x="9046" y="6550"/>
                    </a:lnTo>
                    <a:lnTo>
                      <a:pt x="9046" y="6559"/>
                    </a:lnTo>
                    <a:lnTo>
                      <a:pt x="9046" y="6568"/>
                    </a:lnTo>
                    <a:lnTo>
                      <a:pt x="8986" y="6568"/>
                    </a:lnTo>
                    <a:lnTo>
                      <a:pt x="8927" y="6568"/>
                    </a:lnTo>
                    <a:lnTo>
                      <a:pt x="8866" y="6568"/>
                    </a:lnTo>
                    <a:lnTo>
                      <a:pt x="8807" y="6568"/>
                    </a:lnTo>
                    <a:lnTo>
                      <a:pt x="8746" y="6568"/>
                    </a:lnTo>
                    <a:lnTo>
                      <a:pt x="8687" y="6568"/>
                    </a:lnTo>
                    <a:lnTo>
                      <a:pt x="8628" y="6568"/>
                    </a:lnTo>
                    <a:lnTo>
                      <a:pt x="8568" y="6568"/>
                    </a:lnTo>
                    <a:lnTo>
                      <a:pt x="8509" y="6568"/>
                    </a:lnTo>
                    <a:lnTo>
                      <a:pt x="8449" y="6568"/>
                    </a:lnTo>
                    <a:lnTo>
                      <a:pt x="8390" y="6568"/>
                    </a:lnTo>
                    <a:lnTo>
                      <a:pt x="8331" y="6568"/>
                    </a:lnTo>
                    <a:lnTo>
                      <a:pt x="8271" y="6568"/>
                    </a:lnTo>
                    <a:lnTo>
                      <a:pt x="8212" y="6568"/>
                    </a:lnTo>
                    <a:lnTo>
                      <a:pt x="8153" y="6568"/>
                    </a:lnTo>
                    <a:lnTo>
                      <a:pt x="8094" y="6568"/>
                    </a:lnTo>
                    <a:lnTo>
                      <a:pt x="8094" y="6573"/>
                    </a:lnTo>
                    <a:lnTo>
                      <a:pt x="8094" y="6580"/>
                    </a:lnTo>
                    <a:lnTo>
                      <a:pt x="8072" y="6580"/>
                    </a:lnTo>
                    <a:lnTo>
                      <a:pt x="8050" y="6580"/>
                    </a:lnTo>
                    <a:lnTo>
                      <a:pt x="8029" y="6580"/>
                    </a:lnTo>
                    <a:lnTo>
                      <a:pt x="8006" y="6580"/>
                    </a:lnTo>
                    <a:lnTo>
                      <a:pt x="8006" y="6589"/>
                    </a:lnTo>
                    <a:lnTo>
                      <a:pt x="8006" y="6598"/>
                    </a:lnTo>
                    <a:lnTo>
                      <a:pt x="7985" y="6596"/>
                    </a:lnTo>
                    <a:lnTo>
                      <a:pt x="7956" y="6595"/>
                    </a:lnTo>
                    <a:lnTo>
                      <a:pt x="7942" y="6596"/>
                    </a:lnTo>
                    <a:lnTo>
                      <a:pt x="7930" y="6598"/>
                    </a:lnTo>
                    <a:lnTo>
                      <a:pt x="7925" y="6600"/>
                    </a:lnTo>
                    <a:lnTo>
                      <a:pt x="7922" y="6602"/>
                    </a:lnTo>
                    <a:lnTo>
                      <a:pt x="7919" y="6606"/>
                    </a:lnTo>
                    <a:lnTo>
                      <a:pt x="7919" y="6609"/>
                    </a:lnTo>
                    <a:lnTo>
                      <a:pt x="7897" y="6609"/>
                    </a:lnTo>
                    <a:lnTo>
                      <a:pt x="7875" y="6609"/>
                    </a:lnTo>
                    <a:lnTo>
                      <a:pt x="7852" y="6609"/>
                    </a:lnTo>
                    <a:lnTo>
                      <a:pt x="7831" y="6609"/>
                    </a:lnTo>
                    <a:lnTo>
                      <a:pt x="7831" y="6618"/>
                    </a:lnTo>
                    <a:lnTo>
                      <a:pt x="7831" y="6627"/>
                    </a:lnTo>
                    <a:lnTo>
                      <a:pt x="7814" y="6625"/>
                    </a:lnTo>
                    <a:lnTo>
                      <a:pt x="7795" y="6624"/>
                    </a:lnTo>
                    <a:lnTo>
                      <a:pt x="7786" y="6625"/>
                    </a:lnTo>
                    <a:lnTo>
                      <a:pt x="7779" y="6627"/>
                    </a:lnTo>
                    <a:lnTo>
                      <a:pt x="7776" y="6629"/>
                    </a:lnTo>
                    <a:lnTo>
                      <a:pt x="7774" y="6631"/>
                    </a:lnTo>
                    <a:lnTo>
                      <a:pt x="7773" y="6635"/>
                    </a:lnTo>
                    <a:lnTo>
                      <a:pt x="7773" y="6638"/>
                    </a:lnTo>
                    <a:lnTo>
                      <a:pt x="7756" y="6638"/>
                    </a:lnTo>
                    <a:lnTo>
                      <a:pt x="7744" y="6638"/>
                    </a:lnTo>
                    <a:lnTo>
                      <a:pt x="7744" y="6647"/>
                    </a:lnTo>
                    <a:lnTo>
                      <a:pt x="7744" y="6656"/>
                    </a:lnTo>
                    <a:lnTo>
                      <a:pt x="7727" y="6654"/>
                    </a:lnTo>
                    <a:lnTo>
                      <a:pt x="7707" y="6653"/>
                    </a:lnTo>
                    <a:lnTo>
                      <a:pt x="7698" y="6654"/>
                    </a:lnTo>
                    <a:lnTo>
                      <a:pt x="7691" y="6656"/>
                    </a:lnTo>
                    <a:lnTo>
                      <a:pt x="7688" y="6658"/>
                    </a:lnTo>
                    <a:lnTo>
                      <a:pt x="7686" y="6660"/>
                    </a:lnTo>
                    <a:lnTo>
                      <a:pt x="7685" y="6664"/>
                    </a:lnTo>
                    <a:lnTo>
                      <a:pt x="7685" y="6668"/>
                    </a:lnTo>
                    <a:lnTo>
                      <a:pt x="7672" y="6668"/>
                    </a:lnTo>
                    <a:lnTo>
                      <a:pt x="7662" y="6668"/>
                    </a:lnTo>
                    <a:lnTo>
                      <a:pt x="7653" y="6668"/>
                    </a:lnTo>
                    <a:lnTo>
                      <a:pt x="7644" y="6668"/>
                    </a:lnTo>
                    <a:lnTo>
                      <a:pt x="7644" y="6676"/>
                    </a:lnTo>
                    <a:lnTo>
                      <a:pt x="7644" y="6685"/>
                    </a:lnTo>
                    <a:lnTo>
                      <a:pt x="7629" y="6684"/>
                    </a:lnTo>
                    <a:lnTo>
                      <a:pt x="7614" y="6684"/>
                    </a:lnTo>
                    <a:lnTo>
                      <a:pt x="7608" y="6685"/>
                    </a:lnTo>
                    <a:lnTo>
                      <a:pt x="7602" y="6687"/>
                    </a:lnTo>
                    <a:lnTo>
                      <a:pt x="7600" y="6689"/>
                    </a:lnTo>
                    <a:lnTo>
                      <a:pt x="7599" y="6691"/>
                    </a:lnTo>
                    <a:lnTo>
                      <a:pt x="7598" y="6694"/>
                    </a:lnTo>
                    <a:lnTo>
                      <a:pt x="7598" y="6697"/>
                    </a:lnTo>
                    <a:lnTo>
                      <a:pt x="7585" y="6697"/>
                    </a:lnTo>
                    <a:lnTo>
                      <a:pt x="7575" y="6697"/>
                    </a:lnTo>
                    <a:lnTo>
                      <a:pt x="7566" y="6697"/>
                    </a:lnTo>
                    <a:lnTo>
                      <a:pt x="7556" y="6697"/>
                    </a:lnTo>
                    <a:lnTo>
                      <a:pt x="7556" y="6705"/>
                    </a:lnTo>
                    <a:lnTo>
                      <a:pt x="7556" y="6714"/>
                    </a:lnTo>
                    <a:lnTo>
                      <a:pt x="7544" y="6713"/>
                    </a:lnTo>
                    <a:lnTo>
                      <a:pt x="7535" y="6713"/>
                    </a:lnTo>
                    <a:lnTo>
                      <a:pt x="7531" y="6714"/>
                    </a:lnTo>
                    <a:lnTo>
                      <a:pt x="7529" y="6716"/>
                    </a:lnTo>
                    <a:lnTo>
                      <a:pt x="7527" y="6720"/>
                    </a:lnTo>
                    <a:lnTo>
                      <a:pt x="7527" y="6726"/>
                    </a:lnTo>
                    <a:lnTo>
                      <a:pt x="7510" y="6726"/>
                    </a:lnTo>
                    <a:lnTo>
                      <a:pt x="7498" y="6726"/>
                    </a:lnTo>
                    <a:lnTo>
                      <a:pt x="7498" y="6734"/>
                    </a:lnTo>
                    <a:lnTo>
                      <a:pt x="7498" y="6743"/>
                    </a:lnTo>
                    <a:lnTo>
                      <a:pt x="7486" y="6742"/>
                    </a:lnTo>
                    <a:lnTo>
                      <a:pt x="7477" y="6742"/>
                    </a:lnTo>
                    <a:lnTo>
                      <a:pt x="7473" y="6743"/>
                    </a:lnTo>
                    <a:lnTo>
                      <a:pt x="7471" y="6746"/>
                    </a:lnTo>
                    <a:lnTo>
                      <a:pt x="7469" y="6749"/>
                    </a:lnTo>
                    <a:lnTo>
                      <a:pt x="7469" y="6755"/>
                    </a:lnTo>
                    <a:lnTo>
                      <a:pt x="7456" y="6755"/>
                    </a:lnTo>
                    <a:lnTo>
                      <a:pt x="7443" y="6755"/>
                    </a:lnTo>
                    <a:lnTo>
                      <a:pt x="7432" y="6755"/>
                    </a:lnTo>
                    <a:lnTo>
                      <a:pt x="7422" y="6755"/>
                    </a:lnTo>
                    <a:lnTo>
                      <a:pt x="7418" y="6760"/>
                    </a:lnTo>
                    <a:lnTo>
                      <a:pt x="7414" y="6767"/>
                    </a:lnTo>
                    <a:lnTo>
                      <a:pt x="7412" y="6775"/>
                    </a:lnTo>
                    <a:lnTo>
                      <a:pt x="7411" y="6784"/>
                    </a:lnTo>
                    <a:lnTo>
                      <a:pt x="7393" y="6784"/>
                    </a:lnTo>
                    <a:lnTo>
                      <a:pt x="7381" y="6784"/>
                    </a:lnTo>
                    <a:lnTo>
                      <a:pt x="7381" y="6792"/>
                    </a:lnTo>
                    <a:lnTo>
                      <a:pt x="7381" y="6801"/>
                    </a:lnTo>
                    <a:lnTo>
                      <a:pt x="7369" y="6800"/>
                    </a:lnTo>
                    <a:lnTo>
                      <a:pt x="7360" y="6800"/>
                    </a:lnTo>
                    <a:lnTo>
                      <a:pt x="7356" y="6801"/>
                    </a:lnTo>
                    <a:lnTo>
                      <a:pt x="7354" y="6804"/>
                    </a:lnTo>
                    <a:lnTo>
                      <a:pt x="7352" y="6807"/>
                    </a:lnTo>
                    <a:lnTo>
                      <a:pt x="7352" y="6813"/>
                    </a:lnTo>
                    <a:lnTo>
                      <a:pt x="7335" y="6813"/>
                    </a:lnTo>
                    <a:lnTo>
                      <a:pt x="7323" y="6813"/>
                    </a:lnTo>
                    <a:lnTo>
                      <a:pt x="7323" y="6821"/>
                    </a:lnTo>
                    <a:lnTo>
                      <a:pt x="7323" y="6830"/>
                    </a:lnTo>
                    <a:lnTo>
                      <a:pt x="7318" y="6831"/>
                    </a:lnTo>
                    <a:lnTo>
                      <a:pt x="7314" y="6834"/>
                    </a:lnTo>
                    <a:lnTo>
                      <a:pt x="7310" y="6837"/>
                    </a:lnTo>
                    <a:lnTo>
                      <a:pt x="7305" y="6842"/>
                    </a:lnTo>
                    <a:lnTo>
                      <a:pt x="7288" y="6842"/>
                    </a:lnTo>
                    <a:lnTo>
                      <a:pt x="7276" y="6842"/>
                    </a:lnTo>
                    <a:lnTo>
                      <a:pt x="7272" y="6847"/>
                    </a:lnTo>
                    <a:lnTo>
                      <a:pt x="7268" y="6854"/>
                    </a:lnTo>
                    <a:lnTo>
                      <a:pt x="7266" y="6862"/>
                    </a:lnTo>
                    <a:lnTo>
                      <a:pt x="7265" y="6871"/>
                    </a:lnTo>
                    <a:lnTo>
                      <a:pt x="7247" y="6871"/>
                    </a:lnTo>
                    <a:lnTo>
                      <a:pt x="7235" y="6871"/>
                    </a:lnTo>
                    <a:lnTo>
                      <a:pt x="7235" y="6879"/>
                    </a:lnTo>
                    <a:lnTo>
                      <a:pt x="7235" y="6888"/>
                    </a:lnTo>
                    <a:lnTo>
                      <a:pt x="7230" y="6889"/>
                    </a:lnTo>
                    <a:lnTo>
                      <a:pt x="7226" y="6892"/>
                    </a:lnTo>
                    <a:lnTo>
                      <a:pt x="7222" y="6896"/>
                    </a:lnTo>
                    <a:lnTo>
                      <a:pt x="7217" y="6900"/>
                    </a:lnTo>
                    <a:lnTo>
                      <a:pt x="7200" y="6900"/>
                    </a:lnTo>
                    <a:lnTo>
                      <a:pt x="7188" y="6900"/>
                    </a:lnTo>
                    <a:lnTo>
                      <a:pt x="7184" y="6905"/>
                    </a:lnTo>
                    <a:lnTo>
                      <a:pt x="7180" y="6912"/>
                    </a:lnTo>
                    <a:lnTo>
                      <a:pt x="7178" y="6920"/>
                    </a:lnTo>
                    <a:lnTo>
                      <a:pt x="7177" y="6929"/>
                    </a:lnTo>
                    <a:lnTo>
                      <a:pt x="7168" y="6929"/>
                    </a:lnTo>
                    <a:lnTo>
                      <a:pt x="7159" y="6929"/>
                    </a:lnTo>
                    <a:lnTo>
                      <a:pt x="7159" y="6938"/>
                    </a:lnTo>
                    <a:lnTo>
                      <a:pt x="7159" y="6947"/>
                    </a:lnTo>
                    <a:lnTo>
                      <a:pt x="7142" y="6947"/>
                    </a:lnTo>
                    <a:lnTo>
                      <a:pt x="7130" y="6947"/>
                    </a:lnTo>
                    <a:lnTo>
                      <a:pt x="7126" y="6948"/>
                    </a:lnTo>
                    <a:lnTo>
                      <a:pt x="7122" y="6951"/>
                    </a:lnTo>
                    <a:lnTo>
                      <a:pt x="7119" y="6955"/>
                    </a:lnTo>
                    <a:lnTo>
                      <a:pt x="7118" y="6959"/>
                    </a:lnTo>
                    <a:lnTo>
                      <a:pt x="7118" y="6968"/>
                    </a:lnTo>
                    <a:lnTo>
                      <a:pt x="7118" y="6976"/>
                    </a:lnTo>
                    <a:lnTo>
                      <a:pt x="7110" y="6977"/>
                    </a:lnTo>
                    <a:lnTo>
                      <a:pt x="7101" y="6980"/>
                    </a:lnTo>
                    <a:lnTo>
                      <a:pt x="7094" y="6984"/>
                    </a:lnTo>
                    <a:lnTo>
                      <a:pt x="7088" y="6988"/>
                    </a:lnTo>
                    <a:lnTo>
                      <a:pt x="7088" y="6997"/>
                    </a:lnTo>
                    <a:lnTo>
                      <a:pt x="7088" y="7005"/>
                    </a:lnTo>
                    <a:lnTo>
                      <a:pt x="7077" y="7005"/>
                    </a:lnTo>
                    <a:lnTo>
                      <a:pt x="7067" y="7005"/>
                    </a:lnTo>
                    <a:lnTo>
                      <a:pt x="7064" y="7006"/>
                    </a:lnTo>
                    <a:lnTo>
                      <a:pt x="7062" y="7008"/>
                    </a:lnTo>
                    <a:lnTo>
                      <a:pt x="7060" y="7011"/>
                    </a:lnTo>
                    <a:lnTo>
                      <a:pt x="7059" y="7017"/>
                    </a:lnTo>
                    <a:lnTo>
                      <a:pt x="7051" y="7017"/>
                    </a:lnTo>
                    <a:lnTo>
                      <a:pt x="7042" y="7017"/>
                    </a:lnTo>
                    <a:lnTo>
                      <a:pt x="7038" y="7022"/>
                    </a:lnTo>
                    <a:lnTo>
                      <a:pt x="7034" y="7029"/>
                    </a:lnTo>
                    <a:lnTo>
                      <a:pt x="7031" y="7037"/>
                    </a:lnTo>
                    <a:lnTo>
                      <a:pt x="7030" y="7046"/>
                    </a:lnTo>
                    <a:lnTo>
                      <a:pt x="7022" y="7046"/>
                    </a:lnTo>
                    <a:lnTo>
                      <a:pt x="7013" y="7046"/>
                    </a:lnTo>
                    <a:lnTo>
                      <a:pt x="7009" y="7050"/>
                    </a:lnTo>
                    <a:lnTo>
                      <a:pt x="7005" y="7055"/>
                    </a:lnTo>
                    <a:lnTo>
                      <a:pt x="7002" y="7059"/>
                    </a:lnTo>
                    <a:lnTo>
                      <a:pt x="7001" y="7063"/>
                    </a:lnTo>
                    <a:lnTo>
                      <a:pt x="7001" y="7076"/>
                    </a:lnTo>
                    <a:lnTo>
                      <a:pt x="7001" y="7092"/>
                    </a:lnTo>
                    <a:lnTo>
                      <a:pt x="6989" y="7092"/>
                    </a:lnTo>
                    <a:lnTo>
                      <a:pt x="6980" y="7092"/>
                    </a:lnTo>
                    <a:lnTo>
                      <a:pt x="6977" y="7093"/>
                    </a:lnTo>
                    <a:lnTo>
                      <a:pt x="6974" y="7095"/>
                    </a:lnTo>
                    <a:lnTo>
                      <a:pt x="6973" y="7098"/>
                    </a:lnTo>
                    <a:lnTo>
                      <a:pt x="6972" y="7104"/>
                    </a:lnTo>
                    <a:lnTo>
                      <a:pt x="6964" y="7104"/>
                    </a:lnTo>
                    <a:lnTo>
                      <a:pt x="6955" y="7104"/>
                    </a:lnTo>
                    <a:lnTo>
                      <a:pt x="6950" y="7108"/>
                    </a:lnTo>
                    <a:lnTo>
                      <a:pt x="6946" y="7113"/>
                    </a:lnTo>
                    <a:lnTo>
                      <a:pt x="6943" y="7117"/>
                    </a:lnTo>
                    <a:lnTo>
                      <a:pt x="6942" y="7121"/>
                    </a:lnTo>
                    <a:lnTo>
                      <a:pt x="6942" y="7134"/>
                    </a:lnTo>
                    <a:lnTo>
                      <a:pt x="6942" y="7150"/>
                    </a:lnTo>
                    <a:lnTo>
                      <a:pt x="6934" y="7151"/>
                    </a:lnTo>
                    <a:lnTo>
                      <a:pt x="6926" y="7154"/>
                    </a:lnTo>
                    <a:lnTo>
                      <a:pt x="6919" y="7158"/>
                    </a:lnTo>
                    <a:lnTo>
                      <a:pt x="6913" y="7162"/>
                    </a:lnTo>
                    <a:lnTo>
                      <a:pt x="6913" y="7171"/>
                    </a:lnTo>
                    <a:lnTo>
                      <a:pt x="6913" y="7179"/>
                    </a:lnTo>
                    <a:lnTo>
                      <a:pt x="6905" y="7180"/>
                    </a:lnTo>
                    <a:lnTo>
                      <a:pt x="6897" y="7183"/>
                    </a:lnTo>
                    <a:lnTo>
                      <a:pt x="6890" y="7187"/>
                    </a:lnTo>
                    <a:lnTo>
                      <a:pt x="6884" y="7191"/>
                    </a:lnTo>
                    <a:lnTo>
                      <a:pt x="6884" y="7200"/>
                    </a:lnTo>
                    <a:lnTo>
                      <a:pt x="6884" y="7208"/>
                    </a:lnTo>
                    <a:lnTo>
                      <a:pt x="6876" y="7208"/>
                    </a:lnTo>
                    <a:lnTo>
                      <a:pt x="6867" y="7208"/>
                    </a:lnTo>
                    <a:lnTo>
                      <a:pt x="6867" y="7221"/>
                    </a:lnTo>
                    <a:lnTo>
                      <a:pt x="6867" y="7237"/>
                    </a:lnTo>
                    <a:lnTo>
                      <a:pt x="6862" y="7238"/>
                    </a:lnTo>
                    <a:lnTo>
                      <a:pt x="6859" y="7241"/>
                    </a:lnTo>
                    <a:lnTo>
                      <a:pt x="6856" y="7245"/>
                    </a:lnTo>
                    <a:lnTo>
                      <a:pt x="6855" y="7249"/>
                    </a:lnTo>
                    <a:lnTo>
                      <a:pt x="6847" y="7249"/>
                    </a:lnTo>
                    <a:lnTo>
                      <a:pt x="6838" y="7249"/>
                    </a:lnTo>
                    <a:lnTo>
                      <a:pt x="6834" y="7253"/>
                    </a:lnTo>
                    <a:lnTo>
                      <a:pt x="6830" y="7258"/>
                    </a:lnTo>
                    <a:lnTo>
                      <a:pt x="6827" y="7262"/>
                    </a:lnTo>
                    <a:lnTo>
                      <a:pt x="6826" y="7267"/>
                    </a:lnTo>
                    <a:lnTo>
                      <a:pt x="6826" y="7279"/>
                    </a:lnTo>
                    <a:lnTo>
                      <a:pt x="6826" y="7296"/>
                    </a:lnTo>
                    <a:lnTo>
                      <a:pt x="6817" y="7297"/>
                    </a:lnTo>
                    <a:lnTo>
                      <a:pt x="6809" y="7300"/>
                    </a:lnTo>
                    <a:lnTo>
                      <a:pt x="6801" y="7304"/>
                    </a:lnTo>
                    <a:lnTo>
                      <a:pt x="6796" y="7308"/>
                    </a:lnTo>
                    <a:lnTo>
                      <a:pt x="6796" y="7321"/>
                    </a:lnTo>
                    <a:lnTo>
                      <a:pt x="6796" y="7337"/>
                    </a:lnTo>
                    <a:lnTo>
                      <a:pt x="6787" y="7337"/>
                    </a:lnTo>
                    <a:lnTo>
                      <a:pt x="6779" y="7337"/>
                    </a:lnTo>
                    <a:lnTo>
                      <a:pt x="6774" y="7343"/>
                    </a:lnTo>
                    <a:lnTo>
                      <a:pt x="6771" y="7349"/>
                    </a:lnTo>
                    <a:lnTo>
                      <a:pt x="6768" y="7358"/>
                    </a:lnTo>
                    <a:lnTo>
                      <a:pt x="6767" y="7366"/>
                    </a:lnTo>
                    <a:lnTo>
                      <a:pt x="6758" y="7366"/>
                    </a:lnTo>
                    <a:lnTo>
                      <a:pt x="6750" y="7366"/>
                    </a:lnTo>
                    <a:lnTo>
                      <a:pt x="6750" y="7376"/>
                    </a:lnTo>
                    <a:lnTo>
                      <a:pt x="6750" y="7385"/>
                    </a:lnTo>
                    <a:lnTo>
                      <a:pt x="6749" y="7389"/>
                    </a:lnTo>
                    <a:lnTo>
                      <a:pt x="6747" y="7392"/>
                    </a:lnTo>
                    <a:lnTo>
                      <a:pt x="6744" y="7394"/>
                    </a:lnTo>
                    <a:lnTo>
                      <a:pt x="6738" y="7395"/>
                    </a:lnTo>
                    <a:lnTo>
                      <a:pt x="6738" y="7408"/>
                    </a:lnTo>
                    <a:lnTo>
                      <a:pt x="6738" y="7424"/>
                    </a:lnTo>
                    <a:lnTo>
                      <a:pt x="6729" y="7424"/>
                    </a:lnTo>
                    <a:lnTo>
                      <a:pt x="6721" y="7424"/>
                    </a:lnTo>
                    <a:lnTo>
                      <a:pt x="6716" y="7429"/>
                    </a:lnTo>
                    <a:lnTo>
                      <a:pt x="6713" y="7433"/>
                    </a:lnTo>
                    <a:lnTo>
                      <a:pt x="6710" y="7437"/>
                    </a:lnTo>
                    <a:lnTo>
                      <a:pt x="6709" y="7442"/>
                    </a:lnTo>
                    <a:lnTo>
                      <a:pt x="6709" y="7454"/>
                    </a:lnTo>
                    <a:lnTo>
                      <a:pt x="6709" y="7471"/>
                    </a:lnTo>
                    <a:lnTo>
                      <a:pt x="6700" y="7471"/>
                    </a:lnTo>
                    <a:lnTo>
                      <a:pt x="6692" y="7471"/>
                    </a:lnTo>
                    <a:lnTo>
                      <a:pt x="6692" y="7480"/>
                    </a:lnTo>
                    <a:lnTo>
                      <a:pt x="6692" y="7490"/>
                    </a:lnTo>
                    <a:lnTo>
                      <a:pt x="6691" y="7494"/>
                    </a:lnTo>
                    <a:lnTo>
                      <a:pt x="6689" y="7497"/>
                    </a:lnTo>
                    <a:lnTo>
                      <a:pt x="6686" y="7499"/>
                    </a:lnTo>
                    <a:lnTo>
                      <a:pt x="6680" y="7500"/>
                    </a:lnTo>
                    <a:lnTo>
                      <a:pt x="6680" y="7512"/>
                    </a:lnTo>
                    <a:lnTo>
                      <a:pt x="6680" y="7529"/>
                    </a:lnTo>
                    <a:lnTo>
                      <a:pt x="6671" y="7529"/>
                    </a:lnTo>
                    <a:lnTo>
                      <a:pt x="6663" y="7529"/>
                    </a:lnTo>
                    <a:lnTo>
                      <a:pt x="6663" y="7538"/>
                    </a:lnTo>
                    <a:lnTo>
                      <a:pt x="6663" y="7548"/>
                    </a:lnTo>
                    <a:lnTo>
                      <a:pt x="6662" y="7552"/>
                    </a:lnTo>
                    <a:lnTo>
                      <a:pt x="6660" y="7555"/>
                    </a:lnTo>
                    <a:lnTo>
                      <a:pt x="6657" y="7557"/>
                    </a:lnTo>
                    <a:lnTo>
                      <a:pt x="6650" y="7558"/>
                    </a:lnTo>
                    <a:lnTo>
                      <a:pt x="6650" y="7570"/>
                    </a:lnTo>
                    <a:lnTo>
                      <a:pt x="6650" y="7587"/>
                    </a:lnTo>
                    <a:lnTo>
                      <a:pt x="6641" y="7587"/>
                    </a:lnTo>
                    <a:lnTo>
                      <a:pt x="6633" y="7587"/>
                    </a:lnTo>
                    <a:lnTo>
                      <a:pt x="6633" y="7598"/>
                    </a:lnTo>
                    <a:lnTo>
                      <a:pt x="6633" y="7612"/>
                    </a:lnTo>
                    <a:lnTo>
                      <a:pt x="6632" y="7618"/>
                    </a:lnTo>
                    <a:lnTo>
                      <a:pt x="6630" y="7623"/>
                    </a:lnTo>
                    <a:lnTo>
                      <a:pt x="6628" y="7625"/>
                    </a:lnTo>
                    <a:lnTo>
                      <a:pt x="6626" y="7626"/>
                    </a:lnTo>
                    <a:lnTo>
                      <a:pt x="6624" y="7627"/>
                    </a:lnTo>
                    <a:lnTo>
                      <a:pt x="6621" y="7627"/>
                    </a:lnTo>
                    <a:lnTo>
                      <a:pt x="6621" y="7641"/>
                    </a:lnTo>
                    <a:lnTo>
                      <a:pt x="6621" y="7654"/>
                    </a:lnTo>
                    <a:lnTo>
                      <a:pt x="6621" y="7670"/>
                    </a:lnTo>
                    <a:lnTo>
                      <a:pt x="6621" y="7687"/>
                    </a:lnTo>
                    <a:lnTo>
                      <a:pt x="6612" y="7687"/>
                    </a:lnTo>
                    <a:lnTo>
                      <a:pt x="6604" y="7687"/>
                    </a:lnTo>
                    <a:lnTo>
                      <a:pt x="6604" y="7696"/>
                    </a:lnTo>
                    <a:lnTo>
                      <a:pt x="6604" y="7705"/>
                    </a:lnTo>
                    <a:lnTo>
                      <a:pt x="6603" y="7709"/>
                    </a:lnTo>
                    <a:lnTo>
                      <a:pt x="6601" y="7713"/>
                    </a:lnTo>
                    <a:lnTo>
                      <a:pt x="6597" y="7715"/>
                    </a:lnTo>
                    <a:lnTo>
                      <a:pt x="6592" y="7715"/>
                    </a:lnTo>
                    <a:lnTo>
                      <a:pt x="6592" y="7728"/>
                    </a:lnTo>
                    <a:lnTo>
                      <a:pt x="6592" y="7745"/>
                    </a:lnTo>
                    <a:lnTo>
                      <a:pt x="6583" y="7745"/>
                    </a:lnTo>
                    <a:lnTo>
                      <a:pt x="6575" y="7745"/>
                    </a:lnTo>
                    <a:lnTo>
                      <a:pt x="6570" y="7749"/>
                    </a:lnTo>
                    <a:lnTo>
                      <a:pt x="6567" y="7753"/>
                    </a:lnTo>
                    <a:lnTo>
                      <a:pt x="6564" y="7758"/>
                    </a:lnTo>
                    <a:lnTo>
                      <a:pt x="6563" y="7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0" name="Freeform 12"/>
              <p:cNvSpPr>
                <a:spLocks/>
              </p:cNvSpPr>
              <p:nvPr/>
            </p:nvSpPr>
            <p:spPr bwMode="auto">
              <a:xfrm>
                <a:off x="1106" y="189"/>
                <a:ext cx="336" cy="185"/>
              </a:xfrm>
              <a:custGeom>
                <a:avLst/>
                <a:gdLst/>
                <a:ahLst/>
                <a:cxnLst>
                  <a:cxn ang="0">
                    <a:pos x="8" y="6988"/>
                  </a:cxn>
                  <a:cxn ang="0">
                    <a:pos x="29" y="6680"/>
                  </a:cxn>
                  <a:cxn ang="0">
                    <a:pos x="37" y="5870"/>
                  </a:cxn>
                  <a:cxn ang="0">
                    <a:pos x="29" y="5371"/>
                  </a:cxn>
                  <a:cxn ang="0">
                    <a:pos x="37" y="5231"/>
                  </a:cxn>
                  <a:cxn ang="0">
                    <a:pos x="46" y="4524"/>
                  </a:cxn>
                  <a:cxn ang="0">
                    <a:pos x="66" y="4008"/>
                  </a:cxn>
                  <a:cxn ang="0">
                    <a:pos x="75" y="3311"/>
                  </a:cxn>
                  <a:cxn ang="0">
                    <a:pos x="74" y="1865"/>
                  </a:cxn>
                  <a:cxn ang="0">
                    <a:pos x="81" y="1634"/>
                  </a:cxn>
                  <a:cxn ang="0">
                    <a:pos x="95" y="888"/>
                  </a:cxn>
                  <a:cxn ang="0">
                    <a:pos x="104" y="743"/>
                  </a:cxn>
                  <a:cxn ang="0">
                    <a:pos x="104" y="507"/>
                  </a:cxn>
                  <a:cxn ang="0">
                    <a:pos x="104" y="186"/>
                  </a:cxn>
                  <a:cxn ang="0">
                    <a:pos x="172" y="7"/>
                  </a:cxn>
                  <a:cxn ang="0">
                    <a:pos x="280" y="6"/>
                  </a:cxn>
                  <a:cxn ang="0">
                    <a:pos x="596" y="14"/>
                  </a:cxn>
                  <a:cxn ang="0">
                    <a:pos x="814" y="14"/>
                  </a:cxn>
                  <a:cxn ang="0">
                    <a:pos x="1054" y="0"/>
                  </a:cxn>
                  <a:cxn ang="0">
                    <a:pos x="1296" y="14"/>
                  </a:cxn>
                  <a:cxn ang="0">
                    <a:pos x="2137" y="10"/>
                  </a:cxn>
                  <a:cxn ang="0">
                    <a:pos x="3420" y="2"/>
                  </a:cxn>
                  <a:cxn ang="0">
                    <a:pos x="3630" y="14"/>
                  </a:cxn>
                  <a:cxn ang="0">
                    <a:pos x="3753" y="3"/>
                  </a:cxn>
                  <a:cxn ang="0">
                    <a:pos x="4454" y="10"/>
                  </a:cxn>
                  <a:cxn ang="0">
                    <a:pos x="5311" y="14"/>
                  </a:cxn>
                  <a:cxn ang="0">
                    <a:pos x="5546" y="19"/>
                  </a:cxn>
                  <a:cxn ang="0">
                    <a:pos x="5931" y="23"/>
                  </a:cxn>
                  <a:cxn ang="0">
                    <a:pos x="6306" y="27"/>
                  </a:cxn>
                  <a:cxn ang="0">
                    <a:pos x="6516" y="23"/>
                  </a:cxn>
                  <a:cxn ang="0">
                    <a:pos x="8110" y="23"/>
                  </a:cxn>
                  <a:cxn ang="0">
                    <a:pos x="8298" y="23"/>
                  </a:cxn>
                  <a:cxn ang="0">
                    <a:pos x="8901" y="14"/>
                  </a:cxn>
                  <a:cxn ang="0">
                    <a:pos x="9544" y="27"/>
                  </a:cxn>
                  <a:cxn ang="0">
                    <a:pos x="9712" y="14"/>
                  </a:cxn>
                  <a:cxn ang="0">
                    <a:pos x="9946" y="14"/>
                  </a:cxn>
                  <a:cxn ang="0">
                    <a:pos x="10086" y="23"/>
                  </a:cxn>
                  <a:cxn ang="0">
                    <a:pos x="10329" y="32"/>
                  </a:cxn>
                  <a:cxn ang="0">
                    <a:pos x="10583" y="23"/>
                  </a:cxn>
                  <a:cxn ang="0">
                    <a:pos x="10788" y="19"/>
                  </a:cxn>
                  <a:cxn ang="0">
                    <a:pos x="11032" y="32"/>
                  </a:cxn>
                  <a:cxn ang="0">
                    <a:pos x="11314" y="23"/>
                  </a:cxn>
                  <a:cxn ang="0">
                    <a:pos x="11421" y="32"/>
                  </a:cxn>
                  <a:cxn ang="0">
                    <a:pos x="11671" y="32"/>
                  </a:cxn>
                  <a:cxn ang="0">
                    <a:pos x="12134" y="32"/>
                  </a:cxn>
                  <a:cxn ang="0">
                    <a:pos x="13087" y="120"/>
                  </a:cxn>
                  <a:cxn ang="0">
                    <a:pos x="13078" y="372"/>
                  </a:cxn>
                  <a:cxn ang="0">
                    <a:pos x="13095" y="1505"/>
                  </a:cxn>
                  <a:cxn ang="0">
                    <a:pos x="13087" y="2361"/>
                  </a:cxn>
                  <a:cxn ang="0">
                    <a:pos x="13096" y="4003"/>
                  </a:cxn>
                  <a:cxn ang="0">
                    <a:pos x="13116" y="4590"/>
                  </a:cxn>
                  <a:cxn ang="0">
                    <a:pos x="13107" y="4708"/>
                  </a:cxn>
                  <a:cxn ang="0">
                    <a:pos x="13096" y="4877"/>
                  </a:cxn>
                  <a:cxn ang="0">
                    <a:pos x="13108" y="5019"/>
                  </a:cxn>
                  <a:cxn ang="0">
                    <a:pos x="13101" y="5125"/>
                  </a:cxn>
                  <a:cxn ang="0">
                    <a:pos x="13095" y="5812"/>
                  </a:cxn>
                  <a:cxn ang="0">
                    <a:pos x="13095" y="6670"/>
                  </a:cxn>
                  <a:cxn ang="0">
                    <a:pos x="13095" y="7106"/>
                  </a:cxn>
                  <a:cxn ang="0">
                    <a:pos x="13094" y="7442"/>
                  </a:cxn>
                  <a:cxn ang="0">
                    <a:pos x="13099" y="7542"/>
                  </a:cxn>
                  <a:cxn ang="0">
                    <a:pos x="13101" y="7715"/>
                  </a:cxn>
                </a:cxnLst>
                <a:rect l="0" t="0" r="r" b="b"/>
                <a:pathLst>
                  <a:path w="13125" h="7761">
                    <a:moveTo>
                      <a:pt x="17" y="7761"/>
                    </a:moveTo>
                    <a:lnTo>
                      <a:pt x="17" y="7714"/>
                    </a:lnTo>
                    <a:lnTo>
                      <a:pt x="17" y="7667"/>
                    </a:lnTo>
                    <a:lnTo>
                      <a:pt x="17" y="7619"/>
                    </a:lnTo>
                    <a:lnTo>
                      <a:pt x="17" y="7572"/>
                    </a:lnTo>
                    <a:lnTo>
                      <a:pt x="17" y="7525"/>
                    </a:lnTo>
                    <a:lnTo>
                      <a:pt x="17" y="7478"/>
                    </a:lnTo>
                    <a:lnTo>
                      <a:pt x="17" y="7431"/>
                    </a:lnTo>
                    <a:lnTo>
                      <a:pt x="17" y="7383"/>
                    </a:lnTo>
                    <a:lnTo>
                      <a:pt x="17" y="7336"/>
                    </a:lnTo>
                    <a:lnTo>
                      <a:pt x="17" y="7289"/>
                    </a:lnTo>
                    <a:lnTo>
                      <a:pt x="17" y="7242"/>
                    </a:lnTo>
                    <a:lnTo>
                      <a:pt x="17" y="7195"/>
                    </a:lnTo>
                    <a:lnTo>
                      <a:pt x="17" y="7148"/>
                    </a:lnTo>
                    <a:lnTo>
                      <a:pt x="17" y="7101"/>
                    </a:lnTo>
                    <a:lnTo>
                      <a:pt x="17" y="7054"/>
                    </a:lnTo>
                    <a:lnTo>
                      <a:pt x="17" y="7006"/>
                    </a:lnTo>
                    <a:lnTo>
                      <a:pt x="8" y="7006"/>
                    </a:lnTo>
                    <a:lnTo>
                      <a:pt x="0" y="7006"/>
                    </a:lnTo>
                    <a:lnTo>
                      <a:pt x="0" y="6997"/>
                    </a:lnTo>
                    <a:lnTo>
                      <a:pt x="0" y="6988"/>
                    </a:lnTo>
                    <a:lnTo>
                      <a:pt x="8" y="6988"/>
                    </a:lnTo>
                    <a:lnTo>
                      <a:pt x="17" y="6988"/>
                    </a:lnTo>
                    <a:lnTo>
                      <a:pt x="17" y="6958"/>
                    </a:lnTo>
                    <a:lnTo>
                      <a:pt x="17" y="6928"/>
                    </a:lnTo>
                    <a:lnTo>
                      <a:pt x="17" y="6899"/>
                    </a:lnTo>
                    <a:lnTo>
                      <a:pt x="17" y="6872"/>
                    </a:lnTo>
                    <a:lnTo>
                      <a:pt x="21" y="6872"/>
                    </a:lnTo>
                    <a:lnTo>
                      <a:pt x="29" y="6872"/>
                    </a:lnTo>
                    <a:lnTo>
                      <a:pt x="29" y="6863"/>
                    </a:lnTo>
                    <a:lnTo>
                      <a:pt x="29" y="6853"/>
                    </a:lnTo>
                    <a:lnTo>
                      <a:pt x="28" y="6849"/>
                    </a:lnTo>
                    <a:lnTo>
                      <a:pt x="26" y="6846"/>
                    </a:lnTo>
                    <a:lnTo>
                      <a:pt x="22" y="6844"/>
                    </a:lnTo>
                    <a:lnTo>
                      <a:pt x="17" y="6843"/>
                    </a:lnTo>
                    <a:lnTo>
                      <a:pt x="15" y="6822"/>
                    </a:lnTo>
                    <a:lnTo>
                      <a:pt x="14" y="6793"/>
                    </a:lnTo>
                    <a:lnTo>
                      <a:pt x="15" y="6779"/>
                    </a:lnTo>
                    <a:lnTo>
                      <a:pt x="17" y="6767"/>
                    </a:lnTo>
                    <a:lnTo>
                      <a:pt x="19" y="6762"/>
                    </a:lnTo>
                    <a:lnTo>
                      <a:pt x="21" y="6759"/>
                    </a:lnTo>
                    <a:lnTo>
                      <a:pt x="25" y="6757"/>
                    </a:lnTo>
                    <a:lnTo>
                      <a:pt x="29" y="6756"/>
                    </a:lnTo>
                    <a:lnTo>
                      <a:pt x="29" y="6680"/>
                    </a:lnTo>
                    <a:lnTo>
                      <a:pt x="29" y="6602"/>
                    </a:lnTo>
                    <a:lnTo>
                      <a:pt x="29" y="6526"/>
                    </a:lnTo>
                    <a:lnTo>
                      <a:pt x="29" y="6450"/>
                    </a:lnTo>
                    <a:lnTo>
                      <a:pt x="29" y="6374"/>
                    </a:lnTo>
                    <a:lnTo>
                      <a:pt x="29" y="6297"/>
                    </a:lnTo>
                    <a:lnTo>
                      <a:pt x="29" y="6221"/>
                    </a:lnTo>
                    <a:lnTo>
                      <a:pt x="29" y="6144"/>
                    </a:lnTo>
                    <a:lnTo>
                      <a:pt x="33" y="6140"/>
                    </a:lnTo>
                    <a:lnTo>
                      <a:pt x="37" y="6136"/>
                    </a:lnTo>
                    <a:lnTo>
                      <a:pt x="42" y="6134"/>
                    </a:lnTo>
                    <a:lnTo>
                      <a:pt x="46" y="6133"/>
                    </a:lnTo>
                    <a:lnTo>
                      <a:pt x="37" y="6133"/>
                    </a:lnTo>
                    <a:lnTo>
                      <a:pt x="29" y="6133"/>
                    </a:lnTo>
                    <a:lnTo>
                      <a:pt x="29" y="6100"/>
                    </a:lnTo>
                    <a:lnTo>
                      <a:pt x="29" y="6067"/>
                    </a:lnTo>
                    <a:lnTo>
                      <a:pt x="29" y="6035"/>
                    </a:lnTo>
                    <a:lnTo>
                      <a:pt x="29" y="6002"/>
                    </a:lnTo>
                    <a:lnTo>
                      <a:pt x="29" y="5970"/>
                    </a:lnTo>
                    <a:lnTo>
                      <a:pt x="29" y="5936"/>
                    </a:lnTo>
                    <a:lnTo>
                      <a:pt x="29" y="5903"/>
                    </a:lnTo>
                    <a:lnTo>
                      <a:pt x="29" y="5870"/>
                    </a:lnTo>
                    <a:lnTo>
                      <a:pt x="37" y="5870"/>
                    </a:lnTo>
                    <a:lnTo>
                      <a:pt x="46" y="5870"/>
                    </a:lnTo>
                    <a:lnTo>
                      <a:pt x="46" y="5862"/>
                    </a:lnTo>
                    <a:lnTo>
                      <a:pt x="46" y="5853"/>
                    </a:lnTo>
                    <a:lnTo>
                      <a:pt x="37" y="5853"/>
                    </a:lnTo>
                    <a:lnTo>
                      <a:pt x="29" y="5853"/>
                    </a:lnTo>
                    <a:lnTo>
                      <a:pt x="29" y="5812"/>
                    </a:lnTo>
                    <a:lnTo>
                      <a:pt x="29" y="5770"/>
                    </a:lnTo>
                    <a:lnTo>
                      <a:pt x="29" y="5729"/>
                    </a:lnTo>
                    <a:lnTo>
                      <a:pt x="29" y="5688"/>
                    </a:lnTo>
                    <a:lnTo>
                      <a:pt x="29" y="5646"/>
                    </a:lnTo>
                    <a:lnTo>
                      <a:pt x="29" y="5605"/>
                    </a:lnTo>
                    <a:lnTo>
                      <a:pt x="29" y="5563"/>
                    </a:lnTo>
                    <a:lnTo>
                      <a:pt x="29" y="5521"/>
                    </a:lnTo>
                    <a:lnTo>
                      <a:pt x="37" y="5521"/>
                    </a:lnTo>
                    <a:lnTo>
                      <a:pt x="46" y="5521"/>
                    </a:lnTo>
                    <a:lnTo>
                      <a:pt x="46" y="5486"/>
                    </a:lnTo>
                    <a:lnTo>
                      <a:pt x="46" y="5452"/>
                    </a:lnTo>
                    <a:lnTo>
                      <a:pt x="46" y="5419"/>
                    </a:lnTo>
                    <a:lnTo>
                      <a:pt x="46" y="5388"/>
                    </a:lnTo>
                    <a:lnTo>
                      <a:pt x="37" y="5388"/>
                    </a:lnTo>
                    <a:lnTo>
                      <a:pt x="29" y="5388"/>
                    </a:lnTo>
                    <a:lnTo>
                      <a:pt x="29" y="5371"/>
                    </a:lnTo>
                    <a:lnTo>
                      <a:pt x="29" y="5356"/>
                    </a:lnTo>
                    <a:lnTo>
                      <a:pt x="29" y="5343"/>
                    </a:lnTo>
                    <a:lnTo>
                      <a:pt x="29" y="5329"/>
                    </a:lnTo>
                    <a:lnTo>
                      <a:pt x="33" y="5325"/>
                    </a:lnTo>
                    <a:lnTo>
                      <a:pt x="37" y="5322"/>
                    </a:lnTo>
                    <a:lnTo>
                      <a:pt x="42" y="5319"/>
                    </a:lnTo>
                    <a:lnTo>
                      <a:pt x="46" y="5318"/>
                    </a:lnTo>
                    <a:lnTo>
                      <a:pt x="37" y="5318"/>
                    </a:lnTo>
                    <a:lnTo>
                      <a:pt x="29" y="5318"/>
                    </a:lnTo>
                    <a:lnTo>
                      <a:pt x="29" y="5309"/>
                    </a:lnTo>
                    <a:lnTo>
                      <a:pt x="29" y="5300"/>
                    </a:lnTo>
                    <a:lnTo>
                      <a:pt x="37" y="5300"/>
                    </a:lnTo>
                    <a:lnTo>
                      <a:pt x="46" y="5300"/>
                    </a:lnTo>
                    <a:lnTo>
                      <a:pt x="46" y="5284"/>
                    </a:lnTo>
                    <a:lnTo>
                      <a:pt x="46" y="5271"/>
                    </a:lnTo>
                    <a:lnTo>
                      <a:pt x="37" y="5271"/>
                    </a:lnTo>
                    <a:lnTo>
                      <a:pt x="29" y="5271"/>
                    </a:lnTo>
                    <a:lnTo>
                      <a:pt x="29" y="5260"/>
                    </a:lnTo>
                    <a:lnTo>
                      <a:pt x="29" y="5249"/>
                    </a:lnTo>
                    <a:lnTo>
                      <a:pt x="29" y="5240"/>
                    </a:lnTo>
                    <a:lnTo>
                      <a:pt x="29" y="5231"/>
                    </a:lnTo>
                    <a:lnTo>
                      <a:pt x="37" y="5231"/>
                    </a:lnTo>
                    <a:lnTo>
                      <a:pt x="46" y="5231"/>
                    </a:lnTo>
                    <a:lnTo>
                      <a:pt x="46" y="5222"/>
                    </a:lnTo>
                    <a:lnTo>
                      <a:pt x="46" y="5212"/>
                    </a:lnTo>
                    <a:lnTo>
                      <a:pt x="42" y="5208"/>
                    </a:lnTo>
                    <a:lnTo>
                      <a:pt x="37" y="5204"/>
                    </a:lnTo>
                    <a:lnTo>
                      <a:pt x="33" y="5202"/>
                    </a:lnTo>
                    <a:lnTo>
                      <a:pt x="29" y="5201"/>
                    </a:lnTo>
                    <a:lnTo>
                      <a:pt x="37" y="5201"/>
                    </a:lnTo>
                    <a:lnTo>
                      <a:pt x="46" y="5201"/>
                    </a:lnTo>
                    <a:lnTo>
                      <a:pt x="46" y="5149"/>
                    </a:lnTo>
                    <a:lnTo>
                      <a:pt x="46" y="5096"/>
                    </a:lnTo>
                    <a:lnTo>
                      <a:pt x="46" y="5044"/>
                    </a:lnTo>
                    <a:lnTo>
                      <a:pt x="46" y="4992"/>
                    </a:lnTo>
                    <a:lnTo>
                      <a:pt x="46" y="4940"/>
                    </a:lnTo>
                    <a:lnTo>
                      <a:pt x="46" y="4888"/>
                    </a:lnTo>
                    <a:lnTo>
                      <a:pt x="46" y="4835"/>
                    </a:lnTo>
                    <a:lnTo>
                      <a:pt x="46" y="4783"/>
                    </a:lnTo>
                    <a:lnTo>
                      <a:pt x="46" y="4731"/>
                    </a:lnTo>
                    <a:lnTo>
                      <a:pt x="46" y="4679"/>
                    </a:lnTo>
                    <a:lnTo>
                      <a:pt x="46" y="4627"/>
                    </a:lnTo>
                    <a:lnTo>
                      <a:pt x="46" y="4575"/>
                    </a:lnTo>
                    <a:lnTo>
                      <a:pt x="46" y="4524"/>
                    </a:lnTo>
                    <a:lnTo>
                      <a:pt x="46" y="4471"/>
                    </a:lnTo>
                    <a:lnTo>
                      <a:pt x="46" y="4420"/>
                    </a:lnTo>
                    <a:lnTo>
                      <a:pt x="46" y="4369"/>
                    </a:lnTo>
                    <a:lnTo>
                      <a:pt x="46" y="4361"/>
                    </a:lnTo>
                    <a:lnTo>
                      <a:pt x="46" y="4357"/>
                    </a:lnTo>
                    <a:lnTo>
                      <a:pt x="45" y="4342"/>
                    </a:lnTo>
                    <a:lnTo>
                      <a:pt x="45" y="4327"/>
                    </a:lnTo>
                    <a:lnTo>
                      <a:pt x="46" y="4321"/>
                    </a:lnTo>
                    <a:lnTo>
                      <a:pt x="48" y="4315"/>
                    </a:lnTo>
                    <a:lnTo>
                      <a:pt x="50" y="4313"/>
                    </a:lnTo>
                    <a:lnTo>
                      <a:pt x="52" y="4312"/>
                    </a:lnTo>
                    <a:lnTo>
                      <a:pt x="55" y="4311"/>
                    </a:lnTo>
                    <a:lnTo>
                      <a:pt x="58" y="4311"/>
                    </a:lnTo>
                    <a:lnTo>
                      <a:pt x="58" y="4272"/>
                    </a:lnTo>
                    <a:lnTo>
                      <a:pt x="58" y="4233"/>
                    </a:lnTo>
                    <a:lnTo>
                      <a:pt x="58" y="4195"/>
                    </a:lnTo>
                    <a:lnTo>
                      <a:pt x="58" y="4157"/>
                    </a:lnTo>
                    <a:lnTo>
                      <a:pt x="58" y="4119"/>
                    </a:lnTo>
                    <a:lnTo>
                      <a:pt x="58" y="4082"/>
                    </a:lnTo>
                    <a:lnTo>
                      <a:pt x="58" y="4045"/>
                    </a:lnTo>
                    <a:lnTo>
                      <a:pt x="58" y="4008"/>
                    </a:lnTo>
                    <a:lnTo>
                      <a:pt x="66" y="4008"/>
                    </a:lnTo>
                    <a:lnTo>
                      <a:pt x="75" y="4008"/>
                    </a:lnTo>
                    <a:lnTo>
                      <a:pt x="75" y="3999"/>
                    </a:lnTo>
                    <a:lnTo>
                      <a:pt x="75" y="3990"/>
                    </a:lnTo>
                    <a:lnTo>
                      <a:pt x="71" y="3986"/>
                    </a:lnTo>
                    <a:lnTo>
                      <a:pt x="66" y="3982"/>
                    </a:lnTo>
                    <a:lnTo>
                      <a:pt x="62" y="3980"/>
                    </a:lnTo>
                    <a:lnTo>
                      <a:pt x="58" y="3979"/>
                    </a:lnTo>
                    <a:lnTo>
                      <a:pt x="66" y="3979"/>
                    </a:lnTo>
                    <a:lnTo>
                      <a:pt x="75" y="3979"/>
                    </a:lnTo>
                    <a:lnTo>
                      <a:pt x="75" y="3970"/>
                    </a:lnTo>
                    <a:lnTo>
                      <a:pt x="75" y="3961"/>
                    </a:lnTo>
                    <a:lnTo>
                      <a:pt x="71" y="3957"/>
                    </a:lnTo>
                    <a:lnTo>
                      <a:pt x="66" y="3953"/>
                    </a:lnTo>
                    <a:lnTo>
                      <a:pt x="62" y="3951"/>
                    </a:lnTo>
                    <a:lnTo>
                      <a:pt x="58" y="3950"/>
                    </a:lnTo>
                    <a:lnTo>
                      <a:pt x="66" y="3950"/>
                    </a:lnTo>
                    <a:lnTo>
                      <a:pt x="75" y="3950"/>
                    </a:lnTo>
                    <a:lnTo>
                      <a:pt x="75" y="3822"/>
                    </a:lnTo>
                    <a:lnTo>
                      <a:pt x="75" y="3694"/>
                    </a:lnTo>
                    <a:lnTo>
                      <a:pt x="75" y="3567"/>
                    </a:lnTo>
                    <a:lnTo>
                      <a:pt x="75" y="3439"/>
                    </a:lnTo>
                    <a:lnTo>
                      <a:pt x="75" y="3311"/>
                    </a:lnTo>
                    <a:lnTo>
                      <a:pt x="75" y="3184"/>
                    </a:lnTo>
                    <a:lnTo>
                      <a:pt x="75" y="3057"/>
                    </a:lnTo>
                    <a:lnTo>
                      <a:pt x="75" y="2929"/>
                    </a:lnTo>
                    <a:lnTo>
                      <a:pt x="75" y="2802"/>
                    </a:lnTo>
                    <a:lnTo>
                      <a:pt x="75" y="2675"/>
                    </a:lnTo>
                    <a:lnTo>
                      <a:pt x="75" y="2547"/>
                    </a:lnTo>
                    <a:lnTo>
                      <a:pt x="75" y="2420"/>
                    </a:lnTo>
                    <a:lnTo>
                      <a:pt x="75" y="2292"/>
                    </a:lnTo>
                    <a:lnTo>
                      <a:pt x="75" y="2166"/>
                    </a:lnTo>
                    <a:lnTo>
                      <a:pt x="75" y="2039"/>
                    </a:lnTo>
                    <a:lnTo>
                      <a:pt x="75" y="1912"/>
                    </a:lnTo>
                    <a:lnTo>
                      <a:pt x="79" y="1912"/>
                    </a:lnTo>
                    <a:lnTo>
                      <a:pt x="87" y="1912"/>
                    </a:lnTo>
                    <a:lnTo>
                      <a:pt x="87" y="1901"/>
                    </a:lnTo>
                    <a:lnTo>
                      <a:pt x="87" y="1890"/>
                    </a:lnTo>
                    <a:lnTo>
                      <a:pt x="86" y="1885"/>
                    </a:lnTo>
                    <a:lnTo>
                      <a:pt x="84" y="1881"/>
                    </a:lnTo>
                    <a:lnTo>
                      <a:pt x="83" y="1879"/>
                    </a:lnTo>
                    <a:lnTo>
                      <a:pt x="81" y="1878"/>
                    </a:lnTo>
                    <a:lnTo>
                      <a:pt x="78" y="1877"/>
                    </a:lnTo>
                    <a:lnTo>
                      <a:pt x="75" y="1877"/>
                    </a:lnTo>
                    <a:lnTo>
                      <a:pt x="74" y="1865"/>
                    </a:lnTo>
                    <a:lnTo>
                      <a:pt x="74" y="1856"/>
                    </a:lnTo>
                    <a:lnTo>
                      <a:pt x="75" y="1853"/>
                    </a:lnTo>
                    <a:lnTo>
                      <a:pt x="77" y="1850"/>
                    </a:lnTo>
                    <a:lnTo>
                      <a:pt x="81" y="1848"/>
                    </a:lnTo>
                    <a:lnTo>
                      <a:pt x="87" y="1848"/>
                    </a:lnTo>
                    <a:lnTo>
                      <a:pt x="87" y="1810"/>
                    </a:lnTo>
                    <a:lnTo>
                      <a:pt x="87" y="1773"/>
                    </a:lnTo>
                    <a:lnTo>
                      <a:pt x="87" y="1738"/>
                    </a:lnTo>
                    <a:lnTo>
                      <a:pt x="87" y="1703"/>
                    </a:lnTo>
                    <a:lnTo>
                      <a:pt x="87" y="1695"/>
                    </a:lnTo>
                    <a:lnTo>
                      <a:pt x="87" y="1691"/>
                    </a:lnTo>
                    <a:lnTo>
                      <a:pt x="87" y="1682"/>
                    </a:lnTo>
                    <a:lnTo>
                      <a:pt x="87" y="1672"/>
                    </a:lnTo>
                    <a:lnTo>
                      <a:pt x="86" y="1668"/>
                    </a:lnTo>
                    <a:lnTo>
                      <a:pt x="84" y="1665"/>
                    </a:lnTo>
                    <a:lnTo>
                      <a:pt x="81" y="1663"/>
                    </a:lnTo>
                    <a:lnTo>
                      <a:pt x="75" y="1662"/>
                    </a:lnTo>
                    <a:lnTo>
                      <a:pt x="74" y="1650"/>
                    </a:lnTo>
                    <a:lnTo>
                      <a:pt x="74" y="1641"/>
                    </a:lnTo>
                    <a:lnTo>
                      <a:pt x="75" y="1638"/>
                    </a:lnTo>
                    <a:lnTo>
                      <a:pt x="77" y="1635"/>
                    </a:lnTo>
                    <a:lnTo>
                      <a:pt x="81" y="1634"/>
                    </a:lnTo>
                    <a:lnTo>
                      <a:pt x="87" y="1633"/>
                    </a:lnTo>
                    <a:lnTo>
                      <a:pt x="87" y="1556"/>
                    </a:lnTo>
                    <a:lnTo>
                      <a:pt x="87" y="1480"/>
                    </a:lnTo>
                    <a:lnTo>
                      <a:pt x="87" y="1403"/>
                    </a:lnTo>
                    <a:lnTo>
                      <a:pt x="87" y="1327"/>
                    </a:lnTo>
                    <a:lnTo>
                      <a:pt x="87" y="1251"/>
                    </a:lnTo>
                    <a:lnTo>
                      <a:pt x="87" y="1174"/>
                    </a:lnTo>
                    <a:lnTo>
                      <a:pt x="87" y="1098"/>
                    </a:lnTo>
                    <a:lnTo>
                      <a:pt x="87" y="1021"/>
                    </a:lnTo>
                    <a:lnTo>
                      <a:pt x="95" y="1021"/>
                    </a:lnTo>
                    <a:lnTo>
                      <a:pt x="104" y="1021"/>
                    </a:lnTo>
                    <a:lnTo>
                      <a:pt x="104" y="1001"/>
                    </a:lnTo>
                    <a:lnTo>
                      <a:pt x="104" y="982"/>
                    </a:lnTo>
                    <a:lnTo>
                      <a:pt x="104" y="964"/>
                    </a:lnTo>
                    <a:lnTo>
                      <a:pt x="104" y="946"/>
                    </a:lnTo>
                    <a:lnTo>
                      <a:pt x="95" y="946"/>
                    </a:lnTo>
                    <a:lnTo>
                      <a:pt x="87" y="946"/>
                    </a:lnTo>
                    <a:lnTo>
                      <a:pt x="87" y="930"/>
                    </a:lnTo>
                    <a:lnTo>
                      <a:pt x="87" y="915"/>
                    </a:lnTo>
                    <a:lnTo>
                      <a:pt x="87" y="901"/>
                    </a:lnTo>
                    <a:lnTo>
                      <a:pt x="87" y="888"/>
                    </a:lnTo>
                    <a:lnTo>
                      <a:pt x="95" y="888"/>
                    </a:lnTo>
                    <a:lnTo>
                      <a:pt x="104" y="888"/>
                    </a:lnTo>
                    <a:lnTo>
                      <a:pt x="104" y="876"/>
                    </a:lnTo>
                    <a:lnTo>
                      <a:pt x="104" y="865"/>
                    </a:lnTo>
                    <a:lnTo>
                      <a:pt x="104" y="856"/>
                    </a:lnTo>
                    <a:lnTo>
                      <a:pt x="104" y="847"/>
                    </a:lnTo>
                    <a:lnTo>
                      <a:pt x="95" y="847"/>
                    </a:lnTo>
                    <a:lnTo>
                      <a:pt x="87" y="847"/>
                    </a:lnTo>
                    <a:lnTo>
                      <a:pt x="87" y="838"/>
                    </a:lnTo>
                    <a:lnTo>
                      <a:pt x="87" y="829"/>
                    </a:lnTo>
                    <a:lnTo>
                      <a:pt x="95" y="829"/>
                    </a:lnTo>
                    <a:lnTo>
                      <a:pt x="104" y="829"/>
                    </a:lnTo>
                    <a:lnTo>
                      <a:pt x="104" y="813"/>
                    </a:lnTo>
                    <a:lnTo>
                      <a:pt x="104" y="798"/>
                    </a:lnTo>
                    <a:lnTo>
                      <a:pt x="104" y="784"/>
                    </a:lnTo>
                    <a:lnTo>
                      <a:pt x="104" y="771"/>
                    </a:lnTo>
                    <a:lnTo>
                      <a:pt x="100" y="767"/>
                    </a:lnTo>
                    <a:lnTo>
                      <a:pt x="95" y="763"/>
                    </a:lnTo>
                    <a:lnTo>
                      <a:pt x="91" y="760"/>
                    </a:lnTo>
                    <a:lnTo>
                      <a:pt x="87" y="759"/>
                    </a:lnTo>
                    <a:lnTo>
                      <a:pt x="95" y="759"/>
                    </a:lnTo>
                    <a:lnTo>
                      <a:pt x="104" y="759"/>
                    </a:lnTo>
                    <a:lnTo>
                      <a:pt x="104" y="743"/>
                    </a:lnTo>
                    <a:lnTo>
                      <a:pt x="104" y="728"/>
                    </a:lnTo>
                    <a:lnTo>
                      <a:pt x="104" y="714"/>
                    </a:lnTo>
                    <a:lnTo>
                      <a:pt x="104" y="701"/>
                    </a:lnTo>
                    <a:lnTo>
                      <a:pt x="95" y="701"/>
                    </a:lnTo>
                    <a:lnTo>
                      <a:pt x="87" y="701"/>
                    </a:lnTo>
                    <a:lnTo>
                      <a:pt x="87" y="692"/>
                    </a:lnTo>
                    <a:lnTo>
                      <a:pt x="87" y="684"/>
                    </a:lnTo>
                    <a:lnTo>
                      <a:pt x="95" y="684"/>
                    </a:lnTo>
                    <a:lnTo>
                      <a:pt x="104" y="684"/>
                    </a:lnTo>
                    <a:lnTo>
                      <a:pt x="104" y="650"/>
                    </a:lnTo>
                    <a:lnTo>
                      <a:pt x="104" y="618"/>
                    </a:lnTo>
                    <a:lnTo>
                      <a:pt x="104" y="587"/>
                    </a:lnTo>
                    <a:lnTo>
                      <a:pt x="104" y="556"/>
                    </a:lnTo>
                    <a:lnTo>
                      <a:pt x="95" y="556"/>
                    </a:lnTo>
                    <a:lnTo>
                      <a:pt x="87" y="556"/>
                    </a:lnTo>
                    <a:lnTo>
                      <a:pt x="87" y="547"/>
                    </a:lnTo>
                    <a:lnTo>
                      <a:pt x="87" y="539"/>
                    </a:lnTo>
                    <a:lnTo>
                      <a:pt x="95" y="539"/>
                    </a:lnTo>
                    <a:lnTo>
                      <a:pt x="104" y="539"/>
                    </a:lnTo>
                    <a:lnTo>
                      <a:pt x="104" y="527"/>
                    </a:lnTo>
                    <a:lnTo>
                      <a:pt x="104" y="516"/>
                    </a:lnTo>
                    <a:lnTo>
                      <a:pt x="104" y="507"/>
                    </a:lnTo>
                    <a:lnTo>
                      <a:pt x="104" y="498"/>
                    </a:lnTo>
                    <a:lnTo>
                      <a:pt x="95" y="498"/>
                    </a:lnTo>
                    <a:lnTo>
                      <a:pt x="87" y="498"/>
                    </a:lnTo>
                    <a:lnTo>
                      <a:pt x="87" y="482"/>
                    </a:lnTo>
                    <a:lnTo>
                      <a:pt x="87" y="466"/>
                    </a:lnTo>
                    <a:lnTo>
                      <a:pt x="87" y="452"/>
                    </a:lnTo>
                    <a:lnTo>
                      <a:pt x="87" y="439"/>
                    </a:lnTo>
                    <a:lnTo>
                      <a:pt x="95" y="439"/>
                    </a:lnTo>
                    <a:lnTo>
                      <a:pt x="104" y="439"/>
                    </a:lnTo>
                    <a:lnTo>
                      <a:pt x="104" y="430"/>
                    </a:lnTo>
                    <a:lnTo>
                      <a:pt x="104" y="421"/>
                    </a:lnTo>
                    <a:lnTo>
                      <a:pt x="95" y="421"/>
                    </a:lnTo>
                    <a:lnTo>
                      <a:pt x="87" y="421"/>
                    </a:lnTo>
                    <a:lnTo>
                      <a:pt x="87" y="405"/>
                    </a:lnTo>
                    <a:lnTo>
                      <a:pt x="87" y="392"/>
                    </a:lnTo>
                    <a:lnTo>
                      <a:pt x="95" y="392"/>
                    </a:lnTo>
                    <a:lnTo>
                      <a:pt x="104" y="392"/>
                    </a:lnTo>
                    <a:lnTo>
                      <a:pt x="104" y="351"/>
                    </a:lnTo>
                    <a:lnTo>
                      <a:pt x="104" y="310"/>
                    </a:lnTo>
                    <a:lnTo>
                      <a:pt x="104" y="269"/>
                    </a:lnTo>
                    <a:lnTo>
                      <a:pt x="104" y="227"/>
                    </a:lnTo>
                    <a:lnTo>
                      <a:pt x="104" y="186"/>
                    </a:lnTo>
                    <a:lnTo>
                      <a:pt x="104" y="144"/>
                    </a:lnTo>
                    <a:lnTo>
                      <a:pt x="104" y="102"/>
                    </a:lnTo>
                    <a:lnTo>
                      <a:pt x="104" y="60"/>
                    </a:lnTo>
                    <a:lnTo>
                      <a:pt x="108" y="60"/>
                    </a:lnTo>
                    <a:lnTo>
                      <a:pt x="116" y="60"/>
                    </a:lnTo>
                    <a:lnTo>
                      <a:pt x="111" y="56"/>
                    </a:lnTo>
                    <a:lnTo>
                      <a:pt x="108" y="52"/>
                    </a:lnTo>
                    <a:lnTo>
                      <a:pt x="105" y="47"/>
                    </a:lnTo>
                    <a:lnTo>
                      <a:pt x="104" y="43"/>
                    </a:lnTo>
                    <a:lnTo>
                      <a:pt x="104" y="26"/>
                    </a:lnTo>
                    <a:lnTo>
                      <a:pt x="104" y="14"/>
                    </a:lnTo>
                    <a:lnTo>
                      <a:pt x="113" y="15"/>
                    </a:lnTo>
                    <a:lnTo>
                      <a:pt x="123" y="15"/>
                    </a:lnTo>
                    <a:lnTo>
                      <a:pt x="128" y="14"/>
                    </a:lnTo>
                    <a:lnTo>
                      <a:pt x="131" y="12"/>
                    </a:lnTo>
                    <a:lnTo>
                      <a:pt x="133" y="8"/>
                    </a:lnTo>
                    <a:lnTo>
                      <a:pt x="134" y="2"/>
                    </a:lnTo>
                    <a:lnTo>
                      <a:pt x="148" y="2"/>
                    </a:lnTo>
                    <a:lnTo>
                      <a:pt x="161" y="2"/>
                    </a:lnTo>
                    <a:lnTo>
                      <a:pt x="166" y="3"/>
                    </a:lnTo>
                    <a:lnTo>
                      <a:pt x="171" y="5"/>
                    </a:lnTo>
                    <a:lnTo>
                      <a:pt x="172" y="7"/>
                    </a:lnTo>
                    <a:lnTo>
                      <a:pt x="174" y="9"/>
                    </a:lnTo>
                    <a:lnTo>
                      <a:pt x="174" y="11"/>
                    </a:lnTo>
                    <a:lnTo>
                      <a:pt x="175" y="14"/>
                    </a:lnTo>
                    <a:lnTo>
                      <a:pt x="184" y="15"/>
                    </a:lnTo>
                    <a:lnTo>
                      <a:pt x="194" y="15"/>
                    </a:lnTo>
                    <a:lnTo>
                      <a:pt x="198" y="14"/>
                    </a:lnTo>
                    <a:lnTo>
                      <a:pt x="201" y="12"/>
                    </a:lnTo>
                    <a:lnTo>
                      <a:pt x="203" y="8"/>
                    </a:lnTo>
                    <a:lnTo>
                      <a:pt x="204" y="2"/>
                    </a:lnTo>
                    <a:lnTo>
                      <a:pt x="216" y="2"/>
                    </a:lnTo>
                    <a:lnTo>
                      <a:pt x="225" y="2"/>
                    </a:lnTo>
                    <a:lnTo>
                      <a:pt x="228" y="3"/>
                    </a:lnTo>
                    <a:lnTo>
                      <a:pt x="231" y="5"/>
                    </a:lnTo>
                    <a:lnTo>
                      <a:pt x="232" y="9"/>
                    </a:lnTo>
                    <a:lnTo>
                      <a:pt x="233" y="14"/>
                    </a:lnTo>
                    <a:lnTo>
                      <a:pt x="247" y="15"/>
                    </a:lnTo>
                    <a:lnTo>
                      <a:pt x="262" y="15"/>
                    </a:lnTo>
                    <a:lnTo>
                      <a:pt x="269" y="14"/>
                    </a:lnTo>
                    <a:lnTo>
                      <a:pt x="274" y="12"/>
                    </a:lnTo>
                    <a:lnTo>
                      <a:pt x="277" y="10"/>
                    </a:lnTo>
                    <a:lnTo>
                      <a:pt x="279" y="8"/>
                    </a:lnTo>
                    <a:lnTo>
                      <a:pt x="280" y="6"/>
                    </a:lnTo>
                    <a:lnTo>
                      <a:pt x="280" y="2"/>
                    </a:lnTo>
                    <a:lnTo>
                      <a:pt x="304" y="2"/>
                    </a:lnTo>
                    <a:lnTo>
                      <a:pt x="329" y="2"/>
                    </a:lnTo>
                    <a:lnTo>
                      <a:pt x="354" y="2"/>
                    </a:lnTo>
                    <a:lnTo>
                      <a:pt x="380" y="2"/>
                    </a:lnTo>
                    <a:lnTo>
                      <a:pt x="405" y="2"/>
                    </a:lnTo>
                    <a:lnTo>
                      <a:pt x="432" y="2"/>
                    </a:lnTo>
                    <a:lnTo>
                      <a:pt x="458" y="2"/>
                    </a:lnTo>
                    <a:lnTo>
                      <a:pt x="484" y="2"/>
                    </a:lnTo>
                    <a:lnTo>
                      <a:pt x="488" y="2"/>
                    </a:lnTo>
                    <a:lnTo>
                      <a:pt x="496" y="2"/>
                    </a:lnTo>
                    <a:lnTo>
                      <a:pt x="511" y="2"/>
                    </a:lnTo>
                    <a:lnTo>
                      <a:pt x="526" y="2"/>
                    </a:lnTo>
                    <a:lnTo>
                      <a:pt x="532" y="3"/>
                    </a:lnTo>
                    <a:lnTo>
                      <a:pt x="538" y="5"/>
                    </a:lnTo>
                    <a:lnTo>
                      <a:pt x="540" y="7"/>
                    </a:lnTo>
                    <a:lnTo>
                      <a:pt x="541" y="9"/>
                    </a:lnTo>
                    <a:lnTo>
                      <a:pt x="542" y="11"/>
                    </a:lnTo>
                    <a:lnTo>
                      <a:pt x="542" y="14"/>
                    </a:lnTo>
                    <a:lnTo>
                      <a:pt x="560" y="14"/>
                    </a:lnTo>
                    <a:lnTo>
                      <a:pt x="578" y="14"/>
                    </a:lnTo>
                    <a:lnTo>
                      <a:pt x="596" y="14"/>
                    </a:lnTo>
                    <a:lnTo>
                      <a:pt x="613" y="14"/>
                    </a:lnTo>
                    <a:lnTo>
                      <a:pt x="613" y="6"/>
                    </a:lnTo>
                    <a:lnTo>
                      <a:pt x="613" y="2"/>
                    </a:lnTo>
                    <a:lnTo>
                      <a:pt x="640" y="2"/>
                    </a:lnTo>
                    <a:lnTo>
                      <a:pt x="669" y="2"/>
                    </a:lnTo>
                    <a:lnTo>
                      <a:pt x="699" y="2"/>
                    </a:lnTo>
                    <a:lnTo>
                      <a:pt x="730" y="2"/>
                    </a:lnTo>
                    <a:lnTo>
                      <a:pt x="730" y="6"/>
                    </a:lnTo>
                    <a:lnTo>
                      <a:pt x="730" y="14"/>
                    </a:lnTo>
                    <a:lnTo>
                      <a:pt x="735" y="10"/>
                    </a:lnTo>
                    <a:lnTo>
                      <a:pt x="739" y="6"/>
                    </a:lnTo>
                    <a:lnTo>
                      <a:pt x="743" y="4"/>
                    </a:lnTo>
                    <a:lnTo>
                      <a:pt x="748" y="2"/>
                    </a:lnTo>
                    <a:lnTo>
                      <a:pt x="761" y="2"/>
                    </a:lnTo>
                    <a:lnTo>
                      <a:pt x="774" y="2"/>
                    </a:lnTo>
                    <a:lnTo>
                      <a:pt x="780" y="3"/>
                    </a:lnTo>
                    <a:lnTo>
                      <a:pt x="784" y="5"/>
                    </a:lnTo>
                    <a:lnTo>
                      <a:pt x="786" y="7"/>
                    </a:lnTo>
                    <a:lnTo>
                      <a:pt x="787" y="9"/>
                    </a:lnTo>
                    <a:lnTo>
                      <a:pt x="788" y="11"/>
                    </a:lnTo>
                    <a:lnTo>
                      <a:pt x="788" y="14"/>
                    </a:lnTo>
                    <a:lnTo>
                      <a:pt x="814" y="14"/>
                    </a:lnTo>
                    <a:lnTo>
                      <a:pt x="841" y="14"/>
                    </a:lnTo>
                    <a:lnTo>
                      <a:pt x="867" y="14"/>
                    </a:lnTo>
                    <a:lnTo>
                      <a:pt x="894" y="14"/>
                    </a:lnTo>
                    <a:lnTo>
                      <a:pt x="894" y="6"/>
                    </a:lnTo>
                    <a:lnTo>
                      <a:pt x="894" y="2"/>
                    </a:lnTo>
                    <a:lnTo>
                      <a:pt x="910" y="1"/>
                    </a:lnTo>
                    <a:lnTo>
                      <a:pt x="929" y="0"/>
                    </a:lnTo>
                    <a:lnTo>
                      <a:pt x="938" y="0"/>
                    </a:lnTo>
                    <a:lnTo>
                      <a:pt x="945" y="3"/>
                    </a:lnTo>
                    <a:lnTo>
                      <a:pt x="948" y="4"/>
                    </a:lnTo>
                    <a:lnTo>
                      <a:pt x="950" y="7"/>
                    </a:lnTo>
                    <a:lnTo>
                      <a:pt x="951" y="10"/>
                    </a:lnTo>
                    <a:lnTo>
                      <a:pt x="952" y="14"/>
                    </a:lnTo>
                    <a:lnTo>
                      <a:pt x="961" y="15"/>
                    </a:lnTo>
                    <a:lnTo>
                      <a:pt x="971" y="15"/>
                    </a:lnTo>
                    <a:lnTo>
                      <a:pt x="975" y="14"/>
                    </a:lnTo>
                    <a:lnTo>
                      <a:pt x="978" y="12"/>
                    </a:lnTo>
                    <a:lnTo>
                      <a:pt x="980" y="8"/>
                    </a:lnTo>
                    <a:lnTo>
                      <a:pt x="981" y="2"/>
                    </a:lnTo>
                    <a:lnTo>
                      <a:pt x="1004" y="1"/>
                    </a:lnTo>
                    <a:lnTo>
                      <a:pt x="1038" y="0"/>
                    </a:lnTo>
                    <a:lnTo>
                      <a:pt x="1054" y="0"/>
                    </a:lnTo>
                    <a:lnTo>
                      <a:pt x="1068" y="3"/>
                    </a:lnTo>
                    <a:lnTo>
                      <a:pt x="1073" y="4"/>
                    </a:lnTo>
                    <a:lnTo>
                      <a:pt x="1077" y="7"/>
                    </a:lnTo>
                    <a:lnTo>
                      <a:pt x="1080" y="10"/>
                    </a:lnTo>
                    <a:lnTo>
                      <a:pt x="1081" y="14"/>
                    </a:lnTo>
                    <a:lnTo>
                      <a:pt x="1085" y="10"/>
                    </a:lnTo>
                    <a:lnTo>
                      <a:pt x="1089" y="6"/>
                    </a:lnTo>
                    <a:lnTo>
                      <a:pt x="1094" y="4"/>
                    </a:lnTo>
                    <a:lnTo>
                      <a:pt x="1098" y="2"/>
                    </a:lnTo>
                    <a:lnTo>
                      <a:pt x="1120" y="2"/>
                    </a:lnTo>
                    <a:lnTo>
                      <a:pt x="1141" y="2"/>
                    </a:lnTo>
                    <a:lnTo>
                      <a:pt x="1163" y="2"/>
                    </a:lnTo>
                    <a:lnTo>
                      <a:pt x="1186" y="2"/>
                    </a:lnTo>
                    <a:lnTo>
                      <a:pt x="1208" y="2"/>
                    </a:lnTo>
                    <a:lnTo>
                      <a:pt x="1230" y="2"/>
                    </a:lnTo>
                    <a:lnTo>
                      <a:pt x="1251" y="2"/>
                    </a:lnTo>
                    <a:lnTo>
                      <a:pt x="1273" y="2"/>
                    </a:lnTo>
                    <a:lnTo>
                      <a:pt x="1273" y="6"/>
                    </a:lnTo>
                    <a:lnTo>
                      <a:pt x="1273" y="14"/>
                    </a:lnTo>
                    <a:lnTo>
                      <a:pt x="1282" y="15"/>
                    </a:lnTo>
                    <a:lnTo>
                      <a:pt x="1292" y="15"/>
                    </a:lnTo>
                    <a:lnTo>
                      <a:pt x="1296" y="14"/>
                    </a:lnTo>
                    <a:lnTo>
                      <a:pt x="1299" y="12"/>
                    </a:lnTo>
                    <a:lnTo>
                      <a:pt x="1301" y="8"/>
                    </a:lnTo>
                    <a:lnTo>
                      <a:pt x="1302" y="2"/>
                    </a:lnTo>
                    <a:lnTo>
                      <a:pt x="1354" y="2"/>
                    </a:lnTo>
                    <a:lnTo>
                      <a:pt x="1405" y="2"/>
                    </a:lnTo>
                    <a:lnTo>
                      <a:pt x="1457" y="2"/>
                    </a:lnTo>
                    <a:lnTo>
                      <a:pt x="1509" y="2"/>
                    </a:lnTo>
                    <a:lnTo>
                      <a:pt x="1560" y="2"/>
                    </a:lnTo>
                    <a:lnTo>
                      <a:pt x="1611" y="2"/>
                    </a:lnTo>
                    <a:lnTo>
                      <a:pt x="1664" y="2"/>
                    </a:lnTo>
                    <a:lnTo>
                      <a:pt x="1715" y="2"/>
                    </a:lnTo>
                    <a:lnTo>
                      <a:pt x="1767" y="2"/>
                    </a:lnTo>
                    <a:lnTo>
                      <a:pt x="1819" y="2"/>
                    </a:lnTo>
                    <a:lnTo>
                      <a:pt x="1871" y="2"/>
                    </a:lnTo>
                    <a:lnTo>
                      <a:pt x="1922" y="2"/>
                    </a:lnTo>
                    <a:lnTo>
                      <a:pt x="1975" y="2"/>
                    </a:lnTo>
                    <a:lnTo>
                      <a:pt x="2027" y="2"/>
                    </a:lnTo>
                    <a:lnTo>
                      <a:pt x="2079" y="2"/>
                    </a:lnTo>
                    <a:lnTo>
                      <a:pt x="2133" y="2"/>
                    </a:lnTo>
                    <a:lnTo>
                      <a:pt x="2133" y="6"/>
                    </a:lnTo>
                    <a:lnTo>
                      <a:pt x="2133" y="14"/>
                    </a:lnTo>
                    <a:lnTo>
                      <a:pt x="2137" y="10"/>
                    </a:lnTo>
                    <a:lnTo>
                      <a:pt x="2141" y="6"/>
                    </a:lnTo>
                    <a:lnTo>
                      <a:pt x="2146" y="4"/>
                    </a:lnTo>
                    <a:lnTo>
                      <a:pt x="2150" y="2"/>
                    </a:lnTo>
                    <a:lnTo>
                      <a:pt x="2226" y="2"/>
                    </a:lnTo>
                    <a:lnTo>
                      <a:pt x="2303" y="2"/>
                    </a:lnTo>
                    <a:lnTo>
                      <a:pt x="2379" y="2"/>
                    </a:lnTo>
                    <a:lnTo>
                      <a:pt x="2457" y="2"/>
                    </a:lnTo>
                    <a:lnTo>
                      <a:pt x="2533" y="2"/>
                    </a:lnTo>
                    <a:lnTo>
                      <a:pt x="2610" y="2"/>
                    </a:lnTo>
                    <a:lnTo>
                      <a:pt x="2686" y="2"/>
                    </a:lnTo>
                    <a:lnTo>
                      <a:pt x="2764" y="2"/>
                    </a:lnTo>
                    <a:lnTo>
                      <a:pt x="2840" y="2"/>
                    </a:lnTo>
                    <a:lnTo>
                      <a:pt x="2917" y="2"/>
                    </a:lnTo>
                    <a:lnTo>
                      <a:pt x="2993" y="2"/>
                    </a:lnTo>
                    <a:lnTo>
                      <a:pt x="3070" y="2"/>
                    </a:lnTo>
                    <a:lnTo>
                      <a:pt x="3147" y="2"/>
                    </a:lnTo>
                    <a:lnTo>
                      <a:pt x="3224" y="2"/>
                    </a:lnTo>
                    <a:lnTo>
                      <a:pt x="3301" y="2"/>
                    </a:lnTo>
                    <a:lnTo>
                      <a:pt x="3377" y="2"/>
                    </a:lnTo>
                    <a:lnTo>
                      <a:pt x="3381" y="2"/>
                    </a:lnTo>
                    <a:lnTo>
                      <a:pt x="3389" y="2"/>
                    </a:lnTo>
                    <a:lnTo>
                      <a:pt x="3420" y="2"/>
                    </a:lnTo>
                    <a:lnTo>
                      <a:pt x="3454" y="2"/>
                    </a:lnTo>
                    <a:lnTo>
                      <a:pt x="3488" y="2"/>
                    </a:lnTo>
                    <a:lnTo>
                      <a:pt x="3523" y="2"/>
                    </a:lnTo>
                    <a:lnTo>
                      <a:pt x="3523" y="6"/>
                    </a:lnTo>
                    <a:lnTo>
                      <a:pt x="3523" y="14"/>
                    </a:lnTo>
                    <a:lnTo>
                      <a:pt x="3533" y="15"/>
                    </a:lnTo>
                    <a:lnTo>
                      <a:pt x="3542" y="15"/>
                    </a:lnTo>
                    <a:lnTo>
                      <a:pt x="3546" y="14"/>
                    </a:lnTo>
                    <a:lnTo>
                      <a:pt x="3549" y="12"/>
                    </a:lnTo>
                    <a:lnTo>
                      <a:pt x="3551" y="8"/>
                    </a:lnTo>
                    <a:lnTo>
                      <a:pt x="3552" y="2"/>
                    </a:lnTo>
                    <a:lnTo>
                      <a:pt x="3566" y="2"/>
                    </a:lnTo>
                    <a:lnTo>
                      <a:pt x="3579" y="2"/>
                    </a:lnTo>
                    <a:lnTo>
                      <a:pt x="3585" y="3"/>
                    </a:lnTo>
                    <a:lnTo>
                      <a:pt x="3589" y="5"/>
                    </a:lnTo>
                    <a:lnTo>
                      <a:pt x="3590" y="7"/>
                    </a:lnTo>
                    <a:lnTo>
                      <a:pt x="3592" y="9"/>
                    </a:lnTo>
                    <a:lnTo>
                      <a:pt x="3593" y="11"/>
                    </a:lnTo>
                    <a:lnTo>
                      <a:pt x="3593" y="14"/>
                    </a:lnTo>
                    <a:lnTo>
                      <a:pt x="3608" y="15"/>
                    </a:lnTo>
                    <a:lnTo>
                      <a:pt x="3624" y="15"/>
                    </a:lnTo>
                    <a:lnTo>
                      <a:pt x="3630" y="14"/>
                    </a:lnTo>
                    <a:lnTo>
                      <a:pt x="3635" y="12"/>
                    </a:lnTo>
                    <a:lnTo>
                      <a:pt x="3637" y="10"/>
                    </a:lnTo>
                    <a:lnTo>
                      <a:pt x="3639" y="8"/>
                    </a:lnTo>
                    <a:lnTo>
                      <a:pt x="3640" y="6"/>
                    </a:lnTo>
                    <a:lnTo>
                      <a:pt x="3640" y="2"/>
                    </a:lnTo>
                    <a:lnTo>
                      <a:pt x="3653" y="2"/>
                    </a:lnTo>
                    <a:lnTo>
                      <a:pt x="3669" y="2"/>
                    </a:lnTo>
                    <a:lnTo>
                      <a:pt x="3673" y="2"/>
                    </a:lnTo>
                    <a:lnTo>
                      <a:pt x="3681" y="2"/>
                    </a:lnTo>
                    <a:lnTo>
                      <a:pt x="3685" y="4"/>
                    </a:lnTo>
                    <a:lnTo>
                      <a:pt x="3690" y="6"/>
                    </a:lnTo>
                    <a:lnTo>
                      <a:pt x="3694" y="10"/>
                    </a:lnTo>
                    <a:lnTo>
                      <a:pt x="3698" y="14"/>
                    </a:lnTo>
                    <a:lnTo>
                      <a:pt x="3708" y="15"/>
                    </a:lnTo>
                    <a:lnTo>
                      <a:pt x="3717" y="15"/>
                    </a:lnTo>
                    <a:lnTo>
                      <a:pt x="3721" y="14"/>
                    </a:lnTo>
                    <a:lnTo>
                      <a:pt x="3724" y="12"/>
                    </a:lnTo>
                    <a:lnTo>
                      <a:pt x="3727" y="8"/>
                    </a:lnTo>
                    <a:lnTo>
                      <a:pt x="3727" y="2"/>
                    </a:lnTo>
                    <a:lnTo>
                      <a:pt x="3739" y="2"/>
                    </a:lnTo>
                    <a:lnTo>
                      <a:pt x="3748" y="2"/>
                    </a:lnTo>
                    <a:lnTo>
                      <a:pt x="3753" y="3"/>
                    </a:lnTo>
                    <a:lnTo>
                      <a:pt x="3755" y="5"/>
                    </a:lnTo>
                    <a:lnTo>
                      <a:pt x="3757" y="9"/>
                    </a:lnTo>
                    <a:lnTo>
                      <a:pt x="3757" y="14"/>
                    </a:lnTo>
                    <a:lnTo>
                      <a:pt x="3771" y="14"/>
                    </a:lnTo>
                    <a:lnTo>
                      <a:pt x="3784" y="14"/>
                    </a:lnTo>
                    <a:lnTo>
                      <a:pt x="3799" y="14"/>
                    </a:lnTo>
                    <a:lnTo>
                      <a:pt x="3815" y="14"/>
                    </a:lnTo>
                    <a:lnTo>
                      <a:pt x="3819" y="14"/>
                    </a:lnTo>
                    <a:lnTo>
                      <a:pt x="3827" y="14"/>
                    </a:lnTo>
                    <a:lnTo>
                      <a:pt x="3904" y="14"/>
                    </a:lnTo>
                    <a:lnTo>
                      <a:pt x="3980" y="14"/>
                    </a:lnTo>
                    <a:lnTo>
                      <a:pt x="4058" y="14"/>
                    </a:lnTo>
                    <a:lnTo>
                      <a:pt x="4134" y="14"/>
                    </a:lnTo>
                    <a:lnTo>
                      <a:pt x="4211" y="14"/>
                    </a:lnTo>
                    <a:lnTo>
                      <a:pt x="4287" y="14"/>
                    </a:lnTo>
                    <a:lnTo>
                      <a:pt x="4364" y="14"/>
                    </a:lnTo>
                    <a:lnTo>
                      <a:pt x="4441" y="14"/>
                    </a:lnTo>
                    <a:lnTo>
                      <a:pt x="4441" y="6"/>
                    </a:lnTo>
                    <a:lnTo>
                      <a:pt x="4441" y="2"/>
                    </a:lnTo>
                    <a:lnTo>
                      <a:pt x="4445" y="4"/>
                    </a:lnTo>
                    <a:lnTo>
                      <a:pt x="4449" y="6"/>
                    </a:lnTo>
                    <a:lnTo>
                      <a:pt x="4454" y="10"/>
                    </a:lnTo>
                    <a:lnTo>
                      <a:pt x="4458" y="14"/>
                    </a:lnTo>
                    <a:lnTo>
                      <a:pt x="4542" y="14"/>
                    </a:lnTo>
                    <a:lnTo>
                      <a:pt x="4625" y="14"/>
                    </a:lnTo>
                    <a:lnTo>
                      <a:pt x="4708" y="14"/>
                    </a:lnTo>
                    <a:lnTo>
                      <a:pt x="4792" y="14"/>
                    </a:lnTo>
                    <a:lnTo>
                      <a:pt x="4876" y="14"/>
                    </a:lnTo>
                    <a:lnTo>
                      <a:pt x="4961" y="14"/>
                    </a:lnTo>
                    <a:lnTo>
                      <a:pt x="5045" y="14"/>
                    </a:lnTo>
                    <a:lnTo>
                      <a:pt x="5131" y="14"/>
                    </a:lnTo>
                    <a:lnTo>
                      <a:pt x="5132" y="19"/>
                    </a:lnTo>
                    <a:lnTo>
                      <a:pt x="5134" y="23"/>
                    </a:lnTo>
                    <a:lnTo>
                      <a:pt x="5138" y="27"/>
                    </a:lnTo>
                    <a:lnTo>
                      <a:pt x="5142" y="32"/>
                    </a:lnTo>
                    <a:lnTo>
                      <a:pt x="5142" y="23"/>
                    </a:lnTo>
                    <a:lnTo>
                      <a:pt x="5142" y="14"/>
                    </a:lnTo>
                    <a:lnTo>
                      <a:pt x="5166" y="14"/>
                    </a:lnTo>
                    <a:lnTo>
                      <a:pt x="5190" y="14"/>
                    </a:lnTo>
                    <a:lnTo>
                      <a:pt x="5214" y="14"/>
                    </a:lnTo>
                    <a:lnTo>
                      <a:pt x="5238" y="14"/>
                    </a:lnTo>
                    <a:lnTo>
                      <a:pt x="5263" y="14"/>
                    </a:lnTo>
                    <a:lnTo>
                      <a:pt x="5287" y="14"/>
                    </a:lnTo>
                    <a:lnTo>
                      <a:pt x="5311" y="14"/>
                    </a:lnTo>
                    <a:lnTo>
                      <a:pt x="5335" y="14"/>
                    </a:lnTo>
                    <a:lnTo>
                      <a:pt x="5335" y="23"/>
                    </a:lnTo>
                    <a:lnTo>
                      <a:pt x="5335" y="32"/>
                    </a:lnTo>
                    <a:lnTo>
                      <a:pt x="5344" y="32"/>
                    </a:lnTo>
                    <a:lnTo>
                      <a:pt x="5353" y="32"/>
                    </a:lnTo>
                    <a:lnTo>
                      <a:pt x="5363" y="32"/>
                    </a:lnTo>
                    <a:lnTo>
                      <a:pt x="5376" y="32"/>
                    </a:lnTo>
                    <a:lnTo>
                      <a:pt x="5376" y="23"/>
                    </a:lnTo>
                    <a:lnTo>
                      <a:pt x="5376" y="14"/>
                    </a:lnTo>
                    <a:lnTo>
                      <a:pt x="5402" y="14"/>
                    </a:lnTo>
                    <a:lnTo>
                      <a:pt x="5429" y="14"/>
                    </a:lnTo>
                    <a:lnTo>
                      <a:pt x="5455" y="14"/>
                    </a:lnTo>
                    <a:lnTo>
                      <a:pt x="5481" y="14"/>
                    </a:lnTo>
                    <a:lnTo>
                      <a:pt x="5481" y="23"/>
                    </a:lnTo>
                    <a:lnTo>
                      <a:pt x="5481" y="32"/>
                    </a:lnTo>
                    <a:lnTo>
                      <a:pt x="5494" y="32"/>
                    </a:lnTo>
                    <a:lnTo>
                      <a:pt x="5508" y="32"/>
                    </a:lnTo>
                    <a:lnTo>
                      <a:pt x="5523" y="32"/>
                    </a:lnTo>
                    <a:lnTo>
                      <a:pt x="5539" y="32"/>
                    </a:lnTo>
                    <a:lnTo>
                      <a:pt x="5540" y="27"/>
                    </a:lnTo>
                    <a:lnTo>
                      <a:pt x="5543" y="23"/>
                    </a:lnTo>
                    <a:lnTo>
                      <a:pt x="5546" y="19"/>
                    </a:lnTo>
                    <a:lnTo>
                      <a:pt x="5551" y="14"/>
                    </a:lnTo>
                    <a:lnTo>
                      <a:pt x="5551" y="23"/>
                    </a:lnTo>
                    <a:lnTo>
                      <a:pt x="5551" y="32"/>
                    </a:lnTo>
                    <a:lnTo>
                      <a:pt x="5559" y="32"/>
                    </a:lnTo>
                    <a:lnTo>
                      <a:pt x="5569" y="32"/>
                    </a:lnTo>
                    <a:lnTo>
                      <a:pt x="5569" y="23"/>
                    </a:lnTo>
                    <a:lnTo>
                      <a:pt x="5569" y="14"/>
                    </a:lnTo>
                    <a:lnTo>
                      <a:pt x="5591" y="14"/>
                    </a:lnTo>
                    <a:lnTo>
                      <a:pt x="5613" y="14"/>
                    </a:lnTo>
                    <a:lnTo>
                      <a:pt x="5634" y="14"/>
                    </a:lnTo>
                    <a:lnTo>
                      <a:pt x="5656" y="14"/>
                    </a:lnTo>
                    <a:lnTo>
                      <a:pt x="5656" y="23"/>
                    </a:lnTo>
                    <a:lnTo>
                      <a:pt x="5656" y="32"/>
                    </a:lnTo>
                    <a:lnTo>
                      <a:pt x="5689" y="32"/>
                    </a:lnTo>
                    <a:lnTo>
                      <a:pt x="5723" y="32"/>
                    </a:lnTo>
                    <a:lnTo>
                      <a:pt x="5757" y="32"/>
                    </a:lnTo>
                    <a:lnTo>
                      <a:pt x="5791" y="32"/>
                    </a:lnTo>
                    <a:lnTo>
                      <a:pt x="5826" y="32"/>
                    </a:lnTo>
                    <a:lnTo>
                      <a:pt x="5860" y="32"/>
                    </a:lnTo>
                    <a:lnTo>
                      <a:pt x="5896" y="32"/>
                    </a:lnTo>
                    <a:lnTo>
                      <a:pt x="5931" y="32"/>
                    </a:lnTo>
                    <a:lnTo>
                      <a:pt x="5931" y="23"/>
                    </a:lnTo>
                    <a:lnTo>
                      <a:pt x="5931" y="14"/>
                    </a:lnTo>
                    <a:lnTo>
                      <a:pt x="5941" y="14"/>
                    </a:lnTo>
                    <a:lnTo>
                      <a:pt x="5952" y="14"/>
                    </a:lnTo>
                    <a:lnTo>
                      <a:pt x="5964" y="14"/>
                    </a:lnTo>
                    <a:lnTo>
                      <a:pt x="5977" y="14"/>
                    </a:lnTo>
                    <a:lnTo>
                      <a:pt x="5977" y="23"/>
                    </a:lnTo>
                    <a:lnTo>
                      <a:pt x="5977" y="32"/>
                    </a:lnTo>
                    <a:lnTo>
                      <a:pt x="5990" y="32"/>
                    </a:lnTo>
                    <a:lnTo>
                      <a:pt x="6006" y="32"/>
                    </a:lnTo>
                    <a:lnTo>
                      <a:pt x="6006" y="23"/>
                    </a:lnTo>
                    <a:lnTo>
                      <a:pt x="6006" y="14"/>
                    </a:lnTo>
                    <a:lnTo>
                      <a:pt x="6043" y="14"/>
                    </a:lnTo>
                    <a:lnTo>
                      <a:pt x="6078" y="14"/>
                    </a:lnTo>
                    <a:lnTo>
                      <a:pt x="6114" y="14"/>
                    </a:lnTo>
                    <a:lnTo>
                      <a:pt x="6150" y="14"/>
                    </a:lnTo>
                    <a:lnTo>
                      <a:pt x="6188" y="14"/>
                    </a:lnTo>
                    <a:lnTo>
                      <a:pt x="6225" y="14"/>
                    </a:lnTo>
                    <a:lnTo>
                      <a:pt x="6262" y="14"/>
                    </a:lnTo>
                    <a:lnTo>
                      <a:pt x="6299" y="14"/>
                    </a:lnTo>
                    <a:lnTo>
                      <a:pt x="6300" y="19"/>
                    </a:lnTo>
                    <a:lnTo>
                      <a:pt x="6302" y="23"/>
                    </a:lnTo>
                    <a:lnTo>
                      <a:pt x="6306" y="27"/>
                    </a:lnTo>
                    <a:lnTo>
                      <a:pt x="6310" y="32"/>
                    </a:lnTo>
                    <a:lnTo>
                      <a:pt x="6310" y="23"/>
                    </a:lnTo>
                    <a:lnTo>
                      <a:pt x="6310" y="14"/>
                    </a:lnTo>
                    <a:lnTo>
                      <a:pt x="6324" y="14"/>
                    </a:lnTo>
                    <a:lnTo>
                      <a:pt x="6338" y="14"/>
                    </a:lnTo>
                    <a:lnTo>
                      <a:pt x="6353" y="14"/>
                    </a:lnTo>
                    <a:lnTo>
                      <a:pt x="6369" y="14"/>
                    </a:lnTo>
                    <a:lnTo>
                      <a:pt x="6369" y="23"/>
                    </a:lnTo>
                    <a:lnTo>
                      <a:pt x="6369" y="32"/>
                    </a:lnTo>
                    <a:lnTo>
                      <a:pt x="6378" y="32"/>
                    </a:lnTo>
                    <a:lnTo>
                      <a:pt x="6387" y="32"/>
                    </a:lnTo>
                    <a:lnTo>
                      <a:pt x="6387" y="23"/>
                    </a:lnTo>
                    <a:lnTo>
                      <a:pt x="6387" y="14"/>
                    </a:lnTo>
                    <a:lnTo>
                      <a:pt x="6410" y="14"/>
                    </a:lnTo>
                    <a:lnTo>
                      <a:pt x="6434" y="14"/>
                    </a:lnTo>
                    <a:lnTo>
                      <a:pt x="6459" y="14"/>
                    </a:lnTo>
                    <a:lnTo>
                      <a:pt x="6487" y="14"/>
                    </a:lnTo>
                    <a:lnTo>
                      <a:pt x="6487" y="23"/>
                    </a:lnTo>
                    <a:lnTo>
                      <a:pt x="6487" y="32"/>
                    </a:lnTo>
                    <a:lnTo>
                      <a:pt x="6499" y="32"/>
                    </a:lnTo>
                    <a:lnTo>
                      <a:pt x="6516" y="32"/>
                    </a:lnTo>
                    <a:lnTo>
                      <a:pt x="6516" y="23"/>
                    </a:lnTo>
                    <a:lnTo>
                      <a:pt x="6516" y="14"/>
                    </a:lnTo>
                    <a:lnTo>
                      <a:pt x="6613" y="14"/>
                    </a:lnTo>
                    <a:lnTo>
                      <a:pt x="6712" y="14"/>
                    </a:lnTo>
                    <a:lnTo>
                      <a:pt x="6811" y="14"/>
                    </a:lnTo>
                    <a:lnTo>
                      <a:pt x="6909" y="14"/>
                    </a:lnTo>
                    <a:lnTo>
                      <a:pt x="7008" y="14"/>
                    </a:lnTo>
                    <a:lnTo>
                      <a:pt x="7107" y="14"/>
                    </a:lnTo>
                    <a:lnTo>
                      <a:pt x="7205" y="14"/>
                    </a:lnTo>
                    <a:lnTo>
                      <a:pt x="7304" y="14"/>
                    </a:lnTo>
                    <a:lnTo>
                      <a:pt x="7403" y="14"/>
                    </a:lnTo>
                    <a:lnTo>
                      <a:pt x="7501" y="14"/>
                    </a:lnTo>
                    <a:lnTo>
                      <a:pt x="7600" y="14"/>
                    </a:lnTo>
                    <a:lnTo>
                      <a:pt x="7699" y="14"/>
                    </a:lnTo>
                    <a:lnTo>
                      <a:pt x="7797" y="14"/>
                    </a:lnTo>
                    <a:lnTo>
                      <a:pt x="7896" y="14"/>
                    </a:lnTo>
                    <a:lnTo>
                      <a:pt x="7995" y="14"/>
                    </a:lnTo>
                    <a:lnTo>
                      <a:pt x="8093" y="14"/>
                    </a:lnTo>
                    <a:lnTo>
                      <a:pt x="8093" y="23"/>
                    </a:lnTo>
                    <a:lnTo>
                      <a:pt x="8093" y="32"/>
                    </a:lnTo>
                    <a:lnTo>
                      <a:pt x="8102" y="32"/>
                    </a:lnTo>
                    <a:lnTo>
                      <a:pt x="8110" y="32"/>
                    </a:lnTo>
                    <a:lnTo>
                      <a:pt x="8110" y="23"/>
                    </a:lnTo>
                    <a:lnTo>
                      <a:pt x="8110" y="14"/>
                    </a:lnTo>
                    <a:lnTo>
                      <a:pt x="8142" y="14"/>
                    </a:lnTo>
                    <a:lnTo>
                      <a:pt x="8173" y="14"/>
                    </a:lnTo>
                    <a:lnTo>
                      <a:pt x="8205" y="14"/>
                    </a:lnTo>
                    <a:lnTo>
                      <a:pt x="8239" y="14"/>
                    </a:lnTo>
                    <a:lnTo>
                      <a:pt x="8239" y="23"/>
                    </a:lnTo>
                    <a:lnTo>
                      <a:pt x="8239" y="32"/>
                    </a:lnTo>
                    <a:lnTo>
                      <a:pt x="8248" y="32"/>
                    </a:lnTo>
                    <a:lnTo>
                      <a:pt x="8257" y="32"/>
                    </a:lnTo>
                    <a:lnTo>
                      <a:pt x="8257" y="27"/>
                    </a:lnTo>
                    <a:lnTo>
                      <a:pt x="8260" y="23"/>
                    </a:lnTo>
                    <a:lnTo>
                      <a:pt x="8264" y="19"/>
                    </a:lnTo>
                    <a:lnTo>
                      <a:pt x="8268" y="14"/>
                    </a:lnTo>
                    <a:lnTo>
                      <a:pt x="8268" y="23"/>
                    </a:lnTo>
                    <a:lnTo>
                      <a:pt x="8268" y="32"/>
                    </a:lnTo>
                    <a:lnTo>
                      <a:pt x="8277" y="32"/>
                    </a:lnTo>
                    <a:lnTo>
                      <a:pt x="8287" y="32"/>
                    </a:lnTo>
                    <a:lnTo>
                      <a:pt x="8288" y="27"/>
                    </a:lnTo>
                    <a:lnTo>
                      <a:pt x="8290" y="23"/>
                    </a:lnTo>
                    <a:lnTo>
                      <a:pt x="8294" y="19"/>
                    </a:lnTo>
                    <a:lnTo>
                      <a:pt x="8298" y="14"/>
                    </a:lnTo>
                    <a:lnTo>
                      <a:pt x="8298" y="23"/>
                    </a:lnTo>
                    <a:lnTo>
                      <a:pt x="8298" y="32"/>
                    </a:lnTo>
                    <a:lnTo>
                      <a:pt x="8330" y="32"/>
                    </a:lnTo>
                    <a:lnTo>
                      <a:pt x="8363" y="32"/>
                    </a:lnTo>
                    <a:lnTo>
                      <a:pt x="8397" y="32"/>
                    </a:lnTo>
                    <a:lnTo>
                      <a:pt x="8432" y="32"/>
                    </a:lnTo>
                    <a:lnTo>
                      <a:pt x="8432" y="23"/>
                    </a:lnTo>
                    <a:lnTo>
                      <a:pt x="8432" y="14"/>
                    </a:lnTo>
                    <a:lnTo>
                      <a:pt x="8460" y="14"/>
                    </a:lnTo>
                    <a:lnTo>
                      <a:pt x="8489" y="14"/>
                    </a:lnTo>
                    <a:lnTo>
                      <a:pt x="8518" y="14"/>
                    </a:lnTo>
                    <a:lnTo>
                      <a:pt x="8549" y="14"/>
                    </a:lnTo>
                    <a:lnTo>
                      <a:pt x="8550" y="19"/>
                    </a:lnTo>
                    <a:lnTo>
                      <a:pt x="8552" y="23"/>
                    </a:lnTo>
                    <a:lnTo>
                      <a:pt x="8556" y="27"/>
                    </a:lnTo>
                    <a:lnTo>
                      <a:pt x="8560" y="32"/>
                    </a:lnTo>
                    <a:lnTo>
                      <a:pt x="8560" y="23"/>
                    </a:lnTo>
                    <a:lnTo>
                      <a:pt x="8560" y="14"/>
                    </a:lnTo>
                    <a:lnTo>
                      <a:pt x="8629" y="14"/>
                    </a:lnTo>
                    <a:lnTo>
                      <a:pt x="8696" y="14"/>
                    </a:lnTo>
                    <a:lnTo>
                      <a:pt x="8765" y="14"/>
                    </a:lnTo>
                    <a:lnTo>
                      <a:pt x="8832" y="14"/>
                    </a:lnTo>
                    <a:lnTo>
                      <a:pt x="8901" y="14"/>
                    </a:lnTo>
                    <a:lnTo>
                      <a:pt x="8968" y="14"/>
                    </a:lnTo>
                    <a:lnTo>
                      <a:pt x="9036" y="14"/>
                    </a:lnTo>
                    <a:lnTo>
                      <a:pt x="9104" y="14"/>
                    </a:lnTo>
                    <a:lnTo>
                      <a:pt x="9105" y="19"/>
                    </a:lnTo>
                    <a:lnTo>
                      <a:pt x="9108" y="23"/>
                    </a:lnTo>
                    <a:lnTo>
                      <a:pt x="9112" y="27"/>
                    </a:lnTo>
                    <a:lnTo>
                      <a:pt x="9116" y="32"/>
                    </a:lnTo>
                    <a:lnTo>
                      <a:pt x="9116" y="23"/>
                    </a:lnTo>
                    <a:lnTo>
                      <a:pt x="9116" y="14"/>
                    </a:lnTo>
                    <a:lnTo>
                      <a:pt x="9166" y="14"/>
                    </a:lnTo>
                    <a:lnTo>
                      <a:pt x="9217" y="14"/>
                    </a:lnTo>
                    <a:lnTo>
                      <a:pt x="9267" y="14"/>
                    </a:lnTo>
                    <a:lnTo>
                      <a:pt x="9318" y="14"/>
                    </a:lnTo>
                    <a:lnTo>
                      <a:pt x="9370" y="14"/>
                    </a:lnTo>
                    <a:lnTo>
                      <a:pt x="9421" y="14"/>
                    </a:lnTo>
                    <a:lnTo>
                      <a:pt x="9472" y="14"/>
                    </a:lnTo>
                    <a:lnTo>
                      <a:pt x="9525" y="14"/>
                    </a:lnTo>
                    <a:lnTo>
                      <a:pt x="9525" y="23"/>
                    </a:lnTo>
                    <a:lnTo>
                      <a:pt x="9525" y="32"/>
                    </a:lnTo>
                    <a:lnTo>
                      <a:pt x="9534" y="32"/>
                    </a:lnTo>
                    <a:lnTo>
                      <a:pt x="9543" y="32"/>
                    </a:lnTo>
                    <a:lnTo>
                      <a:pt x="9544" y="27"/>
                    </a:lnTo>
                    <a:lnTo>
                      <a:pt x="9546" y="23"/>
                    </a:lnTo>
                    <a:lnTo>
                      <a:pt x="9550" y="19"/>
                    </a:lnTo>
                    <a:lnTo>
                      <a:pt x="9554" y="14"/>
                    </a:lnTo>
                    <a:lnTo>
                      <a:pt x="9554" y="23"/>
                    </a:lnTo>
                    <a:lnTo>
                      <a:pt x="9554" y="32"/>
                    </a:lnTo>
                    <a:lnTo>
                      <a:pt x="9563" y="32"/>
                    </a:lnTo>
                    <a:lnTo>
                      <a:pt x="9572" y="32"/>
                    </a:lnTo>
                    <a:lnTo>
                      <a:pt x="9572" y="23"/>
                    </a:lnTo>
                    <a:lnTo>
                      <a:pt x="9572" y="14"/>
                    </a:lnTo>
                    <a:lnTo>
                      <a:pt x="9589" y="14"/>
                    </a:lnTo>
                    <a:lnTo>
                      <a:pt x="9607" y="14"/>
                    </a:lnTo>
                    <a:lnTo>
                      <a:pt x="9624" y="14"/>
                    </a:lnTo>
                    <a:lnTo>
                      <a:pt x="9641" y="14"/>
                    </a:lnTo>
                    <a:lnTo>
                      <a:pt x="9641" y="23"/>
                    </a:lnTo>
                    <a:lnTo>
                      <a:pt x="9641" y="32"/>
                    </a:lnTo>
                    <a:lnTo>
                      <a:pt x="9651" y="32"/>
                    </a:lnTo>
                    <a:lnTo>
                      <a:pt x="9660" y="32"/>
                    </a:lnTo>
                    <a:lnTo>
                      <a:pt x="9660" y="23"/>
                    </a:lnTo>
                    <a:lnTo>
                      <a:pt x="9660" y="14"/>
                    </a:lnTo>
                    <a:lnTo>
                      <a:pt x="9677" y="14"/>
                    </a:lnTo>
                    <a:lnTo>
                      <a:pt x="9695" y="14"/>
                    </a:lnTo>
                    <a:lnTo>
                      <a:pt x="9712" y="14"/>
                    </a:lnTo>
                    <a:lnTo>
                      <a:pt x="9730" y="14"/>
                    </a:lnTo>
                    <a:lnTo>
                      <a:pt x="9730" y="23"/>
                    </a:lnTo>
                    <a:lnTo>
                      <a:pt x="9730" y="32"/>
                    </a:lnTo>
                    <a:lnTo>
                      <a:pt x="9738" y="32"/>
                    </a:lnTo>
                    <a:lnTo>
                      <a:pt x="9747" y="32"/>
                    </a:lnTo>
                    <a:lnTo>
                      <a:pt x="9747" y="23"/>
                    </a:lnTo>
                    <a:lnTo>
                      <a:pt x="9747" y="14"/>
                    </a:lnTo>
                    <a:lnTo>
                      <a:pt x="9756" y="14"/>
                    </a:lnTo>
                    <a:lnTo>
                      <a:pt x="9765" y="14"/>
                    </a:lnTo>
                    <a:lnTo>
                      <a:pt x="9775" y="14"/>
                    </a:lnTo>
                    <a:lnTo>
                      <a:pt x="9788" y="14"/>
                    </a:lnTo>
                    <a:lnTo>
                      <a:pt x="9788" y="23"/>
                    </a:lnTo>
                    <a:lnTo>
                      <a:pt x="9788" y="32"/>
                    </a:lnTo>
                    <a:lnTo>
                      <a:pt x="9816" y="32"/>
                    </a:lnTo>
                    <a:lnTo>
                      <a:pt x="9844" y="32"/>
                    </a:lnTo>
                    <a:lnTo>
                      <a:pt x="9874" y="32"/>
                    </a:lnTo>
                    <a:lnTo>
                      <a:pt x="9905" y="32"/>
                    </a:lnTo>
                    <a:lnTo>
                      <a:pt x="9905" y="23"/>
                    </a:lnTo>
                    <a:lnTo>
                      <a:pt x="9905" y="14"/>
                    </a:lnTo>
                    <a:lnTo>
                      <a:pt x="9918" y="14"/>
                    </a:lnTo>
                    <a:lnTo>
                      <a:pt x="9931" y="14"/>
                    </a:lnTo>
                    <a:lnTo>
                      <a:pt x="9946" y="14"/>
                    </a:lnTo>
                    <a:lnTo>
                      <a:pt x="9964" y="14"/>
                    </a:lnTo>
                    <a:lnTo>
                      <a:pt x="9964" y="23"/>
                    </a:lnTo>
                    <a:lnTo>
                      <a:pt x="9964" y="32"/>
                    </a:lnTo>
                    <a:lnTo>
                      <a:pt x="9972" y="32"/>
                    </a:lnTo>
                    <a:lnTo>
                      <a:pt x="9981" y="32"/>
                    </a:lnTo>
                    <a:lnTo>
                      <a:pt x="9981" y="23"/>
                    </a:lnTo>
                    <a:lnTo>
                      <a:pt x="9981" y="14"/>
                    </a:lnTo>
                    <a:lnTo>
                      <a:pt x="9990" y="14"/>
                    </a:lnTo>
                    <a:lnTo>
                      <a:pt x="9999" y="14"/>
                    </a:lnTo>
                    <a:lnTo>
                      <a:pt x="10010" y="14"/>
                    </a:lnTo>
                    <a:lnTo>
                      <a:pt x="10022" y="14"/>
                    </a:lnTo>
                    <a:lnTo>
                      <a:pt x="10022" y="23"/>
                    </a:lnTo>
                    <a:lnTo>
                      <a:pt x="10022" y="32"/>
                    </a:lnTo>
                    <a:lnTo>
                      <a:pt x="10031" y="32"/>
                    </a:lnTo>
                    <a:lnTo>
                      <a:pt x="10043" y="32"/>
                    </a:lnTo>
                    <a:lnTo>
                      <a:pt x="10055" y="32"/>
                    </a:lnTo>
                    <a:lnTo>
                      <a:pt x="10068" y="32"/>
                    </a:lnTo>
                    <a:lnTo>
                      <a:pt x="10068" y="23"/>
                    </a:lnTo>
                    <a:lnTo>
                      <a:pt x="10068" y="14"/>
                    </a:lnTo>
                    <a:lnTo>
                      <a:pt x="10077" y="14"/>
                    </a:lnTo>
                    <a:lnTo>
                      <a:pt x="10086" y="14"/>
                    </a:lnTo>
                    <a:lnTo>
                      <a:pt x="10086" y="23"/>
                    </a:lnTo>
                    <a:lnTo>
                      <a:pt x="10086" y="32"/>
                    </a:lnTo>
                    <a:lnTo>
                      <a:pt x="10117" y="32"/>
                    </a:lnTo>
                    <a:lnTo>
                      <a:pt x="10148" y="32"/>
                    </a:lnTo>
                    <a:lnTo>
                      <a:pt x="10180" y="32"/>
                    </a:lnTo>
                    <a:lnTo>
                      <a:pt x="10214" y="32"/>
                    </a:lnTo>
                    <a:lnTo>
                      <a:pt x="10214" y="23"/>
                    </a:lnTo>
                    <a:lnTo>
                      <a:pt x="10214" y="14"/>
                    </a:lnTo>
                    <a:lnTo>
                      <a:pt x="10227" y="14"/>
                    </a:lnTo>
                    <a:lnTo>
                      <a:pt x="10243" y="14"/>
                    </a:lnTo>
                    <a:lnTo>
                      <a:pt x="10243" y="23"/>
                    </a:lnTo>
                    <a:lnTo>
                      <a:pt x="10243" y="32"/>
                    </a:lnTo>
                    <a:lnTo>
                      <a:pt x="10257" y="32"/>
                    </a:lnTo>
                    <a:lnTo>
                      <a:pt x="10271" y="32"/>
                    </a:lnTo>
                    <a:lnTo>
                      <a:pt x="10286" y="32"/>
                    </a:lnTo>
                    <a:lnTo>
                      <a:pt x="10302" y="32"/>
                    </a:lnTo>
                    <a:lnTo>
                      <a:pt x="10302" y="23"/>
                    </a:lnTo>
                    <a:lnTo>
                      <a:pt x="10302" y="14"/>
                    </a:lnTo>
                    <a:lnTo>
                      <a:pt x="10311" y="14"/>
                    </a:lnTo>
                    <a:lnTo>
                      <a:pt x="10320" y="14"/>
                    </a:lnTo>
                    <a:lnTo>
                      <a:pt x="10320" y="23"/>
                    </a:lnTo>
                    <a:lnTo>
                      <a:pt x="10320" y="32"/>
                    </a:lnTo>
                    <a:lnTo>
                      <a:pt x="10329" y="32"/>
                    </a:lnTo>
                    <a:lnTo>
                      <a:pt x="10338" y="32"/>
                    </a:lnTo>
                    <a:lnTo>
                      <a:pt x="10348" y="32"/>
                    </a:lnTo>
                    <a:lnTo>
                      <a:pt x="10360" y="32"/>
                    </a:lnTo>
                    <a:lnTo>
                      <a:pt x="10360" y="23"/>
                    </a:lnTo>
                    <a:lnTo>
                      <a:pt x="10360" y="14"/>
                    </a:lnTo>
                    <a:lnTo>
                      <a:pt x="10373" y="14"/>
                    </a:lnTo>
                    <a:lnTo>
                      <a:pt x="10389" y="14"/>
                    </a:lnTo>
                    <a:lnTo>
                      <a:pt x="10389" y="23"/>
                    </a:lnTo>
                    <a:lnTo>
                      <a:pt x="10389" y="32"/>
                    </a:lnTo>
                    <a:lnTo>
                      <a:pt x="10422" y="32"/>
                    </a:lnTo>
                    <a:lnTo>
                      <a:pt x="10455" y="32"/>
                    </a:lnTo>
                    <a:lnTo>
                      <a:pt x="10489" y="32"/>
                    </a:lnTo>
                    <a:lnTo>
                      <a:pt x="10524" y="32"/>
                    </a:lnTo>
                    <a:lnTo>
                      <a:pt x="10524" y="23"/>
                    </a:lnTo>
                    <a:lnTo>
                      <a:pt x="10524" y="14"/>
                    </a:lnTo>
                    <a:lnTo>
                      <a:pt x="10536" y="14"/>
                    </a:lnTo>
                    <a:lnTo>
                      <a:pt x="10554" y="14"/>
                    </a:lnTo>
                    <a:lnTo>
                      <a:pt x="10554" y="23"/>
                    </a:lnTo>
                    <a:lnTo>
                      <a:pt x="10554" y="32"/>
                    </a:lnTo>
                    <a:lnTo>
                      <a:pt x="10566" y="32"/>
                    </a:lnTo>
                    <a:lnTo>
                      <a:pt x="10583" y="32"/>
                    </a:lnTo>
                    <a:lnTo>
                      <a:pt x="10583" y="23"/>
                    </a:lnTo>
                    <a:lnTo>
                      <a:pt x="10583" y="14"/>
                    </a:lnTo>
                    <a:lnTo>
                      <a:pt x="10595" y="14"/>
                    </a:lnTo>
                    <a:lnTo>
                      <a:pt x="10612" y="14"/>
                    </a:lnTo>
                    <a:lnTo>
                      <a:pt x="10612" y="23"/>
                    </a:lnTo>
                    <a:lnTo>
                      <a:pt x="10612" y="32"/>
                    </a:lnTo>
                    <a:lnTo>
                      <a:pt x="10624" y="32"/>
                    </a:lnTo>
                    <a:lnTo>
                      <a:pt x="10641" y="32"/>
                    </a:lnTo>
                    <a:lnTo>
                      <a:pt x="10642" y="27"/>
                    </a:lnTo>
                    <a:lnTo>
                      <a:pt x="10645" y="23"/>
                    </a:lnTo>
                    <a:lnTo>
                      <a:pt x="10648" y="19"/>
                    </a:lnTo>
                    <a:lnTo>
                      <a:pt x="10653" y="14"/>
                    </a:lnTo>
                    <a:lnTo>
                      <a:pt x="10653" y="23"/>
                    </a:lnTo>
                    <a:lnTo>
                      <a:pt x="10653" y="32"/>
                    </a:lnTo>
                    <a:lnTo>
                      <a:pt x="10679" y="32"/>
                    </a:lnTo>
                    <a:lnTo>
                      <a:pt x="10706" y="32"/>
                    </a:lnTo>
                    <a:lnTo>
                      <a:pt x="10732" y="32"/>
                    </a:lnTo>
                    <a:lnTo>
                      <a:pt x="10758" y="32"/>
                    </a:lnTo>
                    <a:lnTo>
                      <a:pt x="10758" y="23"/>
                    </a:lnTo>
                    <a:lnTo>
                      <a:pt x="10758" y="14"/>
                    </a:lnTo>
                    <a:lnTo>
                      <a:pt x="10770" y="14"/>
                    </a:lnTo>
                    <a:lnTo>
                      <a:pt x="10787" y="14"/>
                    </a:lnTo>
                    <a:lnTo>
                      <a:pt x="10788" y="19"/>
                    </a:lnTo>
                    <a:lnTo>
                      <a:pt x="10791" y="23"/>
                    </a:lnTo>
                    <a:lnTo>
                      <a:pt x="10795" y="27"/>
                    </a:lnTo>
                    <a:lnTo>
                      <a:pt x="10799" y="32"/>
                    </a:lnTo>
                    <a:lnTo>
                      <a:pt x="10799" y="23"/>
                    </a:lnTo>
                    <a:lnTo>
                      <a:pt x="10799" y="14"/>
                    </a:lnTo>
                    <a:lnTo>
                      <a:pt x="10808" y="14"/>
                    </a:lnTo>
                    <a:lnTo>
                      <a:pt x="10816" y="14"/>
                    </a:lnTo>
                    <a:lnTo>
                      <a:pt x="10816" y="23"/>
                    </a:lnTo>
                    <a:lnTo>
                      <a:pt x="10816" y="32"/>
                    </a:lnTo>
                    <a:lnTo>
                      <a:pt x="10839" y="32"/>
                    </a:lnTo>
                    <a:lnTo>
                      <a:pt x="10864" y="32"/>
                    </a:lnTo>
                    <a:lnTo>
                      <a:pt x="10890" y="32"/>
                    </a:lnTo>
                    <a:lnTo>
                      <a:pt x="10916" y="32"/>
                    </a:lnTo>
                    <a:lnTo>
                      <a:pt x="10916" y="23"/>
                    </a:lnTo>
                    <a:lnTo>
                      <a:pt x="10916" y="14"/>
                    </a:lnTo>
                    <a:lnTo>
                      <a:pt x="10928" y="14"/>
                    </a:lnTo>
                    <a:lnTo>
                      <a:pt x="10945" y="14"/>
                    </a:lnTo>
                    <a:lnTo>
                      <a:pt x="10945" y="23"/>
                    </a:lnTo>
                    <a:lnTo>
                      <a:pt x="10945" y="32"/>
                    </a:lnTo>
                    <a:lnTo>
                      <a:pt x="10972" y="32"/>
                    </a:lnTo>
                    <a:lnTo>
                      <a:pt x="11001" y="32"/>
                    </a:lnTo>
                    <a:lnTo>
                      <a:pt x="11032" y="32"/>
                    </a:lnTo>
                    <a:lnTo>
                      <a:pt x="11062" y="32"/>
                    </a:lnTo>
                    <a:lnTo>
                      <a:pt x="11062" y="23"/>
                    </a:lnTo>
                    <a:lnTo>
                      <a:pt x="11062" y="14"/>
                    </a:lnTo>
                    <a:lnTo>
                      <a:pt x="11071" y="14"/>
                    </a:lnTo>
                    <a:lnTo>
                      <a:pt x="11080" y="14"/>
                    </a:lnTo>
                    <a:lnTo>
                      <a:pt x="11080" y="23"/>
                    </a:lnTo>
                    <a:lnTo>
                      <a:pt x="11080" y="32"/>
                    </a:lnTo>
                    <a:lnTo>
                      <a:pt x="11114" y="32"/>
                    </a:lnTo>
                    <a:lnTo>
                      <a:pt x="11150" y="32"/>
                    </a:lnTo>
                    <a:lnTo>
                      <a:pt x="11187" y="32"/>
                    </a:lnTo>
                    <a:lnTo>
                      <a:pt x="11226" y="32"/>
                    </a:lnTo>
                    <a:lnTo>
                      <a:pt x="11226" y="23"/>
                    </a:lnTo>
                    <a:lnTo>
                      <a:pt x="11226" y="14"/>
                    </a:lnTo>
                    <a:lnTo>
                      <a:pt x="11238" y="14"/>
                    </a:lnTo>
                    <a:lnTo>
                      <a:pt x="11255" y="14"/>
                    </a:lnTo>
                    <a:lnTo>
                      <a:pt x="11255" y="23"/>
                    </a:lnTo>
                    <a:lnTo>
                      <a:pt x="11255" y="32"/>
                    </a:lnTo>
                    <a:lnTo>
                      <a:pt x="11268" y="32"/>
                    </a:lnTo>
                    <a:lnTo>
                      <a:pt x="11281" y="32"/>
                    </a:lnTo>
                    <a:lnTo>
                      <a:pt x="11296" y="32"/>
                    </a:lnTo>
                    <a:lnTo>
                      <a:pt x="11314" y="32"/>
                    </a:lnTo>
                    <a:lnTo>
                      <a:pt x="11314" y="23"/>
                    </a:lnTo>
                    <a:lnTo>
                      <a:pt x="11314" y="14"/>
                    </a:lnTo>
                    <a:lnTo>
                      <a:pt x="11326" y="14"/>
                    </a:lnTo>
                    <a:lnTo>
                      <a:pt x="11343" y="14"/>
                    </a:lnTo>
                    <a:lnTo>
                      <a:pt x="11344" y="19"/>
                    </a:lnTo>
                    <a:lnTo>
                      <a:pt x="11346" y="23"/>
                    </a:lnTo>
                    <a:lnTo>
                      <a:pt x="11350" y="27"/>
                    </a:lnTo>
                    <a:lnTo>
                      <a:pt x="11354" y="32"/>
                    </a:lnTo>
                    <a:lnTo>
                      <a:pt x="11354" y="23"/>
                    </a:lnTo>
                    <a:lnTo>
                      <a:pt x="11354" y="14"/>
                    </a:lnTo>
                    <a:lnTo>
                      <a:pt x="11367" y="14"/>
                    </a:lnTo>
                    <a:lnTo>
                      <a:pt x="11383" y="14"/>
                    </a:lnTo>
                    <a:lnTo>
                      <a:pt x="11383" y="23"/>
                    </a:lnTo>
                    <a:lnTo>
                      <a:pt x="11383" y="32"/>
                    </a:lnTo>
                    <a:lnTo>
                      <a:pt x="11392" y="32"/>
                    </a:lnTo>
                    <a:lnTo>
                      <a:pt x="11401" y="32"/>
                    </a:lnTo>
                    <a:lnTo>
                      <a:pt x="11402" y="27"/>
                    </a:lnTo>
                    <a:lnTo>
                      <a:pt x="11404" y="23"/>
                    </a:lnTo>
                    <a:lnTo>
                      <a:pt x="11408" y="19"/>
                    </a:lnTo>
                    <a:lnTo>
                      <a:pt x="11412" y="14"/>
                    </a:lnTo>
                    <a:lnTo>
                      <a:pt x="11412" y="23"/>
                    </a:lnTo>
                    <a:lnTo>
                      <a:pt x="11412" y="32"/>
                    </a:lnTo>
                    <a:lnTo>
                      <a:pt x="11421" y="32"/>
                    </a:lnTo>
                    <a:lnTo>
                      <a:pt x="11430" y="32"/>
                    </a:lnTo>
                    <a:lnTo>
                      <a:pt x="11430" y="23"/>
                    </a:lnTo>
                    <a:lnTo>
                      <a:pt x="11430" y="14"/>
                    </a:lnTo>
                    <a:lnTo>
                      <a:pt x="11442" y="14"/>
                    </a:lnTo>
                    <a:lnTo>
                      <a:pt x="11460" y="14"/>
                    </a:lnTo>
                    <a:lnTo>
                      <a:pt x="11460" y="23"/>
                    </a:lnTo>
                    <a:lnTo>
                      <a:pt x="11460" y="32"/>
                    </a:lnTo>
                    <a:lnTo>
                      <a:pt x="11477" y="32"/>
                    </a:lnTo>
                    <a:lnTo>
                      <a:pt x="11495" y="32"/>
                    </a:lnTo>
                    <a:lnTo>
                      <a:pt x="11512" y="32"/>
                    </a:lnTo>
                    <a:lnTo>
                      <a:pt x="11530" y="32"/>
                    </a:lnTo>
                    <a:lnTo>
                      <a:pt x="11530" y="23"/>
                    </a:lnTo>
                    <a:lnTo>
                      <a:pt x="11530" y="14"/>
                    </a:lnTo>
                    <a:lnTo>
                      <a:pt x="11547" y="14"/>
                    </a:lnTo>
                    <a:lnTo>
                      <a:pt x="11565" y="14"/>
                    </a:lnTo>
                    <a:lnTo>
                      <a:pt x="11584" y="14"/>
                    </a:lnTo>
                    <a:lnTo>
                      <a:pt x="11605" y="14"/>
                    </a:lnTo>
                    <a:lnTo>
                      <a:pt x="11605" y="23"/>
                    </a:lnTo>
                    <a:lnTo>
                      <a:pt x="11605" y="32"/>
                    </a:lnTo>
                    <a:lnTo>
                      <a:pt x="11628" y="32"/>
                    </a:lnTo>
                    <a:lnTo>
                      <a:pt x="11649" y="32"/>
                    </a:lnTo>
                    <a:lnTo>
                      <a:pt x="11671" y="32"/>
                    </a:lnTo>
                    <a:lnTo>
                      <a:pt x="11693" y="32"/>
                    </a:lnTo>
                    <a:lnTo>
                      <a:pt x="11693" y="23"/>
                    </a:lnTo>
                    <a:lnTo>
                      <a:pt x="11693" y="14"/>
                    </a:lnTo>
                    <a:lnTo>
                      <a:pt x="11705" y="14"/>
                    </a:lnTo>
                    <a:lnTo>
                      <a:pt x="11722" y="14"/>
                    </a:lnTo>
                    <a:lnTo>
                      <a:pt x="11722" y="23"/>
                    </a:lnTo>
                    <a:lnTo>
                      <a:pt x="11722" y="32"/>
                    </a:lnTo>
                    <a:lnTo>
                      <a:pt x="11762" y="32"/>
                    </a:lnTo>
                    <a:lnTo>
                      <a:pt x="11801" y="32"/>
                    </a:lnTo>
                    <a:lnTo>
                      <a:pt x="11841" y="32"/>
                    </a:lnTo>
                    <a:lnTo>
                      <a:pt x="11881" y="32"/>
                    </a:lnTo>
                    <a:lnTo>
                      <a:pt x="11921" y="32"/>
                    </a:lnTo>
                    <a:lnTo>
                      <a:pt x="11962" y="32"/>
                    </a:lnTo>
                    <a:lnTo>
                      <a:pt x="12002" y="32"/>
                    </a:lnTo>
                    <a:lnTo>
                      <a:pt x="12043" y="32"/>
                    </a:lnTo>
                    <a:lnTo>
                      <a:pt x="12043" y="23"/>
                    </a:lnTo>
                    <a:lnTo>
                      <a:pt x="12043" y="14"/>
                    </a:lnTo>
                    <a:lnTo>
                      <a:pt x="12056" y="14"/>
                    </a:lnTo>
                    <a:lnTo>
                      <a:pt x="12073" y="14"/>
                    </a:lnTo>
                    <a:lnTo>
                      <a:pt x="12073" y="23"/>
                    </a:lnTo>
                    <a:lnTo>
                      <a:pt x="12073" y="32"/>
                    </a:lnTo>
                    <a:lnTo>
                      <a:pt x="12134" y="32"/>
                    </a:lnTo>
                    <a:lnTo>
                      <a:pt x="12196" y="32"/>
                    </a:lnTo>
                    <a:lnTo>
                      <a:pt x="12258" y="32"/>
                    </a:lnTo>
                    <a:lnTo>
                      <a:pt x="12319" y="32"/>
                    </a:lnTo>
                    <a:lnTo>
                      <a:pt x="12382" y="32"/>
                    </a:lnTo>
                    <a:lnTo>
                      <a:pt x="12443" y="32"/>
                    </a:lnTo>
                    <a:lnTo>
                      <a:pt x="12505" y="32"/>
                    </a:lnTo>
                    <a:lnTo>
                      <a:pt x="12568" y="32"/>
                    </a:lnTo>
                    <a:lnTo>
                      <a:pt x="12629" y="32"/>
                    </a:lnTo>
                    <a:lnTo>
                      <a:pt x="12692" y="32"/>
                    </a:lnTo>
                    <a:lnTo>
                      <a:pt x="12754" y="32"/>
                    </a:lnTo>
                    <a:lnTo>
                      <a:pt x="12816" y="32"/>
                    </a:lnTo>
                    <a:lnTo>
                      <a:pt x="12879" y="32"/>
                    </a:lnTo>
                    <a:lnTo>
                      <a:pt x="12941" y="32"/>
                    </a:lnTo>
                    <a:lnTo>
                      <a:pt x="13004" y="32"/>
                    </a:lnTo>
                    <a:lnTo>
                      <a:pt x="13066" y="32"/>
                    </a:lnTo>
                    <a:lnTo>
                      <a:pt x="13070" y="35"/>
                    </a:lnTo>
                    <a:lnTo>
                      <a:pt x="13078" y="43"/>
                    </a:lnTo>
                    <a:lnTo>
                      <a:pt x="13078" y="61"/>
                    </a:lnTo>
                    <a:lnTo>
                      <a:pt x="13078" y="79"/>
                    </a:lnTo>
                    <a:lnTo>
                      <a:pt x="13078" y="98"/>
                    </a:lnTo>
                    <a:lnTo>
                      <a:pt x="13078" y="120"/>
                    </a:lnTo>
                    <a:lnTo>
                      <a:pt x="13087" y="120"/>
                    </a:lnTo>
                    <a:lnTo>
                      <a:pt x="13095" y="120"/>
                    </a:lnTo>
                    <a:lnTo>
                      <a:pt x="13095" y="133"/>
                    </a:lnTo>
                    <a:lnTo>
                      <a:pt x="13095" y="146"/>
                    </a:lnTo>
                    <a:lnTo>
                      <a:pt x="13095" y="161"/>
                    </a:lnTo>
                    <a:lnTo>
                      <a:pt x="13095" y="178"/>
                    </a:lnTo>
                    <a:lnTo>
                      <a:pt x="13087" y="178"/>
                    </a:lnTo>
                    <a:lnTo>
                      <a:pt x="13078" y="178"/>
                    </a:lnTo>
                    <a:lnTo>
                      <a:pt x="13078" y="190"/>
                    </a:lnTo>
                    <a:lnTo>
                      <a:pt x="13078" y="207"/>
                    </a:lnTo>
                    <a:lnTo>
                      <a:pt x="13087" y="207"/>
                    </a:lnTo>
                    <a:lnTo>
                      <a:pt x="13095" y="207"/>
                    </a:lnTo>
                    <a:lnTo>
                      <a:pt x="13095" y="226"/>
                    </a:lnTo>
                    <a:lnTo>
                      <a:pt x="13095" y="246"/>
                    </a:lnTo>
                    <a:lnTo>
                      <a:pt x="13095" y="265"/>
                    </a:lnTo>
                    <a:lnTo>
                      <a:pt x="13095" y="285"/>
                    </a:lnTo>
                    <a:lnTo>
                      <a:pt x="13095" y="305"/>
                    </a:lnTo>
                    <a:lnTo>
                      <a:pt x="13095" y="324"/>
                    </a:lnTo>
                    <a:lnTo>
                      <a:pt x="13095" y="344"/>
                    </a:lnTo>
                    <a:lnTo>
                      <a:pt x="13095" y="363"/>
                    </a:lnTo>
                    <a:lnTo>
                      <a:pt x="13087" y="363"/>
                    </a:lnTo>
                    <a:lnTo>
                      <a:pt x="13078" y="363"/>
                    </a:lnTo>
                    <a:lnTo>
                      <a:pt x="13078" y="372"/>
                    </a:lnTo>
                    <a:lnTo>
                      <a:pt x="13078" y="381"/>
                    </a:lnTo>
                    <a:lnTo>
                      <a:pt x="13087" y="381"/>
                    </a:lnTo>
                    <a:lnTo>
                      <a:pt x="13095" y="381"/>
                    </a:lnTo>
                    <a:lnTo>
                      <a:pt x="13095" y="416"/>
                    </a:lnTo>
                    <a:lnTo>
                      <a:pt x="13095" y="451"/>
                    </a:lnTo>
                    <a:lnTo>
                      <a:pt x="13095" y="489"/>
                    </a:lnTo>
                    <a:lnTo>
                      <a:pt x="13095" y="527"/>
                    </a:lnTo>
                    <a:lnTo>
                      <a:pt x="13091" y="528"/>
                    </a:lnTo>
                    <a:lnTo>
                      <a:pt x="13087" y="531"/>
                    </a:lnTo>
                    <a:lnTo>
                      <a:pt x="13082" y="534"/>
                    </a:lnTo>
                    <a:lnTo>
                      <a:pt x="13078" y="539"/>
                    </a:lnTo>
                    <a:lnTo>
                      <a:pt x="13087" y="539"/>
                    </a:lnTo>
                    <a:lnTo>
                      <a:pt x="13095" y="539"/>
                    </a:lnTo>
                    <a:lnTo>
                      <a:pt x="13095" y="645"/>
                    </a:lnTo>
                    <a:lnTo>
                      <a:pt x="13095" y="752"/>
                    </a:lnTo>
                    <a:lnTo>
                      <a:pt x="13095" y="860"/>
                    </a:lnTo>
                    <a:lnTo>
                      <a:pt x="13095" y="967"/>
                    </a:lnTo>
                    <a:lnTo>
                      <a:pt x="13095" y="1075"/>
                    </a:lnTo>
                    <a:lnTo>
                      <a:pt x="13095" y="1182"/>
                    </a:lnTo>
                    <a:lnTo>
                      <a:pt x="13095" y="1290"/>
                    </a:lnTo>
                    <a:lnTo>
                      <a:pt x="13095" y="1398"/>
                    </a:lnTo>
                    <a:lnTo>
                      <a:pt x="13095" y="1505"/>
                    </a:lnTo>
                    <a:lnTo>
                      <a:pt x="13095" y="1614"/>
                    </a:lnTo>
                    <a:lnTo>
                      <a:pt x="13095" y="1722"/>
                    </a:lnTo>
                    <a:lnTo>
                      <a:pt x="13095" y="1829"/>
                    </a:lnTo>
                    <a:lnTo>
                      <a:pt x="13095" y="1938"/>
                    </a:lnTo>
                    <a:lnTo>
                      <a:pt x="13095" y="2046"/>
                    </a:lnTo>
                    <a:lnTo>
                      <a:pt x="13095" y="2153"/>
                    </a:lnTo>
                    <a:lnTo>
                      <a:pt x="13095" y="2261"/>
                    </a:lnTo>
                    <a:lnTo>
                      <a:pt x="13091" y="2262"/>
                    </a:lnTo>
                    <a:lnTo>
                      <a:pt x="13087" y="2265"/>
                    </a:lnTo>
                    <a:lnTo>
                      <a:pt x="13082" y="2268"/>
                    </a:lnTo>
                    <a:lnTo>
                      <a:pt x="13078" y="2273"/>
                    </a:lnTo>
                    <a:lnTo>
                      <a:pt x="13087" y="2273"/>
                    </a:lnTo>
                    <a:lnTo>
                      <a:pt x="13095" y="2273"/>
                    </a:lnTo>
                    <a:lnTo>
                      <a:pt x="13095" y="2286"/>
                    </a:lnTo>
                    <a:lnTo>
                      <a:pt x="13095" y="2301"/>
                    </a:lnTo>
                    <a:lnTo>
                      <a:pt x="13095" y="2315"/>
                    </a:lnTo>
                    <a:lnTo>
                      <a:pt x="13095" y="2332"/>
                    </a:lnTo>
                    <a:lnTo>
                      <a:pt x="13087" y="2332"/>
                    </a:lnTo>
                    <a:lnTo>
                      <a:pt x="13078" y="2332"/>
                    </a:lnTo>
                    <a:lnTo>
                      <a:pt x="13078" y="2344"/>
                    </a:lnTo>
                    <a:lnTo>
                      <a:pt x="13078" y="2361"/>
                    </a:lnTo>
                    <a:lnTo>
                      <a:pt x="13087" y="2361"/>
                    </a:lnTo>
                    <a:lnTo>
                      <a:pt x="13095" y="2361"/>
                    </a:lnTo>
                    <a:lnTo>
                      <a:pt x="13095" y="2462"/>
                    </a:lnTo>
                    <a:lnTo>
                      <a:pt x="13095" y="2563"/>
                    </a:lnTo>
                    <a:lnTo>
                      <a:pt x="13095" y="2666"/>
                    </a:lnTo>
                    <a:lnTo>
                      <a:pt x="13095" y="2767"/>
                    </a:lnTo>
                    <a:lnTo>
                      <a:pt x="13095" y="2868"/>
                    </a:lnTo>
                    <a:lnTo>
                      <a:pt x="13095" y="2970"/>
                    </a:lnTo>
                    <a:lnTo>
                      <a:pt x="13095" y="3072"/>
                    </a:lnTo>
                    <a:lnTo>
                      <a:pt x="13095" y="3173"/>
                    </a:lnTo>
                    <a:lnTo>
                      <a:pt x="13095" y="3275"/>
                    </a:lnTo>
                    <a:lnTo>
                      <a:pt x="13095" y="3377"/>
                    </a:lnTo>
                    <a:lnTo>
                      <a:pt x="13095" y="3479"/>
                    </a:lnTo>
                    <a:lnTo>
                      <a:pt x="13095" y="3581"/>
                    </a:lnTo>
                    <a:lnTo>
                      <a:pt x="13095" y="3683"/>
                    </a:lnTo>
                    <a:lnTo>
                      <a:pt x="13095" y="3786"/>
                    </a:lnTo>
                    <a:lnTo>
                      <a:pt x="13095" y="3888"/>
                    </a:lnTo>
                    <a:lnTo>
                      <a:pt x="13095" y="3990"/>
                    </a:lnTo>
                    <a:lnTo>
                      <a:pt x="13099" y="3990"/>
                    </a:lnTo>
                    <a:lnTo>
                      <a:pt x="13107" y="3990"/>
                    </a:lnTo>
                    <a:lnTo>
                      <a:pt x="13103" y="3995"/>
                    </a:lnTo>
                    <a:lnTo>
                      <a:pt x="13099" y="3999"/>
                    </a:lnTo>
                    <a:lnTo>
                      <a:pt x="13096" y="4003"/>
                    </a:lnTo>
                    <a:lnTo>
                      <a:pt x="13095" y="4008"/>
                    </a:lnTo>
                    <a:lnTo>
                      <a:pt x="13095" y="4056"/>
                    </a:lnTo>
                    <a:lnTo>
                      <a:pt x="13095" y="4104"/>
                    </a:lnTo>
                    <a:lnTo>
                      <a:pt x="13095" y="4153"/>
                    </a:lnTo>
                    <a:lnTo>
                      <a:pt x="13095" y="4201"/>
                    </a:lnTo>
                    <a:lnTo>
                      <a:pt x="13095" y="4250"/>
                    </a:lnTo>
                    <a:lnTo>
                      <a:pt x="13095" y="4299"/>
                    </a:lnTo>
                    <a:lnTo>
                      <a:pt x="13095" y="4348"/>
                    </a:lnTo>
                    <a:lnTo>
                      <a:pt x="13095" y="4398"/>
                    </a:lnTo>
                    <a:lnTo>
                      <a:pt x="13099" y="4398"/>
                    </a:lnTo>
                    <a:lnTo>
                      <a:pt x="13107" y="4398"/>
                    </a:lnTo>
                    <a:lnTo>
                      <a:pt x="13107" y="4407"/>
                    </a:lnTo>
                    <a:lnTo>
                      <a:pt x="13107" y="4419"/>
                    </a:lnTo>
                    <a:lnTo>
                      <a:pt x="13107" y="4431"/>
                    </a:lnTo>
                    <a:lnTo>
                      <a:pt x="13107" y="4444"/>
                    </a:lnTo>
                    <a:lnTo>
                      <a:pt x="13116" y="4444"/>
                    </a:lnTo>
                    <a:lnTo>
                      <a:pt x="13125" y="4444"/>
                    </a:lnTo>
                    <a:lnTo>
                      <a:pt x="13125" y="4479"/>
                    </a:lnTo>
                    <a:lnTo>
                      <a:pt x="13125" y="4515"/>
                    </a:lnTo>
                    <a:lnTo>
                      <a:pt x="13125" y="4552"/>
                    </a:lnTo>
                    <a:lnTo>
                      <a:pt x="13125" y="4590"/>
                    </a:lnTo>
                    <a:lnTo>
                      <a:pt x="13116" y="4590"/>
                    </a:lnTo>
                    <a:lnTo>
                      <a:pt x="13107" y="4590"/>
                    </a:lnTo>
                    <a:lnTo>
                      <a:pt x="13107" y="4603"/>
                    </a:lnTo>
                    <a:lnTo>
                      <a:pt x="13107" y="4619"/>
                    </a:lnTo>
                    <a:lnTo>
                      <a:pt x="13111" y="4620"/>
                    </a:lnTo>
                    <a:lnTo>
                      <a:pt x="13116" y="4623"/>
                    </a:lnTo>
                    <a:lnTo>
                      <a:pt x="13121" y="4627"/>
                    </a:lnTo>
                    <a:lnTo>
                      <a:pt x="13125" y="4631"/>
                    </a:lnTo>
                    <a:lnTo>
                      <a:pt x="13116" y="4631"/>
                    </a:lnTo>
                    <a:lnTo>
                      <a:pt x="13107" y="4631"/>
                    </a:lnTo>
                    <a:lnTo>
                      <a:pt x="13108" y="4640"/>
                    </a:lnTo>
                    <a:lnTo>
                      <a:pt x="13108" y="4650"/>
                    </a:lnTo>
                    <a:lnTo>
                      <a:pt x="13107" y="4654"/>
                    </a:lnTo>
                    <a:lnTo>
                      <a:pt x="13104" y="4657"/>
                    </a:lnTo>
                    <a:lnTo>
                      <a:pt x="13101" y="4659"/>
                    </a:lnTo>
                    <a:lnTo>
                      <a:pt x="13095" y="4660"/>
                    </a:lnTo>
                    <a:lnTo>
                      <a:pt x="13096" y="4664"/>
                    </a:lnTo>
                    <a:lnTo>
                      <a:pt x="13099" y="4669"/>
                    </a:lnTo>
                    <a:lnTo>
                      <a:pt x="13103" y="4673"/>
                    </a:lnTo>
                    <a:lnTo>
                      <a:pt x="13107" y="4677"/>
                    </a:lnTo>
                    <a:lnTo>
                      <a:pt x="13108" y="4689"/>
                    </a:lnTo>
                    <a:lnTo>
                      <a:pt x="13108" y="4702"/>
                    </a:lnTo>
                    <a:lnTo>
                      <a:pt x="13107" y="4708"/>
                    </a:lnTo>
                    <a:lnTo>
                      <a:pt x="13104" y="4713"/>
                    </a:lnTo>
                    <a:lnTo>
                      <a:pt x="13103" y="4715"/>
                    </a:lnTo>
                    <a:lnTo>
                      <a:pt x="13101" y="4717"/>
                    </a:lnTo>
                    <a:lnTo>
                      <a:pt x="13098" y="4718"/>
                    </a:lnTo>
                    <a:lnTo>
                      <a:pt x="13095" y="4718"/>
                    </a:lnTo>
                    <a:lnTo>
                      <a:pt x="13095" y="4728"/>
                    </a:lnTo>
                    <a:lnTo>
                      <a:pt x="13095" y="4739"/>
                    </a:lnTo>
                    <a:lnTo>
                      <a:pt x="13095" y="4751"/>
                    </a:lnTo>
                    <a:lnTo>
                      <a:pt x="13095" y="4764"/>
                    </a:lnTo>
                    <a:lnTo>
                      <a:pt x="13095" y="4768"/>
                    </a:lnTo>
                    <a:lnTo>
                      <a:pt x="13095" y="4776"/>
                    </a:lnTo>
                    <a:lnTo>
                      <a:pt x="13094" y="4797"/>
                    </a:lnTo>
                    <a:lnTo>
                      <a:pt x="13092" y="4826"/>
                    </a:lnTo>
                    <a:lnTo>
                      <a:pt x="13093" y="4840"/>
                    </a:lnTo>
                    <a:lnTo>
                      <a:pt x="13095" y="4853"/>
                    </a:lnTo>
                    <a:lnTo>
                      <a:pt x="13097" y="4858"/>
                    </a:lnTo>
                    <a:lnTo>
                      <a:pt x="13100" y="4861"/>
                    </a:lnTo>
                    <a:lnTo>
                      <a:pt x="13103" y="4863"/>
                    </a:lnTo>
                    <a:lnTo>
                      <a:pt x="13107" y="4864"/>
                    </a:lnTo>
                    <a:lnTo>
                      <a:pt x="13103" y="4868"/>
                    </a:lnTo>
                    <a:lnTo>
                      <a:pt x="13099" y="4873"/>
                    </a:lnTo>
                    <a:lnTo>
                      <a:pt x="13096" y="4877"/>
                    </a:lnTo>
                    <a:lnTo>
                      <a:pt x="13095" y="4881"/>
                    </a:lnTo>
                    <a:lnTo>
                      <a:pt x="13095" y="4895"/>
                    </a:lnTo>
                    <a:lnTo>
                      <a:pt x="13095" y="4908"/>
                    </a:lnTo>
                    <a:lnTo>
                      <a:pt x="13096" y="4914"/>
                    </a:lnTo>
                    <a:lnTo>
                      <a:pt x="13098" y="4918"/>
                    </a:lnTo>
                    <a:lnTo>
                      <a:pt x="13099" y="4920"/>
                    </a:lnTo>
                    <a:lnTo>
                      <a:pt x="13101" y="4921"/>
                    </a:lnTo>
                    <a:lnTo>
                      <a:pt x="13104" y="4922"/>
                    </a:lnTo>
                    <a:lnTo>
                      <a:pt x="13107" y="4922"/>
                    </a:lnTo>
                    <a:lnTo>
                      <a:pt x="13103" y="4928"/>
                    </a:lnTo>
                    <a:lnTo>
                      <a:pt x="13099" y="4934"/>
                    </a:lnTo>
                    <a:lnTo>
                      <a:pt x="13096" y="4943"/>
                    </a:lnTo>
                    <a:lnTo>
                      <a:pt x="13095" y="4951"/>
                    </a:lnTo>
                    <a:lnTo>
                      <a:pt x="13099" y="4951"/>
                    </a:lnTo>
                    <a:lnTo>
                      <a:pt x="13107" y="4951"/>
                    </a:lnTo>
                    <a:lnTo>
                      <a:pt x="13107" y="4961"/>
                    </a:lnTo>
                    <a:lnTo>
                      <a:pt x="13107" y="4972"/>
                    </a:lnTo>
                    <a:lnTo>
                      <a:pt x="13107" y="4985"/>
                    </a:lnTo>
                    <a:lnTo>
                      <a:pt x="13107" y="4998"/>
                    </a:lnTo>
                    <a:lnTo>
                      <a:pt x="13107" y="5001"/>
                    </a:lnTo>
                    <a:lnTo>
                      <a:pt x="13107" y="5009"/>
                    </a:lnTo>
                    <a:lnTo>
                      <a:pt x="13108" y="5019"/>
                    </a:lnTo>
                    <a:lnTo>
                      <a:pt x="13108" y="5028"/>
                    </a:lnTo>
                    <a:lnTo>
                      <a:pt x="13107" y="5032"/>
                    </a:lnTo>
                    <a:lnTo>
                      <a:pt x="13104" y="5035"/>
                    </a:lnTo>
                    <a:lnTo>
                      <a:pt x="13101" y="5038"/>
                    </a:lnTo>
                    <a:lnTo>
                      <a:pt x="13095" y="5038"/>
                    </a:lnTo>
                    <a:lnTo>
                      <a:pt x="13095" y="5050"/>
                    </a:lnTo>
                    <a:lnTo>
                      <a:pt x="13095" y="5059"/>
                    </a:lnTo>
                    <a:lnTo>
                      <a:pt x="13096" y="5063"/>
                    </a:lnTo>
                    <a:lnTo>
                      <a:pt x="13098" y="5065"/>
                    </a:lnTo>
                    <a:lnTo>
                      <a:pt x="13101" y="5067"/>
                    </a:lnTo>
                    <a:lnTo>
                      <a:pt x="13107" y="5067"/>
                    </a:lnTo>
                    <a:lnTo>
                      <a:pt x="13108" y="5077"/>
                    </a:lnTo>
                    <a:lnTo>
                      <a:pt x="13108" y="5086"/>
                    </a:lnTo>
                    <a:lnTo>
                      <a:pt x="13107" y="5090"/>
                    </a:lnTo>
                    <a:lnTo>
                      <a:pt x="13104" y="5093"/>
                    </a:lnTo>
                    <a:lnTo>
                      <a:pt x="13101" y="5096"/>
                    </a:lnTo>
                    <a:lnTo>
                      <a:pt x="13095" y="5096"/>
                    </a:lnTo>
                    <a:lnTo>
                      <a:pt x="13095" y="5108"/>
                    </a:lnTo>
                    <a:lnTo>
                      <a:pt x="13095" y="5117"/>
                    </a:lnTo>
                    <a:lnTo>
                      <a:pt x="13096" y="5121"/>
                    </a:lnTo>
                    <a:lnTo>
                      <a:pt x="13098" y="5123"/>
                    </a:lnTo>
                    <a:lnTo>
                      <a:pt x="13101" y="5125"/>
                    </a:lnTo>
                    <a:lnTo>
                      <a:pt x="13107" y="5125"/>
                    </a:lnTo>
                    <a:lnTo>
                      <a:pt x="13103" y="5130"/>
                    </a:lnTo>
                    <a:lnTo>
                      <a:pt x="13099" y="5134"/>
                    </a:lnTo>
                    <a:lnTo>
                      <a:pt x="13096" y="5138"/>
                    </a:lnTo>
                    <a:lnTo>
                      <a:pt x="13095" y="5143"/>
                    </a:lnTo>
                    <a:lnTo>
                      <a:pt x="13095" y="5200"/>
                    </a:lnTo>
                    <a:lnTo>
                      <a:pt x="13095" y="5258"/>
                    </a:lnTo>
                    <a:lnTo>
                      <a:pt x="13095" y="5316"/>
                    </a:lnTo>
                    <a:lnTo>
                      <a:pt x="13095" y="5374"/>
                    </a:lnTo>
                    <a:lnTo>
                      <a:pt x="13095" y="5432"/>
                    </a:lnTo>
                    <a:lnTo>
                      <a:pt x="13095" y="5491"/>
                    </a:lnTo>
                    <a:lnTo>
                      <a:pt x="13095" y="5550"/>
                    </a:lnTo>
                    <a:lnTo>
                      <a:pt x="13095" y="5609"/>
                    </a:lnTo>
                    <a:lnTo>
                      <a:pt x="13095" y="5613"/>
                    </a:lnTo>
                    <a:lnTo>
                      <a:pt x="13095" y="5621"/>
                    </a:lnTo>
                    <a:lnTo>
                      <a:pt x="13095" y="5652"/>
                    </a:lnTo>
                    <a:lnTo>
                      <a:pt x="13095" y="5685"/>
                    </a:lnTo>
                    <a:lnTo>
                      <a:pt x="13095" y="5720"/>
                    </a:lnTo>
                    <a:lnTo>
                      <a:pt x="13095" y="5754"/>
                    </a:lnTo>
                    <a:lnTo>
                      <a:pt x="13095" y="5758"/>
                    </a:lnTo>
                    <a:lnTo>
                      <a:pt x="13095" y="5766"/>
                    </a:lnTo>
                    <a:lnTo>
                      <a:pt x="13095" y="5812"/>
                    </a:lnTo>
                    <a:lnTo>
                      <a:pt x="13095" y="5858"/>
                    </a:lnTo>
                    <a:lnTo>
                      <a:pt x="13095" y="5903"/>
                    </a:lnTo>
                    <a:lnTo>
                      <a:pt x="13095" y="5950"/>
                    </a:lnTo>
                    <a:lnTo>
                      <a:pt x="13095" y="5996"/>
                    </a:lnTo>
                    <a:lnTo>
                      <a:pt x="13095" y="6041"/>
                    </a:lnTo>
                    <a:lnTo>
                      <a:pt x="13095" y="6087"/>
                    </a:lnTo>
                    <a:lnTo>
                      <a:pt x="13095" y="6133"/>
                    </a:lnTo>
                    <a:lnTo>
                      <a:pt x="13099" y="6133"/>
                    </a:lnTo>
                    <a:lnTo>
                      <a:pt x="13107" y="6133"/>
                    </a:lnTo>
                    <a:lnTo>
                      <a:pt x="13108" y="6142"/>
                    </a:lnTo>
                    <a:lnTo>
                      <a:pt x="13108" y="6152"/>
                    </a:lnTo>
                    <a:lnTo>
                      <a:pt x="13107" y="6156"/>
                    </a:lnTo>
                    <a:lnTo>
                      <a:pt x="13104" y="6159"/>
                    </a:lnTo>
                    <a:lnTo>
                      <a:pt x="13101" y="6161"/>
                    </a:lnTo>
                    <a:lnTo>
                      <a:pt x="13095" y="6162"/>
                    </a:lnTo>
                    <a:lnTo>
                      <a:pt x="13095" y="6234"/>
                    </a:lnTo>
                    <a:lnTo>
                      <a:pt x="13095" y="6306"/>
                    </a:lnTo>
                    <a:lnTo>
                      <a:pt x="13095" y="6379"/>
                    </a:lnTo>
                    <a:lnTo>
                      <a:pt x="13095" y="6451"/>
                    </a:lnTo>
                    <a:lnTo>
                      <a:pt x="13095" y="6523"/>
                    </a:lnTo>
                    <a:lnTo>
                      <a:pt x="13095" y="6596"/>
                    </a:lnTo>
                    <a:lnTo>
                      <a:pt x="13095" y="6670"/>
                    </a:lnTo>
                    <a:lnTo>
                      <a:pt x="13095" y="6744"/>
                    </a:lnTo>
                    <a:lnTo>
                      <a:pt x="13095" y="6748"/>
                    </a:lnTo>
                    <a:lnTo>
                      <a:pt x="13095" y="6756"/>
                    </a:lnTo>
                    <a:lnTo>
                      <a:pt x="13095" y="6789"/>
                    </a:lnTo>
                    <a:lnTo>
                      <a:pt x="13095" y="6821"/>
                    </a:lnTo>
                    <a:lnTo>
                      <a:pt x="13095" y="6854"/>
                    </a:lnTo>
                    <a:lnTo>
                      <a:pt x="13095" y="6886"/>
                    </a:lnTo>
                    <a:lnTo>
                      <a:pt x="13095" y="6919"/>
                    </a:lnTo>
                    <a:lnTo>
                      <a:pt x="13095" y="6952"/>
                    </a:lnTo>
                    <a:lnTo>
                      <a:pt x="13095" y="6985"/>
                    </a:lnTo>
                    <a:lnTo>
                      <a:pt x="13095" y="7017"/>
                    </a:lnTo>
                    <a:lnTo>
                      <a:pt x="13099" y="7017"/>
                    </a:lnTo>
                    <a:lnTo>
                      <a:pt x="13107" y="7017"/>
                    </a:lnTo>
                    <a:lnTo>
                      <a:pt x="13108" y="7027"/>
                    </a:lnTo>
                    <a:lnTo>
                      <a:pt x="13108" y="7036"/>
                    </a:lnTo>
                    <a:lnTo>
                      <a:pt x="13107" y="7041"/>
                    </a:lnTo>
                    <a:lnTo>
                      <a:pt x="13104" y="7044"/>
                    </a:lnTo>
                    <a:lnTo>
                      <a:pt x="13101" y="7046"/>
                    </a:lnTo>
                    <a:lnTo>
                      <a:pt x="13095" y="7047"/>
                    </a:lnTo>
                    <a:lnTo>
                      <a:pt x="13095" y="7067"/>
                    </a:lnTo>
                    <a:lnTo>
                      <a:pt x="13095" y="7086"/>
                    </a:lnTo>
                    <a:lnTo>
                      <a:pt x="13095" y="7106"/>
                    </a:lnTo>
                    <a:lnTo>
                      <a:pt x="13095" y="7126"/>
                    </a:lnTo>
                    <a:lnTo>
                      <a:pt x="13095" y="7147"/>
                    </a:lnTo>
                    <a:lnTo>
                      <a:pt x="13095" y="7167"/>
                    </a:lnTo>
                    <a:lnTo>
                      <a:pt x="13095" y="7188"/>
                    </a:lnTo>
                    <a:lnTo>
                      <a:pt x="13095" y="7210"/>
                    </a:lnTo>
                    <a:lnTo>
                      <a:pt x="13095" y="7213"/>
                    </a:lnTo>
                    <a:lnTo>
                      <a:pt x="13095" y="7221"/>
                    </a:lnTo>
                    <a:lnTo>
                      <a:pt x="13095" y="7256"/>
                    </a:lnTo>
                    <a:lnTo>
                      <a:pt x="13095" y="7292"/>
                    </a:lnTo>
                    <a:lnTo>
                      <a:pt x="13095" y="7328"/>
                    </a:lnTo>
                    <a:lnTo>
                      <a:pt x="13095" y="7366"/>
                    </a:lnTo>
                    <a:lnTo>
                      <a:pt x="13099" y="7366"/>
                    </a:lnTo>
                    <a:lnTo>
                      <a:pt x="13107" y="7366"/>
                    </a:lnTo>
                    <a:lnTo>
                      <a:pt x="13103" y="7371"/>
                    </a:lnTo>
                    <a:lnTo>
                      <a:pt x="13099" y="7375"/>
                    </a:lnTo>
                    <a:lnTo>
                      <a:pt x="13096" y="7379"/>
                    </a:lnTo>
                    <a:lnTo>
                      <a:pt x="13095" y="7384"/>
                    </a:lnTo>
                    <a:lnTo>
                      <a:pt x="13094" y="7403"/>
                    </a:lnTo>
                    <a:lnTo>
                      <a:pt x="13092" y="7426"/>
                    </a:lnTo>
                    <a:lnTo>
                      <a:pt x="13093" y="7432"/>
                    </a:lnTo>
                    <a:lnTo>
                      <a:pt x="13093" y="7437"/>
                    </a:lnTo>
                    <a:lnTo>
                      <a:pt x="13094" y="7442"/>
                    </a:lnTo>
                    <a:lnTo>
                      <a:pt x="13095" y="7446"/>
                    </a:lnTo>
                    <a:lnTo>
                      <a:pt x="13097" y="7450"/>
                    </a:lnTo>
                    <a:lnTo>
                      <a:pt x="13100" y="7452"/>
                    </a:lnTo>
                    <a:lnTo>
                      <a:pt x="13103" y="7454"/>
                    </a:lnTo>
                    <a:lnTo>
                      <a:pt x="13107" y="7454"/>
                    </a:lnTo>
                    <a:lnTo>
                      <a:pt x="13103" y="7459"/>
                    </a:lnTo>
                    <a:lnTo>
                      <a:pt x="13099" y="7463"/>
                    </a:lnTo>
                    <a:lnTo>
                      <a:pt x="13096" y="7468"/>
                    </a:lnTo>
                    <a:lnTo>
                      <a:pt x="13095" y="7472"/>
                    </a:lnTo>
                    <a:lnTo>
                      <a:pt x="13095" y="7486"/>
                    </a:lnTo>
                    <a:lnTo>
                      <a:pt x="13095" y="7499"/>
                    </a:lnTo>
                    <a:lnTo>
                      <a:pt x="13096" y="7504"/>
                    </a:lnTo>
                    <a:lnTo>
                      <a:pt x="13098" y="7509"/>
                    </a:lnTo>
                    <a:lnTo>
                      <a:pt x="13099" y="7510"/>
                    </a:lnTo>
                    <a:lnTo>
                      <a:pt x="13101" y="7512"/>
                    </a:lnTo>
                    <a:lnTo>
                      <a:pt x="13104" y="7512"/>
                    </a:lnTo>
                    <a:lnTo>
                      <a:pt x="13107" y="7513"/>
                    </a:lnTo>
                    <a:lnTo>
                      <a:pt x="13103" y="7518"/>
                    </a:lnTo>
                    <a:lnTo>
                      <a:pt x="13099" y="7525"/>
                    </a:lnTo>
                    <a:lnTo>
                      <a:pt x="13096" y="7533"/>
                    </a:lnTo>
                    <a:lnTo>
                      <a:pt x="13095" y="7542"/>
                    </a:lnTo>
                    <a:lnTo>
                      <a:pt x="13099" y="7542"/>
                    </a:lnTo>
                    <a:lnTo>
                      <a:pt x="13107" y="7542"/>
                    </a:lnTo>
                    <a:lnTo>
                      <a:pt x="13103" y="7547"/>
                    </a:lnTo>
                    <a:lnTo>
                      <a:pt x="13099" y="7554"/>
                    </a:lnTo>
                    <a:lnTo>
                      <a:pt x="13096" y="7562"/>
                    </a:lnTo>
                    <a:lnTo>
                      <a:pt x="13095" y="7571"/>
                    </a:lnTo>
                    <a:lnTo>
                      <a:pt x="13099" y="7571"/>
                    </a:lnTo>
                    <a:lnTo>
                      <a:pt x="13107" y="7571"/>
                    </a:lnTo>
                    <a:lnTo>
                      <a:pt x="13103" y="7575"/>
                    </a:lnTo>
                    <a:lnTo>
                      <a:pt x="13099" y="7579"/>
                    </a:lnTo>
                    <a:lnTo>
                      <a:pt x="13096" y="7584"/>
                    </a:lnTo>
                    <a:lnTo>
                      <a:pt x="13095" y="7588"/>
                    </a:lnTo>
                    <a:lnTo>
                      <a:pt x="13095" y="7610"/>
                    </a:lnTo>
                    <a:lnTo>
                      <a:pt x="13095" y="7632"/>
                    </a:lnTo>
                    <a:lnTo>
                      <a:pt x="13095" y="7653"/>
                    </a:lnTo>
                    <a:lnTo>
                      <a:pt x="13095" y="7675"/>
                    </a:lnTo>
                    <a:lnTo>
                      <a:pt x="13095" y="7679"/>
                    </a:lnTo>
                    <a:lnTo>
                      <a:pt x="13095" y="7687"/>
                    </a:lnTo>
                    <a:lnTo>
                      <a:pt x="13095" y="7699"/>
                    </a:lnTo>
                    <a:lnTo>
                      <a:pt x="13095" y="7708"/>
                    </a:lnTo>
                    <a:lnTo>
                      <a:pt x="13096" y="7711"/>
                    </a:lnTo>
                    <a:lnTo>
                      <a:pt x="13098" y="7714"/>
                    </a:lnTo>
                    <a:lnTo>
                      <a:pt x="13101" y="7715"/>
                    </a:lnTo>
                    <a:lnTo>
                      <a:pt x="13107" y="7716"/>
                    </a:lnTo>
                    <a:lnTo>
                      <a:pt x="13107" y="7727"/>
                    </a:lnTo>
                    <a:lnTo>
                      <a:pt x="13107" y="7738"/>
                    </a:lnTo>
                    <a:lnTo>
                      <a:pt x="13107" y="7750"/>
                    </a:lnTo>
                    <a:lnTo>
                      <a:pt x="13107" y="7761"/>
                    </a:lnTo>
                    <a:lnTo>
                      <a:pt x="17" y="77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1" name="Freeform 13"/>
              <p:cNvSpPr>
                <a:spLocks noEditPoints="1"/>
              </p:cNvSpPr>
              <p:nvPr/>
            </p:nvSpPr>
            <p:spPr bwMode="auto">
              <a:xfrm>
                <a:off x="1127" y="491"/>
                <a:ext cx="293" cy="42"/>
              </a:xfrm>
              <a:custGeom>
                <a:avLst/>
                <a:gdLst/>
                <a:ahLst/>
                <a:cxnLst>
                  <a:cxn ang="0">
                    <a:pos x="5619" y="1607"/>
                  </a:cxn>
                  <a:cxn ang="0">
                    <a:pos x="5490" y="1487"/>
                  </a:cxn>
                  <a:cxn ang="0">
                    <a:pos x="5339" y="1391"/>
                  </a:cxn>
                  <a:cxn ang="0">
                    <a:pos x="4606" y="1341"/>
                  </a:cxn>
                  <a:cxn ang="0">
                    <a:pos x="3762" y="1300"/>
                  </a:cxn>
                  <a:cxn ang="0">
                    <a:pos x="3603" y="1216"/>
                  </a:cxn>
                  <a:cxn ang="0">
                    <a:pos x="3473" y="1108"/>
                  </a:cxn>
                  <a:cxn ang="0">
                    <a:pos x="3379" y="959"/>
                  </a:cxn>
                  <a:cxn ang="0">
                    <a:pos x="3331" y="349"/>
                  </a:cxn>
                  <a:cxn ang="0">
                    <a:pos x="8066" y="914"/>
                  </a:cxn>
                  <a:cxn ang="0">
                    <a:pos x="7995" y="1070"/>
                  </a:cxn>
                  <a:cxn ang="0">
                    <a:pos x="7878" y="1204"/>
                  </a:cxn>
                  <a:cxn ang="0">
                    <a:pos x="7716" y="1298"/>
                  </a:cxn>
                  <a:cxn ang="0">
                    <a:pos x="7470" y="1333"/>
                  </a:cxn>
                  <a:cxn ang="0">
                    <a:pos x="7182" y="1350"/>
                  </a:cxn>
                  <a:cxn ang="0">
                    <a:pos x="6546" y="1350"/>
                  </a:cxn>
                  <a:cxn ang="0">
                    <a:pos x="6115" y="1379"/>
                  </a:cxn>
                  <a:cxn ang="0">
                    <a:pos x="5980" y="1443"/>
                  </a:cxn>
                  <a:cxn ang="0">
                    <a:pos x="5845" y="1536"/>
                  </a:cxn>
                  <a:cxn ang="0">
                    <a:pos x="5754" y="1685"/>
                  </a:cxn>
                  <a:cxn ang="0">
                    <a:pos x="2134" y="49"/>
                  </a:cxn>
                  <a:cxn ang="0">
                    <a:pos x="2055" y="198"/>
                  </a:cxn>
                  <a:cxn ang="0">
                    <a:pos x="1959" y="352"/>
                  </a:cxn>
                  <a:cxn ang="0">
                    <a:pos x="1894" y="476"/>
                  </a:cxn>
                  <a:cxn ang="0">
                    <a:pos x="1801" y="618"/>
                  </a:cxn>
                  <a:cxn ang="0">
                    <a:pos x="1709" y="746"/>
                  </a:cxn>
                  <a:cxn ang="0">
                    <a:pos x="1743" y="639"/>
                  </a:cxn>
                  <a:cxn ang="0">
                    <a:pos x="1684" y="405"/>
                  </a:cxn>
                  <a:cxn ang="0">
                    <a:pos x="1602" y="245"/>
                  </a:cxn>
                  <a:cxn ang="0">
                    <a:pos x="1508" y="85"/>
                  </a:cxn>
                  <a:cxn ang="0">
                    <a:pos x="556" y="52"/>
                  </a:cxn>
                  <a:cxn ang="0">
                    <a:pos x="467" y="192"/>
                  </a:cxn>
                  <a:cxn ang="0">
                    <a:pos x="374" y="310"/>
                  </a:cxn>
                  <a:cxn ang="0">
                    <a:pos x="286" y="455"/>
                  </a:cxn>
                  <a:cxn ang="0">
                    <a:pos x="199" y="604"/>
                  </a:cxn>
                  <a:cxn ang="0">
                    <a:pos x="107" y="734"/>
                  </a:cxn>
                  <a:cxn ang="0">
                    <a:pos x="341" y="813"/>
                  </a:cxn>
                  <a:cxn ang="0">
                    <a:pos x="206" y="821"/>
                  </a:cxn>
                  <a:cxn ang="0">
                    <a:pos x="67" y="837"/>
                  </a:cxn>
                  <a:cxn ang="0">
                    <a:pos x="76" y="698"/>
                  </a:cxn>
                  <a:cxn ang="0">
                    <a:pos x="164" y="552"/>
                  </a:cxn>
                  <a:cxn ang="0">
                    <a:pos x="256" y="418"/>
                  </a:cxn>
                  <a:cxn ang="0">
                    <a:pos x="346" y="274"/>
                  </a:cxn>
                  <a:cxn ang="0">
                    <a:pos x="427" y="143"/>
                  </a:cxn>
                  <a:cxn ang="0">
                    <a:pos x="586" y="0"/>
                  </a:cxn>
                  <a:cxn ang="0">
                    <a:pos x="11081" y="151"/>
                  </a:cxn>
                  <a:cxn ang="0">
                    <a:pos x="11151" y="318"/>
                  </a:cxn>
                  <a:cxn ang="0">
                    <a:pos x="11239" y="471"/>
                  </a:cxn>
                  <a:cxn ang="0">
                    <a:pos x="11315" y="618"/>
                  </a:cxn>
                  <a:cxn ang="0">
                    <a:pos x="11394" y="768"/>
                  </a:cxn>
                  <a:cxn ang="0">
                    <a:pos x="11157" y="866"/>
                  </a:cxn>
                  <a:cxn ang="0">
                    <a:pos x="10960" y="856"/>
                  </a:cxn>
                  <a:cxn ang="0">
                    <a:pos x="10820" y="859"/>
                  </a:cxn>
                  <a:cxn ang="0">
                    <a:pos x="10616" y="859"/>
                  </a:cxn>
                  <a:cxn ang="0">
                    <a:pos x="10380" y="855"/>
                  </a:cxn>
                  <a:cxn ang="0">
                    <a:pos x="10220" y="862"/>
                  </a:cxn>
                  <a:cxn ang="0">
                    <a:pos x="9834" y="855"/>
                  </a:cxn>
                  <a:cxn ang="0">
                    <a:pos x="9627" y="763"/>
                  </a:cxn>
                  <a:cxn ang="0">
                    <a:pos x="9544" y="625"/>
                  </a:cxn>
                  <a:cxn ang="0">
                    <a:pos x="9474" y="471"/>
                  </a:cxn>
                  <a:cxn ang="0">
                    <a:pos x="9397" y="320"/>
                  </a:cxn>
                  <a:cxn ang="0">
                    <a:pos x="9310" y="148"/>
                  </a:cxn>
                  <a:cxn ang="0">
                    <a:pos x="9222" y="5"/>
                  </a:cxn>
                </a:cxnLst>
                <a:rect l="0" t="0" r="r" b="b"/>
                <a:pathLst>
                  <a:path w="11432" h="1775">
                    <a:moveTo>
                      <a:pt x="5687" y="1775"/>
                    </a:moveTo>
                    <a:lnTo>
                      <a:pt x="5687" y="1766"/>
                    </a:lnTo>
                    <a:lnTo>
                      <a:pt x="5687" y="1758"/>
                    </a:lnTo>
                    <a:lnTo>
                      <a:pt x="5678" y="1758"/>
                    </a:lnTo>
                    <a:lnTo>
                      <a:pt x="5670" y="1758"/>
                    </a:lnTo>
                    <a:lnTo>
                      <a:pt x="5670" y="1748"/>
                    </a:lnTo>
                    <a:lnTo>
                      <a:pt x="5670" y="1739"/>
                    </a:lnTo>
                    <a:lnTo>
                      <a:pt x="5669" y="1735"/>
                    </a:lnTo>
                    <a:lnTo>
                      <a:pt x="5667" y="1731"/>
                    </a:lnTo>
                    <a:lnTo>
                      <a:pt x="5663" y="1729"/>
                    </a:lnTo>
                    <a:lnTo>
                      <a:pt x="5658" y="1729"/>
                    </a:lnTo>
                    <a:lnTo>
                      <a:pt x="5658" y="1712"/>
                    </a:lnTo>
                    <a:lnTo>
                      <a:pt x="5658" y="1697"/>
                    </a:lnTo>
                    <a:lnTo>
                      <a:pt x="5658" y="1684"/>
                    </a:lnTo>
                    <a:lnTo>
                      <a:pt x="5658" y="1670"/>
                    </a:lnTo>
                    <a:lnTo>
                      <a:pt x="5649" y="1670"/>
                    </a:lnTo>
                    <a:lnTo>
                      <a:pt x="5641" y="1670"/>
                    </a:lnTo>
                    <a:lnTo>
                      <a:pt x="5641" y="1661"/>
                    </a:lnTo>
                    <a:lnTo>
                      <a:pt x="5641" y="1652"/>
                    </a:lnTo>
                    <a:lnTo>
                      <a:pt x="5640" y="1648"/>
                    </a:lnTo>
                    <a:lnTo>
                      <a:pt x="5638" y="1644"/>
                    </a:lnTo>
                    <a:lnTo>
                      <a:pt x="5634" y="1642"/>
                    </a:lnTo>
                    <a:lnTo>
                      <a:pt x="5629" y="1641"/>
                    </a:lnTo>
                    <a:lnTo>
                      <a:pt x="5629" y="1624"/>
                    </a:lnTo>
                    <a:lnTo>
                      <a:pt x="5629" y="1611"/>
                    </a:lnTo>
                    <a:lnTo>
                      <a:pt x="5619" y="1607"/>
                    </a:lnTo>
                    <a:lnTo>
                      <a:pt x="5611" y="1603"/>
                    </a:lnTo>
                    <a:lnTo>
                      <a:pt x="5604" y="1601"/>
                    </a:lnTo>
                    <a:lnTo>
                      <a:pt x="5599" y="1600"/>
                    </a:lnTo>
                    <a:lnTo>
                      <a:pt x="5599" y="1591"/>
                    </a:lnTo>
                    <a:lnTo>
                      <a:pt x="5599" y="1582"/>
                    </a:lnTo>
                    <a:lnTo>
                      <a:pt x="5599" y="1574"/>
                    </a:lnTo>
                    <a:lnTo>
                      <a:pt x="5599" y="1565"/>
                    </a:lnTo>
                    <a:lnTo>
                      <a:pt x="5590" y="1561"/>
                    </a:lnTo>
                    <a:lnTo>
                      <a:pt x="5582" y="1557"/>
                    </a:lnTo>
                    <a:lnTo>
                      <a:pt x="5575" y="1554"/>
                    </a:lnTo>
                    <a:lnTo>
                      <a:pt x="5570" y="1553"/>
                    </a:lnTo>
                    <a:lnTo>
                      <a:pt x="5570" y="1545"/>
                    </a:lnTo>
                    <a:lnTo>
                      <a:pt x="5570" y="1536"/>
                    </a:lnTo>
                    <a:lnTo>
                      <a:pt x="5561" y="1532"/>
                    </a:lnTo>
                    <a:lnTo>
                      <a:pt x="5553" y="1528"/>
                    </a:lnTo>
                    <a:lnTo>
                      <a:pt x="5546" y="1525"/>
                    </a:lnTo>
                    <a:lnTo>
                      <a:pt x="5541" y="1524"/>
                    </a:lnTo>
                    <a:lnTo>
                      <a:pt x="5541" y="1516"/>
                    </a:lnTo>
                    <a:lnTo>
                      <a:pt x="5541" y="1507"/>
                    </a:lnTo>
                    <a:lnTo>
                      <a:pt x="5536" y="1503"/>
                    </a:lnTo>
                    <a:lnTo>
                      <a:pt x="5532" y="1499"/>
                    </a:lnTo>
                    <a:lnTo>
                      <a:pt x="5528" y="1496"/>
                    </a:lnTo>
                    <a:lnTo>
                      <a:pt x="5523" y="1495"/>
                    </a:lnTo>
                    <a:lnTo>
                      <a:pt x="5507" y="1495"/>
                    </a:lnTo>
                    <a:lnTo>
                      <a:pt x="5494" y="1495"/>
                    </a:lnTo>
                    <a:lnTo>
                      <a:pt x="5490" y="1487"/>
                    </a:lnTo>
                    <a:lnTo>
                      <a:pt x="5486" y="1479"/>
                    </a:lnTo>
                    <a:lnTo>
                      <a:pt x="5484" y="1472"/>
                    </a:lnTo>
                    <a:lnTo>
                      <a:pt x="5483" y="1466"/>
                    </a:lnTo>
                    <a:lnTo>
                      <a:pt x="5465" y="1466"/>
                    </a:lnTo>
                    <a:lnTo>
                      <a:pt x="5453" y="1466"/>
                    </a:lnTo>
                    <a:lnTo>
                      <a:pt x="5453" y="1458"/>
                    </a:lnTo>
                    <a:lnTo>
                      <a:pt x="5453" y="1449"/>
                    </a:lnTo>
                    <a:lnTo>
                      <a:pt x="5448" y="1445"/>
                    </a:lnTo>
                    <a:lnTo>
                      <a:pt x="5444" y="1441"/>
                    </a:lnTo>
                    <a:lnTo>
                      <a:pt x="5440" y="1438"/>
                    </a:lnTo>
                    <a:lnTo>
                      <a:pt x="5435" y="1437"/>
                    </a:lnTo>
                    <a:lnTo>
                      <a:pt x="5419" y="1437"/>
                    </a:lnTo>
                    <a:lnTo>
                      <a:pt x="5406" y="1437"/>
                    </a:lnTo>
                    <a:lnTo>
                      <a:pt x="5406" y="1429"/>
                    </a:lnTo>
                    <a:lnTo>
                      <a:pt x="5406" y="1420"/>
                    </a:lnTo>
                    <a:lnTo>
                      <a:pt x="5397" y="1420"/>
                    </a:lnTo>
                    <a:lnTo>
                      <a:pt x="5387" y="1421"/>
                    </a:lnTo>
                    <a:lnTo>
                      <a:pt x="5383" y="1420"/>
                    </a:lnTo>
                    <a:lnTo>
                      <a:pt x="5380" y="1417"/>
                    </a:lnTo>
                    <a:lnTo>
                      <a:pt x="5378" y="1414"/>
                    </a:lnTo>
                    <a:lnTo>
                      <a:pt x="5377" y="1408"/>
                    </a:lnTo>
                    <a:lnTo>
                      <a:pt x="5361" y="1408"/>
                    </a:lnTo>
                    <a:lnTo>
                      <a:pt x="5348" y="1408"/>
                    </a:lnTo>
                    <a:lnTo>
                      <a:pt x="5348" y="1400"/>
                    </a:lnTo>
                    <a:lnTo>
                      <a:pt x="5348" y="1391"/>
                    </a:lnTo>
                    <a:lnTo>
                      <a:pt x="5339" y="1391"/>
                    </a:lnTo>
                    <a:lnTo>
                      <a:pt x="5329" y="1392"/>
                    </a:lnTo>
                    <a:lnTo>
                      <a:pt x="5325" y="1391"/>
                    </a:lnTo>
                    <a:lnTo>
                      <a:pt x="5321" y="1388"/>
                    </a:lnTo>
                    <a:lnTo>
                      <a:pt x="5319" y="1385"/>
                    </a:lnTo>
                    <a:lnTo>
                      <a:pt x="5318" y="1379"/>
                    </a:lnTo>
                    <a:lnTo>
                      <a:pt x="5306" y="1379"/>
                    </a:lnTo>
                    <a:lnTo>
                      <a:pt x="5296" y="1379"/>
                    </a:lnTo>
                    <a:lnTo>
                      <a:pt x="5286" y="1379"/>
                    </a:lnTo>
                    <a:lnTo>
                      <a:pt x="5278" y="1379"/>
                    </a:lnTo>
                    <a:lnTo>
                      <a:pt x="5278" y="1370"/>
                    </a:lnTo>
                    <a:lnTo>
                      <a:pt x="5278" y="1362"/>
                    </a:lnTo>
                    <a:lnTo>
                      <a:pt x="5257" y="1362"/>
                    </a:lnTo>
                    <a:lnTo>
                      <a:pt x="5238" y="1362"/>
                    </a:lnTo>
                    <a:lnTo>
                      <a:pt x="5220" y="1362"/>
                    </a:lnTo>
                    <a:lnTo>
                      <a:pt x="5202" y="1362"/>
                    </a:lnTo>
                    <a:lnTo>
                      <a:pt x="5202" y="1354"/>
                    </a:lnTo>
                    <a:lnTo>
                      <a:pt x="5202" y="1350"/>
                    </a:lnTo>
                    <a:lnTo>
                      <a:pt x="5127" y="1350"/>
                    </a:lnTo>
                    <a:lnTo>
                      <a:pt x="5053" y="1350"/>
                    </a:lnTo>
                    <a:lnTo>
                      <a:pt x="4978" y="1350"/>
                    </a:lnTo>
                    <a:lnTo>
                      <a:pt x="4904" y="1350"/>
                    </a:lnTo>
                    <a:lnTo>
                      <a:pt x="4829" y="1350"/>
                    </a:lnTo>
                    <a:lnTo>
                      <a:pt x="4755" y="1350"/>
                    </a:lnTo>
                    <a:lnTo>
                      <a:pt x="4680" y="1350"/>
                    </a:lnTo>
                    <a:lnTo>
                      <a:pt x="4606" y="1350"/>
                    </a:lnTo>
                    <a:lnTo>
                      <a:pt x="4606" y="1341"/>
                    </a:lnTo>
                    <a:lnTo>
                      <a:pt x="4606" y="1333"/>
                    </a:lnTo>
                    <a:lnTo>
                      <a:pt x="4546" y="1333"/>
                    </a:lnTo>
                    <a:lnTo>
                      <a:pt x="4487" y="1333"/>
                    </a:lnTo>
                    <a:lnTo>
                      <a:pt x="4429" y="1333"/>
                    </a:lnTo>
                    <a:lnTo>
                      <a:pt x="4370" y="1333"/>
                    </a:lnTo>
                    <a:lnTo>
                      <a:pt x="4311" y="1333"/>
                    </a:lnTo>
                    <a:lnTo>
                      <a:pt x="4253" y="1333"/>
                    </a:lnTo>
                    <a:lnTo>
                      <a:pt x="4195" y="1333"/>
                    </a:lnTo>
                    <a:lnTo>
                      <a:pt x="4139" y="1333"/>
                    </a:lnTo>
                    <a:lnTo>
                      <a:pt x="4139" y="1325"/>
                    </a:lnTo>
                    <a:lnTo>
                      <a:pt x="4139" y="1321"/>
                    </a:lnTo>
                    <a:lnTo>
                      <a:pt x="4096" y="1321"/>
                    </a:lnTo>
                    <a:lnTo>
                      <a:pt x="4056" y="1321"/>
                    </a:lnTo>
                    <a:lnTo>
                      <a:pt x="4015" y="1321"/>
                    </a:lnTo>
                    <a:lnTo>
                      <a:pt x="3976" y="1321"/>
                    </a:lnTo>
                    <a:lnTo>
                      <a:pt x="3935" y="1321"/>
                    </a:lnTo>
                    <a:lnTo>
                      <a:pt x="3896" y="1321"/>
                    </a:lnTo>
                    <a:lnTo>
                      <a:pt x="3856" y="1321"/>
                    </a:lnTo>
                    <a:lnTo>
                      <a:pt x="3817" y="1321"/>
                    </a:lnTo>
                    <a:lnTo>
                      <a:pt x="3817" y="1312"/>
                    </a:lnTo>
                    <a:lnTo>
                      <a:pt x="3817" y="1304"/>
                    </a:lnTo>
                    <a:lnTo>
                      <a:pt x="3800" y="1304"/>
                    </a:lnTo>
                    <a:lnTo>
                      <a:pt x="3781" y="1304"/>
                    </a:lnTo>
                    <a:lnTo>
                      <a:pt x="3772" y="1304"/>
                    </a:lnTo>
                    <a:lnTo>
                      <a:pt x="3765" y="1301"/>
                    </a:lnTo>
                    <a:lnTo>
                      <a:pt x="3762" y="1300"/>
                    </a:lnTo>
                    <a:lnTo>
                      <a:pt x="3760" y="1298"/>
                    </a:lnTo>
                    <a:lnTo>
                      <a:pt x="3759" y="1295"/>
                    </a:lnTo>
                    <a:lnTo>
                      <a:pt x="3758" y="1292"/>
                    </a:lnTo>
                    <a:lnTo>
                      <a:pt x="3741" y="1292"/>
                    </a:lnTo>
                    <a:lnTo>
                      <a:pt x="3729" y="1292"/>
                    </a:lnTo>
                    <a:lnTo>
                      <a:pt x="3729" y="1283"/>
                    </a:lnTo>
                    <a:lnTo>
                      <a:pt x="3729" y="1275"/>
                    </a:lnTo>
                    <a:lnTo>
                      <a:pt x="3714" y="1275"/>
                    </a:lnTo>
                    <a:lnTo>
                      <a:pt x="3699" y="1275"/>
                    </a:lnTo>
                    <a:lnTo>
                      <a:pt x="3693" y="1274"/>
                    </a:lnTo>
                    <a:lnTo>
                      <a:pt x="3687" y="1272"/>
                    </a:lnTo>
                    <a:lnTo>
                      <a:pt x="3685" y="1271"/>
                    </a:lnTo>
                    <a:lnTo>
                      <a:pt x="3684" y="1269"/>
                    </a:lnTo>
                    <a:lnTo>
                      <a:pt x="3683" y="1266"/>
                    </a:lnTo>
                    <a:lnTo>
                      <a:pt x="3683" y="1262"/>
                    </a:lnTo>
                    <a:lnTo>
                      <a:pt x="3666" y="1262"/>
                    </a:lnTo>
                    <a:lnTo>
                      <a:pt x="3653" y="1262"/>
                    </a:lnTo>
                    <a:lnTo>
                      <a:pt x="3653" y="1253"/>
                    </a:lnTo>
                    <a:lnTo>
                      <a:pt x="3653" y="1245"/>
                    </a:lnTo>
                    <a:lnTo>
                      <a:pt x="3636" y="1245"/>
                    </a:lnTo>
                    <a:lnTo>
                      <a:pt x="3624" y="1245"/>
                    </a:lnTo>
                    <a:lnTo>
                      <a:pt x="3616" y="1237"/>
                    </a:lnTo>
                    <a:lnTo>
                      <a:pt x="3612" y="1233"/>
                    </a:lnTo>
                    <a:lnTo>
                      <a:pt x="3612" y="1224"/>
                    </a:lnTo>
                    <a:lnTo>
                      <a:pt x="3612" y="1216"/>
                    </a:lnTo>
                    <a:lnTo>
                      <a:pt x="3603" y="1216"/>
                    </a:lnTo>
                    <a:lnTo>
                      <a:pt x="3593" y="1216"/>
                    </a:lnTo>
                    <a:lnTo>
                      <a:pt x="3589" y="1215"/>
                    </a:lnTo>
                    <a:lnTo>
                      <a:pt x="3586" y="1213"/>
                    </a:lnTo>
                    <a:lnTo>
                      <a:pt x="3584" y="1210"/>
                    </a:lnTo>
                    <a:lnTo>
                      <a:pt x="3583" y="1204"/>
                    </a:lnTo>
                    <a:lnTo>
                      <a:pt x="3574" y="1204"/>
                    </a:lnTo>
                    <a:lnTo>
                      <a:pt x="3566" y="1204"/>
                    </a:lnTo>
                    <a:lnTo>
                      <a:pt x="3561" y="1195"/>
                    </a:lnTo>
                    <a:lnTo>
                      <a:pt x="3558" y="1187"/>
                    </a:lnTo>
                    <a:lnTo>
                      <a:pt x="3555" y="1180"/>
                    </a:lnTo>
                    <a:lnTo>
                      <a:pt x="3554" y="1175"/>
                    </a:lnTo>
                    <a:lnTo>
                      <a:pt x="3545" y="1175"/>
                    </a:lnTo>
                    <a:lnTo>
                      <a:pt x="3537" y="1175"/>
                    </a:lnTo>
                    <a:lnTo>
                      <a:pt x="3532" y="1166"/>
                    </a:lnTo>
                    <a:lnTo>
                      <a:pt x="3529" y="1158"/>
                    </a:lnTo>
                    <a:lnTo>
                      <a:pt x="3526" y="1151"/>
                    </a:lnTo>
                    <a:lnTo>
                      <a:pt x="3525" y="1146"/>
                    </a:lnTo>
                    <a:lnTo>
                      <a:pt x="3516" y="1146"/>
                    </a:lnTo>
                    <a:lnTo>
                      <a:pt x="3507" y="1146"/>
                    </a:lnTo>
                    <a:lnTo>
                      <a:pt x="3502" y="1137"/>
                    </a:lnTo>
                    <a:lnTo>
                      <a:pt x="3499" y="1129"/>
                    </a:lnTo>
                    <a:lnTo>
                      <a:pt x="3496" y="1122"/>
                    </a:lnTo>
                    <a:lnTo>
                      <a:pt x="3495" y="1117"/>
                    </a:lnTo>
                    <a:lnTo>
                      <a:pt x="3486" y="1117"/>
                    </a:lnTo>
                    <a:lnTo>
                      <a:pt x="3478" y="1117"/>
                    </a:lnTo>
                    <a:lnTo>
                      <a:pt x="3473" y="1108"/>
                    </a:lnTo>
                    <a:lnTo>
                      <a:pt x="3470" y="1100"/>
                    </a:lnTo>
                    <a:lnTo>
                      <a:pt x="3467" y="1093"/>
                    </a:lnTo>
                    <a:lnTo>
                      <a:pt x="3466" y="1088"/>
                    </a:lnTo>
                    <a:lnTo>
                      <a:pt x="3457" y="1088"/>
                    </a:lnTo>
                    <a:lnTo>
                      <a:pt x="3449" y="1088"/>
                    </a:lnTo>
                    <a:lnTo>
                      <a:pt x="3444" y="1079"/>
                    </a:lnTo>
                    <a:lnTo>
                      <a:pt x="3441" y="1071"/>
                    </a:lnTo>
                    <a:lnTo>
                      <a:pt x="3438" y="1064"/>
                    </a:lnTo>
                    <a:lnTo>
                      <a:pt x="3437" y="1059"/>
                    </a:lnTo>
                    <a:lnTo>
                      <a:pt x="3428" y="1059"/>
                    </a:lnTo>
                    <a:lnTo>
                      <a:pt x="3420" y="1059"/>
                    </a:lnTo>
                    <a:lnTo>
                      <a:pt x="3420" y="1044"/>
                    </a:lnTo>
                    <a:lnTo>
                      <a:pt x="3420" y="1029"/>
                    </a:lnTo>
                    <a:lnTo>
                      <a:pt x="3419" y="1023"/>
                    </a:lnTo>
                    <a:lnTo>
                      <a:pt x="3417" y="1017"/>
                    </a:lnTo>
                    <a:lnTo>
                      <a:pt x="3415" y="1015"/>
                    </a:lnTo>
                    <a:lnTo>
                      <a:pt x="3413" y="1014"/>
                    </a:lnTo>
                    <a:lnTo>
                      <a:pt x="3411" y="1013"/>
                    </a:lnTo>
                    <a:lnTo>
                      <a:pt x="3408" y="1012"/>
                    </a:lnTo>
                    <a:lnTo>
                      <a:pt x="3408" y="996"/>
                    </a:lnTo>
                    <a:lnTo>
                      <a:pt x="3408" y="983"/>
                    </a:lnTo>
                    <a:lnTo>
                      <a:pt x="3399" y="979"/>
                    </a:lnTo>
                    <a:lnTo>
                      <a:pt x="3391" y="975"/>
                    </a:lnTo>
                    <a:lnTo>
                      <a:pt x="3384" y="973"/>
                    </a:lnTo>
                    <a:lnTo>
                      <a:pt x="3379" y="972"/>
                    </a:lnTo>
                    <a:lnTo>
                      <a:pt x="3379" y="959"/>
                    </a:lnTo>
                    <a:lnTo>
                      <a:pt x="3379" y="946"/>
                    </a:lnTo>
                    <a:lnTo>
                      <a:pt x="3379" y="935"/>
                    </a:lnTo>
                    <a:lnTo>
                      <a:pt x="3379" y="925"/>
                    </a:lnTo>
                    <a:lnTo>
                      <a:pt x="3370" y="925"/>
                    </a:lnTo>
                    <a:lnTo>
                      <a:pt x="3361" y="925"/>
                    </a:lnTo>
                    <a:lnTo>
                      <a:pt x="3361" y="908"/>
                    </a:lnTo>
                    <a:lnTo>
                      <a:pt x="3361" y="890"/>
                    </a:lnTo>
                    <a:lnTo>
                      <a:pt x="3361" y="872"/>
                    </a:lnTo>
                    <a:lnTo>
                      <a:pt x="3361" y="855"/>
                    </a:lnTo>
                    <a:lnTo>
                      <a:pt x="3352" y="855"/>
                    </a:lnTo>
                    <a:lnTo>
                      <a:pt x="3349" y="855"/>
                    </a:lnTo>
                    <a:lnTo>
                      <a:pt x="3349" y="838"/>
                    </a:lnTo>
                    <a:lnTo>
                      <a:pt x="3349" y="824"/>
                    </a:lnTo>
                    <a:lnTo>
                      <a:pt x="3349" y="810"/>
                    </a:lnTo>
                    <a:lnTo>
                      <a:pt x="3349" y="797"/>
                    </a:lnTo>
                    <a:lnTo>
                      <a:pt x="3340" y="797"/>
                    </a:lnTo>
                    <a:lnTo>
                      <a:pt x="3331" y="797"/>
                    </a:lnTo>
                    <a:lnTo>
                      <a:pt x="3331" y="747"/>
                    </a:lnTo>
                    <a:lnTo>
                      <a:pt x="3331" y="697"/>
                    </a:lnTo>
                    <a:lnTo>
                      <a:pt x="3331" y="648"/>
                    </a:lnTo>
                    <a:lnTo>
                      <a:pt x="3331" y="598"/>
                    </a:lnTo>
                    <a:lnTo>
                      <a:pt x="3331" y="549"/>
                    </a:lnTo>
                    <a:lnTo>
                      <a:pt x="3331" y="498"/>
                    </a:lnTo>
                    <a:lnTo>
                      <a:pt x="3331" y="448"/>
                    </a:lnTo>
                    <a:lnTo>
                      <a:pt x="3331" y="398"/>
                    </a:lnTo>
                    <a:lnTo>
                      <a:pt x="3331" y="349"/>
                    </a:lnTo>
                    <a:lnTo>
                      <a:pt x="3331" y="299"/>
                    </a:lnTo>
                    <a:lnTo>
                      <a:pt x="3331" y="249"/>
                    </a:lnTo>
                    <a:lnTo>
                      <a:pt x="3331" y="200"/>
                    </a:lnTo>
                    <a:lnTo>
                      <a:pt x="3331" y="149"/>
                    </a:lnTo>
                    <a:lnTo>
                      <a:pt x="3331" y="99"/>
                    </a:lnTo>
                    <a:lnTo>
                      <a:pt x="3331" y="50"/>
                    </a:lnTo>
                    <a:lnTo>
                      <a:pt x="3331" y="0"/>
                    </a:lnTo>
                    <a:lnTo>
                      <a:pt x="8083" y="0"/>
                    </a:lnTo>
                    <a:lnTo>
                      <a:pt x="8083" y="57"/>
                    </a:lnTo>
                    <a:lnTo>
                      <a:pt x="8083" y="113"/>
                    </a:lnTo>
                    <a:lnTo>
                      <a:pt x="8083" y="170"/>
                    </a:lnTo>
                    <a:lnTo>
                      <a:pt x="8083" y="227"/>
                    </a:lnTo>
                    <a:lnTo>
                      <a:pt x="8083" y="284"/>
                    </a:lnTo>
                    <a:lnTo>
                      <a:pt x="8083" y="341"/>
                    </a:lnTo>
                    <a:lnTo>
                      <a:pt x="8083" y="398"/>
                    </a:lnTo>
                    <a:lnTo>
                      <a:pt x="8083" y="455"/>
                    </a:lnTo>
                    <a:lnTo>
                      <a:pt x="8083" y="512"/>
                    </a:lnTo>
                    <a:lnTo>
                      <a:pt x="8083" y="570"/>
                    </a:lnTo>
                    <a:lnTo>
                      <a:pt x="8083" y="627"/>
                    </a:lnTo>
                    <a:lnTo>
                      <a:pt x="8083" y="684"/>
                    </a:lnTo>
                    <a:lnTo>
                      <a:pt x="8083" y="741"/>
                    </a:lnTo>
                    <a:lnTo>
                      <a:pt x="8083" y="798"/>
                    </a:lnTo>
                    <a:lnTo>
                      <a:pt x="8083" y="856"/>
                    </a:lnTo>
                    <a:lnTo>
                      <a:pt x="8083" y="914"/>
                    </a:lnTo>
                    <a:lnTo>
                      <a:pt x="8074" y="914"/>
                    </a:lnTo>
                    <a:lnTo>
                      <a:pt x="8066" y="914"/>
                    </a:lnTo>
                    <a:lnTo>
                      <a:pt x="8066" y="923"/>
                    </a:lnTo>
                    <a:lnTo>
                      <a:pt x="8066" y="933"/>
                    </a:lnTo>
                    <a:lnTo>
                      <a:pt x="8065" y="937"/>
                    </a:lnTo>
                    <a:lnTo>
                      <a:pt x="8063" y="940"/>
                    </a:lnTo>
                    <a:lnTo>
                      <a:pt x="8060" y="942"/>
                    </a:lnTo>
                    <a:lnTo>
                      <a:pt x="8054" y="943"/>
                    </a:lnTo>
                    <a:lnTo>
                      <a:pt x="8054" y="952"/>
                    </a:lnTo>
                    <a:lnTo>
                      <a:pt x="8054" y="961"/>
                    </a:lnTo>
                    <a:lnTo>
                      <a:pt x="8054" y="971"/>
                    </a:lnTo>
                    <a:lnTo>
                      <a:pt x="8054" y="983"/>
                    </a:lnTo>
                    <a:lnTo>
                      <a:pt x="8045" y="983"/>
                    </a:lnTo>
                    <a:lnTo>
                      <a:pt x="8036" y="983"/>
                    </a:lnTo>
                    <a:lnTo>
                      <a:pt x="8036" y="993"/>
                    </a:lnTo>
                    <a:lnTo>
                      <a:pt x="8036" y="1002"/>
                    </a:lnTo>
                    <a:lnTo>
                      <a:pt x="8035" y="1006"/>
                    </a:lnTo>
                    <a:lnTo>
                      <a:pt x="8033" y="1010"/>
                    </a:lnTo>
                    <a:lnTo>
                      <a:pt x="8030" y="1012"/>
                    </a:lnTo>
                    <a:lnTo>
                      <a:pt x="8024" y="1012"/>
                    </a:lnTo>
                    <a:lnTo>
                      <a:pt x="8024" y="1025"/>
                    </a:lnTo>
                    <a:lnTo>
                      <a:pt x="8024" y="1041"/>
                    </a:lnTo>
                    <a:lnTo>
                      <a:pt x="8015" y="1041"/>
                    </a:lnTo>
                    <a:lnTo>
                      <a:pt x="8007" y="1041"/>
                    </a:lnTo>
                    <a:lnTo>
                      <a:pt x="8002" y="1047"/>
                    </a:lnTo>
                    <a:lnTo>
                      <a:pt x="7999" y="1054"/>
                    </a:lnTo>
                    <a:lnTo>
                      <a:pt x="7996" y="1062"/>
                    </a:lnTo>
                    <a:lnTo>
                      <a:pt x="7995" y="1070"/>
                    </a:lnTo>
                    <a:lnTo>
                      <a:pt x="7986" y="1070"/>
                    </a:lnTo>
                    <a:lnTo>
                      <a:pt x="7978" y="1070"/>
                    </a:lnTo>
                    <a:lnTo>
                      <a:pt x="7978" y="1080"/>
                    </a:lnTo>
                    <a:lnTo>
                      <a:pt x="7978" y="1089"/>
                    </a:lnTo>
                    <a:lnTo>
                      <a:pt x="7977" y="1094"/>
                    </a:lnTo>
                    <a:lnTo>
                      <a:pt x="7975" y="1097"/>
                    </a:lnTo>
                    <a:lnTo>
                      <a:pt x="7972" y="1099"/>
                    </a:lnTo>
                    <a:lnTo>
                      <a:pt x="7966" y="1100"/>
                    </a:lnTo>
                    <a:lnTo>
                      <a:pt x="7966" y="1112"/>
                    </a:lnTo>
                    <a:lnTo>
                      <a:pt x="7966" y="1129"/>
                    </a:lnTo>
                    <a:lnTo>
                      <a:pt x="7957" y="1129"/>
                    </a:lnTo>
                    <a:lnTo>
                      <a:pt x="7949" y="1129"/>
                    </a:lnTo>
                    <a:lnTo>
                      <a:pt x="7944" y="1134"/>
                    </a:lnTo>
                    <a:lnTo>
                      <a:pt x="7941" y="1141"/>
                    </a:lnTo>
                    <a:lnTo>
                      <a:pt x="7938" y="1149"/>
                    </a:lnTo>
                    <a:lnTo>
                      <a:pt x="7937" y="1158"/>
                    </a:lnTo>
                    <a:lnTo>
                      <a:pt x="7920" y="1158"/>
                    </a:lnTo>
                    <a:lnTo>
                      <a:pt x="7908" y="1158"/>
                    </a:lnTo>
                    <a:lnTo>
                      <a:pt x="7908" y="1166"/>
                    </a:lnTo>
                    <a:lnTo>
                      <a:pt x="7908" y="1175"/>
                    </a:lnTo>
                    <a:lnTo>
                      <a:pt x="7899" y="1176"/>
                    </a:lnTo>
                    <a:lnTo>
                      <a:pt x="7890" y="1179"/>
                    </a:lnTo>
                    <a:lnTo>
                      <a:pt x="7883" y="1182"/>
                    </a:lnTo>
                    <a:lnTo>
                      <a:pt x="7878" y="1187"/>
                    </a:lnTo>
                    <a:lnTo>
                      <a:pt x="7878" y="1195"/>
                    </a:lnTo>
                    <a:lnTo>
                      <a:pt x="7878" y="1204"/>
                    </a:lnTo>
                    <a:lnTo>
                      <a:pt x="7869" y="1205"/>
                    </a:lnTo>
                    <a:lnTo>
                      <a:pt x="7861" y="1208"/>
                    </a:lnTo>
                    <a:lnTo>
                      <a:pt x="7854" y="1211"/>
                    </a:lnTo>
                    <a:lnTo>
                      <a:pt x="7849" y="1216"/>
                    </a:lnTo>
                    <a:lnTo>
                      <a:pt x="7849" y="1224"/>
                    </a:lnTo>
                    <a:lnTo>
                      <a:pt x="7849" y="1233"/>
                    </a:lnTo>
                    <a:lnTo>
                      <a:pt x="7845" y="1234"/>
                    </a:lnTo>
                    <a:lnTo>
                      <a:pt x="7840" y="1237"/>
                    </a:lnTo>
                    <a:lnTo>
                      <a:pt x="7836" y="1240"/>
                    </a:lnTo>
                    <a:lnTo>
                      <a:pt x="7832" y="1245"/>
                    </a:lnTo>
                    <a:lnTo>
                      <a:pt x="7815" y="1245"/>
                    </a:lnTo>
                    <a:lnTo>
                      <a:pt x="7802" y="1245"/>
                    </a:lnTo>
                    <a:lnTo>
                      <a:pt x="7798" y="1250"/>
                    </a:lnTo>
                    <a:lnTo>
                      <a:pt x="7794" y="1257"/>
                    </a:lnTo>
                    <a:lnTo>
                      <a:pt x="7792" y="1266"/>
                    </a:lnTo>
                    <a:lnTo>
                      <a:pt x="7791" y="1275"/>
                    </a:lnTo>
                    <a:lnTo>
                      <a:pt x="7774" y="1275"/>
                    </a:lnTo>
                    <a:lnTo>
                      <a:pt x="7762" y="1275"/>
                    </a:lnTo>
                    <a:lnTo>
                      <a:pt x="7762" y="1283"/>
                    </a:lnTo>
                    <a:lnTo>
                      <a:pt x="7762" y="1292"/>
                    </a:lnTo>
                    <a:lnTo>
                      <a:pt x="7747" y="1291"/>
                    </a:lnTo>
                    <a:lnTo>
                      <a:pt x="7731" y="1291"/>
                    </a:lnTo>
                    <a:lnTo>
                      <a:pt x="7724" y="1292"/>
                    </a:lnTo>
                    <a:lnTo>
                      <a:pt x="7719" y="1295"/>
                    </a:lnTo>
                    <a:lnTo>
                      <a:pt x="7717" y="1296"/>
                    </a:lnTo>
                    <a:lnTo>
                      <a:pt x="7716" y="1298"/>
                    </a:lnTo>
                    <a:lnTo>
                      <a:pt x="7715" y="1301"/>
                    </a:lnTo>
                    <a:lnTo>
                      <a:pt x="7714" y="1304"/>
                    </a:lnTo>
                    <a:lnTo>
                      <a:pt x="7698" y="1304"/>
                    </a:lnTo>
                    <a:lnTo>
                      <a:pt x="7685" y="1304"/>
                    </a:lnTo>
                    <a:lnTo>
                      <a:pt x="7685" y="1312"/>
                    </a:lnTo>
                    <a:lnTo>
                      <a:pt x="7685" y="1321"/>
                    </a:lnTo>
                    <a:lnTo>
                      <a:pt x="7672" y="1320"/>
                    </a:lnTo>
                    <a:lnTo>
                      <a:pt x="7659" y="1320"/>
                    </a:lnTo>
                    <a:lnTo>
                      <a:pt x="7653" y="1321"/>
                    </a:lnTo>
                    <a:lnTo>
                      <a:pt x="7649" y="1324"/>
                    </a:lnTo>
                    <a:lnTo>
                      <a:pt x="7647" y="1325"/>
                    </a:lnTo>
                    <a:lnTo>
                      <a:pt x="7646" y="1327"/>
                    </a:lnTo>
                    <a:lnTo>
                      <a:pt x="7645" y="1330"/>
                    </a:lnTo>
                    <a:lnTo>
                      <a:pt x="7645" y="1333"/>
                    </a:lnTo>
                    <a:lnTo>
                      <a:pt x="7624" y="1333"/>
                    </a:lnTo>
                    <a:lnTo>
                      <a:pt x="7605" y="1333"/>
                    </a:lnTo>
                    <a:lnTo>
                      <a:pt x="7586" y="1333"/>
                    </a:lnTo>
                    <a:lnTo>
                      <a:pt x="7568" y="1333"/>
                    </a:lnTo>
                    <a:lnTo>
                      <a:pt x="7568" y="1341"/>
                    </a:lnTo>
                    <a:lnTo>
                      <a:pt x="7568" y="1350"/>
                    </a:lnTo>
                    <a:lnTo>
                      <a:pt x="7542" y="1350"/>
                    </a:lnTo>
                    <a:lnTo>
                      <a:pt x="7517" y="1350"/>
                    </a:lnTo>
                    <a:lnTo>
                      <a:pt x="7492" y="1350"/>
                    </a:lnTo>
                    <a:lnTo>
                      <a:pt x="7470" y="1350"/>
                    </a:lnTo>
                    <a:lnTo>
                      <a:pt x="7470" y="1341"/>
                    </a:lnTo>
                    <a:lnTo>
                      <a:pt x="7470" y="1333"/>
                    </a:lnTo>
                    <a:lnTo>
                      <a:pt x="7443" y="1333"/>
                    </a:lnTo>
                    <a:lnTo>
                      <a:pt x="7416" y="1333"/>
                    </a:lnTo>
                    <a:lnTo>
                      <a:pt x="7390" y="1333"/>
                    </a:lnTo>
                    <a:lnTo>
                      <a:pt x="7364" y="1333"/>
                    </a:lnTo>
                    <a:lnTo>
                      <a:pt x="7364" y="1341"/>
                    </a:lnTo>
                    <a:lnTo>
                      <a:pt x="7364" y="1350"/>
                    </a:lnTo>
                    <a:lnTo>
                      <a:pt x="7347" y="1350"/>
                    </a:lnTo>
                    <a:lnTo>
                      <a:pt x="7335" y="1350"/>
                    </a:lnTo>
                    <a:lnTo>
                      <a:pt x="7335" y="1341"/>
                    </a:lnTo>
                    <a:lnTo>
                      <a:pt x="7335" y="1333"/>
                    </a:lnTo>
                    <a:lnTo>
                      <a:pt x="7323" y="1333"/>
                    </a:lnTo>
                    <a:lnTo>
                      <a:pt x="7313" y="1333"/>
                    </a:lnTo>
                    <a:lnTo>
                      <a:pt x="7303" y="1333"/>
                    </a:lnTo>
                    <a:lnTo>
                      <a:pt x="7294" y="1333"/>
                    </a:lnTo>
                    <a:lnTo>
                      <a:pt x="7294" y="1341"/>
                    </a:lnTo>
                    <a:lnTo>
                      <a:pt x="7294" y="1350"/>
                    </a:lnTo>
                    <a:lnTo>
                      <a:pt x="7277" y="1350"/>
                    </a:lnTo>
                    <a:lnTo>
                      <a:pt x="7264" y="1350"/>
                    </a:lnTo>
                    <a:lnTo>
                      <a:pt x="7264" y="1341"/>
                    </a:lnTo>
                    <a:lnTo>
                      <a:pt x="7264" y="1333"/>
                    </a:lnTo>
                    <a:lnTo>
                      <a:pt x="7256" y="1333"/>
                    </a:lnTo>
                    <a:lnTo>
                      <a:pt x="7247" y="1333"/>
                    </a:lnTo>
                    <a:lnTo>
                      <a:pt x="7247" y="1341"/>
                    </a:lnTo>
                    <a:lnTo>
                      <a:pt x="7247" y="1350"/>
                    </a:lnTo>
                    <a:lnTo>
                      <a:pt x="7214" y="1350"/>
                    </a:lnTo>
                    <a:lnTo>
                      <a:pt x="7182" y="1350"/>
                    </a:lnTo>
                    <a:lnTo>
                      <a:pt x="7149" y="1350"/>
                    </a:lnTo>
                    <a:lnTo>
                      <a:pt x="7115" y="1350"/>
                    </a:lnTo>
                    <a:lnTo>
                      <a:pt x="7083" y="1350"/>
                    </a:lnTo>
                    <a:lnTo>
                      <a:pt x="7050" y="1350"/>
                    </a:lnTo>
                    <a:lnTo>
                      <a:pt x="7017" y="1350"/>
                    </a:lnTo>
                    <a:lnTo>
                      <a:pt x="6984" y="1350"/>
                    </a:lnTo>
                    <a:lnTo>
                      <a:pt x="6984" y="1341"/>
                    </a:lnTo>
                    <a:lnTo>
                      <a:pt x="6984" y="1333"/>
                    </a:lnTo>
                    <a:lnTo>
                      <a:pt x="6967" y="1333"/>
                    </a:lnTo>
                    <a:lnTo>
                      <a:pt x="6955" y="1333"/>
                    </a:lnTo>
                    <a:lnTo>
                      <a:pt x="6955" y="1341"/>
                    </a:lnTo>
                    <a:lnTo>
                      <a:pt x="6955" y="1350"/>
                    </a:lnTo>
                    <a:lnTo>
                      <a:pt x="6905" y="1350"/>
                    </a:lnTo>
                    <a:lnTo>
                      <a:pt x="6856" y="1350"/>
                    </a:lnTo>
                    <a:lnTo>
                      <a:pt x="6806" y="1350"/>
                    </a:lnTo>
                    <a:lnTo>
                      <a:pt x="6757" y="1350"/>
                    </a:lnTo>
                    <a:lnTo>
                      <a:pt x="6709" y="1350"/>
                    </a:lnTo>
                    <a:lnTo>
                      <a:pt x="6660" y="1350"/>
                    </a:lnTo>
                    <a:lnTo>
                      <a:pt x="6612" y="1350"/>
                    </a:lnTo>
                    <a:lnTo>
                      <a:pt x="6564" y="1350"/>
                    </a:lnTo>
                    <a:lnTo>
                      <a:pt x="6564" y="1354"/>
                    </a:lnTo>
                    <a:lnTo>
                      <a:pt x="6564" y="1362"/>
                    </a:lnTo>
                    <a:lnTo>
                      <a:pt x="6559" y="1358"/>
                    </a:lnTo>
                    <a:lnTo>
                      <a:pt x="6555" y="1354"/>
                    </a:lnTo>
                    <a:lnTo>
                      <a:pt x="6551" y="1351"/>
                    </a:lnTo>
                    <a:lnTo>
                      <a:pt x="6546" y="1350"/>
                    </a:lnTo>
                    <a:lnTo>
                      <a:pt x="6529" y="1350"/>
                    </a:lnTo>
                    <a:lnTo>
                      <a:pt x="6516" y="1350"/>
                    </a:lnTo>
                    <a:lnTo>
                      <a:pt x="6508" y="1350"/>
                    </a:lnTo>
                    <a:lnTo>
                      <a:pt x="6505" y="1350"/>
                    </a:lnTo>
                    <a:lnTo>
                      <a:pt x="6484" y="1349"/>
                    </a:lnTo>
                    <a:lnTo>
                      <a:pt x="6455" y="1347"/>
                    </a:lnTo>
                    <a:lnTo>
                      <a:pt x="6441" y="1348"/>
                    </a:lnTo>
                    <a:lnTo>
                      <a:pt x="6429" y="1350"/>
                    </a:lnTo>
                    <a:lnTo>
                      <a:pt x="6424" y="1352"/>
                    </a:lnTo>
                    <a:lnTo>
                      <a:pt x="6421" y="1355"/>
                    </a:lnTo>
                    <a:lnTo>
                      <a:pt x="6418" y="1358"/>
                    </a:lnTo>
                    <a:lnTo>
                      <a:pt x="6418" y="1362"/>
                    </a:lnTo>
                    <a:lnTo>
                      <a:pt x="6385" y="1362"/>
                    </a:lnTo>
                    <a:lnTo>
                      <a:pt x="6352" y="1362"/>
                    </a:lnTo>
                    <a:lnTo>
                      <a:pt x="6321" y="1362"/>
                    </a:lnTo>
                    <a:lnTo>
                      <a:pt x="6290" y="1362"/>
                    </a:lnTo>
                    <a:lnTo>
                      <a:pt x="6259" y="1362"/>
                    </a:lnTo>
                    <a:lnTo>
                      <a:pt x="6227" y="1362"/>
                    </a:lnTo>
                    <a:lnTo>
                      <a:pt x="6196" y="1362"/>
                    </a:lnTo>
                    <a:lnTo>
                      <a:pt x="6166" y="1362"/>
                    </a:lnTo>
                    <a:lnTo>
                      <a:pt x="6166" y="1370"/>
                    </a:lnTo>
                    <a:lnTo>
                      <a:pt x="6166" y="1379"/>
                    </a:lnTo>
                    <a:lnTo>
                      <a:pt x="6150" y="1378"/>
                    </a:lnTo>
                    <a:lnTo>
                      <a:pt x="6130" y="1376"/>
                    </a:lnTo>
                    <a:lnTo>
                      <a:pt x="6122" y="1377"/>
                    </a:lnTo>
                    <a:lnTo>
                      <a:pt x="6115" y="1379"/>
                    </a:lnTo>
                    <a:lnTo>
                      <a:pt x="6112" y="1381"/>
                    </a:lnTo>
                    <a:lnTo>
                      <a:pt x="6110" y="1384"/>
                    </a:lnTo>
                    <a:lnTo>
                      <a:pt x="6108" y="1387"/>
                    </a:lnTo>
                    <a:lnTo>
                      <a:pt x="6108" y="1391"/>
                    </a:lnTo>
                    <a:lnTo>
                      <a:pt x="6096" y="1391"/>
                    </a:lnTo>
                    <a:lnTo>
                      <a:pt x="6085" y="1391"/>
                    </a:lnTo>
                    <a:lnTo>
                      <a:pt x="6075" y="1391"/>
                    </a:lnTo>
                    <a:lnTo>
                      <a:pt x="6066" y="1391"/>
                    </a:lnTo>
                    <a:lnTo>
                      <a:pt x="6066" y="1400"/>
                    </a:lnTo>
                    <a:lnTo>
                      <a:pt x="6066" y="1408"/>
                    </a:lnTo>
                    <a:lnTo>
                      <a:pt x="6054" y="1408"/>
                    </a:lnTo>
                    <a:lnTo>
                      <a:pt x="6045" y="1408"/>
                    </a:lnTo>
                    <a:lnTo>
                      <a:pt x="6042" y="1409"/>
                    </a:lnTo>
                    <a:lnTo>
                      <a:pt x="6039" y="1411"/>
                    </a:lnTo>
                    <a:lnTo>
                      <a:pt x="6038" y="1414"/>
                    </a:lnTo>
                    <a:lnTo>
                      <a:pt x="6037" y="1420"/>
                    </a:lnTo>
                    <a:lnTo>
                      <a:pt x="6029" y="1420"/>
                    </a:lnTo>
                    <a:lnTo>
                      <a:pt x="6020" y="1420"/>
                    </a:lnTo>
                    <a:lnTo>
                      <a:pt x="6020" y="1429"/>
                    </a:lnTo>
                    <a:lnTo>
                      <a:pt x="6020" y="1437"/>
                    </a:lnTo>
                    <a:lnTo>
                      <a:pt x="6006" y="1437"/>
                    </a:lnTo>
                    <a:lnTo>
                      <a:pt x="5993" y="1437"/>
                    </a:lnTo>
                    <a:lnTo>
                      <a:pt x="5987" y="1438"/>
                    </a:lnTo>
                    <a:lnTo>
                      <a:pt x="5983" y="1440"/>
                    </a:lnTo>
                    <a:lnTo>
                      <a:pt x="5981" y="1441"/>
                    </a:lnTo>
                    <a:lnTo>
                      <a:pt x="5980" y="1443"/>
                    </a:lnTo>
                    <a:lnTo>
                      <a:pt x="5979" y="1446"/>
                    </a:lnTo>
                    <a:lnTo>
                      <a:pt x="5979" y="1449"/>
                    </a:lnTo>
                    <a:lnTo>
                      <a:pt x="5971" y="1449"/>
                    </a:lnTo>
                    <a:lnTo>
                      <a:pt x="5962" y="1449"/>
                    </a:lnTo>
                    <a:lnTo>
                      <a:pt x="5962" y="1458"/>
                    </a:lnTo>
                    <a:lnTo>
                      <a:pt x="5962" y="1466"/>
                    </a:lnTo>
                    <a:lnTo>
                      <a:pt x="5950" y="1466"/>
                    </a:lnTo>
                    <a:lnTo>
                      <a:pt x="5941" y="1466"/>
                    </a:lnTo>
                    <a:lnTo>
                      <a:pt x="5937" y="1467"/>
                    </a:lnTo>
                    <a:lnTo>
                      <a:pt x="5935" y="1469"/>
                    </a:lnTo>
                    <a:lnTo>
                      <a:pt x="5933" y="1472"/>
                    </a:lnTo>
                    <a:lnTo>
                      <a:pt x="5933" y="1478"/>
                    </a:lnTo>
                    <a:lnTo>
                      <a:pt x="5915" y="1478"/>
                    </a:lnTo>
                    <a:lnTo>
                      <a:pt x="5903" y="1478"/>
                    </a:lnTo>
                    <a:lnTo>
                      <a:pt x="5903" y="1490"/>
                    </a:lnTo>
                    <a:lnTo>
                      <a:pt x="5903" y="1507"/>
                    </a:lnTo>
                    <a:lnTo>
                      <a:pt x="5886" y="1507"/>
                    </a:lnTo>
                    <a:lnTo>
                      <a:pt x="5874" y="1507"/>
                    </a:lnTo>
                    <a:lnTo>
                      <a:pt x="5869" y="1511"/>
                    </a:lnTo>
                    <a:lnTo>
                      <a:pt x="5866" y="1516"/>
                    </a:lnTo>
                    <a:lnTo>
                      <a:pt x="5863" y="1520"/>
                    </a:lnTo>
                    <a:lnTo>
                      <a:pt x="5862" y="1524"/>
                    </a:lnTo>
                    <a:lnTo>
                      <a:pt x="5862" y="1528"/>
                    </a:lnTo>
                    <a:lnTo>
                      <a:pt x="5862" y="1536"/>
                    </a:lnTo>
                    <a:lnTo>
                      <a:pt x="5853" y="1536"/>
                    </a:lnTo>
                    <a:lnTo>
                      <a:pt x="5845" y="1536"/>
                    </a:lnTo>
                    <a:lnTo>
                      <a:pt x="5845" y="1548"/>
                    </a:lnTo>
                    <a:lnTo>
                      <a:pt x="5845" y="1565"/>
                    </a:lnTo>
                    <a:lnTo>
                      <a:pt x="5828" y="1565"/>
                    </a:lnTo>
                    <a:lnTo>
                      <a:pt x="5816" y="1565"/>
                    </a:lnTo>
                    <a:lnTo>
                      <a:pt x="5811" y="1569"/>
                    </a:lnTo>
                    <a:lnTo>
                      <a:pt x="5808" y="1574"/>
                    </a:lnTo>
                    <a:lnTo>
                      <a:pt x="5805" y="1578"/>
                    </a:lnTo>
                    <a:lnTo>
                      <a:pt x="5804" y="1582"/>
                    </a:lnTo>
                    <a:lnTo>
                      <a:pt x="5804" y="1591"/>
                    </a:lnTo>
                    <a:lnTo>
                      <a:pt x="5804" y="1600"/>
                    </a:lnTo>
                    <a:lnTo>
                      <a:pt x="5795" y="1600"/>
                    </a:lnTo>
                    <a:lnTo>
                      <a:pt x="5787" y="1600"/>
                    </a:lnTo>
                    <a:lnTo>
                      <a:pt x="5787" y="1609"/>
                    </a:lnTo>
                    <a:lnTo>
                      <a:pt x="5787" y="1619"/>
                    </a:lnTo>
                    <a:lnTo>
                      <a:pt x="5786" y="1623"/>
                    </a:lnTo>
                    <a:lnTo>
                      <a:pt x="5784" y="1626"/>
                    </a:lnTo>
                    <a:lnTo>
                      <a:pt x="5781" y="1628"/>
                    </a:lnTo>
                    <a:lnTo>
                      <a:pt x="5774" y="1629"/>
                    </a:lnTo>
                    <a:lnTo>
                      <a:pt x="5774" y="1642"/>
                    </a:lnTo>
                    <a:lnTo>
                      <a:pt x="5774" y="1659"/>
                    </a:lnTo>
                    <a:lnTo>
                      <a:pt x="5765" y="1659"/>
                    </a:lnTo>
                    <a:lnTo>
                      <a:pt x="5757" y="1659"/>
                    </a:lnTo>
                    <a:lnTo>
                      <a:pt x="5757" y="1668"/>
                    </a:lnTo>
                    <a:lnTo>
                      <a:pt x="5757" y="1678"/>
                    </a:lnTo>
                    <a:lnTo>
                      <a:pt x="5756" y="1682"/>
                    </a:lnTo>
                    <a:lnTo>
                      <a:pt x="5754" y="1685"/>
                    </a:lnTo>
                    <a:lnTo>
                      <a:pt x="5750" y="1687"/>
                    </a:lnTo>
                    <a:lnTo>
                      <a:pt x="5745" y="1688"/>
                    </a:lnTo>
                    <a:lnTo>
                      <a:pt x="5745" y="1701"/>
                    </a:lnTo>
                    <a:lnTo>
                      <a:pt x="5745" y="1715"/>
                    </a:lnTo>
                    <a:lnTo>
                      <a:pt x="5745" y="1730"/>
                    </a:lnTo>
                    <a:lnTo>
                      <a:pt x="5745" y="1746"/>
                    </a:lnTo>
                    <a:lnTo>
                      <a:pt x="5736" y="1746"/>
                    </a:lnTo>
                    <a:lnTo>
                      <a:pt x="5728" y="1746"/>
                    </a:lnTo>
                    <a:lnTo>
                      <a:pt x="5728" y="1758"/>
                    </a:lnTo>
                    <a:lnTo>
                      <a:pt x="5728" y="1775"/>
                    </a:lnTo>
                    <a:lnTo>
                      <a:pt x="5715" y="1775"/>
                    </a:lnTo>
                    <a:lnTo>
                      <a:pt x="5705" y="1775"/>
                    </a:lnTo>
                    <a:lnTo>
                      <a:pt x="5696" y="1775"/>
                    </a:lnTo>
                    <a:lnTo>
                      <a:pt x="5687" y="1775"/>
                    </a:lnTo>
                    <a:close/>
                    <a:moveTo>
                      <a:pt x="2164" y="0"/>
                    </a:moveTo>
                    <a:lnTo>
                      <a:pt x="2164" y="8"/>
                    </a:lnTo>
                    <a:lnTo>
                      <a:pt x="2163" y="15"/>
                    </a:lnTo>
                    <a:lnTo>
                      <a:pt x="2162" y="18"/>
                    </a:lnTo>
                    <a:lnTo>
                      <a:pt x="2160" y="20"/>
                    </a:lnTo>
                    <a:lnTo>
                      <a:pt x="2156" y="22"/>
                    </a:lnTo>
                    <a:lnTo>
                      <a:pt x="2152" y="22"/>
                    </a:lnTo>
                    <a:lnTo>
                      <a:pt x="2152" y="31"/>
                    </a:lnTo>
                    <a:lnTo>
                      <a:pt x="2152" y="40"/>
                    </a:lnTo>
                    <a:lnTo>
                      <a:pt x="2142" y="40"/>
                    </a:lnTo>
                    <a:lnTo>
                      <a:pt x="2133" y="40"/>
                    </a:lnTo>
                    <a:lnTo>
                      <a:pt x="2134" y="49"/>
                    </a:lnTo>
                    <a:lnTo>
                      <a:pt x="2134" y="59"/>
                    </a:lnTo>
                    <a:lnTo>
                      <a:pt x="2133" y="63"/>
                    </a:lnTo>
                    <a:lnTo>
                      <a:pt x="2131" y="66"/>
                    </a:lnTo>
                    <a:lnTo>
                      <a:pt x="2127" y="68"/>
                    </a:lnTo>
                    <a:lnTo>
                      <a:pt x="2122" y="69"/>
                    </a:lnTo>
                    <a:lnTo>
                      <a:pt x="2122" y="81"/>
                    </a:lnTo>
                    <a:lnTo>
                      <a:pt x="2122" y="98"/>
                    </a:lnTo>
                    <a:lnTo>
                      <a:pt x="2113" y="98"/>
                    </a:lnTo>
                    <a:lnTo>
                      <a:pt x="2104" y="98"/>
                    </a:lnTo>
                    <a:lnTo>
                      <a:pt x="2104" y="110"/>
                    </a:lnTo>
                    <a:lnTo>
                      <a:pt x="2104" y="127"/>
                    </a:lnTo>
                    <a:lnTo>
                      <a:pt x="2100" y="128"/>
                    </a:lnTo>
                    <a:lnTo>
                      <a:pt x="2096" y="131"/>
                    </a:lnTo>
                    <a:lnTo>
                      <a:pt x="2094" y="134"/>
                    </a:lnTo>
                    <a:lnTo>
                      <a:pt x="2093" y="139"/>
                    </a:lnTo>
                    <a:lnTo>
                      <a:pt x="2084" y="139"/>
                    </a:lnTo>
                    <a:lnTo>
                      <a:pt x="2075" y="139"/>
                    </a:lnTo>
                    <a:lnTo>
                      <a:pt x="2076" y="148"/>
                    </a:lnTo>
                    <a:lnTo>
                      <a:pt x="2076" y="158"/>
                    </a:lnTo>
                    <a:lnTo>
                      <a:pt x="2075" y="162"/>
                    </a:lnTo>
                    <a:lnTo>
                      <a:pt x="2073" y="165"/>
                    </a:lnTo>
                    <a:lnTo>
                      <a:pt x="2069" y="167"/>
                    </a:lnTo>
                    <a:lnTo>
                      <a:pt x="2064" y="168"/>
                    </a:lnTo>
                    <a:lnTo>
                      <a:pt x="2064" y="181"/>
                    </a:lnTo>
                    <a:lnTo>
                      <a:pt x="2064" y="198"/>
                    </a:lnTo>
                    <a:lnTo>
                      <a:pt x="2055" y="198"/>
                    </a:lnTo>
                    <a:lnTo>
                      <a:pt x="2046" y="198"/>
                    </a:lnTo>
                    <a:lnTo>
                      <a:pt x="2042" y="202"/>
                    </a:lnTo>
                    <a:lnTo>
                      <a:pt x="2038" y="206"/>
                    </a:lnTo>
                    <a:lnTo>
                      <a:pt x="2036" y="211"/>
                    </a:lnTo>
                    <a:lnTo>
                      <a:pt x="2035" y="215"/>
                    </a:lnTo>
                    <a:lnTo>
                      <a:pt x="2035" y="227"/>
                    </a:lnTo>
                    <a:lnTo>
                      <a:pt x="2035" y="244"/>
                    </a:lnTo>
                    <a:lnTo>
                      <a:pt x="2026" y="244"/>
                    </a:lnTo>
                    <a:lnTo>
                      <a:pt x="2017" y="244"/>
                    </a:lnTo>
                    <a:lnTo>
                      <a:pt x="2018" y="254"/>
                    </a:lnTo>
                    <a:lnTo>
                      <a:pt x="2018" y="263"/>
                    </a:lnTo>
                    <a:lnTo>
                      <a:pt x="2017" y="267"/>
                    </a:lnTo>
                    <a:lnTo>
                      <a:pt x="2015" y="270"/>
                    </a:lnTo>
                    <a:lnTo>
                      <a:pt x="2011" y="272"/>
                    </a:lnTo>
                    <a:lnTo>
                      <a:pt x="2006" y="273"/>
                    </a:lnTo>
                    <a:lnTo>
                      <a:pt x="2006" y="285"/>
                    </a:lnTo>
                    <a:lnTo>
                      <a:pt x="2006" y="302"/>
                    </a:lnTo>
                    <a:lnTo>
                      <a:pt x="1996" y="303"/>
                    </a:lnTo>
                    <a:lnTo>
                      <a:pt x="1988" y="306"/>
                    </a:lnTo>
                    <a:lnTo>
                      <a:pt x="1981" y="310"/>
                    </a:lnTo>
                    <a:lnTo>
                      <a:pt x="1976" y="314"/>
                    </a:lnTo>
                    <a:lnTo>
                      <a:pt x="1976" y="326"/>
                    </a:lnTo>
                    <a:lnTo>
                      <a:pt x="1976" y="343"/>
                    </a:lnTo>
                    <a:lnTo>
                      <a:pt x="1967" y="343"/>
                    </a:lnTo>
                    <a:lnTo>
                      <a:pt x="1958" y="343"/>
                    </a:lnTo>
                    <a:lnTo>
                      <a:pt x="1959" y="352"/>
                    </a:lnTo>
                    <a:lnTo>
                      <a:pt x="1959" y="362"/>
                    </a:lnTo>
                    <a:lnTo>
                      <a:pt x="1958" y="366"/>
                    </a:lnTo>
                    <a:lnTo>
                      <a:pt x="1956" y="369"/>
                    </a:lnTo>
                    <a:lnTo>
                      <a:pt x="1952" y="371"/>
                    </a:lnTo>
                    <a:lnTo>
                      <a:pt x="1947" y="372"/>
                    </a:lnTo>
                    <a:lnTo>
                      <a:pt x="1947" y="381"/>
                    </a:lnTo>
                    <a:lnTo>
                      <a:pt x="1947" y="389"/>
                    </a:lnTo>
                    <a:lnTo>
                      <a:pt x="1938" y="389"/>
                    </a:lnTo>
                    <a:lnTo>
                      <a:pt x="1929" y="389"/>
                    </a:lnTo>
                    <a:lnTo>
                      <a:pt x="1930" y="401"/>
                    </a:lnTo>
                    <a:lnTo>
                      <a:pt x="1930" y="414"/>
                    </a:lnTo>
                    <a:lnTo>
                      <a:pt x="1929" y="420"/>
                    </a:lnTo>
                    <a:lnTo>
                      <a:pt x="1927" y="425"/>
                    </a:lnTo>
                    <a:lnTo>
                      <a:pt x="1925" y="427"/>
                    </a:lnTo>
                    <a:lnTo>
                      <a:pt x="1923" y="429"/>
                    </a:lnTo>
                    <a:lnTo>
                      <a:pt x="1920" y="430"/>
                    </a:lnTo>
                    <a:lnTo>
                      <a:pt x="1918" y="430"/>
                    </a:lnTo>
                    <a:lnTo>
                      <a:pt x="1918" y="439"/>
                    </a:lnTo>
                    <a:lnTo>
                      <a:pt x="1918" y="447"/>
                    </a:lnTo>
                    <a:lnTo>
                      <a:pt x="1909" y="447"/>
                    </a:lnTo>
                    <a:lnTo>
                      <a:pt x="1900" y="447"/>
                    </a:lnTo>
                    <a:lnTo>
                      <a:pt x="1901" y="457"/>
                    </a:lnTo>
                    <a:lnTo>
                      <a:pt x="1901" y="466"/>
                    </a:lnTo>
                    <a:lnTo>
                      <a:pt x="1900" y="470"/>
                    </a:lnTo>
                    <a:lnTo>
                      <a:pt x="1898" y="473"/>
                    </a:lnTo>
                    <a:lnTo>
                      <a:pt x="1894" y="476"/>
                    </a:lnTo>
                    <a:lnTo>
                      <a:pt x="1889" y="476"/>
                    </a:lnTo>
                    <a:lnTo>
                      <a:pt x="1889" y="489"/>
                    </a:lnTo>
                    <a:lnTo>
                      <a:pt x="1889" y="505"/>
                    </a:lnTo>
                    <a:lnTo>
                      <a:pt x="1880" y="506"/>
                    </a:lnTo>
                    <a:lnTo>
                      <a:pt x="1872" y="509"/>
                    </a:lnTo>
                    <a:lnTo>
                      <a:pt x="1865" y="513"/>
                    </a:lnTo>
                    <a:lnTo>
                      <a:pt x="1859" y="517"/>
                    </a:lnTo>
                    <a:lnTo>
                      <a:pt x="1859" y="526"/>
                    </a:lnTo>
                    <a:lnTo>
                      <a:pt x="1859" y="534"/>
                    </a:lnTo>
                    <a:lnTo>
                      <a:pt x="1851" y="534"/>
                    </a:lnTo>
                    <a:lnTo>
                      <a:pt x="1841" y="534"/>
                    </a:lnTo>
                    <a:lnTo>
                      <a:pt x="1842" y="547"/>
                    </a:lnTo>
                    <a:lnTo>
                      <a:pt x="1842" y="560"/>
                    </a:lnTo>
                    <a:lnTo>
                      <a:pt x="1841" y="566"/>
                    </a:lnTo>
                    <a:lnTo>
                      <a:pt x="1839" y="571"/>
                    </a:lnTo>
                    <a:lnTo>
                      <a:pt x="1837" y="573"/>
                    </a:lnTo>
                    <a:lnTo>
                      <a:pt x="1835" y="575"/>
                    </a:lnTo>
                    <a:lnTo>
                      <a:pt x="1832" y="576"/>
                    </a:lnTo>
                    <a:lnTo>
                      <a:pt x="1829" y="576"/>
                    </a:lnTo>
                    <a:lnTo>
                      <a:pt x="1829" y="588"/>
                    </a:lnTo>
                    <a:lnTo>
                      <a:pt x="1829" y="605"/>
                    </a:lnTo>
                    <a:lnTo>
                      <a:pt x="1821" y="605"/>
                    </a:lnTo>
                    <a:lnTo>
                      <a:pt x="1812" y="605"/>
                    </a:lnTo>
                    <a:lnTo>
                      <a:pt x="1808" y="609"/>
                    </a:lnTo>
                    <a:lnTo>
                      <a:pt x="1804" y="614"/>
                    </a:lnTo>
                    <a:lnTo>
                      <a:pt x="1801" y="618"/>
                    </a:lnTo>
                    <a:lnTo>
                      <a:pt x="1800" y="622"/>
                    </a:lnTo>
                    <a:lnTo>
                      <a:pt x="1800" y="635"/>
                    </a:lnTo>
                    <a:lnTo>
                      <a:pt x="1800" y="651"/>
                    </a:lnTo>
                    <a:lnTo>
                      <a:pt x="1792" y="651"/>
                    </a:lnTo>
                    <a:lnTo>
                      <a:pt x="1783" y="651"/>
                    </a:lnTo>
                    <a:lnTo>
                      <a:pt x="1783" y="664"/>
                    </a:lnTo>
                    <a:lnTo>
                      <a:pt x="1783" y="680"/>
                    </a:lnTo>
                    <a:lnTo>
                      <a:pt x="1779" y="682"/>
                    </a:lnTo>
                    <a:lnTo>
                      <a:pt x="1775" y="684"/>
                    </a:lnTo>
                    <a:lnTo>
                      <a:pt x="1772" y="688"/>
                    </a:lnTo>
                    <a:lnTo>
                      <a:pt x="1771" y="692"/>
                    </a:lnTo>
                    <a:lnTo>
                      <a:pt x="1763" y="692"/>
                    </a:lnTo>
                    <a:lnTo>
                      <a:pt x="1754" y="692"/>
                    </a:lnTo>
                    <a:lnTo>
                      <a:pt x="1750" y="698"/>
                    </a:lnTo>
                    <a:lnTo>
                      <a:pt x="1746" y="704"/>
                    </a:lnTo>
                    <a:lnTo>
                      <a:pt x="1743" y="713"/>
                    </a:lnTo>
                    <a:lnTo>
                      <a:pt x="1742" y="721"/>
                    </a:lnTo>
                    <a:lnTo>
                      <a:pt x="1734" y="721"/>
                    </a:lnTo>
                    <a:lnTo>
                      <a:pt x="1725" y="721"/>
                    </a:lnTo>
                    <a:lnTo>
                      <a:pt x="1721" y="726"/>
                    </a:lnTo>
                    <a:lnTo>
                      <a:pt x="1717" y="730"/>
                    </a:lnTo>
                    <a:lnTo>
                      <a:pt x="1714" y="734"/>
                    </a:lnTo>
                    <a:lnTo>
                      <a:pt x="1713" y="739"/>
                    </a:lnTo>
                    <a:lnTo>
                      <a:pt x="1713" y="742"/>
                    </a:lnTo>
                    <a:lnTo>
                      <a:pt x="1713" y="750"/>
                    </a:lnTo>
                    <a:lnTo>
                      <a:pt x="1709" y="746"/>
                    </a:lnTo>
                    <a:lnTo>
                      <a:pt x="1705" y="742"/>
                    </a:lnTo>
                    <a:lnTo>
                      <a:pt x="1700" y="740"/>
                    </a:lnTo>
                    <a:lnTo>
                      <a:pt x="1695" y="739"/>
                    </a:lnTo>
                    <a:lnTo>
                      <a:pt x="1705" y="739"/>
                    </a:lnTo>
                    <a:lnTo>
                      <a:pt x="1713" y="739"/>
                    </a:lnTo>
                    <a:lnTo>
                      <a:pt x="1713" y="730"/>
                    </a:lnTo>
                    <a:lnTo>
                      <a:pt x="1713" y="721"/>
                    </a:lnTo>
                    <a:lnTo>
                      <a:pt x="1709" y="717"/>
                    </a:lnTo>
                    <a:lnTo>
                      <a:pt x="1705" y="713"/>
                    </a:lnTo>
                    <a:lnTo>
                      <a:pt x="1700" y="711"/>
                    </a:lnTo>
                    <a:lnTo>
                      <a:pt x="1695" y="710"/>
                    </a:lnTo>
                    <a:lnTo>
                      <a:pt x="1705" y="710"/>
                    </a:lnTo>
                    <a:lnTo>
                      <a:pt x="1713" y="710"/>
                    </a:lnTo>
                    <a:lnTo>
                      <a:pt x="1713" y="698"/>
                    </a:lnTo>
                    <a:lnTo>
                      <a:pt x="1713" y="689"/>
                    </a:lnTo>
                    <a:lnTo>
                      <a:pt x="1714" y="685"/>
                    </a:lnTo>
                    <a:lnTo>
                      <a:pt x="1716" y="683"/>
                    </a:lnTo>
                    <a:lnTo>
                      <a:pt x="1719" y="681"/>
                    </a:lnTo>
                    <a:lnTo>
                      <a:pt x="1725" y="680"/>
                    </a:lnTo>
                    <a:lnTo>
                      <a:pt x="1725" y="672"/>
                    </a:lnTo>
                    <a:lnTo>
                      <a:pt x="1725" y="663"/>
                    </a:lnTo>
                    <a:lnTo>
                      <a:pt x="1734" y="663"/>
                    </a:lnTo>
                    <a:lnTo>
                      <a:pt x="1742" y="663"/>
                    </a:lnTo>
                    <a:lnTo>
                      <a:pt x="1742" y="651"/>
                    </a:lnTo>
                    <a:lnTo>
                      <a:pt x="1742" y="642"/>
                    </a:lnTo>
                    <a:lnTo>
                      <a:pt x="1743" y="639"/>
                    </a:lnTo>
                    <a:lnTo>
                      <a:pt x="1745" y="636"/>
                    </a:lnTo>
                    <a:lnTo>
                      <a:pt x="1748" y="635"/>
                    </a:lnTo>
                    <a:lnTo>
                      <a:pt x="1754" y="634"/>
                    </a:lnTo>
                    <a:lnTo>
                      <a:pt x="1754" y="600"/>
                    </a:lnTo>
                    <a:lnTo>
                      <a:pt x="1754" y="568"/>
                    </a:lnTo>
                    <a:lnTo>
                      <a:pt x="1754" y="537"/>
                    </a:lnTo>
                    <a:lnTo>
                      <a:pt x="1754" y="505"/>
                    </a:lnTo>
                    <a:lnTo>
                      <a:pt x="1746" y="505"/>
                    </a:lnTo>
                    <a:lnTo>
                      <a:pt x="1742" y="505"/>
                    </a:lnTo>
                    <a:lnTo>
                      <a:pt x="1742" y="489"/>
                    </a:lnTo>
                    <a:lnTo>
                      <a:pt x="1742" y="476"/>
                    </a:lnTo>
                    <a:lnTo>
                      <a:pt x="1734" y="476"/>
                    </a:lnTo>
                    <a:lnTo>
                      <a:pt x="1725" y="476"/>
                    </a:lnTo>
                    <a:lnTo>
                      <a:pt x="1726" y="467"/>
                    </a:lnTo>
                    <a:lnTo>
                      <a:pt x="1726" y="458"/>
                    </a:lnTo>
                    <a:lnTo>
                      <a:pt x="1725" y="453"/>
                    </a:lnTo>
                    <a:lnTo>
                      <a:pt x="1722" y="450"/>
                    </a:lnTo>
                    <a:lnTo>
                      <a:pt x="1719" y="448"/>
                    </a:lnTo>
                    <a:lnTo>
                      <a:pt x="1713" y="447"/>
                    </a:lnTo>
                    <a:lnTo>
                      <a:pt x="1713" y="431"/>
                    </a:lnTo>
                    <a:lnTo>
                      <a:pt x="1713" y="418"/>
                    </a:lnTo>
                    <a:lnTo>
                      <a:pt x="1705" y="418"/>
                    </a:lnTo>
                    <a:lnTo>
                      <a:pt x="1695" y="418"/>
                    </a:lnTo>
                    <a:lnTo>
                      <a:pt x="1691" y="414"/>
                    </a:lnTo>
                    <a:lnTo>
                      <a:pt x="1687" y="410"/>
                    </a:lnTo>
                    <a:lnTo>
                      <a:pt x="1684" y="405"/>
                    </a:lnTo>
                    <a:lnTo>
                      <a:pt x="1683" y="401"/>
                    </a:lnTo>
                    <a:lnTo>
                      <a:pt x="1683" y="384"/>
                    </a:lnTo>
                    <a:lnTo>
                      <a:pt x="1683" y="372"/>
                    </a:lnTo>
                    <a:lnTo>
                      <a:pt x="1675" y="372"/>
                    </a:lnTo>
                    <a:lnTo>
                      <a:pt x="1666" y="372"/>
                    </a:lnTo>
                    <a:lnTo>
                      <a:pt x="1667" y="362"/>
                    </a:lnTo>
                    <a:lnTo>
                      <a:pt x="1667" y="353"/>
                    </a:lnTo>
                    <a:lnTo>
                      <a:pt x="1666" y="349"/>
                    </a:lnTo>
                    <a:lnTo>
                      <a:pt x="1663" y="346"/>
                    </a:lnTo>
                    <a:lnTo>
                      <a:pt x="1660" y="344"/>
                    </a:lnTo>
                    <a:lnTo>
                      <a:pt x="1654" y="343"/>
                    </a:lnTo>
                    <a:lnTo>
                      <a:pt x="1654" y="326"/>
                    </a:lnTo>
                    <a:lnTo>
                      <a:pt x="1654" y="314"/>
                    </a:lnTo>
                    <a:lnTo>
                      <a:pt x="1646" y="314"/>
                    </a:lnTo>
                    <a:lnTo>
                      <a:pt x="1637" y="314"/>
                    </a:lnTo>
                    <a:lnTo>
                      <a:pt x="1637" y="297"/>
                    </a:lnTo>
                    <a:lnTo>
                      <a:pt x="1637" y="285"/>
                    </a:lnTo>
                    <a:lnTo>
                      <a:pt x="1629" y="277"/>
                    </a:lnTo>
                    <a:lnTo>
                      <a:pt x="1625" y="273"/>
                    </a:lnTo>
                    <a:lnTo>
                      <a:pt x="1617" y="273"/>
                    </a:lnTo>
                    <a:lnTo>
                      <a:pt x="1608" y="273"/>
                    </a:lnTo>
                    <a:lnTo>
                      <a:pt x="1608" y="264"/>
                    </a:lnTo>
                    <a:lnTo>
                      <a:pt x="1608" y="254"/>
                    </a:lnTo>
                    <a:lnTo>
                      <a:pt x="1607" y="250"/>
                    </a:lnTo>
                    <a:lnTo>
                      <a:pt x="1605" y="247"/>
                    </a:lnTo>
                    <a:lnTo>
                      <a:pt x="1602" y="245"/>
                    </a:lnTo>
                    <a:lnTo>
                      <a:pt x="1596" y="244"/>
                    </a:lnTo>
                    <a:lnTo>
                      <a:pt x="1596" y="227"/>
                    </a:lnTo>
                    <a:lnTo>
                      <a:pt x="1596" y="215"/>
                    </a:lnTo>
                    <a:lnTo>
                      <a:pt x="1587" y="215"/>
                    </a:lnTo>
                    <a:lnTo>
                      <a:pt x="1579" y="215"/>
                    </a:lnTo>
                    <a:lnTo>
                      <a:pt x="1574" y="211"/>
                    </a:lnTo>
                    <a:lnTo>
                      <a:pt x="1571" y="206"/>
                    </a:lnTo>
                    <a:lnTo>
                      <a:pt x="1568" y="202"/>
                    </a:lnTo>
                    <a:lnTo>
                      <a:pt x="1567" y="198"/>
                    </a:lnTo>
                    <a:lnTo>
                      <a:pt x="1567" y="186"/>
                    </a:lnTo>
                    <a:lnTo>
                      <a:pt x="1567" y="175"/>
                    </a:lnTo>
                    <a:lnTo>
                      <a:pt x="1567" y="165"/>
                    </a:lnTo>
                    <a:lnTo>
                      <a:pt x="1567" y="156"/>
                    </a:lnTo>
                    <a:lnTo>
                      <a:pt x="1558" y="156"/>
                    </a:lnTo>
                    <a:lnTo>
                      <a:pt x="1550" y="156"/>
                    </a:lnTo>
                    <a:lnTo>
                      <a:pt x="1550" y="147"/>
                    </a:lnTo>
                    <a:lnTo>
                      <a:pt x="1550" y="137"/>
                    </a:lnTo>
                    <a:lnTo>
                      <a:pt x="1549" y="133"/>
                    </a:lnTo>
                    <a:lnTo>
                      <a:pt x="1547" y="130"/>
                    </a:lnTo>
                    <a:lnTo>
                      <a:pt x="1543" y="128"/>
                    </a:lnTo>
                    <a:lnTo>
                      <a:pt x="1537" y="127"/>
                    </a:lnTo>
                    <a:lnTo>
                      <a:pt x="1537" y="110"/>
                    </a:lnTo>
                    <a:lnTo>
                      <a:pt x="1537" y="98"/>
                    </a:lnTo>
                    <a:lnTo>
                      <a:pt x="1520" y="98"/>
                    </a:lnTo>
                    <a:lnTo>
                      <a:pt x="1508" y="98"/>
                    </a:lnTo>
                    <a:lnTo>
                      <a:pt x="1508" y="85"/>
                    </a:lnTo>
                    <a:lnTo>
                      <a:pt x="1508" y="73"/>
                    </a:lnTo>
                    <a:lnTo>
                      <a:pt x="1508" y="61"/>
                    </a:lnTo>
                    <a:lnTo>
                      <a:pt x="1508" y="52"/>
                    </a:lnTo>
                    <a:lnTo>
                      <a:pt x="1499" y="47"/>
                    </a:lnTo>
                    <a:lnTo>
                      <a:pt x="1491" y="44"/>
                    </a:lnTo>
                    <a:lnTo>
                      <a:pt x="1484" y="41"/>
                    </a:lnTo>
                    <a:lnTo>
                      <a:pt x="1479" y="40"/>
                    </a:lnTo>
                    <a:lnTo>
                      <a:pt x="1479" y="31"/>
                    </a:lnTo>
                    <a:lnTo>
                      <a:pt x="1479" y="22"/>
                    </a:lnTo>
                    <a:lnTo>
                      <a:pt x="1470" y="22"/>
                    </a:lnTo>
                    <a:lnTo>
                      <a:pt x="1462" y="22"/>
                    </a:lnTo>
                    <a:lnTo>
                      <a:pt x="1463" y="11"/>
                    </a:lnTo>
                    <a:lnTo>
                      <a:pt x="1462" y="0"/>
                    </a:lnTo>
                    <a:lnTo>
                      <a:pt x="2164" y="0"/>
                    </a:lnTo>
                    <a:close/>
                    <a:moveTo>
                      <a:pt x="586" y="0"/>
                    </a:moveTo>
                    <a:lnTo>
                      <a:pt x="585" y="4"/>
                    </a:lnTo>
                    <a:lnTo>
                      <a:pt x="583" y="8"/>
                    </a:lnTo>
                    <a:lnTo>
                      <a:pt x="581" y="9"/>
                    </a:lnTo>
                    <a:lnTo>
                      <a:pt x="579" y="10"/>
                    </a:lnTo>
                    <a:lnTo>
                      <a:pt x="576" y="11"/>
                    </a:lnTo>
                    <a:lnTo>
                      <a:pt x="573" y="11"/>
                    </a:lnTo>
                    <a:lnTo>
                      <a:pt x="573" y="23"/>
                    </a:lnTo>
                    <a:lnTo>
                      <a:pt x="573" y="40"/>
                    </a:lnTo>
                    <a:lnTo>
                      <a:pt x="565" y="40"/>
                    </a:lnTo>
                    <a:lnTo>
                      <a:pt x="556" y="40"/>
                    </a:lnTo>
                    <a:lnTo>
                      <a:pt x="556" y="52"/>
                    </a:lnTo>
                    <a:lnTo>
                      <a:pt x="556" y="69"/>
                    </a:lnTo>
                    <a:lnTo>
                      <a:pt x="552" y="70"/>
                    </a:lnTo>
                    <a:lnTo>
                      <a:pt x="548" y="73"/>
                    </a:lnTo>
                    <a:lnTo>
                      <a:pt x="545" y="76"/>
                    </a:lnTo>
                    <a:lnTo>
                      <a:pt x="544" y="80"/>
                    </a:lnTo>
                    <a:lnTo>
                      <a:pt x="536" y="80"/>
                    </a:lnTo>
                    <a:lnTo>
                      <a:pt x="527" y="80"/>
                    </a:lnTo>
                    <a:lnTo>
                      <a:pt x="523" y="85"/>
                    </a:lnTo>
                    <a:lnTo>
                      <a:pt x="519" y="89"/>
                    </a:lnTo>
                    <a:lnTo>
                      <a:pt x="516" y="94"/>
                    </a:lnTo>
                    <a:lnTo>
                      <a:pt x="515" y="98"/>
                    </a:lnTo>
                    <a:lnTo>
                      <a:pt x="515" y="107"/>
                    </a:lnTo>
                    <a:lnTo>
                      <a:pt x="515" y="116"/>
                    </a:lnTo>
                    <a:lnTo>
                      <a:pt x="515" y="127"/>
                    </a:lnTo>
                    <a:lnTo>
                      <a:pt x="515" y="139"/>
                    </a:lnTo>
                    <a:lnTo>
                      <a:pt x="506" y="139"/>
                    </a:lnTo>
                    <a:lnTo>
                      <a:pt x="498" y="139"/>
                    </a:lnTo>
                    <a:lnTo>
                      <a:pt x="494" y="144"/>
                    </a:lnTo>
                    <a:lnTo>
                      <a:pt x="490" y="151"/>
                    </a:lnTo>
                    <a:lnTo>
                      <a:pt x="486" y="159"/>
                    </a:lnTo>
                    <a:lnTo>
                      <a:pt x="485" y="168"/>
                    </a:lnTo>
                    <a:lnTo>
                      <a:pt x="476" y="168"/>
                    </a:lnTo>
                    <a:lnTo>
                      <a:pt x="468" y="168"/>
                    </a:lnTo>
                    <a:lnTo>
                      <a:pt x="468" y="178"/>
                    </a:lnTo>
                    <a:lnTo>
                      <a:pt x="469" y="188"/>
                    </a:lnTo>
                    <a:lnTo>
                      <a:pt x="467" y="192"/>
                    </a:lnTo>
                    <a:lnTo>
                      <a:pt x="465" y="195"/>
                    </a:lnTo>
                    <a:lnTo>
                      <a:pt x="462" y="197"/>
                    </a:lnTo>
                    <a:lnTo>
                      <a:pt x="456" y="198"/>
                    </a:lnTo>
                    <a:lnTo>
                      <a:pt x="456" y="206"/>
                    </a:lnTo>
                    <a:lnTo>
                      <a:pt x="456" y="215"/>
                    </a:lnTo>
                    <a:lnTo>
                      <a:pt x="447" y="215"/>
                    </a:lnTo>
                    <a:lnTo>
                      <a:pt x="439" y="215"/>
                    </a:lnTo>
                    <a:lnTo>
                      <a:pt x="439" y="227"/>
                    </a:lnTo>
                    <a:lnTo>
                      <a:pt x="439" y="244"/>
                    </a:lnTo>
                    <a:lnTo>
                      <a:pt x="434" y="245"/>
                    </a:lnTo>
                    <a:lnTo>
                      <a:pt x="431" y="248"/>
                    </a:lnTo>
                    <a:lnTo>
                      <a:pt x="428" y="251"/>
                    </a:lnTo>
                    <a:lnTo>
                      <a:pt x="427" y="256"/>
                    </a:lnTo>
                    <a:lnTo>
                      <a:pt x="418" y="256"/>
                    </a:lnTo>
                    <a:lnTo>
                      <a:pt x="410" y="256"/>
                    </a:lnTo>
                    <a:lnTo>
                      <a:pt x="410" y="265"/>
                    </a:lnTo>
                    <a:lnTo>
                      <a:pt x="410" y="275"/>
                    </a:lnTo>
                    <a:lnTo>
                      <a:pt x="409" y="279"/>
                    </a:lnTo>
                    <a:lnTo>
                      <a:pt x="407" y="282"/>
                    </a:lnTo>
                    <a:lnTo>
                      <a:pt x="404" y="284"/>
                    </a:lnTo>
                    <a:lnTo>
                      <a:pt x="398" y="285"/>
                    </a:lnTo>
                    <a:lnTo>
                      <a:pt x="398" y="293"/>
                    </a:lnTo>
                    <a:lnTo>
                      <a:pt x="398" y="302"/>
                    </a:lnTo>
                    <a:lnTo>
                      <a:pt x="389" y="303"/>
                    </a:lnTo>
                    <a:lnTo>
                      <a:pt x="381" y="306"/>
                    </a:lnTo>
                    <a:lnTo>
                      <a:pt x="374" y="310"/>
                    </a:lnTo>
                    <a:lnTo>
                      <a:pt x="369" y="314"/>
                    </a:lnTo>
                    <a:lnTo>
                      <a:pt x="369" y="326"/>
                    </a:lnTo>
                    <a:lnTo>
                      <a:pt x="369" y="343"/>
                    </a:lnTo>
                    <a:lnTo>
                      <a:pt x="360" y="343"/>
                    </a:lnTo>
                    <a:lnTo>
                      <a:pt x="352" y="343"/>
                    </a:lnTo>
                    <a:lnTo>
                      <a:pt x="352" y="352"/>
                    </a:lnTo>
                    <a:lnTo>
                      <a:pt x="352" y="362"/>
                    </a:lnTo>
                    <a:lnTo>
                      <a:pt x="351" y="366"/>
                    </a:lnTo>
                    <a:lnTo>
                      <a:pt x="349" y="369"/>
                    </a:lnTo>
                    <a:lnTo>
                      <a:pt x="346" y="371"/>
                    </a:lnTo>
                    <a:lnTo>
                      <a:pt x="340" y="372"/>
                    </a:lnTo>
                    <a:lnTo>
                      <a:pt x="340" y="381"/>
                    </a:lnTo>
                    <a:lnTo>
                      <a:pt x="340" y="389"/>
                    </a:lnTo>
                    <a:lnTo>
                      <a:pt x="330" y="389"/>
                    </a:lnTo>
                    <a:lnTo>
                      <a:pt x="322" y="389"/>
                    </a:lnTo>
                    <a:lnTo>
                      <a:pt x="322" y="399"/>
                    </a:lnTo>
                    <a:lnTo>
                      <a:pt x="322" y="408"/>
                    </a:lnTo>
                    <a:lnTo>
                      <a:pt x="321" y="412"/>
                    </a:lnTo>
                    <a:lnTo>
                      <a:pt x="319" y="415"/>
                    </a:lnTo>
                    <a:lnTo>
                      <a:pt x="315" y="418"/>
                    </a:lnTo>
                    <a:lnTo>
                      <a:pt x="310" y="418"/>
                    </a:lnTo>
                    <a:lnTo>
                      <a:pt x="310" y="431"/>
                    </a:lnTo>
                    <a:lnTo>
                      <a:pt x="310" y="447"/>
                    </a:lnTo>
                    <a:lnTo>
                      <a:pt x="301" y="448"/>
                    </a:lnTo>
                    <a:lnTo>
                      <a:pt x="293" y="451"/>
                    </a:lnTo>
                    <a:lnTo>
                      <a:pt x="286" y="455"/>
                    </a:lnTo>
                    <a:lnTo>
                      <a:pt x="281" y="459"/>
                    </a:lnTo>
                    <a:lnTo>
                      <a:pt x="281" y="468"/>
                    </a:lnTo>
                    <a:lnTo>
                      <a:pt x="281" y="476"/>
                    </a:lnTo>
                    <a:lnTo>
                      <a:pt x="272" y="476"/>
                    </a:lnTo>
                    <a:lnTo>
                      <a:pt x="264" y="476"/>
                    </a:lnTo>
                    <a:lnTo>
                      <a:pt x="264" y="486"/>
                    </a:lnTo>
                    <a:lnTo>
                      <a:pt x="264" y="495"/>
                    </a:lnTo>
                    <a:lnTo>
                      <a:pt x="263" y="499"/>
                    </a:lnTo>
                    <a:lnTo>
                      <a:pt x="261" y="503"/>
                    </a:lnTo>
                    <a:lnTo>
                      <a:pt x="257" y="505"/>
                    </a:lnTo>
                    <a:lnTo>
                      <a:pt x="252" y="505"/>
                    </a:lnTo>
                    <a:lnTo>
                      <a:pt x="252" y="518"/>
                    </a:lnTo>
                    <a:lnTo>
                      <a:pt x="252" y="534"/>
                    </a:lnTo>
                    <a:lnTo>
                      <a:pt x="243" y="535"/>
                    </a:lnTo>
                    <a:lnTo>
                      <a:pt x="235" y="539"/>
                    </a:lnTo>
                    <a:lnTo>
                      <a:pt x="228" y="543"/>
                    </a:lnTo>
                    <a:lnTo>
                      <a:pt x="223" y="547"/>
                    </a:lnTo>
                    <a:lnTo>
                      <a:pt x="223" y="559"/>
                    </a:lnTo>
                    <a:lnTo>
                      <a:pt x="223" y="576"/>
                    </a:lnTo>
                    <a:lnTo>
                      <a:pt x="214" y="576"/>
                    </a:lnTo>
                    <a:lnTo>
                      <a:pt x="206" y="576"/>
                    </a:lnTo>
                    <a:lnTo>
                      <a:pt x="206" y="585"/>
                    </a:lnTo>
                    <a:lnTo>
                      <a:pt x="206" y="595"/>
                    </a:lnTo>
                    <a:lnTo>
                      <a:pt x="205" y="599"/>
                    </a:lnTo>
                    <a:lnTo>
                      <a:pt x="203" y="602"/>
                    </a:lnTo>
                    <a:lnTo>
                      <a:pt x="199" y="604"/>
                    </a:lnTo>
                    <a:lnTo>
                      <a:pt x="194" y="605"/>
                    </a:lnTo>
                    <a:lnTo>
                      <a:pt x="194" y="614"/>
                    </a:lnTo>
                    <a:lnTo>
                      <a:pt x="194" y="622"/>
                    </a:lnTo>
                    <a:lnTo>
                      <a:pt x="185" y="622"/>
                    </a:lnTo>
                    <a:lnTo>
                      <a:pt x="176" y="622"/>
                    </a:lnTo>
                    <a:lnTo>
                      <a:pt x="176" y="635"/>
                    </a:lnTo>
                    <a:lnTo>
                      <a:pt x="176" y="651"/>
                    </a:lnTo>
                    <a:lnTo>
                      <a:pt x="171" y="653"/>
                    </a:lnTo>
                    <a:lnTo>
                      <a:pt x="168" y="655"/>
                    </a:lnTo>
                    <a:lnTo>
                      <a:pt x="165" y="659"/>
                    </a:lnTo>
                    <a:lnTo>
                      <a:pt x="164" y="663"/>
                    </a:lnTo>
                    <a:lnTo>
                      <a:pt x="155" y="663"/>
                    </a:lnTo>
                    <a:lnTo>
                      <a:pt x="146" y="663"/>
                    </a:lnTo>
                    <a:lnTo>
                      <a:pt x="147" y="673"/>
                    </a:lnTo>
                    <a:lnTo>
                      <a:pt x="147" y="682"/>
                    </a:lnTo>
                    <a:lnTo>
                      <a:pt x="146" y="686"/>
                    </a:lnTo>
                    <a:lnTo>
                      <a:pt x="144" y="689"/>
                    </a:lnTo>
                    <a:lnTo>
                      <a:pt x="140" y="691"/>
                    </a:lnTo>
                    <a:lnTo>
                      <a:pt x="135" y="692"/>
                    </a:lnTo>
                    <a:lnTo>
                      <a:pt x="135" y="704"/>
                    </a:lnTo>
                    <a:lnTo>
                      <a:pt x="135" y="721"/>
                    </a:lnTo>
                    <a:lnTo>
                      <a:pt x="126" y="721"/>
                    </a:lnTo>
                    <a:lnTo>
                      <a:pt x="117" y="721"/>
                    </a:lnTo>
                    <a:lnTo>
                      <a:pt x="113" y="726"/>
                    </a:lnTo>
                    <a:lnTo>
                      <a:pt x="109" y="730"/>
                    </a:lnTo>
                    <a:lnTo>
                      <a:pt x="107" y="734"/>
                    </a:lnTo>
                    <a:lnTo>
                      <a:pt x="106" y="739"/>
                    </a:lnTo>
                    <a:lnTo>
                      <a:pt x="106" y="751"/>
                    </a:lnTo>
                    <a:lnTo>
                      <a:pt x="106" y="768"/>
                    </a:lnTo>
                    <a:lnTo>
                      <a:pt x="97" y="768"/>
                    </a:lnTo>
                    <a:lnTo>
                      <a:pt x="88" y="768"/>
                    </a:lnTo>
                    <a:lnTo>
                      <a:pt x="88" y="780"/>
                    </a:lnTo>
                    <a:lnTo>
                      <a:pt x="88" y="797"/>
                    </a:lnTo>
                    <a:lnTo>
                      <a:pt x="124" y="797"/>
                    </a:lnTo>
                    <a:lnTo>
                      <a:pt x="159" y="797"/>
                    </a:lnTo>
                    <a:lnTo>
                      <a:pt x="196" y="797"/>
                    </a:lnTo>
                    <a:lnTo>
                      <a:pt x="232" y="797"/>
                    </a:lnTo>
                    <a:lnTo>
                      <a:pt x="269" y="797"/>
                    </a:lnTo>
                    <a:lnTo>
                      <a:pt x="306" y="797"/>
                    </a:lnTo>
                    <a:lnTo>
                      <a:pt x="344" y="797"/>
                    </a:lnTo>
                    <a:lnTo>
                      <a:pt x="381" y="797"/>
                    </a:lnTo>
                    <a:lnTo>
                      <a:pt x="376" y="798"/>
                    </a:lnTo>
                    <a:lnTo>
                      <a:pt x="373" y="800"/>
                    </a:lnTo>
                    <a:lnTo>
                      <a:pt x="370" y="804"/>
                    </a:lnTo>
                    <a:lnTo>
                      <a:pt x="369" y="808"/>
                    </a:lnTo>
                    <a:lnTo>
                      <a:pt x="369" y="817"/>
                    </a:lnTo>
                    <a:lnTo>
                      <a:pt x="369" y="826"/>
                    </a:lnTo>
                    <a:lnTo>
                      <a:pt x="360" y="826"/>
                    </a:lnTo>
                    <a:lnTo>
                      <a:pt x="352" y="826"/>
                    </a:lnTo>
                    <a:lnTo>
                      <a:pt x="347" y="821"/>
                    </a:lnTo>
                    <a:lnTo>
                      <a:pt x="344" y="817"/>
                    </a:lnTo>
                    <a:lnTo>
                      <a:pt x="341" y="813"/>
                    </a:lnTo>
                    <a:lnTo>
                      <a:pt x="340" y="808"/>
                    </a:lnTo>
                    <a:lnTo>
                      <a:pt x="340" y="817"/>
                    </a:lnTo>
                    <a:lnTo>
                      <a:pt x="340" y="826"/>
                    </a:lnTo>
                    <a:lnTo>
                      <a:pt x="330" y="826"/>
                    </a:lnTo>
                    <a:lnTo>
                      <a:pt x="322" y="826"/>
                    </a:lnTo>
                    <a:lnTo>
                      <a:pt x="317" y="821"/>
                    </a:lnTo>
                    <a:lnTo>
                      <a:pt x="314" y="817"/>
                    </a:lnTo>
                    <a:lnTo>
                      <a:pt x="311" y="813"/>
                    </a:lnTo>
                    <a:lnTo>
                      <a:pt x="310" y="808"/>
                    </a:lnTo>
                    <a:lnTo>
                      <a:pt x="310" y="817"/>
                    </a:lnTo>
                    <a:lnTo>
                      <a:pt x="310" y="826"/>
                    </a:lnTo>
                    <a:lnTo>
                      <a:pt x="293" y="826"/>
                    </a:lnTo>
                    <a:lnTo>
                      <a:pt x="281" y="826"/>
                    </a:lnTo>
                    <a:lnTo>
                      <a:pt x="281" y="817"/>
                    </a:lnTo>
                    <a:lnTo>
                      <a:pt x="281" y="808"/>
                    </a:lnTo>
                    <a:lnTo>
                      <a:pt x="272" y="808"/>
                    </a:lnTo>
                    <a:lnTo>
                      <a:pt x="264" y="808"/>
                    </a:lnTo>
                    <a:lnTo>
                      <a:pt x="264" y="817"/>
                    </a:lnTo>
                    <a:lnTo>
                      <a:pt x="264" y="826"/>
                    </a:lnTo>
                    <a:lnTo>
                      <a:pt x="247" y="826"/>
                    </a:lnTo>
                    <a:lnTo>
                      <a:pt x="235" y="826"/>
                    </a:lnTo>
                    <a:lnTo>
                      <a:pt x="235" y="817"/>
                    </a:lnTo>
                    <a:lnTo>
                      <a:pt x="235" y="808"/>
                    </a:lnTo>
                    <a:lnTo>
                      <a:pt x="218" y="808"/>
                    </a:lnTo>
                    <a:lnTo>
                      <a:pt x="206" y="808"/>
                    </a:lnTo>
                    <a:lnTo>
                      <a:pt x="206" y="821"/>
                    </a:lnTo>
                    <a:lnTo>
                      <a:pt x="206" y="837"/>
                    </a:lnTo>
                    <a:lnTo>
                      <a:pt x="196" y="838"/>
                    </a:lnTo>
                    <a:lnTo>
                      <a:pt x="187" y="838"/>
                    </a:lnTo>
                    <a:lnTo>
                      <a:pt x="182" y="837"/>
                    </a:lnTo>
                    <a:lnTo>
                      <a:pt x="178" y="835"/>
                    </a:lnTo>
                    <a:lnTo>
                      <a:pt x="176" y="831"/>
                    </a:lnTo>
                    <a:lnTo>
                      <a:pt x="176" y="826"/>
                    </a:lnTo>
                    <a:lnTo>
                      <a:pt x="162" y="825"/>
                    </a:lnTo>
                    <a:lnTo>
                      <a:pt x="149" y="825"/>
                    </a:lnTo>
                    <a:lnTo>
                      <a:pt x="143" y="826"/>
                    </a:lnTo>
                    <a:lnTo>
                      <a:pt x="139" y="828"/>
                    </a:lnTo>
                    <a:lnTo>
                      <a:pt x="137" y="830"/>
                    </a:lnTo>
                    <a:lnTo>
                      <a:pt x="136" y="832"/>
                    </a:lnTo>
                    <a:lnTo>
                      <a:pt x="135" y="834"/>
                    </a:lnTo>
                    <a:lnTo>
                      <a:pt x="135" y="837"/>
                    </a:lnTo>
                    <a:lnTo>
                      <a:pt x="130" y="833"/>
                    </a:lnTo>
                    <a:lnTo>
                      <a:pt x="126" y="829"/>
                    </a:lnTo>
                    <a:lnTo>
                      <a:pt x="122" y="827"/>
                    </a:lnTo>
                    <a:lnTo>
                      <a:pt x="117" y="826"/>
                    </a:lnTo>
                    <a:lnTo>
                      <a:pt x="105" y="825"/>
                    </a:lnTo>
                    <a:lnTo>
                      <a:pt x="96" y="825"/>
                    </a:lnTo>
                    <a:lnTo>
                      <a:pt x="93" y="826"/>
                    </a:lnTo>
                    <a:lnTo>
                      <a:pt x="90" y="828"/>
                    </a:lnTo>
                    <a:lnTo>
                      <a:pt x="89" y="832"/>
                    </a:lnTo>
                    <a:lnTo>
                      <a:pt x="88" y="837"/>
                    </a:lnTo>
                    <a:lnTo>
                      <a:pt x="67" y="837"/>
                    </a:lnTo>
                    <a:lnTo>
                      <a:pt x="45" y="837"/>
                    </a:lnTo>
                    <a:lnTo>
                      <a:pt x="22" y="837"/>
                    </a:lnTo>
                    <a:lnTo>
                      <a:pt x="0" y="837"/>
                    </a:lnTo>
                    <a:lnTo>
                      <a:pt x="0" y="825"/>
                    </a:lnTo>
                    <a:lnTo>
                      <a:pt x="0" y="815"/>
                    </a:lnTo>
                    <a:lnTo>
                      <a:pt x="0" y="805"/>
                    </a:lnTo>
                    <a:lnTo>
                      <a:pt x="0" y="797"/>
                    </a:lnTo>
                    <a:lnTo>
                      <a:pt x="9" y="797"/>
                    </a:lnTo>
                    <a:lnTo>
                      <a:pt x="18" y="797"/>
                    </a:lnTo>
                    <a:lnTo>
                      <a:pt x="17" y="785"/>
                    </a:lnTo>
                    <a:lnTo>
                      <a:pt x="17" y="776"/>
                    </a:lnTo>
                    <a:lnTo>
                      <a:pt x="18" y="772"/>
                    </a:lnTo>
                    <a:lnTo>
                      <a:pt x="20" y="770"/>
                    </a:lnTo>
                    <a:lnTo>
                      <a:pt x="24" y="768"/>
                    </a:lnTo>
                    <a:lnTo>
                      <a:pt x="29" y="768"/>
                    </a:lnTo>
                    <a:lnTo>
                      <a:pt x="29" y="759"/>
                    </a:lnTo>
                    <a:lnTo>
                      <a:pt x="29" y="750"/>
                    </a:lnTo>
                    <a:lnTo>
                      <a:pt x="36" y="746"/>
                    </a:lnTo>
                    <a:lnTo>
                      <a:pt x="43" y="742"/>
                    </a:lnTo>
                    <a:lnTo>
                      <a:pt x="51" y="740"/>
                    </a:lnTo>
                    <a:lnTo>
                      <a:pt x="59" y="739"/>
                    </a:lnTo>
                    <a:lnTo>
                      <a:pt x="59" y="722"/>
                    </a:lnTo>
                    <a:lnTo>
                      <a:pt x="59" y="710"/>
                    </a:lnTo>
                    <a:lnTo>
                      <a:pt x="68" y="710"/>
                    </a:lnTo>
                    <a:lnTo>
                      <a:pt x="77" y="710"/>
                    </a:lnTo>
                    <a:lnTo>
                      <a:pt x="76" y="698"/>
                    </a:lnTo>
                    <a:lnTo>
                      <a:pt x="76" y="689"/>
                    </a:lnTo>
                    <a:lnTo>
                      <a:pt x="77" y="685"/>
                    </a:lnTo>
                    <a:lnTo>
                      <a:pt x="79" y="683"/>
                    </a:lnTo>
                    <a:lnTo>
                      <a:pt x="83" y="681"/>
                    </a:lnTo>
                    <a:lnTo>
                      <a:pt x="88" y="680"/>
                    </a:lnTo>
                    <a:lnTo>
                      <a:pt x="88" y="672"/>
                    </a:lnTo>
                    <a:lnTo>
                      <a:pt x="88" y="663"/>
                    </a:lnTo>
                    <a:lnTo>
                      <a:pt x="94" y="659"/>
                    </a:lnTo>
                    <a:lnTo>
                      <a:pt x="101" y="655"/>
                    </a:lnTo>
                    <a:lnTo>
                      <a:pt x="109" y="653"/>
                    </a:lnTo>
                    <a:lnTo>
                      <a:pt x="117" y="651"/>
                    </a:lnTo>
                    <a:lnTo>
                      <a:pt x="117" y="639"/>
                    </a:lnTo>
                    <a:lnTo>
                      <a:pt x="117" y="626"/>
                    </a:lnTo>
                    <a:lnTo>
                      <a:pt x="117" y="615"/>
                    </a:lnTo>
                    <a:lnTo>
                      <a:pt x="117" y="605"/>
                    </a:lnTo>
                    <a:lnTo>
                      <a:pt x="123" y="601"/>
                    </a:lnTo>
                    <a:lnTo>
                      <a:pt x="130" y="597"/>
                    </a:lnTo>
                    <a:lnTo>
                      <a:pt x="138" y="594"/>
                    </a:lnTo>
                    <a:lnTo>
                      <a:pt x="146" y="593"/>
                    </a:lnTo>
                    <a:lnTo>
                      <a:pt x="146" y="585"/>
                    </a:lnTo>
                    <a:lnTo>
                      <a:pt x="146" y="576"/>
                    </a:lnTo>
                    <a:lnTo>
                      <a:pt x="155" y="576"/>
                    </a:lnTo>
                    <a:lnTo>
                      <a:pt x="164" y="576"/>
                    </a:lnTo>
                    <a:lnTo>
                      <a:pt x="163" y="564"/>
                    </a:lnTo>
                    <a:lnTo>
                      <a:pt x="163" y="555"/>
                    </a:lnTo>
                    <a:lnTo>
                      <a:pt x="164" y="552"/>
                    </a:lnTo>
                    <a:lnTo>
                      <a:pt x="166" y="549"/>
                    </a:lnTo>
                    <a:lnTo>
                      <a:pt x="170" y="548"/>
                    </a:lnTo>
                    <a:lnTo>
                      <a:pt x="176" y="547"/>
                    </a:lnTo>
                    <a:lnTo>
                      <a:pt x="176" y="529"/>
                    </a:lnTo>
                    <a:lnTo>
                      <a:pt x="176" y="517"/>
                    </a:lnTo>
                    <a:lnTo>
                      <a:pt x="181" y="513"/>
                    </a:lnTo>
                    <a:lnTo>
                      <a:pt x="189" y="509"/>
                    </a:lnTo>
                    <a:lnTo>
                      <a:pt x="197" y="506"/>
                    </a:lnTo>
                    <a:lnTo>
                      <a:pt x="206" y="505"/>
                    </a:lnTo>
                    <a:lnTo>
                      <a:pt x="206" y="497"/>
                    </a:lnTo>
                    <a:lnTo>
                      <a:pt x="206" y="488"/>
                    </a:lnTo>
                    <a:lnTo>
                      <a:pt x="214" y="488"/>
                    </a:lnTo>
                    <a:lnTo>
                      <a:pt x="223" y="488"/>
                    </a:lnTo>
                    <a:lnTo>
                      <a:pt x="222" y="476"/>
                    </a:lnTo>
                    <a:lnTo>
                      <a:pt x="222" y="467"/>
                    </a:lnTo>
                    <a:lnTo>
                      <a:pt x="223" y="464"/>
                    </a:lnTo>
                    <a:lnTo>
                      <a:pt x="225" y="461"/>
                    </a:lnTo>
                    <a:lnTo>
                      <a:pt x="229" y="459"/>
                    </a:lnTo>
                    <a:lnTo>
                      <a:pt x="235" y="459"/>
                    </a:lnTo>
                    <a:lnTo>
                      <a:pt x="235" y="442"/>
                    </a:lnTo>
                    <a:lnTo>
                      <a:pt x="235" y="430"/>
                    </a:lnTo>
                    <a:lnTo>
                      <a:pt x="239" y="426"/>
                    </a:lnTo>
                    <a:lnTo>
                      <a:pt x="243" y="422"/>
                    </a:lnTo>
                    <a:lnTo>
                      <a:pt x="248" y="419"/>
                    </a:lnTo>
                    <a:lnTo>
                      <a:pt x="252" y="418"/>
                    </a:lnTo>
                    <a:lnTo>
                      <a:pt x="256" y="418"/>
                    </a:lnTo>
                    <a:lnTo>
                      <a:pt x="264" y="418"/>
                    </a:lnTo>
                    <a:lnTo>
                      <a:pt x="264" y="402"/>
                    </a:lnTo>
                    <a:lnTo>
                      <a:pt x="264" y="389"/>
                    </a:lnTo>
                    <a:lnTo>
                      <a:pt x="272" y="389"/>
                    </a:lnTo>
                    <a:lnTo>
                      <a:pt x="281" y="389"/>
                    </a:lnTo>
                    <a:lnTo>
                      <a:pt x="282" y="385"/>
                    </a:lnTo>
                    <a:lnTo>
                      <a:pt x="285" y="381"/>
                    </a:lnTo>
                    <a:lnTo>
                      <a:pt x="288" y="376"/>
                    </a:lnTo>
                    <a:lnTo>
                      <a:pt x="293" y="372"/>
                    </a:lnTo>
                    <a:lnTo>
                      <a:pt x="293" y="355"/>
                    </a:lnTo>
                    <a:lnTo>
                      <a:pt x="293" y="343"/>
                    </a:lnTo>
                    <a:lnTo>
                      <a:pt x="301" y="343"/>
                    </a:lnTo>
                    <a:lnTo>
                      <a:pt x="310" y="343"/>
                    </a:lnTo>
                    <a:lnTo>
                      <a:pt x="310" y="326"/>
                    </a:lnTo>
                    <a:lnTo>
                      <a:pt x="310" y="314"/>
                    </a:lnTo>
                    <a:lnTo>
                      <a:pt x="311" y="310"/>
                    </a:lnTo>
                    <a:lnTo>
                      <a:pt x="314" y="306"/>
                    </a:lnTo>
                    <a:lnTo>
                      <a:pt x="317" y="303"/>
                    </a:lnTo>
                    <a:lnTo>
                      <a:pt x="322" y="302"/>
                    </a:lnTo>
                    <a:lnTo>
                      <a:pt x="330" y="302"/>
                    </a:lnTo>
                    <a:lnTo>
                      <a:pt x="340" y="302"/>
                    </a:lnTo>
                    <a:lnTo>
                      <a:pt x="339" y="290"/>
                    </a:lnTo>
                    <a:lnTo>
                      <a:pt x="339" y="281"/>
                    </a:lnTo>
                    <a:lnTo>
                      <a:pt x="340" y="278"/>
                    </a:lnTo>
                    <a:lnTo>
                      <a:pt x="342" y="275"/>
                    </a:lnTo>
                    <a:lnTo>
                      <a:pt x="346" y="274"/>
                    </a:lnTo>
                    <a:lnTo>
                      <a:pt x="352" y="273"/>
                    </a:lnTo>
                    <a:lnTo>
                      <a:pt x="352" y="264"/>
                    </a:lnTo>
                    <a:lnTo>
                      <a:pt x="352" y="256"/>
                    </a:lnTo>
                    <a:lnTo>
                      <a:pt x="360" y="256"/>
                    </a:lnTo>
                    <a:lnTo>
                      <a:pt x="369" y="256"/>
                    </a:lnTo>
                    <a:lnTo>
                      <a:pt x="369" y="239"/>
                    </a:lnTo>
                    <a:lnTo>
                      <a:pt x="369" y="227"/>
                    </a:lnTo>
                    <a:lnTo>
                      <a:pt x="370" y="223"/>
                    </a:lnTo>
                    <a:lnTo>
                      <a:pt x="373" y="219"/>
                    </a:lnTo>
                    <a:lnTo>
                      <a:pt x="376" y="216"/>
                    </a:lnTo>
                    <a:lnTo>
                      <a:pt x="381" y="215"/>
                    </a:lnTo>
                    <a:lnTo>
                      <a:pt x="389" y="215"/>
                    </a:lnTo>
                    <a:lnTo>
                      <a:pt x="398" y="215"/>
                    </a:lnTo>
                    <a:lnTo>
                      <a:pt x="397" y="203"/>
                    </a:lnTo>
                    <a:lnTo>
                      <a:pt x="397" y="194"/>
                    </a:lnTo>
                    <a:lnTo>
                      <a:pt x="398" y="191"/>
                    </a:lnTo>
                    <a:lnTo>
                      <a:pt x="401" y="188"/>
                    </a:lnTo>
                    <a:lnTo>
                      <a:pt x="404" y="187"/>
                    </a:lnTo>
                    <a:lnTo>
                      <a:pt x="410" y="186"/>
                    </a:lnTo>
                    <a:lnTo>
                      <a:pt x="410" y="177"/>
                    </a:lnTo>
                    <a:lnTo>
                      <a:pt x="410" y="168"/>
                    </a:lnTo>
                    <a:lnTo>
                      <a:pt x="418" y="168"/>
                    </a:lnTo>
                    <a:lnTo>
                      <a:pt x="427" y="168"/>
                    </a:lnTo>
                    <a:lnTo>
                      <a:pt x="426" y="156"/>
                    </a:lnTo>
                    <a:lnTo>
                      <a:pt x="426" y="147"/>
                    </a:lnTo>
                    <a:lnTo>
                      <a:pt x="427" y="143"/>
                    </a:lnTo>
                    <a:lnTo>
                      <a:pt x="430" y="141"/>
                    </a:lnTo>
                    <a:lnTo>
                      <a:pt x="433" y="139"/>
                    </a:lnTo>
                    <a:lnTo>
                      <a:pt x="439" y="139"/>
                    </a:lnTo>
                    <a:lnTo>
                      <a:pt x="439" y="122"/>
                    </a:lnTo>
                    <a:lnTo>
                      <a:pt x="439" y="110"/>
                    </a:lnTo>
                    <a:lnTo>
                      <a:pt x="444" y="105"/>
                    </a:lnTo>
                    <a:lnTo>
                      <a:pt x="451" y="102"/>
                    </a:lnTo>
                    <a:lnTo>
                      <a:pt x="459" y="99"/>
                    </a:lnTo>
                    <a:lnTo>
                      <a:pt x="468" y="98"/>
                    </a:lnTo>
                    <a:lnTo>
                      <a:pt x="468" y="89"/>
                    </a:lnTo>
                    <a:lnTo>
                      <a:pt x="468" y="80"/>
                    </a:lnTo>
                    <a:lnTo>
                      <a:pt x="476" y="80"/>
                    </a:lnTo>
                    <a:lnTo>
                      <a:pt x="485" y="80"/>
                    </a:lnTo>
                    <a:lnTo>
                      <a:pt x="485" y="69"/>
                    </a:lnTo>
                    <a:lnTo>
                      <a:pt x="484" y="59"/>
                    </a:lnTo>
                    <a:lnTo>
                      <a:pt x="485" y="56"/>
                    </a:lnTo>
                    <a:lnTo>
                      <a:pt x="489" y="54"/>
                    </a:lnTo>
                    <a:lnTo>
                      <a:pt x="492" y="52"/>
                    </a:lnTo>
                    <a:lnTo>
                      <a:pt x="498" y="52"/>
                    </a:lnTo>
                    <a:lnTo>
                      <a:pt x="498" y="35"/>
                    </a:lnTo>
                    <a:lnTo>
                      <a:pt x="498" y="22"/>
                    </a:lnTo>
                    <a:lnTo>
                      <a:pt x="506" y="22"/>
                    </a:lnTo>
                    <a:lnTo>
                      <a:pt x="515" y="22"/>
                    </a:lnTo>
                    <a:lnTo>
                      <a:pt x="515" y="10"/>
                    </a:lnTo>
                    <a:lnTo>
                      <a:pt x="515" y="0"/>
                    </a:lnTo>
                    <a:lnTo>
                      <a:pt x="586" y="0"/>
                    </a:lnTo>
                    <a:close/>
                    <a:moveTo>
                      <a:pt x="10993" y="0"/>
                    </a:moveTo>
                    <a:lnTo>
                      <a:pt x="10993" y="5"/>
                    </a:lnTo>
                    <a:lnTo>
                      <a:pt x="10993" y="11"/>
                    </a:lnTo>
                    <a:lnTo>
                      <a:pt x="10997" y="15"/>
                    </a:lnTo>
                    <a:lnTo>
                      <a:pt x="11005" y="22"/>
                    </a:lnTo>
                    <a:lnTo>
                      <a:pt x="11014" y="22"/>
                    </a:lnTo>
                    <a:lnTo>
                      <a:pt x="11022" y="22"/>
                    </a:lnTo>
                    <a:lnTo>
                      <a:pt x="11022" y="34"/>
                    </a:lnTo>
                    <a:lnTo>
                      <a:pt x="11022" y="44"/>
                    </a:lnTo>
                    <a:lnTo>
                      <a:pt x="11022" y="47"/>
                    </a:lnTo>
                    <a:lnTo>
                      <a:pt x="11025" y="49"/>
                    </a:lnTo>
                    <a:lnTo>
                      <a:pt x="11028" y="51"/>
                    </a:lnTo>
                    <a:lnTo>
                      <a:pt x="11034" y="52"/>
                    </a:lnTo>
                    <a:lnTo>
                      <a:pt x="11034" y="61"/>
                    </a:lnTo>
                    <a:lnTo>
                      <a:pt x="11034" y="73"/>
                    </a:lnTo>
                    <a:lnTo>
                      <a:pt x="11034" y="85"/>
                    </a:lnTo>
                    <a:lnTo>
                      <a:pt x="11034" y="98"/>
                    </a:lnTo>
                    <a:lnTo>
                      <a:pt x="11039" y="99"/>
                    </a:lnTo>
                    <a:lnTo>
                      <a:pt x="11046" y="102"/>
                    </a:lnTo>
                    <a:lnTo>
                      <a:pt x="11054" y="105"/>
                    </a:lnTo>
                    <a:lnTo>
                      <a:pt x="11063" y="110"/>
                    </a:lnTo>
                    <a:lnTo>
                      <a:pt x="11063" y="122"/>
                    </a:lnTo>
                    <a:lnTo>
                      <a:pt x="11063" y="139"/>
                    </a:lnTo>
                    <a:lnTo>
                      <a:pt x="11073" y="139"/>
                    </a:lnTo>
                    <a:lnTo>
                      <a:pt x="11081" y="139"/>
                    </a:lnTo>
                    <a:lnTo>
                      <a:pt x="11081" y="151"/>
                    </a:lnTo>
                    <a:lnTo>
                      <a:pt x="11081" y="160"/>
                    </a:lnTo>
                    <a:lnTo>
                      <a:pt x="11081" y="163"/>
                    </a:lnTo>
                    <a:lnTo>
                      <a:pt x="11084" y="166"/>
                    </a:lnTo>
                    <a:lnTo>
                      <a:pt x="11087" y="167"/>
                    </a:lnTo>
                    <a:lnTo>
                      <a:pt x="11093" y="168"/>
                    </a:lnTo>
                    <a:lnTo>
                      <a:pt x="11093" y="178"/>
                    </a:lnTo>
                    <a:lnTo>
                      <a:pt x="11093" y="190"/>
                    </a:lnTo>
                    <a:lnTo>
                      <a:pt x="11093" y="202"/>
                    </a:lnTo>
                    <a:lnTo>
                      <a:pt x="11093" y="215"/>
                    </a:lnTo>
                    <a:lnTo>
                      <a:pt x="11102" y="215"/>
                    </a:lnTo>
                    <a:lnTo>
                      <a:pt x="11110" y="215"/>
                    </a:lnTo>
                    <a:lnTo>
                      <a:pt x="11110" y="227"/>
                    </a:lnTo>
                    <a:lnTo>
                      <a:pt x="11110" y="244"/>
                    </a:lnTo>
                    <a:lnTo>
                      <a:pt x="11114" y="248"/>
                    </a:lnTo>
                    <a:lnTo>
                      <a:pt x="11122" y="256"/>
                    </a:lnTo>
                    <a:lnTo>
                      <a:pt x="11131" y="256"/>
                    </a:lnTo>
                    <a:lnTo>
                      <a:pt x="11139" y="256"/>
                    </a:lnTo>
                    <a:lnTo>
                      <a:pt x="11139" y="268"/>
                    </a:lnTo>
                    <a:lnTo>
                      <a:pt x="11139" y="277"/>
                    </a:lnTo>
                    <a:lnTo>
                      <a:pt x="11140" y="280"/>
                    </a:lnTo>
                    <a:lnTo>
                      <a:pt x="11142" y="283"/>
                    </a:lnTo>
                    <a:lnTo>
                      <a:pt x="11145" y="284"/>
                    </a:lnTo>
                    <a:lnTo>
                      <a:pt x="11151" y="285"/>
                    </a:lnTo>
                    <a:lnTo>
                      <a:pt x="11151" y="294"/>
                    </a:lnTo>
                    <a:lnTo>
                      <a:pt x="11151" y="306"/>
                    </a:lnTo>
                    <a:lnTo>
                      <a:pt x="11151" y="318"/>
                    </a:lnTo>
                    <a:lnTo>
                      <a:pt x="11151" y="331"/>
                    </a:lnTo>
                    <a:lnTo>
                      <a:pt x="11156" y="332"/>
                    </a:lnTo>
                    <a:lnTo>
                      <a:pt x="11163" y="335"/>
                    </a:lnTo>
                    <a:lnTo>
                      <a:pt x="11171" y="339"/>
                    </a:lnTo>
                    <a:lnTo>
                      <a:pt x="11180" y="343"/>
                    </a:lnTo>
                    <a:lnTo>
                      <a:pt x="11180" y="355"/>
                    </a:lnTo>
                    <a:lnTo>
                      <a:pt x="11180" y="372"/>
                    </a:lnTo>
                    <a:lnTo>
                      <a:pt x="11189" y="372"/>
                    </a:lnTo>
                    <a:lnTo>
                      <a:pt x="11197" y="372"/>
                    </a:lnTo>
                    <a:lnTo>
                      <a:pt x="11197" y="384"/>
                    </a:lnTo>
                    <a:lnTo>
                      <a:pt x="11197" y="393"/>
                    </a:lnTo>
                    <a:lnTo>
                      <a:pt x="11198" y="396"/>
                    </a:lnTo>
                    <a:lnTo>
                      <a:pt x="11200" y="399"/>
                    </a:lnTo>
                    <a:lnTo>
                      <a:pt x="11203" y="400"/>
                    </a:lnTo>
                    <a:lnTo>
                      <a:pt x="11209" y="401"/>
                    </a:lnTo>
                    <a:lnTo>
                      <a:pt x="11209" y="413"/>
                    </a:lnTo>
                    <a:lnTo>
                      <a:pt x="11209" y="430"/>
                    </a:lnTo>
                    <a:lnTo>
                      <a:pt x="11219" y="430"/>
                    </a:lnTo>
                    <a:lnTo>
                      <a:pt x="11227" y="430"/>
                    </a:lnTo>
                    <a:lnTo>
                      <a:pt x="11227" y="442"/>
                    </a:lnTo>
                    <a:lnTo>
                      <a:pt x="11227" y="451"/>
                    </a:lnTo>
                    <a:lnTo>
                      <a:pt x="11228" y="454"/>
                    </a:lnTo>
                    <a:lnTo>
                      <a:pt x="11230" y="457"/>
                    </a:lnTo>
                    <a:lnTo>
                      <a:pt x="11233" y="458"/>
                    </a:lnTo>
                    <a:lnTo>
                      <a:pt x="11239" y="459"/>
                    </a:lnTo>
                    <a:lnTo>
                      <a:pt x="11239" y="471"/>
                    </a:lnTo>
                    <a:lnTo>
                      <a:pt x="11239" y="488"/>
                    </a:lnTo>
                    <a:lnTo>
                      <a:pt x="11248" y="488"/>
                    </a:lnTo>
                    <a:lnTo>
                      <a:pt x="11256" y="488"/>
                    </a:lnTo>
                    <a:lnTo>
                      <a:pt x="11257" y="492"/>
                    </a:lnTo>
                    <a:lnTo>
                      <a:pt x="11260" y="497"/>
                    </a:lnTo>
                    <a:lnTo>
                      <a:pt x="11264" y="501"/>
                    </a:lnTo>
                    <a:lnTo>
                      <a:pt x="11268" y="505"/>
                    </a:lnTo>
                    <a:lnTo>
                      <a:pt x="11268" y="514"/>
                    </a:lnTo>
                    <a:lnTo>
                      <a:pt x="11268" y="524"/>
                    </a:lnTo>
                    <a:lnTo>
                      <a:pt x="11268" y="534"/>
                    </a:lnTo>
                    <a:lnTo>
                      <a:pt x="11268" y="547"/>
                    </a:lnTo>
                    <a:lnTo>
                      <a:pt x="11277" y="547"/>
                    </a:lnTo>
                    <a:lnTo>
                      <a:pt x="11285" y="547"/>
                    </a:lnTo>
                    <a:lnTo>
                      <a:pt x="11285" y="559"/>
                    </a:lnTo>
                    <a:lnTo>
                      <a:pt x="11285" y="568"/>
                    </a:lnTo>
                    <a:lnTo>
                      <a:pt x="11286" y="571"/>
                    </a:lnTo>
                    <a:lnTo>
                      <a:pt x="11288" y="574"/>
                    </a:lnTo>
                    <a:lnTo>
                      <a:pt x="11291" y="576"/>
                    </a:lnTo>
                    <a:lnTo>
                      <a:pt x="11297" y="576"/>
                    </a:lnTo>
                    <a:lnTo>
                      <a:pt x="11297" y="585"/>
                    </a:lnTo>
                    <a:lnTo>
                      <a:pt x="11297" y="593"/>
                    </a:lnTo>
                    <a:lnTo>
                      <a:pt x="11306" y="593"/>
                    </a:lnTo>
                    <a:lnTo>
                      <a:pt x="11315" y="593"/>
                    </a:lnTo>
                    <a:lnTo>
                      <a:pt x="11314" y="605"/>
                    </a:lnTo>
                    <a:lnTo>
                      <a:pt x="11314" y="614"/>
                    </a:lnTo>
                    <a:lnTo>
                      <a:pt x="11315" y="618"/>
                    </a:lnTo>
                    <a:lnTo>
                      <a:pt x="11317" y="620"/>
                    </a:lnTo>
                    <a:lnTo>
                      <a:pt x="11321" y="622"/>
                    </a:lnTo>
                    <a:lnTo>
                      <a:pt x="11326" y="622"/>
                    </a:lnTo>
                    <a:lnTo>
                      <a:pt x="11326" y="635"/>
                    </a:lnTo>
                    <a:lnTo>
                      <a:pt x="11326" y="651"/>
                    </a:lnTo>
                    <a:lnTo>
                      <a:pt x="11335" y="651"/>
                    </a:lnTo>
                    <a:lnTo>
                      <a:pt x="11344" y="651"/>
                    </a:lnTo>
                    <a:lnTo>
                      <a:pt x="11343" y="663"/>
                    </a:lnTo>
                    <a:lnTo>
                      <a:pt x="11343" y="673"/>
                    </a:lnTo>
                    <a:lnTo>
                      <a:pt x="11344" y="676"/>
                    </a:lnTo>
                    <a:lnTo>
                      <a:pt x="11346" y="678"/>
                    </a:lnTo>
                    <a:lnTo>
                      <a:pt x="11350" y="680"/>
                    </a:lnTo>
                    <a:lnTo>
                      <a:pt x="11355" y="680"/>
                    </a:lnTo>
                    <a:lnTo>
                      <a:pt x="11355" y="693"/>
                    </a:lnTo>
                    <a:lnTo>
                      <a:pt x="11355" y="710"/>
                    </a:lnTo>
                    <a:lnTo>
                      <a:pt x="11364" y="710"/>
                    </a:lnTo>
                    <a:lnTo>
                      <a:pt x="11374" y="710"/>
                    </a:lnTo>
                    <a:lnTo>
                      <a:pt x="11373" y="721"/>
                    </a:lnTo>
                    <a:lnTo>
                      <a:pt x="11373" y="731"/>
                    </a:lnTo>
                    <a:lnTo>
                      <a:pt x="11374" y="734"/>
                    </a:lnTo>
                    <a:lnTo>
                      <a:pt x="11376" y="737"/>
                    </a:lnTo>
                    <a:lnTo>
                      <a:pt x="11380" y="738"/>
                    </a:lnTo>
                    <a:lnTo>
                      <a:pt x="11385" y="739"/>
                    </a:lnTo>
                    <a:lnTo>
                      <a:pt x="11385" y="751"/>
                    </a:lnTo>
                    <a:lnTo>
                      <a:pt x="11385" y="768"/>
                    </a:lnTo>
                    <a:lnTo>
                      <a:pt x="11394" y="768"/>
                    </a:lnTo>
                    <a:lnTo>
                      <a:pt x="11403" y="768"/>
                    </a:lnTo>
                    <a:lnTo>
                      <a:pt x="11402" y="779"/>
                    </a:lnTo>
                    <a:lnTo>
                      <a:pt x="11402" y="789"/>
                    </a:lnTo>
                    <a:lnTo>
                      <a:pt x="11403" y="792"/>
                    </a:lnTo>
                    <a:lnTo>
                      <a:pt x="11405" y="795"/>
                    </a:lnTo>
                    <a:lnTo>
                      <a:pt x="11409" y="796"/>
                    </a:lnTo>
                    <a:lnTo>
                      <a:pt x="11414" y="797"/>
                    </a:lnTo>
                    <a:lnTo>
                      <a:pt x="11414" y="809"/>
                    </a:lnTo>
                    <a:lnTo>
                      <a:pt x="11414" y="826"/>
                    </a:lnTo>
                    <a:lnTo>
                      <a:pt x="11423" y="826"/>
                    </a:lnTo>
                    <a:lnTo>
                      <a:pt x="11432" y="826"/>
                    </a:lnTo>
                    <a:lnTo>
                      <a:pt x="11432" y="838"/>
                    </a:lnTo>
                    <a:lnTo>
                      <a:pt x="11432" y="855"/>
                    </a:lnTo>
                    <a:lnTo>
                      <a:pt x="11420" y="854"/>
                    </a:lnTo>
                    <a:lnTo>
                      <a:pt x="11411" y="854"/>
                    </a:lnTo>
                    <a:lnTo>
                      <a:pt x="11407" y="855"/>
                    </a:lnTo>
                    <a:lnTo>
                      <a:pt x="11405" y="857"/>
                    </a:lnTo>
                    <a:lnTo>
                      <a:pt x="11403" y="861"/>
                    </a:lnTo>
                    <a:lnTo>
                      <a:pt x="11403" y="866"/>
                    </a:lnTo>
                    <a:lnTo>
                      <a:pt x="11367" y="866"/>
                    </a:lnTo>
                    <a:lnTo>
                      <a:pt x="11332" y="866"/>
                    </a:lnTo>
                    <a:lnTo>
                      <a:pt x="11297" y="866"/>
                    </a:lnTo>
                    <a:lnTo>
                      <a:pt x="11262" y="866"/>
                    </a:lnTo>
                    <a:lnTo>
                      <a:pt x="11227" y="866"/>
                    </a:lnTo>
                    <a:lnTo>
                      <a:pt x="11192" y="866"/>
                    </a:lnTo>
                    <a:lnTo>
                      <a:pt x="11157" y="866"/>
                    </a:lnTo>
                    <a:lnTo>
                      <a:pt x="11122" y="866"/>
                    </a:lnTo>
                    <a:lnTo>
                      <a:pt x="11122" y="858"/>
                    </a:lnTo>
                    <a:lnTo>
                      <a:pt x="11122" y="855"/>
                    </a:lnTo>
                    <a:lnTo>
                      <a:pt x="11108" y="854"/>
                    </a:lnTo>
                    <a:lnTo>
                      <a:pt x="11095" y="854"/>
                    </a:lnTo>
                    <a:lnTo>
                      <a:pt x="11089" y="855"/>
                    </a:lnTo>
                    <a:lnTo>
                      <a:pt x="11085" y="857"/>
                    </a:lnTo>
                    <a:lnTo>
                      <a:pt x="11083" y="859"/>
                    </a:lnTo>
                    <a:lnTo>
                      <a:pt x="11082" y="861"/>
                    </a:lnTo>
                    <a:lnTo>
                      <a:pt x="11081" y="863"/>
                    </a:lnTo>
                    <a:lnTo>
                      <a:pt x="11081" y="866"/>
                    </a:lnTo>
                    <a:lnTo>
                      <a:pt x="11058" y="866"/>
                    </a:lnTo>
                    <a:lnTo>
                      <a:pt x="11037" y="866"/>
                    </a:lnTo>
                    <a:lnTo>
                      <a:pt x="11015" y="866"/>
                    </a:lnTo>
                    <a:lnTo>
                      <a:pt x="10993" y="866"/>
                    </a:lnTo>
                    <a:lnTo>
                      <a:pt x="10993" y="858"/>
                    </a:lnTo>
                    <a:lnTo>
                      <a:pt x="10993" y="855"/>
                    </a:lnTo>
                    <a:lnTo>
                      <a:pt x="10984" y="857"/>
                    </a:lnTo>
                    <a:lnTo>
                      <a:pt x="10974" y="861"/>
                    </a:lnTo>
                    <a:lnTo>
                      <a:pt x="10970" y="862"/>
                    </a:lnTo>
                    <a:lnTo>
                      <a:pt x="10967" y="862"/>
                    </a:lnTo>
                    <a:lnTo>
                      <a:pt x="10966" y="861"/>
                    </a:lnTo>
                    <a:lnTo>
                      <a:pt x="10965" y="860"/>
                    </a:lnTo>
                    <a:lnTo>
                      <a:pt x="10964" y="858"/>
                    </a:lnTo>
                    <a:lnTo>
                      <a:pt x="10964" y="855"/>
                    </a:lnTo>
                    <a:lnTo>
                      <a:pt x="10960" y="856"/>
                    </a:lnTo>
                    <a:lnTo>
                      <a:pt x="10955" y="858"/>
                    </a:lnTo>
                    <a:lnTo>
                      <a:pt x="10951" y="862"/>
                    </a:lnTo>
                    <a:lnTo>
                      <a:pt x="10947" y="866"/>
                    </a:lnTo>
                    <a:lnTo>
                      <a:pt x="10937" y="867"/>
                    </a:lnTo>
                    <a:lnTo>
                      <a:pt x="10928" y="867"/>
                    </a:lnTo>
                    <a:lnTo>
                      <a:pt x="10924" y="866"/>
                    </a:lnTo>
                    <a:lnTo>
                      <a:pt x="10921" y="864"/>
                    </a:lnTo>
                    <a:lnTo>
                      <a:pt x="10918" y="860"/>
                    </a:lnTo>
                    <a:lnTo>
                      <a:pt x="10918" y="855"/>
                    </a:lnTo>
                    <a:lnTo>
                      <a:pt x="10905" y="854"/>
                    </a:lnTo>
                    <a:lnTo>
                      <a:pt x="10896" y="854"/>
                    </a:lnTo>
                    <a:lnTo>
                      <a:pt x="10892" y="855"/>
                    </a:lnTo>
                    <a:lnTo>
                      <a:pt x="10890" y="857"/>
                    </a:lnTo>
                    <a:lnTo>
                      <a:pt x="10888" y="861"/>
                    </a:lnTo>
                    <a:lnTo>
                      <a:pt x="10888" y="866"/>
                    </a:lnTo>
                    <a:lnTo>
                      <a:pt x="10878" y="867"/>
                    </a:lnTo>
                    <a:lnTo>
                      <a:pt x="10869" y="867"/>
                    </a:lnTo>
                    <a:lnTo>
                      <a:pt x="10865" y="866"/>
                    </a:lnTo>
                    <a:lnTo>
                      <a:pt x="10862" y="864"/>
                    </a:lnTo>
                    <a:lnTo>
                      <a:pt x="10859" y="860"/>
                    </a:lnTo>
                    <a:lnTo>
                      <a:pt x="10859" y="855"/>
                    </a:lnTo>
                    <a:lnTo>
                      <a:pt x="10845" y="854"/>
                    </a:lnTo>
                    <a:lnTo>
                      <a:pt x="10832" y="854"/>
                    </a:lnTo>
                    <a:lnTo>
                      <a:pt x="10826" y="855"/>
                    </a:lnTo>
                    <a:lnTo>
                      <a:pt x="10822" y="857"/>
                    </a:lnTo>
                    <a:lnTo>
                      <a:pt x="10820" y="859"/>
                    </a:lnTo>
                    <a:lnTo>
                      <a:pt x="10819" y="861"/>
                    </a:lnTo>
                    <a:lnTo>
                      <a:pt x="10818" y="863"/>
                    </a:lnTo>
                    <a:lnTo>
                      <a:pt x="10818" y="866"/>
                    </a:lnTo>
                    <a:lnTo>
                      <a:pt x="10792" y="866"/>
                    </a:lnTo>
                    <a:lnTo>
                      <a:pt x="10766" y="866"/>
                    </a:lnTo>
                    <a:lnTo>
                      <a:pt x="10739" y="866"/>
                    </a:lnTo>
                    <a:lnTo>
                      <a:pt x="10713" y="866"/>
                    </a:lnTo>
                    <a:lnTo>
                      <a:pt x="10713" y="858"/>
                    </a:lnTo>
                    <a:lnTo>
                      <a:pt x="10713" y="855"/>
                    </a:lnTo>
                    <a:lnTo>
                      <a:pt x="10699" y="854"/>
                    </a:lnTo>
                    <a:lnTo>
                      <a:pt x="10686" y="854"/>
                    </a:lnTo>
                    <a:lnTo>
                      <a:pt x="10680" y="855"/>
                    </a:lnTo>
                    <a:lnTo>
                      <a:pt x="10676" y="857"/>
                    </a:lnTo>
                    <a:lnTo>
                      <a:pt x="10674" y="859"/>
                    </a:lnTo>
                    <a:lnTo>
                      <a:pt x="10673" y="861"/>
                    </a:lnTo>
                    <a:lnTo>
                      <a:pt x="10672" y="863"/>
                    </a:lnTo>
                    <a:lnTo>
                      <a:pt x="10672" y="866"/>
                    </a:lnTo>
                    <a:lnTo>
                      <a:pt x="10668" y="862"/>
                    </a:lnTo>
                    <a:lnTo>
                      <a:pt x="10663" y="858"/>
                    </a:lnTo>
                    <a:lnTo>
                      <a:pt x="10659" y="856"/>
                    </a:lnTo>
                    <a:lnTo>
                      <a:pt x="10655" y="855"/>
                    </a:lnTo>
                    <a:lnTo>
                      <a:pt x="10641" y="854"/>
                    </a:lnTo>
                    <a:lnTo>
                      <a:pt x="10628" y="854"/>
                    </a:lnTo>
                    <a:lnTo>
                      <a:pt x="10622" y="855"/>
                    </a:lnTo>
                    <a:lnTo>
                      <a:pt x="10618" y="857"/>
                    </a:lnTo>
                    <a:lnTo>
                      <a:pt x="10616" y="859"/>
                    </a:lnTo>
                    <a:lnTo>
                      <a:pt x="10615" y="861"/>
                    </a:lnTo>
                    <a:lnTo>
                      <a:pt x="10614" y="863"/>
                    </a:lnTo>
                    <a:lnTo>
                      <a:pt x="10614" y="866"/>
                    </a:lnTo>
                    <a:lnTo>
                      <a:pt x="10603" y="867"/>
                    </a:lnTo>
                    <a:lnTo>
                      <a:pt x="10594" y="867"/>
                    </a:lnTo>
                    <a:lnTo>
                      <a:pt x="10590" y="866"/>
                    </a:lnTo>
                    <a:lnTo>
                      <a:pt x="10587" y="864"/>
                    </a:lnTo>
                    <a:lnTo>
                      <a:pt x="10585" y="860"/>
                    </a:lnTo>
                    <a:lnTo>
                      <a:pt x="10584" y="855"/>
                    </a:lnTo>
                    <a:lnTo>
                      <a:pt x="10563" y="853"/>
                    </a:lnTo>
                    <a:lnTo>
                      <a:pt x="10534" y="852"/>
                    </a:lnTo>
                    <a:lnTo>
                      <a:pt x="10520" y="852"/>
                    </a:lnTo>
                    <a:lnTo>
                      <a:pt x="10508" y="855"/>
                    </a:lnTo>
                    <a:lnTo>
                      <a:pt x="10503" y="857"/>
                    </a:lnTo>
                    <a:lnTo>
                      <a:pt x="10500" y="859"/>
                    </a:lnTo>
                    <a:lnTo>
                      <a:pt x="10497" y="862"/>
                    </a:lnTo>
                    <a:lnTo>
                      <a:pt x="10497" y="866"/>
                    </a:lnTo>
                    <a:lnTo>
                      <a:pt x="10492" y="862"/>
                    </a:lnTo>
                    <a:lnTo>
                      <a:pt x="10488" y="858"/>
                    </a:lnTo>
                    <a:lnTo>
                      <a:pt x="10484" y="856"/>
                    </a:lnTo>
                    <a:lnTo>
                      <a:pt x="10479" y="855"/>
                    </a:lnTo>
                    <a:lnTo>
                      <a:pt x="10459" y="855"/>
                    </a:lnTo>
                    <a:lnTo>
                      <a:pt x="10439" y="855"/>
                    </a:lnTo>
                    <a:lnTo>
                      <a:pt x="10419" y="855"/>
                    </a:lnTo>
                    <a:lnTo>
                      <a:pt x="10400" y="855"/>
                    </a:lnTo>
                    <a:lnTo>
                      <a:pt x="10380" y="855"/>
                    </a:lnTo>
                    <a:lnTo>
                      <a:pt x="10361" y="855"/>
                    </a:lnTo>
                    <a:lnTo>
                      <a:pt x="10341" y="855"/>
                    </a:lnTo>
                    <a:lnTo>
                      <a:pt x="10322" y="855"/>
                    </a:lnTo>
                    <a:lnTo>
                      <a:pt x="10322" y="858"/>
                    </a:lnTo>
                    <a:lnTo>
                      <a:pt x="10322" y="866"/>
                    </a:lnTo>
                    <a:lnTo>
                      <a:pt x="10312" y="867"/>
                    </a:lnTo>
                    <a:lnTo>
                      <a:pt x="10302" y="867"/>
                    </a:lnTo>
                    <a:lnTo>
                      <a:pt x="10298" y="866"/>
                    </a:lnTo>
                    <a:lnTo>
                      <a:pt x="10294" y="864"/>
                    </a:lnTo>
                    <a:lnTo>
                      <a:pt x="10292" y="860"/>
                    </a:lnTo>
                    <a:lnTo>
                      <a:pt x="10292" y="855"/>
                    </a:lnTo>
                    <a:lnTo>
                      <a:pt x="10280" y="854"/>
                    </a:lnTo>
                    <a:lnTo>
                      <a:pt x="10270" y="854"/>
                    </a:lnTo>
                    <a:lnTo>
                      <a:pt x="10267" y="855"/>
                    </a:lnTo>
                    <a:lnTo>
                      <a:pt x="10265" y="857"/>
                    </a:lnTo>
                    <a:lnTo>
                      <a:pt x="10263" y="861"/>
                    </a:lnTo>
                    <a:lnTo>
                      <a:pt x="10263" y="866"/>
                    </a:lnTo>
                    <a:lnTo>
                      <a:pt x="10253" y="867"/>
                    </a:lnTo>
                    <a:lnTo>
                      <a:pt x="10244" y="867"/>
                    </a:lnTo>
                    <a:lnTo>
                      <a:pt x="10240" y="866"/>
                    </a:lnTo>
                    <a:lnTo>
                      <a:pt x="10236" y="864"/>
                    </a:lnTo>
                    <a:lnTo>
                      <a:pt x="10234" y="860"/>
                    </a:lnTo>
                    <a:lnTo>
                      <a:pt x="10234" y="855"/>
                    </a:lnTo>
                    <a:lnTo>
                      <a:pt x="10229" y="856"/>
                    </a:lnTo>
                    <a:lnTo>
                      <a:pt x="10225" y="858"/>
                    </a:lnTo>
                    <a:lnTo>
                      <a:pt x="10220" y="862"/>
                    </a:lnTo>
                    <a:lnTo>
                      <a:pt x="10216" y="866"/>
                    </a:lnTo>
                    <a:lnTo>
                      <a:pt x="10205" y="867"/>
                    </a:lnTo>
                    <a:lnTo>
                      <a:pt x="10191" y="867"/>
                    </a:lnTo>
                    <a:lnTo>
                      <a:pt x="10185" y="866"/>
                    </a:lnTo>
                    <a:lnTo>
                      <a:pt x="10180" y="864"/>
                    </a:lnTo>
                    <a:lnTo>
                      <a:pt x="10178" y="862"/>
                    </a:lnTo>
                    <a:lnTo>
                      <a:pt x="10177" y="860"/>
                    </a:lnTo>
                    <a:lnTo>
                      <a:pt x="10176" y="858"/>
                    </a:lnTo>
                    <a:lnTo>
                      <a:pt x="10175" y="855"/>
                    </a:lnTo>
                    <a:lnTo>
                      <a:pt x="10144" y="855"/>
                    </a:lnTo>
                    <a:lnTo>
                      <a:pt x="10114" y="855"/>
                    </a:lnTo>
                    <a:lnTo>
                      <a:pt x="10085" y="855"/>
                    </a:lnTo>
                    <a:lnTo>
                      <a:pt x="10058" y="855"/>
                    </a:lnTo>
                    <a:lnTo>
                      <a:pt x="10058" y="858"/>
                    </a:lnTo>
                    <a:lnTo>
                      <a:pt x="10058" y="866"/>
                    </a:lnTo>
                    <a:lnTo>
                      <a:pt x="10034" y="866"/>
                    </a:lnTo>
                    <a:lnTo>
                      <a:pt x="10010" y="866"/>
                    </a:lnTo>
                    <a:lnTo>
                      <a:pt x="9985" y="866"/>
                    </a:lnTo>
                    <a:lnTo>
                      <a:pt x="9962" y="866"/>
                    </a:lnTo>
                    <a:lnTo>
                      <a:pt x="9937" y="866"/>
                    </a:lnTo>
                    <a:lnTo>
                      <a:pt x="9914" y="866"/>
                    </a:lnTo>
                    <a:lnTo>
                      <a:pt x="9890" y="866"/>
                    </a:lnTo>
                    <a:lnTo>
                      <a:pt x="9866" y="866"/>
                    </a:lnTo>
                    <a:lnTo>
                      <a:pt x="9866" y="858"/>
                    </a:lnTo>
                    <a:lnTo>
                      <a:pt x="9866" y="855"/>
                    </a:lnTo>
                    <a:lnTo>
                      <a:pt x="9834" y="855"/>
                    </a:lnTo>
                    <a:lnTo>
                      <a:pt x="9805" y="855"/>
                    </a:lnTo>
                    <a:lnTo>
                      <a:pt x="9776" y="855"/>
                    </a:lnTo>
                    <a:lnTo>
                      <a:pt x="9749" y="855"/>
                    </a:lnTo>
                    <a:lnTo>
                      <a:pt x="9749" y="846"/>
                    </a:lnTo>
                    <a:lnTo>
                      <a:pt x="9749" y="837"/>
                    </a:lnTo>
                    <a:lnTo>
                      <a:pt x="9739" y="838"/>
                    </a:lnTo>
                    <a:lnTo>
                      <a:pt x="9730" y="838"/>
                    </a:lnTo>
                    <a:lnTo>
                      <a:pt x="9726" y="837"/>
                    </a:lnTo>
                    <a:lnTo>
                      <a:pt x="9723" y="835"/>
                    </a:lnTo>
                    <a:lnTo>
                      <a:pt x="9720" y="831"/>
                    </a:lnTo>
                    <a:lnTo>
                      <a:pt x="9720" y="826"/>
                    </a:lnTo>
                    <a:lnTo>
                      <a:pt x="9702" y="826"/>
                    </a:lnTo>
                    <a:lnTo>
                      <a:pt x="9690" y="826"/>
                    </a:lnTo>
                    <a:lnTo>
                      <a:pt x="9685" y="817"/>
                    </a:lnTo>
                    <a:lnTo>
                      <a:pt x="9682" y="809"/>
                    </a:lnTo>
                    <a:lnTo>
                      <a:pt x="9679" y="802"/>
                    </a:lnTo>
                    <a:lnTo>
                      <a:pt x="9678" y="797"/>
                    </a:lnTo>
                    <a:lnTo>
                      <a:pt x="9669" y="797"/>
                    </a:lnTo>
                    <a:lnTo>
                      <a:pt x="9661" y="797"/>
                    </a:lnTo>
                    <a:lnTo>
                      <a:pt x="9656" y="788"/>
                    </a:lnTo>
                    <a:lnTo>
                      <a:pt x="9653" y="780"/>
                    </a:lnTo>
                    <a:lnTo>
                      <a:pt x="9650" y="773"/>
                    </a:lnTo>
                    <a:lnTo>
                      <a:pt x="9649" y="768"/>
                    </a:lnTo>
                    <a:lnTo>
                      <a:pt x="9640" y="768"/>
                    </a:lnTo>
                    <a:lnTo>
                      <a:pt x="9632" y="768"/>
                    </a:lnTo>
                    <a:lnTo>
                      <a:pt x="9627" y="763"/>
                    </a:lnTo>
                    <a:lnTo>
                      <a:pt x="9624" y="759"/>
                    </a:lnTo>
                    <a:lnTo>
                      <a:pt x="9621" y="755"/>
                    </a:lnTo>
                    <a:lnTo>
                      <a:pt x="9620" y="750"/>
                    </a:lnTo>
                    <a:lnTo>
                      <a:pt x="9620" y="734"/>
                    </a:lnTo>
                    <a:lnTo>
                      <a:pt x="9620" y="721"/>
                    </a:lnTo>
                    <a:lnTo>
                      <a:pt x="9611" y="717"/>
                    </a:lnTo>
                    <a:lnTo>
                      <a:pt x="9603" y="713"/>
                    </a:lnTo>
                    <a:lnTo>
                      <a:pt x="9596" y="711"/>
                    </a:lnTo>
                    <a:lnTo>
                      <a:pt x="9591" y="710"/>
                    </a:lnTo>
                    <a:lnTo>
                      <a:pt x="9591" y="701"/>
                    </a:lnTo>
                    <a:lnTo>
                      <a:pt x="9591" y="692"/>
                    </a:lnTo>
                    <a:lnTo>
                      <a:pt x="9582" y="692"/>
                    </a:lnTo>
                    <a:lnTo>
                      <a:pt x="9574" y="692"/>
                    </a:lnTo>
                    <a:lnTo>
                      <a:pt x="9574" y="681"/>
                    </a:lnTo>
                    <a:lnTo>
                      <a:pt x="9574" y="668"/>
                    </a:lnTo>
                    <a:lnTo>
                      <a:pt x="9573" y="661"/>
                    </a:lnTo>
                    <a:lnTo>
                      <a:pt x="9571" y="656"/>
                    </a:lnTo>
                    <a:lnTo>
                      <a:pt x="9569" y="654"/>
                    </a:lnTo>
                    <a:lnTo>
                      <a:pt x="9567" y="653"/>
                    </a:lnTo>
                    <a:lnTo>
                      <a:pt x="9565" y="652"/>
                    </a:lnTo>
                    <a:lnTo>
                      <a:pt x="9562" y="651"/>
                    </a:lnTo>
                    <a:lnTo>
                      <a:pt x="9562" y="643"/>
                    </a:lnTo>
                    <a:lnTo>
                      <a:pt x="9562" y="634"/>
                    </a:lnTo>
                    <a:lnTo>
                      <a:pt x="9552" y="634"/>
                    </a:lnTo>
                    <a:lnTo>
                      <a:pt x="9543" y="634"/>
                    </a:lnTo>
                    <a:lnTo>
                      <a:pt x="9544" y="625"/>
                    </a:lnTo>
                    <a:lnTo>
                      <a:pt x="9544" y="615"/>
                    </a:lnTo>
                    <a:lnTo>
                      <a:pt x="9543" y="611"/>
                    </a:lnTo>
                    <a:lnTo>
                      <a:pt x="9541" y="608"/>
                    </a:lnTo>
                    <a:lnTo>
                      <a:pt x="9537" y="606"/>
                    </a:lnTo>
                    <a:lnTo>
                      <a:pt x="9532" y="605"/>
                    </a:lnTo>
                    <a:lnTo>
                      <a:pt x="9532" y="593"/>
                    </a:lnTo>
                    <a:lnTo>
                      <a:pt x="9532" y="583"/>
                    </a:lnTo>
                    <a:lnTo>
                      <a:pt x="9532" y="573"/>
                    </a:lnTo>
                    <a:lnTo>
                      <a:pt x="9532" y="564"/>
                    </a:lnTo>
                    <a:lnTo>
                      <a:pt x="9523" y="564"/>
                    </a:lnTo>
                    <a:lnTo>
                      <a:pt x="9514" y="564"/>
                    </a:lnTo>
                    <a:lnTo>
                      <a:pt x="9510" y="560"/>
                    </a:lnTo>
                    <a:lnTo>
                      <a:pt x="9506" y="556"/>
                    </a:lnTo>
                    <a:lnTo>
                      <a:pt x="9504" y="551"/>
                    </a:lnTo>
                    <a:lnTo>
                      <a:pt x="9503" y="547"/>
                    </a:lnTo>
                    <a:lnTo>
                      <a:pt x="9503" y="529"/>
                    </a:lnTo>
                    <a:lnTo>
                      <a:pt x="9503" y="517"/>
                    </a:lnTo>
                    <a:lnTo>
                      <a:pt x="9494" y="517"/>
                    </a:lnTo>
                    <a:lnTo>
                      <a:pt x="9485" y="517"/>
                    </a:lnTo>
                    <a:lnTo>
                      <a:pt x="9486" y="508"/>
                    </a:lnTo>
                    <a:lnTo>
                      <a:pt x="9486" y="498"/>
                    </a:lnTo>
                    <a:lnTo>
                      <a:pt x="9485" y="494"/>
                    </a:lnTo>
                    <a:lnTo>
                      <a:pt x="9483" y="491"/>
                    </a:lnTo>
                    <a:lnTo>
                      <a:pt x="9479" y="489"/>
                    </a:lnTo>
                    <a:lnTo>
                      <a:pt x="9474" y="488"/>
                    </a:lnTo>
                    <a:lnTo>
                      <a:pt x="9474" y="471"/>
                    </a:lnTo>
                    <a:lnTo>
                      <a:pt x="9474" y="459"/>
                    </a:lnTo>
                    <a:lnTo>
                      <a:pt x="9465" y="459"/>
                    </a:lnTo>
                    <a:lnTo>
                      <a:pt x="9456" y="459"/>
                    </a:lnTo>
                    <a:lnTo>
                      <a:pt x="9457" y="450"/>
                    </a:lnTo>
                    <a:lnTo>
                      <a:pt x="9457" y="440"/>
                    </a:lnTo>
                    <a:lnTo>
                      <a:pt x="9456" y="436"/>
                    </a:lnTo>
                    <a:lnTo>
                      <a:pt x="9454" y="433"/>
                    </a:lnTo>
                    <a:lnTo>
                      <a:pt x="9450" y="431"/>
                    </a:lnTo>
                    <a:lnTo>
                      <a:pt x="9445" y="430"/>
                    </a:lnTo>
                    <a:lnTo>
                      <a:pt x="9445" y="413"/>
                    </a:lnTo>
                    <a:lnTo>
                      <a:pt x="9445" y="401"/>
                    </a:lnTo>
                    <a:lnTo>
                      <a:pt x="9436" y="401"/>
                    </a:lnTo>
                    <a:lnTo>
                      <a:pt x="9427" y="401"/>
                    </a:lnTo>
                    <a:lnTo>
                      <a:pt x="9428" y="392"/>
                    </a:lnTo>
                    <a:lnTo>
                      <a:pt x="9428" y="382"/>
                    </a:lnTo>
                    <a:lnTo>
                      <a:pt x="9427" y="378"/>
                    </a:lnTo>
                    <a:lnTo>
                      <a:pt x="9425" y="375"/>
                    </a:lnTo>
                    <a:lnTo>
                      <a:pt x="9421" y="373"/>
                    </a:lnTo>
                    <a:lnTo>
                      <a:pt x="9416" y="372"/>
                    </a:lnTo>
                    <a:lnTo>
                      <a:pt x="9416" y="355"/>
                    </a:lnTo>
                    <a:lnTo>
                      <a:pt x="9416" y="343"/>
                    </a:lnTo>
                    <a:lnTo>
                      <a:pt x="9407" y="343"/>
                    </a:lnTo>
                    <a:lnTo>
                      <a:pt x="9397" y="343"/>
                    </a:lnTo>
                    <a:lnTo>
                      <a:pt x="9398" y="334"/>
                    </a:lnTo>
                    <a:lnTo>
                      <a:pt x="9398" y="324"/>
                    </a:lnTo>
                    <a:lnTo>
                      <a:pt x="9397" y="320"/>
                    </a:lnTo>
                    <a:lnTo>
                      <a:pt x="9395" y="317"/>
                    </a:lnTo>
                    <a:lnTo>
                      <a:pt x="9391" y="315"/>
                    </a:lnTo>
                    <a:lnTo>
                      <a:pt x="9386" y="314"/>
                    </a:lnTo>
                    <a:lnTo>
                      <a:pt x="9386" y="297"/>
                    </a:lnTo>
                    <a:lnTo>
                      <a:pt x="9386" y="285"/>
                    </a:lnTo>
                    <a:lnTo>
                      <a:pt x="9377" y="285"/>
                    </a:lnTo>
                    <a:lnTo>
                      <a:pt x="9368" y="285"/>
                    </a:lnTo>
                    <a:lnTo>
                      <a:pt x="9369" y="275"/>
                    </a:lnTo>
                    <a:lnTo>
                      <a:pt x="9369" y="266"/>
                    </a:lnTo>
                    <a:lnTo>
                      <a:pt x="9368" y="262"/>
                    </a:lnTo>
                    <a:lnTo>
                      <a:pt x="9366" y="259"/>
                    </a:lnTo>
                    <a:lnTo>
                      <a:pt x="9362" y="257"/>
                    </a:lnTo>
                    <a:lnTo>
                      <a:pt x="9357" y="256"/>
                    </a:lnTo>
                    <a:lnTo>
                      <a:pt x="9357" y="239"/>
                    </a:lnTo>
                    <a:lnTo>
                      <a:pt x="9357" y="227"/>
                    </a:lnTo>
                    <a:lnTo>
                      <a:pt x="9348" y="223"/>
                    </a:lnTo>
                    <a:lnTo>
                      <a:pt x="9340" y="219"/>
                    </a:lnTo>
                    <a:lnTo>
                      <a:pt x="9333" y="216"/>
                    </a:lnTo>
                    <a:lnTo>
                      <a:pt x="9328" y="215"/>
                    </a:lnTo>
                    <a:lnTo>
                      <a:pt x="9328" y="198"/>
                    </a:lnTo>
                    <a:lnTo>
                      <a:pt x="9328" y="186"/>
                    </a:lnTo>
                    <a:lnTo>
                      <a:pt x="9319" y="186"/>
                    </a:lnTo>
                    <a:lnTo>
                      <a:pt x="9310" y="186"/>
                    </a:lnTo>
                    <a:lnTo>
                      <a:pt x="9310" y="173"/>
                    </a:lnTo>
                    <a:lnTo>
                      <a:pt x="9310" y="160"/>
                    </a:lnTo>
                    <a:lnTo>
                      <a:pt x="9310" y="148"/>
                    </a:lnTo>
                    <a:lnTo>
                      <a:pt x="9310" y="139"/>
                    </a:lnTo>
                    <a:lnTo>
                      <a:pt x="9302" y="131"/>
                    </a:lnTo>
                    <a:lnTo>
                      <a:pt x="9299" y="127"/>
                    </a:lnTo>
                    <a:lnTo>
                      <a:pt x="9290" y="127"/>
                    </a:lnTo>
                    <a:lnTo>
                      <a:pt x="9281" y="127"/>
                    </a:lnTo>
                    <a:lnTo>
                      <a:pt x="9282" y="118"/>
                    </a:lnTo>
                    <a:lnTo>
                      <a:pt x="9282" y="108"/>
                    </a:lnTo>
                    <a:lnTo>
                      <a:pt x="9281" y="104"/>
                    </a:lnTo>
                    <a:lnTo>
                      <a:pt x="9279" y="101"/>
                    </a:lnTo>
                    <a:lnTo>
                      <a:pt x="9275" y="99"/>
                    </a:lnTo>
                    <a:lnTo>
                      <a:pt x="9270" y="98"/>
                    </a:lnTo>
                    <a:lnTo>
                      <a:pt x="9270" y="81"/>
                    </a:lnTo>
                    <a:lnTo>
                      <a:pt x="9270" y="69"/>
                    </a:lnTo>
                    <a:lnTo>
                      <a:pt x="9261" y="69"/>
                    </a:lnTo>
                    <a:lnTo>
                      <a:pt x="9251" y="69"/>
                    </a:lnTo>
                    <a:lnTo>
                      <a:pt x="9253" y="60"/>
                    </a:lnTo>
                    <a:lnTo>
                      <a:pt x="9253" y="50"/>
                    </a:lnTo>
                    <a:lnTo>
                      <a:pt x="9251" y="46"/>
                    </a:lnTo>
                    <a:lnTo>
                      <a:pt x="9249" y="43"/>
                    </a:lnTo>
                    <a:lnTo>
                      <a:pt x="9245" y="41"/>
                    </a:lnTo>
                    <a:lnTo>
                      <a:pt x="9240" y="40"/>
                    </a:lnTo>
                    <a:lnTo>
                      <a:pt x="9240" y="23"/>
                    </a:lnTo>
                    <a:lnTo>
                      <a:pt x="9240" y="11"/>
                    </a:lnTo>
                    <a:lnTo>
                      <a:pt x="9231" y="11"/>
                    </a:lnTo>
                    <a:lnTo>
                      <a:pt x="9222" y="11"/>
                    </a:lnTo>
                    <a:lnTo>
                      <a:pt x="9222" y="5"/>
                    </a:lnTo>
                    <a:lnTo>
                      <a:pt x="9222" y="0"/>
                    </a:lnTo>
                    <a:lnTo>
                      <a:pt x="1099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2" name="Freeform 14"/>
              <p:cNvSpPr>
                <a:spLocks/>
              </p:cNvSpPr>
              <p:nvPr/>
            </p:nvSpPr>
            <p:spPr bwMode="auto">
              <a:xfrm>
                <a:off x="1141" y="449"/>
                <a:ext cx="268" cy="42"/>
              </a:xfrm>
              <a:custGeom>
                <a:avLst/>
                <a:gdLst/>
                <a:ahLst/>
                <a:cxnLst>
                  <a:cxn ang="0">
                    <a:pos x="2816" y="1419"/>
                  </a:cxn>
                  <a:cxn ang="0">
                    <a:pos x="2816" y="1275"/>
                  </a:cxn>
                  <a:cxn ang="0">
                    <a:pos x="2787" y="1174"/>
                  </a:cxn>
                  <a:cxn ang="0">
                    <a:pos x="2654" y="1274"/>
                  </a:cxn>
                  <a:cxn ang="0">
                    <a:pos x="2366" y="1303"/>
                  </a:cxn>
                  <a:cxn ang="0">
                    <a:pos x="1890" y="1303"/>
                  </a:cxn>
                  <a:cxn ang="0">
                    <a:pos x="1823" y="1466"/>
                  </a:cxn>
                  <a:cxn ang="0">
                    <a:pos x="1744" y="1612"/>
                  </a:cxn>
                  <a:cxn ang="0">
                    <a:pos x="1666" y="1739"/>
                  </a:cxn>
                  <a:cxn ang="0">
                    <a:pos x="876" y="1681"/>
                  </a:cxn>
                  <a:cxn ang="0">
                    <a:pos x="630" y="1642"/>
                  </a:cxn>
                  <a:cxn ang="0">
                    <a:pos x="116" y="1699"/>
                  </a:cxn>
                  <a:cxn ang="0">
                    <a:pos x="32" y="1730"/>
                  </a:cxn>
                  <a:cxn ang="0">
                    <a:pos x="298" y="1612"/>
                  </a:cxn>
                  <a:cxn ang="0">
                    <a:pos x="830" y="1508"/>
                  </a:cxn>
                  <a:cxn ang="0">
                    <a:pos x="867" y="1361"/>
                  </a:cxn>
                  <a:cxn ang="0">
                    <a:pos x="964" y="1215"/>
                  </a:cxn>
                  <a:cxn ang="0">
                    <a:pos x="1052" y="1075"/>
                  </a:cxn>
                  <a:cxn ang="0">
                    <a:pos x="1139" y="925"/>
                  </a:cxn>
                  <a:cxn ang="0">
                    <a:pos x="1215" y="803"/>
                  </a:cxn>
                  <a:cxn ang="0">
                    <a:pos x="1314" y="680"/>
                  </a:cxn>
                  <a:cxn ang="0">
                    <a:pos x="1403" y="539"/>
                  </a:cxn>
                  <a:cxn ang="0">
                    <a:pos x="1473" y="501"/>
                  </a:cxn>
                  <a:cxn ang="0">
                    <a:pos x="1394" y="623"/>
                  </a:cxn>
                  <a:cxn ang="0">
                    <a:pos x="1314" y="767"/>
                  </a:cxn>
                  <a:cxn ang="0">
                    <a:pos x="1211" y="895"/>
                  </a:cxn>
                  <a:cxn ang="0">
                    <a:pos x="1152" y="1004"/>
                  </a:cxn>
                  <a:cxn ang="0">
                    <a:pos x="1053" y="1141"/>
                  </a:cxn>
                  <a:cxn ang="0">
                    <a:pos x="997" y="1291"/>
                  </a:cxn>
                  <a:cxn ang="0">
                    <a:pos x="1237" y="1245"/>
                  </a:cxn>
                  <a:cxn ang="0">
                    <a:pos x="1607" y="1245"/>
                  </a:cxn>
                  <a:cxn ang="0">
                    <a:pos x="2609" y="1241"/>
                  </a:cxn>
                  <a:cxn ang="0">
                    <a:pos x="2747" y="1157"/>
                  </a:cxn>
                  <a:cxn ang="0">
                    <a:pos x="2813" y="1000"/>
                  </a:cxn>
                  <a:cxn ang="0">
                    <a:pos x="2758" y="808"/>
                  </a:cxn>
                  <a:cxn ang="0">
                    <a:pos x="2696" y="567"/>
                  </a:cxn>
                  <a:cxn ang="0">
                    <a:pos x="2641" y="389"/>
                  </a:cxn>
                  <a:cxn ang="0">
                    <a:pos x="1924" y="361"/>
                  </a:cxn>
                  <a:cxn ang="0">
                    <a:pos x="1589" y="389"/>
                  </a:cxn>
                  <a:cxn ang="0">
                    <a:pos x="1848" y="317"/>
                  </a:cxn>
                  <a:cxn ang="0">
                    <a:pos x="2606" y="274"/>
                  </a:cxn>
                  <a:cxn ang="0">
                    <a:pos x="2550" y="112"/>
                  </a:cxn>
                  <a:cxn ang="0">
                    <a:pos x="7873" y="20"/>
                  </a:cxn>
                  <a:cxn ang="0">
                    <a:pos x="7814" y="198"/>
                  </a:cxn>
                  <a:cxn ang="0">
                    <a:pos x="8416" y="313"/>
                  </a:cxn>
                  <a:cxn ang="0">
                    <a:pos x="9028" y="371"/>
                  </a:cxn>
                  <a:cxn ang="0">
                    <a:pos x="9125" y="546"/>
                  </a:cxn>
                  <a:cxn ang="0">
                    <a:pos x="9195" y="688"/>
                  </a:cxn>
                  <a:cxn ang="0">
                    <a:pos x="9263" y="808"/>
                  </a:cxn>
                  <a:cxn ang="0">
                    <a:pos x="9351" y="983"/>
                  </a:cxn>
                  <a:cxn ang="0">
                    <a:pos x="9438" y="1140"/>
                  </a:cxn>
                  <a:cxn ang="0">
                    <a:pos x="9514" y="1283"/>
                  </a:cxn>
                  <a:cxn ang="0">
                    <a:pos x="9584" y="1416"/>
                  </a:cxn>
                  <a:cxn ang="0">
                    <a:pos x="10008" y="1641"/>
                  </a:cxn>
                  <a:cxn ang="0">
                    <a:pos x="10455" y="1727"/>
                  </a:cxn>
                  <a:cxn ang="0">
                    <a:pos x="8660" y="1680"/>
                  </a:cxn>
                  <a:cxn ang="0">
                    <a:pos x="8600" y="1513"/>
                  </a:cxn>
                  <a:cxn ang="0">
                    <a:pos x="8603" y="1391"/>
                  </a:cxn>
                  <a:cxn ang="0">
                    <a:pos x="8280" y="1349"/>
                  </a:cxn>
                  <a:cxn ang="0">
                    <a:pos x="7868" y="1345"/>
                  </a:cxn>
                  <a:cxn ang="0">
                    <a:pos x="7717" y="1301"/>
                  </a:cxn>
                  <a:cxn ang="0">
                    <a:pos x="7588" y="1186"/>
                  </a:cxn>
                  <a:cxn ang="0">
                    <a:pos x="7568" y="1605"/>
                  </a:cxn>
                </a:cxnLst>
                <a:rect l="0" t="0" r="r" b="b"/>
                <a:pathLst>
                  <a:path w="10478" h="1775">
                    <a:moveTo>
                      <a:pt x="2816" y="1775"/>
                    </a:moveTo>
                    <a:lnTo>
                      <a:pt x="2816" y="1772"/>
                    </a:lnTo>
                    <a:lnTo>
                      <a:pt x="2816" y="1769"/>
                    </a:lnTo>
                    <a:lnTo>
                      <a:pt x="2821" y="1764"/>
                    </a:lnTo>
                    <a:lnTo>
                      <a:pt x="2825" y="1761"/>
                    </a:lnTo>
                    <a:lnTo>
                      <a:pt x="2829" y="1758"/>
                    </a:lnTo>
                    <a:lnTo>
                      <a:pt x="2834" y="1757"/>
                    </a:lnTo>
                    <a:lnTo>
                      <a:pt x="2825" y="1757"/>
                    </a:lnTo>
                    <a:lnTo>
                      <a:pt x="2816" y="1757"/>
                    </a:lnTo>
                    <a:lnTo>
                      <a:pt x="2816" y="1718"/>
                    </a:lnTo>
                    <a:lnTo>
                      <a:pt x="2816" y="1679"/>
                    </a:lnTo>
                    <a:lnTo>
                      <a:pt x="2816" y="1640"/>
                    </a:lnTo>
                    <a:lnTo>
                      <a:pt x="2816" y="1601"/>
                    </a:lnTo>
                    <a:lnTo>
                      <a:pt x="2816" y="1561"/>
                    </a:lnTo>
                    <a:lnTo>
                      <a:pt x="2816" y="1523"/>
                    </a:lnTo>
                    <a:lnTo>
                      <a:pt x="2816" y="1486"/>
                    </a:lnTo>
                    <a:lnTo>
                      <a:pt x="2816" y="1448"/>
                    </a:lnTo>
                    <a:lnTo>
                      <a:pt x="2821" y="1444"/>
                    </a:lnTo>
                    <a:lnTo>
                      <a:pt x="2825" y="1440"/>
                    </a:lnTo>
                    <a:lnTo>
                      <a:pt x="2829" y="1438"/>
                    </a:lnTo>
                    <a:lnTo>
                      <a:pt x="2834" y="1437"/>
                    </a:lnTo>
                    <a:lnTo>
                      <a:pt x="2825" y="1437"/>
                    </a:lnTo>
                    <a:lnTo>
                      <a:pt x="2816" y="1437"/>
                    </a:lnTo>
                    <a:lnTo>
                      <a:pt x="2816" y="1428"/>
                    </a:lnTo>
                    <a:lnTo>
                      <a:pt x="2816" y="1419"/>
                    </a:lnTo>
                    <a:lnTo>
                      <a:pt x="2821" y="1415"/>
                    </a:lnTo>
                    <a:lnTo>
                      <a:pt x="2825" y="1411"/>
                    </a:lnTo>
                    <a:lnTo>
                      <a:pt x="2829" y="1409"/>
                    </a:lnTo>
                    <a:lnTo>
                      <a:pt x="2834" y="1408"/>
                    </a:lnTo>
                    <a:lnTo>
                      <a:pt x="2825" y="1408"/>
                    </a:lnTo>
                    <a:lnTo>
                      <a:pt x="2816" y="1408"/>
                    </a:lnTo>
                    <a:lnTo>
                      <a:pt x="2816" y="1399"/>
                    </a:lnTo>
                    <a:lnTo>
                      <a:pt x="2816" y="1390"/>
                    </a:lnTo>
                    <a:lnTo>
                      <a:pt x="2825" y="1390"/>
                    </a:lnTo>
                    <a:lnTo>
                      <a:pt x="2834" y="1390"/>
                    </a:lnTo>
                    <a:lnTo>
                      <a:pt x="2834" y="1374"/>
                    </a:lnTo>
                    <a:lnTo>
                      <a:pt x="2834" y="1359"/>
                    </a:lnTo>
                    <a:lnTo>
                      <a:pt x="2834" y="1345"/>
                    </a:lnTo>
                    <a:lnTo>
                      <a:pt x="2834" y="1332"/>
                    </a:lnTo>
                    <a:lnTo>
                      <a:pt x="2829" y="1328"/>
                    </a:lnTo>
                    <a:lnTo>
                      <a:pt x="2825" y="1324"/>
                    </a:lnTo>
                    <a:lnTo>
                      <a:pt x="2821" y="1321"/>
                    </a:lnTo>
                    <a:lnTo>
                      <a:pt x="2816" y="1320"/>
                    </a:lnTo>
                    <a:lnTo>
                      <a:pt x="2825" y="1320"/>
                    </a:lnTo>
                    <a:lnTo>
                      <a:pt x="2834" y="1320"/>
                    </a:lnTo>
                    <a:lnTo>
                      <a:pt x="2834" y="1304"/>
                    </a:lnTo>
                    <a:lnTo>
                      <a:pt x="2834" y="1291"/>
                    </a:lnTo>
                    <a:lnTo>
                      <a:pt x="2825" y="1291"/>
                    </a:lnTo>
                    <a:lnTo>
                      <a:pt x="2816" y="1291"/>
                    </a:lnTo>
                    <a:lnTo>
                      <a:pt x="2816" y="1275"/>
                    </a:lnTo>
                    <a:lnTo>
                      <a:pt x="2816" y="1262"/>
                    </a:lnTo>
                    <a:lnTo>
                      <a:pt x="2825" y="1262"/>
                    </a:lnTo>
                    <a:lnTo>
                      <a:pt x="2834" y="1262"/>
                    </a:lnTo>
                    <a:lnTo>
                      <a:pt x="2834" y="1242"/>
                    </a:lnTo>
                    <a:lnTo>
                      <a:pt x="2834" y="1223"/>
                    </a:lnTo>
                    <a:lnTo>
                      <a:pt x="2834" y="1204"/>
                    </a:lnTo>
                    <a:lnTo>
                      <a:pt x="2834" y="1186"/>
                    </a:lnTo>
                    <a:lnTo>
                      <a:pt x="2829" y="1182"/>
                    </a:lnTo>
                    <a:lnTo>
                      <a:pt x="2825" y="1178"/>
                    </a:lnTo>
                    <a:lnTo>
                      <a:pt x="2821" y="1175"/>
                    </a:lnTo>
                    <a:lnTo>
                      <a:pt x="2816" y="1174"/>
                    </a:lnTo>
                    <a:lnTo>
                      <a:pt x="2825" y="1174"/>
                    </a:lnTo>
                    <a:lnTo>
                      <a:pt x="2834" y="1174"/>
                    </a:lnTo>
                    <a:lnTo>
                      <a:pt x="2834" y="1161"/>
                    </a:lnTo>
                    <a:lnTo>
                      <a:pt x="2834" y="1149"/>
                    </a:lnTo>
                    <a:lnTo>
                      <a:pt x="2834" y="1138"/>
                    </a:lnTo>
                    <a:lnTo>
                      <a:pt x="2834" y="1128"/>
                    </a:lnTo>
                    <a:lnTo>
                      <a:pt x="2817" y="1128"/>
                    </a:lnTo>
                    <a:lnTo>
                      <a:pt x="2805" y="1128"/>
                    </a:lnTo>
                    <a:lnTo>
                      <a:pt x="2805" y="1137"/>
                    </a:lnTo>
                    <a:lnTo>
                      <a:pt x="2805" y="1145"/>
                    </a:lnTo>
                    <a:lnTo>
                      <a:pt x="2796" y="1145"/>
                    </a:lnTo>
                    <a:lnTo>
                      <a:pt x="2787" y="1145"/>
                    </a:lnTo>
                    <a:lnTo>
                      <a:pt x="2787" y="1158"/>
                    </a:lnTo>
                    <a:lnTo>
                      <a:pt x="2787" y="1174"/>
                    </a:lnTo>
                    <a:lnTo>
                      <a:pt x="2783" y="1175"/>
                    </a:lnTo>
                    <a:lnTo>
                      <a:pt x="2779" y="1178"/>
                    </a:lnTo>
                    <a:lnTo>
                      <a:pt x="2777" y="1182"/>
                    </a:lnTo>
                    <a:lnTo>
                      <a:pt x="2776" y="1186"/>
                    </a:lnTo>
                    <a:lnTo>
                      <a:pt x="2767" y="1186"/>
                    </a:lnTo>
                    <a:lnTo>
                      <a:pt x="2758" y="1186"/>
                    </a:lnTo>
                    <a:lnTo>
                      <a:pt x="2754" y="1191"/>
                    </a:lnTo>
                    <a:lnTo>
                      <a:pt x="2750" y="1198"/>
                    </a:lnTo>
                    <a:lnTo>
                      <a:pt x="2748" y="1206"/>
                    </a:lnTo>
                    <a:lnTo>
                      <a:pt x="2747" y="1215"/>
                    </a:lnTo>
                    <a:lnTo>
                      <a:pt x="2738" y="1215"/>
                    </a:lnTo>
                    <a:lnTo>
                      <a:pt x="2729" y="1215"/>
                    </a:lnTo>
                    <a:lnTo>
                      <a:pt x="2725" y="1221"/>
                    </a:lnTo>
                    <a:lnTo>
                      <a:pt x="2721" y="1228"/>
                    </a:lnTo>
                    <a:lnTo>
                      <a:pt x="2719" y="1236"/>
                    </a:lnTo>
                    <a:lnTo>
                      <a:pt x="2718" y="1245"/>
                    </a:lnTo>
                    <a:lnTo>
                      <a:pt x="2701" y="1245"/>
                    </a:lnTo>
                    <a:lnTo>
                      <a:pt x="2688" y="1245"/>
                    </a:lnTo>
                    <a:lnTo>
                      <a:pt x="2688" y="1254"/>
                    </a:lnTo>
                    <a:lnTo>
                      <a:pt x="2688" y="1262"/>
                    </a:lnTo>
                    <a:lnTo>
                      <a:pt x="2683" y="1263"/>
                    </a:lnTo>
                    <a:lnTo>
                      <a:pt x="2679" y="1266"/>
                    </a:lnTo>
                    <a:lnTo>
                      <a:pt x="2675" y="1270"/>
                    </a:lnTo>
                    <a:lnTo>
                      <a:pt x="2670" y="1274"/>
                    </a:lnTo>
                    <a:lnTo>
                      <a:pt x="2654" y="1274"/>
                    </a:lnTo>
                    <a:lnTo>
                      <a:pt x="2641" y="1274"/>
                    </a:lnTo>
                    <a:lnTo>
                      <a:pt x="2641" y="1283"/>
                    </a:lnTo>
                    <a:lnTo>
                      <a:pt x="2641" y="1291"/>
                    </a:lnTo>
                    <a:lnTo>
                      <a:pt x="2629" y="1291"/>
                    </a:lnTo>
                    <a:lnTo>
                      <a:pt x="2620" y="1291"/>
                    </a:lnTo>
                    <a:lnTo>
                      <a:pt x="2617" y="1292"/>
                    </a:lnTo>
                    <a:lnTo>
                      <a:pt x="2614" y="1294"/>
                    </a:lnTo>
                    <a:lnTo>
                      <a:pt x="2613" y="1298"/>
                    </a:lnTo>
                    <a:lnTo>
                      <a:pt x="2612" y="1303"/>
                    </a:lnTo>
                    <a:lnTo>
                      <a:pt x="2596" y="1303"/>
                    </a:lnTo>
                    <a:lnTo>
                      <a:pt x="2581" y="1303"/>
                    </a:lnTo>
                    <a:lnTo>
                      <a:pt x="2567" y="1303"/>
                    </a:lnTo>
                    <a:lnTo>
                      <a:pt x="2554" y="1303"/>
                    </a:lnTo>
                    <a:lnTo>
                      <a:pt x="2554" y="1312"/>
                    </a:lnTo>
                    <a:lnTo>
                      <a:pt x="2554" y="1320"/>
                    </a:lnTo>
                    <a:lnTo>
                      <a:pt x="2529" y="1320"/>
                    </a:lnTo>
                    <a:lnTo>
                      <a:pt x="2505" y="1320"/>
                    </a:lnTo>
                    <a:lnTo>
                      <a:pt x="2482" y="1320"/>
                    </a:lnTo>
                    <a:lnTo>
                      <a:pt x="2458" y="1320"/>
                    </a:lnTo>
                    <a:lnTo>
                      <a:pt x="2435" y="1320"/>
                    </a:lnTo>
                    <a:lnTo>
                      <a:pt x="2412" y="1320"/>
                    </a:lnTo>
                    <a:lnTo>
                      <a:pt x="2388" y="1320"/>
                    </a:lnTo>
                    <a:lnTo>
                      <a:pt x="2366" y="1320"/>
                    </a:lnTo>
                    <a:lnTo>
                      <a:pt x="2366" y="1312"/>
                    </a:lnTo>
                    <a:lnTo>
                      <a:pt x="2366" y="1303"/>
                    </a:lnTo>
                    <a:lnTo>
                      <a:pt x="2350" y="1303"/>
                    </a:lnTo>
                    <a:lnTo>
                      <a:pt x="2337" y="1303"/>
                    </a:lnTo>
                    <a:lnTo>
                      <a:pt x="2337" y="1312"/>
                    </a:lnTo>
                    <a:lnTo>
                      <a:pt x="2337" y="1320"/>
                    </a:lnTo>
                    <a:lnTo>
                      <a:pt x="2321" y="1320"/>
                    </a:lnTo>
                    <a:lnTo>
                      <a:pt x="2308" y="1320"/>
                    </a:lnTo>
                    <a:lnTo>
                      <a:pt x="2308" y="1312"/>
                    </a:lnTo>
                    <a:lnTo>
                      <a:pt x="2308" y="1303"/>
                    </a:lnTo>
                    <a:lnTo>
                      <a:pt x="2265" y="1303"/>
                    </a:lnTo>
                    <a:lnTo>
                      <a:pt x="2220" y="1303"/>
                    </a:lnTo>
                    <a:lnTo>
                      <a:pt x="2177" y="1303"/>
                    </a:lnTo>
                    <a:lnTo>
                      <a:pt x="2133" y="1303"/>
                    </a:lnTo>
                    <a:lnTo>
                      <a:pt x="2090" y="1303"/>
                    </a:lnTo>
                    <a:lnTo>
                      <a:pt x="2045" y="1303"/>
                    </a:lnTo>
                    <a:lnTo>
                      <a:pt x="2001" y="1303"/>
                    </a:lnTo>
                    <a:lnTo>
                      <a:pt x="1958" y="1303"/>
                    </a:lnTo>
                    <a:lnTo>
                      <a:pt x="1958" y="1312"/>
                    </a:lnTo>
                    <a:lnTo>
                      <a:pt x="1958" y="1320"/>
                    </a:lnTo>
                    <a:lnTo>
                      <a:pt x="1942" y="1320"/>
                    </a:lnTo>
                    <a:lnTo>
                      <a:pt x="1926" y="1320"/>
                    </a:lnTo>
                    <a:lnTo>
                      <a:pt x="1912" y="1320"/>
                    </a:lnTo>
                    <a:lnTo>
                      <a:pt x="1899" y="1320"/>
                    </a:lnTo>
                    <a:lnTo>
                      <a:pt x="1899" y="1312"/>
                    </a:lnTo>
                    <a:lnTo>
                      <a:pt x="1899" y="1303"/>
                    </a:lnTo>
                    <a:lnTo>
                      <a:pt x="1890" y="1303"/>
                    </a:lnTo>
                    <a:lnTo>
                      <a:pt x="1882" y="1303"/>
                    </a:lnTo>
                    <a:lnTo>
                      <a:pt x="1882" y="1312"/>
                    </a:lnTo>
                    <a:lnTo>
                      <a:pt x="1882" y="1320"/>
                    </a:lnTo>
                    <a:lnTo>
                      <a:pt x="1865" y="1320"/>
                    </a:lnTo>
                    <a:lnTo>
                      <a:pt x="1853" y="1320"/>
                    </a:lnTo>
                    <a:lnTo>
                      <a:pt x="1848" y="1321"/>
                    </a:lnTo>
                    <a:lnTo>
                      <a:pt x="1845" y="1324"/>
                    </a:lnTo>
                    <a:lnTo>
                      <a:pt x="1842" y="1328"/>
                    </a:lnTo>
                    <a:lnTo>
                      <a:pt x="1841" y="1332"/>
                    </a:lnTo>
                    <a:lnTo>
                      <a:pt x="1842" y="1336"/>
                    </a:lnTo>
                    <a:lnTo>
                      <a:pt x="1845" y="1341"/>
                    </a:lnTo>
                    <a:lnTo>
                      <a:pt x="1848" y="1345"/>
                    </a:lnTo>
                    <a:lnTo>
                      <a:pt x="1853" y="1349"/>
                    </a:lnTo>
                    <a:lnTo>
                      <a:pt x="1853" y="1367"/>
                    </a:lnTo>
                    <a:lnTo>
                      <a:pt x="1853" y="1384"/>
                    </a:lnTo>
                    <a:lnTo>
                      <a:pt x="1853" y="1402"/>
                    </a:lnTo>
                    <a:lnTo>
                      <a:pt x="1853" y="1419"/>
                    </a:lnTo>
                    <a:lnTo>
                      <a:pt x="1845" y="1419"/>
                    </a:lnTo>
                    <a:lnTo>
                      <a:pt x="1841" y="1419"/>
                    </a:lnTo>
                    <a:lnTo>
                      <a:pt x="1841" y="1429"/>
                    </a:lnTo>
                    <a:lnTo>
                      <a:pt x="1841" y="1440"/>
                    </a:lnTo>
                    <a:lnTo>
                      <a:pt x="1841" y="1453"/>
                    </a:lnTo>
                    <a:lnTo>
                      <a:pt x="1841" y="1466"/>
                    </a:lnTo>
                    <a:lnTo>
                      <a:pt x="1832" y="1466"/>
                    </a:lnTo>
                    <a:lnTo>
                      <a:pt x="1823" y="1466"/>
                    </a:lnTo>
                    <a:lnTo>
                      <a:pt x="1823" y="1478"/>
                    </a:lnTo>
                    <a:lnTo>
                      <a:pt x="1823" y="1495"/>
                    </a:lnTo>
                    <a:lnTo>
                      <a:pt x="1819" y="1496"/>
                    </a:lnTo>
                    <a:lnTo>
                      <a:pt x="1815" y="1498"/>
                    </a:lnTo>
                    <a:lnTo>
                      <a:pt x="1813" y="1502"/>
                    </a:lnTo>
                    <a:lnTo>
                      <a:pt x="1812" y="1506"/>
                    </a:lnTo>
                    <a:lnTo>
                      <a:pt x="1803" y="1506"/>
                    </a:lnTo>
                    <a:lnTo>
                      <a:pt x="1795" y="1506"/>
                    </a:lnTo>
                    <a:lnTo>
                      <a:pt x="1795" y="1516"/>
                    </a:lnTo>
                    <a:lnTo>
                      <a:pt x="1795" y="1525"/>
                    </a:lnTo>
                    <a:lnTo>
                      <a:pt x="1794" y="1529"/>
                    </a:lnTo>
                    <a:lnTo>
                      <a:pt x="1792" y="1532"/>
                    </a:lnTo>
                    <a:lnTo>
                      <a:pt x="1788" y="1535"/>
                    </a:lnTo>
                    <a:lnTo>
                      <a:pt x="1782" y="1535"/>
                    </a:lnTo>
                    <a:lnTo>
                      <a:pt x="1782" y="1548"/>
                    </a:lnTo>
                    <a:lnTo>
                      <a:pt x="1782" y="1564"/>
                    </a:lnTo>
                    <a:lnTo>
                      <a:pt x="1773" y="1564"/>
                    </a:lnTo>
                    <a:lnTo>
                      <a:pt x="1764" y="1564"/>
                    </a:lnTo>
                    <a:lnTo>
                      <a:pt x="1760" y="1569"/>
                    </a:lnTo>
                    <a:lnTo>
                      <a:pt x="1756" y="1573"/>
                    </a:lnTo>
                    <a:lnTo>
                      <a:pt x="1754" y="1577"/>
                    </a:lnTo>
                    <a:lnTo>
                      <a:pt x="1753" y="1583"/>
                    </a:lnTo>
                    <a:lnTo>
                      <a:pt x="1753" y="1595"/>
                    </a:lnTo>
                    <a:lnTo>
                      <a:pt x="1753" y="1612"/>
                    </a:lnTo>
                    <a:lnTo>
                      <a:pt x="1744" y="1612"/>
                    </a:lnTo>
                    <a:lnTo>
                      <a:pt x="1735" y="1612"/>
                    </a:lnTo>
                    <a:lnTo>
                      <a:pt x="1735" y="1624"/>
                    </a:lnTo>
                    <a:lnTo>
                      <a:pt x="1735" y="1641"/>
                    </a:lnTo>
                    <a:lnTo>
                      <a:pt x="1731" y="1642"/>
                    </a:lnTo>
                    <a:lnTo>
                      <a:pt x="1727" y="1644"/>
                    </a:lnTo>
                    <a:lnTo>
                      <a:pt x="1725" y="1648"/>
                    </a:lnTo>
                    <a:lnTo>
                      <a:pt x="1724" y="1652"/>
                    </a:lnTo>
                    <a:lnTo>
                      <a:pt x="1715" y="1652"/>
                    </a:lnTo>
                    <a:lnTo>
                      <a:pt x="1706" y="1652"/>
                    </a:lnTo>
                    <a:lnTo>
                      <a:pt x="1707" y="1662"/>
                    </a:lnTo>
                    <a:lnTo>
                      <a:pt x="1707" y="1671"/>
                    </a:lnTo>
                    <a:lnTo>
                      <a:pt x="1706" y="1675"/>
                    </a:lnTo>
                    <a:lnTo>
                      <a:pt x="1704" y="1679"/>
                    </a:lnTo>
                    <a:lnTo>
                      <a:pt x="1700" y="1681"/>
                    </a:lnTo>
                    <a:lnTo>
                      <a:pt x="1695" y="1681"/>
                    </a:lnTo>
                    <a:lnTo>
                      <a:pt x="1695" y="1694"/>
                    </a:lnTo>
                    <a:lnTo>
                      <a:pt x="1695" y="1710"/>
                    </a:lnTo>
                    <a:lnTo>
                      <a:pt x="1686" y="1710"/>
                    </a:lnTo>
                    <a:lnTo>
                      <a:pt x="1677" y="1710"/>
                    </a:lnTo>
                    <a:lnTo>
                      <a:pt x="1678" y="1720"/>
                    </a:lnTo>
                    <a:lnTo>
                      <a:pt x="1678" y="1729"/>
                    </a:lnTo>
                    <a:lnTo>
                      <a:pt x="1677" y="1733"/>
                    </a:lnTo>
                    <a:lnTo>
                      <a:pt x="1675" y="1737"/>
                    </a:lnTo>
                    <a:lnTo>
                      <a:pt x="1671" y="1739"/>
                    </a:lnTo>
                    <a:lnTo>
                      <a:pt x="1666" y="1739"/>
                    </a:lnTo>
                    <a:lnTo>
                      <a:pt x="1666" y="1752"/>
                    </a:lnTo>
                    <a:lnTo>
                      <a:pt x="1666" y="1769"/>
                    </a:lnTo>
                    <a:lnTo>
                      <a:pt x="1657" y="1769"/>
                    </a:lnTo>
                    <a:lnTo>
                      <a:pt x="1648" y="1769"/>
                    </a:lnTo>
                    <a:lnTo>
                      <a:pt x="1648" y="1772"/>
                    </a:lnTo>
                    <a:lnTo>
                      <a:pt x="1649" y="1775"/>
                    </a:lnTo>
                    <a:lnTo>
                      <a:pt x="947" y="1775"/>
                    </a:lnTo>
                    <a:lnTo>
                      <a:pt x="945" y="1772"/>
                    </a:lnTo>
                    <a:lnTo>
                      <a:pt x="943" y="1770"/>
                    </a:lnTo>
                    <a:lnTo>
                      <a:pt x="939" y="1769"/>
                    </a:lnTo>
                    <a:lnTo>
                      <a:pt x="935" y="1769"/>
                    </a:lnTo>
                    <a:lnTo>
                      <a:pt x="935" y="1752"/>
                    </a:lnTo>
                    <a:lnTo>
                      <a:pt x="935" y="1739"/>
                    </a:lnTo>
                    <a:lnTo>
                      <a:pt x="926" y="1735"/>
                    </a:lnTo>
                    <a:lnTo>
                      <a:pt x="918" y="1731"/>
                    </a:lnTo>
                    <a:lnTo>
                      <a:pt x="911" y="1729"/>
                    </a:lnTo>
                    <a:lnTo>
                      <a:pt x="906" y="1728"/>
                    </a:lnTo>
                    <a:lnTo>
                      <a:pt x="906" y="1711"/>
                    </a:lnTo>
                    <a:lnTo>
                      <a:pt x="906" y="1699"/>
                    </a:lnTo>
                    <a:lnTo>
                      <a:pt x="897" y="1699"/>
                    </a:lnTo>
                    <a:lnTo>
                      <a:pt x="889" y="1699"/>
                    </a:lnTo>
                    <a:lnTo>
                      <a:pt x="884" y="1694"/>
                    </a:lnTo>
                    <a:lnTo>
                      <a:pt x="881" y="1690"/>
                    </a:lnTo>
                    <a:lnTo>
                      <a:pt x="877" y="1686"/>
                    </a:lnTo>
                    <a:lnTo>
                      <a:pt x="876" y="1681"/>
                    </a:lnTo>
                    <a:lnTo>
                      <a:pt x="876" y="1665"/>
                    </a:lnTo>
                    <a:lnTo>
                      <a:pt x="876" y="1652"/>
                    </a:lnTo>
                    <a:lnTo>
                      <a:pt x="841" y="1652"/>
                    </a:lnTo>
                    <a:lnTo>
                      <a:pt x="807" y="1652"/>
                    </a:lnTo>
                    <a:lnTo>
                      <a:pt x="774" y="1652"/>
                    </a:lnTo>
                    <a:lnTo>
                      <a:pt x="743" y="1652"/>
                    </a:lnTo>
                    <a:lnTo>
                      <a:pt x="735" y="1652"/>
                    </a:lnTo>
                    <a:lnTo>
                      <a:pt x="731" y="1652"/>
                    </a:lnTo>
                    <a:lnTo>
                      <a:pt x="726" y="1648"/>
                    </a:lnTo>
                    <a:lnTo>
                      <a:pt x="721" y="1644"/>
                    </a:lnTo>
                    <a:lnTo>
                      <a:pt x="717" y="1642"/>
                    </a:lnTo>
                    <a:lnTo>
                      <a:pt x="712" y="1641"/>
                    </a:lnTo>
                    <a:lnTo>
                      <a:pt x="701" y="1640"/>
                    </a:lnTo>
                    <a:lnTo>
                      <a:pt x="691" y="1640"/>
                    </a:lnTo>
                    <a:lnTo>
                      <a:pt x="688" y="1641"/>
                    </a:lnTo>
                    <a:lnTo>
                      <a:pt x="686" y="1643"/>
                    </a:lnTo>
                    <a:lnTo>
                      <a:pt x="684" y="1647"/>
                    </a:lnTo>
                    <a:lnTo>
                      <a:pt x="683" y="1652"/>
                    </a:lnTo>
                    <a:lnTo>
                      <a:pt x="667" y="1652"/>
                    </a:lnTo>
                    <a:lnTo>
                      <a:pt x="654" y="1652"/>
                    </a:lnTo>
                    <a:lnTo>
                      <a:pt x="646" y="1652"/>
                    </a:lnTo>
                    <a:lnTo>
                      <a:pt x="643" y="1652"/>
                    </a:lnTo>
                    <a:lnTo>
                      <a:pt x="638" y="1648"/>
                    </a:lnTo>
                    <a:lnTo>
                      <a:pt x="634" y="1644"/>
                    </a:lnTo>
                    <a:lnTo>
                      <a:pt x="630" y="1642"/>
                    </a:lnTo>
                    <a:lnTo>
                      <a:pt x="625" y="1641"/>
                    </a:lnTo>
                    <a:lnTo>
                      <a:pt x="613" y="1640"/>
                    </a:lnTo>
                    <a:lnTo>
                      <a:pt x="604" y="1640"/>
                    </a:lnTo>
                    <a:lnTo>
                      <a:pt x="601" y="1641"/>
                    </a:lnTo>
                    <a:lnTo>
                      <a:pt x="598" y="1643"/>
                    </a:lnTo>
                    <a:lnTo>
                      <a:pt x="597" y="1647"/>
                    </a:lnTo>
                    <a:lnTo>
                      <a:pt x="596" y="1652"/>
                    </a:lnTo>
                    <a:lnTo>
                      <a:pt x="539" y="1652"/>
                    </a:lnTo>
                    <a:lnTo>
                      <a:pt x="482" y="1652"/>
                    </a:lnTo>
                    <a:lnTo>
                      <a:pt x="426" y="1652"/>
                    </a:lnTo>
                    <a:lnTo>
                      <a:pt x="369" y="1652"/>
                    </a:lnTo>
                    <a:lnTo>
                      <a:pt x="313" y="1652"/>
                    </a:lnTo>
                    <a:lnTo>
                      <a:pt x="256" y="1652"/>
                    </a:lnTo>
                    <a:lnTo>
                      <a:pt x="201" y="1652"/>
                    </a:lnTo>
                    <a:lnTo>
                      <a:pt x="146" y="1652"/>
                    </a:lnTo>
                    <a:lnTo>
                      <a:pt x="146" y="1661"/>
                    </a:lnTo>
                    <a:lnTo>
                      <a:pt x="146" y="1670"/>
                    </a:lnTo>
                    <a:lnTo>
                      <a:pt x="138" y="1670"/>
                    </a:lnTo>
                    <a:lnTo>
                      <a:pt x="129" y="1670"/>
                    </a:lnTo>
                    <a:lnTo>
                      <a:pt x="130" y="1679"/>
                    </a:lnTo>
                    <a:lnTo>
                      <a:pt x="130" y="1689"/>
                    </a:lnTo>
                    <a:lnTo>
                      <a:pt x="129" y="1693"/>
                    </a:lnTo>
                    <a:lnTo>
                      <a:pt x="126" y="1696"/>
                    </a:lnTo>
                    <a:lnTo>
                      <a:pt x="122" y="1698"/>
                    </a:lnTo>
                    <a:lnTo>
                      <a:pt x="116" y="1699"/>
                    </a:lnTo>
                    <a:lnTo>
                      <a:pt x="116" y="1711"/>
                    </a:lnTo>
                    <a:lnTo>
                      <a:pt x="116" y="1728"/>
                    </a:lnTo>
                    <a:lnTo>
                      <a:pt x="100" y="1728"/>
                    </a:lnTo>
                    <a:lnTo>
                      <a:pt x="87" y="1728"/>
                    </a:lnTo>
                    <a:lnTo>
                      <a:pt x="91" y="1731"/>
                    </a:lnTo>
                    <a:lnTo>
                      <a:pt x="99" y="1739"/>
                    </a:lnTo>
                    <a:lnTo>
                      <a:pt x="99" y="1748"/>
                    </a:lnTo>
                    <a:lnTo>
                      <a:pt x="99" y="1757"/>
                    </a:lnTo>
                    <a:lnTo>
                      <a:pt x="82" y="1757"/>
                    </a:lnTo>
                    <a:lnTo>
                      <a:pt x="70" y="1757"/>
                    </a:lnTo>
                    <a:lnTo>
                      <a:pt x="71" y="1766"/>
                    </a:lnTo>
                    <a:lnTo>
                      <a:pt x="71" y="1775"/>
                    </a:lnTo>
                    <a:lnTo>
                      <a:pt x="0" y="1775"/>
                    </a:lnTo>
                    <a:lnTo>
                      <a:pt x="0" y="1771"/>
                    </a:lnTo>
                    <a:lnTo>
                      <a:pt x="0" y="1769"/>
                    </a:lnTo>
                    <a:lnTo>
                      <a:pt x="1" y="1764"/>
                    </a:lnTo>
                    <a:lnTo>
                      <a:pt x="4" y="1761"/>
                    </a:lnTo>
                    <a:lnTo>
                      <a:pt x="8" y="1758"/>
                    </a:lnTo>
                    <a:lnTo>
                      <a:pt x="12" y="1757"/>
                    </a:lnTo>
                    <a:lnTo>
                      <a:pt x="21" y="1757"/>
                    </a:lnTo>
                    <a:lnTo>
                      <a:pt x="29" y="1757"/>
                    </a:lnTo>
                    <a:lnTo>
                      <a:pt x="29" y="1745"/>
                    </a:lnTo>
                    <a:lnTo>
                      <a:pt x="29" y="1736"/>
                    </a:lnTo>
                    <a:lnTo>
                      <a:pt x="29" y="1733"/>
                    </a:lnTo>
                    <a:lnTo>
                      <a:pt x="32" y="1730"/>
                    </a:lnTo>
                    <a:lnTo>
                      <a:pt x="35" y="1728"/>
                    </a:lnTo>
                    <a:lnTo>
                      <a:pt x="41" y="1728"/>
                    </a:lnTo>
                    <a:lnTo>
                      <a:pt x="41" y="1711"/>
                    </a:lnTo>
                    <a:lnTo>
                      <a:pt x="41" y="1699"/>
                    </a:lnTo>
                    <a:lnTo>
                      <a:pt x="50" y="1699"/>
                    </a:lnTo>
                    <a:lnTo>
                      <a:pt x="58" y="1699"/>
                    </a:lnTo>
                    <a:lnTo>
                      <a:pt x="59" y="1694"/>
                    </a:lnTo>
                    <a:lnTo>
                      <a:pt x="62" y="1690"/>
                    </a:lnTo>
                    <a:lnTo>
                      <a:pt x="66" y="1686"/>
                    </a:lnTo>
                    <a:lnTo>
                      <a:pt x="70" y="1681"/>
                    </a:lnTo>
                    <a:lnTo>
                      <a:pt x="70" y="1665"/>
                    </a:lnTo>
                    <a:lnTo>
                      <a:pt x="70" y="1652"/>
                    </a:lnTo>
                    <a:lnTo>
                      <a:pt x="79" y="1652"/>
                    </a:lnTo>
                    <a:lnTo>
                      <a:pt x="87" y="1652"/>
                    </a:lnTo>
                    <a:lnTo>
                      <a:pt x="87" y="1636"/>
                    </a:lnTo>
                    <a:lnTo>
                      <a:pt x="87" y="1623"/>
                    </a:lnTo>
                    <a:lnTo>
                      <a:pt x="88" y="1619"/>
                    </a:lnTo>
                    <a:lnTo>
                      <a:pt x="91" y="1615"/>
                    </a:lnTo>
                    <a:lnTo>
                      <a:pt x="95" y="1613"/>
                    </a:lnTo>
                    <a:lnTo>
                      <a:pt x="99" y="1612"/>
                    </a:lnTo>
                    <a:lnTo>
                      <a:pt x="139" y="1612"/>
                    </a:lnTo>
                    <a:lnTo>
                      <a:pt x="178" y="1612"/>
                    </a:lnTo>
                    <a:lnTo>
                      <a:pt x="218" y="1612"/>
                    </a:lnTo>
                    <a:lnTo>
                      <a:pt x="257" y="1612"/>
                    </a:lnTo>
                    <a:lnTo>
                      <a:pt x="298" y="1612"/>
                    </a:lnTo>
                    <a:lnTo>
                      <a:pt x="338" y="1612"/>
                    </a:lnTo>
                    <a:lnTo>
                      <a:pt x="379" y="1612"/>
                    </a:lnTo>
                    <a:lnTo>
                      <a:pt x="420" y="1612"/>
                    </a:lnTo>
                    <a:lnTo>
                      <a:pt x="420" y="1603"/>
                    </a:lnTo>
                    <a:lnTo>
                      <a:pt x="420" y="1594"/>
                    </a:lnTo>
                    <a:lnTo>
                      <a:pt x="430" y="1594"/>
                    </a:lnTo>
                    <a:lnTo>
                      <a:pt x="439" y="1594"/>
                    </a:lnTo>
                    <a:lnTo>
                      <a:pt x="439" y="1603"/>
                    </a:lnTo>
                    <a:lnTo>
                      <a:pt x="439" y="1612"/>
                    </a:lnTo>
                    <a:lnTo>
                      <a:pt x="485" y="1612"/>
                    </a:lnTo>
                    <a:lnTo>
                      <a:pt x="531" y="1612"/>
                    </a:lnTo>
                    <a:lnTo>
                      <a:pt x="579" y="1612"/>
                    </a:lnTo>
                    <a:lnTo>
                      <a:pt x="626" y="1612"/>
                    </a:lnTo>
                    <a:lnTo>
                      <a:pt x="673" y="1612"/>
                    </a:lnTo>
                    <a:lnTo>
                      <a:pt x="721" y="1612"/>
                    </a:lnTo>
                    <a:lnTo>
                      <a:pt x="770" y="1612"/>
                    </a:lnTo>
                    <a:lnTo>
                      <a:pt x="818" y="1612"/>
                    </a:lnTo>
                    <a:lnTo>
                      <a:pt x="819" y="1607"/>
                    </a:lnTo>
                    <a:lnTo>
                      <a:pt x="822" y="1603"/>
                    </a:lnTo>
                    <a:lnTo>
                      <a:pt x="825" y="1599"/>
                    </a:lnTo>
                    <a:lnTo>
                      <a:pt x="830" y="1594"/>
                    </a:lnTo>
                    <a:lnTo>
                      <a:pt x="831" y="1571"/>
                    </a:lnTo>
                    <a:lnTo>
                      <a:pt x="832" y="1537"/>
                    </a:lnTo>
                    <a:lnTo>
                      <a:pt x="832" y="1521"/>
                    </a:lnTo>
                    <a:lnTo>
                      <a:pt x="830" y="1508"/>
                    </a:lnTo>
                    <a:lnTo>
                      <a:pt x="828" y="1502"/>
                    </a:lnTo>
                    <a:lnTo>
                      <a:pt x="825" y="1498"/>
                    </a:lnTo>
                    <a:lnTo>
                      <a:pt x="822" y="1496"/>
                    </a:lnTo>
                    <a:lnTo>
                      <a:pt x="818" y="1495"/>
                    </a:lnTo>
                    <a:lnTo>
                      <a:pt x="817" y="1483"/>
                    </a:lnTo>
                    <a:lnTo>
                      <a:pt x="817" y="1474"/>
                    </a:lnTo>
                    <a:lnTo>
                      <a:pt x="818" y="1470"/>
                    </a:lnTo>
                    <a:lnTo>
                      <a:pt x="820" y="1468"/>
                    </a:lnTo>
                    <a:lnTo>
                      <a:pt x="824" y="1466"/>
                    </a:lnTo>
                    <a:lnTo>
                      <a:pt x="830" y="1466"/>
                    </a:lnTo>
                    <a:lnTo>
                      <a:pt x="830" y="1449"/>
                    </a:lnTo>
                    <a:lnTo>
                      <a:pt x="830" y="1434"/>
                    </a:lnTo>
                    <a:lnTo>
                      <a:pt x="830" y="1421"/>
                    </a:lnTo>
                    <a:lnTo>
                      <a:pt x="830" y="1408"/>
                    </a:lnTo>
                    <a:lnTo>
                      <a:pt x="838" y="1408"/>
                    </a:lnTo>
                    <a:lnTo>
                      <a:pt x="847" y="1408"/>
                    </a:lnTo>
                    <a:lnTo>
                      <a:pt x="846" y="1396"/>
                    </a:lnTo>
                    <a:lnTo>
                      <a:pt x="846" y="1387"/>
                    </a:lnTo>
                    <a:lnTo>
                      <a:pt x="847" y="1383"/>
                    </a:lnTo>
                    <a:lnTo>
                      <a:pt x="849" y="1381"/>
                    </a:lnTo>
                    <a:lnTo>
                      <a:pt x="853" y="1379"/>
                    </a:lnTo>
                    <a:lnTo>
                      <a:pt x="859" y="1379"/>
                    </a:lnTo>
                    <a:lnTo>
                      <a:pt x="859" y="1370"/>
                    </a:lnTo>
                    <a:lnTo>
                      <a:pt x="859" y="1361"/>
                    </a:lnTo>
                    <a:lnTo>
                      <a:pt x="867" y="1361"/>
                    </a:lnTo>
                    <a:lnTo>
                      <a:pt x="876" y="1361"/>
                    </a:lnTo>
                    <a:lnTo>
                      <a:pt x="875" y="1349"/>
                    </a:lnTo>
                    <a:lnTo>
                      <a:pt x="875" y="1340"/>
                    </a:lnTo>
                    <a:lnTo>
                      <a:pt x="876" y="1337"/>
                    </a:lnTo>
                    <a:lnTo>
                      <a:pt x="879" y="1334"/>
                    </a:lnTo>
                    <a:lnTo>
                      <a:pt x="883" y="1333"/>
                    </a:lnTo>
                    <a:lnTo>
                      <a:pt x="889" y="1332"/>
                    </a:lnTo>
                    <a:lnTo>
                      <a:pt x="889" y="1315"/>
                    </a:lnTo>
                    <a:lnTo>
                      <a:pt x="889" y="1303"/>
                    </a:lnTo>
                    <a:lnTo>
                      <a:pt x="894" y="1299"/>
                    </a:lnTo>
                    <a:lnTo>
                      <a:pt x="901" y="1295"/>
                    </a:lnTo>
                    <a:lnTo>
                      <a:pt x="909" y="1292"/>
                    </a:lnTo>
                    <a:lnTo>
                      <a:pt x="918" y="1291"/>
                    </a:lnTo>
                    <a:lnTo>
                      <a:pt x="918" y="1275"/>
                    </a:lnTo>
                    <a:lnTo>
                      <a:pt x="918" y="1262"/>
                    </a:lnTo>
                    <a:lnTo>
                      <a:pt x="926" y="1262"/>
                    </a:lnTo>
                    <a:lnTo>
                      <a:pt x="935" y="1262"/>
                    </a:lnTo>
                    <a:lnTo>
                      <a:pt x="936" y="1258"/>
                    </a:lnTo>
                    <a:lnTo>
                      <a:pt x="939" y="1254"/>
                    </a:lnTo>
                    <a:lnTo>
                      <a:pt x="942" y="1249"/>
                    </a:lnTo>
                    <a:lnTo>
                      <a:pt x="947" y="1245"/>
                    </a:lnTo>
                    <a:lnTo>
                      <a:pt x="947" y="1228"/>
                    </a:lnTo>
                    <a:lnTo>
                      <a:pt x="947" y="1215"/>
                    </a:lnTo>
                    <a:lnTo>
                      <a:pt x="955" y="1215"/>
                    </a:lnTo>
                    <a:lnTo>
                      <a:pt x="964" y="1215"/>
                    </a:lnTo>
                    <a:lnTo>
                      <a:pt x="964" y="1198"/>
                    </a:lnTo>
                    <a:lnTo>
                      <a:pt x="964" y="1186"/>
                    </a:lnTo>
                    <a:lnTo>
                      <a:pt x="965" y="1182"/>
                    </a:lnTo>
                    <a:lnTo>
                      <a:pt x="968" y="1178"/>
                    </a:lnTo>
                    <a:lnTo>
                      <a:pt x="971" y="1175"/>
                    </a:lnTo>
                    <a:lnTo>
                      <a:pt x="976" y="1174"/>
                    </a:lnTo>
                    <a:lnTo>
                      <a:pt x="984" y="1174"/>
                    </a:lnTo>
                    <a:lnTo>
                      <a:pt x="993" y="1174"/>
                    </a:lnTo>
                    <a:lnTo>
                      <a:pt x="992" y="1163"/>
                    </a:lnTo>
                    <a:lnTo>
                      <a:pt x="992" y="1153"/>
                    </a:lnTo>
                    <a:lnTo>
                      <a:pt x="993" y="1150"/>
                    </a:lnTo>
                    <a:lnTo>
                      <a:pt x="996" y="1147"/>
                    </a:lnTo>
                    <a:lnTo>
                      <a:pt x="999" y="1146"/>
                    </a:lnTo>
                    <a:lnTo>
                      <a:pt x="1005" y="1145"/>
                    </a:lnTo>
                    <a:lnTo>
                      <a:pt x="1005" y="1137"/>
                    </a:lnTo>
                    <a:lnTo>
                      <a:pt x="1005" y="1128"/>
                    </a:lnTo>
                    <a:lnTo>
                      <a:pt x="1010" y="1124"/>
                    </a:lnTo>
                    <a:lnTo>
                      <a:pt x="1017" y="1120"/>
                    </a:lnTo>
                    <a:lnTo>
                      <a:pt x="1025" y="1117"/>
                    </a:lnTo>
                    <a:lnTo>
                      <a:pt x="1035" y="1116"/>
                    </a:lnTo>
                    <a:lnTo>
                      <a:pt x="1035" y="1100"/>
                    </a:lnTo>
                    <a:lnTo>
                      <a:pt x="1035" y="1087"/>
                    </a:lnTo>
                    <a:lnTo>
                      <a:pt x="1043" y="1087"/>
                    </a:lnTo>
                    <a:lnTo>
                      <a:pt x="1052" y="1087"/>
                    </a:lnTo>
                    <a:lnTo>
                      <a:pt x="1052" y="1075"/>
                    </a:lnTo>
                    <a:lnTo>
                      <a:pt x="1051" y="1066"/>
                    </a:lnTo>
                    <a:lnTo>
                      <a:pt x="1052" y="1063"/>
                    </a:lnTo>
                    <a:lnTo>
                      <a:pt x="1055" y="1060"/>
                    </a:lnTo>
                    <a:lnTo>
                      <a:pt x="1058" y="1059"/>
                    </a:lnTo>
                    <a:lnTo>
                      <a:pt x="1064" y="1058"/>
                    </a:lnTo>
                    <a:lnTo>
                      <a:pt x="1064" y="1042"/>
                    </a:lnTo>
                    <a:lnTo>
                      <a:pt x="1064" y="1029"/>
                    </a:lnTo>
                    <a:lnTo>
                      <a:pt x="1076" y="1029"/>
                    </a:lnTo>
                    <a:lnTo>
                      <a:pt x="1093" y="1029"/>
                    </a:lnTo>
                    <a:lnTo>
                      <a:pt x="1093" y="1013"/>
                    </a:lnTo>
                    <a:lnTo>
                      <a:pt x="1093" y="1000"/>
                    </a:lnTo>
                    <a:lnTo>
                      <a:pt x="1102" y="1000"/>
                    </a:lnTo>
                    <a:lnTo>
                      <a:pt x="1110" y="1000"/>
                    </a:lnTo>
                    <a:lnTo>
                      <a:pt x="1110" y="988"/>
                    </a:lnTo>
                    <a:lnTo>
                      <a:pt x="1109" y="979"/>
                    </a:lnTo>
                    <a:lnTo>
                      <a:pt x="1110" y="976"/>
                    </a:lnTo>
                    <a:lnTo>
                      <a:pt x="1113" y="973"/>
                    </a:lnTo>
                    <a:lnTo>
                      <a:pt x="1116" y="972"/>
                    </a:lnTo>
                    <a:lnTo>
                      <a:pt x="1122" y="971"/>
                    </a:lnTo>
                    <a:lnTo>
                      <a:pt x="1122" y="962"/>
                    </a:lnTo>
                    <a:lnTo>
                      <a:pt x="1122" y="954"/>
                    </a:lnTo>
                    <a:lnTo>
                      <a:pt x="1131" y="954"/>
                    </a:lnTo>
                    <a:lnTo>
                      <a:pt x="1139" y="954"/>
                    </a:lnTo>
                    <a:lnTo>
                      <a:pt x="1139" y="937"/>
                    </a:lnTo>
                    <a:lnTo>
                      <a:pt x="1139" y="925"/>
                    </a:lnTo>
                    <a:lnTo>
                      <a:pt x="1140" y="920"/>
                    </a:lnTo>
                    <a:lnTo>
                      <a:pt x="1143" y="917"/>
                    </a:lnTo>
                    <a:lnTo>
                      <a:pt x="1147" y="914"/>
                    </a:lnTo>
                    <a:lnTo>
                      <a:pt x="1151" y="913"/>
                    </a:lnTo>
                    <a:lnTo>
                      <a:pt x="1160" y="913"/>
                    </a:lnTo>
                    <a:lnTo>
                      <a:pt x="1168" y="913"/>
                    </a:lnTo>
                    <a:lnTo>
                      <a:pt x="1168" y="901"/>
                    </a:lnTo>
                    <a:lnTo>
                      <a:pt x="1168" y="892"/>
                    </a:lnTo>
                    <a:lnTo>
                      <a:pt x="1168" y="889"/>
                    </a:lnTo>
                    <a:lnTo>
                      <a:pt x="1171" y="886"/>
                    </a:lnTo>
                    <a:lnTo>
                      <a:pt x="1174" y="885"/>
                    </a:lnTo>
                    <a:lnTo>
                      <a:pt x="1180" y="884"/>
                    </a:lnTo>
                    <a:lnTo>
                      <a:pt x="1180" y="875"/>
                    </a:lnTo>
                    <a:lnTo>
                      <a:pt x="1180" y="867"/>
                    </a:lnTo>
                    <a:lnTo>
                      <a:pt x="1190" y="867"/>
                    </a:lnTo>
                    <a:lnTo>
                      <a:pt x="1198" y="867"/>
                    </a:lnTo>
                    <a:lnTo>
                      <a:pt x="1198" y="855"/>
                    </a:lnTo>
                    <a:lnTo>
                      <a:pt x="1198" y="845"/>
                    </a:lnTo>
                    <a:lnTo>
                      <a:pt x="1199" y="841"/>
                    </a:lnTo>
                    <a:lnTo>
                      <a:pt x="1201" y="839"/>
                    </a:lnTo>
                    <a:lnTo>
                      <a:pt x="1204" y="837"/>
                    </a:lnTo>
                    <a:lnTo>
                      <a:pt x="1210" y="837"/>
                    </a:lnTo>
                    <a:lnTo>
                      <a:pt x="1210" y="820"/>
                    </a:lnTo>
                    <a:lnTo>
                      <a:pt x="1210" y="808"/>
                    </a:lnTo>
                    <a:lnTo>
                      <a:pt x="1215" y="803"/>
                    </a:lnTo>
                    <a:lnTo>
                      <a:pt x="1222" y="800"/>
                    </a:lnTo>
                    <a:lnTo>
                      <a:pt x="1230" y="797"/>
                    </a:lnTo>
                    <a:lnTo>
                      <a:pt x="1239" y="796"/>
                    </a:lnTo>
                    <a:lnTo>
                      <a:pt x="1239" y="787"/>
                    </a:lnTo>
                    <a:lnTo>
                      <a:pt x="1239" y="779"/>
                    </a:lnTo>
                    <a:lnTo>
                      <a:pt x="1248" y="779"/>
                    </a:lnTo>
                    <a:lnTo>
                      <a:pt x="1256" y="779"/>
                    </a:lnTo>
                    <a:lnTo>
                      <a:pt x="1256" y="767"/>
                    </a:lnTo>
                    <a:lnTo>
                      <a:pt x="1256" y="758"/>
                    </a:lnTo>
                    <a:lnTo>
                      <a:pt x="1257" y="754"/>
                    </a:lnTo>
                    <a:lnTo>
                      <a:pt x="1259" y="752"/>
                    </a:lnTo>
                    <a:lnTo>
                      <a:pt x="1262" y="750"/>
                    </a:lnTo>
                    <a:lnTo>
                      <a:pt x="1268" y="749"/>
                    </a:lnTo>
                    <a:lnTo>
                      <a:pt x="1268" y="733"/>
                    </a:lnTo>
                    <a:lnTo>
                      <a:pt x="1268" y="720"/>
                    </a:lnTo>
                    <a:lnTo>
                      <a:pt x="1277" y="720"/>
                    </a:lnTo>
                    <a:lnTo>
                      <a:pt x="1285" y="720"/>
                    </a:lnTo>
                    <a:lnTo>
                      <a:pt x="1285" y="704"/>
                    </a:lnTo>
                    <a:lnTo>
                      <a:pt x="1285" y="691"/>
                    </a:lnTo>
                    <a:lnTo>
                      <a:pt x="1286" y="687"/>
                    </a:lnTo>
                    <a:lnTo>
                      <a:pt x="1289" y="683"/>
                    </a:lnTo>
                    <a:lnTo>
                      <a:pt x="1293" y="681"/>
                    </a:lnTo>
                    <a:lnTo>
                      <a:pt x="1297" y="680"/>
                    </a:lnTo>
                    <a:lnTo>
                      <a:pt x="1306" y="680"/>
                    </a:lnTo>
                    <a:lnTo>
                      <a:pt x="1314" y="680"/>
                    </a:lnTo>
                    <a:lnTo>
                      <a:pt x="1315" y="675"/>
                    </a:lnTo>
                    <a:lnTo>
                      <a:pt x="1318" y="671"/>
                    </a:lnTo>
                    <a:lnTo>
                      <a:pt x="1322" y="667"/>
                    </a:lnTo>
                    <a:lnTo>
                      <a:pt x="1326" y="662"/>
                    </a:lnTo>
                    <a:lnTo>
                      <a:pt x="1326" y="646"/>
                    </a:lnTo>
                    <a:lnTo>
                      <a:pt x="1326" y="633"/>
                    </a:lnTo>
                    <a:lnTo>
                      <a:pt x="1331" y="629"/>
                    </a:lnTo>
                    <a:lnTo>
                      <a:pt x="1339" y="625"/>
                    </a:lnTo>
                    <a:lnTo>
                      <a:pt x="1347" y="623"/>
                    </a:lnTo>
                    <a:lnTo>
                      <a:pt x="1356" y="622"/>
                    </a:lnTo>
                    <a:lnTo>
                      <a:pt x="1356" y="613"/>
                    </a:lnTo>
                    <a:lnTo>
                      <a:pt x="1356" y="604"/>
                    </a:lnTo>
                    <a:lnTo>
                      <a:pt x="1365" y="604"/>
                    </a:lnTo>
                    <a:lnTo>
                      <a:pt x="1374" y="604"/>
                    </a:lnTo>
                    <a:lnTo>
                      <a:pt x="1374" y="588"/>
                    </a:lnTo>
                    <a:lnTo>
                      <a:pt x="1374" y="575"/>
                    </a:lnTo>
                    <a:lnTo>
                      <a:pt x="1374" y="571"/>
                    </a:lnTo>
                    <a:lnTo>
                      <a:pt x="1377" y="567"/>
                    </a:lnTo>
                    <a:lnTo>
                      <a:pt x="1381" y="565"/>
                    </a:lnTo>
                    <a:lnTo>
                      <a:pt x="1385" y="564"/>
                    </a:lnTo>
                    <a:lnTo>
                      <a:pt x="1394" y="564"/>
                    </a:lnTo>
                    <a:lnTo>
                      <a:pt x="1403" y="564"/>
                    </a:lnTo>
                    <a:lnTo>
                      <a:pt x="1402" y="552"/>
                    </a:lnTo>
                    <a:lnTo>
                      <a:pt x="1402" y="543"/>
                    </a:lnTo>
                    <a:lnTo>
                      <a:pt x="1403" y="539"/>
                    </a:lnTo>
                    <a:lnTo>
                      <a:pt x="1405" y="537"/>
                    </a:lnTo>
                    <a:lnTo>
                      <a:pt x="1409" y="535"/>
                    </a:lnTo>
                    <a:lnTo>
                      <a:pt x="1414" y="535"/>
                    </a:lnTo>
                    <a:lnTo>
                      <a:pt x="1414" y="526"/>
                    </a:lnTo>
                    <a:lnTo>
                      <a:pt x="1414" y="517"/>
                    </a:lnTo>
                    <a:lnTo>
                      <a:pt x="1419" y="513"/>
                    </a:lnTo>
                    <a:lnTo>
                      <a:pt x="1426" y="509"/>
                    </a:lnTo>
                    <a:lnTo>
                      <a:pt x="1434" y="507"/>
                    </a:lnTo>
                    <a:lnTo>
                      <a:pt x="1443" y="506"/>
                    </a:lnTo>
                    <a:lnTo>
                      <a:pt x="1443" y="497"/>
                    </a:lnTo>
                    <a:lnTo>
                      <a:pt x="1443" y="487"/>
                    </a:lnTo>
                    <a:lnTo>
                      <a:pt x="1448" y="483"/>
                    </a:lnTo>
                    <a:lnTo>
                      <a:pt x="1455" y="479"/>
                    </a:lnTo>
                    <a:lnTo>
                      <a:pt x="1463" y="477"/>
                    </a:lnTo>
                    <a:lnTo>
                      <a:pt x="1472" y="476"/>
                    </a:lnTo>
                    <a:lnTo>
                      <a:pt x="1472" y="467"/>
                    </a:lnTo>
                    <a:lnTo>
                      <a:pt x="1472" y="458"/>
                    </a:lnTo>
                    <a:lnTo>
                      <a:pt x="1481" y="458"/>
                    </a:lnTo>
                    <a:lnTo>
                      <a:pt x="1491" y="458"/>
                    </a:lnTo>
                    <a:lnTo>
                      <a:pt x="1491" y="467"/>
                    </a:lnTo>
                    <a:lnTo>
                      <a:pt x="1491" y="476"/>
                    </a:lnTo>
                    <a:lnTo>
                      <a:pt x="1481" y="476"/>
                    </a:lnTo>
                    <a:lnTo>
                      <a:pt x="1472" y="476"/>
                    </a:lnTo>
                    <a:lnTo>
                      <a:pt x="1473" y="487"/>
                    </a:lnTo>
                    <a:lnTo>
                      <a:pt x="1473" y="501"/>
                    </a:lnTo>
                    <a:lnTo>
                      <a:pt x="1472" y="508"/>
                    </a:lnTo>
                    <a:lnTo>
                      <a:pt x="1470" y="513"/>
                    </a:lnTo>
                    <a:lnTo>
                      <a:pt x="1468" y="515"/>
                    </a:lnTo>
                    <a:lnTo>
                      <a:pt x="1466" y="516"/>
                    </a:lnTo>
                    <a:lnTo>
                      <a:pt x="1463" y="517"/>
                    </a:lnTo>
                    <a:lnTo>
                      <a:pt x="1461" y="517"/>
                    </a:lnTo>
                    <a:lnTo>
                      <a:pt x="1461" y="526"/>
                    </a:lnTo>
                    <a:lnTo>
                      <a:pt x="1461" y="535"/>
                    </a:lnTo>
                    <a:lnTo>
                      <a:pt x="1452" y="535"/>
                    </a:lnTo>
                    <a:lnTo>
                      <a:pt x="1443" y="535"/>
                    </a:lnTo>
                    <a:lnTo>
                      <a:pt x="1444" y="544"/>
                    </a:lnTo>
                    <a:lnTo>
                      <a:pt x="1444" y="554"/>
                    </a:lnTo>
                    <a:lnTo>
                      <a:pt x="1443" y="558"/>
                    </a:lnTo>
                    <a:lnTo>
                      <a:pt x="1441" y="561"/>
                    </a:lnTo>
                    <a:lnTo>
                      <a:pt x="1437" y="563"/>
                    </a:lnTo>
                    <a:lnTo>
                      <a:pt x="1432" y="564"/>
                    </a:lnTo>
                    <a:lnTo>
                      <a:pt x="1432" y="576"/>
                    </a:lnTo>
                    <a:lnTo>
                      <a:pt x="1432" y="593"/>
                    </a:lnTo>
                    <a:lnTo>
                      <a:pt x="1423" y="594"/>
                    </a:lnTo>
                    <a:lnTo>
                      <a:pt x="1415" y="596"/>
                    </a:lnTo>
                    <a:lnTo>
                      <a:pt x="1408" y="600"/>
                    </a:lnTo>
                    <a:lnTo>
                      <a:pt x="1403" y="604"/>
                    </a:lnTo>
                    <a:lnTo>
                      <a:pt x="1403" y="613"/>
                    </a:lnTo>
                    <a:lnTo>
                      <a:pt x="1403" y="622"/>
                    </a:lnTo>
                    <a:lnTo>
                      <a:pt x="1394" y="623"/>
                    </a:lnTo>
                    <a:lnTo>
                      <a:pt x="1386" y="625"/>
                    </a:lnTo>
                    <a:lnTo>
                      <a:pt x="1379" y="629"/>
                    </a:lnTo>
                    <a:lnTo>
                      <a:pt x="1374" y="633"/>
                    </a:lnTo>
                    <a:lnTo>
                      <a:pt x="1374" y="646"/>
                    </a:lnTo>
                    <a:lnTo>
                      <a:pt x="1374" y="662"/>
                    </a:lnTo>
                    <a:lnTo>
                      <a:pt x="1365" y="662"/>
                    </a:lnTo>
                    <a:lnTo>
                      <a:pt x="1356" y="662"/>
                    </a:lnTo>
                    <a:lnTo>
                      <a:pt x="1357" y="672"/>
                    </a:lnTo>
                    <a:lnTo>
                      <a:pt x="1357" y="681"/>
                    </a:lnTo>
                    <a:lnTo>
                      <a:pt x="1356" y="685"/>
                    </a:lnTo>
                    <a:lnTo>
                      <a:pt x="1354" y="689"/>
                    </a:lnTo>
                    <a:lnTo>
                      <a:pt x="1350" y="691"/>
                    </a:lnTo>
                    <a:lnTo>
                      <a:pt x="1344" y="691"/>
                    </a:lnTo>
                    <a:lnTo>
                      <a:pt x="1344" y="700"/>
                    </a:lnTo>
                    <a:lnTo>
                      <a:pt x="1344" y="709"/>
                    </a:lnTo>
                    <a:lnTo>
                      <a:pt x="1336" y="709"/>
                    </a:lnTo>
                    <a:lnTo>
                      <a:pt x="1326" y="709"/>
                    </a:lnTo>
                    <a:lnTo>
                      <a:pt x="1327" y="718"/>
                    </a:lnTo>
                    <a:lnTo>
                      <a:pt x="1327" y="728"/>
                    </a:lnTo>
                    <a:lnTo>
                      <a:pt x="1326" y="732"/>
                    </a:lnTo>
                    <a:lnTo>
                      <a:pt x="1324" y="735"/>
                    </a:lnTo>
                    <a:lnTo>
                      <a:pt x="1320" y="737"/>
                    </a:lnTo>
                    <a:lnTo>
                      <a:pt x="1314" y="738"/>
                    </a:lnTo>
                    <a:lnTo>
                      <a:pt x="1314" y="750"/>
                    </a:lnTo>
                    <a:lnTo>
                      <a:pt x="1314" y="767"/>
                    </a:lnTo>
                    <a:lnTo>
                      <a:pt x="1306" y="768"/>
                    </a:lnTo>
                    <a:lnTo>
                      <a:pt x="1298" y="771"/>
                    </a:lnTo>
                    <a:lnTo>
                      <a:pt x="1291" y="774"/>
                    </a:lnTo>
                    <a:lnTo>
                      <a:pt x="1285" y="779"/>
                    </a:lnTo>
                    <a:lnTo>
                      <a:pt x="1285" y="787"/>
                    </a:lnTo>
                    <a:lnTo>
                      <a:pt x="1285" y="796"/>
                    </a:lnTo>
                    <a:lnTo>
                      <a:pt x="1277" y="796"/>
                    </a:lnTo>
                    <a:lnTo>
                      <a:pt x="1268" y="796"/>
                    </a:lnTo>
                    <a:lnTo>
                      <a:pt x="1269" y="805"/>
                    </a:lnTo>
                    <a:lnTo>
                      <a:pt x="1269" y="815"/>
                    </a:lnTo>
                    <a:lnTo>
                      <a:pt x="1268" y="819"/>
                    </a:lnTo>
                    <a:lnTo>
                      <a:pt x="1265" y="822"/>
                    </a:lnTo>
                    <a:lnTo>
                      <a:pt x="1262" y="824"/>
                    </a:lnTo>
                    <a:lnTo>
                      <a:pt x="1256" y="825"/>
                    </a:lnTo>
                    <a:lnTo>
                      <a:pt x="1256" y="837"/>
                    </a:lnTo>
                    <a:lnTo>
                      <a:pt x="1256" y="855"/>
                    </a:lnTo>
                    <a:lnTo>
                      <a:pt x="1248" y="856"/>
                    </a:lnTo>
                    <a:lnTo>
                      <a:pt x="1240" y="859"/>
                    </a:lnTo>
                    <a:lnTo>
                      <a:pt x="1233" y="862"/>
                    </a:lnTo>
                    <a:lnTo>
                      <a:pt x="1227" y="867"/>
                    </a:lnTo>
                    <a:lnTo>
                      <a:pt x="1227" y="875"/>
                    </a:lnTo>
                    <a:lnTo>
                      <a:pt x="1227" y="884"/>
                    </a:lnTo>
                    <a:lnTo>
                      <a:pt x="1219" y="884"/>
                    </a:lnTo>
                    <a:lnTo>
                      <a:pt x="1210" y="884"/>
                    </a:lnTo>
                    <a:lnTo>
                      <a:pt x="1211" y="895"/>
                    </a:lnTo>
                    <a:lnTo>
                      <a:pt x="1211" y="909"/>
                    </a:lnTo>
                    <a:lnTo>
                      <a:pt x="1210" y="915"/>
                    </a:lnTo>
                    <a:lnTo>
                      <a:pt x="1207" y="920"/>
                    </a:lnTo>
                    <a:lnTo>
                      <a:pt x="1206" y="922"/>
                    </a:lnTo>
                    <a:lnTo>
                      <a:pt x="1204" y="923"/>
                    </a:lnTo>
                    <a:lnTo>
                      <a:pt x="1201" y="924"/>
                    </a:lnTo>
                    <a:lnTo>
                      <a:pt x="1198" y="925"/>
                    </a:lnTo>
                    <a:lnTo>
                      <a:pt x="1198" y="933"/>
                    </a:lnTo>
                    <a:lnTo>
                      <a:pt x="1198" y="942"/>
                    </a:lnTo>
                    <a:lnTo>
                      <a:pt x="1190" y="943"/>
                    </a:lnTo>
                    <a:lnTo>
                      <a:pt x="1182" y="946"/>
                    </a:lnTo>
                    <a:lnTo>
                      <a:pt x="1174" y="949"/>
                    </a:lnTo>
                    <a:lnTo>
                      <a:pt x="1168" y="954"/>
                    </a:lnTo>
                    <a:lnTo>
                      <a:pt x="1168" y="962"/>
                    </a:lnTo>
                    <a:lnTo>
                      <a:pt x="1168" y="971"/>
                    </a:lnTo>
                    <a:lnTo>
                      <a:pt x="1164" y="972"/>
                    </a:lnTo>
                    <a:lnTo>
                      <a:pt x="1160" y="975"/>
                    </a:lnTo>
                    <a:lnTo>
                      <a:pt x="1155" y="979"/>
                    </a:lnTo>
                    <a:lnTo>
                      <a:pt x="1151" y="983"/>
                    </a:lnTo>
                    <a:lnTo>
                      <a:pt x="1160" y="983"/>
                    </a:lnTo>
                    <a:lnTo>
                      <a:pt x="1168" y="983"/>
                    </a:lnTo>
                    <a:lnTo>
                      <a:pt x="1168" y="991"/>
                    </a:lnTo>
                    <a:lnTo>
                      <a:pt x="1168" y="1000"/>
                    </a:lnTo>
                    <a:lnTo>
                      <a:pt x="1160" y="1001"/>
                    </a:lnTo>
                    <a:lnTo>
                      <a:pt x="1152" y="1004"/>
                    </a:lnTo>
                    <a:lnTo>
                      <a:pt x="1145" y="1008"/>
                    </a:lnTo>
                    <a:lnTo>
                      <a:pt x="1139" y="1012"/>
                    </a:lnTo>
                    <a:lnTo>
                      <a:pt x="1139" y="1020"/>
                    </a:lnTo>
                    <a:lnTo>
                      <a:pt x="1139" y="1029"/>
                    </a:lnTo>
                    <a:lnTo>
                      <a:pt x="1131" y="1029"/>
                    </a:lnTo>
                    <a:lnTo>
                      <a:pt x="1122" y="1029"/>
                    </a:lnTo>
                    <a:lnTo>
                      <a:pt x="1122" y="1039"/>
                    </a:lnTo>
                    <a:lnTo>
                      <a:pt x="1123" y="1048"/>
                    </a:lnTo>
                    <a:lnTo>
                      <a:pt x="1122" y="1052"/>
                    </a:lnTo>
                    <a:lnTo>
                      <a:pt x="1119" y="1055"/>
                    </a:lnTo>
                    <a:lnTo>
                      <a:pt x="1116" y="1057"/>
                    </a:lnTo>
                    <a:lnTo>
                      <a:pt x="1110" y="1058"/>
                    </a:lnTo>
                    <a:lnTo>
                      <a:pt x="1110" y="1071"/>
                    </a:lnTo>
                    <a:lnTo>
                      <a:pt x="1110" y="1087"/>
                    </a:lnTo>
                    <a:lnTo>
                      <a:pt x="1102" y="1088"/>
                    </a:lnTo>
                    <a:lnTo>
                      <a:pt x="1093" y="1091"/>
                    </a:lnTo>
                    <a:lnTo>
                      <a:pt x="1086" y="1095"/>
                    </a:lnTo>
                    <a:lnTo>
                      <a:pt x="1081" y="1099"/>
                    </a:lnTo>
                    <a:lnTo>
                      <a:pt x="1081" y="1111"/>
                    </a:lnTo>
                    <a:lnTo>
                      <a:pt x="1081" y="1128"/>
                    </a:lnTo>
                    <a:lnTo>
                      <a:pt x="1072" y="1128"/>
                    </a:lnTo>
                    <a:lnTo>
                      <a:pt x="1064" y="1128"/>
                    </a:lnTo>
                    <a:lnTo>
                      <a:pt x="1059" y="1132"/>
                    </a:lnTo>
                    <a:lnTo>
                      <a:pt x="1056" y="1137"/>
                    </a:lnTo>
                    <a:lnTo>
                      <a:pt x="1053" y="1141"/>
                    </a:lnTo>
                    <a:lnTo>
                      <a:pt x="1052" y="1145"/>
                    </a:lnTo>
                    <a:lnTo>
                      <a:pt x="1052" y="1158"/>
                    </a:lnTo>
                    <a:lnTo>
                      <a:pt x="1052" y="1174"/>
                    </a:lnTo>
                    <a:lnTo>
                      <a:pt x="1043" y="1175"/>
                    </a:lnTo>
                    <a:lnTo>
                      <a:pt x="1035" y="1178"/>
                    </a:lnTo>
                    <a:lnTo>
                      <a:pt x="1027" y="1182"/>
                    </a:lnTo>
                    <a:lnTo>
                      <a:pt x="1022" y="1186"/>
                    </a:lnTo>
                    <a:lnTo>
                      <a:pt x="1022" y="1198"/>
                    </a:lnTo>
                    <a:lnTo>
                      <a:pt x="1022" y="1215"/>
                    </a:lnTo>
                    <a:lnTo>
                      <a:pt x="1013" y="1215"/>
                    </a:lnTo>
                    <a:lnTo>
                      <a:pt x="1005" y="1215"/>
                    </a:lnTo>
                    <a:lnTo>
                      <a:pt x="1005" y="1225"/>
                    </a:lnTo>
                    <a:lnTo>
                      <a:pt x="1005" y="1235"/>
                    </a:lnTo>
                    <a:lnTo>
                      <a:pt x="1004" y="1239"/>
                    </a:lnTo>
                    <a:lnTo>
                      <a:pt x="1002" y="1242"/>
                    </a:lnTo>
                    <a:lnTo>
                      <a:pt x="999" y="1244"/>
                    </a:lnTo>
                    <a:lnTo>
                      <a:pt x="993" y="1245"/>
                    </a:lnTo>
                    <a:lnTo>
                      <a:pt x="993" y="1254"/>
                    </a:lnTo>
                    <a:lnTo>
                      <a:pt x="993" y="1262"/>
                    </a:lnTo>
                    <a:lnTo>
                      <a:pt x="984" y="1262"/>
                    </a:lnTo>
                    <a:lnTo>
                      <a:pt x="976" y="1262"/>
                    </a:lnTo>
                    <a:lnTo>
                      <a:pt x="976" y="1275"/>
                    </a:lnTo>
                    <a:lnTo>
                      <a:pt x="976" y="1291"/>
                    </a:lnTo>
                    <a:lnTo>
                      <a:pt x="985" y="1291"/>
                    </a:lnTo>
                    <a:lnTo>
                      <a:pt x="997" y="1291"/>
                    </a:lnTo>
                    <a:lnTo>
                      <a:pt x="1009" y="1291"/>
                    </a:lnTo>
                    <a:lnTo>
                      <a:pt x="1022" y="1291"/>
                    </a:lnTo>
                    <a:lnTo>
                      <a:pt x="1022" y="1283"/>
                    </a:lnTo>
                    <a:lnTo>
                      <a:pt x="1022" y="1274"/>
                    </a:lnTo>
                    <a:lnTo>
                      <a:pt x="1033" y="1275"/>
                    </a:lnTo>
                    <a:lnTo>
                      <a:pt x="1042" y="1275"/>
                    </a:lnTo>
                    <a:lnTo>
                      <a:pt x="1046" y="1274"/>
                    </a:lnTo>
                    <a:lnTo>
                      <a:pt x="1049" y="1272"/>
                    </a:lnTo>
                    <a:lnTo>
                      <a:pt x="1051" y="1268"/>
                    </a:lnTo>
                    <a:lnTo>
                      <a:pt x="1052" y="1262"/>
                    </a:lnTo>
                    <a:lnTo>
                      <a:pt x="1079" y="1262"/>
                    </a:lnTo>
                    <a:lnTo>
                      <a:pt x="1108" y="1262"/>
                    </a:lnTo>
                    <a:lnTo>
                      <a:pt x="1138" y="1262"/>
                    </a:lnTo>
                    <a:lnTo>
                      <a:pt x="1168" y="1262"/>
                    </a:lnTo>
                    <a:lnTo>
                      <a:pt x="1169" y="1258"/>
                    </a:lnTo>
                    <a:lnTo>
                      <a:pt x="1172" y="1254"/>
                    </a:lnTo>
                    <a:lnTo>
                      <a:pt x="1176" y="1249"/>
                    </a:lnTo>
                    <a:lnTo>
                      <a:pt x="1180" y="1245"/>
                    </a:lnTo>
                    <a:lnTo>
                      <a:pt x="1180" y="1254"/>
                    </a:lnTo>
                    <a:lnTo>
                      <a:pt x="1180" y="1262"/>
                    </a:lnTo>
                    <a:lnTo>
                      <a:pt x="1193" y="1262"/>
                    </a:lnTo>
                    <a:lnTo>
                      <a:pt x="1210" y="1262"/>
                    </a:lnTo>
                    <a:lnTo>
                      <a:pt x="1210" y="1254"/>
                    </a:lnTo>
                    <a:lnTo>
                      <a:pt x="1210" y="1245"/>
                    </a:lnTo>
                    <a:lnTo>
                      <a:pt x="1237" y="1245"/>
                    </a:lnTo>
                    <a:lnTo>
                      <a:pt x="1266" y="1245"/>
                    </a:lnTo>
                    <a:lnTo>
                      <a:pt x="1296" y="1245"/>
                    </a:lnTo>
                    <a:lnTo>
                      <a:pt x="1326" y="1245"/>
                    </a:lnTo>
                    <a:lnTo>
                      <a:pt x="1326" y="1254"/>
                    </a:lnTo>
                    <a:lnTo>
                      <a:pt x="1326" y="1262"/>
                    </a:lnTo>
                    <a:lnTo>
                      <a:pt x="1339" y="1262"/>
                    </a:lnTo>
                    <a:lnTo>
                      <a:pt x="1356" y="1262"/>
                    </a:lnTo>
                    <a:lnTo>
                      <a:pt x="1356" y="1254"/>
                    </a:lnTo>
                    <a:lnTo>
                      <a:pt x="1356" y="1245"/>
                    </a:lnTo>
                    <a:lnTo>
                      <a:pt x="1368" y="1245"/>
                    </a:lnTo>
                    <a:lnTo>
                      <a:pt x="1385" y="1245"/>
                    </a:lnTo>
                    <a:lnTo>
                      <a:pt x="1385" y="1254"/>
                    </a:lnTo>
                    <a:lnTo>
                      <a:pt x="1385" y="1262"/>
                    </a:lnTo>
                    <a:lnTo>
                      <a:pt x="1409" y="1262"/>
                    </a:lnTo>
                    <a:lnTo>
                      <a:pt x="1434" y="1262"/>
                    </a:lnTo>
                    <a:lnTo>
                      <a:pt x="1459" y="1262"/>
                    </a:lnTo>
                    <a:lnTo>
                      <a:pt x="1485" y="1262"/>
                    </a:lnTo>
                    <a:lnTo>
                      <a:pt x="1511" y="1262"/>
                    </a:lnTo>
                    <a:lnTo>
                      <a:pt x="1537" y="1262"/>
                    </a:lnTo>
                    <a:lnTo>
                      <a:pt x="1563" y="1262"/>
                    </a:lnTo>
                    <a:lnTo>
                      <a:pt x="1589" y="1262"/>
                    </a:lnTo>
                    <a:lnTo>
                      <a:pt x="1589" y="1254"/>
                    </a:lnTo>
                    <a:lnTo>
                      <a:pt x="1589" y="1245"/>
                    </a:lnTo>
                    <a:lnTo>
                      <a:pt x="1598" y="1245"/>
                    </a:lnTo>
                    <a:lnTo>
                      <a:pt x="1607" y="1245"/>
                    </a:lnTo>
                    <a:lnTo>
                      <a:pt x="1607" y="1254"/>
                    </a:lnTo>
                    <a:lnTo>
                      <a:pt x="1607" y="1262"/>
                    </a:lnTo>
                    <a:lnTo>
                      <a:pt x="1668" y="1262"/>
                    </a:lnTo>
                    <a:lnTo>
                      <a:pt x="1727" y="1262"/>
                    </a:lnTo>
                    <a:lnTo>
                      <a:pt x="1788" y="1262"/>
                    </a:lnTo>
                    <a:lnTo>
                      <a:pt x="1848" y="1262"/>
                    </a:lnTo>
                    <a:lnTo>
                      <a:pt x="1908" y="1262"/>
                    </a:lnTo>
                    <a:lnTo>
                      <a:pt x="1969" y="1262"/>
                    </a:lnTo>
                    <a:lnTo>
                      <a:pt x="2029" y="1262"/>
                    </a:lnTo>
                    <a:lnTo>
                      <a:pt x="2090" y="1262"/>
                    </a:lnTo>
                    <a:lnTo>
                      <a:pt x="2149" y="1262"/>
                    </a:lnTo>
                    <a:lnTo>
                      <a:pt x="2209" y="1262"/>
                    </a:lnTo>
                    <a:lnTo>
                      <a:pt x="2270" y="1262"/>
                    </a:lnTo>
                    <a:lnTo>
                      <a:pt x="2330" y="1262"/>
                    </a:lnTo>
                    <a:lnTo>
                      <a:pt x="2391" y="1262"/>
                    </a:lnTo>
                    <a:lnTo>
                      <a:pt x="2451" y="1262"/>
                    </a:lnTo>
                    <a:lnTo>
                      <a:pt x="2511" y="1262"/>
                    </a:lnTo>
                    <a:lnTo>
                      <a:pt x="2572" y="1262"/>
                    </a:lnTo>
                    <a:lnTo>
                      <a:pt x="2572" y="1254"/>
                    </a:lnTo>
                    <a:lnTo>
                      <a:pt x="2572" y="1245"/>
                    </a:lnTo>
                    <a:lnTo>
                      <a:pt x="2583" y="1246"/>
                    </a:lnTo>
                    <a:lnTo>
                      <a:pt x="2596" y="1246"/>
                    </a:lnTo>
                    <a:lnTo>
                      <a:pt x="2602" y="1245"/>
                    </a:lnTo>
                    <a:lnTo>
                      <a:pt x="2607" y="1243"/>
                    </a:lnTo>
                    <a:lnTo>
                      <a:pt x="2609" y="1241"/>
                    </a:lnTo>
                    <a:lnTo>
                      <a:pt x="2611" y="1239"/>
                    </a:lnTo>
                    <a:lnTo>
                      <a:pt x="2612" y="1236"/>
                    </a:lnTo>
                    <a:lnTo>
                      <a:pt x="2612" y="1233"/>
                    </a:lnTo>
                    <a:lnTo>
                      <a:pt x="2625" y="1233"/>
                    </a:lnTo>
                    <a:lnTo>
                      <a:pt x="2641" y="1233"/>
                    </a:lnTo>
                    <a:lnTo>
                      <a:pt x="2641" y="1225"/>
                    </a:lnTo>
                    <a:lnTo>
                      <a:pt x="2641" y="1215"/>
                    </a:lnTo>
                    <a:lnTo>
                      <a:pt x="2651" y="1216"/>
                    </a:lnTo>
                    <a:lnTo>
                      <a:pt x="2660" y="1216"/>
                    </a:lnTo>
                    <a:lnTo>
                      <a:pt x="2664" y="1215"/>
                    </a:lnTo>
                    <a:lnTo>
                      <a:pt x="2667" y="1213"/>
                    </a:lnTo>
                    <a:lnTo>
                      <a:pt x="2669" y="1209"/>
                    </a:lnTo>
                    <a:lnTo>
                      <a:pt x="2670" y="1203"/>
                    </a:lnTo>
                    <a:lnTo>
                      <a:pt x="2679" y="1203"/>
                    </a:lnTo>
                    <a:lnTo>
                      <a:pt x="2688" y="1203"/>
                    </a:lnTo>
                    <a:lnTo>
                      <a:pt x="2689" y="1195"/>
                    </a:lnTo>
                    <a:lnTo>
                      <a:pt x="2691" y="1187"/>
                    </a:lnTo>
                    <a:lnTo>
                      <a:pt x="2696" y="1180"/>
                    </a:lnTo>
                    <a:lnTo>
                      <a:pt x="2700" y="1174"/>
                    </a:lnTo>
                    <a:lnTo>
                      <a:pt x="2713" y="1174"/>
                    </a:lnTo>
                    <a:lnTo>
                      <a:pt x="2729" y="1174"/>
                    </a:lnTo>
                    <a:lnTo>
                      <a:pt x="2729" y="1166"/>
                    </a:lnTo>
                    <a:lnTo>
                      <a:pt x="2729" y="1157"/>
                    </a:lnTo>
                    <a:lnTo>
                      <a:pt x="2738" y="1157"/>
                    </a:lnTo>
                    <a:lnTo>
                      <a:pt x="2747" y="1157"/>
                    </a:lnTo>
                    <a:lnTo>
                      <a:pt x="2746" y="1145"/>
                    </a:lnTo>
                    <a:lnTo>
                      <a:pt x="2746" y="1136"/>
                    </a:lnTo>
                    <a:lnTo>
                      <a:pt x="2747" y="1133"/>
                    </a:lnTo>
                    <a:lnTo>
                      <a:pt x="2749" y="1130"/>
                    </a:lnTo>
                    <a:lnTo>
                      <a:pt x="2753" y="1128"/>
                    </a:lnTo>
                    <a:lnTo>
                      <a:pt x="2758" y="1128"/>
                    </a:lnTo>
                    <a:lnTo>
                      <a:pt x="2758" y="1111"/>
                    </a:lnTo>
                    <a:lnTo>
                      <a:pt x="2758" y="1099"/>
                    </a:lnTo>
                    <a:lnTo>
                      <a:pt x="2764" y="1095"/>
                    </a:lnTo>
                    <a:lnTo>
                      <a:pt x="2771" y="1091"/>
                    </a:lnTo>
                    <a:lnTo>
                      <a:pt x="2779" y="1088"/>
                    </a:lnTo>
                    <a:lnTo>
                      <a:pt x="2787" y="1087"/>
                    </a:lnTo>
                    <a:lnTo>
                      <a:pt x="2787" y="1074"/>
                    </a:lnTo>
                    <a:lnTo>
                      <a:pt x="2787" y="1062"/>
                    </a:lnTo>
                    <a:lnTo>
                      <a:pt x="2787" y="1051"/>
                    </a:lnTo>
                    <a:lnTo>
                      <a:pt x="2787" y="1041"/>
                    </a:lnTo>
                    <a:lnTo>
                      <a:pt x="2796" y="1041"/>
                    </a:lnTo>
                    <a:lnTo>
                      <a:pt x="2805" y="1041"/>
                    </a:lnTo>
                    <a:lnTo>
                      <a:pt x="2804" y="1027"/>
                    </a:lnTo>
                    <a:lnTo>
                      <a:pt x="2804" y="1014"/>
                    </a:lnTo>
                    <a:lnTo>
                      <a:pt x="2805" y="1009"/>
                    </a:lnTo>
                    <a:lnTo>
                      <a:pt x="2807" y="1004"/>
                    </a:lnTo>
                    <a:lnTo>
                      <a:pt x="2809" y="1003"/>
                    </a:lnTo>
                    <a:lnTo>
                      <a:pt x="2811" y="1001"/>
                    </a:lnTo>
                    <a:lnTo>
                      <a:pt x="2813" y="1000"/>
                    </a:lnTo>
                    <a:lnTo>
                      <a:pt x="2816" y="1000"/>
                    </a:lnTo>
                    <a:lnTo>
                      <a:pt x="2817" y="991"/>
                    </a:lnTo>
                    <a:lnTo>
                      <a:pt x="2817" y="981"/>
                    </a:lnTo>
                    <a:lnTo>
                      <a:pt x="2816" y="977"/>
                    </a:lnTo>
                    <a:lnTo>
                      <a:pt x="2814" y="974"/>
                    </a:lnTo>
                    <a:lnTo>
                      <a:pt x="2810" y="972"/>
                    </a:lnTo>
                    <a:lnTo>
                      <a:pt x="2805" y="971"/>
                    </a:lnTo>
                    <a:lnTo>
                      <a:pt x="2805" y="949"/>
                    </a:lnTo>
                    <a:lnTo>
                      <a:pt x="2805" y="928"/>
                    </a:lnTo>
                    <a:lnTo>
                      <a:pt x="2805" y="906"/>
                    </a:lnTo>
                    <a:lnTo>
                      <a:pt x="2805" y="884"/>
                    </a:lnTo>
                    <a:lnTo>
                      <a:pt x="2796" y="884"/>
                    </a:lnTo>
                    <a:lnTo>
                      <a:pt x="2787" y="884"/>
                    </a:lnTo>
                    <a:lnTo>
                      <a:pt x="2788" y="869"/>
                    </a:lnTo>
                    <a:lnTo>
                      <a:pt x="2788" y="854"/>
                    </a:lnTo>
                    <a:lnTo>
                      <a:pt x="2787" y="847"/>
                    </a:lnTo>
                    <a:lnTo>
                      <a:pt x="2785" y="841"/>
                    </a:lnTo>
                    <a:lnTo>
                      <a:pt x="2783" y="839"/>
                    </a:lnTo>
                    <a:lnTo>
                      <a:pt x="2781" y="838"/>
                    </a:lnTo>
                    <a:lnTo>
                      <a:pt x="2779" y="837"/>
                    </a:lnTo>
                    <a:lnTo>
                      <a:pt x="2776" y="837"/>
                    </a:lnTo>
                    <a:lnTo>
                      <a:pt x="2776" y="820"/>
                    </a:lnTo>
                    <a:lnTo>
                      <a:pt x="2776" y="808"/>
                    </a:lnTo>
                    <a:lnTo>
                      <a:pt x="2767" y="808"/>
                    </a:lnTo>
                    <a:lnTo>
                      <a:pt x="2758" y="808"/>
                    </a:lnTo>
                    <a:lnTo>
                      <a:pt x="2758" y="790"/>
                    </a:lnTo>
                    <a:lnTo>
                      <a:pt x="2758" y="773"/>
                    </a:lnTo>
                    <a:lnTo>
                      <a:pt x="2758" y="755"/>
                    </a:lnTo>
                    <a:lnTo>
                      <a:pt x="2758" y="738"/>
                    </a:lnTo>
                    <a:lnTo>
                      <a:pt x="2750" y="738"/>
                    </a:lnTo>
                    <a:lnTo>
                      <a:pt x="2747" y="738"/>
                    </a:lnTo>
                    <a:lnTo>
                      <a:pt x="2747" y="729"/>
                    </a:lnTo>
                    <a:lnTo>
                      <a:pt x="2747" y="720"/>
                    </a:lnTo>
                    <a:lnTo>
                      <a:pt x="2738" y="720"/>
                    </a:lnTo>
                    <a:lnTo>
                      <a:pt x="2729" y="720"/>
                    </a:lnTo>
                    <a:lnTo>
                      <a:pt x="2729" y="699"/>
                    </a:lnTo>
                    <a:lnTo>
                      <a:pt x="2729" y="677"/>
                    </a:lnTo>
                    <a:lnTo>
                      <a:pt x="2729" y="655"/>
                    </a:lnTo>
                    <a:lnTo>
                      <a:pt x="2729" y="633"/>
                    </a:lnTo>
                    <a:lnTo>
                      <a:pt x="2721" y="633"/>
                    </a:lnTo>
                    <a:lnTo>
                      <a:pt x="2718" y="633"/>
                    </a:lnTo>
                    <a:lnTo>
                      <a:pt x="2718" y="617"/>
                    </a:lnTo>
                    <a:lnTo>
                      <a:pt x="2718" y="604"/>
                    </a:lnTo>
                    <a:lnTo>
                      <a:pt x="2709" y="604"/>
                    </a:lnTo>
                    <a:lnTo>
                      <a:pt x="2700" y="604"/>
                    </a:lnTo>
                    <a:lnTo>
                      <a:pt x="2701" y="593"/>
                    </a:lnTo>
                    <a:lnTo>
                      <a:pt x="2701" y="580"/>
                    </a:lnTo>
                    <a:lnTo>
                      <a:pt x="2700" y="574"/>
                    </a:lnTo>
                    <a:lnTo>
                      <a:pt x="2698" y="569"/>
                    </a:lnTo>
                    <a:lnTo>
                      <a:pt x="2696" y="567"/>
                    </a:lnTo>
                    <a:lnTo>
                      <a:pt x="2694" y="565"/>
                    </a:lnTo>
                    <a:lnTo>
                      <a:pt x="2691" y="564"/>
                    </a:lnTo>
                    <a:lnTo>
                      <a:pt x="2688" y="564"/>
                    </a:lnTo>
                    <a:lnTo>
                      <a:pt x="2688" y="551"/>
                    </a:lnTo>
                    <a:lnTo>
                      <a:pt x="2688" y="538"/>
                    </a:lnTo>
                    <a:lnTo>
                      <a:pt x="2688" y="527"/>
                    </a:lnTo>
                    <a:lnTo>
                      <a:pt x="2688" y="517"/>
                    </a:lnTo>
                    <a:lnTo>
                      <a:pt x="2679" y="517"/>
                    </a:lnTo>
                    <a:lnTo>
                      <a:pt x="2670" y="517"/>
                    </a:lnTo>
                    <a:lnTo>
                      <a:pt x="2671" y="506"/>
                    </a:lnTo>
                    <a:lnTo>
                      <a:pt x="2671" y="493"/>
                    </a:lnTo>
                    <a:lnTo>
                      <a:pt x="2670" y="486"/>
                    </a:lnTo>
                    <a:lnTo>
                      <a:pt x="2668" y="480"/>
                    </a:lnTo>
                    <a:lnTo>
                      <a:pt x="2666" y="479"/>
                    </a:lnTo>
                    <a:lnTo>
                      <a:pt x="2664" y="477"/>
                    </a:lnTo>
                    <a:lnTo>
                      <a:pt x="2662" y="476"/>
                    </a:lnTo>
                    <a:lnTo>
                      <a:pt x="2659" y="476"/>
                    </a:lnTo>
                    <a:lnTo>
                      <a:pt x="2659" y="459"/>
                    </a:lnTo>
                    <a:lnTo>
                      <a:pt x="2659" y="444"/>
                    </a:lnTo>
                    <a:lnTo>
                      <a:pt x="2659" y="431"/>
                    </a:lnTo>
                    <a:lnTo>
                      <a:pt x="2659" y="418"/>
                    </a:lnTo>
                    <a:lnTo>
                      <a:pt x="2650" y="418"/>
                    </a:lnTo>
                    <a:lnTo>
                      <a:pt x="2641" y="418"/>
                    </a:lnTo>
                    <a:lnTo>
                      <a:pt x="2641" y="401"/>
                    </a:lnTo>
                    <a:lnTo>
                      <a:pt x="2641" y="389"/>
                    </a:lnTo>
                    <a:lnTo>
                      <a:pt x="2625" y="389"/>
                    </a:lnTo>
                    <a:lnTo>
                      <a:pt x="2612" y="389"/>
                    </a:lnTo>
                    <a:lnTo>
                      <a:pt x="2612" y="380"/>
                    </a:lnTo>
                    <a:lnTo>
                      <a:pt x="2612" y="371"/>
                    </a:lnTo>
                    <a:lnTo>
                      <a:pt x="2596" y="371"/>
                    </a:lnTo>
                    <a:lnTo>
                      <a:pt x="2581" y="371"/>
                    </a:lnTo>
                    <a:lnTo>
                      <a:pt x="2567" y="371"/>
                    </a:lnTo>
                    <a:lnTo>
                      <a:pt x="2554" y="371"/>
                    </a:lnTo>
                    <a:lnTo>
                      <a:pt x="2550" y="376"/>
                    </a:lnTo>
                    <a:lnTo>
                      <a:pt x="2546" y="380"/>
                    </a:lnTo>
                    <a:lnTo>
                      <a:pt x="2544" y="384"/>
                    </a:lnTo>
                    <a:lnTo>
                      <a:pt x="2543" y="389"/>
                    </a:lnTo>
                    <a:lnTo>
                      <a:pt x="2543" y="380"/>
                    </a:lnTo>
                    <a:lnTo>
                      <a:pt x="2543" y="371"/>
                    </a:lnTo>
                    <a:lnTo>
                      <a:pt x="2465" y="371"/>
                    </a:lnTo>
                    <a:lnTo>
                      <a:pt x="2388" y="371"/>
                    </a:lnTo>
                    <a:lnTo>
                      <a:pt x="2312" y="371"/>
                    </a:lnTo>
                    <a:lnTo>
                      <a:pt x="2235" y="371"/>
                    </a:lnTo>
                    <a:lnTo>
                      <a:pt x="2159" y="371"/>
                    </a:lnTo>
                    <a:lnTo>
                      <a:pt x="2081" y="371"/>
                    </a:lnTo>
                    <a:lnTo>
                      <a:pt x="2005" y="371"/>
                    </a:lnTo>
                    <a:lnTo>
                      <a:pt x="1928" y="371"/>
                    </a:lnTo>
                    <a:lnTo>
                      <a:pt x="1928" y="363"/>
                    </a:lnTo>
                    <a:lnTo>
                      <a:pt x="1928" y="360"/>
                    </a:lnTo>
                    <a:lnTo>
                      <a:pt x="1924" y="361"/>
                    </a:lnTo>
                    <a:lnTo>
                      <a:pt x="1919" y="363"/>
                    </a:lnTo>
                    <a:lnTo>
                      <a:pt x="1915" y="367"/>
                    </a:lnTo>
                    <a:lnTo>
                      <a:pt x="1911" y="371"/>
                    </a:lnTo>
                    <a:lnTo>
                      <a:pt x="1877" y="371"/>
                    </a:lnTo>
                    <a:lnTo>
                      <a:pt x="1845" y="371"/>
                    </a:lnTo>
                    <a:lnTo>
                      <a:pt x="1813" y="371"/>
                    </a:lnTo>
                    <a:lnTo>
                      <a:pt x="1782" y="371"/>
                    </a:lnTo>
                    <a:lnTo>
                      <a:pt x="1782" y="363"/>
                    </a:lnTo>
                    <a:lnTo>
                      <a:pt x="1782" y="360"/>
                    </a:lnTo>
                    <a:lnTo>
                      <a:pt x="1777" y="361"/>
                    </a:lnTo>
                    <a:lnTo>
                      <a:pt x="1773" y="363"/>
                    </a:lnTo>
                    <a:lnTo>
                      <a:pt x="1769" y="367"/>
                    </a:lnTo>
                    <a:lnTo>
                      <a:pt x="1764" y="371"/>
                    </a:lnTo>
                    <a:lnTo>
                      <a:pt x="1731" y="371"/>
                    </a:lnTo>
                    <a:lnTo>
                      <a:pt x="1698" y="371"/>
                    </a:lnTo>
                    <a:lnTo>
                      <a:pt x="1667" y="371"/>
                    </a:lnTo>
                    <a:lnTo>
                      <a:pt x="1637" y="371"/>
                    </a:lnTo>
                    <a:lnTo>
                      <a:pt x="1637" y="363"/>
                    </a:lnTo>
                    <a:lnTo>
                      <a:pt x="1637" y="360"/>
                    </a:lnTo>
                    <a:lnTo>
                      <a:pt x="1627" y="360"/>
                    </a:lnTo>
                    <a:lnTo>
                      <a:pt x="1618" y="360"/>
                    </a:lnTo>
                    <a:lnTo>
                      <a:pt x="1618" y="372"/>
                    </a:lnTo>
                    <a:lnTo>
                      <a:pt x="1618" y="389"/>
                    </a:lnTo>
                    <a:lnTo>
                      <a:pt x="1602" y="389"/>
                    </a:lnTo>
                    <a:lnTo>
                      <a:pt x="1589" y="389"/>
                    </a:lnTo>
                    <a:lnTo>
                      <a:pt x="1589" y="372"/>
                    </a:lnTo>
                    <a:lnTo>
                      <a:pt x="1589" y="360"/>
                    </a:lnTo>
                    <a:lnTo>
                      <a:pt x="1602" y="360"/>
                    </a:lnTo>
                    <a:lnTo>
                      <a:pt x="1618" y="360"/>
                    </a:lnTo>
                    <a:lnTo>
                      <a:pt x="1618" y="351"/>
                    </a:lnTo>
                    <a:lnTo>
                      <a:pt x="1618" y="342"/>
                    </a:lnTo>
                    <a:lnTo>
                      <a:pt x="1636" y="343"/>
                    </a:lnTo>
                    <a:lnTo>
                      <a:pt x="1655" y="343"/>
                    </a:lnTo>
                    <a:lnTo>
                      <a:pt x="1664" y="342"/>
                    </a:lnTo>
                    <a:lnTo>
                      <a:pt x="1671" y="340"/>
                    </a:lnTo>
                    <a:lnTo>
                      <a:pt x="1673" y="338"/>
                    </a:lnTo>
                    <a:lnTo>
                      <a:pt x="1676" y="336"/>
                    </a:lnTo>
                    <a:lnTo>
                      <a:pt x="1677" y="334"/>
                    </a:lnTo>
                    <a:lnTo>
                      <a:pt x="1677" y="330"/>
                    </a:lnTo>
                    <a:lnTo>
                      <a:pt x="1697" y="330"/>
                    </a:lnTo>
                    <a:lnTo>
                      <a:pt x="1717" y="330"/>
                    </a:lnTo>
                    <a:lnTo>
                      <a:pt x="1736" y="330"/>
                    </a:lnTo>
                    <a:lnTo>
                      <a:pt x="1756" y="330"/>
                    </a:lnTo>
                    <a:lnTo>
                      <a:pt x="1777" y="330"/>
                    </a:lnTo>
                    <a:lnTo>
                      <a:pt x="1798" y="330"/>
                    </a:lnTo>
                    <a:lnTo>
                      <a:pt x="1819" y="330"/>
                    </a:lnTo>
                    <a:lnTo>
                      <a:pt x="1841" y="330"/>
                    </a:lnTo>
                    <a:lnTo>
                      <a:pt x="1842" y="326"/>
                    </a:lnTo>
                    <a:lnTo>
                      <a:pt x="1845" y="322"/>
                    </a:lnTo>
                    <a:lnTo>
                      <a:pt x="1848" y="317"/>
                    </a:lnTo>
                    <a:lnTo>
                      <a:pt x="1853" y="313"/>
                    </a:lnTo>
                    <a:lnTo>
                      <a:pt x="1853" y="322"/>
                    </a:lnTo>
                    <a:lnTo>
                      <a:pt x="1853" y="330"/>
                    </a:lnTo>
                    <a:lnTo>
                      <a:pt x="1899" y="330"/>
                    </a:lnTo>
                    <a:lnTo>
                      <a:pt x="1947" y="330"/>
                    </a:lnTo>
                    <a:lnTo>
                      <a:pt x="1994" y="330"/>
                    </a:lnTo>
                    <a:lnTo>
                      <a:pt x="2041" y="330"/>
                    </a:lnTo>
                    <a:lnTo>
                      <a:pt x="2089" y="330"/>
                    </a:lnTo>
                    <a:lnTo>
                      <a:pt x="2136" y="330"/>
                    </a:lnTo>
                    <a:lnTo>
                      <a:pt x="2183" y="330"/>
                    </a:lnTo>
                    <a:lnTo>
                      <a:pt x="2230" y="330"/>
                    </a:lnTo>
                    <a:lnTo>
                      <a:pt x="2278" y="330"/>
                    </a:lnTo>
                    <a:lnTo>
                      <a:pt x="2325" y="330"/>
                    </a:lnTo>
                    <a:lnTo>
                      <a:pt x="2372" y="330"/>
                    </a:lnTo>
                    <a:lnTo>
                      <a:pt x="2421" y="330"/>
                    </a:lnTo>
                    <a:lnTo>
                      <a:pt x="2468" y="330"/>
                    </a:lnTo>
                    <a:lnTo>
                      <a:pt x="2516" y="330"/>
                    </a:lnTo>
                    <a:lnTo>
                      <a:pt x="2564" y="330"/>
                    </a:lnTo>
                    <a:lnTo>
                      <a:pt x="2612" y="330"/>
                    </a:lnTo>
                    <a:lnTo>
                      <a:pt x="2613" y="314"/>
                    </a:lnTo>
                    <a:lnTo>
                      <a:pt x="2613" y="295"/>
                    </a:lnTo>
                    <a:lnTo>
                      <a:pt x="2612" y="286"/>
                    </a:lnTo>
                    <a:lnTo>
                      <a:pt x="2610" y="279"/>
                    </a:lnTo>
                    <a:lnTo>
                      <a:pt x="2608" y="276"/>
                    </a:lnTo>
                    <a:lnTo>
                      <a:pt x="2606" y="274"/>
                    </a:lnTo>
                    <a:lnTo>
                      <a:pt x="2604" y="273"/>
                    </a:lnTo>
                    <a:lnTo>
                      <a:pt x="2601" y="272"/>
                    </a:lnTo>
                    <a:lnTo>
                      <a:pt x="2601" y="260"/>
                    </a:lnTo>
                    <a:lnTo>
                      <a:pt x="2601" y="247"/>
                    </a:lnTo>
                    <a:lnTo>
                      <a:pt x="2601" y="236"/>
                    </a:lnTo>
                    <a:lnTo>
                      <a:pt x="2601" y="226"/>
                    </a:lnTo>
                    <a:lnTo>
                      <a:pt x="2592" y="226"/>
                    </a:lnTo>
                    <a:lnTo>
                      <a:pt x="2583" y="226"/>
                    </a:lnTo>
                    <a:lnTo>
                      <a:pt x="2584" y="215"/>
                    </a:lnTo>
                    <a:lnTo>
                      <a:pt x="2584" y="201"/>
                    </a:lnTo>
                    <a:lnTo>
                      <a:pt x="2583" y="195"/>
                    </a:lnTo>
                    <a:lnTo>
                      <a:pt x="2581" y="190"/>
                    </a:lnTo>
                    <a:lnTo>
                      <a:pt x="2579" y="188"/>
                    </a:lnTo>
                    <a:lnTo>
                      <a:pt x="2577" y="187"/>
                    </a:lnTo>
                    <a:lnTo>
                      <a:pt x="2574" y="186"/>
                    </a:lnTo>
                    <a:lnTo>
                      <a:pt x="2572" y="185"/>
                    </a:lnTo>
                    <a:lnTo>
                      <a:pt x="2572" y="169"/>
                    </a:lnTo>
                    <a:lnTo>
                      <a:pt x="2572" y="156"/>
                    </a:lnTo>
                    <a:lnTo>
                      <a:pt x="2563" y="156"/>
                    </a:lnTo>
                    <a:lnTo>
                      <a:pt x="2554" y="156"/>
                    </a:lnTo>
                    <a:lnTo>
                      <a:pt x="2555" y="142"/>
                    </a:lnTo>
                    <a:lnTo>
                      <a:pt x="2555" y="127"/>
                    </a:lnTo>
                    <a:lnTo>
                      <a:pt x="2554" y="119"/>
                    </a:lnTo>
                    <a:lnTo>
                      <a:pt x="2552" y="114"/>
                    </a:lnTo>
                    <a:lnTo>
                      <a:pt x="2550" y="112"/>
                    </a:lnTo>
                    <a:lnTo>
                      <a:pt x="2548" y="110"/>
                    </a:lnTo>
                    <a:lnTo>
                      <a:pt x="2546" y="109"/>
                    </a:lnTo>
                    <a:lnTo>
                      <a:pt x="2543" y="109"/>
                    </a:lnTo>
                    <a:lnTo>
                      <a:pt x="2543" y="97"/>
                    </a:lnTo>
                    <a:lnTo>
                      <a:pt x="2543" y="86"/>
                    </a:lnTo>
                    <a:lnTo>
                      <a:pt x="2543" y="77"/>
                    </a:lnTo>
                    <a:lnTo>
                      <a:pt x="2543" y="68"/>
                    </a:lnTo>
                    <a:lnTo>
                      <a:pt x="2533" y="68"/>
                    </a:lnTo>
                    <a:lnTo>
                      <a:pt x="2524" y="68"/>
                    </a:lnTo>
                    <a:lnTo>
                      <a:pt x="2525" y="54"/>
                    </a:lnTo>
                    <a:lnTo>
                      <a:pt x="2525" y="39"/>
                    </a:lnTo>
                    <a:lnTo>
                      <a:pt x="2524" y="32"/>
                    </a:lnTo>
                    <a:lnTo>
                      <a:pt x="2522" y="27"/>
                    </a:lnTo>
                    <a:lnTo>
                      <a:pt x="2520" y="25"/>
                    </a:lnTo>
                    <a:lnTo>
                      <a:pt x="2518" y="23"/>
                    </a:lnTo>
                    <a:lnTo>
                      <a:pt x="2515" y="22"/>
                    </a:lnTo>
                    <a:lnTo>
                      <a:pt x="2513" y="22"/>
                    </a:lnTo>
                    <a:lnTo>
                      <a:pt x="2513" y="10"/>
                    </a:lnTo>
                    <a:lnTo>
                      <a:pt x="2513" y="0"/>
                    </a:lnTo>
                    <a:lnTo>
                      <a:pt x="7889" y="0"/>
                    </a:lnTo>
                    <a:lnTo>
                      <a:pt x="7889" y="5"/>
                    </a:lnTo>
                    <a:lnTo>
                      <a:pt x="7889" y="10"/>
                    </a:lnTo>
                    <a:lnTo>
                      <a:pt x="7881" y="10"/>
                    </a:lnTo>
                    <a:lnTo>
                      <a:pt x="7872" y="10"/>
                    </a:lnTo>
                    <a:lnTo>
                      <a:pt x="7873" y="20"/>
                    </a:lnTo>
                    <a:lnTo>
                      <a:pt x="7873" y="29"/>
                    </a:lnTo>
                    <a:lnTo>
                      <a:pt x="7872" y="33"/>
                    </a:lnTo>
                    <a:lnTo>
                      <a:pt x="7870" y="36"/>
                    </a:lnTo>
                    <a:lnTo>
                      <a:pt x="7866" y="39"/>
                    </a:lnTo>
                    <a:lnTo>
                      <a:pt x="7860" y="39"/>
                    </a:lnTo>
                    <a:lnTo>
                      <a:pt x="7860" y="53"/>
                    </a:lnTo>
                    <a:lnTo>
                      <a:pt x="7860" y="66"/>
                    </a:lnTo>
                    <a:lnTo>
                      <a:pt x="7860" y="81"/>
                    </a:lnTo>
                    <a:lnTo>
                      <a:pt x="7860" y="97"/>
                    </a:lnTo>
                    <a:lnTo>
                      <a:pt x="7852" y="97"/>
                    </a:lnTo>
                    <a:lnTo>
                      <a:pt x="7843" y="97"/>
                    </a:lnTo>
                    <a:lnTo>
                      <a:pt x="7844" y="107"/>
                    </a:lnTo>
                    <a:lnTo>
                      <a:pt x="7844" y="116"/>
                    </a:lnTo>
                    <a:lnTo>
                      <a:pt x="7843" y="120"/>
                    </a:lnTo>
                    <a:lnTo>
                      <a:pt x="7841" y="124"/>
                    </a:lnTo>
                    <a:lnTo>
                      <a:pt x="7837" y="127"/>
                    </a:lnTo>
                    <a:lnTo>
                      <a:pt x="7831" y="127"/>
                    </a:lnTo>
                    <a:lnTo>
                      <a:pt x="7831" y="136"/>
                    </a:lnTo>
                    <a:lnTo>
                      <a:pt x="7831" y="145"/>
                    </a:lnTo>
                    <a:lnTo>
                      <a:pt x="7831" y="156"/>
                    </a:lnTo>
                    <a:lnTo>
                      <a:pt x="7831" y="168"/>
                    </a:lnTo>
                    <a:lnTo>
                      <a:pt x="7822" y="168"/>
                    </a:lnTo>
                    <a:lnTo>
                      <a:pt x="7813" y="168"/>
                    </a:lnTo>
                    <a:lnTo>
                      <a:pt x="7814" y="183"/>
                    </a:lnTo>
                    <a:lnTo>
                      <a:pt x="7814" y="198"/>
                    </a:lnTo>
                    <a:lnTo>
                      <a:pt x="7813" y="204"/>
                    </a:lnTo>
                    <a:lnTo>
                      <a:pt x="7810" y="210"/>
                    </a:lnTo>
                    <a:lnTo>
                      <a:pt x="7809" y="212"/>
                    </a:lnTo>
                    <a:lnTo>
                      <a:pt x="7807" y="213"/>
                    </a:lnTo>
                    <a:lnTo>
                      <a:pt x="7804" y="214"/>
                    </a:lnTo>
                    <a:lnTo>
                      <a:pt x="7801" y="214"/>
                    </a:lnTo>
                    <a:lnTo>
                      <a:pt x="7801" y="228"/>
                    </a:lnTo>
                    <a:lnTo>
                      <a:pt x="7801" y="241"/>
                    </a:lnTo>
                    <a:lnTo>
                      <a:pt x="7801" y="256"/>
                    </a:lnTo>
                    <a:lnTo>
                      <a:pt x="7801" y="272"/>
                    </a:lnTo>
                    <a:lnTo>
                      <a:pt x="7793" y="272"/>
                    </a:lnTo>
                    <a:lnTo>
                      <a:pt x="7784" y="272"/>
                    </a:lnTo>
                    <a:lnTo>
                      <a:pt x="7784" y="281"/>
                    </a:lnTo>
                    <a:lnTo>
                      <a:pt x="7784" y="291"/>
                    </a:lnTo>
                    <a:lnTo>
                      <a:pt x="7784" y="301"/>
                    </a:lnTo>
                    <a:lnTo>
                      <a:pt x="7784" y="313"/>
                    </a:lnTo>
                    <a:lnTo>
                      <a:pt x="7855" y="313"/>
                    </a:lnTo>
                    <a:lnTo>
                      <a:pt x="7924" y="313"/>
                    </a:lnTo>
                    <a:lnTo>
                      <a:pt x="7995" y="313"/>
                    </a:lnTo>
                    <a:lnTo>
                      <a:pt x="8065" y="313"/>
                    </a:lnTo>
                    <a:lnTo>
                      <a:pt x="8135" y="313"/>
                    </a:lnTo>
                    <a:lnTo>
                      <a:pt x="8205" y="313"/>
                    </a:lnTo>
                    <a:lnTo>
                      <a:pt x="8275" y="313"/>
                    </a:lnTo>
                    <a:lnTo>
                      <a:pt x="8346" y="313"/>
                    </a:lnTo>
                    <a:lnTo>
                      <a:pt x="8416" y="313"/>
                    </a:lnTo>
                    <a:lnTo>
                      <a:pt x="8487" y="313"/>
                    </a:lnTo>
                    <a:lnTo>
                      <a:pt x="8557" y="313"/>
                    </a:lnTo>
                    <a:lnTo>
                      <a:pt x="8628" y="313"/>
                    </a:lnTo>
                    <a:lnTo>
                      <a:pt x="8699" y="313"/>
                    </a:lnTo>
                    <a:lnTo>
                      <a:pt x="8770" y="313"/>
                    </a:lnTo>
                    <a:lnTo>
                      <a:pt x="8841" y="313"/>
                    </a:lnTo>
                    <a:lnTo>
                      <a:pt x="8912" y="313"/>
                    </a:lnTo>
                    <a:lnTo>
                      <a:pt x="8912" y="322"/>
                    </a:lnTo>
                    <a:lnTo>
                      <a:pt x="8912" y="330"/>
                    </a:lnTo>
                    <a:lnTo>
                      <a:pt x="8927" y="330"/>
                    </a:lnTo>
                    <a:lnTo>
                      <a:pt x="8942" y="330"/>
                    </a:lnTo>
                    <a:lnTo>
                      <a:pt x="8949" y="331"/>
                    </a:lnTo>
                    <a:lnTo>
                      <a:pt x="8954" y="333"/>
                    </a:lnTo>
                    <a:lnTo>
                      <a:pt x="8956" y="335"/>
                    </a:lnTo>
                    <a:lnTo>
                      <a:pt x="8958" y="337"/>
                    </a:lnTo>
                    <a:lnTo>
                      <a:pt x="8958" y="339"/>
                    </a:lnTo>
                    <a:lnTo>
                      <a:pt x="8959" y="342"/>
                    </a:lnTo>
                    <a:lnTo>
                      <a:pt x="8971" y="342"/>
                    </a:lnTo>
                    <a:lnTo>
                      <a:pt x="8988" y="342"/>
                    </a:lnTo>
                    <a:lnTo>
                      <a:pt x="8988" y="351"/>
                    </a:lnTo>
                    <a:lnTo>
                      <a:pt x="8988" y="360"/>
                    </a:lnTo>
                    <a:lnTo>
                      <a:pt x="9000" y="360"/>
                    </a:lnTo>
                    <a:lnTo>
                      <a:pt x="9017" y="360"/>
                    </a:lnTo>
                    <a:lnTo>
                      <a:pt x="9021" y="363"/>
                    </a:lnTo>
                    <a:lnTo>
                      <a:pt x="9028" y="371"/>
                    </a:lnTo>
                    <a:lnTo>
                      <a:pt x="9028" y="384"/>
                    </a:lnTo>
                    <a:lnTo>
                      <a:pt x="9028" y="400"/>
                    </a:lnTo>
                    <a:lnTo>
                      <a:pt x="9037" y="400"/>
                    </a:lnTo>
                    <a:lnTo>
                      <a:pt x="9047" y="400"/>
                    </a:lnTo>
                    <a:lnTo>
                      <a:pt x="9048" y="405"/>
                    </a:lnTo>
                    <a:lnTo>
                      <a:pt x="9051" y="409"/>
                    </a:lnTo>
                    <a:lnTo>
                      <a:pt x="9054" y="413"/>
                    </a:lnTo>
                    <a:lnTo>
                      <a:pt x="9059" y="418"/>
                    </a:lnTo>
                    <a:lnTo>
                      <a:pt x="9059" y="430"/>
                    </a:lnTo>
                    <a:lnTo>
                      <a:pt x="9059" y="447"/>
                    </a:lnTo>
                    <a:lnTo>
                      <a:pt x="9064" y="448"/>
                    </a:lnTo>
                    <a:lnTo>
                      <a:pt x="9071" y="450"/>
                    </a:lnTo>
                    <a:lnTo>
                      <a:pt x="9079" y="454"/>
                    </a:lnTo>
                    <a:lnTo>
                      <a:pt x="9088" y="458"/>
                    </a:lnTo>
                    <a:lnTo>
                      <a:pt x="9088" y="468"/>
                    </a:lnTo>
                    <a:lnTo>
                      <a:pt x="9088" y="479"/>
                    </a:lnTo>
                    <a:lnTo>
                      <a:pt x="9088" y="493"/>
                    </a:lnTo>
                    <a:lnTo>
                      <a:pt x="9088" y="506"/>
                    </a:lnTo>
                    <a:lnTo>
                      <a:pt x="9096" y="506"/>
                    </a:lnTo>
                    <a:lnTo>
                      <a:pt x="9105" y="506"/>
                    </a:lnTo>
                    <a:lnTo>
                      <a:pt x="9105" y="518"/>
                    </a:lnTo>
                    <a:lnTo>
                      <a:pt x="9105" y="535"/>
                    </a:lnTo>
                    <a:lnTo>
                      <a:pt x="9109" y="538"/>
                    </a:lnTo>
                    <a:lnTo>
                      <a:pt x="9117" y="546"/>
                    </a:lnTo>
                    <a:lnTo>
                      <a:pt x="9125" y="546"/>
                    </a:lnTo>
                    <a:lnTo>
                      <a:pt x="9134" y="546"/>
                    </a:lnTo>
                    <a:lnTo>
                      <a:pt x="9133" y="558"/>
                    </a:lnTo>
                    <a:lnTo>
                      <a:pt x="9133" y="567"/>
                    </a:lnTo>
                    <a:lnTo>
                      <a:pt x="9134" y="571"/>
                    </a:lnTo>
                    <a:lnTo>
                      <a:pt x="9136" y="573"/>
                    </a:lnTo>
                    <a:lnTo>
                      <a:pt x="9140" y="575"/>
                    </a:lnTo>
                    <a:lnTo>
                      <a:pt x="9146" y="575"/>
                    </a:lnTo>
                    <a:lnTo>
                      <a:pt x="9146" y="588"/>
                    </a:lnTo>
                    <a:lnTo>
                      <a:pt x="9146" y="604"/>
                    </a:lnTo>
                    <a:lnTo>
                      <a:pt x="9154" y="604"/>
                    </a:lnTo>
                    <a:lnTo>
                      <a:pt x="9163" y="604"/>
                    </a:lnTo>
                    <a:lnTo>
                      <a:pt x="9162" y="616"/>
                    </a:lnTo>
                    <a:lnTo>
                      <a:pt x="9162" y="625"/>
                    </a:lnTo>
                    <a:lnTo>
                      <a:pt x="9163" y="629"/>
                    </a:lnTo>
                    <a:lnTo>
                      <a:pt x="9165" y="631"/>
                    </a:lnTo>
                    <a:lnTo>
                      <a:pt x="9169" y="633"/>
                    </a:lnTo>
                    <a:lnTo>
                      <a:pt x="9175" y="633"/>
                    </a:lnTo>
                    <a:lnTo>
                      <a:pt x="9175" y="642"/>
                    </a:lnTo>
                    <a:lnTo>
                      <a:pt x="9175" y="651"/>
                    </a:lnTo>
                    <a:lnTo>
                      <a:pt x="9183" y="651"/>
                    </a:lnTo>
                    <a:lnTo>
                      <a:pt x="9193" y="651"/>
                    </a:lnTo>
                    <a:lnTo>
                      <a:pt x="9192" y="665"/>
                    </a:lnTo>
                    <a:lnTo>
                      <a:pt x="9192" y="678"/>
                    </a:lnTo>
                    <a:lnTo>
                      <a:pt x="9193" y="683"/>
                    </a:lnTo>
                    <a:lnTo>
                      <a:pt x="9195" y="688"/>
                    </a:lnTo>
                    <a:lnTo>
                      <a:pt x="9197" y="689"/>
                    </a:lnTo>
                    <a:lnTo>
                      <a:pt x="9199" y="690"/>
                    </a:lnTo>
                    <a:lnTo>
                      <a:pt x="9202" y="691"/>
                    </a:lnTo>
                    <a:lnTo>
                      <a:pt x="9205" y="691"/>
                    </a:lnTo>
                    <a:lnTo>
                      <a:pt x="9205" y="700"/>
                    </a:lnTo>
                    <a:lnTo>
                      <a:pt x="9205" y="709"/>
                    </a:lnTo>
                    <a:lnTo>
                      <a:pt x="9213" y="709"/>
                    </a:lnTo>
                    <a:lnTo>
                      <a:pt x="9222" y="709"/>
                    </a:lnTo>
                    <a:lnTo>
                      <a:pt x="9221" y="721"/>
                    </a:lnTo>
                    <a:lnTo>
                      <a:pt x="9221" y="730"/>
                    </a:lnTo>
                    <a:lnTo>
                      <a:pt x="9222" y="733"/>
                    </a:lnTo>
                    <a:lnTo>
                      <a:pt x="9224" y="736"/>
                    </a:lnTo>
                    <a:lnTo>
                      <a:pt x="9228" y="737"/>
                    </a:lnTo>
                    <a:lnTo>
                      <a:pt x="9234" y="738"/>
                    </a:lnTo>
                    <a:lnTo>
                      <a:pt x="9234" y="750"/>
                    </a:lnTo>
                    <a:lnTo>
                      <a:pt x="9234" y="767"/>
                    </a:lnTo>
                    <a:lnTo>
                      <a:pt x="9242" y="767"/>
                    </a:lnTo>
                    <a:lnTo>
                      <a:pt x="9251" y="767"/>
                    </a:lnTo>
                    <a:lnTo>
                      <a:pt x="9250" y="779"/>
                    </a:lnTo>
                    <a:lnTo>
                      <a:pt x="9250" y="788"/>
                    </a:lnTo>
                    <a:lnTo>
                      <a:pt x="9251" y="791"/>
                    </a:lnTo>
                    <a:lnTo>
                      <a:pt x="9253" y="794"/>
                    </a:lnTo>
                    <a:lnTo>
                      <a:pt x="9257" y="795"/>
                    </a:lnTo>
                    <a:lnTo>
                      <a:pt x="9263" y="796"/>
                    </a:lnTo>
                    <a:lnTo>
                      <a:pt x="9263" y="808"/>
                    </a:lnTo>
                    <a:lnTo>
                      <a:pt x="9263" y="825"/>
                    </a:lnTo>
                    <a:lnTo>
                      <a:pt x="9271" y="825"/>
                    </a:lnTo>
                    <a:lnTo>
                      <a:pt x="9280" y="825"/>
                    </a:lnTo>
                    <a:lnTo>
                      <a:pt x="9280" y="837"/>
                    </a:lnTo>
                    <a:lnTo>
                      <a:pt x="9280" y="855"/>
                    </a:lnTo>
                    <a:lnTo>
                      <a:pt x="9284" y="859"/>
                    </a:lnTo>
                    <a:lnTo>
                      <a:pt x="9292" y="867"/>
                    </a:lnTo>
                    <a:lnTo>
                      <a:pt x="9300" y="867"/>
                    </a:lnTo>
                    <a:lnTo>
                      <a:pt x="9309" y="867"/>
                    </a:lnTo>
                    <a:lnTo>
                      <a:pt x="9308" y="881"/>
                    </a:lnTo>
                    <a:lnTo>
                      <a:pt x="9308" y="896"/>
                    </a:lnTo>
                    <a:lnTo>
                      <a:pt x="9309" y="903"/>
                    </a:lnTo>
                    <a:lnTo>
                      <a:pt x="9312" y="908"/>
                    </a:lnTo>
                    <a:lnTo>
                      <a:pt x="9313" y="910"/>
                    </a:lnTo>
                    <a:lnTo>
                      <a:pt x="9315" y="912"/>
                    </a:lnTo>
                    <a:lnTo>
                      <a:pt x="9318" y="913"/>
                    </a:lnTo>
                    <a:lnTo>
                      <a:pt x="9321" y="913"/>
                    </a:lnTo>
                    <a:lnTo>
                      <a:pt x="9321" y="925"/>
                    </a:lnTo>
                    <a:lnTo>
                      <a:pt x="9321" y="942"/>
                    </a:lnTo>
                    <a:lnTo>
                      <a:pt x="9326" y="943"/>
                    </a:lnTo>
                    <a:lnTo>
                      <a:pt x="9333" y="946"/>
                    </a:lnTo>
                    <a:lnTo>
                      <a:pt x="9342" y="949"/>
                    </a:lnTo>
                    <a:lnTo>
                      <a:pt x="9351" y="954"/>
                    </a:lnTo>
                    <a:lnTo>
                      <a:pt x="9351" y="966"/>
                    </a:lnTo>
                    <a:lnTo>
                      <a:pt x="9351" y="983"/>
                    </a:lnTo>
                    <a:lnTo>
                      <a:pt x="9359" y="983"/>
                    </a:lnTo>
                    <a:lnTo>
                      <a:pt x="9368" y="983"/>
                    </a:lnTo>
                    <a:lnTo>
                      <a:pt x="9368" y="992"/>
                    </a:lnTo>
                    <a:lnTo>
                      <a:pt x="9368" y="1004"/>
                    </a:lnTo>
                    <a:lnTo>
                      <a:pt x="9368" y="1016"/>
                    </a:lnTo>
                    <a:lnTo>
                      <a:pt x="9368" y="1029"/>
                    </a:lnTo>
                    <a:lnTo>
                      <a:pt x="9372" y="1033"/>
                    </a:lnTo>
                    <a:lnTo>
                      <a:pt x="9380" y="1041"/>
                    </a:lnTo>
                    <a:lnTo>
                      <a:pt x="9388" y="1041"/>
                    </a:lnTo>
                    <a:lnTo>
                      <a:pt x="9397" y="1041"/>
                    </a:lnTo>
                    <a:lnTo>
                      <a:pt x="9397" y="1053"/>
                    </a:lnTo>
                    <a:lnTo>
                      <a:pt x="9396" y="1062"/>
                    </a:lnTo>
                    <a:lnTo>
                      <a:pt x="9397" y="1065"/>
                    </a:lnTo>
                    <a:lnTo>
                      <a:pt x="9400" y="1068"/>
                    </a:lnTo>
                    <a:lnTo>
                      <a:pt x="9403" y="1069"/>
                    </a:lnTo>
                    <a:lnTo>
                      <a:pt x="9409" y="1070"/>
                    </a:lnTo>
                    <a:lnTo>
                      <a:pt x="9409" y="1080"/>
                    </a:lnTo>
                    <a:lnTo>
                      <a:pt x="9409" y="1091"/>
                    </a:lnTo>
                    <a:lnTo>
                      <a:pt x="9409" y="1103"/>
                    </a:lnTo>
                    <a:lnTo>
                      <a:pt x="9409" y="1116"/>
                    </a:lnTo>
                    <a:lnTo>
                      <a:pt x="9414" y="1117"/>
                    </a:lnTo>
                    <a:lnTo>
                      <a:pt x="9421" y="1120"/>
                    </a:lnTo>
                    <a:lnTo>
                      <a:pt x="9429" y="1124"/>
                    </a:lnTo>
                    <a:lnTo>
                      <a:pt x="9438" y="1128"/>
                    </a:lnTo>
                    <a:lnTo>
                      <a:pt x="9438" y="1140"/>
                    </a:lnTo>
                    <a:lnTo>
                      <a:pt x="9438" y="1157"/>
                    </a:lnTo>
                    <a:lnTo>
                      <a:pt x="9447" y="1157"/>
                    </a:lnTo>
                    <a:lnTo>
                      <a:pt x="9455" y="1157"/>
                    </a:lnTo>
                    <a:lnTo>
                      <a:pt x="9455" y="1169"/>
                    </a:lnTo>
                    <a:lnTo>
                      <a:pt x="9455" y="1178"/>
                    </a:lnTo>
                    <a:lnTo>
                      <a:pt x="9455" y="1181"/>
                    </a:lnTo>
                    <a:lnTo>
                      <a:pt x="9458" y="1184"/>
                    </a:lnTo>
                    <a:lnTo>
                      <a:pt x="9461" y="1185"/>
                    </a:lnTo>
                    <a:lnTo>
                      <a:pt x="9467" y="1186"/>
                    </a:lnTo>
                    <a:lnTo>
                      <a:pt x="9467" y="1198"/>
                    </a:lnTo>
                    <a:lnTo>
                      <a:pt x="9467" y="1215"/>
                    </a:lnTo>
                    <a:lnTo>
                      <a:pt x="9476" y="1215"/>
                    </a:lnTo>
                    <a:lnTo>
                      <a:pt x="9484" y="1215"/>
                    </a:lnTo>
                    <a:lnTo>
                      <a:pt x="9484" y="1228"/>
                    </a:lnTo>
                    <a:lnTo>
                      <a:pt x="9484" y="1237"/>
                    </a:lnTo>
                    <a:lnTo>
                      <a:pt x="9484" y="1240"/>
                    </a:lnTo>
                    <a:lnTo>
                      <a:pt x="9487" y="1243"/>
                    </a:lnTo>
                    <a:lnTo>
                      <a:pt x="9490" y="1245"/>
                    </a:lnTo>
                    <a:lnTo>
                      <a:pt x="9497" y="1245"/>
                    </a:lnTo>
                    <a:lnTo>
                      <a:pt x="9497" y="1254"/>
                    </a:lnTo>
                    <a:lnTo>
                      <a:pt x="9497" y="1262"/>
                    </a:lnTo>
                    <a:lnTo>
                      <a:pt x="9506" y="1262"/>
                    </a:lnTo>
                    <a:lnTo>
                      <a:pt x="9514" y="1262"/>
                    </a:lnTo>
                    <a:lnTo>
                      <a:pt x="9514" y="1274"/>
                    </a:lnTo>
                    <a:lnTo>
                      <a:pt x="9514" y="1283"/>
                    </a:lnTo>
                    <a:lnTo>
                      <a:pt x="9514" y="1287"/>
                    </a:lnTo>
                    <a:lnTo>
                      <a:pt x="9517" y="1289"/>
                    </a:lnTo>
                    <a:lnTo>
                      <a:pt x="9520" y="1291"/>
                    </a:lnTo>
                    <a:lnTo>
                      <a:pt x="9526" y="1291"/>
                    </a:lnTo>
                    <a:lnTo>
                      <a:pt x="9526" y="1304"/>
                    </a:lnTo>
                    <a:lnTo>
                      <a:pt x="9526" y="1320"/>
                    </a:lnTo>
                    <a:lnTo>
                      <a:pt x="9535" y="1320"/>
                    </a:lnTo>
                    <a:lnTo>
                      <a:pt x="9543" y="1320"/>
                    </a:lnTo>
                    <a:lnTo>
                      <a:pt x="9543" y="1332"/>
                    </a:lnTo>
                    <a:lnTo>
                      <a:pt x="9543" y="1342"/>
                    </a:lnTo>
                    <a:lnTo>
                      <a:pt x="9544" y="1345"/>
                    </a:lnTo>
                    <a:lnTo>
                      <a:pt x="9546" y="1347"/>
                    </a:lnTo>
                    <a:lnTo>
                      <a:pt x="9549" y="1349"/>
                    </a:lnTo>
                    <a:lnTo>
                      <a:pt x="9555" y="1349"/>
                    </a:lnTo>
                    <a:lnTo>
                      <a:pt x="9555" y="1358"/>
                    </a:lnTo>
                    <a:lnTo>
                      <a:pt x="9555" y="1368"/>
                    </a:lnTo>
                    <a:lnTo>
                      <a:pt x="9555" y="1378"/>
                    </a:lnTo>
                    <a:lnTo>
                      <a:pt x="9555" y="1390"/>
                    </a:lnTo>
                    <a:lnTo>
                      <a:pt x="9564" y="1390"/>
                    </a:lnTo>
                    <a:lnTo>
                      <a:pt x="9572" y="1390"/>
                    </a:lnTo>
                    <a:lnTo>
                      <a:pt x="9573" y="1394"/>
                    </a:lnTo>
                    <a:lnTo>
                      <a:pt x="9576" y="1399"/>
                    </a:lnTo>
                    <a:lnTo>
                      <a:pt x="9580" y="1403"/>
                    </a:lnTo>
                    <a:lnTo>
                      <a:pt x="9584" y="1408"/>
                    </a:lnTo>
                    <a:lnTo>
                      <a:pt x="9584" y="1416"/>
                    </a:lnTo>
                    <a:lnTo>
                      <a:pt x="9584" y="1426"/>
                    </a:lnTo>
                    <a:lnTo>
                      <a:pt x="9584" y="1436"/>
                    </a:lnTo>
                    <a:lnTo>
                      <a:pt x="9584" y="1448"/>
                    </a:lnTo>
                    <a:lnTo>
                      <a:pt x="9593" y="1448"/>
                    </a:lnTo>
                    <a:lnTo>
                      <a:pt x="9601" y="1448"/>
                    </a:lnTo>
                    <a:lnTo>
                      <a:pt x="9601" y="1470"/>
                    </a:lnTo>
                    <a:lnTo>
                      <a:pt x="9601" y="1492"/>
                    </a:lnTo>
                    <a:lnTo>
                      <a:pt x="9601" y="1514"/>
                    </a:lnTo>
                    <a:lnTo>
                      <a:pt x="9601" y="1535"/>
                    </a:lnTo>
                    <a:lnTo>
                      <a:pt x="9601" y="1557"/>
                    </a:lnTo>
                    <a:lnTo>
                      <a:pt x="9601" y="1579"/>
                    </a:lnTo>
                    <a:lnTo>
                      <a:pt x="9601" y="1602"/>
                    </a:lnTo>
                    <a:lnTo>
                      <a:pt x="9601" y="1623"/>
                    </a:lnTo>
                    <a:lnTo>
                      <a:pt x="9605" y="1623"/>
                    </a:lnTo>
                    <a:lnTo>
                      <a:pt x="9613" y="1623"/>
                    </a:lnTo>
                    <a:lnTo>
                      <a:pt x="9613" y="1632"/>
                    </a:lnTo>
                    <a:lnTo>
                      <a:pt x="9613" y="1641"/>
                    </a:lnTo>
                    <a:lnTo>
                      <a:pt x="9663" y="1641"/>
                    </a:lnTo>
                    <a:lnTo>
                      <a:pt x="9712" y="1641"/>
                    </a:lnTo>
                    <a:lnTo>
                      <a:pt x="9761" y="1641"/>
                    </a:lnTo>
                    <a:lnTo>
                      <a:pt x="9811" y="1641"/>
                    </a:lnTo>
                    <a:lnTo>
                      <a:pt x="9860" y="1641"/>
                    </a:lnTo>
                    <a:lnTo>
                      <a:pt x="9909" y="1641"/>
                    </a:lnTo>
                    <a:lnTo>
                      <a:pt x="9959" y="1641"/>
                    </a:lnTo>
                    <a:lnTo>
                      <a:pt x="10008" y="1641"/>
                    </a:lnTo>
                    <a:lnTo>
                      <a:pt x="10057" y="1641"/>
                    </a:lnTo>
                    <a:lnTo>
                      <a:pt x="10107" y="1641"/>
                    </a:lnTo>
                    <a:lnTo>
                      <a:pt x="10156" y="1641"/>
                    </a:lnTo>
                    <a:lnTo>
                      <a:pt x="10205" y="1641"/>
                    </a:lnTo>
                    <a:lnTo>
                      <a:pt x="10255" y="1641"/>
                    </a:lnTo>
                    <a:lnTo>
                      <a:pt x="10304" y="1641"/>
                    </a:lnTo>
                    <a:lnTo>
                      <a:pt x="10353" y="1641"/>
                    </a:lnTo>
                    <a:lnTo>
                      <a:pt x="10403" y="1641"/>
                    </a:lnTo>
                    <a:lnTo>
                      <a:pt x="10403" y="1644"/>
                    </a:lnTo>
                    <a:lnTo>
                      <a:pt x="10403" y="1652"/>
                    </a:lnTo>
                    <a:lnTo>
                      <a:pt x="10411" y="1652"/>
                    </a:lnTo>
                    <a:lnTo>
                      <a:pt x="10420" y="1652"/>
                    </a:lnTo>
                    <a:lnTo>
                      <a:pt x="10421" y="1657"/>
                    </a:lnTo>
                    <a:lnTo>
                      <a:pt x="10424" y="1661"/>
                    </a:lnTo>
                    <a:lnTo>
                      <a:pt x="10427" y="1665"/>
                    </a:lnTo>
                    <a:lnTo>
                      <a:pt x="10432" y="1670"/>
                    </a:lnTo>
                    <a:lnTo>
                      <a:pt x="10432" y="1682"/>
                    </a:lnTo>
                    <a:lnTo>
                      <a:pt x="10432" y="1699"/>
                    </a:lnTo>
                    <a:lnTo>
                      <a:pt x="10440" y="1699"/>
                    </a:lnTo>
                    <a:lnTo>
                      <a:pt x="10449" y="1699"/>
                    </a:lnTo>
                    <a:lnTo>
                      <a:pt x="10449" y="1711"/>
                    </a:lnTo>
                    <a:lnTo>
                      <a:pt x="10448" y="1720"/>
                    </a:lnTo>
                    <a:lnTo>
                      <a:pt x="10449" y="1723"/>
                    </a:lnTo>
                    <a:lnTo>
                      <a:pt x="10452" y="1726"/>
                    </a:lnTo>
                    <a:lnTo>
                      <a:pt x="10455" y="1727"/>
                    </a:lnTo>
                    <a:lnTo>
                      <a:pt x="10461" y="1728"/>
                    </a:lnTo>
                    <a:lnTo>
                      <a:pt x="10461" y="1740"/>
                    </a:lnTo>
                    <a:lnTo>
                      <a:pt x="10461" y="1757"/>
                    </a:lnTo>
                    <a:lnTo>
                      <a:pt x="10470" y="1757"/>
                    </a:lnTo>
                    <a:lnTo>
                      <a:pt x="10478" y="1757"/>
                    </a:lnTo>
                    <a:lnTo>
                      <a:pt x="10478" y="1765"/>
                    </a:lnTo>
                    <a:lnTo>
                      <a:pt x="10478" y="1775"/>
                    </a:lnTo>
                    <a:lnTo>
                      <a:pt x="8707" y="1775"/>
                    </a:lnTo>
                    <a:lnTo>
                      <a:pt x="8707" y="1765"/>
                    </a:lnTo>
                    <a:lnTo>
                      <a:pt x="8707" y="1757"/>
                    </a:lnTo>
                    <a:lnTo>
                      <a:pt x="8698" y="1757"/>
                    </a:lnTo>
                    <a:lnTo>
                      <a:pt x="8690" y="1757"/>
                    </a:lnTo>
                    <a:lnTo>
                      <a:pt x="8690" y="1748"/>
                    </a:lnTo>
                    <a:lnTo>
                      <a:pt x="8691" y="1738"/>
                    </a:lnTo>
                    <a:lnTo>
                      <a:pt x="8689" y="1734"/>
                    </a:lnTo>
                    <a:lnTo>
                      <a:pt x="8687" y="1731"/>
                    </a:lnTo>
                    <a:lnTo>
                      <a:pt x="8684" y="1729"/>
                    </a:lnTo>
                    <a:lnTo>
                      <a:pt x="8678" y="1728"/>
                    </a:lnTo>
                    <a:lnTo>
                      <a:pt x="8678" y="1719"/>
                    </a:lnTo>
                    <a:lnTo>
                      <a:pt x="8678" y="1710"/>
                    </a:lnTo>
                    <a:lnTo>
                      <a:pt x="8669" y="1710"/>
                    </a:lnTo>
                    <a:lnTo>
                      <a:pt x="8661" y="1710"/>
                    </a:lnTo>
                    <a:lnTo>
                      <a:pt x="8661" y="1699"/>
                    </a:lnTo>
                    <a:lnTo>
                      <a:pt x="8662" y="1686"/>
                    </a:lnTo>
                    <a:lnTo>
                      <a:pt x="8660" y="1680"/>
                    </a:lnTo>
                    <a:lnTo>
                      <a:pt x="8658" y="1675"/>
                    </a:lnTo>
                    <a:lnTo>
                      <a:pt x="8657" y="1673"/>
                    </a:lnTo>
                    <a:lnTo>
                      <a:pt x="8655" y="1671"/>
                    </a:lnTo>
                    <a:lnTo>
                      <a:pt x="8652" y="1670"/>
                    </a:lnTo>
                    <a:lnTo>
                      <a:pt x="8649" y="1670"/>
                    </a:lnTo>
                    <a:lnTo>
                      <a:pt x="8649" y="1653"/>
                    </a:lnTo>
                    <a:lnTo>
                      <a:pt x="8649" y="1641"/>
                    </a:lnTo>
                    <a:lnTo>
                      <a:pt x="8640" y="1641"/>
                    </a:lnTo>
                    <a:lnTo>
                      <a:pt x="8632" y="1641"/>
                    </a:lnTo>
                    <a:lnTo>
                      <a:pt x="8632" y="1626"/>
                    </a:lnTo>
                    <a:lnTo>
                      <a:pt x="8632" y="1611"/>
                    </a:lnTo>
                    <a:lnTo>
                      <a:pt x="8631" y="1605"/>
                    </a:lnTo>
                    <a:lnTo>
                      <a:pt x="8629" y="1599"/>
                    </a:lnTo>
                    <a:lnTo>
                      <a:pt x="8628" y="1597"/>
                    </a:lnTo>
                    <a:lnTo>
                      <a:pt x="8626" y="1596"/>
                    </a:lnTo>
                    <a:lnTo>
                      <a:pt x="8623" y="1595"/>
                    </a:lnTo>
                    <a:lnTo>
                      <a:pt x="8620" y="1594"/>
                    </a:lnTo>
                    <a:lnTo>
                      <a:pt x="8620" y="1577"/>
                    </a:lnTo>
                    <a:lnTo>
                      <a:pt x="8620" y="1564"/>
                    </a:lnTo>
                    <a:lnTo>
                      <a:pt x="8611" y="1564"/>
                    </a:lnTo>
                    <a:lnTo>
                      <a:pt x="8603" y="1564"/>
                    </a:lnTo>
                    <a:lnTo>
                      <a:pt x="8603" y="1548"/>
                    </a:lnTo>
                    <a:lnTo>
                      <a:pt x="8603" y="1529"/>
                    </a:lnTo>
                    <a:lnTo>
                      <a:pt x="8602" y="1520"/>
                    </a:lnTo>
                    <a:lnTo>
                      <a:pt x="8600" y="1513"/>
                    </a:lnTo>
                    <a:lnTo>
                      <a:pt x="8598" y="1510"/>
                    </a:lnTo>
                    <a:lnTo>
                      <a:pt x="8597" y="1508"/>
                    </a:lnTo>
                    <a:lnTo>
                      <a:pt x="8594" y="1507"/>
                    </a:lnTo>
                    <a:lnTo>
                      <a:pt x="8591" y="1506"/>
                    </a:lnTo>
                    <a:lnTo>
                      <a:pt x="8590" y="1493"/>
                    </a:lnTo>
                    <a:lnTo>
                      <a:pt x="8590" y="1479"/>
                    </a:lnTo>
                    <a:lnTo>
                      <a:pt x="8591" y="1474"/>
                    </a:lnTo>
                    <a:lnTo>
                      <a:pt x="8593" y="1470"/>
                    </a:lnTo>
                    <a:lnTo>
                      <a:pt x="8595" y="1468"/>
                    </a:lnTo>
                    <a:lnTo>
                      <a:pt x="8597" y="1467"/>
                    </a:lnTo>
                    <a:lnTo>
                      <a:pt x="8600" y="1466"/>
                    </a:lnTo>
                    <a:lnTo>
                      <a:pt x="8603" y="1466"/>
                    </a:lnTo>
                    <a:lnTo>
                      <a:pt x="8598" y="1461"/>
                    </a:lnTo>
                    <a:lnTo>
                      <a:pt x="8595" y="1457"/>
                    </a:lnTo>
                    <a:lnTo>
                      <a:pt x="8592" y="1453"/>
                    </a:lnTo>
                    <a:lnTo>
                      <a:pt x="8591" y="1448"/>
                    </a:lnTo>
                    <a:lnTo>
                      <a:pt x="8590" y="1434"/>
                    </a:lnTo>
                    <a:lnTo>
                      <a:pt x="8590" y="1421"/>
                    </a:lnTo>
                    <a:lnTo>
                      <a:pt x="8591" y="1416"/>
                    </a:lnTo>
                    <a:lnTo>
                      <a:pt x="8593" y="1412"/>
                    </a:lnTo>
                    <a:lnTo>
                      <a:pt x="8595" y="1410"/>
                    </a:lnTo>
                    <a:lnTo>
                      <a:pt x="8597" y="1409"/>
                    </a:lnTo>
                    <a:lnTo>
                      <a:pt x="8600" y="1408"/>
                    </a:lnTo>
                    <a:lnTo>
                      <a:pt x="8603" y="1408"/>
                    </a:lnTo>
                    <a:lnTo>
                      <a:pt x="8603" y="1391"/>
                    </a:lnTo>
                    <a:lnTo>
                      <a:pt x="8603" y="1376"/>
                    </a:lnTo>
                    <a:lnTo>
                      <a:pt x="8603" y="1363"/>
                    </a:lnTo>
                    <a:lnTo>
                      <a:pt x="8603" y="1349"/>
                    </a:lnTo>
                    <a:lnTo>
                      <a:pt x="8585" y="1349"/>
                    </a:lnTo>
                    <a:lnTo>
                      <a:pt x="8573" y="1349"/>
                    </a:lnTo>
                    <a:lnTo>
                      <a:pt x="8568" y="1345"/>
                    </a:lnTo>
                    <a:lnTo>
                      <a:pt x="8565" y="1341"/>
                    </a:lnTo>
                    <a:lnTo>
                      <a:pt x="8562" y="1336"/>
                    </a:lnTo>
                    <a:lnTo>
                      <a:pt x="8561" y="1332"/>
                    </a:lnTo>
                    <a:lnTo>
                      <a:pt x="8561" y="1341"/>
                    </a:lnTo>
                    <a:lnTo>
                      <a:pt x="8561" y="1349"/>
                    </a:lnTo>
                    <a:lnTo>
                      <a:pt x="8526" y="1349"/>
                    </a:lnTo>
                    <a:lnTo>
                      <a:pt x="8492" y="1349"/>
                    </a:lnTo>
                    <a:lnTo>
                      <a:pt x="8459" y="1349"/>
                    </a:lnTo>
                    <a:lnTo>
                      <a:pt x="8427" y="1349"/>
                    </a:lnTo>
                    <a:lnTo>
                      <a:pt x="8422" y="1345"/>
                    </a:lnTo>
                    <a:lnTo>
                      <a:pt x="8419" y="1341"/>
                    </a:lnTo>
                    <a:lnTo>
                      <a:pt x="8416" y="1336"/>
                    </a:lnTo>
                    <a:lnTo>
                      <a:pt x="8415" y="1332"/>
                    </a:lnTo>
                    <a:lnTo>
                      <a:pt x="8415" y="1341"/>
                    </a:lnTo>
                    <a:lnTo>
                      <a:pt x="8415" y="1349"/>
                    </a:lnTo>
                    <a:lnTo>
                      <a:pt x="8380" y="1349"/>
                    </a:lnTo>
                    <a:lnTo>
                      <a:pt x="8346" y="1349"/>
                    </a:lnTo>
                    <a:lnTo>
                      <a:pt x="8313" y="1349"/>
                    </a:lnTo>
                    <a:lnTo>
                      <a:pt x="8280" y="1349"/>
                    </a:lnTo>
                    <a:lnTo>
                      <a:pt x="8276" y="1345"/>
                    </a:lnTo>
                    <a:lnTo>
                      <a:pt x="8272" y="1341"/>
                    </a:lnTo>
                    <a:lnTo>
                      <a:pt x="8270" y="1336"/>
                    </a:lnTo>
                    <a:lnTo>
                      <a:pt x="8269" y="1332"/>
                    </a:lnTo>
                    <a:lnTo>
                      <a:pt x="8269" y="1341"/>
                    </a:lnTo>
                    <a:lnTo>
                      <a:pt x="8269" y="1349"/>
                    </a:lnTo>
                    <a:lnTo>
                      <a:pt x="8243" y="1349"/>
                    </a:lnTo>
                    <a:lnTo>
                      <a:pt x="8216" y="1349"/>
                    </a:lnTo>
                    <a:lnTo>
                      <a:pt x="8190" y="1349"/>
                    </a:lnTo>
                    <a:lnTo>
                      <a:pt x="8164" y="1349"/>
                    </a:lnTo>
                    <a:lnTo>
                      <a:pt x="8160" y="1345"/>
                    </a:lnTo>
                    <a:lnTo>
                      <a:pt x="8156" y="1341"/>
                    </a:lnTo>
                    <a:lnTo>
                      <a:pt x="8154" y="1336"/>
                    </a:lnTo>
                    <a:lnTo>
                      <a:pt x="8153" y="1332"/>
                    </a:lnTo>
                    <a:lnTo>
                      <a:pt x="8153" y="1341"/>
                    </a:lnTo>
                    <a:lnTo>
                      <a:pt x="8153" y="1349"/>
                    </a:lnTo>
                    <a:lnTo>
                      <a:pt x="8117" y="1349"/>
                    </a:lnTo>
                    <a:lnTo>
                      <a:pt x="8082" y="1349"/>
                    </a:lnTo>
                    <a:lnTo>
                      <a:pt x="8047" y="1349"/>
                    </a:lnTo>
                    <a:lnTo>
                      <a:pt x="8012" y="1349"/>
                    </a:lnTo>
                    <a:lnTo>
                      <a:pt x="7976" y="1349"/>
                    </a:lnTo>
                    <a:lnTo>
                      <a:pt x="7942" y="1349"/>
                    </a:lnTo>
                    <a:lnTo>
                      <a:pt x="7907" y="1349"/>
                    </a:lnTo>
                    <a:lnTo>
                      <a:pt x="7872" y="1349"/>
                    </a:lnTo>
                    <a:lnTo>
                      <a:pt x="7868" y="1345"/>
                    </a:lnTo>
                    <a:lnTo>
                      <a:pt x="7864" y="1341"/>
                    </a:lnTo>
                    <a:lnTo>
                      <a:pt x="7861" y="1336"/>
                    </a:lnTo>
                    <a:lnTo>
                      <a:pt x="7860" y="1332"/>
                    </a:lnTo>
                    <a:lnTo>
                      <a:pt x="7860" y="1341"/>
                    </a:lnTo>
                    <a:lnTo>
                      <a:pt x="7860" y="1349"/>
                    </a:lnTo>
                    <a:lnTo>
                      <a:pt x="7844" y="1349"/>
                    </a:lnTo>
                    <a:lnTo>
                      <a:pt x="7831" y="1349"/>
                    </a:lnTo>
                    <a:lnTo>
                      <a:pt x="7831" y="1341"/>
                    </a:lnTo>
                    <a:lnTo>
                      <a:pt x="7831" y="1332"/>
                    </a:lnTo>
                    <a:lnTo>
                      <a:pt x="7814" y="1333"/>
                    </a:lnTo>
                    <a:lnTo>
                      <a:pt x="7795" y="1333"/>
                    </a:lnTo>
                    <a:lnTo>
                      <a:pt x="7786" y="1332"/>
                    </a:lnTo>
                    <a:lnTo>
                      <a:pt x="7779" y="1330"/>
                    </a:lnTo>
                    <a:lnTo>
                      <a:pt x="7776" y="1328"/>
                    </a:lnTo>
                    <a:lnTo>
                      <a:pt x="7774" y="1326"/>
                    </a:lnTo>
                    <a:lnTo>
                      <a:pt x="7773" y="1324"/>
                    </a:lnTo>
                    <a:lnTo>
                      <a:pt x="7772" y="1320"/>
                    </a:lnTo>
                    <a:lnTo>
                      <a:pt x="7756" y="1320"/>
                    </a:lnTo>
                    <a:lnTo>
                      <a:pt x="7743" y="1320"/>
                    </a:lnTo>
                    <a:lnTo>
                      <a:pt x="7743" y="1312"/>
                    </a:lnTo>
                    <a:lnTo>
                      <a:pt x="7743" y="1303"/>
                    </a:lnTo>
                    <a:lnTo>
                      <a:pt x="7734" y="1304"/>
                    </a:lnTo>
                    <a:lnTo>
                      <a:pt x="7724" y="1304"/>
                    </a:lnTo>
                    <a:lnTo>
                      <a:pt x="7720" y="1303"/>
                    </a:lnTo>
                    <a:lnTo>
                      <a:pt x="7717" y="1301"/>
                    </a:lnTo>
                    <a:lnTo>
                      <a:pt x="7715" y="1297"/>
                    </a:lnTo>
                    <a:lnTo>
                      <a:pt x="7714" y="1291"/>
                    </a:lnTo>
                    <a:lnTo>
                      <a:pt x="7706" y="1291"/>
                    </a:lnTo>
                    <a:lnTo>
                      <a:pt x="7697" y="1291"/>
                    </a:lnTo>
                    <a:lnTo>
                      <a:pt x="7697" y="1283"/>
                    </a:lnTo>
                    <a:lnTo>
                      <a:pt x="7697" y="1274"/>
                    </a:lnTo>
                    <a:lnTo>
                      <a:pt x="7680" y="1274"/>
                    </a:lnTo>
                    <a:lnTo>
                      <a:pt x="7667" y="1274"/>
                    </a:lnTo>
                    <a:lnTo>
                      <a:pt x="7659" y="1266"/>
                    </a:lnTo>
                    <a:lnTo>
                      <a:pt x="7655" y="1262"/>
                    </a:lnTo>
                    <a:lnTo>
                      <a:pt x="7655" y="1254"/>
                    </a:lnTo>
                    <a:lnTo>
                      <a:pt x="7655" y="1245"/>
                    </a:lnTo>
                    <a:lnTo>
                      <a:pt x="7647" y="1241"/>
                    </a:lnTo>
                    <a:lnTo>
                      <a:pt x="7639" y="1237"/>
                    </a:lnTo>
                    <a:lnTo>
                      <a:pt x="7631" y="1234"/>
                    </a:lnTo>
                    <a:lnTo>
                      <a:pt x="7626" y="1233"/>
                    </a:lnTo>
                    <a:lnTo>
                      <a:pt x="7626" y="1225"/>
                    </a:lnTo>
                    <a:lnTo>
                      <a:pt x="7626" y="1215"/>
                    </a:lnTo>
                    <a:lnTo>
                      <a:pt x="7618" y="1211"/>
                    </a:lnTo>
                    <a:lnTo>
                      <a:pt x="7609" y="1207"/>
                    </a:lnTo>
                    <a:lnTo>
                      <a:pt x="7602" y="1204"/>
                    </a:lnTo>
                    <a:lnTo>
                      <a:pt x="7597" y="1203"/>
                    </a:lnTo>
                    <a:lnTo>
                      <a:pt x="7597" y="1195"/>
                    </a:lnTo>
                    <a:lnTo>
                      <a:pt x="7597" y="1186"/>
                    </a:lnTo>
                    <a:lnTo>
                      <a:pt x="7588" y="1186"/>
                    </a:lnTo>
                    <a:lnTo>
                      <a:pt x="7580" y="1186"/>
                    </a:lnTo>
                    <a:lnTo>
                      <a:pt x="7575" y="1190"/>
                    </a:lnTo>
                    <a:lnTo>
                      <a:pt x="7572" y="1195"/>
                    </a:lnTo>
                    <a:lnTo>
                      <a:pt x="7569" y="1199"/>
                    </a:lnTo>
                    <a:lnTo>
                      <a:pt x="7568" y="1203"/>
                    </a:lnTo>
                    <a:lnTo>
                      <a:pt x="7568" y="1246"/>
                    </a:lnTo>
                    <a:lnTo>
                      <a:pt x="7568" y="1287"/>
                    </a:lnTo>
                    <a:lnTo>
                      <a:pt x="7568" y="1329"/>
                    </a:lnTo>
                    <a:lnTo>
                      <a:pt x="7568" y="1370"/>
                    </a:lnTo>
                    <a:lnTo>
                      <a:pt x="7568" y="1411"/>
                    </a:lnTo>
                    <a:lnTo>
                      <a:pt x="7568" y="1453"/>
                    </a:lnTo>
                    <a:lnTo>
                      <a:pt x="7568" y="1494"/>
                    </a:lnTo>
                    <a:lnTo>
                      <a:pt x="7568" y="1535"/>
                    </a:lnTo>
                    <a:lnTo>
                      <a:pt x="7572" y="1535"/>
                    </a:lnTo>
                    <a:lnTo>
                      <a:pt x="7580" y="1535"/>
                    </a:lnTo>
                    <a:lnTo>
                      <a:pt x="7575" y="1540"/>
                    </a:lnTo>
                    <a:lnTo>
                      <a:pt x="7572" y="1544"/>
                    </a:lnTo>
                    <a:lnTo>
                      <a:pt x="7569" y="1548"/>
                    </a:lnTo>
                    <a:lnTo>
                      <a:pt x="7568" y="1553"/>
                    </a:lnTo>
                    <a:lnTo>
                      <a:pt x="7567" y="1569"/>
                    </a:lnTo>
                    <a:lnTo>
                      <a:pt x="7565" y="1589"/>
                    </a:lnTo>
                    <a:lnTo>
                      <a:pt x="7565" y="1594"/>
                    </a:lnTo>
                    <a:lnTo>
                      <a:pt x="7566" y="1598"/>
                    </a:lnTo>
                    <a:lnTo>
                      <a:pt x="7567" y="1602"/>
                    </a:lnTo>
                    <a:lnTo>
                      <a:pt x="7568" y="1605"/>
                    </a:lnTo>
                    <a:lnTo>
                      <a:pt x="7570" y="1608"/>
                    </a:lnTo>
                    <a:lnTo>
                      <a:pt x="7573" y="1610"/>
                    </a:lnTo>
                    <a:lnTo>
                      <a:pt x="7576" y="1611"/>
                    </a:lnTo>
                    <a:lnTo>
                      <a:pt x="7580" y="1612"/>
                    </a:lnTo>
                    <a:lnTo>
                      <a:pt x="7580" y="1621"/>
                    </a:lnTo>
                    <a:lnTo>
                      <a:pt x="7580" y="1631"/>
                    </a:lnTo>
                    <a:lnTo>
                      <a:pt x="7579" y="1635"/>
                    </a:lnTo>
                    <a:lnTo>
                      <a:pt x="7577" y="1638"/>
                    </a:lnTo>
                    <a:lnTo>
                      <a:pt x="7574" y="1640"/>
                    </a:lnTo>
                    <a:lnTo>
                      <a:pt x="7568" y="1641"/>
                    </a:lnTo>
                    <a:lnTo>
                      <a:pt x="7568" y="1653"/>
                    </a:lnTo>
                    <a:lnTo>
                      <a:pt x="7568" y="1670"/>
                    </a:lnTo>
                    <a:lnTo>
                      <a:pt x="7568" y="1673"/>
                    </a:lnTo>
                    <a:lnTo>
                      <a:pt x="7568" y="1681"/>
                    </a:lnTo>
                    <a:lnTo>
                      <a:pt x="7568" y="1705"/>
                    </a:lnTo>
                    <a:lnTo>
                      <a:pt x="7568" y="1728"/>
                    </a:lnTo>
                    <a:lnTo>
                      <a:pt x="7568" y="1752"/>
                    </a:lnTo>
                    <a:lnTo>
                      <a:pt x="7568" y="1775"/>
                    </a:lnTo>
                    <a:lnTo>
                      <a:pt x="2816" y="17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3" name="Freeform 15"/>
              <p:cNvSpPr>
                <a:spLocks/>
              </p:cNvSpPr>
              <p:nvPr/>
            </p:nvSpPr>
            <p:spPr bwMode="auto">
              <a:xfrm>
                <a:off x="1193" y="407"/>
                <a:ext cx="161" cy="42"/>
              </a:xfrm>
              <a:custGeom>
                <a:avLst/>
                <a:gdLst/>
                <a:ahLst/>
                <a:cxnLst>
                  <a:cxn ang="0">
                    <a:pos x="465" y="1732"/>
                  </a:cxn>
                  <a:cxn ang="0">
                    <a:pos x="447" y="1669"/>
                  </a:cxn>
                  <a:cxn ang="0">
                    <a:pos x="426" y="1623"/>
                  </a:cxn>
                  <a:cxn ang="0">
                    <a:pos x="405" y="1556"/>
                  </a:cxn>
                  <a:cxn ang="0">
                    <a:pos x="380" y="1494"/>
                  </a:cxn>
                  <a:cxn ang="0">
                    <a:pos x="368" y="1420"/>
                  </a:cxn>
                  <a:cxn ang="0">
                    <a:pos x="338" y="1378"/>
                  </a:cxn>
                  <a:cxn ang="0">
                    <a:pos x="321" y="1280"/>
                  </a:cxn>
                  <a:cxn ang="0">
                    <a:pos x="292" y="1233"/>
                  </a:cxn>
                  <a:cxn ang="0">
                    <a:pos x="280" y="1170"/>
                  </a:cxn>
                  <a:cxn ang="0">
                    <a:pos x="257" y="1117"/>
                  </a:cxn>
                  <a:cxn ang="0">
                    <a:pos x="235" y="1058"/>
                  </a:cxn>
                  <a:cxn ang="0">
                    <a:pos x="222" y="1003"/>
                  </a:cxn>
                  <a:cxn ang="0">
                    <a:pos x="200" y="944"/>
                  </a:cxn>
                  <a:cxn ang="0">
                    <a:pos x="175" y="895"/>
                  </a:cxn>
                  <a:cxn ang="0">
                    <a:pos x="163" y="838"/>
                  </a:cxn>
                  <a:cxn ang="0">
                    <a:pos x="143" y="769"/>
                  </a:cxn>
                  <a:cxn ang="0">
                    <a:pos x="117" y="709"/>
                  </a:cxn>
                  <a:cxn ang="0">
                    <a:pos x="105" y="650"/>
                  </a:cxn>
                  <a:cxn ang="0">
                    <a:pos x="76" y="608"/>
                  </a:cxn>
                  <a:cxn ang="0">
                    <a:pos x="55" y="539"/>
                  </a:cxn>
                  <a:cxn ang="0">
                    <a:pos x="29" y="500"/>
                  </a:cxn>
                  <a:cxn ang="0">
                    <a:pos x="17" y="426"/>
                  </a:cxn>
                  <a:cxn ang="0">
                    <a:pos x="8" y="359"/>
                  </a:cxn>
                  <a:cxn ang="0">
                    <a:pos x="29" y="225"/>
                  </a:cxn>
                  <a:cxn ang="0">
                    <a:pos x="67" y="185"/>
                  </a:cxn>
                  <a:cxn ang="0">
                    <a:pos x="88" y="138"/>
                  </a:cxn>
                  <a:cxn ang="0">
                    <a:pos x="135" y="89"/>
                  </a:cxn>
                  <a:cxn ang="0">
                    <a:pos x="175" y="39"/>
                  </a:cxn>
                  <a:cxn ang="0">
                    <a:pos x="204" y="5"/>
                  </a:cxn>
                  <a:cxn ang="0">
                    <a:pos x="6132" y="42"/>
                  </a:cxn>
                  <a:cxn ang="0">
                    <a:pos x="6183" y="80"/>
                  </a:cxn>
                  <a:cxn ang="0">
                    <a:pos x="6219" y="122"/>
                  </a:cxn>
                  <a:cxn ang="0">
                    <a:pos x="6252" y="185"/>
                  </a:cxn>
                  <a:cxn ang="0">
                    <a:pos x="6282" y="226"/>
                  </a:cxn>
                  <a:cxn ang="0">
                    <a:pos x="6304" y="310"/>
                  </a:cxn>
                  <a:cxn ang="0">
                    <a:pos x="6300" y="460"/>
                  </a:cxn>
                  <a:cxn ang="0">
                    <a:pos x="6280" y="531"/>
                  </a:cxn>
                  <a:cxn ang="0">
                    <a:pos x="6253" y="589"/>
                  </a:cxn>
                  <a:cxn ang="0">
                    <a:pos x="6241" y="650"/>
                  </a:cxn>
                  <a:cxn ang="0">
                    <a:pos x="6215" y="708"/>
                  </a:cxn>
                  <a:cxn ang="0">
                    <a:pos x="6192" y="789"/>
                  </a:cxn>
                  <a:cxn ang="0">
                    <a:pos x="6166" y="842"/>
                  </a:cxn>
                  <a:cxn ang="0">
                    <a:pos x="6154" y="912"/>
                  </a:cxn>
                  <a:cxn ang="0">
                    <a:pos x="6128" y="953"/>
                  </a:cxn>
                  <a:cxn ang="0">
                    <a:pos x="6108" y="1024"/>
                  </a:cxn>
                  <a:cxn ang="0">
                    <a:pos x="6095" y="1074"/>
                  </a:cxn>
                  <a:cxn ang="0">
                    <a:pos x="6069" y="1148"/>
                  </a:cxn>
                  <a:cxn ang="0">
                    <a:pos x="6044" y="1211"/>
                  </a:cxn>
                  <a:cxn ang="0">
                    <a:pos x="6019" y="1273"/>
                  </a:cxn>
                  <a:cxn ang="0">
                    <a:pos x="5999" y="1331"/>
                  </a:cxn>
                  <a:cxn ang="0">
                    <a:pos x="5978" y="1389"/>
                  </a:cxn>
                  <a:cxn ang="0">
                    <a:pos x="5957" y="1462"/>
                  </a:cxn>
                  <a:cxn ang="0">
                    <a:pos x="5931" y="1523"/>
                  </a:cxn>
                  <a:cxn ang="0">
                    <a:pos x="5919" y="1573"/>
                  </a:cxn>
                  <a:cxn ang="0">
                    <a:pos x="5919" y="1611"/>
                  </a:cxn>
                  <a:cxn ang="0">
                    <a:pos x="5893" y="1651"/>
                  </a:cxn>
                  <a:cxn ang="0">
                    <a:pos x="5871" y="1732"/>
                  </a:cxn>
                  <a:cxn ang="0">
                    <a:pos x="485" y="1775"/>
                  </a:cxn>
                </a:cxnLst>
                <a:rect l="0" t="0" r="r" b="b"/>
                <a:pathLst>
                  <a:path w="6311" h="1775">
                    <a:moveTo>
                      <a:pt x="485" y="1775"/>
                    </a:moveTo>
                    <a:lnTo>
                      <a:pt x="485" y="1771"/>
                    </a:lnTo>
                    <a:lnTo>
                      <a:pt x="485" y="1768"/>
                    </a:lnTo>
                    <a:lnTo>
                      <a:pt x="476" y="1768"/>
                    </a:lnTo>
                    <a:lnTo>
                      <a:pt x="467" y="1768"/>
                    </a:lnTo>
                    <a:lnTo>
                      <a:pt x="468" y="1757"/>
                    </a:lnTo>
                    <a:lnTo>
                      <a:pt x="468" y="1743"/>
                    </a:lnTo>
                    <a:lnTo>
                      <a:pt x="467" y="1737"/>
                    </a:lnTo>
                    <a:lnTo>
                      <a:pt x="465" y="1732"/>
                    </a:lnTo>
                    <a:lnTo>
                      <a:pt x="463" y="1730"/>
                    </a:lnTo>
                    <a:lnTo>
                      <a:pt x="461" y="1728"/>
                    </a:lnTo>
                    <a:lnTo>
                      <a:pt x="458" y="1728"/>
                    </a:lnTo>
                    <a:lnTo>
                      <a:pt x="456" y="1727"/>
                    </a:lnTo>
                    <a:lnTo>
                      <a:pt x="456" y="1711"/>
                    </a:lnTo>
                    <a:lnTo>
                      <a:pt x="456" y="1696"/>
                    </a:lnTo>
                    <a:lnTo>
                      <a:pt x="456" y="1682"/>
                    </a:lnTo>
                    <a:lnTo>
                      <a:pt x="456" y="1669"/>
                    </a:lnTo>
                    <a:lnTo>
                      <a:pt x="447" y="1669"/>
                    </a:lnTo>
                    <a:lnTo>
                      <a:pt x="438" y="1669"/>
                    </a:lnTo>
                    <a:lnTo>
                      <a:pt x="439" y="1655"/>
                    </a:lnTo>
                    <a:lnTo>
                      <a:pt x="439" y="1639"/>
                    </a:lnTo>
                    <a:lnTo>
                      <a:pt x="438" y="1633"/>
                    </a:lnTo>
                    <a:lnTo>
                      <a:pt x="436" y="1628"/>
                    </a:lnTo>
                    <a:lnTo>
                      <a:pt x="434" y="1626"/>
                    </a:lnTo>
                    <a:lnTo>
                      <a:pt x="432" y="1624"/>
                    </a:lnTo>
                    <a:lnTo>
                      <a:pt x="429" y="1623"/>
                    </a:lnTo>
                    <a:lnTo>
                      <a:pt x="426" y="1623"/>
                    </a:lnTo>
                    <a:lnTo>
                      <a:pt x="426" y="1606"/>
                    </a:lnTo>
                    <a:lnTo>
                      <a:pt x="426" y="1594"/>
                    </a:lnTo>
                    <a:lnTo>
                      <a:pt x="418" y="1594"/>
                    </a:lnTo>
                    <a:lnTo>
                      <a:pt x="409" y="1594"/>
                    </a:lnTo>
                    <a:lnTo>
                      <a:pt x="410" y="1582"/>
                    </a:lnTo>
                    <a:lnTo>
                      <a:pt x="410" y="1569"/>
                    </a:lnTo>
                    <a:lnTo>
                      <a:pt x="409" y="1563"/>
                    </a:lnTo>
                    <a:lnTo>
                      <a:pt x="407" y="1558"/>
                    </a:lnTo>
                    <a:lnTo>
                      <a:pt x="405" y="1556"/>
                    </a:lnTo>
                    <a:lnTo>
                      <a:pt x="403" y="1554"/>
                    </a:lnTo>
                    <a:lnTo>
                      <a:pt x="400" y="1553"/>
                    </a:lnTo>
                    <a:lnTo>
                      <a:pt x="398" y="1553"/>
                    </a:lnTo>
                    <a:lnTo>
                      <a:pt x="398" y="1537"/>
                    </a:lnTo>
                    <a:lnTo>
                      <a:pt x="398" y="1521"/>
                    </a:lnTo>
                    <a:lnTo>
                      <a:pt x="398" y="1507"/>
                    </a:lnTo>
                    <a:lnTo>
                      <a:pt x="398" y="1494"/>
                    </a:lnTo>
                    <a:lnTo>
                      <a:pt x="389" y="1494"/>
                    </a:lnTo>
                    <a:lnTo>
                      <a:pt x="380" y="1494"/>
                    </a:lnTo>
                    <a:lnTo>
                      <a:pt x="381" y="1485"/>
                    </a:lnTo>
                    <a:lnTo>
                      <a:pt x="381" y="1475"/>
                    </a:lnTo>
                    <a:lnTo>
                      <a:pt x="380" y="1471"/>
                    </a:lnTo>
                    <a:lnTo>
                      <a:pt x="378" y="1468"/>
                    </a:lnTo>
                    <a:lnTo>
                      <a:pt x="374" y="1466"/>
                    </a:lnTo>
                    <a:lnTo>
                      <a:pt x="368" y="1465"/>
                    </a:lnTo>
                    <a:lnTo>
                      <a:pt x="368" y="1449"/>
                    </a:lnTo>
                    <a:lnTo>
                      <a:pt x="368" y="1434"/>
                    </a:lnTo>
                    <a:lnTo>
                      <a:pt x="368" y="1420"/>
                    </a:lnTo>
                    <a:lnTo>
                      <a:pt x="368" y="1407"/>
                    </a:lnTo>
                    <a:lnTo>
                      <a:pt x="359" y="1407"/>
                    </a:lnTo>
                    <a:lnTo>
                      <a:pt x="350" y="1407"/>
                    </a:lnTo>
                    <a:lnTo>
                      <a:pt x="351" y="1397"/>
                    </a:lnTo>
                    <a:lnTo>
                      <a:pt x="351" y="1388"/>
                    </a:lnTo>
                    <a:lnTo>
                      <a:pt x="350" y="1384"/>
                    </a:lnTo>
                    <a:lnTo>
                      <a:pt x="347" y="1381"/>
                    </a:lnTo>
                    <a:lnTo>
                      <a:pt x="344" y="1379"/>
                    </a:lnTo>
                    <a:lnTo>
                      <a:pt x="338" y="1378"/>
                    </a:lnTo>
                    <a:lnTo>
                      <a:pt x="338" y="1357"/>
                    </a:lnTo>
                    <a:lnTo>
                      <a:pt x="338" y="1338"/>
                    </a:lnTo>
                    <a:lnTo>
                      <a:pt x="338" y="1320"/>
                    </a:lnTo>
                    <a:lnTo>
                      <a:pt x="338" y="1302"/>
                    </a:lnTo>
                    <a:lnTo>
                      <a:pt x="330" y="1302"/>
                    </a:lnTo>
                    <a:lnTo>
                      <a:pt x="321" y="1302"/>
                    </a:lnTo>
                    <a:lnTo>
                      <a:pt x="322" y="1293"/>
                    </a:lnTo>
                    <a:lnTo>
                      <a:pt x="322" y="1284"/>
                    </a:lnTo>
                    <a:lnTo>
                      <a:pt x="321" y="1280"/>
                    </a:lnTo>
                    <a:lnTo>
                      <a:pt x="318" y="1276"/>
                    </a:lnTo>
                    <a:lnTo>
                      <a:pt x="315" y="1274"/>
                    </a:lnTo>
                    <a:lnTo>
                      <a:pt x="309" y="1273"/>
                    </a:lnTo>
                    <a:lnTo>
                      <a:pt x="309" y="1261"/>
                    </a:lnTo>
                    <a:lnTo>
                      <a:pt x="309" y="1251"/>
                    </a:lnTo>
                    <a:lnTo>
                      <a:pt x="309" y="1242"/>
                    </a:lnTo>
                    <a:lnTo>
                      <a:pt x="309" y="1233"/>
                    </a:lnTo>
                    <a:lnTo>
                      <a:pt x="301" y="1233"/>
                    </a:lnTo>
                    <a:lnTo>
                      <a:pt x="292" y="1233"/>
                    </a:lnTo>
                    <a:lnTo>
                      <a:pt x="293" y="1218"/>
                    </a:lnTo>
                    <a:lnTo>
                      <a:pt x="293" y="1203"/>
                    </a:lnTo>
                    <a:lnTo>
                      <a:pt x="292" y="1196"/>
                    </a:lnTo>
                    <a:lnTo>
                      <a:pt x="289" y="1191"/>
                    </a:lnTo>
                    <a:lnTo>
                      <a:pt x="288" y="1189"/>
                    </a:lnTo>
                    <a:lnTo>
                      <a:pt x="286" y="1188"/>
                    </a:lnTo>
                    <a:lnTo>
                      <a:pt x="283" y="1187"/>
                    </a:lnTo>
                    <a:lnTo>
                      <a:pt x="280" y="1186"/>
                    </a:lnTo>
                    <a:lnTo>
                      <a:pt x="280" y="1170"/>
                    </a:lnTo>
                    <a:lnTo>
                      <a:pt x="280" y="1156"/>
                    </a:lnTo>
                    <a:lnTo>
                      <a:pt x="272" y="1156"/>
                    </a:lnTo>
                    <a:lnTo>
                      <a:pt x="263" y="1156"/>
                    </a:lnTo>
                    <a:lnTo>
                      <a:pt x="263" y="1145"/>
                    </a:lnTo>
                    <a:lnTo>
                      <a:pt x="264" y="1132"/>
                    </a:lnTo>
                    <a:lnTo>
                      <a:pt x="263" y="1125"/>
                    </a:lnTo>
                    <a:lnTo>
                      <a:pt x="260" y="1120"/>
                    </a:lnTo>
                    <a:lnTo>
                      <a:pt x="259" y="1118"/>
                    </a:lnTo>
                    <a:lnTo>
                      <a:pt x="257" y="1117"/>
                    </a:lnTo>
                    <a:lnTo>
                      <a:pt x="254" y="1116"/>
                    </a:lnTo>
                    <a:lnTo>
                      <a:pt x="251" y="1116"/>
                    </a:lnTo>
                    <a:lnTo>
                      <a:pt x="251" y="1103"/>
                    </a:lnTo>
                    <a:lnTo>
                      <a:pt x="251" y="1090"/>
                    </a:lnTo>
                    <a:lnTo>
                      <a:pt x="251" y="1079"/>
                    </a:lnTo>
                    <a:lnTo>
                      <a:pt x="251" y="1069"/>
                    </a:lnTo>
                    <a:lnTo>
                      <a:pt x="243" y="1069"/>
                    </a:lnTo>
                    <a:lnTo>
                      <a:pt x="234" y="1069"/>
                    </a:lnTo>
                    <a:lnTo>
                      <a:pt x="235" y="1058"/>
                    </a:lnTo>
                    <a:lnTo>
                      <a:pt x="235" y="1044"/>
                    </a:lnTo>
                    <a:lnTo>
                      <a:pt x="234" y="1038"/>
                    </a:lnTo>
                    <a:lnTo>
                      <a:pt x="231" y="1033"/>
                    </a:lnTo>
                    <a:lnTo>
                      <a:pt x="230" y="1031"/>
                    </a:lnTo>
                    <a:lnTo>
                      <a:pt x="228" y="1030"/>
                    </a:lnTo>
                    <a:lnTo>
                      <a:pt x="225" y="1029"/>
                    </a:lnTo>
                    <a:lnTo>
                      <a:pt x="222" y="1029"/>
                    </a:lnTo>
                    <a:lnTo>
                      <a:pt x="222" y="1016"/>
                    </a:lnTo>
                    <a:lnTo>
                      <a:pt x="222" y="1003"/>
                    </a:lnTo>
                    <a:lnTo>
                      <a:pt x="222" y="992"/>
                    </a:lnTo>
                    <a:lnTo>
                      <a:pt x="222" y="982"/>
                    </a:lnTo>
                    <a:lnTo>
                      <a:pt x="214" y="982"/>
                    </a:lnTo>
                    <a:lnTo>
                      <a:pt x="204" y="982"/>
                    </a:lnTo>
                    <a:lnTo>
                      <a:pt x="204" y="971"/>
                    </a:lnTo>
                    <a:lnTo>
                      <a:pt x="205" y="957"/>
                    </a:lnTo>
                    <a:lnTo>
                      <a:pt x="203" y="951"/>
                    </a:lnTo>
                    <a:lnTo>
                      <a:pt x="201" y="946"/>
                    </a:lnTo>
                    <a:lnTo>
                      <a:pt x="200" y="944"/>
                    </a:lnTo>
                    <a:lnTo>
                      <a:pt x="198" y="943"/>
                    </a:lnTo>
                    <a:lnTo>
                      <a:pt x="195" y="942"/>
                    </a:lnTo>
                    <a:lnTo>
                      <a:pt x="192" y="941"/>
                    </a:lnTo>
                    <a:lnTo>
                      <a:pt x="192" y="928"/>
                    </a:lnTo>
                    <a:lnTo>
                      <a:pt x="192" y="916"/>
                    </a:lnTo>
                    <a:lnTo>
                      <a:pt x="192" y="905"/>
                    </a:lnTo>
                    <a:lnTo>
                      <a:pt x="192" y="895"/>
                    </a:lnTo>
                    <a:lnTo>
                      <a:pt x="184" y="895"/>
                    </a:lnTo>
                    <a:lnTo>
                      <a:pt x="175" y="895"/>
                    </a:lnTo>
                    <a:lnTo>
                      <a:pt x="175" y="884"/>
                    </a:lnTo>
                    <a:lnTo>
                      <a:pt x="176" y="870"/>
                    </a:lnTo>
                    <a:lnTo>
                      <a:pt x="175" y="864"/>
                    </a:lnTo>
                    <a:lnTo>
                      <a:pt x="172" y="859"/>
                    </a:lnTo>
                    <a:lnTo>
                      <a:pt x="171" y="857"/>
                    </a:lnTo>
                    <a:lnTo>
                      <a:pt x="169" y="856"/>
                    </a:lnTo>
                    <a:lnTo>
                      <a:pt x="166" y="855"/>
                    </a:lnTo>
                    <a:lnTo>
                      <a:pt x="163" y="854"/>
                    </a:lnTo>
                    <a:lnTo>
                      <a:pt x="163" y="838"/>
                    </a:lnTo>
                    <a:lnTo>
                      <a:pt x="163" y="823"/>
                    </a:lnTo>
                    <a:lnTo>
                      <a:pt x="163" y="809"/>
                    </a:lnTo>
                    <a:lnTo>
                      <a:pt x="163" y="795"/>
                    </a:lnTo>
                    <a:lnTo>
                      <a:pt x="154" y="795"/>
                    </a:lnTo>
                    <a:lnTo>
                      <a:pt x="146" y="795"/>
                    </a:lnTo>
                    <a:lnTo>
                      <a:pt x="146" y="786"/>
                    </a:lnTo>
                    <a:lnTo>
                      <a:pt x="147" y="776"/>
                    </a:lnTo>
                    <a:lnTo>
                      <a:pt x="145" y="772"/>
                    </a:lnTo>
                    <a:lnTo>
                      <a:pt x="143" y="769"/>
                    </a:lnTo>
                    <a:lnTo>
                      <a:pt x="140" y="767"/>
                    </a:lnTo>
                    <a:lnTo>
                      <a:pt x="134" y="766"/>
                    </a:lnTo>
                    <a:lnTo>
                      <a:pt x="134" y="753"/>
                    </a:lnTo>
                    <a:lnTo>
                      <a:pt x="134" y="741"/>
                    </a:lnTo>
                    <a:lnTo>
                      <a:pt x="134" y="730"/>
                    </a:lnTo>
                    <a:lnTo>
                      <a:pt x="134" y="720"/>
                    </a:lnTo>
                    <a:lnTo>
                      <a:pt x="126" y="720"/>
                    </a:lnTo>
                    <a:lnTo>
                      <a:pt x="117" y="720"/>
                    </a:lnTo>
                    <a:lnTo>
                      <a:pt x="117" y="709"/>
                    </a:lnTo>
                    <a:lnTo>
                      <a:pt x="118" y="695"/>
                    </a:lnTo>
                    <a:lnTo>
                      <a:pt x="117" y="689"/>
                    </a:lnTo>
                    <a:lnTo>
                      <a:pt x="114" y="684"/>
                    </a:lnTo>
                    <a:lnTo>
                      <a:pt x="113" y="682"/>
                    </a:lnTo>
                    <a:lnTo>
                      <a:pt x="111" y="680"/>
                    </a:lnTo>
                    <a:lnTo>
                      <a:pt x="108" y="680"/>
                    </a:lnTo>
                    <a:lnTo>
                      <a:pt x="105" y="679"/>
                    </a:lnTo>
                    <a:lnTo>
                      <a:pt x="105" y="663"/>
                    </a:lnTo>
                    <a:lnTo>
                      <a:pt x="105" y="650"/>
                    </a:lnTo>
                    <a:lnTo>
                      <a:pt x="96" y="650"/>
                    </a:lnTo>
                    <a:lnTo>
                      <a:pt x="88" y="650"/>
                    </a:lnTo>
                    <a:lnTo>
                      <a:pt x="88" y="641"/>
                    </a:lnTo>
                    <a:lnTo>
                      <a:pt x="88" y="631"/>
                    </a:lnTo>
                    <a:lnTo>
                      <a:pt x="87" y="627"/>
                    </a:lnTo>
                    <a:lnTo>
                      <a:pt x="85" y="624"/>
                    </a:lnTo>
                    <a:lnTo>
                      <a:pt x="82" y="622"/>
                    </a:lnTo>
                    <a:lnTo>
                      <a:pt x="76" y="621"/>
                    </a:lnTo>
                    <a:lnTo>
                      <a:pt x="76" y="608"/>
                    </a:lnTo>
                    <a:lnTo>
                      <a:pt x="76" y="596"/>
                    </a:lnTo>
                    <a:lnTo>
                      <a:pt x="76" y="584"/>
                    </a:lnTo>
                    <a:lnTo>
                      <a:pt x="76" y="575"/>
                    </a:lnTo>
                    <a:lnTo>
                      <a:pt x="67" y="575"/>
                    </a:lnTo>
                    <a:lnTo>
                      <a:pt x="58" y="575"/>
                    </a:lnTo>
                    <a:lnTo>
                      <a:pt x="58" y="563"/>
                    </a:lnTo>
                    <a:lnTo>
                      <a:pt x="58" y="550"/>
                    </a:lnTo>
                    <a:lnTo>
                      <a:pt x="57" y="544"/>
                    </a:lnTo>
                    <a:lnTo>
                      <a:pt x="55" y="539"/>
                    </a:lnTo>
                    <a:lnTo>
                      <a:pt x="54" y="537"/>
                    </a:lnTo>
                    <a:lnTo>
                      <a:pt x="52" y="535"/>
                    </a:lnTo>
                    <a:lnTo>
                      <a:pt x="49" y="534"/>
                    </a:lnTo>
                    <a:lnTo>
                      <a:pt x="46" y="534"/>
                    </a:lnTo>
                    <a:lnTo>
                      <a:pt x="46" y="525"/>
                    </a:lnTo>
                    <a:lnTo>
                      <a:pt x="46" y="517"/>
                    </a:lnTo>
                    <a:lnTo>
                      <a:pt x="37" y="517"/>
                    </a:lnTo>
                    <a:lnTo>
                      <a:pt x="29" y="517"/>
                    </a:lnTo>
                    <a:lnTo>
                      <a:pt x="29" y="500"/>
                    </a:lnTo>
                    <a:lnTo>
                      <a:pt x="29" y="481"/>
                    </a:lnTo>
                    <a:lnTo>
                      <a:pt x="28" y="472"/>
                    </a:lnTo>
                    <a:lnTo>
                      <a:pt x="26" y="465"/>
                    </a:lnTo>
                    <a:lnTo>
                      <a:pt x="25" y="463"/>
                    </a:lnTo>
                    <a:lnTo>
                      <a:pt x="23" y="460"/>
                    </a:lnTo>
                    <a:lnTo>
                      <a:pt x="20" y="459"/>
                    </a:lnTo>
                    <a:lnTo>
                      <a:pt x="17" y="459"/>
                    </a:lnTo>
                    <a:lnTo>
                      <a:pt x="17" y="442"/>
                    </a:lnTo>
                    <a:lnTo>
                      <a:pt x="17" y="426"/>
                    </a:lnTo>
                    <a:lnTo>
                      <a:pt x="17" y="413"/>
                    </a:lnTo>
                    <a:lnTo>
                      <a:pt x="17" y="399"/>
                    </a:lnTo>
                    <a:lnTo>
                      <a:pt x="8" y="399"/>
                    </a:lnTo>
                    <a:lnTo>
                      <a:pt x="0" y="399"/>
                    </a:lnTo>
                    <a:lnTo>
                      <a:pt x="0" y="388"/>
                    </a:lnTo>
                    <a:lnTo>
                      <a:pt x="0" y="377"/>
                    </a:lnTo>
                    <a:lnTo>
                      <a:pt x="0" y="368"/>
                    </a:lnTo>
                    <a:lnTo>
                      <a:pt x="0" y="359"/>
                    </a:lnTo>
                    <a:lnTo>
                      <a:pt x="8" y="359"/>
                    </a:lnTo>
                    <a:lnTo>
                      <a:pt x="17" y="359"/>
                    </a:lnTo>
                    <a:lnTo>
                      <a:pt x="17" y="333"/>
                    </a:lnTo>
                    <a:lnTo>
                      <a:pt x="17" y="307"/>
                    </a:lnTo>
                    <a:lnTo>
                      <a:pt x="17" y="281"/>
                    </a:lnTo>
                    <a:lnTo>
                      <a:pt x="17" y="254"/>
                    </a:lnTo>
                    <a:lnTo>
                      <a:pt x="21" y="254"/>
                    </a:lnTo>
                    <a:lnTo>
                      <a:pt x="29" y="254"/>
                    </a:lnTo>
                    <a:lnTo>
                      <a:pt x="29" y="238"/>
                    </a:lnTo>
                    <a:lnTo>
                      <a:pt x="29" y="225"/>
                    </a:lnTo>
                    <a:lnTo>
                      <a:pt x="37" y="225"/>
                    </a:lnTo>
                    <a:lnTo>
                      <a:pt x="46" y="225"/>
                    </a:lnTo>
                    <a:lnTo>
                      <a:pt x="46" y="209"/>
                    </a:lnTo>
                    <a:lnTo>
                      <a:pt x="46" y="196"/>
                    </a:lnTo>
                    <a:lnTo>
                      <a:pt x="47" y="192"/>
                    </a:lnTo>
                    <a:lnTo>
                      <a:pt x="50" y="188"/>
                    </a:lnTo>
                    <a:lnTo>
                      <a:pt x="53" y="186"/>
                    </a:lnTo>
                    <a:lnTo>
                      <a:pt x="58" y="185"/>
                    </a:lnTo>
                    <a:lnTo>
                      <a:pt x="67" y="185"/>
                    </a:lnTo>
                    <a:lnTo>
                      <a:pt x="76" y="185"/>
                    </a:lnTo>
                    <a:lnTo>
                      <a:pt x="75" y="173"/>
                    </a:lnTo>
                    <a:lnTo>
                      <a:pt x="75" y="164"/>
                    </a:lnTo>
                    <a:lnTo>
                      <a:pt x="76" y="160"/>
                    </a:lnTo>
                    <a:lnTo>
                      <a:pt x="79" y="158"/>
                    </a:lnTo>
                    <a:lnTo>
                      <a:pt x="82" y="156"/>
                    </a:lnTo>
                    <a:lnTo>
                      <a:pt x="88" y="156"/>
                    </a:lnTo>
                    <a:lnTo>
                      <a:pt x="88" y="147"/>
                    </a:lnTo>
                    <a:lnTo>
                      <a:pt x="88" y="138"/>
                    </a:lnTo>
                    <a:lnTo>
                      <a:pt x="93" y="134"/>
                    </a:lnTo>
                    <a:lnTo>
                      <a:pt x="100" y="130"/>
                    </a:lnTo>
                    <a:lnTo>
                      <a:pt x="108" y="128"/>
                    </a:lnTo>
                    <a:lnTo>
                      <a:pt x="117" y="127"/>
                    </a:lnTo>
                    <a:lnTo>
                      <a:pt x="117" y="110"/>
                    </a:lnTo>
                    <a:lnTo>
                      <a:pt x="117" y="98"/>
                    </a:lnTo>
                    <a:lnTo>
                      <a:pt x="126" y="98"/>
                    </a:lnTo>
                    <a:lnTo>
                      <a:pt x="134" y="98"/>
                    </a:lnTo>
                    <a:lnTo>
                      <a:pt x="135" y="89"/>
                    </a:lnTo>
                    <a:lnTo>
                      <a:pt x="138" y="81"/>
                    </a:lnTo>
                    <a:lnTo>
                      <a:pt x="142" y="73"/>
                    </a:lnTo>
                    <a:lnTo>
                      <a:pt x="146" y="68"/>
                    </a:lnTo>
                    <a:lnTo>
                      <a:pt x="154" y="68"/>
                    </a:lnTo>
                    <a:lnTo>
                      <a:pt x="163" y="68"/>
                    </a:lnTo>
                    <a:lnTo>
                      <a:pt x="164" y="59"/>
                    </a:lnTo>
                    <a:lnTo>
                      <a:pt x="167" y="51"/>
                    </a:lnTo>
                    <a:lnTo>
                      <a:pt x="171" y="44"/>
                    </a:lnTo>
                    <a:lnTo>
                      <a:pt x="175" y="39"/>
                    </a:lnTo>
                    <a:lnTo>
                      <a:pt x="184" y="39"/>
                    </a:lnTo>
                    <a:lnTo>
                      <a:pt x="192" y="39"/>
                    </a:lnTo>
                    <a:lnTo>
                      <a:pt x="192" y="27"/>
                    </a:lnTo>
                    <a:lnTo>
                      <a:pt x="192" y="18"/>
                    </a:lnTo>
                    <a:lnTo>
                      <a:pt x="192" y="14"/>
                    </a:lnTo>
                    <a:lnTo>
                      <a:pt x="195" y="12"/>
                    </a:lnTo>
                    <a:lnTo>
                      <a:pt x="198" y="10"/>
                    </a:lnTo>
                    <a:lnTo>
                      <a:pt x="204" y="9"/>
                    </a:lnTo>
                    <a:lnTo>
                      <a:pt x="204" y="5"/>
                    </a:lnTo>
                    <a:lnTo>
                      <a:pt x="204" y="0"/>
                    </a:lnTo>
                    <a:lnTo>
                      <a:pt x="6097" y="0"/>
                    </a:lnTo>
                    <a:lnTo>
                      <a:pt x="6101" y="10"/>
                    </a:lnTo>
                    <a:lnTo>
                      <a:pt x="6107" y="21"/>
                    </a:lnTo>
                    <a:lnTo>
                      <a:pt x="6116" y="21"/>
                    </a:lnTo>
                    <a:lnTo>
                      <a:pt x="6125" y="21"/>
                    </a:lnTo>
                    <a:lnTo>
                      <a:pt x="6126" y="27"/>
                    </a:lnTo>
                    <a:lnTo>
                      <a:pt x="6128" y="34"/>
                    </a:lnTo>
                    <a:lnTo>
                      <a:pt x="6132" y="42"/>
                    </a:lnTo>
                    <a:lnTo>
                      <a:pt x="6136" y="50"/>
                    </a:lnTo>
                    <a:lnTo>
                      <a:pt x="6145" y="50"/>
                    </a:lnTo>
                    <a:lnTo>
                      <a:pt x="6154" y="50"/>
                    </a:lnTo>
                    <a:lnTo>
                      <a:pt x="6155" y="56"/>
                    </a:lnTo>
                    <a:lnTo>
                      <a:pt x="6157" y="63"/>
                    </a:lnTo>
                    <a:lnTo>
                      <a:pt x="6161" y="71"/>
                    </a:lnTo>
                    <a:lnTo>
                      <a:pt x="6165" y="80"/>
                    </a:lnTo>
                    <a:lnTo>
                      <a:pt x="6174" y="80"/>
                    </a:lnTo>
                    <a:lnTo>
                      <a:pt x="6183" y="80"/>
                    </a:lnTo>
                    <a:lnTo>
                      <a:pt x="6184" y="86"/>
                    </a:lnTo>
                    <a:lnTo>
                      <a:pt x="6186" y="93"/>
                    </a:lnTo>
                    <a:lnTo>
                      <a:pt x="6190" y="101"/>
                    </a:lnTo>
                    <a:lnTo>
                      <a:pt x="6194" y="109"/>
                    </a:lnTo>
                    <a:lnTo>
                      <a:pt x="6203" y="109"/>
                    </a:lnTo>
                    <a:lnTo>
                      <a:pt x="6212" y="109"/>
                    </a:lnTo>
                    <a:lnTo>
                      <a:pt x="6213" y="114"/>
                    </a:lnTo>
                    <a:lnTo>
                      <a:pt x="6215" y="118"/>
                    </a:lnTo>
                    <a:lnTo>
                      <a:pt x="6219" y="122"/>
                    </a:lnTo>
                    <a:lnTo>
                      <a:pt x="6223" y="127"/>
                    </a:lnTo>
                    <a:lnTo>
                      <a:pt x="6223" y="139"/>
                    </a:lnTo>
                    <a:lnTo>
                      <a:pt x="6223" y="156"/>
                    </a:lnTo>
                    <a:lnTo>
                      <a:pt x="6229" y="157"/>
                    </a:lnTo>
                    <a:lnTo>
                      <a:pt x="6236" y="159"/>
                    </a:lnTo>
                    <a:lnTo>
                      <a:pt x="6244" y="163"/>
                    </a:lnTo>
                    <a:lnTo>
                      <a:pt x="6252" y="167"/>
                    </a:lnTo>
                    <a:lnTo>
                      <a:pt x="6252" y="176"/>
                    </a:lnTo>
                    <a:lnTo>
                      <a:pt x="6252" y="185"/>
                    </a:lnTo>
                    <a:lnTo>
                      <a:pt x="6262" y="185"/>
                    </a:lnTo>
                    <a:lnTo>
                      <a:pt x="6271" y="185"/>
                    </a:lnTo>
                    <a:lnTo>
                      <a:pt x="6270" y="197"/>
                    </a:lnTo>
                    <a:lnTo>
                      <a:pt x="6270" y="206"/>
                    </a:lnTo>
                    <a:lnTo>
                      <a:pt x="6271" y="209"/>
                    </a:lnTo>
                    <a:lnTo>
                      <a:pt x="6273" y="212"/>
                    </a:lnTo>
                    <a:lnTo>
                      <a:pt x="6277" y="213"/>
                    </a:lnTo>
                    <a:lnTo>
                      <a:pt x="6282" y="214"/>
                    </a:lnTo>
                    <a:lnTo>
                      <a:pt x="6282" y="226"/>
                    </a:lnTo>
                    <a:lnTo>
                      <a:pt x="6282" y="243"/>
                    </a:lnTo>
                    <a:lnTo>
                      <a:pt x="6291" y="243"/>
                    </a:lnTo>
                    <a:lnTo>
                      <a:pt x="6300" y="243"/>
                    </a:lnTo>
                    <a:lnTo>
                      <a:pt x="6298" y="261"/>
                    </a:lnTo>
                    <a:lnTo>
                      <a:pt x="6297" y="284"/>
                    </a:lnTo>
                    <a:lnTo>
                      <a:pt x="6298" y="295"/>
                    </a:lnTo>
                    <a:lnTo>
                      <a:pt x="6300" y="304"/>
                    </a:lnTo>
                    <a:lnTo>
                      <a:pt x="6302" y="308"/>
                    </a:lnTo>
                    <a:lnTo>
                      <a:pt x="6304" y="310"/>
                    </a:lnTo>
                    <a:lnTo>
                      <a:pt x="6307" y="312"/>
                    </a:lnTo>
                    <a:lnTo>
                      <a:pt x="6311" y="312"/>
                    </a:lnTo>
                    <a:lnTo>
                      <a:pt x="6311" y="344"/>
                    </a:lnTo>
                    <a:lnTo>
                      <a:pt x="6311" y="377"/>
                    </a:lnTo>
                    <a:lnTo>
                      <a:pt x="6311" y="411"/>
                    </a:lnTo>
                    <a:lnTo>
                      <a:pt x="6311" y="447"/>
                    </a:lnTo>
                    <a:lnTo>
                      <a:pt x="6303" y="447"/>
                    </a:lnTo>
                    <a:lnTo>
                      <a:pt x="6300" y="447"/>
                    </a:lnTo>
                    <a:lnTo>
                      <a:pt x="6300" y="460"/>
                    </a:lnTo>
                    <a:lnTo>
                      <a:pt x="6300" y="474"/>
                    </a:lnTo>
                    <a:lnTo>
                      <a:pt x="6300" y="489"/>
                    </a:lnTo>
                    <a:lnTo>
                      <a:pt x="6300" y="505"/>
                    </a:lnTo>
                    <a:lnTo>
                      <a:pt x="6291" y="505"/>
                    </a:lnTo>
                    <a:lnTo>
                      <a:pt x="6282" y="505"/>
                    </a:lnTo>
                    <a:lnTo>
                      <a:pt x="6283" y="514"/>
                    </a:lnTo>
                    <a:lnTo>
                      <a:pt x="6283" y="524"/>
                    </a:lnTo>
                    <a:lnTo>
                      <a:pt x="6282" y="528"/>
                    </a:lnTo>
                    <a:lnTo>
                      <a:pt x="6280" y="531"/>
                    </a:lnTo>
                    <a:lnTo>
                      <a:pt x="6276" y="533"/>
                    </a:lnTo>
                    <a:lnTo>
                      <a:pt x="6271" y="534"/>
                    </a:lnTo>
                    <a:lnTo>
                      <a:pt x="6271" y="543"/>
                    </a:lnTo>
                    <a:lnTo>
                      <a:pt x="6271" y="552"/>
                    </a:lnTo>
                    <a:lnTo>
                      <a:pt x="6271" y="563"/>
                    </a:lnTo>
                    <a:lnTo>
                      <a:pt x="6271" y="575"/>
                    </a:lnTo>
                    <a:lnTo>
                      <a:pt x="6262" y="575"/>
                    </a:lnTo>
                    <a:lnTo>
                      <a:pt x="6252" y="575"/>
                    </a:lnTo>
                    <a:lnTo>
                      <a:pt x="6253" y="589"/>
                    </a:lnTo>
                    <a:lnTo>
                      <a:pt x="6253" y="604"/>
                    </a:lnTo>
                    <a:lnTo>
                      <a:pt x="6252" y="611"/>
                    </a:lnTo>
                    <a:lnTo>
                      <a:pt x="6250" y="616"/>
                    </a:lnTo>
                    <a:lnTo>
                      <a:pt x="6248" y="618"/>
                    </a:lnTo>
                    <a:lnTo>
                      <a:pt x="6246" y="620"/>
                    </a:lnTo>
                    <a:lnTo>
                      <a:pt x="6244" y="621"/>
                    </a:lnTo>
                    <a:lnTo>
                      <a:pt x="6241" y="621"/>
                    </a:lnTo>
                    <a:lnTo>
                      <a:pt x="6241" y="633"/>
                    </a:lnTo>
                    <a:lnTo>
                      <a:pt x="6241" y="650"/>
                    </a:lnTo>
                    <a:lnTo>
                      <a:pt x="6232" y="650"/>
                    </a:lnTo>
                    <a:lnTo>
                      <a:pt x="6223" y="650"/>
                    </a:lnTo>
                    <a:lnTo>
                      <a:pt x="6224" y="667"/>
                    </a:lnTo>
                    <a:lnTo>
                      <a:pt x="6224" y="686"/>
                    </a:lnTo>
                    <a:lnTo>
                      <a:pt x="6223" y="694"/>
                    </a:lnTo>
                    <a:lnTo>
                      <a:pt x="6221" y="702"/>
                    </a:lnTo>
                    <a:lnTo>
                      <a:pt x="6219" y="704"/>
                    </a:lnTo>
                    <a:lnTo>
                      <a:pt x="6217" y="706"/>
                    </a:lnTo>
                    <a:lnTo>
                      <a:pt x="6215" y="708"/>
                    </a:lnTo>
                    <a:lnTo>
                      <a:pt x="6212" y="708"/>
                    </a:lnTo>
                    <a:lnTo>
                      <a:pt x="6212" y="721"/>
                    </a:lnTo>
                    <a:lnTo>
                      <a:pt x="6212" y="737"/>
                    </a:lnTo>
                    <a:lnTo>
                      <a:pt x="6203" y="737"/>
                    </a:lnTo>
                    <a:lnTo>
                      <a:pt x="6194" y="737"/>
                    </a:lnTo>
                    <a:lnTo>
                      <a:pt x="6195" y="754"/>
                    </a:lnTo>
                    <a:lnTo>
                      <a:pt x="6195" y="773"/>
                    </a:lnTo>
                    <a:lnTo>
                      <a:pt x="6194" y="782"/>
                    </a:lnTo>
                    <a:lnTo>
                      <a:pt x="6192" y="789"/>
                    </a:lnTo>
                    <a:lnTo>
                      <a:pt x="6190" y="792"/>
                    </a:lnTo>
                    <a:lnTo>
                      <a:pt x="6188" y="794"/>
                    </a:lnTo>
                    <a:lnTo>
                      <a:pt x="6186" y="795"/>
                    </a:lnTo>
                    <a:lnTo>
                      <a:pt x="6183" y="795"/>
                    </a:lnTo>
                    <a:lnTo>
                      <a:pt x="6183" y="809"/>
                    </a:lnTo>
                    <a:lnTo>
                      <a:pt x="6183" y="825"/>
                    </a:lnTo>
                    <a:lnTo>
                      <a:pt x="6174" y="825"/>
                    </a:lnTo>
                    <a:lnTo>
                      <a:pt x="6165" y="825"/>
                    </a:lnTo>
                    <a:lnTo>
                      <a:pt x="6166" y="842"/>
                    </a:lnTo>
                    <a:lnTo>
                      <a:pt x="6166" y="861"/>
                    </a:lnTo>
                    <a:lnTo>
                      <a:pt x="6165" y="870"/>
                    </a:lnTo>
                    <a:lnTo>
                      <a:pt x="6163" y="877"/>
                    </a:lnTo>
                    <a:lnTo>
                      <a:pt x="6161" y="880"/>
                    </a:lnTo>
                    <a:lnTo>
                      <a:pt x="6159" y="882"/>
                    </a:lnTo>
                    <a:lnTo>
                      <a:pt x="6157" y="883"/>
                    </a:lnTo>
                    <a:lnTo>
                      <a:pt x="6154" y="883"/>
                    </a:lnTo>
                    <a:lnTo>
                      <a:pt x="6154" y="896"/>
                    </a:lnTo>
                    <a:lnTo>
                      <a:pt x="6154" y="912"/>
                    </a:lnTo>
                    <a:lnTo>
                      <a:pt x="6145" y="912"/>
                    </a:lnTo>
                    <a:lnTo>
                      <a:pt x="6136" y="912"/>
                    </a:lnTo>
                    <a:lnTo>
                      <a:pt x="6137" y="924"/>
                    </a:lnTo>
                    <a:lnTo>
                      <a:pt x="6137" y="937"/>
                    </a:lnTo>
                    <a:lnTo>
                      <a:pt x="6136" y="943"/>
                    </a:lnTo>
                    <a:lnTo>
                      <a:pt x="6134" y="948"/>
                    </a:lnTo>
                    <a:lnTo>
                      <a:pt x="6132" y="950"/>
                    </a:lnTo>
                    <a:lnTo>
                      <a:pt x="6130" y="952"/>
                    </a:lnTo>
                    <a:lnTo>
                      <a:pt x="6128" y="953"/>
                    </a:lnTo>
                    <a:lnTo>
                      <a:pt x="6125" y="953"/>
                    </a:lnTo>
                    <a:lnTo>
                      <a:pt x="6125" y="963"/>
                    </a:lnTo>
                    <a:lnTo>
                      <a:pt x="6125" y="974"/>
                    </a:lnTo>
                    <a:lnTo>
                      <a:pt x="6125" y="987"/>
                    </a:lnTo>
                    <a:lnTo>
                      <a:pt x="6125" y="999"/>
                    </a:lnTo>
                    <a:lnTo>
                      <a:pt x="6116" y="999"/>
                    </a:lnTo>
                    <a:lnTo>
                      <a:pt x="6107" y="999"/>
                    </a:lnTo>
                    <a:lnTo>
                      <a:pt x="6108" y="1011"/>
                    </a:lnTo>
                    <a:lnTo>
                      <a:pt x="6108" y="1024"/>
                    </a:lnTo>
                    <a:lnTo>
                      <a:pt x="6107" y="1030"/>
                    </a:lnTo>
                    <a:lnTo>
                      <a:pt x="6105" y="1035"/>
                    </a:lnTo>
                    <a:lnTo>
                      <a:pt x="6102" y="1037"/>
                    </a:lnTo>
                    <a:lnTo>
                      <a:pt x="6100" y="1039"/>
                    </a:lnTo>
                    <a:lnTo>
                      <a:pt x="6097" y="1040"/>
                    </a:lnTo>
                    <a:lnTo>
                      <a:pt x="6095" y="1040"/>
                    </a:lnTo>
                    <a:lnTo>
                      <a:pt x="6095" y="1050"/>
                    </a:lnTo>
                    <a:lnTo>
                      <a:pt x="6095" y="1061"/>
                    </a:lnTo>
                    <a:lnTo>
                      <a:pt x="6095" y="1074"/>
                    </a:lnTo>
                    <a:lnTo>
                      <a:pt x="6095" y="1087"/>
                    </a:lnTo>
                    <a:lnTo>
                      <a:pt x="6086" y="1087"/>
                    </a:lnTo>
                    <a:lnTo>
                      <a:pt x="6077" y="1087"/>
                    </a:lnTo>
                    <a:lnTo>
                      <a:pt x="6077" y="1100"/>
                    </a:lnTo>
                    <a:lnTo>
                      <a:pt x="6077" y="1113"/>
                    </a:lnTo>
                    <a:lnTo>
                      <a:pt x="6077" y="1128"/>
                    </a:lnTo>
                    <a:lnTo>
                      <a:pt x="6077" y="1145"/>
                    </a:lnTo>
                    <a:lnTo>
                      <a:pt x="6073" y="1146"/>
                    </a:lnTo>
                    <a:lnTo>
                      <a:pt x="6069" y="1148"/>
                    </a:lnTo>
                    <a:lnTo>
                      <a:pt x="6067" y="1152"/>
                    </a:lnTo>
                    <a:lnTo>
                      <a:pt x="6066" y="1156"/>
                    </a:lnTo>
                    <a:lnTo>
                      <a:pt x="6057" y="1156"/>
                    </a:lnTo>
                    <a:lnTo>
                      <a:pt x="6048" y="1156"/>
                    </a:lnTo>
                    <a:lnTo>
                      <a:pt x="6049" y="1174"/>
                    </a:lnTo>
                    <a:lnTo>
                      <a:pt x="6049" y="1193"/>
                    </a:lnTo>
                    <a:lnTo>
                      <a:pt x="6048" y="1202"/>
                    </a:lnTo>
                    <a:lnTo>
                      <a:pt x="6046" y="1209"/>
                    </a:lnTo>
                    <a:lnTo>
                      <a:pt x="6044" y="1211"/>
                    </a:lnTo>
                    <a:lnTo>
                      <a:pt x="6042" y="1214"/>
                    </a:lnTo>
                    <a:lnTo>
                      <a:pt x="6039" y="1215"/>
                    </a:lnTo>
                    <a:lnTo>
                      <a:pt x="6037" y="1215"/>
                    </a:lnTo>
                    <a:lnTo>
                      <a:pt x="6037" y="1229"/>
                    </a:lnTo>
                    <a:lnTo>
                      <a:pt x="6037" y="1242"/>
                    </a:lnTo>
                    <a:lnTo>
                      <a:pt x="6037" y="1257"/>
                    </a:lnTo>
                    <a:lnTo>
                      <a:pt x="6037" y="1273"/>
                    </a:lnTo>
                    <a:lnTo>
                      <a:pt x="6028" y="1273"/>
                    </a:lnTo>
                    <a:lnTo>
                      <a:pt x="6019" y="1273"/>
                    </a:lnTo>
                    <a:lnTo>
                      <a:pt x="6020" y="1283"/>
                    </a:lnTo>
                    <a:lnTo>
                      <a:pt x="6020" y="1292"/>
                    </a:lnTo>
                    <a:lnTo>
                      <a:pt x="6019" y="1296"/>
                    </a:lnTo>
                    <a:lnTo>
                      <a:pt x="6017" y="1299"/>
                    </a:lnTo>
                    <a:lnTo>
                      <a:pt x="6013" y="1302"/>
                    </a:lnTo>
                    <a:lnTo>
                      <a:pt x="6008" y="1302"/>
                    </a:lnTo>
                    <a:lnTo>
                      <a:pt x="6008" y="1315"/>
                    </a:lnTo>
                    <a:lnTo>
                      <a:pt x="6008" y="1331"/>
                    </a:lnTo>
                    <a:lnTo>
                      <a:pt x="5999" y="1331"/>
                    </a:lnTo>
                    <a:lnTo>
                      <a:pt x="5990" y="1331"/>
                    </a:lnTo>
                    <a:lnTo>
                      <a:pt x="5991" y="1348"/>
                    </a:lnTo>
                    <a:lnTo>
                      <a:pt x="5991" y="1367"/>
                    </a:lnTo>
                    <a:lnTo>
                      <a:pt x="5990" y="1376"/>
                    </a:lnTo>
                    <a:lnTo>
                      <a:pt x="5988" y="1383"/>
                    </a:lnTo>
                    <a:lnTo>
                      <a:pt x="5986" y="1386"/>
                    </a:lnTo>
                    <a:lnTo>
                      <a:pt x="5984" y="1388"/>
                    </a:lnTo>
                    <a:lnTo>
                      <a:pt x="5981" y="1389"/>
                    </a:lnTo>
                    <a:lnTo>
                      <a:pt x="5978" y="1389"/>
                    </a:lnTo>
                    <a:lnTo>
                      <a:pt x="5978" y="1402"/>
                    </a:lnTo>
                    <a:lnTo>
                      <a:pt x="5978" y="1418"/>
                    </a:lnTo>
                    <a:lnTo>
                      <a:pt x="5970" y="1418"/>
                    </a:lnTo>
                    <a:lnTo>
                      <a:pt x="5961" y="1418"/>
                    </a:lnTo>
                    <a:lnTo>
                      <a:pt x="5962" y="1433"/>
                    </a:lnTo>
                    <a:lnTo>
                      <a:pt x="5962" y="1448"/>
                    </a:lnTo>
                    <a:lnTo>
                      <a:pt x="5961" y="1455"/>
                    </a:lnTo>
                    <a:lnTo>
                      <a:pt x="5959" y="1460"/>
                    </a:lnTo>
                    <a:lnTo>
                      <a:pt x="5957" y="1462"/>
                    </a:lnTo>
                    <a:lnTo>
                      <a:pt x="5955" y="1464"/>
                    </a:lnTo>
                    <a:lnTo>
                      <a:pt x="5951" y="1465"/>
                    </a:lnTo>
                    <a:lnTo>
                      <a:pt x="5949" y="1465"/>
                    </a:lnTo>
                    <a:lnTo>
                      <a:pt x="5949" y="1478"/>
                    </a:lnTo>
                    <a:lnTo>
                      <a:pt x="5949" y="1492"/>
                    </a:lnTo>
                    <a:lnTo>
                      <a:pt x="5949" y="1507"/>
                    </a:lnTo>
                    <a:lnTo>
                      <a:pt x="5949" y="1523"/>
                    </a:lnTo>
                    <a:lnTo>
                      <a:pt x="5940" y="1523"/>
                    </a:lnTo>
                    <a:lnTo>
                      <a:pt x="5931" y="1523"/>
                    </a:lnTo>
                    <a:lnTo>
                      <a:pt x="5932" y="1535"/>
                    </a:lnTo>
                    <a:lnTo>
                      <a:pt x="5932" y="1549"/>
                    </a:lnTo>
                    <a:lnTo>
                      <a:pt x="5931" y="1555"/>
                    </a:lnTo>
                    <a:lnTo>
                      <a:pt x="5929" y="1560"/>
                    </a:lnTo>
                    <a:lnTo>
                      <a:pt x="5927" y="1562"/>
                    </a:lnTo>
                    <a:lnTo>
                      <a:pt x="5925" y="1563"/>
                    </a:lnTo>
                    <a:lnTo>
                      <a:pt x="5922" y="1564"/>
                    </a:lnTo>
                    <a:lnTo>
                      <a:pt x="5919" y="1565"/>
                    </a:lnTo>
                    <a:lnTo>
                      <a:pt x="5919" y="1573"/>
                    </a:lnTo>
                    <a:lnTo>
                      <a:pt x="5919" y="1582"/>
                    </a:lnTo>
                    <a:lnTo>
                      <a:pt x="5915" y="1583"/>
                    </a:lnTo>
                    <a:lnTo>
                      <a:pt x="5911" y="1586"/>
                    </a:lnTo>
                    <a:lnTo>
                      <a:pt x="5906" y="1589"/>
                    </a:lnTo>
                    <a:lnTo>
                      <a:pt x="5902" y="1594"/>
                    </a:lnTo>
                    <a:lnTo>
                      <a:pt x="5911" y="1594"/>
                    </a:lnTo>
                    <a:lnTo>
                      <a:pt x="5919" y="1594"/>
                    </a:lnTo>
                    <a:lnTo>
                      <a:pt x="5919" y="1602"/>
                    </a:lnTo>
                    <a:lnTo>
                      <a:pt x="5919" y="1611"/>
                    </a:lnTo>
                    <a:lnTo>
                      <a:pt x="5911" y="1611"/>
                    </a:lnTo>
                    <a:lnTo>
                      <a:pt x="5902" y="1611"/>
                    </a:lnTo>
                    <a:lnTo>
                      <a:pt x="5903" y="1622"/>
                    </a:lnTo>
                    <a:lnTo>
                      <a:pt x="5903" y="1636"/>
                    </a:lnTo>
                    <a:lnTo>
                      <a:pt x="5902" y="1642"/>
                    </a:lnTo>
                    <a:lnTo>
                      <a:pt x="5900" y="1647"/>
                    </a:lnTo>
                    <a:lnTo>
                      <a:pt x="5898" y="1649"/>
                    </a:lnTo>
                    <a:lnTo>
                      <a:pt x="5896" y="1650"/>
                    </a:lnTo>
                    <a:lnTo>
                      <a:pt x="5893" y="1651"/>
                    </a:lnTo>
                    <a:lnTo>
                      <a:pt x="5891" y="1652"/>
                    </a:lnTo>
                    <a:lnTo>
                      <a:pt x="5891" y="1664"/>
                    </a:lnTo>
                    <a:lnTo>
                      <a:pt x="5891" y="1681"/>
                    </a:lnTo>
                    <a:lnTo>
                      <a:pt x="5882" y="1681"/>
                    </a:lnTo>
                    <a:lnTo>
                      <a:pt x="5873" y="1681"/>
                    </a:lnTo>
                    <a:lnTo>
                      <a:pt x="5874" y="1697"/>
                    </a:lnTo>
                    <a:lnTo>
                      <a:pt x="5874" y="1716"/>
                    </a:lnTo>
                    <a:lnTo>
                      <a:pt x="5873" y="1725"/>
                    </a:lnTo>
                    <a:lnTo>
                      <a:pt x="5871" y="1732"/>
                    </a:lnTo>
                    <a:lnTo>
                      <a:pt x="5869" y="1735"/>
                    </a:lnTo>
                    <a:lnTo>
                      <a:pt x="5867" y="1737"/>
                    </a:lnTo>
                    <a:lnTo>
                      <a:pt x="5864" y="1738"/>
                    </a:lnTo>
                    <a:lnTo>
                      <a:pt x="5861" y="1739"/>
                    </a:lnTo>
                    <a:lnTo>
                      <a:pt x="5861" y="1746"/>
                    </a:lnTo>
                    <a:lnTo>
                      <a:pt x="5861" y="1755"/>
                    </a:lnTo>
                    <a:lnTo>
                      <a:pt x="5861" y="1765"/>
                    </a:lnTo>
                    <a:lnTo>
                      <a:pt x="5861" y="1775"/>
                    </a:lnTo>
                    <a:lnTo>
                      <a:pt x="485" y="17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4" name="Freeform 16"/>
              <p:cNvSpPr>
                <a:spLocks noEditPoints="1"/>
              </p:cNvSpPr>
              <p:nvPr/>
            </p:nvSpPr>
            <p:spPr bwMode="auto">
              <a:xfrm>
                <a:off x="1123" y="385"/>
                <a:ext cx="296" cy="22"/>
              </a:xfrm>
              <a:custGeom>
                <a:avLst/>
                <a:gdLst/>
                <a:ahLst/>
                <a:cxnLst>
                  <a:cxn ang="0">
                    <a:pos x="2421" y="751"/>
                  </a:cxn>
                  <a:cxn ang="0">
                    <a:pos x="1493" y="734"/>
                  </a:cxn>
                  <a:cxn ang="0">
                    <a:pos x="1628" y="722"/>
                  </a:cxn>
                  <a:cxn ang="0">
                    <a:pos x="2262" y="714"/>
                  </a:cxn>
                  <a:cxn ang="0">
                    <a:pos x="3089" y="693"/>
                  </a:cxn>
                  <a:cxn ang="0">
                    <a:pos x="3277" y="461"/>
                  </a:cxn>
                  <a:cxn ang="0">
                    <a:pos x="3452" y="258"/>
                  </a:cxn>
                  <a:cxn ang="0">
                    <a:pos x="3675" y="82"/>
                  </a:cxn>
                  <a:cxn ang="0">
                    <a:pos x="4091" y="148"/>
                  </a:cxn>
                  <a:cxn ang="0">
                    <a:pos x="4412" y="237"/>
                  </a:cxn>
                  <a:cxn ang="0">
                    <a:pos x="4747" y="327"/>
                  </a:cxn>
                  <a:cxn ang="0">
                    <a:pos x="5098" y="414"/>
                  </a:cxn>
                  <a:cxn ang="0">
                    <a:pos x="5415" y="501"/>
                  </a:cxn>
                  <a:cxn ang="0">
                    <a:pos x="5753" y="588"/>
                  </a:cxn>
                  <a:cxn ang="0">
                    <a:pos x="6152" y="588"/>
                  </a:cxn>
                  <a:cxn ang="0">
                    <a:pos x="6485" y="497"/>
                  </a:cxn>
                  <a:cxn ang="0">
                    <a:pos x="6805" y="410"/>
                  </a:cxn>
                  <a:cxn ang="0">
                    <a:pos x="7130" y="318"/>
                  </a:cxn>
                  <a:cxn ang="0">
                    <a:pos x="7462" y="230"/>
                  </a:cxn>
                  <a:cxn ang="0">
                    <a:pos x="7795" y="140"/>
                  </a:cxn>
                  <a:cxn ang="0">
                    <a:pos x="8153" y="193"/>
                  </a:cxn>
                  <a:cxn ang="0">
                    <a:pos x="8358" y="389"/>
                  </a:cxn>
                  <a:cxn ang="0">
                    <a:pos x="8586" y="647"/>
                  </a:cxn>
                  <a:cxn ang="0">
                    <a:pos x="11144" y="705"/>
                  </a:cxn>
                  <a:cxn ang="0">
                    <a:pos x="10900" y="576"/>
                  </a:cxn>
                  <a:cxn ang="0">
                    <a:pos x="10655" y="451"/>
                  </a:cxn>
                  <a:cxn ang="0">
                    <a:pos x="10401" y="326"/>
                  </a:cxn>
                  <a:cxn ang="0">
                    <a:pos x="10182" y="205"/>
                  </a:cxn>
                  <a:cxn ang="0">
                    <a:pos x="9936" y="87"/>
                  </a:cxn>
                  <a:cxn ang="0">
                    <a:pos x="10278" y="35"/>
                  </a:cxn>
                  <a:cxn ang="0">
                    <a:pos x="10538" y="180"/>
                  </a:cxn>
                  <a:cxn ang="0">
                    <a:pos x="10769" y="317"/>
                  </a:cxn>
                  <a:cxn ang="0">
                    <a:pos x="11017" y="472"/>
                  </a:cxn>
                  <a:cxn ang="0">
                    <a:pos x="11268" y="618"/>
                  </a:cxn>
                  <a:cxn ang="0">
                    <a:pos x="11570" y="729"/>
                  </a:cxn>
                  <a:cxn ang="0">
                    <a:pos x="11326" y="793"/>
                  </a:cxn>
                  <a:cxn ang="0">
                    <a:pos x="11046" y="780"/>
                  </a:cxn>
                  <a:cxn ang="0">
                    <a:pos x="10140" y="780"/>
                  </a:cxn>
                  <a:cxn ang="0">
                    <a:pos x="9351" y="763"/>
                  </a:cxn>
                  <a:cxn ang="0">
                    <a:pos x="8749" y="821"/>
                  </a:cxn>
                  <a:cxn ang="0">
                    <a:pos x="6639" y="93"/>
                  </a:cxn>
                  <a:cxn ang="0">
                    <a:pos x="6295" y="180"/>
                  </a:cxn>
                  <a:cxn ang="0">
                    <a:pos x="6224" y="93"/>
                  </a:cxn>
                  <a:cxn ang="0">
                    <a:pos x="6107" y="82"/>
                  </a:cxn>
                  <a:cxn ang="0">
                    <a:pos x="5728" y="53"/>
                  </a:cxn>
                  <a:cxn ang="0">
                    <a:pos x="5465" y="151"/>
                  </a:cxn>
                  <a:cxn ang="0">
                    <a:pos x="1812" y="6"/>
                  </a:cxn>
                  <a:cxn ang="0">
                    <a:pos x="1578" y="122"/>
                  </a:cxn>
                  <a:cxn ang="0">
                    <a:pos x="1346" y="234"/>
                  </a:cxn>
                  <a:cxn ang="0">
                    <a:pos x="1112" y="350"/>
                  </a:cxn>
                  <a:cxn ang="0">
                    <a:pos x="891" y="463"/>
                  </a:cxn>
                  <a:cxn ang="0">
                    <a:pos x="645" y="579"/>
                  </a:cxn>
                  <a:cxn ang="0">
                    <a:pos x="441" y="703"/>
                  </a:cxn>
                  <a:cxn ang="0">
                    <a:pos x="71" y="809"/>
                  </a:cxn>
                  <a:cxn ang="0">
                    <a:pos x="123" y="559"/>
                  </a:cxn>
                  <a:cxn ang="0">
                    <a:pos x="393" y="547"/>
                  </a:cxn>
                  <a:cxn ang="0">
                    <a:pos x="652" y="411"/>
                  </a:cxn>
                  <a:cxn ang="0">
                    <a:pos x="889" y="269"/>
                  </a:cxn>
                  <a:cxn ang="0">
                    <a:pos x="750" y="180"/>
                  </a:cxn>
                  <a:cxn ang="0">
                    <a:pos x="100" y="53"/>
                  </a:cxn>
                  <a:cxn ang="0">
                    <a:pos x="11250" y="82"/>
                  </a:cxn>
                  <a:cxn ang="0">
                    <a:pos x="11035" y="204"/>
                  </a:cxn>
                  <a:cxn ang="0">
                    <a:pos x="11034" y="64"/>
                  </a:cxn>
                </a:cxnLst>
                <a:rect l="0" t="0" r="r" b="b"/>
                <a:pathLst>
                  <a:path w="11573" h="887">
                    <a:moveTo>
                      <a:pt x="2934" y="887"/>
                    </a:moveTo>
                    <a:lnTo>
                      <a:pt x="2934" y="883"/>
                    </a:lnTo>
                    <a:lnTo>
                      <a:pt x="2934" y="879"/>
                    </a:lnTo>
                    <a:lnTo>
                      <a:pt x="2939" y="875"/>
                    </a:lnTo>
                    <a:lnTo>
                      <a:pt x="2947" y="871"/>
                    </a:lnTo>
                    <a:lnTo>
                      <a:pt x="2955" y="869"/>
                    </a:lnTo>
                    <a:lnTo>
                      <a:pt x="2964" y="868"/>
                    </a:lnTo>
                    <a:lnTo>
                      <a:pt x="2964" y="851"/>
                    </a:lnTo>
                    <a:lnTo>
                      <a:pt x="2964" y="838"/>
                    </a:lnTo>
                    <a:lnTo>
                      <a:pt x="2973" y="838"/>
                    </a:lnTo>
                    <a:lnTo>
                      <a:pt x="2981" y="838"/>
                    </a:lnTo>
                    <a:lnTo>
                      <a:pt x="2982" y="830"/>
                    </a:lnTo>
                    <a:lnTo>
                      <a:pt x="2985" y="822"/>
                    </a:lnTo>
                    <a:lnTo>
                      <a:pt x="2989" y="815"/>
                    </a:lnTo>
                    <a:lnTo>
                      <a:pt x="2993" y="809"/>
                    </a:lnTo>
                    <a:lnTo>
                      <a:pt x="3002" y="809"/>
                    </a:lnTo>
                    <a:lnTo>
                      <a:pt x="3010" y="809"/>
                    </a:lnTo>
                    <a:lnTo>
                      <a:pt x="3011" y="801"/>
                    </a:lnTo>
                    <a:lnTo>
                      <a:pt x="3014" y="793"/>
                    </a:lnTo>
                    <a:lnTo>
                      <a:pt x="3018" y="786"/>
                    </a:lnTo>
                    <a:lnTo>
                      <a:pt x="3022" y="780"/>
                    </a:lnTo>
                    <a:lnTo>
                      <a:pt x="3031" y="780"/>
                    </a:lnTo>
                    <a:lnTo>
                      <a:pt x="3039" y="780"/>
                    </a:lnTo>
                    <a:lnTo>
                      <a:pt x="3039" y="764"/>
                    </a:lnTo>
                    <a:lnTo>
                      <a:pt x="3039" y="751"/>
                    </a:lnTo>
                    <a:lnTo>
                      <a:pt x="2970" y="751"/>
                    </a:lnTo>
                    <a:lnTo>
                      <a:pt x="2899" y="751"/>
                    </a:lnTo>
                    <a:lnTo>
                      <a:pt x="2830" y="751"/>
                    </a:lnTo>
                    <a:lnTo>
                      <a:pt x="2759" y="751"/>
                    </a:lnTo>
                    <a:lnTo>
                      <a:pt x="2690" y="751"/>
                    </a:lnTo>
                    <a:lnTo>
                      <a:pt x="2621" y="751"/>
                    </a:lnTo>
                    <a:lnTo>
                      <a:pt x="2553" y="751"/>
                    </a:lnTo>
                    <a:lnTo>
                      <a:pt x="2484" y="751"/>
                    </a:lnTo>
                    <a:lnTo>
                      <a:pt x="2484" y="743"/>
                    </a:lnTo>
                    <a:lnTo>
                      <a:pt x="2484" y="734"/>
                    </a:lnTo>
                    <a:lnTo>
                      <a:pt x="2475" y="734"/>
                    </a:lnTo>
                    <a:lnTo>
                      <a:pt x="2466" y="734"/>
                    </a:lnTo>
                    <a:lnTo>
                      <a:pt x="2466" y="743"/>
                    </a:lnTo>
                    <a:lnTo>
                      <a:pt x="2466" y="751"/>
                    </a:lnTo>
                    <a:lnTo>
                      <a:pt x="2450" y="751"/>
                    </a:lnTo>
                    <a:lnTo>
                      <a:pt x="2435" y="751"/>
                    </a:lnTo>
                    <a:lnTo>
                      <a:pt x="2421" y="751"/>
                    </a:lnTo>
                    <a:lnTo>
                      <a:pt x="2408" y="751"/>
                    </a:lnTo>
                    <a:lnTo>
                      <a:pt x="2408" y="743"/>
                    </a:lnTo>
                    <a:lnTo>
                      <a:pt x="2408" y="734"/>
                    </a:lnTo>
                    <a:lnTo>
                      <a:pt x="2396" y="734"/>
                    </a:lnTo>
                    <a:lnTo>
                      <a:pt x="2386" y="734"/>
                    </a:lnTo>
                    <a:lnTo>
                      <a:pt x="2377" y="734"/>
                    </a:lnTo>
                    <a:lnTo>
                      <a:pt x="2368" y="734"/>
                    </a:lnTo>
                    <a:lnTo>
                      <a:pt x="2368" y="743"/>
                    </a:lnTo>
                    <a:lnTo>
                      <a:pt x="2368" y="751"/>
                    </a:lnTo>
                    <a:lnTo>
                      <a:pt x="2355" y="751"/>
                    </a:lnTo>
                    <a:lnTo>
                      <a:pt x="2342" y="751"/>
                    </a:lnTo>
                    <a:lnTo>
                      <a:pt x="2330" y="751"/>
                    </a:lnTo>
                    <a:lnTo>
                      <a:pt x="2320" y="751"/>
                    </a:lnTo>
                    <a:lnTo>
                      <a:pt x="2320" y="743"/>
                    </a:lnTo>
                    <a:lnTo>
                      <a:pt x="2320" y="734"/>
                    </a:lnTo>
                    <a:lnTo>
                      <a:pt x="2304" y="734"/>
                    </a:lnTo>
                    <a:lnTo>
                      <a:pt x="2291" y="734"/>
                    </a:lnTo>
                    <a:lnTo>
                      <a:pt x="2291" y="743"/>
                    </a:lnTo>
                    <a:lnTo>
                      <a:pt x="2291" y="751"/>
                    </a:lnTo>
                    <a:lnTo>
                      <a:pt x="2275" y="751"/>
                    </a:lnTo>
                    <a:lnTo>
                      <a:pt x="2262" y="751"/>
                    </a:lnTo>
                    <a:lnTo>
                      <a:pt x="2262" y="743"/>
                    </a:lnTo>
                    <a:lnTo>
                      <a:pt x="2262" y="734"/>
                    </a:lnTo>
                    <a:lnTo>
                      <a:pt x="2245" y="734"/>
                    </a:lnTo>
                    <a:lnTo>
                      <a:pt x="2227" y="734"/>
                    </a:lnTo>
                    <a:lnTo>
                      <a:pt x="2210" y="734"/>
                    </a:lnTo>
                    <a:lnTo>
                      <a:pt x="2193" y="734"/>
                    </a:lnTo>
                    <a:lnTo>
                      <a:pt x="2193" y="743"/>
                    </a:lnTo>
                    <a:lnTo>
                      <a:pt x="2193" y="751"/>
                    </a:lnTo>
                    <a:lnTo>
                      <a:pt x="2175" y="751"/>
                    </a:lnTo>
                    <a:lnTo>
                      <a:pt x="2163" y="751"/>
                    </a:lnTo>
                    <a:lnTo>
                      <a:pt x="2163" y="743"/>
                    </a:lnTo>
                    <a:lnTo>
                      <a:pt x="2163" y="734"/>
                    </a:lnTo>
                    <a:lnTo>
                      <a:pt x="2088" y="734"/>
                    </a:lnTo>
                    <a:lnTo>
                      <a:pt x="2013" y="734"/>
                    </a:lnTo>
                    <a:lnTo>
                      <a:pt x="1939" y="734"/>
                    </a:lnTo>
                    <a:lnTo>
                      <a:pt x="1865" y="734"/>
                    </a:lnTo>
                    <a:lnTo>
                      <a:pt x="1790" y="734"/>
                    </a:lnTo>
                    <a:lnTo>
                      <a:pt x="1716" y="734"/>
                    </a:lnTo>
                    <a:lnTo>
                      <a:pt x="1642" y="734"/>
                    </a:lnTo>
                    <a:lnTo>
                      <a:pt x="1567" y="734"/>
                    </a:lnTo>
                    <a:lnTo>
                      <a:pt x="1493" y="734"/>
                    </a:lnTo>
                    <a:lnTo>
                      <a:pt x="1419" y="734"/>
                    </a:lnTo>
                    <a:lnTo>
                      <a:pt x="1345" y="734"/>
                    </a:lnTo>
                    <a:lnTo>
                      <a:pt x="1271" y="734"/>
                    </a:lnTo>
                    <a:lnTo>
                      <a:pt x="1197" y="734"/>
                    </a:lnTo>
                    <a:lnTo>
                      <a:pt x="1123" y="734"/>
                    </a:lnTo>
                    <a:lnTo>
                      <a:pt x="1050" y="734"/>
                    </a:lnTo>
                    <a:lnTo>
                      <a:pt x="977" y="734"/>
                    </a:lnTo>
                    <a:lnTo>
                      <a:pt x="968" y="734"/>
                    </a:lnTo>
                    <a:lnTo>
                      <a:pt x="964" y="734"/>
                    </a:lnTo>
                    <a:lnTo>
                      <a:pt x="906" y="734"/>
                    </a:lnTo>
                    <a:lnTo>
                      <a:pt x="847" y="734"/>
                    </a:lnTo>
                    <a:lnTo>
                      <a:pt x="787" y="734"/>
                    </a:lnTo>
                    <a:lnTo>
                      <a:pt x="729" y="734"/>
                    </a:lnTo>
                    <a:lnTo>
                      <a:pt x="670" y="734"/>
                    </a:lnTo>
                    <a:lnTo>
                      <a:pt x="612" y="734"/>
                    </a:lnTo>
                    <a:lnTo>
                      <a:pt x="555" y="734"/>
                    </a:lnTo>
                    <a:lnTo>
                      <a:pt x="497" y="734"/>
                    </a:lnTo>
                    <a:lnTo>
                      <a:pt x="497" y="726"/>
                    </a:lnTo>
                    <a:lnTo>
                      <a:pt x="497" y="722"/>
                    </a:lnTo>
                    <a:lnTo>
                      <a:pt x="480" y="722"/>
                    </a:lnTo>
                    <a:lnTo>
                      <a:pt x="468" y="722"/>
                    </a:lnTo>
                    <a:lnTo>
                      <a:pt x="468" y="714"/>
                    </a:lnTo>
                    <a:lnTo>
                      <a:pt x="468" y="705"/>
                    </a:lnTo>
                    <a:lnTo>
                      <a:pt x="540" y="705"/>
                    </a:lnTo>
                    <a:lnTo>
                      <a:pt x="611" y="705"/>
                    </a:lnTo>
                    <a:lnTo>
                      <a:pt x="683" y="705"/>
                    </a:lnTo>
                    <a:lnTo>
                      <a:pt x="754" y="705"/>
                    </a:lnTo>
                    <a:lnTo>
                      <a:pt x="826" y="705"/>
                    </a:lnTo>
                    <a:lnTo>
                      <a:pt x="898" y="705"/>
                    </a:lnTo>
                    <a:lnTo>
                      <a:pt x="969" y="705"/>
                    </a:lnTo>
                    <a:lnTo>
                      <a:pt x="1042" y="705"/>
                    </a:lnTo>
                    <a:lnTo>
                      <a:pt x="1113" y="705"/>
                    </a:lnTo>
                    <a:lnTo>
                      <a:pt x="1186" y="705"/>
                    </a:lnTo>
                    <a:lnTo>
                      <a:pt x="1258" y="705"/>
                    </a:lnTo>
                    <a:lnTo>
                      <a:pt x="1330" y="705"/>
                    </a:lnTo>
                    <a:lnTo>
                      <a:pt x="1402" y="705"/>
                    </a:lnTo>
                    <a:lnTo>
                      <a:pt x="1475" y="705"/>
                    </a:lnTo>
                    <a:lnTo>
                      <a:pt x="1547" y="705"/>
                    </a:lnTo>
                    <a:lnTo>
                      <a:pt x="1620" y="705"/>
                    </a:lnTo>
                    <a:lnTo>
                      <a:pt x="1620" y="714"/>
                    </a:lnTo>
                    <a:lnTo>
                      <a:pt x="1620" y="722"/>
                    </a:lnTo>
                    <a:lnTo>
                      <a:pt x="1628" y="722"/>
                    </a:lnTo>
                    <a:lnTo>
                      <a:pt x="1637" y="722"/>
                    </a:lnTo>
                    <a:lnTo>
                      <a:pt x="1637" y="714"/>
                    </a:lnTo>
                    <a:lnTo>
                      <a:pt x="1637" y="705"/>
                    </a:lnTo>
                    <a:lnTo>
                      <a:pt x="1667" y="705"/>
                    </a:lnTo>
                    <a:lnTo>
                      <a:pt x="1698" y="705"/>
                    </a:lnTo>
                    <a:lnTo>
                      <a:pt x="1728" y="705"/>
                    </a:lnTo>
                    <a:lnTo>
                      <a:pt x="1760" y="705"/>
                    </a:lnTo>
                    <a:lnTo>
                      <a:pt x="1790" y="705"/>
                    </a:lnTo>
                    <a:lnTo>
                      <a:pt x="1821" y="705"/>
                    </a:lnTo>
                    <a:lnTo>
                      <a:pt x="1851" y="705"/>
                    </a:lnTo>
                    <a:lnTo>
                      <a:pt x="1882" y="705"/>
                    </a:lnTo>
                    <a:lnTo>
                      <a:pt x="1882" y="714"/>
                    </a:lnTo>
                    <a:lnTo>
                      <a:pt x="1882" y="722"/>
                    </a:lnTo>
                    <a:lnTo>
                      <a:pt x="1892" y="722"/>
                    </a:lnTo>
                    <a:lnTo>
                      <a:pt x="1900" y="722"/>
                    </a:lnTo>
                    <a:lnTo>
                      <a:pt x="1900" y="714"/>
                    </a:lnTo>
                    <a:lnTo>
                      <a:pt x="1900" y="705"/>
                    </a:lnTo>
                    <a:lnTo>
                      <a:pt x="1909" y="705"/>
                    </a:lnTo>
                    <a:lnTo>
                      <a:pt x="1918" y="705"/>
                    </a:lnTo>
                    <a:lnTo>
                      <a:pt x="1929" y="705"/>
                    </a:lnTo>
                    <a:lnTo>
                      <a:pt x="1941" y="705"/>
                    </a:lnTo>
                    <a:lnTo>
                      <a:pt x="1941" y="714"/>
                    </a:lnTo>
                    <a:lnTo>
                      <a:pt x="1941" y="722"/>
                    </a:lnTo>
                    <a:lnTo>
                      <a:pt x="1950" y="722"/>
                    </a:lnTo>
                    <a:lnTo>
                      <a:pt x="1958" y="722"/>
                    </a:lnTo>
                    <a:lnTo>
                      <a:pt x="1958" y="714"/>
                    </a:lnTo>
                    <a:lnTo>
                      <a:pt x="1958" y="705"/>
                    </a:lnTo>
                    <a:lnTo>
                      <a:pt x="1991" y="705"/>
                    </a:lnTo>
                    <a:lnTo>
                      <a:pt x="2024" y="705"/>
                    </a:lnTo>
                    <a:lnTo>
                      <a:pt x="2057" y="705"/>
                    </a:lnTo>
                    <a:lnTo>
                      <a:pt x="2090" y="705"/>
                    </a:lnTo>
                    <a:lnTo>
                      <a:pt x="2123" y="705"/>
                    </a:lnTo>
                    <a:lnTo>
                      <a:pt x="2155" y="705"/>
                    </a:lnTo>
                    <a:lnTo>
                      <a:pt x="2189" y="705"/>
                    </a:lnTo>
                    <a:lnTo>
                      <a:pt x="2222" y="705"/>
                    </a:lnTo>
                    <a:lnTo>
                      <a:pt x="2222" y="714"/>
                    </a:lnTo>
                    <a:lnTo>
                      <a:pt x="2222" y="722"/>
                    </a:lnTo>
                    <a:lnTo>
                      <a:pt x="2230" y="722"/>
                    </a:lnTo>
                    <a:lnTo>
                      <a:pt x="2240" y="722"/>
                    </a:lnTo>
                    <a:lnTo>
                      <a:pt x="2250" y="722"/>
                    </a:lnTo>
                    <a:lnTo>
                      <a:pt x="2262" y="722"/>
                    </a:lnTo>
                    <a:lnTo>
                      <a:pt x="2262" y="714"/>
                    </a:lnTo>
                    <a:lnTo>
                      <a:pt x="2262" y="705"/>
                    </a:lnTo>
                    <a:lnTo>
                      <a:pt x="2271" y="705"/>
                    </a:lnTo>
                    <a:lnTo>
                      <a:pt x="2280" y="705"/>
                    </a:lnTo>
                    <a:lnTo>
                      <a:pt x="2281" y="709"/>
                    </a:lnTo>
                    <a:lnTo>
                      <a:pt x="2283" y="714"/>
                    </a:lnTo>
                    <a:lnTo>
                      <a:pt x="2287" y="718"/>
                    </a:lnTo>
                    <a:lnTo>
                      <a:pt x="2291" y="722"/>
                    </a:lnTo>
                    <a:lnTo>
                      <a:pt x="2291" y="714"/>
                    </a:lnTo>
                    <a:lnTo>
                      <a:pt x="2291" y="705"/>
                    </a:lnTo>
                    <a:lnTo>
                      <a:pt x="2340" y="705"/>
                    </a:lnTo>
                    <a:lnTo>
                      <a:pt x="2389" y="705"/>
                    </a:lnTo>
                    <a:lnTo>
                      <a:pt x="2438" y="705"/>
                    </a:lnTo>
                    <a:lnTo>
                      <a:pt x="2488" y="705"/>
                    </a:lnTo>
                    <a:lnTo>
                      <a:pt x="2538" y="705"/>
                    </a:lnTo>
                    <a:lnTo>
                      <a:pt x="2588" y="705"/>
                    </a:lnTo>
                    <a:lnTo>
                      <a:pt x="2639" y="705"/>
                    </a:lnTo>
                    <a:lnTo>
                      <a:pt x="2689" y="705"/>
                    </a:lnTo>
                    <a:lnTo>
                      <a:pt x="2690" y="709"/>
                    </a:lnTo>
                    <a:lnTo>
                      <a:pt x="2693" y="714"/>
                    </a:lnTo>
                    <a:lnTo>
                      <a:pt x="2696" y="718"/>
                    </a:lnTo>
                    <a:lnTo>
                      <a:pt x="2701" y="722"/>
                    </a:lnTo>
                    <a:lnTo>
                      <a:pt x="2701" y="714"/>
                    </a:lnTo>
                    <a:lnTo>
                      <a:pt x="2701" y="705"/>
                    </a:lnTo>
                    <a:lnTo>
                      <a:pt x="2713" y="705"/>
                    </a:lnTo>
                    <a:lnTo>
                      <a:pt x="2730" y="705"/>
                    </a:lnTo>
                    <a:lnTo>
                      <a:pt x="2730" y="714"/>
                    </a:lnTo>
                    <a:lnTo>
                      <a:pt x="2730" y="722"/>
                    </a:lnTo>
                    <a:lnTo>
                      <a:pt x="2738" y="722"/>
                    </a:lnTo>
                    <a:lnTo>
                      <a:pt x="2747" y="722"/>
                    </a:lnTo>
                    <a:lnTo>
                      <a:pt x="2747" y="714"/>
                    </a:lnTo>
                    <a:lnTo>
                      <a:pt x="2747" y="705"/>
                    </a:lnTo>
                    <a:lnTo>
                      <a:pt x="2788" y="705"/>
                    </a:lnTo>
                    <a:lnTo>
                      <a:pt x="2831" y="705"/>
                    </a:lnTo>
                    <a:lnTo>
                      <a:pt x="2872" y="705"/>
                    </a:lnTo>
                    <a:lnTo>
                      <a:pt x="2913" y="705"/>
                    </a:lnTo>
                    <a:lnTo>
                      <a:pt x="2956" y="705"/>
                    </a:lnTo>
                    <a:lnTo>
                      <a:pt x="2997" y="705"/>
                    </a:lnTo>
                    <a:lnTo>
                      <a:pt x="3039" y="705"/>
                    </a:lnTo>
                    <a:lnTo>
                      <a:pt x="3080" y="705"/>
                    </a:lnTo>
                    <a:lnTo>
                      <a:pt x="3080" y="697"/>
                    </a:lnTo>
                    <a:lnTo>
                      <a:pt x="3080" y="693"/>
                    </a:lnTo>
                    <a:lnTo>
                      <a:pt x="3089" y="693"/>
                    </a:lnTo>
                    <a:lnTo>
                      <a:pt x="3098" y="693"/>
                    </a:lnTo>
                    <a:lnTo>
                      <a:pt x="3099" y="689"/>
                    </a:lnTo>
                    <a:lnTo>
                      <a:pt x="3102" y="685"/>
                    </a:lnTo>
                    <a:lnTo>
                      <a:pt x="3106" y="680"/>
                    </a:lnTo>
                    <a:lnTo>
                      <a:pt x="3110" y="676"/>
                    </a:lnTo>
                    <a:lnTo>
                      <a:pt x="3110" y="659"/>
                    </a:lnTo>
                    <a:lnTo>
                      <a:pt x="3110" y="647"/>
                    </a:lnTo>
                    <a:lnTo>
                      <a:pt x="3115" y="643"/>
                    </a:lnTo>
                    <a:lnTo>
                      <a:pt x="3122" y="639"/>
                    </a:lnTo>
                    <a:lnTo>
                      <a:pt x="3130" y="636"/>
                    </a:lnTo>
                    <a:lnTo>
                      <a:pt x="3139" y="635"/>
                    </a:lnTo>
                    <a:lnTo>
                      <a:pt x="3139" y="627"/>
                    </a:lnTo>
                    <a:lnTo>
                      <a:pt x="3139" y="618"/>
                    </a:lnTo>
                    <a:lnTo>
                      <a:pt x="3144" y="614"/>
                    </a:lnTo>
                    <a:lnTo>
                      <a:pt x="3151" y="610"/>
                    </a:lnTo>
                    <a:lnTo>
                      <a:pt x="3159" y="607"/>
                    </a:lnTo>
                    <a:lnTo>
                      <a:pt x="3168" y="606"/>
                    </a:lnTo>
                    <a:lnTo>
                      <a:pt x="3168" y="589"/>
                    </a:lnTo>
                    <a:lnTo>
                      <a:pt x="3168" y="576"/>
                    </a:lnTo>
                    <a:lnTo>
                      <a:pt x="3180" y="576"/>
                    </a:lnTo>
                    <a:lnTo>
                      <a:pt x="3197" y="576"/>
                    </a:lnTo>
                    <a:lnTo>
                      <a:pt x="3197" y="560"/>
                    </a:lnTo>
                    <a:lnTo>
                      <a:pt x="3197" y="547"/>
                    </a:lnTo>
                    <a:lnTo>
                      <a:pt x="3206" y="547"/>
                    </a:lnTo>
                    <a:lnTo>
                      <a:pt x="3215" y="547"/>
                    </a:lnTo>
                    <a:lnTo>
                      <a:pt x="3215" y="539"/>
                    </a:lnTo>
                    <a:lnTo>
                      <a:pt x="3218" y="531"/>
                    </a:lnTo>
                    <a:lnTo>
                      <a:pt x="3222" y="524"/>
                    </a:lnTo>
                    <a:lnTo>
                      <a:pt x="3226" y="518"/>
                    </a:lnTo>
                    <a:lnTo>
                      <a:pt x="3235" y="518"/>
                    </a:lnTo>
                    <a:lnTo>
                      <a:pt x="3245" y="518"/>
                    </a:lnTo>
                    <a:lnTo>
                      <a:pt x="3244" y="506"/>
                    </a:lnTo>
                    <a:lnTo>
                      <a:pt x="3244" y="497"/>
                    </a:lnTo>
                    <a:lnTo>
                      <a:pt x="3245" y="494"/>
                    </a:lnTo>
                    <a:lnTo>
                      <a:pt x="3247" y="491"/>
                    </a:lnTo>
                    <a:lnTo>
                      <a:pt x="3251" y="490"/>
                    </a:lnTo>
                    <a:lnTo>
                      <a:pt x="3256" y="489"/>
                    </a:lnTo>
                    <a:lnTo>
                      <a:pt x="3256" y="480"/>
                    </a:lnTo>
                    <a:lnTo>
                      <a:pt x="3256" y="472"/>
                    </a:lnTo>
                    <a:lnTo>
                      <a:pt x="3261" y="467"/>
                    </a:lnTo>
                    <a:lnTo>
                      <a:pt x="3268" y="464"/>
                    </a:lnTo>
                    <a:lnTo>
                      <a:pt x="3277" y="461"/>
                    </a:lnTo>
                    <a:lnTo>
                      <a:pt x="3285" y="460"/>
                    </a:lnTo>
                    <a:lnTo>
                      <a:pt x="3285" y="451"/>
                    </a:lnTo>
                    <a:lnTo>
                      <a:pt x="3285" y="443"/>
                    </a:lnTo>
                    <a:lnTo>
                      <a:pt x="3290" y="439"/>
                    </a:lnTo>
                    <a:lnTo>
                      <a:pt x="3298" y="435"/>
                    </a:lnTo>
                    <a:lnTo>
                      <a:pt x="3306" y="432"/>
                    </a:lnTo>
                    <a:lnTo>
                      <a:pt x="3314" y="431"/>
                    </a:lnTo>
                    <a:lnTo>
                      <a:pt x="3314" y="422"/>
                    </a:lnTo>
                    <a:lnTo>
                      <a:pt x="3314" y="414"/>
                    </a:lnTo>
                    <a:lnTo>
                      <a:pt x="3323" y="414"/>
                    </a:lnTo>
                    <a:lnTo>
                      <a:pt x="3332" y="414"/>
                    </a:lnTo>
                    <a:lnTo>
                      <a:pt x="3332" y="397"/>
                    </a:lnTo>
                    <a:lnTo>
                      <a:pt x="3332" y="385"/>
                    </a:lnTo>
                    <a:lnTo>
                      <a:pt x="3333" y="380"/>
                    </a:lnTo>
                    <a:lnTo>
                      <a:pt x="3335" y="377"/>
                    </a:lnTo>
                    <a:lnTo>
                      <a:pt x="3339" y="374"/>
                    </a:lnTo>
                    <a:lnTo>
                      <a:pt x="3343" y="373"/>
                    </a:lnTo>
                    <a:lnTo>
                      <a:pt x="3352" y="373"/>
                    </a:lnTo>
                    <a:lnTo>
                      <a:pt x="3361" y="373"/>
                    </a:lnTo>
                    <a:lnTo>
                      <a:pt x="3362" y="364"/>
                    </a:lnTo>
                    <a:lnTo>
                      <a:pt x="3364" y="356"/>
                    </a:lnTo>
                    <a:lnTo>
                      <a:pt x="3368" y="349"/>
                    </a:lnTo>
                    <a:lnTo>
                      <a:pt x="3372" y="344"/>
                    </a:lnTo>
                    <a:lnTo>
                      <a:pt x="3381" y="344"/>
                    </a:lnTo>
                    <a:lnTo>
                      <a:pt x="3390" y="344"/>
                    </a:lnTo>
                    <a:lnTo>
                      <a:pt x="3389" y="332"/>
                    </a:lnTo>
                    <a:lnTo>
                      <a:pt x="3389" y="323"/>
                    </a:lnTo>
                    <a:lnTo>
                      <a:pt x="3390" y="320"/>
                    </a:lnTo>
                    <a:lnTo>
                      <a:pt x="3392" y="317"/>
                    </a:lnTo>
                    <a:lnTo>
                      <a:pt x="3397" y="316"/>
                    </a:lnTo>
                    <a:lnTo>
                      <a:pt x="3402" y="315"/>
                    </a:lnTo>
                    <a:lnTo>
                      <a:pt x="3402" y="306"/>
                    </a:lnTo>
                    <a:lnTo>
                      <a:pt x="3402" y="298"/>
                    </a:lnTo>
                    <a:lnTo>
                      <a:pt x="3408" y="293"/>
                    </a:lnTo>
                    <a:lnTo>
                      <a:pt x="3415" y="290"/>
                    </a:lnTo>
                    <a:lnTo>
                      <a:pt x="3423" y="287"/>
                    </a:lnTo>
                    <a:lnTo>
                      <a:pt x="3431" y="286"/>
                    </a:lnTo>
                    <a:lnTo>
                      <a:pt x="3431" y="277"/>
                    </a:lnTo>
                    <a:lnTo>
                      <a:pt x="3431" y="269"/>
                    </a:lnTo>
                    <a:lnTo>
                      <a:pt x="3437" y="264"/>
                    </a:lnTo>
                    <a:lnTo>
                      <a:pt x="3444" y="261"/>
                    </a:lnTo>
                    <a:lnTo>
                      <a:pt x="3452" y="258"/>
                    </a:lnTo>
                    <a:lnTo>
                      <a:pt x="3460" y="257"/>
                    </a:lnTo>
                    <a:lnTo>
                      <a:pt x="3460" y="240"/>
                    </a:lnTo>
                    <a:lnTo>
                      <a:pt x="3460" y="227"/>
                    </a:lnTo>
                    <a:lnTo>
                      <a:pt x="3469" y="227"/>
                    </a:lnTo>
                    <a:lnTo>
                      <a:pt x="3478" y="227"/>
                    </a:lnTo>
                    <a:lnTo>
                      <a:pt x="3479" y="218"/>
                    </a:lnTo>
                    <a:lnTo>
                      <a:pt x="3481" y="210"/>
                    </a:lnTo>
                    <a:lnTo>
                      <a:pt x="3485" y="203"/>
                    </a:lnTo>
                    <a:lnTo>
                      <a:pt x="3489" y="198"/>
                    </a:lnTo>
                    <a:lnTo>
                      <a:pt x="3498" y="198"/>
                    </a:lnTo>
                    <a:lnTo>
                      <a:pt x="3507" y="198"/>
                    </a:lnTo>
                    <a:lnTo>
                      <a:pt x="3508" y="189"/>
                    </a:lnTo>
                    <a:lnTo>
                      <a:pt x="3510" y="181"/>
                    </a:lnTo>
                    <a:lnTo>
                      <a:pt x="3514" y="174"/>
                    </a:lnTo>
                    <a:lnTo>
                      <a:pt x="3518" y="169"/>
                    </a:lnTo>
                    <a:lnTo>
                      <a:pt x="3527" y="169"/>
                    </a:lnTo>
                    <a:lnTo>
                      <a:pt x="3536" y="169"/>
                    </a:lnTo>
                    <a:lnTo>
                      <a:pt x="3537" y="160"/>
                    </a:lnTo>
                    <a:lnTo>
                      <a:pt x="3539" y="152"/>
                    </a:lnTo>
                    <a:lnTo>
                      <a:pt x="3543" y="145"/>
                    </a:lnTo>
                    <a:lnTo>
                      <a:pt x="3548" y="140"/>
                    </a:lnTo>
                    <a:lnTo>
                      <a:pt x="3557" y="140"/>
                    </a:lnTo>
                    <a:lnTo>
                      <a:pt x="3566" y="140"/>
                    </a:lnTo>
                    <a:lnTo>
                      <a:pt x="3566" y="131"/>
                    </a:lnTo>
                    <a:lnTo>
                      <a:pt x="3566" y="122"/>
                    </a:lnTo>
                    <a:lnTo>
                      <a:pt x="3575" y="123"/>
                    </a:lnTo>
                    <a:lnTo>
                      <a:pt x="3585" y="123"/>
                    </a:lnTo>
                    <a:lnTo>
                      <a:pt x="3589" y="122"/>
                    </a:lnTo>
                    <a:lnTo>
                      <a:pt x="3592" y="120"/>
                    </a:lnTo>
                    <a:lnTo>
                      <a:pt x="3594" y="116"/>
                    </a:lnTo>
                    <a:lnTo>
                      <a:pt x="3595" y="111"/>
                    </a:lnTo>
                    <a:lnTo>
                      <a:pt x="3607" y="111"/>
                    </a:lnTo>
                    <a:lnTo>
                      <a:pt x="3624" y="111"/>
                    </a:lnTo>
                    <a:lnTo>
                      <a:pt x="3624" y="102"/>
                    </a:lnTo>
                    <a:lnTo>
                      <a:pt x="3624" y="93"/>
                    </a:lnTo>
                    <a:lnTo>
                      <a:pt x="3633" y="94"/>
                    </a:lnTo>
                    <a:lnTo>
                      <a:pt x="3643" y="94"/>
                    </a:lnTo>
                    <a:lnTo>
                      <a:pt x="3647" y="93"/>
                    </a:lnTo>
                    <a:lnTo>
                      <a:pt x="3650" y="91"/>
                    </a:lnTo>
                    <a:lnTo>
                      <a:pt x="3652" y="87"/>
                    </a:lnTo>
                    <a:lnTo>
                      <a:pt x="3653" y="82"/>
                    </a:lnTo>
                    <a:lnTo>
                      <a:pt x="3675" y="82"/>
                    </a:lnTo>
                    <a:lnTo>
                      <a:pt x="3697" y="82"/>
                    </a:lnTo>
                    <a:lnTo>
                      <a:pt x="3719" y="82"/>
                    </a:lnTo>
                    <a:lnTo>
                      <a:pt x="3741" y="82"/>
                    </a:lnTo>
                    <a:lnTo>
                      <a:pt x="3742" y="77"/>
                    </a:lnTo>
                    <a:lnTo>
                      <a:pt x="3745" y="73"/>
                    </a:lnTo>
                    <a:lnTo>
                      <a:pt x="3748" y="69"/>
                    </a:lnTo>
                    <a:lnTo>
                      <a:pt x="3753" y="64"/>
                    </a:lnTo>
                    <a:lnTo>
                      <a:pt x="3753" y="73"/>
                    </a:lnTo>
                    <a:lnTo>
                      <a:pt x="3753" y="82"/>
                    </a:lnTo>
                    <a:lnTo>
                      <a:pt x="3780" y="82"/>
                    </a:lnTo>
                    <a:lnTo>
                      <a:pt x="3809" y="82"/>
                    </a:lnTo>
                    <a:lnTo>
                      <a:pt x="3838" y="82"/>
                    </a:lnTo>
                    <a:lnTo>
                      <a:pt x="3870" y="82"/>
                    </a:lnTo>
                    <a:lnTo>
                      <a:pt x="3870" y="85"/>
                    </a:lnTo>
                    <a:lnTo>
                      <a:pt x="3870" y="93"/>
                    </a:lnTo>
                    <a:lnTo>
                      <a:pt x="3883" y="93"/>
                    </a:lnTo>
                    <a:lnTo>
                      <a:pt x="3897" y="93"/>
                    </a:lnTo>
                    <a:lnTo>
                      <a:pt x="3911" y="93"/>
                    </a:lnTo>
                    <a:lnTo>
                      <a:pt x="3928" y="93"/>
                    </a:lnTo>
                    <a:lnTo>
                      <a:pt x="3928" y="102"/>
                    </a:lnTo>
                    <a:lnTo>
                      <a:pt x="3928" y="111"/>
                    </a:lnTo>
                    <a:lnTo>
                      <a:pt x="3944" y="109"/>
                    </a:lnTo>
                    <a:lnTo>
                      <a:pt x="3963" y="108"/>
                    </a:lnTo>
                    <a:lnTo>
                      <a:pt x="3972" y="109"/>
                    </a:lnTo>
                    <a:lnTo>
                      <a:pt x="3979" y="111"/>
                    </a:lnTo>
                    <a:lnTo>
                      <a:pt x="3982" y="113"/>
                    </a:lnTo>
                    <a:lnTo>
                      <a:pt x="3984" y="115"/>
                    </a:lnTo>
                    <a:lnTo>
                      <a:pt x="3985" y="118"/>
                    </a:lnTo>
                    <a:lnTo>
                      <a:pt x="3986" y="122"/>
                    </a:lnTo>
                    <a:lnTo>
                      <a:pt x="3995" y="122"/>
                    </a:lnTo>
                    <a:lnTo>
                      <a:pt x="4008" y="122"/>
                    </a:lnTo>
                    <a:lnTo>
                      <a:pt x="4020" y="122"/>
                    </a:lnTo>
                    <a:lnTo>
                      <a:pt x="4033" y="122"/>
                    </a:lnTo>
                    <a:lnTo>
                      <a:pt x="4033" y="131"/>
                    </a:lnTo>
                    <a:lnTo>
                      <a:pt x="4033" y="140"/>
                    </a:lnTo>
                    <a:lnTo>
                      <a:pt x="4050" y="138"/>
                    </a:lnTo>
                    <a:lnTo>
                      <a:pt x="4069" y="137"/>
                    </a:lnTo>
                    <a:lnTo>
                      <a:pt x="4077" y="138"/>
                    </a:lnTo>
                    <a:lnTo>
                      <a:pt x="4085" y="140"/>
                    </a:lnTo>
                    <a:lnTo>
                      <a:pt x="4087" y="142"/>
                    </a:lnTo>
                    <a:lnTo>
                      <a:pt x="4089" y="144"/>
                    </a:lnTo>
                    <a:lnTo>
                      <a:pt x="4091" y="148"/>
                    </a:lnTo>
                    <a:lnTo>
                      <a:pt x="4091" y="151"/>
                    </a:lnTo>
                    <a:lnTo>
                      <a:pt x="4109" y="151"/>
                    </a:lnTo>
                    <a:lnTo>
                      <a:pt x="4126" y="151"/>
                    </a:lnTo>
                    <a:lnTo>
                      <a:pt x="4143" y="151"/>
                    </a:lnTo>
                    <a:lnTo>
                      <a:pt x="4162" y="151"/>
                    </a:lnTo>
                    <a:lnTo>
                      <a:pt x="4162" y="160"/>
                    </a:lnTo>
                    <a:lnTo>
                      <a:pt x="4162" y="169"/>
                    </a:lnTo>
                    <a:lnTo>
                      <a:pt x="4177" y="168"/>
                    </a:lnTo>
                    <a:lnTo>
                      <a:pt x="4192" y="168"/>
                    </a:lnTo>
                    <a:lnTo>
                      <a:pt x="4198" y="169"/>
                    </a:lnTo>
                    <a:lnTo>
                      <a:pt x="4204" y="171"/>
                    </a:lnTo>
                    <a:lnTo>
                      <a:pt x="4206" y="173"/>
                    </a:lnTo>
                    <a:lnTo>
                      <a:pt x="4207" y="175"/>
                    </a:lnTo>
                    <a:lnTo>
                      <a:pt x="4208" y="178"/>
                    </a:lnTo>
                    <a:lnTo>
                      <a:pt x="4208" y="180"/>
                    </a:lnTo>
                    <a:lnTo>
                      <a:pt x="4222" y="180"/>
                    </a:lnTo>
                    <a:lnTo>
                      <a:pt x="4235" y="180"/>
                    </a:lnTo>
                    <a:lnTo>
                      <a:pt x="4250" y="180"/>
                    </a:lnTo>
                    <a:lnTo>
                      <a:pt x="4266" y="180"/>
                    </a:lnTo>
                    <a:lnTo>
                      <a:pt x="4266" y="189"/>
                    </a:lnTo>
                    <a:lnTo>
                      <a:pt x="4266" y="198"/>
                    </a:lnTo>
                    <a:lnTo>
                      <a:pt x="4283" y="196"/>
                    </a:lnTo>
                    <a:lnTo>
                      <a:pt x="4303" y="195"/>
                    </a:lnTo>
                    <a:lnTo>
                      <a:pt x="4312" y="196"/>
                    </a:lnTo>
                    <a:lnTo>
                      <a:pt x="4319" y="198"/>
                    </a:lnTo>
                    <a:lnTo>
                      <a:pt x="4322" y="200"/>
                    </a:lnTo>
                    <a:lnTo>
                      <a:pt x="4324" y="202"/>
                    </a:lnTo>
                    <a:lnTo>
                      <a:pt x="4325" y="206"/>
                    </a:lnTo>
                    <a:lnTo>
                      <a:pt x="4326" y="209"/>
                    </a:lnTo>
                    <a:lnTo>
                      <a:pt x="4334" y="209"/>
                    </a:lnTo>
                    <a:lnTo>
                      <a:pt x="4344" y="209"/>
                    </a:lnTo>
                    <a:lnTo>
                      <a:pt x="4354" y="209"/>
                    </a:lnTo>
                    <a:lnTo>
                      <a:pt x="4366" y="209"/>
                    </a:lnTo>
                    <a:lnTo>
                      <a:pt x="4366" y="218"/>
                    </a:lnTo>
                    <a:lnTo>
                      <a:pt x="4366" y="227"/>
                    </a:lnTo>
                    <a:lnTo>
                      <a:pt x="4381" y="226"/>
                    </a:lnTo>
                    <a:lnTo>
                      <a:pt x="4396" y="226"/>
                    </a:lnTo>
                    <a:lnTo>
                      <a:pt x="4402" y="227"/>
                    </a:lnTo>
                    <a:lnTo>
                      <a:pt x="4408" y="229"/>
                    </a:lnTo>
                    <a:lnTo>
                      <a:pt x="4410" y="231"/>
                    </a:lnTo>
                    <a:lnTo>
                      <a:pt x="4411" y="234"/>
                    </a:lnTo>
                    <a:lnTo>
                      <a:pt x="4412" y="237"/>
                    </a:lnTo>
                    <a:lnTo>
                      <a:pt x="4413" y="239"/>
                    </a:lnTo>
                    <a:lnTo>
                      <a:pt x="4426" y="239"/>
                    </a:lnTo>
                    <a:lnTo>
                      <a:pt x="4439" y="239"/>
                    </a:lnTo>
                    <a:lnTo>
                      <a:pt x="4455" y="239"/>
                    </a:lnTo>
                    <a:lnTo>
                      <a:pt x="4472" y="239"/>
                    </a:lnTo>
                    <a:lnTo>
                      <a:pt x="4472" y="248"/>
                    </a:lnTo>
                    <a:lnTo>
                      <a:pt x="4472" y="257"/>
                    </a:lnTo>
                    <a:lnTo>
                      <a:pt x="4483" y="256"/>
                    </a:lnTo>
                    <a:lnTo>
                      <a:pt x="4493" y="256"/>
                    </a:lnTo>
                    <a:lnTo>
                      <a:pt x="4496" y="257"/>
                    </a:lnTo>
                    <a:lnTo>
                      <a:pt x="4499" y="259"/>
                    </a:lnTo>
                    <a:lnTo>
                      <a:pt x="4500" y="263"/>
                    </a:lnTo>
                    <a:lnTo>
                      <a:pt x="4501" y="269"/>
                    </a:lnTo>
                    <a:lnTo>
                      <a:pt x="4518" y="269"/>
                    </a:lnTo>
                    <a:lnTo>
                      <a:pt x="4535" y="269"/>
                    </a:lnTo>
                    <a:lnTo>
                      <a:pt x="4553" y="269"/>
                    </a:lnTo>
                    <a:lnTo>
                      <a:pt x="4570" y="269"/>
                    </a:lnTo>
                    <a:lnTo>
                      <a:pt x="4570" y="277"/>
                    </a:lnTo>
                    <a:lnTo>
                      <a:pt x="4570" y="286"/>
                    </a:lnTo>
                    <a:lnTo>
                      <a:pt x="4587" y="285"/>
                    </a:lnTo>
                    <a:lnTo>
                      <a:pt x="4607" y="283"/>
                    </a:lnTo>
                    <a:lnTo>
                      <a:pt x="4616" y="284"/>
                    </a:lnTo>
                    <a:lnTo>
                      <a:pt x="4623" y="286"/>
                    </a:lnTo>
                    <a:lnTo>
                      <a:pt x="4625" y="288"/>
                    </a:lnTo>
                    <a:lnTo>
                      <a:pt x="4628" y="290"/>
                    </a:lnTo>
                    <a:lnTo>
                      <a:pt x="4629" y="294"/>
                    </a:lnTo>
                    <a:lnTo>
                      <a:pt x="4629" y="298"/>
                    </a:lnTo>
                    <a:lnTo>
                      <a:pt x="4639" y="298"/>
                    </a:lnTo>
                    <a:lnTo>
                      <a:pt x="4650" y="298"/>
                    </a:lnTo>
                    <a:lnTo>
                      <a:pt x="4663" y="298"/>
                    </a:lnTo>
                    <a:lnTo>
                      <a:pt x="4676" y="298"/>
                    </a:lnTo>
                    <a:lnTo>
                      <a:pt x="4676" y="306"/>
                    </a:lnTo>
                    <a:lnTo>
                      <a:pt x="4676" y="315"/>
                    </a:lnTo>
                    <a:lnTo>
                      <a:pt x="4692" y="314"/>
                    </a:lnTo>
                    <a:lnTo>
                      <a:pt x="4711" y="312"/>
                    </a:lnTo>
                    <a:lnTo>
                      <a:pt x="4720" y="313"/>
                    </a:lnTo>
                    <a:lnTo>
                      <a:pt x="4727" y="315"/>
                    </a:lnTo>
                    <a:lnTo>
                      <a:pt x="4730" y="317"/>
                    </a:lnTo>
                    <a:lnTo>
                      <a:pt x="4732" y="320"/>
                    </a:lnTo>
                    <a:lnTo>
                      <a:pt x="4733" y="323"/>
                    </a:lnTo>
                    <a:lnTo>
                      <a:pt x="4734" y="327"/>
                    </a:lnTo>
                    <a:lnTo>
                      <a:pt x="4747" y="327"/>
                    </a:lnTo>
                    <a:lnTo>
                      <a:pt x="4762" y="327"/>
                    </a:lnTo>
                    <a:lnTo>
                      <a:pt x="4776" y="327"/>
                    </a:lnTo>
                    <a:lnTo>
                      <a:pt x="4793" y="327"/>
                    </a:lnTo>
                    <a:lnTo>
                      <a:pt x="4793" y="335"/>
                    </a:lnTo>
                    <a:lnTo>
                      <a:pt x="4793" y="344"/>
                    </a:lnTo>
                    <a:lnTo>
                      <a:pt x="4809" y="343"/>
                    </a:lnTo>
                    <a:lnTo>
                      <a:pt x="4828" y="341"/>
                    </a:lnTo>
                    <a:lnTo>
                      <a:pt x="4837" y="342"/>
                    </a:lnTo>
                    <a:lnTo>
                      <a:pt x="4844" y="344"/>
                    </a:lnTo>
                    <a:lnTo>
                      <a:pt x="4847" y="346"/>
                    </a:lnTo>
                    <a:lnTo>
                      <a:pt x="4849" y="348"/>
                    </a:lnTo>
                    <a:lnTo>
                      <a:pt x="4850" y="352"/>
                    </a:lnTo>
                    <a:lnTo>
                      <a:pt x="4851" y="356"/>
                    </a:lnTo>
                    <a:lnTo>
                      <a:pt x="4868" y="356"/>
                    </a:lnTo>
                    <a:lnTo>
                      <a:pt x="4886" y="356"/>
                    </a:lnTo>
                    <a:lnTo>
                      <a:pt x="4903" y="356"/>
                    </a:lnTo>
                    <a:lnTo>
                      <a:pt x="4922" y="356"/>
                    </a:lnTo>
                    <a:lnTo>
                      <a:pt x="4922" y="364"/>
                    </a:lnTo>
                    <a:lnTo>
                      <a:pt x="4922" y="373"/>
                    </a:lnTo>
                    <a:lnTo>
                      <a:pt x="4936" y="372"/>
                    </a:lnTo>
                    <a:lnTo>
                      <a:pt x="4951" y="372"/>
                    </a:lnTo>
                    <a:lnTo>
                      <a:pt x="4958" y="373"/>
                    </a:lnTo>
                    <a:lnTo>
                      <a:pt x="4963" y="376"/>
                    </a:lnTo>
                    <a:lnTo>
                      <a:pt x="4965" y="377"/>
                    </a:lnTo>
                    <a:lnTo>
                      <a:pt x="4967" y="379"/>
                    </a:lnTo>
                    <a:lnTo>
                      <a:pt x="4968" y="382"/>
                    </a:lnTo>
                    <a:lnTo>
                      <a:pt x="4968" y="385"/>
                    </a:lnTo>
                    <a:lnTo>
                      <a:pt x="4986" y="385"/>
                    </a:lnTo>
                    <a:lnTo>
                      <a:pt x="5003" y="385"/>
                    </a:lnTo>
                    <a:lnTo>
                      <a:pt x="5020" y="385"/>
                    </a:lnTo>
                    <a:lnTo>
                      <a:pt x="5038" y="385"/>
                    </a:lnTo>
                    <a:lnTo>
                      <a:pt x="5038" y="393"/>
                    </a:lnTo>
                    <a:lnTo>
                      <a:pt x="5038" y="402"/>
                    </a:lnTo>
                    <a:lnTo>
                      <a:pt x="5052" y="401"/>
                    </a:lnTo>
                    <a:lnTo>
                      <a:pt x="5068" y="401"/>
                    </a:lnTo>
                    <a:lnTo>
                      <a:pt x="5075" y="402"/>
                    </a:lnTo>
                    <a:lnTo>
                      <a:pt x="5080" y="405"/>
                    </a:lnTo>
                    <a:lnTo>
                      <a:pt x="5082" y="406"/>
                    </a:lnTo>
                    <a:lnTo>
                      <a:pt x="5084" y="408"/>
                    </a:lnTo>
                    <a:lnTo>
                      <a:pt x="5085" y="411"/>
                    </a:lnTo>
                    <a:lnTo>
                      <a:pt x="5085" y="414"/>
                    </a:lnTo>
                    <a:lnTo>
                      <a:pt x="5098" y="414"/>
                    </a:lnTo>
                    <a:lnTo>
                      <a:pt x="5112" y="414"/>
                    </a:lnTo>
                    <a:lnTo>
                      <a:pt x="5127" y="414"/>
                    </a:lnTo>
                    <a:lnTo>
                      <a:pt x="5143" y="414"/>
                    </a:lnTo>
                    <a:lnTo>
                      <a:pt x="5143" y="422"/>
                    </a:lnTo>
                    <a:lnTo>
                      <a:pt x="5143" y="431"/>
                    </a:lnTo>
                    <a:lnTo>
                      <a:pt x="5160" y="430"/>
                    </a:lnTo>
                    <a:lnTo>
                      <a:pt x="5179" y="428"/>
                    </a:lnTo>
                    <a:lnTo>
                      <a:pt x="5187" y="429"/>
                    </a:lnTo>
                    <a:lnTo>
                      <a:pt x="5195" y="431"/>
                    </a:lnTo>
                    <a:lnTo>
                      <a:pt x="5197" y="433"/>
                    </a:lnTo>
                    <a:lnTo>
                      <a:pt x="5200" y="436"/>
                    </a:lnTo>
                    <a:lnTo>
                      <a:pt x="5201" y="439"/>
                    </a:lnTo>
                    <a:lnTo>
                      <a:pt x="5201" y="443"/>
                    </a:lnTo>
                    <a:lnTo>
                      <a:pt x="5211" y="443"/>
                    </a:lnTo>
                    <a:lnTo>
                      <a:pt x="5220" y="443"/>
                    </a:lnTo>
                    <a:lnTo>
                      <a:pt x="5231" y="443"/>
                    </a:lnTo>
                    <a:lnTo>
                      <a:pt x="5243" y="443"/>
                    </a:lnTo>
                    <a:lnTo>
                      <a:pt x="5243" y="451"/>
                    </a:lnTo>
                    <a:lnTo>
                      <a:pt x="5243" y="460"/>
                    </a:lnTo>
                    <a:lnTo>
                      <a:pt x="5259" y="459"/>
                    </a:lnTo>
                    <a:lnTo>
                      <a:pt x="5278" y="457"/>
                    </a:lnTo>
                    <a:lnTo>
                      <a:pt x="5287" y="458"/>
                    </a:lnTo>
                    <a:lnTo>
                      <a:pt x="5294" y="460"/>
                    </a:lnTo>
                    <a:lnTo>
                      <a:pt x="5297" y="462"/>
                    </a:lnTo>
                    <a:lnTo>
                      <a:pt x="5299" y="465"/>
                    </a:lnTo>
                    <a:lnTo>
                      <a:pt x="5301" y="468"/>
                    </a:lnTo>
                    <a:lnTo>
                      <a:pt x="5301" y="472"/>
                    </a:lnTo>
                    <a:lnTo>
                      <a:pt x="5311" y="472"/>
                    </a:lnTo>
                    <a:lnTo>
                      <a:pt x="5322" y="472"/>
                    </a:lnTo>
                    <a:lnTo>
                      <a:pt x="5334" y="472"/>
                    </a:lnTo>
                    <a:lnTo>
                      <a:pt x="5347" y="472"/>
                    </a:lnTo>
                    <a:lnTo>
                      <a:pt x="5347" y="480"/>
                    </a:lnTo>
                    <a:lnTo>
                      <a:pt x="5347" y="489"/>
                    </a:lnTo>
                    <a:lnTo>
                      <a:pt x="5365" y="488"/>
                    </a:lnTo>
                    <a:lnTo>
                      <a:pt x="5384" y="486"/>
                    </a:lnTo>
                    <a:lnTo>
                      <a:pt x="5393" y="487"/>
                    </a:lnTo>
                    <a:lnTo>
                      <a:pt x="5400" y="489"/>
                    </a:lnTo>
                    <a:lnTo>
                      <a:pt x="5402" y="491"/>
                    </a:lnTo>
                    <a:lnTo>
                      <a:pt x="5405" y="494"/>
                    </a:lnTo>
                    <a:lnTo>
                      <a:pt x="5406" y="497"/>
                    </a:lnTo>
                    <a:lnTo>
                      <a:pt x="5407" y="501"/>
                    </a:lnTo>
                    <a:lnTo>
                      <a:pt x="5415" y="501"/>
                    </a:lnTo>
                    <a:lnTo>
                      <a:pt x="5425" y="501"/>
                    </a:lnTo>
                    <a:lnTo>
                      <a:pt x="5435" y="501"/>
                    </a:lnTo>
                    <a:lnTo>
                      <a:pt x="5447" y="501"/>
                    </a:lnTo>
                    <a:lnTo>
                      <a:pt x="5447" y="510"/>
                    </a:lnTo>
                    <a:lnTo>
                      <a:pt x="5447" y="518"/>
                    </a:lnTo>
                    <a:lnTo>
                      <a:pt x="5464" y="517"/>
                    </a:lnTo>
                    <a:lnTo>
                      <a:pt x="5483" y="515"/>
                    </a:lnTo>
                    <a:lnTo>
                      <a:pt x="5491" y="516"/>
                    </a:lnTo>
                    <a:lnTo>
                      <a:pt x="5499" y="518"/>
                    </a:lnTo>
                    <a:lnTo>
                      <a:pt x="5501" y="520"/>
                    </a:lnTo>
                    <a:lnTo>
                      <a:pt x="5503" y="523"/>
                    </a:lnTo>
                    <a:lnTo>
                      <a:pt x="5505" y="526"/>
                    </a:lnTo>
                    <a:lnTo>
                      <a:pt x="5505" y="530"/>
                    </a:lnTo>
                    <a:lnTo>
                      <a:pt x="5519" y="530"/>
                    </a:lnTo>
                    <a:lnTo>
                      <a:pt x="5533" y="530"/>
                    </a:lnTo>
                    <a:lnTo>
                      <a:pt x="5548" y="530"/>
                    </a:lnTo>
                    <a:lnTo>
                      <a:pt x="5564" y="530"/>
                    </a:lnTo>
                    <a:lnTo>
                      <a:pt x="5564" y="539"/>
                    </a:lnTo>
                    <a:lnTo>
                      <a:pt x="5564" y="547"/>
                    </a:lnTo>
                    <a:lnTo>
                      <a:pt x="5583" y="546"/>
                    </a:lnTo>
                    <a:lnTo>
                      <a:pt x="5608" y="544"/>
                    </a:lnTo>
                    <a:lnTo>
                      <a:pt x="5620" y="545"/>
                    </a:lnTo>
                    <a:lnTo>
                      <a:pt x="5630" y="547"/>
                    </a:lnTo>
                    <a:lnTo>
                      <a:pt x="5634" y="549"/>
                    </a:lnTo>
                    <a:lnTo>
                      <a:pt x="5637" y="552"/>
                    </a:lnTo>
                    <a:lnTo>
                      <a:pt x="5639" y="555"/>
                    </a:lnTo>
                    <a:lnTo>
                      <a:pt x="5640" y="559"/>
                    </a:lnTo>
                    <a:lnTo>
                      <a:pt x="5648" y="559"/>
                    </a:lnTo>
                    <a:lnTo>
                      <a:pt x="5658" y="559"/>
                    </a:lnTo>
                    <a:lnTo>
                      <a:pt x="5669" y="559"/>
                    </a:lnTo>
                    <a:lnTo>
                      <a:pt x="5681" y="559"/>
                    </a:lnTo>
                    <a:lnTo>
                      <a:pt x="5681" y="568"/>
                    </a:lnTo>
                    <a:lnTo>
                      <a:pt x="5681" y="576"/>
                    </a:lnTo>
                    <a:lnTo>
                      <a:pt x="5698" y="575"/>
                    </a:lnTo>
                    <a:lnTo>
                      <a:pt x="5717" y="573"/>
                    </a:lnTo>
                    <a:lnTo>
                      <a:pt x="5726" y="574"/>
                    </a:lnTo>
                    <a:lnTo>
                      <a:pt x="5733" y="576"/>
                    </a:lnTo>
                    <a:lnTo>
                      <a:pt x="5735" y="578"/>
                    </a:lnTo>
                    <a:lnTo>
                      <a:pt x="5738" y="581"/>
                    </a:lnTo>
                    <a:lnTo>
                      <a:pt x="5739" y="584"/>
                    </a:lnTo>
                    <a:lnTo>
                      <a:pt x="5739" y="588"/>
                    </a:lnTo>
                    <a:lnTo>
                      <a:pt x="5753" y="588"/>
                    </a:lnTo>
                    <a:lnTo>
                      <a:pt x="5766" y="588"/>
                    </a:lnTo>
                    <a:lnTo>
                      <a:pt x="5781" y="588"/>
                    </a:lnTo>
                    <a:lnTo>
                      <a:pt x="5797" y="588"/>
                    </a:lnTo>
                    <a:lnTo>
                      <a:pt x="5797" y="597"/>
                    </a:lnTo>
                    <a:lnTo>
                      <a:pt x="5797" y="606"/>
                    </a:lnTo>
                    <a:lnTo>
                      <a:pt x="5815" y="605"/>
                    </a:lnTo>
                    <a:lnTo>
                      <a:pt x="5834" y="603"/>
                    </a:lnTo>
                    <a:lnTo>
                      <a:pt x="5843" y="604"/>
                    </a:lnTo>
                    <a:lnTo>
                      <a:pt x="5850" y="606"/>
                    </a:lnTo>
                    <a:lnTo>
                      <a:pt x="5853" y="608"/>
                    </a:lnTo>
                    <a:lnTo>
                      <a:pt x="5855" y="611"/>
                    </a:lnTo>
                    <a:lnTo>
                      <a:pt x="5856" y="614"/>
                    </a:lnTo>
                    <a:lnTo>
                      <a:pt x="5857" y="618"/>
                    </a:lnTo>
                    <a:lnTo>
                      <a:pt x="5870" y="618"/>
                    </a:lnTo>
                    <a:lnTo>
                      <a:pt x="5883" y="618"/>
                    </a:lnTo>
                    <a:lnTo>
                      <a:pt x="5898" y="618"/>
                    </a:lnTo>
                    <a:lnTo>
                      <a:pt x="5915" y="618"/>
                    </a:lnTo>
                    <a:lnTo>
                      <a:pt x="5915" y="627"/>
                    </a:lnTo>
                    <a:lnTo>
                      <a:pt x="5915" y="635"/>
                    </a:lnTo>
                    <a:lnTo>
                      <a:pt x="5932" y="635"/>
                    </a:lnTo>
                    <a:lnTo>
                      <a:pt x="5950" y="635"/>
                    </a:lnTo>
                    <a:lnTo>
                      <a:pt x="5970" y="635"/>
                    </a:lnTo>
                    <a:lnTo>
                      <a:pt x="5991" y="635"/>
                    </a:lnTo>
                    <a:lnTo>
                      <a:pt x="5991" y="627"/>
                    </a:lnTo>
                    <a:lnTo>
                      <a:pt x="5991" y="618"/>
                    </a:lnTo>
                    <a:lnTo>
                      <a:pt x="6007" y="619"/>
                    </a:lnTo>
                    <a:lnTo>
                      <a:pt x="6027" y="619"/>
                    </a:lnTo>
                    <a:lnTo>
                      <a:pt x="6035" y="618"/>
                    </a:lnTo>
                    <a:lnTo>
                      <a:pt x="6042" y="615"/>
                    </a:lnTo>
                    <a:lnTo>
                      <a:pt x="6045" y="614"/>
                    </a:lnTo>
                    <a:lnTo>
                      <a:pt x="6047" y="612"/>
                    </a:lnTo>
                    <a:lnTo>
                      <a:pt x="6049" y="609"/>
                    </a:lnTo>
                    <a:lnTo>
                      <a:pt x="6049" y="606"/>
                    </a:lnTo>
                    <a:lnTo>
                      <a:pt x="6062" y="606"/>
                    </a:lnTo>
                    <a:lnTo>
                      <a:pt x="6076" y="606"/>
                    </a:lnTo>
                    <a:lnTo>
                      <a:pt x="6091" y="606"/>
                    </a:lnTo>
                    <a:lnTo>
                      <a:pt x="6107" y="606"/>
                    </a:lnTo>
                    <a:lnTo>
                      <a:pt x="6107" y="597"/>
                    </a:lnTo>
                    <a:lnTo>
                      <a:pt x="6107" y="588"/>
                    </a:lnTo>
                    <a:lnTo>
                      <a:pt x="6124" y="589"/>
                    </a:lnTo>
                    <a:lnTo>
                      <a:pt x="6144" y="589"/>
                    </a:lnTo>
                    <a:lnTo>
                      <a:pt x="6152" y="588"/>
                    </a:lnTo>
                    <a:lnTo>
                      <a:pt x="6159" y="585"/>
                    </a:lnTo>
                    <a:lnTo>
                      <a:pt x="6162" y="584"/>
                    </a:lnTo>
                    <a:lnTo>
                      <a:pt x="6164" y="582"/>
                    </a:lnTo>
                    <a:lnTo>
                      <a:pt x="6166" y="579"/>
                    </a:lnTo>
                    <a:lnTo>
                      <a:pt x="6166" y="576"/>
                    </a:lnTo>
                    <a:lnTo>
                      <a:pt x="6175" y="576"/>
                    </a:lnTo>
                    <a:lnTo>
                      <a:pt x="6184" y="576"/>
                    </a:lnTo>
                    <a:lnTo>
                      <a:pt x="6195" y="576"/>
                    </a:lnTo>
                    <a:lnTo>
                      <a:pt x="6207" y="576"/>
                    </a:lnTo>
                    <a:lnTo>
                      <a:pt x="6207" y="568"/>
                    </a:lnTo>
                    <a:lnTo>
                      <a:pt x="6207" y="559"/>
                    </a:lnTo>
                    <a:lnTo>
                      <a:pt x="6224" y="559"/>
                    </a:lnTo>
                    <a:lnTo>
                      <a:pt x="6242" y="559"/>
                    </a:lnTo>
                    <a:lnTo>
                      <a:pt x="6262" y="559"/>
                    </a:lnTo>
                    <a:lnTo>
                      <a:pt x="6283" y="559"/>
                    </a:lnTo>
                    <a:lnTo>
                      <a:pt x="6283" y="551"/>
                    </a:lnTo>
                    <a:lnTo>
                      <a:pt x="6283" y="547"/>
                    </a:lnTo>
                    <a:lnTo>
                      <a:pt x="6296" y="547"/>
                    </a:lnTo>
                    <a:lnTo>
                      <a:pt x="6310" y="547"/>
                    </a:lnTo>
                    <a:lnTo>
                      <a:pt x="6325" y="547"/>
                    </a:lnTo>
                    <a:lnTo>
                      <a:pt x="6341" y="547"/>
                    </a:lnTo>
                    <a:lnTo>
                      <a:pt x="6341" y="539"/>
                    </a:lnTo>
                    <a:lnTo>
                      <a:pt x="6341" y="530"/>
                    </a:lnTo>
                    <a:lnTo>
                      <a:pt x="6353" y="530"/>
                    </a:lnTo>
                    <a:lnTo>
                      <a:pt x="6366" y="531"/>
                    </a:lnTo>
                    <a:lnTo>
                      <a:pt x="6372" y="530"/>
                    </a:lnTo>
                    <a:lnTo>
                      <a:pt x="6377" y="527"/>
                    </a:lnTo>
                    <a:lnTo>
                      <a:pt x="6379" y="526"/>
                    </a:lnTo>
                    <a:lnTo>
                      <a:pt x="6381" y="524"/>
                    </a:lnTo>
                    <a:lnTo>
                      <a:pt x="6382" y="521"/>
                    </a:lnTo>
                    <a:lnTo>
                      <a:pt x="6382" y="518"/>
                    </a:lnTo>
                    <a:lnTo>
                      <a:pt x="6395" y="518"/>
                    </a:lnTo>
                    <a:lnTo>
                      <a:pt x="6409" y="518"/>
                    </a:lnTo>
                    <a:lnTo>
                      <a:pt x="6425" y="518"/>
                    </a:lnTo>
                    <a:lnTo>
                      <a:pt x="6441" y="518"/>
                    </a:lnTo>
                    <a:lnTo>
                      <a:pt x="6441" y="510"/>
                    </a:lnTo>
                    <a:lnTo>
                      <a:pt x="6441" y="501"/>
                    </a:lnTo>
                    <a:lnTo>
                      <a:pt x="6456" y="501"/>
                    </a:lnTo>
                    <a:lnTo>
                      <a:pt x="6471" y="501"/>
                    </a:lnTo>
                    <a:lnTo>
                      <a:pt x="6477" y="501"/>
                    </a:lnTo>
                    <a:lnTo>
                      <a:pt x="6483" y="498"/>
                    </a:lnTo>
                    <a:lnTo>
                      <a:pt x="6485" y="497"/>
                    </a:lnTo>
                    <a:lnTo>
                      <a:pt x="6486" y="495"/>
                    </a:lnTo>
                    <a:lnTo>
                      <a:pt x="6487" y="492"/>
                    </a:lnTo>
                    <a:lnTo>
                      <a:pt x="6488" y="489"/>
                    </a:lnTo>
                    <a:lnTo>
                      <a:pt x="6501" y="489"/>
                    </a:lnTo>
                    <a:lnTo>
                      <a:pt x="6514" y="489"/>
                    </a:lnTo>
                    <a:lnTo>
                      <a:pt x="6529" y="489"/>
                    </a:lnTo>
                    <a:lnTo>
                      <a:pt x="6546" y="489"/>
                    </a:lnTo>
                    <a:lnTo>
                      <a:pt x="6546" y="480"/>
                    </a:lnTo>
                    <a:lnTo>
                      <a:pt x="6546" y="472"/>
                    </a:lnTo>
                    <a:lnTo>
                      <a:pt x="6557" y="472"/>
                    </a:lnTo>
                    <a:lnTo>
                      <a:pt x="6571" y="472"/>
                    </a:lnTo>
                    <a:lnTo>
                      <a:pt x="6577" y="472"/>
                    </a:lnTo>
                    <a:lnTo>
                      <a:pt x="6582" y="469"/>
                    </a:lnTo>
                    <a:lnTo>
                      <a:pt x="6584" y="468"/>
                    </a:lnTo>
                    <a:lnTo>
                      <a:pt x="6586" y="466"/>
                    </a:lnTo>
                    <a:lnTo>
                      <a:pt x="6587" y="463"/>
                    </a:lnTo>
                    <a:lnTo>
                      <a:pt x="6587" y="460"/>
                    </a:lnTo>
                    <a:lnTo>
                      <a:pt x="6600" y="460"/>
                    </a:lnTo>
                    <a:lnTo>
                      <a:pt x="6614" y="460"/>
                    </a:lnTo>
                    <a:lnTo>
                      <a:pt x="6629" y="460"/>
                    </a:lnTo>
                    <a:lnTo>
                      <a:pt x="6645" y="460"/>
                    </a:lnTo>
                    <a:lnTo>
                      <a:pt x="6645" y="451"/>
                    </a:lnTo>
                    <a:lnTo>
                      <a:pt x="6645" y="443"/>
                    </a:lnTo>
                    <a:lnTo>
                      <a:pt x="6662" y="443"/>
                    </a:lnTo>
                    <a:lnTo>
                      <a:pt x="6681" y="443"/>
                    </a:lnTo>
                    <a:lnTo>
                      <a:pt x="6689" y="443"/>
                    </a:lnTo>
                    <a:lnTo>
                      <a:pt x="6697" y="440"/>
                    </a:lnTo>
                    <a:lnTo>
                      <a:pt x="6699" y="439"/>
                    </a:lnTo>
                    <a:lnTo>
                      <a:pt x="6701" y="437"/>
                    </a:lnTo>
                    <a:lnTo>
                      <a:pt x="6703" y="434"/>
                    </a:lnTo>
                    <a:lnTo>
                      <a:pt x="6703" y="431"/>
                    </a:lnTo>
                    <a:lnTo>
                      <a:pt x="6713" y="431"/>
                    </a:lnTo>
                    <a:lnTo>
                      <a:pt x="6725" y="431"/>
                    </a:lnTo>
                    <a:lnTo>
                      <a:pt x="6738" y="431"/>
                    </a:lnTo>
                    <a:lnTo>
                      <a:pt x="6751" y="431"/>
                    </a:lnTo>
                    <a:lnTo>
                      <a:pt x="6751" y="422"/>
                    </a:lnTo>
                    <a:lnTo>
                      <a:pt x="6751" y="414"/>
                    </a:lnTo>
                    <a:lnTo>
                      <a:pt x="6767" y="414"/>
                    </a:lnTo>
                    <a:lnTo>
                      <a:pt x="6786" y="414"/>
                    </a:lnTo>
                    <a:lnTo>
                      <a:pt x="6795" y="413"/>
                    </a:lnTo>
                    <a:lnTo>
                      <a:pt x="6802" y="411"/>
                    </a:lnTo>
                    <a:lnTo>
                      <a:pt x="6805" y="410"/>
                    </a:lnTo>
                    <a:lnTo>
                      <a:pt x="6807" y="408"/>
                    </a:lnTo>
                    <a:lnTo>
                      <a:pt x="6808" y="405"/>
                    </a:lnTo>
                    <a:lnTo>
                      <a:pt x="6809" y="402"/>
                    </a:lnTo>
                    <a:lnTo>
                      <a:pt x="6818" y="402"/>
                    </a:lnTo>
                    <a:lnTo>
                      <a:pt x="6827" y="402"/>
                    </a:lnTo>
                    <a:lnTo>
                      <a:pt x="6837" y="402"/>
                    </a:lnTo>
                    <a:lnTo>
                      <a:pt x="6849" y="402"/>
                    </a:lnTo>
                    <a:lnTo>
                      <a:pt x="6849" y="393"/>
                    </a:lnTo>
                    <a:lnTo>
                      <a:pt x="6849" y="385"/>
                    </a:lnTo>
                    <a:lnTo>
                      <a:pt x="6867" y="385"/>
                    </a:lnTo>
                    <a:lnTo>
                      <a:pt x="6886" y="385"/>
                    </a:lnTo>
                    <a:lnTo>
                      <a:pt x="6905" y="385"/>
                    </a:lnTo>
                    <a:lnTo>
                      <a:pt x="6926" y="385"/>
                    </a:lnTo>
                    <a:lnTo>
                      <a:pt x="6926" y="377"/>
                    </a:lnTo>
                    <a:lnTo>
                      <a:pt x="6926" y="373"/>
                    </a:lnTo>
                    <a:lnTo>
                      <a:pt x="6935" y="373"/>
                    </a:lnTo>
                    <a:lnTo>
                      <a:pt x="6944" y="373"/>
                    </a:lnTo>
                    <a:lnTo>
                      <a:pt x="6954" y="373"/>
                    </a:lnTo>
                    <a:lnTo>
                      <a:pt x="6967" y="373"/>
                    </a:lnTo>
                    <a:lnTo>
                      <a:pt x="6967" y="364"/>
                    </a:lnTo>
                    <a:lnTo>
                      <a:pt x="6967" y="356"/>
                    </a:lnTo>
                    <a:lnTo>
                      <a:pt x="6983" y="356"/>
                    </a:lnTo>
                    <a:lnTo>
                      <a:pt x="7002" y="356"/>
                    </a:lnTo>
                    <a:lnTo>
                      <a:pt x="7011" y="355"/>
                    </a:lnTo>
                    <a:lnTo>
                      <a:pt x="7018" y="353"/>
                    </a:lnTo>
                    <a:lnTo>
                      <a:pt x="7022" y="352"/>
                    </a:lnTo>
                    <a:lnTo>
                      <a:pt x="7024" y="350"/>
                    </a:lnTo>
                    <a:lnTo>
                      <a:pt x="7025" y="347"/>
                    </a:lnTo>
                    <a:lnTo>
                      <a:pt x="7026" y="344"/>
                    </a:lnTo>
                    <a:lnTo>
                      <a:pt x="7039" y="344"/>
                    </a:lnTo>
                    <a:lnTo>
                      <a:pt x="7052" y="344"/>
                    </a:lnTo>
                    <a:lnTo>
                      <a:pt x="7067" y="344"/>
                    </a:lnTo>
                    <a:lnTo>
                      <a:pt x="7084" y="344"/>
                    </a:lnTo>
                    <a:lnTo>
                      <a:pt x="7084" y="335"/>
                    </a:lnTo>
                    <a:lnTo>
                      <a:pt x="7084" y="327"/>
                    </a:lnTo>
                    <a:lnTo>
                      <a:pt x="7098" y="327"/>
                    </a:lnTo>
                    <a:lnTo>
                      <a:pt x="7113" y="327"/>
                    </a:lnTo>
                    <a:lnTo>
                      <a:pt x="7120" y="326"/>
                    </a:lnTo>
                    <a:lnTo>
                      <a:pt x="7125" y="324"/>
                    </a:lnTo>
                    <a:lnTo>
                      <a:pt x="7127" y="323"/>
                    </a:lnTo>
                    <a:lnTo>
                      <a:pt x="7129" y="321"/>
                    </a:lnTo>
                    <a:lnTo>
                      <a:pt x="7130" y="318"/>
                    </a:lnTo>
                    <a:lnTo>
                      <a:pt x="7130" y="315"/>
                    </a:lnTo>
                    <a:lnTo>
                      <a:pt x="7148" y="315"/>
                    </a:lnTo>
                    <a:lnTo>
                      <a:pt x="7165" y="315"/>
                    </a:lnTo>
                    <a:lnTo>
                      <a:pt x="7183" y="315"/>
                    </a:lnTo>
                    <a:lnTo>
                      <a:pt x="7201" y="315"/>
                    </a:lnTo>
                    <a:lnTo>
                      <a:pt x="7201" y="306"/>
                    </a:lnTo>
                    <a:lnTo>
                      <a:pt x="7201" y="298"/>
                    </a:lnTo>
                    <a:lnTo>
                      <a:pt x="7215" y="298"/>
                    </a:lnTo>
                    <a:lnTo>
                      <a:pt x="7230" y="298"/>
                    </a:lnTo>
                    <a:lnTo>
                      <a:pt x="7237" y="297"/>
                    </a:lnTo>
                    <a:lnTo>
                      <a:pt x="7242" y="295"/>
                    </a:lnTo>
                    <a:lnTo>
                      <a:pt x="7244" y="294"/>
                    </a:lnTo>
                    <a:lnTo>
                      <a:pt x="7246" y="291"/>
                    </a:lnTo>
                    <a:lnTo>
                      <a:pt x="7247" y="289"/>
                    </a:lnTo>
                    <a:lnTo>
                      <a:pt x="7247" y="286"/>
                    </a:lnTo>
                    <a:lnTo>
                      <a:pt x="7260" y="286"/>
                    </a:lnTo>
                    <a:lnTo>
                      <a:pt x="7274" y="286"/>
                    </a:lnTo>
                    <a:lnTo>
                      <a:pt x="7289" y="286"/>
                    </a:lnTo>
                    <a:lnTo>
                      <a:pt x="7305" y="286"/>
                    </a:lnTo>
                    <a:lnTo>
                      <a:pt x="7305" y="277"/>
                    </a:lnTo>
                    <a:lnTo>
                      <a:pt x="7305" y="269"/>
                    </a:lnTo>
                    <a:lnTo>
                      <a:pt x="7316" y="269"/>
                    </a:lnTo>
                    <a:lnTo>
                      <a:pt x="7331" y="269"/>
                    </a:lnTo>
                    <a:lnTo>
                      <a:pt x="7337" y="268"/>
                    </a:lnTo>
                    <a:lnTo>
                      <a:pt x="7342" y="266"/>
                    </a:lnTo>
                    <a:lnTo>
                      <a:pt x="7344" y="265"/>
                    </a:lnTo>
                    <a:lnTo>
                      <a:pt x="7346" y="262"/>
                    </a:lnTo>
                    <a:lnTo>
                      <a:pt x="7346" y="260"/>
                    </a:lnTo>
                    <a:lnTo>
                      <a:pt x="7347" y="257"/>
                    </a:lnTo>
                    <a:lnTo>
                      <a:pt x="7360" y="257"/>
                    </a:lnTo>
                    <a:lnTo>
                      <a:pt x="7374" y="257"/>
                    </a:lnTo>
                    <a:lnTo>
                      <a:pt x="7388" y="257"/>
                    </a:lnTo>
                    <a:lnTo>
                      <a:pt x="7405" y="257"/>
                    </a:lnTo>
                    <a:lnTo>
                      <a:pt x="7405" y="248"/>
                    </a:lnTo>
                    <a:lnTo>
                      <a:pt x="7405" y="239"/>
                    </a:lnTo>
                    <a:lnTo>
                      <a:pt x="7421" y="240"/>
                    </a:lnTo>
                    <a:lnTo>
                      <a:pt x="7440" y="240"/>
                    </a:lnTo>
                    <a:lnTo>
                      <a:pt x="7449" y="239"/>
                    </a:lnTo>
                    <a:lnTo>
                      <a:pt x="7456" y="237"/>
                    </a:lnTo>
                    <a:lnTo>
                      <a:pt x="7459" y="236"/>
                    </a:lnTo>
                    <a:lnTo>
                      <a:pt x="7461" y="232"/>
                    </a:lnTo>
                    <a:lnTo>
                      <a:pt x="7462" y="230"/>
                    </a:lnTo>
                    <a:lnTo>
                      <a:pt x="7463" y="227"/>
                    </a:lnTo>
                    <a:lnTo>
                      <a:pt x="7477" y="227"/>
                    </a:lnTo>
                    <a:lnTo>
                      <a:pt x="7491" y="227"/>
                    </a:lnTo>
                    <a:lnTo>
                      <a:pt x="7506" y="227"/>
                    </a:lnTo>
                    <a:lnTo>
                      <a:pt x="7522" y="227"/>
                    </a:lnTo>
                    <a:lnTo>
                      <a:pt x="7522" y="218"/>
                    </a:lnTo>
                    <a:lnTo>
                      <a:pt x="7522" y="209"/>
                    </a:lnTo>
                    <a:lnTo>
                      <a:pt x="7537" y="210"/>
                    </a:lnTo>
                    <a:lnTo>
                      <a:pt x="7552" y="210"/>
                    </a:lnTo>
                    <a:lnTo>
                      <a:pt x="7558" y="209"/>
                    </a:lnTo>
                    <a:lnTo>
                      <a:pt x="7564" y="207"/>
                    </a:lnTo>
                    <a:lnTo>
                      <a:pt x="7566" y="206"/>
                    </a:lnTo>
                    <a:lnTo>
                      <a:pt x="7567" y="203"/>
                    </a:lnTo>
                    <a:lnTo>
                      <a:pt x="7568" y="201"/>
                    </a:lnTo>
                    <a:lnTo>
                      <a:pt x="7569" y="198"/>
                    </a:lnTo>
                    <a:lnTo>
                      <a:pt x="7586" y="198"/>
                    </a:lnTo>
                    <a:lnTo>
                      <a:pt x="7603" y="198"/>
                    </a:lnTo>
                    <a:lnTo>
                      <a:pt x="7621" y="198"/>
                    </a:lnTo>
                    <a:lnTo>
                      <a:pt x="7639" y="198"/>
                    </a:lnTo>
                    <a:lnTo>
                      <a:pt x="7639" y="189"/>
                    </a:lnTo>
                    <a:lnTo>
                      <a:pt x="7639" y="180"/>
                    </a:lnTo>
                    <a:lnTo>
                      <a:pt x="7656" y="181"/>
                    </a:lnTo>
                    <a:lnTo>
                      <a:pt x="7675" y="181"/>
                    </a:lnTo>
                    <a:lnTo>
                      <a:pt x="7683" y="180"/>
                    </a:lnTo>
                    <a:lnTo>
                      <a:pt x="7691" y="178"/>
                    </a:lnTo>
                    <a:lnTo>
                      <a:pt x="7693" y="176"/>
                    </a:lnTo>
                    <a:lnTo>
                      <a:pt x="7695" y="174"/>
                    </a:lnTo>
                    <a:lnTo>
                      <a:pt x="7697" y="172"/>
                    </a:lnTo>
                    <a:lnTo>
                      <a:pt x="7697" y="169"/>
                    </a:lnTo>
                    <a:lnTo>
                      <a:pt x="7710" y="169"/>
                    </a:lnTo>
                    <a:lnTo>
                      <a:pt x="7726" y="169"/>
                    </a:lnTo>
                    <a:lnTo>
                      <a:pt x="7726" y="160"/>
                    </a:lnTo>
                    <a:lnTo>
                      <a:pt x="7726" y="151"/>
                    </a:lnTo>
                    <a:lnTo>
                      <a:pt x="7743" y="152"/>
                    </a:lnTo>
                    <a:lnTo>
                      <a:pt x="7762" y="152"/>
                    </a:lnTo>
                    <a:lnTo>
                      <a:pt x="7770" y="151"/>
                    </a:lnTo>
                    <a:lnTo>
                      <a:pt x="7779" y="149"/>
                    </a:lnTo>
                    <a:lnTo>
                      <a:pt x="7781" y="147"/>
                    </a:lnTo>
                    <a:lnTo>
                      <a:pt x="7784" y="145"/>
                    </a:lnTo>
                    <a:lnTo>
                      <a:pt x="7785" y="143"/>
                    </a:lnTo>
                    <a:lnTo>
                      <a:pt x="7785" y="140"/>
                    </a:lnTo>
                    <a:lnTo>
                      <a:pt x="7795" y="140"/>
                    </a:lnTo>
                    <a:lnTo>
                      <a:pt x="7806" y="140"/>
                    </a:lnTo>
                    <a:lnTo>
                      <a:pt x="7819" y="140"/>
                    </a:lnTo>
                    <a:lnTo>
                      <a:pt x="7832" y="140"/>
                    </a:lnTo>
                    <a:lnTo>
                      <a:pt x="7832" y="131"/>
                    </a:lnTo>
                    <a:lnTo>
                      <a:pt x="7832" y="122"/>
                    </a:lnTo>
                    <a:lnTo>
                      <a:pt x="7849" y="122"/>
                    </a:lnTo>
                    <a:lnTo>
                      <a:pt x="7867" y="122"/>
                    </a:lnTo>
                    <a:lnTo>
                      <a:pt x="7884" y="122"/>
                    </a:lnTo>
                    <a:lnTo>
                      <a:pt x="7901" y="122"/>
                    </a:lnTo>
                    <a:lnTo>
                      <a:pt x="7901" y="114"/>
                    </a:lnTo>
                    <a:lnTo>
                      <a:pt x="7901" y="111"/>
                    </a:lnTo>
                    <a:lnTo>
                      <a:pt x="7916" y="110"/>
                    </a:lnTo>
                    <a:lnTo>
                      <a:pt x="7932" y="110"/>
                    </a:lnTo>
                    <a:lnTo>
                      <a:pt x="7939" y="111"/>
                    </a:lnTo>
                    <a:lnTo>
                      <a:pt x="7944" y="113"/>
                    </a:lnTo>
                    <a:lnTo>
                      <a:pt x="7946" y="115"/>
                    </a:lnTo>
                    <a:lnTo>
                      <a:pt x="7948" y="117"/>
                    </a:lnTo>
                    <a:lnTo>
                      <a:pt x="7948" y="119"/>
                    </a:lnTo>
                    <a:lnTo>
                      <a:pt x="7949" y="122"/>
                    </a:lnTo>
                    <a:lnTo>
                      <a:pt x="7971" y="122"/>
                    </a:lnTo>
                    <a:lnTo>
                      <a:pt x="7992" y="122"/>
                    </a:lnTo>
                    <a:lnTo>
                      <a:pt x="8014" y="122"/>
                    </a:lnTo>
                    <a:lnTo>
                      <a:pt x="8036" y="122"/>
                    </a:lnTo>
                    <a:lnTo>
                      <a:pt x="8036" y="131"/>
                    </a:lnTo>
                    <a:lnTo>
                      <a:pt x="8036" y="140"/>
                    </a:lnTo>
                    <a:lnTo>
                      <a:pt x="8048" y="139"/>
                    </a:lnTo>
                    <a:lnTo>
                      <a:pt x="8057" y="139"/>
                    </a:lnTo>
                    <a:lnTo>
                      <a:pt x="8060" y="140"/>
                    </a:lnTo>
                    <a:lnTo>
                      <a:pt x="8063" y="142"/>
                    </a:lnTo>
                    <a:lnTo>
                      <a:pt x="8064" y="146"/>
                    </a:lnTo>
                    <a:lnTo>
                      <a:pt x="8065" y="151"/>
                    </a:lnTo>
                    <a:lnTo>
                      <a:pt x="8077" y="151"/>
                    </a:lnTo>
                    <a:lnTo>
                      <a:pt x="8095" y="151"/>
                    </a:lnTo>
                    <a:lnTo>
                      <a:pt x="8096" y="157"/>
                    </a:lnTo>
                    <a:lnTo>
                      <a:pt x="8099" y="164"/>
                    </a:lnTo>
                    <a:lnTo>
                      <a:pt x="8102" y="172"/>
                    </a:lnTo>
                    <a:lnTo>
                      <a:pt x="8107" y="180"/>
                    </a:lnTo>
                    <a:lnTo>
                      <a:pt x="8116" y="180"/>
                    </a:lnTo>
                    <a:lnTo>
                      <a:pt x="8128" y="180"/>
                    </a:lnTo>
                    <a:lnTo>
                      <a:pt x="8140" y="180"/>
                    </a:lnTo>
                    <a:lnTo>
                      <a:pt x="8153" y="180"/>
                    </a:lnTo>
                    <a:lnTo>
                      <a:pt x="8153" y="193"/>
                    </a:lnTo>
                    <a:lnTo>
                      <a:pt x="8153" y="209"/>
                    </a:lnTo>
                    <a:lnTo>
                      <a:pt x="8165" y="209"/>
                    </a:lnTo>
                    <a:lnTo>
                      <a:pt x="8182" y="209"/>
                    </a:lnTo>
                    <a:lnTo>
                      <a:pt x="8183" y="215"/>
                    </a:lnTo>
                    <a:lnTo>
                      <a:pt x="8186" y="222"/>
                    </a:lnTo>
                    <a:lnTo>
                      <a:pt x="8189" y="230"/>
                    </a:lnTo>
                    <a:lnTo>
                      <a:pt x="8194" y="239"/>
                    </a:lnTo>
                    <a:lnTo>
                      <a:pt x="8202" y="239"/>
                    </a:lnTo>
                    <a:lnTo>
                      <a:pt x="8211" y="239"/>
                    </a:lnTo>
                    <a:lnTo>
                      <a:pt x="8212" y="245"/>
                    </a:lnTo>
                    <a:lnTo>
                      <a:pt x="8215" y="252"/>
                    </a:lnTo>
                    <a:lnTo>
                      <a:pt x="8218" y="260"/>
                    </a:lnTo>
                    <a:lnTo>
                      <a:pt x="8223" y="269"/>
                    </a:lnTo>
                    <a:lnTo>
                      <a:pt x="8232" y="269"/>
                    </a:lnTo>
                    <a:lnTo>
                      <a:pt x="8241" y="269"/>
                    </a:lnTo>
                    <a:lnTo>
                      <a:pt x="8242" y="274"/>
                    </a:lnTo>
                    <a:lnTo>
                      <a:pt x="8245" y="281"/>
                    </a:lnTo>
                    <a:lnTo>
                      <a:pt x="8248" y="289"/>
                    </a:lnTo>
                    <a:lnTo>
                      <a:pt x="8253" y="298"/>
                    </a:lnTo>
                    <a:lnTo>
                      <a:pt x="8261" y="298"/>
                    </a:lnTo>
                    <a:lnTo>
                      <a:pt x="8270" y="298"/>
                    </a:lnTo>
                    <a:lnTo>
                      <a:pt x="8271" y="303"/>
                    </a:lnTo>
                    <a:lnTo>
                      <a:pt x="8274" y="310"/>
                    </a:lnTo>
                    <a:lnTo>
                      <a:pt x="8277" y="318"/>
                    </a:lnTo>
                    <a:lnTo>
                      <a:pt x="8282" y="327"/>
                    </a:lnTo>
                    <a:lnTo>
                      <a:pt x="8290" y="327"/>
                    </a:lnTo>
                    <a:lnTo>
                      <a:pt x="8299" y="327"/>
                    </a:lnTo>
                    <a:lnTo>
                      <a:pt x="8300" y="331"/>
                    </a:lnTo>
                    <a:lnTo>
                      <a:pt x="8303" y="335"/>
                    </a:lnTo>
                    <a:lnTo>
                      <a:pt x="8306" y="340"/>
                    </a:lnTo>
                    <a:lnTo>
                      <a:pt x="8311" y="344"/>
                    </a:lnTo>
                    <a:lnTo>
                      <a:pt x="8311" y="356"/>
                    </a:lnTo>
                    <a:lnTo>
                      <a:pt x="8311" y="373"/>
                    </a:lnTo>
                    <a:lnTo>
                      <a:pt x="8323" y="372"/>
                    </a:lnTo>
                    <a:lnTo>
                      <a:pt x="8332" y="372"/>
                    </a:lnTo>
                    <a:lnTo>
                      <a:pt x="8335" y="373"/>
                    </a:lnTo>
                    <a:lnTo>
                      <a:pt x="8338" y="376"/>
                    </a:lnTo>
                    <a:lnTo>
                      <a:pt x="8339" y="379"/>
                    </a:lnTo>
                    <a:lnTo>
                      <a:pt x="8340" y="385"/>
                    </a:lnTo>
                    <a:lnTo>
                      <a:pt x="8348" y="385"/>
                    </a:lnTo>
                    <a:lnTo>
                      <a:pt x="8357" y="385"/>
                    </a:lnTo>
                    <a:lnTo>
                      <a:pt x="8358" y="389"/>
                    </a:lnTo>
                    <a:lnTo>
                      <a:pt x="8361" y="393"/>
                    </a:lnTo>
                    <a:lnTo>
                      <a:pt x="8365" y="398"/>
                    </a:lnTo>
                    <a:lnTo>
                      <a:pt x="8369" y="402"/>
                    </a:lnTo>
                    <a:lnTo>
                      <a:pt x="8369" y="414"/>
                    </a:lnTo>
                    <a:lnTo>
                      <a:pt x="8369" y="431"/>
                    </a:lnTo>
                    <a:lnTo>
                      <a:pt x="8382" y="431"/>
                    </a:lnTo>
                    <a:lnTo>
                      <a:pt x="8399" y="431"/>
                    </a:lnTo>
                    <a:lnTo>
                      <a:pt x="8399" y="443"/>
                    </a:lnTo>
                    <a:lnTo>
                      <a:pt x="8399" y="460"/>
                    </a:lnTo>
                    <a:lnTo>
                      <a:pt x="8411" y="460"/>
                    </a:lnTo>
                    <a:lnTo>
                      <a:pt x="8428" y="460"/>
                    </a:lnTo>
                    <a:lnTo>
                      <a:pt x="8428" y="472"/>
                    </a:lnTo>
                    <a:lnTo>
                      <a:pt x="8428" y="489"/>
                    </a:lnTo>
                    <a:lnTo>
                      <a:pt x="8433" y="490"/>
                    </a:lnTo>
                    <a:lnTo>
                      <a:pt x="8440" y="493"/>
                    </a:lnTo>
                    <a:lnTo>
                      <a:pt x="8448" y="497"/>
                    </a:lnTo>
                    <a:lnTo>
                      <a:pt x="8457" y="501"/>
                    </a:lnTo>
                    <a:lnTo>
                      <a:pt x="8457" y="510"/>
                    </a:lnTo>
                    <a:lnTo>
                      <a:pt x="8457" y="518"/>
                    </a:lnTo>
                    <a:lnTo>
                      <a:pt x="8462" y="519"/>
                    </a:lnTo>
                    <a:lnTo>
                      <a:pt x="8469" y="522"/>
                    </a:lnTo>
                    <a:lnTo>
                      <a:pt x="8477" y="526"/>
                    </a:lnTo>
                    <a:lnTo>
                      <a:pt x="8486" y="530"/>
                    </a:lnTo>
                    <a:lnTo>
                      <a:pt x="8486" y="539"/>
                    </a:lnTo>
                    <a:lnTo>
                      <a:pt x="8486" y="547"/>
                    </a:lnTo>
                    <a:lnTo>
                      <a:pt x="8491" y="548"/>
                    </a:lnTo>
                    <a:lnTo>
                      <a:pt x="8498" y="551"/>
                    </a:lnTo>
                    <a:lnTo>
                      <a:pt x="8506" y="555"/>
                    </a:lnTo>
                    <a:lnTo>
                      <a:pt x="8515" y="559"/>
                    </a:lnTo>
                    <a:lnTo>
                      <a:pt x="8515" y="568"/>
                    </a:lnTo>
                    <a:lnTo>
                      <a:pt x="8515" y="576"/>
                    </a:lnTo>
                    <a:lnTo>
                      <a:pt x="8520" y="577"/>
                    </a:lnTo>
                    <a:lnTo>
                      <a:pt x="8527" y="580"/>
                    </a:lnTo>
                    <a:lnTo>
                      <a:pt x="8536" y="584"/>
                    </a:lnTo>
                    <a:lnTo>
                      <a:pt x="8545" y="588"/>
                    </a:lnTo>
                    <a:lnTo>
                      <a:pt x="8545" y="601"/>
                    </a:lnTo>
                    <a:lnTo>
                      <a:pt x="8545" y="618"/>
                    </a:lnTo>
                    <a:lnTo>
                      <a:pt x="8557" y="618"/>
                    </a:lnTo>
                    <a:lnTo>
                      <a:pt x="8574" y="618"/>
                    </a:lnTo>
                    <a:lnTo>
                      <a:pt x="8574" y="630"/>
                    </a:lnTo>
                    <a:lnTo>
                      <a:pt x="8574" y="647"/>
                    </a:lnTo>
                    <a:lnTo>
                      <a:pt x="8586" y="647"/>
                    </a:lnTo>
                    <a:lnTo>
                      <a:pt x="8603" y="647"/>
                    </a:lnTo>
                    <a:lnTo>
                      <a:pt x="8603" y="656"/>
                    </a:lnTo>
                    <a:lnTo>
                      <a:pt x="8603" y="664"/>
                    </a:lnTo>
                    <a:lnTo>
                      <a:pt x="8612" y="664"/>
                    </a:lnTo>
                    <a:lnTo>
                      <a:pt x="8621" y="664"/>
                    </a:lnTo>
                    <a:lnTo>
                      <a:pt x="8621" y="677"/>
                    </a:lnTo>
                    <a:lnTo>
                      <a:pt x="8621" y="693"/>
                    </a:lnTo>
                    <a:lnTo>
                      <a:pt x="8624" y="697"/>
                    </a:lnTo>
                    <a:lnTo>
                      <a:pt x="8632" y="705"/>
                    </a:lnTo>
                    <a:lnTo>
                      <a:pt x="8641" y="705"/>
                    </a:lnTo>
                    <a:lnTo>
                      <a:pt x="8649" y="705"/>
                    </a:lnTo>
                    <a:lnTo>
                      <a:pt x="8649" y="714"/>
                    </a:lnTo>
                    <a:lnTo>
                      <a:pt x="8649" y="722"/>
                    </a:lnTo>
                    <a:lnTo>
                      <a:pt x="8668" y="721"/>
                    </a:lnTo>
                    <a:lnTo>
                      <a:pt x="8692" y="720"/>
                    </a:lnTo>
                    <a:lnTo>
                      <a:pt x="8703" y="720"/>
                    </a:lnTo>
                    <a:lnTo>
                      <a:pt x="8712" y="722"/>
                    </a:lnTo>
                    <a:lnTo>
                      <a:pt x="8715" y="724"/>
                    </a:lnTo>
                    <a:lnTo>
                      <a:pt x="8718" y="727"/>
                    </a:lnTo>
                    <a:lnTo>
                      <a:pt x="8720" y="730"/>
                    </a:lnTo>
                    <a:lnTo>
                      <a:pt x="8720" y="734"/>
                    </a:lnTo>
                    <a:lnTo>
                      <a:pt x="8874" y="734"/>
                    </a:lnTo>
                    <a:lnTo>
                      <a:pt x="9027" y="734"/>
                    </a:lnTo>
                    <a:lnTo>
                      <a:pt x="9180" y="734"/>
                    </a:lnTo>
                    <a:lnTo>
                      <a:pt x="9334" y="734"/>
                    </a:lnTo>
                    <a:lnTo>
                      <a:pt x="9487" y="734"/>
                    </a:lnTo>
                    <a:lnTo>
                      <a:pt x="9641" y="734"/>
                    </a:lnTo>
                    <a:lnTo>
                      <a:pt x="9794" y="734"/>
                    </a:lnTo>
                    <a:lnTo>
                      <a:pt x="9948" y="734"/>
                    </a:lnTo>
                    <a:lnTo>
                      <a:pt x="10102" y="734"/>
                    </a:lnTo>
                    <a:lnTo>
                      <a:pt x="10255" y="734"/>
                    </a:lnTo>
                    <a:lnTo>
                      <a:pt x="10409" y="734"/>
                    </a:lnTo>
                    <a:lnTo>
                      <a:pt x="10563" y="734"/>
                    </a:lnTo>
                    <a:lnTo>
                      <a:pt x="10717" y="734"/>
                    </a:lnTo>
                    <a:lnTo>
                      <a:pt x="10871" y="734"/>
                    </a:lnTo>
                    <a:lnTo>
                      <a:pt x="11026" y="734"/>
                    </a:lnTo>
                    <a:lnTo>
                      <a:pt x="11180" y="734"/>
                    </a:lnTo>
                    <a:lnTo>
                      <a:pt x="11180" y="717"/>
                    </a:lnTo>
                    <a:lnTo>
                      <a:pt x="11180" y="705"/>
                    </a:lnTo>
                    <a:lnTo>
                      <a:pt x="11166" y="706"/>
                    </a:lnTo>
                    <a:lnTo>
                      <a:pt x="11150" y="706"/>
                    </a:lnTo>
                    <a:lnTo>
                      <a:pt x="11144" y="705"/>
                    </a:lnTo>
                    <a:lnTo>
                      <a:pt x="11139" y="703"/>
                    </a:lnTo>
                    <a:lnTo>
                      <a:pt x="11137" y="701"/>
                    </a:lnTo>
                    <a:lnTo>
                      <a:pt x="11135" y="699"/>
                    </a:lnTo>
                    <a:lnTo>
                      <a:pt x="11134" y="696"/>
                    </a:lnTo>
                    <a:lnTo>
                      <a:pt x="11134" y="693"/>
                    </a:lnTo>
                    <a:lnTo>
                      <a:pt x="11117" y="693"/>
                    </a:lnTo>
                    <a:lnTo>
                      <a:pt x="11105" y="693"/>
                    </a:lnTo>
                    <a:lnTo>
                      <a:pt x="11105" y="685"/>
                    </a:lnTo>
                    <a:lnTo>
                      <a:pt x="11105" y="676"/>
                    </a:lnTo>
                    <a:lnTo>
                      <a:pt x="11094" y="677"/>
                    </a:lnTo>
                    <a:lnTo>
                      <a:pt x="11085" y="677"/>
                    </a:lnTo>
                    <a:lnTo>
                      <a:pt x="11081" y="676"/>
                    </a:lnTo>
                    <a:lnTo>
                      <a:pt x="11078" y="674"/>
                    </a:lnTo>
                    <a:lnTo>
                      <a:pt x="11075" y="670"/>
                    </a:lnTo>
                    <a:lnTo>
                      <a:pt x="11075" y="664"/>
                    </a:lnTo>
                    <a:lnTo>
                      <a:pt x="11058" y="664"/>
                    </a:lnTo>
                    <a:lnTo>
                      <a:pt x="11046" y="664"/>
                    </a:lnTo>
                    <a:lnTo>
                      <a:pt x="11046" y="656"/>
                    </a:lnTo>
                    <a:lnTo>
                      <a:pt x="11046" y="647"/>
                    </a:lnTo>
                    <a:lnTo>
                      <a:pt x="11036" y="648"/>
                    </a:lnTo>
                    <a:lnTo>
                      <a:pt x="11027" y="648"/>
                    </a:lnTo>
                    <a:lnTo>
                      <a:pt x="11023" y="647"/>
                    </a:lnTo>
                    <a:lnTo>
                      <a:pt x="11020" y="644"/>
                    </a:lnTo>
                    <a:lnTo>
                      <a:pt x="11017" y="641"/>
                    </a:lnTo>
                    <a:lnTo>
                      <a:pt x="11017" y="635"/>
                    </a:lnTo>
                    <a:lnTo>
                      <a:pt x="11000" y="635"/>
                    </a:lnTo>
                    <a:lnTo>
                      <a:pt x="10988" y="635"/>
                    </a:lnTo>
                    <a:lnTo>
                      <a:pt x="10988" y="627"/>
                    </a:lnTo>
                    <a:lnTo>
                      <a:pt x="10988" y="618"/>
                    </a:lnTo>
                    <a:lnTo>
                      <a:pt x="10978" y="619"/>
                    </a:lnTo>
                    <a:lnTo>
                      <a:pt x="10969" y="619"/>
                    </a:lnTo>
                    <a:lnTo>
                      <a:pt x="10965" y="618"/>
                    </a:lnTo>
                    <a:lnTo>
                      <a:pt x="10961" y="615"/>
                    </a:lnTo>
                    <a:lnTo>
                      <a:pt x="10959" y="612"/>
                    </a:lnTo>
                    <a:lnTo>
                      <a:pt x="10959" y="606"/>
                    </a:lnTo>
                    <a:lnTo>
                      <a:pt x="10941" y="606"/>
                    </a:lnTo>
                    <a:lnTo>
                      <a:pt x="10929" y="606"/>
                    </a:lnTo>
                    <a:lnTo>
                      <a:pt x="10924" y="597"/>
                    </a:lnTo>
                    <a:lnTo>
                      <a:pt x="10921" y="589"/>
                    </a:lnTo>
                    <a:lnTo>
                      <a:pt x="10918" y="582"/>
                    </a:lnTo>
                    <a:lnTo>
                      <a:pt x="10917" y="576"/>
                    </a:lnTo>
                    <a:lnTo>
                      <a:pt x="10900" y="576"/>
                    </a:lnTo>
                    <a:lnTo>
                      <a:pt x="10888" y="576"/>
                    </a:lnTo>
                    <a:lnTo>
                      <a:pt x="10888" y="568"/>
                    </a:lnTo>
                    <a:lnTo>
                      <a:pt x="10888" y="559"/>
                    </a:lnTo>
                    <a:lnTo>
                      <a:pt x="10878" y="560"/>
                    </a:lnTo>
                    <a:lnTo>
                      <a:pt x="10869" y="560"/>
                    </a:lnTo>
                    <a:lnTo>
                      <a:pt x="10865" y="559"/>
                    </a:lnTo>
                    <a:lnTo>
                      <a:pt x="10862" y="556"/>
                    </a:lnTo>
                    <a:lnTo>
                      <a:pt x="10860" y="553"/>
                    </a:lnTo>
                    <a:lnTo>
                      <a:pt x="10859" y="547"/>
                    </a:lnTo>
                    <a:lnTo>
                      <a:pt x="10842" y="547"/>
                    </a:lnTo>
                    <a:lnTo>
                      <a:pt x="10830" y="547"/>
                    </a:lnTo>
                    <a:lnTo>
                      <a:pt x="10830" y="539"/>
                    </a:lnTo>
                    <a:lnTo>
                      <a:pt x="10830" y="530"/>
                    </a:lnTo>
                    <a:lnTo>
                      <a:pt x="10820" y="530"/>
                    </a:lnTo>
                    <a:lnTo>
                      <a:pt x="10811" y="531"/>
                    </a:lnTo>
                    <a:lnTo>
                      <a:pt x="10807" y="530"/>
                    </a:lnTo>
                    <a:lnTo>
                      <a:pt x="10804" y="527"/>
                    </a:lnTo>
                    <a:lnTo>
                      <a:pt x="10802" y="524"/>
                    </a:lnTo>
                    <a:lnTo>
                      <a:pt x="10801" y="518"/>
                    </a:lnTo>
                    <a:lnTo>
                      <a:pt x="10783" y="518"/>
                    </a:lnTo>
                    <a:lnTo>
                      <a:pt x="10771" y="518"/>
                    </a:lnTo>
                    <a:lnTo>
                      <a:pt x="10771" y="510"/>
                    </a:lnTo>
                    <a:lnTo>
                      <a:pt x="10771" y="501"/>
                    </a:lnTo>
                    <a:lnTo>
                      <a:pt x="10761" y="501"/>
                    </a:lnTo>
                    <a:lnTo>
                      <a:pt x="10752" y="501"/>
                    </a:lnTo>
                    <a:lnTo>
                      <a:pt x="10748" y="501"/>
                    </a:lnTo>
                    <a:lnTo>
                      <a:pt x="10745" y="498"/>
                    </a:lnTo>
                    <a:lnTo>
                      <a:pt x="10743" y="495"/>
                    </a:lnTo>
                    <a:lnTo>
                      <a:pt x="10742" y="489"/>
                    </a:lnTo>
                    <a:lnTo>
                      <a:pt x="10725" y="489"/>
                    </a:lnTo>
                    <a:lnTo>
                      <a:pt x="10713" y="489"/>
                    </a:lnTo>
                    <a:lnTo>
                      <a:pt x="10713" y="480"/>
                    </a:lnTo>
                    <a:lnTo>
                      <a:pt x="10713" y="472"/>
                    </a:lnTo>
                    <a:lnTo>
                      <a:pt x="10703" y="472"/>
                    </a:lnTo>
                    <a:lnTo>
                      <a:pt x="10694" y="472"/>
                    </a:lnTo>
                    <a:lnTo>
                      <a:pt x="10690" y="472"/>
                    </a:lnTo>
                    <a:lnTo>
                      <a:pt x="10687" y="469"/>
                    </a:lnTo>
                    <a:lnTo>
                      <a:pt x="10684" y="466"/>
                    </a:lnTo>
                    <a:lnTo>
                      <a:pt x="10684" y="460"/>
                    </a:lnTo>
                    <a:lnTo>
                      <a:pt x="10667" y="460"/>
                    </a:lnTo>
                    <a:lnTo>
                      <a:pt x="10655" y="460"/>
                    </a:lnTo>
                    <a:lnTo>
                      <a:pt x="10655" y="451"/>
                    </a:lnTo>
                    <a:lnTo>
                      <a:pt x="10655" y="443"/>
                    </a:lnTo>
                    <a:lnTo>
                      <a:pt x="10644" y="443"/>
                    </a:lnTo>
                    <a:lnTo>
                      <a:pt x="10635" y="443"/>
                    </a:lnTo>
                    <a:lnTo>
                      <a:pt x="10631" y="443"/>
                    </a:lnTo>
                    <a:lnTo>
                      <a:pt x="10628" y="440"/>
                    </a:lnTo>
                    <a:lnTo>
                      <a:pt x="10625" y="437"/>
                    </a:lnTo>
                    <a:lnTo>
                      <a:pt x="10625" y="431"/>
                    </a:lnTo>
                    <a:lnTo>
                      <a:pt x="10608" y="431"/>
                    </a:lnTo>
                    <a:lnTo>
                      <a:pt x="10596" y="431"/>
                    </a:lnTo>
                    <a:lnTo>
                      <a:pt x="10596" y="422"/>
                    </a:lnTo>
                    <a:lnTo>
                      <a:pt x="10596" y="414"/>
                    </a:lnTo>
                    <a:lnTo>
                      <a:pt x="10583" y="414"/>
                    </a:lnTo>
                    <a:lnTo>
                      <a:pt x="10570" y="414"/>
                    </a:lnTo>
                    <a:lnTo>
                      <a:pt x="10559" y="414"/>
                    </a:lnTo>
                    <a:lnTo>
                      <a:pt x="10549" y="414"/>
                    </a:lnTo>
                    <a:lnTo>
                      <a:pt x="10541" y="406"/>
                    </a:lnTo>
                    <a:lnTo>
                      <a:pt x="10538" y="402"/>
                    </a:lnTo>
                    <a:lnTo>
                      <a:pt x="10538" y="393"/>
                    </a:lnTo>
                    <a:lnTo>
                      <a:pt x="10538" y="385"/>
                    </a:lnTo>
                    <a:lnTo>
                      <a:pt x="10528" y="385"/>
                    </a:lnTo>
                    <a:lnTo>
                      <a:pt x="10519" y="385"/>
                    </a:lnTo>
                    <a:lnTo>
                      <a:pt x="10515" y="384"/>
                    </a:lnTo>
                    <a:lnTo>
                      <a:pt x="10511" y="382"/>
                    </a:lnTo>
                    <a:lnTo>
                      <a:pt x="10509" y="379"/>
                    </a:lnTo>
                    <a:lnTo>
                      <a:pt x="10509" y="373"/>
                    </a:lnTo>
                    <a:lnTo>
                      <a:pt x="10491" y="373"/>
                    </a:lnTo>
                    <a:lnTo>
                      <a:pt x="10479" y="373"/>
                    </a:lnTo>
                    <a:lnTo>
                      <a:pt x="10479" y="364"/>
                    </a:lnTo>
                    <a:lnTo>
                      <a:pt x="10479" y="356"/>
                    </a:lnTo>
                    <a:lnTo>
                      <a:pt x="10469" y="356"/>
                    </a:lnTo>
                    <a:lnTo>
                      <a:pt x="10460" y="356"/>
                    </a:lnTo>
                    <a:lnTo>
                      <a:pt x="10456" y="355"/>
                    </a:lnTo>
                    <a:lnTo>
                      <a:pt x="10452" y="353"/>
                    </a:lnTo>
                    <a:lnTo>
                      <a:pt x="10450" y="350"/>
                    </a:lnTo>
                    <a:lnTo>
                      <a:pt x="10450" y="344"/>
                    </a:lnTo>
                    <a:lnTo>
                      <a:pt x="10441" y="344"/>
                    </a:lnTo>
                    <a:lnTo>
                      <a:pt x="10432" y="344"/>
                    </a:lnTo>
                    <a:lnTo>
                      <a:pt x="10432" y="335"/>
                    </a:lnTo>
                    <a:lnTo>
                      <a:pt x="10432" y="327"/>
                    </a:lnTo>
                    <a:lnTo>
                      <a:pt x="10421" y="327"/>
                    </a:lnTo>
                    <a:lnTo>
                      <a:pt x="10407" y="327"/>
                    </a:lnTo>
                    <a:lnTo>
                      <a:pt x="10401" y="326"/>
                    </a:lnTo>
                    <a:lnTo>
                      <a:pt x="10396" y="324"/>
                    </a:lnTo>
                    <a:lnTo>
                      <a:pt x="10394" y="323"/>
                    </a:lnTo>
                    <a:lnTo>
                      <a:pt x="10393" y="321"/>
                    </a:lnTo>
                    <a:lnTo>
                      <a:pt x="10392" y="318"/>
                    </a:lnTo>
                    <a:lnTo>
                      <a:pt x="10391" y="315"/>
                    </a:lnTo>
                    <a:lnTo>
                      <a:pt x="10383" y="315"/>
                    </a:lnTo>
                    <a:lnTo>
                      <a:pt x="10374" y="315"/>
                    </a:lnTo>
                    <a:lnTo>
                      <a:pt x="10374" y="306"/>
                    </a:lnTo>
                    <a:lnTo>
                      <a:pt x="10374" y="298"/>
                    </a:lnTo>
                    <a:lnTo>
                      <a:pt x="10365" y="298"/>
                    </a:lnTo>
                    <a:lnTo>
                      <a:pt x="10355" y="298"/>
                    </a:lnTo>
                    <a:lnTo>
                      <a:pt x="10351" y="297"/>
                    </a:lnTo>
                    <a:lnTo>
                      <a:pt x="10348" y="295"/>
                    </a:lnTo>
                    <a:lnTo>
                      <a:pt x="10345" y="291"/>
                    </a:lnTo>
                    <a:lnTo>
                      <a:pt x="10344" y="286"/>
                    </a:lnTo>
                    <a:lnTo>
                      <a:pt x="10332" y="286"/>
                    </a:lnTo>
                    <a:lnTo>
                      <a:pt x="10321" y="286"/>
                    </a:lnTo>
                    <a:lnTo>
                      <a:pt x="10312" y="286"/>
                    </a:lnTo>
                    <a:lnTo>
                      <a:pt x="10303" y="286"/>
                    </a:lnTo>
                    <a:lnTo>
                      <a:pt x="10303" y="277"/>
                    </a:lnTo>
                    <a:lnTo>
                      <a:pt x="10303" y="269"/>
                    </a:lnTo>
                    <a:lnTo>
                      <a:pt x="10299" y="264"/>
                    </a:lnTo>
                    <a:lnTo>
                      <a:pt x="10295" y="261"/>
                    </a:lnTo>
                    <a:lnTo>
                      <a:pt x="10290" y="258"/>
                    </a:lnTo>
                    <a:lnTo>
                      <a:pt x="10286" y="257"/>
                    </a:lnTo>
                    <a:lnTo>
                      <a:pt x="10269" y="257"/>
                    </a:lnTo>
                    <a:lnTo>
                      <a:pt x="10257" y="257"/>
                    </a:lnTo>
                    <a:lnTo>
                      <a:pt x="10257" y="248"/>
                    </a:lnTo>
                    <a:lnTo>
                      <a:pt x="10257" y="239"/>
                    </a:lnTo>
                    <a:lnTo>
                      <a:pt x="10246" y="240"/>
                    </a:lnTo>
                    <a:lnTo>
                      <a:pt x="10232" y="240"/>
                    </a:lnTo>
                    <a:lnTo>
                      <a:pt x="10226" y="239"/>
                    </a:lnTo>
                    <a:lnTo>
                      <a:pt x="10221" y="237"/>
                    </a:lnTo>
                    <a:lnTo>
                      <a:pt x="10219" y="236"/>
                    </a:lnTo>
                    <a:lnTo>
                      <a:pt x="10217" y="232"/>
                    </a:lnTo>
                    <a:lnTo>
                      <a:pt x="10217" y="230"/>
                    </a:lnTo>
                    <a:lnTo>
                      <a:pt x="10216" y="227"/>
                    </a:lnTo>
                    <a:lnTo>
                      <a:pt x="10200" y="227"/>
                    </a:lnTo>
                    <a:lnTo>
                      <a:pt x="10186" y="227"/>
                    </a:lnTo>
                    <a:lnTo>
                      <a:pt x="10186" y="218"/>
                    </a:lnTo>
                    <a:lnTo>
                      <a:pt x="10186" y="209"/>
                    </a:lnTo>
                    <a:lnTo>
                      <a:pt x="10182" y="205"/>
                    </a:lnTo>
                    <a:lnTo>
                      <a:pt x="10178" y="202"/>
                    </a:lnTo>
                    <a:lnTo>
                      <a:pt x="10173" y="199"/>
                    </a:lnTo>
                    <a:lnTo>
                      <a:pt x="10169" y="198"/>
                    </a:lnTo>
                    <a:lnTo>
                      <a:pt x="10157" y="198"/>
                    </a:lnTo>
                    <a:lnTo>
                      <a:pt x="10146" y="198"/>
                    </a:lnTo>
                    <a:lnTo>
                      <a:pt x="10137" y="198"/>
                    </a:lnTo>
                    <a:lnTo>
                      <a:pt x="10128" y="198"/>
                    </a:lnTo>
                    <a:lnTo>
                      <a:pt x="10128" y="189"/>
                    </a:lnTo>
                    <a:lnTo>
                      <a:pt x="10128" y="180"/>
                    </a:lnTo>
                    <a:lnTo>
                      <a:pt x="10124" y="176"/>
                    </a:lnTo>
                    <a:lnTo>
                      <a:pt x="10120" y="172"/>
                    </a:lnTo>
                    <a:lnTo>
                      <a:pt x="10115" y="170"/>
                    </a:lnTo>
                    <a:lnTo>
                      <a:pt x="10111" y="169"/>
                    </a:lnTo>
                    <a:lnTo>
                      <a:pt x="10099" y="169"/>
                    </a:lnTo>
                    <a:lnTo>
                      <a:pt x="10088" y="169"/>
                    </a:lnTo>
                    <a:lnTo>
                      <a:pt x="10079" y="169"/>
                    </a:lnTo>
                    <a:lnTo>
                      <a:pt x="10070" y="169"/>
                    </a:lnTo>
                    <a:lnTo>
                      <a:pt x="10070" y="160"/>
                    </a:lnTo>
                    <a:lnTo>
                      <a:pt x="10070" y="151"/>
                    </a:lnTo>
                    <a:lnTo>
                      <a:pt x="10061" y="152"/>
                    </a:lnTo>
                    <a:lnTo>
                      <a:pt x="10051" y="152"/>
                    </a:lnTo>
                    <a:lnTo>
                      <a:pt x="10047" y="151"/>
                    </a:lnTo>
                    <a:lnTo>
                      <a:pt x="10044" y="149"/>
                    </a:lnTo>
                    <a:lnTo>
                      <a:pt x="10041" y="145"/>
                    </a:lnTo>
                    <a:lnTo>
                      <a:pt x="10040" y="140"/>
                    </a:lnTo>
                    <a:lnTo>
                      <a:pt x="10023" y="140"/>
                    </a:lnTo>
                    <a:lnTo>
                      <a:pt x="10011" y="140"/>
                    </a:lnTo>
                    <a:lnTo>
                      <a:pt x="10011" y="131"/>
                    </a:lnTo>
                    <a:lnTo>
                      <a:pt x="10011" y="122"/>
                    </a:lnTo>
                    <a:lnTo>
                      <a:pt x="10007" y="118"/>
                    </a:lnTo>
                    <a:lnTo>
                      <a:pt x="10002" y="114"/>
                    </a:lnTo>
                    <a:lnTo>
                      <a:pt x="9998" y="112"/>
                    </a:lnTo>
                    <a:lnTo>
                      <a:pt x="9994" y="111"/>
                    </a:lnTo>
                    <a:lnTo>
                      <a:pt x="9977" y="111"/>
                    </a:lnTo>
                    <a:lnTo>
                      <a:pt x="9965" y="111"/>
                    </a:lnTo>
                    <a:lnTo>
                      <a:pt x="9965" y="102"/>
                    </a:lnTo>
                    <a:lnTo>
                      <a:pt x="9965" y="93"/>
                    </a:lnTo>
                    <a:lnTo>
                      <a:pt x="9955" y="94"/>
                    </a:lnTo>
                    <a:lnTo>
                      <a:pt x="9946" y="94"/>
                    </a:lnTo>
                    <a:lnTo>
                      <a:pt x="9942" y="93"/>
                    </a:lnTo>
                    <a:lnTo>
                      <a:pt x="9939" y="91"/>
                    </a:lnTo>
                    <a:lnTo>
                      <a:pt x="9936" y="87"/>
                    </a:lnTo>
                    <a:lnTo>
                      <a:pt x="9936" y="82"/>
                    </a:lnTo>
                    <a:lnTo>
                      <a:pt x="9919" y="82"/>
                    </a:lnTo>
                    <a:lnTo>
                      <a:pt x="9907" y="82"/>
                    </a:lnTo>
                    <a:lnTo>
                      <a:pt x="9907" y="73"/>
                    </a:lnTo>
                    <a:lnTo>
                      <a:pt x="9907" y="64"/>
                    </a:lnTo>
                    <a:lnTo>
                      <a:pt x="9897" y="65"/>
                    </a:lnTo>
                    <a:lnTo>
                      <a:pt x="9887" y="65"/>
                    </a:lnTo>
                    <a:lnTo>
                      <a:pt x="9883" y="64"/>
                    </a:lnTo>
                    <a:lnTo>
                      <a:pt x="9879" y="62"/>
                    </a:lnTo>
                    <a:lnTo>
                      <a:pt x="9877" y="58"/>
                    </a:lnTo>
                    <a:lnTo>
                      <a:pt x="9877" y="53"/>
                    </a:lnTo>
                    <a:lnTo>
                      <a:pt x="9860" y="53"/>
                    </a:lnTo>
                    <a:lnTo>
                      <a:pt x="9848" y="53"/>
                    </a:lnTo>
                    <a:lnTo>
                      <a:pt x="9848" y="44"/>
                    </a:lnTo>
                    <a:lnTo>
                      <a:pt x="9848" y="35"/>
                    </a:lnTo>
                    <a:lnTo>
                      <a:pt x="9838" y="36"/>
                    </a:lnTo>
                    <a:lnTo>
                      <a:pt x="9829" y="36"/>
                    </a:lnTo>
                    <a:lnTo>
                      <a:pt x="9825" y="35"/>
                    </a:lnTo>
                    <a:lnTo>
                      <a:pt x="9821" y="33"/>
                    </a:lnTo>
                    <a:lnTo>
                      <a:pt x="9819" y="29"/>
                    </a:lnTo>
                    <a:lnTo>
                      <a:pt x="9819" y="24"/>
                    </a:lnTo>
                    <a:lnTo>
                      <a:pt x="9802" y="24"/>
                    </a:lnTo>
                    <a:lnTo>
                      <a:pt x="9790" y="24"/>
                    </a:lnTo>
                    <a:lnTo>
                      <a:pt x="9790" y="15"/>
                    </a:lnTo>
                    <a:lnTo>
                      <a:pt x="9790" y="6"/>
                    </a:lnTo>
                    <a:lnTo>
                      <a:pt x="9780" y="7"/>
                    </a:lnTo>
                    <a:lnTo>
                      <a:pt x="9768" y="7"/>
                    </a:lnTo>
                    <a:lnTo>
                      <a:pt x="9762" y="7"/>
                    </a:lnTo>
                    <a:lnTo>
                      <a:pt x="9757" y="6"/>
                    </a:lnTo>
                    <a:lnTo>
                      <a:pt x="9753" y="4"/>
                    </a:lnTo>
                    <a:lnTo>
                      <a:pt x="9750" y="0"/>
                    </a:lnTo>
                    <a:lnTo>
                      <a:pt x="10225" y="0"/>
                    </a:lnTo>
                    <a:lnTo>
                      <a:pt x="10226" y="3"/>
                    </a:lnTo>
                    <a:lnTo>
                      <a:pt x="10228" y="6"/>
                    </a:lnTo>
                    <a:lnTo>
                      <a:pt x="10237" y="6"/>
                    </a:lnTo>
                    <a:lnTo>
                      <a:pt x="10245" y="6"/>
                    </a:lnTo>
                    <a:lnTo>
                      <a:pt x="10246" y="12"/>
                    </a:lnTo>
                    <a:lnTo>
                      <a:pt x="10249" y="19"/>
                    </a:lnTo>
                    <a:lnTo>
                      <a:pt x="10253" y="27"/>
                    </a:lnTo>
                    <a:lnTo>
                      <a:pt x="10257" y="35"/>
                    </a:lnTo>
                    <a:lnTo>
                      <a:pt x="10267" y="35"/>
                    </a:lnTo>
                    <a:lnTo>
                      <a:pt x="10278" y="35"/>
                    </a:lnTo>
                    <a:lnTo>
                      <a:pt x="10290" y="35"/>
                    </a:lnTo>
                    <a:lnTo>
                      <a:pt x="10303" y="35"/>
                    </a:lnTo>
                    <a:lnTo>
                      <a:pt x="10303" y="44"/>
                    </a:lnTo>
                    <a:lnTo>
                      <a:pt x="10303" y="53"/>
                    </a:lnTo>
                    <a:lnTo>
                      <a:pt x="10316" y="53"/>
                    </a:lnTo>
                    <a:lnTo>
                      <a:pt x="10332" y="53"/>
                    </a:lnTo>
                    <a:lnTo>
                      <a:pt x="10336" y="56"/>
                    </a:lnTo>
                    <a:lnTo>
                      <a:pt x="10344" y="64"/>
                    </a:lnTo>
                    <a:lnTo>
                      <a:pt x="10344" y="73"/>
                    </a:lnTo>
                    <a:lnTo>
                      <a:pt x="10344" y="82"/>
                    </a:lnTo>
                    <a:lnTo>
                      <a:pt x="10357" y="81"/>
                    </a:lnTo>
                    <a:lnTo>
                      <a:pt x="10366" y="81"/>
                    </a:lnTo>
                    <a:lnTo>
                      <a:pt x="10369" y="82"/>
                    </a:lnTo>
                    <a:lnTo>
                      <a:pt x="10372" y="84"/>
                    </a:lnTo>
                    <a:lnTo>
                      <a:pt x="10373" y="88"/>
                    </a:lnTo>
                    <a:lnTo>
                      <a:pt x="10374" y="93"/>
                    </a:lnTo>
                    <a:lnTo>
                      <a:pt x="10383" y="93"/>
                    </a:lnTo>
                    <a:lnTo>
                      <a:pt x="10391" y="93"/>
                    </a:lnTo>
                    <a:lnTo>
                      <a:pt x="10391" y="102"/>
                    </a:lnTo>
                    <a:lnTo>
                      <a:pt x="10391" y="111"/>
                    </a:lnTo>
                    <a:lnTo>
                      <a:pt x="10404" y="111"/>
                    </a:lnTo>
                    <a:lnTo>
                      <a:pt x="10421" y="111"/>
                    </a:lnTo>
                    <a:lnTo>
                      <a:pt x="10424" y="114"/>
                    </a:lnTo>
                    <a:lnTo>
                      <a:pt x="10432" y="122"/>
                    </a:lnTo>
                    <a:lnTo>
                      <a:pt x="10432" y="131"/>
                    </a:lnTo>
                    <a:lnTo>
                      <a:pt x="10432" y="140"/>
                    </a:lnTo>
                    <a:lnTo>
                      <a:pt x="10444" y="139"/>
                    </a:lnTo>
                    <a:lnTo>
                      <a:pt x="10453" y="139"/>
                    </a:lnTo>
                    <a:lnTo>
                      <a:pt x="10456" y="140"/>
                    </a:lnTo>
                    <a:lnTo>
                      <a:pt x="10459" y="142"/>
                    </a:lnTo>
                    <a:lnTo>
                      <a:pt x="10461" y="146"/>
                    </a:lnTo>
                    <a:lnTo>
                      <a:pt x="10461" y="151"/>
                    </a:lnTo>
                    <a:lnTo>
                      <a:pt x="10473" y="151"/>
                    </a:lnTo>
                    <a:lnTo>
                      <a:pt x="10490" y="151"/>
                    </a:lnTo>
                    <a:lnTo>
                      <a:pt x="10490" y="160"/>
                    </a:lnTo>
                    <a:lnTo>
                      <a:pt x="10490" y="169"/>
                    </a:lnTo>
                    <a:lnTo>
                      <a:pt x="10495" y="170"/>
                    </a:lnTo>
                    <a:lnTo>
                      <a:pt x="10500" y="172"/>
                    </a:lnTo>
                    <a:lnTo>
                      <a:pt x="10504" y="176"/>
                    </a:lnTo>
                    <a:lnTo>
                      <a:pt x="10509" y="180"/>
                    </a:lnTo>
                    <a:lnTo>
                      <a:pt x="10521" y="180"/>
                    </a:lnTo>
                    <a:lnTo>
                      <a:pt x="10538" y="180"/>
                    </a:lnTo>
                    <a:lnTo>
                      <a:pt x="10538" y="189"/>
                    </a:lnTo>
                    <a:lnTo>
                      <a:pt x="10538" y="198"/>
                    </a:lnTo>
                    <a:lnTo>
                      <a:pt x="10549" y="197"/>
                    </a:lnTo>
                    <a:lnTo>
                      <a:pt x="10559" y="197"/>
                    </a:lnTo>
                    <a:lnTo>
                      <a:pt x="10562" y="198"/>
                    </a:lnTo>
                    <a:lnTo>
                      <a:pt x="10565" y="200"/>
                    </a:lnTo>
                    <a:lnTo>
                      <a:pt x="10566" y="204"/>
                    </a:lnTo>
                    <a:lnTo>
                      <a:pt x="10567" y="209"/>
                    </a:lnTo>
                    <a:lnTo>
                      <a:pt x="10579" y="209"/>
                    </a:lnTo>
                    <a:lnTo>
                      <a:pt x="10596" y="209"/>
                    </a:lnTo>
                    <a:lnTo>
                      <a:pt x="10596" y="218"/>
                    </a:lnTo>
                    <a:lnTo>
                      <a:pt x="10596" y="227"/>
                    </a:lnTo>
                    <a:lnTo>
                      <a:pt x="10608" y="227"/>
                    </a:lnTo>
                    <a:lnTo>
                      <a:pt x="10625" y="227"/>
                    </a:lnTo>
                    <a:lnTo>
                      <a:pt x="10628" y="230"/>
                    </a:lnTo>
                    <a:lnTo>
                      <a:pt x="10636" y="239"/>
                    </a:lnTo>
                    <a:lnTo>
                      <a:pt x="10636" y="248"/>
                    </a:lnTo>
                    <a:lnTo>
                      <a:pt x="10636" y="257"/>
                    </a:lnTo>
                    <a:lnTo>
                      <a:pt x="10649" y="256"/>
                    </a:lnTo>
                    <a:lnTo>
                      <a:pt x="10658" y="256"/>
                    </a:lnTo>
                    <a:lnTo>
                      <a:pt x="10662" y="257"/>
                    </a:lnTo>
                    <a:lnTo>
                      <a:pt x="10664" y="259"/>
                    </a:lnTo>
                    <a:lnTo>
                      <a:pt x="10666" y="263"/>
                    </a:lnTo>
                    <a:lnTo>
                      <a:pt x="10666" y="269"/>
                    </a:lnTo>
                    <a:lnTo>
                      <a:pt x="10679" y="269"/>
                    </a:lnTo>
                    <a:lnTo>
                      <a:pt x="10695" y="269"/>
                    </a:lnTo>
                    <a:lnTo>
                      <a:pt x="10695" y="277"/>
                    </a:lnTo>
                    <a:lnTo>
                      <a:pt x="10695" y="286"/>
                    </a:lnTo>
                    <a:lnTo>
                      <a:pt x="10707" y="285"/>
                    </a:lnTo>
                    <a:lnTo>
                      <a:pt x="10716" y="285"/>
                    </a:lnTo>
                    <a:lnTo>
                      <a:pt x="10720" y="286"/>
                    </a:lnTo>
                    <a:lnTo>
                      <a:pt x="10722" y="288"/>
                    </a:lnTo>
                    <a:lnTo>
                      <a:pt x="10724" y="292"/>
                    </a:lnTo>
                    <a:lnTo>
                      <a:pt x="10724" y="298"/>
                    </a:lnTo>
                    <a:lnTo>
                      <a:pt x="10733" y="298"/>
                    </a:lnTo>
                    <a:lnTo>
                      <a:pt x="10742" y="298"/>
                    </a:lnTo>
                    <a:lnTo>
                      <a:pt x="10742" y="306"/>
                    </a:lnTo>
                    <a:lnTo>
                      <a:pt x="10742" y="315"/>
                    </a:lnTo>
                    <a:lnTo>
                      <a:pt x="10754" y="314"/>
                    </a:lnTo>
                    <a:lnTo>
                      <a:pt x="10763" y="314"/>
                    </a:lnTo>
                    <a:lnTo>
                      <a:pt x="10766" y="315"/>
                    </a:lnTo>
                    <a:lnTo>
                      <a:pt x="10769" y="317"/>
                    </a:lnTo>
                    <a:lnTo>
                      <a:pt x="10770" y="321"/>
                    </a:lnTo>
                    <a:lnTo>
                      <a:pt x="10771" y="327"/>
                    </a:lnTo>
                    <a:lnTo>
                      <a:pt x="10783" y="327"/>
                    </a:lnTo>
                    <a:lnTo>
                      <a:pt x="10801" y="327"/>
                    </a:lnTo>
                    <a:lnTo>
                      <a:pt x="10802" y="332"/>
                    </a:lnTo>
                    <a:lnTo>
                      <a:pt x="10804" y="339"/>
                    </a:lnTo>
                    <a:lnTo>
                      <a:pt x="10808" y="347"/>
                    </a:lnTo>
                    <a:lnTo>
                      <a:pt x="10812" y="356"/>
                    </a:lnTo>
                    <a:lnTo>
                      <a:pt x="10825" y="356"/>
                    </a:lnTo>
                    <a:lnTo>
                      <a:pt x="10842" y="356"/>
                    </a:lnTo>
                    <a:lnTo>
                      <a:pt x="10842" y="364"/>
                    </a:lnTo>
                    <a:lnTo>
                      <a:pt x="10842" y="373"/>
                    </a:lnTo>
                    <a:lnTo>
                      <a:pt x="10846" y="374"/>
                    </a:lnTo>
                    <a:lnTo>
                      <a:pt x="10850" y="377"/>
                    </a:lnTo>
                    <a:lnTo>
                      <a:pt x="10855" y="380"/>
                    </a:lnTo>
                    <a:lnTo>
                      <a:pt x="10859" y="385"/>
                    </a:lnTo>
                    <a:lnTo>
                      <a:pt x="10871" y="385"/>
                    </a:lnTo>
                    <a:lnTo>
                      <a:pt x="10888" y="385"/>
                    </a:lnTo>
                    <a:lnTo>
                      <a:pt x="10888" y="393"/>
                    </a:lnTo>
                    <a:lnTo>
                      <a:pt x="10888" y="402"/>
                    </a:lnTo>
                    <a:lnTo>
                      <a:pt x="10900" y="401"/>
                    </a:lnTo>
                    <a:lnTo>
                      <a:pt x="10909" y="401"/>
                    </a:lnTo>
                    <a:lnTo>
                      <a:pt x="10912" y="402"/>
                    </a:lnTo>
                    <a:lnTo>
                      <a:pt x="10915" y="405"/>
                    </a:lnTo>
                    <a:lnTo>
                      <a:pt x="10916" y="408"/>
                    </a:lnTo>
                    <a:lnTo>
                      <a:pt x="10917" y="414"/>
                    </a:lnTo>
                    <a:lnTo>
                      <a:pt x="10929" y="414"/>
                    </a:lnTo>
                    <a:lnTo>
                      <a:pt x="10946" y="414"/>
                    </a:lnTo>
                    <a:lnTo>
                      <a:pt x="10947" y="419"/>
                    </a:lnTo>
                    <a:lnTo>
                      <a:pt x="10951" y="426"/>
                    </a:lnTo>
                    <a:lnTo>
                      <a:pt x="10954" y="434"/>
                    </a:lnTo>
                    <a:lnTo>
                      <a:pt x="10959" y="443"/>
                    </a:lnTo>
                    <a:lnTo>
                      <a:pt x="10971" y="443"/>
                    </a:lnTo>
                    <a:lnTo>
                      <a:pt x="10988" y="443"/>
                    </a:lnTo>
                    <a:lnTo>
                      <a:pt x="10988" y="451"/>
                    </a:lnTo>
                    <a:lnTo>
                      <a:pt x="10988" y="460"/>
                    </a:lnTo>
                    <a:lnTo>
                      <a:pt x="10999" y="460"/>
                    </a:lnTo>
                    <a:lnTo>
                      <a:pt x="11009" y="459"/>
                    </a:lnTo>
                    <a:lnTo>
                      <a:pt x="11012" y="460"/>
                    </a:lnTo>
                    <a:lnTo>
                      <a:pt x="11015" y="463"/>
                    </a:lnTo>
                    <a:lnTo>
                      <a:pt x="11016" y="466"/>
                    </a:lnTo>
                    <a:lnTo>
                      <a:pt x="11017" y="472"/>
                    </a:lnTo>
                    <a:lnTo>
                      <a:pt x="11029" y="472"/>
                    </a:lnTo>
                    <a:lnTo>
                      <a:pt x="11046" y="472"/>
                    </a:lnTo>
                    <a:lnTo>
                      <a:pt x="11046" y="480"/>
                    </a:lnTo>
                    <a:lnTo>
                      <a:pt x="11046" y="489"/>
                    </a:lnTo>
                    <a:lnTo>
                      <a:pt x="11050" y="490"/>
                    </a:lnTo>
                    <a:lnTo>
                      <a:pt x="11054" y="493"/>
                    </a:lnTo>
                    <a:lnTo>
                      <a:pt x="11059" y="497"/>
                    </a:lnTo>
                    <a:lnTo>
                      <a:pt x="11063" y="501"/>
                    </a:lnTo>
                    <a:lnTo>
                      <a:pt x="11075" y="501"/>
                    </a:lnTo>
                    <a:lnTo>
                      <a:pt x="11092" y="501"/>
                    </a:lnTo>
                    <a:lnTo>
                      <a:pt x="11092" y="510"/>
                    </a:lnTo>
                    <a:lnTo>
                      <a:pt x="11092" y="518"/>
                    </a:lnTo>
                    <a:lnTo>
                      <a:pt x="11105" y="518"/>
                    </a:lnTo>
                    <a:lnTo>
                      <a:pt x="11114" y="517"/>
                    </a:lnTo>
                    <a:lnTo>
                      <a:pt x="11117" y="519"/>
                    </a:lnTo>
                    <a:lnTo>
                      <a:pt x="11120" y="521"/>
                    </a:lnTo>
                    <a:lnTo>
                      <a:pt x="11122" y="524"/>
                    </a:lnTo>
                    <a:lnTo>
                      <a:pt x="11122" y="530"/>
                    </a:lnTo>
                    <a:lnTo>
                      <a:pt x="11134" y="530"/>
                    </a:lnTo>
                    <a:lnTo>
                      <a:pt x="11151" y="530"/>
                    </a:lnTo>
                    <a:lnTo>
                      <a:pt x="11151" y="539"/>
                    </a:lnTo>
                    <a:lnTo>
                      <a:pt x="11151" y="547"/>
                    </a:lnTo>
                    <a:lnTo>
                      <a:pt x="11163" y="547"/>
                    </a:lnTo>
                    <a:lnTo>
                      <a:pt x="11180" y="547"/>
                    </a:lnTo>
                    <a:lnTo>
                      <a:pt x="11180" y="560"/>
                    </a:lnTo>
                    <a:lnTo>
                      <a:pt x="11180" y="576"/>
                    </a:lnTo>
                    <a:lnTo>
                      <a:pt x="11194" y="576"/>
                    </a:lnTo>
                    <a:lnTo>
                      <a:pt x="11207" y="576"/>
                    </a:lnTo>
                    <a:lnTo>
                      <a:pt x="11212" y="577"/>
                    </a:lnTo>
                    <a:lnTo>
                      <a:pt x="11217" y="579"/>
                    </a:lnTo>
                    <a:lnTo>
                      <a:pt x="11218" y="580"/>
                    </a:lnTo>
                    <a:lnTo>
                      <a:pt x="11220" y="582"/>
                    </a:lnTo>
                    <a:lnTo>
                      <a:pt x="11221" y="585"/>
                    </a:lnTo>
                    <a:lnTo>
                      <a:pt x="11221" y="588"/>
                    </a:lnTo>
                    <a:lnTo>
                      <a:pt x="11233" y="588"/>
                    </a:lnTo>
                    <a:lnTo>
                      <a:pt x="11250" y="588"/>
                    </a:lnTo>
                    <a:lnTo>
                      <a:pt x="11250" y="597"/>
                    </a:lnTo>
                    <a:lnTo>
                      <a:pt x="11250" y="606"/>
                    </a:lnTo>
                    <a:lnTo>
                      <a:pt x="11255" y="607"/>
                    </a:lnTo>
                    <a:lnTo>
                      <a:pt x="11260" y="610"/>
                    </a:lnTo>
                    <a:lnTo>
                      <a:pt x="11264" y="614"/>
                    </a:lnTo>
                    <a:lnTo>
                      <a:pt x="11268" y="618"/>
                    </a:lnTo>
                    <a:lnTo>
                      <a:pt x="11277" y="618"/>
                    </a:lnTo>
                    <a:lnTo>
                      <a:pt x="11286" y="618"/>
                    </a:lnTo>
                    <a:lnTo>
                      <a:pt x="11297" y="618"/>
                    </a:lnTo>
                    <a:lnTo>
                      <a:pt x="11309" y="618"/>
                    </a:lnTo>
                    <a:lnTo>
                      <a:pt x="11309" y="627"/>
                    </a:lnTo>
                    <a:lnTo>
                      <a:pt x="11309" y="635"/>
                    </a:lnTo>
                    <a:lnTo>
                      <a:pt x="11322" y="635"/>
                    </a:lnTo>
                    <a:lnTo>
                      <a:pt x="11336" y="635"/>
                    </a:lnTo>
                    <a:lnTo>
                      <a:pt x="11351" y="635"/>
                    </a:lnTo>
                    <a:lnTo>
                      <a:pt x="11367" y="635"/>
                    </a:lnTo>
                    <a:lnTo>
                      <a:pt x="11367" y="627"/>
                    </a:lnTo>
                    <a:lnTo>
                      <a:pt x="11367" y="618"/>
                    </a:lnTo>
                    <a:lnTo>
                      <a:pt x="11371" y="614"/>
                    </a:lnTo>
                    <a:lnTo>
                      <a:pt x="11376" y="610"/>
                    </a:lnTo>
                    <a:lnTo>
                      <a:pt x="11380" y="607"/>
                    </a:lnTo>
                    <a:lnTo>
                      <a:pt x="11384" y="606"/>
                    </a:lnTo>
                    <a:lnTo>
                      <a:pt x="11412" y="606"/>
                    </a:lnTo>
                    <a:lnTo>
                      <a:pt x="11441" y="606"/>
                    </a:lnTo>
                    <a:lnTo>
                      <a:pt x="11471" y="606"/>
                    </a:lnTo>
                    <a:lnTo>
                      <a:pt x="11502" y="606"/>
                    </a:lnTo>
                    <a:lnTo>
                      <a:pt x="11505" y="610"/>
                    </a:lnTo>
                    <a:lnTo>
                      <a:pt x="11513" y="618"/>
                    </a:lnTo>
                    <a:lnTo>
                      <a:pt x="11513" y="627"/>
                    </a:lnTo>
                    <a:lnTo>
                      <a:pt x="11513" y="635"/>
                    </a:lnTo>
                    <a:lnTo>
                      <a:pt x="11518" y="636"/>
                    </a:lnTo>
                    <a:lnTo>
                      <a:pt x="11525" y="639"/>
                    </a:lnTo>
                    <a:lnTo>
                      <a:pt x="11533" y="643"/>
                    </a:lnTo>
                    <a:lnTo>
                      <a:pt x="11542" y="647"/>
                    </a:lnTo>
                    <a:lnTo>
                      <a:pt x="11542" y="656"/>
                    </a:lnTo>
                    <a:lnTo>
                      <a:pt x="11542" y="664"/>
                    </a:lnTo>
                    <a:lnTo>
                      <a:pt x="11551" y="664"/>
                    </a:lnTo>
                    <a:lnTo>
                      <a:pt x="11561" y="664"/>
                    </a:lnTo>
                    <a:lnTo>
                      <a:pt x="11560" y="676"/>
                    </a:lnTo>
                    <a:lnTo>
                      <a:pt x="11560" y="685"/>
                    </a:lnTo>
                    <a:lnTo>
                      <a:pt x="11561" y="689"/>
                    </a:lnTo>
                    <a:lnTo>
                      <a:pt x="11563" y="691"/>
                    </a:lnTo>
                    <a:lnTo>
                      <a:pt x="11567" y="693"/>
                    </a:lnTo>
                    <a:lnTo>
                      <a:pt x="11572" y="693"/>
                    </a:lnTo>
                    <a:lnTo>
                      <a:pt x="11573" y="705"/>
                    </a:lnTo>
                    <a:lnTo>
                      <a:pt x="11573" y="718"/>
                    </a:lnTo>
                    <a:lnTo>
                      <a:pt x="11572" y="724"/>
                    </a:lnTo>
                    <a:lnTo>
                      <a:pt x="11570" y="729"/>
                    </a:lnTo>
                    <a:lnTo>
                      <a:pt x="11568" y="731"/>
                    </a:lnTo>
                    <a:lnTo>
                      <a:pt x="11566" y="733"/>
                    </a:lnTo>
                    <a:lnTo>
                      <a:pt x="11563" y="734"/>
                    </a:lnTo>
                    <a:lnTo>
                      <a:pt x="11561" y="734"/>
                    </a:lnTo>
                    <a:lnTo>
                      <a:pt x="11561" y="744"/>
                    </a:lnTo>
                    <a:lnTo>
                      <a:pt x="11561" y="755"/>
                    </a:lnTo>
                    <a:lnTo>
                      <a:pt x="11561" y="767"/>
                    </a:lnTo>
                    <a:lnTo>
                      <a:pt x="11561" y="780"/>
                    </a:lnTo>
                    <a:lnTo>
                      <a:pt x="11551" y="781"/>
                    </a:lnTo>
                    <a:lnTo>
                      <a:pt x="11543" y="784"/>
                    </a:lnTo>
                    <a:lnTo>
                      <a:pt x="11536" y="788"/>
                    </a:lnTo>
                    <a:lnTo>
                      <a:pt x="11531" y="792"/>
                    </a:lnTo>
                    <a:lnTo>
                      <a:pt x="11531" y="801"/>
                    </a:lnTo>
                    <a:lnTo>
                      <a:pt x="11531" y="809"/>
                    </a:lnTo>
                    <a:lnTo>
                      <a:pt x="11526" y="811"/>
                    </a:lnTo>
                    <a:lnTo>
                      <a:pt x="11522" y="813"/>
                    </a:lnTo>
                    <a:lnTo>
                      <a:pt x="11517" y="817"/>
                    </a:lnTo>
                    <a:lnTo>
                      <a:pt x="11513" y="821"/>
                    </a:lnTo>
                    <a:lnTo>
                      <a:pt x="11496" y="821"/>
                    </a:lnTo>
                    <a:lnTo>
                      <a:pt x="11484" y="821"/>
                    </a:lnTo>
                    <a:lnTo>
                      <a:pt x="11484" y="830"/>
                    </a:lnTo>
                    <a:lnTo>
                      <a:pt x="11484" y="838"/>
                    </a:lnTo>
                    <a:lnTo>
                      <a:pt x="11468" y="838"/>
                    </a:lnTo>
                    <a:lnTo>
                      <a:pt x="11453" y="838"/>
                    </a:lnTo>
                    <a:lnTo>
                      <a:pt x="11439" y="838"/>
                    </a:lnTo>
                    <a:lnTo>
                      <a:pt x="11426" y="838"/>
                    </a:lnTo>
                    <a:lnTo>
                      <a:pt x="11426" y="830"/>
                    </a:lnTo>
                    <a:lnTo>
                      <a:pt x="11426" y="821"/>
                    </a:lnTo>
                    <a:lnTo>
                      <a:pt x="11417" y="822"/>
                    </a:lnTo>
                    <a:lnTo>
                      <a:pt x="11407" y="822"/>
                    </a:lnTo>
                    <a:lnTo>
                      <a:pt x="11402" y="821"/>
                    </a:lnTo>
                    <a:lnTo>
                      <a:pt x="11399" y="819"/>
                    </a:lnTo>
                    <a:lnTo>
                      <a:pt x="11397" y="815"/>
                    </a:lnTo>
                    <a:lnTo>
                      <a:pt x="11396" y="809"/>
                    </a:lnTo>
                    <a:lnTo>
                      <a:pt x="11384" y="809"/>
                    </a:lnTo>
                    <a:lnTo>
                      <a:pt x="11373" y="809"/>
                    </a:lnTo>
                    <a:lnTo>
                      <a:pt x="11364" y="809"/>
                    </a:lnTo>
                    <a:lnTo>
                      <a:pt x="11355" y="809"/>
                    </a:lnTo>
                    <a:lnTo>
                      <a:pt x="11355" y="801"/>
                    </a:lnTo>
                    <a:lnTo>
                      <a:pt x="11355" y="792"/>
                    </a:lnTo>
                    <a:lnTo>
                      <a:pt x="11341" y="793"/>
                    </a:lnTo>
                    <a:lnTo>
                      <a:pt x="11326" y="793"/>
                    </a:lnTo>
                    <a:lnTo>
                      <a:pt x="11319" y="792"/>
                    </a:lnTo>
                    <a:lnTo>
                      <a:pt x="11314" y="790"/>
                    </a:lnTo>
                    <a:lnTo>
                      <a:pt x="11312" y="788"/>
                    </a:lnTo>
                    <a:lnTo>
                      <a:pt x="11310" y="786"/>
                    </a:lnTo>
                    <a:lnTo>
                      <a:pt x="11309" y="783"/>
                    </a:lnTo>
                    <a:lnTo>
                      <a:pt x="11309" y="780"/>
                    </a:lnTo>
                    <a:lnTo>
                      <a:pt x="11297" y="780"/>
                    </a:lnTo>
                    <a:lnTo>
                      <a:pt x="11286" y="780"/>
                    </a:lnTo>
                    <a:lnTo>
                      <a:pt x="11277" y="780"/>
                    </a:lnTo>
                    <a:lnTo>
                      <a:pt x="11268" y="780"/>
                    </a:lnTo>
                    <a:lnTo>
                      <a:pt x="11268" y="772"/>
                    </a:lnTo>
                    <a:lnTo>
                      <a:pt x="11268" y="763"/>
                    </a:lnTo>
                    <a:lnTo>
                      <a:pt x="11251" y="763"/>
                    </a:lnTo>
                    <a:lnTo>
                      <a:pt x="11236" y="763"/>
                    </a:lnTo>
                    <a:lnTo>
                      <a:pt x="11222" y="763"/>
                    </a:lnTo>
                    <a:lnTo>
                      <a:pt x="11209" y="763"/>
                    </a:lnTo>
                    <a:lnTo>
                      <a:pt x="11209" y="772"/>
                    </a:lnTo>
                    <a:lnTo>
                      <a:pt x="11209" y="780"/>
                    </a:lnTo>
                    <a:lnTo>
                      <a:pt x="11201" y="780"/>
                    </a:lnTo>
                    <a:lnTo>
                      <a:pt x="11192" y="780"/>
                    </a:lnTo>
                    <a:lnTo>
                      <a:pt x="11192" y="772"/>
                    </a:lnTo>
                    <a:lnTo>
                      <a:pt x="11192" y="763"/>
                    </a:lnTo>
                    <a:lnTo>
                      <a:pt x="11180" y="763"/>
                    </a:lnTo>
                    <a:lnTo>
                      <a:pt x="11169" y="763"/>
                    </a:lnTo>
                    <a:lnTo>
                      <a:pt x="11160" y="763"/>
                    </a:lnTo>
                    <a:lnTo>
                      <a:pt x="11151" y="763"/>
                    </a:lnTo>
                    <a:lnTo>
                      <a:pt x="11151" y="772"/>
                    </a:lnTo>
                    <a:lnTo>
                      <a:pt x="11151" y="780"/>
                    </a:lnTo>
                    <a:lnTo>
                      <a:pt x="11138" y="780"/>
                    </a:lnTo>
                    <a:lnTo>
                      <a:pt x="11126" y="780"/>
                    </a:lnTo>
                    <a:lnTo>
                      <a:pt x="11114" y="780"/>
                    </a:lnTo>
                    <a:lnTo>
                      <a:pt x="11105" y="780"/>
                    </a:lnTo>
                    <a:lnTo>
                      <a:pt x="11105" y="772"/>
                    </a:lnTo>
                    <a:lnTo>
                      <a:pt x="11105" y="763"/>
                    </a:lnTo>
                    <a:lnTo>
                      <a:pt x="11092" y="763"/>
                    </a:lnTo>
                    <a:lnTo>
                      <a:pt x="11081" y="763"/>
                    </a:lnTo>
                    <a:lnTo>
                      <a:pt x="11072" y="763"/>
                    </a:lnTo>
                    <a:lnTo>
                      <a:pt x="11063" y="763"/>
                    </a:lnTo>
                    <a:lnTo>
                      <a:pt x="11063" y="772"/>
                    </a:lnTo>
                    <a:lnTo>
                      <a:pt x="11063" y="780"/>
                    </a:lnTo>
                    <a:lnTo>
                      <a:pt x="11054" y="780"/>
                    </a:lnTo>
                    <a:lnTo>
                      <a:pt x="11046" y="780"/>
                    </a:lnTo>
                    <a:lnTo>
                      <a:pt x="11046" y="772"/>
                    </a:lnTo>
                    <a:lnTo>
                      <a:pt x="11046" y="763"/>
                    </a:lnTo>
                    <a:lnTo>
                      <a:pt x="11034" y="763"/>
                    </a:lnTo>
                    <a:lnTo>
                      <a:pt x="11023" y="763"/>
                    </a:lnTo>
                    <a:lnTo>
                      <a:pt x="11014" y="763"/>
                    </a:lnTo>
                    <a:lnTo>
                      <a:pt x="11005" y="763"/>
                    </a:lnTo>
                    <a:lnTo>
                      <a:pt x="11005" y="772"/>
                    </a:lnTo>
                    <a:lnTo>
                      <a:pt x="11005" y="780"/>
                    </a:lnTo>
                    <a:lnTo>
                      <a:pt x="10988" y="780"/>
                    </a:lnTo>
                    <a:lnTo>
                      <a:pt x="10976" y="780"/>
                    </a:lnTo>
                    <a:lnTo>
                      <a:pt x="10976" y="772"/>
                    </a:lnTo>
                    <a:lnTo>
                      <a:pt x="10976" y="763"/>
                    </a:lnTo>
                    <a:lnTo>
                      <a:pt x="10927" y="763"/>
                    </a:lnTo>
                    <a:lnTo>
                      <a:pt x="10879" y="763"/>
                    </a:lnTo>
                    <a:lnTo>
                      <a:pt x="10832" y="763"/>
                    </a:lnTo>
                    <a:lnTo>
                      <a:pt x="10783" y="763"/>
                    </a:lnTo>
                    <a:lnTo>
                      <a:pt x="10736" y="763"/>
                    </a:lnTo>
                    <a:lnTo>
                      <a:pt x="10689" y="763"/>
                    </a:lnTo>
                    <a:lnTo>
                      <a:pt x="10640" y="763"/>
                    </a:lnTo>
                    <a:lnTo>
                      <a:pt x="10593" y="763"/>
                    </a:lnTo>
                    <a:lnTo>
                      <a:pt x="10546" y="763"/>
                    </a:lnTo>
                    <a:lnTo>
                      <a:pt x="10499" y="763"/>
                    </a:lnTo>
                    <a:lnTo>
                      <a:pt x="10451" y="763"/>
                    </a:lnTo>
                    <a:lnTo>
                      <a:pt x="10405" y="763"/>
                    </a:lnTo>
                    <a:lnTo>
                      <a:pt x="10358" y="763"/>
                    </a:lnTo>
                    <a:lnTo>
                      <a:pt x="10310" y="763"/>
                    </a:lnTo>
                    <a:lnTo>
                      <a:pt x="10263" y="763"/>
                    </a:lnTo>
                    <a:lnTo>
                      <a:pt x="10216" y="763"/>
                    </a:lnTo>
                    <a:lnTo>
                      <a:pt x="10216" y="772"/>
                    </a:lnTo>
                    <a:lnTo>
                      <a:pt x="10216" y="780"/>
                    </a:lnTo>
                    <a:lnTo>
                      <a:pt x="10208" y="780"/>
                    </a:lnTo>
                    <a:lnTo>
                      <a:pt x="10199" y="780"/>
                    </a:lnTo>
                    <a:lnTo>
                      <a:pt x="10199" y="772"/>
                    </a:lnTo>
                    <a:lnTo>
                      <a:pt x="10199" y="763"/>
                    </a:lnTo>
                    <a:lnTo>
                      <a:pt x="10186" y="763"/>
                    </a:lnTo>
                    <a:lnTo>
                      <a:pt x="10175" y="763"/>
                    </a:lnTo>
                    <a:lnTo>
                      <a:pt x="10166" y="763"/>
                    </a:lnTo>
                    <a:lnTo>
                      <a:pt x="10157" y="763"/>
                    </a:lnTo>
                    <a:lnTo>
                      <a:pt x="10157" y="772"/>
                    </a:lnTo>
                    <a:lnTo>
                      <a:pt x="10157" y="780"/>
                    </a:lnTo>
                    <a:lnTo>
                      <a:pt x="10149" y="780"/>
                    </a:lnTo>
                    <a:lnTo>
                      <a:pt x="10140" y="780"/>
                    </a:lnTo>
                    <a:lnTo>
                      <a:pt x="10140" y="772"/>
                    </a:lnTo>
                    <a:lnTo>
                      <a:pt x="10140" y="763"/>
                    </a:lnTo>
                    <a:lnTo>
                      <a:pt x="10118" y="763"/>
                    </a:lnTo>
                    <a:lnTo>
                      <a:pt x="10096" y="763"/>
                    </a:lnTo>
                    <a:lnTo>
                      <a:pt x="10075" y="763"/>
                    </a:lnTo>
                    <a:lnTo>
                      <a:pt x="10053" y="763"/>
                    </a:lnTo>
                    <a:lnTo>
                      <a:pt x="10048" y="767"/>
                    </a:lnTo>
                    <a:lnTo>
                      <a:pt x="10045" y="772"/>
                    </a:lnTo>
                    <a:lnTo>
                      <a:pt x="10041" y="776"/>
                    </a:lnTo>
                    <a:lnTo>
                      <a:pt x="10040" y="780"/>
                    </a:lnTo>
                    <a:lnTo>
                      <a:pt x="10040" y="772"/>
                    </a:lnTo>
                    <a:lnTo>
                      <a:pt x="10040" y="763"/>
                    </a:lnTo>
                    <a:lnTo>
                      <a:pt x="10010" y="763"/>
                    </a:lnTo>
                    <a:lnTo>
                      <a:pt x="9980" y="763"/>
                    </a:lnTo>
                    <a:lnTo>
                      <a:pt x="9951" y="763"/>
                    </a:lnTo>
                    <a:lnTo>
                      <a:pt x="9924" y="763"/>
                    </a:lnTo>
                    <a:lnTo>
                      <a:pt x="9924" y="772"/>
                    </a:lnTo>
                    <a:lnTo>
                      <a:pt x="9924" y="780"/>
                    </a:lnTo>
                    <a:lnTo>
                      <a:pt x="9911" y="780"/>
                    </a:lnTo>
                    <a:lnTo>
                      <a:pt x="9899" y="780"/>
                    </a:lnTo>
                    <a:lnTo>
                      <a:pt x="9886" y="780"/>
                    </a:lnTo>
                    <a:lnTo>
                      <a:pt x="9877" y="780"/>
                    </a:lnTo>
                    <a:lnTo>
                      <a:pt x="9877" y="772"/>
                    </a:lnTo>
                    <a:lnTo>
                      <a:pt x="9877" y="763"/>
                    </a:lnTo>
                    <a:lnTo>
                      <a:pt x="9827" y="763"/>
                    </a:lnTo>
                    <a:lnTo>
                      <a:pt x="9777" y="763"/>
                    </a:lnTo>
                    <a:lnTo>
                      <a:pt x="9727" y="763"/>
                    </a:lnTo>
                    <a:lnTo>
                      <a:pt x="9679" y="763"/>
                    </a:lnTo>
                    <a:lnTo>
                      <a:pt x="9631" y="763"/>
                    </a:lnTo>
                    <a:lnTo>
                      <a:pt x="9581" y="763"/>
                    </a:lnTo>
                    <a:lnTo>
                      <a:pt x="9534" y="763"/>
                    </a:lnTo>
                    <a:lnTo>
                      <a:pt x="9486" y="763"/>
                    </a:lnTo>
                    <a:lnTo>
                      <a:pt x="9486" y="772"/>
                    </a:lnTo>
                    <a:lnTo>
                      <a:pt x="9486" y="780"/>
                    </a:lnTo>
                    <a:lnTo>
                      <a:pt x="9477" y="780"/>
                    </a:lnTo>
                    <a:lnTo>
                      <a:pt x="9468" y="780"/>
                    </a:lnTo>
                    <a:lnTo>
                      <a:pt x="9468" y="772"/>
                    </a:lnTo>
                    <a:lnTo>
                      <a:pt x="9468" y="763"/>
                    </a:lnTo>
                    <a:lnTo>
                      <a:pt x="9437" y="763"/>
                    </a:lnTo>
                    <a:lnTo>
                      <a:pt x="9407" y="763"/>
                    </a:lnTo>
                    <a:lnTo>
                      <a:pt x="9378" y="763"/>
                    </a:lnTo>
                    <a:lnTo>
                      <a:pt x="9351" y="763"/>
                    </a:lnTo>
                    <a:lnTo>
                      <a:pt x="9351" y="772"/>
                    </a:lnTo>
                    <a:lnTo>
                      <a:pt x="9351" y="780"/>
                    </a:lnTo>
                    <a:lnTo>
                      <a:pt x="9342" y="780"/>
                    </a:lnTo>
                    <a:lnTo>
                      <a:pt x="9334" y="780"/>
                    </a:lnTo>
                    <a:lnTo>
                      <a:pt x="9334" y="772"/>
                    </a:lnTo>
                    <a:lnTo>
                      <a:pt x="9334" y="763"/>
                    </a:lnTo>
                    <a:lnTo>
                      <a:pt x="9306" y="763"/>
                    </a:lnTo>
                    <a:lnTo>
                      <a:pt x="9277" y="763"/>
                    </a:lnTo>
                    <a:lnTo>
                      <a:pt x="9250" y="763"/>
                    </a:lnTo>
                    <a:lnTo>
                      <a:pt x="9223" y="763"/>
                    </a:lnTo>
                    <a:lnTo>
                      <a:pt x="9196" y="763"/>
                    </a:lnTo>
                    <a:lnTo>
                      <a:pt x="9170" y="763"/>
                    </a:lnTo>
                    <a:lnTo>
                      <a:pt x="9144" y="763"/>
                    </a:lnTo>
                    <a:lnTo>
                      <a:pt x="9117" y="763"/>
                    </a:lnTo>
                    <a:lnTo>
                      <a:pt x="9117" y="772"/>
                    </a:lnTo>
                    <a:lnTo>
                      <a:pt x="9117" y="780"/>
                    </a:lnTo>
                    <a:lnTo>
                      <a:pt x="9108" y="780"/>
                    </a:lnTo>
                    <a:lnTo>
                      <a:pt x="9099" y="780"/>
                    </a:lnTo>
                    <a:lnTo>
                      <a:pt x="9099" y="772"/>
                    </a:lnTo>
                    <a:lnTo>
                      <a:pt x="9099" y="763"/>
                    </a:lnTo>
                    <a:lnTo>
                      <a:pt x="9056" y="763"/>
                    </a:lnTo>
                    <a:lnTo>
                      <a:pt x="9012" y="763"/>
                    </a:lnTo>
                    <a:lnTo>
                      <a:pt x="8968" y="763"/>
                    </a:lnTo>
                    <a:lnTo>
                      <a:pt x="8924" y="763"/>
                    </a:lnTo>
                    <a:lnTo>
                      <a:pt x="8881" y="763"/>
                    </a:lnTo>
                    <a:lnTo>
                      <a:pt x="8837" y="763"/>
                    </a:lnTo>
                    <a:lnTo>
                      <a:pt x="8793" y="763"/>
                    </a:lnTo>
                    <a:lnTo>
                      <a:pt x="8749" y="763"/>
                    </a:lnTo>
                    <a:lnTo>
                      <a:pt x="8749" y="772"/>
                    </a:lnTo>
                    <a:lnTo>
                      <a:pt x="8749" y="780"/>
                    </a:lnTo>
                    <a:lnTo>
                      <a:pt x="8737" y="780"/>
                    </a:lnTo>
                    <a:lnTo>
                      <a:pt x="8728" y="780"/>
                    </a:lnTo>
                    <a:lnTo>
                      <a:pt x="8725" y="781"/>
                    </a:lnTo>
                    <a:lnTo>
                      <a:pt x="8722" y="783"/>
                    </a:lnTo>
                    <a:lnTo>
                      <a:pt x="8721" y="787"/>
                    </a:lnTo>
                    <a:lnTo>
                      <a:pt x="8720" y="792"/>
                    </a:lnTo>
                    <a:lnTo>
                      <a:pt x="8729" y="792"/>
                    </a:lnTo>
                    <a:lnTo>
                      <a:pt x="8738" y="792"/>
                    </a:lnTo>
                    <a:lnTo>
                      <a:pt x="8738" y="797"/>
                    </a:lnTo>
                    <a:lnTo>
                      <a:pt x="8741" y="804"/>
                    </a:lnTo>
                    <a:lnTo>
                      <a:pt x="8745" y="812"/>
                    </a:lnTo>
                    <a:lnTo>
                      <a:pt x="8749" y="821"/>
                    </a:lnTo>
                    <a:lnTo>
                      <a:pt x="8758" y="821"/>
                    </a:lnTo>
                    <a:lnTo>
                      <a:pt x="8767" y="821"/>
                    </a:lnTo>
                    <a:lnTo>
                      <a:pt x="8768" y="826"/>
                    </a:lnTo>
                    <a:lnTo>
                      <a:pt x="8770" y="833"/>
                    </a:lnTo>
                    <a:lnTo>
                      <a:pt x="8774" y="842"/>
                    </a:lnTo>
                    <a:lnTo>
                      <a:pt x="8778" y="850"/>
                    </a:lnTo>
                    <a:lnTo>
                      <a:pt x="8787" y="850"/>
                    </a:lnTo>
                    <a:lnTo>
                      <a:pt x="8796" y="850"/>
                    </a:lnTo>
                    <a:lnTo>
                      <a:pt x="8797" y="856"/>
                    </a:lnTo>
                    <a:lnTo>
                      <a:pt x="8799" y="862"/>
                    </a:lnTo>
                    <a:lnTo>
                      <a:pt x="8803" y="871"/>
                    </a:lnTo>
                    <a:lnTo>
                      <a:pt x="8807" y="879"/>
                    </a:lnTo>
                    <a:lnTo>
                      <a:pt x="8816" y="879"/>
                    </a:lnTo>
                    <a:lnTo>
                      <a:pt x="8825" y="879"/>
                    </a:lnTo>
                    <a:lnTo>
                      <a:pt x="8825" y="883"/>
                    </a:lnTo>
                    <a:lnTo>
                      <a:pt x="8827" y="887"/>
                    </a:lnTo>
                    <a:lnTo>
                      <a:pt x="2934" y="887"/>
                    </a:lnTo>
                    <a:close/>
                    <a:moveTo>
                      <a:pt x="6791" y="0"/>
                    </a:moveTo>
                    <a:lnTo>
                      <a:pt x="6791" y="11"/>
                    </a:lnTo>
                    <a:lnTo>
                      <a:pt x="6791" y="24"/>
                    </a:lnTo>
                    <a:lnTo>
                      <a:pt x="6787" y="25"/>
                    </a:lnTo>
                    <a:lnTo>
                      <a:pt x="6783" y="27"/>
                    </a:lnTo>
                    <a:lnTo>
                      <a:pt x="6781" y="31"/>
                    </a:lnTo>
                    <a:lnTo>
                      <a:pt x="6780" y="35"/>
                    </a:lnTo>
                    <a:lnTo>
                      <a:pt x="6771" y="35"/>
                    </a:lnTo>
                    <a:lnTo>
                      <a:pt x="6762" y="35"/>
                    </a:lnTo>
                    <a:lnTo>
                      <a:pt x="6758" y="41"/>
                    </a:lnTo>
                    <a:lnTo>
                      <a:pt x="6754" y="48"/>
                    </a:lnTo>
                    <a:lnTo>
                      <a:pt x="6752" y="56"/>
                    </a:lnTo>
                    <a:lnTo>
                      <a:pt x="6751" y="64"/>
                    </a:lnTo>
                    <a:lnTo>
                      <a:pt x="6734" y="64"/>
                    </a:lnTo>
                    <a:lnTo>
                      <a:pt x="6722" y="64"/>
                    </a:lnTo>
                    <a:lnTo>
                      <a:pt x="6722" y="73"/>
                    </a:lnTo>
                    <a:lnTo>
                      <a:pt x="6722" y="82"/>
                    </a:lnTo>
                    <a:lnTo>
                      <a:pt x="6709" y="81"/>
                    </a:lnTo>
                    <a:lnTo>
                      <a:pt x="6700" y="81"/>
                    </a:lnTo>
                    <a:lnTo>
                      <a:pt x="6696" y="82"/>
                    </a:lnTo>
                    <a:lnTo>
                      <a:pt x="6694" y="84"/>
                    </a:lnTo>
                    <a:lnTo>
                      <a:pt x="6692" y="88"/>
                    </a:lnTo>
                    <a:lnTo>
                      <a:pt x="6692" y="93"/>
                    </a:lnTo>
                    <a:lnTo>
                      <a:pt x="6665" y="93"/>
                    </a:lnTo>
                    <a:lnTo>
                      <a:pt x="6639" y="93"/>
                    </a:lnTo>
                    <a:lnTo>
                      <a:pt x="6613" y="93"/>
                    </a:lnTo>
                    <a:lnTo>
                      <a:pt x="6587" y="93"/>
                    </a:lnTo>
                    <a:lnTo>
                      <a:pt x="6587" y="85"/>
                    </a:lnTo>
                    <a:lnTo>
                      <a:pt x="6587" y="82"/>
                    </a:lnTo>
                    <a:lnTo>
                      <a:pt x="6571" y="80"/>
                    </a:lnTo>
                    <a:lnTo>
                      <a:pt x="6551" y="79"/>
                    </a:lnTo>
                    <a:lnTo>
                      <a:pt x="6542" y="80"/>
                    </a:lnTo>
                    <a:lnTo>
                      <a:pt x="6535" y="82"/>
                    </a:lnTo>
                    <a:lnTo>
                      <a:pt x="6532" y="84"/>
                    </a:lnTo>
                    <a:lnTo>
                      <a:pt x="6530" y="86"/>
                    </a:lnTo>
                    <a:lnTo>
                      <a:pt x="6529" y="89"/>
                    </a:lnTo>
                    <a:lnTo>
                      <a:pt x="6528" y="93"/>
                    </a:lnTo>
                    <a:lnTo>
                      <a:pt x="6511" y="93"/>
                    </a:lnTo>
                    <a:lnTo>
                      <a:pt x="6499" y="93"/>
                    </a:lnTo>
                    <a:lnTo>
                      <a:pt x="6495" y="99"/>
                    </a:lnTo>
                    <a:lnTo>
                      <a:pt x="6491" y="106"/>
                    </a:lnTo>
                    <a:lnTo>
                      <a:pt x="6489" y="114"/>
                    </a:lnTo>
                    <a:lnTo>
                      <a:pt x="6488" y="122"/>
                    </a:lnTo>
                    <a:lnTo>
                      <a:pt x="6471" y="122"/>
                    </a:lnTo>
                    <a:lnTo>
                      <a:pt x="6459" y="122"/>
                    </a:lnTo>
                    <a:lnTo>
                      <a:pt x="6459" y="131"/>
                    </a:lnTo>
                    <a:lnTo>
                      <a:pt x="6459" y="140"/>
                    </a:lnTo>
                    <a:lnTo>
                      <a:pt x="6447" y="139"/>
                    </a:lnTo>
                    <a:lnTo>
                      <a:pt x="6437" y="139"/>
                    </a:lnTo>
                    <a:lnTo>
                      <a:pt x="6434" y="140"/>
                    </a:lnTo>
                    <a:lnTo>
                      <a:pt x="6432" y="142"/>
                    </a:lnTo>
                    <a:lnTo>
                      <a:pt x="6430" y="146"/>
                    </a:lnTo>
                    <a:lnTo>
                      <a:pt x="6429" y="151"/>
                    </a:lnTo>
                    <a:lnTo>
                      <a:pt x="6408" y="151"/>
                    </a:lnTo>
                    <a:lnTo>
                      <a:pt x="6388" y="151"/>
                    </a:lnTo>
                    <a:lnTo>
                      <a:pt x="6370" y="151"/>
                    </a:lnTo>
                    <a:lnTo>
                      <a:pt x="6353" y="151"/>
                    </a:lnTo>
                    <a:lnTo>
                      <a:pt x="6353" y="160"/>
                    </a:lnTo>
                    <a:lnTo>
                      <a:pt x="6353" y="169"/>
                    </a:lnTo>
                    <a:lnTo>
                      <a:pt x="6337" y="167"/>
                    </a:lnTo>
                    <a:lnTo>
                      <a:pt x="6317" y="166"/>
                    </a:lnTo>
                    <a:lnTo>
                      <a:pt x="6309" y="167"/>
                    </a:lnTo>
                    <a:lnTo>
                      <a:pt x="6302" y="169"/>
                    </a:lnTo>
                    <a:lnTo>
                      <a:pt x="6299" y="171"/>
                    </a:lnTo>
                    <a:lnTo>
                      <a:pt x="6297" y="173"/>
                    </a:lnTo>
                    <a:lnTo>
                      <a:pt x="6295" y="177"/>
                    </a:lnTo>
                    <a:lnTo>
                      <a:pt x="6295" y="180"/>
                    </a:lnTo>
                    <a:lnTo>
                      <a:pt x="6283" y="180"/>
                    </a:lnTo>
                    <a:lnTo>
                      <a:pt x="6272" y="180"/>
                    </a:lnTo>
                    <a:lnTo>
                      <a:pt x="6262" y="180"/>
                    </a:lnTo>
                    <a:lnTo>
                      <a:pt x="6253" y="180"/>
                    </a:lnTo>
                    <a:lnTo>
                      <a:pt x="6253" y="164"/>
                    </a:lnTo>
                    <a:lnTo>
                      <a:pt x="6253" y="151"/>
                    </a:lnTo>
                    <a:lnTo>
                      <a:pt x="6266" y="152"/>
                    </a:lnTo>
                    <a:lnTo>
                      <a:pt x="6279" y="152"/>
                    </a:lnTo>
                    <a:lnTo>
                      <a:pt x="6285" y="151"/>
                    </a:lnTo>
                    <a:lnTo>
                      <a:pt x="6290" y="149"/>
                    </a:lnTo>
                    <a:lnTo>
                      <a:pt x="6292" y="147"/>
                    </a:lnTo>
                    <a:lnTo>
                      <a:pt x="6294" y="145"/>
                    </a:lnTo>
                    <a:lnTo>
                      <a:pt x="6295" y="143"/>
                    </a:lnTo>
                    <a:lnTo>
                      <a:pt x="6295" y="140"/>
                    </a:lnTo>
                    <a:lnTo>
                      <a:pt x="6304" y="140"/>
                    </a:lnTo>
                    <a:lnTo>
                      <a:pt x="6312" y="140"/>
                    </a:lnTo>
                    <a:lnTo>
                      <a:pt x="6312" y="131"/>
                    </a:lnTo>
                    <a:lnTo>
                      <a:pt x="6312" y="122"/>
                    </a:lnTo>
                    <a:lnTo>
                      <a:pt x="6304" y="122"/>
                    </a:lnTo>
                    <a:lnTo>
                      <a:pt x="6295" y="122"/>
                    </a:lnTo>
                    <a:lnTo>
                      <a:pt x="6296" y="111"/>
                    </a:lnTo>
                    <a:lnTo>
                      <a:pt x="6296" y="98"/>
                    </a:lnTo>
                    <a:lnTo>
                      <a:pt x="6295" y="92"/>
                    </a:lnTo>
                    <a:lnTo>
                      <a:pt x="6292" y="87"/>
                    </a:lnTo>
                    <a:lnTo>
                      <a:pt x="6291" y="85"/>
                    </a:lnTo>
                    <a:lnTo>
                      <a:pt x="6289" y="83"/>
                    </a:lnTo>
                    <a:lnTo>
                      <a:pt x="6286" y="82"/>
                    </a:lnTo>
                    <a:lnTo>
                      <a:pt x="6283" y="82"/>
                    </a:lnTo>
                    <a:lnTo>
                      <a:pt x="6283" y="73"/>
                    </a:lnTo>
                    <a:lnTo>
                      <a:pt x="6283" y="64"/>
                    </a:lnTo>
                    <a:lnTo>
                      <a:pt x="6275" y="64"/>
                    </a:lnTo>
                    <a:lnTo>
                      <a:pt x="6266" y="64"/>
                    </a:lnTo>
                    <a:lnTo>
                      <a:pt x="6266" y="73"/>
                    </a:lnTo>
                    <a:lnTo>
                      <a:pt x="6266" y="82"/>
                    </a:lnTo>
                    <a:lnTo>
                      <a:pt x="6251" y="81"/>
                    </a:lnTo>
                    <a:lnTo>
                      <a:pt x="6238" y="81"/>
                    </a:lnTo>
                    <a:lnTo>
                      <a:pt x="6232" y="82"/>
                    </a:lnTo>
                    <a:lnTo>
                      <a:pt x="6228" y="84"/>
                    </a:lnTo>
                    <a:lnTo>
                      <a:pt x="6226" y="86"/>
                    </a:lnTo>
                    <a:lnTo>
                      <a:pt x="6225" y="88"/>
                    </a:lnTo>
                    <a:lnTo>
                      <a:pt x="6224" y="90"/>
                    </a:lnTo>
                    <a:lnTo>
                      <a:pt x="6224" y="93"/>
                    </a:lnTo>
                    <a:lnTo>
                      <a:pt x="6211" y="93"/>
                    </a:lnTo>
                    <a:lnTo>
                      <a:pt x="6199" y="93"/>
                    </a:lnTo>
                    <a:lnTo>
                      <a:pt x="6187" y="93"/>
                    </a:lnTo>
                    <a:lnTo>
                      <a:pt x="6178" y="93"/>
                    </a:lnTo>
                    <a:lnTo>
                      <a:pt x="6178" y="106"/>
                    </a:lnTo>
                    <a:lnTo>
                      <a:pt x="6178" y="122"/>
                    </a:lnTo>
                    <a:lnTo>
                      <a:pt x="6187" y="122"/>
                    </a:lnTo>
                    <a:lnTo>
                      <a:pt x="6195" y="122"/>
                    </a:lnTo>
                    <a:lnTo>
                      <a:pt x="6195" y="131"/>
                    </a:lnTo>
                    <a:lnTo>
                      <a:pt x="6195" y="140"/>
                    </a:lnTo>
                    <a:lnTo>
                      <a:pt x="6204" y="140"/>
                    </a:lnTo>
                    <a:lnTo>
                      <a:pt x="6213" y="140"/>
                    </a:lnTo>
                    <a:lnTo>
                      <a:pt x="6224" y="140"/>
                    </a:lnTo>
                    <a:lnTo>
                      <a:pt x="6236" y="140"/>
                    </a:lnTo>
                    <a:lnTo>
                      <a:pt x="6236" y="149"/>
                    </a:lnTo>
                    <a:lnTo>
                      <a:pt x="6236" y="158"/>
                    </a:lnTo>
                    <a:lnTo>
                      <a:pt x="6236" y="168"/>
                    </a:lnTo>
                    <a:lnTo>
                      <a:pt x="6236" y="180"/>
                    </a:lnTo>
                    <a:lnTo>
                      <a:pt x="6225" y="181"/>
                    </a:lnTo>
                    <a:lnTo>
                      <a:pt x="6211" y="181"/>
                    </a:lnTo>
                    <a:lnTo>
                      <a:pt x="6205" y="180"/>
                    </a:lnTo>
                    <a:lnTo>
                      <a:pt x="6200" y="178"/>
                    </a:lnTo>
                    <a:lnTo>
                      <a:pt x="6198" y="176"/>
                    </a:lnTo>
                    <a:lnTo>
                      <a:pt x="6196" y="174"/>
                    </a:lnTo>
                    <a:lnTo>
                      <a:pt x="6196" y="172"/>
                    </a:lnTo>
                    <a:lnTo>
                      <a:pt x="6195" y="169"/>
                    </a:lnTo>
                    <a:lnTo>
                      <a:pt x="6187" y="169"/>
                    </a:lnTo>
                    <a:lnTo>
                      <a:pt x="6178" y="169"/>
                    </a:lnTo>
                    <a:lnTo>
                      <a:pt x="6178" y="160"/>
                    </a:lnTo>
                    <a:lnTo>
                      <a:pt x="6178" y="151"/>
                    </a:lnTo>
                    <a:lnTo>
                      <a:pt x="6161" y="151"/>
                    </a:lnTo>
                    <a:lnTo>
                      <a:pt x="6149" y="151"/>
                    </a:lnTo>
                    <a:lnTo>
                      <a:pt x="6141" y="143"/>
                    </a:lnTo>
                    <a:lnTo>
                      <a:pt x="6137" y="140"/>
                    </a:lnTo>
                    <a:lnTo>
                      <a:pt x="6137" y="123"/>
                    </a:lnTo>
                    <a:lnTo>
                      <a:pt x="6137" y="111"/>
                    </a:lnTo>
                    <a:lnTo>
                      <a:pt x="6128" y="111"/>
                    </a:lnTo>
                    <a:lnTo>
                      <a:pt x="6120" y="111"/>
                    </a:lnTo>
                    <a:lnTo>
                      <a:pt x="6115" y="102"/>
                    </a:lnTo>
                    <a:lnTo>
                      <a:pt x="6111" y="94"/>
                    </a:lnTo>
                    <a:lnTo>
                      <a:pt x="6108" y="87"/>
                    </a:lnTo>
                    <a:lnTo>
                      <a:pt x="6107" y="82"/>
                    </a:lnTo>
                    <a:lnTo>
                      <a:pt x="6090" y="82"/>
                    </a:lnTo>
                    <a:lnTo>
                      <a:pt x="6078" y="82"/>
                    </a:lnTo>
                    <a:lnTo>
                      <a:pt x="6078" y="73"/>
                    </a:lnTo>
                    <a:lnTo>
                      <a:pt x="6078" y="64"/>
                    </a:lnTo>
                    <a:lnTo>
                      <a:pt x="6069" y="60"/>
                    </a:lnTo>
                    <a:lnTo>
                      <a:pt x="6061" y="56"/>
                    </a:lnTo>
                    <a:lnTo>
                      <a:pt x="6054" y="54"/>
                    </a:lnTo>
                    <a:lnTo>
                      <a:pt x="6049" y="53"/>
                    </a:lnTo>
                    <a:lnTo>
                      <a:pt x="6049" y="44"/>
                    </a:lnTo>
                    <a:lnTo>
                      <a:pt x="6049" y="35"/>
                    </a:lnTo>
                    <a:lnTo>
                      <a:pt x="6032" y="35"/>
                    </a:lnTo>
                    <a:lnTo>
                      <a:pt x="6020" y="35"/>
                    </a:lnTo>
                    <a:lnTo>
                      <a:pt x="6020" y="19"/>
                    </a:lnTo>
                    <a:lnTo>
                      <a:pt x="6020" y="6"/>
                    </a:lnTo>
                    <a:lnTo>
                      <a:pt x="6011" y="6"/>
                    </a:lnTo>
                    <a:lnTo>
                      <a:pt x="6003" y="6"/>
                    </a:lnTo>
                    <a:lnTo>
                      <a:pt x="6003" y="3"/>
                    </a:lnTo>
                    <a:lnTo>
                      <a:pt x="6003" y="0"/>
                    </a:lnTo>
                    <a:lnTo>
                      <a:pt x="6791" y="0"/>
                    </a:lnTo>
                    <a:close/>
                    <a:moveTo>
                      <a:pt x="5921" y="0"/>
                    </a:moveTo>
                    <a:lnTo>
                      <a:pt x="5918" y="3"/>
                    </a:lnTo>
                    <a:lnTo>
                      <a:pt x="5915" y="6"/>
                    </a:lnTo>
                    <a:lnTo>
                      <a:pt x="5898" y="6"/>
                    </a:lnTo>
                    <a:lnTo>
                      <a:pt x="5886" y="6"/>
                    </a:lnTo>
                    <a:lnTo>
                      <a:pt x="5886" y="15"/>
                    </a:lnTo>
                    <a:lnTo>
                      <a:pt x="5886" y="24"/>
                    </a:lnTo>
                    <a:lnTo>
                      <a:pt x="5874" y="23"/>
                    </a:lnTo>
                    <a:lnTo>
                      <a:pt x="5864" y="23"/>
                    </a:lnTo>
                    <a:lnTo>
                      <a:pt x="5861" y="24"/>
                    </a:lnTo>
                    <a:lnTo>
                      <a:pt x="5859" y="26"/>
                    </a:lnTo>
                    <a:lnTo>
                      <a:pt x="5857" y="30"/>
                    </a:lnTo>
                    <a:lnTo>
                      <a:pt x="5857" y="35"/>
                    </a:lnTo>
                    <a:lnTo>
                      <a:pt x="5839" y="35"/>
                    </a:lnTo>
                    <a:lnTo>
                      <a:pt x="5822" y="35"/>
                    </a:lnTo>
                    <a:lnTo>
                      <a:pt x="5803" y="35"/>
                    </a:lnTo>
                    <a:lnTo>
                      <a:pt x="5786" y="35"/>
                    </a:lnTo>
                    <a:lnTo>
                      <a:pt x="5786" y="44"/>
                    </a:lnTo>
                    <a:lnTo>
                      <a:pt x="5786" y="53"/>
                    </a:lnTo>
                    <a:lnTo>
                      <a:pt x="5769" y="53"/>
                    </a:lnTo>
                    <a:lnTo>
                      <a:pt x="5755" y="53"/>
                    </a:lnTo>
                    <a:lnTo>
                      <a:pt x="5741" y="53"/>
                    </a:lnTo>
                    <a:lnTo>
                      <a:pt x="5728" y="53"/>
                    </a:lnTo>
                    <a:lnTo>
                      <a:pt x="5728" y="44"/>
                    </a:lnTo>
                    <a:lnTo>
                      <a:pt x="5728" y="35"/>
                    </a:lnTo>
                    <a:lnTo>
                      <a:pt x="5711" y="35"/>
                    </a:lnTo>
                    <a:lnTo>
                      <a:pt x="5697" y="35"/>
                    </a:lnTo>
                    <a:lnTo>
                      <a:pt x="5683" y="35"/>
                    </a:lnTo>
                    <a:lnTo>
                      <a:pt x="5670" y="35"/>
                    </a:lnTo>
                    <a:lnTo>
                      <a:pt x="5670" y="44"/>
                    </a:lnTo>
                    <a:lnTo>
                      <a:pt x="5670" y="53"/>
                    </a:lnTo>
                    <a:lnTo>
                      <a:pt x="5657" y="52"/>
                    </a:lnTo>
                    <a:lnTo>
                      <a:pt x="5648" y="52"/>
                    </a:lnTo>
                    <a:lnTo>
                      <a:pt x="5644" y="53"/>
                    </a:lnTo>
                    <a:lnTo>
                      <a:pt x="5642" y="55"/>
                    </a:lnTo>
                    <a:lnTo>
                      <a:pt x="5640" y="59"/>
                    </a:lnTo>
                    <a:lnTo>
                      <a:pt x="5640" y="64"/>
                    </a:lnTo>
                    <a:lnTo>
                      <a:pt x="5627" y="64"/>
                    </a:lnTo>
                    <a:lnTo>
                      <a:pt x="5614" y="64"/>
                    </a:lnTo>
                    <a:lnTo>
                      <a:pt x="5603" y="64"/>
                    </a:lnTo>
                    <a:lnTo>
                      <a:pt x="5593" y="64"/>
                    </a:lnTo>
                    <a:lnTo>
                      <a:pt x="5593" y="73"/>
                    </a:lnTo>
                    <a:lnTo>
                      <a:pt x="5593" y="82"/>
                    </a:lnTo>
                    <a:lnTo>
                      <a:pt x="5580" y="81"/>
                    </a:lnTo>
                    <a:lnTo>
                      <a:pt x="5566" y="81"/>
                    </a:lnTo>
                    <a:lnTo>
                      <a:pt x="5561" y="82"/>
                    </a:lnTo>
                    <a:lnTo>
                      <a:pt x="5557" y="84"/>
                    </a:lnTo>
                    <a:lnTo>
                      <a:pt x="5555" y="86"/>
                    </a:lnTo>
                    <a:lnTo>
                      <a:pt x="5554" y="88"/>
                    </a:lnTo>
                    <a:lnTo>
                      <a:pt x="5553" y="90"/>
                    </a:lnTo>
                    <a:lnTo>
                      <a:pt x="5553" y="93"/>
                    </a:lnTo>
                    <a:lnTo>
                      <a:pt x="5544" y="93"/>
                    </a:lnTo>
                    <a:lnTo>
                      <a:pt x="5535" y="93"/>
                    </a:lnTo>
                    <a:lnTo>
                      <a:pt x="5531" y="99"/>
                    </a:lnTo>
                    <a:lnTo>
                      <a:pt x="5527" y="106"/>
                    </a:lnTo>
                    <a:lnTo>
                      <a:pt x="5525" y="114"/>
                    </a:lnTo>
                    <a:lnTo>
                      <a:pt x="5524" y="122"/>
                    </a:lnTo>
                    <a:lnTo>
                      <a:pt x="5515" y="122"/>
                    </a:lnTo>
                    <a:lnTo>
                      <a:pt x="5505" y="122"/>
                    </a:lnTo>
                    <a:lnTo>
                      <a:pt x="5501" y="128"/>
                    </a:lnTo>
                    <a:lnTo>
                      <a:pt x="5497" y="135"/>
                    </a:lnTo>
                    <a:lnTo>
                      <a:pt x="5495" y="143"/>
                    </a:lnTo>
                    <a:lnTo>
                      <a:pt x="5494" y="151"/>
                    </a:lnTo>
                    <a:lnTo>
                      <a:pt x="5477" y="151"/>
                    </a:lnTo>
                    <a:lnTo>
                      <a:pt x="5465" y="151"/>
                    </a:lnTo>
                    <a:lnTo>
                      <a:pt x="5465" y="160"/>
                    </a:lnTo>
                    <a:lnTo>
                      <a:pt x="5465" y="169"/>
                    </a:lnTo>
                    <a:lnTo>
                      <a:pt x="5426" y="169"/>
                    </a:lnTo>
                    <a:lnTo>
                      <a:pt x="5390" y="169"/>
                    </a:lnTo>
                    <a:lnTo>
                      <a:pt x="5353" y="169"/>
                    </a:lnTo>
                    <a:lnTo>
                      <a:pt x="5318" y="169"/>
                    </a:lnTo>
                    <a:lnTo>
                      <a:pt x="5318" y="160"/>
                    </a:lnTo>
                    <a:lnTo>
                      <a:pt x="5318" y="151"/>
                    </a:lnTo>
                    <a:lnTo>
                      <a:pt x="5309" y="152"/>
                    </a:lnTo>
                    <a:lnTo>
                      <a:pt x="5300" y="152"/>
                    </a:lnTo>
                    <a:lnTo>
                      <a:pt x="5295" y="151"/>
                    </a:lnTo>
                    <a:lnTo>
                      <a:pt x="5292" y="149"/>
                    </a:lnTo>
                    <a:lnTo>
                      <a:pt x="5290" y="145"/>
                    </a:lnTo>
                    <a:lnTo>
                      <a:pt x="5289" y="140"/>
                    </a:lnTo>
                    <a:lnTo>
                      <a:pt x="5273" y="140"/>
                    </a:lnTo>
                    <a:lnTo>
                      <a:pt x="5260" y="140"/>
                    </a:lnTo>
                    <a:lnTo>
                      <a:pt x="5260" y="123"/>
                    </a:lnTo>
                    <a:lnTo>
                      <a:pt x="5260" y="111"/>
                    </a:lnTo>
                    <a:lnTo>
                      <a:pt x="5252" y="111"/>
                    </a:lnTo>
                    <a:lnTo>
                      <a:pt x="5243" y="111"/>
                    </a:lnTo>
                    <a:lnTo>
                      <a:pt x="5239" y="106"/>
                    </a:lnTo>
                    <a:lnTo>
                      <a:pt x="5235" y="102"/>
                    </a:lnTo>
                    <a:lnTo>
                      <a:pt x="5232" y="98"/>
                    </a:lnTo>
                    <a:lnTo>
                      <a:pt x="5231" y="93"/>
                    </a:lnTo>
                    <a:lnTo>
                      <a:pt x="5231" y="77"/>
                    </a:lnTo>
                    <a:lnTo>
                      <a:pt x="5231" y="64"/>
                    </a:lnTo>
                    <a:lnTo>
                      <a:pt x="5223" y="64"/>
                    </a:lnTo>
                    <a:lnTo>
                      <a:pt x="5214" y="64"/>
                    </a:lnTo>
                    <a:lnTo>
                      <a:pt x="5214" y="48"/>
                    </a:lnTo>
                    <a:lnTo>
                      <a:pt x="5214" y="35"/>
                    </a:lnTo>
                    <a:lnTo>
                      <a:pt x="5205" y="27"/>
                    </a:lnTo>
                    <a:lnTo>
                      <a:pt x="5201" y="24"/>
                    </a:lnTo>
                    <a:lnTo>
                      <a:pt x="5185" y="24"/>
                    </a:lnTo>
                    <a:lnTo>
                      <a:pt x="5172" y="24"/>
                    </a:lnTo>
                    <a:lnTo>
                      <a:pt x="5172" y="15"/>
                    </a:lnTo>
                    <a:lnTo>
                      <a:pt x="5172" y="6"/>
                    </a:lnTo>
                    <a:lnTo>
                      <a:pt x="5166" y="3"/>
                    </a:lnTo>
                    <a:lnTo>
                      <a:pt x="5160" y="0"/>
                    </a:lnTo>
                    <a:lnTo>
                      <a:pt x="5921" y="0"/>
                    </a:lnTo>
                    <a:close/>
                    <a:moveTo>
                      <a:pt x="1814" y="0"/>
                    </a:moveTo>
                    <a:lnTo>
                      <a:pt x="1813" y="3"/>
                    </a:lnTo>
                    <a:lnTo>
                      <a:pt x="1812" y="6"/>
                    </a:lnTo>
                    <a:lnTo>
                      <a:pt x="1795" y="6"/>
                    </a:lnTo>
                    <a:lnTo>
                      <a:pt x="1783" y="6"/>
                    </a:lnTo>
                    <a:lnTo>
                      <a:pt x="1783" y="15"/>
                    </a:lnTo>
                    <a:lnTo>
                      <a:pt x="1783" y="24"/>
                    </a:lnTo>
                    <a:lnTo>
                      <a:pt x="1771" y="23"/>
                    </a:lnTo>
                    <a:lnTo>
                      <a:pt x="1762" y="23"/>
                    </a:lnTo>
                    <a:lnTo>
                      <a:pt x="1759" y="24"/>
                    </a:lnTo>
                    <a:lnTo>
                      <a:pt x="1756" y="26"/>
                    </a:lnTo>
                    <a:lnTo>
                      <a:pt x="1755" y="30"/>
                    </a:lnTo>
                    <a:lnTo>
                      <a:pt x="1754" y="35"/>
                    </a:lnTo>
                    <a:lnTo>
                      <a:pt x="1745" y="35"/>
                    </a:lnTo>
                    <a:lnTo>
                      <a:pt x="1737" y="35"/>
                    </a:lnTo>
                    <a:lnTo>
                      <a:pt x="1737" y="44"/>
                    </a:lnTo>
                    <a:lnTo>
                      <a:pt x="1737" y="53"/>
                    </a:lnTo>
                    <a:lnTo>
                      <a:pt x="1722" y="52"/>
                    </a:lnTo>
                    <a:lnTo>
                      <a:pt x="1709" y="52"/>
                    </a:lnTo>
                    <a:lnTo>
                      <a:pt x="1703" y="53"/>
                    </a:lnTo>
                    <a:lnTo>
                      <a:pt x="1699" y="55"/>
                    </a:lnTo>
                    <a:lnTo>
                      <a:pt x="1697" y="57"/>
                    </a:lnTo>
                    <a:lnTo>
                      <a:pt x="1696" y="59"/>
                    </a:lnTo>
                    <a:lnTo>
                      <a:pt x="1695" y="61"/>
                    </a:lnTo>
                    <a:lnTo>
                      <a:pt x="1695" y="64"/>
                    </a:lnTo>
                    <a:lnTo>
                      <a:pt x="1678" y="64"/>
                    </a:lnTo>
                    <a:lnTo>
                      <a:pt x="1666" y="64"/>
                    </a:lnTo>
                    <a:lnTo>
                      <a:pt x="1666" y="73"/>
                    </a:lnTo>
                    <a:lnTo>
                      <a:pt x="1666" y="82"/>
                    </a:lnTo>
                    <a:lnTo>
                      <a:pt x="1662" y="83"/>
                    </a:lnTo>
                    <a:lnTo>
                      <a:pt x="1657" y="85"/>
                    </a:lnTo>
                    <a:lnTo>
                      <a:pt x="1653" y="89"/>
                    </a:lnTo>
                    <a:lnTo>
                      <a:pt x="1649" y="93"/>
                    </a:lnTo>
                    <a:lnTo>
                      <a:pt x="1637" y="93"/>
                    </a:lnTo>
                    <a:lnTo>
                      <a:pt x="1626" y="93"/>
                    </a:lnTo>
                    <a:lnTo>
                      <a:pt x="1617" y="93"/>
                    </a:lnTo>
                    <a:lnTo>
                      <a:pt x="1608" y="93"/>
                    </a:lnTo>
                    <a:lnTo>
                      <a:pt x="1608" y="102"/>
                    </a:lnTo>
                    <a:lnTo>
                      <a:pt x="1608" y="111"/>
                    </a:lnTo>
                    <a:lnTo>
                      <a:pt x="1596" y="110"/>
                    </a:lnTo>
                    <a:lnTo>
                      <a:pt x="1587" y="110"/>
                    </a:lnTo>
                    <a:lnTo>
                      <a:pt x="1584" y="111"/>
                    </a:lnTo>
                    <a:lnTo>
                      <a:pt x="1581" y="113"/>
                    </a:lnTo>
                    <a:lnTo>
                      <a:pt x="1579" y="117"/>
                    </a:lnTo>
                    <a:lnTo>
                      <a:pt x="1578" y="122"/>
                    </a:lnTo>
                    <a:lnTo>
                      <a:pt x="1569" y="122"/>
                    </a:lnTo>
                    <a:lnTo>
                      <a:pt x="1561" y="122"/>
                    </a:lnTo>
                    <a:lnTo>
                      <a:pt x="1561" y="131"/>
                    </a:lnTo>
                    <a:lnTo>
                      <a:pt x="1561" y="140"/>
                    </a:lnTo>
                    <a:lnTo>
                      <a:pt x="1547" y="139"/>
                    </a:lnTo>
                    <a:lnTo>
                      <a:pt x="1534" y="139"/>
                    </a:lnTo>
                    <a:lnTo>
                      <a:pt x="1528" y="140"/>
                    </a:lnTo>
                    <a:lnTo>
                      <a:pt x="1524" y="142"/>
                    </a:lnTo>
                    <a:lnTo>
                      <a:pt x="1522" y="144"/>
                    </a:lnTo>
                    <a:lnTo>
                      <a:pt x="1521" y="146"/>
                    </a:lnTo>
                    <a:lnTo>
                      <a:pt x="1520" y="149"/>
                    </a:lnTo>
                    <a:lnTo>
                      <a:pt x="1520" y="151"/>
                    </a:lnTo>
                    <a:lnTo>
                      <a:pt x="1511" y="151"/>
                    </a:lnTo>
                    <a:lnTo>
                      <a:pt x="1503" y="151"/>
                    </a:lnTo>
                    <a:lnTo>
                      <a:pt x="1503" y="160"/>
                    </a:lnTo>
                    <a:lnTo>
                      <a:pt x="1503" y="169"/>
                    </a:lnTo>
                    <a:lnTo>
                      <a:pt x="1491" y="168"/>
                    </a:lnTo>
                    <a:lnTo>
                      <a:pt x="1481" y="168"/>
                    </a:lnTo>
                    <a:lnTo>
                      <a:pt x="1478" y="169"/>
                    </a:lnTo>
                    <a:lnTo>
                      <a:pt x="1476" y="171"/>
                    </a:lnTo>
                    <a:lnTo>
                      <a:pt x="1474" y="175"/>
                    </a:lnTo>
                    <a:lnTo>
                      <a:pt x="1474" y="180"/>
                    </a:lnTo>
                    <a:lnTo>
                      <a:pt x="1457" y="180"/>
                    </a:lnTo>
                    <a:lnTo>
                      <a:pt x="1445" y="180"/>
                    </a:lnTo>
                    <a:lnTo>
                      <a:pt x="1445" y="189"/>
                    </a:lnTo>
                    <a:lnTo>
                      <a:pt x="1445" y="198"/>
                    </a:lnTo>
                    <a:lnTo>
                      <a:pt x="1433" y="197"/>
                    </a:lnTo>
                    <a:lnTo>
                      <a:pt x="1422" y="197"/>
                    </a:lnTo>
                    <a:lnTo>
                      <a:pt x="1419" y="198"/>
                    </a:lnTo>
                    <a:lnTo>
                      <a:pt x="1417" y="200"/>
                    </a:lnTo>
                    <a:lnTo>
                      <a:pt x="1415" y="204"/>
                    </a:lnTo>
                    <a:lnTo>
                      <a:pt x="1414" y="209"/>
                    </a:lnTo>
                    <a:lnTo>
                      <a:pt x="1398" y="209"/>
                    </a:lnTo>
                    <a:lnTo>
                      <a:pt x="1385" y="209"/>
                    </a:lnTo>
                    <a:lnTo>
                      <a:pt x="1385" y="218"/>
                    </a:lnTo>
                    <a:lnTo>
                      <a:pt x="1385" y="227"/>
                    </a:lnTo>
                    <a:lnTo>
                      <a:pt x="1372" y="226"/>
                    </a:lnTo>
                    <a:lnTo>
                      <a:pt x="1359" y="226"/>
                    </a:lnTo>
                    <a:lnTo>
                      <a:pt x="1353" y="227"/>
                    </a:lnTo>
                    <a:lnTo>
                      <a:pt x="1349" y="229"/>
                    </a:lnTo>
                    <a:lnTo>
                      <a:pt x="1347" y="231"/>
                    </a:lnTo>
                    <a:lnTo>
                      <a:pt x="1346" y="234"/>
                    </a:lnTo>
                    <a:lnTo>
                      <a:pt x="1345" y="237"/>
                    </a:lnTo>
                    <a:lnTo>
                      <a:pt x="1345" y="239"/>
                    </a:lnTo>
                    <a:lnTo>
                      <a:pt x="1336" y="239"/>
                    </a:lnTo>
                    <a:lnTo>
                      <a:pt x="1327" y="239"/>
                    </a:lnTo>
                    <a:lnTo>
                      <a:pt x="1327" y="248"/>
                    </a:lnTo>
                    <a:lnTo>
                      <a:pt x="1327" y="257"/>
                    </a:lnTo>
                    <a:lnTo>
                      <a:pt x="1314" y="256"/>
                    </a:lnTo>
                    <a:lnTo>
                      <a:pt x="1300" y="256"/>
                    </a:lnTo>
                    <a:lnTo>
                      <a:pt x="1295" y="257"/>
                    </a:lnTo>
                    <a:lnTo>
                      <a:pt x="1291" y="259"/>
                    </a:lnTo>
                    <a:lnTo>
                      <a:pt x="1289" y="261"/>
                    </a:lnTo>
                    <a:lnTo>
                      <a:pt x="1288" y="263"/>
                    </a:lnTo>
                    <a:lnTo>
                      <a:pt x="1287" y="266"/>
                    </a:lnTo>
                    <a:lnTo>
                      <a:pt x="1287" y="269"/>
                    </a:lnTo>
                    <a:lnTo>
                      <a:pt x="1269" y="269"/>
                    </a:lnTo>
                    <a:lnTo>
                      <a:pt x="1257" y="269"/>
                    </a:lnTo>
                    <a:lnTo>
                      <a:pt x="1257" y="277"/>
                    </a:lnTo>
                    <a:lnTo>
                      <a:pt x="1257" y="286"/>
                    </a:lnTo>
                    <a:lnTo>
                      <a:pt x="1245" y="285"/>
                    </a:lnTo>
                    <a:lnTo>
                      <a:pt x="1236" y="285"/>
                    </a:lnTo>
                    <a:lnTo>
                      <a:pt x="1232" y="286"/>
                    </a:lnTo>
                    <a:lnTo>
                      <a:pt x="1230" y="288"/>
                    </a:lnTo>
                    <a:lnTo>
                      <a:pt x="1228" y="292"/>
                    </a:lnTo>
                    <a:lnTo>
                      <a:pt x="1228" y="298"/>
                    </a:lnTo>
                    <a:lnTo>
                      <a:pt x="1211" y="298"/>
                    </a:lnTo>
                    <a:lnTo>
                      <a:pt x="1199" y="298"/>
                    </a:lnTo>
                    <a:lnTo>
                      <a:pt x="1199" y="306"/>
                    </a:lnTo>
                    <a:lnTo>
                      <a:pt x="1199" y="315"/>
                    </a:lnTo>
                    <a:lnTo>
                      <a:pt x="1194" y="316"/>
                    </a:lnTo>
                    <a:lnTo>
                      <a:pt x="1190" y="319"/>
                    </a:lnTo>
                    <a:lnTo>
                      <a:pt x="1186" y="322"/>
                    </a:lnTo>
                    <a:lnTo>
                      <a:pt x="1181" y="327"/>
                    </a:lnTo>
                    <a:lnTo>
                      <a:pt x="1165" y="327"/>
                    </a:lnTo>
                    <a:lnTo>
                      <a:pt x="1152" y="327"/>
                    </a:lnTo>
                    <a:lnTo>
                      <a:pt x="1152" y="335"/>
                    </a:lnTo>
                    <a:lnTo>
                      <a:pt x="1152" y="344"/>
                    </a:lnTo>
                    <a:lnTo>
                      <a:pt x="1139" y="343"/>
                    </a:lnTo>
                    <a:lnTo>
                      <a:pt x="1124" y="343"/>
                    </a:lnTo>
                    <a:lnTo>
                      <a:pt x="1119" y="344"/>
                    </a:lnTo>
                    <a:lnTo>
                      <a:pt x="1114" y="346"/>
                    </a:lnTo>
                    <a:lnTo>
                      <a:pt x="1113" y="348"/>
                    </a:lnTo>
                    <a:lnTo>
                      <a:pt x="1112" y="350"/>
                    </a:lnTo>
                    <a:lnTo>
                      <a:pt x="1111" y="353"/>
                    </a:lnTo>
                    <a:lnTo>
                      <a:pt x="1111" y="356"/>
                    </a:lnTo>
                    <a:lnTo>
                      <a:pt x="1094" y="356"/>
                    </a:lnTo>
                    <a:lnTo>
                      <a:pt x="1082" y="356"/>
                    </a:lnTo>
                    <a:lnTo>
                      <a:pt x="1082" y="364"/>
                    </a:lnTo>
                    <a:lnTo>
                      <a:pt x="1082" y="373"/>
                    </a:lnTo>
                    <a:lnTo>
                      <a:pt x="1070" y="372"/>
                    </a:lnTo>
                    <a:lnTo>
                      <a:pt x="1061" y="372"/>
                    </a:lnTo>
                    <a:lnTo>
                      <a:pt x="1057" y="373"/>
                    </a:lnTo>
                    <a:lnTo>
                      <a:pt x="1055" y="376"/>
                    </a:lnTo>
                    <a:lnTo>
                      <a:pt x="1053" y="379"/>
                    </a:lnTo>
                    <a:lnTo>
                      <a:pt x="1053" y="385"/>
                    </a:lnTo>
                    <a:lnTo>
                      <a:pt x="1044" y="385"/>
                    </a:lnTo>
                    <a:lnTo>
                      <a:pt x="1035" y="385"/>
                    </a:lnTo>
                    <a:lnTo>
                      <a:pt x="1035" y="393"/>
                    </a:lnTo>
                    <a:lnTo>
                      <a:pt x="1035" y="402"/>
                    </a:lnTo>
                    <a:lnTo>
                      <a:pt x="1023" y="401"/>
                    </a:lnTo>
                    <a:lnTo>
                      <a:pt x="1014" y="401"/>
                    </a:lnTo>
                    <a:lnTo>
                      <a:pt x="1011" y="402"/>
                    </a:lnTo>
                    <a:lnTo>
                      <a:pt x="1008" y="405"/>
                    </a:lnTo>
                    <a:lnTo>
                      <a:pt x="1007" y="408"/>
                    </a:lnTo>
                    <a:lnTo>
                      <a:pt x="1006" y="414"/>
                    </a:lnTo>
                    <a:lnTo>
                      <a:pt x="994" y="414"/>
                    </a:lnTo>
                    <a:lnTo>
                      <a:pt x="984" y="414"/>
                    </a:lnTo>
                    <a:lnTo>
                      <a:pt x="973" y="414"/>
                    </a:lnTo>
                    <a:lnTo>
                      <a:pt x="964" y="414"/>
                    </a:lnTo>
                    <a:lnTo>
                      <a:pt x="964" y="422"/>
                    </a:lnTo>
                    <a:lnTo>
                      <a:pt x="964" y="431"/>
                    </a:lnTo>
                    <a:lnTo>
                      <a:pt x="953" y="431"/>
                    </a:lnTo>
                    <a:lnTo>
                      <a:pt x="943" y="430"/>
                    </a:lnTo>
                    <a:lnTo>
                      <a:pt x="940" y="431"/>
                    </a:lnTo>
                    <a:lnTo>
                      <a:pt x="938" y="434"/>
                    </a:lnTo>
                    <a:lnTo>
                      <a:pt x="936" y="437"/>
                    </a:lnTo>
                    <a:lnTo>
                      <a:pt x="935" y="443"/>
                    </a:lnTo>
                    <a:lnTo>
                      <a:pt x="927" y="443"/>
                    </a:lnTo>
                    <a:lnTo>
                      <a:pt x="918" y="443"/>
                    </a:lnTo>
                    <a:lnTo>
                      <a:pt x="918" y="451"/>
                    </a:lnTo>
                    <a:lnTo>
                      <a:pt x="918" y="460"/>
                    </a:lnTo>
                    <a:lnTo>
                      <a:pt x="906" y="460"/>
                    </a:lnTo>
                    <a:lnTo>
                      <a:pt x="897" y="459"/>
                    </a:lnTo>
                    <a:lnTo>
                      <a:pt x="894" y="460"/>
                    </a:lnTo>
                    <a:lnTo>
                      <a:pt x="891" y="463"/>
                    </a:lnTo>
                    <a:lnTo>
                      <a:pt x="889" y="466"/>
                    </a:lnTo>
                    <a:lnTo>
                      <a:pt x="889" y="472"/>
                    </a:lnTo>
                    <a:lnTo>
                      <a:pt x="872" y="472"/>
                    </a:lnTo>
                    <a:lnTo>
                      <a:pt x="860" y="472"/>
                    </a:lnTo>
                    <a:lnTo>
                      <a:pt x="860" y="480"/>
                    </a:lnTo>
                    <a:lnTo>
                      <a:pt x="860" y="489"/>
                    </a:lnTo>
                    <a:lnTo>
                      <a:pt x="848" y="489"/>
                    </a:lnTo>
                    <a:lnTo>
                      <a:pt x="839" y="488"/>
                    </a:lnTo>
                    <a:lnTo>
                      <a:pt x="836" y="489"/>
                    </a:lnTo>
                    <a:lnTo>
                      <a:pt x="833" y="492"/>
                    </a:lnTo>
                    <a:lnTo>
                      <a:pt x="831" y="495"/>
                    </a:lnTo>
                    <a:lnTo>
                      <a:pt x="831" y="501"/>
                    </a:lnTo>
                    <a:lnTo>
                      <a:pt x="818" y="501"/>
                    </a:lnTo>
                    <a:lnTo>
                      <a:pt x="807" y="501"/>
                    </a:lnTo>
                    <a:lnTo>
                      <a:pt x="798" y="501"/>
                    </a:lnTo>
                    <a:lnTo>
                      <a:pt x="789" y="501"/>
                    </a:lnTo>
                    <a:lnTo>
                      <a:pt x="789" y="510"/>
                    </a:lnTo>
                    <a:lnTo>
                      <a:pt x="789" y="518"/>
                    </a:lnTo>
                    <a:lnTo>
                      <a:pt x="785" y="519"/>
                    </a:lnTo>
                    <a:lnTo>
                      <a:pt x="781" y="522"/>
                    </a:lnTo>
                    <a:lnTo>
                      <a:pt x="776" y="526"/>
                    </a:lnTo>
                    <a:lnTo>
                      <a:pt x="772" y="530"/>
                    </a:lnTo>
                    <a:lnTo>
                      <a:pt x="760" y="530"/>
                    </a:lnTo>
                    <a:lnTo>
                      <a:pt x="749" y="530"/>
                    </a:lnTo>
                    <a:lnTo>
                      <a:pt x="740" y="530"/>
                    </a:lnTo>
                    <a:lnTo>
                      <a:pt x="731" y="530"/>
                    </a:lnTo>
                    <a:lnTo>
                      <a:pt x="731" y="539"/>
                    </a:lnTo>
                    <a:lnTo>
                      <a:pt x="731" y="547"/>
                    </a:lnTo>
                    <a:lnTo>
                      <a:pt x="719" y="547"/>
                    </a:lnTo>
                    <a:lnTo>
                      <a:pt x="710" y="546"/>
                    </a:lnTo>
                    <a:lnTo>
                      <a:pt x="707" y="548"/>
                    </a:lnTo>
                    <a:lnTo>
                      <a:pt x="704" y="550"/>
                    </a:lnTo>
                    <a:lnTo>
                      <a:pt x="703" y="553"/>
                    </a:lnTo>
                    <a:lnTo>
                      <a:pt x="702" y="559"/>
                    </a:lnTo>
                    <a:lnTo>
                      <a:pt x="686" y="559"/>
                    </a:lnTo>
                    <a:lnTo>
                      <a:pt x="672" y="559"/>
                    </a:lnTo>
                    <a:lnTo>
                      <a:pt x="672" y="568"/>
                    </a:lnTo>
                    <a:lnTo>
                      <a:pt x="672" y="576"/>
                    </a:lnTo>
                    <a:lnTo>
                      <a:pt x="660" y="576"/>
                    </a:lnTo>
                    <a:lnTo>
                      <a:pt x="651" y="576"/>
                    </a:lnTo>
                    <a:lnTo>
                      <a:pt x="648" y="577"/>
                    </a:lnTo>
                    <a:lnTo>
                      <a:pt x="645" y="579"/>
                    </a:lnTo>
                    <a:lnTo>
                      <a:pt x="644" y="582"/>
                    </a:lnTo>
                    <a:lnTo>
                      <a:pt x="643" y="588"/>
                    </a:lnTo>
                    <a:lnTo>
                      <a:pt x="634" y="588"/>
                    </a:lnTo>
                    <a:lnTo>
                      <a:pt x="626" y="588"/>
                    </a:lnTo>
                    <a:lnTo>
                      <a:pt x="626" y="597"/>
                    </a:lnTo>
                    <a:lnTo>
                      <a:pt x="626" y="606"/>
                    </a:lnTo>
                    <a:lnTo>
                      <a:pt x="612" y="606"/>
                    </a:lnTo>
                    <a:lnTo>
                      <a:pt x="599" y="606"/>
                    </a:lnTo>
                    <a:lnTo>
                      <a:pt x="593" y="607"/>
                    </a:lnTo>
                    <a:lnTo>
                      <a:pt x="589" y="609"/>
                    </a:lnTo>
                    <a:lnTo>
                      <a:pt x="587" y="610"/>
                    </a:lnTo>
                    <a:lnTo>
                      <a:pt x="586" y="612"/>
                    </a:lnTo>
                    <a:lnTo>
                      <a:pt x="585" y="615"/>
                    </a:lnTo>
                    <a:lnTo>
                      <a:pt x="585" y="618"/>
                    </a:lnTo>
                    <a:lnTo>
                      <a:pt x="576" y="618"/>
                    </a:lnTo>
                    <a:lnTo>
                      <a:pt x="568" y="618"/>
                    </a:lnTo>
                    <a:lnTo>
                      <a:pt x="568" y="627"/>
                    </a:lnTo>
                    <a:lnTo>
                      <a:pt x="568" y="635"/>
                    </a:lnTo>
                    <a:lnTo>
                      <a:pt x="554" y="635"/>
                    </a:lnTo>
                    <a:lnTo>
                      <a:pt x="541" y="635"/>
                    </a:lnTo>
                    <a:lnTo>
                      <a:pt x="535" y="636"/>
                    </a:lnTo>
                    <a:lnTo>
                      <a:pt x="531" y="638"/>
                    </a:lnTo>
                    <a:lnTo>
                      <a:pt x="529" y="639"/>
                    </a:lnTo>
                    <a:lnTo>
                      <a:pt x="528" y="641"/>
                    </a:lnTo>
                    <a:lnTo>
                      <a:pt x="527" y="644"/>
                    </a:lnTo>
                    <a:lnTo>
                      <a:pt x="527" y="647"/>
                    </a:lnTo>
                    <a:lnTo>
                      <a:pt x="509" y="647"/>
                    </a:lnTo>
                    <a:lnTo>
                      <a:pt x="497" y="647"/>
                    </a:lnTo>
                    <a:lnTo>
                      <a:pt x="497" y="656"/>
                    </a:lnTo>
                    <a:lnTo>
                      <a:pt x="497" y="664"/>
                    </a:lnTo>
                    <a:lnTo>
                      <a:pt x="485" y="664"/>
                    </a:lnTo>
                    <a:lnTo>
                      <a:pt x="476" y="664"/>
                    </a:lnTo>
                    <a:lnTo>
                      <a:pt x="473" y="665"/>
                    </a:lnTo>
                    <a:lnTo>
                      <a:pt x="470" y="667"/>
                    </a:lnTo>
                    <a:lnTo>
                      <a:pt x="468" y="671"/>
                    </a:lnTo>
                    <a:lnTo>
                      <a:pt x="468" y="676"/>
                    </a:lnTo>
                    <a:lnTo>
                      <a:pt x="451" y="676"/>
                    </a:lnTo>
                    <a:lnTo>
                      <a:pt x="439" y="676"/>
                    </a:lnTo>
                    <a:lnTo>
                      <a:pt x="438" y="688"/>
                    </a:lnTo>
                    <a:lnTo>
                      <a:pt x="438" y="697"/>
                    </a:lnTo>
                    <a:lnTo>
                      <a:pt x="439" y="700"/>
                    </a:lnTo>
                    <a:lnTo>
                      <a:pt x="441" y="703"/>
                    </a:lnTo>
                    <a:lnTo>
                      <a:pt x="445" y="704"/>
                    </a:lnTo>
                    <a:lnTo>
                      <a:pt x="451" y="705"/>
                    </a:lnTo>
                    <a:lnTo>
                      <a:pt x="451" y="714"/>
                    </a:lnTo>
                    <a:lnTo>
                      <a:pt x="451" y="722"/>
                    </a:lnTo>
                    <a:lnTo>
                      <a:pt x="428" y="721"/>
                    </a:lnTo>
                    <a:lnTo>
                      <a:pt x="395" y="720"/>
                    </a:lnTo>
                    <a:lnTo>
                      <a:pt x="378" y="720"/>
                    </a:lnTo>
                    <a:lnTo>
                      <a:pt x="364" y="722"/>
                    </a:lnTo>
                    <a:lnTo>
                      <a:pt x="358" y="724"/>
                    </a:lnTo>
                    <a:lnTo>
                      <a:pt x="354" y="727"/>
                    </a:lnTo>
                    <a:lnTo>
                      <a:pt x="352" y="730"/>
                    </a:lnTo>
                    <a:lnTo>
                      <a:pt x="351" y="734"/>
                    </a:lnTo>
                    <a:lnTo>
                      <a:pt x="334" y="734"/>
                    </a:lnTo>
                    <a:lnTo>
                      <a:pt x="322" y="734"/>
                    </a:lnTo>
                    <a:lnTo>
                      <a:pt x="322" y="743"/>
                    </a:lnTo>
                    <a:lnTo>
                      <a:pt x="322" y="751"/>
                    </a:lnTo>
                    <a:lnTo>
                      <a:pt x="310" y="751"/>
                    </a:lnTo>
                    <a:lnTo>
                      <a:pt x="301" y="751"/>
                    </a:lnTo>
                    <a:lnTo>
                      <a:pt x="297" y="752"/>
                    </a:lnTo>
                    <a:lnTo>
                      <a:pt x="295" y="754"/>
                    </a:lnTo>
                    <a:lnTo>
                      <a:pt x="293" y="758"/>
                    </a:lnTo>
                    <a:lnTo>
                      <a:pt x="293" y="763"/>
                    </a:lnTo>
                    <a:lnTo>
                      <a:pt x="276" y="763"/>
                    </a:lnTo>
                    <a:lnTo>
                      <a:pt x="264" y="763"/>
                    </a:lnTo>
                    <a:lnTo>
                      <a:pt x="264" y="772"/>
                    </a:lnTo>
                    <a:lnTo>
                      <a:pt x="264" y="780"/>
                    </a:lnTo>
                    <a:lnTo>
                      <a:pt x="252" y="780"/>
                    </a:lnTo>
                    <a:lnTo>
                      <a:pt x="243" y="780"/>
                    </a:lnTo>
                    <a:lnTo>
                      <a:pt x="239" y="781"/>
                    </a:lnTo>
                    <a:lnTo>
                      <a:pt x="237" y="783"/>
                    </a:lnTo>
                    <a:lnTo>
                      <a:pt x="235" y="787"/>
                    </a:lnTo>
                    <a:lnTo>
                      <a:pt x="235" y="792"/>
                    </a:lnTo>
                    <a:lnTo>
                      <a:pt x="222" y="792"/>
                    </a:lnTo>
                    <a:lnTo>
                      <a:pt x="208" y="792"/>
                    </a:lnTo>
                    <a:lnTo>
                      <a:pt x="197" y="792"/>
                    </a:lnTo>
                    <a:lnTo>
                      <a:pt x="187" y="792"/>
                    </a:lnTo>
                    <a:lnTo>
                      <a:pt x="187" y="801"/>
                    </a:lnTo>
                    <a:lnTo>
                      <a:pt x="187" y="809"/>
                    </a:lnTo>
                    <a:lnTo>
                      <a:pt x="157" y="809"/>
                    </a:lnTo>
                    <a:lnTo>
                      <a:pt x="127" y="809"/>
                    </a:lnTo>
                    <a:lnTo>
                      <a:pt x="98" y="809"/>
                    </a:lnTo>
                    <a:lnTo>
                      <a:pt x="71" y="809"/>
                    </a:lnTo>
                    <a:lnTo>
                      <a:pt x="66" y="801"/>
                    </a:lnTo>
                    <a:lnTo>
                      <a:pt x="62" y="793"/>
                    </a:lnTo>
                    <a:lnTo>
                      <a:pt x="60" y="786"/>
                    </a:lnTo>
                    <a:lnTo>
                      <a:pt x="59" y="780"/>
                    </a:lnTo>
                    <a:lnTo>
                      <a:pt x="50" y="780"/>
                    </a:lnTo>
                    <a:lnTo>
                      <a:pt x="41" y="780"/>
                    </a:lnTo>
                    <a:lnTo>
                      <a:pt x="37" y="772"/>
                    </a:lnTo>
                    <a:lnTo>
                      <a:pt x="33" y="764"/>
                    </a:lnTo>
                    <a:lnTo>
                      <a:pt x="31" y="757"/>
                    </a:lnTo>
                    <a:lnTo>
                      <a:pt x="30" y="751"/>
                    </a:lnTo>
                    <a:lnTo>
                      <a:pt x="21" y="751"/>
                    </a:lnTo>
                    <a:lnTo>
                      <a:pt x="12" y="751"/>
                    </a:lnTo>
                    <a:lnTo>
                      <a:pt x="8" y="747"/>
                    </a:lnTo>
                    <a:lnTo>
                      <a:pt x="4" y="743"/>
                    </a:lnTo>
                    <a:lnTo>
                      <a:pt x="2" y="738"/>
                    </a:lnTo>
                    <a:lnTo>
                      <a:pt x="1" y="734"/>
                    </a:lnTo>
                    <a:lnTo>
                      <a:pt x="0" y="720"/>
                    </a:lnTo>
                    <a:lnTo>
                      <a:pt x="0" y="707"/>
                    </a:lnTo>
                    <a:lnTo>
                      <a:pt x="1" y="702"/>
                    </a:lnTo>
                    <a:lnTo>
                      <a:pt x="3" y="697"/>
                    </a:lnTo>
                    <a:lnTo>
                      <a:pt x="5" y="696"/>
                    </a:lnTo>
                    <a:lnTo>
                      <a:pt x="7" y="694"/>
                    </a:lnTo>
                    <a:lnTo>
                      <a:pt x="9" y="694"/>
                    </a:lnTo>
                    <a:lnTo>
                      <a:pt x="12" y="693"/>
                    </a:lnTo>
                    <a:lnTo>
                      <a:pt x="12" y="673"/>
                    </a:lnTo>
                    <a:lnTo>
                      <a:pt x="12" y="653"/>
                    </a:lnTo>
                    <a:lnTo>
                      <a:pt x="12" y="635"/>
                    </a:lnTo>
                    <a:lnTo>
                      <a:pt x="12" y="618"/>
                    </a:lnTo>
                    <a:lnTo>
                      <a:pt x="17" y="614"/>
                    </a:lnTo>
                    <a:lnTo>
                      <a:pt x="25" y="610"/>
                    </a:lnTo>
                    <a:lnTo>
                      <a:pt x="33" y="607"/>
                    </a:lnTo>
                    <a:lnTo>
                      <a:pt x="41" y="606"/>
                    </a:lnTo>
                    <a:lnTo>
                      <a:pt x="41" y="597"/>
                    </a:lnTo>
                    <a:lnTo>
                      <a:pt x="41" y="588"/>
                    </a:lnTo>
                    <a:lnTo>
                      <a:pt x="47" y="584"/>
                    </a:lnTo>
                    <a:lnTo>
                      <a:pt x="54" y="580"/>
                    </a:lnTo>
                    <a:lnTo>
                      <a:pt x="62" y="577"/>
                    </a:lnTo>
                    <a:lnTo>
                      <a:pt x="71" y="576"/>
                    </a:lnTo>
                    <a:lnTo>
                      <a:pt x="71" y="568"/>
                    </a:lnTo>
                    <a:lnTo>
                      <a:pt x="71" y="559"/>
                    </a:lnTo>
                    <a:lnTo>
                      <a:pt x="97" y="559"/>
                    </a:lnTo>
                    <a:lnTo>
                      <a:pt x="123" y="559"/>
                    </a:lnTo>
                    <a:lnTo>
                      <a:pt x="149" y="559"/>
                    </a:lnTo>
                    <a:lnTo>
                      <a:pt x="176" y="559"/>
                    </a:lnTo>
                    <a:lnTo>
                      <a:pt x="176" y="568"/>
                    </a:lnTo>
                    <a:lnTo>
                      <a:pt x="176" y="576"/>
                    </a:lnTo>
                    <a:lnTo>
                      <a:pt x="189" y="576"/>
                    </a:lnTo>
                    <a:lnTo>
                      <a:pt x="203" y="576"/>
                    </a:lnTo>
                    <a:lnTo>
                      <a:pt x="208" y="577"/>
                    </a:lnTo>
                    <a:lnTo>
                      <a:pt x="212" y="579"/>
                    </a:lnTo>
                    <a:lnTo>
                      <a:pt x="214" y="580"/>
                    </a:lnTo>
                    <a:lnTo>
                      <a:pt x="215" y="582"/>
                    </a:lnTo>
                    <a:lnTo>
                      <a:pt x="216" y="585"/>
                    </a:lnTo>
                    <a:lnTo>
                      <a:pt x="216" y="588"/>
                    </a:lnTo>
                    <a:lnTo>
                      <a:pt x="226" y="588"/>
                    </a:lnTo>
                    <a:lnTo>
                      <a:pt x="235" y="588"/>
                    </a:lnTo>
                    <a:lnTo>
                      <a:pt x="236" y="593"/>
                    </a:lnTo>
                    <a:lnTo>
                      <a:pt x="238" y="601"/>
                    </a:lnTo>
                    <a:lnTo>
                      <a:pt x="242" y="609"/>
                    </a:lnTo>
                    <a:lnTo>
                      <a:pt x="246" y="618"/>
                    </a:lnTo>
                    <a:lnTo>
                      <a:pt x="256" y="619"/>
                    </a:lnTo>
                    <a:lnTo>
                      <a:pt x="265" y="619"/>
                    </a:lnTo>
                    <a:lnTo>
                      <a:pt x="269" y="618"/>
                    </a:lnTo>
                    <a:lnTo>
                      <a:pt x="273" y="615"/>
                    </a:lnTo>
                    <a:lnTo>
                      <a:pt x="275" y="612"/>
                    </a:lnTo>
                    <a:lnTo>
                      <a:pt x="275" y="606"/>
                    </a:lnTo>
                    <a:lnTo>
                      <a:pt x="285" y="606"/>
                    </a:lnTo>
                    <a:lnTo>
                      <a:pt x="296" y="606"/>
                    </a:lnTo>
                    <a:lnTo>
                      <a:pt x="309" y="606"/>
                    </a:lnTo>
                    <a:lnTo>
                      <a:pt x="322" y="606"/>
                    </a:lnTo>
                    <a:lnTo>
                      <a:pt x="323" y="597"/>
                    </a:lnTo>
                    <a:lnTo>
                      <a:pt x="326" y="589"/>
                    </a:lnTo>
                    <a:lnTo>
                      <a:pt x="329" y="582"/>
                    </a:lnTo>
                    <a:lnTo>
                      <a:pt x="333" y="576"/>
                    </a:lnTo>
                    <a:lnTo>
                      <a:pt x="346" y="576"/>
                    </a:lnTo>
                    <a:lnTo>
                      <a:pt x="363" y="576"/>
                    </a:lnTo>
                    <a:lnTo>
                      <a:pt x="363" y="568"/>
                    </a:lnTo>
                    <a:lnTo>
                      <a:pt x="363" y="559"/>
                    </a:lnTo>
                    <a:lnTo>
                      <a:pt x="373" y="560"/>
                    </a:lnTo>
                    <a:lnTo>
                      <a:pt x="382" y="560"/>
                    </a:lnTo>
                    <a:lnTo>
                      <a:pt x="386" y="559"/>
                    </a:lnTo>
                    <a:lnTo>
                      <a:pt x="390" y="556"/>
                    </a:lnTo>
                    <a:lnTo>
                      <a:pt x="392" y="553"/>
                    </a:lnTo>
                    <a:lnTo>
                      <a:pt x="393" y="547"/>
                    </a:lnTo>
                    <a:lnTo>
                      <a:pt x="405" y="547"/>
                    </a:lnTo>
                    <a:lnTo>
                      <a:pt x="422" y="547"/>
                    </a:lnTo>
                    <a:lnTo>
                      <a:pt x="422" y="539"/>
                    </a:lnTo>
                    <a:lnTo>
                      <a:pt x="422" y="530"/>
                    </a:lnTo>
                    <a:lnTo>
                      <a:pt x="431" y="530"/>
                    </a:lnTo>
                    <a:lnTo>
                      <a:pt x="440" y="531"/>
                    </a:lnTo>
                    <a:lnTo>
                      <a:pt x="444" y="530"/>
                    </a:lnTo>
                    <a:lnTo>
                      <a:pt x="448" y="527"/>
                    </a:lnTo>
                    <a:lnTo>
                      <a:pt x="450" y="524"/>
                    </a:lnTo>
                    <a:lnTo>
                      <a:pt x="451" y="518"/>
                    </a:lnTo>
                    <a:lnTo>
                      <a:pt x="463" y="518"/>
                    </a:lnTo>
                    <a:lnTo>
                      <a:pt x="480" y="518"/>
                    </a:lnTo>
                    <a:lnTo>
                      <a:pt x="480" y="510"/>
                    </a:lnTo>
                    <a:lnTo>
                      <a:pt x="480" y="501"/>
                    </a:lnTo>
                    <a:lnTo>
                      <a:pt x="484" y="497"/>
                    </a:lnTo>
                    <a:lnTo>
                      <a:pt x="488" y="493"/>
                    </a:lnTo>
                    <a:lnTo>
                      <a:pt x="493" y="490"/>
                    </a:lnTo>
                    <a:lnTo>
                      <a:pt x="497" y="489"/>
                    </a:lnTo>
                    <a:lnTo>
                      <a:pt x="509" y="489"/>
                    </a:lnTo>
                    <a:lnTo>
                      <a:pt x="527" y="489"/>
                    </a:lnTo>
                    <a:lnTo>
                      <a:pt x="527" y="480"/>
                    </a:lnTo>
                    <a:lnTo>
                      <a:pt x="527" y="472"/>
                    </a:lnTo>
                    <a:lnTo>
                      <a:pt x="536" y="472"/>
                    </a:lnTo>
                    <a:lnTo>
                      <a:pt x="546" y="472"/>
                    </a:lnTo>
                    <a:lnTo>
                      <a:pt x="550" y="472"/>
                    </a:lnTo>
                    <a:lnTo>
                      <a:pt x="553" y="469"/>
                    </a:lnTo>
                    <a:lnTo>
                      <a:pt x="555" y="466"/>
                    </a:lnTo>
                    <a:lnTo>
                      <a:pt x="556" y="460"/>
                    </a:lnTo>
                    <a:lnTo>
                      <a:pt x="568" y="460"/>
                    </a:lnTo>
                    <a:lnTo>
                      <a:pt x="585" y="460"/>
                    </a:lnTo>
                    <a:lnTo>
                      <a:pt x="586" y="452"/>
                    </a:lnTo>
                    <a:lnTo>
                      <a:pt x="589" y="443"/>
                    </a:lnTo>
                    <a:lnTo>
                      <a:pt x="592" y="437"/>
                    </a:lnTo>
                    <a:lnTo>
                      <a:pt x="597" y="431"/>
                    </a:lnTo>
                    <a:lnTo>
                      <a:pt x="609" y="431"/>
                    </a:lnTo>
                    <a:lnTo>
                      <a:pt x="626" y="431"/>
                    </a:lnTo>
                    <a:lnTo>
                      <a:pt x="626" y="422"/>
                    </a:lnTo>
                    <a:lnTo>
                      <a:pt x="626" y="414"/>
                    </a:lnTo>
                    <a:lnTo>
                      <a:pt x="635" y="414"/>
                    </a:lnTo>
                    <a:lnTo>
                      <a:pt x="645" y="414"/>
                    </a:lnTo>
                    <a:lnTo>
                      <a:pt x="649" y="413"/>
                    </a:lnTo>
                    <a:lnTo>
                      <a:pt x="652" y="411"/>
                    </a:lnTo>
                    <a:lnTo>
                      <a:pt x="654" y="408"/>
                    </a:lnTo>
                    <a:lnTo>
                      <a:pt x="655" y="402"/>
                    </a:lnTo>
                    <a:lnTo>
                      <a:pt x="667" y="402"/>
                    </a:lnTo>
                    <a:lnTo>
                      <a:pt x="685" y="402"/>
                    </a:lnTo>
                    <a:lnTo>
                      <a:pt x="685" y="393"/>
                    </a:lnTo>
                    <a:lnTo>
                      <a:pt x="685" y="385"/>
                    </a:lnTo>
                    <a:lnTo>
                      <a:pt x="694" y="385"/>
                    </a:lnTo>
                    <a:lnTo>
                      <a:pt x="704" y="385"/>
                    </a:lnTo>
                    <a:lnTo>
                      <a:pt x="708" y="384"/>
                    </a:lnTo>
                    <a:lnTo>
                      <a:pt x="711" y="382"/>
                    </a:lnTo>
                    <a:lnTo>
                      <a:pt x="713" y="379"/>
                    </a:lnTo>
                    <a:lnTo>
                      <a:pt x="714" y="373"/>
                    </a:lnTo>
                    <a:lnTo>
                      <a:pt x="726" y="373"/>
                    </a:lnTo>
                    <a:lnTo>
                      <a:pt x="743" y="373"/>
                    </a:lnTo>
                    <a:lnTo>
                      <a:pt x="743" y="364"/>
                    </a:lnTo>
                    <a:lnTo>
                      <a:pt x="743" y="356"/>
                    </a:lnTo>
                    <a:lnTo>
                      <a:pt x="747" y="351"/>
                    </a:lnTo>
                    <a:lnTo>
                      <a:pt x="752" y="348"/>
                    </a:lnTo>
                    <a:lnTo>
                      <a:pt x="756" y="345"/>
                    </a:lnTo>
                    <a:lnTo>
                      <a:pt x="760" y="344"/>
                    </a:lnTo>
                    <a:lnTo>
                      <a:pt x="773" y="344"/>
                    </a:lnTo>
                    <a:lnTo>
                      <a:pt x="789" y="344"/>
                    </a:lnTo>
                    <a:lnTo>
                      <a:pt x="789" y="335"/>
                    </a:lnTo>
                    <a:lnTo>
                      <a:pt x="789" y="327"/>
                    </a:lnTo>
                    <a:lnTo>
                      <a:pt x="799" y="327"/>
                    </a:lnTo>
                    <a:lnTo>
                      <a:pt x="808" y="327"/>
                    </a:lnTo>
                    <a:lnTo>
                      <a:pt x="812" y="326"/>
                    </a:lnTo>
                    <a:lnTo>
                      <a:pt x="815" y="324"/>
                    </a:lnTo>
                    <a:lnTo>
                      <a:pt x="818" y="321"/>
                    </a:lnTo>
                    <a:lnTo>
                      <a:pt x="818" y="315"/>
                    </a:lnTo>
                    <a:lnTo>
                      <a:pt x="832" y="315"/>
                    </a:lnTo>
                    <a:lnTo>
                      <a:pt x="848" y="315"/>
                    </a:lnTo>
                    <a:lnTo>
                      <a:pt x="848" y="306"/>
                    </a:lnTo>
                    <a:lnTo>
                      <a:pt x="848" y="298"/>
                    </a:lnTo>
                    <a:lnTo>
                      <a:pt x="861" y="298"/>
                    </a:lnTo>
                    <a:lnTo>
                      <a:pt x="877" y="298"/>
                    </a:lnTo>
                    <a:lnTo>
                      <a:pt x="878" y="293"/>
                    </a:lnTo>
                    <a:lnTo>
                      <a:pt x="881" y="290"/>
                    </a:lnTo>
                    <a:lnTo>
                      <a:pt x="885" y="287"/>
                    </a:lnTo>
                    <a:lnTo>
                      <a:pt x="889" y="286"/>
                    </a:lnTo>
                    <a:lnTo>
                      <a:pt x="889" y="277"/>
                    </a:lnTo>
                    <a:lnTo>
                      <a:pt x="889" y="269"/>
                    </a:lnTo>
                    <a:lnTo>
                      <a:pt x="898" y="269"/>
                    </a:lnTo>
                    <a:lnTo>
                      <a:pt x="908" y="269"/>
                    </a:lnTo>
                    <a:lnTo>
                      <a:pt x="912" y="268"/>
                    </a:lnTo>
                    <a:lnTo>
                      <a:pt x="915" y="266"/>
                    </a:lnTo>
                    <a:lnTo>
                      <a:pt x="917" y="262"/>
                    </a:lnTo>
                    <a:lnTo>
                      <a:pt x="918" y="257"/>
                    </a:lnTo>
                    <a:lnTo>
                      <a:pt x="930" y="257"/>
                    </a:lnTo>
                    <a:lnTo>
                      <a:pt x="947" y="257"/>
                    </a:lnTo>
                    <a:lnTo>
                      <a:pt x="947" y="248"/>
                    </a:lnTo>
                    <a:lnTo>
                      <a:pt x="947" y="239"/>
                    </a:lnTo>
                    <a:lnTo>
                      <a:pt x="956" y="240"/>
                    </a:lnTo>
                    <a:lnTo>
                      <a:pt x="966" y="240"/>
                    </a:lnTo>
                    <a:lnTo>
                      <a:pt x="970" y="239"/>
                    </a:lnTo>
                    <a:lnTo>
                      <a:pt x="973" y="237"/>
                    </a:lnTo>
                    <a:lnTo>
                      <a:pt x="975" y="232"/>
                    </a:lnTo>
                    <a:lnTo>
                      <a:pt x="977" y="227"/>
                    </a:lnTo>
                    <a:lnTo>
                      <a:pt x="989" y="227"/>
                    </a:lnTo>
                    <a:lnTo>
                      <a:pt x="1006" y="227"/>
                    </a:lnTo>
                    <a:lnTo>
                      <a:pt x="1006" y="218"/>
                    </a:lnTo>
                    <a:lnTo>
                      <a:pt x="1006" y="209"/>
                    </a:lnTo>
                    <a:lnTo>
                      <a:pt x="1010" y="205"/>
                    </a:lnTo>
                    <a:lnTo>
                      <a:pt x="1015" y="202"/>
                    </a:lnTo>
                    <a:lnTo>
                      <a:pt x="1019" y="199"/>
                    </a:lnTo>
                    <a:lnTo>
                      <a:pt x="1024" y="198"/>
                    </a:lnTo>
                    <a:lnTo>
                      <a:pt x="1015" y="198"/>
                    </a:lnTo>
                    <a:lnTo>
                      <a:pt x="1006" y="198"/>
                    </a:lnTo>
                    <a:lnTo>
                      <a:pt x="1006" y="189"/>
                    </a:lnTo>
                    <a:lnTo>
                      <a:pt x="1006" y="180"/>
                    </a:lnTo>
                    <a:lnTo>
                      <a:pt x="994" y="180"/>
                    </a:lnTo>
                    <a:lnTo>
                      <a:pt x="984" y="180"/>
                    </a:lnTo>
                    <a:lnTo>
                      <a:pt x="973" y="180"/>
                    </a:lnTo>
                    <a:lnTo>
                      <a:pt x="964" y="180"/>
                    </a:lnTo>
                    <a:lnTo>
                      <a:pt x="964" y="189"/>
                    </a:lnTo>
                    <a:lnTo>
                      <a:pt x="964" y="198"/>
                    </a:lnTo>
                    <a:lnTo>
                      <a:pt x="956" y="198"/>
                    </a:lnTo>
                    <a:lnTo>
                      <a:pt x="947" y="198"/>
                    </a:lnTo>
                    <a:lnTo>
                      <a:pt x="947" y="189"/>
                    </a:lnTo>
                    <a:lnTo>
                      <a:pt x="947" y="180"/>
                    </a:lnTo>
                    <a:lnTo>
                      <a:pt x="898" y="180"/>
                    </a:lnTo>
                    <a:lnTo>
                      <a:pt x="849" y="180"/>
                    </a:lnTo>
                    <a:lnTo>
                      <a:pt x="799" y="180"/>
                    </a:lnTo>
                    <a:lnTo>
                      <a:pt x="750" y="180"/>
                    </a:lnTo>
                    <a:lnTo>
                      <a:pt x="701" y="180"/>
                    </a:lnTo>
                    <a:lnTo>
                      <a:pt x="651" y="180"/>
                    </a:lnTo>
                    <a:lnTo>
                      <a:pt x="602" y="180"/>
                    </a:lnTo>
                    <a:lnTo>
                      <a:pt x="553" y="180"/>
                    </a:lnTo>
                    <a:lnTo>
                      <a:pt x="503" y="180"/>
                    </a:lnTo>
                    <a:lnTo>
                      <a:pt x="454" y="180"/>
                    </a:lnTo>
                    <a:lnTo>
                      <a:pt x="405" y="180"/>
                    </a:lnTo>
                    <a:lnTo>
                      <a:pt x="355" y="180"/>
                    </a:lnTo>
                    <a:lnTo>
                      <a:pt x="306" y="180"/>
                    </a:lnTo>
                    <a:lnTo>
                      <a:pt x="257" y="180"/>
                    </a:lnTo>
                    <a:lnTo>
                      <a:pt x="207" y="180"/>
                    </a:lnTo>
                    <a:lnTo>
                      <a:pt x="158" y="180"/>
                    </a:lnTo>
                    <a:lnTo>
                      <a:pt x="150" y="180"/>
                    </a:lnTo>
                    <a:lnTo>
                      <a:pt x="147" y="180"/>
                    </a:lnTo>
                    <a:lnTo>
                      <a:pt x="112" y="180"/>
                    </a:lnTo>
                    <a:lnTo>
                      <a:pt x="78" y="180"/>
                    </a:lnTo>
                    <a:lnTo>
                      <a:pt x="44" y="180"/>
                    </a:lnTo>
                    <a:lnTo>
                      <a:pt x="12" y="180"/>
                    </a:lnTo>
                    <a:lnTo>
                      <a:pt x="4" y="172"/>
                    </a:lnTo>
                    <a:lnTo>
                      <a:pt x="1" y="169"/>
                    </a:lnTo>
                    <a:lnTo>
                      <a:pt x="2" y="160"/>
                    </a:lnTo>
                    <a:lnTo>
                      <a:pt x="4" y="152"/>
                    </a:lnTo>
                    <a:lnTo>
                      <a:pt x="8" y="145"/>
                    </a:lnTo>
                    <a:lnTo>
                      <a:pt x="12" y="140"/>
                    </a:lnTo>
                    <a:lnTo>
                      <a:pt x="21" y="140"/>
                    </a:lnTo>
                    <a:lnTo>
                      <a:pt x="30" y="140"/>
                    </a:lnTo>
                    <a:lnTo>
                      <a:pt x="31" y="131"/>
                    </a:lnTo>
                    <a:lnTo>
                      <a:pt x="33" y="123"/>
                    </a:lnTo>
                    <a:lnTo>
                      <a:pt x="37" y="116"/>
                    </a:lnTo>
                    <a:lnTo>
                      <a:pt x="41" y="111"/>
                    </a:lnTo>
                    <a:lnTo>
                      <a:pt x="50" y="111"/>
                    </a:lnTo>
                    <a:lnTo>
                      <a:pt x="59" y="111"/>
                    </a:lnTo>
                    <a:lnTo>
                      <a:pt x="60" y="102"/>
                    </a:lnTo>
                    <a:lnTo>
                      <a:pt x="62" y="94"/>
                    </a:lnTo>
                    <a:lnTo>
                      <a:pt x="66" y="87"/>
                    </a:lnTo>
                    <a:lnTo>
                      <a:pt x="71" y="82"/>
                    </a:lnTo>
                    <a:lnTo>
                      <a:pt x="80" y="82"/>
                    </a:lnTo>
                    <a:lnTo>
                      <a:pt x="89" y="82"/>
                    </a:lnTo>
                    <a:lnTo>
                      <a:pt x="90" y="73"/>
                    </a:lnTo>
                    <a:lnTo>
                      <a:pt x="92" y="65"/>
                    </a:lnTo>
                    <a:lnTo>
                      <a:pt x="96" y="58"/>
                    </a:lnTo>
                    <a:lnTo>
                      <a:pt x="100" y="53"/>
                    </a:lnTo>
                    <a:lnTo>
                      <a:pt x="109" y="53"/>
                    </a:lnTo>
                    <a:lnTo>
                      <a:pt x="118" y="53"/>
                    </a:lnTo>
                    <a:lnTo>
                      <a:pt x="119" y="44"/>
                    </a:lnTo>
                    <a:lnTo>
                      <a:pt x="121" y="36"/>
                    </a:lnTo>
                    <a:lnTo>
                      <a:pt x="125" y="29"/>
                    </a:lnTo>
                    <a:lnTo>
                      <a:pt x="129" y="24"/>
                    </a:lnTo>
                    <a:lnTo>
                      <a:pt x="142" y="24"/>
                    </a:lnTo>
                    <a:lnTo>
                      <a:pt x="158" y="24"/>
                    </a:lnTo>
                    <a:lnTo>
                      <a:pt x="158" y="15"/>
                    </a:lnTo>
                    <a:lnTo>
                      <a:pt x="158" y="6"/>
                    </a:lnTo>
                    <a:lnTo>
                      <a:pt x="162" y="3"/>
                    </a:lnTo>
                    <a:lnTo>
                      <a:pt x="167" y="0"/>
                    </a:lnTo>
                    <a:lnTo>
                      <a:pt x="1814" y="0"/>
                    </a:lnTo>
                    <a:close/>
                    <a:moveTo>
                      <a:pt x="11415" y="0"/>
                    </a:moveTo>
                    <a:lnTo>
                      <a:pt x="11415" y="3"/>
                    </a:lnTo>
                    <a:lnTo>
                      <a:pt x="11414" y="6"/>
                    </a:lnTo>
                    <a:lnTo>
                      <a:pt x="11406" y="6"/>
                    </a:lnTo>
                    <a:lnTo>
                      <a:pt x="11396" y="6"/>
                    </a:lnTo>
                    <a:lnTo>
                      <a:pt x="11396" y="15"/>
                    </a:lnTo>
                    <a:lnTo>
                      <a:pt x="11396" y="24"/>
                    </a:lnTo>
                    <a:lnTo>
                      <a:pt x="11384" y="23"/>
                    </a:lnTo>
                    <a:lnTo>
                      <a:pt x="11375" y="23"/>
                    </a:lnTo>
                    <a:lnTo>
                      <a:pt x="11372" y="24"/>
                    </a:lnTo>
                    <a:lnTo>
                      <a:pt x="11369" y="26"/>
                    </a:lnTo>
                    <a:lnTo>
                      <a:pt x="11367" y="30"/>
                    </a:lnTo>
                    <a:lnTo>
                      <a:pt x="11367" y="35"/>
                    </a:lnTo>
                    <a:lnTo>
                      <a:pt x="11350" y="35"/>
                    </a:lnTo>
                    <a:lnTo>
                      <a:pt x="11338" y="35"/>
                    </a:lnTo>
                    <a:lnTo>
                      <a:pt x="11338" y="44"/>
                    </a:lnTo>
                    <a:lnTo>
                      <a:pt x="11338" y="53"/>
                    </a:lnTo>
                    <a:lnTo>
                      <a:pt x="11326" y="52"/>
                    </a:lnTo>
                    <a:lnTo>
                      <a:pt x="11317" y="52"/>
                    </a:lnTo>
                    <a:lnTo>
                      <a:pt x="11313" y="53"/>
                    </a:lnTo>
                    <a:lnTo>
                      <a:pt x="11311" y="55"/>
                    </a:lnTo>
                    <a:lnTo>
                      <a:pt x="11309" y="59"/>
                    </a:lnTo>
                    <a:lnTo>
                      <a:pt x="11309" y="64"/>
                    </a:lnTo>
                    <a:lnTo>
                      <a:pt x="11292" y="64"/>
                    </a:lnTo>
                    <a:lnTo>
                      <a:pt x="11280" y="64"/>
                    </a:lnTo>
                    <a:lnTo>
                      <a:pt x="11280" y="73"/>
                    </a:lnTo>
                    <a:lnTo>
                      <a:pt x="11280" y="82"/>
                    </a:lnTo>
                    <a:lnTo>
                      <a:pt x="11263" y="82"/>
                    </a:lnTo>
                    <a:lnTo>
                      <a:pt x="11250" y="82"/>
                    </a:lnTo>
                    <a:lnTo>
                      <a:pt x="11246" y="83"/>
                    </a:lnTo>
                    <a:lnTo>
                      <a:pt x="11242" y="85"/>
                    </a:lnTo>
                    <a:lnTo>
                      <a:pt x="11239" y="89"/>
                    </a:lnTo>
                    <a:lnTo>
                      <a:pt x="11238" y="93"/>
                    </a:lnTo>
                    <a:lnTo>
                      <a:pt x="11238" y="102"/>
                    </a:lnTo>
                    <a:lnTo>
                      <a:pt x="11238" y="111"/>
                    </a:lnTo>
                    <a:lnTo>
                      <a:pt x="11226" y="110"/>
                    </a:lnTo>
                    <a:lnTo>
                      <a:pt x="11217" y="110"/>
                    </a:lnTo>
                    <a:lnTo>
                      <a:pt x="11214" y="111"/>
                    </a:lnTo>
                    <a:lnTo>
                      <a:pt x="11211" y="113"/>
                    </a:lnTo>
                    <a:lnTo>
                      <a:pt x="11210" y="117"/>
                    </a:lnTo>
                    <a:lnTo>
                      <a:pt x="11209" y="122"/>
                    </a:lnTo>
                    <a:lnTo>
                      <a:pt x="11196" y="122"/>
                    </a:lnTo>
                    <a:lnTo>
                      <a:pt x="11184" y="122"/>
                    </a:lnTo>
                    <a:lnTo>
                      <a:pt x="11172" y="122"/>
                    </a:lnTo>
                    <a:lnTo>
                      <a:pt x="11163" y="122"/>
                    </a:lnTo>
                    <a:lnTo>
                      <a:pt x="11158" y="128"/>
                    </a:lnTo>
                    <a:lnTo>
                      <a:pt x="11155" y="135"/>
                    </a:lnTo>
                    <a:lnTo>
                      <a:pt x="11152" y="143"/>
                    </a:lnTo>
                    <a:lnTo>
                      <a:pt x="11151" y="151"/>
                    </a:lnTo>
                    <a:lnTo>
                      <a:pt x="11142" y="151"/>
                    </a:lnTo>
                    <a:lnTo>
                      <a:pt x="11134" y="151"/>
                    </a:lnTo>
                    <a:lnTo>
                      <a:pt x="11134" y="160"/>
                    </a:lnTo>
                    <a:lnTo>
                      <a:pt x="11134" y="169"/>
                    </a:lnTo>
                    <a:lnTo>
                      <a:pt x="11120" y="168"/>
                    </a:lnTo>
                    <a:lnTo>
                      <a:pt x="11107" y="168"/>
                    </a:lnTo>
                    <a:lnTo>
                      <a:pt x="11100" y="169"/>
                    </a:lnTo>
                    <a:lnTo>
                      <a:pt x="11096" y="171"/>
                    </a:lnTo>
                    <a:lnTo>
                      <a:pt x="11094" y="173"/>
                    </a:lnTo>
                    <a:lnTo>
                      <a:pt x="11093" y="175"/>
                    </a:lnTo>
                    <a:lnTo>
                      <a:pt x="11092" y="178"/>
                    </a:lnTo>
                    <a:lnTo>
                      <a:pt x="11092" y="180"/>
                    </a:lnTo>
                    <a:lnTo>
                      <a:pt x="11083" y="180"/>
                    </a:lnTo>
                    <a:lnTo>
                      <a:pt x="11075" y="180"/>
                    </a:lnTo>
                    <a:lnTo>
                      <a:pt x="11075" y="189"/>
                    </a:lnTo>
                    <a:lnTo>
                      <a:pt x="11075" y="198"/>
                    </a:lnTo>
                    <a:lnTo>
                      <a:pt x="11061" y="197"/>
                    </a:lnTo>
                    <a:lnTo>
                      <a:pt x="11048" y="197"/>
                    </a:lnTo>
                    <a:lnTo>
                      <a:pt x="11042" y="198"/>
                    </a:lnTo>
                    <a:lnTo>
                      <a:pt x="11038" y="200"/>
                    </a:lnTo>
                    <a:lnTo>
                      <a:pt x="11036" y="202"/>
                    </a:lnTo>
                    <a:lnTo>
                      <a:pt x="11035" y="204"/>
                    </a:lnTo>
                    <a:lnTo>
                      <a:pt x="11034" y="207"/>
                    </a:lnTo>
                    <a:lnTo>
                      <a:pt x="11034" y="209"/>
                    </a:lnTo>
                    <a:lnTo>
                      <a:pt x="11025" y="209"/>
                    </a:lnTo>
                    <a:lnTo>
                      <a:pt x="11017" y="209"/>
                    </a:lnTo>
                    <a:lnTo>
                      <a:pt x="11017" y="218"/>
                    </a:lnTo>
                    <a:lnTo>
                      <a:pt x="11017" y="227"/>
                    </a:lnTo>
                    <a:lnTo>
                      <a:pt x="11003" y="226"/>
                    </a:lnTo>
                    <a:lnTo>
                      <a:pt x="10990" y="226"/>
                    </a:lnTo>
                    <a:lnTo>
                      <a:pt x="10984" y="227"/>
                    </a:lnTo>
                    <a:lnTo>
                      <a:pt x="10980" y="229"/>
                    </a:lnTo>
                    <a:lnTo>
                      <a:pt x="10978" y="231"/>
                    </a:lnTo>
                    <a:lnTo>
                      <a:pt x="10977" y="234"/>
                    </a:lnTo>
                    <a:lnTo>
                      <a:pt x="10976" y="237"/>
                    </a:lnTo>
                    <a:lnTo>
                      <a:pt x="10976" y="239"/>
                    </a:lnTo>
                    <a:lnTo>
                      <a:pt x="10967" y="239"/>
                    </a:lnTo>
                    <a:lnTo>
                      <a:pt x="10959" y="239"/>
                    </a:lnTo>
                    <a:lnTo>
                      <a:pt x="10959" y="222"/>
                    </a:lnTo>
                    <a:lnTo>
                      <a:pt x="10959" y="207"/>
                    </a:lnTo>
                    <a:lnTo>
                      <a:pt x="10959" y="194"/>
                    </a:lnTo>
                    <a:lnTo>
                      <a:pt x="10959" y="180"/>
                    </a:lnTo>
                    <a:lnTo>
                      <a:pt x="10967" y="180"/>
                    </a:lnTo>
                    <a:lnTo>
                      <a:pt x="10976" y="180"/>
                    </a:lnTo>
                    <a:lnTo>
                      <a:pt x="10976" y="164"/>
                    </a:lnTo>
                    <a:lnTo>
                      <a:pt x="10976" y="151"/>
                    </a:lnTo>
                    <a:lnTo>
                      <a:pt x="10977" y="147"/>
                    </a:lnTo>
                    <a:lnTo>
                      <a:pt x="10980" y="143"/>
                    </a:lnTo>
                    <a:lnTo>
                      <a:pt x="10983" y="141"/>
                    </a:lnTo>
                    <a:lnTo>
                      <a:pt x="10988" y="140"/>
                    </a:lnTo>
                    <a:lnTo>
                      <a:pt x="10996" y="140"/>
                    </a:lnTo>
                    <a:lnTo>
                      <a:pt x="11005" y="140"/>
                    </a:lnTo>
                    <a:lnTo>
                      <a:pt x="11004" y="128"/>
                    </a:lnTo>
                    <a:lnTo>
                      <a:pt x="11004" y="119"/>
                    </a:lnTo>
                    <a:lnTo>
                      <a:pt x="11005" y="115"/>
                    </a:lnTo>
                    <a:lnTo>
                      <a:pt x="11007" y="113"/>
                    </a:lnTo>
                    <a:lnTo>
                      <a:pt x="11011" y="111"/>
                    </a:lnTo>
                    <a:lnTo>
                      <a:pt x="11017" y="111"/>
                    </a:lnTo>
                    <a:lnTo>
                      <a:pt x="11017" y="102"/>
                    </a:lnTo>
                    <a:lnTo>
                      <a:pt x="11017" y="93"/>
                    </a:lnTo>
                    <a:lnTo>
                      <a:pt x="11025" y="93"/>
                    </a:lnTo>
                    <a:lnTo>
                      <a:pt x="11034" y="93"/>
                    </a:lnTo>
                    <a:lnTo>
                      <a:pt x="11034" y="77"/>
                    </a:lnTo>
                    <a:lnTo>
                      <a:pt x="11034" y="64"/>
                    </a:lnTo>
                    <a:lnTo>
                      <a:pt x="11035" y="60"/>
                    </a:lnTo>
                    <a:lnTo>
                      <a:pt x="11038" y="56"/>
                    </a:lnTo>
                    <a:lnTo>
                      <a:pt x="11041" y="54"/>
                    </a:lnTo>
                    <a:lnTo>
                      <a:pt x="11046" y="53"/>
                    </a:lnTo>
                    <a:lnTo>
                      <a:pt x="11054" y="53"/>
                    </a:lnTo>
                    <a:lnTo>
                      <a:pt x="11063" y="53"/>
                    </a:lnTo>
                    <a:lnTo>
                      <a:pt x="11063" y="36"/>
                    </a:lnTo>
                    <a:lnTo>
                      <a:pt x="11063" y="24"/>
                    </a:lnTo>
                    <a:lnTo>
                      <a:pt x="11035" y="24"/>
                    </a:lnTo>
                    <a:lnTo>
                      <a:pt x="11007" y="24"/>
                    </a:lnTo>
                    <a:lnTo>
                      <a:pt x="10978" y="24"/>
                    </a:lnTo>
                    <a:lnTo>
                      <a:pt x="10951" y="24"/>
                    </a:lnTo>
                    <a:lnTo>
                      <a:pt x="10922" y="24"/>
                    </a:lnTo>
                    <a:lnTo>
                      <a:pt x="10895" y="24"/>
                    </a:lnTo>
                    <a:lnTo>
                      <a:pt x="10868" y="24"/>
                    </a:lnTo>
                    <a:lnTo>
                      <a:pt x="10842" y="24"/>
                    </a:lnTo>
                    <a:lnTo>
                      <a:pt x="10842" y="15"/>
                    </a:lnTo>
                    <a:lnTo>
                      <a:pt x="10842" y="6"/>
                    </a:lnTo>
                    <a:lnTo>
                      <a:pt x="10808" y="6"/>
                    </a:lnTo>
                    <a:lnTo>
                      <a:pt x="10774" y="6"/>
                    </a:lnTo>
                    <a:lnTo>
                      <a:pt x="10743" y="6"/>
                    </a:lnTo>
                    <a:lnTo>
                      <a:pt x="10713" y="6"/>
                    </a:lnTo>
                    <a:lnTo>
                      <a:pt x="10713" y="3"/>
                    </a:lnTo>
                    <a:lnTo>
                      <a:pt x="10713" y="0"/>
                    </a:lnTo>
                    <a:lnTo>
                      <a:pt x="114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5" name="Freeform 17"/>
              <p:cNvSpPr>
                <a:spLocks noEditPoints="1"/>
              </p:cNvSpPr>
              <p:nvPr/>
            </p:nvSpPr>
            <p:spPr bwMode="auto">
              <a:xfrm>
                <a:off x="1123" y="364"/>
                <a:ext cx="296" cy="21"/>
              </a:xfrm>
              <a:custGeom>
                <a:avLst/>
                <a:gdLst/>
                <a:ahLst/>
                <a:cxnLst>
                  <a:cxn ang="0">
                    <a:pos x="8620" y="865"/>
                  </a:cxn>
                  <a:cxn ang="0">
                    <a:pos x="8408" y="865"/>
                  </a:cxn>
                  <a:cxn ang="0">
                    <a:pos x="7937" y="865"/>
                  </a:cxn>
                  <a:cxn ang="0">
                    <a:pos x="7147" y="857"/>
                  </a:cxn>
                  <a:cxn ang="0">
                    <a:pos x="5991" y="875"/>
                  </a:cxn>
                  <a:cxn ang="0">
                    <a:pos x="5102" y="857"/>
                  </a:cxn>
                  <a:cxn ang="0">
                    <a:pos x="4227" y="854"/>
                  </a:cxn>
                  <a:cxn ang="0">
                    <a:pos x="3876" y="854"/>
                  </a:cxn>
                  <a:cxn ang="0">
                    <a:pos x="3116" y="854"/>
                  </a:cxn>
                  <a:cxn ang="0">
                    <a:pos x="2706" y="845"/>
                  </a:cxn>
                  <a:cxn ang="0">
                    <a:pos x="2485" y="854"/>
                  </a:cxn>
                  <a:cxn ang="0">
                    <a:pos x="1841" y="874"/>
                  </a:cxn>
                  <a:cxn ang="0">
                    <a:pos x="175" y="813"/>
                  </a:cxn>
                  <a:cxn ang="0">
                    <a:pos x="164" y="679"/>
                  </a:cxn>
                  <a:cxn ang="0">
                    <a:pos x="52" y="563"/>
                  </a:cxn>
                  <a:cxn ang="0">
                    <a:pos x="106" y="504"/>
                  </a:cxn>
                  <a:cxn ang="0">
                    <a:pos x="329" y="504"/>
                  </a:cxn>
                  <a:cxn ang="0">
                    <a:pos x="748" y="487"/>
                  </a:cxn>
                  <a:cxn ang="0">
                    <a:pos x="894" y="496"/>
                  </a:cxn>
                  <a:cxn ang="0">
                    <a:pos x="1052" y="487"/>
                  </a:cxn>
                  <a:cxn ang="0">
                    <a:pos x="1165" y="565"/>
                  </a:cxn>
                  <a:cxn ang="0">
                    <a:pos x="1275" y="679"/>
                  </a:cxn>
                  <a:cxn ang="0">
                    <a:pos x="1685" y="719"/>
                  </a:cxn>
                  <a:cxn ang="0">
                    <a:pos x="1800" y="649"/>
                  </a:cxn>
                  <a:cxn ang="0">
                    <a:pos x="1942" y="563"/>
                  </a:cxn>
                  <a:cxn ang="0">
                    <a:pos x="2075" y="487"/>
                  </a:cxn>
                  <a:cxn ang="0">
                    <a:pos x="2203" y="429"/>
                  </a:cxn>
                  <a:cxn ang="0">
                    <a:pos x="2327" y="358"/>
                  </a:cxn>
                  <a:cxn ang="0">
                    <a:pos x="2466" y="283"/>
                  </a:cxn>
                  <a:cxn ang="0">
                    <a:pos x="2601" y="196"/>
                  </a:cxn>
                  <a:cxn ang="0">
                    <a:pos x="2736" y="133"/>
                  </a:cxn>
                  <a:cxn ang="0">
                    <a:pos x="2835" y="68"/>
                  </a:cxn>
                  <a:cxn ang="0">
                    <a:pos x="2969" y="4"/>
                  </a:cxn>
                  <a:cxn ang="0">
                    <a:pos x="6321" y="126"/>
                  </a:cxn>
                  <a:cxn ang="0">
                    <a:pos x="6370" y="254"/>
                  </a:cxn>
                  <a:cxn ang="0">
                    <a:pos x="6594" y="346"/>
                  </a:cxn>
                  <a:cxn ang="0">
                    <a:pos x="6768" y="370"/>
                  </a:cxn>
                  <a:cxn ang="0">
                    <a:pos x="6854" y="298"/>
                  </a:cxn>
                  <a:cxn ang="0">
                    <a:pos x="6914" y="167"/>
                  </a:cxn>
                  <a:cxn ang="0">
                    <a:pos x="6989" y="16"/>
                  </a:cxn>
                  <a:cxn ang="0">
                    <a:pos x="8795" y="59"/>
                  </a:cxn>
                  <a:cxn ang="0">
                    <a:pos x="8922" y="125"/>
                  </a:cxn>
                  <a:cxn ang="0">
                    <a:pos x="9047" y="204"/>
                  </a:cxn>
                  <a:cxn ang="0">
                    <a:pos x="9193" y="283"/>
                  </a:cxn>
                  <a:cxn ang="0">
                    <a:pos x="9321" y="364"/>
                  </a:cxn>
                  <a:cxn ang="0">
                    <a:pos x="9445" y="446"/>
                  </a:cxn>
                  <a:cxn ang="0">
                    <a:pos x="9582" y="516"/>
                  </a:cxn>
                  <a:cxn ang="0">
                    <a:pos x="9716" y="594"/>
                  </a:cxn>
                  <a:cxn ang="0">
                    <a:pos x="9847" y="678"/>
                  </a:cxn>
                  <a:cxn ang="0">
                    <a:pos x="9962" y="736"/>
                  </a:cxn>
                  <a:cxn ang="0">
                    <a:pos x="10284" y="748"/>
                  </a:cxn>
                  <a:cxn ang="0">
                    <a:pos x="10683" y="708"/>
                  </a:cxn>
                  <a:cxn ang="0">
                    <a:pos x="11013" y="620"/>
                  </a:cxn>
                  <a:cxn ang="0">
                    <a:pos x="10964" y="458"/>
                  </a:cxn>
                  <a:cxn ang="0">
                    <a:pos x="11110" y="539"/>
                  </a:cxn>
                  <a:cxn ang="0">
                    <a:pos x="11254" y="620"/>
                  </a:cxn>
                  <a:cxn ang="0">
                    <a:pos x="11384" y="699"/>
                  </a:cxn>
                  <a:cxn ang="0">
                    <a:pos x="11522" y="766"/>
                  </a:cxn>
                  <a:cxn ang="0">
                    <a:pos x="11519" y="828"/>
                  </a:cxn>
                  <a:cxn ang="0">
                    <a:pos x="11407" y="883"/>
                  </a:cxn>
                  <a:cxn ang="0">
                    <a:pos x="10422" y="865"/>
                  </a:cxn>
                  <a:cxn ang="0">
                    <a:pos x="2093" y="42"/>
                  </a:cxn>
                  <a:cxn ang="0">
                    <a:pos x="1958" y="50"/>
                  </a:cxn>
                </a:cxnLst>
                <a:rect l="0" t="0" r="r" b="b"/>
                <a:pathLst>
                  <a:path w="11549" h="888">
                    <a:moveTo>
                      <a:pt x="9738" y="888"/>
                    </a:moveTo>
                    <a:lnTo>
                      <a:pt x="9737" y="886"/>
                    </a:lnTo>
                    <a:lnTo>
                      <a:pt x="9737" y="883"/>
                    </a:lnTo>
                    <a:lnTo>
                      <a:pt x="9727" y="883"/>
                    </a:lnTo>
                    <a:lnTo>
                      <a:pt x="9718" y="883"/>
                    </a:lnTo>
                    <a:lnTo>
                      <a:pt x="9718" y="874"/>
                    </a:lnTo>
                    <a:lnTo>
                      <a:pt x="9718" y="865"/>
                    </a:lnTo>
                    <a:lnTo>
                      <a:pt x="9650" y="865"/>
                    </a:lnTo>
                    <a:lnTo>
                      <a:pt x="9581" y="865"/>
                    </a:lnTo>
                    <a:lnTo>
                      <a:pt x="9512" y="865"/>
                    </a:lnTo>
                    <a:lnTo>
                      <a:pt x="9443" y="865"/>
                    </a:lnTo>
                    <a:lnTo>
                      <a:pt x="9374" y="865"/>
                    </a:lnTo>
                    <a:lnTo>
                      <a:pt x="9305" y="865"/>
                    </a:lnTo>
                    <a:lnTo>
                      <a:pt x="9236" y="865"/>
                    </a:lnTo>
                    <a:lnTo>
                      <a:pt x="9168" y="865"/>
                    </a:lnTo>
                    <a:lnTo>
                      <a:pt x="9098" y="865"/>
                    </a:lnTo>
                    <a:lnTo>
                      <a:pt x="9030" y="865"/>
                    </a:lnTo>
                    <a:lnTo>
                      <a:pt x="8961" y="865"/>
                    </a:lnTo>
                    <a:lnTo>
                      <a:pt x="8893" y="865"/>
                    </a:lnTo>
                    <a:lnTo>
                      <a:pt x="8825" y="865"/>
                    </a:lnTo>
                    <a:lnTo>
                      <a:pt x="8756" y="865"/>
                    </a:lnTo>
                    <a:lnTo>
                      <a:pt x="8689" y="865"/>
                    </a:lnTo>
                    <a:lnTo>
                      <a:pt x="8620" y="865"/>
                    </a:lnTo>
                    <a:lnTo>
                      <a:pt x="8620" y="857"/>
                    </a:lnTo>
                    <a:lnTo>
                      <a:pt x="8620" y="854"/>
                    </a:lnTo>
                    <a:lnTo>
                      <a:pt x="8608" y="853"/>
                    </a:lnTo>
                    <a:lnTo>
                      <a:pt x="8599" y="853"/>
                    </a:lnTo>
                    <a:lnTo>
                      <a:pt x="8596" y="854"/>
                    </a:lnTo>
                    <a:lnTo>
                      <a:pt x="8593" y="856"/>
                    </a:lnTo>
                    <a:lnTo>
                      <a:pt x="8592" y="860"/>
                    </a:lnTo>
                    <a:lnTo>
                      <a:pt x="8591" y="865"/>
                    </a:lnTo>
                    <a:lnTo>
                      <a:pt x="8569" y="865"/>
                    </a:lnTo>
                    <a:lnTo>
                      <a:pt x="8547" y="865"/>
                    </a:lnTo>
                    <a:lnTo>
                      <a:pt x="8526" y="865"/>
                    </a:lnTo>
                    <a:lnTo>
                      <a:pt x="8503" y="865"/>
                    </a:lnTo>
                    <a:lnTo>
                      <a:pt x="8503" y="857"/>
                    </a:lnTo>
                    <a:lnTo>
                      <a:pt x="8503" y="854"/>
                    </a:lnTo>
                    <a:lnTo>
                      <a:pt x="8489" y="853"/>
                    </a:lnTo>
                    <a:lnTo>
                      <a:pt x="8476" y="853"/>
                    </a:lnTo>
                    <a:lnTo>
                      <a:pt x="8470" y="854"/>
                    </a:lnTo>
                    <a:lnTo>
                      <a:pt x="8466" y="856"/>
                    </a:lnTo>
                    <a:lnTo>
                      <a:pt x="8465" y="858"/>
                    </a:lnTo>
                    <a:lnTo>
                      <a:pt x="8463" y="860"/>
                    </a:lnTo>
                    <a:lnTo>
                      <a:pt x="8463" y="862"/>
                    </a:lnTo>
                    <a:lnTo>
                      <a:pt x="8462" y="865"/>
                    </a:lnTo>
                    <a:lnTo>
                      <a:pt x="8408" y="865"/>
                    </a:lnTo>
                    <a:lnTo>
                      <a:pt x="8353" y="865"/>
                    </a:lnTo>
                    <a:lnTo>
                      <a:pt x="8300" y="865"/>
                    </a:lnTo>
                    <a:lnTo>
                      <a:pt x="8247" y="865"/>
                    </a:lnTo>
                    <a:lnTo>
                      <a:pt x="8194" y="865"/>
                    </a:lnTo>
                    <a:lnTo>
                      <a:pt x="8141" y="865"/>
                    </a:lnTo>
                    <a:lnTo>
                      <a:pt x="8089" y="865"/>
                    </a:lnTo>
                    <a:lnTo>
                      <a:pt x="8036" y="865"/>
                    </a:lnTo>
                    <a:lnTo>
                      <a:pt x="8028" y="865"/>
                    </a:lnTo>
                    <a:lnTo>
                      <a:pt x="8024" y="865"/>
                    </a:lnTo>
                    <a:lnTo>
                      <a:pt x="8008" y="866"/>
                    </a:lnTo>
                    <a:lnTo>
                      <a:pt x="7988" y="866"/>
                    </a:lnTo>
                    <a:lnTo>
                      <a:pt x="7980" y="865"/>
                    </a:lnTo>
                    <a:lnTo>
                      <a:pt x="7972" y="863"/>
                    </a:lnTo>
                    <a:lnTo>
                      <a:pt x="7970" y="861"/>
                    </a:lnTo>
                    <a:lnTo>
                      <a:pt x="7968" y="859"/>
                    </a:lnTo>
                    <a:lnTo>
                      <a:pt x="7966" y="857"/>
                    </a:lnTo>
                    <a:lnTo>
                      <a:pt x="7966" y="854"/>
                    </a:lnTo>
                    <a:lnTo>
                      <a:pt x="7954" y="853"/>
                    </a:lnTo>
                    <a:lnTo>
                      <a:pt x="7945" y="853"/>
                    </a:lnTo>
                    <a:lnTo>
                      <a:pt x="7941" y="854"/>
                    </a:lnTo>
                    <a:lnTo>
                      <a:pt x="7939" y="856"/>
                    </a:lnTo>
                    <a:lnTo>
                      <a:pt x="7937" y="860"/>
                    </a:lnTo>
                    <a:lnTo>
                      <a:pt x="7937" y="865"/>
                    </a:lnTo>
                    <a:lnTo>
                      <a:pt x="7873" y="865"/>
                    </a:lnTo>
                    <a:lnTo>
                      <a:pt x="7810" y="865"/>
                    </a:lnTo>
                    <a:lnTo>
                      <a:pt x="7747" y="865"/>
                    </a:lnTo>
                    <a:lnTo>
                      <a:pt x="7686" y="865"/>
                    </a:lnTo>
                    <a:lnTo>
                      <a:pt x="7624" y="865"/>
                    </a:lnTo>
                    <a:lnTo>
                      <a:pt x="7562" y="865"/>
                    </a:lnTo>
                    <a:lnTo>
                      <a:pt x="7501" y="865"/>
                    </a:lnTo>
                    <a:lnTo>
                      <a:pt x="7439" y="865"/>
                    </a:lnTo>
                    <a:lnTo>
                      <a:pt x="7439" y="857"/>
                    </a:lnTo>
                    <a:lnTo>
                      <a:pt x="7439" y="854"/>
                    </a:lnTo>
                    <a:lnTo>
                      <a:pt x="7435" y="855"/>
                    </a:lnTo>
                    <a:lnTo>
                      <a:pt x="7431" y="857"/>
                    </a:lnTo>
                    <a:lnTo>
                      <a:pt x="7426" y="861"/>
                    </a:lnTo>
                    <a:lnTo>
                      <a:pt x="7422" y="865"/>
                    </a:lnTo>
                    <a:lnTo>
                      <a:pt x="7387" y="865"/>
                    </a:lnTo>
                    <a:lnTo>
                      <a:pt x="7352" y="865"/>
                    </a:lnTo>
                    <a:lnTo>
                      <a:pt x="7318" y="865"/>
                    </a:lnTo>
                    <a:lnTo>
                      <a:pt x="7282" y="865"/>
                    </a:lnTo>
                    <a:lnTo>
                      <a:pt x="7248" y="865"/>
                    </a:lnTo>
                    <a:lnTo>
                      <a:pt x="7214" y="865"/>
                    </a:lnTo>
                    <a:lnTo>
                      <a:pt x="7181" y="865"/>
                    </a:lnTo>
                    <a:lnTo>
                      <a:pt x="7147" y="865"/>
                    </a:lnTo>
                    <a:lnTo>
                      <a:pt x="7147" y="857"/>
                    </a:lnTo>
                    <a:lnTo>
                      <a:pt x="7147" y="854"/>
                    </a:lnTo>
                    <a:lnTo>
                      <a:pt x="7135" y="853"/>
                    </a:lnTo>
                    <a:lnTo>
                      <a:pt x="7126" y="853"/>
                    </a:lnTo>
                    <a:lnTo>
                      <a:pt x="7123" y="854"/>
                    </a:lnTo>
                    <a:lnTo>
                      <a:pt x="7120" y="856"/>
                    </a:lnTo>
                    <a:lnTo>
                      <a:pt x="7119" y="860"/>
                    </a:lnTo>
                    <a:lnTo>
                      <a:pt x="7118" y="865"/>
                    </a:lnTo>
                    <a:lnTo>
                      <a:pt x="7079" y="865"/>
                    </a:lnTo>
                    <a:lnTo>
                      <a:pt x="7040" y="865"/>
                    </a:lnTo>
                    <a:lnTo>
                      <a:pt x="7000" y="865"/>
                    </a:lnTo>
                    <a:lnTo>
                      <a:pt x="6961" y="865"/>
                    </a:lnTo>
                    <a:lnTo>
                      <a:pt x="6922" y="865"/>
                    </a:lnTo>
                    <a:lnTo>
                      <a:pt x="6884" y="865"/>
                    </a:lnTo>
                    <a:lnTo>
                      <a:pt x="6846" y="865"/>
                    </a:lnTo>
                    <a:lnTo>
                      <a:pt x="6808" y="865"/>
                    </a:lnTo>
                    <a:lnTo>
                      <a:pt x="6808" y="874"/>
                    </a:lnTo>
                    <a:lnTo>
                      <a:pt x="6808" y="883"/>
                    </a:lnTo>
                    <a:lnTo>
                      <a:pt x="6792" y="883"/>
                    </a:lnTo>
                    <a:lnTo>
                      <a:pt x="6779" y="883"/>
                    </a:lnTo>
                    <a:lnTo>
                      <a:pt x="6779" y="885"/>
                    </a:lnTo>
                    <a:lnTo>
                      <a:pt x="6779" y="888"/>
                    </a:lnTo>
                    <a:lnTo>
                      <a:pt x="5991" y="888"/>
                    </a:lnTo>
                    <a:lnTo>
                      <a:pt x="5991" y="875"/>
                    </a:lnTo>
                    <a:lnTo>
                      <a:pt x="5991" y="865"/>
                    </a:lnTo>
                    <a:lnTo>
                      <a:pt x="5974" y="865"/>
                    </a:lnTo>
                    <a:lnTo>
                      <a:pt x="5962" y="865"/>
                    </a:lnTo>
                    <a:lnTo>
                      <a:pt x="5954" y="865"/>
                    </a:lnTo>
                    <a:lnTo>
                      <a:pt x="5949" y="865"/>
                    </a:lnTo>
                    <a:lnTo>
                      <a:pt x="5932" y="865"/>
                    </a:lnTo>
                    <a:lnTo>
                      <a:pt x="5920" y="865"/>
                    </a:lnTo>
                    <a:lnTo>
                      <a:pt x="5920" y="874"/>
                    </a:lnTo>
                    <a:lnTo>
                      <a:pt x="5920" y="883"/>
                    </a:lnTo>
                    <a:lnTo>
                      <a:pt x="5917" y="883"/>
                    </a:lnTo>
                    <a:lnTo>
                      <a:pt x="5915" y="884"/>
                    </a:lnTo>
                    <a:lnTo>
                      <a:pt x="5912" y="886"/>
                    </a:lnTo>
                    <a:lnTo>
                      <a:pt x="5909" y="888"/>
                    </a:lnTo>
                    <a:lnTo>
                      <a:pt x="5148" y="888"/>
                    </a:lnTo>
                    <a:lnTo>
                      <a:pt x="5138" y="884"/>
                    </a:lnTo>
                    <a:lnTo>
                      <a:pt x="5131" y="883"/>
                    </a:lnTo>
                    <a:lnTo>
                      <a:pt x="5131" y="874"/>
                    </a:lnTo>
                    <a:lnTo>
                      <a:pt x="5131" y="865"/>
                    </a:lnTo>
                    <a:lnTo>
                      <a:pt x="5123" y="861"/>
                    </a:lnTo>
                    <a:lnTo>
                      <a:pt x="5115" y="857"/>
                    </a:lnTo>
                    <a:lnTo>
                      <a:pt x="5108" y="855"/>
                    </a:lnTo>
                    <a:lnTo>
                      <a:pt x="5102" y="854"/>
                    </a:lnTo>
                    <a:lnTo>
                      <a:pt x="5102" y="857"/>
                    </a:lnTo>
                    <a:lnTo>
                      <a:pt x="5102" y="865"/>
                    </a:lnTo>
                    <a:lnTo>
                      <a:pt x="5088" y="866"/>
                    </a:lnTo>
                    <a:lnTo>
                      <a:pt x="5072" y="866"/>
                    </a:lnTo>
                    <a:lnTo>
                      <a:pt x="5066" y="865"/>
                    </a:lnTo>
                    <a:lnTo>
                      <a:pt x="5061" y="863"/>
                    </a:lnTo>
                    <a:lnTo>
                      <a:pt x="5059" y="861"/>
                    </a:lnTo>
                    <a:lnTo>
                      <a:pt x="5057" y="859"/>
                    </a:lnTo>
                    <a:lnTo>
                      <a:pt x="5056" y="857"/>
                    </a:lnTo>
                    <a:lnTo>
                      <a:pt x="5056" y="854"/>
                    </a:lnTo>
                    <a:lnTo>
                      <a:pt x="4996" y="854"/>
                    </a:lnTo>
                    <a:lnTo>
                      <a:pt x="4937" y="854"/>
                    </a:lnTo>
                    <a:lnTo>
                      <a:pt x="4877" y="854"/>
                    </a:lnTo>
                    <a:lnTo>
                      <a:pt x="4819" y="854"/>
                    </a:lnTo>
                    <a:lnTo>
                      <a:pt x="4760" y="854"/>
                    </a:lnTo>
                    <a:lnTo>
                      <a:pt x="4700" y="854"/>
                    </a:lnTo>
                    <a:lnTo>
                      <a:pt x="4641" y="854"/>
                    </a:lnTo>
                    <a:lnTo>
                      <a:pt x="4582" y="854"/>
                    </a:lnTo>
                    <a:lnTo>
                      <a:pt x="4523" y="854"/>
                    </a:lnTo>
                    <a:lnTo>
                      <a:pt x="4464" y="854"/>
                    </a:lnTo>
                    <a:lnTo>
                      <a:pt x="4404" y="854"/>
                    </a:lnTo>
                    <a:lnTo>
                      <a:pt x="4345" y="854"/>
                    </a:lnTo>
                    <a:lnTo>
                      <a:pt x="4286" y="854"/>
                    </a:lnTo>
                    <a:lnTo>
                      <a:pt x="4227" y="854"/>
                    </a:lnTo>
                    <a:lnTo>
                      <a:pt x="4168" y="854"/>
                    </a:lnTo>
                    <a:lnTo>
                      <a:pt x="4108" y="854"/>
                    </a:lnTo>
                    <a:lnTo>
                      <a:pt x="4108" y="845"/>
                    </a:lnTo>
                    <a:lnTo>
                      <a:pt x="4108" y="836"/>
                    </a:lnTo>
                    <a:lnTo>
                      <a:pt x="4100" y="836"/>
                    </a:lnTo>
                    <a:lnTo>
                      <a:pt x="4091" y="836"/>
                    </a:lnTo>
                    <a:lnTo>
                      <a:pt x="4091" y="845"/>
                    </a:lnTo>
                    <a:lnTo>
                      <a:pt x="4091" y="854"/>
                    </a:lnTo>
                    <a:lnTo>
                      <a:pt x="4065" y="854"/>
                    </a:lnTo>
                    <a:lnTo>
                      <a:pt x="4039" y="854"/>
                    </a:lnTo>
                    <a:lnTo>
                      <a:pt x="4015" y="854"/>
                    </a:lnTo>
                    <a:lnTo>
                      <a:pt x="3992" y="854"/>
                    </a:lnTo>
                    <a:lnTo>
                      <a:pt x="3992" y="845"/>
                    </a:lnTo>
                    <a:lnTo>
                      <a:pt x="3992" y="836"/>
                    </a:lnTo>
                    <a:lnTo>
                      <a:pt x="3982" y="836"/>
                    </a:lnTo>
                    <a:lnTo>
                      <a:pt x="3974" y="836"/>
                    </a:lnTo>
                    <a:lnTo>
                      <a:pt x="3974" y="845"/>
                    </a:lnTo>
                    <a:lnTo>
                      <a:pt x="3974" y="854"/>
                    </a:lnTo>
                    <a:lnTo>
                      <a:pt x="3954" y="854"/>
                    </a:lnTo>
                    <a:lnTo>
                      <a:pt x="3935" y="854"/>
                    </a:lnTo>
                    <a:lnTo>
                      <a:pt x="3915" y="854"/>
                    </a:lnTo>
                    <a:lnTo>
                      <a:pt x="3895" y="854"/>
                    </a:lnTo>
                    <a:lnTo>
                      <a:pt x="3876" y="854"/>
                    </a:lnTo>
                    <a:lnTo>
                      <a:pt x="3856" y="854"/>
                    </a:lnTo>
                    <a:lnTo>
                      <a:pt x="3837" y="854"/>
                    </a:lnTo>
                    <a:lnTo>
                      <a:pt x="3816" y="854"/>
                    </a:lnTo>
                    <a:lnTo>
                      <a:pt x="3816" y="845"/>
                    </a:lnTo>
                    <a:lnTo>
                      <a:pt x="3816" y="836"/>
                    </a:lnTo>
                    <a:lnTo>
                      <a:pt x="3807" y="836"/>
                    </a:lnTo>
                    <a:lnTo>
                      <a:pt x="3799" y="836"/>
                    </a:lnTo>
                    <a:lnTo>
                      <a:pt x="3799" y="845"/>
                    </a:lnTo>
                    <a:lnTo>
                      <a:pt x="3799" y="854"/>
                    </a:lnTo>
                    <a:lnTo>
                      <a:pt x="3714" y="854"/>
                    </a:lnTo>
                    <a:lnTo>
                      <a:pt x="3629" y="854"/>
                    </a:lnTo>
                    <a:lnTo>
                      <a:pt x="3545" y="854"/>
                    </a:lnTo>
                    <a:lnTo>
                      <a:pt x="3461" y="854"/>
                    </a:lnTo>
                    <a:lnTo>
                      <a:pt x="3376" y="854"/>
                    </a:lnTo>
                    <a:lnTo>
                      <a:pt x="3294" y="854"/>
                    </a:lnTo>
                    <a:lnTo>
                      <a:pt x="3210" y="854"/>
                    </a:lnTo>
                    <a:lnTo>
                      <a:pt x="3127" y="854"/>
                    </a:lnTo>
                    <a:lnTo>
                      <a:pt x="3123" y="849"/>
                    </a:lnTo>
                    <a:lnTo>
                      <a:pt x="3119" y="845"/>
                    </a:lnTo>
                    <a:lnTo>
                      <a:pt x="3116" y="841"/>
                    </a:lnTo>
                    <a:lnTo>
                      <a:pt x="3116" y="836"/>
                    </a:lnTo>
                    <a:lnTo>
                      <a:pt x="3116" y="845"/>
                    </a:lnTo>
                    <a:lnTo>
                      <a:pt x="3116" y="854"/>
                    </a:lnTo>
                    <a:lnTo>
                      <a:pt x="3099" y="854"/>
                    </a:lnTo>
                    <a:lnTo>
                      <a:pt x="3086" y="854"/>
                    </a:lnTo>
                    <a:lnTo>
                      <a:pt x="3086" y="845"/>
                    </a:lnTo>
                    <a:lnTo>
                      <a:pt x="3086" y="836"/>
                    </a:lnTo>
                    <a:lnTo>
                      <a:pt x="3051" y="836"/>
                    </a:lnTo>
                    <a:lnTo>
                      <a:pt x="3016" y="836"/>
                    </a:lnTo>
                    <a:lnTo>
                      <a:pt x="2983" y="836"/>
                    </a:lnTo>
                    <a:lnTo>
                      <a:pt x="2952" y="836"/>
                    </a:lnTo>
                    <a:lnTo>
                      <a:pt x="2952" y="845"/>
                    </a:lnTo>
                    <a:lnTo>
                      <a:pt x="2952" y="854"/>
                    </a:lnTo>
                    <a:lnTo>
                      <a:pt x="2935" y="854"/>
                    </a:lnTo>
                    <a:lnTo>
                      <a:pt x="2922" y="854"/>
                    </a:lnTo>
                    <a:lnTo>
                      <a:pt x="2922" y="845"/>
                    </a:lnTo>
                    <a:lnTo>
                      <a:pt x="2922" y="836"/>
                    </a:lnTo>
                    <a:lnTo>
                      <a:pt x="2894" y="836"/>
                    </a:lnTo>
                    <a:lnTo>
                      <a:pt x="2866" y="836"/>
                    </a:lnTo>
                    <a:lnTo>
                      <a:pt x="2839" y="836"/>
                    </a:lnTo>
                    <a:lnTo>
                      <a:pt x="2812" y="836"/>
                    </a:lnTo>
                    <a:lnTo>
                      <a:pt x="2786" y="836"/>
                    </a:lnTo>
                    <a:lnTo>
                      <a:pt x="2758" y="836"/>
                    </a:lnTo>
                    <a:lnTo>
                      <a:pt x="2732" y="836"/>
                    </a:lnTo>
                    <a:lnTo>
                      <a:pt x="2706" y="836"/>
                    </a:lnTo>
                    <a:lnTo>
                      <a:pt x="2706" y="845"/>
                    </a:lnTo>
                    <a:lnTo>
                      <a:pt x="2706" y="854"/>
                    </a:lnTo>
                    <a:lnTo>
                      <a:pt x="2689" y="854"/>
                    </a:lnTo>
                    <a:lnTo>
                      <a:pt x="2677" y="854"/>
                    </a:lnTo>
                    <a:lnTo>
                      <a:pt x="2677" y="845"/>
                    </a:lnTo>
                    <a:lnTo>
                      <a:pt x="2677" y="836"/>
                    </a:lnTo>
                    <a:lnTo>
                      <a:pt x="2660" y="836"/>
                    </a:lnTo>
                    <a:lnTo>
                      <a:pt x="2648" y="836"/>
                    </a:lnTo>
                    <a:lnTo>
                      <a:pt x="2648" y="845"/>
                    </a:lnTo>
                    <a:lnTo>
                      <a:pt x="2648" y="854"/>
                    </a:lnTo>
                    <a:lnTo>
                      <a:pt x="2632" y="854"/>
                    </a:lnTo>
                    <a:lnTo>
                      <a:pt x="2616" y="854"/>
                    </a:lnTo>
                    <a:lnTo>
                      <a:pt x="2602" y="854"/>
                    </a:lnTo>
                    <a:lnTo>
                      <a:pt x="2589" y="854"/>
                    </a:lnTo>
                    <a:lnTo>
                      <a:pt x="2589" y="845"/>
                    </a:lnTo>
                    <a:lnTo>
                      <a:pt x="2589" y="836"/>
                    </a:lnTo>
                    <a:lnTo>
                      <a:pt x="2572" y="836"/>
                    </a:lnTo>
                    <a:lnTo>
                      <a:pt x="2560" y="836"/>
                    </a:lnTo>
                    <a:lnTo>
                      <a:pt x="2560" y="845"/>
                    </a:lnTo>
                    <a:lnTo>
                      <a:pt x="2560" y="854"/>
                    </a:lnTo>
                    <a:lnTo>
                      <a:pt x="2539" y="854"/>
                    </a:lnTo>
                    <a:lnTo>
                      <a:pt x="2520" y="854"/>
                    </a:lnTo>
                    <a:lnTo>
                      <a:pt x="2502" y="854"/>
                    </a:lnTo>
                    <a:lnTo>
                      <a:pt x="2485" y="854"/>
                    </a:lnTo>
                    <a:lnTo>
                      <a:pt x="2485" y="845"/>
                    </a:lnTo>
                    <a:lnTo>
                      <a:pt x="2485" y="836"/>
                    </a:lnTo>
                    <a:lnTo>
                      <a:pt x="2412" y="836"/>
                    </a:lnTo>
                    <a:lnTo>
                      <a:pt x="2341" y="836"/>
                    </a:lnTo>
                    <a:lnTo>
                      <a:pt x="2269" y="836"/>
                    </a:lnTo>
                    <a:lnTo>
                      <a:pt x="2199" y="836"/>
                    </a:lnTo>
                    <a:lnTo>
                      <a:pt x="2128" y="836"/>
                    </a:lnTo>
                    <a:lnTo>
                      <a:pt x="2058" y="836"/>
                    </a:lnTo>
                    <a:lnTo>
                      <a:pt x="1987" y="836"/>
                    </a:lnTo>
                    <a:lnTo>
                      <a:pt x="1917" y="836"/>
                    </a:lnTo>
                    <a:lnTo>
                      <a:pt x="1917" y="845"/>
                    </a:lnTo>
                    <a:lnTo>
                      <a:pt x="1917" y="854"/>
                    </a:lnTo>
                    <a:lnTo>
                      <a:pt x="1903" y="853"/>
                    </a:lnTo>
                    <a:lnTo>
                      <a:pt x="1888" y="853"/>
                    </a:lnTo>
                    <a:lnTo>
                      <a:pt x="1881" y="854"/>
                    </a:lnTo>
                    <a:lnTo>
                      <a:pt x="1876" y="856"/>
                    </a:lnTo>
                    <a:lnTo>
                      <a:pt x="1874" y="858"/>
                    </a:lnTo>
                    <a:lnTo>
                      <a:pt x="1872" y="860"/>
                    </a:lnTo>
                    <a:lnTo>
                      <a:pt x="1870" y="862"/>
                    </a:lnTo>
                    <a:lnTo>
                      <a:pt x="1870" y="865"/>
                    </a:lnTo>
                    <a:lnTo>
                      <a:pt x="1853" y="865"/>
                    </a:lnTo>
                    <a:lnTo>
                      <a:pt x="1841" y="865"/>
                    </a:lnTo>
                    <a:lnTo>
                      <a:pt x="1841" y="874"/>
                    </a:lnTo>
                    <a:lnTo>
                      <a:pt x="1841" y="883"/>
                    </a:lnTo>
                    <a:lnTo>
                      <a:pt x="1829" y="882"/>
                    </a:lnTo>
                    <a:lnTo>
                      <a:pt x="1818" y="882"/>
                    </a:lnTo>
                    <a:lnTo>
                      <a:pt x="1813" y="882"/>
                    </a:lnTo>
                    <a:lnTo>
                      <a:pt x="1808" y="883"/>
                    </a:lnTo>
                    <a:lnTo>
                      <a:pt x="1804" y="885"/>
                    </a:lnTo>
                    <a:lnTo>
                      <a:pt x="1802" y="888"/>
                    </a:lnTo>
                    <a:lnTo>
                      <a:pt x="155" y="888"/>
                    </a:lnTo>
                    <a:lnTo>
                      <a:pt x="160" y="886"/>
                    </a:lnTo>
                    <a:lnTo>
                      <a:pt x="165" y="884"/>
                    </a:lnTo>
                    <a:lnTo>
                      <a:pt x="170" y="883"/>
                    </a:lnTo>
                    <a:lnTo>
                      <a:pt x="175" y="883"/>
                    </a:lnTo>
                    <a:lnTo>
                      <a:pt x="175" y="866"/>
                    </a:lnTo>
                    <a:lnTo>
                      <a:pt x="175" y="854"/>
                    </a:lnTo>
                    <a:lnTo>
                      <a:pt x="184" y="854"/>
                    </a:lnTo>
                    <a:lnTo>
                      <a:pt x="193" y="854"/>
                    </a:lnTo>
                    <a:lnTo>
                      <a:pt x="193" y="845"/>
                    </a:lnTo>
                    <a:lnTo>
                      <a:pt x="193" y="836"/>
                    </a:lnTo>
                    <a:lnTo>
                      <a:pt x="184" y="836"/>
                    </a:lnTo>
                    <a:lnTo>
                      <a:pt x="175" y="836"/>
                    </a:lnTo>
                    <a:lnTo>
                      <a:pt x="176" y="827"/>
                    </a:lnTo>
                    <a:lnTo>
                      <a:pt x="176" y="817"/>
                    </a:lnTo>
                    <a:lnTo>
                      <a:pt x="175" y="813"/>
                    </a:lnTo>
                    <a:lnTo>
                      <a:pt x="173" y="810"/>
                    </a:lnTo>
                    <a:lnTo>
                      <a:pt x="169" y="808"/>
                    </a:lnTo>
                    <a:lnTo>
                      <a:pt x="164" y="807"/>
                    </a:lnTo>
                    <a:lnTo>
                      <a:pt x="162" y="789"/>
                    </a:lnTo>
                    <a:lnTo>
                      <a:pt x="161" y="766"/>
                    </a:lnTo>
                    <a:lnTo>
                      <a:pt x="161" y="754"/>
                    </a:lnTo>
                    <a:lnTo>
                      <a:pt x="164" y="745"/>
                    </a:lnTo>
                    <a:lnTo>
                      <a:pt x="166" y="742"/>
                    </a:lnTo>
                    <a:lnTo>
                      <a:pt x="168" y="739"/>
                    </a:lnTo>
                    <a:lnTo>
                      <a:pt x="171" y="737"/>
                    </a:lnTo>
                    <a:lnTo>
                      <a:pt x="175" y="737"/>
                    </a:lnTo>
                    <a:lnTo>
                      <a:pt x="175" y="728"/>
                    </a:lnTo>
                    <a:lnTo>
                      <a:pt x="175" y="719"/>
                    </a:lnTo>
                    <a:lnTo>
                      <a:pt x="188" y="719"/>
                    </a:lnTo>
                    <a:lnTo>
                      <a:pt x="204" y="719"/>
                    </a:lnTo>
                    <a:lnTo>
                      <a:pt x="196" y="711"/>
                    </a:lnTo>
                    <a:lnTo>
                      <a:pt x="193" y="708"/>
                    </a:lnTo>
                    <a:lnTo>
                      <a:pt x="193" y="699"/>
                    </a:lnTo>
                    <a:lnTo>
                      <a:pt x="193" y="690"/>
                    </a:lnTo>
                    <a:lnTo>
                      <a:pt x="184" y="686"/>
                    </a:lnTo>
                    <a:lnTo>
                      <a:pt x="176" y="682"/>
                    </a:lnTo>
                    <a:lnTo>
                      <a:pt x="169" y="680"/>
                    </a:lnTo>
                    <a:lnTo>
                      <a:pt x="164" y="679"/>
                    </a:lnTo>
                    <a:lnTo>
                      <a:pt x="164" y="670"/>
                    </a:lnTo>
                    <a:lnTo>
                      <a:pt x="164" y="661"/>
                    </a:lnTo>
                    <a:lnTo>
                      <a:pt x="155" y="657"/>
                    </a:lnTo>
                    <a:lnTo>
                      <a:pt x="147" y="653"/>
                    </a:lnTo>
                    <a:lnTo>
                      <a:pt x="140" y="650"/>
                    </a:lnTo>
                    <a:lnTo>
                      <a:pt x="135" y="649"/>
                    </a:lnTo>
                    <a:lnTo>
                      <a:pt x="135" y="641"/>
                    </a:lnTo>
                    <a:lnTo>
                      <a:pt x="135" y="632"/>
                    </a:lnTo>
                    <a:lnTo>
                      <a:pt x="126" y="628"/>
                    </a:lnTo>
                    <a:lnTo>
                      <a:pt x="118" y="624"/>
                    </a:lnTo>
                    <a:lnTo>
                      <a:pt x="111" y="622"/>
                    </a:lnTo>
                    <a:lnTo>
                      <a:pt x="106" y="620"/>
                    </a:lnTo>
                    <a:lnTo>
                      <a:pt x="106" y="612"/>
                    </a:lnTo>
                    <a:lnTo>
                      <a:pt x="106" y="603"/>
                    </a:lnTo>
                    <a:lnTo>
                      <a:pt x="97" y="599"/>
                    </a:lnTo>
                    <a:lnTo>
                      <a:pt x="89" y="595"/>
                    </a:lnTo>
                    <a:lnTo>
                      <a:pt x="82" y="592"/>
                    </a:lnTo>
                    <a:lnTo>
                      <a:pt x="77" y="591"/>
                    </a:lnTo>
                    <a:lnTo>
                      <a:pt x="77" y="583"/>
                    </a:lnTo>
                    <a:lnTo>
                      <a:pt x="77" y="574"/>
                    </a:lnTo>
                    <a:lnTo>
                      <a:pt x="68" y="570"/>
                    </a:lnTo>
                    <a:lnTo>
                      <a:pt x="60" y="566"/>
                    </a:lnTo>
                    <a:lnTo>
                      <a:pt x="52" y="563"/>
                    </a:lnTo>
                    <a:lnTo>
                      <a:pt x="47" y="562"/>
                    </a:lnTo>
                    <a:lnTo>
                      <a:pt x="47" y="554"/>
                    </a:lnTo>
                    <a:lnTo>
                      <a:pt x="47" y="545"/>
                    </a:lnTo>
                    <a:lnTo>
                      <a:pt x="38" y="541"/>
                    </a:lnTo>
                    <a:lnTo>
                      <a:pt x="30" y="537"/>
                    </a:lnTo>
                    <a:lnTo>
                      <a:pt x="23" y="534"/>
                    </a:lnTo>
                    <a:lnTo>
                      <a:pt x="18" y="533"/>
                    </a:lnTo>
                    <a:lnTo>
                      <a:pt x="18" y="525"/>
                    </a:lnTo>
                    <a:lnTo>
                      <a:pt x="18" y="516"/>
                    </a:lnTo>
                    <a:lnTo>
                      <a:pt x="13" y="512"/>
                    </a:lnTo>
                    <a:lnTo>
                      <a:pt x="9" y="508"/>
                    </a:lnTo>
                    <a:lnTo>
                      <a:pt x="5" y="505"/>
                    </a:lnTo>
                    <a:lnTo>
                      <a:pt x="0" y="504"/>
                    </a:lnTo>
                    <a:lnTo>
                      <a:pt x="9" y="504"/>
                    </a:lnTo>
                    <a:lnTo>
                      <a:pt x="18" y="504"/>
                    </a:lnTo>
                    <a:lnTo>
                      <a:pt x="18" y="496"/>
                    </a:lnTo>
                    <a:lnTo>
                      <a:pt x="18" y="487"/>
                    </a:lnTo>
                    <a:lnTo>
                      <a:pt x="39" y="487"/>
                    </a:lnTo>
                    <a:lnTo>
                      <a:pt x="62" y="487"/>
                    </a:lnTo>
                    <a:lnTo>
                      <a:pt x="84" y="487"/>
                    </a:lnTo>
                    <a:lnTo>
                      <a:pt x="106" y="487"/>
                    </a:lnTo>
                    <a:lnTo>
                      <a:pt x="106" y="496"/>
                    </a:lnTo>
                    <a:lnTo>
                      <a:pt x="106" y="504"/>
                    </a:lnTo>
                    <a:lnTo>
                      <a:pt x="118" y="504"/>
                    </a:lnTo>
                    <a:lnTo>
                      <a:pt x="135" y="504"/>
                    </a:lnTo>
                    <a:lnTo>
                      <a:pt x="135" y="496"/>
                    </a:lnTo>
                    <a:lnTo>
                      <a:pt x="135" y="487"/>
                    </a:lnTo>
                    <a:lnTo>
                      <a:pt x="143" y="487"/>
                    </a:lnTo>
                    <a:lnTo>
                      <a:pt x="153" y="487"/>
                    </a:lnTo>
                    <a:lnTo>
                      <a:pt x="163" y="487"/>
                    </a:lnTo>
                    <a:lnTo>
                      <a:pt x="175" y="487"/>
                    </a:lnTo>
                    <a:lnTo>
                      <a:pt x="175" y="496"/>
                    </a:lnTo>
                    <a:lnTo>
                      <a:pt x="175" y="504"/>
                    </a:lnTo>
                    <a:lnTo>
                      <a:pt x="184" y="504"/>
                    </a:lnTo>
                    <a:lnTo>
                      <a:pt x="193" y="504"/>
                    </a:lnTo>
                    <a:lnTo>
                      <a:pt x="193" y="496"/>
                    </a:lnTo>
                    <a:lnTo>
                      <a:pt x="193" y="487"/>
                    </a:lnTo>
                    <a:lnTo>
                      <a:pt x="211" y="487"/>
                    </a:lnTo>
                    <a:lnTo>
                      <a:pt x="229" y="487"/>
                    </a:lnTo>
                    <a:lnTo>
                      <a:pt x="246" y="487"/>
                    </a:lnTo>
                    <a:lnTo>
                      <a:pt x="263" y="487"/>
                    </a:lnTo>
                    <a:lnTo>
                      <a:pt x="263" y="496"/>
                    </a:lnTo>
                    <a:lnTo>
                      <a:pt x="263" y="504"/>
                    </a:lnTo>
                    <a:lnTo>
                      <a:pt x="285" y="504"/>
                    </a:lnTo>
                    <a:lnTo>
                      <a:pt x="307" y="504"/>
                    </a:lnTo>
                    <a:lnTo>
                      <a:pt x="329" y="504"/>
                    </a:lnTo>
                    <a:lnTo>
                      <a:pt x="350" y="504"/>
                    </a:lnTo>
                    <a:lnTo>
                      <a:pt x="373" y="504"/>
                    </a:lnTo>
                    <a:lnTo>
                      <a:pt x="395" y="504"/>
                    </a:lnTo>
                    <a:lnTo>
                      <a:pt x="417" y="504"/>
                    </a:lnTo>
                    <a:lnTo>
                      <a:pt x="439" y="504"/>
                    </a:lnTo>
                    <a:lnTo>
                      <a:pt x="439" y="496"/>
                    </a:lnTo>
                    <a:lnTo>
                      <a:pt x="439" y="487"/>
                    </a:lnTo>
                    <a:lnTo>
                      <a:pt x="452" y="487"/>
                    </a:lnTo>
                    <a:lnTo>
                      <a:pt x="465" y="487"/>
                    </a:lnTo>
                    <a:lnTo>
                      <a:pt x="480" y="487"/>
                    </a:lnTo>
                    <a:lnTo>
                      <a:pt x="497" y="487"/>
                    </a:lnTo>
                    <a:lnTo>
                      <a:pt x="497" y="496"/>
                    </a:lnTo>
                    <a:lnTo>
                      <a:pt x="497" y="504"/>
                    </a:lnTo>
                    <a:lnTo>
                      <a:pt x="528" y="504"/>
                    </a:lnTo>
                    <a:lnTo>
                      <a:pt x="559" y="504"/>
                    </a:lnTo>
                    <a:lnTo>
                      <a:pt x="589" y="504"/>
                    </a:lnTo>
                    <a:lnTo>
                      <a:pt x="620" y="504"/>
                    </a:lnTo>
                    <a:lnTo>
                      <a:pt x="651" y="504"/>
                    </a:lnTo>
                    <a:lnTo>
                      <a:pt x="684" y="504"/>
                    </a:lnTo>
                    <a:lnTo>
                      <a:pt x="716" y="504"/>
                    </a:lnTo>
                    <a:lnTo>
                      <a:pt x="748" y="504"/>
                    </a:lnTo>
                    <a:lnTo>
                      <a:pt x="748" y="496"/>
                    </a:lnTo>
                    <a:lnTo>
                      <a:pt x="748" y="487"/>
                    </a:lnTo>
                    <a:lnTo>
                      <a:pt x="761" y="487"/>
                    </a:lnTo>
                    <a:lnTo>
                      <a:pt x="777" y="487"/>
                    </a:lnTo>
                    <a:lnTo>
                      <a:pt x="777" y="496"/>
                    </a:lnTo>
                    <a:lnTo>
                      <a:pt x="777" y="504"/>
                    </a:lnTo>
                    <a:lnTo>
                      <a:pt x="790" y="504"/>
                    </a:lnTo>
                    <a:lnTo>
                      <a:pt x="806" y="504"/>
                    </a:lnTo>
                    <a:lnTo>
                      <a:pt x="806" y="496"/>
                    </a:lnTo>
                    <a:lnTo>
                      <a:pt x="806" y="487"/>
                    </a:lnTo>
                    <a:lnTo>
                      <a:pt x="820" y="487"/>
                    </a:lnTo>
                    <a:lnTo>
                      <a:pt x="836" y="487"/>
                    </a:lnTo>
                    <a:lnTo>
                      <a:pt x="836" y="496"/>
                    </a:lnTo>
                    <a:lnTo>
                      <a:pt x="836" y="504"/>
                    </a:lnTo>
                    <a:lnTo>
                      <a:pt x="849" y="504"/>
                    </a:lnTo>
                    <a:lnTo>
                      <a:pt x="865" y="504"/>
                    </a:lnTo>
                    <a:lnTo>
                      <a:pt x="866" y="500"/>
                    </a:lnTo>
                    <a:lnTo>
                      <a:pt x="869" y="496"/>
                    </a:lnTo>
                    <a:lnTo>
                      <a:pt x="873" y="491"/>
                    </a:lnTo>
                    <a:lnTo>
                      <a:pt x="877" y="487"/>
                    </a:lnTo>
                    <a:lnTo>
                      <a:pt x="877" y="496"/>
                    </a:lnTo>
                    <a:lnTo>
                      <a:pt x="877" y="504"/>
                    </a:lnTo>
                    <a:lnTo>
                      <a:pt x="886" y="504"/>
                    </a:lnTo>
                    <a:lnTo>
                      <a:pt x="894" y="504"/>
                    </a:lnTo>
                    <a:lnTo>
                      <a:pt x="894" y="496"/>
                    </a:lnTo>
                    <a:lnTo>
                      <a:pt x="894" y="487"/>
                    </a:lnTo>
                    <a:lnTo>
                      <a:pt x="903" y="487"/>
                    </a:lnTo>
                    <a:lnTo>
                      <a:pt x="912" y="487"/>
                    </a:lnTo>
                    <a:lnTo>
                      <a:pt x="923" y="487"/>
                    </a:lnTo>
                    <a:lnTo>
                      <a:pt x="935" y="487"/>
                    </a:lnTo>
                    <a:lnTo>
                      <a:pt x="935" y="496"/>
                    </a:lnTo>
                    <a:lnTo>
                      <a:pt x="935" y="504"/>
                    </a:lnTo>
                    <a:lnTo>
                      <a:pt x="944" y="504"/>
                    </a:lnTo>
                    <a:lnTo>
                      <a:pt x="952" y="504"/>
                    </a:lnTo>
                    <a:lnTo>
                      <a:pt x="952" y="496"/>
                    </a:lnTo>
                    <a:lnTo>
                      <a:pt x="952" y="487"/>
                    </a:lnTo>
                    <a:lnTo>
                      <a:pt x="966" y="487"/>
                    </a:lnTo>
                    <a:lnTo>
                      <a:pt x="982" y="487"/>
                    </a:lnTo>
                    <a:lnTo>
                      <a:pt x="983" y="491"/>
                    </a:lnTo>
                    <a:lnTo>
                      <a:pt x="986" y="496"/>
                    </a:lnTo>
                    <a:lnTo>
                      <a:pt x="990" y="500"/>
                    </a:lnTo>
                    <a:lnTo>
                      <a:pt x="994" y="504"/>
                    </a:lnTo>
                    <a:lnTo>
                      <a:pt x="994" y="496"/>
                    </a:lnTo>
                    <a:lnTo>
                      <a:pt x="994" y="487"/>
                    </a:lnTo>
                    <a:lnTo>
                      <a:pt x="1007" y="487"/>
                    </a:lnTo>
                    <a:lnTo>
                      <a:pt x="1021" y="487"/>
                    </a:lnTo>
                    <a:lnTo>
                      <a:pt x="1036" y="487"/>
                    </a:lnTo>
                    <a:lnTo>
                      <a:pt x="1052" y="487"/>
                    </a:lnTo>
                    <a:lnTo>
                      <a:pt x="1052" y="496"/>
                    </a:lnTo>
                    <a:lnTo>
                      <a:pt x="1052" y="504"/>
                    </a:lnTo>
                    <a:lnTo>
                      <a:pt x="1061" y="504"/>
                    </a:lnTo>
                    <a:lnTo>
                      <a:pt x="1070" y="504"/>
                    </a:lnTo>
                    <a:lnTo>
                      <a:pt x="1071" y="500"/>
                    </a:lnTo>
                    <a:lnTo>
                      <a:pt x="1073" y="496"/>
                    </a:lnTo>
                    <a:lnTo>
                      <a:pt x="1077" y="491"/>
                    </a:lnTo>
                    <a:lnTo>
                      <a:pt x="1081" y="487"/>
                    </a:lnTo>
                    <a:lnTo>
                      <a:pt x="1081" y="496"/>
                    </a:lnTo>
                    <a:lnTo>
                      <a:pt x="1081" y="504"/>
                    </a:lnTo>
                    <a:lnTo>
                      <a:pt x="1091" y="504"/>
                    </a:lnTo>
                    <a:lnTo>
                      <a:pt x="1102" y="504"/>
                    </a:lnTo>
                    <a:lnTo>
                      <a:pt x="1116" y="504"/>
                    </a:lnTo>
                    <a:lnTo>
                      <a:pt x="1129" y="504"/>
                    </a:lnTo>
                    <a:lnTo>
                      <a:pt x="1132" y="508"/>
                    </a:lnTo>
                    <a:lnTo>
                      <a:pt x="1140" y="516"/>
                    </a:lnTo>
                    <a:lnTo>
                      <a:pt x="1140" y="528"/>
                    </a:lnTo>
                    <a:lnTo>
                      <a:pt x="1140" y="545"/>
                    </a:lnTo>
                    <a:lnTo>
                      <a:pt x="1149" y="545"/>
                    </a:lnTo>
                    <a:lnTo>
                      <a:pt x="1158" y="545"/>
                    </a:lnTo>
                    <a:lnTo>
                      <a:pt x="1159" y="550"/>
                    </a:lnTo>
                    <a:lnTo>
                      <a:pt x="1161" y="557"/>
                    </a:lnTo>
                    <a:lnTo>
                      <a:pt x="1165" y="565"/>
                    </a:lnTo>
                    <a:lnTo>
                      <a:pt x="1169" y="574"/>
                    </a:lnTo>
                    <a:lnTo>
                      <a:pt x="1178" y="574"/>
                    </a:lnTo>
                    <a:lnTo>
                      <a:pt x="1187" y="574"/>
                    </a:lnTo>
                    <a:lnTo>
                      <a:pt x="1188" y="579"/>
                    </a:lnTo>
                    <a:lnTo>
                      <a:pt x="1190" y="586"/>
                    </a:lnTo>
                    <a:lnTo>
                      <a:pt x="1194" y="594"/>
                    </a:lnTo>
                    <a:lnTo>
                      <a:pt x="1198" y="603"/>
                    </a:lnTo>
                    <a:lnTo>
                      <a:pt x="1207" y="603"/>
                    </a:lnTo>
                    <a:lnTo>
                      <a:pt x="1216" y="603"/>
                    </a:lnTo>
                    <a:lnTo>
                      <a:pt x="1217" y="608"/>
                    </a:lnTo>
                    <a:lnTo>
                      <a:pt x="1219" y="615"/>
                    </a:lnTo>
                    <a:lnTo>
                      <a:pt x="1223" y="624"/>
                    </a:lnTo>
                    <a:lnTo>
                      <a:pt x="1227" y="632"/>
                    </a:lnTo>
                    <a:lnTo>
                      <a:pt x="1236" y="632"/>
                    </a:lnTo>
                    <a:lnTo>
                      <a:pt x="1245" y="632"/>
                    </a:lnTo>
                    <a:lnTo>
                      <a:pt x="1246" y="637"/>
                    </a:lnTo>
                    <a:lnTo>
                      <a:pt x="1248" y="644"/>
                    </a:lnTo>
                    <a:lnTo>
                      <a:pt x="1252" y="653"/>
                    </a:lnTo>
                    <a:lnTo>
                      <a:pt x="1256" y="661"/>
                    </a:lnTo>
                    <a:lnTo>
                      <a:pt x="1265" y="661"/>
                    </a:lnTo>
                    <a:lnTo>
                      <a:pt x="1275" y="661"/>
                    </a:lnTo>
                    <a:lnTo>
                      <a:pt x="1275" y="670"/>
                    </a:lnTo>
                    <a:lnTo>
                      <a:pt x="1275" y="679"/>
                    </a:lnTo>
                    <a:lnTo>
                      <a:pt x="1287" y="679"/>
                    </a:lnTo>
                    <a:lnTo>
                      <a:pt x="1304" y="679"/>
                    </a:lnTo>
                    <a:lnTo>
                      <a:pt x="1304" y="691"/>
                    </a:lnTo>
                    <a:lnTo>
                      <a:pt x="1304" y="708"/>
                    </a:lnTo>
                    <a:lnTo>
                      <a:pt x="1307" y="711"/>
                    </a:lnTo>
                    <a:lnTo>
                      <a:pt x="1315" y="719"/>
                    </a:lnTo>
                    <a:lnTo>
                      <a:pt x="1328" y="719"/>
                    </a:lnTo>
                    <a:lnTo>
                      <a:pt x="1344" y="719"/>
                    </a:lnTo>
                    <a:lnTo>
                      <a:pt x="1344" y="728"/>
                    </a:lnTo>
                    <a:lnTo>
                      <a:pt x="1344" y="737"/>
                    </a:lnTo>
                    <a:lnTo>
                      <a:pt x="1382" y="737"/>
                    </a:lnTo>
                    <a:lnTo>
                      <a:pt x="1420" y="737"/>
                    </a:lnTo>
                    <a:lnTo>
                      <a:pt x="1458" y="737"/>
                    </a:lnTo>
                    <a:lnTo>
                      <a:pt x="1497" y="737"/>
                    </a:lnTo>
                    <a:lnTo>
                      <a:pt x="1536" y="737"/>
                    </a:lnTo>
                    <a:lnTo>
                      <a:pt x="1576" y="737"/>
                    </a:lnTo>
                    <a:lnTo>
                      <a:pt x="1615" y="737"/>
                    </a:lnTo>
                    <a:lnTo>
                      <a:pt x="1654" y="737"/>
                    </a:lnTo>
                    <a:lnTo>
                      <a:pt x="1654" y="728"/>
                    </a:lnTo>
                    <a:lnTo>
                      <a:pt x="1654" y="719"/>
                    </a:lnTo>
                    <a:lnTo>
                      <a:pt x="1665" y="720"/>
                    </a:lnTo>
                    <a:lnTo>
                      <a:pt x="1679" y="720"/>
                    </a:lnTo>
                    <a:lnTo>
                      <a:pt x="1685" y="719"/>
                    </a:lnTo>
                    <a:lnTo>
                      <a:pt x="1690" y="717"/>
                    </a:lnTo>
                    <a:lnTo>
                      <a:pt x="1692" y="715"/>
                    </a:lnTo>
                    <a:lnTo>
                      <a:pt x="1693" y="713"/>
                    </a:lnTo>
                    <a:lnTo>
                      <a:pt x="1694" y="711"/>
                    </a:lnTo>
                    <a:lnTo>
                      <a:pt x="1695" y="708"/>
                    </a:lnTo>
                    <a:lnTo>
                      <a:pt x="1707" y="708"/>
                    </a:lnTo>
                    <a:lnTo>
                      <a:pt x="1725" y="708"/>
                    </a:lnTo>
                    <a:lnTo>
                      <a:pt x="1725" y="699"/>
                    </a:lnTo>
                    <a:lnTo>
                      <a:pt x="1725" y="690"/>
                    </a:lnTo>
                    <a:lnTo>
                      <a:pt x="1734" y="691"/>
                    </a:lnTo>
                    <a:lnTo>
                      <a:pt x="1744" y="691"/>
                    </a:lnTo>
                    <a:lnTo>
                      <a:pt x="1748" y="690"/>
                    </a:lnTo>
                    <a:lnTo>
                      <a:pt x="1751" y="688"/>
                    </a:lnTo>
                    <a:lnTo>
                      <a:pt x="1753" y="684"/>
                    </a:lnTo>
                    <a:lnTo>
                      <a:pt x="1754" y="679"/>
                    </a:lnTo>
                    <a:lnTo>
                      <a:pt x="1766" y="679"/>
                    </a:lnTo>
                    <a:lnTo>
                      <a:pt x="1783" y="679"/>
                    </a:lnTo>
                    <a:lnTo>
                      <a:pt x="1783" y="670"/>
                    </a:lnTo>
                    <a:lnTo>
                      <a:pt x="1783" y="661"/>
                    </a:lnTo>
                    <a:lnTo>
                      <a:pt x="1787" y="657"/>
                    </a:lnTo>
                    <a:lnTo>
                      <a:pt x="1792" y="653"/>
                    </a:lnTo>
                    <a:lnTo>
                      <a:pt x="1796" y="650"/>
                    </a:lnTo>
                    <a:lnTo>
                      <a:pt x="1800" y="649"/>
                    </a:lnTo>
                    <a:lnTo>
                      <a:pt x="1813" y="649"/>
                    </a:lnTo>
                    <a:lnTo>
                      <a:pt x="1829" y="649"/>
                    </a:lnTo>
                    <a:lnTo>
                      <a:pt x="1829" y="641"/>
                    </a:lnTo>
                    <a:lnTo>
                      <a:pt x="1829" y="632"/>
                    </a:lnTo>
                    <a:lnTo>
                      <a:pt x="1839" y="633"/>
                    </a:lnTo>
                    <a:lnTo>
                      <a:pt x="1848" y="633"/>
                    </a:lnTo>
                    <a:lnTo>
                      <a:pt x="1852" y="632"/>
                    </a:lnTo>
                    <a:lnTo>
                      <a:pt x="1855" y="630"/>
                    </a:lnTo>
                    <a:lnTo>
                      <a:pt x="1857" y="626"/>
                    </a:lnTo>
                    <a:lnTo>
                      <a:pt x="1858" y="620"/>
                    </a:lnTo>
                    <a:lnTo>
                      <a:pt x="1872" y="620"/>
                    </a:lnTo>
                    <a:lnTo>
                      <a:pt x="1888" y="620"/>
                    </a:lnTo>
                    <a:lnTo>
                      <a:pt x="1889" y="612"/>
                    </a:lnTo>
                    <a:lnTo>
                      <a:pt x="1892" y="604"/>
                    </a:lnTo>
                    <a:lnTo>
                      <a:pt x="1896" y="597"/>
                    </a:lnTo>
                    <a:lnTo>
                      <a:pt x="1900" y="591"/>
                    </a:lnTo>
                    <a:lnTo>
                      <a:pt x="1912" y="591"/>
                    </a:lnTo>
                    <a:lnTo>
                      <a:pt x="1929" y="591"/>
                    </a:lnTo>
                    <a:lnTo>
                      <a:pt x="1929" y="583"/>
                    </a:lnTo>
                    <a:lnTo>
                      <a:pt x="1929" y="574"/>
                    </a:lnTo>
                    <a:lnTo>
                      <a:pt x="1933" y="570"/>
                    </a:lnTo>
                    <a:lnTo>
                      <a:pt x="1938" y="566"/>
                    </a:lnTo>
                    <a:lnTo>
                      <a:pt x="1942" y="563"/>
                    </a:lnTo>
                    <a:lnTo>
                      <a:pt x="1946" y="562"/>
                    </a:lnTo>
                    <a:lnTo>
                      <a:pt x="1959" y="562"/>
                    </a:lnTo>
                    <a:lnTo>
                      <a:pt x="1975" y="562"/>
                    </a:lnTo>
                    <a:lnTo>
                      <a:pt x="1975" y="554"/>
                    </a:lnTo>
                    <a:lnTo>
                      <a:pt x="1975" y="545"/>
                    </a:lnTo>
                    <a:lnTo>
                      <a:pt x="1988" y="545"/>
                    </a:lnTo>
                    <a:lnTo>
                      <a:pt x="2004" y="545"/>
                    </a:lnTo>
                    <a:lnTo>
                      <a:pt x="2005" y="541"/>
                    </a:lnTo>
                    <a:lnTo>
                      <a:pt x="2008" y="537"/>
                    </a:lnTo>
                    <a:lnTo>
                      <a:pt x="2012" y="534"/>
                    </a:lnTo>
                    <a:lnTo>
                      <a:pt x="2016" y="533"/>
                    </a:lnTo>
                    <a:lnTo>
                      <a:pt x="2016" y="525"/>
                    </a:lnTo>
                    <a:lnTo>
                      <a:pt x="2016" y="516"/>
                    </a:lnTo>
                    <a:lnTo>
                      <a:pt x="2026" y="517"/>
                    </a:lnTo>
                    <a:lnTo>
                      <a:pt x="2036" y="517"/>
                    </a:lnTo>
                    <a:lnTo>
                      <a:pt x="2040" y="516"/>
                    </a:lnTo>
                    <a:lnTo>
                      <a:pt x="2043" y="514"/>
                    </a:lnTo>
                    <a:lnTo>
                      <a:pt x="2045" y="510"/>
                    </a:lnTo>
                    <a:lnTo>
                      <a:pt x="2046" y="504"/>
                    </a:lnTo>
                    <a:lnTo>
                      <a:pt x="2058" y="504"/>
                    </a:lnTo>
                    <a:lnTo>
                      <a:pt x="2075" y="504"/>
                    </a:lnTo>
                    <a:lnTo>
                      <a:pt x="2075" y="496"/>
                    </a:lnTo>
                    <a:lnTo>
                      <a:pt x="2075" y="487"/>
                    </a:lnTo>
                    <a:lnTo>
                      <a:pt x="2084" y="488"/>
                    </a:lnTo>
                    <a:lnTo>
                      <a:pt x="2094" y="488"/>
                    </a:lnTo>
                    <a:lnTo>
                      <a:pt x="2098" y="487"/>
                    </a:lnTo>
                    <a:lnTo>
                      <a:pt x="2101" y="484"/>
                    </a:lnTo>
                    <a:lnTo>
                      <a:pt x="2103" y="481"/>
                    </a:lnTo>
                    <a:lnTo>
                      <a:pt x="2104" y="475"/>
                    </a:lnTo>
                    <a:lnTo>
                      <a:pt x="2116" y="475"/>
                    </a:lnTo>
                    <a:lnTo>
                      <a:pt x="2133" y="475"/>
                    </a:lnTo>
                    <a:lnTo>
                      <a:pt x="2133" y="467"/>
                    </a:lnTo>
                    <a:lnTo>
                      <a:pt x="2133" y="458"/>
                    </a:lnTo>
                    <a:lnTo>
                      <a:pt x="2143" y="459"/>
                    </a:lnTo>
                    <a:lnTo>
                      <a:pt x="2152" y="459"/>
                    </a:lnTo>
                    <a:lnTo>
                      <a:pt x="2156" y="458"/>
                    </a:lnTo>
                    <a:lnTo>
                      <a:pt x="2159" y="455"/>
                    </a:lnTo>
                    <a:lnTo>
                      <a:pt x="2161" y="452"/>
                    </a:lnTo>
                    <a:lnTo>
                      <a:pt x="2162" y="446"/>
                    </a:lnTo>
                    <a:lnTo>
                      <a:pt x="2171" y="446"/>
                    </a:lnTo>
                    <a:lnTo>
                      <a:pt x="2181" y="446"/>
                    </a:lnTo>
                    <a:lnTo>
                      <a:pt x="2181" y="438"/>
                    </a:lnTo>
                    <a:lnTo>
                      <a:pt x="2181" y="429"/>
                    </a:lnTo>
                    <a:lnTo>
                      <a:pt x="2190" y="429"/>
                    </a:lnTo>
                    <a:lnTo>
                      <a:pt x="2199" y="430"/>
                    </a:lnTo>
                    <a:lnTo>
                      <a:pt x="2203" y="429"/>
                    </a:lnTo>
                    <a:lnTo>
                      <a:pt x="2207" y="426"/>
                    </a:lnTo>
                    <a:lnTo>
                      <a:pt x="2209" y="423"/>
                    </a:lnTo>
                    <a:lnTo>
                      <a:pt x="2210" y="417"/>
                    </a:lnTo>
                    <a:lnTo>
                      <a:pt x="2222" y="417"/>
                    </a:lnTo>
                    <a:lnTo>
                      <a:pt x="2239" y="417"/>
                    </a:lnTo>
                    <a:lnTo>
                      <a:pt x="2239" y="409"/>
                    </a:lnTo>
                    <a:lnTo>
                      <a:pt x="2239" y="400"/>
                    </a:lnTo>
                    <a:lnTo>
                      <a:pt x="2248" y="400"/>
                    </a:lnTo>
                    <a:lnTo>
                      <a:pt x="2258" y="401"/>
                    </a:lnTo>
                    <a:lnTo>
                      <a:pt x="2261" y="400"/>
                    </a:lnTo>
                    <a:lnTo>
                      <a:pt x="2265" y="397"/>
                    </a:lnTo>
                    <a:lnTo>
                      <a:pt x="2267" y="394"/>
                    </a:lnTo>
                    <a:lnTo>
                      <a:pt x="2268" y="387"/>
                    </a:lnTo>
                    <a:lnTo>
                      <a:pt x="2280" y="387"/>
                    </a:lnTo>
                    <a:lnTo>
                      <a:pt x="2297" y="387"/>
                    </a:lnTo>
                    <a:lnTo>
                      <a:pt x="2297" y="379"/>
                    </a:lnTo>
                    <a:lnTo>
                      <a:pt x="2297" y="370"/>
                    </a:lnTo>
                    <a:lnTo>
                      <a:pt x="2306" y="370"/>
                    </a:lnTo>
                    <a:lnTo>
                      <a:pt x="2316" y="370"/>
                    </a:lnTo>
                    <a:lnTo>
                      <a:pt x="2319" y="370"/>
                    </a:lnTo>
                    <a:lnTo>
                      <a:pt x="2323" y="367"/>
                    </a:lnTo>
                    <a:lnTo>
                      <a:pt x="2326" y="364"/>
                    </a:lnTo>
                    <a:lnTo>
                      <a:pt x="2327" y="358"/>
                    </a:lnTo>
                    <a:lnTo>
                      <a:pt x="2339" y="358"/>
                    </a:lnTo>
                    <a:lnTo>
                      <a:pt x="2356" y="358"/>
                    </a:lnTo>
                    <a:lnTo>
                      <a:pt x="2357" y="350"/>
                    </a:lnTo>
                    <a:lnTo>
                      <a:pt x="2359" y="342"/>
                    </a:lnTo>
                    <a:lnTo>
                      <a:pt x="2363" y="335"/>
                    </a:lnTo>
                    <a:lnTo>
                      <a:pt x="2367" y="329"/>
                    </a:lnTo>
                    <a:lnTo>
                      <a:pt x="2380" y="329"/>
                    </a:lnTo>
                    <a:lnTo>
                      <a:pt x="2396" y="329"/>
                    </a:lnTo>
                    <a:lnTo>
                      <a:pt x="2396" y="320"/>
                    </a:lnTo>
                    <a:lnTo>
                      <a:pt x="2396" y="312"/>
                    </a:lnTo>
                    <a:lnTo>
                      <a:pt x="2406" y="312"/>
                    </a:lnTo>
                    <a:lnTo>
                      <a:pt x="2415" y="312"/>
                    </a:lnTo>
                    <a:lnTo>
                      <a:pt x="2419" y="312"/>
                    </a:lnTo>
                    <a:lnTo>
                      <a:pt x="2422" y="309"/>
                    </a:lnTo>
                    <a:lnTo>
                      <a:pt x="2425" y="306"/>
                    </a:lnTo>
                    <a:lnTo>
                      <a:pt x="2425" y="300"/>
                    </a:lnTo>
                    <a:lnTo>
                      <a:pt x="2434" y="300"/>
                    </a:lnTo>
                    <a:lnTo>
                      <a:pt x="2443" y="300"/>
                    </a:lnTo>
                    <a:lnTo>
                      <a:pt x="2443" y="291"/>
                    </a:lnTo>
                    <a:lnTo>
                      <a:pt x="2443" y="283"/>
                    </a:lnTo>
                    <a:lnTo>
                      <a:pt x="2452" y="283"/>
                    </a:lnTo>
                    <a:lnTo>
                      <a:pt x="2462" y="283"/>
                    </a:lnTo>
                    <a:lnTo>
                      <a:pt x="2466" y="283"/>
                    </a:lnTo>
                    <a:lnTo>
                      <a:pt x="2469" y="280"/>
                    </a:lnTo>
                    <a:lnTo>
                      <a:pt x="2471" y="277"/>
                    </a:lnTo>
                    <a:lnTo>
                      <a:pt x="2472" y="271"/>
                    </a:lnTo>
                    <a:lnTo>
                      <a:pt x="2485" y="271"/>
                    </a:lnTo>
                    <a:lnTo>
                      <a:pt x="2502" y="271"/>
                    </a:lnTo>
                    <a:lnTo>
                      <a:pt x="2502" y="262"/>
                    </a:lnTo>
                    <a:lnTo>
                      <a:pt x="2502" y="254"/>
                    </a:lnTo>
                    <a:lnTo>
                      <a:pt x="2511" y="254"/>
                    </a:lnTo>
                    <a:lnTo>
                      <a:pt x="2521" y="254"/>
                    </a:lnTo>
                    <a:lnTo>
                      <a:pt x="2525" y="254"/>
                    </a:lnTo>
                    <a:lnTo>
                      <a:pt x="2528" y="251"/>
                    </a:lnTo>
                    <a:lnTo>
                      <a:pt x="2530" y="248"/>
                    </a:lnTo>
                    <a:lnTo>
                      <a:pt x="2531" y="242"/>
                    </a:lnTo>
                    <a:lnTo>
                      <a:pt x="2543" y="242"/>
                    </a:lnTo>
                    <a:lnTo>
                      <a:pt x="2560" y="242"/>
                    </a:lnTo>
                    <a:lnTo>
                      <a:pt x="2561" y="234"/>
                    </a:lnTo>
                    <a:lnTo>
                      <a:pt x="2564" y="225"/>
                    </a:lnTo>
                    <a:lnTo>
                      <a:pt x="2567" y="219"/>
                    </a:lnTo>
                    <a:lnTo>
                      <a:pt x="2572" y="213"/>
                    </a:lnTo>
                    <a:lnTo>
                      <a:pt x="2584" y="213"/>
                    </a:lnTo>
                    <a:lnTo>
                      <a:pt x="2601" y="213"/>
                    </a:lnTo>
                    <a:lnTo>
                      <a:pt x="2601" y="204"/>
                    </a:lnTo>
                    <a:lnTo>
                      <a:pt x="2601" y="196"/>
                    </a:lnTo>
                    <a:lnTo>
                      <a:pt x="2610" y="196"/>
                    </a:lnTo>
                    <a:lnTo>
                      <a:pt x="2619" y="196"/>
                    </a:lnTo>
                    <a:lnTo>
                      <a:pt x="2623" y="195"/>
                    </a:lnTo>
                    <a:lnTo>
                      <a:pt x="2628" y="193"/>
                    </a:lnTo>
                    <a:lnTo>
                      <a:pt x="2630" y="190"/>
                    </a:lnTo>
                    <a:lnTo>
                      <a:pt x="2631" y="184"/>
                    </a:lnTo>
                    <a:lnTo>
                      <a:pt x="2639" y="184"/>
                    </a:lnTo>
                    <a:lnTo>
                      <a:pt x="2648" y="184"/>
                    </a:lnTo>
                    <a:lnTo>
                      <a:pt x="2648" y="175"/>
                    </a:lnTo>
                    <a:lnTo>
                      <a:pt x="2648" y="167"/>
                    </a:lnTo>
                    <a:lnTo>
                      <a:pt x="2657" y="167"/>
                    </a:lnTo>
                    <a:lnTo>
                      <a:pt x="2667" y="167"/>
                    </a:lnTo>
                    <a:lnTo>
                      <a:pt x="2671" y="166"/>
                    </a:lnTo>
                    <a:lnTo>
                      <a:pt x="2674" y="164"/>
                    </a:lnTo>
                    <a:lnTo>
                      <a:pt x="2676" y="161"/>
                    </a:lnTo>
                    <a:lnTo>
                      <a:pt x="2677" y="155"/>
                    </a:lnTo>
                    <a:lnTo>
                      <a:pt x="2689" y="155"/>
                    </a:lnTo>
                    <a:lnTo>
                      <a:pt x="2706" y="155"/>
                    </a:lnTo>
                    <a:lnTo>
                      <a:pt x="2706" y="146"/>
                    </a:lnTo>
                    <a:lnTo>
                      <a:pt x="2706" y="138"/>
                    </a:lnTo>
                    <a:lnTo>
                      <a:pt x="2718" y="138"/>
                    </a:lnTo>
                    <a:lnTo>
                      <a:pt x="2735" y="138"/>
                    </a:lnTo>
                    <a:lnTo>
                      <a:pt x="2736" y="133"/>
                    </a:lnTo>
                    <a:lnTo>
                      <a:pt x="2739" y="130"/>
                    </a:lnTo>
                    <a:lnTo>
                      <a:pt x="2742" y="127"/>
                    </a:lnTo>
                    <a:lnTo>
                      <a:pt x="2747" y="126"/>
                    </a:lnTo>
                    <a:lnTo>
                      <a:pt x="2747" y="117"/>
                    </a:lnTo>
                    <a:lnTo>
                      <a:pt x="2747" y="109"/>
                    </a:lnTo>
                    <a:lnTo>
                      <a:pt x="2756" y="109"/>
                    </a:lnTo>
                    <a:lnTo>
                      <a:pt x="2765" y="109"/>
                    </a:lnTo>
                    <a:lnTo>
                      <a:pt x="2769" y="108"/>
                    </a:lnTo>
                    <a:lnTo>
                      <a:pt x="2773" y="106"/>
                    </a:lnTo>
                    <a:lnTo>
                      <a:pt x="2775" y="103"/>
                    </a:lnTo>
                    <a:lnTo>
                      <a:pt x="2776" y="97"/>
                    </a:lnTo>
                    <a:lnTo>
                      <a:pt x="2785" y="97"/>
                    </a:lnTo>
                    <a:lnTo>
                      <a:pt x="2794" y="97"/>
                    </a:lnTo>
                    <a:lnTo>
                      <a:pt x="2794" y="88"/>
                    </a:lnTo>
                    <a:lnTo>
                      <a:pt x="2794" y="79"/>
                    </a:lnTo>
                    <a:lnTo>
                      <a:pt x="2805" y="80"/>
                    </a:lnTo>
                    <a:lnTo>
                      <a:pt x="2819" y="80"/>
                    </a:lnTo>
                    <a:lnTo>
                      <a:pt x="2825" y="79"/>
                    </a:lnTo>
                    <a:lnTo>
                      <a:pt x="2830" y="77"/>
                    </a:lnTo>
                    <a:lnTo>
                      <a:pt x="2832" y="75"/>
                    </a:lnTo>
                    <a:lnTo>
                      <a:pt x="2834" y="73"/>
                    </a:lnTo>
                    <a:lnTo>
                      <a:pt x="2834" y="71"/>
                    </a:lnTo>
                    <a:lnTo>
                      <a:pt x="2835" y="68"/>
                    </a:lnTo>
                    <a:lnTo>
                      <a:pt x="2844" y="68"/>
                    </a:lnTo>
                    <a:lnTo>
                      <a:pt x="2852" y="68"/>
                    </a:lnTo>
                    <a:lnTo>
                      <a:pt x="2852" y="59"/>
                    </a:lnTo>
                    <a:lnTo>
                      <a:pt x="2852" y="50"/>
                    </a:lnTo>
                    <a:lnTo>
                      <a:pt x="2862" y="51"/>
                    </a:lnTo>
                    <a:lnTo>
                      <a:pt x="2871" y="51"/>
                    </a:lnTo>
                    <a:lnTo>
                      <a:pt x="2875" y="50"/>
                    </a:lnTo>
                    <a:lnTo>
                      <a:pt x="2878" y="48"/>
                    </a:lnTo>
                    <a:lnTo>
                      <a:pt x="2880" y="44"/>
                    </a:lnTo>
                    <a:lnTo>
                      <a:pt x="2881" y="39"/>
                    </a:lnTo>
                    <a:lnTo>
                      <a:pt x="2894" y="39"/>
                    </a:lnTo>
                    <a:lnTo>
                      <a:pt x="2910" y="39"/>
                    </a:lnTo>
                    <a:lnTo>
                      <a:pt x="2910" y="30"/>
                    </a:lnTo>
                    <a:lnTo>
                      <a:pt x="2910" y="20"/>
                    </a:lnTo>
                    <a:lnTo>
                      <a:pt x="2920" y="21"/>
                    </a:lnTo>
                    <a:lnTo>
                      <a:pt x="2930" y="21"/>
                    </a:lnTo>
                    <a:lnTo>
                      <a:pt x="2934" y="20"/>
                    </a:lnTo>
                    <a:lnTo>
                      <a:pt x="2937" y="18"/>
                    </a:lnTo>
                    <a:lnTo>
                      <a:pt x="2939" y="14"/>
                    </a:lnTo>
                    <a:lnTo>
                      <a:pt x="2940" y="9"/>
                    </a:lnTo>
                    <a:lnTo>
                      <a:pt x="2953" y="9"/>
                    </a:lnTo>
                    <a:lnTo>
                      <a:pt x="2969" y="9"/>
                    </a:lnTo>
                    <a:lnTo>
                      <a:pt x="2969" y="4"/>
                    </a:lnTo>
                    <a:lnTo>
                      <a:pt x="2969" y="0"/>
                    </a:lnTo>
                    <a:lnTo>
                      <a:pt x="6271" y="0"/>
                    </a:lnTo>
                    <a:lnTo>
                      <a:pt x="6270" y="9"/>
                    </a:lnTo>
                    <a:lnTo>
                      <a:pt x="6271" y="15"/>
                    </a:lnTo>
                    <a:lnTo>
                      <a:pt x="6273" y="18"/>
                    </a:lnTo>
                    <a:lnTo>
                      <a:pt x="6275" y="19"/>
                    </a:lnTo>
                    <a:lnTo>
                      <a:pt x="6278" y="20"/>
                    </a:lnTo>
                    <a:lnTo>
                      <a:pt x="6283" y="20"/>
                    </a:lnTo>
                    <a:lnTo>
                      <a:pt x="6283" y="34"/>
                    </a:lnTo>
                    <a:lnTo>
                      <a:pt x="6283" y="50"/>
                    </a:lnTo>
                    <a:lnTo>
                      <a:pt x="6292" y="50"/>
                    </a:lnTo>
                    <a:lnTo>
                      <a:pt x="6300" y="50"/>
                    </a:lnTo>
                    <a:lnTo>
                      <a:pt x="6300" y="62"/>
                    </a:lnTo>
                    <a:lnTo>
                      <a:pt x="6300" y="72"/>
                    </a:lnTo>
                    <a:lnTo>
                      <a:pt x="6301" y="75"/>
                    </a:lnTo>
                    <a:lnTo>
                      <a:pt x="6303" y="77"/>
                    </a:lnTo>
                    <a:lnTo>
                      <a:pt x="6306" y="79"/>
                    </a:lnTo>
                    <a:lnTo>
                      <a:pt x="6312" y="79"/>
                    </a:lnTo>
                    <a:lnTo>
                      <a:pt x="6312" y="89"/>
                    </a:lnTo>
                    <a:lnTo>
                      <a:pt x="6312" y="101"/>
                    </a:lnTo>
                    <a:lnTo>
                      <a:pt x="6312" y="113"/>
                    </a:lnTo>
                    <a:lnTo>
                      <a:pt x="6312" y="126"/>
                    </a:lnTo>
                    <a:lnTo>
                      <a:pt x="6321" y="126"/>
                    </a:lnTo>
                    <a:lnTo>
                      <a:pt x="6329" y="126"/>
                    </a:lnTo>
                    <a:lnTo>
                      <a:pt x="6328" y="144"/>
                    </a:lnTo>
                    <a:lnTo>
                      <a:pt x="6326" y="167"/>
                    </a:lnTo>
                    <a:lnTo>
                      <a:pt x="6327" y="173"/>
                    </a:lnTo>
                    <a:lnTo>
                      <a:pt x="6327" y="178"/>
                    </a:lnTo>
                    <a:lnTo>
                      <a:pt x="6328" y="183"/>
                    </a:lnTo>
                    <a:lnTo>
                      <a:pt x="6329" y="187"/>
                    </a:lnTo>
                    <a:lnTo>
                      <a:pt x="6331" y="191"/>
                    </a:lnTo>
                    <a:lnTo>
                      <a:pt x="6334" y="193"/>
                    </a:lnTo>
                    <a:lnTo>
                      <a:pt x="6337" y="195"/>
                    </a:lnTo>
                    <a:lnTo>
                      <a:pt x="6341" y="196"/>
                    </a:lnTo>
                    <a:lnTo>
                      <a:pt x="6341" y="204"/>
                    </a:lnTo>
                    <a:lnTo>
                      <a:pt x="6341" y="213"/>
                    </a:lnTo>
                    <a:lnTo>
                      <a:pt x="6350" y="213"/>
                    </a:lnTo>
                    <a:lnTo>
                      <a:pt x="6358" y="213"/>
                    </a:lnTo>
                    <a:lnTo>
                      <a:pt x="6358" y="227"/>
                    </a:lnTo>
                    <a:lnTo>
                      <a:pt x="6358" y="240"/>
                    </a:lnTo>
                    <a:lnTo>
                      <a:pt x="6359" y="245"/>
                    </a:lnTo>
                    <a:lnTo>
                      <a:pt x="6361" y="250"/>
                    </a:lnTo>
                    <a:lnTo>
                      <a:pt x="6362" y="251"/>
                    </a:lnTo>
                    <a:lnTo>
                      <a:pt x="6364" y="253"/>
                    </a:lnTo>
                    <a:lnTo>
                      <a:pt x="6367" y="253"/>
                    </a:lnTo>
                    <a:lnTo>
                      <a:pt x="6370" y="254"/>
                    </a:lnTo>
                    <a:lnTo>
                      <a:pt x="6370" y="263"/>
                    </a:lnTo>
                    <a:lnTo>
                      <a:pt x="6370" y="275"/>
                    </a:lnTo>
                    <a:lnTo>
                      <a:pt x="6370" y="287"/>
                    </a:lnTo>
                    <a:lnTo>
                      <a:pt x="6370" y="300"/>
                    </a:lnTo>
                    <a:lnTo>
                      <a:pt x="6379" y="300"/>
                    </a:lnTo>
                    <a:lnTo>
                      <a:pt x="6387" y="300"/>
                    </a:lnTo>
                    <a:lnTo>
                      <a:pt x="6387" y="313"/>
                    </a:lnTo>
                    <a:lnTo>
                      <a:pt x="6387" y="329"/>
                    </a:lnTo>
                    <a:lnTo>
                      <a:pt x="6408" y="329"/>
                    </a:lnTo>
                    <a:lnTo>
                      <a:pt x="6427" y="329"/>
                    </a:lnTo>
                    <a:lnTo>
                      <a:pt x="6447" y="329"/>
                    </a:lnTo>
                    <a:lnTo>
                      <a:pt x="6467" y="329"/>
                    </a:lnTo>
                    <a:lnTo>
                      <a:pt x="6486" y="329"/>
                    </a:lnTo>
                    <a:lnTo>
                      <a:pt x="6506" y="329"/>
                    </a:lnTo>
                    <a:lnTo>
                      <a:pt x="6525" y="329"/>
                    </a:lnTo>
                    <a:lnTo>
                      <a:pt x="6545" y="329"/>
                    </a:lnTo>
                    <a:lnTo>
                      <a:pt x="6545" y="333"/>
                    </a:lnTo>
                    <a:lnTo>
                      <a:pt x="6545" y="341"/>
                    </a:lnTo>
                    <a:lnTo>
                      <a:pt x="6555" y="341"/>
                    </a:lnTo>
                    <a:lnTo>
                      <a:pt x="6567" y="341"/>
                    </a:lnTo>
                    <a:lnTo>
                      <a:pt x="6580" y="341"/>
                    </a:lnTo>
                    <a:lnTo>
                      <a:pt x="6593" y="341"/>
                    </a:lnTo>
                    <a:lnTo>
                      <a:pt x="6594" y="346"/>
                    </a:lnTo>
                    <a:lnTo>
                      <a:pt x="6596" y="353"/>
                    </a:lnTo>
                    <a:lnTo>
                      <a:pt x="6600" y="361"/>
                    </a:lnTo>
                    <a:lnTo>
                      <a:pt x="6604" y="370"/>
                    </a:lnTo>
                    <a:lnTo>
                      <a:pt x="6619" y="370"/>
                    </a:lnTo>
                    <a:lnTo>
                      <a:pt x="6634" y="370"/>
                    </a:lnTo>
                    <a:lnTo>
                      <a:pt x="6640" y="370"/>
                    </a:lnTo>
                    <a:lnTo>
                      <a:pt x="6646" y="367"/>
                    </a:lnTo>
                    <a:lnTo>
                      <a:pt x="6648" y="366"/>
                    </a:lnTo>
                    <a:lnTo>
                      <a:pt x="6649" y="364"/>
                    </a:lnTo>
                    <a:lnTo>
                      <a:pt x="6650" y="361"/>
                    </a:lnTo>
                    <a:lnTo>
                      <a:pt x="6651" y="358"/>
                    </a:lnTo>
                    <a:lnTo>
                      <a:pt x="6669" y="357"/>
                    </a:lnTo>
                    <a:lnTo>
                      <a:pt x="6692" y="355"/>
                    </a:lnTo>
                    <a:lnTo>
                      <a:pt x="6703" y="356"/>
                    </a:lnTo>
                    <a:lnTo>
                      <a:pt x="6713" y="358"/>
                    </a:lnTo>
                    <a:lnTo>
                      <a:pt x="6716" y="360"/>
                    </a:lnTo>
                    <a:lnTo>
                      <a:pt x="6719" y="363"/>
                    </a:lnTo>
                    <a:lnTo>
                      <a:pt x="6721" y="366"/>
                    </a:lnTo>
                    <a:lnTo>
                      <a:pt x="6721" y="370"/>
                    </a:lnTo>
                    <a:lnTo>
                      <a:pt x="6731" y="370"/>
                    </a:lnTo>
                    <a:lnTo>
                      <a:pt x="6742" y="370"/>
                    </a:lnTo>
                    <a:lnTo>
                      <a:pt x="6755" y="370"/>
                    </a:lnTo>
                    <a:lnTo>
                      <a:pt x="6768" y="370"/>
                    </a:lnTo>
                    <a:lnTo>
                      <a:pt x="6769" y="375"/>
                    </a:lnTo>
                    <a:lnTo>
                      <a:pt x="6771" y="382"/>
                    </a:lnTo>
                    <a:lnTo>
                      <a:pt x="6775" y="390"/>
                    </a:lnTo>
                    <a:lnTo>
                      <a:pt x="6779" y="400"/>
                    </a:lnTo>
                    <a:lnTo>
                      <a:pt x="6789" y="400"/>
                    </a:lnTo>
                    <a:lnTo>
                      <a:pt x="6800" y="400"/>
                    </a:lnTo>
                    <a:lnTo>
                      <a:pt x="6813" y="400"/>
                    </a:lnTo>
                    <a:lnTo>
                      <a:pt x="6826" y="400"/>
                    </a:lnTo>
                    <a:lnTo>
                      <a:pt x="6825" y="385"/>
                    </a:lnTo>
                    <a:lnTo>
                      <a:pt x="6825" y="372"/>
                    </a:lnTo>
                    <a:lnTo>
                      <a:pt x="6826" y="367"/>
                    </a:lnTo>
                    <a:lnTo>
                      <a:pt x="6828" y="362"/>
                    </a:lnTo>
                    <a:lnTo>
                      <a:pt x="6830" y="361"/>
                    </a:lnTo>
                    <a:lnTo>
                      <a:pt x="6832" y="359"/>
                    </a:lnTo>
                    <a:lnTo>
                      <a:pt x="6834" y="359"/>
                    </a:lnTo>
                    <a:lnTo>
                      <a:pt x="6837" y="358"/>
                    </a:lnTo>
                    <a:lnTo>
                      <a:pt x="6837" y="345"/>
                    </a:lnTo>
                    <a:lnTo>
                      <a:pt x="6837" y="333"/>
                    </a:lnTo>
                    <a:lnTo>
                      <a:pt x="6837" y="322"/>
                    </a:lnTo>
                    <a:lnTo>
                      <a:pt x="6837" y="312"/>
                    </a:lnTo>
                    <a:lnTo>
                      <a:pt x="6846" y="312"/>
                    </a:lnTo>
                    <a:lnTo>
                      <a:pt x="6855" y="312"/>
                    </a:lnTo>
                    <a:lnTo>
                      <a:pt x="6854" y="298"/>
                    </a:lnTo>
                    <a:lnTo>
                      <a:pt x="6854" y="285"/>
                    </a:lnTo>
                    <a:lnTo>
                      <a:pt x="6855" y="279"/>
                    </a:lnTo>
                    <a:lnTo>
                      <a:pt x="6857" y="275"/>
                    </a:lnTo>
                    <a:lnTo>
                      <a:pt x="6860" y="274"/>
                    </a:lnTo>
                    <a:lnTo>
                      <a:pt x="6862" y="272"/>
                    </a:lnTo>
                    <a:lnTo>
                      <a:pt x="6864" y="271"/>
                    </a:lnTo>
                    <a:lnTo>
                      <a:pt x="6868" y="271"/>
                    </a:lnTo>
                    <a:lnTo>
                      <a:pt x="6868" y="254"/>
                    </a:lnTo>
                    <a:lnTo>
                      <a:pt x="6868" y="242"/>
                    </a:lnTo>
                    <a:lnTo>
                      <a:pt x="6876" y="242"/>
                    </a:lnTo>
                    <a:lnTo>
                      <a:pt x="6885" y="242"/>
                    </a:lnTo>
                    <a:lnTo>
                      <a:pt x="6884" y="230"/>
                    </a:lnTo>
                    <a:lnTo>
                      <a:pt x="6884" y="221"/>
                    </a:lnTo>
                    <a:lnTo>
                      <a:pt x="6885" y="218"/>
                    </a:lnTo>
                    <a:lnTo>
                      <a:pt x="6887" y="215"/>
                    </a:lnTo>
                    <a:lnTo>
                      <a:pt x="6891" y="214"/>
                    </a:lnTo>
                    <a:lnTo>
                      <a:pt x="6897" y="213"/>
                    </a:lnTo>
                    <a:lnTo>
                      <a:pt x="6897" y="200"/>
                    </a:lnTo>
                    <a:lnTo>
                      <a:pt x="6897" y="188"/>
                    </a:lnTo>
                    <a:lnTo>
                      <a:pt x="6897" y="176"/>
                    </a:lnTo>
                    <a:lnTo>
                      <a:pt x="6897" y="167"/>
                    </a:lnTo>
                    <a:lnTo>
                      <a:pt x="6905" y="167"/>
                    </a:lnTo>
                    <a:lnTo>
                      <a:pt x="6914" y="167"/>
                    </a:lnTo>
                    <a:lnTo>
                      <a:pt x="6913" y="155"/>
                    </a:lnTo>
                    <a:lnTo>
                      <a:pt x="6913" y="146"/>
                    </a:lnTo>
                    <a:lnTo>
                      <a:pt x="6914" y="142"/>
                    </a:lnTo>
                    <a:lnTo>
                      <a:pt x="6916" y="140"/>
                    </a:lnTo>
                    <a:lnTo>
                      <a:pt x="6920" y="138"/>
                    </a:lnTo>
                    <a:lnTo>
                      <a:pt x="6926" y="138"/>
                    </a:lnTo>
                    <a:lnTo>
                      <a:pt x="6926" y="121"/>
                    </a:lnTo>
                    <a:lnTo>
                      <a:pt x="6926" y="109"/>
                    </a:lnTo>
                    <a:lnTo>
                      <a:pt x="6931" y="104"/>
                    </a:lnTo>
                    <a:lnTo>
                      <a:pt x="6938" y="101"/>
                    </a:lnTo>
                    <a:lnTo>
                      <a:pt x="6946" y="98"/>
                    </a:lnTo>
                    <a:lnTo>
                      <a:pt x="6955" y="97"/>
                    </a:lnTo>
                    <a:lnTo>
                      <a:pt x="6955" y="80"/>
                    </a:lnTo>
                    <a:lnTo>
                      <a:pt x="6955" y="68"/>
                    </a:lnTo>
                    <a:lnTo>
                      <a:pt x="6963" y="68"/>
                    </a:lnTo>
                    <a:lnTo>
                      <a:pt x="6972" y="68"/>
                    </a:lnTo>
                    <a:lnTo>
                      <a:pt x="6973" y="64"/>
                    </a:lnTo>
                    <a:lnTo>
                      <a:pt x="6976" y="59"/>
                    </a:lnTo>
                    <a:lnTo>
                      <a:pt x="6979" y="55"/>
                    </a:lnTo>
                    <a:lnTo>
                      <a:pt x="6984" y="50"/>
                    </a:lnTo>
                    <a:lnTo>
                      <a:pt x="6984" y="34"/>
                    </a:lnTo>
                    <a:lnTo>
                      <a:pt x="6984" y="20"/>
                    </a:lnTo>
                    <a:lnTo>
                      <a:pt x="6989" y="16"/>
                    </a:lnTo>
                    <a:lnTo>
                      <a:pt x="6996" y="13"/>
                    </a:lnTo>
                    <a:lnTo>
                      <a:pt x="7004" y="10"/>
                    </a:lnTo>
                    <a:lnTo>
                      <a:pt x="7014" y="9"/>
                    </a:lnTo>
                    <a:lnTo>
                      <a:pt x="7014" y="4"/>
                    </a:lnTo>
                    <a:lnTo>
                      <a:pt x="7014" y="0"/>
                    </a:lnTo>
                    <a:lnTo>
                      <a:pt x="8708" y="0"/>
                    </a:lnTo>
                    <a:lnTo>
                      <a:pt x="8708" y="4"/>
                    </a:lnTo>
                    <a:lnTo>
                      <a:pt x="8708" y="9"/>
                    </a:lnTo>
                    <a:lnTo>
                      <a:pt x="8720" y="8"/>
                    </a:lnTo>
                    <a:lnTo>
                      <a:pt x="8729" y="8"/>
                    </a:lnTo>
                    <a:lnTo>
                      <a:pt x="8732" y="9"/>
                    </a:lnTo>
                    <a:lnTo>
                      <a:pt x="8735" y="11"/>
                    </a:lnTo>
                    <a:lnTo>
                      <a:pt x="8737" y="15"/>
                    </a:lnTo>
                    <a:lnTo>
                      <a:pt x="8737" y="20"/>
                    </a:lnTo>
                    <a:lnTo>
                      <a:pt x="8749" y="20"/>
                    </a:lnTo>
                    <a:lnTo>
                      <a:pt x="8766" y="20"/>
                    </a:lnTo>
                    <a:lnTo>
                      <a:pt x="8766" y="30"/>
                    </a:lnTo>
                    <a:lnTo>
                      <a:pt x="8766" y="39"/>
                    </a:lnTo>
                    <a:lnTo>
                      <a:pt x="8771" y="40"/>
                    </a:lnTo>
                    <a:lnTo>
                      <a:pt x="8779" y="43"/>
                    </a:lnTo>
                    <a:lnTo>
                      <a:pt x="8787" y="46"/>
                    </a:lnTo>
                    <a:lnTo>
                      <a:pt x="8795" y="50"/>
                    </a:lnTo>
                    <a:lnTo>
                      <a:pt x="8795" y="59"/>
                    </a:lnTo>
                    <a:lnTo>
                      <a:pt x="8795" y="68"/>
                    </a:lnTo>
                    <a:lnTo>
                      <a:pt x="8807" y="67"/>
                    </a:lnTo>
                    <a:lnTo>
                      <a:pt x="8816" y="67"/>
                    </a:lnTo>
                    <a:lnTo>
                      <a:pt x="8820" y="68"/>
                    </a:lnTo>
                    <a:lnTo>
                      <a:pt x="8823" y="70"/>
                    </a:lnTo>
                    <a:lnTo>
                      <a:pt x="8825" y="74"/>
                    </a:lnTo>
                    <a:lnTo>
                      <a:pt x="8825" y="79"/>
                    </a:lnTo>
                    <a:lnTo>
                      <a:pt x="8838" y="79"/>
                    </a:lnTo>
                    <a:lnTo>
                      <a:pt x="8854" y="79"/>
                    </a:lnTo>
                    <a:lnTo>
                      <a:pt x="8854" y="88"/>
                    </a:lnTo>
                    <a:lnTo>
                      <a:pt x="8854" y="97"/>
                    </a:lnTo>
                    <a:lnTo>
                      <a:pt x="8866" y="96"/>
                    </a:lnTo>
                    <a:lnTo>
                      <a:pt x="8875" y="96"/>
                    </a:lnTo>
                    <a:lnTo>
                      <a:pt x="8879" y="97"/>
                    </a:lnTo>
                    <a:lnTo>
                      <a:pt x="8881" y="99"/>
                    </a:lnTo>
                    <a:lnTo>
                      <a:pt x="8883" y="103"/>
                    </a:lnTo>
                    <a:lnTo>
                      <a:pt x="8883" y="109"/>
                    </a:lnTo>
                    <a:lnTo>
                      <a:pt x="8892" y="109"/>
                    </a:lnTo>
                    <a:lnTo>
                      <a:pt x="8901" y="109"/>
                    </a:lnTo>
                    <a:lnTo>
                      <a:pt x="8901" y="117"/>
                    </a:lnTo>
                    <a:lnTo>
                      <a:pt x="8901" y="126"/>
                    </a:lnTo>
                    <a:lnTo>
                      <a:pt x="8913" y="125"/>
                    </a:lnTo>
                    <a:lnTo>
                      <a:pt x="8922" y="125"/>
                    </a:lnTo>
                    <a:lnTo>
                      <a:pt x="8925" y="126"/>
                    </a:lnTo>
                    <a:lnTo>
                      <a:pt x="8928" y="129"/>
                    </a:lnTo>
                    <a:lnTo>
                      <a:pt x="8929" y="132"/>
                    </a:lnTo>
                    <a:lnTo>
                      <a:pt x="8930" y="138"/>
                    </a:lnTo>
                    <a:lnTo>
                      <a:pt x="8942" y="138"/>
                    </a:lnTo>
                    <a:lnTo>
                      <a:pt x="8959" y="138"/>
                    </a:lnTo>
                    <a:lnTo>
                      <a:pt x="8960" y="143"/>
                    </a:lnTo>
                    <a:lnTo>
                      <a:pt x="8962" y="150"/>
                    </a:lnTo>
                    <a:lnTo>
                      <a:pt x="8966" y="158"/>
                    </a:lnTo>
                    <a:lnTo>
                      <a:pt x="8970" y="167"/>
                    </a:lnTo>
                    <a:lnTo>
                      <a:pt x="8984" y="167"/>
                    </a:lnTo>
                    <a:lnTo>
                      <a:pt x="9000" y="167"/>
                    </a:lnTo>
                    <a:lnTo>
                      <a:pt x="9000" y="175"/>
                    </a:lnTo>
                    <a:lnTo>
                      <a:pt x="9000" y="184"/>
                    </a:lnTo>
                    <a:lnTo>
                      <a:pt x="9012" y="183"/>
                    </a:lnTo>
                    <a:lnTo>
                      <a:pt x="9021" y="183"/>
                    </a:lnTo>
                    <a:lnTo>
                      <a:pt x="9025" y="184"/>
                    </a:lnTo>
                    <a:lnTo>
                      <a:pt x="9027" y="187"/>
                    </a:lnTo>
                    <a:lnTo>
                      <a:pt x="9029" y="190"/>
                    </a:lnTo>
                    <a:lnTo>
                      <a:pt x="9029" y="196"/>
                    </a:lnTo>
                    <a:lnTo>
                      <a:pt x="9038" y="196"/>
                    </a:lnTo>
                    <a:lnTo>
                      <a:pt x="9047" y="196"/>
                    </a:lnTo>
                    <a:lnTo>
                      <a:pt x="9047" y="204"/>
                    </a:lnTo>
                    <a:lnTo>
                      <a:pt x="9047" y="213"/>
                    </a:lnTo>
                    <a:lnTo>
                      <a:pt x="9059" y="212"/>
                    </a:lnTo>
                    <a:lnTo>
                      <a:pt x="9068" y="212"/>
                    </a:lnTo>
                    <a:lnTo>
                      <a:pt x="9071" y="213"/>
                    </a:lnTo>
                    <a:lnTo>
                      <a:pt x="9074" y="216"/>
                    </a:lnTo>
                    <a:lnTo>
                      <a:pt x="9075" y="219"/>
                    </a:lnTo>
                    <a:lnTo>
                      <a:pt x="9076" y="225"/>
                    </a:lnTo>
                    <a:lnTo>
                      <a:pt x="9088" y="225"/>
                    </a:lnTo>
                    <a:lnTo>
                      <a:pt x="9105" y="225"/>
                    </a:lnTo>
                    <a:lnTo>
                      <a:pt x="9106" y="230"/>
                    </a:lnTo>
                    <a:lnTo>
                      <a:pt x="9109" y="237"/>
                    </a:lnTo>
                    <a:lnTo>
                      <a:pt x="9112" y="245"/>
                    </a:lnTo>
                    <a:lnTo>
                      <a:pt x="9117" y="254"/>
                    </a:lnTo>
                    <a:lnTo>
                      <a:pt x="9130" y="254"/>
                    </a:lnTo>
                    <a:lnTo>
                      <a:pt x="9147" y="254"/>
                    </a:lnTo>
                    <a:lnTo>
                      <a:pt x="9147" y="262"/>
                    </a:lnTo>
                    <a:lnTo>
                      <a:pt x="9147" y="271"/>
                    </a:lnTo>
                    <a:lnTo>
                      <a:pt x="9151" y="272"/>
                    </a:lnTo>
                    <a:lnTo>
                      <a:pt x="9155" y="275"/>
                    </a:lnTo>
                    <a:lnTo>
                      <a:pt x="9160" y="279"/>
                    </a:lnTo>
                    <a:lnTo>
                      <a:pt x="9164" y="283"/>
                    </a:lnTo>
                    <a:lnTo>
                      <a:pt x="9176" y="283"/>
                    </a:lnTo>
                    <a:lnTo>
                      <a:pt x="9193" y="283"/>
                    </a:lnTo>
                    <a:lnTo>
                      <a:pt x="9193" y="291"/>
                    </a:lnTo>
                    <a:lnTo>
                      <a:pt x="9193" y="300"/>
                    </a:lnTo>
                    <a:lnTo>
                      <a:pt x="9205" y="300"/>
                    </a:lnTo>
                    <a:lnTo>
                      <a:pt x="9214" y="299"/>
                    </a:lnTo>
                    <a:lnTo>
                      <a:pt x="9217" y="300"/>
                    </a:lnTo>
                    <a:lnTo>
                      <a:pt x="9220" y="303"/>
                    </a:lnTo>
                    <a:lnTo>
                      <a:pt x="9221" y="306"/>
                    </a:lnTo>
                    <a:lnTo>
                      <a:pt x="9222" y="312"/>
                    </a:lnTo>
                    <a:lnTo>
                      <a:pt x="9234" y="312"/>
                    </a:lnTo>
                    <a:lnTo>
                      <a:pt x="9251" y="312"/>
                    </a:lnTo>
                    <a:lnTo>
                      <a:pt x="9251" y="320"/>
                    </a:lnTo>
                    <a:lnTo>
                      <a:pt x="9251" y="329"/>
                    </a:lnTo>
                    <a:lnTo>
                      <a:pt x="9263" y="329"/>
                    </a:lnTo>
                    <a:lnTo>
                      <a:pt x="9281" y="329"/>
                    </a:lnTo>
                    <a:lnTo>
                      <a:pt x="9285" y="333"/>
                    </a:lnTo>
                    <a:lnTo>
                      <a:pt x="9293" y="341"/>
                    </a:lnTo>
                    <a:lnTo>
                      <a:pt x="9293" y="349"/>
                    </a:lnTo>
                    <a:lnTo>
                      <a:pt x="9293" y="358"/>
                    </a:lnTo>
                    <a:lnTo>
                      <a:pt x="9304" y="358"/>
                    </a:lnTo>
                    <a:lnTo>
                      <a:pt x="9314" y="357"/>
                    </a:lnTo>
                    <a:lnTo>
                      <a:pt x="9317" y="359"/>
                    </a:lnTo>
                    <a:lnTo>
                      <a:pt x="9320" y="361"/>
                    </a:lnTo>
                    <a:lnTo>
                      <a:pt x="9321" y="364"/>
                    </a:lnTo>
                    <a:lnTo>
                      <a:pt x="9322" y="370"/>
                    </a:lnTo>
                    <a:lnTo>
                      <a:pt x="9330" y="370"/>
                    </a:lnTo>
                    <a:lnTo>
                      <a:pt x="9339" y="370"/>
                    </a:lnTo>
                    <a:lnTo>
                      <a:pt x="9339" y="379"/>
                    </a:lnTo>
                    <a:lnTo>
                      <a:pt x="9339" y="387"/>
                    </a:lnTo>
                    <a:lnTo>
                      <a:pt x="9351" y="387"/>
                    </a:lnTo>
                    <a:lnTo>
                      <a:pt x="9360" y="387"/>
                    </a:lnTo>
                    <a:lnTo>
                      <a:pt x="9364" y="388"/>
                    </a:lnTo>
                    <a:lnTo>
                      <a:pt x="9366" y="390"/>
                    </a:lnTo>
                    <a:lnTo>
                      <a:pt x="9368" y="394"/>
                    </a:lnTo>
                    <a:lnTo>
                      <a:pt x="9368" y="400"/>
                    </a:lnTo>
                    <a:lnTo>
                      <a:pt x="9381" y="400"/>
                    </a:lnTo>
                    <a:lnTo>
                      <a:pt x="9397" y="400"/>
                    </a:lnTo>
                    <a:lnTo>
                      <a:pt x="9397" y="409"/>
                    </a:lnTo>
                    <a:lnTo>
                      <a:pt x="9397" y="417"/>
                    </a:lnTo>
                    <a:lnTo>
                      <a:pt x="9402" y="418"/>
                    </a:lnTo>
                    <a:lnTo>
                      <a:pt x="9406" y="421"/>
                    </a:lnTo>
                    <a:lnTo>
                      <a:pt x="9410" y="425"/>
                    </a:lnTo>
                    <a:lnTo>
                      <a:pt x="9415" y="429"/>
                    </a:lnTo>
                    <a:lnTo>
                      <a:pt x="9428" y="429"/>
                    </a:lnTo>
                    <a:lnTo>
                      <a:pt x="9445" y="429"/>
                    </a:lnTo>
                    <a:lnTo>
                      <a:pt x="9445" y="438"/>
                    </a:lnTo>
                    <a:lnTo>
                      <a:pt x="9445" y="446"/>
                    </a:lnTo>
                    <a:lnTo>
                      <a:pt x="9457" y="446"/>
                    </a:lnTo>
                    <a:lnTo>
                      <a:pt x="9474" y="446"/>
                    </a:lnTo>
                    <a:lnTo>
                      <a:pt x="9477" y="450"/>
                    </a:lnTo>
                    <a:lnTo>
                      <a:pt x="9485" y="458"/>
                    </a:lnTo>
                    <a:lnTo>
                      <a:pt x="9485" y="467"/>
                    </a:lnTo>
                    <a:lnTo>
                      <a:pt x="9485" y="475"/>
                    </a:lnTo>
                    <a:lnTo>
                      <a:pt x="9497" y="475"/>
                    </a:lnTo>
                    <a:lnTo>
                      <a:pt x="9506" y="475"/>
                    </a:lnTo>
                    <a:lnTo>
                      <a:pt x="9510" y="476"/>
                    </a:lnTo>
                    <a:lnTo>
                      <a:pt x="9512" y="478"/>
                    </a:lnTo>
                    <a:lnTo>
                      <a:pt x="9514" y="481"/>
                    </a:lnTo>
                    <a:lnTo>
                      <a:pt x="9514" y="487"/>
                    </a:lnTo>
                    <a:lnTo>
                      <a:pt x="9527" y="487"/>
                    </a:lnTo>
                    <a:lnTo>
                      <a:pt x="9543" y="487"/>
                    </a:lnTo>
                    <a:lnTo>
                      <a:pt x="9543" y="496"/>
                    </a:lnTo>
                    <a:lnTo>
                      <a:pt x="9543" y="504"/>
                    </a:lnTo>
                    <a:lnTo>
                      <a:pt x="9555" y="504"/>
                    </a:lnTo>
                    <a:lnTo>
                      <a:pt x="9564" y="504"/>
                    </a:lnTo>
                    <a:lnTo>
                      <a:pt x="9568" y="505"/>
                    </a:lnTo>
                    <a:lnTo>
                      <a:pt x="9570" y="507"/>
                    </a:lnTo>
                    <a:lnTo>
                      <a:pt x="9572" y="510"/>
                    </a:lnTo>
                    <a:lnTo>
                      <a:pt x="9572" y="516"/>
                    </a:lnTo>
                    <a:lnTo>
                      <a:pt x="9582" y="516"/>
                    </a:lnTo>
                    <a:lnTo>
                      <a:pt x="9591" y="516"/>
                    </a:lnTo>
                    <a:lnTo>
                      <a:pt x="9591" y="525"/>
                    </a:lnTo>
                    <a:lnTo>
                      <a:pt x="9591" y="533"/>
                    </a:lnTo>
                    <a:lnTo>
                      <a:pt x="9603" y="533"/>
                    </a:lnTo>
                    <a:lnTo>
                      <a:pt x="9620" y="533"/>
                    </a:lnTo>
                    <a:lnTo>
                      <a:pt x="9623" y="537"/>
                    </a:lnTo>
                    <a:lnTo>
                      <a:pt x="9631" y="545"/>
                    </a:lnTo>
                    <a:lnTo>
                      <a:pt x="9631" y="554"/>
                    </a:lnTo>
                    <a:lnTo>
                      <a:pt x="9631" y="562"/>
                    </a:lnTo>
                    <a:lnTo>
                      <a:pt x="9643" y="562"/>
                    </a:lnTo>
                    <a:lnTo>
                      <a:pt x="9652" y="562"/>
                    </a:lnTo>
                    <a:lnTo>
                      <a:pt x="9656" y="563"/>
                    </a:lnTo>
                    <a:lnTo>
                      <a:pt x="9658" y="565"/>
                    </a:lnTo>
                    <a:lnTo>
                      <a:pt x="9660" y="569"/>
                    </a:lnTo>
                    <a:lnTo>
                      <a:pt x="9660" y="574"/>
                    </a:lnTo>
                    <a:lnTo>
                      <a:pt x="9673" y="574"/>
                    </a:lnTo>
                    <a:lnTo>
                      <a:pt x="9689" y="574"/>
                    </a:lnTo>
                    <a:lnTo>
                      <a:pt x="9689" y="583"/>
                    </a:lnTo>
                    <a:lnTo>
                      <a:pt x="9689" y="591"/>
                    </a:lnTo>
                    <a:lnTo>
                      <a:pt x="9701" y="591"/>
                    </a:lnTo>
                    <a:lnTo>
                      <a:pt x="9710" y="591"/>
                    </a:lnTo>
                    <a:lnTo>
                      <a:pt x="9714" y="592"/>
                    </a:lnTo>
                    <a:lnTo>
                      <a:pt x="9716" y="594"/>
                    </a:lnTo>
                    <a:lnTo>
                      <a:pt x="9718" y="598"/>
                    </a:lnTo>
                    <a:lnTo>
                      <a:pt x="9718" y="603"/>
                    </a:lnTo>
                    <a:lnTo>
                      <a:pt x="9727" y="603"/>
                    </a:lnTo>
                    <a:lnTo>
                      <a:pt x="9737" y="603"/>
                    </a:lnTo>
                    <a:lnTo>
                      <a:pt x="9737" y="612"/>
                    </a:lnTo>
                    <a:lnTo>
                      <a:pt x="9737" y="620"/>
                    </a:lnTo>
                    <a:lnTo>
                      <a:pt x="9749" y="620"/>
                    </a:lnTo>
                    <a:lnTo>
                      <a:pt x="9758" y="620"/>
                    </a:lnTo>
                    <a:lnTo>
                      <a:pt x="9761" y="621"/>
                    </a:lnTo>
                    <a:lnTo>
                      <a:pt x="9764" y="623"/>
                    </a:lnTo>
                    <a:lnTo>
                      <a:pt x="9765" y="627"/>
                    </a:lnTo>
                    <a:lnTo>
                      <a:pt x="9766" y="632"/>
                    </a:lnTo>
                    <a:lnTo>
                      <a:pt x="9778" y="632"/>
                    </a:lnTo>
                    <a:lnTo>
                      <a:pt x="9795" y="632"/>
                    </a:lnTo>
                    <a:lnTo>
                      <a:pt x="9796" y="637"/>
                    </a:lnTo>
                    <a:lnTo>
                      <a:pt x="9799" y="644"/>
                    </a:lnTo>
                    <a:lnTo>
                      <a:pt x="9802" y="653"/>
                    </a:lnTo>
                    <a:lnTo>
                      <a:pt x="9807" y="661"/>
                    </a:lnTo>
                    <a:lnTo>
                      <a:pt x="9819" y="661"/>
                    </a:lnTo>
                    <a:lnTo>
                      <a:pt x="9836" y="661"/>
                    </a:lnTo>
                    <a:lnTo>
                      <a:pt x="9836" y="670"/>
                    </a:lnTo>
                    <a:lnTo>
                      <a:pt x="9836" y="679"/>
                    </a:lnTo>
                    <a:lnTo>
                      <a:pt x="9847" y="678"/>
                    </a:lnTo>
                    <a:lnTo>
                      <a:pt x="9857" y="678"/>
                    </a:lnTo>
                    <a:lnTo>
                      <a:pt x="9860" y="679"/>
                    </a:lnTo>
                    <a:lnTo>
                      <a:pt x="9862" y="681"/>
                    </a:lnTo>
                    <a:lnTo>
                      <a:pt x="9864" y="685"/>
                    </a:lnTo>
                    <a:lnTo>
                      <a:pt x="9865" y="690"/>
                    </a:lnTo>
                    <a:lnTo>
                      <a:pt x="9873" y="690"/>
                    </a:lnTo>
                    <a:lnTo>
                      <a:pt x="9883" y="690"/>
                    </a:lnTo>
                    <a:lnTo>
                      <a:pt x="9883" y="699"/>
                    </a:lnTo>
                    <a:lnTo>
                      <a:pt x="9883" y="708"/>
                    </a:lnTo>
                    <a:lnTo>
                      <a:pt x="9897" y="707"/>
                    </a:lnTo>
                    <a:lnTo>
                      <a:pt x="9910" y="707"/>
                    </a:lnTo>
                    <a:lnTo>
                      <a:pt x="9915" y="708"/>
                    </a:lnTo>
                    <a:lnTo>
                      <a:pt x="9920" y="710"/>
                    </a:lnTo>
                    <a:lnTo>
                      <a:pt x="9921" y="712"/>
                    </a:lnTo>
                    <a:lnTo>
                      <a:pt x="9923" y="714"/>
                    </a:lnTo>
                    <a:lnTo>
                      <a:pt x="9923" y="716"/>
                    </a:lnTo>
                    <a:lnTo>
                      <a:pt x="9924" y="719"/>
                    </a:lnTo>
                    <a:lnTo>
                      <a:pt x="9932" y="719"/>
                    </a:lnTo>
                    <a:lnTo>
                      <a:pt x="9941" y="719"/>
                    </a:lnTo>
                    <a:lnTo>
                      <a:pt x="9941" y="728"/>
                    </a:lnTo>
                    <a:lnTo>
                      <a:pt x="9941" y="737"/>
                    </a:lnTo>
                    <a:lnTo>
                      <a:pt x="9953" y="736"/>
                    </a:lnTo>
                    <a:lnTo>
                      <a:pt x="9962" y="736"/>
                    </a:lnTo>
                    <a:lnTo>
                      <a:pt x="9965" y="737"/>
                    </a:lnTo>
                    <a:lnTo>
                      <a:pt x="9968" y="739"/>
                    </a:lnTo>
                    <a:lnTo>
                      <a:pt x="9970" y="743"/>
                    </a:lnTo>
                    <a:lnTo>
                      <a:pt x="9970" y="748"/>
                    </a:lnTo>
                    <a:lnTo>
                      <a:pt x="9992" y="748"/>
                    </a:lnTo>
                    <a:lnTo>
                      <a:pt x="10015" y="748"/>
                    </a:lnTo>
                    <a:lnTo>
                      <a:pt x="10038" y="748"/>
                    </a:lnTo>
                    <a:lnTo>
                      <a:pt x="10062" y="748"/>
                    </a:lnTo>
                    <a:lnTo>
                      <a:pt x="10085" y="748"/>
                    </a:lnTo>
                    <a:lnTo>
                      <a:pt x="10109" y="748"/>
                    </a:lnTo>
                    <a:lnTo>
                      <a:pt x="10133" y="748"/>
                    </a:lnTo>
                    <a:lnTo>
                      <a:pt x="10157" y="748"/>
                    </a:lnTo>
                    <a:lnTo>
                      <a:pt x="10157" y="758"/>
                    </a:lnTo>
                    <a:lnTo>
                      <a:pt x="10157" y="767"/>
                    </a:lnTo>
                    <a:lnTo>
                      <a:pt x="10166" y="767"/>
                    </a:lnTo>
                    <a:lnTo>
                      <a:pt x="10174" y="767"/>
                    </a:lnTo>
                    <a:lnTo>
                      <a:pt x="10174" y="758"/>
                    </a:lnTo>
                    <a:lnTo>
                      <a:pt x="10174" y="748"/>
                    </a:lnTo>
                    <a:lnTo>
                      <a:pt x="10197" y="748"/>
                    </a:lnTo>
                    <a:lnTo>
                      <a:pt x="10219" y="748"/>
                    </a:lnTo>
                    <a:lnTo>
                      <a:pt x="10240" y="748"/>
                    </a:lnTo>
                    <a:lnTo>
                      <a:pt x="10262" y="748"/>
                    </a:lnTo>
                    <a:lnTo>
                      <a:pt x="10284" y="748"/>
                    </a:lnTo>
                    <a:lnTo>
                      <a:pt x="10306" y="748"/>
                    </a:lnTo>
                    <a:lnTo>
                      <a:pt x="10328" y="748"/>
                    </a:lnTo>
                    <a:lnTo>
                      <a:pt x="10350" y="748"/>
                    </a:lnTo>
                    <a:lnTo>
                      <a:pt x="10351" y="753"/>
                    </a:lnTo>
                    <a:lnTo>
                      <a:pt x="10354" y="758"/>
                    </a:lnTo>
                    <a:lnTo>
                      <a:pt x="10358" y="762"/>
                    </a:lnTo>
                    <a:lnTo>
                      <a:pt x="10362" y="767"/>
                    </a:lnTo>
                    <a:lnTo>
                      <a:pt x="10362" y="758"/>
                    </a:lnTo>
                    <a:lnTo>
                      <a:pt x="10362" y="748"/>
                    </a:lnTo>
                    <a:lnTo>
                      <a:pt x="10399" y="748"/>
                    </a:lnTo>
                    <a:lnTo>
                      <a:pt x="10437" y="748"/>
                    </a:lnTo>
                    <a:lnTo>
                      <a:pt x="10475" y="748"/>
                    </a:lnTo>
                    <a:lnTo>
                      <a:pt x="10515" y="748"/>
                    </a:lnTo>
                    <a:lnTo>
                      <a:pt x="10553" y="748"/>
                    </a:lnTo>
                    <a:lnTo>
                      <a:pt x="10592" y="748"/>
                    </a:lnTo>
                    <a:lnTo>
                      <a:pt x="10631" y="748"/>
                    </a:lnTo>
                    <a:lnTo>
                      <a:pt x="10672" y="748"/>
                    </a:lnTo>
                    <a:lnTo>
                      <a:pt x="10673" y="744"/>
                    </a:lnTo>
                    <a:lnTo>
                      <a:pt x="10675" y="740"/>
                    </a:lnTo>
                    <a:lnTo>
                      <a:pt x="10679" y="738"/>
                    </a:lnTo>
                    <a:lnTo>
                      <a:pt x="10683" y="737"/>
                    </a:lnTo>
                    <a:lnTo>
                      <a:pt x="10683" y="720"/>
                    </a:lnTo>
                    <a:lnTo>
                      <a:pt x="10683" y="708"/>
                    </a:lnTo>
                    <a:lnTo>
                      <a:pt x="10692" y="708"/>
                    </a:lnTo>
                    <a:lnTo>
                      <a:pt x="10701" y="708"/>
                    </a:lnTo>
                    <a:lnTo>
                      <a:pt x="10701" y="699"/>
                    </a:lnTo>
                    <a:lnTo>
                      <a:pt x="10701" y="690"/>
                    </a:lnTo>
                    <a:lnTo>
                      <a:pt x="10742" y="690"/>
                    </a:lnTo>
                    <a:lnTo>
                      <a:pt x="10783" y="690"/>
                    </a:lnTo>
                    <a:lnTo>
                      <a:pt x="10826" y="690"/>
                    </a:lnTo>
                    <a:lnTo>
                      <a:pt x="10867" y="690"/>
                    </a:lnTo>
                    <a:lnTo>
                      <a:pt x="10908" y="690"/>
                    </a:lnTo>
                    <a:lnTo>
                      <a:pt x="10951" y="690"/>
                    </a:lnTo>
                    <a:lnTo>
                      <a:pt x="10992" y="690"/>
                    </a:lnTo>
                    <a:lnTo>
                      <a:pt x="11034" y="690"/>
                    </a:lnTo>
                    <a:lnTo>
                      <a:pt x="11034" y="679"/>
                    </a:lnTo>
                    <a:lnTo>
                      <a:pt x="11034" y="665"/>
                    </a:lnTo>
                    <a:lnTo>
                      <a:pt x="11033" y="659"/>
                    </a:lnTo>
                    <a:lnTo>
                      <a:pt x="11031" y="654"/>
                    </a:lnTo>
                    <a:lnTo>
                      <a:pt x="11030" y="652"/>
                    </a:lnTo>
                    <a:lnTo>
                      <a:pt x="11028" y="651"/>
                    </a:lnTo>
                    <a:lnTo>
                      <a:pt x="11025" y="650"/>
                    </a:lnTo>
                    <a:lnTo>
                      <a:pt x="11022" y="649"/>
                    </a:lnTo>
                    <a:lnTo>
                      <a:pt x="11022" y="633"/>
                    </a:lnTo>
                    <a:lnTo>
                      <a:pt x="11022" y="620"/>
                    </a:lnTo>
                    <a:lnTo>
                      <a:pt x="11013" y="620"/>
                    </a:lnTo>
                    <a:lnTo>
                      <a:pt x="11005" y="620"/>
                    </a:lnTo>
                    <a:lnTo>
                      <a:pt x="11000" y="616"/>
                    </a:lnTo>
                    <a:lnTo>
                      <a:pt x="10997" y="612"/>
                    </a:lnTo>
                    <a:lnTo>
                      <a:pt x="10994" y="607"/>
                    </a:lnTo>
                    <a:lnTo>
                      <a:pt x="10993" y="603"/>
                    </a:lnTo>
                    <a:lnTo>
                      <a:pt x="10993" y="586"/>
                    </a:lnTo>
                    <a:lnTo>
                      <a:pt x="10993" y="574"/>
                    </a:lnTo>
                    <a:lnTo>
                      <a:pt x="10984" y="574"/>
                    </a:lnTo>
                    <a:lnTo>
                      <a:pt x="10976" y="574"/>
                    </a:lnTo>
                    <a:lnTo>
                      <a:pt x="10976" y="557"/>
                    </a:lnTo>
                    <a:lnTo>
                      <a:pt x="10976" y="545"/>
                    </a:lnTo>
                    <a:lnTo>
                      <a:pt x="10968" y="537"/>
                    </a:lnTo>
                    <a:lnTo>
                      <a:pt x="10964" y="533"/>
                    </a:lnTo>
                    <a:lnTo>
                      <a:pt x="10955" y="533"/>
                    </a:lnTo>
                    <a:lnTo>
                      <a:pt x="10947" y="533"/>
                    </a:lnTo>
                    <a:lnTo>
                      <a:pt x="10947" y="517"/>
                    </a:lnTo>
                    <a:lnTo>
                      <a:pt x="10947" y="502"/>
                    </a:lnTo>
                    <a:lnTo>
                      <a:pt x="10947" y="489"/>
                    </a:lnTo>
                    <a:lnTo>
                      <a:pt x="10947" y="475"/>
                    </a:lnTo>
                    <a:lnTo>
                      <a:pt x="10955" y="475"/>
                    </a:lnTo>
                    <a:lnTo>
                      <a:pt x="10964" y="475"/>
                    </a:lnTo>
                    <a:lnTo>
                      <a:pt x="10964" y="467"/>
                    </a:lnTo>
                    <a:lnTo>
                      <a:pt x="10964" y="458"/>
                    </a:lnTo>
                    <a:lnTo>
                      <a:pt x="10976" y="458"/>
                    </a:lnTo>
                    <a:lnTo>
                      <a:pt x="10993" y="458"/>
                    </a:lnTo>
                    <a:lnTo>
                      <a:pt x="10994" y="463"/>
                    </a:lnTo>
                    <a:lnTo>
                      <a:pt x="10997" y="470"/>
                    </a:lnTo>
                    <a:lnTo>
                      <a:pt x="11000" y="478"/>
                    </a:lnTo>
                    <a:lnTo>
                      <a:pt x="11005" y="487"/>
                    </a:lnTo>
                    <a:lnTo>
                      <a:pt x="11017" y="487"/>
                    </a:lnTo>
                    <a:lnTo>
                      <a:pt x="11034" y="487"/>
                    </a:lnTo>
                    <a:lnTo>
                      <a:pt x="11034" y="496"/>
                    </a:lnTo>
                    <a:lnTo>
                      <a:pt x="11034" y="504"/>
                    </a:lnTo>
                    <a:lnTo>
                      <a:pt x="11038" y="505"/>
                    </a:lnTo>
                    <a:lnTo>
                      <a:pt x="11042" y="508"/>
                    </a:lnTo>
                    <a:lnTo>
                      <a:pt x="11047" y="512"/>
                    </a:lnTo>
                    <a:lnTo>
                      <a:pt x="11051" y="516"/>
                    </a:lnTo>
                    <a:lnTo>
                      <a:pt x="11063" y="516"/>
                    </a:lnTo>
                    <a:lnTo>
                      <a:pt x="11080" y="516"/>
                    </a:lnTo>
                    <a:lnTo>
                      <a:pt x="11080" y="525"/>
                    </a:lnTo>
                    <a:lnTo>
                      <a:pt x="11080" y="533"/>
                    </a:lnTo>
                    <a:lnTo>
                      <a:pt x="11093" y="533"/>
                    </a:lnTo>
                    <a:lnTo>
                      <a:pt x="11102" y="533"/>
                    </a:lnTo>
                    <a:lnTo>
                      <a:pt x="11105" y="534"/>
                    </a:lnTo>
                    <a:lnTo>
                      <a:pt x="11108" y="536"/>
                    </a:lnTo>
                    <a:lnTo>
                      <a:pt x="11110" y="539"/>
                    </a:lnTo>
                    <a:lnTo>
                      <a:pt x="11110" y="545"/>
                    </a:lnTo>
                    <a:lnTo>
                      <a:pt x="11122" y="545"/>
                    </a:lnTo>
                    <a:lnTo>
                      <a:pt x="11139" y="545"/>
                    </a:lnTo>
                    <a:lnTo>
                      <a:pt x="11140" y="550"/>
                    </a:lnTo>
                    <a:lnTo>
                      <a:pt x="11143" y="557"/>
                    </a:lnTo>
                    <a:lnTo>
                      <a:pt x="11146" y="565"/>
                    </a:lnTo>
                    <a:lnTo>
                      <a:pt x="11151" y="574"/>
                    </a:lnTo>
                    <a:lnTo>
                      <a:pt x="11163" y="574"/>
                    </a:lnTo>
                    <a:lnTo>
                      <a:pt x="11180" y="574"/>
                    </a:lnTo>
                    <a:lnTo>
                      <a:pt x="11180" y="583"/>
                    </a:lnTo>
                    <a:lnTo>
                      <a:pt x="11180" y="591"/>
                    </a:lnTo>
                    <a:lnTo>
                      <a:pt x="11192" y="591"/>
                    </a:lnTo>
                    <a:lnTo>
                      <a:pt x="11201" y="591"/>
                    </a:lnTo>
                    <a:lnTo>
                      <a:pt x="11204" y="592"/>
                    </a:lnTo>
                    <a:lnTo>
                      <a:pt x="11207" y="594"/>
                    </a:lnTo>
                    <a:lnTo>
                      <a:pt x="11208" y="598"/>
                    </a:lnTo>
                    <a:lnTo>
                      <a:pt x="11209" y="603"/>
                    </a:lnTo>
                    <a:lnTo>
                      <a:pt x="11218" y="603"/>
                    </a:lnTo>
                    <a:lnTo>
                      <a:pt x="11226" y="603"/>
                    </a:lnTo>
                    <a:lnTo>
                      <a:pt x="11226" y="612"/>
                    </a:lnTo>
                    <a:lnTo>
                      <a:pt x="11226" y="620"/>
                    </a:lnTo>
                    <a:lnTo>
                      <a:pt x="11241" y="620"/>
                    </a:lnTo>
                    <a:lnTo>
                      <a:pt x="11254" y="620"/>
                    </a:lnTo>
                    <a:lnTo>
                      <a:pt x="11260" y="621"/>
                    </a:lnTo>
                    <a:lnTo>
                      <a:pt x="11264" y="623"/>
                    </a:lnTo>
                    <a:lnTo>
                      <a:pt x="11266" y="625"/>
                    </a:lnTo>
                    <a:lnTo>
                      <a:pt x="11267" y="627"/>
                    </a:lnTo>
                    <a:lnTo>
                      <a:pt x="11268" y="629"/>
                    </a:lnTo>
                    <a:lnTo>
                      <a:pt x="11268" y="632"/>
                    </a:lnTo>
                    <a:lnTo>
                      <a:pt x="11277" y="632"/>
                    </a:lnTo>
                    <a:lnTo>
                      <a:pt x="11285" y="632"/>
                    </a:lnTo>
                    <a:lnTo>
                      <a:pt x="11286" y="637"/>
                    </a:lnTo>
                    <a:lnTo>
                      <a:pt x="11289" y="644"/>
                    </a:lnTo>
                    <a:lnTo>
                      <a:pt x="11293" y="653"/>
                    </a:lnTo>
                    <a:lnTo>
                      <a:pt x="11297" y="661"/>
                    </a:lnTo>
                    <a:lnTo>
                      <a:pt x="11307" y="661"/>
                    </a:lnTo>
                    <a:lnTo>
                      <a:pt x="11318" y="661"/>
                    </a:lnTo>
                    <a:lnTo>
                      <a:pt x="11330" y="661"/>
                    </a:lnTo>
                    <a:lnTo>
                      <a:pt x="11343" y="661"/>
                    </a:lnTo>
                    <a:lnTo>
                      <a:pt x="11344" y="666"/>
                    </a:lnTo>
                    <a:lnTo>
                      <a:pt x="11347" y="673"/>
                    </a:lnTo>
                    <a:lnTo>
                      <a:pt x="11351" y="682"/>
                    </a:lnTo>
                    <a:lnTo>
                      <a:pt x="11355" y="690"/>
                    </a:lnTo>
                    <a:lnTo>
                      <a:pt x="11367" y="690"/>
                    </a:lnTo>
                    <a:lnTo>
                      <a:pt x="11384" y="690"/>
                    </a:lnTo>
                    <a:lnTo>
                      <a:pt x="11384" y="699"/>
                    </a:lnTo>
                    <a:lnTo>
                      <a:pt x="11384" y="708"/>
                    </a:lnTo>
                    <a:lnTo>
                      <a:pt x="11397" y="707"/>
                    </a:lnTo>
                    <a:lnTo>
                      <a:pt x="11406" y="707"/>
                    </a:lnTo>
                    <a:lnTo>
                      <a:pt x="11409" y="708"/>
                    </a:lnTo>
                    <a:lnTo>
                      <a:pt x="11412" y="710"/>
                    </a:lnTo>
                    <a:lnTo>
                      <a:pt x="11413" y="714"/>
                    </a:lnTo>
                    <a:lnTo>
                      <a:pt x="11414" y="719"/>
                    </a:lnTo>
                    <a:lnTo>
                      <a:pt x="11426" y="719"/>
                    </a:lnTo>
                    <a:lnTo>
                      <a:pt x="11443" y="719"/>
                    </a:lnTo>
                    <a:lnTo>
                      <a:pt x="11443" y="728"/>
                    </a:lnTo>
                    <a:lnTo>
                      <a:pt x="11443" y="737"/>
                    </a:lnTo>
                    <a:lnTo>
                      <a:pt x="11455" y="736"/>
                    </a:lnTo>
                    <a:lnTo>
                      <a:pt x="11464" y="736"/>
                    </a:lnTo>
                    <a:lnTo>
                      <a:pt x="11467" y="737"/>
                    </a:lnTo>
                    <a:lnTo>
                      <a:pt x="11470" y="739"/>
                    </a:lnTo>
                    <a:lnTo>
                      <a:pt x="11472" y="743"/>
                    </a:lnTo>
                    <a:lnTo>
                      <a:pt x="11472" y="748"/>
                    </a:lnTo>
                    <a:lnTo>
                      <a:pt x="11484" y="748"/>
                    </a:lnTo>
                    <a:lnTo>
                      <a:pt x="11501" y="748"/>
                    </a:lnTo>
                    <a:lnTo>
                      <a:pt x="11501" y="758"/>
                    </a:lnTo>
                    <a:lnTo>
                      <a:pt x="11501" y="767"/>
                    </a:lnTo>
                    <a:lnTo>
                      <a:pt x="11513" y="766"/>
                    </a:lnTo>
                    <a:lnTo>
                      <a:pt x="11522" y="766"/>
                    </a:lnTo>
                    <a:lnTo>
                      <a:pt x="11525" y="767"/>
                    </a:lnTo>
                    <a:lnTo>
                      <a:pt x="11528" y="769"/>
                    </a:lnTo>
                    <a:lnTo>
                      <a:pt x="11530" y="773"/>
                    </a:lnTo>
                    <a:lnTo>
                      <a:pt x="11530" y="778"/>
                    </a:lnTo>
                    <a:lnTo>
                      <a:pt x="11539" y="778"/>
                    </a:lnTo>
                    <a:lnTo>
                      <a:pt x="11549" y="778"/>
                    </a:lnTo>
                    <a:lnTo>
                      <a:pt x="11549" y="787"/>
                    </a:lnTo>
                    <a:lnTo>
                      <a:pt x="11549" y="796"/>
                    </a:lnTo>
                    <a:lnTo>
                      <a:pt x="11544" y="797"/>
                    </a:lnTo>
                    <a:lnTo>
                      <a:pt x="11539" y="799"/>
                    </a:lnTo>
                    <a:lnTo>
                      <a:pt x="11535" y="803"/>
                    </a:lnTo>
                    <a:lnTo>
                      <a:pt x="11530" y="807"/>
                    </a:lnTo>
                    <a:lnTo>
                      <a:pt x="11539" y="807"/>
                    </a:lnTo>
                    <a:lnTo>
                      <a:pt x="11549" y="807"/>
                    </a:lnTo>
                    <a:lnTo>
                      <a:pt x="11549" y="816"/>
                    </a:lnTo>
                    <a:lnTo>
                      <a:pt x="11549" y="825"/>
                    </a:lnTo>
                    <a:lnTo>
                      <a:pt x="11538" y="827"/>
                    </a:lnTo>
                    <a:lnTo>
                      <a:pt x="11529" y="831"/>
                    </a:lnTo>
                    <a:lnTo>
                      <a:pt x="11525" y="832"/>
                    </a:lnTo>
                    <a:lnTo>
                      <a:pt x="11521" y="832"/>
                    </a:lnTo>
                    <a:lnTo>
                      <a:pt x="11520" y="831"/>
                    </a:lnTo>
                    <a:lnTo>
                      <a:pt x="11519" y="830"/>
                    </a:lnTo>
                    <a:lnTo>
                      <a:pt x="11519" y="828"/>
                    </a:lnTo>
                    <a:lnTo>
                      <a:pt x="11519" y="825"/>
                    </a:lnTo>
                    <a:lnTo>
                      <a:pt x="11502" y="825"/>
                    </a:lnTo>
                    <a:lnTo>
                      <a:pt x="11490" y="825"/>
                    </a:lnTo>
                    <a:lnTo>
                      <a:pt x="11493" y="828"/>
                    </a:lnTo>
                    <a:lnTo>
                      <a:pt x="11501" y="836"/>
                    </a:lnTo>
                    <a:lnTo>
                      <a:pt x="11501" y="845"/>
                    </a:lnTo>
                    <a:lnTo>
                      <a:pt x="11501" y="854"/>
                    </a:lnTo>
                    <a:lnTo>
                      <a:pt x="11489" y="853"/>
                    </a:lnTo>
                    <a:lnTo>
                      <a:pt x="11480" y="853"/>
                    </a:lnTo>
                    <a:lnTo>
                      <a:pt x="11477" y="854"/>
                    </a:lnTo>
                    <a:lnTo>
                      <a:pt x="11474" y="856"/>
                    </a:lnTo>
                    <a:lnTo>
                      <a:pt x="11473" y="860"/>
                    </a:lnTo>
                    <a:lnTo>
                      <a:pt x="11472" y="865"/>
                    </a:lnTo>
                    <a:lnTo>
                      <a:pt x="11460" y="865"/>
                    </a:lnTo>
                    <a:lnTo>
                      <a:pt x="11450" y="865"/>
                    </a:lnTo>
                    <a:lnTo>
                      <a:pt x="11440" y="865"/>
                    </a:lnTo>
                    <a:lnTo>
                      <a:pt x="11431" y="865"/>
                    </a:lnTo>
                    <a:lnTo>
                      <a:pt x="11431" y="874"/>
                    </a:lnTo>
                    <a:lnTo>
                      <a:pt x="11431" y="883"/>
                    </a:lnTo>
                    <a:lnTo>
                      <a:pt x="11421" y="882"/>
                    </a:lnTo>
                    <a:lnTo>
                      <a:pt x="11413" y="882"/>
                    </a:lnTo>
                    <a:lnTo>
                      <a:pt x="11409" y="882"/>
                    </a:lnTo>
                    <a:lnTo>
                      <a:pt x="11407" y="883"/>
                    </a:lnTo>
                    <a:lnTo>
                      <a:pt x="11405" y="885"/>
                    </a:lnTo>
                    <a:lnTo>
                      <a:pt x="11403" y="888"/>
                    </a:lnTo>
                    <a:lnTo>
                      <a:pt x="10701" y="888"/>
                    </a:lnTo>
                    <a:lnTo>
                      <a:pt x="10701" y="884"/>
                    </a:lnTo>
                    <a:lnTo>
                      <a:pt x="10701" y="883"/>
                    </a:lnTo>
                    <a:lnTo>
                      <a:pt x="10684" y="883"/>
                    </a:lnTo>
                    <a:lnTo>
                      <a:pt x="10672" y="883"/>
                    </a:lnTo>
                    <a:lnTo>
                      <a:pt x="10672" y="874"/>
                    </a:lnTo>
                    <a:lnTo>
                      <a:pt x="10672" y="865"/>
                    </a:lnTo>
                    <a:lnTo>
                      <a:pt x="10633" y="865"/>
                    </a:lnTo>
                    <a:lnTo>
                      <a:pt x="10596" y="865"/>
                    </a:lnTo>
                    <a:lnTo>
                      <a:pt x="10560" y="865"/>
                    </a:lnTo>
                    <a:lnTo>
                      <a:pt x="10526" y="865"/>
                    </a:lnTo>
                    <a:lnTo>
                      <a:pt x="10526" y="857"/>
                    </a:lnTo>
                    <a:lnTo>
                      <a:pt x="10526" y="854"/>
                    </a:lnTo>
                    <a:lnTo>
                      <a:pt x="10514" y="853"/>
                    </a:lnTo>
                    <a:lnTo>
                      <a:pt x="10505" y="853"/>
                    </a:lnTo>
                    <a:lnTo>
                      <a:pt x="10501" y="854"/>
                    </a:lnTo>
                    <a:lnTo>
                      <a:pt x="10499" y="856"/>
                    </a:lnTo>
                    <a:lnTo>
                      <a:pt x="10497" y="860"/>
                    </a:lnTo>
                    <a:lnTo>
                      <a:pt x="10497" y="865"/>
                    </a:lnTo>
                    <a:lnTo>
                      <a:pt x="10458" y="865"/>
                    </a:lnTo>
                    <a:lnTo>
                      <a:pt x="10422" y="865"/>
                    </a:lnTo>
                    <a:lnTo>
                      <a:pt x="10385" y="865"/>
                    </a:lnTo>
                    <a:lnTo>
                      <a:pt x="10348" y="865"/>
                    </a:lnTo>
                    <a:lnTo>
                      <a:pt x="10311" y="865"/>
                    </a:lnTo>
                    <a:lnTo>
                      <a:pt x="10275" y="865"/>
                    </a:lnTo>
                    <a:lnTo>
                      <a:pt x="10239" y="865"/>
                    </a:lnTo>
                    <a:lnTo>
                      <a:pt x="10204" y="865"/>
                    </a:lnTo>
                    <a:lnTo>
                      <a:pt x="10205" y="870"/>
                    </a:lnTo>
                    <a:lnTo>
                      <a:pt x="10207" y="875"/>
                    </a:lnTo>
                    <a:lnTo>
                      <a:pt x="10210" y="881"/>
                    </a:lnTo>
                    <a:lnTo>
                      <a:pt x="10213" y="888"/>
                    </a:lnTo>
                    <a:lnTo>
                      <a:pt x="9738" y="888"/>
                    </a:lnTo>
                    <a:close/>
                    <a:moveTo>
                      <a:pt x="2151" y="0"/>
                    </a:moveTo>
                    <a:lnTo>
                      <a:pt x="2151" y="4"/>
                    </a:lnTo>
                    <a:lnTo>
                      <a:pt x="2151" y="9"/>
                    </a:lnTo>
                    <a:lnTo>
                      <a:pt x="2146" y="10"/>
                    </a:lnTo>
                    <a:lnTo>
                      <a:pt x="2142" y="13"/>
                    </a:lnTo>
                    <a:lnTo>
                      <a:pt x="2138" y="16"/>
                    </a:lnTo>
                    <a:lnTo>
                      <a:pt x="2133" y="20"/>
                    </a:lnTo>
                    <a:lnTo>
                      <a:pt x="2116" y="20"/>
                    </a:lnTo>
                    <a:lnTo>
                      <a:pt x="2104" y="20"/>
                    </a:lnTo>
                    <a:lnTo>
                      <a:pt x="2100" y="26"/>
                    </a:lnTo>
                    <a:lnTo>
                      <a:pt x="2096" y="34"/>
                    </a:lnTo>
                    <a:lnTo>
                      <a:pt x="2093" y="42"/>
                    </a:lnTo>
                    <a:lnTo>
                      <a:pt x="2093" y="50"/>
                    </a:lnTo>
                    <a:lnTo>
                      <a:pt x="2084" y="50"/>
                    </a:lnTo>
                    <a:lnTo>
                      <a:pt x="2075" y="50"/>
                    </a:lnTo>
                    <a:lnTo>
                      <a:pt x="2075" y="59"/>
                    </a:lnTo>
                    <a:lnTo>
                      <a:pt x="2075" y="68"/>
                    </a:lnTo>
                    <a:lnTo>
                      <a:pt x="2063" y="67"/>
                    </a:lnTo>
                    <a:lnTo>
                      <a:pt x="2054" y="67"/>
                    </a:lnTo>
                    <a:lnTo>
                      <a:pt x="2051" y="68"/>
                    </a:lnTo>
                    <a:lnTo>
                      <a:pt x="2048" y="70"/>
                    </a:lnTo>
                    <a:lnTo>
                      <a:pt x="2047" y="74"/>
                    </a:lnTo>
                    <a:lnTo>
                      <a:pt x="2046" y="79"/>
                    </a:lnTo>
                    <a:lnTo>
                      <a:pt x="2030" y="80"/>
                    </a:lnTo>
                    <a:lnTo>
                      <a:pt x="2009" y="80"/>
                    </a:lnTo>
                    <a:lnTo>
                      <a:pt x="2001" y="79"/>
                    </a:lnTo>
                    <a:lnTo>
                      <a:pt x="1994" y="77"/>
                    </a:lnTo>
                    <a:lnTo>
                      <a:pt x="1991" y="75"/>
                    </a:lnTo>
                    <a:lnTo>
                      <a:pt x="1989" y="73"/>
                    </a:lnTo>
                    <a:lnTo>
                      <a:pt x="1987" y="71"/>
                    </a:lnTo>
                    <a:lnTo>
                      <a:pt x="1987" y="68"/>
                    </a:lnTo>
                    <a:lnTo>
                      <a:pt x="1970" y="68"/>
                    </a:lnTo>
                    <a:lnTo>
                      <a:pt x="1958" y="68"/>
                    </a:lnTo>
                    <a:lnTo>
                      <a:pt x="1958" y="59"/>
                    </a:lnTo>
                    <a:lnTo>
                      <a:pt x="1958" y="50"/>
                    </a:lnTo>
                    <a:lnTo>
                      <a:pt x="1941" y="50"/>
                    </a:lnTo>
                    <a:lnTo>
                      <a:pt x="1929" y="50"/>
                    </a:lnTo>
                    <a:lnTo>
                      <a:pt x="1921" y="43"/>
                    </a:lnTo>
                    <a:lnTo>
                      <a:pt x="1917" y="39"/>
                    </a:lnTo>
                    <a:lnTo>
                      <a:pt x="1917" y="30"/>
                    </a:lnTo>
                    <a:lnTo>
                      <a:pt x="1917" y="20"/>
                    </a:lnTo>
                    <a:lnTo>
                      <a:pt x="1913" y="16"/>
                    </a:lnTo>
                    <a:lnTo>
                      <a:pt x="1909" y="13"/>
                    </a:lnTo>
                    <a:lnTo>
                      <a:pt x="1904" y="10"/>
                    </a:lnTo>
                    <a:lnTo>
                      <a:pt x="1900" y="9"/>
                    </a:lnTo>
                    <a:lnTo>
                      <a:pt x="1883" y="9"/>
                    </a:lnTo>
                    <a:lnTo>
                      <a:pt x="1870" y="9"/>
                    </a:lnTo>
                    <a:lnTo>
                      <a:pt x="1870" y="4"/>
                    </a:lnTo>
                    <a:lnTo>
                      <a:pt x="1870" y="0"/>
                    </a:lnTo>
                    <a:lnTo>
                      <a:pt x="215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6" name="Freeform 18"/>
              <p:cNvSpPr>
                <a:spLocks noEditPoints="1"/>
              </p:cNvSpPr>
              <p:nvPr/>
            </p:nvSpPr>
            <p:spPr bwMode="auto">
              <a:xfrm>
                <a:off x="1156" y="343"/>
                <a:ext cx="190" cy="21"/>
              </a:xfrm>
              <a:custGeom>
                <a:avLst/>
                <a:gdLst/>
                <a:ahLst/>
                <a:cxnLst>
                  <a:cxn ang="0">
                    <a:pos x="1812" y="809"/>
                  </a:cxn>
                  <a:cxn ang="0">
                    <a:pos x="1958" y="713"/>
                  </a:cxn>
                  <a:cxn ang="0">
                    <a:pos x="2115" y="606"/>
                  </a:cxn>
                  <a:cxn ang="0">
                    <a:pos x="2295" y="546"/>
                  </a:cxn>
                  <a:cxn ang="0">
                    <a:pos x="2717" y="488"/>
                  </a:cxn>
                  <a:cxn ang="0">
                    <a:pos x="2992" y="556"/>
                  </a:cxn>
                  <a:cxn ang="0">
                    <a:pos x="3199" y="430"/>
                  </a:cxn>
                  <a:cxn ang="0">
                    <a:pos x="2913" y="326"/>
                  </a:cxn>
                  <a:cxn ang="0">
                    <a:pos x="2992" y="168"/>
                  </a:cxn>
                  <a:cxn ang="0">
                    <a:pos x="2980" y="119"/>
                  </a:cxn>
                  <a:cxn ang="0">
                    <a:pos x="2892" y="52"/>
                  </a:cxn>
                  <a:cxn ang="0">
                    <a:pos x="6637" y="55"/>
                  </a:cxn>
                  <a:cxn ang="0">
                    <a:pos x="6470" y="122"/>
                  </a:cxn>
                  <a:cxn ang="0">
                    <a:pos x="6295" y="201"/>
                  </a:cxn>
                  <a:cxn ang="0">
                    <a:pos x="6089" y="277"/>
                  </a:cxn>
                  <a:cxn ang="0">
                    <a:pos x="5814" y="343"/>
                  </a:cxn>
                  <a:cxn ang="0">
                    <a:pos x="5139" y="384"/>
                  </a:cxn>
                  <a:cxn ang="0">
                    <a:pos x="4941" y="393"/>
                  </a:cxn>
                  <a:cxn ang="0">
                    <a:pos x="4831" y="559"/>
                  </a:cxn>
                  <a:cxn ang="0">
                    <a:pos x="4908" y="733"/>
                  </a:cxn>
                  <a:cxn ang="0">
                    <a:pos x="2205" y="3"/>
                  </a:cxn>
                  <a:cxn ang="0">
                    <a:pos x="2045" y="93"/>
                  </a:cxn>
                  <a:cxn ang="0">
                    <a:pos x="1890" y="199"/>
                  </a:cxn>
                  <a:cxn ang="0">
                    <a:pos x="1723" y="297"/>
                  </a:cxn>
                  <a:cxn ang="0">
                    <a:pos x="1568" y="413"/>
                  </a:cxn>
                  <a:cxn ang="0">
                    <a:pos x="1406" y="512"/>
                  </a:cxn>
                  <a:cxn ang="0">
                    <a:pos x="1239" y="626"/>
                  </a:cxn>
                  <a:cxn ang="0">
                    <a:pos x="1081" y="733"/>
                  </a:cxn>
                  <a:cxn ang="0">
                    <a:pos x="922" y="845"/>
                  </a:cxn>
                  <a:cxn ang="0">
                    <a:pos x="508" y="798"/>
                  </a:cxn>
                  <a:cxn ang="0">
                    <a:pos x="566" y="664"/>
                  </a:cxn>
                  <a:cxn ang="0">
                    <a:pos x="724" y="588"/>
                  </a:cxn>
                  <a:cxn ang="0">
                    <a:pos x="903" y="498"/>
                  </a:cxn>
                  <a:cxn ang="0">
                    <a:pos x="1051" y="407"/>
                  </a:cxn>
                  <a:cxn ang="0">
                    <a:pos x="1222" y="302"/>
                  </a:cxn>
                  <a:cxn ang="0">
                    <a:pos x="1039" y="373"/>
                  </a:cxn>
                  <a:cxn ang="0">
                    <a:pos x="877" y="471"/>
                  </a:cxn>
                  <a:cxn ang="0">
                    <a:pos x="708" y="548"/>
                  </a:cxn>
                  <a:cxn ang="0">
                    <a:pos x="554" y="646"/>
                  </a:cxn>
                  <a:cxn ang="0">
                    <a:pos x="351" y="593"/>
                  </a:cxn>
                  <a:cxn ang="0">
                    <a:pos x="391" y="430"/>
                  </a:cxn>
                  <a:cxn ang="0">
                    <a:pos x="578" y="355"/>
                  </a:cxn>
                  <a:cxn ang="0">
                    <a:pos x="742" y="268"/>
                  </a:cxn>
                  <a:cxn ang="0">
                    <a:pos x="659" y="285"/>
                  </a:cxn>
                  <a:cxn ang="0">
                    <a:pos x="479" y="372"/>
                  </a:cxn>
                  <a:cxn ang="0">
                    <a:pos x="262" y="422"/>
                  </a:cxn>
                  <a:cxn ang="0">
                    <a:pos x="155" y="273"/>
                  </a:cxn>
                  <a:cxn ang="0">
                    <a:pos x="262" y="160"/>
                  </a:cxn>
                  <a:cxn ang="0">
                    <a:pos x="448" y="87"/>
                  </a:cxn>
                  <a:cxn ang="0">
                    <a:pos x="654" y="14"/>
                  </a:cxn>
                  <a:cxn ang="0">
                    <a:pos x="467" y="52"/>
                  </a:cxn>
                  <a:cxn ang="0">
                    <a:pos x="262" y="119"/>
                  </a:cxn>
                  <a:cxn ang="0">
                    <a:pos x="87" y="122"/>
                  </a:cxn>
                  <a:cxn ang="0">
                    <a:pos x="5718" y="867"/>
                  </a:cxn>
                  <a:cxn ang="0">
                    <a:pos x="5873" y="722"/>
                  </a:cxn>
                  <a:cxn ang="0">
                    <a:pos x="6030" y="611"/>
                  </a:cxn>
                  <a:cxn ang="0">
                    <a:pos x="6235" y="546"/>
                  </a:cxn>
                  <a:cxn ang="0">
                    <a:pos x="6536" y="518"/>
                  </a:cxn>
                  <a:cxn ang="0">
                    <a:pos x="6812" y="559"/>
                  </a:cxn>
                  <a:cxn ang="0">
                    <a:pos x="6979" y="642"/>
                  </a:cxn>
                  <a:cxn ang="0">
                    <a:pos x="7162" y="746"/>
                  </a:cxn>
                  <a:cxn ang="0">
                    <a:pos x="7337" y="841"/>
                  </a:cxn>
                </a:cxnLst>
                <a:rect l="0" t="0" r="r" b="b"/>
                <a:pathLst>
                  <a:path w="7404" h="887">
                    <a:moveTo>
                      <a:pt x="1665" y="887"/>
                    </a:moveTo>
                    <a:lnTo>
                      <a:pt x="1665" y="883"/>
                    </a:lnTo>
                    <a:lnTo>
                      <a:pt x="1665" y="878"/>
                    </a:lnTo>
                    <a:lnTo>
                      <a:pt x="1678" y="878"/>
                    </a:lnTo>
                    <a:lnTo>
                      <a:pt x="1694" y="878"/>
                    </a:lnTo>
                    <a:lnTo>
                      <a:pt x="1695" y="874"/>
                    </a:lnTo>
                    <a:lnTo>
                      <a:pt x="1698" y="870"/>
                    </a:lnTo>
                    <a:lnTo>
                      <a:pt x="1702" y="868"/>
                    </a:lnTo>
                    <a:lnTo>
                      <a:pt x="1706" y="867"/>
                    </a:lnTo>
                    <a:lnTo>
                      <a:pt x="1706" y="858"/>
                    </a:lnTo>
                    <a:lnTo>
                      <a:pt x="1706" y="849"/>
                    </a:lnTo>
                    <a:lnTo>
                      <a:pt x="1715" y="850"/>
                    </a:lnTo>
                    <a:lnTo>
                      <a:pt x="1725" y="850"/>
                    </a:lnTo>
                    <a:lnTo>
                      <a:pt x="1729" y="849"/>
                    </a:lnTo>
                    <a:lnTo>
                      <a:pt x="1732" y="847"/>
                    </a:lnTo>
                    <a:lnTo>
                      <a:pt x="1734" y="843"/>
                    </a:lnTo>
                    <a:lnTo>
                      <a:pt x="1735" y="838"/>
                    </a:lnTo>
                    <a:lnTo>
                      <a:pt x="1744" y="838"/>
                    </a:lnTo>
                    <a:lnTo>
                      <a:pt x="1752" y="838"/>
                    </a:lnTo>
                    <a:lnTo>
                      <a:pt x="1752" y="829"/>
                    </a:lnTo>
                    <a:lnTo>
                      <a:pt x="1752" y="820"/>
                    </a:lnTo>
                    <a:lnTo>
                      <a:pt x="1762" y="821"/>
                    </a:lnTo>
                    <a:lnTo>
                      <a:pt x="1771" y="821"/>
                    </a:lnTo>
                    <a:lnTo>
                      <a:pt x="1775" y="820"/>
                    </a:lnTo>
                    <a:lnTo>
                      <a:pt x="1779" y="818"/>
                    </a:lnTo>
                    <a:lnTo>
                      <a:pt x="1782" y="814"/>
                    </a:lnTo>
                    <a:lnTo>
                      <a:pt x="1782" y="809"/>
                    </a:lnTo>
                    <a:lnTo>
                      <a:pt x="1795" y="809"/>
                    </a:lnTo>
                    <a:lnTo>
                      <a:pt x="1812" y="809"/>
                    </a:lnTo>
                    <a:lnTo>
                      <a:pt x="1812" y="800"/>
                    </a:lnTo>
                    <a:lnTo>
                      <a:pt x="1812" y="791"/>
                    </a:lnTo>
                    <a:lnTo>
                      <a:pt x="1824" y="791"/>
                    </a:lnTo>
                    <a:lnTo>
                      <a:pt x="1840" y="791"/>
                    </a:lnTo>
                    <a:lnTo>
                      <a:pt x="1841" y="787"/>
                    </a:lnTo>
                    <a:lnTo>
                      <a:pt x="1844" y="783"/>
                    </a:lnTo>
                    <a:lnTo>
                      <a:pt x="1848" y="781"/>
                    </a:lnTo>
                    <a:lnTo>
                      <a:pt x="1852" y="780"/>
                    </a:lnTo>
                    <a:lnTo>
                      <a:pt x="1852" y="771"/>
                    </a:lnTo>
                    <a:lnTo>
                      <a:pt x="1852" y="762"/>
                    </a:lnTo>
                    <a:lnTo>
                      <a:pt x="1861" y="763"/>
                    </a:lnTo>
                    <a:lnTo>
                      <a:pt x="1871" y="763"/>
                    </a:lnTo>
                    <a:lnTo>
                      <a:pt x="1875" y="762"/>
                    </a:lnTo>
                    <a:lnTo>
                      <a:pt x="1878" y="760"/>
                    </a:lnTo>
                    <a:lnTo>
                      <a:pt x="1880" y="756"/>
                    </a:lnTo>
                    <a:lnTo>
                      <a:pt x="1881" y="751"/>
                    </a:lnTo>
                    <a:lnTo>
                      <a:pt x="1893" y="751"/>
                    </a:lnTo>
                    <a:lnTo>
                      <a:pt x="1910" y="751"/>
                    </a:lnTo>
                    <a:lnTo>
                      <a:pt x="1910" y="742"/>
                    </a:lnTo>
                    <a:lnTo>
                      <a:pt x="1910" y="733"/>
                    </a:lnTo>
                    <a:lnTo>
                      <a:pt x="1920" y="734"/>
                    </a:lnTo>
                    <a:lnTo>
                      <a:pt x="1930" y="734"/>
                    </a:lnTo>
                    <a:lnTo>
                      <a:pt x="1934" y="733"/>
                    </a:lnTo>
                    <a:lnTo>
                      <a:pt x="1937" y="731"/>
                    </a:lnTo>
                    <a:lnTo>
                      <a:pt x="1939" y="727"/>
                    </a:lnTo>
                    <a:lnTo>
                      <a:pt x="1940" y="722"/>
                    </a:lnTo>
                    <a:lnTo>
                      <a:pt x="1949" y="722"/>
                    </a:lnTo>
                    <a:lnTo>
                      <a:pt x="1958" y="722"/>
                    </a:lnTo>
                    <a:lnTo>
                      <a:pt x="1958" y="713"/>
                    </a:lnTo>
                    <a:lnTo>
                      <a:pt x="1958" y="704"/>
                    </a:lnTo>
                    <a:lnTo>
                      <a:pt x="1967" y="705"/>
                    </a:lnTo>
                    <a:lnTo>
                      <a:pt x="1976" y="705"/>
                    </a:lnTo>
                    <a:lnTo>
                      <a:pt x="1980" y="704"/>
                    </a:lnTo>
                    <a:lnTo>
                      <a:pt x="1984" y="702"/>
                    </a:lnTo>
                    <a:lnTo>
                      <a:pt x="1986" y="698"/>
                    </a:lnTo>
                    <a:lnTo>
                      <a:pt x="1987" y="693"/>
                    </a:lnTo>
                    <a:lnTo>
                      <a:pt x="1999" y="693"/>
                    </a:lnTo>
                    <a:lnTo>
                      <a:pt x="2016" y="693"/>
                    </a:lnTo>
                    <a:lnTo>
                      <a:pt x="2016" y="684"/>
                    </a:lnTo>
                    <a:lnTo>
                      <a:pt x="2016" y="675"/>
                    </a:lnTo>
                    <a:lnTo>
                      <a:pt x="2028" y="675"/>
                    </a:lnTo>
                    <a:lnTo>
                      <a:pt x="2045" y="675"/>
                    </a:lnTo>
                    <a:lnTo>
                      <a:pt x="2046" y="671"/>
                    </a:lnTo>
                    <a:lnTo>
                      <a:pt x="2048" y="667"/>
                    </a:lnTo>
                    <a:lnTo>
                      <a:pt x="2052" y="665"/>
                    </a:lnTo>
                    <a:lnTo>
                      <a:pt x="2056" y="664"/>
                    </a:lnTo>
                    <a:lnTo>
                      <a:pt x="2056" y="655"/>
                    </a:lnTo>
                    <a:lnTo>
                      <a:pt x="2056" y="646"/>
                    </a:lnTo>
                    <a:lnTo>
                      <a:pt x="2061" y="642"/>
                    </a:lnTo>
                    <a:lnTo>
                      <a:pt x="2065" y="638"/>
                    </a:lnTo>
                    <a:lnTo>
                      <a:pt x="2069" y="636"/>
                    </a:lnTo>
                    <a:lnTo>
                      <a:pt x="2074" y="635"/>
                    </a:lnTo>
                    <a:lnTo>
                      <a:pt x="2087" y="635"/>
                    </a:lnTo>
                    <a:lnTo>
                      <a:pt x="2104" y="635"/>
                    </a:lnTo>
                    <a:lnTo>
                      <a:pt x="2105" y="626"/>
                    </a:lnTo>
                    <a:lnTo>
                      <a:pt x="2107" y="618"/>
                    </a:lnTo>
                    <a:lnTo>
                      <a:pt x="2111" y="611"/>
                    </a:lnTo>
                    <a:lnTo>
                      <a:pt x="2115" y="606"/>
                    </a:lnTo>
                    <a:lnTo>
                      <a:pt x="2127" y="605"/>
                    </a:lnTo>
                    <a:lnTo>
                      <a:pt x="2136" y="605"/>
                    </a:lnTo>
                    <a:lnTo>
                      <a:pt x="2140" y="606"/>
                    </a:lnTo>
                    <a:lnTo>
                      <a:pt x="2142" y="608"/>
                    </a:lnTo>
                    <a:lnTo>
                      <a:pt x="2144" y="612"/>
                    </a:lnTo>
                    <a:lnTo>
                      <a:pt x="2144" y="617"/>
                    </a:lnTo>
                    <a:lnTo>
                      <a:pt x="2149" y="613"/>
                    </a:lnTo>
                    <a:lnTo>
                      <a:pt x="2153" y="609"/>
                    </a:lnTo>
                    <a:lnTo>
                      <a:pt x="2157" y="607"/>
                    </a:lnTo>
                    <a:lnTo>
                      <a:pt x="2162" y="606"/>
                    </a:lnTo>
                    <a:lnTo>
                      <a:pt x="2174" y="606"/>
                    </a:lnTo>
                    <a:lnTo>
                      <a:pt x="2191" y="606"/>
                    </a:lnTo>
                    <a:lnTo>
                      <a:pt x="2191" y="589"/>
                    </a:lnTo>
                    <a:lnTo>
                      <a:pt x="2191" y="577"/>
                    </a:lnTo>
                    <a:lnTo>
                      <a:pt x="2200" y="577"/>
                    </a:lnTo>
                    <a:lnTo>
                      <a:pt x="2209" y="577"/>
                    </a:lnTo>
                    <a:lnTo>
                      <a:pt x="2219" y="577"/>
                    </a:lnTo>
                    <a:lnTo>
                      <a:pt x="2232" y="577"/>
                    </a:lnTo>
                    <a:lnTo>
                      <a:pt x="2232" y="568"/>
                    </a:lnTo>
                    <a:lnTo>
                      <a:pt x="2232" y="559"/>
                    </a:lnTo>
                    <a:lnTo>
                      <a:pt x="2242" y="560"/>
                    </a:lnTo>
                    <a:lnTo>
                      <a:pt x="2251" y="560"/>
                    </a:lnTo>
                    <a:lnTo>
                      <a:pt x="2255" y="559"/>
                    </a:lnTo>
                    <a:lnTo>
                      <a:pt x="2258" y="557"/>
                    </a:lnTo>
                    <a:lnTo>
                      <a:pt x="2261" y="553"/>
                    </a:lnTo>
                    <a:lnTo>
                      <a:pt x="2261" y="546"/>
                    </a:lnTo>
                    <a:lnTo>
                      <a:pt x="2271" y="546"/>
                    </a:lnTo>
                    <a:lnTo>
                      <a:pt x="2282" y="546"/>
                    </a:lnTo>
                    <a:lnTo>
                      <a:pt x="2295" y="546"/>
                    </a:lnTo>
                    <a:lnTo>
                      <a:pt x="2308" y="546"/>
                    </a:lnTo>
                    <a:lnTo>
                      <a:pt x="2308" y="538"/>
                    </a:lnTo>
                    <a:lnTo>
                      <a:pt x="2308" y="529"/>
                    </a:lnTo>
                    <a:lnTo>
                      <a:pt x="2317" y="530"/>
                    </a:lnTo>
                    <a:lnTo>
                      <a:pt x="2327" y="530"/>
                    </a:lnTo>
                    <a:lnTo>
                      <a:pt x="2331" y="529"/>
                    </a:lnTo>
                    <a:lnTo>
                      <a:pt x="2334" y="527"/>
                    </a:lnTo>
                    <a:lnTo>
                      <a:pt x="2336" y="523"/>
                    </a:lnTo>
                    <a:lnTo>
                      <a:pt x="2337" y="518"/>
                    </a:lnTo>
                    <a:lnTo>
                      <a:pt x="2350" y="518"/>
                    </a:lnTo>
                    <a:lnTo>
                      <a:pt x="2364" y="518"/>
                    </a:lnTo>
                    <a:lnTo>
                      <a:pt x="2378" y="518"/>
                    </a:lnTo>
                    <a:lnTo>
                      <a:pt x="2396" y="518"/>
                    </a:lnTo>
                    <a:lnTo>
                      <a:pt x="2396" y="509"/>
                    </a:lnTo>
                    <a:lnTo>
                      <a:pt x="2396" y="500"/>
                    </a:lnTo>
                    <a:lnTo>
                      <a:pt x="2427" y="500"/>
                    </a:lnTo>
                    <a:lnTo>
                      <a:pt x="2458" y="500"/>
                    </a:lnTo>
                    <a:lnTo>
                      <a:pt x="2490" y="500"/>
                    </a:lnTo>
                    <a:lnTo>
                      <a:pt x="2524" y="500"/>
                    </a:lnTo>
                    <a:lnTo>
                      <a:pt x="2524" y="492"/>
                    </a:lnTo>
                    <a:lnTo>
                      <a:pt x="2524" y="488"/>
                    </a:lnTo>
                    <a:lnTo>
                      <a:pt x="2549" y="488"/>
                    </a:lnTo>
                    <a:lnTo>
                      <a:pt x="2572" y="488"/>
                    </a:lnTo>
                    <a:lnTo>
                      <a:pt x="2596" y="488"/>
                    </a:lnTo>
                    <a:lnTo>
                      <a:pt x="2620" y="488"/>
                    </a:lnTo>
                    <a:lnTo>
                      <a:pt x="2644" y="488"/>
                    </a:lnTo>
                    <a:lnTo>
                      <a:pt x="2668" y="488"/>
                    </a:lnTo>
                    <a:lnTo>
                      <a:pt x="2693" y="488"/>
                    </a:lnTo>
                    <a:lnTo>
                      <a:pt x="2717" y="488"/>
                    </a:lnTo>
                    <a:lnTo>
                      <a:pt x="2717" y="492"/>
                    </a:lnTo>
                    <a:lnTo>
                      <a:pt x="2717" y="500"/>
                    </a:lnTo>
                    <a:lnTo>
                      <a:pt x="2744" y="500"/>
                    </a:lnTo>
                    <a:lnTo>
                      <a:pt x="2773" y="500"/>
                    </a:lnTo>
                    <a:lnTo>
                      <a:pt x="2803" y="500"/>
                    </a:lnTo>
                    <a:lnTo>
                      <a:pt x="2833" y="500"/>
                    </a:lnTo>
                    <a:lnTo>
                      <a:pt x="2833" y="509"/>
                    </a:lnTo>
                    <a:lnTo>
                      <a:pt x="2833" y="518"/>
                    </a:lnTo>
                    <a:lnTo>
                      <a:pt x="2851" y="516"/>
                    </a:lnTo>
                    <a:lnTo>
                      <a:pt x="2870" y="515"/>
                    </a:lnTo>
                    <a:lnTo>
                      <a:pt x="2879" y="515"/>
                    </a:lnTo>
                    <a:lnTo>
                      <a:pt x="2886" y="518"/>
                    </a:lnTo>
                    <a:lnTo>
                      <a:pt x="2888" y="520"/>
                    </a:lnTo>
                    <a:lnTo>
                      <a:pt x="2891" y="522"/>
                    </a:lnTo>
                    <a:lnTo>
                      <a:pt x="2892" y="525"/>
                    </a:lnTo>
                    <a:lnTo>
                      <a:pt x="2892" y="529"/>
                    </a:lnTo>
                    <a:lnTo>
                      <a:pt x="2906" y="529"/>
                    </a:lnTo>
                    <a:lnTo>
                      <a:pt x="2919" y="529"/>
                    </a:lnTo>
                    <a:lnTo>
                      <a:pt x="2934" y="529"/>
                    </a:lnTo>
                    <a:lnTo>
                      <a:pt x="2950" y="529"/>
                    </a:lnTo>
                    <a:lnTo>
                      <a:pt x="2950" y="538"/>
                    </a:lnTo>
                    <a:lnTo>
                      <a:pt x="2950" y="546"/>
                    </a:lnTo>
                    <a:lnTo>
                      <a:pt x="2964" y="546"/>
                    </a:lnTo>
                    <a:lnTo>
                      <a:pt x="2977" y="546"/>
                    </a:lnTo>
                    <a:lnTo>
                      <a:pt x="2983" y="547"/>
                    </a:lnTo>
                    <a:lnTo>
                      <a:pt x="2988" y="550"/>
                    </a:lnTo>
                    <a:lnTo>
                      <a:pt x="2990" y="552"/>
                    </a:lnTo>
                    <a:lnTo>
                      <a:pt x="2991" y="554"/>
                    </a:lnTo>
                    <a:lnTo>
                      <a:pt x="2992" y="556"/>
                    </a:lnTo>
                    <a:lnTo>
                      <a:pt x="2992" y="559"/>
                    </a:lnTo>
                    <a:lnTo>
                      <a:pt x="3004" y="559"/>
                    </a:lnTo>
                    <a:lnTo>
                      <a:pt x="3021" y="559"/>
                    </a:lnTo>
                    <a:lnTo>
                      <a:pt x="3021" y="546"/>
                    </a:lnTo>
                    <a:lnTo>
                      <a:pt x="3021" y="536"/>
                    </a:lnTo>
                    <a:lnTo>
                      <a:pt x="3021" y="526"/>
                    </a:lnTo>
                    <a:lnTo>
                      <a:pt x="3021" y="518"/>
                    </a:lnTo>
                    <a:lnTo>
                      <a:pt x="3030" y="518"/>
                    </a:lnTo>
                    <a:lnTo>
                      <a:pt x="3039" y="518"/>
                    </a:lnTo>
                    <a:lnTo>
                      <a:pt x="3038" y="506"/>
                    </a:lnTo>
                    <a:lnTo>
                      <a:pt x="3038" y="496"/>
                    </a:lnTo>
                    <a:lnTo>
                      <a:pt x="3039" y="493"/>
                    </a:lnTo>
                    <a:lnTo>
                      <a:pt x="3041" y="491"/>
                    </a:lnTo>
                    <a:lnTo>
                      <a:pt x="3045" y="489"/>
                    </a:lnTo>
                    <a:lnTo>
                      <a:pt x="3050" y="488"/>
                    </a:lnTo>
                    <a:lnTo>
                      <a:pt x="3050" y="480"/>
                    </a:lnTo>
                    <a:lnTo>
                      <a:pt x="3050" y="471"/>
                    </a:lnTo>
                    <a:lnTo>
                      <a:pt x="3059" y="471"/>
                    </a:lnTo>
                    <a:lnTo>
                      <a:pt x="3068" y="471"/>
                    </a:lnTo>
                    <a:lnTo>
                      <a:pt x="3068" y="454"/>
                    </a:lnTo>
                    <a:lnTo>
                      <a:pt x="3068" y="442"/>
                    </a:lnTo>
                    <a:lnTo>
                      <a:pt x="3089" y="442"/>
                    </a:lnTo>
                    <a:lnTo>
                      <a:pt x="3111" y="442"/>
                    </a:lnTo>
                    <a:lnTo>
                      <a:pt x="3133" y="442"/>
                    </a:lnTo>
                    <a:lnTo>
                      <a:pt x="3156" y="442"/>
                    </a:lnTo>
                    <a:lnTo>
                      <a:pt x="3156" y="434"/>
                    </a:lnTo>
                    <a:lnTo>
                      <a:pt x="3156" y="430"/>
                    </a:lnTo>
                    <a:lnTo>
                      <a:pt x="3177" y="430"/>
                    </a:lnTo>
                    <a:lnTo>
                      <a:pt x="3199" y="430"/>
                    </a:lnTo>
                    <a:lnTo>
                      <a:pt x="3221" y="430"/>
                    </a:lnTo>
                    <a:lnTo>
                      <a:pt x="3243" y="430"/>
                    </a:lnTo>
                    <a:lnTo>
                      <a:pt x="3243" y="422"/>
                    </a:lnTo>
                    <a:lnTo>
                      <a:pt x="3243" y="413"/>
                    </a:lnTo>
                    <a:lnTo>
                      <a:pt x="3256" y="413"/>
                    </a:lnTo>
                    <a:lnTo>
                      <a:pt x="3270" y="413"/>
                    </a:lnTo>
                    <a:lnTo>
                      <a:pt x="3284" y="413"/>
                    </a:lnTo>
                    <a:lnTo>
                      <a:pt x="3302" y="413"/>
                    </a:lnTo>
                    <a:lnTo>
                      <a:pt x="3302" y="396"/>
                    </a:lnTo>
                    <a:lnTo>
                      <a:pt x="3302" y="384"/>
                    </a:lnTo>
                    <a:lnTo>
                      <a:pt x="3249" y="384"/>
                    </a:lnTo>
                    <a:lnTo>
                      <a:pt x="3197" y="384"/>
                    </a:lnTo>
                    <a:lnTo>
                      <a:pt x="3146" y="384"/>
                    </a:lnTo>
                    <a:lnTo>
                      <a:pt x="3094" y="384"/>
                    </a:lnTo>
                    <a:lnTo>
                      <a:pt x="3044" y="384"/>
                    </a:lnTo>
                    <a:lnTo>
                      <a:pt x="2994" y="384"/>
                    </a:lnTo>
                    <a:lnTo>
                      <a:pt x="2942" y="384"/>
                    </a:lnTo>
                    <a:lnTo>
                      <a:pt x="2892" y="384"/>
                    </a:lnTo>
                    <a:lnTo>
                      <a:pt x="2892" y="370"/>
                    </a:lnTo>
                    <a:lnTo>
                      <a:pt x="2892" y="357"/>
                    </a:lnTo>
                    <a:lnTo>
                      <a:pt x="2893" y="352"/>
                    </a:lnTo>
                    <a:lnTo>
                      <a:pt x="2895" y="347"/>
                    </a:lnTo>
                    <a:lnTo>
                      <a:pt x="2896" y="346"/>
                    </a:lnTo>
                    <a:lnTo>
                      <a:pt x="2899" y="344"/>
                    </a:lnTo>
                    <a:lnTo>
                      <a:pt x="2901" y="344"/>
                    </a:lnTo>
                    <a:lnTo>
                      <a:pt x="2904" y="343"/>
                    </a:lnTo>
                    <a:lnTo>
                      <a:pt x="2904" y="335"/>
                    </a:lnTo>
                    <a:lnTo>
                      <a:pt x="2904" y="326"/>
                    </a:lnTo>
                    <a:lnTo>
                      <a:pt x="2913" y="326"/>
                    </a:lnTo>
                    <a:lnTo>
                      <a:pt x="2921" y="326"/>
                    </a:lnTo>
                    <a:lnTo>
                      <a:pt x="2921" y="312"/>
                    </a:lnTo>
                    <a:lnTo>
                      <a:pt x="2921" y="299"/>
                    </a:lnTo>
                    <a:lnTo>
                      <a:pt x="2922" y="294"/>
                    </a:lnTo>
                    <a:lnTo>
                      <a:pt x="2924" y="289"/>
                    </a:lnTo>
                    <a:lnTo>
                      <a:pt x="2925" y="288"/>
                    </a:lnTo>
                    <a:lnTo>
                      <a:pt x="2927" y="286"/>
                    </a:lnTo>
                    <a:lnTo>
                      <a:pt x="2930" y="286"/>
                    </a:lnTo>
                    <a:lnTo>
                      <a:pt x="2933" y="285"/>
                    </a:lnTo>
                    <a:lnTo>
                      <a:pt x="2933" y="277"/>
                    </a:lnTo>
                    <a:lnTo>
                      <a:pt x="2933" y="268"/>
                    </a:lnTo>
                    <a:lnTo>
                      <a:pt x="2942" y="268"/>
                    </a:lnTo>
                    <a:lnTo>
                      <a:pt x="2950" y="268"/>
                    </a:lnTo>
                    <a:lnTo>
                      <a:pt x="2950" y="254"/>
                    </a:lnTo>
                    <a:lnTo>
                      <a:pt x="2950" y="241"/>
                    </a:lnTo>
                    <a:lnTo>
                      <a:pt x="2951" y="236"/>
                    </a:lnTo>
                    <a:lnTo>
                      <a:pt x="2953" y="231"/>
                    </a:lnTo>
                    <a:lnTo>
                      <a:pt x="2954" y="230"/>
                    </a:lnTo>
                    <a:lnTo>
                      <a:pt x="2957" y="228"/>
                    </a:lnTo>
                    <a:lnTo>
                      <a:pt x="2959" y="228"/>
                    </a:lnTo>
                    <a:lnTo>
                      <a:pt x="2962" y="227"/>
                    </a:lnTo>
                    <a:lnTo>
                      <a:pt x="2962" y="211"/>
                    </a:lnTo>
                    <a:lnTo>
                      <a:pt x="2962" y="198"/>
                    </a:lnTo>
                    <a:lnTo>
                      <a:pt x="2971" y="198"/>
                    </a:lnTo>
                    <a:lnTo>
                      <a:pt x="2979" y="198"/>
                    </a:lnTo>
                    <a:lnTo>
                      <a:pt x="2980" y="190"/>
                    </a:lnTo>
                    <a:lnTo>
                      <a:pt x="2983" y="181"/>
                    </a:lnTo>
                    <a:lnTo>
                      <a:pt x="2988" y="174"/>
                    </a:lnTo>
                    <a:lnTo>
                      <a:pt x="2992" y="168"/>
                    </a:lnTo>
                    <a:lnTo>
                      <a:pt x="3001" y="168"/>
                    </a:lnTo>
                    <a:lnTo>
                      <a:pt x="3010" y="168"/>
                    </a:lnTo>
                    <a:lnTo>
                      <a:pt x="3010" y="160"/>
                    </a:lnTo>
                    <a:lnTo>
                      <a:pt x="3010" y="151"/>
                    </a:lnTo>
                    <a:lnTo>
                      <a:pt x="3027" y="151"/>
                    </a:lnTo>
                    <a:lnTo>
                      <a:pt x="3044" y="151"/>
                    </a:lnTo>
                    <a:lnTo>
                      <a:pt x="3062" y="151"/>
                    </a:lnTo>
                    <a:lnTo>
                      <a:pt x="3079" y="151"/>
                    </a:lnTo>
                    <a:lnTo>
                      <a:pt x="3079" y="143"/>
                    </a:lnTo>
                    <a:lnTo>
                      <a:pt x="3079" y="139"/>
                    </a:lnTo>
                    <a:lnTo>
                      <a:pt x="3092" y="139"/>
                    </a:lnTo>
                    <a:lnTo>
                      <a:pt x="3106" y="139"/>
                    </a:lnTo>
                    <a:lnTo>
                      <a:pt x="3121" y="139"/>
                    </a:lnTo>
                    <a:lnTo>
                      <a:pt x="3138" y="139"/>
                    </a:lnTo>
                    <a:lnTo>
                      <a:pt x="3138" y="130"/>
                    </a:lnTo>
                    <a:lnTo>
                      <a:pt x="3138" y="122"/>
                    </a:lnTo>
                    <a:lnTo>
                      <a:pt x="3107" y="122"/>
                    </a:lnTo>
                    <a:lnTo>
                      <a:pt x="3077" y="122"/>
                    </a:lnTo>
                    <a:lnTo>
                      <a:pt x="3048" y="122"/>
                    </a:lnTo>
                    <a:lnTo>
                      <a:pt x="3021" y="122"/>
                    </a:lnTo>
                    <a:lnTo>
                      <a:pt x="3021" y="114"/>
                    </a:lnTo>
                    <a:lnTo>
                      <a:pt x="3021" y="110"/>
                    </a:lnTo>
                    <a:lnTo>
                      <a:pt x="3007" y="110"/>
                    </a:lnTo>
                    <a:lnTo>
                      <a:pt x="2994" y="109"/>
                    </a:lnTo>
                    <a:lnTo>
                      <a:pt x="2989" y="110"/>
                    </a:lnTo>
                    <a:lnTo>
                      <a:pt x="2983" y="113"/>
                    </a:lnTo>
                    <a:lnTo>
                      <a:pt x="2982" y="114"/>
                    </a:lnTo>
                    <a:lnTo>
                      <a:pt x="2980" y="116"/>
                    </a:lnTo>
                    <a:lnTo>
                      <a:pt x="2980" y="119"/>
                    </a:lnTo>
                    <a:lnTo>
                      <a:pt x="2979" y="122"/>
                    </a:lnTo>
                    <a:lnTo>
                      <a:pt x="2970" y="122"/>
                    </a:lnTo>
                    <a:lnTo>
                      <a:pt x="2961" y="122"/>
                    </a:lnTo>
                    <a:lnTo>
                      <a:pt x="2957" y="122"/>
                    </a:lnTo>
                    <a:lnTo>
                      <a:pt x="2953" y="119"/>
                    </a:lnTo>
                    <a:lnTo>
                      <a:pt x="2951" y="116"/>
                    </a:lnTo>
                    <a:lnTo>
                      <a:pt x="2950" y="110"/>
                    </a:lnTo>
                    <a:lnTo>
                      <a:pt x="2941" y="113"/>
                    </a:lnTo>
                    <a:lnTo>
                      <a:pt x="2932" y="117"/>
                    </a:lnTo>
                    <a:lnTo>
                      <a:pt x="2928" y="118"/>
                    </a:lnTo>
                    <a:lnTo>
                      <a:pt x="2924" y="118"/>
                    </a:lnTo>
                    <a:lnTo>
                      <a:pt x="2923" y="117"/>
                    </a:lnTo>
                    <a:lnTo>
                      <a:pt x="2922" y="115"/>
                    </a:lnTo>
                    <a:lnTo>
                      <a:pt x="2922" y="113"/>
                    </a:lnTo>
                    <a:lnTo>
                      <a:pt x="2921" y="110"/>
                    </a:lnTo>
                    <a:lnTo>
                      <a:pt x="2905" y="110"/>
                    </a:lnTo>
                    <a:lnTo>
                      <a:pt x="2890" y="110"/>
                    </a:lnTo>
                    <a:lnTo>
                      <a:pt x="2876" y="110"/>
                    </a:lnTo>
                    <a:lnTo>
                      <a:pt x="2863" y="110"/>
                    </a:lnTo>
                    <a:lnTo>
                      <a:pt x="2863" y="97"/>
                    </a:lnTo>
                    <a:lnTo>
                      <a:pt x="2863" y="85"/>
                    </a:lnTo>
                    <a:lnTo>
                      <a:pt x="2863" y="73"/>
                    </a:lnTo>
                    <a:lnTo>
                      <a:pt x="2863" y="64"/>
                    </a:lnTo>
                    <a:lnTo>
                      <a:pt x="2864" y="59"/>
                    </a:lnTo>
                    <a:lnTo>
                      <a:pt x="2867" y="56"/>
                    </a:lnTo>
                    <a:lnTo>
                      <a:pt x="2871" y="53"/>
                    </a:lnTo>
                    <a:lnTo>
                      <a:pt x="2875" y="52"/>
                    </a:lnTo>
                    <a:lnTo>
                      <a:pt x="2884" y="52"/>
                    </a:lnTo>
                    <a:lnTo>
                      <a:pt x="2892" y="52"/>
                    </a:lnTo>
                    <a:lnTo>
                      <a:pt x="2892" y="40"/>
                    </a:lnTo>
                    <a:lnTo>
                      <a:pt x="2892" y="31"/>
                    </a:lnTo>
                    <a:lnTo>
                      <a:pt x="2893" y="28"/>
                    </a:lnTo>
                    <a:lnTo>
                      <a:pt x="2895" y="25"/>
                    </a:lnTo>
                    <a:lnTo>
                      <a:pt x="2899" y="24"/>
                    </a:lnTo>
                    <a:lnTo>
                      <a:pt x="2904" y="23"/>
                    </a:lnTo>
                    <a:lnTo>
                      <a:pt x="2904" y="11"/>
                    </a:lnTo>
                    <a:lnTo>
                      <a:pt x="2904" y="0"/>
                    </a:lnTo>
                    <a:lnTo>
                      <a:pt x="6750" y="0"/>
                    </a:lnTo>
                    <a:lnTo>
                      <a:pt x="6749" y="3"/>
                    </a:lnTo>
                    <a:lnTo>
                      <a:pt x="6749" y="6"/>
                    </a:lnTo>
                    <a:lnTo>
                      <a:pt x="6740" y="6"/>
                    </a:lnTo>
                    <a:lnTo>
                      <a:pt x="6732" y="6"/>
                    </a:lnTo>
                    <a:lnTo>
                      <a:pt x="6732" y="14"/>
                    </a:lnTo>
                    <a:lnTo>
                      <a:pt x="6732" y="23"/>
                    </a:lnTo>
                    <a:lnTo>
                      <a:pt x="6720" y="22"/>
                    </a:lnTo>
                    <a:lnTo>
                      <a:pt x="6710" y="22"/>
                    </a:lnTo>
                    <a:lnTo>
                      <a:pt x="6707" y="23"/>
                    </a:lnTo>
                    <a:lnTo>
                      <a:pt x="6705" y="26"/>
                    </a:lnTo>
                    <a:lnTo>
                      <a:pt x="6703" y="29"/>
                    </a:lnTo>
                    <a:lnTo>
                      <a:pt x="6703" y="35"/>
                    </a:lnTo>
                    <a:lnTo>
                      <a:pt x="6686" y="35"/>
                    </a:lnTo>
                    <a:lnTo>
                      <a:pt x="6673" y="35"/>
                    </a:lnTo>
                    <a:lnTo>
                      <a:pt x="6673" y="43"/>
                    </a:lnTo>
                    <a:lnTo>
                      <a:pt x="6673" y="52"/>
                    </a:lnTo>
                    <a:lnTo>
                      <a:pt x="6660" y="51"/>
                    </a:lnTo>
                    <a:lnTo>
                      <a:pt x="6647" y="51"/>
                    </a:lnTo>
                    <a:lnTo>
                      <a:pt x="6641" y="52"/>
                    </a:lnTo>
                    <a:lnTo>
                      <a:pt x="6637" y="55"/>
                    </a:lnTo>
                    <a:lnTo>
                      <a:pt x="6635" y="56"/>
                    </a:lnTo>
                    <a:lnTo>
                      <a:pt x="6634" y="58"/>
                    </a:lnTo>
                    <a:lnTo>
                      <a:pt x="6633" y="61"/>
                    </a:lnTo>
                    <a:lnTo>
                      <a:pt x="6633" y="64"/>
                    </a:lnTo>
                    <a:lnTo>
                      <a:pt x="6620" y="64"/>
                    </a:lnTo>
                    <a:lnTo>
                      <a:pt x="6606" y="64"/>
                    </a:lnTo>
                    <a:lnTo>
                      <a:pt x="6595" y="64"/>
                    </a:lnTo>
                    <a:lnTo>
                      <a:pt x="6585" y="64"/>
                    </a:lnTo>
                    <a:lnTo>
                      <a:pt x="6585" y="72"/>
                    </a:lnTo>
                    <a:lnTo>
                      <a:pt x="6585" y="81"/>
                    </a:lnTo>
                    <a:lnTo>
                      <a:pt x="6574" y="80"/>
                    </a:lnTo>
                    <a:lnTo>
                      <a:pt x="6564" y="80"/>
                    </a:lnTo>
                    <a:lnTo>
                      <a:pt x="6561" y="81"/>
                    </a:lnTo>
                    <a:lnTo>
                      <a:pt x="6558" y="84"/>
                    </a:lnTo>
                    <a:lnTo>
                      <a:pt x="6557" y="87"/>
                    </a:lnTo>
                    <a:lnTo>
                      <a:pt x="6556" y="93"/>
                    </a:lnTo>
                    <a:lnTo>
                      <a:pt x="6540" y="93"/>
                    </a:lnTo>
                    <a:lnTo>
                      <a:pt x="6527" y="93"/>
                    </a:lnTo>
                    <a:lnTo>
                      <a:pt x="6527" y="101"/>
                    </a:lnTo>
                    <a:lnTo>
                      <a:pt x="6527" y="110"/>
                    </a:lnTo>
                    <a:lnTo>
                      <a:pt x="6514" y="110"/>
                    </a:lnTo>
                    <a:lnTo>
                      <a:pt x="6500" y="109"/>
                    </a:lnTo>
                    <a:lnTo>
                      <a:pt x="6495" y="110"/>
                    </a:lnTo>
                    <a:lnTo>
                      <a:pt x="6491" y="113"/>
                    </a:lnTo>
                    <a:lnTo>
                      <a:pt x="6489" y="114"/>
                    </a:lnTo>
                    <a:lnTo>
                      <a:pt x="6488" y="116"/>
                    </a:lnTo>
                    <a:lnTo>
                      <a:pt x="6487" y="119"/>
                    </a:lnTo>
                    <a:lnTo>
                      <a:pt x="6487" y="122"/>
                    </a:lnTo>
                    <a:lnTo>
                      <a:pt x="6470" y="122"/>
                    </a:lnTo>
                    <a:lnTo>
                      <a:pt x="6457" y="122"/>
                    </a:lnTo>
                    <a:lnTo>
                      <a:pt x="6457" y="130"/>
                    </a:lnTo>
                    <a:lnTo>
                      <a:pt x="6457" y="139"/>
                    </a:lnTo>
                    <a:lnTo>
                      <a:pt x="6445" y="139"/>
                    </a:lnTo>
                    <a:lnTo>
                      <a:pt x="6436" y="138"/>
                    </a:lnTo>
                    <a:lnTo>
                      <a:pt x="6432" y="139"/>
                    </a:lnTo>
                    <a:lnTo>
                      <a:pt x="6430" y="142"/>
                    </a:lnTo>
                    <a:lnTo>
                      <a:pt x="6428" y="145"/>
                    </a:lnTo>
                    <a:lnTo>
                      <a:pt x="6428" y="151"/>
                    </a:lnTo>
                    <a:lnTo>
                      <a:pt x="6419" y="151"/>
                    </a:lnTo>
                    <a:lnTo>
                      <a:pt x="6410" y="151"/>
                    </a:lnTo>
                    <a:lnTo>
                      <a:pt x="6410" y="160"/>
                    </a:lnTo>
                    <a:lnTo>
                      <a:pt x="6410" y="168"/>
                    </a:lnTo>
                    <a:lnTo>
                      <a:pt x="6394" y="167"/>
                    </a:lnTo>
                    <a:lnTo>
                      <a:pt x="6375" y="165"/>
                    </a:lnTo>
                    <a:lnTo>
                      <a:pt x="6366" y="166"/>
                    </a:lnTo>
                    <a:lnTo>
                      <a:pt x="6359" y="168"/>
                    </a:lnTo>
                    <a:lnTo>
                      <a:pt x="6356" y="170"/>
                    </a:lnTo>
                    <a:lnTo>
                      <a:pt x="6354" y="173"/>
                    </a:lnTo>
                    <a:lnTo>
                      <a:pt x="6353" y="176"/>
                    </a:lnTo>
                    <a:lnTo>
                      <a:pt x="6352" y="180"/>
                    </a:lnTo>
                    <a:lnTo>
                      <a:pt x="6335" y="180"/>
                    </a:lnTo>
                    <a:lnTo>
                      <a:pt x="6323" y="180"/>
                    </a:lnTo>
                    <a:lnTo>
                      <a:pt x="6323" y="189"/>
                    </a:lnTo>
                    <a:lnTo>
                      <a:pt x="6323" y="198"/>
                    </a:lnTo>
                    <a:lnTo>
                      <a:pt x="6311" y="198"/>
                    </a:lnTo>
                    <a:lnTo>
                      <a:pt x="6301" y="197"/>
                    </a:lnTo>
                    <a:lnTo>
                      <a:pt x="6298" y="199"/>
                    </a:lnTo>
                    <a:lnTo>
                      <a:pt x="6295" y="201"/>
                    </a:lnTo>
                    <a:lnTo>
                      <a:pt x="6294" y="204"/>
                    </a:lnTo>
                    <a:lnTo>
                      <a:pt x="6293" y="210"/>
                    </a:lnTo>
                    <a:lnTo>
                      <a:pt x="6276" y="210"/>
                    </a:lnTo>
                    <a:lnTo>
                      <a:pt x="6258" y="210"/>
                    </a:lnTo>
                    <a:lnTo>
                      <a:pt x="6241" y="210"/>
                    </a:lnTo>
                    <a:lnTo>
                      <a:pt x="6224" y="210"/>
                    </a:lnTo>
                    <a:lnTo>
                      <a:pt x="6224" y="219"/>
                    </a:lnTo>
                    <a:lnTo>
                      <a:pt x="6224" y="227"/>
                    </a:lnTo>
                    <a:lnTo>
                      <a:pt x="6219" y="228"/>
                    </a:lnTo>
                    <a:lnTo>
                      <a:pt x="6215" y="231"/>
                    </a:lnTo>
                    <a:lnTo>
                      <a:pt x="6210" y="235"/>
                    </a:lnTo>
                    <a:lnTo>
                      <a:pt x="6206" y="239"/>
                    </a:lnTo>
                    <a:lnTo>
                      <a:pt x="6190" y="239"/>
                    </a:lnTo>
                    <a:lnTo>
                      <a:pt x="6175" y="239"/>
                    </a:lnTo>
                    <a:lnTo>
                      <a:pt x="6161" y="239"/>
                    </a:lnTo>
                    <a:lnTo>
                      <a:pt x="6147" y="239"/>
                    </a:lnTo>
                    <a:lnTo>
                      <a:pt x="6147" y="248"/>
                    </a:lnTo>
                    <a:lnTo>
                      <a:pt x="6147" y="256"/>
                    </a:lnTo>
                    <a:lnTo>
                      <a:pt x="6133" y="256"/>
                    </a:lnTo>
                    <a:lnTo>
                      <a:pt x="6120" y="256"/>
                    </a:lnTo>
                    <a:lnTo>
                      <a:pt x="6115" y="257"/>
                    </a:lnTo>
                    <a:lnTo>
                      <a:pt x="6110" y="259"/>
                    </a:lnTo>
                    <a:lnTo>
                      <a:pt x="6109" y="260"/>
                    </a:lnTo>
                    <a:lnTo>
                      <a:pt x="6107" y="262"/>
                    </a:lnTo>
                    <a:lnTo>
                      <a:pt x="6107" y="265"/>
                    </a:lnTo>
                    <a:lnTo>
                      <a:pt x="6106" y="268"/>
                    </a:lnTo>
                    <a:lnTo>
                      <a:pt x="6098" y="268"/>
                    </a:lnTo>
                    <a:lnTo>
                      <a:pt x="6089" y="268"/>
                    </a:lnTo>
                    <a:lnTo>
                      <a:pt x="6089" y="277"/>
                    </a:lnTo>
                    <a:lnTo>
                      <a:pt x="6089" y="285"/>
                    </a:lnTo>
                    <a:lnTo>
                      <a:pt x="6071" y="284"/>
                    </a:lnTo>
                    <a:lnTo>
                      <a:pt x="6048" y="282"/>
                    </a:lnTo>
                    <a:lnTo>
                      <a:pt x="6037" y="283"/>
                    </a:lnTo>
                    <a:lnTo>
                      <a:pt x="6028" y="285"/>
                    </a:lnTo>
                    <a:lnTo>
                      <a:pt x="6024" y="287"/>
                    </a:lnTo>
                    <a:lnTo>
                      <a:pt x="6022" y="290"/>
                    </a:lnTo>
                    <a:lnTo>
                      <a:pt x="6020" y="293"/>
                    </a:lnTo>
                    <a:lnTo>
                      <a:pt x="6019" y="297"/>
                    </a:lnTo>
                    <a:lnTo>
                      <a:pt x="5996" y="297"/>
                    </a:lnTo>
                    <a:lnTo>
                      <a:pt x="5975" y="297"/>
                    </a:lnTo>
                    <a:lnTo>
                      <a:pt x="5953" y="297"/>
                    </a:lnTo>
                    <a:lnTo>
                      <a:pt x="5931" y="297"/>
                    </a:lnTo>
                    <a:lnTo>
                      <a:pt x="5931" y="306"/>
                    </a:lnTo>
                    <a:lnTo>
                      <a:pt x="5931" y="314"/>
                    </a:lnTo>
                    <a:lnTo>
                      <a:pt x="5912" y="313"/>
                    </a:lnTo>
                    <a:lnTo>
                      <a:pt x="5887" y="311"/>
                    </a:lnTo>
                    <a:lnTo>
                      <a:pt x="5875" y="312"/>
                    </a:lnTo>
                    <a:lnTo>
                      <a:pt x="5865" y="314"/>
                    </a:lnTo>
                    <a:lnTo>
                      <a:pt x="5861" y="316"/>
                    </a:lnTo>
                    <a:lnTo>
                      <a:pt x="5858" y="319"/>
                    </a:lnTo>
                    <a:lnTo>
                      <a:pt x="5855" y="322"/>
                    </a:lnTo>
                    <a:lnTo>
                      <a:pt x="5855" y="326"/>
                    </a:lnTo>
                    <a:lnTo>
                      <a:pt x="5843" y="326"/>
                    </a:lnTo>
                    <a:lnTo>
                      <a:pt x="5832" y="326"/>
                    </a:lnTo>
                    <a:lnTo>
                      <a:pt x="5823" y="326"/>
                    </a:lnTo>
                    <a:lnTo>
                      <a:pt x="5814" y="326"/>
                    </a:lnTo>
                    <a:lnTo>
                      <a:pt x="5814" y="335"/>
                    </a:lnTo>
                    <a:lnTo>
                      <a:pt x="5814" y="343"/>
                    </a:lnTo>
                    <a:lnTo>
                      <a:pt x="5788" y="343"/>
                    </a:lnTo>
                    <a:lnTo>
                      <a:pt x="5762" y="343"/>
                    </a:lnTo>
                    <a:lnTo>
                      <a:pt x="5736" y="343"/>
                    </a:lnTo>
                    <a:lnTo>
                      <a:pt x="5710" y="343"/>
                    </a:lnTo>
                    <a:lnTo>
                      <a:pt x="5710" y="347"/>
                    </a:lnTo>
                    <a:lnTo>
                      <a:pt x="5710" y="355"/>
                    </a:lnTo>
                    <a:lnTo>
                      <a:pt x="5687" y="355"/>
                    </a:lnTo>
                    <a:lnTo>
                      <a:pt x="5665" y="355"/>
                    </a:lnTo>
                    <a:lnTo>
                      <a:pt x="5643" y="355"/>
                    </a:lnTo>
                    <a:lnTo>
                      <a:pt x="5622" y="355"/>
                    </a:lnTo>
                    <a:lnTo>
                      <a:pt x="5622" y="364"/>
                    </a:lnTo>
                    <a:lnTo>
                      <a:pt x="5622" y="372"/>
                    </a:lnTo>
                    <a:lnTo>
                      <a:pt x="5583" y="372"/>
                    </a:lnTo>
                    <a:lnTo>
                      <a:pt x="5546" y="372"/>
                    </a:lnTo>
                    <a:lnTo>
                      <a:pt x="5510" y="372"/>
                    </a:lnTo>
                    <a:lnTo>
                      <a:pt x="5475" y="372"/>
                    </a:lnTo>
                    <a:lnTo>
                      <a:pt x="5467" y="372"/>
                    </a:lnTo>
                    <a:lnTo>
                      <a:pt x="5464" y="372"/>
                    </a:lnTo>
                    <a:lnTo>
                      <a:pt x="5459" y="373"/>
                    </a:lnTo>
                    <a:lnTo>
                      <a:pt x="5455" y="376"/>
                    </a:lnTo>
                    <a:lnTo>
                      <a:pt x="5451" y="380"/>
                    </a:lnTo>
                    <a:lnTo>
                      <a:pt x="5446" y="384"/>
                    </a:lnTo>
                    <a:lnTo>
                      <a:pt x="5402" y="384"/>
                    </a:lnTo>
                    <a:lnTo>
                      <a:pt x="5358" y="384"/>
                    </a:lnTo>
                    <a:lnTo>
                      <a:pt x="5315" y="384"/>
                    </a:lnTo>
                    <a:lnTo>
                      <a:pt x="5271" y="384"/>
                    </a:lnTo>
                    <a:lnTo>
                      <a:pt x="5227" y="384"/>
                    </a:lnTo>
                    <a:lnTo>
                      <a:pt x="5183" y="384"/>
                    </a:lnTo>
                    <a:lnTo>
                      <a:pt x="5139" y="384"/>
                    </a:lnTo>
                    <a:lnTo>
                      <a:pt x="5095" y="384"/>
                    </a:lnTo>
                    <a:lnTo>
                      <a:pt x="5091" y="388"/>
                    </a:lnTo>
                    <a:lnTo>
                      <a:pt x="5087" y="393"/>
                    </a:lnTo>
                    <a:lnTo>
                      <a:pt x="5084" y="397"/>
                    </a:lnTo>
                    <a:lnTo>
                      <a:pt x="5083" y="401"/>
                    </a:lnTo>
                    <a:lnTo>
                      <a:pt x="5083" y="393"/>
                    </a:lnTo>
                    <a:lnTo>
                      <a:pt x="5083" y="384"/>
                    </a:lnTo>
                    <a:lnTo>
                      <a:pt x="5070" y="384"/>
                    </a:lnTo>
                    <a:lnTo>
                      <a:pt x="5058" y="384"/>
                    </a:lnTo>
                    <a:lnTo>
                      <a:pt x="5047" y="384"/>
                    </a:lnTo>
                    <a:lnTo>
                      <a:pt x="5037" y="384"/>
                    </a:lnTo>
                    <a:lnTo>
                      <a:pt x="5037" y="393"/>
                    </a:lnTo>
                    <a:lnTo>
                      <a:pt x="5037" y="401"/>
                    </a:lnTo>
                    <a:lnTo>
                      <a:pt x="5020" y="401"/>
                    </a:lnTo>
                    <a:lnTo>
                      <a:pt x="5008" y="401"/>
                    </a:lnTo>
                    <a:lnTo>
                      <a:pt x="5004" y="397"/>
                    </a:lnTo>
                    <a:lnTo>
                      <a:pt x="5000" y="393"/>
                    </a:lnTo>
                    <a:lnTo>
                      <a:pt x="4997" y="388"/>
                    </a:lnTo>
                    <a:lnTo>
                      <a:pt x="4996" y="384"/>
                    </a:lnTo>
                    <a:lnTo>
                      <a:pt x="4996" y="393"/>
                    </a:lnTo>
                    <a:lnTo>
                      <a:pt x="4996" y="401"/>
                    </a:lnTo>
                    <a:lnTo>
                      <a:pt x="4988" y="401"/>
                    </a:lnTo>
                    <a:lnTo>
                      <a:pt x="4979" y="401"/>
                    </a:lnTo>
                    <a:lnTo>
                      <a:pt x="4979" y="393"/>
                    </a:lnTo>
                    <a:lnTo>
                      <a:pt x="4979" y="384"/>
                    </a:lnTo>
                    <a:lnTo>
                      <a:pt x="4962" y="384"/>
                    </a:lnTo>
                    <a:lnTo>
                      <a:pt x="4950" y="384"/>
                    </a:lnTo>
                    <a:lnTo>
                      <a:pt x="4945" y="388"/>
                    </a:lnTo>
                    <a:lnTo>
                      <a:pt x="4941" y="393"/>
                    </a:lnTo>
                    <a:lnTo>
                      <a:pt x="4938" y="397"/>
                    </a:lnTo>
                    <a:lnTo>
                      <a:pt x="4937" y="401"/>
                    </a:lnTo>
                    <a:lnTo>
                      <a:pt x="4937" y="393"/>
                    </a:lnTo>
                    <a:lnTo>
                      <a:pt x="4937" y="384"/>
                    </a:lnTo>
                    <a:lnTo>
                      <a:pt x="4907" y="384"/>
                    </a:lnTo>
                    <a:lnTo>
                      <a:pt x="4877" y="384"/>
                    </a:lnTo>
                    <a:lnTo>
                      <a:pt x="4848" y="384"/>
                    </a:lnTo>
                    <a:lnTo>
                      <a:pt x="4821" y="384"/>
                    </a:lnTo>
                    <a:lnTo>
                      <a:pt x="4821" y="396"/>
                    </a:lnTo>
                    <a:lnTo>
                      <a:pt x="4821" y="413"/>
                    </a:lnTo>
                    <a:lnTo>
                      <a:pt x="4804" y="413"/>
                    </a:lnTo>
                    <a:lnTo>
                      <a:pt x="4791" y="413"/>
                    </a:lnTo>
                    <a:lnTo>
                      <a:pt x="4792" y="417"/>
                    </a:lnTo>
                    <a:lnTo>
                      <a:pt x="4795" y="422"/>
                    </a:lnTo>
                    <a:lnTo>
                      <a:pt x="4799" y="426"/>
                    </a:lnTo>
                    <a:lnTo>
                      <a:pt x="4804" y="430"/>
                    </a:lnTo>
                    <a:lnTo>
                      <a:pt x="4804" y="443"/>
                    </a:lnTo>
                    <a:lnTo>
                      <a:pt x="4804" y="459"/>
                    </a:lnTo>
                    <a:lnTo>
                      <a:pt x="4812" y="459"/>
                    </a:lnTo>
                    <a:lnTo>
                      <a:pt x="4821" y="459"/>
                    </a:lnTo>
                    <a:lnTo>
                      <a:pt x="4820" y="482"/>
                    </a:lnTo>
                    <a:lnTo>
                      <a:pt x="4818" y="515"/>
                    </a:lnTo>
                    <a:lnTo>
                      <a:pt x="4819" y="532"/>
                    </a:lnTo>
                    <a:lnTo>
                      <a:pt x="4821" y="545"/>
                    </a:lnTo>
                    <a:lnTo>
                      <a:pt x="4823" y="552"/>
                    </a:lnTo>
                    <a:lnTo>
                      <a:pt x="4826" y="556"/>
                    </a:lnTo>
                    <a:lnTo>
                      <a:pt x="4827" y="557"/>
                    </a:lnTo>
                    <a:lnTo>
                      <a:pt x="4829" y="558"/>
                    </a:lnTo>
                    <a:lnTo>
                      <a:pt x="4831" y="559"/>
                    </a:lnTo>
                    <a:lnTo>
                      <a:pt x="4833" y="559"/>
                    </a:lnTo>
                    <a:lnTo>
                      <a:pt x="4833" y="569"/>
                    </a:lnTo>
                    <a:lnTo>
                      <a:pt x="4833" y="580"/>
                    </a:lnTo>
                    <a:lnTo>
                      <a:pt x="4833" y="593"/>
                    </a:lnTo>
                    <a:lnTo>
                      <a:pt x="4833" y="606"/>
                    </a:lnTo>
                    <a:lnTo>
                      <a:pt x="4842" y="606"/>
                    </a:lnTo>
                    <a:lnTo>
                      <a:pt x="4850" y="606"/>
                    </a:lnTo>
                    <a:lnTo>
                      <a:pt x="4850" y="619"/>
                    </a:lnTo>
                    <a:lnTo>
                      <a:pt x="4849" y="632"/>
                    </a:lnTo>
                    <a:lnTo>
                      <a:pt x="4850" y="638"/>
                    </a:lnTo>
                    <a:lnTo>
                      <a:pt x="4853" y="642"/>
                    </a:lnTo>
                    <a:lnTo>
                      <a:pt x="4854" y="644"/>
                    </a:lnTo>
                    <a:lnTo>
                      <a:pt x="4856" y="645"/>
                    </a:lnTo>
                    <a:lnTo>
                      <a:pt x="4859" y="646"/>
                    </a:lnTo>
                    <a:lnTo>
                      <a:pt x="4862" y="646"/>
                    </a:lnTo>
                    <a:lnTo>
                      <a:pt x="4862" y="659"/>
                    </a:lnTo>
                    <a:lnTo>
                      <a:pt x="4862" y="675"/>
                    </a:lnTo>
                    <a:lnTo>
                      <a:pt x="4871" y="675"/>
                    </a:lnTo>
                    <a:lnTo>
                      <a:pt x="4879" y="675"/>
                    </a:lnTo>
                    <a:lnTo>
                      <a:pt x="4879" y="687"/>
                    </a:lnTo>
                    <a:lnTo>
                      <a:pt x="4879" y="696"/>
                    </a:lnTo>
                    <a:lnTo>
                      <a:pt x="4879" y="700"/>
                    </a:lnTo>
                    <a:lnTo>
                      <a:pt x="4882" y="702"/>
                    </a:lnTo>
                    <a:lnTo>
                      <a:pt x="4885" y="704"/>
                    </a:lnTo>
                    <a:lnTo>
                      <a:pt x="4891" y="704"/>
                    </a:lnTo>
                    <a:lnTo>
                      <a:pt x="4891" y="717"/>
                    </a:lnTo>
                    <a:lnTo>
                      <a:pt x="4891" y="733"/>
                    </a:lnTo>
                    <a:lnTo>
                      <a:pt x="4900" y="733"/>
                    </a:lnTo>
                    <a:lnTo>
                      <a:pt x="4908" y="733"/>
                    </a:lnTo>
                    <a:lnTo>
                      <a:pt x="4908" y="745"/>
                    </a:lnTo>
                    <a:lnTo>
                      <a:pt x="4908" y="754"/>
                    </a:lnTo>
                    <a:lnTo>
                      <a:pt x="4908" y="758"/>
                    </a:lnTo>
                    <a:lnTo>
                      <a:pt x="4911" y="760"/>
                    </a:lnTo>
                    <a:lnTo>
                      <a:pt x="4914" y="762"/>
                    </a:lnTo>
                    <a:lnTo>
                      <a:pt x="4920" y="762"/>
                    </a:lnTo>
                    <a:lnTo>
                      <a:pt x="4920" y="772"/>
                    </a:lnTo>
                    <a:lnTo>
                      <a:pt x="4920" y="783"/>
                    </a:lnTo>
                    <a:lnTo>
                      <a:pt x="4920" y="796"/>
                    </a:lnTo>
                    <a:lnTo>
                      <a:pt x="4920" y="809"/>
                    </a:lnTo>
                    <a:lnTo>
                      <a:pt x="4929" y="809"/>
                    </a:lnTo>
                    <a:lnTo>
                      <a:pt x="4937" y="809"/>
                    </a:lnTo>
                    <a:lnTo>
                      <a:pt x="4937" y="821"/>
                    </a:lnTo>
                    <a:lnTo>
                      <a:pt x="4937" y="830"/>
                    </a:lnTo>
                    <a:lnTo>
                      <a:pt x="4937" y="833"/>
                    </a:lnTo>
                    <a:lnTo>
                      <a:pt x="4940" y="836"/>
                    </a:lnTo>
                    <a:lnTo>
                      <a:pt x="4943" y="837"/>
                    </a:lnTo>
                    <a:lnTo>
                      <a:pt x="4950" y="838"/>
                    </a:lnTo>
                    <a:lnTo>
                      <a:pt x="4950" y="847"/>
                    </a:lnTo>
                    <a:lnTo>
                      <a:pt x="4950" y="856"/>
                    </a:lnTo>
                    <a:lnTo>
                      <a:pt x="4950" y="866"/>
                    </a:lnTo>
                    <a:lnTo>
                      <a:pt x="4950" y="878"/>
                    </a:lnTo>
                    <a:lnTo>
                      <a:pt x="4959" y="878"/>
                    </a:lnTo>
                    <a:lnTo>
                      <a:pt x="4967" y="878"/>
                    </a:lnTo>
                    <a:lnTo>
                      <a:pt x="4967" y="883"/>
                    </a:lnTo>
                    <a:lnTo>
                      <a:pt x="4967" y="887"/>
                    </a:lnTo>
                    <a:lnTo>
                      <a:pt x="1665" y="887"/>
                    </a:lnTo>
                    <a:close/>
                    <a:moveTo>
                      <a:pt x="2208" y="0"/>
                    </a:moveTo>
                    <a:lnTo>
                      <a:pt x="2205" y="3"/>
                    </a:lnTo>
                    <a:lnTo>
                      <a:pt x="2202" y="6"/>
                    </a:lnTo>
                    <a:lnTo>
                      <a:pt x="2186" y="6"/>
                    </a:lnTo>
                    <a:lnTo>
                      <a:pt x="2173" y="6"/>
                    </a:lnTo>
                    <a:lnTo>
                      <a:pt x="2173" y="14"/>
                    </a:lnTo>
                    <a:lnTo>
                      <a:pt x="2173" y="23"/>
                    </a:lnTo>
                    <a:lnTo>
                      <a:pt x="2157" y="23"/>
                    </a:lnTo>
                    <a:lnTo>
                      <a:pt x="2144" y="23"/>
                    </a:lnTo>
                    <a:lnTo>
                      <a:pt x="2140" y="24"/>
                    </a:lnTo>
                    <a:lnTo>
                      <a:pt x="2136" y="27"/>
                    </a:lnTo>
                    <a:lnTo>
                      <a:pt x="2134" y="30"/>
                    </a:lnTo>
                    <a:lnTo>
                      <a:pt x="2133" y="35"/>
                    </a:lnTo>
                    <a:lnTo>
                      <a:pt x="2133" y="43"/>
                    </a:lnTo>
                    <a:lnTo>
                      <a:pt x="2133" y="52"/>
                    </a:lnTo>
                    <a:lnTo>
                      <a:pt x="2121" y="51"/>
                    </a:lnTo>
                    <a:lnTo>
                      <a:pt x="2112" y="51"/>
                    </a:lnTo>
                    <a:lnTo>
                      <a:pt x="2108" y="52"/>
                    </a:lnTo>
                    <a:lnTo>
                      <a:pt x="2106" y="55"/>
                    </a:lnTo>
                    <a:lnTo>
                      <a:pt x="2104" y="58"/>
                    </a:lnTo>
                    <a:lnTo>
                      <a:pt x="2104" y="64"/>
                    </a:lnTo>
                    <a:lnTo>
                      <a:pt x="2095" y="64"/>
                    </a:lnTo>
                    <a:lnTo>
                      <a:pt x="2086" y="64"/>
                    </a:lnTo>
                    <a:lnTo>
                      <a:pt x="2086" y="72"/>
                    </a:lnTo>
                    <a:lnTo>
                      <a:pt x="2086" y="81"/>
                    </a:lnTo>
                    <a:lnTo>
                      <a:pt x="2069" y="81"/>
                    </a:lnTo>
                    <a:lnTo>
                      <a:pt x="2056" y="81"/>
                    </a:lnTo>
                    <a:lnTo>
                      <a:pt x="2052" y="82"/>
                    </a:lnTo>
                    <a:lnTo>
                      <a:pt x="2048" y="85"/>
                    </a:lnTo>
                    <a:lnTo>
                      <a:pt x="2046" y="88"/>
                    </a:lnTo>
                    <a:lnTo>
                      <a:pt x="2045" y="93"/>
                    </a:lnTo>
                    <a:lnTo>
                      <a:pt x="2045" y="101"/>
                    </a:lnTo>
                    <a:lnTo>
                      <a:pt x="2045" y="110"/>
                    </a:lnTo>
                    <a:lnTo>
                      <a:pt x="2033" y="110"/>
                    </a:lnTo>
                    <a:lnTo>
                      <a:pt x="2024" y="109"/>
                    </a:lnTo>
                    <a:lnTo>
                      <a:pt x="2020" y="110"/>
                    </a:lnTo>
                    <a:lnTo>
                      <a:pt x="2018" y="113"/>
                    </a:lnTo>
                    <a:lnTo>
                      <a:pt x="2016" y="116"/>
                    </a:lnTo>
                    <a:lnTo>
                      <a:pt x="2016" y="122"/>
                    </a:lnTo>
                    <a:lnTo>
                      <a:pt x="1999" y="122"/>
                    </a:lnTo>
                    <a:lnTo>
                      <a:pt x="1987" y="122"/>
                    </a:lnTo>
                    <a:lnTo>
                      <a:pt x="1987" y="130"/>
                    </a:lnTo>
                    <a:lnTo>
                      <a:pt x="1987" y="139"/>
                    </a:lnTo>
                    <a:lnTo>
                      <a:pt x="1978" y="140"/>
                    </a:lnTo>
                    <a:lnTo>
                      <a:pt x="1970" y="143"/>
                    </a:lnTo>
                    <a:lnTo>
                      <a:pt x="1963" y="146"/>
                    </a:lnTo>
                    <a:lnTo>
                      <a:pt x="1958" y="151"/>
                    </a:lnTo>
                    <a:lnTo>
                      <a:pt x="1958" y="160"/>
                    </a:lnTo>
                    <a:lnTo>
                      <a:pt x="1958" y="168"/>
                    </a:lnTo>
                    <a:lnTo>
                      <a:pt x="1946" y="168"/>
                    </a:lnTo>
                    <a:lnTo>
                      <a:pt x="1937" y="167"/>
                    </a:lnTo>
                    <a:lnTo>
                      <a:pt x="1933" y="169"/>
                    </a:lnTo>
                    <a:lnTo>
                      <a:pt x="1931" y="171"/>
                    </a:lnTo>
                    <a:lnTo>
                      <a:pt x="1929" y="174"/>
                    </a:lnTo>
                    <a:lnTo>
                      <a:pt x="1929" y="180"/>
                    </a:lnTo>
                    <a:lnTo>
                      <a:pt x="1911" y="180"/>
                    </a:lnTo>
                    <a:lnTo>
                      <a:pt x="1899" y="180"/>
                    </a:lnTo>
                    <a:lnTo>
                      <a:pt x="1899" y="189"/>
                    </a:lnTo>
                    <a:lnTo>
                      <a:pt x="1899" y="198"/>
                    </a:lnTo>
                    <a:lnTo>
                      <a:pt x="1890" y="199"/>
                    </a:lnTo>
                    <a:lnTo>
                      <a:pt x="1882" y="202"/>
                    </a:lnTo>
                    <a:lnTo>
                      <a:pt x="1875" y="206"/>
                    </a:lnTo>
                    <a:lnTo>
                      <a:pt x="1870" y="210"/>
                    </a:lnTo>
                    <a:lnTo>
                      <a:pt x="1870" y="219"/>
                    </a:lnTo>
                    <a:lnTo>
                      <a:pt x="1870" y="227"/>
                    </a:lnTo>
                    <a:lnTo>
                      <a:pt x="1858" y="227"/>
                    </a:lnTo>
                    <a:lnTo>
                      <a:pt x="1848" y="226"/>
                    </a:lnTo>
                    <a:lnTo>
                      <a:pt x="1845" y="228"/>
                    </a:lnTo>
                    <a:lnTo>
                      <a:pt x="1842" y="230"/>
                    </a:lnTo>
                    <a:lnTo>
                      <a:pt x="1841" y="233"/>
                    </a:lnTo>
                    <a:lnTo>
                      <a:pt x="1840" y="239"/>
                    </a:lnTo>
                    <a:lnTo>
                      <a:pt x="1824" y="239"/>
                    </a:lnTo>
                    <a:lnTo>
                      <a:pt x="1812" y="239"/>
                    </a:lnTo>
                    <a:lnTo>
                      <a:pt x="1812" y="248"/>
                    </a:lnTo>
                    <a:lnTo>
                      <a:pt x="1812" y="256"/>
                    </a:lnTo>
                    <a:lnTo>
                      <a:pt x="1807" y="257"/>
                    </a:lnTo>
                    <a:lnTo>
                      <a:pt x="1803" y="260"/>
                    </a:lnTo>
                    <a:lnTo>
                      <a:pt x="1798" y="264"/>
                    </a:lnTo>
                    <a:lnTo>
                      <a:pt x="1794" y="268"/>
                    </a:lnTo>
                    <a:lnTo>
                      <a:pt x="1777" y="268"/>
                    </a:lnTo>
                    <a:lnTo>
                      <a:pt x="1764" y="268"/>
                    </a:lnTo>
                    <a:lnTo>
                      <a:pt x="1764" y="277"/>
                    </a:lnTo>
                    <a:lnTo>
                      <a:pt x="1764" y="285"/>
                    </a:lnTo>
                    <a:lnTo>
                      <a:pt x="1747" y="285"/>
                    </a:lnTo>
                    <a:lnTo>
                      <a:pt x="1735" y="285"/>
                    </a:lnTo>
                    <a:lnTo>
                      <a:pt x="1731" y="286"/>
                    </a:lnTo>
                    <a:lnTo>
                      <a:pt x="1727" y="289"/>
                    </a:lnTo>
                    <a:lnTo>
                      <a:pt x="1724" y="293"/>
                    </a:lnTo>
                    <a:lnTo>
                      <a:pt x="1723" y="297"/>
                    </a:lnTo>
                    <a:lnTo>
                      <a:pt x="1723" y="306"/>
                    </a:lnTo>
                    <a:lnTo>
                      <a:pt x="1723" y="314"/>
                    </a:lnTo>
                    <a:lnTo>
                      <a:pt x="1719" y="315"/>
                    </a:lnTo>
                    <a:lnTo>
                      <a:pt x="1715" y="318"/>
                    </a:lnTo>
                    <a:lnTo>
                      <a:pt x="1710" y="322"/>
                    </a:lnTo>
                    <a:lnTo>
                      <a:pt x="1706" y="326"/>
                    </a:lnTo>
                    <a:lnTo>
                      <a:pt x="1689" y="326"/>
                    </a:lnTo>
                    <a:lnTo>
                      <a:pt x="1677" y="326"/>
                    </a:lnTo>
                    <a:lnTo>
                      <a:pt x="1677" y="335"/>
                    </a:lnTo>
                    <a:lnTo>
                      <a:pt x="1677" y="343"/>
                    </a:lnTo>
                    <a:lnTo>
                      <a:pt x="1660" y="343"/>
                    </a:lnTo>
                    <a:lnTo>
                      <a:pt x="1648" y="343"/>
                    </a:lnTo>
                    <a:lnTo>
                      <a:pt x="1644" y="344"/>
                    </a:lnTo>
                    <a:lnTo>
                      <a:pt x="1640" y="347"/>
                    </a:lnTo>
                    <a:lnTo>
                      <a:pt x="1637" y="351"/>
                    </a:lnTo>
                    <a:lnTo>
                      <a:pt x="1636" y="355"/>
                    </a:lnTo>
                    <a:lnTo>
                      <a:pt x="1636" y="364"/>
                    </a:lnTo>
                    <a:lnTo>
                      <a:pt x="1636" y="372"/>
                    </a:lnTo>
                    <a:lnTo>
                      <a:pt x="1632" y="373"/>
                    </a:lnTo>
                    <a:lnTo>
                      <a:pt x="1628" y="376"/>
                    </a:lnTo>
                    <a:lnTo>
                      <a:pt x="1622" y="380"/>
                    </a:lnTo>
                    <a:lnTo>
                      <a:pt x="1618" y="384"/>
                    </a:lnTo>
                    <a:lnTo>
                      <a:pt x="1601" y="384"/>
                    </a:lnTo>
                    <a:lnTo>
                      <a:pt x="1589" y="384"/>
                    </a:lnTo>
                    <a:lnTo>
                      <a:pt x="1585" y="389"/>
                    </a:lnTo>
                    <a:lnTo>
                      <a:pt x="1581" y="396"/>
                    </a:lnTo>
                    <a:lnTo>
                      <a:pt x="1578" y="404"/>
                    </a:lnTo>
                    <a:lnTo>
                      <a:pt x="1577" y="413"/>
                    </a:lnTo>
                    <a:lnTo>
                      <a:pt x="1568" y="413"/>
                    </a:lnTo>
                    <a:lnTo>
                      <a:pt x="1560" y="413"/>
                    </a:lnTo>
                    <a:lnTo>
                      <a:pt x="1560" y="422"/>
                    </a:lnTo>
                    <a:lnTo>
                      <a:pt x="1560" y="430"/>
                    </a:lnTo>
                    <a:lnTo>
                      <a:pt x="1548" y="430"/>
                    </a:lnTo>
                    <a:lnTo>
                      <a:pt x="1539" y="430"/>
                    </a:lnTo>
                    <a:lnTo>
                      <a:pt x="1535" y="431"/>
                    </a:lnTo>
                    <a:lnTo>
                      <a:pt x="1533" y="433"/>
                    </a:lnTo>
                    <a:lnTo>
                      <a:pt x="1531" y="437"/>
                    </a:lnTo>
                    <a:lnTo>
                      <a:pt x="1531" y="442"/>
                    </a:lnTo>
                    <a:lnTo>
                      <a:pt x="1514" y="442"/>
                    </a:lnTo>
                    <a:lnTo>
                      <a:pt x="1502" y="442"/>
                    </a:lnTo>
                    <a:lnTo>
                      <a:pt x="1502" y="451"/>
                    </a:lnTo>
                    <a:lnTo>
                      <a:pt x="1502" y="459"/>
                    </a:lnTo>
                    <a:lnTo>
                      <a:pt x="1485" y="459"/>
                    </a:lnTo>
                    <a:lnTo>
                      <a:pt x="1472" y="459"/>
                    </a:lnTo>
                    <a:lnTo>
                      <a:pt x="1467" y="461"/>
                    </a:lnTo>
                    <a:lnTo>
                      <a:pt x="1464" y="463"/>
                    </a:lnTo>
                    <a:lnTo>
                      <a:pt x="1461" y="467"/>
                    </a:lnTo>
                    <a:lnTo>
                      <a:pt x="1460" y="471"/>
                    </a:lnTo>
                    <a:lnTo>
                      <a:pt x="1460" y="480"/>
                    </a:lnTo>
                    <a:lnTo>
                      <a:pt x="1460" y="488"/>
                    </a:lnTo>
                    <a:lnTo>
                      <a:pt x="1456" y="489"/>
                    </a:lnTo>
                    <a:lnTo>
                      <a:pt x="1451" y="492"/>
                    </a:lnTo>
                    <a:lnTo>
                      <a:pt x="1447" y="496"/>
                    </a:lnTo>
                    <a:lnTo>
                      <a:pt x="1443" y="500"/>
                    </a:lnTo>
                    <a:lnTo>
                      <a:pt x="1426" y="500"/>
                    </a:lnTo>
                    <a:lnTo>
                      <a:pt x="1414" y="500"/>
                    </a:lnTo>
                    <a:lnTo>
                      <a:pt x="1409" y="506"/>
                    </a:lnTo>
                    <a:lnTo>
                      <a:pt x="1406" y="512"/>
                    </a:lnTo>
                    <a:lnTo>
                      <a:pt x="1403" y="521"/>
                    </a:lnTo>
                    <a:lnTo>
                      <a:pt x="1402" y="529"/>
                    </a:lnTo>
                    <a:lnTo>
                      <a:pt x="1385" y="529"/>
                    </a:lnTo>
                    <a:lnTo>
                      <a:pt x="1373" y="529"/>
                    </a:lnTo>
                    <a:lnTo>
                      <a:pt x="1373" y="538"/>
                    </a:lnTo>
                    <a:lnTo>
                      <a:pt x="1373" y="546"/>
                    </a:lnTo>
                    <a:lnTo>
                      <a:pt x="1361" y="546"/>
                    </a:lnTo>
                    <a:lnTo>
                      <a:pt x="1352" y="546"/>
                    </a:lnTo>
                    <a:lnTo>
                      <a:pt x="1349" y="547"/>
                    </a:lnTo>
                    <a:lnTo>
                      <a:pt x="1346" y="550"/>
                    </a:lnTo>
                    <a:lnTo>
                      <a:pt x="1345" y="554"/>
                    </a:lnTo>
                    <a:lnTo>
                      <a:pt x="1344" y="559"/>
                    </a:lnTo>
                    <a:lnTo>
                      <a:pt x="1335" y="559"/>
                    </a:lnTo>
                    <a:lnTo>
                      <a:pt x="1327" y="559"/>
                    </a:lnTo>
                    <a:lnTo>
                      <a:pt x="1321" y="565"/>
                    </a:lnTo>
                    <a:lnTo>
                      <a:pt x="1318" y="571"/>
                    </a:lnTo>
                    <a:lnTo>
                      <a:pt x="1315" y="580"/>
                    </a:lnTo>
                    <a:lnTo>
                      <a:pt x="1314" y="588"/>
                    </a:lnTo>
                    <a:lnTo>
                      <a:pt x="1297" y="588"/>
                    </a:lnTo>
                    <a:lnTo>
                      <a:pt x="1285" y="588"/>
                    </a:lnTo>
                    <a:lnTo>
                      <a:pt x="1285" y="597"/>
                    </a:lnTo>
                    <a:lnTo>
                      <a:pt x="1285" y="606"/>
                    </a:lnTo>
                    <a:lnTo>
                      <a:pt x="1281" y="607"/>
                    </a:lnTo>
                    <a:lnTo>
                      <a:pt x="1276" y="609"/>
                    </a:lnTo>
                    <a:lnTo>
                      <a:pt x="1272" y="613"/>
                    </a:lnTo>
                    <a:lnTo>
                      <a:pt x="1268" y="617"/>
                    </a:lnTo>
                    <a:lnTo>
                      <a:pt x="1251" y="617"/>
                    </a:lnTo>
                    <a:lnTo>
                      <a:pt x="1239" y="617"/>
                    </a:lnTo>
                    <a:lnTo>
                      <a:pt x="1239" y="626"/>
                    </a:lnTo>
                    <a:lnTo>
                      <a:pt x="1239" y="635"/>
                    </a:lnTo>
                    <a:lnTo>
                      <a:pt x="1222" y="635"/>
                    </a:lnTo>
                    <a:lnTo>
                      <a:pt x="1209" y="635"/>
                    </a:lnTo>
                    <a:lnTo>
                      <a:pt x="1205" y="636"/>
                    </a:lnTo>
                    <a:lnTo>
                      <a:pt x="1201" y="638"/>
                    </a:lnTo>
                    <a:lnTo>
                      <a:pt x="1199" y="642"/>
                    </a:lnTo>
                    <a:lnTo>
                      <a:pt x="1198" y="646"/>
                    </a:lnTo>
                    <a:lnTo>
                      <a:pt x="1198" y="655"/>
                    </a:lnTo>
                    <a:lnTo>
                      <a:pt x="1198" y="664"/>
                    </a:lnTo>
                    <a:lnTo>
                      <a:pt x="1194" y="665"/>
                    </a:lnTo>
                    <a:lnTo>
                      <a:pt x="1189" y="667"/>
                    </a:lnTo>
                    <a:lnTo>
                      <a:pt x="1185" y="671"/>
                    </a:lnTo>
                    <a:lnTo>
                      <a:pt x="1181" y="675"/>
                    </a:lnTo>
                    <a:lnTo>
                      <a:pt x="1163" y="675"/>
                    </a:lnTo>
                    <a:lnTo>
                      <a:pt x="1150" y="675"/>
                    </a:lnTo>
                    <a:lnTo>
                      <a:pt x="1150" y="684"/>
                    </a:lnTo>
                    <a:lnTo>
                      <a:pt x="1150" y="693"/>
                    </a:lnTo>
                    <a:lnTo>
                      <a:pt x="1134" y="693"/>
                    </a:lnTo>
                    <a:lnTo>
                      <a:pt x="1121" y="693"/>
                    </a:lnTo>
                    <a:lnTo>
                      <a:pt x="1117" y="694"/>
                    </a:lnTo>
                    <a:lnTo>
                      <a:pt x="1113" y="696"/>
                    </a:lnTo>
                    <a:lnTo>
                      <a:pt x="1111" y="700"/>
                    </a:lnTo>
                    <a:lnTo>
                      <a:pt x="1110" y="704"/>
                    </a:lnTo>
                    <a:lnTo>
                      <a:pt x="1110" y="713"/>
                    </a:lnTo>
                    <a:lnTo>
                      <a:pt x="1110" y="722"/>
                    </a:lnTo>
                    <a:lnTo>
                      <a:pt x="1101" y="723"/>
                    </a:lnTo>
                    <a:lnTo>
                      <a:pt x="1093" y="725"/>
                    </a:lnTo>
                    <a:lnTo>
                      <a:pt x="1086" y="729"/>
                    </a:lnTo>
                    <a:lnTo>
                      <a:pt x="1081" y="733"/>
                    </a:lnTo>
                    <a:lnTo>
                      <a:pt x="1081" y="742"/>
                    </a:lnTo>
                    <a:lnTo>
                      <a:pt x="1081" y="751"/>
                    </a:lnTo>
                    <a:lnTo>
                      <a:pt x="1069" y="750"/>
                    </a:lnTo>
                    <a:lnTo>
                      <a:pt x="1060" y="750"/>
                    </a:lnTo>
                    <a:lnTo>
                      <a:pt x="1056" y="751"/>
                    </a:lnTo>
                    <a:lnTo>
                      <a:pt x="1054" y="753"/>
                    </a:lnTo>
                    <a:lnTo>
                      <a:pt x="1052" y="757"/>
                    </a:lnTo>
                    <a:lnTo>
                      <a:pt x="1052" y="762"/>
                    </a:lnTo>
                    <a:lnTo>
                      <a:pt x="1035" y="762"/>
                    </a:lnTo>
                    <a:lnTo>
                      <a:pt x="1023" y="762"/>
                    </a:lnTo>
                    <a:lnTo>
                      <a:pt x="1023" y="771"/>
                    </a:lnTo>
                    <a:lnTo>
                      <a:pt x="1023" y="780"/>
                    </a:lnTo>
                    <a:lnTo>
                      <a:pt x="1017" y="781"/>
                    </a:lnTo>
                    <a:lnTo>
                      <a:pt x="1013" y="783"/>
                    </a:lnTo>
                    <a:lnTo>
                      <a:pt x="1009" y="787"/>
                    </a:lnTo>
                    <a:lnTo>
                      <a:pt x="1004" y="791"/>
                    </a:lnTo>
                    <a:lnTo>
                      <a:pt x="988" y="791"/>
                    </a:lnTo>
                    <a:lnTo>
                      <a:pt x="975" y="791"/>
                    </a:lnTo>
                    <a:lnTo>
                      <a:pt x="971" y="797"/>
                    </a:lnTo>
                    <a:lnTo>
                      <a:pt x="967" y="804"/>
                    </a:lnTo>
                    <a:lnTo>
                      <a:pt x="965" y="812"/>
                    </a:lnTo>
                    <a:lnTo>
                      <a:pt x="964" y="820"/>
                    </a:lnTo>
                    <a:lnTo>
                      <a:pt x="947" y="820"/>
                    </a:lnTo>
                    <a:lnTo>
                      <a:pt x="935" y="820"/>
                    </a:lnTo>
                    <a:lnTo>
                      <a:pt x="935" y="829"/>
                    </a:lnTo>
                    <a:lnTo>
                      <a:pt x="935" y="838"/>
                    </a:lnTo>
                    <a:lnTo>
                      <a:pt x="930" y="839"/>
                    </a:lnTo>
                    <a:lnTo>
                      <a:pt x="926" y="841"/>
                    </a:lnTo>
                    <a:lnTo>
                      <a:pt x="922" y="845"/>
                    </a:lnTo>
                    <a:lnTo>
                      <a:pt x="917" y="849"/>
                    </a:lnTo>
                    <a:lnTo>
                      <a:pt x="900" y="849"/>
                    </a:lnTo>
                    <a:lnTo>
                      <a:pt x="888" y="849"/>
                    </a:lnTo>
                    <a:lnTo>
                      <a:pt x="884" y="855"/>
                    </a:lnTo>
                    <a:lnTo>
                      <a:pt x="880" y="862"/>
                    </a:lnTo>
                    <a:lnTo>
                      <a:pt x="878" y="870"/>
                    </a:lnTo>
                    <a:lnTo>
                      <a:pt x="877" y="878"/>
                    </a:lnTo>
                    <a:lnTo>
                      <a:pt x="859" y="878"/>
                    </a:lnTo>
                    <a:lnTo>
                      <a:pt x="847" y="878"/>
                    </a:lnTo>
                    <a:lnTo>
                      <a:pt x="847" y="883"/>
                    </a:lnTo>
                    <a:lnTo>
                      <a:pt x="847" y="887"/>
                    </a:lnTo>
                    <a:lnTo>
                      <a:pt x="566" y="887"/>
                    </a:lnTo>
                    <a:lnTo>
                      <a:pt x="566" y="876"/>
                    </a:lnTo>
                    <a:lnTo>
                      <a:pt x="566" y="867"/>
                    </a:lnTo>
                    <a:lnTo>
                      <a:pt x="549" y="867"/>
                    </a:lnTo>
                    <a:lnTo>
                      <a:pt x="537" y="867"/>
                    </a:lnTo>
                    <a:lnTo>
                      <a:pt x="538" y="857"/>
                    </a:lnTo>
                    <a:lnTo>
                      <a:pt x="538" y="848"/>
                    </a:lnTo>
                    <a:lnTo>
                      <a:pt x="537" y="844"/>
                    </a:lnTo>
                    <a:lnTo>
                      <a:pt x="534" y="841"/>
                    </a:lnTo>
                    <a:lnTo>
                      <a:pt x="531" y="839"/>
                    </a:lnTo>
                    <a:lnTo>
                      <a:pt x="525" y="838"/>
                    </a:lnTo>
                    <a:lnTo>
                      <a:pt x="525" y="829"/>
                    </a:lnTo>
                    <a:lnTo>
                      <a:pt x="525" y="820"/>
                    </a:lnTo>
                    <a:lnTo>
                      <a:pt x="517" y="820"/>
                    </a:lnTo>
                    <a:lnTo>
                      <a:pt x="508" y="820"/>
                    </a:lnTo>
                    <a:lnTo>
                      <a:pt x="508" y="811"/>
                    </a:lnTo>
                    <a:lnTo>
                      <a:pt x="509" y="802"/>
                    </a:lnTo>
                    <a:lnTo>
                      <a:pt x="508" y="798"/>
                    </a:lnTo>
                    <a:lnTo>
                      <a:pt x="505" y="794"/>
                    </a:lnTo>
                    <a:lnTo>
                      <a:pt x="502" y="792"/>
                    </a:lnTo>
                    <a:lnTo>
                      <a:pt x="496" y="791"/>
                    </a:lnTo>
                    <a:lnTo>
                      <a:pt x="496" y="779"/>
                    </a:lnTo>
                    <a:lnTo>
                      <a:pt x="496" y="769"/>
                    </a:lnTo>
                    <a:lnTo>
                      <a:pt x="496" y="760"/>
                    </a:lnTo>
                    <a:lnTo>
                      <a:pt x="496" y="751"/>
                    </a:lnTo>
                    <a:lnTo>
                      <a:pt x="488" y="751"/>
                    </a:lnTo>
                    <a:lnTo>
                      <a:pt x="479" y="751"/>
                    </a:lnTo>
                    <a:lnTo>
                      <a:pt x="479" y="742"/>
                    </a:lnTo>
                    <a:lnTo>
                      <a:pt x="479" y="733"/>
                    </a:lnTo>
                    <a:lnTo>
                      <a:pt x="488" y="733"/>
                    </a:lnTo>
                    <a:lnTo>
                      <a:pt x="496" y="733"/>
                    </a:lnTo>
                    <a:lnTo>
                      <a:pt x="496" y="717"/>
                    </a:lnTo>
                    <a:lnTo>
                      <a:pt x="496" y="704"/>
                    </a:lnTo>
                    <a:lnTo>
                      <a:pt x="497" y="700"/>
                    </a:lnTo>
                    <a:lnTo>
                      <a:pt x="500" y="696"/>
                    </a:lnTo>
                    <a:lnTo>
                      <a:pt x="504" y="694"/>
                    </a:lnTo>
                    <a:lnTo>
                      <a:pt x="508" y="693"/>
                    </a:lnTo>
                    <a:lnTo>
                      <a:pt x="520" y="693"/>
                    </a:lnTo>
                    <a:lnTo>
                      <a:pt x="537" y="693"/>
                    </a:lnTo>
                    <a:lnTo>
                      <a:pt x="537" y="684"/>
                    </a:lnTo>
                    <a:lnTo>
                      <a:pt x="537" y="675"/>
                    </a:lnTo>
                    <a:lnTo>
                      <a:pt x="546" y="676"/>
                    </a:lnTo>
                    <a:lnTo>
                      <a:pt x="556" y="676"/>
                    </a:lnTo>
                    <a:lnTo>
                      <a:pt x="560" y="675"/>
                    </a:lnTo>
                    <a:lnTo>
                      <a:pt x="563" y="673"/>
                    </a:lnTo>
                    <a:lnTo>
                      <a:pt x="565" y="669"/>
                    </a:lnTo>
                    <a:lnTo>
                      <a:pt x="566" y="664"/>
                    </a:lnTo>
                    <a:lnTo>
                      <a:pt x="579" y="664"/>
                    </a:lnTo>
                    <a:lnTo>
                      <a:pt x="596" y="664"/>
                    </a:lnTo>
                    <a:lnTo>
                      <a:pt x="596" y="655"/>
                    </a:lnTo>
                    <a:lnTo>
                      <a:pt x="596" y="646"/>
                    </a:lnTo>
                    <a:lnTo>
                      <a:pt x="605" y="647"/>
                    </a:lnTo>
                    <a:lnTo>
                      <a:pt x="615" y="647"/>
                    </a:lnTo>
                    <a:lnTo>
                      <a:pt x="619" y="646"/>
                    </a:lnTo>
                    <a:lnTo>
                      <a:pt x="622" y="644"/>
                    </a:lnTo>
                    <a:lnTo>
                      <a:pt x="624" y="640"/>
                    </a:lnTo>
                    <a:lnTo>
                      <a:pt x="625" y="635"/>
                    </a:lnTo>
                    <a:lnTo>
                      <a:pt x="634" y="635"/>
                    </a:lnTo>
                    <a:lnTo>
                      <a:pt x="642" y="635"/>
                    </a:lnTo>
                    <a:lnTo>
                      <a:pt x="642" y="626"/>
                    </a:lnTo>
                    <a:lnTo>
                      <a:pt x="642" y="617"/>
                    </a:lnTo>
                    <a:lnTo>
                      <a:pt x="654" y="618"/>
                    </a:lnTo>
                    <a:lnTo>
                      <a:pt x="667" y="618"/>
                    </a:lnTo>
                    <a:lnTo>
                      <a:pt x="673" y="617"/>
                    </a:lnTo>
                    <a:lnTo>
                      <a:pt x="678" y="615"/>
                    </a:lnTo>
                    <a:lnTo>
                      <a:pt x="680" y="613"/>
                    </a:lnTo>
                    <a:lnTo>
                      <a:pt x="682" y="611"/>
                    </a:lnTo>
                    <a:lnTo>
                      <a:pt x="683" y="609"/>
                    </a:lnTo>
                    <a:lnTo>
                      <a:pt x="683" y="606"/>
                    </a:lnTo>
                    <a:lnTo>
                      <a:pt x="692" y="606"/>
                    </a:lnTo>
                    <a:lnTo>
                      <a:pt x="700" y="606"/>
                    </a:lnTo>
                    <a:lnTo>
                      <a:pt x="700" y="597"/>
                    </a:lnTo>
                    <a:lnTo>
                      <a:pt x="700" y="588"/>
                    </a:lnTo>
                    <a:lnTo>
                      <a:pt x="710" y="589"/>
                    </a:lnTo>
                    <a:lnTo>
                      <a:pt x="720" y="589"/>
                    </a:lnTo>
                    <a:lnTo>
                      <a:pt x="724" y="588"/>
                    </a:lnTo>
                    <a:lnTo>
                      <a:pt x="727" y="586"/>
                    </a:lnTo>
                    <a:lnTo>
                      <a:pt x="730" y="582"/>
                    </a:lnTo>
                    <a:lnTo>
                      <a:pt x="730" y="577"/>
                    </a:lnTo>
                    <a:lnTo>
                      <a:pt x="743" y="577"/>
                    </a:lnTo>
                    <a:lnTo>
                      <a:pt x="760" y="577"/>
                    </a:lnTo>
                    <a:lnTo>
                      <a:pt x="760" y="568"/>
                    </a:lnTo>
                    <a:lnTo>
                      <a:pt x="763" y="560"/>
                    </a:lnTo>
                    <a:lnTo>
                      <a:pt x="767" y="553"/>
                    </a:lnTo>
                    <a:lnTo>
                      <a:pt x="771" y="546"/>
                    </a:lnTo>
                    <a:lnTo>
                      <a:pt x="783" y="546"/>
                    </a:lnTo>
                    <a:lnTo>
                      <a:pt x="800" y="546"/>
                    </a:lnTo>
                    <a:lnTo>
                      <a:pt x="800" y="538"/>
                    </a:lnTo>
                    <a:lnTo>
                      <a:pt x="800" y="529"/>
                    </a:lnTo>
                    <a:lnTo>
                      <a:pt x="810" y="530"/>
                    </a:lnTo>
                    <a:lnTo>
                      <a:pt x="819" y="530"/>
                    </a:lnTo>
                    <a:lnTo>
                      <a:pt x="823" y="529"/>
                    </a:lnTo>
                    <a:lnTo>
                      <a:pt x="826" y="527"/>
                    </a:lnTo>
                    <a:lnTo>
                      <a:pt x="828" y="523"/>
                    </a:lnTo>
                    <a:lnTo>
                      <a:pt x="829" y="518"/>
                    </a:lnTo>
                    <a:lnTo>
                      <a:pt x="839" y="518"/>
                    </a:lnTo>
                    <a:lnTo>
                      <a:pt x="850" y="518"/>
                    </a:lnTo>
                    <a:lnTo>
                      <a:pt x="863" y="518"/>
                    </a:lnTo>
                    <a:lnTo>
                      <a:pt x="877" y="518"/>
                    </a:lnTo>
                    <a:lnTo>
                      <a:pt x="877" y="509"/>
                    </a:lnTo>
                    <a:lnTo>
                      <a:pt x="877" y="500"/>
                    </a:lnTo>
                    <a:lnTo>
                      <a:pt x="886" y="501"/>
                    </a:lnTo>
                    <a:lnTo>
                      <a:pt x="895" y="501"/>
                    </a:lnTo>
                    <a:lnTo>
                      <a:pt x="899" y="500"/>
                    </a:lnTo>
                    <a:lnTo>
                      <a:pt x="903" y="498"/>
                    </a:lnTo>
                    <a:lnTo>
                      <a:pt x="905" y="494"/>
                    </a:lnTo>
                    <a:lnTo>
                      <a:pt x="906" y="488"/>
                    </a:lnTo>
                    <a:lnTo>
                      <a:pt x="918" y="488"/>
                    </a:lnTo>
                    <a:lnTo>
                      <a:pt x="935" y="488"/>
                    </a:lnTo>
                    <a:lnTo>
                      <a:pt x="936" y="480"/>
                    </a:lnTo>
                    <a:lnTo>
                      <a:pt x="938" y="472"/>
                    </a:lnTo>
                    <a:lnTo>
                      <a:pt x="942" y="465"/>
                    </a:lnTo>
                    <a:lnTo>
                      <a:pt x="946" y="459"/>
                    </a:lnTo>
                    <a:lnTo>
                      <a:pt x="955" y="459"/>
                    </a:lnTo>
                    <a:lnTo>
                      <a:pt x="964" y="459"/>
                    </a:lnTo>
                    <a:lnTo>
                      <a:pt x="964" y="451"/>
                    </a:lnTo>
                    <a:lnTo>
                      <a:pt x="964" y="442"/>
                    </a:lnTo>
                    <a:lnTo>
                      <a:pt x="975" y="443"/>
                    </a:lnTo>
                    <a:lnTo>
                      <a:pt x="988" y="443"/>
                    </a:lnTo>
                    <a:lnTo>
                      <a:pt x="994" y="442"/>
                    </a:lnTo>
                    <a:lnTo>
                      <a:pt x="1000" y="440"/>
                    </a:lnTo>
                    <a:lnTo>
                      <a:pt x="1001" y="438"/>
                    </a:lnTo>
                    <a:lnTo>
                      <a:pt x="1003" y="436"/>
                    </a:lnTo>
                    <a:lnTo>
                      <a:pt x="1004" y="433"/>
                    </a:lnTo>
                    <a:lnTo>
                      <a:pt x="1004" y="430"/>
                    </a:lnTo>
                    <a:lnTo>
                      <a:pt x="1013" y="430"/>
                    </a:lnTo>
                    <a:lnTo>
                      <a:pt x="1023" y="430"/>
                    </a:lnTo>
                    <a:lnTo>
                      <a:pt x="1023" y="422"/>
                    </a:lnTo>
                    <a:lnTo>
                      <a:pt x="1023" y="413"/>
                    </a:lnTo>
                    <a:lnTo>
                      <a:pt x="1032" y="414"/>
                    </a:lnTo>
                    <a:lnTo>
                      <a:pt x="1042" y="414"/>
                    </a:lnTo>
                    <a:lnTo>
                      <a:pt x="1046" y="413"/>
                    </a:lnTo>
                    <a:lnTo>
                      <a:pt x="1049" y="411"/>
                    </a:lnTo>
                    <a:lnTo>
                      <a:pt x="1051" y="407"/>
                    </a:lnTo>
                    <a:lnTo>
                      <a:pt x="1052" y="401"/>
                    </a:lnTo>
                    <a:lnTo>
                      <a:pt x="1064" y="401"/>
                    </a:lnTo>
                    <a:lnTo>
                      <a:pt x="1081" y="401"/>
                    </a:lnTo>
                    <a:lnTo>
                      <a:pt x="1082" y="393"/>
                    </a:lnTo>
                    <a:lnTo>
                      <a:pt x="1084" y="385"/>
                    </a:lnTo>
                    <a:lnTo>
                      <a:pt x="1088" y="378"/>
                    </a:lnTo>
                    <a:lnTo>
                      <a:pt x="1092" y="372"/>
                    </a:lnTo>
                    <a:lnTo>
                      <a:pt x="1102" y="372"/>
                    </a:lnTo>
                    <a:lnTo>
                      <a:pt x="1113" y="372"/>
                    </a:lnTo>
                    <a:lnTo>
                      <a:pt x="1126" y="372"/>
                    </a:lnTo>
                    <a:lnTo>
                      <a:pt x="1139" y="372"/>
                    </a:lnTo>
                    <a:lnTo>
                      <a:pt x="1140" y="364"/>
                    </a:lnTo>
                    <a:lnTo>
                      <a:pt x="1142" y="356"/>
                    </a:lnTo>
                    <a:lnTo>
                      <a:pt x="1146" y="349"/>
                    </a:lnTo>
                    <a:lnTo>
                      <a:pt x="1150" y="343"/>
                    </a:lnTo>
                    <a:lnTo>
                      <a:pt x="1163" y="343"/>
                    </a:lnTo>
                    <a:lnTo>
                      <a:pt x="1181" y="343"/>
                    </a:lnTo>
                    <a:lnTo>
                      <a:pt x="1181" y="335"/>
                    </a:lnTo>
                    <a:lnTo>
                      <a:pt x="1181" y="326"/>
                    </a:lnTo>
                    <a:lnTo>
                      <a:pt x="1185" y="322"/>
                    </a:lnTo>
                    <a:lnTo>
                      <a:pt x="1189" y="318"/>
                    </a:lnTo>
                    <a:lnTo>
                      <a:pt x="1194" y="315"/>
                    </a:lnTo>
                    <a:lnTo>
                      <a:pt x="1198" y="314"/>
                    </a:lnTo>
                    <a:lnTo>
                      <a:pt x="1210" y="314"/>
                    </a:lnTo>
                    <a:lnTo>
                      <a:pt x="1227" y="314"/>
                    </a:lnTo>
                    <a:lnTo>
                      <a:pt x="1227" y="310"/>
                    </a:lnTo>
                    <a:lnTo>
                      <a:pt x="1226" y="307"/>
                    </a:lnTo>
                    <a:lnTo>
                      <a:pt x="1224" y="304"/>
                    </a:lnTo>
                    <a:lnTo>
                      <a:pt x="1222" y="302"/>
                    </a:lnTo>
                    <a:lnTo>
                      <a:pt x="1217" y="299"/>
                    </a:lnTo>
                    <a:lnTo>
                      <a:pt x="1210" y="297"/>
                    </a:lnTo>
                    <a:lnTo>
                      <a:pt x="1195" y="296"/>
                    </a:lnTo>
                    <a:lnTo>
                      <a:pt x="1181" y="297"/>
                    </a:lnTo>
                    <a:lnTo>
                      <a:pt x="1181" y="306"/>
                    </a:lnTo>
                    <a:lnTo>
                      <a:pt x="1181" y="314"/>
                    </a:lnTo>
                    <a:lnTo>
                      <a:pt x="1168" y="314"/>
                    </a:lnTo>
                    <a:lnTo>
                      <a:pt x="1158" y="314"/>
                    </a:lnTo>
                    <a:lnTo>
                      <a:pt x="1155" y="315"/>
                    </a:lnTo>
                    <a:lnTo>
                      <a:pt x="1152" y="317"/>
                    </a:lnTo>
                    <a:lnTo>
                      <a:pt x="1151" y="320"/>
                    </a:lnTo>
                    <a:lnTo>
                      <a:pt x="1150" y="326"/>
                    </a:lnTo>
                    <a:lnTo>
                      <a:pt x="1134" y="326"/>
                    </a:lnTo>
                    <a:lnTo>
                      <a:pt x="1121" y="326"/>
                    </a:lnTo>
                    <a:lnTo>
                      <a:pt x="1121" y="335"/>
                    </a:lnTo>
                    <a:lnTo>
                      <a:pt x="1121" y="343"/>
                    </a:lnTo>
                    <a:lnTo>
                      <a:pt x="1110" y="343"/>
                    </a:lnTo>
                    <a:lnTo>
                      <a:pt x="1100" y="343"/>
                    </a:lnTo>
                    <a:lnTo>
                      <a:pt x="1097" y="344"/>
                    </a:lnTo>
                    <a:lnTo>
                      <a:pt x="1094" y="346"/>
                    </a:lnTo>
                    <a:lnTo>
                      <a:pt x="1093" y="349"/>
                    </a:lnTo>
                    <a:lnTo>
                      <a:pt x="1092" y="355"/>
                    </a:lnTo>
                    <a:lnTo>
                      <a:pt x="1076" y="355"/>
                    </a:lnTo>
                    <a:lnTo>
                      <a:pt x="1063" y="355"/>
                    </a:lnTo>
                    <a:lnTo>
                      <a:pt x="1063" y="364"/>
                    </a:lnTo>
                    <a:lnTo>
                      <a:pt x="1063" y="372"/>
                    </a:lnTo>
                    <a:lnTo>
                      <a:pt x="1051" y="372"/>
                    </a:lnTo>
                    <a:lnTo>
                      <a:pt x="1042" y="372"/>
                    </a:lnTo>
                    <a:lnTo>
                      <a:pt x="1039" y="373"/>
                    </a:lnTo>
                    <a:lnTo>
                      <a:pt x="1036" y="375"/>
                    </a:lnTo>
                    <a:lnTo>
                      <a:pt x="1035" y="378"/>
                    </a:lnTo>
                    <a:lnTo>
                      <a:pt x="1034" y="384"/>
                    </a:lnTo>
                    <a:lnTo>
                      <a:pt x="1017" y="384"/>
                    </a:lnTo>
                    <a:lnTo>
                      <a:pt x="1004" y="384"/>
                    </a:lnTo>
                    <a:lnTo>
                      <a:pt x="1000" y="389"/>
                    </a:lnTo>
                    <a:lnTo>
                      <a:pt x="996" y="396"/>
                    </a:lnTo>
                    <a:lnTo>
                      <a:pt x="994" y="404"/>
                    </a:lnTo>
                    <a:lnTo>
                      <a:pt x="993" y="413"/>
                    </a:lnTo>
                    <a:lnTo>
                      <a:pt x="976" y="413"/>
                    </a:lnTo>
                    <a:lnTo>
                      <a:pt x="964" y="413"/>
                    </a:lnTo>
                    <a:lnTo>
                      <a:pt x="964" y="422"/>
                    </a:lnTo>
                    <a:lnTo>
                      <a:pt x="964" y="430"/>
                    </a:lnTo>
                    <a:lnTo>
                      <a:pt x="952" y="430"/>
                    </a:lnTo>
                    <a:lnTo>
                      <a:pt x="943" y="430"/>
                    </a:lnTo>
                    <a:lnTo>
                      <a:pt x="939" y="431"/>
                    </a:lnTo>
                    <a:lnTo>
                      <a:pt x="937" y="433"/>
                    </a:lnTo>
                    <a:lnTo>
                      <a:pt x="935" y="437"/>
                    </a:lnTo>
                    <a:lnTo>
                      <a:pt x="935" y="442"/>
                    </a:lnTo>
                    <a:lnTo>
                      <a:pt x="918" y="442"/>
                    </a:lnTo>
                    <a:lnTo>
                      <a:pt x="906" y="442"/>
                    </a:lnTo>
                    <a:lnTo>
                      <a:pt x="906" y="451"/>
                    </a:lnTo>
                    <a:lnTo>
                      <a:pt x="906" y="459"/>
                    </a:lnTo>
                    <a:lnTo>
                      <a:pt x="894" y="459"/>
                    </a:lnTo>
                    <a:lnTo>
                      <a:pt x="885" y="459"/>
                    </a:lnTo>
                    <a:lnTo>
                      <a:pt x="881" y="460"/>
                    </a:lnTo>
                    <a:lnTo>
                      <a:pt x="879" y="462"/>
                    </a:lnTo>
                    <a:lnTo>
                      <a:pt x="877" y="466"/>
                    </a:lnTo>
                    <a:lnTo>
                      <a:pt x="877" y="471"/>
                    </a:lnTo>
                    <a:lnTo>
                      <a:pt x="867" y="471"/>
                    </a:lnTo>
                    <a:lnTo>
                      <a:pt x="858" y="471"/>
                    </a:lnTo>
                    <a:lnTo>
                      <a:pt x="858" y="480"/>
                    </a:lnTo>
                    <a:lnTo>
                      <a:pt x="858" y="488"/>
                    </a:lnTo>
                    <a:lnTo>
                      <a:pt x="844" y="488"/>
                    </a:lnTo>
                    <a:lnTo>
                      <a:pt x="831" y="488"/>
                    </a:lnTo>
                    <a:lnTo>
                      <a:pt x="826" y="489"/>
                    </a:lnTo>
                    <a:lnTo>
                      <a:pt x="821" y="491"/>
                    </a:lnTo>
                    <a:lnTo>
                      <a:pt x="820" y="493"/>
                    </a:lnTo>
                    <a:lnTo>
                      <a:pt x="819" y="495"/>
                    </a:lnTo>
                    <a:lnTo>
                      <a:pt x="818" y="497"/>
                    </a:lnTo>
                    <a:lnTo>
                      <a:pt x="818" y="500"/>
                    </a:lnTo>
                    <a:lnTo>
                      <a:pt x="809" y="500"/>
                    </a:lnTo>
                    <a:lnTo>
                      <a:pt x="800" y="500"/>
                    </a:lnTo>
                    <a:lnTo>
                      <a:pt x="800" y="509"/>
                    </a:lnTo>
                    <a:lnTo>
                      <a:pt x="800" y="518"/>
                    </a:lnTo>
                    <a:lnTo>
                      <a:pt x="788" y="517"/>
                    </a:lnTo>
                    <a:lnTo>
                      <a:pt x="779" y="517"/>
                    </a:lnTo>
                    <a:lnTo>
                      <a:pt x="776" y="518"/>
                    </a:lnTo>
                    <a:lnTo>
                      <a:pt x="773" y="520"/>
                    </a:lnTo>
                    <a:lnTo>
                      <a:pt x="772" y="524"/>
                    </a:lnTo>
                    <a:lnTo>
                      <a:pt x="771" y="529"/>
                    </a:lnTo>
                    <a:lnTo>
                      <a:pt x="754" y="529"/>
                    </a:lnTo>
                    <a:lnTo>
                      <a:pt x="742" y="529"/>
                    </a:lnTo>
                    <a:lnTo>
                      <a:pt x="742" y="538"/>
                    </a:lnTo>
                    <a:lnTo>
                      <a:pt x="742" y="546"/>
                    </a:lnTo>
                    <a:lnTo>
                      <a:pt x="725" y="546"/>
                    </a:lnTo>
                    <a:lnTo>
                      <a:pt x="712" y="546"/>
                    </a:lnTo>
                    <a:lnTo>
                      <a:pt x="708" y="548"/>
                    </a:lnTo>
                    <a:lnTo>
                      <a:pt x="704" y="551"/>
                    </a:lnTo>
                    <a:lnTo>
                      <a:pt x="701" y="555"/>
                    </a:lnTo>
                    <a:lnTo>
                      <a:pt x="700" y="559"/>
                    </a:lnTo>
                    <a:lnTo>
                      <a:pt x="700" y="568"/>
                    </a:lnTo>
                    <a:lnTo>
                      <a:pt x="700" y="577"/>
                    </a:lnTo>
                    <a:lnTo>
                      <a:pt x="689" y="576"/>
                    </a:lnTo>
                    <a:lnTo>
                      <a:pt x="679" y="576"/>
                    </a:lnTo>
                    <a:lnTo>
                      <a:pt x="676" y="577"/>
                    </a:lnTo>
                    <a:lnTo>
                      <a:pt x="673" y="579"/>
                    </a:lnTo>
                    <a:lnTo>
                      <a:pt x="672" y="583"/>
                    </a:lnTo>
                    <a:lnTo>
                      <a:pt x="671" y="588"/>
                    </a:lnTo>
                    <a:lnTo>
                      <a:pt x="663" y="588"/>
                    </a:lnTo>
                    <a:lnTo>
                      <a:pt x="654" y="588"/>
                    </a:lnTo>
                    <a:lnTo>
                      <a:pt x="654" y="597"/>
                    </a:lnTo>
                    <a:lnTo>
                      <a:pt x="654" y="606"/>
                    </a:lnTo>
                    <a:lnTo>
                      <a:pt x="642" y="605"/>
                    </a:lnTo>
                    <a:lnTo>
                      <a:pt x="633" y="605"/>
                    </a:lnTo>
                    <a:lnTo>
                      <a:pt x="629" y="606"/>
                    </a:lnTo>
                    <a:lnTo>
                      <a:pt x="627" y="608"/>
                    </a:lnTo>
                    <a:lnTo>
                      <a:pt x="625" y="612"/>
                    </a:lnTo>
                    <a:lnTo>
                      <a:pt x="625" y="617"/>
                    </a:lnTo>
                    <a:lnTo>
                      <a:pt x="608" y="617"/>
                    </a:lnTo>
                    <a:lnTo>
                      <a:pt x="594" y="617"/>
                    </a:lnTo>
                    <a:lnTo>
                      <a:pt x="580" y="617"/>
                    </a:lnTo>
                    <a:lnTo>
                      <a:pt x="566" y="617"/>
                    </a:lnTo>
                    <a:lnTo>
                      <a:pt x="562" y="623"/>
                    </a:lnTo>
                    <a:lnTo>
                      <a:pt x="558" y="630"/>
                    </a:lnTo>
                    <a:lnTo>
                      <a:pt x="555" y="638"/>
                    </a:lnTo>
                    <a:lnTo>
                      <a:pt x="554" y="646"/>
                    </a:lnTo>
                    <a:lnTo>
                      <a:pt x="538" y="646"/>
                    </a:lnTo>
                    <a:lnTo>
                      <a:pt x="525" y="646"/>
                    </a:lnTo>
                    <a:lnTo>
                      <a:pt x="525" y="659"/>
                    </a:lnTo>
                    <a:lnTo>
                      <a:pt x="525" y="675"/>
                    </a:lnTo>
                    <a:lnTo>
                      <a:pt x="509" y="676"/>
                    </a:lnTo>
                    <a:lnTo>
                      <a:pt x="490" y="676"/>
                    </a:lnTo>
                    <a:lnTo>
                      <a:pt x="481" y="675"/>
                    </a:lnTo>
                    <a:lnTo>
                      <a:pt x="474" y="673"/>
                    </a:lnTo>
                    <a:lnTo>
                      <a:pt x="471" y="671"/>
                    </a:lnTo>
                    <a:lnTo>
                      <a:pt x="469" y="669"/>
                    </a:lnTo>
                    <a:lnTo>
                      <a:pt x="468" y="667"/>
                    </a:lnTo>
                    <a:lnTo>
                      <a:pt x="467" y="664"/>
                    </a:lnTo>
                    <a:lnTo>
                      <a:pt x="451" y="664"/>
                    </a:lnTo>
                    <a:lnTo>
                      <a:pt x="436" y="664"/>
                    </a:lnTo>
                    <a:lnTo>
                      <a:pt x="422" y="664"/>
                    </a:lnTo>
                    <a:lnTo>
                      <a:pt x="408" y="664"/>
                    </a:lnTo>
                    <a:lnTo>
                      <a:pt x="408" y="655"/>
                    </a:lnTo>
                    <a:lnTo>
                      <a:pt x="408" y="646"/>
                    </a:lnTo>
                    <a:lnTo>
                      <a:pt x="399" y="642"/>
                    </a:lnTo>
                    <a:lnTo>
                      <a:pt x="391" y="638"/>
                    </a:lnTo>
                    <a:lnTo>
                      <a:pt x="384" y="636"/>
                    </a:lnTo>
                    <a:lnTo>
                      <a:pt x="379" y="635"/>
                    </a:lnTo>
                    <a:lnTo>
                      <a:pt x="379" y="618"/>
                    </a:lnTo>
                    <a:lnTo>
                      <a:pt x="379" y="606"/>
                    </a:lnTo>
                    <a:lnTo>
                      <a:pt x="370" y="606"/>
                    </a:lnTo>
                    <a:lnTo>
                      <a:pt x="362" y="606"/>
                    </a:lnTo>
                    <a:lnTo>
                      <a:pt x="357" y="601"/>
                    </a:lnTo>
                    <a:lnTo>
                      <a:pt x="354" y="597"/>
                    </a:lnTo>
                    <a:lnTo>
                      <a:pt x="351" y="593"/>
                    </a:lnTo>
                    <a:lnTo>
                      <a:pt x="350" y="588"/>
                    </a:lnTo>
                    <a:lnTo>
                      <a:pt x="350" y="571"/>
                    </a:lnTo>
                    <a:lnTo>
                      <a:pt x="350" y="559"/>
                    </a:lnTo>
                    <a:lnTo>
                      <a:pt x="341" y="555"/>
                    </a:lnTo>
                    <a:lnTo>
                      <a:pt x="333" y="551"/>
                    </a:lnTo>
                    <a:lnTo>
                      <a:pt x="326" y="548"/>
                    </a:lnTo>
                    <a:lnTo>
                      <a:pt x="321" y="546"/>
                    </a:lnTo>
                    <a:lnTo>
                      <a:pt x="321" y="530"/>
                    </a:lnTo>
                    <a:lnTo>
                      <a:pt x="321" y="518"/>
                    </a:lnTo>
                    <a:lnTo>
                      <a:pt x="312" y="518"/>
                    </a:lnTo>
                    <a:lnTo>
                      <a:pt x="304" y="518"/>
                    </a:lnTo>
                    <a:lnTo>
                      <a:pt x="304" y="501"/>
                    </a:lnTo>
                    <a:lnTo>
                      <a:pt x="304" y="488"/>
                    </a:lnTo>
                    <a:lnTo>
                      <a:pt x="312" y="488"/>
                    </a:lnTo>
                    <a:lnTo>
                      <a:pt x="321" y="488"/>
                    </a:lnTo>
                    <a:lnTo>
                      <a:pt x="321" y="472"/>
                    </a:lnTo>
                    <a:lnTo>
                      <a:pt x="321" y="459"/>
                    </a:lnTo>
                    <a:lnTo>
                      <a:pt x="330" y="459"/>
                    </a:lnTo>
                    <a:lnTo>
                      <a:pt x="339" y="459"/>
                    </a:lnTo>
                    <a:lnTo>
                      <a:pt x="350" y="459"/>
                    </a:lnTo>
                    <a:lnTo>
                      <a:pt x="362" y="459"/>
                    </a:lnTo>
                    <a:lnTo>
                      <a:pt x="362" y="451"/>
                    </a:lnTo>
                    <a:lnTo>
                      <a:pt x="362" y="442"/>
                    </a:lnTo>
                    <a:lnTo>
                      <a:pt x="371" y="443"/>
                    </a:lnTo>
                    <a:lnTo>
                      <a:pt x="381" y="443"/>
                    </a:lnTo>
                    <a:lnTo>
                      <a:pt x="384" y="442"/>
                    </a:lnTo>
                    <a:lnTo>
                      <a:pt x="388" y="440"/>
                    </a:lnTo>
                    <a:lnTo>
                      <a:pt x="390" y="436"/>
                    </a:lnTo>
                    <a:lnTo>
                      <a:pt x="391" y="430"/>
                    </a:lnTo>
                    <a:lnTo>
                      <a:pt x="403" y="430"/>
                    </a:lnTo>
                    <a:lnTo>
                      <a:pt x="421" y="430"/>
                    </a:lnTo>
                    <a:lnTo>
                      <a:pt x="421" y="422"/>
                    </a:lnTo>
                    <a:lnTo>
                      <a:pt x="421" y="413"/>
                    </a:lnTo>
                    <a:lnTo>
                      <a:pt x="430" y="414"/>
                    </a:lnTo>
                    <a:lnTo>
                      <a:pt x="440" y="414"/>
                    </a:lnTo>
                    <a:lnTo>
                      <a:pt x="444" y="413"/>
                    </a:lnTo>
                    <a:lnTo>
                      <a:pt x="447" y="411"/>
                    </a:lnTo>
                    <a:lnTo>
                      <a:pt x="449" y="407"/>
                    </a:lnTo>
                    <a:lnTo>
                      <a:pt x="450" y="401"/>
                    </a:lnTo>
                    <a:lnTo>
                      <a:pt x="462" y="401"/>
                    </a:lnTo>
                    <a:lnTo>
                      <a:pt x="479" y="401"/>
                    </a:lnTo>
                    <a:lnTo>
                      <a:pt x="479" y="393"/>
                    </a:lnTo>
                    <a:lnTo>
                      <a:pt x="479" y="384"/>
                    </a:lnTo>
                    <a:lnTo>
                      <a:pt x="493" y="385"/>
                    </a:lnTo>
                    <a:lnTo>
                      <a:pt x="509" y="385"/>
                    </a:lnTo>
                    <a:lnTo>
                      <a:pt x="515" y="384"/>
                    </a:lnTo>
                    <a:lnTo>
                      <a:pt x="520" y="382"/>
                    </a:lnTo>
                    <a:lnTo>
                      <a:pt x="522" y="380"/>
                    </a:lnTo>
                    <a:lnTo>
                      <a:pt x="524" y="378"/>
                    </a:lnTo>
                    <a:lnTo>
                      <a:pt x="525" y="375"/>
                    </a:lnTo>
                    <a:lnTo>
                      <a:pt x="525" y="372"/>
                    </a:lnTo>
                    <a:lnTo>
                      <a:pt x="538" y="372"/>
                    </a:lnTo>
                    <a:lnTo>
                      <a:pt x="554" y="372"/>
                    </a:lnTo>
                    <a:lnTo>
                      <a:pt x="554" y="364"/>
                    </a:lnTo>
                    <a:lnTo>
                      <a:pt x="554" y="355"/>
                    </a:lnTo>
                    <a:lnTo>
                      <a:pt x="564" y="356"/>
                    </a:lnTo>
                    <a:lnTo>
                      <a:pt x="574" y="356"/>
                    </a:lnTo>
                    <a:lnTo>
                      <a:pt x="578" y="355"/>
                    </a:lnTo>
                    <a:lnTo>
                      <a:pt x="581" y="353"/>
                    </a:lnTo>
                    <a:lnTo>
                      <a:pt x="584" y="349"/>
                    </a:lnTo>
                    <a:lnTo>
                      <a:pt x="584" y="343"/>
                    </a:lnTo>
                    <a:lnTo>
                      <a:pt x="593" y="343"/>
                    </a:lnTo>
                    <a:lnTo>
                      <a:pt x="602" y="343"/>
                    </a:lnTo>
                    <a:lnTo>
                      <a:pt x="613" y="343"/>
                    </a:lnTo>
                    <a:lnTo>
                      <a:pt x="625" y="343"/>
                    </a:lnTo>
                    <a:lnTo>
                      <a:pt x="625" y="335"/>
                    </a:lnTo>
                    <a:lnTo>
                      <a:pt x="625" y="326"/>
                    </a:lnTo>
                    <a:lnTo>
                      <a:pt x="629" y="322"/>
                    </a:lnTo>
                    <a:lnTo>
                      <a:pt x="634" y="318"/>
                    </a:lnTo>
                    <a:lnTo>
                      <a:pt x="638" y="315"/>
                    </a:lnTo>
                    <a:lnTo>
                      <a:pt x="642" y="314"/>
                    </a:lnTo>
                    <a:lnTo>
                      <a:pt x="655" y="314"/>
                    </a:lnTo>
                    <a:lnTo>
                      <a:pt x="671" y="314"/>
                    </a:lnTo>
                    <a:lnTo>
                      <a:pt x="671" y="306"/>
                    </a:lnTo>
                    <a:lnTo>
                      <a:pt x="671" y="297"/>
                    </a:lnTo>
                    <a:lnTo>
                      <a:pt x="681" y="298"/>
                    </a:lnTo>
                    <a:lnTo>
                      <a:pt x="690" y="298"/>
                    </a:lnTo>
                    <a:lnTo>
                      <a:pt x="694" y="297"/>
                    </a:lnTo>
                    <a:lnTo>
                      <a:pt x="698" y="294"/>
                    </a:lnTo>
                    <a:lnTo>
                      <a:pt x="700" y="291"/>
                    </a:lnTo>
                    <a:lnTo>
                      <a:pt x="700" y="285"/>
                    </a:lnTo>
                    <a:lnTo>
                      <a:pt x="709" y="285"/>
                    </a:lnTo>
                    <a:lnTo>
                      <a:pt x="720" y="285"/>
                    </a:lnTo>
                    <a:lnTo>
                      <a:pt x="730" y="285"/>
                    </a:lnTo>
                    <a:lnTo>
                      <a:pt x="742" y="285"/>
                    </a:lnTo>
                    <a:lnTo>
                      <a:pt x="742" y="277"/>
                    </a:lnTo>
                    <a:lnTo>
                      <a:pt x="742" y="268"/>
                    </a:lnTo>
                    <a:lnTo>
                      <a:pt x="751" y="269"/>
                    </a:lnTo>
                    <a:lnTo>
                      <a:pt x="761" y="269"/>
                    </a:lnTo>
                    <a:lnTo>
                      <a:pt x="765" y="268"/>
                    </a:lnTo>
                    <a:lnTo>
                      <a:pt x="768" y="265"/>
                    </a:lnTo>
                    <a:lnTo>
                      <a:pt x="770" y="262"/>
                    </a:lnTo>
                    <a:lnTo>
                      <a:pt x="771" y="256"/>
                    </a:lnTo>
                    <a:lnTo>
                      <a:pt x="783" y="256"/>
                    </a:lnTo>
                    <a:lnTo>
                      <a:pt x="800" y="256"/>
                    </a:lnTo>
                    <a:lnTo>
                      <a:pt x="800" y="248"/>
                    </a:lnTo>
                    <a:lnTo>
                      <a:pt x="800" y="239"/>
                    </a:lnTo>
                    <a:lnTo>
                      <a:pt x="784" y="239"/>
                    </a:lnTo>
                    <a:lnTo>
                      <a:pt x="769" y="239"/>
                    </a:lnTo>
                    <a:lnTo>
                      <a:pt x="755" y="239"/>
                    </a:lnTo>
                    <a:lnTo>
                      <a:pt x="742" y="239"/>
                    </a:lnTo>
                    <a:lnTo>
                      <a:pt x="742" y="248"/>
                    </a:lnTo>
                    <a:lnTo>
                      <a:pt x="742" y="256"/>
                    </a:lnTo>
                    <a:lnTo>
                      <a:pt x="730" y="256"/>
                    </a:lnTo>
                    <a:lnTo>
                      <a:pt x="721" y="256"/>
                    </a:lnTo>
                    <a:lnTo>
                      <a:pt x="717" y="257"/>
                    </a:lnTo>
                    <a:lnTo>
                      <a:pt x="714" y="259"/>
                    </a:lnTo>
                    <a:lnTo>
                      <a:pt x="713" y="262"/>
                    </a:lnTo>
                    <a:lnTo>
                      <a:pt x="712" y="268"/>
                    </a:lnTo>
                    <a:lnTo>
                      <a:pt x="700" y="268"/>
                    </a:lnTo>
                    <a:lnTo>
                      <a:pt x="689" y="268"/>
                    </a:lnTo>
                    <a:lnTo>
                      <a:pt x="680" y="268"/>
                    </a:lnTo>
                    <a:lnTo>
                      <a:pt x="671" y="268"/>
                    </a:lnTo>
                    <a:lnTo>
                      <a:pt x="671" y="277"/>
                    </a:lnTo>
                    <a:lnTo>
                      <a:pt x="671" y="285"/>
                    </a:lnTo>
                    <a:lnTo>
                      <a:pt x="659" y="285"/>
                    </a:lnTo>
                    <a:lnTo>
                      <a:pt x="650" y="285"/>
                    </a:lnTo>
                    <a:lnTo>
                      <a:pt x="647" y="286"/>
                    </a:lnTo>
                    <a:lnTo>
                      <a:pt x="644" y="288"/>
                    </a:lnTo>
                    <a:lnTo>
                      <a:pt x="643" y="291"/>
                    </a:lnTo>
                    <a:lnTo>
                      <a:pt x="642" y="297"/>
                    </a:lnTo>
                    <a:lnTo>
                      <a:pt x="629" y="297"/>
                    </a:lnTo>
                    <a:lnTo>
                      <a:pt x="617" y="297"/>
                    </a:lnTo>
                    <a:lnTo>
                      <a:pt x="606" y="297"/>
                    </a:lnTo>
                    <a:lnTo>
                      <a:pt x="596" y="297"/>
                    </a:lnTo>
                    <a:lnTo>
                      <a:pt x="596" y="306"/>
                    </a:lnTo>
                    <a:lnTo>
                      <a:pt x="596" y="314"/>
                    </a:lnTo>
                    <a:lnTo>
                      <a:pt x="584" y="314"/>
                    </a:lnTo>
                    <a:lnTo>
                      <a:pt x="575" y="314"/>
                    </a:lnTo>
                    <a:lnTo>
                      <a:pt x="571" y="315"/>
                    </a:lnTo>
                    <a:lnTo>
                      <a:pt x="569" y="317"/>
                    </a:lnTo>
                    <a:lnTo>
                      <a:pt x="566" y="320"/>
                    </a:lnTo>
                    <a:lnTo>
                      <a:pt x="566" y="326"/>
                    </a:lnTo>
                    <a:lnTo>
                      <a:pt x="549" y="326"/>
                    </a:lnTo>
                    <a:lnTo>
                      <a:pt x="537" y="326"/>
                    </a:lnTo>
                    <a:lnTo>
                      <a:pt x="533" y="331"/>
                    </a:lnTo>
                    <a:lnTo>
                      <a:pt x="529" y="338"/>
                    </a:lnTo>
                    <a:lnTo>
                      <a:pt x="526" y="346"/>
                    </a:lnTo>
                    <a:lnTo>
                      <a:pt x="525" y="355"/>
                    </a:lnTo>
                    <a:lnTo>
                      <a:pt x="512" y="355"/>
                    </a:lnTo>
                    <a:lnTo>
                      <a:pt x="500" y="355"/>
                    </a:lnTo>
                    <a:lnTo>
                      <a:pt x="488" y="355"/>
                    </a:lnTo>
                    <a:lnTo>
                      <a:pt x="479" y="355"/>
                    </a:lnTo>
                    <a:lnTo>
                      <a:pt x="479" y="364"/>
                    </a:lnTo>
                    <a:lnTo>
                      <a:pt x="479" y="372"/>
                    </a:lnTo>
                    <a:lnTo>
                      <a:pt x="465" y="372"/>
                    </a:lnTo>
                    <a:lnTo>
                      <a:pt x="452" y="372"/>
                    </a:lnTo>
                    <a:lnTo>
                      <a:pt x="446" y="373"/>
                    </a:lnTo>
                    <a:lnTo>
                      <a:pt x="442" y="375"/>
                    </a:lnTo>
                    <a:lnTo>
                      <a:pt x="440" y="376"/>
                    </a:lnTo>
                    <a:lnTo>
                      <a:pt x="439" y="378"/>
                    </a:lnTo>
                    <a:lnTo>
                      <a:pt x="438" y="381"/>
                    </a:lnTo>
                    <a:lnTo>
                      <a:pt x="438" y="384"/>
                    </a:lnTo>
                    <a:lnTo>
                      <a:pt x="421" y="384"/>
                    </a:lnTo>
                    <a:lnTo>
                      <a:pt x="408" y="384"/>
                    </a:lnTo>
                    <a:lnTo>
                      <a:pt x="408" y="393"/>
                    </a:lnTo>
                    <a:lnTo>
                      <a:pt x="408" y="401"/>
                    </a:lnTo>
                    <a:lnTo>
                      <a:pt x="396" y="401"/>
                    </a:lnTo>
                    <a:lnTo>
                      <a:pt x="387" y="401"/>
                    </a:lnTo>
                    <a:lnTo>
                      <a:pt x="384" y="402"/>
                    </a:lnTo>
                    <a:lnTo>
                      <a:pt x="381" y="404"/>
                    </a:lnTo>
                    <a:lnTo>
                      <a:pt x="380" y="408"/>
                    </a:lnTo>
                    <a:lnTo>
                      <a:pt x="379" y="413"/>
                    </a:lnTo>
                    <a:lnTo>
                      <a:pt x="358" y="413"/>
                    </a:lnTo>
                    <a:lnTo>
                      <a:pt x="339" y="413"/>
                    </a:lnTo>
                    <a:lnTo>
                      <a:pt x="321" y="413"/>
                    </a:lnTo>
                    <a:lnTo>
                      <a:pt x="304" y="413"/>
                    </a:lnTo>
                    <a:lnTo>
                      <a:pt x="304" y="422"/>
                    </a:lnTo>
                    <a:lnTo>
                      <a:pt x="304" y="430"/>
                    </a:lnTo>
                    <a:lnTo>
                      <a:pt x="292" y="430"/>
                    </a:lnTo>
                    <a:lnTo>
                      <a:pt x="281" y="430"/>
                    </a:lnTo>
                    <a:lnTo>
                      <a:pt x="272" y="430"/>
                    </a:lnTo>
                    <a:lnTo>
                      <a:pt x="262" y="430"/>
                    </a:lnTo>
                    <a:lnTo>
                      <a:pt x="262" y="422"/>
                    </a:lnTo>
                    <a:lnTo>
                      <a:pt x="262" y="413"/>
                    </a:lnTo>
                    <a:lnTo>
                      <a:pt x="253" y="414"/>
                    </a:lnTo>
                    <a:lnTo>
                      <a:pt x="243" y="414"/>
                    </a:lnTo>
                    <a:lnTo>
                      <a:pt x="239" y="413"/>
                    </a:lnTo>
                    <a:lnTo>
                      <a:pt x="236" y="411"/>
                    </a:lnTo>
                    <a:lnTo>
                      <a:pt x="234" y="407"/>
                    </a:lnTo>
                    <a:lnTo>
                      <a:pt x="233" y="401"/>
                    </a:lnTo>
                    <a:lnTo>
                      <a:pt x="224" y="401"/>
                    </a:lnTo>
                    <a:lnTo>
                      <a:pt x="216" y="401"/>
                    </a:lnTo>
                    <a:lnTo>
                      <a:pt x="211" y="393"/>
                    </a:lnTo>
                    <a:lnTo>
                      <a:pt x="208" y="385"/>
                    </a:lnTo>
                    <a:lnTo>
                      <a:pt x="205" y="378"/>
                    </a:lnTo>
                    <a:lnTo>
                      <a:pt x="204" y="372"/>
                    </a:lnTo>
                    <a:lnTo>
                      <a:pt x="195" y="372"/>
                    </a:lnTo>
                    <a:lnTo>
                      <a:pt x="187" y="372"/>
                    </a:lnTo>
                    <a:lnTo>
                      <a:pt x="187" y="363"/>
                    </a:lnTo>
                    <a:lnTo>
                      <a:pt x="187" y="354"/>
                    </a:lnTo>
                    <a:lnTo>
                      <a:pt x="186" y="350"/>
                    </a:lnTo>
                    <a:lnTo>
                      <a:pt x="184" y="346"/>
                    </a:lnTo>
                    <a:lnTo>
                      <a:pt x="180" y="344"/>
                    </a:lnTo>
                    <a:lnTo>
                      <a:pt x="175" y="343"/>
                    </a:lnTo>
                    <a:lnTo>
                      <a:pt x="175" y="327"/>
                    </a:lnTo>
                    <a:lnTo>
                      <a:pt x="175" y="314"/>
                    </a:lnTo>
                    <a:lnTo>
                      <a:pt x="166" y="314"/>
                    </a:lnTo>
                    <a:lnTo>
                      <a:pt x="158" y="314"/>
                    </a:lnTo>
                    <a:lnTo>
                      <a:pt x="158" y="300"/>
                    </a:lnTo>
                    <a:lnTo>
                      <a:pt x="158" y="285"/>
                    </a:lnTo>
                    <a:lnTo>
                      <a:pt x="157" y="278"/>
                    </a:lnTo>
                    <a:lnTo>
                      <a:pt x="155" y="273"/>
                    </a:lnTo>
                    <a:lnTo>
                      <a:pt x="153" y="271"/>
                    </a:lnTo>
                    <a:lnTo>
                      <a:pt x="151" y="269"/>
                    </a:lnTo>
                    <a:lnTo>
                      <a:pt x="149" y="268"/>
                    </a:lnTo>
                    <a:lnTo>
                      <a:pt x="146" y="268"/>
                    </a:lnTo>
                    <a:lnTo>
                      <a:pt x="146" y="251"/>
                    </a:lnTo>
                    <a:lnTo>
                      <a:pt x="146" y="239"/>
                    </a:lnTo>
                    <a:lnTo>
                      <a:pt x="137" y="239"/>
                    </a:lnTo>
                    <a:lnTo>
                      <a:pt x="129" y="239"/>
                    </a:lnTo>
                    <a:lnTo>
                      <a:pt x="129" y="227"/>
                    </a:lnTo>
                    <a:lnTo>
                      <a:pt x="129" y="216"/>
                    </a:lnTo>
                    <a:lnTo>
                      <a:pt x="129" y="207"/>
                    </a:lnTo>
                    <a:lnTo>
                      <a:pt x="129" y="198"/>
                    </a:lnTo>
                    <a:lnTo>
                      <a:pt x="137" y="198"/>
                    </a:lnTo>
                    <a:lnTo>
                      <a:pt x="146" y="198"/>
                    </a:lnTo>
                    <a:lnTo>
                      <a:pt x="146" y="189"/>
                    </a:lnTo>
                    <a:lnTo>
                      <a:pt x="146" y="180"/>
                    </a:lnTo>
                    <a:lnTo>
                      <a:pt x="162" y="180"/>
                    </a:lnTo>
                    <a:lnTo>
                      <a:pt x="181" y="181"/>
                    </a:lnTo>
                    <a:lnTo>
                      <a:pt x="190" y="180"/>
                    </a:lnTo>
                    <a:lnTo>
                      <a:pt x="197" y="177"/>
                    </a:lnTo>
                    <a:lnTo>
                      <a:pt x="200" y="176"/>
                    </a:lnTo>
                    <a:lnTo>
                      <a:pt x="202" y="174"/>
                    </a:lnTo>
                    <a:lnTo>
                      <a:pt x="203" y="171"/>
                    </a:lnTo>
                    <a:lnTo>
                      <a:pt x="204" y="168"/>
                    </a:lnTo>
                    <a:lnTo>
                      <a:pt x="217" y="168"/>
                    </a:lnTo>
                    <a:lnTo>
                      <a:pt x="231" y="168"/>
                    </a:lnTo>
                    <a:lnTo>
                      <a:pt x="246" y="168"/>
                    </a:lnTo>
                    <a:lnTo>
                      <a:pt x="262" y="168"/>
                    </a:lnTo>
                    <a:lnTo>
                      <a:pt x="262" y="160"/>
                    </a:lnTo>
                    <a:lnTo>
                      <a:pt x="262" y="151"/>
                    </a:lnTo>
                    <a:lnTo>
                      <a:pt x="272" y="151"/>
                    </a:lnTo>
                    <a:lnTo>
                      <a:pt x="282" y="151"/>
                    </a:lnTo>
                    <a:lnTo>
                      <a:pt x="286" y="151"/>
                    </a:lnTo>
                    <a:lnTo>
                      <a:pt x="289" y="148"/>
                    </a:lnTo>
                    <a:lnTo>
                      <a:pt x="291" y="145"/>
                    </a:lnTo>
                    <a:lnTo>
                      <a:pt x="292" y="139"/>
                    </a:lnTo>
                    <a:lnTo>
                      <a:pt x="304" y="139"/>
                    </a:lnTo>
                    <a:lnTo>
                      <a:pt x="321" y="139"/>
                    </a:lnTo>
                    <a:lnTo>
                      <a:pt x="321" y="130"/>
                    </a:lnTo>
                    <a:lnTo>
                      <a:pt x="321" y="122"/>
                    </a:lnTo>
                    <a:lnTo>
                      <a:pt x="330" y="122"/>
                    </a:lnTo>
                    <a:lnTo>
                      <a:pt x="340" y="122"/>
                    </a:lnTo>
                    <a:lnTo>
                      <a:pt x="344" y="122"/>
                    </a:lnTo>
                    <a:lnTo>
                      <a:pt x="347" y="119"/>
                    </a:lnTo>
                    <a:lnTo>
                      <a:pt x="349" y="116"/>
                    </a:lnTo>
                    <a:lnTo>
                      <a:pt x="350" y="110"/>
                    </a:lnTo>
                    <a:lnTo>
                      <a:pt x="363" y="110"/>
                    </a:lnTo>
                    <a:lnTo>
                      <a:pt x="377" y="110"/>
                    </a:lnTo>
                    <a:lnTo>
                      <a:pt x="392" y="110"/>
                    </a:lnTo>
                    <a:lnTo>
                      <a:pt x="408" y="110"/>
                    </a:lnTo>
                    <a:lnTo>
                      <a:pt x="408" y="101"/>
                    </a:lnTo>
                    <a:lnTo>
                      <a:pt x="408" y="93"/>
                    </a:lnTo>
                    <a:lnTo>
                      <a:pt x="420" y="93"/>
                    </a:lnTo>
                    <a:lnTo>
                      <a:pt x="434" y="93"/>
                    </a:lnTo>
                    <a:lnTo>
                      <a:pt x="440" y="93"/>
                    </a:lnTo>
                    <a:lnTo>
                      <a:pt x="445" y="90"/>
                    </a:lnTo>
                    <a:lnTo>
                      <a:pt x="447" y="89"/>
                    </a:lnTo>
                    <a:lnTo>
                      <a:pt x="448" y="87"/>
                    </a:lnTo>
                    <a:lnTo>
                      <a:pt x="449" y="84"/>
                    </a:lnTo>
                    <a:lnTo>
                      <a:pt x="450" y="81"/>
                    </a:lnTo>
                    <a:lnTo>
                      <a:pt x="462" y="81"/>
                    </a:lnTo>
                    <a:lnTo>
                      <a:pt x="479" y="81"/>
                    </a:lnTo>
                    <a:lnTo>
                      <a:pt x="479" y="72"/>
                    </a:lnTo>
                    <a:lnTo>
                      <a:pt x="479" y="64"/>
                    </a:lnTo>
                    <a:lnTo>
                      <a:pt x="495" y="64"/>
                    </a:lnTo>
                    <a:lnTo>
                      <a:pt x="514" y="64"/>
                    </a:lnTo>
                    <a:lnTo>
                      <a:pt x="523" y="63"/>
                    </a:lnTo>
                    <a:lnTo>
                      <a:pt x="530" y="61"/>
                    </a:lnTo>
                    <a:lnTo>
                      <a:pt x="533" y="60"/>
                    </a:lnTo>
                    <a:lnTo>
                      <a:pt x="535" y="58"/>
                    </a:lnTo>
                    <a:lnTo>
                      <a:pt x="536" y="55"/>
                    </a:lnTo>
                    <a:lnTo>
                      <a:pt x="537" y="52"/>
                    </a:lnTo>
                    <a:lnTo>
                      <a:pt x="549" y="52"/>
                    </a:lnTo>
                    <a:lnTo>
                      <a:pt x="566" y="52"/>
                    </a:lnTo>
                    <a:lnTo>
                      <a:pt x="566" y="43"/>
                    </a:lnTo>
                    <a:lnTo>
                      <a:pt x="566" y="35"/>
                    </a:lnTo>
                    <a:lnTo>
                      <a:pt x="583" y="35"/>
                    </a:lnTo>
                    <a:lnTo>
                      <a:pt x="602" y="35"/>
                    </a:lnTo>
                    <a:lnTo>
                      <a:pt x="611" y="34"/>
                    </a:lnTo>
                    <a:lnTo>
                      <a:pt x="618" y="32"/>
                    </a:lnTo>
                    <a:lnTo>
                      <a:pt x="621" y="31"/>
                    </a:lnTo>
                    <a:lnTo>
                      <a:pt x="623" y="29"/>
                    </a:lnTo>
                    <a:lnTo>
                      <a:pt x="624" y="26"/>
                    </a:lnTo>
                    <a:lnTo>
                      <a:pt x="625" y="23"/>
                    </a:lnTo>
                    <a:lnTo>
                      <a:pt x="637" y="23"/>
                    </a:lnTo>
                    <a:lnTo>
                      <a:pt x="654" y="23"/>
                    </a:lnTo>
                    <a:lnTo>
                      <a:pt x="654" y="14"/>
                    </a:lnTo>
                    <a:lnTo>
                      <a:pt x="654" y="6"/>
                    </a:lnTo>
                    <a:lnTo>
                      <a:pt x="666" y="6"/>
                    </a:lnTo>
                    <a:lnTo>
                      <a:pt x="680" y="7"/>
                    </a:lnTo>
                    <a:lnTo>
                      <a:pt x="686" y="6"/>
                    </a:lnTo>
                    <a:lnTo>
                      <a:pt x="691" y="5"/>
                    </a:lnTo>
                    <a:lnTo>
                      <a:pt x="696" y="3"/>
                    </a:lnTo>
                    <a:lnTo>
                      <a:pt x="699" y="0"/>
                    </a:lnTo>
                    <a:lnTo>
                      <a:pt x="2208" y="0"/>
                    </a:lnTo>
                    <a:close/>
                    <a:moveTo>
                      <a:pt x="597" y="0"/>
                    </a:moveTo>
                    <a:lnTo>
                      <a:pt x="596" y="3"/>
                    </a:lnTo>
                    <a:lnTo>
                      <a:pt x="596" y="6"/>
                    </a:lnTo>
                    <a:lnTo>
                      <a:pt x="579" y="6"/>
                    </a:lnTo>
                    <a:lnTo>
                      <a:pt x="566" y="6"/>
                    </a:lnTo>
                    <a:lnTo>
                      <a:pt x="566" y="14"/>
                    </a:lnTo>
                    <a:lnTo>
                      <a:pt x="566" y="23"/>
                    </a:lnTo>
                    <a:lnTo>
                      <a:pt x="552" y="22"/>
                    </a:lnTo>
                    <a:lnTo>
                      <a:pt x="539" y="22"/>
                    </a:lnTo>
                    <a:lnTo>
                      <a:pt x="533" y="23"/>
                    </a:lnTo>
                    <a:lnTo>
                      <a:pt x="529" y="26"/>
                    </a:lnTo>
                    <a:lnTo>
                      <a:pt x="527" y="27"/>
                    </a:lnTo>
                    <a:lnTo>
                      <a:pt x="526" y="29"/>
                    </a:lnTo>
                    <a:lnTo>
                      <a:pt x="525" y="32"/>
                    </a:lnTo>
                    <a:lnTo>
                      <a:pt x="525" y="35"/>
                    </a:lnTo>
                    <a:lnTo>
                      <a:pt x="509" y="35"/>
                    </a:lnTo>
                    <a:lnTo>
                      <a:pt x="494" y="35"/>
                    </a:lnTo>
                    <a:lnTo>
                      <a:pt x="480" y="35"/>
                    </a:lnTo>
                    <a:lnTo>
                      <a:pt x="467" y="35"/>
                    </a:lnTo>
                    <a:lnTo>
                      <a:pt x="467" y="43"/>
                    </a:lnTo>
                    <a:lnTo>
                      <a:pt x="467" y="52"/>
                    </a:lnTo>
                    <a:lnTo>
                      <a:pt x="453" y="51"/>
                    </a:lnTo>
                    <a:lnTo>
                      <a:pt x="437" y="51"/>
                    </a:lnTo>
                    <a:lnTo>
                      <a:pt x="431" y="52"/>
                    </a:lnTo>
                    <a:lnTo>
                      <a:pt x="426" y="55"/>
                    </a:lnTo>
                    <a:lnTo>
                      <a:pt x="424" y="56"/>
                    </a:lnTo>
                    <a:lnTo>
                      <a:pt x="422" y="58"/>
                    </a:lnTo>
                    <a:lnTo>
                      <a:pt x="421" y="61"/>
                    </a:lnTo>
                    <a:lnTo>
                      <a:pt x="421" y="64"/>
                    </a:lnTo>
                    <a:lnTo>
                      <a:pt x="403" y="64"/>
                    </a:lnTo>
                    <a:lnTo>
                      <a:pt x="389" y="64"/>
                    </a:lnTo>
                    <a:lnTo>
                      <a:pt x="375" y="64"/>
                    </a:lnTo>
                    <a:lnTo>
                      <a:pt x="362" y="64"/>
                    </a:lnTo>
                    <a:lnTo>
                      <a:pt x="357" y="69"/>
                    </a:lnTo>
                    <a:lnTo>
                      <a:pt x="354" y="76"/>
                    </a:lnTo>
                    <a:lnTo>
                      <a:pt x="351" y="84"/>
                    </a:lnTo>
                    <a:lnTo>
                      <a:pt x="350" y="93"/>
                    </a:lnTo>
                    <a:lnTo>
                      <a:pt x="337" y="93"/>
                    </a:lnTo>
                    <a:lnTo>
                      <a:pt x="325" y="93"/>
                    </a:lnTo>
                    <a:lnTo>
                      <a:pt x="313" y="93"/>
                    </a:lnTo>
                    <a:lnTo>
                      <a:pt x="304" y="93"/>
                    </a:lnTo>
                    <a:lnTo>
                      <a:pt x="304" y="101"/>
                    </a:lnTo>
                    <a:lnTo>
                      <a:pt x="304" y="110"/>
                    </a:lnTo>
                    <a:lnTo>
                      <a:pt x="290" y="110"/>
                    </a:lnTo>
                    <a:lnTo>
                      <a:pt x="277" y="109"/>
                    </a:lnTo>
                    <a:lnTo>
                      <a:pt x="271" y="110"/>
                    </a:lnTo>
                    <a:lnTo>
                      <a:pt x="267" y="113"/>
                    </a:lnTo>
                    <a:lnTo>
                      <a:pt x="265" y="114"/>
                    </a:lnTo>
                    <a:lnTo>
                      <a:pt x="263" y="116"/>
                    </a:lnTo>
                    <a:lnTo>
                      <a:pt x="262" y="119"/>
                    </a:lnTo>
                    <a:lnTo>
                      <a:pt x="262" y="122"/>
                    </a:lnTo>
                    <a:lnTo>
                      <a:pt x="249" y="122"/>
                    </a:lnTo>
                    <a:lnTo>
                      <a:pt x="237" y="122"/>
                    </a:lnTo>
                    <a:lnTo>
                      <a:pt x="225" y="122"/>
                    </a:lnTo>
                    <a:lnTo>
                      <a:pt x="216" y="122"/>
                    </a:lnTo>
                    <a:lnTo>
                      <a:pt x="216" y="130"/>
                    </a:lnTo>
                    <a:lnTo>
                      <a:pt x="216" y="139"/>
                    </a:lnTo>
                    <a:lnTo>
                      <a:pt x="204" y="139"/>
                    </a:lnTo>
                    <a:lnTo>
                      <a:pt x="195" y="138"/>
                    </a:lnTo>
                    <a:lnTo>
                      <a:pt x="191" y="139"/>
                    </a:lnTo>
                    <a:lnTo>
                      <a:pt x="189" y="142"/>
                    </a:lnTo>
                    <a:lnTo>
                      <a:pt x="187" y="145"/>
                    </a:lnTo>
                    <a:lnTo>
                      <a:pt x="187" y="151"/>
                    </a:lnTo>
                    <a:lnTo>
                      <a:pt x="170" y="151"/>
                    </a:lnTo>
                    <a:lnTo>
                      <a:pt x="155" y="151"/>
                    </a:lnTo>
                    <a:lnTo>
                      <a:pt x="142" y="151"/>
                    </a:lnTo>
                    <a:lnTo>
                      <a:pt x="129" y="151"/>
                    </a:lnTo>
                    <a:lnTo>
                      <a:pt x="124" y="155"/>
                    </a:lnTo>
                    <a:lnTo>
                      <a:pt x="121" y="160"/>
                    </a:lnTo>
                    <a:lnTo>
                      <a:pt x="118" y="164"/>
                    </a:lnTo>
                    <a:lnTo>
                      <a:pt x="117" y="168"/>
                    </a:lnTo>
                    <a:lnTo>
                      <a:pt x="117" y="160"/>
                    </a:lnTo>
                    <a:lnTo>
                      <a:pt x="117" y="151"/>
                    </a:lnTo>
                    <a:lnTo>
                      <a:pt x="107" y="146"/>
                    </a:lnTo>
                    <a:lnTo>
                      <a:pt x="99" y="143"/>
                    </a:lnTo>
                    <a:lnTo>
                      <a:pt x="92" y="140"/>
                    </a:lnTo>
                    <a:lnTo>
                      <a:pt x="87" y="139"/>
                    </a:lnTo>
                    <a:lnTo>
                      <a:pt x="87" y="130"/>
                    </a:lnTo>
                    <a:lnTo>
                      <a:pt x="87" y="122"/>
                    </a:lnTo>
                    <a:lnTo>
                      <a:pt x="78" y="117"/>
                    </a:lnTo>
                    <a:lnTo>
                      <a:pt x="70" y="114"/>
                    </a:lnTo>
                    <a:lnTo>
                      <a:pt x="63" y="111"/>
                    </a:lnTo>
                    <a:lnTo>
                      <a:pt x="58" y="110"/>
                    </a:lnTo>
                    <a:lnTo>
                      <a:pt x="58" y="101"/>
                    </a:lnTo>
                    <a:lnTo>
                      <a:pt x="58" y="93"/>
                    </a:lnTo>
                    <a:lnTo>
                      <a:pt x="49" y="88"/>
                    </a:lnTo>
                    <a:lnTo>
                      <a:pt x="41" y="85"/>
                    </a:lnTo>
                    <a:lnTo>
                      <a:pt x="34" y="82"/>
                    </a:lnTo>
                    <a:lnTo>
                      <a:pt x="29" y="81"/>
                    </a:lnTo>
                    <a:lnTo>
                      <a:pt x="29" y="72"/>
                    </a:lnTo>
                    <a:lnTo>
                      <a:pt x="29" y="64"/>
                    </a:lnTo>
                    <a:lnTo>
                      <a:pt x="20" y="64"/>
                    </a:lnTo>
                    <a:lnTo>
                      <a:pt x="11" y="64"/>
                    </a:lnTo>
                    <a:lnTo>
                      <a:pt x="12" y="54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5" y="36"/>
                    </a:lnTo>
                    <a:lnTo>
                      <a:pt x="0" y="35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97" y="0"/>
                    </a:lnTo>
                    <a:close/>
                    <a:moveTo>
                      <a:pt x="5710" y="887"/>
                    </a:moveTo>
                    <a:lnTo>
                      <a:pt x="5710" y="876"/>
                    </a:lnTo>
                    <a:lnTo>
                      <a:pt x="5710" y="867"/>
                    </a:lnTo>
                    <a:lnTo>
                      <a:pt x="5718" y="867"/>
                    </a:lnTo>
                    <a:lnTo>
                      <a:pt x="5727" y="867"/>
                    </a:lnTo>
                    <a:lnTo>
                      <a:pt x="5728" y="858"/>
                    </a:lnTo>
                    <a:lnTo>
                      <a:pt x="5731" y="850"/>
                    </a:lnTo>
                    <a:lnTo>
                      <a:pt x="5734" y="843"/>
                    </a:lnTo>
                    <a:lnTo>
                      <a:pt x="5739" y="838"/>
                    </a:lnTo>
                    <a:lnTo>
                      <a:pt x="5747" y="838"/>
                    </a:lnTo>
                    <a:lnTo>
                      <a:pt x="5756" y="838"/>
                    </a:lnTo>
                    <a:lnTo>
                      <a:pt x="5757" y="829"/>
                    </a:lnTo>
                    <a:lnTo>
                      <a:pt x="5760" y="821"/>
                    </a:lnTo>
                    <a:lnTo>
                      <a:pt x="5763" y="814"/>
                    </a:lnTo>
                    <a:lnTo>
                      <a:pt x="5768" y="809"/>
                    </a:lnTo>
                    <a:lnTo>
                      <a:pt x="5776" y="809"/>
                    </a:lnTo>
                    <a:lnTo>
                      <a:pt x="5785" y="809"/>
                    </a:lnTo>
                    <a:lnTo>
                      <a:pt x="5785" y="792"/>
                    </a:lnTo>
                    <a:lnTo>
                      <a:pt x="5785" y="780"/>
                    </a:lnTo>
                    <a:lnTo>
                      <a:pt x="5797" y="780"/>
                    </a:lnTo>
                    <a:lnTo>
                      <a:pt x="5814" y="780"/>
                    </a:lnTo>
                    <a:lnTo>
                      <a:pt x="5815" y="771"/>
                    </a:lnTo>
                    <a:lnTo>
                      <a:pt x="5818" y="763"/>
                    </a:lnTo>
                    <a:lnTo>
                      <a:pt x="5821" y="756"/>
                    </a:lnTo>
                    <a:lnTo>
                      <a:pt x="5826" y="751"/>
                    </a:lnTo>
                    <a:lnTo>
                      <a:pt x="5834" y="751"/>
                    </a:lnTo>
                    <a:lnTo>
                      <a:pt x="5843" y="751"/>
                    </a:lnTo>
                    <a:lnTo>
                      <a:pt x="5844" y="742"/>
                    </a:lnTo>
                    <a:lnTo>
                      <a:pt x="5847" y="734"/>
                    </a:lnTo>
                    <a:lnTo>
                      <a:pt x="5850" y="727"/>
                    </a:lnTo>
                    <a:lnTo>
                      <a:pt x="5855" y="722"/>
                    </a:lnTo>
                    <a:lnTo>
                      <a:pt x="5864" y="722"/>
                    </a:lnTo>
                    <a:lnTo>
                      <a:pt x="5873" y="722"/>
                    </a:lnTo>
                    <a:lnTo>
                      <a:pt x="5874" y="713"/>
                    </a:lnTo>
                    <a:lnTo>
                      <a:pt x="5877" y="705"/>
                    </a:lnTo>
                    <a:lnTo>
                      <a:pt x="5880" y="698"/>
                    </a:lnTo>
                    <a:lnTo>
                      <a:pt x="5885" y="693"/>
                    </a:lnTo>
                    <a:lnTo>
                      <a:pt x="5897" y="693"/>
                    </a:lnTo>
                    <a:lnTo>
                      <a:pt x="5914" y="693"/>
                    </a:lnTo>
                    <a:lnTo>
                      <a:pt x="5914" y="684"/>
                    </a:lnTo>
                    <a:lnTo>
                      <a:pt x="5914" y="675"/>
                    </a:lnTo>
                    <a:lnTo>
                      <a:pt x="5918" y="671"/>
                    </a:lnTo>
                    <a:lnTo>
                      <a:pt x="5922" y="667"/>
                    </a:lnTo>
                    <a:lnTo>
                      <a:pt x="5927" y="665"/>
                    </a:lnTo>
                    <a:lnTo>
                      <a:pt x="5931" y="664"/>
                    </a:lnTo>
                    <a:lnTo>
                      <a:pt x="5944" y="664"/>
                    </a:lnTo>
                    <a:lnTo>
                      <a:pt x="5960" y="664"/>
                    </a:lnTo>
                    <a:lnTo>
                      <a:pt x="5960" y="655"/>
                    </a:lnTo>
                    <a:lnTo>
                      <a:pt x="5960" y="646"/>
                    </a:lnTo>
                    <a:lnTo>
                      <a:pt x="5973" y="646"/>
                    </a:lnTo>
                    <a:lnTo>
                      <a:pt x="5989" y="646"/>
                    </a:lnTo>
                    <a:lnTo>
                      <a:pt x="5990" y="642"/>
                    </a:lnTo>
                    <a:lnTo>
                      <a:pt x="5993" y="638"/>
                    </a:lnTo>
                    <a:lnTo>
                      <a:pt x="5997" y="636"/>
                    </a:lnTo>
                    <a:lnTo>
                      <a:pt x="6001" y="635"/>
                    </a:lnTo>
                    <a:lnTo>
                      <a:pt x="6001" y="626"/>
                    </a:lnTo>
                    <a:lnTo>
                      <a:pt x="6001" y="617"/>
                    </a:lnTo>
                    <a:lnTo>
                      <a:pt x="6011" y="618"/>
                    </a:lnTo>
                    <a:lnTo>
                      <a:pt x="6021" y="618"/>
                    </a:lnTo>
                    <a:lnTo>
                      <a:pt x="6025" y="617"/>
                    </a:lnTo>
                    <a:lnTo>
                      <a:pt x="6028" y="615"/>
                    </a:lnTo>
                    <a:lnTo>
                      <a:pt x="6030" y="611"/>
                    </a:lnTo>
                    <a:lnTo>
                      <a:pt x="6031" y="606"/>
                    </a:lnTo>
                    <a:lnTo>
                      <a:pt x="6043" y="606"/>
                    </a:lnTo>
                    <a:lnTo>
                      <a:pt x="6060" y="606"/>
                    </a:lnTo>
                    <a:lnTo>
                      <a:pt x="6060" y="597"/>
                    </a:lnTo>
                    <a:lnTo>
                      <a:pt x="6060" y="588"/>
                    </a:lnTo>
                    <a:lnTo>
                      <a:pt x="6074" y="589"/>
                    </a:lnTo>
                    <a:lnTo>
                      <a:pt x="6090" y="589"/>
                    </a:lnTo>
                    <a:lnTo>
                      <a:pt x="6096" y="588"/>
                    </a:lnTo>
                    <a:lnTo>
                      <a:pt x="6102" y="586"/>
                    </a:lnTo>
                    <a:lnTo>
                      <a:pt x="6104" y="584"/>
                    </a:lnTo>
                    <a:lnTo>
                      <a:pt x="6105" y="582"/>
                    </a:lnTo>
                    <a:lnTo>
                      <a:pt x="6106" y="580"/>
                    </a:lnTo>
                    <a:lnTo>
                      <a:pt x="6106" y="577"/>
                    </a:lnTo>
                    <a:lnTo>
                      <a:pt x="6115" y="577"/>
                    </a:lnTo>
                    <a:lnTo>
                      <a:pt x="6124" y="577"/>
                    </a:lnTo>
                    <a:lnTo>
                      <a:pt x="6135" y="577"/>
                    </a:lnTo>
                    <a:lnTo>
                      <a:pt x="6147" y="577"/>
                    </a:lnTo>
                    <a:lnTo>
                      <a:pt x="6147" y="568"/>
                    </a:lnTo>
                    <a:lnTo>
                      <a:pt x="6147" y="559"/>
                    </a:lnTo>
                    <a:lnTo>
                      <a:pt x="6156" y="560"/>
                    </a:lnTo>
                    <a:lnTo>
                      <a:pt x="6167" y="560"/>
                    </a:lnTo>
                    <a:lnTo>
                      <a:pt x="6171" y="559"/>
                    </a:lnTo>
                    <a:lnTo>
                      <a:pt x="6174" y="557"/>
                    </a:lnTo>
                    <a:lnTo>
                      <a:pt x="6176" y="553"/>
                    </a:lnTo>
                    <a:lnTo>
                      <a:pt x="6177" y="546"/>
                    </a:lnTo>
                    <a:lnTo>
                      <a:pt x="6190" y="546"/>
                    </a:lnTo>
                    <a:lnTo>
                      <a:pt x="6204" y="546"/>
                    </a:lnTo>
                    <a:lnTo>
                      <a:pt x="6219" y="546"/>
                    </a:lnTo>
                    <a:lnTo>
                      <a:pt x="6235" y="546"/>
                    </a:lnTo>
                    <a:lnTo>
                      <a:pt x="6235" y="538"/>
                    </a:lnTo>
                    <a:lnTo>
                      <a:pt x="6235" y="529"/>
                    </a:lnTo>
                    <a:lnTo>
                      <a:pt x="6253" y="529"/>
                    </a:lnTo>
                    <a:lnTo>
                      <a:pt x="6271" y="529"/>
                    </a:lnTo>
                    <a:lnTo>
                      <a:pt x="6290" y="529"/>
                    </a:lnTo>
                    <a:lnTo>
                      <a:pt x="6312" y="529"/>
                    </a:lnTo>
                    <a:lnTo>
                      <a:pt x="6312" y="521"/>
                    </a:lnTo>
                    <a:lnTo>
                      <a:pt x="6312" y="518"/>
                    </a:lnTo>
                    <a:lnTo>
                      <a:pt x="6334" y="518"/>
                    </a:lnTo>
                    <a:lnTo>
                      <a:pt x="6359" y="518"/>
                    </a:lnTo>
                    <a:lnTo>
                      <a:pt x="6384" y="518"/>
                    </a:lnTo>
                    <a:lnTo>
                      <a:pt x="6410" y="518"/>
                    </a:lnTo>
                    <a:lnTo>
                      <a:pt x="6410" y="509"/>
                    </a:lnTo>
                    <a:lnTo>
                      <a:pt x="6410" y="500"/>
                    </a:lnTo>
                    <a:lnTo>
                      <a:pt x="6423" y="500"/>
                    </a:lnTo>
                    <a:lnTo>
                      <a:pt x="6439" y="500"/>
                    </a:lnTo>
                    <a:lnTo>
                      <a:pt x="6439" y="509"/>
                    </a:lnTo>
                    <a:lnTo>
                      <a:pt x="6439" y="518"/>
                    </a:lnTo>
                    <a:lnTo>
                      <a:pt x="6448" y="518"/>
                    </a:lnTo>
                    <a:lnTo>
                      <a:pt x="6457" y="518"/>
                    </a:lnTo>
                    <a:lnTo>
                      <a:pt x="6457" y="509"/>
                    </a:lnTo>
                    <a:lnTo>
                      <a:pt x="6457" y="500"/>
                    </a:lnTo>
                    <a:lnTo>
                      <a:pt x="6475" y="500"/>
                    </a:lnTo>
                    <a:lnTo>
                      <a:pt x="6492" y="500"/>
                    </a:lnTo>
                    <a:lnTo>
                      <a:pt x="6510" y="500"/>
                    </a:lnTo>
                    <a:lnTo>
                      <a:pt x="6527" y="500"/>
                    </a:lnTo>
                    <a:lnTo>
                      <a:pt x="6527" y="509"/>
                    </a:lnTo>
                    <a:lnTo>
                      <a:pt x="6527" y="518"/>
                    </a:lnTo>
                    <a:lnTo>
                      <a:pt x="6536" y="518"/>
                    </a:lnTo>
                    <a:lnTo>
                      <a:pt x="6545" y="518"/>
                    </a:lnTo>
                    <a:lnTo>
                      <a:pt x="6546" y="513"/>
                    </a:lnTo>
                    <a:lnTo>
                      <a:pt x="6548" y="509"/>
                    </a:lnTo>
                    <a:lnTo>
                      <a:pt x="6552" y="505"/>
                    </a:lnTo>
                    <a:lnTo>
                      <a:pt x="6556" y="500"/>
                    </a:lnTo>
                    <a:lnTo>
                      <a:pt x="6556" y="509"/>
                    </a:lnTo>
                    <a:lnTo>
                      <a:pt x="6556" y="518"/>
                    </a:lnTo>
                    <a:lnTo>
                      <a:pt x="6583" y="518"/>
                    </a:lnTo>
                    <a:lnTo>
                      <a:pt x="6613" y="518"/>
                    </a:lnTo>
                    <a:lnTo>
                      <a:pt x="6643" y="518"/>
                    </a:lnTo>
                    <a:lnTo>
                      <a:pt x="6673" y="518"/>
                    </a:lnTo>
                    <a:lnTo>
                      <a:pt x="6673" y="521"/>
                    </a:lnTo>
                    <a:lnTo>
                      <a:pt x="6673" y="529"/>
                    </a:lnTo>
                    <a:lnTo>
                      <a:pt x="6687" y="529"/>
                    </a:lnTo>
                    <a:lnTo>
                      <a:pt x="6700" y="529"/>
                    </a:lnTo>
                    <a:lnTo>
                      <a:pt x="6715" y="529"/>
                    </a:lnTo>
                    <a:lnTo>
                      <a:pt x="6732" y="529"/>
                    </a:lnTo>
                    <a:lnTo>
                      <a:pt x="6732" y="538"/>
                    </a:lnTo>
                    <a:lnTo>
                      <a:pt x="6732" y="546"/>
                    </a:lnTo>
                    <a:lnTo>
                      <a:pt x="6748" y="545"/>
                    </a:lnTo>
                    <a:lnTo>
                      <a:pt x="6768" y="544"/>
                    </a:lnTo>
                    <a:lnTo>
                      <a:pt x="6777" y="544"/>
                    </a:lnTo>
                    <a:lnTo>
                      <a:pt x="6784" y="547"/>
                    </a:lnTo>
                    <a:lnTo>
                      <a:pt x="6787" y="550"/>
                    </a:lnTo>
                    <a:lnTo>
                      <a:pt x="6789" y="552"/>
                    </a:lnTo>
                    <a:lnTo>
                      <a:pt x="6790" y="555"/>
                    </a:lnTo>
                    <a:lnTo>
                      <a:pt x="6791" y="559"/>
                    </a:lnTo>
                    <a:lnTo>
                      <a:pt x="6800" y="559"/>
                    </a:lnTo>
                    <a:lnTo>
                      <a:pt x="6812" y="559"/>
                    </a:lnTo>
                    <a:lnTo>
                      <a:pt x="6824" y="559"/>
                    </a:lnTo>
                    <a:lnTo>
                      <a:pt x="6837" y="559"/>
                    </a:lnTo>
                    <a:lnTo>
                      <a:pt x="6837" y="568"/>
                    </a:lnTo>
                    <a:lnTo>
                      <a:pt x="6837" y="577"/>
                    </a:lnTo>
                    <a:lnTo>
                      <a:pt x="6849" y="576"/>
                    </a:lnTo>
                    <a:lnTo>
                      <a:pt x="6858" y="576"/>
                    </a:lnTo>
                    <a:lnTo>
                      <a:pt x="6861" y="577"/>
                    </a:lnTo>
                    <a:lnTo>
                      <a:pt x="6864" y="579"/>
                    </a:lnTo>
                    <a:lnTo>
                      <a:pt x="6865" y="583"/>
                    </a:lnTo>
                    <a:lnTo>
                      <a:pt x="6866" y="588"/>
                    </a:lnTo>
                    <a:lnTo>
                      <a:pt x="6878" y="588"/>
                    </a:lnTo>
                    <a:lnTo>
                      <a:pt x="6895" y="588"/>
                    </a:lnTo>
                    <a:lnTo>
                      <a:pt x="6895" y="597"/>
                    </a:lnTo>
                    <a:lnTo>
                      <a:pt x="6895" y="606"/>
                    </a:lnTo>
                    <a:lnTo>
                      <a:pt x="6909" y="605"/>
                    </a:lnTo>
                    <a:lnTo>
                      <a:pt x="6923" y="605"/>
                    </a:lnTo>
                    <a:lnTo>
                      <a:pt x="6928" y="606"/>
                    </a:lnTo>
                    <a:lnTo>
                      <a:pt x="6933" y="608"/>
                    </a:lnTo>
                    <a:lnTo>
                      <a:pt x="6934" y="610"/>
                    </a:lnTo>
                    <a:lnTo>
                      <a:pt x="6936" y="612"/>
                    </a:lnTo>
                    <a:lnTo>
                      <a:pt x="6936" y="614"/>
                    </a:lnTo>
                    <a:lnTo>
                      <a:pt x="6937" y="617"/>
                    </a:lnTo>
                    <a:lnTo>
                      <a:pt x="6949" y="617"/>
                    </a:lnTo>
                    <a:lnTo>
                      <a:pt x="6966" y="617"/>
                    </a:lnTo>
                    <a:lnTo>
                      <a:pt x="6966" y="626"/>
                    </a:lnTo>
                    <a:lnTo>
                      <a:pt x="6966" y="635"/>
                    </a:lnTo>
                    <a:lnTo>
                      <a:pt x="6970" y="636"/>
                    </a:lnTo>
                    <a:lnTo>
                      <a:pt x="6974" y="638"/>
                    </a:lnTo>
                    <a:lnTo>
                      <a:pt x="6979" y="642"/>
                    </a:lnTo>
                    <a:lnTo>
                      <a:pt x="6983" y="646"/>
                    </a:lnTo>
                    <a:lnTo>
                      <a:pt x="6995" y="646"/>
                    </a:lnTo>
                    <a:lnTo>
                      <a:pt x="7012" y="646"/>
                    </a:lnTo>
                    <a:lnTo>
                      <a:pt x="7013" y="652"/>
                    </a:lnTo>
                    <a:lnTo>
                      <a:pt x="7016" y="659"/>
                    </a:lnTo>
                    <a:lnTo>
                      <a:pt x="7020" y="667"/>
                    </a:lnTo>
                    <a:lnTo>
                      <a:pt x="7024" y="675"/>
                    </a:lnTo>
                    <a:lnTo>
                      <a:pt x="7036" y="675"/>
                    </a:lnTo>
                    <a:lnTo>
                      <a:pt x="7053" y="675"/>
                    </a:lnTo>
                    <a:lnTo>
                      <a:pt x="7053" y="684"/>
                    </a:lnTo>
                    <a:lnTo>
                      <a:pt x="7053" y="693"/>
                    </a:lnTo>
                    <a:lnTo>
                      <a:pt x="7066" y="692"/>
                    </a:lnTo>
                    <a:lnTo>
                      <a:pt x="7075" y="692"/>
                    </a:lnTo>
                    <a:lnTo>
                      <a:pt x="7078" y="693"/>
                    </a:lnTo>
                    <a:lnTo>
                      <a:pt x="7081" y="695"/>
                    </a:lnTo>
                    <a:lnTo>
                      <a:pt x="7082" y="699"/>
                    </a:lnTo>
                    <a:lnTo>
                      <a:pt x="7083" y="704"/>
                    </a:lnTo>
                    <a:lnTo>
                      <a:pt x="7095" y="704"/>
                    </a:lnTo>
                    <a:lnTo>
                      <a:pt x="7112" y="704"/>
                    </a:lnTo>
                    <a:lnTo>
                      <a:pt x="7112" y="713"/>
                    </a:lnTo>
                    <a:lnTo>
                      <a:pt x="7112" y="722"/>
                    </a:lnTo>
                    <a:lnTo>
                      <a:pt x="7116" y="723"/>
                    </a:lnTo>
                    <a:lnTo>
                      <a:pt x="7121" y="725"/>
                    </a:lnTo>
                    <a:lnTo>
                      <a:pt x="7125" y="729"/>
                    </a:lnTo>
                    <a:lnTo>
                      <a:pt x="7129" y="733"/>
                    </a:lnTo>
                    <a:lnTo>
                      <a:pt x="7142" y="733"/>
                    </a:lnTo>
                    <a:lnTo>
                      <a:pt x="7158" y="733"/>
                    </a:lnTo>
                    <a:lnTo>
                      <a:pt x="7159" y="739"/>
                    </a:lnTo>
                    <a:lnTo>
                      <a:pt x="7162" y="746"/>
                    </a:lnTo>
                    <a:lnTo>
                      <a:pt x="7166" y="754"/>
                    </a:lnTo>
                    <a:lnTo>
                      <a:pt x="7170" y="762"/>
                    </a:lnTo>
                    <a:lnTo>
                      <a:pt x="7182" y="762"/>
                    </a:lnTo>
                    <a:lnTo>
                      <a:pt x="7199" y="762"/>
                    </a:lnTo>
                    <a:lnTo>
                      <a:pt x="7199" y="771"/>
                    </a:lnTo>
                    <a:lnTo>
                      <a:pt x="7199" y="780"/>
                    </a:lnTo>
                    <a:lnTo>
                      <a:pt x="7211" y="779"/>
                    </a:lnTo>
                    <a:lnTo>
                      <a:pt x="7221" y="779"/>
                    </a:lnTo>
                    <a:lnTo>
                      <a:pt x="7224" y="780"/>
                    </a:lnTo>
                    <a:lnTo>
                      <a:pt x="7227" y="782"/>
                    </a:lnTo>
                    <a:lnTo>
                      <a:pt x="7228" y="786"/>
                    </a:lnTo>
                    <a:lnTo>
                      <a:pt x="7229" y="791"/>
                    </a:lnTo>
                    <a:lnTo>
                      <a:pt x="7241" y="791"/>
                    </a:lnTo>
                    <a:lnTo>
                      <a:pt x="7258" y="791"/>
                    </a:lnTo>
                    <a:lnTo>
                      <a:pt x="7258" y="800"/>
                    </a:lnTo>
                    <a:lnTo>
                      <a:pt x="7258" y="809"/>
                    </a:lnTo>
                    <a:lnTo>
                      <a:pt x="7270" y="808"/>
                    </a:lnTo>
                    <a:lnTo>
                      <a:pt x="7279" y="808"/>
                    </a:lnTo>
                    <a:lnTo>
                      <a:pt x="7282" y="809"/>
                    </a:lnTo>
                    <a:lnTo>
                      <a:pt x="7285" y="811"/>
                    </a:lnTo>
                    <a:lnTo>
                      <a:pt x="7286" y="815"/>
                    </a:lnTo>
                    <a:lnTo>
                      <a:pt x="7287" y="820"/>
                    </a:lnTo>
                    <a:lnTo>
                      <a:pt x="7296" y="820"/>
                    </a:lnTo>
                    <a:lnTo>
                      <a:pt x="7305" y="820"/>
                    </a:lnTo>
                    <a:lnTo>
                      <a:pt x="7305" y="829"/>
                    </a:lnTo>
                    <a:lnTo>
                      <a:pt x="7305" y="838"/>
                    </a:lnTo>
                    <a:lnTo>
                      <a:pt x="7317" y="838"/>
                    </a:lnTo>
                    <a:lnTo>
                      <a:pt x="7333" y="838"/>
                    </a:lnTo>
                    <a:lnTo>
                      <a:pt x="7337" y="841"/>
                    </a:lnTo>
                    <a:lnTo>
                      <a:pt x="7345" y="849"/>
                    </a:lnTo>
                    <a:lnTo>
                      <a:pt x="7345" y="858"/>
                    </a:lnTo>
                    <a:lnTo>
                      <a:pt x="7345" y="867"/>
                    </a:lnTo>
                    <a:lnTo>
                      <a:pt x="7357" y="866"/>
                    </a:lnTo>
                    <a:lnTo>
                      <a:pt x="7366" y="866"/>
                    </a:lnTo>
                    <a:lnTo>
                      <a:pt x="7370" y="867"/>
                    </a:lnTo>
                    <a:lnTo>
                      <a:pt x="7373" y="869"/>
                    </a:lnTo>
                    <a:lnTo>
                      <a:pt x="7375" y="873"/>
                    </a:lnTo>
                    <a:lnTo>
                      <a:pt x="7375" y="878"/>
                    </a:lnTo>
                    <a:lnTo>
                      <a:pt x="7387" y="878"/>
                    </a:lnTo>
                    <a:lnTo>
                      <a:pt x="7404" y="878"/>
                    </a:lnTo>
                    <a:lnTo>
                      <a:pt x="7404" y="883"/>
                    </a:lnTo>
                    <a:lnTo>
                      <a:pt x="7404" y="887"/>
                    </a:lnTo>
                    <a:lnTo>
                      <a:pt x="5710" y="8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7" name="Freeform 19"/>
              <p:cNvSpPr>
                <a:spLocks noEditPoints="1"/>
              </p:cNvSpPr>
              <p:nvPr/>
            </p:nvSpPr>
            <p:spPr bwMode="auto">
              <a:xfrm>
                <a:off x="1143" y="322"/>
                <a:ext cx="259" cy="21"/>
              </a:xfrm>
              <a:custGeom>
                <a:avLst/>
                <a:gdLst/>
                <a:ahLst/>
                <a:cxnLst>
                  <a:cxn ang="0">
                    <a:pos x="3495" y="743"/>
                  </a:cxn>
                  <a:cxn ang="0">
                    <a:pos x="3554" y="639"/>
                  </a:cxn>
                  <a:cxn ang="0">
                    <a:pos x="3378" y="765"/>
                  </a:cxn>
                  <a:cxn ang="0">
                    <a:pos x="3215" y="697"/>
                  </a:cxn>
                  <a:cxn ang="0">
                    <a:pos x="3069" y="654"/>
                  </a:cxn>
                  <a:cxn ang="0">
                    <a:pos x="2912" y="743"/>
                  </a:cxn>
                  <a:cxn ang="0">
                    <a:pos x="2789" y="835"/>
                  </a:cxn>
                  <a:cxn ang="0">
                    <a:pos x="1266" y="856"/>
                  </a:cxn>
                  <a:cxn ang="0">
                    <a:pos x="1405" y="796"/>
                  </a:cxn>
                  <a:cxn ang="0">
                    <a:pos x="1218" y="854"/>
                  </a:cxn>
                  <a:cxn ang="0">
                    <a:pos x="526" y="785"/>
                  </a:cxn>
                  <a:cxn ang="0">
                    <a:pos x="748" y="727"/>
                  </a:cxn>
                  <a:cxn ang="0">
                    <a:pos x="937" y="659"/>
                  </a:cxn>
                  <a:cxn ang="0">
                    <a:pos x="702" y="715"/>
                  </a:cxn>
                  <a:cxn ang="0">
                    <a:pos x="475" y="748"/>
                  </a:cxn>
                  <a:cxn ang="0">
                    <a:pos x="360" y="630"/>
                  </a:cxn>
                  <a:cxn ang="0">
                    <a:pos x="395" y="452"/>
                  </a:cxn>
                  <a:cxn ang="0">
                    <a:pos x="742" y="398"/>
                  </a:cxn>
                  <a:cxn ang="0">
                    <a:pos x="1073" y="337"/>
                  </a:cxn>
                  <a:cxn ang="0">
                    <a:pos x="1392" y="273"/>
                  </a:cxn>
                  <a:cxn ang="0">
                    <a:pos x="1023" y="319"/>
                  </a:cxn>
                  <a:cxn ang="0">
                    <a:pos x="697" y="374"/>
                  </a:cxn>
                  <a:cxn ang="0">
                    <a:pos x="399" y="413"/>
                  </a:cxn>
                  <a:cxn ang="0">
                    <a:pos x="243" y="394"/>
                  </a:cxn>
                  <a:cxn ang="0">
                    <a:pos x="163" y="146"/>
                  </a:cxn>
                  <a:cxn ang="0">
                    <a:pos x="603" y="95"/>
                  </a:cxn>
                  <a:cxn ang="0">
                    <a:pos x="1032" y="66"/>
                  </a:cxn>
                  <a:cxn ang="0">
                    <a:pos x="1342" y="8"/>
                  </a:cxn>
                  <a:cxn ang="0">
                    <a:pos x="1028" y="37"/>
                  </a:cxn>
                  <a:cxn ang="0">
                    <a:pos x="529" y="66"/>
                  </a:cxn>
                  <a:cxn ang="0">
                    <a:pos x="141" y="107"/>
                  </a:cxn>
                  <a:cxn ang="0">
                    <a:pos x="9252" y="0"/>
                  </a:cxn>
                  <a:cxn ang="0">
                    <a:pos x="9123" y="78"/>
                  </a:cxn>
                  <a:cxn ang="0">
                    <a:pos x="8979" y="156"/>
                  </a:cxn>
                  <a:cxn ang="0">
                    <a:pos x="8842" y="269"/>
                  </a:cxn>
                  <a:cxn ang="0">
                    <a:pos x="9016" y="332"/>
                  </a:cxn>
                  <a:cxn ang="0">
                    <a:pos x="9181" y="427"/>
                  </a:cxn>
                  <a:cxn ang="0">
                    <a:pos x="9398" y="514"/>
                  </a:cxn>
                  <a:cxn ang="0">
                    <a:pos x="9210" y="503"/>
                  </a:cxn>
                  <a:cxn ang="0">
                    <a:pos x="9053" y="425"/>
                  </a:cxn>
                  <a:cxn ang="0">
                    <a:pos x="8754" y="416"/>
                  </a:cxn>
                  <a:cxn ang="0">
                    <a:pos x="8562" y="485"/>
                  </a:cxn>
                  <a:cxn ang="0">
                    <a:pos x="8404" y="532"/>
                  </a:cxn>
                  <a:cxn ang="0">
                    <a:pos x="8270" y="601"/>
                  </a:cxn>
                  <a:cxn ang="0">
                    <a:pos x="8086" y="659"/>
                  </a:cxn>
                  <a:cxn ang="0">
                    <a:pos x="7907" y="718"/>
                  </a:cxn>
                  <a:cxn ang="0">
                    <a:pos x="7630" y="769"/>
                  </a:cxn>
                  <a:cxn ang="0">
                    <a:pos x="7383" y="825"/>
                  </a:cxn>
                  <a:cxn ang="0">
                    <a:pos x="10087" y="20"/>
                  </a:cxn>
                  <a:cxn ang="0">
                    <a:pos x="10011" y="66"/>
                  </a:cxn>
                  <a:cxn ang="0">
                    <a:pos x="9777" y="37"/>
                  </a:cxn>
                  <a:cxn ang="0">
                    <a:pos x="9531" y="78"/>
                  </a:cxn>
                  <a:cxn ang="0">
                    <a:pos x="9385" y="165"/>
                  </a:cxn>
                  <a:cxn ang="0">
                    <a:pos x="9514" y="281"/>
                  </a:cxn>
                  <a:cxn ang="0">
                    <a:pos x="9368" y="298"/>
                  </a:cxn>
                  <a:cxn ang="0">
                    <a:pos x="9368" y="369"/>
                  </a:cxn>
                  <a:cxn ang="0">
                    <a:pos x="9497" y="477"/>
                  </a:cxn>
                  <a:cxn ang="0">
                    <a:pos x="9448" y="539"/>
                  </a:cxn>
                  <a:cxn ang="0">
                    <a:pos x="9427" y="445"/>
                  </a:cxn>
                  <a:cxn ang="0">
                    <a:pos x="9273" y="340"/>
                  </a:cxn>
                  <a:cxn ang="0">
                    <a:pos x="9161" y="226"/>
                  </a:cxn>
                  <a:cxn ang="0">
                    <a:pos x="9247" y="104"/>
                  </a:cxn>
                  <a:cxn ang="0">
                    <a:pos x="9537" y="49"/>
                  </a:cxn>
                </a:cxnLst>
                <a:rect l="0" t="0" r="r" b="b"/>
                <a:pathLst>
                  <a:path w="10099" h="887">
                    <a:moveTo>
                      <a:pt x="3419" y="887"/>
                    </a:moveTo>
                    <a:lnTo>
                      <a:pt x="3419" y="884"/>
                    </a:lnTo>
                    <a:lnTo>
                      <a:pt x="3419" y="881"/>
                    </a:lnTo>
                    <a:lnTo>
                      <a:pt x="3428" y="881"/>
                    </a:lnTo>
                    <a:lnTo>
                      <a:pt x="3436" y="881"/>
                    </a:lnTo>
                    <a:lnTo>
                      <a:pt x="3437" y="877"/>
                    </a:lnTo>
                    <a:lnTo>
                      <a:pt x="3440" y="872"/>
                    </a:lnTo>
                    <a:lnTo>
                      <a:pt x="3444" y="868"/>
                    </a:lnTo>
                    <a:lnTo>
                      <a:pt x="3448" y="864"/>
                    </a:lnTo>
                    <a:lnTo>
                      <a:pt x="3448" y="852"/>
                    </a:lnTo>
                    <a:lnTo>
                      <a:pt x="3448" y="841"/>
                    </a:lnTo>
                    <a:lnTo>
                      <a:pt x="3448" y="832"/>
                    </a:lnTo>
                    <a:lnTo>
                      <a:pt x="3448" y="823"/>
                    </a:lnTo>
                    <a:lnTo>
                      <a:pt x="3457" y="823"/>
                    </a:lnTo>
                    <a:lnTo>
                      <a:pt x="3465" y="823"/>
                    </a:lnTo>
                    <a:lnTo>
                      <a:pt x="3466" y="819"/>
                    </a:lnTo>
                    <a:lnTo>
                      <a:pt x="3469" y="814"/>
                    </a:lnTo>
                    <a:lnTo>
                      <a:pt x="3473" y="810"/>
                    </a:lnTo>
                    <a:lnTo>
                      <a:pt x="3477" y="806"/>
                    </a:lnTo>
                    <a:lnTo>
                      <a:pt x="3477" y="789"/>
                    </a:lnTo>
                    <a:lnTo>
                      <a:pt x="3477" y="776"/>
                    </a:lnTo>
                    <a:lnTo>
                      <a:pt x="3486" y="776"/>
                    </a:lnTo>
                    <a:lnTo>
                      <a:pt x="3494" y="776"/>
                    </a:lnTo>
                    <a:lnTo>
                      <a:pt x="3494" y="760"/>
                    </a:lnTo>
                    <a:lnTo>
                      <a:pt x="3494" y="747"/>
                    </a:lnTo>
                    <a:lnTo>
                      <a:pt x="3495" y="743"/>
                    </a:lnTo>
                    <a:lnTo>
                      <a:pt x="3498" y="739"/>
                    </a:lnTo>
                    <a:lnTo>
                      <a:pt x="3503" y="737"/>
                    </a:lnTo>
                    <a:lnTo>
                      <a:pt x="3507" y="736"/>
                    </a:lnTo>
                    <a:lnTo>
                      <a:pt x="3516" y="736"/>
                    </a:lnTo>
                    <a:lnTo>
                      <a:pt x="3525" y="736"/>
                    </a:lnTo>
                    <a:lnTo>
                      <a:pt x="3524" y="724"/>
                    </a:lnTo>
                    <a:lnTo>
                      <a:pt x="3524" y="715"/>
                    </a:lnTo>
                    <a:lnTo>
                      <a:pt x="3525" y="712"/>
                    </a:lnTo>
                    <a:lnTo>
                      <a:pt x="3527" y="709"/>
                    </a:lnTo>
                    <a:lnTo>
                      <a:pt x="3531" y="706"/>
                    </a:lnTo>
                    <a:lnTo>
                      <a:pt x="3536" y="706"/>
                    </a:lnTo>
                    <a:lnTo>
                      <a:pt x="3536" y="689"/>
                    </a:lnTo>
                    <a:lnTo>
                      <a:pt x="3536" y="677"/>
                    </a:lnTo>
                    <a:lnTo>
                      <a:pt x="3545" y="677"/>
                    </a:lnTo>
                    <a:lnTo>
                      <a:pt x="3554" y="677"/>
                    </a:lnTo>
                    <a:lnTo>
                      <a:pt x="3554" y="672"/>
                    </a:lnTo>
                    <a:lnTo>
                      <a:pt x="3557" y="668"/>
                    </a:lnTo>
                    <a:lnTo>
                      <a:pt x="3561" y="664"/>
                    </a:lnTo>
                    <a:lnTo>
                      <a:pt x="3565" y="659"/>
                    </a:lnTo>
                    <a:lnTo>
                      <a:pt x="3566" y="650"/>
                    </a:lnTo>
                    <a:lnTo>
                      <a:pt x="3566" y="641"/>
                    </a:lnTo>
                    <a:lnTo>
                      <a:pt x="3565" y="637"/>
                    </a:lnTo>
                    <a:lnTo>
                      <a:pt x="3563" y="633"/>
                    </a:lnTo>
                    <a:lnTo>
                      <a:pt x="3559" y="631"/>
                    </a:lnTo>
                    <a:lnTo>
                      <a:pt x="3554" y="630"/>
                    </a:lnTo>
                    <a:lnTo>
                      <a:pt x="3554" y="639"/>
                    </a:lnTo>
                    <a:lnTo>
                      <a:pt x="3554" y="648"/>
                    </a:lnTo>
                    <a:lnTo>
                      <a:pt x="3549" y="649"/>
                    </a:lnTo>
                    <a:lnTo>
                      <a:pt x="3545" y="651"/>
                    </a:lnTo>
                    <a:lnTo>
                      <a:pt x="3540" y="655"/>
                    </a:lnTo>
                    <a:lnTo>
                      <a:pt x="3536" y="659"/>
                    </a:lnTo>
                    <a:lnTo>
                      <a:pt x="3519" y="659"/>
                    </a:lnTo>
                    <a:lnTo>
                      <a:pt x="3507" y="659"/>
                    </a:lnTo>
                    <a:lnTo>
                      <a:pt x="3503" y="665"/>
                    </a:lnTo>
                    <a:lnTo>
                      <a:pt x="3498" y="672"/>
                    </a:lnTo>
                    <a:lnTo>
                      <a:pt x="3495" y="680"/>
                    </a:lnTo>
                    <a:lnTo>
                      <a:pt x="3494" y="688"/>
                    </a:lnTo>
                    <a:lnTo>
                      <a:pt x="3486" y="688"/>
                    </a:lnTo>
                    <a:lnTo>
                      <a:pt x="3477" y="688"/>
                    </a:lnTo>
                    <a:lnTo>
                      <a:pt x="3477" y="701"/>
                    </a:lnTo>
                    <a:lnTo>
                      <a:pt x="3477" y="718"/>
                    </a:lnTo>
                    <a:lnTo>
                      <a:pt x="3460" y="718"/>
                    </a:lnTo>
                    <a:lnTo>
                      <a:pt x="3448" y="718"/>
                    </a:lnTo>
                    <a:lnTo>
                      <a:pt x="3444" y="723"/>
                    </a:lnTo>
                    <a:lnTo>
                      <a:pt x="3440" y="727"/>
                    </a:lnTo>
                    <a:lnTo>
                      <a:pt x="3437" y="731"/>
                    </a:lnTo>
                    <a:lnTo>
                      <a:pt x="3436" y="736"/>
                    </a:lnTo>
                    <a:lnTo>
                      <a:pt x="3436" y="748"/>
                    </a:lnTo>
                    <a:lnTo>
                      <a:pt x="3436" y="765"/>
                    </a:lnTo>
                    <a:lnTo>
                      <a:pt x="3416" y="765"/>
                    </a:lnTo>
                    <a:lnTo>
                      <a:pt x="3396" y="765"/>
                    </a:lnTo>
                    <a:lnTo>
                      <a:pt x="3378" y="765"/>
                    </a:lnTo>
                    <a:lnTo>
                      <a:pt x="3361" y="765"/>
                    </a:lnTo>
                    <a:lnTo>
                      <a:pt x="3361" y="756"/>
                    </a:lnTo>
                    <a:lnTo>
                      <a:pt x="3361" y="747"/>
                    </a:lnTo>
                    <a:lnTo>
                      <a:pt x="3351" y="748"/>
                    </a:lnTo>
                    <a:lnTo>
                      <a:pt x="3341" y="748"/>
                    </a:lnTo>
                    <a:lnTo>
                      <a:pt x="3337" y="747"/>
                    </a:lnTo>
                    <a:lnTo>
                      <a:pt x="3334" y="745"/>
                    </a:lnTo>
                    <a:lnTo>
                      <a:pt x="3332" y="741"/>
                    </a:lnTo>
                    <a:lnTo>
                      <a:pt x="3331" y="736"/>
                    </a:lnTo>
                    <a:lnTo>
                      <a:pt x="3319" y="736"/>
                    </a:lnTo>
                    <a:lnTo>
                      <a:pt x="3308" y="736"/>
                    </a:lnTo>
                    <a:lnTo>
                      <a:pt x="3299" y="736"/>
                    </a:lnTo>
                    <a:lnTo>
                      <a:pt x="3290" y="736"/>
                    </a:lnTo>
                    <a:lnTo>
                      <a:pt x="3290" y="727"/>
                    </a:lnTo>
                    <a:lnTo>
                      <a:pt x="3290" y="718"/>
                    </a:lnTo>
                    <a:lnTo>
                      <a:pt x="3276" y="719"/>
                    </a:lnTo>
                    <a:lnTo>
                      <a:pt x="3261" y="719"/>
                    </a:lnTo>
                    <a:lnTo>
                      <a:pt x="3254" y="718"/>
                    </a:lnTo>
                    <a:lnTo>
                      <a:pt x="3249" y="716"/>
                    </a:lnTo>
                    <a:lnTo>
                      <a:pt x="3247" y="714"/>
                    </a:lnTo>
                    <a:lnTo>
                      <a:pt x="3245" y="712"/>
                    </a:lnTo>
                    <a:lnTo>
                      <a:pt x="3244" y="710"/>
                    </a:lnTo>
                    <a:lnTo>
                      <a:pt x="3244" y="706"/>
                    </a:lnTo>
                    <a:lnTo>
                      <a:pt x="3227" y="706"/>
                    </a:lnTo>
                    <a:lnTo>
                      <a:pt x="3215" y="706"/>
                    </a:lnTo>
                    <a:lnTo>
                      <a:pt x="3215" y="697"/>
                    </a:lnTo>
                    <a:lnTo>
                      <a:pt x="3215" y="688"/>
                    </a:lnTo>
                    <a:lnTo>
                      <a:pt x="3205" y="689"/>
                    </a:lnTo>
                    <a:lnTo>
                      <a:pt x="3195" y="689"/>
                    </a:lnTo>
                    <a:lnTo>
                      <a:pt x="3191" y="688"/>
                    </a:lnTo>
                    <a:lnTo>
                      <a:pt x="3188" y="686"/>
                    </a:lnTo>
                    <a:lnTo>
                      <a:pt x="3186" y="682"/>
                    </a:lnTo>
                    <a:lnTo>
                      <a:pt x="3185" y="677"/>
                    </a:lnTo>
                    <a:lnTo>
                      <a:pt x="3173" y="677"/>
                    </a:lnTo>
                    <a:lnTo>
                      <a:pt x="3162" y="677"/>
                    </a:lnTo>
                    <a:lnTo>
                      <a:pt x="3153" y="677"/>
                    </a:lnTo>
                    <a:lnTo>
                      <a:pt x="3144" y="677"/>
                    </a:lnTo>
                    <a:lnTo>
                      <a:pt x="3144" y="668"/>
                    </a:lnTo>
                    <a:lnTo>
                      <a:pt x="3144" y="659"/>
                    </a:lnTo>
                    <a:lnTo>
                      <a:pt x="3129" y="660"/>
                    </a:lnTo>
                    <a:lnTo>
                      <a:pt x="3114" y="660"/>
                    </a:lnTo>
                    <a:lnTo>
                      <a:pt x="3108" y="659"/>
                    </a:lnTo>
                    <a:lnTo>
                      <a:pt x="3103" y="657"/>
                    </a:lnTo>
                    <a:lnTo>
                      <a:pt x="3100" y="655"/>
                    </a:lnTo>
                    <a:lnTo>
                      <a:pt x="3099" y="653"/>
                    </a:lnTo>
                    <a:lnTo>
                      <a:pt x="3098" y="651"/>
                    </a:lnTo>
                    <a:lnTo>
                      <a:pt x="3098" y="648"/>
                    </a:lnTo>
                    <a:lnTo>
                      <a:pt x="3086" y="647"/>
                    </a:lnTo>
                    <a:lnTo>
                      <a:pt x="3077" y="647"/>
                    </a:lnTo>
                    <a:lnTo>
                      <a:pt x="3073" y="648"/>
                    </a:lnTo>
                    <a:lnTo>
                      <a:pt x="3071" y="650"/>
                    </a:lnTo>
                    <a:lnTo>
                      <a:pt x="3069" y="654"/>
                    </a:lnTo>
                    <a:lnTo>
                      <a:pt x="3069" y="659"/>
                    </a:lnTo>
                    <a:lnTo>
                      <a:pt x="3052" y="659"/>
                    </a:lnTo>
                    <a:lnTo>
                      <a:pt x="3039" y="659"/>
                    </a:lnTo>
                    <a:lnTo>
                      <a:pt x="3034" y="665"/>
                    </a:lnTo>
                    <a:lnTo>
                      <a:pt x="3031" y="672"/>
                    </a:lnTo>
                    <a:lnTo>
                      <a:pt x="3028" y="680"/>
                    </a:lnTo>
                    <a:lnTo>
                      <a:pt x="3027" y="688"/>
                    </a:lnTo>
                    <a:lnTo>
                      <a:pt x="3010" y="688"/>
                    </a:lnTo>
                    <a:lnTo>
                      <a:pt x="2998" y="688"/>
                    </a:lnTo>
                    <a:lnTo>
                      <a:pt x="2998" y="697"/>
                    </a:lnTo>
                    <a:lnTo>
                      <a:pt x="2998" y="706"/>
                    </a:lnTo>
                    <a:lnTo>
                      <a:pt x="2986" y="705"/>
                    </a:lnTo>
                    <a:lnTo>
                      <a:pt x="2977" y="705"/>
                    </a:lnTo>
                    <a:lnTo>
                      <a:pt x="2974" y="706"/>
                    </a:lnTo>
                    <a:lnTo>
                      <a:pt x="2971" y="709"/>
                    </a:lnTo>
                    <a:lnTo>
                      <a:pt x="2969" y="713"/>
                    </a:lnTo>
                    <a:lnTo>
                      <a:pt x="2969" y="718"/>
                    </a:lnTo>
                    <a:lnTo>
                      <a:pt x="2960" y="718"/>
                    </a:lnTo>
                    <a:lnTo>
                      <a:pt x="2952" y="718"/>
                    </a:lnTo>
                    <a:lnTo>
                      <a:pt x="2952" y="727"/>
                    </a:lnTo>
                    <a:lnTo>
                      <a:pt x="2952" y="736"/>
                    </a:lnTo>
                    <a:lnTo>
                      <a:pt x="2935" y="736"/>
                    </a:lnTo>
                    <a:lnTo>
                      <a:pt x="2923" y="736"/>
                    </a:lnTo>
                    <a:lnTo>
                      <a:pt x="2918" y="737"/>
                    </a:lnTo>
                    <a:lnTo>
                      <a:pt x="2915" y="739"/>
                    </a:lnTo>
                    <a:lnTo>
                      <a:pt x="2912" y="743"/>
                    </a:lnTo>
                    <a:lnTo>
                      <a:pt x="2911" y="747"/>
                    </a:lnTo>
                    <a:lnTo>
                      <a:pt x="2911" y="756"/>
                    </a:lnTo>
                    <a:lnTo>
                      <a:pt x="2911" y="765"/>
                    </a:lnTo>
                    <a:lnTo>
                      <a:pt x="2899" y="764"/>
                    </a:lnTo>
                    <a:lnTo>
                      <a:pt x="2889" y="764"/>
                    </a:lnTo>
                    <a:lnTo>
                      <a:pt x="2885" y="765"/>
                    </a:lnTo>
                    <a:lnTo>
                      <a:pt x="2883" y="767"/>
                    </a:lnTo>
                    <a:lnTo>
                      <a:pt x="2881" y="771"/>
                    </a:lnTo>
                    <a:lnTo>
                      <a:pt x="2881" y="776"/>
                    </a:lnTo>
                    <a:lnTo>
                      <a:pt x="2872" y="776"/>
                    </a:lnTo>
                    <a:lnTo>
                      <a:pt x="2864" y="776"/>
                    </a:lnTo>
                    <a:lnTo>
                      <a:pt x="2864" y="785"/>
                    </a:lnTo>
                    <a:lnTo>
                      <a:pt x="2864" y="794"/>
                    </a:lnTo>
                    <a:lnTo>
                      <a:pt x="2847" y="794"/>
                    </a:lnTo>
                    <a:lnTo>
                      <a:pt x="2835" y="794"/>
                    </a:lnTo>
                    <a:lnTo>
                      <a:pt x="2830" y="795"/>
                    </a:lnTo>
                    <a:lnTo>
                      <a:pt x="2827" y="798"/>
                    </a:lnTo>
                    <a:lnTo>
                      <a:pt x="2824" y="801"/>
                    </a:lnTo>
                    <a:lnTo>
                      <a:pt x="2823" y="806"/>
                    </a:lnTo>
                    <a:lnTo>
                      <a:pt x="2823" y="814"/>
                    </a:lnTo>
                    <a:lnTo>
                      <a:pt x="2823" y="823"/>
                    </a:lnTo>
                    <a:lnTo>
                      <a:pt x="2819" y="824"/>
                    </a:lnTo>
                    <a:lnTo>
                      <a:pt x="2814" y="827"/>
                    </a:lnTo>
                    <a:lnTo>
                      <a:pt x="2810" y="830"/>
                    </a:lnTo>
                    <a:lnTo>
                      <a:pt x="2806" y="835"/>
                    </a:lnTo>
                    <a:lnTo>
                      <a:pt x="2789" y="835"/>
                    </a:lnTo>
                    <a:lnTo>
                      <a:pt x="2776" y="835"/>
                    </a:lnTo>
                    <a:lnTo>
                      <a:pt x="2776" y="843"/>
                    </a:lnTo>
                    <a:lnTo>
                      <a:pt x="2776" y="852"/>
                    </a:lnTo>
                    <a:lnTo>
                      <a:pt x="2760" y="852"/>
                    </a:lnTo>
                    <a:lnTo>
                      <a:pt x="2747" y="852"/>
                    </a:lnTo>
                    <a:lnTo>
                      <a:pt x="2742" y="853"/>
                    </a:lnTo>
                    <a:lnTo>
                      <a:pt x="2738" y="856"/>
                    </a:lnTo>
                    <a:lnTo>
                      <a:pt x="2736" y="859"/>
                    </a:lnTo>
                    <a:lnTo>
                      <a:pt x="2735" y="864"/>
                    </a:lnTo>
                    <a:lnTo>
                      <a:pt x="2735" y="872"/>
                    </a:lnTo>
                    <a:lnTo>
                      <a:pt x="2735" y="881"/>
                    </a:lnTo>
                    <a:lnTo>
                      <a:pt x="2732" y="882"/>
                    </a:lnTo>
                    <a:lnTo>
                      <a:pt x="2729" y="883"/>
                    </a:lnTo>
                    <a:lnTo>
                      <a:pt x="2726" y="885"/>
                    </a:lnTo>
                    <a:lnTo>
                      <a:pt x="2723" y="887"/>
                    </a:lnTo>
                    <a:lnTo>
                      <a:pt x="1214" y="887"/>
                    </a:lnTo>
                    <a:lnTo>
                      <a:pt x="1215" y="884"/>
                    </a:lnTo>
                    <a:lnTo>
                      <a:pt x="1215" y="881"/>
                    </a:lnTo>
                    <a:lnTo>
                      <a:pt x="1224" y="881"/>
                    </a:lnTo>
                    <a:lnTo>
                      <a:pt x="1235" y="881"/>
                    </a:lnTo>
                    <a:lnTo>
                      <a:pt x="1245" y="881"/>
                    </a:lnTo>
                    <a:lnTo>
                      <a:pt x="1257" y="881"/>
                    </a:lnTo>
                    <a:lnTo>
                      <a:pt x="1257" y="872"/>
                    </a:lnTo>
                    <a:lnTo>
                      <a:pt x="1257" y="864"/>
                    </a:lnTo>
                    <a:lnTo>
                      <a:pt x="1261" y="859"/>
                    </a:lnTo>
                    <a:lnTo>
                      <a:pt x="1266" y="856"/>
                    </a:lnTo>
                    <a:lnTo>
                      <a:pt x="1270" y="853"/>
                    </a:lnTo>
                    <a:lnTo>
                      <a:pt x="1275" y="852"/>
                    </a:lnTo>
                    <a:lnTo>
                      <a:pt x="1288" y="852"/>
                    </a:lnTo>
                    <a:lnTo>
                      <a:pt x="1301" y="852"/>
                    </a:lnTo>
                    <a:lnTo>
                      <a:pt x="1316" y="852"/>
                    </a:lnTo>
                    <a:lnTo>
                      <a:pt x="1333" y="852"/>
                    </a:lnTo>
                    <a:lnTo>
                      <a:pt x="1333" y="843"/>
                    </a:lnTo>
                    <a:lnTo>
                      <a:pt x="1333" y="835"/>
                    </a:lnTo>
                    <a:lnTo>
                      <a:pt x="1344" y="835"/>
                    </a:lnTo>
                    <a:lnTo>
                      <a:pt x="1357" y="835"/>
                    </a:lnTo>
                    <a:lnTo>
                      <a:pt x="1363" y="834"/>
                    </a:lnTo>
                    <a:lnTo>
                      <a:pt x="1368" y="832"/>
                    </a:lnTo>
                    <a:lnTo>
                      <a:pt x="1370" y="831"/>
                    </a:lnTo>
                    <a:lnTo>
                      <a:pt x="1372" y="828"/>
                    </a:lnTo>
                    <a:lnTo>
                      <a:pt x="1373" y="826"/>
                    </a:lnTo>
                    <a:lnTo>
                      <a:pt x="1373" y="823"/>
                    </a:lnTo>
                    <a:lnTo>
                      <a:pt x="1387" y="823"/>
                    </a:lnTo>
                    <a:lnTo>
                      <a:pt x="1401" y="823"/>
                    </a:lnTo>
                    <a:lnTo>
                      <a:pt x="1416" y="823"/>
                    </a:lnTo>
                    <a:lnTo>
                      <a:pt x="1432" y="823"/>
                    </a:lnTo>
                    <a:lnTo>
                      <a:pt x="1432" y="806"/>
                    </a:lnTo>
                    <a:lnTo>
                      <a:pt x="1432" y="794"/>
                    </a:lnTo>
                    <a:lnTo>
                      <a:pt x="1420" y="793"/>
                    </a:lnTo>
                    <a:lnTo>
                      <a:pt x="1411" y="793"/>
                    </a:lnTo>
                    <a:lnTo>
                      <a:pt x="1408" y="794"/>
                    </a:lnTo>
                    <a:lnTo>
                      <a:pt x="1405" y="796"/>
                    </a:lnTo>
                    <a:lnTo>
                      <a:pt x="1404" y="800"/>
                    </a:lnTo>
                    <a:lnTo>
                      <a:pt x="1403" y="806"/>
                    </a:lnTo>
                    <a:lnTo>
                      <a:pt x="1387" y="806"/>
                    </a:lnTo>
                    <a:lnTo>
                      <a:pt x="1371" y="806"/>
                    </a:lnTo>
                    <a:lnTo>
                      <a:pt x="1357" y="806"/>
                    </a:lnTo>
                    <a:lnTo>
                      <a:pt x="1344" y="806"/>
                    </a:lnTo>
                    <a:lnTo>
                      <a:pt x="1344" y="814"/>
                    </a:lnTo>
                    <a:lnTo>
                      <a:pt x="1344" y="823"/>
                    </a:lnTo>
                    <a:lnTo>
                      <a:pt x="1330" y="822"/>
                    </a:lnTo>
                    <a:lnTo>
                      <a:pt x="1317" y="822"/>
                    </a:lnTo>
                    <a:lnTo>
                      <a:pt x="1312" y="823"/>
                    </a:lnTo>
                    <a:lnTo>
                      <a:pt x="1307" y="825"/>
                    </a:lnTo>
                    <a:lnTo>
                      <a:pt x="1306" y="827"/>
                    </a:lnTo>
                    <a:lnTo>
                      <a:pt x="1305" y="829"/>
                    </a:lnTo>
                    <a:lnTo>
                      <a:pt x="1304" y="832"/>
                    </a:lnTo>
                    <a:lnTo>
                      <a:pt x="1304" y="835"/>
                    </a:lnTo>
                    <a:lnTo>
                      <a:pt x="1287" y="835"/>
                    </a:lnTo>
                    <a:lnTo>
                      <a:pt x="1272" y="835"/>
                    </a:lnTo>
                    <a:lnTo>
                      <a:pt x="1259" y="835"/>
                    </a:lnTo>
                    <a:lnTo>
                      <a:pt x="1245" y="835"/>
                    </a:lnTo>
                    <a:lnTo>
                      <a:pt x="1245" y="843"/>
                    </a:lnTo>
                    <a:lnTo>
                      <a:pt x="1245" y="852"/>
                    </a:lnTo>
                    <a:lnTo>
                      <a:pt x="1234" y="851"/>
                    </a:lnTo>
                    <a:lnTo>
                      <a:pt x="1223" y="851"/>
                    </a:lnTo>
                    <a:lnTo>
                      <a:pt x="1220" y="852"/>
                    </a:lnTo>
                    <a:lnTo>
                      <a:pt x="1218" y="854"/>
                    </a:lnTo>
                    <a:lnTo>
                      <a:pt x="1216" y="858"/>
                    </a:lnTo>
                    <a:lnTo>
                      <a:pt x="1215" y="864"/>
                    </a:lnTo>
                    <a:lnTo>
                      <a:pt x="1199" y="864"/>
                    </a:lnTo>
                    <a:lnTo>
                      <a:pt x="1184" y="864"/>
                    </a:lnTo>
                    <a:lnTo>
                      <a:pt x="1170" y="864"/>
                    </a:lnTo>
                    <a:lnTo>
                      <a:pt x="1157" y="864"/>
                    </a:lnTo>
                    <a:lnTo>
                      <a:pt x="1157" y="872"/>
                    </a:lnTo>
                    <a:lnTo>
                      <a:pt x="1157" y="881"/>
                    </a:lnTo>
                    <a:lnTo>
                      <a:pt x="1145" y="881"/>
                    </a:lnTo>
                    <a:lnTo>
                      <a:pt x="1131" y="880"/>
                    </a:lnTo>
                    <a:lnTo>
                      <a:pt x="1125" y="881"/>
                    </a:lnTo>
                    <a:lnTo>
                      <a:pt x="1120" y="882"/>
                    </a:lnTo>
                    <a:lnTo>
                      <a:pt x="1115" y="884"/>
                    </a:lnTo>
                    <a:lnTo>
                      <a:pt x="1112" y="887"/>
                    </a:lnTo>
                    <a:lnTo>
                      <a:pt x="515" y="887"/>
                    </a:lnTo>
                    <a:lnTo>
                      <a:pt x="515" y="884"/>
                    </a:lnTo>
                    <a:lnTo>
                      <a:pt x="515" y="881"/>
                    </a:lnTo>
                    <a:lnTo>
                      <a:pt x="506" y="881"/>
                    </a:lnTo>
                    <a:lnTo>
                      <a:pt x="497" y="881"/>
                    </a:lnTo>
                    <a:lnTo>
                      <a:pt x="497" y="859"/>
                    </a:lnTo>
                    <a:lnTo>
                      <a:pt x="497" y="838"/>
                    </a:lnTo>
                    <a:lnTo>
                      <a:pt x="497" y="816"/>
                    </a:lnTo>
                    <a:lnTo>
                      <a:pt x="497" y="794"/>
                    </a:lnTo>
                    <a:lnTo>
                      <a:pt x="510" y="794"/>
                    </a:lnTo>
                    <a:lnTo>
                      <a:pt x="526" y="794"/>
                    </a:lnTo>
                    <a:lnTo>
                      <a:pt x="526" y="785"/>
                    </a:lnTo>
                    <a:lnTo>
                      <a:pt x="526" y="776"/>
                    </a:lnTo>
                    <a:lnTo>
                      <a:pt x="544" y="776"/>
                    </a:lnTo>
                    <a:lnTo>
                      <a:pt x="562" y="776"/>
                    </a:lnTo>
                    <a:lnTo>
                      <a:pt x="581" y="776"/>
                    </a:lnTo>
                    <a:lnTo>
                      <a:pt x="602" y="776"/>
                    </a:lnTo>
                    <a:lnTo>
                      <a:pt x="602" y="768"/>
                    </a:lnTo>
                    <a:lnTo>
                      <a:pt x="602" y="765"/>
                    </a:lnTo>
                    <a:lnTo>
                      <a:pt x="611" y="765"/>
                    </a:lnTo>
                    <a:lnTo>
                      <a:pt x="620" y="765"/>
                    </a:lnTo>
                    <a:lnTo>
                      <a:pt x="631" y="765"/>
                    </a:lnTo>
                    <a:lnTo>
                      <a:pt x="644" y="765"/>
                    </a:lnTo>
                    <a:lnTo>
                      <a:pt x="644" y="756"/>
                    </a:lnTo>
                    <a:lnTo>
                      <a:pt x="644" y="747"/>
                    </a:lnTo>
                    <a:lnTo>
                      <a:pt x="660" y="748"/>
                    </a:lnTo>
                    <a:lnTo>
                      <a:pt x="679" y="748"/>
                    </a:lnTo>
                    <a:lnTo>
                      <a:pt x="688" y="747"/>
                    </a:lnTo>
                    <a:lnTo>
                      <a:pt x="695" y="745"/>
                    </a:lnTo>
                    <a:lnTo>
                      <a:pt x="698" y="744"/>
                    </a:lnTo>
                    <a:lnTo>
                      <a:pt x="700" y="741"/>
                    </a:lnTo>
                    <a:lnTo>
                      <a:pt x="701" y="739"/>
                    </a:lnTo>
                    <a:lnTo>
                      <a:pt x="702" y="736"/>
                    </a:lnTo>
                    <a:lnTo>
                      <a:pt x="711" y="736"/>
                    </a:lnTo>
                    <a:lnTo>
                      <a:pt x="723" y="736"/>
                    </a:lnTo>
                    <a:lnTo>
                      <a:pt x="735" y="736"/>
                    </a:lnTo>
                    <a:lnTo>
                      <a:pt x="748" y="736"/>
                    </a:lnTo>
                    <a:lnTo>
                      <a:pt x="748" y="727"/>
                    </a:lnTo>
                    <a:lnTo>
                      <a:pt x="748" y="718"/>
                    </a:lnTo>
                    <a:lnTo>
                      <a:pt x="765" y="718"/>
                    </a:lnTo>
                    <a:lnTo>
                      <a:pt x="784" y="718"/>
                    </a:lnTo>
                    <a:lnTo>
                      <a:pt x="801" y="718"/>
                    </a:lnTo>
                    <a:lnTo>
                      <a:pt x="819" y="718"/>
                    </a:lnTo>
                    <a:lnTo>
                      <a:pt x="819" y="710"/>
                    </a:lnTo>
                    <a:lnTo>
                      <a:pt x="819" y="706"/>
                    </a:lnTo>
                    <a:lnTo>
                      <a:pt x="828" y="706"/>
                    </a:lnTo>
                    <a:lnTo>
                      <a:pt x="840" y="706"/>
                    </a:lnTo>
                    <a:lnTo>
                      <a:pt x="852" y="706"/>
                    </a:lnTo>
                    <a:lnTo>
                      <a:pt x="865" y="706"/>
                    </a:lnTo>
                    <a:lnTo>
                      <a:pt x="865" y="697"/>
                    </a:lnTo>
                    <a:lnTo>
                      <a:pt x="865" y="688"/>
                    </a:lnTo>
                    <a:lnTo>
                      <a:pt x="881" y="689"/>
                    </a:lnTo>
                    <a:lnTo>
                      <a:pt x="901" y="689"/>
                    </a:lnTo>
                    <a:lnTo>
                      <a:pt x="909" y="688"/>
                    </a:lnTo>
                    <a:lnTo>
                      <a:pt x="916" y="686"/>
                    </a:lnTo>
                    <a:lnTo>
                      <a:pt x="919" y="684"/>
                    </a:lnTo>
                    <a:lnTo>
                      <a:pt x="921" y="682"/>
                    </a:lnTo>
                    <a:lnTo>
                      <a:pt x="923" y="680"/>
                    </a:lnTo>
                    <a:lnTo>
                      <a:pt x="923" y="677"/>
                    </a:lnTo>
                    <a:lnTo>
                      <a:pt x="936" y="677"/>
                    </a:lnTo>
                    <a:lnTo>
                      <a:pt x="953" y="677"/>
                    </a:lnTo>
                    <a:lnTo>
                      <a:pt x="953" y="668"/>
                    </a:lnTo>
                    <a:lnTo>
                      <a:pt x="953" y="659"/>
                    </a:lnTo>
                    <a:lnTo>
                      <a:pt x="937" y="659"/>
                    </a:lnTo>
                    <a:lnTo>
                      <a:pt x="921" y="659"/>
                    </a:lnTo>
                    <a:lnTo>
                      <a:pt x="907" y="659"/>
                    </a:lnTo>
                    <a:lnTo>
                      <a:pt x="894" y="659"/>
                    </a:lnTo>
                    <a:lnTo>
                      <a:pt x="894" y="668"/>
                    </a:lnTo>
                    <a:lnTo>
                      <a:pt x="894" y="677"/>
                    </a:lnTo>
                    <a:lnTo>
                      <a:pt x="875" y="675"/>
                    </a:lnTo>
                    <a:lnTo>
                      <a:pt x="850" y="674"/>
                    </a:lnTo>
                    <a:lnTo>
                      <a:pt x="838" y="675"/>
                    </a:lnTo>
                    <a:lnTo>
                      <a:pt x="828" y="677"/>
                    </a:lnTo>
                    <a:lnTo>
                      <a:pt x="824" y="679"/>
                    </a:lnTo>
                    <a:lnTo>
                      <a:pt x="821" y="681"/>
                    </a:lnTo>
                    <a:lnTo>
                      <a:pt x="819" y="685"/>
                    </a:lnTo>
                    <a:lnTo>
                      <a:pt x="819" y="688"/>
                    </a:lnTo>
                    <a:lnTo>
                      <a:pt x="802" y="688"/>
                    </a:lnTo>
                    <a:lnTo>
                      <a:pt x="787" y="688"/>
                    </a:lnTo>
                    <a:lnTo>
                      <a:pt x="773" y="688"/>
                    </a:lnTo>
                    <a:lnTo>
                      <a:pt x="760" y="688"/>
                    </a:lnTo>
                    <a:lnTo>
                      <a:pt x="760" y="697"/>
                    </a:lnTo>
                    <a:lnTo>
                      <a:pt x="760" y="706"/>
                    </a:lnTo>
                    <a:lnTo>
                      <a:pt x="743" y="704"/>
                    </a:lnTo>
                    <a:lnTo>
                      <a:pt x="724" y="703"/>
                    </a:lnTo>
                    <a:lnTo>
                      <a:pt x="715" y="704"/>
                    </a:lnTo>
                    <a:lnTo>
                      <a:pt x="708" y="706"/>
                    </a:lnTo>
                    <a:lnTo>
                      <a:pt x="705" y="709"/>
                    </a:lnTo>
                    <a:lnTo>
                      <a:pt x="703" y="711"/>
                    </a:lnTo>
                    <a:lnTo>
                      <a:pt x="702" y="715"/>
                    </a:lnTo>
                    <a:lnTo>
                      <a:pt x="702" y="718"/>
                    </a:lnTo>
                    <a:lnTo>
                      <a:pt x="685" y="718"/>
                    </a:lnTo>
                    <a:lnTo>
                      <a:pt x="670" y="718"/>
                    </a:lnTo>
                    <a:lnTo>
                      <a:pt x="657" y="718"/>
                    </a:lnTo>
                    <a:lnTo>
                      <a:pt x="644" y="718"/>
                    </a:lnTo>
                    <a:lnTo>
                      <a:pt x="644" y="727"/>
                    </a:lnTo>
                    <a:lnTo>
                      <a:pt x="644" y="736"/>
                    </a:lnTo>
                    <a:lnTo>
                      <a:pt x="630" y="735"/>
                    </a:lnTo>
                    <a:lnTo>
                      <a:pt x="616" y="735"/>
                    </a:lnTo>
                    <a:lnTo>
                      <a:pt x="610" y="736"/>
                    </a:lnTo>
                    <a:lnTo>
                      <a:pt x="606" y="738"/>
                    </a:lnTo>
                    <a:lnTo>
                      <a:pt x="604" y="740"/>
                    </a:lnTo>
                    <a:lnTo>
                      <a:pt x="603" y="742"/>
                    </a:lnTo>
                    <a:lnTo>
                      <a:pt x="602" y="745"/>
                    </a:lnTo>
                    <a:lnTo>
                      <a:pt x="602" y="747"/>
                    </a:lnTo>
                    <a:lnTo>
                      <a:pt x="580" y="747"/>
                    </a:lnTo>
                    <a:lnTo>
                      <a:pt x="558" y="747"/>
                    </a:lnTo>
                    <a:lnTo>
                      <a:pt x="537" y="747"/>
                    </a:lnTo>
                    <a:lnTo>
                      <a:pt x="515" y="747"/>
                    </a:lnTo>
                    <a:lnTo>
                      <a:pt x="515" y="756"/>
                    </a:lnTo>
                    <a:lnTo>
                      <a:pt x="515" y="765"/>
                    </a:lnTo>
                    <a:lnTo>
                      <a:pt x="498" y="765"/>
                    </a:lnTo>
                    <a:lnTo>
                      <a:pt x="486" y="765"/>
                    </a:lnTo>
                    <a:lnTo>
                      <a:pt x="486" y="756"/>
                    </a:lnTo>
                    <a:lnTo>
                      <a:pt x="486" y="747"/>
                    </a:lnTo>
                    <a:lnTo>
                      <a:pt x="475" y="748"/>
                    </a:lnTo>
                    <a:lnTo>
                      <a:pt x="466" y="748"/>
                    </a:lnTo>
                    <a:lnTo>
                      <a:pt x="462" y="747"/>
                    </a:lnTo>
                    <a:lnTo>
                      <a:pt x="459" y="745"/>
                    </a:lnTo>
                    <a:lnTo>
                      <a:pt x="456" y="741"/>
                    </a:lnTo>
                    <a:lnTo>
                      <a:pt x="456" y="736"/>
                    </a:lnTo>
                    <a:lnTo>
                      <a:pt x="447" y="736"/>
                    </a:lnTo>
                    <a:lnTo>
                      <a:pt x="438" y="736"/>
                    </a:lnTo>
                    <a:lnTo>
                      <a:pt x="434" y="727"/>
                    </a:lnTo>
                    <a:lnTo>
                      <a:pt x="430" y="719"/>
                    </a:lnTo>
                    <a:lnTo>
                      <a:pt x="428" y="712"/>
                    </a:lnTo>
                    <a:lnTo>
                      <a:pt x="427" y="706"/>
                    </a:lnTo>
                    <a:lnTo>
                      <a:pt x="418" y="706"/>
                    </a:lnTo>
                    <a:lnTo>
                      <a:pt x="409" y="706"/>
                    </a:lnTo>
                    <a:lnTo>
                      <a:pt x="405" y="697"/>
                    </a:lnTo>
                    <a:lnTo>
                      <a:pt x="401" y="689"/>
                    </a:lnTo>
                    <a:lnTo>
                      <a:pt x="399" y="682"/>
                    </a:lnTo>
                    <a:lnTo>
                      <a:pt x="398" y="677"/>
                    </a:lnTo>
                    <a:lnTo>
                      <a:pt x="389" y="677"/>
                    </a:lnTo>
                    <a:lnTo>
                      <a:pt x="380" y="677"/>
                    </a:lnTo>
                    <a:lnTo>
                      <a:pt x="376" y="672"/>
                    </a:lnTo>
                    <a:lnTo>
                      <a:pt x="372" y="668"/>
                    </a:lnTo>
                    <a:lnTo>
                      <a:pt x="370" y="664"/>
                    </a:lnTo>
                    <a:lnTo>
                      <a:pt x="369" y="659"/>
                    </a:lnTo>
                    <a:lnTo>
                      <a:pt x="369" y="643"/>
                    </a:lnTo>
                    <a:lnTo>
                      <a:pt x="369" y="630"/>
                    </a:lnTo>
                    <a:lnTo>
                      <a:pt x="360" y="630"/>
                    </a:lnTo>
                    <a:lnTo>
                      <a:pt x="351" y="630"/>
                    </a:lnTo>
                    <a:lnTo>
                      <a:pt x="352" y="621"/>
                    </a:lnTo>
                    <a:lnTo>
                      <a:pt x="352" y="612"/>
                    </a:lnTo>
                    <a:lnTo>
                      <a:pt x="351" y="608"/>
                    </a:lnTo>
                    <a:lnTo>
                      <a:pt x="349" y="604"/>
                    </a:lnTo>
                    <a:lnTo>
                      <a:pt x="345" y="602"/>
                    </a:lnTo>
                    <a:lnTo>
                      <a:pt x="340" y="601"/>
                    </a:lnTo>
                    <a:lnTo>
                      <a:pt x="340" y="585"/>
                    </a:lnTo>
                    <a:lnTo>
                      <a:pt x="340" y="570"/>
                    </a:lnTo>
                    <a:lnTo>
                      <a:pt x="340" y="557"/>
                    </a:lnTo>
                    <a:lnTo>
                      <a:pt x="340" y="543"/>
                    </a:lnTo>
                    <a:lnTo>
                      <a:pt x="331" y="543"/>
                    </a:lnTo>
                    <a:lnTo>
                      <a:pt x="321" y="543"/>
                    </a:lnTo>
                    <a:lnTo>
                      <a:pt x="321" y="526"/>
                    </a:lnTo>
                    <a:lnTo>
                      <a:pt x="321" y="508"/>
                    </a:lnTo>
                    <a:lnTo>
                      <a:pt x="321" y="491"/>
                    </a:lnTo>
                    <a:lnTo>
                      <a:pt x="321" y="474"/>
                    </a:lnTo>
                    <a:lnTo>
                      <a:pt x="335" y="474"/>
                    </a:lnTo>
                    <a:lnTo>
                      <a:pt x="351" y="474"/>
                    </a:lnTo>
                    <a:lnTo>
                      <a:pt x="351" y="465"/>
                    </a:lnTo>
                    <a:lnTo>
                      <a:pt x="351" y="456"/>
                    </a:lnTo>
                    <a:lnTo>
                      <a:pt x="366" y="457"/>
                    </a:lnTo>
                    <a:lnTo>
                      <a:pt x="381" y="457"/>
                    </a:lnTo>
                    <a:lnTo>
                      <a:pt x="387" y="456"/>
                    </a:lnTo>
                    <a:lnTo>
                      <a:pt x="393" y="454"/>
                    </a:lnTo>
                    <a:lnTo>
                      <a:pt x="395" y="452"/>
                    </a:lnTo>
                    <a:lnTo>
                      <a:pt x="396" y="450"/>
                    </a:lnTo>
                    <a:lnTo>
                      <a:pt x="397" y="448"/>
                    </a:lnTo>
                    <a:lnTo>
                      <a:pt x="398" y="445"/>
                    </a:lnTo>
                    <a:lnTo>
                      <a:pt x="425" y="445"/>
                    </a:lnTo>
                    <a:lnTo>
                      <a:pt x="454" y="445"/>
                    </a:lnTo>
                    <a:lnTo>
                      <a:pt x="484" y="445"/>
                    </a:lnTo>
                    <a:lnTo>
                      <a:pt x="515" y="445"/>
                    </a:lnTo>
                    <a:lnTo>
                      <a:pt x="515" y="436"/>
                    </a:lnTo>
                    <a:lnTo>
                      <a:pt x="515" y="427"/>
                    </a:lnTo>
                    <a:lnTo>
                      <a:pt x="538" y="429"/>
                    </a:lnTo>
                    <a:lnTo>
                      <a:pt x="571" y="430"/>
                    </a:lnTo>
                    <a:lnTo>
                      <a:pt x="587" y="429"/>
                    </a:lnTo>
                    <a:lnTo>
                      <a:pt x="600" y="427"/>
                    </a:lnTo>
                    <a:lnTo>
                      <a:pt x="606" y="425"/>
                    </a:lnTo>
                    <a:lnTo>
                      <a:pt x="610" y="423"/>
                    </a:lnTo>
                    <a:lnTo>
                      <a:pt x="613" y="420"/>
                    </a:lnTo>
                    <a:lnTo>
                      <a:pt x="613" y="416"/>
                    </a:lnTo>
                    <a:lnTo>
                      <a:pt x="632" y="416"/>
                    </a:lnTo>
                    <a:lnTo>
                      <a:pt x="650" y="416"/>
                    </a:lnTo>
                    <a:lnTo>
                      <a:pt x="669" y="416"/>
                    </a:lnTo>
                    <a:lnTo>
                      <a:pt x="690" y="416"/>
                    </a:lnTo>
                    <a:lnTo>
                      <a:pt x="690" y="407"/>
                    </a:lnTo>
                    <a:lnTo>
                      <a:pt x="690" y="398"/>
                    </a:lnTo>
                    <a:lnTo>
                      <a:pt x="707" y="398"/>
                    </a:lnTo>
                    <a:lnTo>
                      <a:pt x="725" y="398"/>
                    </a:lnTo>
                    <a:lnTo>
                      <a:pt x="742" y="398"/>
                    </a:lnTo>
                    <a:lnTo>
                      <a:pt x="760" y="398"/>
                    </a:lnTo>
                    <a:lnTo>
                      <a:pt x="760" y="390"/>
                    </a:lnTo>
                    <a:lnTo>
                      <a:pt x="760" y="387"/>
                    </a:lnTo>
                    <a:lnTo>
                      <a:pt x="777" y="387"/>
                    </a:lnTo>
                    <a:lnTo>
                      <a:pt x="796" y="387"/>
                    </a:lnTo>
                    <a:lnTo>
                      <a:pt x="815" y="387"/>
                    </a:lnTo>
                    <a:lnTo>
                      <a:pt x="836" y="387"/>
                    </a:lnTo>
                    <a:lnTo>
                      <a:pt x="836" y="378"/>
                    </a:lnTo>
                    <a:lnTo>
                      <a:pt x="836" y="369"/>
                    </a:lnTo>
                    <a:lnTo>
                      <a:pt x="853" y="369"/>
                    </a:lnTo>
                    <a:lnTo>
                      <a:pt x="871" y="369"/>
                    </a:lnTo>
                    <a:lnTo>
                      <a:pt x="888" y="369"/>
                    </a:lnTo>
                    <a:lnTo>
                      <a:pt x="906" y="369"/>
                    </a:lnTo>
                    <a:lnTo>
                      <a:pt x="906" y="361"/>
                    </a:lnTo>
                    <a:lnTo>
                      <a:pt x="906" y="358"/>
                    </a:lnTo>
                    <a:lnTo>
                      <a:pt x="923" y="358"/>
                    </a:lnTo>
                    <a:lnTo>
                      <a:pt x="942" y="358"/>
                    </a:lnTo>
                    <a:lnTo>
                      <a:pt x="961" y="358"/>
                    </a:lnTo>
                    <a:lnTo>
                      <a:pt x="982" y="358"/>
                    </a:lnTo>
                    <a:lnTo>
                      <a:pt x="982" y="349"/>
                    </a:lnTo>
                    <a:lnTo>
                      <a:pt x="982" y="339"/>
                    </a:lnTo>
                    <a:lnTo>
                      <a:pt x="1005" y="341"/>
                    </a:lnTo>
                    <a:lnTo>
                      <a:pt x="1038" y="343"/>
                    </a:lnTo>
                    <a:lnTo>
                      <a:pt x="1054" y="341"/>
                    </a:lnTo>
                    <a:lnTo>
                      <a:pt x="1068" y="339"/>
                    </a:lnTo>
                    <a:lnTo>
                      <a:pt x="1073" y="337"/>
                    </a:lnTo>
                    <a:lnTo>
                      <a:pt x="1077" y="335"/>
                    </a:lnTo>
                    <a:lnTo>
                      <a:pt x="1080" y="332"/>
                    </a:lnTo>
                    <a:lnTo>
                      <a:pt x="1081" y="327"/>
                    </a:lnTo>
                    <a:lnTo>
                      <a:pt x="1099" y="327"/>
                    </a:lnTo>
                    <a:lnTo>
                      <a:pt x="1117" y="327"/>
                    </a:lnTo>
                    <a:lnTo>
                      <a:pt x="1137" y="327"/>
                    </a:lnTo>
                    <a:lnTo>
                      <a:pt x="1157" y="327"/>
                    </a:lnTo>
                    <a:lnTo>
                      <a:pt x="1157" y="319"/>
                    </a:lnTo>
                    <a:lnTo>
                      <a:pt x="1157" y="310"/>
                    </a:lnTo>
                    <a:lnTo>
                      <a:pt x="1175" y="310"/>
                    </a:lnTo>
                    <a:lnTo>
                      <a:pt x="1192" y="310"/>
                    </a:lnTo>
                    <a:lnTo>
                      <a:pt x="1209" y="310"/>
                    </a:lnTo>
                    <a:lnTo>
                      <a:pt x="1227" y="310"/>
                    </a:lnTo>
                    <a:lnTo>
                      <a:pt x="1227" y="302"/>
                    </a:lnTo>
                    <a:lnTo>
                      <a:pt x="1227" y="298"/>
                    </a:lnTo>
                    <a:lnTo>
                      <a:pt x="1250" y="298"/>
                    </a:lnTo>
                    <a:lnTo>
                      <a:pt x="1272" y="298"/>
                    </a:lnTo>
                    <a:lnTo>
                      <a:pt x="1293" y="298"/>
                    </a:lnTo>
                    <a:lnTo>
                      <a:pt x="1315" y="298"/>
                    </a:lnTo>
                    <a:lnTo>
                      <a:pt x="1315" y="290"/>
                    </a:lnTo>
                    <a:lnTo>
                      <a:pt x="1315" y="281"/>
                    </a:lnTo>
                    <a:lnTo>
                      <a:pt x="1333" y="281"/>
                    </a:lnTo>
                    <a:lnTo>
                      <a:pt x="1351" y="281"/>
                    </a:lnTo>
                    <a:lnTo>
                      <a:pt x="1370" y="281"/>
                    </a:lnTo>
                    <a:lnTo>
                      <a:pt x="1392" y="281"/>
                    </a:lnTo>
                    <a:lnTo>
                      <a:pt x="1392" y="273"/>
                    </a:lnTo>
                    <a:lnTo>
                      <a:pt x="1392" y="269"/>
                    </a:lnTo>
                    <a:lnTo>
                      <a:pt x="1360" y="269"/>
                    </a:lnTo>
                    <a:lnTo>
                      <a:pt x="1330" y="269"/>
                    </a:lnTo>
                    <a:lnTo>
                      <a:pt x="1302" y="269"/>
                    </a:lnTo>
                    <a:lnTo>
                      <a:pt x="1275" y="269"/>
                    </a:lnTo>
                    <a:lnTo>
                      <a:pt x="1275" y="273"/>
                    </a:lnTo>
                    <a:lnTo>
                      <a:pt x="1275" y="281"/>
                    </a:lnTo>
                    <a:lnTo>
                      <a:pt x="1254" y="281"/>
                    </a:lnTo>
                    <a:lnTo>
                      <a:pt x="1235" y="281"/>
                    </a:lnTo>
                    <a:lnTo>
                      <a:pt x="1215" y="281"/>
                    </a:lnTo>
                    <a:lnTo>
                      <a:pt x="1198" y="281"/>
                    </a:lnTo>
                    <a:lnTo>
                      <a:pt x="1198" y="290"/>
                    </a:lnTo>
                    <a:lnTo>
                      <a:pt x="1198" y="298"/>
                    </a:lnTo>
                    <a:lnTo>
                      <a:pt x="1180" y="297"/>
                    </a:lnTo>
                    <a:lnTo>
                      <a:pt x="1157" y="296"/>
                    </a:lnTo>
                    <a:lnTo>
                      <a:pt x="1146" y="296"/>
                    </a:lnTo>
                    <a:lnTo>
                      <a:pt x="1137" y="298"/>
                    </a:lnTo>
                    <a:lnTo>
                      <a:pt x="1133" y="300"/>
                    </a:lnTo>
                    <a:lnTo>
                      <a:pt x="1131" y="303"/>
                    </a:lnTo>
                    <a:lnTo>
                      <a:pt x="1129" y="306"/>
                    </a:lnTo>
                    <a:lnTo>
                      <a:pt x="1128" y="310"/>
                    </a:lnTo>
                    <a:lnTo>
                      <a:pt x="1102" y="310"/>
                    </a:lnTo>
                    <a:lnTo>
                      <a:pt x="1075" y="310"/>
                    </a:lnTo>
                    <a:lnTo>
                      <a:pt x="1049" y="310"/>
                    </a:lnTo>
                    <a:lnTo>
                      <a:pt x="1023" y="310"/>
                    </a:lnTo>
                    <a:lnTo>
                      <a:pt x="1023" y="319"/>
                    </a:lnTo>
                    <a:lnTo>
                      <a:pt x="1023" y="327"/>
                    </a:lnTo>
                    <a:lnTo>
                      <a:pt x="1002" y="326"/>
                    </a:lnTo>
                    <a:lnTo>
                      <a:pt x="973" y="325"/>
                    </a:lnTo>
                    <a:lnTo>
                      <a:pt x="959" y="325"/>
                    </a:lnTo>
                    <a:lnTo>
                      <a:pt x="947" y="328"/>
                    </a:lnTo>
                    <a:lnTo>
                      <a:pt x="942" y="329"/>
                    </a:lnTo>
                    <a:lnTo>
                      <a:pt x="939" y="332"/>
                    </a:lnTo>
                    <a:lnTo>
                      <a:pt x="937" y="335"/>
                    </a:lnTo>
                    <a:lnTo>
                      <a:pt x="936" y="339"/>
                    </a:lnTo>
                    <a:lnTo>
                      <a:pt x="917" y="339"/>
                    </a:lnTo>
                    <a:lnTo>
                      <a:pt x="900" y="339"/>
                    </a:lnTo>
                    <a:lnTo>
                      <a:pt x="882" y="339"/>
                    </a:lnTo>
                    <a:lnTo>
                      <a:pt x="865" y="339"/>
                    </a:lnTo>
                    <a:lnTo>
                      <a:pt x="865" y="349"/>
                    </a:lnTo>
                    <a:lnTo>
                      <a:pt x="865" y="358"/>
                    </a:lnTo>
                    <a:lnTo>
                      <a:pt x="839" y="358"/>
                    </a:lnTo>
                    <a:lnTo>
                      <a:pt x="813" y="358"/>
                    </a:lnTo>
                    <a:lnTo>
                      <a:pt x="787" y="358"/>
                    </a:lnTo>
                    <a:lnTo>
                      <a:pt x="760" y="358"/>
                    </a:lnTo>
                    <a:lnTo>
                      <a:pt x="760" y="361"/>
                    </a:lnTo>
                    <a:lnTo>
                      <a:pt x="760" y="369"/>
                    </a:lnTo>
                    <a:lnTo>
                      <a:pt x="743" y="369"/>
                    </a:lnTo>
                    <a:lnTo>
                      <a:pt x="728" y="369"/>
                    </a:lnTo>
                    <a:lnTo>
                      <a:pt x="715" y="369"/>
                    </a:lnTo>
                    <a:lnTo>
                      <a:pt x="702" y="369"/>
                    </a:lnTo>
                    <a:lnTo>
                      <a:pt x="697" y="374"/>
                    </a:lnTo>
                    <a:lnTo>
                      <a:pt x="694" y="378"/>
                    </a:lnTo>
                    <a:lnTo>
                      <a:pt x="691" y="382"/>
                    </a:lnTo>
                    <a:lnTo>
                      <a:pt x="690" y="387"/>
                    </a:lnTo>
                    <a:lnTo>
                      <a:pt x="690" y="378"/>
                    </a:lnTo>
                    <a:lnTo>
                      <a:pt x="690" y="369"/>
                    </a:lnTo>
                    <a:lnTo>
                      <a:pt x="673" y="369"/>
                    </a:lnTo>
                    <a:lnTo>
                      <a:pt x="661" y="369"/>
                    </a:lnTo>
                    <a:lnTo>
                      <a:pt x="661" y="378"/>
                    </a:lnTo>
                    <a:lnTo>
                      <a:pt x="661" y="387"/>
                    </a:lnTo>
                    <a:lnTo>
                      <a:pt x="642" y="385"/>
                    </a:lnTo>
                    <a:lnTo>
                      <a:pt x="616" y="384"/>
                    </a:lnTo>
                    <a:lnTo>
                      <a:pt x="604" y="384"/>
                    </a:lnTo>
                    <a:lnTo>
                      <a:pt x="594" y="387"/>
                    </a:lnTo>
                    <a:lnTo>
                      <a:pt x="590" y="389"/>
                    </a:lnTo>
                    <a:lnTo>
                      <a:pt x="587" y="391"/>
                    </a:lnTo>
                    <a:lnTo>
                      <a:pt x="585" y="394"/>
                    </a:lnTo>
                    <a:lnTo>
                      <a:pt x="584" y="398"/>
                    </a:lnTo>
                    <a:lnTo>
                      <a:pt x="551" y="398"/>
                    </a:lnTo>
                    <a:lnTo>
                      <a:pt x="518" y="398"/>
                    </a:lnTo>
                    <a:lnTo>
                      <a:pt x="487" y="398"/>
                    </a:lnTo>
                    <a:lnTo>
                      <a:pt x="456" y="398"/>
                    </a:lnTo>
                    <a:lnTo>
                      <a:pt x="456" y="407"/>
                    </a:lnTo>
                    <a:lnTo>
                      <a:pt x="456" y="416"/>
                    </a:lnTo>
                    <a:lnTo>
                      <a:pt x="437" y="414"/>
                    </a:lnTo>
                    <a:lnTo>
                      <a:pt x="411" y="413"/>
                    </a:lnTo>
                    <a:lnTo>
                      <a:pt x="399" y="413"/>
                    </a:lnTo>
                    <a:lnTo>
                      <a:pt x="390" y="416"/>
                    </a:lnTo>
                    <a:lnTo>
                      <a:pt x="386" y="418"/>
                    </a:lnTo>
                    <a:lnTo>
                      <a:pt x="383" y="420"/>
                    </a:lnTo>
                    <a:lnTo>
                      <a:pt x="381" y="423"/>
                    </a:lnTo>
                    <a:lnTo>
                      <a:pt x="380" y="427"/>
                    </a:lnTo>
                    <a:lnTo>
                      <a:pt x="364" y="427"/>
                    </a:lnTo>
                    <a:lnTo>
                      <a:pt x="349" y="427"/>
                    </a:lnTo>
                    <a:lnTo>
                      <a:pt x="335" y="427"/>
                    </a:lnTo>
                    <a:lnTo>
                      <a:pt x="321" y="427"/>
                    </a:lnTo>
                    <a:lnTo>
                      <a:pt x="317" y="432"/>
                    </a:lnTo>
                    <a:lnTo>
                      <a:pt x="313" y="436"/>
                    </a:lnTo>
                    <a:lnTo>
                      <a:pt x="311" y="440"/>
                    </a:lnTo>
                    <a:lnTo>
                      <a:pt x="310" y="445"/>
                    </a:lnTo>
                    <a:lnTo>
                      <a:pt x="310" y="436"/>
                    </a:lnTo>
                    <a:lnTo>
                      <a:pt x="310" y="427"/>
                    </a:lnTo>
                    <a:lnTo>
                      <a:pt x="300" y="428"/>
                    </a:lnTo>
                    <a:lnTo>
                      <a:pt x="291" y="428"/>
                    </a:lnTo>
                    <a:lnTo>
                      <a:pt x="287" y="427"/>
                    </a:lnTo>
                    <a:lnTo>
                      <a:pt x="283" y="425"/>
                    </a:lnTo>
                    <a:lnTo>
                      <a:pt x="281" y="421"/>
                    </a:lnTo>
                    <a:lnTo>
                      <a:pt x="281" y="416"/>
                    </a:lnTo>
                    <a:lnTo>
                      <a:pt x="264" y="416"/>
                    </a:lnTo>
                    <a:lnTo>
                      <a:pt x="252" y="416"/>
                    </a:lnTo>
                    <a:lnTo>
                      <a:pt x="252" y="407"/>
                    </a:lnTo>
                    <a:lnTo>
                      <a:pt x="252" y="398"/>
                    </a:lnTo>
                    <a:lnTo>
                      <a:pt x="243" y="394"/>
                    </a:lnTo>
                    <a:lnTo>
                      <a:pt x="235" y="390"/>
                    </a:lnTo>
                    <a:lnTo>
                      <a:pt x="228" y="388"/>
                    </a:lnTo>
                    <a:lnTo>
                      <a:pt x="223" y="387"/>
                    </a:lnTo>
                    <a:lnTo>
                      <a:pt x="223" y="378"/>
                    </a:lnTo>
                    <a:lnTo>
                      <a:pt x="223" y="369"/>
                    </a:lnTo>
                    <a:lnTo>
                      <a:pt x="214" y="365"/>
                    </a:lnTo>
                    <a:lnTo>
                      <a:pt x="206" y="361"/>
                    </a:lnTo>
                    <a:lnTo>
                      <a:pt x="199" y="359"/>
                    </a:lnTo>
                    <a:lnTo>
                      <a:pt x="193" y="358"/>
                    </a:lnTo>
                    <a:lnTo>
                      <a:pt x="193" y="340"/>
                    </a:lnTo>
                    <a:lnTo>
                      <a:pt x="193" y="327"/>
                    </a:lnTo>
                    <a:lnTo>
                      <a:pt x="185" y="327"/>
                    </a:lnTo>
                    <a:lnTo>
                      <a:pt x="176" y="327"/>
                    </a:lnTo>
                    <a:lnTo>
                      <a:pt x="177" y="318"/>
                    </a:lnTo>
                    <a:lnTo>
                      <a:pt x="177" y="309"/>
                    </a:lnTo>
                    <a:lnTo>
                      <a:pt x="176" y="305"/>
                    </a:lnTo>
                    <a:lnTo>
                      <a:pt x="173" y="301"/>
                    </a:lnTo>
                    <a:lnTo>
                      <a:pt x="169" y="299"/>
                    </a:lnTo>
                    <a:lnTo>
                      <a:pt x="163" y="298"/>
                    </a:lnTo>
                    <a:lnTo>
                      <a:pt x="163" y="277"/>
                    </a:lnTo>
                    <a:lnTo>
                      <a:pt x="163" y="255"/>
                    </a:lnTo>
                    <a:lnTo>
                      <a:pt x="163" y="233"/>
                    </a:lnTo>
                    <a:lnTo>
                      <a:pt x="163" y="211"/>
                    </a:lnTo>
                    <a:lnTo>
                      <a:pt x="163" y="190"/>
                    </a:lnTo>
                    <a:lnTo>
                      <a:pt x="163" y="168"/>
                    </a:lnTo>
                    <a:lnTo>
                      <a:pt x="163" y="146"/>
                    </a:lnTo>
                    <a:lnTo>
                      <a:pt x="163" y="124"/>
                    </a:lnTo>
                    <a:lnTo>
                      <a:pt x="189" y="124"/>
                    </a:lnTo>
                    <a:lnTo>
                      <a:pt x="213" y="124"/>
                    </a:lnTo>
                    <a:lnTo>
                      <a:pt x="238" y="124"/>
                    </a:lnTo>
                    <a:lnTo>
                      <a:pt x="264" y="124"/>
                    </a:lnTo>
                    <a:lnTo>
                      <a:pt x="289" y="124"/>
                    </a:lnTo>
                    <a:lnTo>
                      <a:pt x="315" y="124"/>
                    </a:lnTo>
                    <a:lnTo>
                      <a:pt x="343" y="124"/>
                    </a:lnTo>
                    <a:lnTo>
                      <a:pt x="369" y="124"/>
                    </a:lnTo>
                    <a:lnTo>
                      <a:pt x="369" y="116"/>
                    </a:lnTo>
                    <a:lnTo>
                      <a:pt x="369" y="107"/>
                    </a:lnTo>
                    <a:lnTo>
                      <a:pt x="403" y="107"/>
                    </a:lnTo>
                    <a:lnTo>
                      <a:pt x="439" y="107"/>
                    </a:lnTo>
                    <a:lnTo>
                      <a:pt x="476" y="107"/>
                    </a:lnTo>
                    <a:lnTo>
                      <a:pt x="515" y="107"/>
                    </a:lnTo>
                    <a:lnTo>
                      <a:pt x="518" y="107"/>
                    </a:lnTo>
                    <a:lnTo>
                      <a:pt x="526" y="107"/>
                    </a:lnTo>
                    <a:lnTo>
                      <a:pt x="541" y="108"/>
                    </a:lnTo>
                    <a:lnTo>
                      <a:pt x="556" y="108"/>
                    </a:lnTo>
                    <a:lnTo>
                      <a:pt x="563" y="107"/>
                    </a:lnTo>
                    <a:lnTo>
                      <a:pt x="568" y="104"/>
                    </a:lnTo>
                    <a:lnTo>
                      <a:pt x="570" y="103"/>
                    </a:lnTo>
                    <a:lnTo>
                      <a:pt x="572" y="101"/>
                    </a:lnTo>
                    <a:lnTo>
                      <a:pt x="572" y="98"/>
                    </a:lnTo>
                    <a:lnTo>
                      <a:pt x="573" y="95"/>
                    </a:lnTo>
                    <a:lnTo>
                      <a:pt x="603" y="95"/>
                    </a:lnTo>
                    <a:lnTo>
                      <a:pt x="635" y="95"/>
                    </a:lnTo>
                    <a:lnTo>
                      <a:pt x="668" y="95"/>
                    </a:lnTo>
                    <a:lnTo>
                      <a:pt x="702" y="95"/>
                    </a:lnTo>
                    <a:lnTo>
                      <a:pt x="702" y="87"/>
                    </a:lnTo>
                    <a:lnTo>
                      <a:pt x="702" y="78"/>
                    </a:lnTo>
                    <a:lnTo>
                      <a:pt x="721" y="78"/>
                    </a:lnTo>
                    <a:lnTo>
                      <a:pt x="741" y="78"/>
                    </a:lnTo>
                    <a:lnTo>
                      <a:pt x="761" y="78"/>
                    </a:lnTo>
                    <a:lnTo>
                      <a:pt x="782" y="78"/>
                    </a:lnTo>
                    <a:lnTo>
                      <a:pt x="802" y="78"/>
                    </a:lnTo>
                    <a:lnTo>
                      <a:pt x="823" y="78"/>
                    </a:lnTo>
                    <a:lnTo>
                      <a:pt x="844" y="78"/>
                    </a:lnTo>
                    <a:lnTo>
                      <a:pt x="865" y="78"/>
                    </a:lnTo>
                    <a:lnTo>
                      <a:pt x="869" y="78"/>
                    </a:lnTo>
                    <a:lnTo>
                      <a:pt x="877" y="78"/>
                    </a:lnTo>
                    <a:lnTo>
                      <a:pt x="881" y="74"/>
                    </a:lnTo>
                    <a:lnTo>
                      <a:pt x="885" y="70"/>
                    </a:lnTo>
                    <a:lnTo>
                      <a:pt x="890" y="67"/>
                    </a:lnTo>
                    <a:lnTo>
                      <a:pt x="894" y="66"/>
                    </a:lnTo>
                    <a:lnTo>
                      <a:pt x="914" y="66"/>
                    </a:lnTo>
                    <a:lnTo>
                      <a:pt x="934" y="66"/>
                    </a:lnTo>
                    <a:lnTo>
                      <a:pt x="954" y="66"/>
                    </a:lnTo>
                    <a:lnTo>
                      <a:pt x="974" y="66"/>
                    </a:lnTo>
                    <a:lnTo>
                      <a:pt x="993" y="66"/>
                    </a:lnTo>
                    <a:lnTo>
                      <a:pt x="1013" y="66"/>
                    </a:lnTo>
                    <a:lnTo>
                      <a:pt x="1032" y="66"/>
                    </a:lnTo>
                    <a:lnTo>
                      <a:pt x="1052" y="66"/>
                    </a:lnTo>
                    <a:lnTo>
                      <a:pt x="1052" y="58"/>
                    </a:lnTo>
                    <a:lnTo>
                      <a:pt x="1052" y="49"/>
                    </a:lnTo>
                    <a:lnTo>
                      <a:pt x="1084" y="49"/>
                    </a:lnTo>
                    <a:lnTo>
                      <a:pt x="1117" y="49"/>
                    </a:lnTo>
                    <a:lnTo>
                      <a:pt x="1152" y="49"/>
                    </a:lnTo>
                    <a:lnTo>
                      <a:pt x="1186" y="49"/>
                    </a:lnTo>
                    <a:lnTo>
                      <a:pt x="1186" y="41"/>
                    </a:lnTo>
                    <a:lnTo>
                      <a:pt x="1186" y="37"/>
                    </a:lnTo>
                    <a:lnTo>
                      <a:pt x="1221" y="37"/>
                    </a:lnTo>
                    <a:lnTo>
                      <a:pt x="1258" y="37"/>
                    </a:lnTo>
                    <a:lnTo>
                      <a:pt x="1294" y="37"/>
                    </a:lnTo>
                    <a:lnTo>
                      <a:pt x="1333" y="37"/>
                    </a:lnTo>
                    <a:lnTo>
                      <a:pt x="1333" y="29"/>
                    </a:lnTo>
                    <a:lnTo>
                      <a:pt x="1333" y="20"/>
                    </a:lnTo>
                    <a:lnTo>
                      <a:pt x="1363" y="20"/>
                    </a:lnTo>
                    <a:lnTo>
                      <a:pt x="1395" y="20"/>
                    </a:lnTo>
                    <a:lnTo>
                      <a:pt x="1427" y="20"/>
                    </a:lnTo>
                    <a:lnTo>
                      <a:pt x="1461" y="20"/>
                    </a:lnTo>
                    <a:lnTo>
                      <a:pt x="1461" y="12"/>
                    </a:lnTo>
                    <a:lnTo>
                      <a:pt x="1461" y="8"/>
                    </a:lnTo>
                    <a:lnTo>
                      <a:pt x="1437" y="8"/>
                    </a:lnTo>
                    <a:lnTo>
                      <a:pt x="1413" y="8"/>
                    </a:lnTo>
                    <a:lnTo>
                      <a:pt x="1390" y="8"/>
                    </a:lnTo>
                    <a:lnTo>
                      <a:pt x="1365" y="8"/>
                    </a:lnTo>
                    <a:lnTo>
                      <a:pt x="1342" y="8"/>
                    </a:lnTo>
                    <a:lnTo>
                      <a:pt x="1319" y="8"/>
                    </a:lnTo>
                    <a:lnTo>
                      <a:pt x="1296" y="8"/>
                    </a:lnTo>
                    <a:lnTo>
                      <a:pt x="1275" y="8"/>
                    </a:lnTo>
                    <a:lnTo>
                      <a:pt x="1275" y="12"/>
                    </a:lnTo>
                    <a:lnTo>
                      <a:pt x="1275" y="20"/>
                    </a:lnTo>
                    <a:lnTo>
                      <a:pt x="1265" y="20"/>
                    </a:lnTo>
                    <a:lnTo>
                      <a:pt x="1256" y="21"/>
                    </a:lnTo>
                    <a:lnTo>
                      <a:pt x="1251" y="20"/>
                    </a:lnTo>
                    <a:lnTo>
                      <a:pt x="1248" y="17"/>
                    </a:lnTo>
                    <a:lnTo>
                      <a:pt x="1246" y="14"/>
                    </a:lnTo>
                    <a:lnTo>
                      <a:pt x="1245" y="8"/>
                    </a:lnTo>
                    <a:lnTo>
                      <a:pt x="1230" y="8"/>
                    </a:lnTo>
                    <a:lnTo>
                      <a:pt x="1215" y="7"/>
                    </a:lnTo>
                    <a:lnTo>
                      <a:pt x="1208" y="9"/>
                    </a:lnTo>
                    <a:lnTo>
                      <a:pt x="1203" y="11"/>
                    </a:lnTo>
                    <a:lnTo>
                      <a:pt x="1201" y="12"/>
                    </a:lnTo>
                    <a:lnTo>
                      <a:pt x="1199" y="14"/>
                    </a:lnTo>
                    <a:lnTo>
                      <a:pt x="1198" y="17"/>
                    </a:lnTo>
                    <a:lnTo>
                      <a:pt x="1198" y="20"/>
                    </a:lnTo>
                    <a:lnTo>
                      <a:pt x="1160" y="20"/>
                    </a:lnTo>
                    <a:lnTo>
                      <a:pt x="1123" y="20"/>
                    </a:lnTo>
                    <a:lnTo>
                      <a:pt x="1088" y="20"/>
                    </a:lnTo>
                    <a:lnTo>
                      <a:pt x="1052" y="20"/>
                    </a:lnTo>
                    <a:lnTo>
                      <a:pt x="1052" y="29"/>
                    </a:lnTo>
                    <a:lnTo>
                      <a:pt x="1052" y="37"/>
                    </a:lnTo>
                    <a:lnTo>
                      <a:pt x="1028" y="37"/>
                    </a:lnTo>
                    <a:lnTo>
                      <a:pt x="1004" y="37"/>
                    </a:lnTo>
                    <a:lnTo>
                      <a:pt x="980" y="37"/>
                    </a:lnTo>
                    <a:lnTo>
                      <a:pt x="957" y="37"/>
                    </a:lnTo>
                    <a:lnTo>
                      <a:pt x="933" y="37"/>
                    </a:lnTo>
                    <a:lnTo>
                      <a:pt x="910" y="37"/>
                    </a:lnTo>
                    <a:lnTo>
                      <a:pt x="887" y="37"/>
                    </a:lnTo>
                    <a:lnTo>
                      <a:pt x="865" y="37"/>
                    </a:lnTo>
                    <a:lnTo>
                      <a:pt x="865" y="41"/>
                    </a:lnTo>
                    <a:lnTo>
                      <a:pt x="865" y="49"/>
                    </a:lnTo>
                    <a:lnTo>
                      <a:pt x="841" y="49"/>
                    </a:lnTo>
                    <a:lnTo>
                      <a:pt x="817" y="49"/>
                    </a:lnTo>
                    <a:lnTo>
                      <a:pt x="793" y="49"/>
                    </a:lnTo>
                    <a:lnTo>
                      <a:pt x="768" y="49"/>
                    </a:lnTo>
                    <a:lnTo>
                      <a:pt x="744" y="49"/>
                    </a:lnTo>
                    <a:lnTo>
                      <a:pt x="720" y="49"/>
                    </a:lnTo>
                    <a:lnTo>
                      <a:pt x="696" y="49"/>
                    </a:lnTo>
                    <a:lnTo>
                      <a:pt x="673" y="49"/>
                    </a:lnTo>
                    <a:lnTo>
                      <a:pt x="673" y="58"/>
                    </a:lnTo>
                    <a:lnTo>
                      <a:pt x="673" y="66"/>
                    </a:lnTo>
                    <a:lnTo>
                      <a:pt x="642" y="66"/>
                    </a:lnTo>
                    <a:lnTo>
                      <a:pt x="611" y="66"/>
                    </a:lnTo>
                    <a:lnTo>
                      <a:pt x="583" y="66"/>
                    </a:lnTo>
                    <a:lnTo>
                      <a:pt x="555" y="66"/>
                    </a:lnTo>
                    <a:lnTo>
                      <a:pt x="547" y="66"/>
                    </a:lnTo>
                    <a:lnTo>
                      <a:pt x="544" y="66"/>
                    </a:lnTo>
                    <a:lnTo>
                      <a:pt x="529" y="66"/>
                    </a:lnTo>
                    <a:lnTo>
                      <a:pt x="514" y="66"/>
                    </a:lnTo>
                    <a:lnTo>
                      <a:pt x="507" y="67"/>
                    </a:lnTo>
                    <a:lnTo>
                      <a:pt x="502" y="69"/>
                    </a:lnTo>
                    <a:lnTo>
                      <a:pt x="500" y="70"/>
                    </a:lnTo>
                    <a:lnTo>
                      <a:pt x="499" y="72"/>
                    </a:lnTo>
                    <a:lnTo>
                      <a:pt x="498" y="75"/>
                    </a:lnTo>
                    <a:lnTo>
                      <a:pt x="497" y="78"/>
                    </a:lnTo>
                    <a:lnTo>
                      <a:pt x="470" y="78"/>
                    </a:lnTo>
                    <a:lnTo>
                      <a:pt x="444" y="78"/>
                    </a:lnTo>
                    <a:lnTo>
                      <a:pt x="418" y="78"/>
                    </a:lnTo>
                    <a:lnTo>
                      <a:pt x="393" y="78"/>
                    </a:lnTo>
                    <a:lnTo>
                      <a:pt x="367" y="78"/>
                    </a:lnTo>
                    <a:lnTo>
                      <a:pt x="342" y="78"/>
                    </a:lnTo>
                    <a:lnTo>
                      <a:pt x="316" y="78"/>
                    </a:lnTo>
                    <a:lnTo>
                      <a:pt x="292" y="78"/>
                    </a:lnTo>
                    <a:lnTo>
                      <a:pt x="292" y="87"/>
                    </a:lnTo>
                    <a:lnTo>
                      <a:pt x="292" y="95"/>
                    </a:lnTo>
                    <a:lnTo>
                      <a:pt x="258" y="95"/>
                    </a:lnTo>
                    <a:lnTo>
                      <a:pt x="226" y="95"/>
                    </a:lnTo>
                    <a:lnTo>
                      <a:pt x="195" y="95"/>
                    </a:lnTo>
                    <a:lnTo>
                      <a:pt x="163" y="95"/>
                    </a:lnTo>
                    <a:lnTo>
                      <a:pt x="163" y="99"/>
                    </a:lnTo>
                    <a:lnTo>
                      <a:pt x="163" y="107"/>
                    </a:lnTo>
                    <a:lnTo>
                      <a:pt x="154" y="108"/>
                    </a:lnTo>
                    <a:lnTo>
                      <a:pt x="145" y="108"/>
                    </a:lnTo>
                    <a:lnTo>
                      <a:pt x="141" y="107"/>
                    </a:lnTo>
                    <a:lnTo>
                      <a:pt x="137" y="104"/>
                    </a:lnTo>
                    <a:lnTo>
                      <a:pt x="135" y="101"/>
                    </a:lnTo>
                    <a:lnTo>
                      <a:pt x="134" y="95"/>
                    </a:lnTo>
                    <a:lnTo>
                      <a:pt x="118" y="95"/>
                    </a:lnTo>
                    <a:lnTo>
                      <a:pt x="103" y="95"/>
                    </a:lnTo>
                    <a:lnTo>
                      <a:pt x="89" y="95"/>
                    </a:lnTo>
                    <a:lnTo>
                      <a:pt x="76" y="95"/>
                    </a:lnTo>
                    <a:lnTo>
                      <a:pt x="76" y="87"/>
                    </a:lnTo>
                    <a:lnTo>
                      <a:pt x="76" y="78"/>
                    </a:lnTo>
                    <a:lnTo>
                      <a:pt x="68" y="74"/>
                    </a:lnTo>
                    <a:lnTo>
                      <a:pt x="60" y="70"/>
                    </a:lnTo>
                    <a:lnTo>
                      <a:pt x="53" y="67"/>
                    </a:lnTo>
                    <a:lnTo>
                      <a:pt x="47" y="66"/>
                    </a:lnTo>
                    <a:lnTo>
                      <a:pt x="47" y="50"/>
                    </a:lnTo>
                    <a:lnTo>
                      <a:pt x="47" y="37"/>
                    </a:lnTo>
                    <a:lnTo>
                      <a:pt x="39" y="37"/>
                    </a:lnTo>
                    <a:lnTo>
                      <a:pt x="30" y="37"/>
                    </a:lnTo>
                    <a:lnTo>
                      <a:pt x="26" y="29"/>
                    </a:lnTo>
                    <a:lnTo>
                      <a:pt x="21" y="21"/>
                    </a:lnTo>
                    <a:lnTo>
                      <a:pt x="18" y="14"/>
                    </a:lnTo>
                    <a:lnTo>
                      <a:pt x="17" y="8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9252" y="0"/>
                    </a:lnTo>
                    <a:lnTo>
                      <a:pt x="9252" y="10"/>
                    </a:lnTo>
                    <a:lnTo>
                      <a:pt x="9252" y="20"/>
                    </a:lnTo>
                    <a:lnTo>
                      <a:pt x="9260" y="20"/>
                    </a:lnTo>
                    <a:lnTo>
                      <a:pt x="9269" y="20"/>
                    </a:lnTo>
                    <a:lnTo>
                      <a:pt x="9269" y="29"/>
                    </a:lnTo>
                    <a:lnTo>
                      <a:pt x="9269" y="37"/>
                    </a:lnTo>
                    <a:lnTo>
                      <a:pt x="9253" y="36"/>
                    </a:lnTo>
                    <a:lnTo>
                      <a:pt x="9233" y="34"/>
                    </a:lnTo>
                    <a:lnTo>
                      <a:pt x="9224" y="35"/>
                    </a:lnTo>
                    <a:lnTo>
                      <a:pt x="9217" y="37"/>
                    </a:lnTo>
                    <a:lnTo>
                      <a:pt x="9214" y="39"/>
                    </a:lnTo>
                    <a:lnTo>
                      <a:pt x="9212" y="42"/>
                    </a:lnTo>
                    <a:lnTo>
                      <a:pt x="9211" y="45"/>
                    </a:lnTo>
                    <a:lnTo>
                      <a:pt x="9210" y="49"/>
                    </a:lnTo>
                    <a:lnTo>
                      <a:pt x="9193" y="49"/>
                    </a:lnTo>
                    <a:lnTo>
                      <a:pt x="9181" y="49"/>
                    </a:lnTo>
                    <a:lnTo>
                      <a:pt x="9181" y="58"/>
                    </a:lnTo>
                    <a:lnTo>
                      <a:pt x="9181" y="66"/>
                    </a:lnTo>
                    <a:lnTo>
                      <a:pt x="9177" y="67"/>
                    </a:lnTo>
                    <a:lnTo>
                      <a:pt x="9172" y="70"/>
                    </a:lnTo>
                    <a:lnTo>
                      <a:pt x="9168" y="74"/>
                    </a:lnTo>
                    <a:lnTo>
                      <a:pt x="9164" y="78"/>
                    </a:lnTo>
                    <a:lnTo>
                      <a:pt x="9152" y="78"/>
                    </a:lnTo>
                    <a:lnTo>
                      <a:pt x="9141" y="78"/>
                    </a:lnTo>
                    <a:lnTo>
                      <a:pt x="9132" y="78"/>
                    </a:lnTo>
                    <a:lnTo>
                      <a:pt x="9123" y="78"/>
                    </a:lnTo>
                    <a:lnTo>
                      <a:pt x="9123" y="87"/>
                    </a:lnTo>
                    <a:lnTo>
                      <a:pt x="9123" y="95"/>
                    </a:lnTo>
                    <a:lnTo>
                      <a:pt x="9119" y="96"/>
                    </a:lnTo>
                    <a:lnTo>
                      <a:pt x="9114" y="99"/>
                    </a:lnTo>
                    <a:lnTo>
                      <a:pt x="9110" y="103"/>
                    </a:lnTo>
                    <a:lnTo>
                      <a:pt x="9106" y="107"/>
                    </a:lnTo>
                    <a:lnTo>
                      <a:pt x="9088" y="107"/>
                    </a:lnTo>
                    <a:lnTo>
                      <a:pt x="9076" y="107"/>
                    </a:lnTo>
                    <a:lnTo>
                      <a:pt x="9076" y="116"/>
                    </a:lnTo>
                    <a:lnTo>
                      <a:pt x="9076" y="124"/>
                    </a:lnTo>
                    <a:lnTo>
                      <a:pt x="9064" y="124"/>
                    </a:lnTo>
                    <a:lnTo>
                      <a:pt x="9055" y="124"/>
                    </a:lnTo>
                    <a:lnTo>
                      <a:pt x="9051" y="125"/>
                    </a:lnTo>
                    <a:lnTo>
                      <a:pt x="9049" y="127"/>
                    </a:lnTo>
                    <a:lnTo>
                      <a:pt x="9047" y="130"/>
                    </a:lnTo>
                    <a:lnTo>
                      <a:pt x="9047" y="136"/>
                    </a:lnTo>
                    <a:lnTo>
                      <a:pt x="9034" y="136"/>
                    </a:lnTo>
                    <a:lnTo>
                      <a:pt x="9024" y="136"/>
                    </a:lnTo>
                    <a:lnTo>
                      <a:pt x="9015" y="136"/>
                    </a:lnTo>
                    <a:lnTo>
                      <a:pt x="9006" y="136"/>
                    </a:lnTo>
                    <a:lnTo>
                      <a:pt x="9006" y="145"/>
                    </a:lnTo>
                    <a:lnTo>
                      <a:pt x="9006" y="153"/>
                    </a:lnTo>
                    <a:lnTo>
                      <a:pt x="8994" y="153"/>
                    </a:lnTo>
                    <a:lnTo>
                      <a:pt x="8985" y="153"/>
                    </a:lnTo>
                    <a:lnTo>
                      <a:pt x="8982" y="154"/>
                    </a:lnTo>
                    <a:lnTo>
                      <a:pt x="8979" y="156"/>
                    </a:lnTo>
                    <a:lnTo>
                      <a:pt x="8977" y="159"/>
                    </a:lnTo>
                    <a:lnTo>
                      <a:pt x="8977" y="165"/>
                    </a:lnTo>
                    <a:lnTo>
                      <a:pt x="8960" y="165"/>
                    </a:lnTo>
                    <a:lnTo>
                      <a:pt x="8948" y="165"/>
                    </a:lnTo>
                    <a:lnTo>
                      <a:pt x="8948" y="174"/>
                    </a:lnTo>
                    <a:lnTo>
                      <a:pt x="8948" y="182"/>
                    </a:lnTo>
                    <a:lnTo>
                      <a:pt x="8935" y="182"/>
                    </a:lnTo>
                    <a:lnTo>
                      <a:pt x="8926" y="182"/>
                    </a:lnTo>
                    <a:lnTo>
                      <a:pt x="8922" y="183"/>
                    </a:lnTo>
                    <a:lnTo>
                      <a:pt x="8920" y="185"/>
                    </a:lnTo>
                    <a:lnTo>
                      <a:pt x="8918" y="188"/>
                    </a:lnTo>
                    <a:lnTo>
                      <a:pt x="8918" y="194"/>
                    </a:lnTo>
                    <a:lnTo>
                      <a:pt x="8905" y="194"/>
                    </a:lnTo>
                    <a:lnTo>
                      <a:pt x="8892" y="194"/>
                    </a:lnTo>
                    <a:lnTo>
                      <a:pt x="8881" y="194"/>
                    </a:lnTo>
                    <a:lnTo>
                      <a:pt x="8871" y="194"/>
                    </a:lnTo>
                    <a:lnTo>
                      <a:pt x="8867" y="199"/>
                    </a:lnTo>
                    <a:lnTo>
                      <a:pt x="8863" y="206"/>
                    </a:lnTo>
                    <a:lnTo>
                      <a:pt x="8861" y="214"/>
                    </a:lnTo>
                    <a:lnTo>
                      <a:pt x="8860" y="223"/>
                    </a:lnTo>
                    <a:lnTo>
                      <a:pt x="8851" y="223"/>
                    </a:lnTo>
                    <a:lnTo>
                      <a:pt x="8842" y="223"/>
                    </a:lnTo>
                    <a:lnTo>
                      <a:pt x="8842" y="233"/>
                    </a:lnTo>
                    <a:lnTo>
                      <a:pt x="8842" y="244"/>
                    </a:lnTo>
                    <a:lnTo>
                      <a:pt x="8842" y="257"/>
                    </a:lnTo>
                    <a:lnTo>
                      <a:pt x="8842" y="269"/>
                    </a:lnTo>
                    <a:lnTo>
                      <a:pt x="8847" y="270"/>
                    </a:lnTo>
                    <a:lnTo>
                      <a:pt x="8851" y="273"/>
                    </a:lnTo>
                    <a:lnTo>
                      <a:pt x="8855" y="277"/>
                    </a:lnTo>
                    <a:lnTo>
                      <a:pt x="8860" y="281"/>
                    </a:lnTo>
                    <a:lnTo>
                      <a:pt x="8872" y="281"/>
                    </a:lnTo>
                    <a:lnTo>
                      <a:pt x="8889" y="281"/>
                    </a:lnTo>
                    <a:lnTo>
                      <a:pt x="8889" y="290"/>
                    </a:lnTo>
                    <a:lnTo>
                      <a:pt x="8889" y="298"/>
                    </a:lnTo>
                    <a:lnTo>
                      <a:pt x="8902" y="298"/>
                    </a:lnTo>
                    <a:lnTo>
                      <a:pt x="8916" y="298"/>
                    </a:lnTo>
                    <a:lnTo>
                      <a:pt x="8921" y="299"/>
                    </a:lnTo>
                    <a:lnTo>
                      <a:pt x="8925" y="301"/>
                    </a:lnTo>
                    <a:lnTo>
                      <a:pt x="8927" y="303"/>
                    </a:lnTo>
                    <a:lnTo>
                      <a:pt x="8928" y="305"/>
                    </a:lnTo>
                    <a:lnTo>
                      <a:pt x="8929" y="307"/>
                    </a:lnTo>
                    <a:lnTo>
                      <a:pt x="8929" y="310"/>
                    </a:lnTo>
                    <a:lnTo>
                      <a:pt x="8943" y="310"/>
                    </a:lnTo>
                    <a:lnTo>
                      <a:pt x="8960" y="310"/>
                    </a:lnTo>
                    <a:lnTo>
                      <a:pt x="8960" y="319"/>
                    </a:lnTo>
                    <a:lnTo>
                      <a:pt x="8960" y="327"/>
                    </a:lnTo>
                    <a:lnTo>
                      <a:pt x="8976" y="326"/>
                    </a:lnTo>
                    <a:lnTo>
                      <a:pt x="8995" y="325"/>
                    </a:lnTo>
                    <a:lnTo>
                      <a:pt x="9004" y="325"/>
                    </a:lnTo>
                    <a:lnTo>
                      <a:pt x="9011" y="328"/>
                    </a:lnTo>
                    <a:lnTo>
                      <a:pt x="9014" y="329"/>
                    </a:lnTo>
                    <a:lnTo>
                      <a:pt x="9016" y="332"/>
                    </a:lnTo>
                    <a:lnTo>
                      <a:pt x="9017" y="335"/>
                    </a:lnTo>
                    <a:lnTo>
                      <a:pt x="9018" y="339"/>
                    </a:lnTo>
                    <a:lnTo>
                      <a:pt x="9027" y="339"/>
                    </a:lnTo>
                    <a:lnTo>
                      <a:pt x="9039" y="339"/>
                    </a:lnTo>
                    <a:lnTo>
                      <a:pt x="9051" y="339"/>
                    </a:lnTo>
                    <a:lnTo>
                      <a:pt x="9064" y="339"/>
                    </a:lnTo>
                    <a:lnTo>
                      <a:pt x="9065" y="345"/>
                    </a:lnTo>
                    <a:lnTo>
                      <a:pt x="9068" y="352"/>
                    </a:lnTo>
                    <a:lnTo>
                      <a:pt x="9071" y="361"/>
                    </a:lnTo>
                    <a:lnTo>
                      <a:pt x="9076" y="369"/>
                    </a:lnTo>
                    <a:lnTo>
                      <a:pt x="9088" y="369"/>
                    </a:lnTo>
                    <a:lnTo>
                      <a:pt x="9106" y="369"/>
                    </a:lnTo>
                    <a:lnTo>
                      <a:pt x="9106" y="378"/>
                    </a:lnTo>
                    <a:lnTo>
                      <a:pt x="9106" y="387"/>
                    </a:lnTo>
                    <a:lnTo>
                      <a:pt x="9111" y="388"/>
                    </a:lnTo>
                    <a:lnTo>
                      <a:pt x="9118" y="390"/>
                    </a:lnTo>
                    <a:lnTo>
                      <a:pt x="9126" y="394"/>
                    </a:lnTo>
                    <a:lnTo>
                      <a:pt x="9135" y="398"/>
                    </a:lnTo>
                    <a:lnTo>
                      <a:pt x="9135" y="407"/>
                    </a:lnTo>
                    <a:lnTo>
                      <a:pt x="9135" y="416"/>
                    </a:lnTo>
                    <a:lnTo>
                      <a:pt x="9139" y="417"/>
                    </a:lnTo>
                    <a:lnTo>
                      <a:pt x="9143" y="419"/>
                    </a:lnTo>
                    <a:lnTo>
                      <a:pt x="9148" y="423"/>
                    </a:lnTo>
                    <a:lnTo>
                      <a:pt x="9152" y="427"/>
                    </a:lnTo>
                    <a:lnTo>
                      <a:pt x="9164" y="427"/>
                    </a:lnTo>
                    <a:lnTo>
                      <a:pt x="9181" y="427"/>
                    </a:lnTo>
                    <a:lnTo>
                      <a:pt x="9181" y="440"/>
                    </a:lnTo>
                    <a:lnTo>
                      <a:pt x="9181" y="456"/>
                    </a:lnTo>
                    <a:lnTo>
                      <a:pt x="9193" y="456"/>
                    </a:lnTo>
                    <a:lnTo>
                      <a:pt x="9210" y="456"/>
                    </a:lnTo>
                    <a:lnTo>
                      <a:pt x="9210" y="465"/>
                    </a:lnTo>
                    <a:lnTo>
                      <a:pt x="9210" y="474"/>
                    </a:lnTo>
                    <a:lnTo>
                      <a:pt x="9224" y="473"/>
                    </a:lnTo>
                    <a:lnTo>
                      <a:pt x="9237" y="473"/>
                    </a:lnTo>
                    <a:lnTo>
                      <a:pt x="9243" y="474"/>
                    </a:lnTo>
                    <a:lnTo>
                      <a:pt x="9248" y="476"/>
                    </a:lnTo>
                    <a:lnTo>
                      <a:pt x="9249" y="478"/>
                    </a:lnTo>
                    <a:lnTo>
                      <a:pt x="9251" y="480"/>
                    </a:lnTo>
                    <a:lnTo>
                      <a:pt x="9251" y="482"/>
                    </a:lnTo>
                    <a:lnTo>
                      <a:pt x="9252" y="485"/>
                    </a:lnTo>
                    <a:lnTo>
                      <a:pt x="9264" y="485"/>
                    </a:lnTo>
                    <a:lnTo>
                      <a:pt x="9281" y="485"/>
                    </a:lnTo>
                    <a:lnTo>
                      <a:pt x="9281" y="494"/>
                    </a:lnTo>
                    <a:lnTo>
                      <a:pt x="9281" y="503"/>
                    </a:lnTo>
                    <a:lnTo>
                      <a:pt x="9285" y="504"/>
                    </a:lnTo>
                    <a:lnTo>
                      <a:pt x="9289" y="506"/>
                    </a:lnTo>
                    <a:lnTo>
                      <a:pt x="9294" y="510"/>
                    </a:lnTo>
                    <a:lnTo>
                      <a:pt x="9298" y="514"/>
                    </a:lnTo>
                    <a:lnTo>
                      <a:pt x="9321" y="514"/>
                    </a:lnTo>
                    <a:lnTo>
                      <a:pt x="9345" y="514"/>
                    </a:lnTo>
                    <a:lnTo>
                      <a:pt x="9371" y="514"/>
                    </a:lnTo>
                    <a:lnTo>
                      <a:pt x="9398" y="514"/>
                    </a:lnTo>
                    <a:lnTo>
                      <a:pt x="9398" y="527"/>
                    </a:lnTo>
                    <a:lnTo>
                      <a:pt x="9398" y="543"/>
                    </a:lnTo>
                    <a:lnTo>
                      <a:pt x="9380" y="544"/>
                    </a:lnTo>
                    <a:lnTo>
                      <a:pt x="9361" y="544"/>
                    </a:lnTo>
                    <a:lnTo>
                      <a:pt x="9353" y="543"/>
                    </a:lnTo>
                    <a:lnTo>
                      <a:pt x="9345" y="541"/>
                    </a:lnTo>
                    <a:lnTo>
                      <a:pt x="9343" y="539"/>
                    </a:lnTo>
                    <a:lnTo>
                      <a:pt x="9341" y="537"/>
                    </a:lnTo>
                    <a:lnTo>
                      <a:pt x="9339" y="535"/>
                    </a:lnTo>
                    <a:lnTo>
                      <a:pt x="9339" y="532"/>
                    </a:lnTo>
                    <a:lnTo>
                      <a:pt x="9322" y="532"/>
                    </a:lnTo>
                    <a:lnTo>
                      <a:pt x="9308" y="532"/>
                    </a:lnTo>
                    <a:lnTo>
                      <a:pt x="9294" y="532"/>
                    </a:lnTo>
                    <a:lnTo>
                      <a:pt x="9281" y="532"/>
                    </a:lnTo>
                    <a:lnTo>
                      <a:pt x="9281" y="523"/>
                    </a:lnTo>
                    <a:lnTo>
                      <a:pt x="9281" y="514"/>
                    </a:lnTo>
                    <a:lnTo>
                      <a:pt x="9269" y="515"/>
                    </a:lnTo>
                    <a:lnTo>
                      <a:pt x="9256" y="515"/>
                    </a:lnTo>
                    <a:lnTo>
                      <a:pt x="9250" y="514"/>
                    </a:lnTo>
                    <a:lnTo>
                      <a:pt x="9245" y="512"/>
                    </a:lnTo>
                    <a:lnTo>
                      <a:pt x="9243" y="510"/>
                    </a:lnTo>
                    <a:lnTo>
                      <a:pt x="9240" y="508"/>
                    </a:lnTo>
                    <a:lnTo>
                      <a:pt x="9239" y="506"/>
                    </a:lnTo>
                    <a:lnTo>
                      <a:pt x="9239" y="503"/>
                    </a:lnTo>
                    <a:lnTo>
                      <a:pt x="9222" y="503"/>
                    </a:lnTo>
                    <a:lnTo>
                      <a:pt x="9210" y="503"/>
                    </a:lnTo>
                    <a:lnTo>
                      <a:pt x="9210" y="494"/>
                    </a:lnTo>
                    <a:lnTo>
                      <a:pt x="9210" y="485"/>
                    </a:lnTo>
                    <a:lnTo>
                      <a:pt x="9206" y="481"/>
                    </a:lnTo>
                    <a:lnTo>
                      <a:pt x="9201" y="477"/>
                    </a:lnTo>
                    <a:lnTo>
                      <a:pt x="9197" y="475"/>
                    </a:lnTo>
                    <a:lnTo>
                      <a:pt x="9193" y="474"/>
                    </a:lnTo>
                    <a:lnTo>
                      <a:pt x="9176" y="474"/>
                    </a:lnTo>
                    <a:lnTo>
                      <a:pt x="9164" y="474"/>
                    </a:lnTo>
                    <a:lnTo>
                      <a:pt x="9164" y="465"/>
                    </a:lnTo>
                    <a:lnTo>
                      <a:pt x="9164" y="456"/>
                    </a:lnTo>
                    <a:lnTo>
                      <a:pt x="9152" y="457"/>
                    </a:lnTo>
                    <a:lnTo>
                      <a:pt x="9139" y="457"/>
                    </a:lnTo>
                    <a:lnTo>
                      <a:pt x="9133" y="456"/>
                    </a:lnTo>
                    <a:lnTo>
                      <a:pt x="9128" y="454"/>
                    </a:lnTo>
                    <a:lnTo>
                      <a:pt x="9126" y="452"/>
                    </a:lnTo>
                    <a:lnTo>
                      <a:pt x="9124" y="450"/>
                    </a:lnTo>
                    <a:lnTo>
                      <a:pt x="9123" y="448"/>
                    </a:lnTo>
                    <a:lnTo>
                      <a:pt x="9123" y="445"/>
                    </a:lnTo>
                    <a:lnTo>
                      <a:pt x="9114" y="445"/>
                    </a:lnTo>
                    <a:lnTo>
                      <a:pt x="9106" y="445"/>
                    </a:lnTo>
                    <a:lnTo>
                      <a:pt x="9106" y="436"/>
                    </a:lnTo>
                    <a:lnTo>
                      <a:pt x="9106" y="427"/>
                    </a:lnTo>
                    <a:lnTo>
                      <a:pt x="9088" y="428"/>
                    </a:lnTo>
                    <a:lnTo>
                      <a:pt x="9069" y="428"/>
                    </a:lnTo>
                    <a:lnTo>
                      <a:pt x="9060" y="427"/>
                    </a:lnTo>
                    <a:lnTo>
                      <a:pt x="9053" y="425"/>
                    </a:lnTo>
                    <a:lnTo>
                      <a:pt x="9050" y="423"/>
                    </a:lnTo>
                    <a:lnTo>
                      <a:pt x="9048" y="421"/>
                    </a:lnTo>
                    <a:lnTo>
                      <a:pt x="9047" y="419"/>
                    </a:lnTo>
                    <a:lnTo>
                      <a:pt x="9047" y="416"/>
                    </a:lnTo>
                    <a:lnTo>
                      <a:pt x="9016" y="416"/>
                    </a:lnTo>
                    <a:lnTo>
                      <a:pt x="8986" y="416"/>
                    </a:lnTo>
                    <a:lnTo>
                      <a:pt x="8958" y="416"/>
                    </a:lnTo>
                    <a:lnTo>
                      <a:pt x="8929" y="416"/>
                    </a:lnTo>
                    <a:lnTo>
                      <a:pt x="8925" y="411"/>
                    </a:lnTo>
                    <a:lnTo>
                      <a:pt x="8922" y="407"/>
                    </a:lnTo>
                    <a:lnTo>
                      <a:pt x="8919" y="403"/>
                    </a:lnTo>
                    <a:lnTo>
                      <a:pt x="8918" y="398"/>
                    </a:lnTo>
                    <a:lnTo>
                      <a:pt x="8918" y="407"/>
                    </a:lnTo>
                    <a:lnTo>
                      <a:pt x="8918" y="416"/>
                    </a:lnTo>
                    <a:lnTo>
                      <a:pt x="8901" y="416"/>
                    </a:lnTo>
                    <a:lnTo>
                      <a:pt x="8889" y="416"/>
                    </a:lnTo>
                    <a:lnTo>
                      <a:pt x="8889" y="407"/>
                    </a:lnTo>
                    <a:lnTo>
                      <a:pt x="8889" y="398"/>
                    </a:lnTo>
                    <a:lnTo>
                      <a:pt x="8872" y="398"/>
                    </a:lnTo>
                    <a:lnTo>
                      <a:pt x="8860" y="398"/>
                    </a:lnTo>
                    <a:lnTo>
                      <a:pt x="8860" y="407"/>
                    </a:lnTo>
                    <a:lnTo>
                      <a:pt x="8860" y="416"/>
                    </a:lnTo>
                    <a:lnTo>
                      <a:pt x="8834" y="416"/>
                    </a:lnTo>
                    <a:lnTo>
                      <a:pt x="8808" y="416"/>
                    </a:lnTo>
                    <a:lnTo>
                      <a:pt x="8780" y="416"/>
                    </a:lnTo>
                    <a:lnTo>
                      <a:pt x="8754" y="416"/>
                    </a:lnTo>
                    <a:lnTo>
                      <a:pt x="8754" y="419"/>
                    </a:lnTo>
                    <a:lnTo>
                      <a:pt x="8754" y="427"/>
                    </a:lnTo>
                    <a:lnTo>
                      <a:pt x="8737" y="427"/>
                    </a:lnTo>
                    <a:lnTo>
                      <a:pt x="8719" y="427"/>
                    </a:lnTo>
                    <a:lnTo>
                      <a:pt x="8702" y="427"/>
                    </a:lnTo>
                    <a:lnTo>
                      <a:pt x="8685" y="427"/>
                    </a:lnTo>
                    <a:lnTo>
                      <a:pt x="8685" y="436"/>
                    </a:lnTo>
                    <a:lnTo>
                      <a:pt x="8685" y="445"/>
                    </a:lnTo>
                    <a:lnTo>
                      <a:pt x="8670" y="444"/>
                    </a:lnTo>
                    <a:lnTo>
                      <a:pt x="8655" y="444"/>
                    </a:lnTo>
                    <a:lnTo>
                      <a:pt x="8648" y="445"/>
                    </a:lnTo>
                    <a:lnTo>
                      <a:pt x="8643" y="447"/>
                    </a:lnTo>
                    <a:lnTo>
                      <a:pt x="8641" y="449"/>
                    </a:lnTo>
                    <a:lnTo>
                      <a:pt x="8639" y="451"/>
                    </a:lnTo>
                    <a:lnTo>
                      <a:pt x="8637" y="453"/>
                    </a:lnTo>
                    <a:lnTo>
                      <a:pt x="8637" y="456"/>
                    </a:lnTo>
                    <a:lnTo>
                      <a:pt x="8621" y="456"/>
                    </a:lnTo>
                    <a:lnTo>
                      <a:pt x="8606" y="456"/>
                    </a:lnTo>
                    <a:lnTo>
                      <a:pt x="8592" y="456"/>
                    </a:lnTo>
                    <a:lnTo>
                      <a:pt x="8579" y="456"/>
                    </a:lnTo>
                    <a:lnTo>
                      <a:pt x="8579" y="465"/>
                    </a:lnTo>
                    <a:lnTo>
                      <a:pt x="8579" y="474"/>
                    </a:lnTo>
                    <a:lnTo>
                      <a:pt x="8575" y="475"/>
                    </a:lnTo>
                    <a:lnTo>
                      <a:pt x="8570" y="477"/>
                    </a:lnTo>
                    <a:lnTo>
                      <a:pt x="8566" y="481"/>
                    </a:lnTo>
                    <a:lnTo>
                      <a:pt x="8562" y="485"/>
                    </a:lnTo>
                    <a:lnTo>
                      <a:pt x="8545" y="485"/>
                    </a:lnTo>
                    <a:lnTo>
                      <a:pt x="8533" y="485"/>
                    </a:lnTo>
                    <a:lnTo>
                      <a:pt x="8533" y="494"/>
                    </a:lnTo>
                    <a:lnTo>
                      <a:pt x="8533" y="503"/>
                    </a:lnTo>
                    <a:lnTo>
                      <a:pt x="8519" y="502"/>
                    </a:lnTo>
                    <a:lnTo>
                      <a:pt x="8506" y="502"/>
                    </a:lnTo>
                    <a:lnTo>
                      <a:pt x="8500" y="503"/>
                    </a:lnTo>
                    <a:lnTo>
                      <a:pt x="8496" y="505"/>
                    </a:lnTo>
                    <a:lnTo>
                      <a:pt x="8494" y="507"/>
                    </a:lnTo>
                    <a:lnTo>
                      <a:pt x="8493" y="509"/>
                    </a:lnTo>
                    <a:lnTo>
                      <a:pt x="8492" y="511"/>
                    </a:lnTo>
                    <a:lnTo>
                      <a:pt x="8492" y="514"/>
                    </a:lnTo>
                    <a:lnTo>
                      <a:pt x="8474" y="514"/>
                    </a:lnTo>
                    <a:lnTo>
                      <a:pt x="8462" y="514"/>
                    </a:lnTo>
                    <a:lnTo>
                      <a:pt x="8462" y="523"/>
                    </a:lnTo>
                    <a:lnTo>
                      <a:pt x="8462" y="532"/>
                    </a:lnTo>
                    <a:lnTo>
                      <a:pt x="8450" y="531"/>
                    </a:lnTo>
                    <a:lnTo>
                      <a:pt x="8441" y="531"/>
                    </a:lnTo>
                    <a:lnTo>
                      <a:pt x="8438" y="532"/>
                    </a:lnTo>
                    <a:lnTo>
                      <a:pt x="8435" y="534"/>
                    </a:lnTo>
                    <a:lnTo>
                      <a:pt x="8433" y="538"/>
                    </a:lnTo>
                    <a:lnTo>
                      <a:pt x="8433" y="543"/>
                    </a:lnTo>
                    <a:lnTo>
                      <a:pt x="8424" y="539"/>
                    </a:lnTo>
                    <a:lnTo>
                      <a:pt x="8416" y="535"/>
                    </a:lnTo>
                    <a:lnTo>
                      <a:pt x="8409" y="533"/>
                    </a:lnTo>
                    <a:lnTo>
                      <a:pt x="8404" y="532"/>
                    </a:lnTo>
                    <a:lnTo>
                      <a:pt x="8404" y="535"/>
                    </a:lnTo>
                    <a:lnTo>
                      <a:pt x="8404" y="543"/>
                    </a:lnTo>
                    <a:lnTo>
                      <a:pt x="8395" y="543"/>
                    </a:lnTo>
                    <a:lnTo>
                      <a:pt x="8387" y="543"/>
                    </a:lnTo>
                    <a:lnTo>
                      <a:pt x="8387" y="552"/>
                    </a:lnTo>
                    <a:lnTo>
                      <a:pt x="8387" y="561"/>
                    </a:lnTo>
                    <a:lnTo>
                      <a:pt x="8375" y="560"/>
                    </a:lnTo>
                    <a:lnTo>
                      <a:pt x="8366" y="560"/>
                    </a:lnTo>
                    <a:lnTo>
                      <a:pt x="8362" y="561"/>
                    </a:lnTo>
                    <a:lnTo>
                      <a:pt x="8360" y="563"/>
                    </a:lnTo>
                    <a:lnTo>
                      <a:pt x="8358" y="567"/>
                    </a:lnTo>
                    <a:lnTo>
                      <a:pt x="8358" y="572"/>
                    </a:lnTo>
                    <a:lnTo>
                      <a:pt x="8345" y="572"/>
                    </a:lnTo>
                    <a:lnTo>
                      <a:pt x="8334" y="572"/>
                    </a:lnTo>
                    <a:lnTo>
                      <a:pt x="8325" y="572"/>
                    </a:lnTo>
                    <a:lnTo>
                      <a:pt x="8316" y="572"/>
                    </a:lnTo>
                    <a:lnTo>
                      <a:pt x="8316" y="581"/>
                    </a:lnTo>
                    <a:lnTo>
                      <a:pt x="8316" y="590"/>
                    </a:lnTo>
                    <a:lnTo>
                      <a:pt x="8301" y="589"/>
                    </a:lnTo>
                    <a:lnTo>
                      <a:pt x="8286" y="589"/>
                    </a:lnTo>
                    <a:lnTo>
                      <a:pt x="8280" y="590"/>
                    </a:lnTo>
                    <a:lnTo>
                      <a:pt x="8274" y="592"/>
                    </a:lnTo>
                    <a:lnTo>
                      <a:pt x="8272" y="594"/>
                    </a:lnTo>
                    <a:lnTo>
                      <a:pt x="8271" y="596"/>
                    </a:lnTo>
                    <a:lnTo>
                      <a:pt x="8270" y="598"/>
                    </a:lnTo>
                    <a:lnTo>
                      <a:pt x="8270" y="601"/>
                    </a:lnTo>
                    <a:lnTo>
                      <a:pt x="8253" y="601"/>
                    </a:lnTo>
                    <a:lnTo>
                      <a:pt x="8238" y="601"/>
                    </a:lnTo>
                    <a:lnTo>
                      <a:pt x="8225" y="601"/>
                    </a:lnTo>
                    <a:lnTo>
                      <a:pt x="8211" y="601"/>
                    </a:lnTo>
                    <a:lnTo>
                      <a:pt x="8211" y="610"/>
                    </a:lnTo>
                    <a:lnTo>
                      <a:pt x="8211" y="619"/>
                    </a:lnTo>
                    <a:lnTo>
                      <a:pt x="8199" y="618"/>
                    </a:lnTo>
                    <a:lnTo>
                      <a:pt x="8190" y="618"/>
                    </a:lnTo>
                    <a:lnTo>
                      <a:pt x="8187" y="619"/>
                    </a:lnTo>
                    <a:lnTo>
                      <a:pt x="8183" y="621"/>
                    </a:lnTo>
                    <a:lnTo>
                      <a:pt x="8182" y="625"/>
                    </a:lnTo>
                    <a:lnTo>
                      <a:pt x="8181" y="630"/>
                    </a:lnTo>
                    <a:lnTo>
                      <a:pt x="8165" y="630"/>
                    </a:lnTo>
                    <a:lnTo>
                      <a:pt x="8152" y="630"/>
                    </a:lnTo>
                    <a:lnTo>
                      <a:pt x="8152" y="639"/>
                    </a:lnTo>
                    <a:lnTo>
                      <a:pt x="8152" y="648"/>
                    </a:lnTo>
                    <a:lnTo>
                      <a:pt x="8139" y="647"/>
                    </a:lnTo>
                    <a:lnTo>
                      <a:pt x="8126" y="647"/>
                    </a:lnTo>
                    <a:lnTo>
                      <a:pt x="8120" y="648"/>
                    </a:lnTo>
                    <a:lnTo>
                      <a:pt x="8116" y="650"/>
                    </a:lnTo>
                    <a:lnTo>
                      <a:pt x="8114" y="652"/>
                    </a:lnTo>
                    <a:lnTo>
                      <a:pt x="8113" y="654"/>
                    </a:lnTo>
                    <a:lnTo>
                      <a:pt x="8112" y="657"/>
                    </a:lnTo>
                    <a:lnTo>
                      <a:pt x="8112" y="659"/>
                    </a:lnTo>
                    <a:lnTo>
                      <a:pt x="8099" y="659"/>
                    </a:lnTo>
                    <a:lnTo>
                      <a:pt x="8086" y="659"/>
                    </a:lnTo>
                    <a:lnTo>
                      <a:pt x="8075" y="659"/>
                    </a:lnTo>
                    <a:lnTo>
                      <a:pt x="8065" y="659"/>
                    </a:lnTo>
                    <a:lnTo>
                      <a:pt x="8065" y="668"/>
                    </a:lnTo>
                    <a:lnTo>
                      <a:pt x="8065" y="677"/>
                    </a:lnTo>
                    <a:lnTo>
                      <a:pt x="8052" y="676"/>
                    </a:lnTo>
                    <a:lnTo>
                      <a:pt x="8038" y="676"/>
                    </a:lnTo>
                    <a:lnTo>
                      <a:pt x="8032" y="677"/>
                    </a:lnTo>
                    <a:lnTo>
                      <a:pt x="8027" y="679"/>
                    </a:lnTo>
                    <a:lnTo>
                      <a:pt x="8026" y="681"/>
                    </a:lnTo>
                    <a:lnTo>
                      <a:pt x="8025" y="683"/>
                    </a:lnTo>
                    <a:lnTo>
                      <a:pt x="8024" y="686"/>
                    </a:lnTo>
                    <a:lnTo>
                      <a:pt x="8024" y="688"/>
                    </a:lnTo>
                    <a:lnTo>
                      <a:pt x="8007" y="688"/>
                    </a:lnTo>
                    <a:lnTo>
                      <a:pt x="7992" y="688"/>
                    </a:lnTo>
                    <a:lnTo>
                      <a:pt x="7979" y="688"/>
                    </a:lnTo>
                    <a:lnTo>
                      <a:pt x="7966" y="688"/>
                    </a:lnTo>
                    <a:lnTo>
                      <a:pt x="7966" y="697"/>
                    </a:lnTo>
                    <a:lnTo>
                      <a:pt x="7966" y="706"/>
                    </a:lnTo>
                    <a:lnTo>
                      <a:pt x="7949" y="704"/>
                    </a:lnTo>
                    <a:lnTo>
                      <a:pt x="7930" y="703"/>
                    </a:lnTo>
                    <a:lnTo>
                      <a:pt x="7921" y="704"/>
                    </a:lnTo>
                    <a:lnTo>
                      <a:pt x="7914" y="706"/>
                    </a:lnTo>
                    <a:lnTo>
                      <a:pt x="7911" y="709"/>
                    </a:lnTo>
                    <a:lnTo>
                      <a:pt x="7909" y="711"/>
                    </a:lnTo>
                    <a:lnTo>
                      <a:pt x="7908" y="715"/>
                    </a:lnTo>
                    <a:lnTo>
                      <a:pt x="7907" y="718"/>
                    </a:lnTo>
                    <a:lnTo>
                      <a:pt x="7891" y="718"/>
                    </a:lnTo>
                    <a:lnTo>
                      <a:pt x="7875" y="718"/>
                    </a:lnTo>
                    <a:lnTo>
                      <a:pt x="7862" y="718"/>
                    </a:lnTo>
                    <a:lnTo>
                      <a:pt x="7848" y="718"/>
                    </a:lnTo>
                    <a:lnTo>
                      <a:pt x="7848" y="727"/>
                    </a:lnTo>
                    <a:lnTo>
                      <a:pt x="7848" y="736"/>
                    </a:lnTo>
                    <a:lnTo>
                      <a:pt x="7832" y="734"/>
                    </a:lnTo>
                    <a:lnTo>
                      <a:pt x="7813" y="733"/>
                    </a:lnTo>
                    <a:lnTo>
                      <a:pt x="7804" y="734"/>
                    </a:lnTo>
                    <a:lnTo>
                      <a:pt x="7797" y="736"/>
                    </a:lnTo>
                    <a:lnTo>
                      <a:pt x="7794" y="738"/>
                    </a:lnTo>
                    <a:lnTo>
                      <a:pt x="7792" y="740"/>
                    </a:lnTo>
                    <a:lnTo>
                      <a:pt x="7791" y="744"/>
                    </a:lnTo>
                    <a:lnTo>
                      <a:pt x="7790" y="747"/>
                    </a:lnTo>
                    <a:lnTo>
                      <a:pt x="7770" y="747"/>
                    </a:lnTo>
                    <a:lnTo>
                      <a:pt x="7750" y="747"/>
                    </a:lnTo>
                    <a:lnTo>
                      <a:pt x="7732" y="747"/>
                    </a:lnTo>
                    <a:lnTo>
                      <a:pt x="7714" y="747"/>
                    </a:lnTo>
                    <a:lnTo>
                      <a:pt x="7714" y="756"/>
                    </a:lnTo>
                    <a:lnTo>
                      <a:pt x="7714" y="765"/>
                    </a:lnTo>
                    <a:lnTo>
                      <a:pt x="7693" y="763"/>
                    </a:lnTo>
                    <a:lnTo>
                      <a:pt x="7664" y="762"/>
                    </a:lnTo>
                    <a:lnTo>
                      <a:pt x="7650" y="763"/>
                    </a:lnTo>
                    <a:lnTo>
                      <a:pt x="7638" y="765"/>
                    </a:lnTo>
                    <a:lnTo>
                      <a:pt x="7633" y="767"/>
                    </a:lnTo>
                    <a:lnTo>
                      <a:pt x="7630" y="769"/>
                    </a:lnTo>
                    <a:lnTo>
                      <a:pt x="7628" y="773"/>
                    </a:lnTo>
                    <a:lnTo>
                      <a:pt x="7627" y="776"/>
                    </a:lnTo>
                    <a:lnTo>
                      <a:pt x="7610" y="776"/>
                    </a:lnTo>
                    <a:lnTo>
                      <a:pt x="7596" y="776"/>
                    </a:lnTo>
                    <a:lnTo>
                      <a:pt x="7582" y="776"/>
                    </a:lnTo>
                    <a:lnTo>
                      <a:pt x="7568" y="776"/>
                    </a:lnTo>
                    <a:lnTo>
                      <a:pt x="7568" y="785"/>
                    </a:lnTo>
                    <a:lnTo>
                      <a:pt x="7568" y="794"/>
                    </a:lnTo>
                    <a:lnTo>
                      <a:pt x="7545" y="793"/>
                    </a:lnTo>
                    <a:lnTo>
                      <a:pt x="7512" y="791"/>
                    </a:lnTo>
                    <a:lnTo>
                      <a:pt x="7496" y="792"/>
                    </a:lnTo>
                    <a:lnTo>
                      <a:pt x="7482" y="794"/>
                    </a:lnTo>
                    <a:lnTo>
                      <a:pt x="7477" y="796"/>
                    </a:lnTo>
                    <a:lnTo>
                      <a:pt x="7473" y="798"/>
                    </a:lnTo>
                    <a:lnTo>
                      <a:pt x="7470" y="802"/>
                    </a:lnTo>
                    <a:lnTo>
                      <a:pt x="7469" y="806"/>
                    </a:lnTo>
                    <a:lnTo>
                      <a:pt x="7453" y="806"/>
                    </a:lnTo>
                    <a:lnTo>
                      <a:pt x="7438" y="806"/>
                    </a:lnTo>
                    <a:lnTo>
                      <a:pt x="7423" y="806"/>
                    </a:lnTo>
                    <a:lnTo>
                      <a:pt x="7410" y="806"/>
                    </a:lnTo>
                    <a:lnTo>
                      <a:pt x="7410" y="814"/>
                    </a:lnTo>
                    <a:lnTo>
                      <a:pt x="7410" y="823"/>
                    </a:lnTo>
                    <a:lnTo>
                      <a:pt x="7398" y="822"/>
                    </a:lnTo>
                    <a:lnTo>
                      <a:pt x="7389" y="822"/>
                    </a:lnTo>
                    <a:lnTo>
                      <a:pt x="7386" y="823"/>
                    </a:lnTo>
                    <a:lnTo>
                      <a:pt x="7383" y="825"/>
                    </a:lnTo>
                    <a:lnTo>
                      <a:pt x="7382" y="829"/>
                    </a:lnTo>
                    <a:lnTo>
                      <a:pt x="7381" y="835"/>
                    </a:lnTo>
                    <a:lnTo>
                      <a:pt x="7364" y="835"/>
                    </a:lnTo>
                    <a:lnTo>
                      <a:pt x="7352" y="835"/>
                    </a:lnTo>
                    <a:lnTo>
                      <a:pt x="7352" y="843"/>
                    </a:lnTo>
                    <a:lnTo>
                      <a:pt x="7352" y="852"/>
                    </a:lnTo>
                    <a:lnTo>
                      <a:pt x="7340" y="851"/>
                    </a:lnTo>
                    <a:lnTo>
                      <a:pt x="7331" y="851"/>
                    </a:lnTo>
                    <a:lnTo>
                      <a:pt x="7328" y="852"/>
                    </a:lnTo>
                    <a:lnTo>
                      <a:pt x="7325" y="854"/>
                    </a:lnTo>
                    <a:lnTo>
                      <a:pt x="7323" y="858"/>
                    </a:lnTo>
                    <a:lnTo>
                      <a:pt x="7323" y="864"/>
                    </a:lnTo>
                    <a:lnTo>
                      <a:pt x="7306" y="864"/>
                    </a:lnTo>
                    <a:lnTo>
                      <a:pt x="7294" y="864"/>
                    </a:lnTo>
                    <a:lnTo>
                      <a:pt x="7294" y="872"/>
                    </a:lnTo>
                    <a:lnTo>
                      <a:pt x="7294" y="881"/>
                    </a:lnTo>
                    <a:lnTo>
                      <a:pt x="7283" y="881"/>
                    </a:lnTo>
                    <a:lnTo>
                      <a:pt x="7274" y="880"/>
                    </a:lnTo>
                    <a:lnTo>
                      <a:pt x="7271" y="881"/>
                    </a:lnTo>
                    <a:lnTo>
                      <a:pt x="7268" y="882"/>
                    </a:lnTo>
                    <a:lnTo>
                      <a:pt x="7266" y="884"/>
                    </a:lnTo>
                    <a:lnTo>
                      <a:pt x="7265" y="887"/>
                    </a:lnTo>
                    <a:lnTo>
                      <a:pt x="3419" y="887"/>
                    </a:lnTo>
                    <a:close/>
                    <a:moveTo>
                      <a:pt x="10087" y="0"/>
                    </a:moveTo>
                    <a:lnTo>
                      <a:pt x="10087" y="10"/>
                    </a:lnTo>
                    <a:lnTo>
                      <a:pt x="10087" y="20"/>
                    </a:lnTo>
                    <a:lnTo>
                      <a:pt x="10078" y="20"/>
                    </a:lnTo>
                    <a:lnTo>
                      <a:pt x="10070" y="20"/>
                    </a:lnTo>
                    <a:lnTo>
                      <a:pt x="10070" y="29"/>
                    </a:lnTo>
                    <a:lnTo>
                      <a:pt x="10070" y="37"/>
                    </a:lnTo>
                    <a:lnTo>
                      <a:pt x="10075" y="38"/>
                    </a:lnTo>
                    <a:lnTo>
                      <a:pt x="10082" y="41"/>
                    </a:lnTo>
                    <a:lnTo>
                      <a:pt x="10090" y="45"/>
                    </a:lnTo>
                    <a:lnTo>
                      <a:pt x="10099" y="49"/>
                    </a:lnTo>
                    <a:lnTo>
                      <a:pt x="10099" y="62"/>
                    </a:lnTo>
                    <a:lnTo>
                      <a:pt x="10099" y="76"/>
                    </a:lnTo>
                    <a:lnTo>
                      <a:pt x="10099" y="91"/>
                    </a:lnTo>
                    <a:lnTo>
                      <a:pt x="10099" y="107"/>
                    </a:lnTo>
                    <a:lnTo>
                      <a:pt x="10089" y="108"/>
                    </a:lnTo>
                    <a:lnTo>
                      <a:pt x="10080" y="108"/>
                    </a:lnTo>
                    <a:lnTo>
                      <a:pt x="10076" y="107"/>
                    </a:lnTo>
                    <a:lnTo>
                      <a:pt x="10072" y="104"/>
                    </a:lnTo>
                    <a:lnTo>
                      <a:pt x="10070" y="101"/>
                    </a:lnTo>
                    <a:lnTo>
                      <a:pt x="10070" y="95"/>
                    </a:lnTo>
                    <a:lnTo>
                      <a:pt x="10053" y="95"/>
                    </a:lnTo>
                    <a:lnTo>
                      <a:pt x="10041" y="95"/>
                    </a:lnTo>
                    <a:lnTo>
                      <a:pt x="10036" y="87"/>
                    </a:lnTo>
                    <a:lnTo>
                      <a:pt x="10032" y="79"/>
                    </a:lnTo>
                    <a:lnTo>
                      <a:pt x="10030" y="72"/>
                    </a:lnTo>
                    <a:lnTo>
                      <a:pt x="10029" y="66"/>
                    </a:lnTo>
                    <a:lnTo>
                      <a:pt x="10020" y="66"/>
                    </a:lnTo>
                    <a:lnTo>
                      <a:pt x="10011" y="66"/>
                    </a:lnTo>
                    <a:lnTo>
                      <a:pt x="10011" y="50"/>
                    </a:lnTo>
                    <a:lnTo>
                      <a:pt x="10011" y="37"/>
                    </a:lnTo>
                    <a:lnTo>
                      <a:pt x="10020" y="37"/>
                    </a:lnTo>
                    <a:lnTo>
                      <a:pt x="10029" y="37"/>
                    </a:lnTo>
                    <a:lnTo>
                      <a:pt x="10029" y="29"/>
                    </a:lnTo>
                    <a:lnTo>
                      <a:pt x="10029" y="20"/>
                    </a:lnTo>
                    <a:lnTo>
                      <a:pt x="10003" y="20"/>
                    </a:lnTo>
                    <a:lnTo>
                      <a:pt x="9976" y="20"/>
                    </a:lnTo>
                    <a:lnTo>
                      <a:pt x="9949" y="20"/>
                    </a:lnTo>
                    <a:lnTo>
                      <a:pt x="9923" y="20"/>
                    </a:lnTo>
                    <a:lnTo>
                      <a:pt x="9923" y="12"/>
                    </a:lnTo>
                    <a:lnTo>
                      <a:pt x="9923" y="8"/>
                    </a:lnTo>
                    <a:lnTo>
                      <a:pt x="9901" y="7"/>
                    </a:lnTo>
                    <a:lnTo>
                      <a:pt x="9867" y="5"/>
                    </a:lnTo>
                    <a:lnTo>
                      <a:pt x="9851" y="6"/>
                    </a:lnTo>
                    <a:lnTo>
                      <a:pt x="9837" y="8"/>
                    </a:lnTo>
                    <a:lnTo>
                      <a:pt x="9831" y="10"/>
                    </a:lnTo>
                    <a:lnTo>
                      <a:pt x="9827" y="13"/>
                    </a:lnTo>
                    <a:lnTo>
                      <a:pt x="9825" y="16"/>
                    </a:lnTo>
                    <a:lnTo>
                      <a:pt x="9824" y="20"/>
                    </a:lnTo>
                    <a:lnTo>
                      <a:pt x="9811" y="20"/>
                    </a:lnTo>
                    <a:lnTo>
                      <a:pt x="9798" y="20"/>
                    </a:lnTo>
                    <a:lnTo>
                      <a:pt x="9787" y="20"/>
                    </a:lnTo>
                    <a:lnTo>
                      <a:pt x="9777" y="20"/>
                    </a:lnTo>
                    <a:lnTo>
                      <a:pt x="9777" y="29"/>
                    </a:lnTo>
                    <a:lnTo>
                      <a:pt x="9777" y="37"/>
                    </a:lnTo>
                    <a:lnTo>
                      <a:pt x="9756" y="36"/>
                    </a:lnTo>
                    <a:lnTo>
                      <a:pt x="9727" y="34"/>
                    </a:lnTo>
                    <a:lnTo>
                      <a:pt x="9713" y="35"/>
                    </a:lnTo>
                    <a:lnTo>
                      <a:pt x="9701" y="37"/>
                    </a:lnTo>
                    <a:lnTo>
                      <a:pt x="9697" y="39"/>
                    </a:lnTo>
                    <a:lnTo>
                      <a:pt x="9692" y="42"/>
                    </a:lnTo>
                    <a:lnTo>
                      <a:pt x="9690" y="45"/>
                    </a:lnTo>
                    <a:lnTo>
                      <a:pt x="9689" y="49"/>
                    </a:lnTo>
                    <a:lnTo>
                      <a:pt x="9673" y="49"/>
                    </a:lnTo>
                    <a:lnTo>
                      <a:pt x="9658" y="49"/>
                    </a:lnTo>
                    <a:lnTo>
                      <a:pt x="9644" y="49"/>
                    </a:lnTo>
                    <a:lnTo>
                      <a:pt x="9631" y="49"/>
                    </a:lnTo>
                    <a:lnTo>
                      <a:pt x="9631" y="58"/>
                    </a:lnTo>
                    <a:lnTo>
                      <a:pt x="9631" y="66"/>
                    </a:lnTo>
                    <a:lnTo>
                      <a:pt x="9615" y="65"/>
                    </a:lnTo>
                    <a:lnTo>
                      <a:pt x="9595" y="63"/>
                    </a:lnTo>
                    <a:lnTo>
                      <a:pt x="9587" y="64"/>
                    </a:lnTo>
                    <a:lnTo>
                      <a:pt x="9580" y="66"/>
                    </a:lnTo>
                    <a:lnTo>
                      <a:pt x="9577" y="68"/>
                    </a:lnTo>
                    <a:lnTo>
                      <a:pt x="9575" y="71"/>
                    </a:lnTo>
                    <a:lnTo>
                      <a:pt x="9573" y="74"/>
                    </a:lnTo>
                    <a:lnTo>
                      <a:pt x="9573" y="78"/>
                    </a:lnTo>
                    <a:lnTo>
                      <a:pt x="9561" y="78"/>
                    </a:lnTo>
                    <a:lnTo>
                      <a:pt x="9550" y="78"/>
                    </a:lnTo>
                    <a:lnTo>
                      <a:pt x="9540" y="78"/>
                    </a:lnTo>
                    <a:lnTo>
                      <a:pt x="9531" y="78"/>
                    </a:lnTo>
                    <a:lnTo>
                      <a:pt x="9531" y="87"/>
                    </a:lnTo>
                    <a:lnTo>
                      <a:pt x="9531" y="95"/>
                    </a:lnTo>
                    <a:lnTo>
                      <a:pt x="9501" y="95"/>
                    </a:lnTo>
                    <a:lnTo>
                      <a:pt x="9471" y="95"/>
                    </a:lnTo>
                    <a:lnTo>
                      <a:pt x="9442" y="95"/>
                    </a:lnTo>
                    <a:lnTo>
                      <a:pt x="9415" y="95"/>
                    </a:lnTo>
                    <a:lnTo>
                      <a:pt x="9415" y="99"/>
                    </a:lnTo>
                    <a:lnTo>
                      <a:pt x="9415" y="107"/>
                    </a:lnTo>
                    <a:lnTo>
                      <a:pt x="9388" y="107"/>
                    </a:lnTo>
                    <a:lnTo>
                      <a:pt x="9362" y="107"/>
                    </a:lnTo>
                    <a:lnTo>
                      <a:pt x="9336" y="107"/>
                    </a:lnTo>
                    <a:lnTo>
                      <a:pt x="9310" y="107"/>
                    </a:lnTo>
                    <a:lnTo>
                      <a:pt x="9305" y="112"/>
                    </a:lnTo>
                    <a:lnTo>
                      <a:pt x="9302" y="119"/>
                    </a:lnTo>
                    <a:lnTo>
                      <a:pt x="9299" y="127"/>
                    </a:lnTo>
                    <a:lnTo>
                      <a:pt x="9298" y="136"/>
                    </a:lnTo>
                    <a:lnTo>
                      <a:pt x="9311" y="136"/>
                    </a:lnTo>
                    <a:lnTo>
                      <a:pt x="9325" y="136"/>
                    </a:lnTo>
                    <a:lnTo>
                      <a:pt x="9340" y="136"/>
                    </a:lnTo>
                    <a:lnTo>
                      <a:pt x="9356" y="136"/>
                    </a:lnTo>
                    <a:lnTo>
                      <a:pt x="9357" y="141"/>
                    </a:lnTo>
                    <a:lnTo>
                      <a:pt x="9360" y="148"/>
                    </a:lnTo>
                    <a:lnTo>
                      <a:pt x="9364" y="156"/>
                    </a:lnTo>
                    <a:lnTo>
                      <a:pt x="9368" y="165"/>
                    </a:lnTo>
                    <a:lnTo>
                      <a:pt x="9377" y="165"/>
                    </a:lnTo>
                    <a:lnTo>
                      <a:pt x="9385" y="165"/>
                    </a:lnTo>
                    <a:lnTo>
                      <a:pt x="9385" y="174"/>
                    </a:lnTo>
                    <a:lnTo>
                      <a:pt x="9385" y="182"/>
                    </a:lnTo>
                    <a:lnTo>
                      <a:pt x="9399" y="182"/>
                    </a:lnTo>
                    <a:lnTo>
                      <a:pt x="9415" y="182"/>
                    </a:lnTo>
                    <a:lnTo>
                      <a:pt x="9419" y="186"/>
                    </a:lnTo>
                    <a:lnTo>
                      <a:pt x="9427" y="194"/>
                    </a:lnTo>
                    <a:lnTo>
                      <a:pt x="9427" y="203"/>
                    </a:lnTo>
                    <a:lnTo>
                      <a:pt x="9427" y="211"/>
                    </a:lnTo>
                    <a:lnTo>
                      <a:pt x="9439" y="211"/>
                    </a:lnTo>
                    <a:lnTo>
                      <a:pt x="9448" y="211"/>
                    </a:lnTo>
                    <a:lnTo>
                      <a:pt x="9451" y="212"/>
                    </a:lnTo>
                    <a:lnTo>
                      <a:pt x="9454" y="214"/>
                    </a:lnTo>
                    <a:lnTo>
                      <a:pt x="9455" y="218"/>
                    </a:lnTo>
                    <a:lnTo>
                      <a:pt x="9456" y="223"/>
                    </a:lnTo>
                    <a:lnTo>
                      <a:pt x="9465" y="223"/>
                    </a:lnTo>
                    <a:lnTo>
                      <a:pt x="9473" y="223"/>
                    </a:lnTo>
                    <a:lnTo>
                      <a:pt x="9474" y="228"/>
                    </a:lnTo>
                    <a:lnTo>
                      <a:pt x="9477" y="235"/>
                    </a:lnTo>
                    <a:lnTo>
                      <a:pt x="9481" y="243"/>
                    </a:lnTo>
                    <a:lnTo>
                      <a:pt x="9485" y="252"/>
                    </a:lnTo>
                    <a:lnTo>
                      <a:pt x="9494" y="252"/>
                    </a:lnTo>
                    <a:lnTo>
                      <a:pt x="9502" y="252"/>
                    </a:lnTo>
                    <a:lnTo>
                      <a:pt x="9503" y="257"/>
                    </a:lnTo>
                    <a:lnTo>
                      <a:pt x="9506" y="264"/>
                    </a:lnTo>
                    <a:lnTo>
                      <a:pt x="9510" y="273"/>
                    </a:lnTo>
                    <a:lnTo>
                      <a:pt x="9514" y="281"/>
                    </a:lnTo>
                    <a:lnTo>
                      <a:pt x="9523" y="281"/>
                    </a:lnTo>
                    <a:lnTo>
                      <a:pt x="9531" y="281"/>
                    </a:lnTo>
                    <a:lnTo>
                      <a:pt x="9532" y="286"/>
                    </a:lnTo>
                    <a:lnTo>
                      <a:pt x="9535" y="293"/>
                    </a:lnTo>
                    <a:lnTo>
                      <a:pt x="9539" y="302"/>
                    </a:lnTo>
                    <a:lnTo>
                      <a:pt x="9543" y="310"/>
                    </a:lnTo>
                    <a:lnTo>
                      <a:pt x="9526" y="310"/>
                    </a:lnTo>
                    <a:lnTo>
                      <a:pt x="9514" y="310"/>
                    </a:lnTo>
                    <a:lnTo>
                      <a:pt x="9510" y="314"/>
                    </a:lnTo>
                    <a:lnTo>
                      <a:pt x="9506" y="319"/>
                    </a:lnTo>
                    <a:lnTo>
                      <a:pt x="9503" y="323"/>
                    </a:lnTo>
                    <a:lnTo>
                      <a:pt x="9502" y="327"/>
                    </a:lnTo>
                    <a:lnTo>
                      <a:pt x="9502" y="319"/>
                    </a:lnTo>
                    <a:lnTo>
                      <a:pt x="9502" y="310"/>
                    </a:lnTo>
                    <a:lnTo>
                      <a:pt x="9486" y="311"/>
                    </a:lnTo>
                    <a:lnTo>
                      <a:pt x="9467" y="311"/>
                    </a:lnTo>
                    <a:lnTo>
                      <a:pt x="9458" y="310"/>
                    </a:lnTo>
                    <a:lnTo>
                      <a:pt x="9451" y="308"/>
                    </a:lnTo>
                    <a:lnTo>
                      <a:pt x="9448" y="306"/>
                    </a:lnTo>
                    <a:lnTo>
                      <a:pt x="9446" y="304"/>
                    </a:lnTo>
                    <a:lnTo>
                      <a:pt x="9445" y="302"/>
                    </a:lnTo>
                    <a:lnTo>
                      <a:pt x="9444" y="298"/>
                    </a:lnTo>
                    <a:lnTo>
                      <a:pt x="9424" y="298"/>
                    </a:lnTo>
                    <a:lnTo>
                      <a:pt x="9404" y="298"/>
                    </a:lnTo>
                    <a:lnTo>
                      <a:pt x="9385" y="298"/>
                    </a:lnTo>
                    <a:lnTo>
                      <a:pt x="9368" y="298"/>
                    </a:lnTo>
                    <a:lnTo>
                      <a:pt x="9368" y="290"/>
                    </a:lnTo>
                    <a:lnTo>
                      <a:pt x="9368" y="281"/>
                    </a:lnTo>
                    <a:lnTo>
                      <a:pt x="9337" y="281"/>
                    </a:lnTo>
                    <a:lnTo>
                      <a:pt x="9308" y="281"/>
                    </a:lnTo>
                    <a:lnTo>
                      <a:pt x="9279" y="281"/>
                    </a:lnTo>
                    <a:lnTo>
                      <a:pt x="9252" y="281"/>
                    </a:lnTo>
                    <a:lnTo>
                      <a:pt x="9252" y="290"/>
                    </a:lnTo>
                    <a:lnTo>
                      <a:pt x="9252" y="298"/>
                    </a:lnTo>
                    <a:lnTo>
                      <a:pt x="9257" y="299"/>
                    </a:lnTo>
                    <a:lnTo>
                      <a:pt x="9264" y="302"/>
                    </a:lnTo>
                    <a:lnTo>
                      <a:pt x="9272" y="306"/>
                    </a:lnTo>
                    <a:lnTo>
                      <a:pt x="9281" y="310"/>
                    </a:lnTo>
                    <a:lnTo>
                      <a:pt x="9281" y="319"/>
                    </a:lnTo>
                    <a:lnTo>
                      <a:pt x="9281" y="327"/>
                    </a:lnTo>
                    <a:lnTo>
                      <a:pt x="9285" y="328"/>
                    </a:lnTo>
                    <a:lnTo>
                      <a:pt x="9289" y="331"/>
                    </a:lnTo>
                    <a:lnTo>
                      <a:pt x="9294" y="335"/>
                    </a:lnTo>
                    <a:lnTo>
                      <a:pt x="9298" y="339"/>
                    </a:lnTo>
                    <a:lnTo>
                      <a:pt x="9307" y="339"/>
                    </a:lnTo>
                    <a:lnTo>
                      <a:pt x="9316" y="339"/>
                    </a:lnTo>
                    <a:lnTo>
                      <a:pt x="9327" y="339"/>
                    </a:lnTo>
                    <a:lnTo>
                      <a:pt x="9339" y="339"/>
                    </a:lnTo>
                    <a:lnTo>
                      <a:pt x="9339" y="352"/>
                    </a:lnTo>
                    <a:lnTo>
                      <a:pt x="9339" y="369"/>
                    </a:lnTo>
                    <a:lnTo>
                      <a:pt x="9351" y="369"/>
                    </a:lnTo>
                    <a:lnTo>
                      <a:pt x="9368" y="369"/>
                    </a:lnTo>
                    <a:lnTo>
                      <a:pt x="9368" y="378"/>
                    </a:lnTo>
                    <a:lnTo>
                      <a:pt x="9368" y="387"/>
                    </a:lnTo>
                    <a:lnTo>
                      <a:pt x="9380" y="386"/>
                    </a:lnTo>
                    <a:lnTo>
                      <a:pt x="9389" y="386"/>
                    </a:lnTo>
                    <a:lnTo>
                      <a:pt x="9392" y="387"/>
                    </a:lnTo>
                    <a:lnTo>
                      <a:pt x="9396" y="389"/>
                    </a:lnTo>
                    <a:lnTo>
                      <a:pt x="9397" y="393"/>
                    </a:lnTo>
                    <a:lnTo>
                      <a:pt x="9398" y="398"/>
                    </a:lnTo>
                    <a:lnTo>
                      <a:pt x="9407" y="398"/>
                    </a:lnTo>
                    <a:lnTo>
                      <a:pt x="9415" y="398"/>
                    </a:lnTo>
                    <a:lnTo>
                      <a:pt x="9416" y="404"/>
                    </a:lnTo>
                    <a:lnTo>
                      <a:pt x="9419" y="411"/>
                    </a:lnTo>
                    <a:lnTo>
                      <a:pt x="9423" y="419"/>
                    </a:lnTo>
                    <a:lnTo>
                      <a:pt x="9427" y="427"/>
                    </a:lnTo>
                    <a:lnTo>
                      <a:pt x="9436" y="427"/>
                    </a:lnTo>
                    <a:lnTo>
                      <a:pt x="9444" y="427"/>
                    </a:lnTo>
                    <a:lnTo>
                      <a:pt x="9445" y="433"/>
                    </a:lnTo>
                    <a:lnTo>
                      <a:pt x="9448" y="440"/>
                    </a:lnTo>
                    <a:lnTo>
                      <a:pt x="9452" y="448"/>
                    </a:lnTo>
                    <a:lnTo>
                      <a:pt x="9456" y="456"/>
                    </a:lnTo>
                    <a:lnTo>
                      <a:pt x="9468" y="456"/>
                    </a:lnTo>
                    <a:lnTo>
                      <a:pt x="9485" y="456"/>
                    </a:lnTo>
                    <a:lnTo>
                      <a:pt x="9485" y="465"/>
                    </a:lnTo>
                    <a:lnTo>
                      <a:pt x="9485" y="474"/>
                    </a:lnTo>
                    <a:lnTo>
                      <a:pt x="9490" y="475"/>
                    </a:lnTo>
                    <a:lnTo>
                      <a:pt x="9497" y="477"/>
                    </a:lnTo>
                    <a:lnTo>
                      <a:pt x="9505" y="481"/>
                    </a:lnTo>
                    <a:lnTo>
                      <a:pt x="9514" y="485"/>
                    </a:lnTo>
                    <a:lnTo>
                      <a:pt x="9514" y="494"/>
                    </a:lnTo>
                    <a:lnTo>
                      <a:pt x="9514" y="503"/>
                    </a:lnTo>
                    <a:lnTo>
                      <a:pt x="9526" y="502"/>
                    </a:lnTo>
                    <a:lnTo>
                      <a:pt x="9535" y="502"/>
                    </a:lnTo>
                    <a:lnTo>
                      <a:pt x="9538" y="503"/>
                    </a:lnTo>
                    <a:lnTo>
                      <a:pt x="9541" y="505"/>
                    </a:lnTo>
                    <a:lnTo>
                      <a:pt x="9542" y="509"/>
                    </a:lnTo>
                    <a:lnTo>
                      <a:pt x="9543" y="514"/>
                    </a:lnTo>
                    <a:lnTo>
                      <a:pt x="9556" y="514"/>
                    </a:lnTo>
                    <a:lnTo>
                      <a:pt x="9573" y="514"/>
                    </a:lnTo>
                    <a:lnTo>
                      <a:pt x="9573" y="523"/>
                    </a:lnTo>
                    <a:lnTo>
                      <a:pt x="9573" y="532"/>
                    </a:lnTo>
                    <a:lnTo>
                      <a:pt x="9561" y="531"/>
                    </a:lnTo>
                    <a:lnTo>
                      <a:pt x="9552" y="531"/>
                    </a:lnTo>
                    <a:lnTo>
                      <a:pt x="9549" y="532"/>
                    </a:lnTo>
                    <a:lnTo>
                      <a:pt x="9546" y="534"/>
                    </a:lnTo>
                    <a:lnTo>
                      <a:pt x="9544" y="538"/>
                    </a:lnTo>
                    <a:lnTo>
                      <a:pt x="9543" y="543"/>
                    </a:lnTo>
                    <a:lnTo>
                      <a:pt x="9520" y="545"/>
                    </a:lnTo>
                    <a:lnTo>
                      <a:pt x="9487" y="546"/>
                    </a:lnTo>
                    <a:lnTo>
                      <a:pt x="9471" y="546"/>
                    </a:lnTo>
                    <a:lnTo>
                      <a:pt x="9457" y="543"/>
                    </a:lnTo>
                    <a:lnTo>
                      <a:pt x="9452" y="541"/>
                    </a:lnTo>
                    <a:lnTo>
                      <a:pt x="9448" y="539"/>
                    </a:lnTo>
                    <a:lnTo>
                      <a:pt x="9446" y="537"/>
                    </a:lnTo>
                    <a:lnTo>
                      <a:pt x="9445" y="536"/>
                    </a:lnTo>
                    <a:lnTo>
                      <a:pt x="9445" y="534"/>
                    </a:lnTo>
                    <a:lnTo>
                      <a:pt x="9444" y="532"/>
                    </a:lnTo>
                    <a:lnTo>
                      <a:pt x="9457" y="532"/>
                    </a:lnTo>
                    <a:lnTo>
                      <a:pt x="9471" y="532"/>
                    </a:lnTo>
                    <a:lnTo>
                      <a:pt x="9486" y="532"/>
                    </a:lnTo>
                    <a:lnTo>
                      <a:pt x="9502" y="532"/>
                    </a:lnTo>
                    <a:lnTo>
                      <a:pt x="9503" y="523"/>
                    </a:lnTo>
                    <a:lnTo>
                      <a:pt x="9506" y="515"/>
                    </a:lnTo>
                    <a:lnTo>
                      <a:pt x="9510" y="508"/>
                    </a:lnTo>
                    <a:lnTo>
                      <a:pt x="9514" y="503"/>
                    </a:lnTo>
                    <a:lnTo>
                      <a:pt x="9497" y="503"/>
                    </a:lnTo>
                    <a:lnTo>
                      <a:pt x="9485" y="503"/>
                    </a:lnTo>
                    <a:lnTo>
                      <a:pt x="9481" y="494"/>
                    </a:lnTo>
                    <a:lnTo>
                      <a:pt x="9477" y="486"/>
                    </a:lnTo>
                    <a:lnTo>
                      <a:pt x="9474" y="479"/>
                    </a:lnTo>
                    <a:lnTo>
                      <a:pt x="9473" y="474"/>
                    </a:lnTo>
                    <a:lnTo>
                      <a:pt x="9465" y="474"/>
                    </a:lnTo>
                    <a:lnTo>
                      <a:pt x="9456" y="474"/>
                    </a:lnTo>
                    <a:lnTo>
                      <a:pt x="9452" y="465"/>
                    </a:lnTo>
                    <a:lnTo>
                      <a:pt x="9448" y="457"/>
                    </a:lnTo>
                    <a:lnTo>
                      <a:pt x="9445" y="450"/>
                    </a:lnTo>
                    <a:lnTo>
                      <a:pt x="9444" y="445"/>
                    </a:lnTo>
                    <a:lnTo>
                      <a:pt x="9436" y="445"/>
                    </a:lnTo>
                    <a:lnTo>
                      <a:pt x="9427" y="445"/>
                    </a:lnTo>
                    <a:lnTo>
                      <a:pt x="9427" y="436"/>
                    </a:lnTo>
                    <a:lnTo>
                      <a:pt x="9427" y="427"/>
                    </a:lnTo>
                    <a:lnTo>
                      <a:pt x="9410" y="427"/>
                    </a:lnTo>
                    <a:lnTo>
                      <a:pt x="9398" y="427"/>
                    </a:lnTo>
                    <a:lnTo>
                      <a:pt x="9398" y="411"/>
                    </a:lnTo>
                    <a:lnTo>
                      <a:pt x="9398" y="398"/>
                    </a:lnTo>
                    <a:lnTo>
                      <a:pt x="9386" y="399"/>
                    </a:lnTo>
                    <a:lnTo>
                      <a:pt x="9372" y="399"/>
                    </a:lnTo>
                    <a:lnTo>
                      <a:pt x="9366" y="398"/>
                    </a:lnTo>
                    <a:lnTo>
                      <a:pt x="9361" y="396"/>
                    </a:lnTo>
                    <a:lnTo>
                      <a:pt x="9359" y="394"/>
                    </a:lnTo>
                    <a:lnTo>
                      <a:pt x="9357" y="392"/>
                    </a:lnTo>
                    <a:lnTo>
                      <a:pt x="9357" y="390"/>
                    </a:lnTo>
                    <a:lnTo>
                      <a:pt x="9356" y="387"/>
                    </a:lnTo>
                    <a:lnTo>
                      <a:pt x="9340" y="387"/>
                    </a:lnTo>
                    <a:lnTo>
                      <a:pt x="9327" y="387"/>
                    </a:lnTo>
                    <a:lnTo>
                      <a:pt x="9327" y="378"/>
                    </a:lnTo>
                    <a:lnTo>
                      <a:pt x="9327" y="369"/>
                    </a:lnTo>
                    <a:lnTo>
                      <a:pt x="9323" y="365"/>
                    </a:lnTo>
                    <a:lnTo>
                      <a:pt x="9319" y="361"/>
                    </a:lnTo>
                    <a:lnTo>
                      <a:pt x="9314" y="359"/>
                    </a:lnTo>
                    <a:lnTo>
                      <a:pt x="9310" y="358"/>
                    </a:lnTo>
                    <a:lnTo>
                      <a:pt x="9293" y="358"/>
                    </a:lnTo>
                    <a:lnTo>
                      <a:pt x="9281" y="358"/>
                    </a:lnTo>
                    <a:lnTo>
                      <a:pt x="9277" y="349"/>
                    </a:lnTo>
                    <a:lnTo>
                      <a:pt x="9273" y="340"/>
                    </a:lnTo>
                    <a:lnTo>
                      <a:pt x="9270" y="333"/>
                    </a:lnTo>
                    <a:lnTo>
                      <a:pt x="9269" y="327"/>
                    </a:lnTo>
                    <a:lnTo>
                      <a:pt x="9252" y="327"/>
                    </a:lnTo>
                    <a:lnTo>
                      <a:pt x="9239" y="327"/>
                    </a:lnTo>
                    <a:lnTo>
                      <a:pt x="9239" y="319"/>
                    </a:lnTo>
                    <a:lnTo>
                      <a:pt x="9239" y="310"/>
                    </a:lnTo>
                    <a:lnTo>
                      <a:pt x="9230" y="311"/>
                    </a:lnTo>
                    <a:lnTo>
                      <a:pt x="9220" y="311"/>
                    </a:lnTo>
                    <a:lnTo>
                      <a:pt x="9216" y="310"/>
                    </a:lnTo>
                    <a:lnTo>
                      <a:pt x="9213" y="308"/>
                    </a:lnTo>
                    <a:lnTo>
                      <a:pt x="9211" y="304"/>
                    </a:lnTo>
                    <a:lnTo>
                      <a:pt x="9210" y="298"/>
                    </a:lnTo>
                    <a:lnTo>
                      <a:pt x="9201" y="298"/>
                    </a:lnTo>
                    <a:lnTo>
                      <a:pt x="9193" y="298"/>
                    </a:lnTo>
                    <a:lnTo>
                      <a:pt x="9188" y="294"/>
                    </a:lnTo>
                    <a:lnTo>
                      <a:pt x="9185" y="290"/>
                    </a:lnTo>
                    <a:lnTo>
                      <a:pt x="9182" y="285"/>
                    </a:lnTo>
                    <a:lnTo>
                      <a:pt x="9181" y="281"/>
                    </a:lnTo>
                    <a:lnTo>
                      <a:pt x="9181" y="264"/>
                    </a:lnTo>
                    <a:lnTo>
                      <a:pt x="9181" y="252"/>
                    </a:lnTo>
                    <a:lnTo>
                      <a:pt x="9172" y="252"/>
                    </a:lnTo>
                    <a:lnTo>
                      <a:pt x="9164" y="252"/>
                    </a:lnTo>
                    <a:lnTo>
                      <a:pt x="9164" y="243"/>
                    </a:lnTo>
                    <a:lnTo>
                      <a:pt x="9164" y="233"/>
                    </a:lnTo>
                    <a:lnTo>
                      <a:pt x="9163" y="229"/>
                    </a:lnTo>
                    <a:lnTo>
                      <a:pt x="9161" y="226"/>
                    </a:lnTo>
                    <a:lnTo>
                      <a:pt x="9158" y="224"/>
                    </a:lnTo>
                    <a:lnTo>
                      <a:pt x="9152" y="223"/>
                    </a:lnTo>
                    <a:lnTo>
                      <a:pt x="9151" y="211"/>
                    </a:lnTo>
                    <a:lnTo>
                      <a:pt x="9151" y="202"/>
                    </a:lnTo>
                    <a:lnTo>
                      <a:pt x="9152" y="199"/>
                    </a:lnTo>
                    <a:lnTo>
                      <a:pt x="9154" y="196"/>
                    </a:lnTo>
                    <a:lnTo>
                      <a:pt x="9158" y="195"/>
                    </a:lnTo>
                    <a:lnTo>
                      <a:pt x="9164" y="194"/>
                    </a:lnTo>
                    <a:lnTo>
                      <a:pt x="9164" y="182"/>
                    </a:lnTo>
                    <a:lnTo>
                      <a:pt x="9164" y="172"/>
                    </a:lnTo>
                    <a:lnTo>
                      <a:pt x="9164" y="162"/>
                    </a:lnTo>
                    <a:lnTo>
                      <a:pt x="9164" y="153"/>
                    </a:lnTo>
                    <a:lnTo>
                      <a:pt x="9172" y="153"/>
                    </a:lnTo>
                    <a:lnTo>
                      <a:pt x="9181" y="153"/>
                    </a:lnTo>
                    <a:lnTo>
                      <a:pt x="9182" y="145"/>
                    </a:lnTo>
                    <a:lnTo>
                      <a:pt x="9185" y="137"/>
                    </a:lnTo>
                    <a:lnTo>
                      <a:pt x="9188" y="130"/>
                    </a:lnTo>
                    <a:lnTo>
                      <a:pt x="9193" y="124"/>
                    </a:lnTo>
                    <a:lnTo>
                      <a:pt x="9201" y="124"/>
                    </a:lnTo>
                    <a:lnTo>
                      <a:pt x="9210" y="124"/>
                    </a:lnTo>
                    <a:lnTo>
                      <a:pt x="9210" y="116"/>
                    </a:lnTo>
                    <a:lnTo>
                      <a:pt x="9210" y="107"/>
                    </a:lnTo>
                    <a:lnTo>
                      <a:pt x="9221" y="108"/>
                    </a:lnTo>
                    <a:lnTo>
                      <a:pt x="9235" y="108"/>
                    </a:lnTo>
                    <a:lnTo>
                      <a:pt x="9241" y="107"/>
                    </a:lnTo>
                    <a:lnTo>
                      <a:pt x="9247" y="104"/>
                    </a:lnTo>
                    <a:lnTo>
                      <a:pt x="9249" y="103"/>
                    </a:lnTo>
                    <a:lnTo>
                      <a:pt x="9250" y="101"/>
                    </a:lnTo>
                    <a:lnTo>
                      <a:pt x="9251" y="98"/>
                    </a:lnTo>
                    <a:lnTo>
                      <a:pt x="9252" y="95"/>
                    </a:lnTo>
                    <a:lnTo>
                      <a:pt x="9264" y="95"/>
                    </a:lnTo>
                    <a:lnTo>
                      <a:pt x="9281" y="95"/>
                    </a:lnTo>
                    <a:lnTo>
                      <a:pt x="9281" y="87"/>
                    </a:lnTo>
                    <a:lnTo>
                      <a:pt x="9281" y="78"/>
                    </a:lnTo>
                    <a:lnTo>
                      <a:pt x="9298" y="78"/>
                    </a:lnTo>
                    <a:lnTo>
                      <a:pt x="9316" y="78"/>
                    </a:lnTo>
                    <a:lnTo>
                      <a:pt x="9335" y="78"/>
                    </a:lnTo>
                    <a:lnTo>
                      <a:pt x="9356" y="78"/>
                    </a:lnTo>
                    <a:lnTo>
                      <a:pt x="9360" y="78"/>
                    </a:lnTo>
                    <a:lnTo>
                      <a:pt x="9368" y="78"/>
                    </a:lnTo>
                    <a:lnTo>
                      <a:pt x="9372" y="74"/>
                    </a:lnTo>
                    <a:lnTo>
                      <a:pt x="9377" y="70"/>
                    </a:lnTo>
                    <a:lnTo>
                      <a:pt x="9381" y="67"/>
                    </a:lnTo>
                    <a:lnTo>
                      <a:pt x="9385" y="66"/>
                    </a:lnTo>
                    <a:lnTo>
                      <a:pt x="9413" y="66"/>
                    </a:lnTo>
                    <a:lnTo>
                      <a:pt x="9442" y="66"/>
                    </a:lnTo>
                    <a:lnTo>
                      <a:pt x="9472" y="66"/>
                    </a:lnTo>
                    <a:lnTo>
                      <a:pt x="9502" y="66"/>
                    </a:lnTo>
                    <a:lnTo>
                      <a:pt x="9502" y="58"/>
                    </a:lnTo>
                    <a:lnTo>
                      <a:pt x="9502" y="49"/>
                    </a:lnTo>
                    <a:lnTo>
                      <a:pt x="9520" y="49"/>
                    </a:lnTo>
                    <a:lnTo>
                      <a:pt x="9537" y="49"/>
                    </a:lnTo>
                    <a:lnTo>
                      <a:pt x="9556" y="49"/>
                    </a:lnTo>
                    <a:lnTo>
                      <a:pt x="9573" y="49"/>
                    </a:lnTo>
                    <a:lnTo>
                      <a:pt x="9573" y="41"/>
                    </a:lnTo>
                    <a:lnTo>
                      <a:pt x="9573" y="37"/>
                    </a:lnTo>
                    <a:lnTo>
                      <a:pt x="9595" y="37"/>
                    </a:lnTo>
                    <a:lnTo>
                      <a:pt x="9617" y="37"/>
                    </a:lnTo>
                    <a:lnTo>
                      <a:pt x="9638" y="37"/>
                    </a:lnTo>
                    <a:lnTo>
                      <a:pt x="9660" y="37"/>
                    </a:lnTo>
                    <a:lnTo>
                      <a:pt x="9660" y="29"/>
                    </a:lnTo>
                    <a:lnTo>
                      <a:pt x="9660" y="20"/>
                    </a:lnTo>
                    <a:lnTo>
                      <a:pt x="9677" y="20"/>
                    </a:lnTo>
                    <a:lnTo>
                      <a:pt x="9697" y="21"/>
                    </a:lnTo>
                    <a:lnTo>
                      <a:pt x="9705" y="20"/>
                    </a:lnTo>
                    <a:lnTo>
                      <a:pt x="9713" y="17"/>
                    </a:lnTo>
                    <a:lnTo>
                      <a:pt x="9715" y="16"/>
                    </a:lnTo>
                    <a:lnTo>
                      <a:pt x="9717" y="14"/>
                    </a:lnTo>
                    <a:lnTo>
                      <a:pt x="9719" y="11"/>
                    </a:lnTo>
                    <a:lnTo>
                      <a:pt x="9719" y="8"/>
                    </a:lnTo>
                    <a:lnTo>
                      <a:pt x="9732" y="8"/>
                    </a:lnTo>
                    <a:lnTo>
                      <a:pt x="9746" y="8"/>
                    </a:lnTo>
                    <a:lnTo>
                      <a:pt x="9761" y="8"/>
                    </a:lnTo>
                    <a:lnTo>
                      <a:pt x="9777" y="8"/>
                    </a:lnTo>
                    <a:lnTo>
                      <a:pt x="9777" y="4"/>
                    </a:lnTo>
                    <a:lnTo>
                      <a:pt x="9777" y="0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8" name="Freeform 20"/>
              <p:cNvSpPr>
                <a:spLocks/>
              </p:cNvSpPr>
              <p:nvPr/>
            </p:nvSpPr>
            <p:spPr bwMode="auto">
              <a:xfrm>
                <a:off x="1142" y="280"/>
                <a:ext cx="260" cy="42"/>
              </a:xfrm>
              <a:custGeom>
                <a:avLst/>
                <a:gdLst/>
                <a:ahLst/>
                <a:cxnLst>
                  <a:cxn ang="0">
                    <a:pos x="135" y="1503"/>
                  </a:cxn>
                  <a:cxn ang="0">
                    <a:pos x="1331" y="1493"/>
                  </a:cxn>
                  <a:cxn ang="0">
                    <a:pos x="1941" y="1492"/>
                  </a:cxn>
                  <a:cxn ang="0">
                    <a:pos x="2847" y="1483"/>
                  </a:cxn>
                  <a:cxn ang="0">
                    <a:pos x="3098" y="1474"/>
                  </a:cxn>
                  <a:cxn ang="0">
                    <a:pos x="3913" y="1475"/>
                  </a:cxn>
                  <a:cxn ang="0">
                    <a:pos x="4150" y="1434"/>
                  </a:cxn>
                  <a:cxn ang="0">
                    <a:pos x="3898" y="1291"/>
                  </a:cxn>
                  <a:cxn ang="0">
                    <a:pos x="3477" y="1259"/>
                  </a:cxn>
                  <a:cxn ang="0">
                    <a:pos x="3102" y="1212"/>
                  </a:cxn>
                  <a:cxn ang="0">
                    <a:pos x="2847" y="1143"/>
                  </a:cxn>
                  <a:cxn ang="0">
                    <a:pos x="2639" y="1084"/>
                  </a:cxn>
                  <a:cxn ang="0">
                    <a:pos x="2469" y="1006"/>
                  </a:cxn>
                  <a:cxn ang="0">
                    <a:pos x="2308" y="872"/>
                  </a:cxn>
                  <a:cxn ang="0">
                    <a:pos x="2224" y="662"/>
                  </a:cxn>
                  <a:cxn ang="0">
                    <a:pos x="2046" y="580"/>
                  </a:cxn>
                  <a:cxn ang="0">
                    <a:pos x="1844" y="511"/>
                  </a:cxn>
                  <a:cxn ang="0">
                    <a:pos x="1637" y="406"/>
                  </a:cxn>
                  <a:cxn ang="0">
                    <a:pos x="1462" y="299"/>
                  </a:cxn>
                  <a:cxn ang="0">
                    <a:pos x="1342" y="120"/>
                  </a:cxn>
                  <a:cxn ang="0">
                    <a:pos x="5786" y="4"/>
                  </a:cxn>
                  <a:cxn ang="0">
                    <a:pos x="5669" y="222"/>
                  </a:cxn>
                  <a:cxn ang="0">
                    <a:pos x="5773" y="276"/>
                  </a:cxn>
                  <a:cxn ang="0">
                    <a:pos x="5932" y="124"/>
                  </a:cxn>
                  <a:cxn ang="0">
                    <a:pos x="9434" y="18"/>
                  </a:cxn>
                  <a:cxn ang="0">
                    <a:pos x="9322" y="174"/>
                  </a:cxn>
                  <a:cxn ang="0">
                    <a:pos x="9219" y="346"/>
                  </a:cxn>
                  <a:cxn ang="0">
                    <a:pos x="9310" y="486"/>
                  </a:cxn>
                  <a:cxn ang="0">
                    <a:pos x="9030" y="572"/>
                  </a:cxn>
                  <a:cxn ang="0">
                    <a:pos x="8850" y="707"/>
                  </a:cxn>
                  <a:cxn ang="0">
                    <a:pos x="8697" y="834"/>
                  </a:cxn>
                  <a:cxn ang="0">
                    <a:pos x="8529" y="968"/>
                  </a:cxn>
                  <a:cxn ang="0">
                    <a:pos x="8332" y="1058"/>
                  </a:cxn>
                  <a:cxn ang="0">
                    <a:pos x="8071" y="1125"/>
                  </a:cxn>
                  <a:cxn ang="0">
                    <a:pos x="7761" y="1084"/>
                  </a:cxn>
                  <a:cxn ang="0">
                    <a:pos x="7540" y="1002"/>
                  </a:cxn>
                  <a:cxn ang="0">
                    <a:pos x="7335" y="892"/>
                  </a:cxn>
                  <a:cxn ang="0">
                    <a:pos x="6937" y="901"/>
                  </a:cxn>
                  <a:cxn ang="0">
                    <a:pos x="6705" y="970"/>
                  </a:cxn>
                  <a:cxn ang="0">
                    <a:pos x="6521" y="1092"/>
                  </a:cxn>
                  <a:cxn ang="0">
                    <a:pos x="6411" y="1259"/>
                  </a:cxn>
                  <a:cxn ang="0">
                    <a:pos x="6525" y="1445"/>
                  </a:cxn>
                  <a:cxn ang="0">
                    <a:pos x="7510" y="1474"/>
                  </a:cxn>
                  <a:cxn ang="0">
                    <a:pos x="7969" y="1434"/>
                  </a:cxn>
                  <a:cxn ang="0">
                    <a:pos x="7901" y="1288"/>
                  </a:cxn>
                  <a:cxn ang="0">
                    <a:pos x="8020" y="1258"/>
                  </a:cxn>
                  <a:cxn ang="0">
                    <a:pos x="8236" y="1346"/>
                  </a:cxn>
                  <a:cxn ang="0">
                    <a:pos x="8708" y="1325"/>
                  </a:cxn>
                  <a:cxn ang="0">
                    <a:pos x="9234" y="1328"/>
                  </a:cxn>
                  <a:cxn ang="0">
                    <a:pos x="9439" y="1433"/>
                  </a:cxn>
                  <a:cxn ang="0">
                    <a:pos x="9672" y="1474"/>
                  </a:cxn>
                  <a:cxn ang="0">
                    <a:pos x="9976" y="1549"/>
                  </a:cxn>
                  <a:cxn ang="0">
                    <a:pos x="10111" y="1724"/>
                  </a:cxn>
                  <a:cxn ang="0">
                    <a:pos x="9833" y="1678"/>
                  </a:cxn>
                  <a:cxn ang="0">
                    <a:pos x="9951" y="1664"/>
                  </a:cxn>
                  <a:cxn ang="0">
                    <a:pos x="10099" y="1728"/>
                  </a:cxn>
                  <a:cxn ang="0">
                    <a:pos x="9964" y="1570"/>
                  </a:cxn>
                  <a:cxn ang="0">
                    <a:pos x="9672" y="1533"/>
                  </a:cxn>
                  <a:cxn ang="0">
                    <a:pos x="9539" y="1696"/>
                  </a:cxn>
                  <a:cxn ang="0">
                    <a:pos x="9497" y="1695"/>
                  </a:cxn>
                  <a:cxn ang="0">
                    <a:pos x="9643" y="1541"/>
                  </a:cxn>
                  <a:cxn ang="0">
                    <a:pos x="9485" y="1521"/>
                  </a:cxn>
                  <a:cxn ang="0">
                    <a:pos x="9369" y="1703"/>
                  </a:cxn>
                </a:cxnLst>
                <a:rect l="0" t="0" r="r" b="b"/>
                <a:pathLst>
                  <a:path w="10128" h="1775">
                    <a:moveTo>
                      <a:pt x="41" y="1775"/>
                    </a:moveTo>
                    <a:lnTo>
                      <a:pt x="41" y="1764"/>
                    </a:lnTo>
                    <a:lnTo>
                      <a:pt x="41" y="1754"/>
                    </a:lnTo>
                    <a:lnTo>
                      <a:pt x="41" y="1744"/>
                    </a:lnTo>
                    <a:lnTo>
                      <a:pt x="41" y="1736"/>
                    </a:lnTo>
                    <a:lnTo>
                      <a:pt x="33" y="1728"/>
                    </a:lnTo>
                    <a:lnTo>
                      <a:pt x="29" y="1724"/>
                    </a:lnTo>
                    <a:lnTo>
                      <a:pt x="21" y="1724"/>
                    </a:lnTo>
                    <a:lnTo>
                      <a:pt x="12" y="1724"/>
                    </a:lnTo>
                    <a:lnTo>
                      <a:pt x="13" y="1710"/>
                    </a:lnTo>
                    <a:lnTo>
                      <a:pt x="13" y="1694"/>
                    </a:lnTo>
                    <a:lnTo>
                      <a:pt x="12" y="1688"/>
                    </a:lnTo>
                    <a:lnTo>
                      <a:pt x="9" y="1683"/>
                    </a:lnTo>
                    <a:lnTo>
                      <a:pt x="8" y="1681"/>
                    </a:lnTo>
                    <a:lnTo>
                      <a:pt x="6" y="1679"/>
                    </a:lnTo>
                    <a:lnTo>
                      <a:pt x="3" y="1678"/>
                    </a:lnTo>
                    <a:lnTo>
                      <a:pt x="0" y="1678"/>
                    </a:lnTo>
                    <a:lnTo>
                      <a:pt x="0" y="1658"/>
                    </a:lnTo>
                    <a:lnTo>
                      <a:pt x="0" y="1639"/>
                    </a:lnTo>
                    <a:lnTo>
                      <a:pt x="0" y="1619"/>
                    </a:lnTo>
                    <a:lnTo>
                      <a:pt x="0" y="1599"/>
                    </a:lnTo>
                    <a:lnTo>
                      <a:pt x="0" y="1580"/>
                    </a:lnTo>
                    <a:lnTo>
                      <a:pt x="0" y="1560"/>
                    </a:lnTo>
                    <a:lnTo>
                      <a:pt x="0" y="1541"/>
                    </a:lnTo>
                    <a:lnTo>
                      <a:pt x="0" y="1521"/>
                    </a:lnTo>
                    <a:lnTo>
                      <a:pt x="4" y="1521"/>
                    </a:lnTo>
                    <a:lnTo>
                      <a:pt x="12" y="1521"/>
                    </a:lnTo>
                    <a:lnTo>
                      <a:pt x="12" y="1512"/>
                    </a:lnTo>
                    <a:lnTo>
                      <a:pt x="12" y="1503"/>
                    </a:lnTo>
                    <a:lnTo>
                      <a:pt x="74" y="1503"/>
                    </a:lnTo>
                    <a:lnTo>
                      <a:pt x="135" y="1503"/>
                    </a:lnTo>
                    <a:lnTo>
                      <a:pt x="196" y="1503"/>
                    </a:lnTo>
                    <a:lnTo>
                      <a:pt x="259" y="1503"/>
                    </a:lnTo>
                    <a:lnTo>
                      <a:pt x="320" y="1503"/>
                    </a:lnTo>
                    <a:lnTo>
                      <a:pt x="383" y="1503"/>
                    </a:lnTo>
                    <a:lnTo>
                      <a:pt x="444" y="1503"/>
                    </a:lnTo>
                    <a:lnTo>
                      <a:pt x="506" y="1503"/>
                    </a:lnTo>
                    <a:lnTo>
                      <a:pt x="569" y="1503"/>
                    </a:lnTo>
                    <a:lnTo>
                      <a:pt x="631" y="1503"/>
                    </a:lnTo>
                    <a:lnTo>
                      <a:pt x="694" y="1503"/>
                    </a:lnTo>
                    <a:lnTo>
                      <a:pt x="756" y="1503"/>
                    </a:lnTo>
                    <a:lnTo>
                      <a:pt x="818" y="1503"/>
                    </a:lnTo>
                    <a:lnTo>
                      <a:pt x="881" y="1503"/>
                    </a:lnTo>
                    <a:lnTo>
                      <a:pt x="943" y="1503"/>
                    </a:lnTo>
                    <a:lnTo>
                      <a:pt x="1006" y="1503"/>
                    </a:lnTo>
                    <a:lnTo>
                      <a:pt x="1006" y="1496"/>
                    </a:lnTo>
                    <a:lnTo>
                      <a:pt x="1006" y="1492"/>
                    </a:lnTo>
                    <a:lnTo>
                      <a:pt x="1010" y="1493"/>
                    </a:lnTo>
                    <a:lnTo>
                      <a:pt x="1014" y="1496"/>
                    </a:lnTo>
                    <a:lnTo>
                      <a:pt x="1019" y="1499"/>
                    </a:lnTo>
                    <a:lnTo>
                      <a:pt x="1023" y="1503"/>
                    </a:lnTo>
                    <a:lnTo>
                      <a:pt x="1060" y="1503"/>
                    </a:lnTo>
                    <a:lnTo>
                      <a:pt x="1097" y="1503"/>
                    </a:lnTo>
                    <a:lnTo>
                      <a:pt x="1135" y="1503"/>
                    </a:lnTo>
                    <a:lnTo>
                      <a:pt x="1173" y="1503"/>
                    </a:lnTo>
                    <a:lnTo>
                      <a:pt x="1211" y="1503"/>
                    </a:lnTo>
                    <a:lnTo>
                      <a:pt x="1249" y="1503"/>
                    </a:lnTo>
                    <a:lnTo>
                      <a:pt x="1288" y="1503"/>
                    </a:lnTo>
                    <a:lnTo>
                      <a:pt x="1327" y="1503"/>
                    </a:lnTo>
                    <a:lnTo>
                      <a:pt x="1327" y="1496"/>
                    </a:lnTo>
                    <a:lnTo>
                      <a:pt x="1327" y="1492"/>
                    </a:lnTo>
                    <a:lnTo>
                      <a:pt x="1331" y="1493"/>
                    </a:lnTo>
                    <a:lnTo>
                      <a:pt x="1336" y="1496"/>
                    </a:lnTo>
                    <a:lnTo>
                      <a:pt x="1340" y="1499"/>
                    </a:lnTo>
                    <a:lnTo>
                      <a:pt x="1345" y="1503"/>
                    </a:lnTo>
                    <a:lnTo>
                      <a:pt x="1379" y="1503"/>
                    </a:lnTo>
                    <a:lnTo>
                      <a:pt x="1415" y="1503"/>
                    </a:lnTo>
                    <a:lnTo>
                      <a:pt x="1452" y="1503"/>
                    </a:lnTo>
                    <a:lnTo>
                      <a:pt x="1491" y="1503"/>
                    </a:lnTo>
                    <a:lnTo>
                      <a:pt x="1491" y="1496"/>
                    </a:lnTo>
                    <a:lnTo>
                      <a:pt x="1491" y="1492"/>
                    </a:lnTo>
                    <a:lnTo>
                      <a:pt x="1502" y="1491"/>
                    </a:lnTo>
                    <a:lnTo>
                      <a:pt x="1512" y="1491"/>
                    </a:lnTo>
                    <a:lnTo>
                      <a:pt x="1515" y="1492"/>
                    </a:lnTo>
                    <a:lnTo>
                      <a:pt x="1518" y="1494"/>
                    </a:lnTo>
                    <a:lnTo>
                      <a:pt x="1519" y="1498"/>
                    </a:lnTo>
                    <a:lnTo>
                      <a:pt x="1520" y="1503"/>
                    </a:lnTo>
                    <a:lnTo>
                      <a:pt x="1529" y="1504"/>
                    </a:lnTo>
                    <a:lnTo>
                      <a:pt x="1538" y="1504"/>
                    </a:lnTo>
                    <a:lnTo>
                      <a:pt x="1542" y="1503"/>
                    </a:lnTo>
                    <a:lnTo>
                      <a:pt x="1546" y="1501"/>
                    </a:lnTo>
                    <a:lnTo>
                      <a:pt x="1548" y="1497"/>
                    </a:lnTo>
                    <a:lnTo>
                      <a:pt x="1549" y="1492"/>
                    </a:lnTo>
                    <a:lnTo>
                      <a:pt x="1596" y="1492"/>
                    </a:lnTo>
                    <a:lnTo>
                      <a:pt x="1642" y="1492"/>
                    </a:lnTo>
                    <a:lnTo>
                      <a:pt x="1689" y="1492"/>
                    </a:lnTo>
                    <a:lnTo>
                      <a:pt x="1737" y="1492"/>
                    </a:lnTo>
                    <a:lnTo>
                      <a:pt x="1785" y="1492"/>
                    </a:lnTo>
                    <a:lnTo>
                      <a:pt x="1832" y="1492"/>
                    </a:lnTo>
                    <a:lnTo>
                      <a:pt x="1881" y="1492"/>
                    </a:lnTo>
                    <a:lnTo>
                      <a:pt x="1929" y="1492"/>
                    </a:lnTo>
                    <a:lnTo>
                      <a:pt x="1933" y="1492"/>
                    </a:lnTo>
                    <a:lnTo>
                      <a:pt x="1941" y="1492"/>
                    </a:lnTo>
                    <a:lnTo>
                      <a:pt x="1986" y="1492"/>
                    </a:lnTo>
                    <a:lnTo>
                      <a:pt x="2033" y="1492"/>
                    </a:lnTo>
                    <a:lnTo>
                      <a:pt x="2079" y="1492"/>
                    </a:lnTo>
                    <a:lnTo>
                      <a:pt x="2125" y="1492"/>
                    </a:lnTo>
                    <a:lnTo>
                      <a:pt x="2172" y="1492"/>
                    </a:lnTo>
                    <a:lnTo>
                      <a:pt x="2219" y="1492"/>
                    </a:lnTo>
                    <a:lnTo>
                      <a:pt x="2265" y="1492"/>
                    </a:lnTo>
                    <a:lnTo>
                      <a:pt x="2312" y="1492"/>
                    </a:lnTo>
                    <a:lnTo>
                      <a:pt x="2359" y="1492"/>
                    </a:lnTo>
                    <a:lnTo>
                      <a:pt x="2406" y="1492"/>
                    </a:lnTo>
                    <a:lnTo>
                      <a:pt x="2453" y="1492"/>
                    </a:lnTo>
                    <a:lnTo>
                      <a:pt x="2501" y="1492"/>
                    </a:lnTo>
                    <a:lnTo>
                      <a:pt x="2547" y="1492"/>
                    </a:lnTo>
                    <a:lnTo>
                      <a:pt x="2594" y="1492"/>
                    </a:lnTo>
                    <a:lnTo>
                      <a:pt x="2642" y="1492"/>
                    </a:lnTo>
                    <a:lnTo>
                      <a:pt x="2689" y="1492"/>
                    </a:lnTo>
                    <a:lnTo>
                      <a:pt x="2690" y="1488"/>
                    </a:lnTo>
                    <a:lnTo>
                      <a:pt x="2692" y="1483"/>
                    </a:lnTo>
                    <a:lnTo>
                      <a:pt x="2696" y="1479"/>
                    </a:lnTo>
                    <a:lnTo>
                      <a:pt x="2700" y="1474"/>
                    </a:lnTo>
                    <a:lnTo>
                      <a:pt x="2700" y="1483"/>
                    </a:lnTo>
                    <a:lnTo>
                      <a:pt x="2700" y="1492"/>
                    </a:lnTo>
                    <a:lnTo>
                      <a:pt x="2732" y="1492"/>
                    </a:lnTo>
                    <a:lnTo>
                      <a:pt x="2765" y="1492"/>
                    </a:lnTo>
                    <a:lnTo>
                      <a:pt x="2800" y="1492"/>
                    </a:lnTo>
                    <a:lnTo>
                      <a:pt x="2835" y="1492"/>
                    </a:lnTo>
                    <a:lnTo>
                      <a:pt x="2836" y="1488"/>
                    </a:lnTo>
                    <a:lnTo>
                      <a:pt x="2839" y="1483"/>
                    </a:lnTo>
                    <a:lnTo>
                      <a:pt x="2842" y="1479"/>
                    </a:lnTo>
                    <a:lnTo>
                      <a:pt x="2847" y="1474"/>
                    </a:lnTo>
                    <a:lnTo>
                      <a:pt x="2847" y="1483"/>
                    </a:lnTo>
                    <a:lnTo>
                      <a:pt x="2847" y="1492"/>
                    </a:lnTo>
                    <a:lnTo>
                      <a:pt x="2856" y="1492"/>
                    </a:lnTo>
                    <a:lnTo>
                      <a:pt x="2868" y="1492"/>
                    </a:lnTo>
                    <a:lnTo>
                      <a:pt x="2880" y="1492"/>
                    </a:lnTo>
                    <a:lnTo>
                      <a:pt x="2893" y="1492"/>
                    </a:lnTo>
                    <a:lnTo>
                      <a:pt x="2893" y="1483"/>
                    </a:lnTo>
                    <a:lnTo>
                      <a:pt x="2893" y="1474"/>
                    </a:lnTo>
                    <a:lnTo>
                      <a:pt x="2910" y="1474"/>
                    </a:lnTo>
                    <a:lnTo>
                      <a:pt x="2928" y="1474"/>
                    </a:lnTo>
                    <a:lnTo>
                      <a:pt x="2946" y="1474"/>
                    </a:lnTo>
                    <a:lnTo>
                      <a:pt x="2964" y="1474"/>
                    </a:lnTo>
                    <a:lnTo>
                      <a:pt x="2964" y="1483"/>
                    </a:lnTo>
                    <a:lnTo>
                      <a:pt x="2964" y="1492"/>
                    </a:lnTo>
                    <a:lnTo>
                      <a:pt x="2973" y="1492"/>
                    </a:lnTo>
                    <a:lnTo>
                      <a:pt x="2985" y="1492"/>
                    </a:lnTo>
                    <a:lnTo>
                      <a:pt x="2997" y="1492"/>
                    </a:lnTo>
                    <a:lnTo>
                      <a:pt x="3010" y="1492"/>
                    </a:lnTo>
                    <a:lnTo>
                      <a:pt x="3010" y="1483"/>
                    </a:lnTo>
                    <a:lnTo>
                      <a:pt x="3010" y="1474"/>
                    </a:lnTo>
                    <a:lnTo>
                      <a:pt x="3019" y="1474"/>
                    </a:lnTo>
                    <a:lnTo>
                      <a:pt x="3028" y="1474"/>
                    </a:lnTo>
                    <a:lnTo>
                      <a:pt x="3039" y="1474"/>
                    </a:lnTo>
                    <a:lnTo>
                      <a:pt x="3051" y="1474"/>
                    </a:lnTo>
                    <a:lnTo>
                      <a:pt x="3051" y="1483"/>
                    </a:lnTo>
                    <a:lnTo>
                      <a:pt x="3051" y="1492"/>
                    </a:lnTo>
                    <a:lnTo>
                      <a:pt x="3060" y="1492"/>
                    </a:lnTo>
                    <a:lnTo>
                      <a:pt x="3072" y="1492"/>
                    </a:lnTo>
                    <a:lnTo>
                      <a:pt x="3084" y="1492"/>
                    </a:lnTo>
                    <a:lnTo>
                      <a:pt x="3098" y="1492"/>
                    </a:lnTo>
                    <a:lnTo>
                      <a:pt x="3098" y="1483"/>
                    </a:lnTo>
                    <a:lnTo>
                      <a:pt x="3098" y="1474"/>
                    </a:lnTo>
                    <a:lnTo>
                      <a:pt x="3107" y="1474"/>
                    </a:lnTo>
                    <a:lnTo>
                      <a:pt x="3116" y="1474"/>
                    </a:lnTo>
                    <a:lnTo>
                      <a:pt x="3127" y="1474"/>
                    </a:lnTo>
                    <a:lnTo>
                      <a:pt x="3139" y="1474"/>
                    </a:lnTo>
                    <a:lnTo>
                      <a:pt x="3139" y="1483"/>
                    </a:lnTo>
                    <a:lnTo>
                      <a:pt x="3139" y="1492"/>
                    </a:lnTo>
                    <a:lnTo>
                      <a:pt x="3151" y="1492"/>
                    </a:lnTo>
                    <a:lnTo>
                      <a:pt x="3168" y="1492"/>
                    </a:lnTo>
                    <a:lnTo>
                      <a:pt x="3168" y="1483"/>
                    </a:lnTo>
                    <a:lnTo>
                      <a:pt x="3168" y="1474"/>
                    </a:lnTo>
                    <a:lnTo>
                      <a:pt x="3245" y="1474"/>
                    </a:lnTo>
                    <a:lnTo>
                      <a:pt x="3321" y="1474"/>
                    </a:lnTo>
                    <a:lnTo>
                      <a:pt x="3398" y="1474"/>
                    </a:lnTo>
                    <a:lnTo>
                      <a:pt x="3474" y="1474"/>
                    </a:lnTo>
                    <a:lnTo>
                      <a:pt x="3552" y="1474"/>
                    </a:lnTo>
                    <a:lnTo>
                      <a:pt x="3628" y="1474"/>
                    </a:lnTo>
                    <a:lnTo>
                      <a:pt x="3705" y="1474"/>
                    </a:lnTo>
                    <a:lnTo>
                      <a:pt x="3781" y="1474"/>
                    </a:lnTo>
                    <a:lnTo>
                      <a:pt x="3781" y="1467"/>
                    </a:lnTo>
                    <a:lnTo>
                      <a:pt x="3781" y="1463"/>
                    </a:lnTo>
                    <a:lnTo>
                      <a:pt x="3786" y="1464"/>
                    </a:lnTo>
                    <a:lnTo>
                      <a:pt x="3790" y="1467"/>
                    </a:lnTo>
                    <a:lnTo>
                      <a:pt x="3794" y="1470"/>
                    </a:lnTo>
                    <a:lnTo>
                      <a:pt x="3799" y="1474"/>
                    </a:lnTo>
                    <a:lnTo>
                      <a:pt x="3820" y="1474"/>
                    </a:lnTo>
                    <a:lnTo>
                      <a:pt x="3842" y="1474"/>
                    </a:lnTo>
                    <a:lnTo>
                      <a:pt x="3865" y="1474"/>
                    </a:lnTo>
                    <a:lnTo>
                      <a:pt x="3887" y="1474"/>
                    </a:lnTo>
                    <a:lnTo>
                      <a:pt x="3890" y="1474"/>
                    </a:lnTo>
                    <a:lnTo>
                      <a:pt x="3898" y="1474"/>
                    </a:lnTo>
                    <a:lnTo>
                      <a:pt x="3913" y="1475"/>
                    </a:lnTo>
                    <a:lnTo>
                      <a:pt x="3928" y="1475"/>
                    </a:lnTo>
                    <a:lnTo>
                      <a:pt x="3935" y="1474"/>
                    </a:lnTo>
                    <a:lnTo>
                      <a:pt x="3940" y="1472"/>
                    </a:lnTo>
                    <a:lnTo>
                      <a:pt x="3942" y="1470"/>
                    </a:lnTo>
                    <a:lnTo>
                      <a:pt x="3944" y="1468"/>
                    </a:lnTo>
                    <a:lnTo>
                      <a:pt x="3945" y="1466"/>
                    </a:lnTo>
                    <a:lnTo>
                      <a:pt x="3945" y="1463"/>
                    </a:lnTo>
                    <a:lnTo>
                      <a:pt x="3957" y="1462"/>
                    </a:lnTo>
                    <a:lnTo>
                      <a:pt x="3966" y="1462"/>
                    </a:lnTo>
                    <a:lnTo>
                      <a:pt x="3969" y="1463"/>
                    </a:lnTo>
                    <a:lnTo>
                      <a:pt x="3972" y="1465"/>
                    </a:lnTo>
                    <a:lnTo>
                      <a:pt x="3973" y="1469"/>
                    </a:lnTo>
                    <a:lnTo>
                      <a:pt x="3974" y="1474"/>
                    </a:lnTo>
                    <a:lnTo>
                      <a:pt x="3987" y="1474"/>
                    </a:lnTo>
                    <a:lnTo>
                      <a:pt x="4002" y="1474"/>
                    </a:lnTo>
                    <a:lnTo>
                      <a:pt x="4016" y="1474"/>
                    </a:lnTo>
                    <a:lnTo>
                      <a:pt x="4033" y="1474"/>
                    </a:lnTo>
                    <a:lnTo>
                      <a:pt x="4037" y="1474"/>
                    </a:lnTo>
                    <a:lnTo>
                      <a:pt x="4045" y="1474"/>
                    </a:lnTo>
                    <a:lnTo>
                      <a:pt x="4049" y="1470"/>
                    </a:lnTo>
                    <a:lnTo>
                      <a:pt x="4053" y="1467"/>
                    </a:lnTo>
                    <a:lnTo>
                      <a:pt x="4058" y="1464"/>
                    </a:lnTo>
                    <a:lnTo>
                      <a:pt x="4062" y="1463"/>
                    </a:lnTo>
                    <a:lnTo>
                      <a:pt x="4085" y="1463"/>
                    </a:lnTo>
                    <a:lnTo>
                      <a:pt x="4109" y="1463"/>
                    </a:lnTo>
                    <a:lnTo>
                      <a:pt x="4135" y="1463"/>
                    </a:lnTo>
                    <a:lnTo>
                      <a:pt x="4162" y="1463"/>
                    </a:lnTo>
                    <a:lnTo>
                      <a:pt x="4157" y="1454"/>
                    </a:lnTo>
                    <a:lnTo>
                      <a:pt x="4154" y="1446"/>
                    </a:lnTo>
                    <a:lnTo>
                      <a:pt x="4151" y="1439"/>
                    </a:lnTo>
                    <a:lnTo>
                      <a:pt x="4150" y="1434"/>
                    </a:lnTo>
                    <a:lnTo>
                      <a:pt x="4140" y="1434"/>
                    </a:lnTo>
                    <a:lnTo>
                      <a:pt x="4132" y="1434"/>
                    </a:lnTo>
                    <a:lnTo>
                      <a:pt x="4132" y="1424"/>
                    </a:lnTo>
                    <a:lnTo>
                      <a:pt x="4132" y="1415"/>
                    </a:lnTo>
                    <a:lnTo>
                      <a:pt x="4131" y="1411"/>
                    </a:lnTo>
                    <a:lnTo>
                      <a:pt x="4129" y="1408"/>
                    </a:lnTo>
                    <a:lnTo>
                      <a:pt x="4125" y="1406"/>
                    </a:lnTo>
                    <a:lnTo>
                      <a:pt x="4120" y="1405"/>
                    </a:lnTo>
                    <a:lnTo>
                      <a:pt x="4120" y="1387"/>
                    </a:lnTo>
                    <a:lnTo>
                      <a:pt x="4120" y="1375"/>
                    </a:lnTo>
                    <a:lnTo>
                      <a:pt x="4111" y="1375"/>
                    </a:lnTo>
                    <a:lnTo>
                      <a:pt x="4103" y="1375"/>
                    </a:lnTo>
                    <a:lnTo>
                      <a:pt x="4103" y="1360"/>
                    </a:lnTo>
                    <a:lnTo>
                      <a:pt x="4103" y="1345"/>
                    </a:lnTo>
                    <a:lnTo>
                      <a:pt x="4102" y="1339"/>
                    </a:lnTo>
                    <a:lnTo>
                      <a:pt x="4100" y="1333"/>
                    </a:lnTo>
                    <a:lnTo>
                      <a:pt x="4098" y="1331"/>
                    </a:lnTo>
                    <a:lnTo>
                      <a:pt x="4096" y="1330"/>
                    </a:lnTo>
                    <a:lnTo>
                      <a:pt x="4094" y="1329"/>
                    </a:lnTo>
                    <a:lnTo>
                      <a:pt x="4091" y="1328"/>
                    </a:lnTo>
                    <a:lnTo>
                      <a:pt x="4091" y="1312"/>
                    </a:lnTo>
                    <a:lnTo>
                      <a:pt x="4091" y="1299"/>
                    </a:lnTo>
                    <a:lnTo>
                      <a:pt x="4067" y="1299"/>
                    </a:lnTo>
                    <a:lnTo>
                      <a:pt x="4043" y="1299"/>
                    </a:lnTo>
                    <a:lnTo>
                      <a:pt x="4019" y="1299"/>
                    </a:lnTo>
                    <a:lnTo>
                      <a:pt x="3995" y="1299"/>
                    </a:lnTo>
                    <a:lnTo>
                      <a:pt x="3970" y="1299"/>
                    </a:lnTo>
                    <a:lnTo>
                      <a:pt x="3946" y="1299"/>
                    </a:lnTo>
                    <a:lnTo>
                      <a:pt x="3922" y="1299"/>
                    </a:lnTo>
                    <a:lnTo>
                      <a:pt x="3898" y="1299"/>
                    </a:lnTo>
                    <a:lnTo>
                      <a:pt x="3898" y="1291"/>
                    </a:lnTo>
                    <a:lnTo>
                      <a:pt x="3898" y="1288"/>
                    </a:lnTo>
                    <a:lnTo>
                      <a:pt x="3877" y="1288"/>
                    </a:lnTo>
                    <a:lnTo>
                      <a:pt x="3855" y="1288"/>
                    </a:lnTo>
                    <a:lnTo>
                      <a:pt x="3832" y="1288"/>
                    </a:lnTo>
                    <a:lnTo>
                      <a:pt x="3810" y="1288"/>
                    </a:lnTo>
                    <a:lnTo>
                      <a:pt x="3802" y="1288"/>
                    </a:lnTo>
                    <a:lnTo>
                      <a:pt x="3799" y="1288"/>
                    </a:lnTo>
                    <a:lnTo>
                      <a:pt x="3773" y="1288"/>
                    </a:lnTo>
                    <a:lnTo>
                      <a:pt x="3747" y="1288"/>
                    </a:lnTo>
                    <a:lnTo>
                      <a:pt x="3721" y="1288"/>
                    </a:lnTo>
                    <a:lnTo>
                      <a:pt x="3695" y="1288"/>
                    </a:lnTo>
                    <a:lnTo>
                      <a:pt x="3668" y="1288"/>
                    </a:lnTo>
                    <a:lnTo>
                      <a:pt x="3643" y="1288"/>
                    </a:lnTo>
                    <a:lnTo>
                      <a:pt x="3619" y="1288"/>
                    </a:lnTo>
                    <a:lnTo>
                      <a:pt x="3595" y="1288"/>
                    </a:lnTo>
                    <a:lnTo>
                      <a:pt x="3595" y="1279"/>
                    </a:lnTo>
                    <a:lnTo>
                      <a:pt x="3595" y="1270"/>
                    </a:lnTo>
                    <a:lnTo>
                      <a:pt x="3586" y="1270"/>
                    </a:lnTo>
                    <a:lnTo>
                      <a:pt x="3577" y="1270"/>
                    </a:lnTo>
                    <a:lnTo>
                      <a:pt x="3573" y="1275"/>
                    </a:lnTo>
                    <a:lnTo>
                      <a:pt x="3569" y="1279"/>
                    </a:lnTo>
                    <a:lnTo>
                      <a:pt x="3566" y="1283"/>
                    </a:lnTo>
                    <a:lnTo>
                      <a:pt x="3566" y="1288"/>
                    </a:lnTo>
                    <a:lnTo>
                      <a:pt x="3566" y="1279"/>
                    </a:lnTo>
                    <a:lnTo>
                      <a:pt x="3566" y="1270"/>
                    </a:lnTo>
                    <a:lnTo>
                      <a:pt x="3544" y="1270"/>
                    </a:lnTo>
                    <a:lnTo>
                      <a:pt x="3521" y="1270"/>
                    </a:lnTo>
                    <a:lnTo>
                      <a:pt x="3499" y="1270"/>
                    </a:lnTo>
                    <a:lnTo>
                      <a:pt x="3477" y="1270"/>
                    </a:lnTo>
                    <a:lnTo>
                      <a:pt x="3477" y="1262"/>
                    </a:lnTo>
                    <a:lnTo>
                      <a:pt x="3477" y="1259"/>
                    </a:lnTo>
                    <a:lnTo>
                      <a:pt x="3473" y="1260"/>
                    </a:lnTo>
                    <a:lnTo>
                      <a:pt x="3469" y="1262"/>
                    </a:lnTo>
                    <a:lnTo>
                      <a:pt x="3464" y="1266"/>
                    </a:lnTo>
                    <a:lnTo>
                      <a:pt x="3460" y="1270"/>
                    </a:lnTo>
                    <a:lnTo>
                      <a:pt x="3451" y="1271"/>
                    </a:lnTo>
                    <a:lnTo>
                      <a:pt x="3441" y="1271"/>
                    </a:lnTo>
                    <a:lnTo>
                      <a:pt x="3437" y="1270"/>
                    </a:lnTo>
                    <a:lnTo>
                      <a:pt x="3434" y="1268"/>
                    </a:lnTo>
                    <a:lnTo>
                      <a:pt x="3432" y="1264"/>
                    </a:lnTo>
                    <a:lnTo>
                      <a:pt x="3431" y="1259"/>
                    </a:lnTo>
                    <a:lnTo>
                      <a:pt x="3397" y="1259"/>
                    </a:lnTo>
                    <a:lnTo>
                      <a:pt x="3364" y="1259"/>
                    </a:lnTo>
                    <a:lnTo>
                      <a:pt x="3333" y="1259"/>
                    </a:lnTo>
                    <a:lnTo>
                      <a:pt x="3302" y="1259"/>
                    </a:lnTo>
                    <a:lnTo>
                      <a:pt x="3302" y="1250"/>
                    </a:lnTo>
                    <a:lnTo>
                      <a:pt x="3302" y="1241"/>
                    </a:lnTo>
                    <a:lnTo>
                      <a:pt x="3281" y="1241"/>
                    </a:lnTo>
                    <a:lnTo>
                      <a:pt x="3262" y="1241"/>
                    </a:lnTo>
                    <a:lnTo>
                      <a:pt x="3244" y="1241"/>
                    </a:lnTo>
                    <a:lnTo>
                      <a:pt x="3226" y="1241"/>
                    </a:lnTo>
                    <a:lnTo>
                      <a:pt x="3226" y="1233"/>
                    </a:lnTo>
                    <a:lnTo>
                      <a:pt x="3226" y="1230"/>
                    </a:lnTo>
                    <a:lnTo>
                      <a:pt x="3209" y="1230"/>
                    </a:lnTo>
                    <a:lnTo>
                      <a:pt x="3195" y="1230"/>
                    </a:lnTo>
                    <a:lnTo>
                      <a:pt x="3181" y="1230"/>
                    </a:lnTo>
                    <a:lnTo>
                      <a:pt x="3168" y="1230"/>
                    </a:lnTo>
                    <a:lnTo>
                      <a:pt x="3168" y="1221"/>
                    </a:lnTo>
                    <a:lnTo>
                      <a:pt x="3168" y="1212"/>
                    </a:lnTo>
                    <a:lnTo>
                      <a:pt x="3146" y="1212"/>
                    </a:lnTo>
                    <a:lnTo>
                      <a:pt x="3124" y="1212"/>
                    </a:lnTo>
                    <a:lnTo>
                      <a:pt x="3102" y="1212"/>
                    </a:lnTo>
                    <a:lnTo>
                      <a:pt x="3080" y="1212"/>
                    </a:lnTo>
                    <a:lnTo>
                      <a:pt x="3080" y="1204"/>
                    </a:lnTo>
                    <a:lnTo>
                      <a:pt x="3080" y="1201"/>
                    </a:lnTo>
                    <a:lnTo>
                      <a:pt x="3062" y="1201"/>
                    </a:lnTo>
                    <a:lnTo>
                      <a:pt x="3045" y="1201"/>
                    </a:lnTo>
                    <a:lnTo>
                      <a:pt x="3027" y="1201"/>
                    </a:lnTo>
                    <a:lnTo>
                      <a:pt x="3010" y="1201"/>
                    </a:lnTo>
                    <a:lnTo>
                      <a:pt x="3010" y="1192"/>
                    </a:lnTo>
                    <a:lnTo>
                      <a:pt x="3010" y="1183"/>
                    </a:lnTo>
                    <a:lnTo>
                      <a:pt x="2994" y="1184"/>
                    </a:lnTo>
                    <a:lnTo>
                      <a:pt x="2974" y="1184"/>
                    </a:lnTo>
                    <a:lnTo>
                      <a:pt x="2966" y="1183"/>
                    </a:lnTo>
                    <a:lnTo>
                      <a:pt x="2959" y="1181"/>
                    </a:lnTo>
                    <a:lnTo>
                      <a:pt x="2956" y="1179"/>
                    </a:lnTo>
                    <a:lnTo>
                      <a:pt x="2954" y="1177"/>
                    </a:lnTo>
                    <a:lnTo>
                      <a:pt x="2952" y="1175"/>
                    </a:lnTo>
                    <a:lnTo>
                      <a:pt x="2952" y="1172"/>
                    </a:lnTo>
                    <a:lnTo>
                      <a:pt x="2939" y="1172"/>
                    </a:lnTo>
                    <a:lnTo>
                      <a:pt x="2926" y="1172"/>
                    </a:lnTo>
                    <a:lnTo>
                      <a:pt x="2914" y="1172"/>
                    </a:lnTo>
                    <a:lnTo>
                      <a:pt x="2905" y="1172"/>
                    </a:lnTo>
                    <a:lnTo>
                      <a:pt x="2905" y="1163"/>
                    </a:lnTo>
                    <a:lnTo>
                      <a:pt x="2905" y="1154"/>
                    </a:lnTo>
                    <a:lnTo>
                      <a:pt x="2888" y="1155"/>
                    </a:lnTo>
                    <a:lnTo>
                      <a:pt x="2869" y="1155"/>
                    </a:lnTo>
                    <a:lnTo>
                      <a:pt x="2860" y="1154"/>
                    </a:lnTo>
                    <a:lnTo>
                      <a:pt x="2853" y="1152"/>
                    </a:lnTo>
                    <a:lnTo>
                      <a:pt x="2850" y="1150"/>
                    </a:lnTo>
                    <a:lnTo>
                      <a:pt x="2848" y="1148"/>
                    </a:lnTo>
                    <a:lnTo>
                      <a:pt x="2847" y="1146"/>
                    </a:lnTo>
                    <a:lnTo>
                      <a:pt x="2847" y="1143"/>
                    </a:lnTo>
                    <a:lnTo>
                      <a:pt x="2830" y="1143"/>
                    </a:lnTo>
                    <a:lnTo>
                      <a:pt x="2815" y="1143"/>
                    </a:lnTo>
                    <a:lnTo>
                      <a:pt x="2802" y="1143"/>
                    </a:lnTo>
                    <a:lnTo>
                      <a:pt x="2788" y="1143"/>
                    </a:lnTo>
                    <a:lnTo>
                      <a:pt x="2783" y="1134"/>
                    </a:lnTo>
                    <a:lnTo>
                      <a:pt x="2779" y="1126"/>
                    </a:lnTo>
                    <a:lnTo>
                      <a:pt x="2777" y="1119"/>
                    </a:lnTo>
                    <a:lnTo>
                      <a:pt x="2776" y="1113"/>
                    </a:lnTo>
                    <a:lnTo>
                      <a:pt x="2766" y="1116"/>
                    </a:lnTo>
                    <a:lnTo>
                      <a:pt x="2757" y="1120"/>
                    </a:lnTo>
                    <a:lnTo>
                      <a:pt x="2753" y="1121"/>
                    </a:lnTo>
                    <a:lnTo>
                      <a:pt x="2750" y="1121"/>
                    </a:lnTo>
                    <a:lnTo>
                      <a:pt x="2748" y="1120"/>
                    </a:lnTo>
                    <a:lnTo>
                      <a:pt x="2748" y="1119"/>
                    </a:lnTo>
                    <a:lnTo>
                      <a:pt x="2747" y="1116"/>
                    </a:lnTo>
                    <a:lnTo>
                      <a:pt x="2747" y="1113"/>
                    </a:lnTo>
                    <a:lnTo>
                      <a:pt x="2730" y="1113"/>
                    </a:lnTo>
                    <a:lnTo>
                      <a:pt x="2718" y="1113"/>
                    </a:lnTo>
                    <a:lnTo>
                      <a:pt x="2718" y="1105"/>
                    </a:lnTo>
                    <a:lnTo>
                      <a:pt x="2718" y="1096"/>
                    </a:lnTo>
                    <a:lnTo>
                      <a:pt x="2703" y="1097"/>
                    </a:lnTo>
                    <a:lnTo>
                      <a:pt x="2688" y="1097"/>
                    </a:lnTo>
                    <a:lnTo>
                      <a:pt x="2681" y="1096"/>
                    </a:lnTo>
                    <a:lnTo>
                      <a:pt x="2676" y="1094"/>
                    </a:lnTo>
                    <a:lnTo>
                      <a:pt x="2674" y="1092"/>
                    </a:lnTo>
                    <a:lnTo>
                      <a:pt x="2673" y="1090"/>
                    </a:lnTo>
                    <a:lnTo>
                      <a:pt x="2672" y="1088"/>
                    </a:lnTo>
                    <a:lnTo>
                      <a:pt x="2671" y="1084"/>
                    </a:lnTo>
                    <a:lnTo>
                      <a:pt x="2659" y="1084"/>
                    </a:lnTo>
                    <a:lnTo>
                      <a:pt x="2649" y="1084"/>
                    </a:lnTo>
                    <a:lnTo>
                      <a:pt x="2639" y="1084"/>
                    </a:lnTo>
                    <a:lnTo>
                      <a:pt x="2630" y="1084"/>
                    </a:lnTo>
                    <a:lnTo>
                      <a:pt x="2630" y="1076"/>
                    </a:lnTo>
                    <a:lnTo>
                      <a:pt x="2630" y="1067"/>
                    </a:lnTo>
                    <a:lnTo>
                      <a:pt x="2615" y="1068"/>
                    </a:lnTo>
                    <a:lnTo>
                      <a:pt x="2600" y="1068"/>
                    </a:lnTo>
                    <a:lnTo>
                      <a:pt x="2593" y="1067"/>
                    </a:lnTo>
                    <a:lnTo>
                      <a:pt x="2588" y="1065"/>
                    </a:lnTo>
                    <a:lnTo>
                      <a:pt x="2586" y="1063"/>
                    </a:lnTo>
                    <a:lnTo>
                      <a:pt x="2584" y="1061"/>
                    </a:lnTo>
                    <a:lnTo>
                      <a:pt x="2584" y="1059"/>
                    </a:lnTo>
                    <a:lnTo>
                      <a:pt x="2583" y="1055"/>
                    </a:lnTo>
                    <a:lnTo>
                      <a:pt x="2567" y="1055"/>
                    </a:lnTo>
                    <a:lnTo>
                      <a:pt x="2554" y="1055"/>
                    </a:lnTo>
                    <a:lnTo>
                      <a:pt x="2554" y="1047"/>
                    </a:lnTo>
                    <a:lnTo>
                      <a:pt x="2554" y="1038"/>
                    </a:lnTo>
                    <a:lnTo>
                      <a:pt x="2543" y="1039"/>
                    </a:lnTo>
                    <a:lnTo>
                      <a:pt x="2529" y="1039"/>
                    </a:lnTo>
                    <a:lnTo>
                      <a:pt x="2523" y="1038"/>
                    </a:lnTo>
                    <a:lnTo>
                      <a:pt x="2518" y="1036"/>
                    </a:lnTo>
                    <a:lnTo>
                      <a:pt x="2516" y="1034"/>
                    </a:lnTo>
                    <a:lnTo>
                      <a:pt x="2515" y="1032"/>
                    </a:lnTo>
                    <a:lnTo>
                      <a:pt x="2514" y="1029"/>
                    </a:lnTo>
                    <a:lnTo>
                      <a:pt x="2514" y="1026"/>
                    </a:lnTo>
                    <a:lnTo>
                      <a:pt x="2505" y="1026"/>
                    </a:lnTo>
                    <a:lnTo>
                      <a:pt x="2496" y="1026"/>
                    </a:lnTo>
                    <a:lnTo>
                      <a:pt x="2496" y="1017"/>
                    </a:lnTo>
                    <a:lnTo>
                      <a:pt x="2496" y="1008"/>
                    </a:lnTo>
                    <a:lnTo>
                      <a:pt x="2487" y="1009"/>
                    </a:lnTo>
                    <a:lnTo>
                      <a:pt x="2476" y="1009"/>
                    </a:lnTo>
                    <a:lnTo>
                      <a:pt x="2472" y="1008"/>
                    </a:lnTo>
                    <a:lnTo>
                      <a:pt x="2469" y="1006"/>
                    </a:lnTo>
                    <a:lnTo>
                      <a:pt x="2467" y="1002"/>
                    </a:lnTo>
                    <a:lnTo>
                      <a:pt x="2466" y="996"/>
                    </a:lnTo>
                    <a:lnTo>
                      <a:pt x="2449" y="996"/>
                    </a:lnTo>
                    <a:lnTo>
                      <a:pt x="2437" y="996"/>
                    </a:lnTo>
                    <a:lnTo>
                      <a:pt x="2433" y="992"/>
                    </a:lnTo>
                    <a:lnTo>
                      <a:pt x="2429" y="988"/>
                    </a:lnTo>
                    <a:lnTo>
                      <a:pt x="2426" y="983"/>
                    </a:lnTo>
                    <a:lnTo>
                      <a:pt x="2426" y="979"/>
                    </a:lnTo>
                    <a:lnTo>
                      <a:pt x="2426" y="962"/>
                    </a:lnTo>
                    <a:lnTo>
                      <a:pt x="2426" y="950"/>
                    </a:lnTo>
                    <a:lnTo>
                      <a:pt x="2416" y="951"/>
                    </a:lnTo>
                    <a:lnTo>
                      <a:pt x="2407" y="951"/>
                    </a:lnTo>
                    <a:lnTo>
                      <a:pt x="2403" y="950"/>
                    </a:lnTo>
                    <a:lnTo>
                      <a:pt x="2399" y="948"/>
                    </a:lnTo>
                    <a:lnTo>
                      <a:pt x="2397" y="944"/>
                    </a:lnTo>
                    <a:lnTo>
                      <a:pt x="2396" y="938"/>
                    </a:lnTo>
                    <a:lnTo>
                      <a:pt x="2388" y="938"/>
                    </a:lnTo>
                    <a:lnTo>
                      <a:pt x="2379" y="938"/>
                    </a:lnTo>
                    <a:lnTo>
                      <a:pt x="2375" y="930"/>
                    </a:lnTo>
                    <a:lnTo>
                      <a:pt x="2371" y="922"/>
                    </a:lnTo>
                    <a:lnTo>
                      <a:pt x="2368" y="915"/>
                    </a:lnTo>
                    <a:lnTo>
                      <a:pt x="2368" y="909"/>
                    </a:lnTo>
                    <a:lnTo>
                      <a:pt x="2359" y="909"/>
                    </a:lnTo>
                    <a:lnTo>
                      <a:pt x="2350" y="909"/>
                    </a:lnTo>
                    <a:lnTo>
                      <a:pt x="2350" y="901"/>
                    </a:lnTo>
                    <a:lnTo>
                      <a:pt x="2350" y="892"/>
                    </a:lnTo>
                    <a:lnTo>
                      <a:pt x="2333" y="892"/>
                    </a:lnTo>
                    <a:lnTo>
                      <a:pt x="2320" y="892"/>
                    </a:lnTo>
                    <a:lnTo>
                      <a:pt x="2312" y="884"/>
                    </a:lnTo>
                    <a:lnTo>
                      <a:pt x="2308" y="880"/>
                    </a:lnTo>
                    <a:lnTo>
                      <a:pt x="2308" y="872"/>
                    </a:lnTo>
                    <a:lnTo>
                      <a:pt x="2308" y="863"/>
                    </a:lnTo>
                    <a:lnTo>
                      <a:pt x="2300" y="859"/>
                    </a:lnTo>
                    <a:lnTo>
                      <a:pt x="2292" y="855"/>
                    </a:lnTo>
                    <a:lnTo>
                      <a:pt x="2285" y="852"/>
                    </a:lnTo>
                    <a:lnTo>
                      <a:pt x="2279" y="851"/>
                    </a:lnTo>
                    <a:lnTo>
                      <a:pt x="2279" y="843"/>
                    </a:lnTo>
                    <a:lnTo>
                      <a:pt x="2279" y="834"/>
                    </a:lnTo>
                    <a:lnTo>
                      <a:pt x="2271" y="830"/>
                    </a:lnTo>
                    <a:lnTo>
                      <a:pt x="2263" y="826"/>
                    </a:lnTo>
                    <a:lnTo>
                      <a:pt x="2256" y="823"/>
                    </a:lnTo>
                    <a:lnTo>
                      <a:pt x="2250" y="822"/>
                    </a:lnTo>
                    <a:lnTo>
                      <a:pt x="2250" y="814"/>
                    </a:lnTo>
                    <a:lnTo>
                      <a:pt x="2250" y="805"/>
                    </a:lnTo>
                    <a:lnTo>
                      <a:pt x="2242" y="801"/>
                    </a:lnTo>
                    <a:lnTo>
                      <a:pt x="2234" y="797"/>
                    </a:lnTo>
                    <a:lnTo>
                      <a:pt x="2227" y="794"/>
                    </a:lnTo>
                    <a:lnTo>
                      <a:pt x="2221" y="793"/>
                    </a:lnTo>
                    <a:lnTo>
                      <a:pt x="2221" y="772"/>
                    </a:lnTo>
                    <a:lnTo>
                      <a:pt x="2221" y="750"/>
                    </a:lnTo>
                    <a:lnTo>
                      <a:pt x="2221" y="728"/>
                    </a:lnTo>
                    <a:lnTo>
                      <a:pt x="2221" y="706"/>
                    </a:lnTo>
                    <a:lnTo>
                      <a:pt x="2213" y="706"/>
                    </a:lnTo>
                    <a:lnTo>
                      <a:pt x="2204" y="706"/>
                    </a:lnTo>
                    <a:lnTo>
                      <a:pt x="2204" y="697"/>
                    </a:lnTo>
                    <a:lnTo>
                      <a:pt x="2204" y="689"/>
                    </a:lnTo>
                    <a:lnTo>
                      <a:pt x="2213" y="689"/>
                    </a:lnTo>
                    <a:lnTo>
                      <a:pt x="2221" y="689"/>
                    </a:lnTo>
                    <a:lnTo>
                      <a:pt x="2221" y="677"/>
                    </a:lnTo>
                    <a:lnTo>
                      <a:pt x="2221" y="668"/>
                    </a:lnTo>
                    <a:lnTo>
                      <a:pt x="2222" y="664"/>
                    </a:lnTo>
                    <a:lnTo>
                      <a:pt x="2224" y="662"/>
                    </a:lnTo>
                    <a:lnTo>
                      <a:pt x="2227" y="660"/>
                    </a:lnTo>
                    <a:lnTo>
                      <a:pt x="2233" y="660"/>
                    </a:lnTo>
                    <a:lnTo>
                      <a:pt x="2233" y="642"/>
                    </a:lnTo>
                    <a:lnTo>
                      <a:pt x="2233" y="630"/>
                    </a:lnTo>
                    <a:lnTo>
                      <a:pt x="2222" y="630"/>
                    </a:lnTo>
                    <a:lnTo>
                      <a:pt x="2208" y="630"/>
                    </a:lnTo>
                    <a:lnTo>
                      <a:pt x="2202" y="629"/>
                    </a:lnTo>
                    <a:lnTo>
                      <a:pt x="2197" y="627"/>
                    </a:lnTo>
                    <a:lnTo>
                      <a:pt x="2195" y="626"/>
                    </a:lnTo>
                    <a:lnTo>
                      <a:pt x="2193" y="624"/>
                    </a:lnTo>
                    <a:lnTo>
                      <a:pt x="2193" y="621"/>
                    </a:lnTo>
                    <a:lnTo>
                      <a:pt x="2192" y="618"/>
                    </a:lnTo>
                    <a:lnTo>
                      <a:pt x="2175" y="618"/>
                    </a:lnTo>
                    <a:lnTo>
                      <a:pt x="2160" y="618"/>
                    </a:lnTo>
                    <a:lnTo>
                      <a:pt x="2146" y="618"/>
                    </a:lnTo>
                    <a:lnTo>
                      <a:pt x="2133" y="618"/>
                    </a:lnTo>
                    <a:lnTo>
                      <a:pt x="2133" y="609"/>
                    </a:lnTo>
                    <a:lnTo>
                      <a:pt x="2133" y="601"/>
                    </a:lnTo>
                    <a:lnTo>
                      <a:pt x="2119" y="601"/>
                    </a:lnTo>
                    <a:lnTo>
                      <a:pt x="2103" y="601"/>
                    </a:lnTo>
                    <a:lnTo>
                      <a:pt x="2097" y="600"/>
                    </a:lnTo>
                    <a:lnTo>
                      <a:pt x="2092" y="598"/>
                    </a:lnTo>
                    <a:lnTo>
                      <a:pt x="2090" y="597"/>
                    </a:lnTo>
                    <a:lnTo>
                      <a:pt x="2088" y="595"/>
                    </a:lnTo>
                    <a:lnTo>
                      <a:pt x="2087" y="592"/>
                    </a:lnTo>
                    <a:lnTo>
                      <a:pt x="2087" y="589"/>
                    </a:lnTo>
                    <a:lnTo>
                      <a:pt x="2075" y="589"/>
                    </a:lnTo>
                    <a:lnTo>
                      <a:pt x="2064" y="589"/>
                    </a:lnTo>
                    <a:lnTo>
                      <a:pt x="2055" y="589"/>
                    </a:lnTo>
                    <a:lnTo>
                      <a:pt x="2046" y="589"/>
                    </a:lnTo>
                    <a:lnTo>
                      <a:pt x="2046" y="580"/>
                    </a:lnTo>
                    <a:lnTo>
                      <a:pt x="2046" y="572"/>
                    </a:lnTo>
                    <a:lnTo>
                      <a:pt x="2031" y="572"/>
                    </a:lnTo>
                    <a:lnTo>
                      <a:pt x="2015" y="572"/>
                    </a:lnTo>
                    <a:lnTo>
                      <a:pt x="2009" y="571"/>
                    </a:lnTo>
                    <a:lnTo>
                      <a:pt x="2003" y="569"/>
                    </a:lnTo>
                    <a:lnTo>
                      <a:pt x="2001" y="568"/>
                    </a:lnTo>
                    <a:lnTo>
                      <a:pt x="2000" y="566"/>
                    </a:lnTo>
                    <a:lnTo>
                      <a:pt x="1999" y="563"/>
                    </a:lnTo>
                    <a:lnTo>
                      <a:pt x="1999" y="560"/>
                    </a:lnTo>
                    <a:lnTo>
                      <a:pt x="1982" y="560"/>
                    </a:lnTo>
                    <a:lnTo>
                      <a:pt x="1970" y="560"/>
                    </a:lnTo>
                    <a:lnTo>
                      <a:pt x="1970" y="551"/>
                    </a:lnTo>
                    <a:lnTo>
                      <a:pt x="1970" y="543"/>
                    </a:lnTo>
                    <a:lnTo>
                      <a:pt x="1958" y="543"/>
                    </a:lnTo>
                    <a:lnTo>
                      <a:pt x="1945" y="543"/>
                    </a:lnTo>
                    <a:lnTo>
                      <a:pt x="1939" y="542"/>
                    </a:lnTo>
                    <a:lnTo>
                      <a:pt x="1934" y="540"/>
                    </a:lnTo>
                    <a:lnTo>
                      <a:pt x="1932" y="539"/>
                    </a:lnTo>
                    <a:lnTo>
                      <a:pt x="1930" y="537"/>
                    </a:lnTo>
                    <a:lnTo>
                      <a:pt x="1929" y="534"/>
                    </a:lnTo>
                    <a:lnTo>
                      <a:pt x="1929" y="531"/>
                    </a:lnTo>
                    <a:lnTo>
                      <a:pt x="1913" y="531"/>
                    </a:lnTo>
                    <a:lnTo>
                      <a:pt x="1898" y="531"/>
                    </a:lnTo>
                    <a:lnTo>
                      <a:pt x="1884" y="531"/>
                    </a:lnTo>
                    <a:lnTo>
                      <a:pt x="1870" y="531"/>
                    </a:lnTo>
                    <a:lnTo>
                      <a:pt x="1870" y="522"/>
                    </a:lnTo>
                    <a:lnTo>
                      <a:pt x="1870" y="514"/>
                    </a:lnTo>
                    <a:lnTo>
                      <a:pt x="1861" y="514"/>
                    </a:lnTo>
                    <a:lnTo>
                      <a:pt x="1851" y="514"/>
                    </a:lnTo>
                    <a:lnTo>
                      <a:pt x="1847" y="513"/>
                    </a:lnTo>
                    <a:lnTo>
                      <a:pt x="1844" y="511"/>
                    </a:lnTo>
                    <a:lnTo>
                      <a:pt x="1842" y="508"/>
                    </a:lnTo>
                    <a:lnTo>
                      <a:pt x="1841" y="502"/>
                    </a:lnTo>
                    <a:lnTo>
                      <a:pt x="1825" y="502"/>
                    </a:lnTo>
                    <a:lnTo>
                      <a:pt x="1810" y="502"/>
                    </a:lnTo>
                    <a:lnTo>
                      <a:pt x="1796" y="502"/>
                    </a:lnTo>
                    <a:lnTo>
                      <a:pt x="1783" y="502"/>
                    </a:lnTo>
                    <a:lnTo>
                      <a:pt x="1783" y="493"/>
                    </a:lnTo>
                    <a:lnTo>
                      <a:pt x="1783" y="485"/>
                    </a:lnTo>
                    <a:lnTo>
                      <a:pt x="1773" y="485"/>
                    </a:lnTo>
                    <a:lnTo>
                      <a:pt x="1764" y="485"/>
                    </a:lnTo>
                    <a:lnTo>
                      <a:pt x="1760" y="484"/>
                    </a:lnTo>
                    <a:lnTo>
                      <a:pt x="1757" y="482"/>
                    </a:lnTo>
                    <a:lnTo>
                      <a:pt x="1755" y="479"/>
                    </a:lnTo>
                    <a:lnTo>
                      <a:pt x="1754" y="473"/>
                    </a:lnTo>
                    <a:lnTo>
                      <a:pt x="1741" y="473"/>
                    </a:lnTo>
                    <a:lnTo>
                      <a:pt x="1728" y="473"/>
                    </a:lnTo>
                    <a:lnTo>
                      <a:pt x="1716" y="473"/>
                    </a:lnTo>
                    <a:lnTo>
                      <a:pt x="1706" y="473"/>
                    </a:lnTo>
                    <a:lnTo>
                      <a:pt x="1702" y="464"/>
                    </a:lnTo>
                    <a:lnTo>
                      <a:pt x="1698" y="456"/>
                    </a:lnTo>
                    <a:lnTo>
                      <a:pt x="1696" y="449"/>
                    </a:lnTo>
                    <a:lnTo>
                      <a:pt x="1695" y="444"/>
                    </a:lnTo>
                    <a:lnTo>
                      <a:pt x="1686" y="444"/>
                    </a:lnTo>
                    <a:lnTo>
                      <a:pt x="1677" y="444"/>
                    </a:lnTo>
                    <a:lnTo>
                      <a:pt x="1677" y="435"/>
                    </a:lnTo>
                    <a:lnTo>
                      <a:pt x="1677" y="427"/>
                    </a:lnTo>
                    <a:lnTo>
                      <a:pt x="1661" y="427"/>
                    </a:lnTo>
                    <a:lnTo>
                      <a:pt x="1648" y="427"/>
                    </a:lnTo>
                    <a:lnTo>
                      <a:pt x="1640" y="419"/>
                    </a:lnTo>
                    <a:lnTo>
                      <a:pt x="1637" y="415"/>
                    </a:lnTo>
                    <a:lnTo>
                      <a:pt x="1637" y="406"/>
                    </a:lnTo>
                    <a:lnTo>
                      <a:pt x="1637" y="397"/>
                    </a:lnTo>
                    <a:lnTo>
                      <a:pt x="1627" y="398"/>
                    </a:lnTo>
                    <a:lnTo>
                      <a:pt x="1618" y="398"/>
                    </a:lnTo>
                    <a:lnTo>
                      <a:pt x="1614" y="397"/>
                    </a:lnTo>
                    <a:lnTo>
                      <a:pt x="1611" y="395"/>
                    </a:lnTo>
                    <a:lnTo>
                      <a:pt x="1609" y="391"/>
                    </a:lnTo>
                    <a:lnTo>
                      <a:pt x="1608" y="386"/>
                    </a:lnTo>
                    <a:lnTo>
                      <a:pt x="1599" y="386"/>
                    </a:lnTo>
                    <a:lnTo>
                      <a:pt x="1590" y="386"/>
                    </a:lnTo>
                    <a:lnTo>
                      <a:pt x="1590" y="377"/>
                    </a:lnTo>
                    <a:lnTo>
                      <a:pt x="1590" y="368"/>
                    </a:lnTo>
                    <a:lnTo>
                      <a:pt x="1573" y="368"/>
                    </a:lnTo>
                    <a:lnTo>
                      <a:pt x="1560" y="368"/>
                    </a:lnTo>
                    <a:lnTo>
                      <a:pt x="1552" y="360"/>
                    </a:lnTo>
                    <a:lnTo>
                      <a:pt x="1549" y="357"/>
                    </a:lnTo>
                    <a:lnTo>
                      <a:pt x="1549" y="348"/>
                    </a:lnTo>
                    <a:lnTo>
                      <a:pt x="1549" y="339"/>
                    </a:lnTo>
                    <a:lnTo>
                      <a:pt x="1539" y="340"/>
                    </a:lnTo>
                    <a:lnTo>
                      <a:pt x="1530" y="340"/>
                    </a:lnTo>
                    <a:lnTo>
                      <a:pt x="1526" y="339"/>
                    </a:lnTo>
                    <a:lnTo>
                      <a:pt x="1522" y="337"/>
                    </a:lnTo>
                    <a:lnTo>
                      <a:pt x="1520" y="333"/>
                    </a:lnTo>
                    <a:lnTo>
                      <a:pt x="1520" y="328"/>
                    </a:lnTo>
                    <a:lnTo>
                      <a:pt x="1511" y="328"/>
                    </a:lnTo>
                    <a:lnTo>
                      <a:pt x="1502" y="328"/>
                    </a:lnTo>
                    <a:lnTo>
                      <a:pt x="1502" y="319"/>
                    </a:lnTo>
                    <a:lnTo>
                      <a:pt x="1502" y="310"/>
                    </a:lnTo>
                    <a:lnTo>
                      <a:pt x="1486" y="310"/>
                    </a:lnTo>
                    <a:lnTo>
                      <a:pt x="1473" y="310"/>
                    </a:lnTo>
                    <a:lnTo>
                      <a:pt x="1465" y="302"/>
                    </a:lnTo>
                    <a:lnTo>
                      <a:pt x="1462" y="299"/>
                    </a:lnTo>
                    <a:lnTo>
                      <a:pt x="1462" y="289"/>
                    </a:lnTo>
                    <a:lnTo>
                      <a:pt x="1462" y="280"/>
                    </a:lnTo>
                    <a:lnTo>
                      <a:pt x="1453" y="276"/>
                    </a:lnTo>
                    <a:lnTo>
                      <a:pt x="1445" y="272"/>
                    </a:lnTo>
                    <a:lnTo>
                      <a:pt x="1438" y="270"/>
                    </a:lnTo>
                    <a:lnTo>
                      <a:pt x="1433" y="269"/>
                    </a:lnTo>
                    <a:lnTo>
                      <a:pt x="1433" y="260"/>
                    </a:lnTo>
                    <a:lnTo>
                      <a:pt x="1433" y="251"/>
                    </a:lnTo>
                    <a:lnTo>
                      <a:pt x="1423" y="247"/>
                    </a:lnTo>
                    <a:lnTo>
                      <a:pt x="1415" y="243"/>
                    </a:lnTo>
                    <a:lnTo>
                      <a:pt x="1408" y="241"/>
                    </a:lnTo>
                    <a:lnTo>
                      <a:pt x="1403" y="240"/>
                    </a:lnTo>
                    <a:lnTo>
                      <a:pt x="1403" y="231"/>
                    </a:lnTo>
                    <a:lnTo>
                      <a:pt x="1403" y="222"/>
                    </a:lnTo>
                    <a:lnTo>
                      <a:pt x="1394" y="218"/>
                    </a:lnTo>
                    <a:lnTo>
                      <a:pt x="1386" y="214"/>
                    </a:lnTo>
                    <a:lnTo>
                      <a:pt x="1379" y="212"/>
                    </a:lnTo>
                    <a:lnTo>
                      <a:pt x="1374" y="211"/>
                    </a:lnTo>
                    <a:lnTo>
                      <a:pt x="1374" y="202"/>
                    </a:lnTo>
                    <a:lnTo>
                      <a:pt x="1374" y="193"/>
                    </a:lnTo>
                    <a:lnTo>
                      <a:pt x="1365" y="193"/>
                    </a:lnTo>
                    <a:lnTo>
                      <a:pt x="1356" y="193"/>
                    </a:lnTo>
                    <a:lnTo>
                      <a:pt x="1357" y="184"/>
                    </a:lnTo>
                    <a:lnTo>
                      <a:pt x="1357" y="174"/>
                    </a:lnTo>
                    <a:lnTo>
                      <a:pt x="1356" y="170"/>
                    </a:lnTo>
                    <a:lnTo>
                      <a:pt x="1354" y="167"/>
                    </a:lnTo>
                    <a:lnTo>
                      <a:pt x="1350" y="165"/>
                    </a:lnTo>
                    <a:lnTo>
                      <a:pt x="1345" y="164"/>
                    </a:lnTo>
                    <a:lnTo>
                      <a:pt x="1343" y="148"/>
                    </a:lnTo>
                    <a:lnTo>
                      <a:pt x="1342" y="129"/>
                    </a:lnTo>
                    <a:lnTo>
                      <a:pt x="1342" y="120"/>
                    </a:lnTo>
                    <a:lnTo>
                      <a:pt x="1345" y="113"/>
                    </a:lnTo>
                    <a:lnTo>
                      <a:pt x="1346" y="110"/>
                    </a:lnTo>
                    <a:lnTo>
                      <a:pt x="1349" y="108"/>
                    </a:lnTo>
                    <a:lnTo>
                      <a:pt x="1352" y="107"/>
                    </a:lnTo>
                    <a:lnTo>
                      <a:pt x="1356" y="106"/>
                    </a:lnTo>
                    <a:lnTo>
                      <a:pt x="1356" y="89"/>
                    </a:lnTo>
                    <a:lnTo>
                      <a:pt x="1356" y="77"/>
                    </a:lnTo>
                    <a:lnTo>
                      <a:pt x="1360" y="73"/>
                    </a:lnTo>
                    <a:lnTo>
                      <a:pt x="1365" y="69"/>
                    </a:lnTo>
                    <a:lnTo>
                      <a:pt x="1369" y="67"/>
                    </a:lnTo>
                    <a:lnTo>
                      <a:pt x="1374" y="66"/>
                    </a:lnTo>
                    <a:lnTo>
                      <a:pt x="1386" y="66"/>
                    </a:lnTo>
                    <a:lnTo>
                      <a:pt x="1403" y="66"/>
                    </a:lnTo>
                    <a:lnTo>
                      <a:pt x="1403" y="57"/>
                    </a:lnTo>
                    <a:lnTo>
                      <a:pt x="1406" y="49"/>
                    </a:lnTo>
                    <a:lnTo>
                      <a:pt x="1410" y="42"/>
                    </a:lnTo>
                    <a:lnTo>
                      <a:pt x="1414" y="37"/>
                    </a:lnTo>
                    <a:lnTo>
                      <a:pt x="1423" y="37"/>
                    </a:lnTo>
                    <a:lnTo>
                      <a:pt x="1433" y="37"/>
                    </a:lnTo>
                    <a:lnTo>
                      <a:pt x="1433" y="28"/>
                    </a:lnTo>
                    <a:lnTo>
                      <a:pt x="1433" y="19"/>
                    </a:lnTo>
                    <a:lnTo>
                      <a:pt x="1419" y="19"/>
                    </a:lnTo>
                    <a:lnTo>
                      <a:pt x="1406" y="19"/>
                    </a:lnTo>
                    <a:lnTo>
                      <a:pt x="1395" y="19"/>
                    </a:lnTo>
                    <a:lnTo>
                      <a:pt x="1385" y="19"/>
                    </a:lnTo>
                    <a:lnTo>
                      <a:pt x="1377" y="11"/>
                    </a:lnTo>
                    <a:lnTo>
                      <a:pt x="1374" y="8"/>
                    </a:lnTo>
                    <a:lnTo>
                      <a:pt x="1374" y="4"/>
                    </a:lnTo>
                    <a:lnTo>
                      <a:pt x="1374" y="0"/>
                    </a:lnTo>
                    <a:lnTo>
                      <a:pt x="5786" y="0"/>
                    </a:lnTo>
                    <a:lnTo>
                      <a:pt x="5786" y="4"/>
                    </a:lnTo>
                    <a:lnTo>
                      <a:pt x="5786" y="8"/>
                    </a:lnTo>
                    <a:lnTo>
                      <a:pt x="5777" y="9"/>
                    </a:lnTo>
                    <a:lnTo>
                      <a:pt x="5769" y="11"/>
                    </a:lnTo>
                    <a:lnTo>
                      <a:pt x="5762" y="15"/>
                    </a:lnTo>
                    <a:lnTo>
                      <a:pt x="5757" y="19"/>
                    </a:lnTo>
                    <a:lnTo>
                      <a:pt x="5757" y="31"/>
                    </a:lnTo>
                    <a:lnTo>
                      <a:pt x="5757" y="48"/>
                    </a:lnTo>
                    <a:lnTo>
                      <a:pt x="5740" y="48"/>
                    </a:lnTo>
                    <a:lnTo>
                      <a:pt x="5728" y="48"/>
                    </a:lnTo>
                    <a:lnTo>
                      <a:pt x="5728" y="61"/>
                    </a:lnTo>
                    <a:lnTo>
                      <a:pt x="5728" y="77"/>
                    </a:lnTo>
                    <a:lnTo>
                      <a:pt x="5719" y="77"/>
                    </a:lnTo>
                    <a:lnTo>
                      <a:pt x="5710" y="77"/>
                    </a:lnTo>
                    <a:lnTo>
                      <a:pt x="5711" y="87"/>
                    </a:lnTo>
                    <a:lnTo>
                      <a:pt x="5711" y="96"/>
                    </a:lnTo>
                    <a:lnTo>
                      <a:pt x="5710" y="100"/>
                    </a:lnTo>
                    <a:lnTo>
                      <a:pt x="5708" y="103"/>
                    </a:lnTo>
                    <a:lnTo>
                      <a:pt x="5704" y="105"/>
                    </a:lnTo>
                    <a:lnTo>
                      <a:pt x="5699" y="106"/>
                    </a:lnTo>
                    <a:lnTo>
                      <a:pt x="5699" y="116"/>
                    </a:lnTo>
                    <a:lnTo>
                      <a:pt x="5699" y="127"/>
                    </a:lnTo>
                    <a:lnTo>
                      <a:pt x="5699" y="140"/>
                    </a:lnTo>
                    <a:lnTo>
                      <a:pt x="5699" y="153"/>
                    </a:lnTo>
                    <a:lnTo>
                      <a:pt x="5690" y="153"/>
                    </a:lnTo>
                    <a:lnTo>
                      <a:pt x="5681" y="153"/>
                    </a:lnTo>
                    <a:lnTo>
                      <a:pt x="5681" y="170"/>
                    </a:lnTo>
                    <a:lnTo>
                      <a:pt x="5681" y="188"/>
                    </a:lnTo>
                    <a:lnTo>
                      <a:pt x="5681" y="205"/>
                    </a:lnTo>
                    <a:lnTo>
                      <a:pt x="5681" y="222"/>
                    </a:lnTo>
                    <a:lnTo>
                      <a:pt x="5673" y="222"/>
                    </a:lnTo>
                    <a:lnTo>
                      <a:pt x="5669" y="222"/>
                    </a:lnTo>
                    <a:lnTo>
                      <a:pt x="5669" y="234"/>
                    </a:lnTo>
                    <a:lnTo>
                      <a:pt x="5669" y="243"/>
                    </a:lnTo>
                    <a:lnTo>
                      <a:pt x="5670" y="247"/>
                    </a:lnTo>
                    <a:lnTo>
                      <a:pt x="5672" y="249"/>
                    </a:lnTo>
                    <a:lnTo>
                      <a:pt x="5676" y="251"/>
                    </a:lnTo>
                    <a:lnTo>
                      <a:pt x="5681" y="251"/>
                    </a:lnTo>
                    <a:lnTo>
                      <a:pt x="5681" y="278"/>
                    </a:lnTo>
                    <a:lnTo>
                      <a:pt x="5681" y="308"/>
                    </a:lnTo>
                    <a:lnTo>
                      <a:pt x="5681" y="338"/>
                    </a:lnTo>
                    <a:lnTo>
                      <a:pt x="5681" y="368"/>
                    </a:lnTo>
                    <a:lnTo>
                      <a:pt x="5690" y="369"/>
                    </a:lnTo>
                    <a:lnTo>
                      <a:pt x="5700" y="369"/>
                    </a:lnTo>
                    <a:lnTo>
                      <a:pt x="5704" y="368"/>
                    </a:lnTo>
                    <a:lnTo>
                      <a:pt x="5707" y="366"/>
                    </a:lnTo>
                    <a:lnTo>
                      <a:pt x="5709" y="362"/>
                    </a:lnTo>
                    <a:lnTo>
                      <a:pt x="5710" y="357"/>
                    </a:lnTo>
                    <a:lnTo>
                      <a:pt x="5719" y="357"/>
                    </a:lnTo>
                    <a:lnTo>
                      <a:pt x="5728" y="357"/>
                    </a:lnTo>
                    <a:lnTo>
                      <a:pt x="5728" y="340"/>
                    </a:lnTo>
                    <a:lnTo>
                      <a:pt x="5728" y="328"/>
                    </a:lnTo>
                    <a:lnTo>
                      <a:pt x="5740" y="328"/>
                    </a:lnTo>
                    <a:lnTo>
                      <a:pt x="5757" y="328"/>
                    </a:lnTo>
                    <a:lnTo>
                      <a:pt x="5756" y="316"/>
                    </a:lnTo>
                    <a:lnTo>
                      <a:pt x="5756" y="307"/>
                    </a:lnTo>
                    <a:lnTo>
                      <a:pt x="5757" y="304"/>
                    </a:lnTo>
                    <a:lnTo>
                      <a:pt x="5759" y="301"/>
                    </a:lnTo>
                    <a:lnTo>
                      <a:pt x="5763" y="299"/>
                    </a:lnTo>
                    <a:lnTo>
                      <a:pt x="5768" y="299"/>
                    </a:lnTo>
                    <a:lnTo>
                      <a:pt x="5768" y="289"/>
                    </a:lnTo>
                    <a:lnTo>
                      <a:pt x="5768" y="280"/>
                    </a:lnTo>
                    <a:lnTo>
                      <a:pt x="5773" y="276"/>
                    </a:lnTo>
                    <a:lnTo>
                      <a:pt x="5780" y="272"/>
                    </a:lnTo>
                    <a:lnTo>
                      <a:pt x="5788" y="270"/>
                    </a:lnTo>
                    <a:lnTo>
                      <a:pt x="5797" y="269"/>
                    </a:lnTo>
                    <a:lnTo>
                      <a:pt x="5797" y="260"/>
                    </a:lnTo>
                    <a:lnTo>
                      <a:pt x="5797" y="251"/>
                    </a:lnTo>
                    <a:lnTo>
                      <a:pt x="5802" y="247"/>
                    </a:lnTo>
                    <a:lnTo>
                      <a:pt x="5810" y="243"/>
                    </a:lnTo>
                    <a:lnTo>
                      <a:pt x="5819" y="241"/>
                    </a:lnTo>
                    <a:lnTo>
                      <a:pt x="5827" y="240"/>
                    </a:lnTo>
                    <a:lnTo>
                      <a:pt x="5827" y="223"/>
                    </a:lnTo>
                    <a:lnTo>
                      <a:pt x="5827" y="211"/>
                    </a:lnTo>
                    <a:lnTo>
                      <a:pt x="5836" y="211"/>
                    </a:lnTo>
                    <a:lnTo>
                      <a:pt x="5845" y="211"/>
                    </a:lnTo>
                    <a:lnTo>
                      <a:pt x="5846" y="202"/>
                    </a:lnTo>
                    <a:lnTo>
                      <a:pt x="5848" y="194"/>
                    </a:lnTo>
                    <a:lnTo>
                      <a:pt x="5852" y="187"/>
                    </a:lnTo>
                    <a:lnTo>
                      <a:pt x="5856" y="182"/>
                    </a:lnTo>
                    <a:lnTo>
                      <a:pt x="5865" y="182"/>
                    </a:lnTo>
                    <a:lnTo>
                      <a:pt x="5874" y="182"/>
                    </a:lnTo>
                    <a:lnTo>
                      <a:pt x="5875" y="173"/>
                    </a:lnTo>
                    <a:lnTo>
                      <a:pt x="5877" y="165"/>
                    </a:lnTo>
                    <a:lnTo>
                      <a:pt x="5881" y="158"/>
                    </a:lnTo>
                    <a:lnTo>
                      <a:pt x="5885" y="153"/>
                    </a:lnTo>
                    <a:lnTo>
                      <a:pt x="5894" y="153"/>
                    </a:lnTo>
                    <a:lnTo>
                      <a:pt x="5903" y="153"/>
                    </a:lnTo>
                    <a:lnTo>
                      <a:pt x="5904" y="144"/>
                    </a:lnTo>
                    <a:lnTo>
                      <a:pt x="5906" y="136"/>
                    </a:lnTo>
                    <a:lnTo>
                      <a:pt x="5910" y="129"/>
                    </a:lnTo>
                    <a:lnTo>
                      <a:pt x="5914" y="124"/>
                    </a:lnTo>
                    <a:lnTo>
                      <a:pt x="5923" y="124"/>
                    </a:lnTo>
                    <a:lnTo>
                      <a:pt x="5932" y="124"/>
                    </a:lnTo>
                    <a:lnTo>
                      <a:pt x="5933" y="115"/>
                    </a:lnTo>
                    <a:lnTo>
                      <a:pt x="5935" y="107"/>
                    </a:lnTo>
                    <a:lnTo>
                      <a:pt x="5939" y="100"/>
                    </a:lnTo>
                    <a:lnTo>
                      <a:pt x="5943" y="95"/>
                    </a:lnTo>
                    <a:lnTo>
                      <a:pt x="5952" y="95"/>
                    </a:lnTo>
                    <a:lnTo>
                      <a:pt x="5962" y="95"/>
                    </a:lnTo>
                    <a:lnTo>
                      <a:pt x="5963" y="86"/>
                    </a:lnTo>
                    <a:lnTo>
                      <a:pt x="5965" y="78"/>
                    </a:lnTo>
                    <a:lnTo>
                      <a:pt x="5969" y="71"/>
                    </a:lnTo>
                    <a:lnTo>
                      <a:pt x="5973" y="66"/>
                    </a:lnTo>
                    <a:lnTo>
                      <a:pt x="5982" y="66"/>
                    </a:lnTo>
                    <a:lnTo>
                      <a:pt x="5991" y="66"/>
                    </a:lnTo>
                    <a:lnTo>
                      <a:pt x="5992" y="57"/>
                    </a:lnTo>
                    <a:lnTo>
                      <a:pt x="5994" y="49"/>
                    </a:lnTo>
                    <a:lnTo>
                      <a:pt x="5998" y="42"/>
                    </a:lnTo>
                    <a:lnTo>
                      <a:pt x="6002" y="37"/>
                    </a:lnTo>
                    <a:lnTo>
                      <a:pt x="6011" y="37"/>
                    </a:lnTo>
                    <a:lnTo>
                      <a:pt x="6020" y="37"/>
                    </a:lnTo>
                    <a:lnTo>
                      <a:pt x="6019" y="25"/>
                    </a:lnTo>
                    <a:lnTo>
                      <a:pt x="6019" y="16"/>
                    </a:lnTo>
                    <a:lnTo>
                      <a:pt x="6020" y="12"/>
                    </a:lnTo>
                    <a:lnTo>
                      <a:pt x="6022" y="10"/>
                    </a:lnTo>
                    <a:lnTo>
                      <a:pt x="6026" y="8"/>
                    </a:lnTo>
                    <a:lnTo>
                      <a:pt x="6031" y="8"/>
                    </a:lnTo>
                    <a:lnTo>
                      <a:pt x="6031" y="4"/>
                    </a:lnTo>
                    <a:lnTo>
                      <a:pt x="6031" y="0"/>
                    </a:lnTo>
                    <a:lnTo>
                      <a:pt x="9440" y="0"/>
                    </a:lnTo>
                    <a:lnTo>
                      <a:pt x="9440" y="7"/>
                    </a:lnTo>
                    <a:lnTo>
                      <a:pt x="9439" y="13"/>
                    </a:lnTo>
                    <a:lnTo>
                      <a:pt x="9437" y="16"/>
                    </a:lnTo>
                    <a:lnTo>
                      <a:pt x="9434" y="18"/>
                    </a:lnTo>
                    <a:lnTo>
                      <a:pt x="9430" y="19"/>
                    </a:lnTo>
                    <a:lnTo>
                      <a:pt x="9426" y="19"/>
                    </a:lnTo>
                    <a:lnTo>
                      <a:pt x="9426" y="28"/>
                    </a:lnTo>
                    <a:lnTo>
                      <a:pt x="9426" y="37"/>
                    </a:lnTo>
                    <a:lnTo>
                      <a:pt x="9418" y="37"/>
                    </a:lnTo>
                    <a:lnTo>
                      <a:pt x="9409" y="37"/>
                    </a:lnTo>
                    <a:lnTo>
                      <a:pt x="9409" y="49"/>
                    </a:lnTo>
                    <a:lnTo>
                      <a:pt x="9409" y="66"/>
                    </a:lnTo>
                    <a:lnTo>
                      <a:pt x="9405" y="67"/>
                    </a:lnTo>
                    <a:lnTo>
                      <a:pt x="9401" y="69"/>
                    </a:lnTo>
                    <a:lnTo>
                      <a:pt x="9398" y="73"/>
                    </a:lnTo>
                    <a:lnTo>
                      <a:pt x="9397" y="77"/>
                    </a:lnTo>
                    <a:lnTo>
                      <a:pt x="9389" y="77"/>
                    </a:lnTo>
                    <a:lnTo>
                      <a:pt x="9380" y="77"/>
                    </a:lnTo>
                    <a:lnTo>
                      <a:pt x="9376" y="82"/>
                    </a:lnTo>
                    <a:lnTo>
                      <a:pt x="9372" y="86"/>
                    </a:lnTo>
                    <a:lnTo>
                      <a:pt x="9369" y="90"/>
                    </a:lnTo>
                    <a:lnTo>
                      <a:pt x="9368" y="95"/>
                    </a:lnTo>
                    <a:lnTo>
                      <a:pt x="9368" y="107"/>
                    </a:lnTo>
                    <a:lnTo>
                      <a:pt x="9368" y="124"/>
                    </a:lnTo>
                    <a:lnTo>
                      <a:pt x="9360" y="124"/>
                    </a:lnTo>
                    <a:lnTo>
                      <a:pt x="9351" y="124"/>
                    </a:lnTo>
                    <a:lnTo>
                      <a:pt x="9351" y="136"/>
                    </a:lnTo>
                    <a:lnTo>
                      <a:pt x="9351" y="153"/>
                    </a:lnTo>
                    <a:lnTo>
                      <a:pt x="9346" y="154"/>
                    </a:lnTo>
                    <a:lnTo>
                      <a:pt x="9343" y="156"/>
                    </a:lnTo>
                    <a:lnTo>
                      <a:pt x="9340" y="160"/>
                    </a:lnTo>
                    <a:lnTo>
                      <a:pt x="9339" y="164"/>
                    </a:lnTo>
                    <a:lnTo>
                      <a:pt x="9330" y="164"/>
                    </a:lnTo>
                    <a:lnTo>
                      <a:pt x="9322" y="164"/>
                    </a:lnTo>
                    <a:lnTo>
                      <a:pt x="9322" y="174"/>
                    </a:lnTo>
                    <a:lnTo>
                      <a:pt x="9323" y="183"/>
                    </a:lnTo>
                    <a:lnTo>
                      <a:pt x="9321" y="187"/>
                    </a:lnTo>
                    <a:lnTo>
                      <a:pt x="9319" y="190"/>
                    </a:lnTo>
                    <a:lnTo>
                      <a:pt x="9316" y="193"/>
                    </a:lnTo>
                    <a:lnTo>
                      <a:pt x="9310" y="193"/>
                    </a:lnTo>
                    <a:lnTo>
                      <a:pt x="9310" y="202"/>
                    </a:lnTo>
                    <a:lnTo>
                      <a:pt x="9310" y="211"/>
                    </a:lnTo>
                    <a:lnTo>
                      <a:pt x="9301" y="211"/>
                    </a:lnTo>
                    <a:lnTo>
                      <a:pt x="9293" y="211"/>
                    </a:lnTo>
                    <a:lnTo>
                      <a:pt x="9293" y="223"/>
                    </a:lnTo>
                    <a:lnTo>
                      <a:pt x="9293" y="240"/>
                    </a:lnTo>
                    <a:lnTo>
                      <a:pt x="9288" y="241"/>
                    </a:lnTo>
                    <a:lnTo>
                      <a:pt x="9285" y="243"/>
                    </a:lnTo>
                    <a:lnTo>
                      <a:pt x="9281" y="247"/>
                    </a:lnTo>
                    <a:lnTo>
                      <a:pt x="9280" y="251"/>
                    </a:lnTo>
                    <a:lnTo>
                      <a:pt x="9271" y="251"/>
                    </a:lnTo>
                    <a:lnTo>
                      <a:pt x="9263" y="251"/>
                    </a:lnTo>
                    <a:lnTo>
                      <a:pt x="9263" y="261"/>
                    </a:lnTo>
                    <a:lnTo>
                      <a:pt x="9263" y="270"/>
                    </a:lnTo>
                    <a:lnTo>
                      <a:pt x="9262" y="274"/>
                    </a:lnTo>
                    <a:lnTo>
                      <a:pt x="9260" y="278"/>
                    </a:lnTo>
                    <a:lnTo>
                      <a:pt x="9257" y="280"/>
                    </a:lnTo>
                    <a:lnTo>
                      <a:pt x="9251" y="280"/>
                    </a:lnTo>
                    <a:lnTo>
                      <a:pt x="9251" y="289"/>
                    </a:lnTo>
                    <a:lnTo>
                      <a:pt x="9251" y="299"/>
                    </a:lnTo>
                    <a:lnTo>
                      <a:pt x="9242" y="300"/>
                    </a:lnTo>
                    <a:lnTo>
                      <a:pt x="9234" y="302"/>
                    </a:lnTo>
                    <a:lnTo>
                      <a:pt x="9227" y="306"/>
                    </a:lnTo>
                    <a:lnTo>
                      <a:pt x="9222" y="310"/>
                    </a:lnTo>
                    <a:lnTo>
                      <a:pt x="9221" y="327"/>
                    </a:lnTo>
                    <a:lnTo>
                      <a:pt x="9219" y="346"/>
                    </a:lnTo>
                    <a:lnTo>
                      <a:pt x="9219" y="351"/>
                    </a:lnTo>
                    <a:lnTo>
                      <a:pt x="9220" y="355"/>
                    </a:lnTo>
                    <a:lnTo>
                      <a:pt x="9221" y="359"/>
                    </a:lnTo>
                    <a:lnTo>
                      <a:pt x="9222" y="362"/>
                    </a:lnTo>
                    <a:lnTo>
                      <a:pt x="9224" y="365"/>
                    </a:lnTo>
                    <a:lnTo>
                      <a:pt x="9227" y="367"/>
                    </a:lnTo>
                    <a:lnTo>
                      <a:pt x="9230" y="368"/>
                    </a:lnTo>
                    <a:lnTo>
                      <a:pt x="9234" y="368"/>
                    </a:lnTo>
                    <a:lnTo>
                      <a:pt x="9234" y="377"/>
                    </a:lnTo>
                    <a:lnTo>
                      <a:pt x="9234" y="386"/>
                    </a:lnTo>
                    <a:lnTo>
                      <a:pt x="9245" y="385"/>
                    </a:lnTo>
                    <a:lnTo>
                      <a:pt x="9255" y="385"/>
                    </a:lnTo>
                    <a:lnTo>
                      <a:pt x="9258" y="386"/>
                    </a:lnTo>
                    <a:lnTo>
                      <a:pt x="9261" y="388"/>
                    </a:lnTo>
                    <a:lnTo>
                      <a:pt x="9262" y="392"/>
                    </a:lnTo>
                    <a:lnTo>
                      <a:pt x="9263" y="397"/>
                    </a:lnTo>
                    <a:lnTo>
                      <a:pt x="9271" y="397"/>
                    </a:lnTo>
                    <a:lnTo>
                      <a:pt x="9280" y="397"/>
                    </a:lnTo>
                    <a:lnTo>
                      <a:pt x="9280" y="409"/>
                    </a:lnTo>
                    <a:lnTo>
                      <a:pt x="9279" y="419"/>
                    </a:lnTo>
                    <a:lnTo>
                      <a:pt x="9280" y="422"/>
                    </a:lnTo>
                    <a:lnTo>
                      <a:pt x="9284" y="424"/>
                    </a:lnTo>
                    <a:lnTo>
                      <a:pt x="9287" y="426"/>
                    </a:lnTo>
                    <a:lnTo>
                      <a:pt x="9293" y="427"/>
                    </a:lnTo>
                    <a:lnTo>
                      <a:pt x="9293" y="436"/>
                    </a:lnTo>
                    <a:lnTo>
                      <a:pt x="9293" y="448"/>
                    </a:lnTo>
                    <a:lnTo>
                      <a:pt x="9293" y="460"/>
                    </a:lnTo>
                    <a:lnTo>
                      <a:pt x="9293" y="473"/>
                    </a:lnTo>
                    <a:lnTo>
                      <a:pt x="9301" y="473"/>
                    </a:lnTo>
                    <a:lnTo>
                      <a:pt x="9310" y="473"/>
                    </a:lnTo>
                    <a:lnTo>
                      <a:pt x="9310" y="486"/>
                    </a:lnTo>
                    <a:lnTo>
                      <a:pt x="9310" y="500"/>
                    </a:lnTo>
                    <a:lnTo>
                      <a:pt x="9310" y="515"/>
                    </a:lnTo>
                    <a:lnTo>
                      <a:pt x="9310" y="531"/>
                    </a:lnTo>
                    <a:lnTo>
                      <a:pt x="9306" y="532"/>
                    </a:lnTo>
                    <a:lnTo>
                      <a:pt x="9301" y="535"/>
                    </a:lnTo>
                    <a:lnTo>
                      <a:pt x="9297" y="538"/>
                    </a:lnTo>
                    <a:lnTo>
                      <a:pt x="9293" y="543"/>
                    </a:lnTo>
                    <a:lnTo>
                      <a:pt x="9275" y="543"/>
                    </a:lnTo>
                    <a:lnTo>
                      <a:pt x="9263" y="543"/>
                    </a:lnTo>
                    <a:lnTo>
                      <a:pt x="9263" y="551"/>
                    </a:lnTo>
                    <a:lnTo>
                      <a:pt x="9263" y="560"/>
                    </a:lnTo>
                    <a:lnTo>
                      <a:pt x="9232" y="560"/>
                    </a:lnTo>
                    <a:lnTo>
                      <a:pt x="9202" y="560"/>
                    </a:lnTo>
                    <a:lnTo>
                      <a:pt x="9174" y="560"/>
                    </a:lnTo>
                    <a:lnTo>
                      <a:pt x="9147" y="560"/>
                    </a:lnTo>
                    <a:lnTo>
                      <a:pt x="9142" y="556"/>
                    </a:lnTo>
                    <a:lnTo>
                      <a:pt x="9139" y="551"/>
                    </a:lnTo>
                    <a:lnTo>
                      <a:pt x="9136" y="547"/>
                    </a:lnTo>
                    <a:lnTo>
                      <a:pt x="9135" y="543"/>
                    </a:lnTo>
                    <a:lnTo>
                      <a:pt x="9135" y="551"/>
                    </a:lnTo>
                    <a:lnTo>
                      <a:pt x="9135" y="560"/>
                    </a:lnTo>
                    <a:lnTo>
                      <a:pt x="9115" y="559"/>
                    </a:lnTo>
                    <a:lnTo>
                      <a:pt x="9090" y="557"/>
                    </a:lnTo>
                    <a:lnTo>
                      <a:pt x="9078" y="558"/>
                    </a:lnTo>
                    <a:lnTo>
                      <a:pt x="9068" y="560"/>
                    </a:lnTo>
                    <a:lnTo>
                      <a:pt x="9064" y="562"/>
                    </a:lnTo>
                    <a:lnTo>
                      <a:pt x="9061" y="565"/>
                    </a:lnTo>
                    <a:lnTo>
                      <a:pt x="9059" y="568"/>
                    </a:lnTo>
                    <a:lnTo>
                      <a:pt x="9059" y="572"/>
                    </a:lnTo>
                    <a:lnTo>
                      <a:pt x="9042" y="572"/>
                    </a:lnTo>
                    <a:lnTo>
                      <a:pt x="9030" y="572"/>
                    </a:lnTo>
                    <a:lnTo>
                      <a:pt x="9025" y="577"/>
                    </a:lnTo>
                    <a:lnTo>
                      <a:pt x="9022" y="584"/>
                    </a:lnTo>
                    <a:lnTo>
                      <a:pt x="9019" y="592"/>
                    </a:lnTo>
                    <a:lnTo>
                      <a:pt x="9018" y="601"/>
                    </a:lnTo>
                    <a:lnTo>
                      <a:pt x="9001" y="601"/>
                    </a:lnTo>
                    <a:lnTo>
                      <a:pt x="8989" y="601"/>
                    </a:lnTo>
                    <a:lnTo>
                      <a:pt x="8989" y="609"/>
                    </a:lnTo>
                    <a:lnTo>
                      <a:pt x="8989" y="618"/>
                    </a:lnTo>
                    <a:lnTo>
                      <a:pt x="8979" y="619"/>
                    </a:lnTo>
                    <a:lnTo>
                      <a:pt x="8971" y="622"/>
                    </a:lnTo>
                    <a:lnTo>
                      <a:pt x="8964" y="625"/>
                    </a:lnTo>
                    <a:lnTo>
                      <a:pt x="8959" y="630"/>
                    </a:lnTo>
                    <a:lnTo>
                      <a:pt x="8959" y="638"/>
                    </a:lnTo>
                    <a:lnTo>
                      <a:pt x="8959" y="647"/>
                    </a:lnTo>
                    <a:lnTo>
                      <a:pt x="8954" y="648"/>
                    </a:lnTo>
                    <a:lnTo>
                      <a:pt x="8950" y="651"/>
                    </a:lnTo>
                    <a:lnTo>
                      <a:pt x="8946" y="654"/>
                    </a:lnTo>
                    <a:lnTo>
                      <a:pt x="8941" y="660"/>
                    </a:lnTo>
                    <a:lnTo>
                      <a:pt x="8925" y="660"/>
                    </a:lnTo>
                    <a:lnTo>
                      <a:pt x="8912" y="660"/>
                    </a:lnTo>
                    <a:lnTo>
                      <a:pt x="8908" y="665"/>
                    </a:lnTo>
                    <a:lnTo>
                      <a:pt x="8904" y="672"/>
                    </a:lnTo>
                    <a:lnTo>
                      <a:pt x="8902" y="680"/>
                    </a:lnTo>
                    <a:lnTo>
                      <a:pt x="8901" y="689"/>
                    </a:lnTo>
                    <a:lnTo>
                      <a:pt x="8892" y="689"/>
                    </a:lnTo>
                    <a:lnTo>
                      <a:pt x="8883" y="689"/>
                    </a:lnTo>
                    <a:lnTo>
                      <a:pt x="8883" y="697"/>
                    </a:lnTo>
                    <a:lnTo>
                      <a:pt x="8883" y="706"/>
                    </a:lnTo>
                    <a:lnTo>
                      <a:pt x="8867" y="706"/>
                    </a:lnTo>
                    <a:lnTo>
                      <a:pt x="8854" y="706"/>
                    </a:lnTo>
                    <a:lnTo>
                      <a:pt x="8850" y="707"/>
                    </a:lnTo>
                    <a:lnTo>
                      <a:pt x="8846" y="710"/>
                    </a:lnTo>
                    <a:lnTo>
                      <a:pt x="8844" y="714"/>
                    </a:lnTo>
                    <a:lnTo>
                      <a:pt x="8843" y="718"/>
                    </a:lnTo>
                    <a:lnTo>
                      <a:pt x="8843" y="726"/>
                    </a:lnTo>
                    <a:lnTo>
                      <a:pt x="8843" y="735"/>
                    </a:lnTo>
                    <a:lnTo>
                      <a:pt x="8834" y="736"/>
                    </a:lnTo>
                    <a:lnTo>
                      <a:pt x="8825" y="739"/>
                    </a:lnTo>
                    <a:lnTo>
                      <a:pt x="8818" y="743"/>
                    </a:lnTo>
                    <a:lnTo>
                      <a:pt x="8813" y="747"/>
                    </a:lnTo>
                    <a:lnTo>
                      <a:pt x="8813" y="756"/>
                    </a:lnTo>
                    <a:lnTo>
                      <a:pt x="8813" y="764"/>
                    </a:lnTo>
                    <a:lnTo>
                      <a:pt x="8808" y="765"/>
                    </a:lnTo>
                    <a:lnTo>
                      <a:pt x="8804" y="768"/>
                    </a:lnTo>
                    <a:lnTo>
                      <a:pt x="8800" y="772"/>
                    </a:lnTo>
                    <a:lnTo>
                      <a:pt x="8795" y="776"/>
                    </a:lnTo>
                    <a:lnTo>
                      <a:pt x="8779" y="776"/>
                    </a:lnTo>
                    <a:lnTo>
                      <a:pt x="8766" y="776"/>
                    </a:lnTo>
                    <a:lnTo>
                      <a:pt x="8762" y="781"/>
                    </a:lnTo>
                    <a:lnTo>
                      <a:pt x="8758" y="788"/>
                    </a:lnTo>
                    <a:lnTo>
                      <a:pt x="8756" y="796"/>
                    </a:lnTo>
                    <a:lnTo>
                      <a:pt x="8755" y="805"/>
                    </a:lnTo>
                    <a:lnTo>
                      <a:pt x="8746" y="805"/>
                    </a:lnTo>
                    <a:lnTo>
                      <a:pt x="8737" y="805"/>
                    </a:lnTo>
                    <a:lnTo>
                      <a:pt x="8733" y="809"/>
                    </a:lnTo>
                    <a:lnTo>
                      <a:pt x="8729" y="814"/>
                    </a:lnTo>
                    <a:lnTo>
                      <a:pt x="8727" y="818"/>
                    </a:lnTo>
                    <a:lnTo>
                      <a:pt x="8726" y="822"/>
                    </a:lnTo>
                    <a:lnTo>
                      <a:pt x="8726" y="826"/>
                    </a:lnTo>
                    <a:lnTo>
                      <a:pt x="8726" y="834"/>
                    </a:lnTo>
                    <a:lnTo>
                      <a:pt x="8709" y="834"/>
                    </a:lnTo>
                    <a:lnTo>
                      <a:pt x="8697" y="834"/>
                    </a:lnTo>
                    <a:lnTo>
                      <a:pt x="8697" y="843"/>
                    </a:lnTo>
                    <a:lnTo>
                      <a:pt x="8697" y="851"/>
                    </a:lnTo>
                    <a:lnTo>
                      <a:pt x="8692" y="852"/>
                    </a:lnTo>
                    <a:lnTo>
                      <a:pt x="8688" y="855"/>
                    </a:lnTo>
                    <a:lnTo>
                      <a:pt x="8684" y="859"/>
                    </a:lnTo>
                    <a:lnTo>
                      <a:pt x="8678" y="863"/>
                    </a:lnTo>
                    <a:lnTo>
                      <a:pt x="8661" y="863"/>
                    </a:lnTo>
                    <a:lnTo>
                      <a:pt x="8649" y="863"/>
                    </a:lnTo>
                    <a:lnTo>
                      <a:pt x="8649" y="875"/>
                    </a:lnTo>
                    <a:lnTo>
                      <a:pt x="8649" y="892"/>
                    </a:lnTo>
                    <a:lnTo>
                      <a:pt x="8633" y="892"/>
                    </a:lnTo>
                    <a:lnTo>
                      <a:pt x="8620" y="892"/>
                    </a:lnTo>
                    <a:lnTo>
                      <a:pt x="8620" y="901"/>
                    </a:lnTo>
                    <a:lnTo>
                      <a:pt x="8620" y="909"/>
                    </a:lnTo>
                    <a:lnTo>
                      <a:pt x="8616" y="910"/>
                    </a:lnTo>
                    <a:lnTo>
                      <a:pt x="8611" y="913"/>
                    </a:lnTo>
                    <a:lnTo>
                      <a:pt x="8607" y="917"/>
                    </a:lnTo>
                    <a:lnTo>
                      <a:pt x="8603" y="921"/>
                    </a:lnTo>
                    <a:lnTo>
                      <a:pt x="8586" y="921"/>
                    </a:lnTo>
                    <a:lnTo>
                      <a:pt x="8574" y="921"/>
                    </a:lnTo>
                    <a:lnTo>
                      <a:pt x="8574" y="930"/>
                    </a:lnTo>
                    <a:lnTo>
                      <a:pt x="8574" y="938"/>
                    </a:lnTo>
                    <a:lnTo>
                      <a:pt x="8557" y="938"/>
                    </a:lnTo>
                    <a:lnTo>
                      <a:pt x="8545" y="938"/>
                    </a:lnTo>
                    <a:lnTo>
                      <a:pt x="8540" y="939"/>
                    </a:lnTo>
                    <a:lnTo>
                      <a:pt x="8537" y="942"/>
                    </a:lnTo>
                    <a:lnTo>
                      <a:pt x="8534" y="946"/>
                    </a:lnTo>
                    <a:lnTo>
                      <a:pt x="8533" y="950"/>
                    </a:lnTo>
                    <a:lnTo>
                      <a:pt x="8533" y="959"/>
                    </a:lnTo>
                    <a:lnTo>
                      <a:pt x="8533" y="967"/>
                    </a:lnTo>
                    <a:lnTo>
                      <a:pt x="8529" y="968"/>
                    </a:lnTo>
                    <a:lnTo>
                      <a:pt x="8523" y="971"/>
                    </a:lnTo>
                    <a:lnTo>
                      <a:pt x="8519" y="975"/>
                    </a:lnTo>
                    <a:lnTo>
                      <a:pt x="8515" y="979"/>
                    </a:lnTo>
                    <a:lnTo>
                      <a:pt x="8498" y="979"/>
                    </a:lnTo>
                    <a:lnTo>
                      <a:pt x="8486" y="979"/>
                    </a:lnTo>
                    <a:lnTo>
                      <a:pt x="8486" y="988"/>
                    </a:lnTo>
                    <a:lnTo>
                      <a:pt x="8486" y="996"/>
                    </a:lnTo>
                    <a:lnTo>
                      <a:pt x="8472" y="996"/>
                    </a:lnTo>
                    <a:lnTo>
                      <a:pt x="8459" y="996"/>
                    </a:lnTo>
                    <a:lnTo>
                      <a:pt x="8453" y="997"/>
                    </a:lnTo>
                    <a:lnTo>
                      <a:pt x="8449" y="999"/>
                    </a:lnTo>
                    <a:lnTo>
                      <a:pt x="8447" y="1001"/>
                    </a:lnTo>
                    <a:lnTo>
                      <a:pt x="8446" y="1003"/>
                    </a:lnTo>
                    <a:lnTo>
                      <a:pt x="8445" y="1005"/>
                    </a:lnTo>
                    <a:lnTo>
                      <a:pt x="8445" y="1008"/>
                    </a:lnTo>
                    <a:lnTo>
                      <a:pt x="8428" y="1008"/>
                    </a:lnTo>
                    <a:lnTo>
                      <a:pt x="8416" y="1008"/>
                    </a:lnTo>
                    <a:lnTo>
                      <a:pt x="8416" y="1017"/>
                    </a:lnTo>
                    <a:lnTo>
                      <a:pt x="8416" y="1026"/>
                    </a:lnTo>
                    <a:lnTo>
                      <a:pt x="8412" y="1028"/>
                    </a:lnTo>
                    <a:lnTo>
                      <a:pt x="8407" y="1030"/>
                    </a:lnTo>
                    <a:lnTo>
                      <a:pt x="8403" y="1034"/>
                    </a:lnTo>
                    <a:lnTo>
                      <a:pt x="8399" y="1038"/>
                    </a:lnTo>
                    <a:lnTo>
                      <a:pt x="8382" y="1038"/>
                    </a:lnTo>
                    <a:lnTo>
                      <a:pt x="8369" y="1038"/>
                    </a:lnTo>
                    <a:lnTo>
                      <a:pt x="8369" y="1047"/>
                    </a:lnTo>
                    <a:lnTo>
                      <a:pt x="8369" y="1055"/>
                    </a:lnTo>
                    <a:lnTo>
                      <a:pt x="8355" y="1055"/>
                    </a:lnTo>
                    <a:lnTo>
                      <a:pt x="8342" y="1055"/>
                    </a:lnTo>
                    <a:lnTo>
                      <a:pt x="8336" y="1056"/>
                    </a:lnTo>
                    <a:lnTo>
                      <a:pt x="8332" y="1058"/>
                    </a:lnTo>
                    <a:lnTo>
                      <a:pt x="8330" y="1060"/>
                    </a:lnTo>
                    <a:lnTo>
                      <a:pt x="8329" y="1062"/>
                    </a:lnTo>
                    <a:lnTo>
                      <a:pt x="8328" y="1064"/>
                    </a:lnTo>
                    <a:lnTo>
                      <a:pt x="8328" y="1067"/>
                    </a:lnTo>
                    <a:lnTo>
                      <a:pt x="8315" y="1067"/>
                    </a:lnTo>
                    <a:lnTo>
                      <a:pt x="8302" y="1067"/>
                    </a:lnTo>
                    <a:lnTo>
                      <a:pt x="8291" y="1067"/>
                    </a:lnTo>
                    <a:lnTo>
                      <a:pt x="8281" y="1067"/>
                    </a:lnTo>
                    <a:lnTo>
                      <a:pt x="8281" y="1076"/>
                    </a:lnTo>
                    <a:lnTo>
                      <a:pt x="8281" y="1084"/>
                    </a:lnTo>
                    <a:lnTo>
                      <a:pt x="8268" y="1084"/>
                    </a:lnTo>
                    <a:lnTo>
                      <a:pt x="8255" y="1084"/>
                    </a:lnTo>
                    <a:lnTo>
                      <a:pt x="8249" y="1085"/>
                    </a:lnTo>
                    <a:lnTo>
                      <a:pt x="8245" y="1087"/>
                    </a:lnTo>
                    <a:lnTo>
                      <a:pt x="8243" y="1089"/>
                    </a:lnTo>
                    <a:lnTo>
                      <a:pt x="8242" y="1091"/>
                    </a:lnTo>
                    <a:lnTo>
                      <a:pt x="8241" y="1093"/>
                    </a:lnTo>
                    <a:lnTo>
                      <a:pt x="8241" y="1096"/>
                    </a:lnTo>
                    <a:lnTo>
                      <a:pt x="8223" y="1096"/>
                    </a:lnTo>
                    <a:lnTo>
                      <a:pt x="8211" y="1096"/>
                    </a:lnTo>
                    <a:lnTo>
                      <a:pt x="8211" y="1105"/>
                    </a:lnTo>
                    <a:lnTo>
                      <a:pt x="8211" y="1113"/>
                    </a:lnTo>
                    <a:lnTo>
                      <a:pt x="8180" y="1113"/>
                    </a:lnTo>
                    <a:lnTo>
                      <a:pt x="8151" y="1113"/>
                    </a:lnTo>
                    <a:lnTo>
                      <a:pt x="8122" y="1113"/>
                    </a:lnTo>
                    <a:lnTo>
                      <a:pt x="8095" y="1113"/>
                    </a:lnTo>
                    <a:lnTo>
                      <a:pt x="8095" y="1117"/>
                    </a:lnTo>
                    <a:lnTo>
                      <a:pt x="8095" y="1125"/>
                    </a:lnTo>
                    <a:lnTo>
                      <a:pt x="8085" y="1126"/>
                    </a:lnTo>
                    <a:lnTo>
                      <a:pt x="8076" y="1126"/>
                    </a:lnTo>
                    <a:lnTo>
                      <a:pt x="8071" y="1125"/>
                    </a:lnTo>
                    <a:lnTo>
                      <a:pt x="8067" y="1123"/>
                    </a:lnTo>
                    <a:lnTo>
                      <a:pt x="8065" y="1119"/>
                    </a:lnTo>
                    <a:lnTo>
                      <a:pt x="8065" y="1113"/>
                    </a:lnTo>
                    <a:lnTo>
                      <a:pt x="8045" y="1112"/>
                    </a:lnTo>
                    <a:lnTo>
                      <a:pt x="8020" y="1111"/>
                    </a:lnTo>
                    <a:lnTo>
                      <a:pt x="8008" y="1111"/>
                    </a:lnTo>
                    <a:lnTo>
                      <a:pt x="7998" y="1114"/>
                    </a:lnTo>
                    <a:lnTo>
                      <a:pt x="7994" y="1116"/>
                    </a:lnTo>
                    <a:lnTo>
                      <a:pt x="7992" y="1118"/>
                    </a:lnTo>
                    <a:lnTo>
                      <a:pt x="7990" y="1121"/>
                    </a:lnTo>
                    <a:lnTo>
                      <a:pt x="7989" y="1125"/>
                    </a:lnTo>
                    <a:lnTo>
                      <a:pt x="7980" y="1126"/>
                    </a:lnTo>
                    <a:lnTo>
                      <a:pt x="7970" y="1126"/>
                    </a:lnTo>
                    <a:lnTo>
                      <a:pt x="7966" y="1125"/>
                    </a:lnTo>
                    <a:lnTo>
                      <a:pt x="7963" y="1123"/>
                    </a:lnTo>
                    <a:lnTo>
                      <a:pt x="7961" y="1119"/>
                    </a:lnTo>
                    <a:lnTo>
                      <a:pt x="7960" y="1113"/>
                    </a:lnTo>
                    <a:lnTo>
                      <a:pt x="7934" y="1113"/>
                    </a:lnTo>
                    <a:lnTo>
                      <a:pt x="7908" y="1113"/>
                    </a:lnTo>
                    <a:lnTo>
                      <a:pt x="7883" y="1113"/>
                    </a:lnTo>
                    <a:lnTo>
                      <a:pt x="7861" y="1113"/>
                    </a:lnTo>
                    <a:lnTo>
                      <a:pt x="7861" y="1105"/>
                    </a:lnTo>
                    <a:lnTo>
                      <a:pt x="7861" y="1096"/>
                    </a:lnTo>
                    <a:lnTo>
                      <a:pt x="7840" y="1096"/>
                    </a:lnTo>
                    <a:lnTo>
                      <a:pt x="7821" y="1096"/>
                    </a:lnTo>
                    <a:lnTo>
                      <a:pt x="7803" y="1096"/>
                    </a:lnTo>
                    <a:lnTo>
                      <a:pt x="7785" y="1096"/>
                    </a:lnTo>
                    <a:lnTo>
                      <a:pt x="7785" y="1088"/>
                    </a:lnTo>
                    <a:lnTo>
                      <a:pt x="7785" y="1084"/>
                    </a:lnTo>
                    <a:lnTo>
                      <a:pt x="7773" y="1084"/>
                    </a:lnTo>
                    <a:lnTo>
                      <a:pt x="7761" y="1084"/>
                    </a:lnTo>
                    <a:lnTo>
                      <a:pt x="7752" y="1084"/>
                    </a:lnTo>
                    <a:lnTo>
                      <a:pt x="7743" y="1084"/>
                    </a:lnTo>
                    <a:lnTo>
                      <a:pt x="7743" y="1076"/>
                    </a:lnTo>
                    <a:lnTo>
                      <a:pt x="7743" y="1067"/>
                    </a:lnTo>
                    <a:lnTo>
                      <a:pt x="7723" y="1067"/>
                    </a:lnTo>
                    <a:lnTo>
                      <a:pt x="7703" y="1067"/>
                    </a:lnTo>
                    <a:lnTo>
                      <a:pt x="7685" y="1067"/>
                    </a:lnTo>
                    <a:lnTo>
                      <a:pt x="7668" y="1067"/>
                    </a:lnTo>
                    <a:lnTo>
                      <a:pt x="7668" y="1059"/>
                    </a:lnTo>
                    <a:lnTo>
                      <a:pt x="7668" y="1055"/>
                    </a:lnTo>
                    <a:lnTo>
                      <a:pt x="7651" y="1055"/>
                    </a:lnTo>
                    <a:lnTo>
                      <a:pt x="7639" y="1055"/>
                    </a:lnTo>
                    <a:lnTo>
                      <a:pt x="7639" y="1047"/>
                    </a:lnTo>
                    <a:lnTo>
                      <a:pt x="7639" y="1038"/>
                    </a:lnTo>
                    <a:lnTo>
                      <a:pt x="7628" y="1039"/>
                    </a:lnTo>
                    <a:lnTo>
                      <a:pt x="7613" y="1039"/>
                    </a:lnTo>
                    <a:lnTo>
                      <a:pt x="7607" y="1038"/>
                    </a:lnTo>
                    <a:lnTo>
                      <a:pt x="7602" y="1036"/>
                    </a:lnTo>
                    <a:lnTo>
                      <a:pt x="7600" y="1034"/>
                    </a:lnTo>
                    <a:lnTo>
                      <a:pt x="7598" y="1032"/>
                    </a:lnTo>
                    <a:lnTo>
                      <a:pt x="7597" y="1029"/>
                    </a:lnTo>
                    <a:lnTo>
                      <a:pt x="7597" y="1026"/>
                    </a:lnTo>
                    <a:lnTo>
                      <a:pt x="7581" y="1026"/>
                    </a:lnTo>
                    <a:lnTo>
                      <a:pt x="7568" y="1026"/>
                    </a:lnTo>
                    <a:lnTo>
                      <a:pt x="7568" y="1017"/>
                    </a:lnTo>
                    <a:lnTo>
                      <a:pt x="7568" y="1008"/>
                    </a:lnTo>
                    <a:lnTo>
                      <a:pt x="7559" y="1009"/>
                    </a:lnTo>
                    <a:lnTo>
                      <a:pt x="7549" y="1009"/>
                    </a:lnTo>
                    <a:lnTo>
                      <a:pt x="7545" y="1008"/>
                    </a:lnTo>
                    <a:lnTo>
                      <a:pt x="7542" y="1006"/>
                    </a:lnTo>
                    <a:lnTo>
                      <a:pt x="7540" y="1002"/>
                    </a:lnTo>
                    <a:lnTo>
                      <a:pt x="7539" y="996"/>
                    </a:lnTo>
                    <a:lnTo>
                      <a:pt x="7526" y="996"/>
                    </a:lnTo>
                    <a:lnTo>
                      <a:pt x="7514" y="996"/>
                    </a:lnTo>
                    <a:lnTo>
                      <a:pt x="7502" y="996"/>
                    </a:lnTo>
                    <a:lnTo>
                      <a:pt x="7493" y="996"/>
                    </a:lnTo>
                    <a:lnTo>
                      <a:pt x="7488" y="988"/>
                    </a:lnTo>
                    <a:lnTo>
                      <a:pt x="7485" y="980"/>
                    </a:lnTo>
                    <a:lnTo>
                      <a:pt x="7482" y="973"/>
                    </a:lnTo>
                    <a:lnTo>
                      <a:pt x="7481" y="967"/>
                    </a:lnTo>
                    <a:lnTo>
                      <a:pt x="7463" y="967"/>
                    </a:lnTo>
                    <a:lnTo>
                      <a:pt x="7451" y="967"/>
                    </a:lnTo>
                    <a:lnTo>
                      <a:pt x="7451" y="959"/>
                    </a:lnTo>
                    <a:lnTo>
                      <a:pt x="7451" y="950"/>
                    </a:lnTo>
                    <a:lnTo>
                      <a:pt x="7438" y="950"/>
                    </a:lnTo>
                    <a:lnTo>
                      <a:pt x="7426" y="950"/>
                    </a:lnTo>
                    <a:lnTo>
                      <a:pt x="7414" y="950"/>
                    </a:lnTo>
                    <a:lnTo>
                      <a:pt x="7405" y="950"/>
                    </a:lnTo>
                    <a:lnTo>
                      <a:pt x="7397" y="942"/>
                    </a:lnTo>
                    <a:lnTo>
                      <a:pt x="7393" y="938"/>
                    </a:lnTo>
                    <a:lnTo>
                      <a:pt x="7393" y="930"/>
                    </a:lnTo>
                    <a:lnTo>
                      <a:pt x="7393" y="921"/>
                    </a:lnTo>
                    <a:lnTo>
                      <a:pt x="7384" y="922"/>
                    </a:lnTo>
                    <a:lnTo>
                      <a:pt x="7374" y="922"/>
                    </a:lnTo>
                    <a:lnTo>
                      <a:pt x="7370" y="921"/>
                    </a:lnTo>
                    <a:lnTo>
                      <a:pt x="7367" y="919"/>
                    </a:lnTo>
                    <a:lnTo>
                      <a:pt x="7365" y="915"/>
                    </a:lnTo>
                    <a:lnTo>
                      <a:pt x="7364" y="909"/>
                    </a:lnTo>
                    <a:lnTo>
                      <a:pt x="7347" y="909"/>
                    </a:lnTo>
                    <a:lnTo>
                      <a:pt x="7335" y="909"/>
                    </a:lnTo>
                    <a:lnTo>
                      <a:pt x="7335" y="901"/>
                    </a:lnTo>
                    <a:lnTo>
                      <a:pt x="7335" y="892"/>
                    </a:lnTo>
                    <a:lnTo>
                      <a:pt x="7325" y="893"/>
                    </a:lnTo>
                    <a:lnTo>
                      <a:pt x="7315" y="893"/>
                    </a:lnTo>
                    <a:lnTo>
                      <a:pt x="7311" y="892"/>
                    </a:lnTo>
                    <a:lnTo>
                      <a:pt x="7308" y="890"/>
                    </a:lnTo>
                    <a:lnTo>
                      <a:pt x="7306" y="886"/>
                    </a:lnTo>
                    <a:lnTo>
                      <a:pt x="7305" y="880"/>
                    </a:lnTo>
                    <a:lnTo>
                      <a:pt x="7288" y="880"/>
                    </a:lnTo>
                    <a:lnTo>
                      <a:pt x="7274" y="880"/>
                    </a:lnTo>
                    <a:lnTo>
                      <a:pt x="7260" y="880"/>
                    </a:lnTo>
                    <a:lnTo>
                      <a:pt x="7247" y="880"/>
                    </a:lnTo>
                    <a:lnTo>
                      <a:pt x="7247" y="872"/>
                    </a:lnTo>
                    <a:lnTo>
                      <a:pt x="7247" y="863"/>
                    </a:lnTo>
                    <a:lnTo>
                      <a:pt x="7238" y="863"/>
                    </a:lnTo>
                    <a:lnTo>
                      <a:pt x="7229" y="863"/>
                    </a:lnTo>
                    <a:lnTo>
                      <a:pt x="7229" y="872"/>
                    </a:lnTo>
                    <a:lnTo>
                      <a:pt x="7229" y="880"/>
                    </a:lnTo>
                    <a:lnTo>
                      <a:pt x="7203" y="880"/>
                    </a:lnTo>
                    <a:lnTo>
                      <a:pt x="7177" y="880"/>
                    </a:lnTo>
                    <a:lnTo>
                      <a:pt x="7150" y="880"/>
                    </a:lnTo>
                    <a:lnTo>
                      <a:pt x="7125" y="880"/>
                    </a:lnTo>
                    <a:lnTo>
                      <a:pt x="7099" y="880"/>
                    </a:lnTo>
                    <a:lnTo>
                      <a:pt x="7074" y="880"/>
                    </a:lnTo>
                    <a:lnTo>
                      <a:pt x="7050" y="880"/>
                    </a:lnTo>
                    <a:lnTo>
                      <a:pt x="7025" y="880"/>
                    </a:lnTo>
                    <a:lnTo>
                      <a:pt x="7025" y="884"/>
                    </a:lnTo>
                    <a:lnTo>
                      <a:pt x="7025" y="892"/>
                    </a:lnTo>
                    <a:lnTo>
                      <a:pt x="7002" y="892"/>
                    </a:lnTo>
                    <a:lnTo>
                      <a:pt x="6981" y="892"/>
                    </a:lnTo>
                    <a:lnTo>
                      <a:pt x="6959" y="892"/>
                    </a:lnTo>
                    <a:lnTo>
                      <a:pt x="6937" y="892"/>
                    </a:lnTo>
                    <a:lnTo>
                      <a:pt x="6937" y="901"/>
                    </a:lnTo>
                    <a:lnTo>
                      <a:pt x="6937" y="909"/>
                    </a:lnTo>
                    <a:lnTo>
                      <a:pt x="6919" y="908"/>
                    </a:lnTo>
                    <a:lnTo>
                      <a:pt x="6896" y="907"/>
                    </a:lnTo>
                    <a:lnTo>
                      <a:pt x="6885" y="907"/>
                    </a:lnTo>
                    <a:lnTo>
                      <a:pt x="6876" y="909"/>
                    </a:lnTo>
                    <a:lnTo>
                      <a:pt x="6872" y="911"/>
                    </a:lnTo>
                    <a:lnTo>
                      <a:pt x="6870" y="914"/>
                    </a:lnTo>
                    <a:lnTo>
                      <a:pt x="6868" y="917"/>
                    </a:lnTo>
                    <a:lnTo>
                      <a:pt x="6868" y="921"/>
                    </a:lnTo>
                    <a:lnTo>
                      <a:pt x="6854" y="921"/>
                    </a:lnTo>
                    <a:lnTo>
                      <a:pt x="6841" y="921"/>
                    </a:lnTo>
                    <a:lnTo>
                      <a:pt x="6830" y="921"/>
                    </a:lnTo>
                    <a:lnTo>
                      <a:pt x="6820" y="921"/>
                    </a:lnTo>
                    <a:lnTo>
                      <a:pt x="6820" y="930"/>
                    </a:lnTo>
                    <a:lnTo>
                      <a:pt x="6820" y="938"/>
                    </a:lnTo>
                    <a:lnTo>
                      <a:pt x="6804" y="937"/>
                    </a:lnTo>
                    <a:lnTo>
                      <a:pt x="6785" y="935"/>
                    </a:lnTo>
                    <a:lnTo>
                      <a:pt x="6776" y="936"/>
                    </a:lnTo>
                    <a:lnTo>
                      <a:pt x="6769" y="938"/>
                    </a:lnTo>
                    <a:lnTo>
                      <a:pt x="6766" y="940"/>
                    </a:lnTo>
                    <a:lnTo>
                      <a:pt x="6764" y="943"/>
                    </a:lnTo>
                    <a:lnTo>
                      <a:pt x="6762" y="946"/>
                    </a:lnTo>
                    <a:lnTo>
                      <a:pt x="6762" y="950"/>
                    </a:lnTo>
                    <a:lnTo>
                      <a:pt x="6745" y="950"/>
                    </a:lnTo>
                    <a:lnTo>
                      <a:pt x="6733" y="950"/>
                    </a:lnTo>
                    <a:lnTo>
                      <a:pt x="6733" y="959"/>
                    </a:lnTo>
                    <a:lnTo>
                      <a:pt x="6733" y="967"/>
                    </a:lnTo>
                    <a:lnTo>
                      <a:pt x="6721" y="967"/>
                    </a:lnTo>
                    <a:lnTo>
                      <a:pt x="6711" y="967"/>
                    </a:lnTo>
                    <a:lnTo>
                      <a:pt x="6708" y="968"/>
                    </a:lnTo>
                    <a:lnTo>
                      <a:pt x="6705" y="970"/>
                    </a:lnTo>
                    <a:lnTo>
                      <a:pt x="6703" y="974"/>
                    </a:lnTo>
                    <a:lnTo>
                      <a:pt x="6703" y="979"/>
                    </a:lnTo>
                    <a:lnTo>
                      <a:pt x="6686" y="979"/>
                    </a:lnTo>
                    <a:lnTo>
                      <a:pt x="6674" y="979"/>
                    </a:lnTo>
                    <a:lnTo>
                      <a:pt x="6670" y="983"/>
                    </a:lnTo>
                    <a:lnTo>
                      <a:pt x="6666" y="988"/>
                    </a:lnTo>
                    <a:lnTo>
                      <a:pt x="6663" y="992"/>
                    </a:lnTo>
                    <a:lnTo>
                      <a:pt x="6662" y="996"/>
                    </a:lnTo>
                    <a:lnTo>
                      <a:pt x="6662" y="1000"/>
                    </a:lnTo>
                    <a:lnTo>
                      <a:pt x="6662" y="1008"/>
                    </a:lnTo>
                    <a:lnTo>
                      <a:pt x="6646" y="1008"/>
                    </a:lnTo>
                    <a:lnTo>
                      <a:pt x="6633" y="1008"/>
                    </a:lnTo>
                    <a:lnTo>
                      <a:pt x="6633" y="1017"/>
                    </a:lnTo>
                    <a:lnTo>
                      <a:pt x="6633" y="1026"/>
                    </a:lnTo>
                    <a:lnTo>
                      <a:pt x="6629" y="1028"/>
                    </a:lnTo>
                    <a:lnTo>
                      <a:pt x="6625" y="1030"/>
                    </a:lnTo>
                    <a:lnTo>
                      <a:pt x="6620" y="1034"/>
                    </a:lnTo>
                    <a:lnTo>
                      <a:pt x="6616" y="1038"/>
                    </a:lnTo>
                    <a:lnTo>
                      <a:pt x="6599" y="1038"/>
                    </a:lnTo>
                    <a:lnTo>
                      <a:pt x="6587" y="1038"/>
                    </a:lnTo>
                    <a:lnTo>
                      <a:pt x="6583" y="1043"/>
                    </a:lnTo>
                    <a:lnTo>
                      <a:pt x="6579" y="1050"/>
                    </a:lnTo>
                    <a:lnTo>
                      <a:pt x="6576" y="1059"/>
                    </a:lnTo>
                    <a:lnTo>
                      <a:pt x="6575" y="1067"/>
                    </a:lnTo>
                    <a:lnTo>
                      <a:pt x="6558" y="1067"/>
                    </a:lnTo>
                    <a:lnTo>
                      <a:pt x="6545" y="1067"/>
                    </a:lnTo>
                    <a:lnTo>
                      <a:pt x="6545" y="1076"/>
                    </a:lnTo>
                    <a:lnTo>
                      <a:pt x="6545" y="1084"/>
                    </a:lnTo>
                    <a:lnTo>
                      <a:pt x="6537" y="1086"/>
                    </a:lnTo>
                    <a:lnTo>
                      <a:pt x="6529" y="1088"/>
                    </a:lnTo>
                    <a:lnTo>
                      <a:pt x="6521" y="1092"/>
                    </a:lnTo>
                    <a:lnTo>
                      <a:pt x="6516" y="1096"/>
                    </a:lnTo>
                    <a:lnTo>
                      <a:pt x="6516" y="1105"/>
                    </a:lnTo>
                    <a:lnTo>
                      <a:pt x="6516" y="1113"/>
                    </a:lnTo>
                    <a:lnTo>
                      <a:pt x="6508" y="1115"/>
                    </a:lnTo>
                    <a:lnTo>
                      <a:pt x="6500" y="1117"/>
                    </a:lnTo>
                    <a:lnTo>
                      <a:pt x="6493" y="1121"/>
                    </a:lnTo>
                    <a:lnTo>
                      <a:pt x="6487" y="1125"/>
                    </a:lnTo>
                    <a:lnTo>
                      <a:pt x="6487" y="1134"/>
                    </a:lnTo>
                    <a:lnTo>
                      <a:pt x="6487" y="1143"/>
                    </a:lnTo>
                    <a:lnTo>
                      <a:pt x="6478" y="1143"/>
                    </a:lnTo>
                    <a:lnTo>
                      <a:pt x="6470" y="1143"/>
                    </a:lnTo>
                    <a:lnTo>
                      <a:pt x="6470" y="1155"/>
                    </a:lnTo>
                    <a:lnTo>
                      <a:pt x="6470" y="1172"/>
                    </a:lnTo>
                    <a:lnTo>
                      <a:pt x="6465" y="1173"/>
                    </a:lnTo>
                    <a:lnTo>
                      <a:pt x="6462" y="1175"/>
                    </a:lnTo>
                    <a:lnTo>
                      <a:pt x="6459" y="1179"/>
                    </a:lnTo>
                    <a:lnTo>
                      <a:pt x="6458" y="1183"/>
                    </a:lnTo>
                    <a:lnTo>
                      <a:pt x="6449" y="1183"/>
                    </a:lnTo>
                    <a:lnTo>
                      <a:pt x="6441" y="1183"/>
                    </a:lnTo>
                    <a:lnTo>
                      <a:pt x="6441" y="1198"/>
                    </a:lnTo>
                    <a:lnTo>
                      <a:pt x="6441" y="1213"/>
                    </a:lnTo>
                    <a:lnTo>
                      <a:pt x="6440" y="1220"/>
                    </a:lnTo>
                    <a:lnTo>
                      <a:pt x="6438" y="1225"/>
                    </a:lnTo>
                    <a:lnTo>
                      <a:pt x="6437" y="1227"/>
                    </a:lnTo>
                    <a:lnTo>
                      <a:pt x="6435" y="1228"/>
                    </a:lnTo>
                    <a:lnTo>
                      <a:pt x="6432" y="1229"/>
                    </a:lnTo>
                    <a:lnTo>
                      <a:pt x="6429" y="1230"/>
                    </a:lnTo>
                    <a:lnTo>
                      <a:pt x="6429" y="1242"/>
                    </a:lnTo>
                    <a:lnTo>
                      <a:pt x="6429" y="1259"/>
                    </a:lnTo>
                    <a:lnTo>
                      <a:pt x="6420" y="1259"/>
                    </a:lnTo>
                    <a:lnTo>
                      <a:pt x="6411" y="1259"/>
                    </a:lnTo>
                    <a:lnTo>
                      <a:pt x="6411" y="1281"/>
                    </a:lnTo>
                    <a:lnTo>
                      <a:pt x="6411" y="1302"/>
                    </a:lnTo>
                    <a:lnTo>
                      <a:pt x="6411" y="1324"/>
                    </a:lnTo>
                    <a:lnTo>
                      <a:pt x="6411" y="1346"/>
                    </a:lnTo>
                    <a:lnTo>
                      <a:pt x="6420" y="1346"/>
                    </a:lnTo>
                    <a:lnTo>
                      <a:pt x="6429" y="1346"/>
                    </a:lnTo>
                    <a:lnTo>
                      <a:pt x="6428" y="1360"/>
                    </a:lnTo>
                    <a:lnTo>
                      <a:pt x="6428" y="1373"/>
                    </a:lnTo>
                    <a:lnTo>
                      <a:pt x="6429" y="1378"/>
                    </a:lnTo>
                    <a:lnTo>
                      <a:pt x="6432" y="1383"/>
                    </a:lnTo>
                    <a:lnTo>
                      <a:pt x="6433" y="1384"/>
                    </a:lnTo>
                    <a:lnTo>
                      <a:pt x="6435" y="1385"/>
                    </a:lnTo>
                    <a:lnTo>
                      <a:pt x="6438" y="1386"/>
                    </a:lnTo>
                    <a:lnTo>
                      <a:pt x="6441" y="1386"/>
                    </a:lnTo>
                    <a:lnTo>
                      <a:pt x="6441" y="1396"/>
                    </a:lnTo>
                    <a:lnTo>
                      <a:pt x="6441" y="1405"/>
                    </a:lnTo>
                    <a:lnTo>
                      <a:pt x="6446" y="1406"/>
                    </a:lnTo>
                    <a:lnTo>
                      <a:pt x="6453" y="1408"/>
                    </a:lnTo>
                    <a:lnTo>
                      <a:pt x="6461" y="1412"/>
                    </a:lnTo>
                    <a:lnTo>
                      <a:pt x="6470" y="1416"/>
                    </a:lnTo>
                    <a:lnTo>
                      <a:pt x="6470" y="1425"/>
                    </a:lnTo>
                    <a:lnTo>
                      <a:pt x="6470" y="1434"/>
                    </a:lnTo>
                    <a:lnTo>
                      <a:pt x="6484" y="1433"/>
                    </a:lnTo>
                    <a:lnTo>
                      <a:pt x="6500" y="1433"/>
                    </a:lnTo>
                    <a:lnTo>
                      <a:pt x="6506" y="1434"/>
                    </a:lnTo>
                    <a:lnTo>
                      <a:pt x="6511" y="1436"/>
                    </a:lnTo>
                    <a:lnTo>
                      <a:pt x="6513" y="1438"/>
                    </a:lnTo>
                    <a:lnTo>
                      <a:pt x="6515" y="1440"/>
                    </a:lnTo>
                    <a:lnTo>
                      <a:pt x="6516" y="1443"/>
                    </a:lnTo>
                    <a:lnTo>
                      <a:pt x="6516" y="1445"/>
                    </a:lnTo>
                    <a:lnTo>
                      <a:pt x="6525" y="1445"/>
                    </a:lnTo>
                    <a:lnTo>
                      <a:pt x="6534" y="1445"/>
                    </a:lnTo>
                    <a:lnTo>
                      <a:pt x="6545" y="1445"/>
                    </a:lnTo>
                    <a:lnTo>
                      <a:pt x="6557" y="1445"/>
                    </a:lnTo>
                    <a:lnTo>
                      <a:pt x="6557" y="1454"/>
                    </a:lnTo>
                    <a:lnTo>
                      <a:pt x="6557" y="1463"/>
                    </a:lnTo>
                    <a:lnTo>
                      <a:pt x="6606" y="1463"/>
                    </a:lnTo>
                    <a:lnTo>
                      <a:pt x="6655" y="1463"/>
                    </a:lnTo>
                    <a:lnTo>
                      <a:pt x="6704" y="1463"/>
                    </a:lnTo>
                    <a:lnTo>
                      <a:pt x="6754" y="1463"/>
                    </a:lnTo>
                    <a:lnTo>
                      <a:pt x="6804" y="1463"/>
                    </a:lnTo>
                    <a:lnTo>
                      <a:pt x="6854" y="1463"/>
                    </a:lnTo>
                    <a:lnTo>
                      <a:pt x="6905" y="1463"/>
                    </a:lnTo>
                    <a:lnTo>
                      <a:pt x="6955" y="1463"/>
                    </a:lnTo>
                    <a:lnTo>
                      <a:pt x="6958" y="1463"/>
                    </a:lnTo>
                    <a:lnTo>
                      <a:pt x="6966" y="1463"/>
                    </a:lnTo>
                    <a:lnTo>
                      <a:pt x="6971" y="1464"/>
                    </a:lnTo>
                    <a:lnTo>
                      <a:pt x="6975" y="1467"/>
                    </a:lnTo>
                    <a:lnTo>
                      <a:pt x="6979" y="1470"/>
                    </a:lnTo>
                    <a:lnTo>
                      <a:pt x="6984" y="1474"/>
                    </a:lnTo>
                    <a:lnTo>
                      <a:pt x="7028" y="1474"/>
                    </a:lnTo>
                    <a:lnTo>
                      <a:pt x="7072" y="1474"/>
                    </a:lnTo>
                    <a:lnTo>
                      <a:pt x="7115" y="1474"/>
                    </a:lnTo>
                    <a:lnTo>
                      <a:pt x="7159" y="1474"/>
                    </a:lnTo>
                    <a:lnTo>
                      <a:pt x="7203" y="1474"/>
                    </a:lnTo>
                    <a:lnTo>
                      <a:pt x="7247" y="1474"/>
                    </a:lnTo>
                    <a:lnTo>
                      <a:pt x="7290" y="1474"/>
                    </a:lnTo>
                    <a:lnTo>
                      <a:pt x="7335" y="1474"/>
                    </a:lnTo>
                    <a:lnTo>
                      <a:pt x="7378" y="1474"/>
                    </a:lnTo>
                    <a:lnTo>
                      <a:pt x="7422" y="1474"/>
                    </a:lnTo>
                    <a:lnTo>
                      <a:pt x="7465" y="1474"/>
                    </a:lnTo>
                    <a:lnTo>
                      <a:pt x="7510" y="1474"/>
                    </a:lnTo>
                    <a:lnTo>
                      <a:pt x="7553" y="1474"/>
                    </a:lnTo>
                    <a:lnTo>
                      <a:pt x="7597" y="1474"/>
                    </a:lnTo>
                    <a:lnTo>
                      <a:pt x="7642" y="1474"/>
                    </a:lnTo>
                    <a:lnTo>
                      <a:pt x="7685" y="1474"/>
                    </a:lnTo>
                    <a:lnTo>
                      <a:pt x="7685" y="1467"/>
                    </a:lnTo>
                    <a:lnTo>
                      <a:pt x="7685" y="1463"/>
                    </a:lnTo>
                    <a:lnTo>
                      <a:pt x="7698" y="1463"/>
                    </a:lnTo>
                    <a:lnTo>
                      <a:pt x="7714" y="1463"/>
                    </a:lnTo>
                    <a:lnTo>
                      <a:pt x="7718" y="1463"/>
                    </a:lnTo>
                    <a:lnTo>
                      <a:pt x="7726" y="1463"/>
                    </a:lnTo>
                    <a:lnTo>
                      <a:pt x="7730" y="1464"/>
                    </a:lnTo>
                    <a:lnTo>
                      <a:pt x="7735" y="1467"/>
                    </a:lnTo>
                    <a:lnTo>
                      <a:pt x="7739" y="1470"/>
                    </a:lnTo>
                    <a:lnTo>
                      <a:pt x="7743" y="1474"/>
                    </a:lnTo>
                    <a:lnTo>
                      <a:pt x="7773" y="1474"/>
                    </a:lnTo>
                    <a:lnTo>
                      <a:pt x="7801" y="1474"/>
                    </a:lnTo>
                    <a:lnTo>
                      <a:pt x="7829" y="1474"/>
                    </a:lnTo>
                    <a:lnTo>
                      <a:pt x="7858" y="1474"/>
                    </a:lnTo>
                    <a:lnTo>
                      <a:pt x="7887" y="1474"/>
                    </a:lnTo>
                    <a:lnTo>
                      <a:pt x="7917" y="1474"/>
                    </a:lnTo>
                    <a:lnTo>
                      <a:pt x="7947" y="1474"/>
                    </a:lnTo>
                    <a:lnTo>
                      <a:pt x="7978" y="1474"/>
                    </a:lnTo>
                    <a:lnTo>
                      <a:pt x="7978" y="1470"/>
                    </a:lnTo>
                    <a:lnTo>
                      <a:pt x="7981" y="1467"/>
                    </a:lnTo>
                    <a:lnTo>
                      <a:pt x="7985" y="1464"/>
                    </a:lnTo>
                    <a:lnTo>
                      <a:pt x="7989" y="1463"/>
                    </a:lnTo>
                    <a:lnTo>
                      <a:pt x="7985" y="1454"/>
                    </a:lnTo>
                    <a:lnTo>
                      <a:pt x="7981" y="1446"/>
                    </a:lnTo>
                    <a:lnTo>
                      <a:pt x="7978" y="1439"/>
                    </a:lnTo>
                    <a:lnTo>
                      <a:pt x="7978" y="1434"/>
                    </a:lnTo>
                    <a:lnTo>
                      <a:pt x="7969" y="1434"/>
                    </a:lnTo>
                    <a:lnTo>
                      <a:pt x="7960" y="1434"/>
                    </a:lnTo>
                    <a:lnTo>
                      <a:pt x="7960" y="1425"/>
                    </a:lnTo>
                    <a:lnTo>
                      <a:pt x="7960" y="1416"/>
                    </a:lnTo>
                    <a:lnTo>
                      <a:pt x="7943" y="1416"/>
                    </a:lnTo>
                    <a:lnTo>
                      <a:pt x="7931" y="1416"/>
                    </a:lnTo>
                    <a:lnTo>
                      <a:pt x="7931" y="1400"/>
                    </a:lnTo>
                    <a:lnTo>
                      <a:pt x="7931" y="1386"/>
                    </a:lnTo>
                    <a:lnTo>
                      <a:pt x="7922" y="1378"/>
                    </a:lnTo>
                    <a:lnTo>
                      <a:pt x="7919" y="1375"/>
                    </a:lnTo>
                    <a:lnTo>
                      <a:pt x="7910" y="1375"/>
                    </a:lnTo>
                    <a:lnTo>
                      <a:pt x="7901" y="1375"/>
                    </a:lnTo>
                    <a:lnTo>
                      <a:pt x="7902" y="1365"/>
                    </a:lnTo>
                    <a:lnTo>
                      <a:pt x="7902" y="1356"/>
                    </a:lnTo>
                    <a:lnTo>
                      <a:pt x="7901" y="1352"/>
                    </a:lnTo>
                    <a:lnTo>
                      <a:pt x="7899" y="1349"/>
                    </a:lnTo>
                    <a:lnTo>
                      <a:pt x="7895" y="1347"/>
                    </a:lnTo>
                    <a:lnTo>
                      <a:pt x="7889" y="1346"/>
                    </a:lnTo>
                    <a:lnTo>
                      <a:pt x="7889" y="1333"/>
                    </a:lnTo>
                    <a:lnTo>
                      <a:pt x="7889" y="1320"/>
                    </a:lnTo>
                    <a:lnTo>
                      <a:pt x="7889" y="1309"/>
                    </a:lnTo>
                    <a:lnTo>
                      <a:pt x="7889" y="1299"/>
                    </a:lnTo>
                    <a:lnTo>
                      <a:pt x="7881" y="1299"/>
                    </a:lnTo>
                    <a:lnTo>
                      <a:pt x="7872" y="1299"/>
                    </a:lnTo>
                    <a:lnTo>
                      <a:pt x="7872" y="1287"/>
                    </a:lnTo>
                    <a:lnTo>
                      <a:pt x="7872" y="1277"/>
                    </a:lnTo>
                    <a:lnTo>
                      <a:pt x="7872" y="1268"/>
                    </a:lnTo>
                    <a:lnTo>
                      <a:pt x="7872" y="1259"/>
                    </a:lnTo>
                    <a:lnTo>
                      <a:pt x="7884" y="1259"/>
                    </a:lnTo>
                    <a:lnTo>
                      <a:pt x="7901" y="1259"/>
                    </a:lnTo>
                    <a:lnTo>
                      <a:pt x="7901" y="1271"/>
                    </a:lnTo>
                    <a:lnTo>
                      <a:pt x="7901" y="1288"/>
                    </a:lnTo>
                    <a:lnTo>
                      <a:pt x="7906" y="1289"/>
                    </a:lnTo>
                    <a:lnTo>
                      <a:pt x="7913" y="1291"/>
                    </a:lnTo>
                    <a:lnTo>
                      <a:pt x="7922" y="1295"/>
                    </a:lnTo>
                    <a:lnTo>
                      <a:pt x="7931" y="1299"/>
                    </a:lnTo>
                    <a:lnTo>
                      <a:pt x="7931" y="1308"/>
                    </a:lnTo>
                    <a:lnTo>
                      <a:pt x="7931" y="1317"/>
                    </a:lnTo>
                    <a:lnTo>
                      <a:pt x="7935" y="1318"/>
                    </a:lnTo>
                    <a:lnTo>
                      <a:pt x="7940" y="1320"/>
                    </a:lnTo>
                    <a:lnTo>
                      <a:pt x="7944" y="1324"/>
                    </a:lnTo>
                    <a:lnTo>
                      <a:pt x="7948" y="1328"/>
                    </a:lnTo>
                    <a:lnTo>
                      <a:pt x="7957" y="1328"/>
                    </a:lnTo>
                    <a:lnTo>
                      <a:pt x="7967" y="1328"/>
                    </a:lnTo>
                    <a:lnTo>
                      <a:pt x="7977" y="1328"/>
                    </a:lnTo>
                    <a:lnTo>
                      <a:pt x="7989" y="1328"/>
                    </a:lnTo>
                    <a:lnTo>
                      <a:pt x="7989" y="1337"/>
                    </a:lnTo>
                    <a:lnTo>
                      <a:pt x="7989" y="1346"/>
                    </a:lnTo>
                    <a:lnTo>
                      <a:pt x="7999" y="1346"/>
                    </a:lnTo>
                    <a:lnTo>
                      <a:pt x="8010" y="1346"/>
                    </a:lnTo>
                    <a:lnTo>
                      <a:pt x="8023" y="1346"/>
                    </a:lnTo>
                    <a:lnTo>
                      <a:pt x="8036" y="1346"/>
                    </a:lnTo>
                    <a:lnTo>
                      <a:pt x="8036" y="1329"/>
                    </a:lnTo>
                    <a:lnTo>
                      <a:pt x="8036" y="1317"/>
                    </a:lnTo>
                    <a:lnTo>
                      <a:pt x="8027" y="1317"/>
                    </a:lnTo>
                    <a:lnTo>
                      <a:pt x="8018" y="1317"/>
                    </a:lnTo>
                    <a:lnTo>
                      <a:pt x="8018" y="1304"/>
                    </a:lnTo>
                    <a:lnTo>
                      <a:pt x="8018" y="1291"/>
                    </a:lnTo>
                    <a:lnTo>
                      <a:pt x="8018" y="1280"/>
                    </a:lnTo>
                    <a:lnTo>
                      <a:pt x="8018" y="1270"/>
                    </a:lnTo>
                    <a:lnTo>
                      <a:pt x="8010" y="1262"/>
                    </a:lnTo>
                    <a:lnTo>
                      <a:pt x="8007" y="1259"/>
                    </a:lnTo>
                    <a:lnTo>
                      <a:pt x="8020" y="1258"/>
                    </a:lnTo>
                    <a:lnTo>
                      <a:pt x="8033" y="1258"/>
                    </a:lnTo>
                    <a:lnTo>
                      <a:pt x="8039" y="1259"/>
                    </a:lnTo>
                    <a:lnTo>
                      <a:pt x="8043" y="1261"/>
                    </a:lnTo>
                    <a:lnTo>
                      <a:pt x="8045" y="1263"/>
                    </a:lnTo>
                    <a:lnTo>
                      <a:pt x="8046" y="1265"/>
                    </a:lnTo>
                    <a:lnTo>
                      <a:pt x="8047" y="1267"/>
                    </a:lnTo>
                    <a:lnTo>
                      <a:pt x="8047" y="1270"/>
                    </a:lnTo>
                    <a:lnTo>
                      <a:pt x="8056" y="1270"/>
                    </a:lnTo>
                    <a:lnTo>
                      <a:pt x="8065" y="1270"/>
                    </a:lnTo>
                    <a:lnTo>
                      <a:pt x="8066" y="1276"/>
                    </a:lnTo>
                    <a:lnTo>
                      <a:pt x="8068" y="1283"/>
                    </a:lnTo>
                    <a:lnTo>
                      <a:pt x="8072" y="1291"/>
                    </a:lnTo>
                    <a:lnTo>
                      <a:pt x="8077" y="1299"/>
                    </a:lnTo>
                    <a:lnTo>
                      <a:pt x="8086" y="1299"/>
                    </a:lnTo>
                    <a:lnTo>
                      <a:pt x="8095" y="1299"/>
                    </a:lnTo>
                    <a:lnTo>
                      <a:pt x="8095" y="1308"/>
                    </a:lnTo>
                    <a:lnTo>
                      <a:pt x="8095" y="1317"/>
                    </a:lnTo>
                    <a:lnTo>
                      <a:pt x="8106" y="1316"/>
                    </a:lnTo>
                    <a:lnTo>
                      <a:pt x="8116" y="1316"/>
                    </a:lnTo>
                    <a:lnTo>
                      <a:pt x="8119" y="1317"/>
                    </a:lnTo>
                    <a:lnTo>
                      <a:pt x="8122" y="1319"/>
                    </a:lnTo>
                    <a:lnTo>
                      <a:pt x="8123" y="1323"/>
                    </a:lnTo>
                    <a:lnTo>
                      <a:pt x="8124" y="1328"/>
                    </a:lnTo>
                    <a:lnTo>
                      <a:pt x="8132" y="1328"/>
                    </a:lnTo>
                    <a:lnTo>
                      <a:pt x="8142" y="1328"/>
                    </a:lnTo>
                    <a:lnTo>
                      <a:pt x="8152" y="1328"/>
                    </a:lnTo>
                    <a:lnTo>
                      <a:pt x="8164" y="1328"/>
                    </a:lnTo>
                    <a:lnTo>
                      <a:pt x="8164" y="1337"/>
                    </a:lnTo>
                    <a:lnTo>
                      <a:pt x="8164" y="1346"/>
                    </a:lnTo>
                    <a:lnTo>
                      <a:pt x="8199" y="1346"/>
                    </a:lnTo>
                    <a:lnTo>
                      <a:pt x="8236" y="1346"/>
                    </a:lnTo>
                    <a:lnTo>
                      <a:pt x="8272" y="1346"/>
                    </a:lnTo>
                    <a:lnTo>
                      <a:pt x="8311" y="1346"/>
                    </a:lnTo>
                    <a:lnTo>
                      <a:pt x="8311" y="1349"/>
                    </a:lnTo>
                    <a:lnTo>
                      <a:pt x="8311" y="1357"/>
                    </a:lnTo>
                    <a:lnTo>
                      <a:pt x="8315" y="1353"/>
                    </a:lnTo>
                    <a:lnTo>
                      <a:pt x="8319" y="1349"/>
                    </a:lnTo>
                    <a:lnTo>
                      <a:pt x="8324" y="1347"/>
                    </a:lnTo>
                    <a:lnTo>
                      <a:pt x="8328" y="1346"/>
                    </a:lnTo>
                    <a:lnTo>
                      <a:pt x="8356" y="1346"/>
                    </a:lnTo>
                    <a:lnTo>
                      <a:pt x="8385" y="1346"/>
                    </a:lnTo>
                    <a:lnTo>
                      <a:pt x="8414" y="1346"/>
                    </a:lnTo>
                    <a:lnTo>
                      <a:pt x="8443" y="1346"/>
                    </a:lnTo>
                    <a:lnTo>
                      <a:pt x="8472" y="1346"/>
                    </a:lnTo>
                    <a:lnTo>
                      <a:pt x="8501" y="1346"/>
                    </a:lnTo>
                    <a:lnTo>
                      <a:pt x="8532" y="1346"/>
                    </a:lnTo>
                    <a:lnTo>
                      <a:pt x="8562" y="1346"/>
                    </a:lnTo>
                    <a:lnTo>
                      <a:pt x="8562" y="1337"/>
                    </a:lnTo>
                    <a:lnTo>
                      <a:pt x="8562" y="1328"/>
                    </a:lnTo>
                    <a:lnTo>
                      <a:pt x="8588" y="1328"/>
                    </a:lnTo>
                    <a:lnTo>
                      <a:pt x="8614" y="1328"/>
                    </a:lnTo>
                    <a:lnTo>
                      <a:pt x="8640" y="1328"/>
                    </a:lnTo>
                    <a:lnTo>
                      <a:pt x="8667" y="1328"/>
                    </a:lnTo>
                    <a:lnTo>
                      <a:pt x="8667" y="1320"/>
                    </a:lnTo>
                    <a:lnTo>
                      <a:pt x="8667" y="1317"/>
                    </a:lnTo>
                    <a:lnTo>
                      <a:pt x="8681" y="1316"/>
                    </a:lnTo>
                    <a:lnTo>
                      <a:pt x="8694" y="1316"/>
                    </a:lnTo>
                    <a:lnTo>
                      <a:pt x="8700" y="1317"/>
                    </a:lnTo>
                    <a:lnTo>
                      <a:pt x="8704" y="1319"/>
                    </a:lnTo>
                    <a:lnTo>
                      <a:pt x="8706" y="1321"/>
                    </a:lnTo>
                    <a:lnTo>
                      <a:pt x="8707" y="1323"/>
                    </a:lnTo>
                    <a:lnTo>
                      <a:pt x="8708" y="1325"/>
                    </a:lnTo>
                    <a:lnTo>
                      <a:pt x="8708" y="1328"/>
                    </a:lnTo>
                    <a:lnTo>
                      <a:pt x="8723" y="1329"/>
                    </a:lnTo>
                    <a:lnTo>
                      <a:pt x="8738" y="1329"/>
                    </a:lnTo>
                    <a:lnTo>
                      <a:pt x="8744" y="1328"/>
                    </a:lnTo>
                    <a:lnTo>
                      <a:pt x="8750" y="1326"/>
                    </a:lnTo>
                    <a:lnTo>
                      <a:pt x="8752" y="1324"/>
                    </a:lnTo>
                    <a:lnTo>
                      <a:pt x="8753" y="1322"/>
                    </a:lnTo>
                    <a:lnTo>
                      <a:pt x="8754" y="1320"/>
                    </a:lnTo>
                    <a:lnTo>
                      <a:pt x="8755" y="1317"/>
                    </a:lnTo>
                    <a:lnTo>
                      <a:pt x="8768" y="1316"/>
                    </a:lnTo>
                    <a:lnTo>
                      <a:pt x="8781" y="1316"/>
                    </a:lnTo>
                    <a:lnTo>
                      <a:pt x="8787" y="1317"/>
                    </a:lnTo>
                    <a:lnTo>
                      <a:pt x="8791" y="1319"/>
                    </a:lnTo>
                    <a:lnTo>
                      <a:pt x="8793" y="1321"/>
                    </a:lnTo>
                    <a:lnTo>
                      <a:pt x="8794" y="1323"/>
                    </a:lnTo>
                    <a:lnTo>
                      <a:pt x="8795" y="1325"/>
                    </a:lnTo>
                    <a:lnTo>
                      <a:pt x="8795" y="1328"/>
                    </a:lnTo>
                    <a:lnTo>
                      <a:pt x="8800" y="1324"/>
                    </a:lnTo>
                    <a:lnTo>
                      <a:pt x="8804" y="1320"/>
                    </a:lnTo>
                    <a:lnTo>
                      <a:pt x="8808" y="1318"/>
                    </a:lnTo>
                    <a:lnTo>
                      <a:pt x="8813" y="1317"/>
                    </a:lnTo>
                    <a:lnTo>
                      <a:pt x="8866" y="1317"/>
                    </a:lnTo>
                    <a:lnTo>
                      <a:pt x="8918" y="1317"/>
                    </a:lnTo>
                    <a:lnTo>
                      <a:pt x="8970" y="1317"/>
                    </a:lnTo>
                    <a:lnTo>
                      <a:pt x="9024" y="1317"/>
                    </a:lnTo>
                    <a:lnTo>
                      <a:pt x="9076" y="1317"/>
                    </a:lnTo>
                    <a:lnTo>
                      <a:pt x="9128" y="1317"/>
                    </a:lnTo>
                    <a:lnTo>
                      <a:pt x="9181" y="1317"/>
                    </a:lnTo>
                    <a:lnTo>
                      <a:pt x="9234" y="1317"/>
                    </a:lnTo>
                    <a:lnTo>
                      <a:pt x="9234" y="1320"/>
                    </a:lnTo>
                    <a:lnTo>
                      <a:pt x="9234" y="1328"/>
                    </a:lnTo>
                    <a:lnTo>
                      <a:pt x="9243" y="1328"/>
                    </a:lnTo>
                    <a:lnTo>
                      <a:pt x="9255" y="1328"/>
                    </a:lnTo>
                    <a:lnTo>
                      <a:pt x="9267" y="1328"/>
                    </a:lnTo>
                    <a:lnTo>
                      <a:pt x="9280" y="1328"/>
                    </a:lnTo>
                    <a:lnTo>
                      <a:pt x="9280" y="1337"/>
                    </a:lnTo>
                    <a:lnTo>
                      <a:pt x="9280" y="1346"/>
                    </a:lnTo>
                    <a:lnTo>
                      <a:pt x="9293" y="1345"/>
                    </a:lnTo>
                    <a:lnTo>
                      <a:pt x="9302" y="1345"/>
                    </a:lnTo>
                    <a:lnTo>
                      <a:pt x="9305" y="1346"/>
                    </a:lnTo>
                    <a:lnTo>
                      <a:pt x="9308" y="1348"/>
                    </a:lnTo>
                    <a:lnTo>
                      <a:pt x="9310" y="1352"/>
                    </a:lnTo>
                    <a:lnTo>
                      <a:pt x="9310" y="1357"/>
                    </a:lnTo>
                    <a:lnTo>
                      <a:pt x="9323" y="1357"/>
                    </a:lnTo>
                    <a:lnTo>
                      <a:pt x="9339" y="1357"/>
                    </a:lnTo>
                    <a:lnTo>
                      <a:pt x="9340" y="1363"/>
                    </a:lnTo>
                    <a:lnTo>
                      <a:pt x="9343" y="1370"/>
                    </a:lnTo>
                    <a:lnTo>
                      <a:pt x="9346" y="1378"/>
                    </a:lnTo>
                    <a:lnTo>
                      <a:pt x="9351" y="1386"/>
                    </a:lnTo>
                    <a:lnTo>
                      <a:pt x="9363" y="1386"/>
                    </a:lnTo>
                    <a:lnTo>
                      <a:pt x="9380" y="1386"/>
                    </a:lnTo>
                    <a:lnTo>
                      <a:pt x="9380" y="1396"/>
                    </a:lnTo>
                    <a:lnTo>
                      <a:pt x="9380" y="1405"/>
                    </a:lnTo>
                    <a:lnTo>
                      <a:pt x="9384" y="1406"/>
                    </a:lnTo>
                    <a:lnTo>
                      <a:pt x="9389" y="1408"/>
                    </a:lnTo>
                    <a:lnTo>
                      <a:pt x="9393" y="1412"/>
                    </a:lnTo>
                    <a:lnTo>
                      <a:pt x="9397" y="1416"/>
                    </a:lnTo>
                    <a:lnTo>
                      <a:pt x="9410" y="1416"/>
                    </a:lnTo>
                    <a:lnTo>
                      <a:pt x="9426" y="1416"/>
                    </a:lnTo>
                    <a:lnTo>
                      <a:pt x="9426" y="1425"/>
                    </a:lnTo>
                    <a:lnTo>
                      <a:pt x="9426" y="1434"/>
                    </a:lnTo>
                    <a:lnTo>
                      <a:pt x="9439" y="1433"/>
                    </a:lnTo>
                    <a:lnTo>
                      <a:pt x="9448" y="1433"/>
                    </a:lnTo>
                    <a:lnTo>
                      <a:pt x="9452" y="1434"/>
                    </a:lnTo>
                    <a:lnTo>
                      <a:pt x="9454" y="1436"/>
                    </a:lnTo>
                    <a:lnTo>
                      <a:pt x="9456" y="1440"/>
                    </a:lnTo>
                    <a:lnTo>
                      <a:pt x="9456" y="1445"/>
                    </a:lnTo>
                    <a:lnTo>
                      <a:pt x="9465" y="1445"/>
                    </a:lnTo>
                    <a:lnTo>
                      <a:pt x="9474" y="1445"/>
                    </a:lnTo>
                    <a:lnTo>
                      <a:pt x="9485" y="1445"/>
                    </a:lnTo>
                    <a:lnTo>
                      <a:pt x="9497" y="1445"/>
                    </a:lnTo>
                    <a:lnTo>
                      <a:pt x="9497" y="1454"/>
                    </a:lnTo>
                    <a:lnTo>
                      <a:pt x="9497" y="1463"/>
                    </a:lnTo>
                    <a:lnTo>
                      <a:pt x="9507" y="1463"/>
                    </a:lnTo>
                    <a:lnTo>
                      <a:pt x="9518" y="1463"/>
                    </a:lnTo>
                    <a:lnTo>
                      <a:pt x="9530" y="1463"/>
                    </a:lnTo>
                    <a:lnTo>
                      <a:pt x="9543" y="1463"/>
                    </a:lnTo>
                    <a:lnTo>
                      <a:pt x="9543" y="1454"/>
                    </a:lnTo>
                    <a:lnTo>
                      <a:pt x="9543" y="1445"/>
                    </a:lnTo>
                    <a:lnTo>
                      <a:pt x="9556" y="1445"/>
                    </a:lnTo>
                    <a:lnTo>
                      <a:pt x="9572" y="1445"/>
                    </a:lnTo>
                    <a:lnTo>
                      <a:pt x="9572" y="1454"/>
                    </a:lnTo>
                    <a:lnTo>
                      <a:pt x="9572" y="1463"/>
                    </a:lnTo>
                    <a:lnTo>
                      <a:pt x="9592" y="1461"/>
                    </a:lnTo>
                    <a:lnTo>
                      <a:pt x="9615" y="1460"/>
                    </a:lnTo>
                    <a:lnTo>
                      <a:pt x="9626" y="1461"/>
                    </a:lnTo>
                    <a:lnTo>
                      <a:pt x="9635" y="1463"/>
                    </a:lnTo>
                    <a:lnTo>
                      <a:pt x="9638" y="1465"/>
                    </a:lnTo>
                    <a:lnTo>
                      <a:pt x="9641" y="1467"/>
                    </a:lnTo>
                    <a:lnTo>
                      <a:pt x="9642" y="1471"/>
                    </a:lnTo>
                    <a:lnTo>
                      <a:pt x="9643" y="1474"/>
                    </a:lnTo>
                    <a:lnTo>
                      <a:pt x="9655" y="1474"/>
                    </a:lnTo>
                    <a:lnTo>
                      <a:pt x="9672" y="1474"/>
                    </a:lnTo>
                    <a:lnTo>
                      <a:pt x="9672" y="1483"/>
                    </a:lnTo>
                    <a:lnTo>
                      <a:pt x="9672" y="1492"/>
                    </a:lnTo>
                    <a:lnTo>
                      <a:pt x="9693" y="1490"/>
                    </a:lnTo>
                    <a:lnTo>
                      <a:pt x="9722" y="1489"/>
                    </a:lnTo>
                    <a:lnTo>
                      <a:pt x="9736" y="1490"/>
                    </a:lnTo>
                    <a:lnTo>
                      <a:pt x="9749" y="1492"/>
                    </a:lnTo>
                    <a:lnTo>
                      <a:pt x="9754" y="1494"/>
                    </a:lnTo>
                    <a:lnTo>
                      <a:pt x="9757" y="1496"/>
                    </a:lnTo>
                    <a:lnTo>
                      <a:pt x="9759" y="1500"/>
                    </a:lnTo>
                    <a:lnTo>
                      <a:pt x="9760" y="1503"/>
                    </a:lnTo>
                    <a:lnTo>
                      <a:pt x="9782" y="1503"/>
                    </a:lnTo>
                    <a:lnTo>
                      <a:pt x="9804" y="1503"/>
                    </a:lnTo>
                    <a:lnTo>
                      <a:pt x="9825" y="1503"/>
                    </a:lnTo>
                    <a:lnTo>
                      <a:pt x="9847" y="1503"/>
                    </a:lnTo>
                    <a:lnTo>
                      <a:pt x="9847" y="1512"/>
                    </a:lnTo>
                    <a:lnTo>
                      <a:pt x="9847" y="1521"/>
                    </a:lnTo>
                    <a:lnTo>
                      <a:pt x="9862" y="1520"/>
                    </a:lnTo>
                    <a:lnTo>
                      <a:pt x="9877" y="1520"/>
                    </a:lnTo>
                    <a:lnTo>
                      <a:pt x="9883" y="1521"/>
                    </a:lnTo>
                    <a:lnTo>
                      <a:pt x="9890" y="1523"/>
                    </a:lnTo>
                    <a:lnTo>
                      <a:pt x="9892" y="1525"/>
                    </a:lnTo>
                    <a:lnTo>
                      <a:pt x="9893" y="1527"/>
                    </a:lnTo>
                    <a:lnTo>
                      <a:pt x="9894" y="1530"/>
                    </a:lnTo>
                    <a:lnTo>
                      <a:pt x="9895" y="1533"/>
                    </a:lnTo>
                    <a:lnTo>
                      <a:pt x="9912" y="1533"/>
                    </a:lnTo>
                    <a:lnTo>
                      <a:pt x="9930" y="1533"/>
                    </a:lnTo>
                    <a:lnTo>
                      <a:pt x="9947" y="1533"/>
                    </a:lnTo>
                    <a:lnTo>
                      <a:pt x="9964" y="1533"/>
                    </a:lnTo>
                    <a:lnTo>
                      <a:pt x="9964" y="1541"/>
                    </a:lnTo>
                    <a:lnTo>
                      <a:pt x="9964" y="1550"/>
                    </a:lnTo>
                    <a:lnTo>
                      <a:pt x="9976" y="1549"/>
                    </a:lnTo>
                    <a:lnTo>
                      <a:pt x="9985" y="1549"/>
                    </a:lnTo>
                    <a:lnTo>
                      <a:pt x="9989" y="1550"/>
                    </a:lnTo>
                    <a:lnTo>
                      <a:pt x="9991" y="1553"/>
                    </a:lnTo>
                    <a:lnTo>
                      <a:pt x="9993" y="1556"/>
                    </a:lnTo>
                    <a:lnTo>
                      <a:pt x="9993" y="1562"/>
                    </a:lnTo>
                    <a:lnTo>
                      <a:pt x="10006" y="1562"/>
                    </a:lnTo>
                    <a:lnTo>
                      <a:pt x="10022" y="1562"/>
                    </a:lnTo>
                    <a:lnTo>
                      <a:pt x="10022" y="1570"/>
                    </a:lnTo>
                    <a:lnTo>
                      <a:pt x="10022" y="1579"/>
                    </a:lnTo>
                    <a:lnTo>
                      <a:pt x="10028" y="1580"/>
                    </a:lnTo>
                    <a:lnTo>
                      <a:pt x="10035" y="1583"/>
                    </a:lnTo>
                    <a:lnTo>
                      <a:pt x="10044" y="1586"/>
                    </a:lnTo>
                    <a:lnTo>
                      <a:pt x="10052" y="1591"/>
                    </a:lnTo>
                    <a:lnTo>
                      <a:pt x="10052" y="1599"/>
                    </a:lnTo>
                    <a:lnTo>
                      <a:pt x="10052" y="1608"/>
                    </a:lnTo>
                    <a:lnTo>
                      <a:pt x="10058" y="1609"/>
                    </a:lnTo>
                    <a:lnTo>
                      <a:pt x="10065" y="1612"/>
                    </a:lnTo>
                    <a:lnTo>
                      <a:pt x="10073" y="1615"/>
                    </a:lnTo>
                    <a:lnTo>
                      <a:pt x="10082" y="1620"/>
                    </a:lnTo>
                    <a:lnTo>
                      <a:pt x="10082" y="1632"/>
                    </a:lnTo>
                    <a:lnTo>
                      <a:pt x="10082" y="1649"/>
                    </a:lnTo>
                    <a:lnTo>
                      <a:pt x="10090" y="1649"/>
                    </a:lnTo>
                    <a:lnTo>
                      <a:pt x="10099" y="1649"/>
                    </a:lnTo>
                    <a:lnTo>
                      <a:pt x="10100" y="1653"/>
                    </a:lnTo>
                    <a:lnTo>
                      <a:pt x="10103" y="1657"/>
                    </a:lnTo>
                    <a:lnTo>
                      <a:pt x="10106" y="1662"/>
                    </a:lnTo>
                    <a:lnTo>
                      <a:pt x="10111" y="1666"/>
                    </a:lnTo>
                    <a:lnTo>
                      <a:pt x="10111" y="1679"/>
                    </a:lnTo>
                    <a:lnTo>
                      <a:pt x="10111" y="1693"/>
                    </a:lnTo>
                    <a:lnTo>
                      <a:pt x="10111" y="1708"/>
                    </a:lnTo>
                    <a:lnTo>
                      <a:pt x="10111" y="1724"/>
                    </a:lnTo>
                    <a:lnTo>
                      <a:pt x="10119" y="1724"/>
                    </a:lnTo>
                    <a:lnTo>
                      <a:pt x="10128" y="1724"/>
                    </a:lnTo>
                    <a:lnTo>
                      <a:pt x="10128" y="1737"/>
                    </a:lnTo>
                    <a:lnTo>
                      <a:pt x="10128" y="1749"/>
                    </a:lnTo>
                    <a:lnTo>
                      <a:pt x="10128" y="1763"/>
                    </a:lnTo>
                    <a:lnTo>
                      <a:pt x="10128" y="1775"/>
                    </a:lnTo>
                    <a:lnTo>
                      <a:pt x="9818" y="1775"/>
                    </a:lnTo>
                    <a:lnTo>
                      <a:pt x="9818" y="1771"/>
                    </a:lnTo>
                    <a:lnTo>
                      <a:pt x="9818" y="1766"/>
                    </a:lnTo>
                    <a:lnTo>
                      <a:pt x="9828" y="1766"/>
                    </a:lnTo>
                    <a:lnTo>
                      <a:pt x="9837" y="1767"/>
                    </a:lnTo>
                    <a:lnTo>
                      <a:pt x="9841" y="1766"/>
                    </a:lnTo>
                    <a:lnTo>
                      <a:pt x="9844" y="1763"/>
                    </a:lnTo>
                    <a:lnTo>
                      <a:pt x="9846" y="1760"/>
                    </a:lnTo>
                    <a:lnTo>
                      <a:pt x="9847" y="1754"/>
                    </a:lnTo>
                    <a:lnTo>
                      <a:pt x="9860" y="1754"/>
                    </a:lnTo>
                    <a:lnTo>
                      <a:pt x="9874" y="1754"/>
                    </a:lnTo>
                    <a:lnTo>
                      <a:pt x="9890" y="1754"/>
                    </a:lnTo>
                    <a:lnTo>
                      <a:pt x="9906" y="1754"/>
                    </a:lnTo>
                    <a:lnTo>
                      <a:pt x="9906" y="1737"/>
                    </a:lnTo>
                    <a:lnTo>
                      <a:pt x="9906" y="1722"/>
                    </a:lnTo>
                    <a:lnTo>
                      <a:pt x="9906" y="1708"/>
                    </a:lnTo>
                    <a:lnTo>
                      <a:pt x="9906" y="1695"/>
                    </a:lnTo>
                    <a:lnTo>
                      <a:pt x="9894" y="1695"/>
                    </a:lnTo>
                    <a:lnTo>
                      <a:pt x="9883" y="1695"/>
                    </a:lnTo>
                    <a:lnTo>
                      <a:pt x="9873" y="1695"/>
                    </a:lnTo>
                    <a:lnTo>
                      <a:pt x="9865" y="1695"/>
                    </a:lnTo>
                    <a:lnTo>
                      <a:pt x="9865" y="1686"/>
                    </a:lnTo>
                    <a:lnTo>
                      <a:pt x="9865" y="1678"/>
                    </a:lnTo>
                    <a:lnTo>
                      <a:pt x="9848" y="1678"/>
                    </a:lnTo>
                    <a:lnTo>
                      <a:pt x="9833" y="1678"/>
                    </a:lnTo>
                    <a:lnTo>
                      <a:pt x="9820" y="1678"/>
                    </a:lnTo>
                    <a:lnTo>
                      <a:pt x="9807" y="1678"/>
                    </a:lnTo>
                    <a:lnTo>
                      <a:pt x="9806" y="1670"/>
                    </a:lnTo>
                    <a:lnTo>
                      <a:pt x="9805" y="1664"/>
                    </a:lnTo>
                    <a:lnTo>
                      <a:pt x="9804" y="1659"/>
                    </a:lnTo>
                    <a:lnTo>
                      <a:pt x="9802" y="1655"/>
                    </a:lnTo>
                    <a:lnTo>
                      <a:pt x="9800" y="1652"/>
                    </a:lnTo>
                    <a:lnTo>
                      <a:pt x="9797" y="1651"/>
                    </a:lnTo>
                    <a:lnTo>
                      <a:pt x="9795" y="1649"/>
                    </a:lnTo>
                    <a:lnTo>
                      <a:pt x="9792" y="1649"/>
                    </a:lnTo>
                    <a:lnTo>
                      <a:pt x="9787" y="1648"/>
                    </a:lnTo>
                    <a:lnTo>
                      <a:pt x="9782" y="1647"/>
                    </a:lnTo>
                    <a:lnTo>
                      <a:pt x="9780" y="1646"/>
                    </a:lnTo>
                    <a:lnTo>
                      <a:pt x="9779" y="1644"/>
                    </a:lnTo>
                    <a:lnTo>
                      <a:pt x="9778" y="1641"/>
                    </a:lnTo>
                    <a:lnTo>
                      <a:pt x="9778" y="1637"/>
                    </a:lnTo>
                    <a:lnTo>
                      <a:pt x="9789" y="1636"/>
                    </a:lnTo>
                    <a:lnTo>
                      <a:pt x="9799" y="1636"/>
                    </a:lnTo>
                    <a:lnTo>
                      <a:pt x="9802" y="1637"/>
                    </a:lnTo>
                    <a:lnTo>
                      <a:pt x="9805" y="1640"/>
                    </a:lnTo>
                    <a:lnTo>
                      <a:pt x="9806" y="1643"/>
                    </a:lnTo>
                    <a:lnTo>
                      <a:pt x="9807" y="1649"/>
                    </a:lnTo>
                    <a:lnTo>
                      <a:pt x="9829" y="1649"/>
                    </a:lnTo>
                    <a:lnTo>
                      <a:pt x="9854" y="1649"/>
                    </a:lnTo>
                    <a:lnTo>
                      <a:pt x="9879" y="1649"/>
                    </a:lnTo>
                    <a:lnTo>
                      <a:pt x="9906" y="1649"/>
                    </a:lnTo>
                    <a:lnTo>
                      <a:pt x="9906" y="1657"/>
                    </a:lnTo>
                    <a:lnTo>
                      <a:pt x="9906" y="1666"/>
                    </a:lnTo>
                    <a:lnTo>
                      <a:pt x="9923" y="1665"/>
                    </a:lnTo>
                    <a:lnTo>
                      <a:pt x="9942" y="1663"/>
                    </a:lnTo>
                    <a:lnTo>
                      <a:pt x="9951" y="1664"/>
                    </a:lnTo>
                    <a:lnTo>
                      <a:pt x="9958" y="1666"/>
                    </a:lnTo>
                    <a:lnTo>
                      <a:pt x="9960" y="1668"/>
                    </a:lnTo>
                    <a:lnTo>
                      <a:pt x="9963" y="1671"/>
                    </a:lnTo>
                    <a:lnTo>
                      <a:pt x="9964" y="1674"/>
                    </a:lnTo>
                    <a:lnTo>
                      <a:pt x="9964" y="1678"/>
                    </a:lnTo>
                    <a:lnTo>
                      <a:pt x="9977" y="1678"/>
                    </a:lnTo>
                    <a:lnTo>
                      <a:pt x="9993" y="1678"/>
                    </a:lnTo>
                    <a:lnTo>
                      <a:pt x="9993" y="1686"/>
                    </a:lnTo>
                    <a:lnTo>
                      <a:pt x="9993" y="1695"/>
                    </a:lnTo>
                    <a:lnTo>
                      <a:pt x="10005" y="1694"/>
                    </a:lnTo>
                    <a:lnTo>
                      <a:pt x="10014" y="1694"/>
                    </a:lnTo>
                    <a:lnTo>
                      <a:pt x="10018" y="1695"/>
                    </a:lnTo>
                    <a:lnTo>
                      <a:pt x="10020" y="1698"/>
                    </a:lnTo>
                    <a:lnTo>
                      <a:pt x="10022" y="1701"/>
                    </a:lnTo>
                    <a:lnTo>
                      <a:pt x="10022" y="1707"/>
                    </a:lnTo>
                    <a:lnTo>
                      <a:pt x="10035" y="1707"/>
                    </a:lnTo>
                    <a:lnTo>
                      <a:pt x="10052" y="1707"/>
                    </a:lnTo>
                    <a:lnTo>
                      <a:pt x="10052" y="1715"/>
                    </a:lnTo>
                    <a:lnTo>
                      <a:pt x="10052" y="1724"/>
                    </a:lnTo>
                    <a:lnTo>
                      <a:pt x="10058" y="1725"/>
                    </a:lnTo>
                    <a:lnTo>
                      <a:pt x="10065" y="1728"/>
                    </a:lnTo>
                    <a:lnTo>
                      <a:pt x="10073" y="1732"/>
                    </a:lnTo>
                    <a:lnTo>
                      <a:pt x="10082" y="1736"/>
                    </a:lnTo>
                    <a:lnTo>
                      <a:pt x="10082" y="1748"/>
                    </a:lnTo>
                    <a:lnTo>
                      <a:pt x="10082" y="1766"/>
                    </a:lnTo>
                    <a:lnTo>
                      <a:pt x="10094" y="1766"/>
                    </a:lnTo>
                    <a:lnTo>
                      <a:pt x="10111" y="1766"/>
                    </a:lnTo>
                    <a:lnTo>
                      <a:pt x="10103" y="1758"/>
                    </a:lnTo>
                    <a:lnTo>
                      <a:pt x="10099" y="1754"/>
                    </a:lnTo>
                    <a:lnTo>
                      <a:pt x="10099" y="1740"/>
                    </a:lnTo>
                    <a:lnTo>
                      <a:pt x="10099" y="1728"/>
                    </a:lnTo>
                    <a:lnTo>
                      <a:pt x="10099" y="1717"/>
                    </a:lnTo>
                    <a:lnTo>
                      <a:pt x="10099" y="1707"/>
                    </a:lnTo>
                    <a:lnTo>
                      <a:pt x="10090" y="1707"/>
                    </a:lnTo>
                    <a:lnTo>
                      <a:pt x="10082" y="1707"/>
                    </a:lnTo>
                    <a:lnTo>
                      <a:pt x="10082" y="1697"/>
                    </a:lnTo>
                    <a:lnTo>
                      <a:pt x="10082" y="1688"/>
                    </a:lnTo>
                    <a:lnTo>
                      <a:pt x="10081" y="1684"/>
                    </a:lnTo>
                    <a:lnTo>
                      <a:pt x="10079" y="1681"/>
                    </a:lnTo>
                    <a:lnTo>
                      <a:pt x="10075" y="1679"/>
                    </a:lnTo>
                    <a:lnTo>
                      <a:pt x="10070" y="1678"/>
                    </a:lnTo>
                    <a:lnTo>
                      <a:pt x="10070" y="1666"/>
                    </a:lnTo>
                    <a:lnTo>
                      <a:pt x="10070" y="1655"/>
                    </a:lnTo>
                    <a:lnTo>
                      <a:pt x="10070" y="1646"/>
                    </a:lnTo>
                    <a:lnTo>
                      <a:pt x="10070" y="1637"/>
                    </a:lnTo>
                    <a:lnTo>
                      <a:pt x="10061" y="1637"/>
                    </a:lnTo>
                    <a:lnTo>
                      <a:pt x="10052" y="1637"/>
                    </a:lnTo>
                    <a:lnTo>
                      <a:pt x="10048" y="1628"/>
                    </a:lnTo>
                    <a:lnTo>
                      <a:pt x="10044" y="1620"/>
                    </a:lnTo>
                    <a:lnTo>
                      <a:pt x="10042" y="1613"/>
                    </a:lnTo>
                    <a:lnTo>
                      <a:pt x="10041" y="1608"/>
                    </a:lnTo>
                    <a:lnTo>
                      <a:pt x="10031" y="1608"/>
                    </a:lnTo>
                    <a:lnTo>
                      <a:pt x="10022" y="1608"/>
                    </a:lnTo>
                    <a:lnTo>
                      <a:pt x="10018" y="1599"/>
                    </a:lnTo>
                    <a:lnTo>
                      <a:pt x="10014" y="1591"/>
                    </a:lnTo>
                    <a:lnTo>
                      <a:pt x="10012" y="1584"/>
                    </a:lnTo>
                    <a:lnTo>
                      <a:pt x="10011" y="1579"/>
                    </a:lnTo>
                    <a:lnTo>
                      <a:pt x="9998" y="1579"/>
                    </a:lnTo>
                    <a:lnTo>
                      <a:pt x="9985" y="1579"/>
                    </a:lnTo>
                    <a:lnTo>
                      <a:pt x="9974" y="1579"/>
                    </a:lnTo>
                    <a:lnTo>
                      <a:pt x="9964" y="1579"/>
                    </a:lnTo>
                    <a:lnTo>
                      <a:pt x="9964" y="1570"/>
                    </a:lnTo>
                    <a:lnTo>
                      <a:pt x="9964" y="1562"/>
                    </a:lnTo>
                    <a:lnTo>
                      <a:pt x="9953" y="1562"/>
                    </a:lnTo>
                    <a:lnTo>
                      <a:pt x="9940" y="1562"/>
                    </a:lnTo>
                    <a:lnTo>
                      <a:pt x="9933" y="1561"/>
                    </a:lnTo>
                    <a:lnTo>
                      <a:pt x="9928" y="1559"/>
                    </a:lnTo>
                    <a:lnTo>
                      <a:pt x="9926" y="1558"/>
                    </a:lnTo>
                    <a:lnTo>
                      <a:pt x="9925" y="1556"/>
                    </a:lnTo>
                    <a:lnTo>
                      <a:pt x="9924" y="1553"/>
                    </a:lnTo>
                    <a:lnTo>
                      <a:pt x="9924" y="1550"/>
                    </a:lnTo>
                    <a:lnTo>
                      <a:pt x="9907" y="1550"/>
                    </a:lnTo>
                    <a:lnTo>
                      <a:pt x="9892" y="1550"/>
                    </a:lnTo>
                    <a:lnTo>
                      <a:pt x="9878" y="1550"/>
                    </a:lnTo>
                    <a:lnTo>
                      <a:pt x="9865" y="1550"/>
                    </a:lnTo>
                    <a:lnTo>
                      <a:pt x="9865" y="1541"/>
                    </a:lnTo>
                    <a:lnTo>
                      <a:pt x="9865" y="1533"/>
                    </a:lnTo>
                    <a:lnTo>
                      <a:pt x="9848" y="1533"/>
                    </a:lnTo>
                    <a:lnTo>
                      <a:pt x="9829" y="1533"/>
                    </a:lnTo>
                    <a:lnTo>
                      <a:pt x="9820" y="1532"/>
                    </a:lnTo>
                    <a:lnTo>
                      <a:pt x="9813" y="1530"/>
                    </a:lnTo>
                    <a:lnTo>
                      <a:pt x="9810" y="1529"/>
                    </a:lnTo>
                    <a:lnTo>
                      <a:pt x="9808" y="1527"/>
                    </a:lnTo>
                    <a:lnTo>
                      <a:pt x="9807" y="1524"/>
                    </a:lnTo>
                    <a:lnTo>
                      <a:pt x="9807" y="1521"/>
                    </a:lnTo>
                    <a:lnTo>
                      <a:pt x="9776" y="1521"/>
                    </a:lnTo>
                    <a:lnTo>
                      <a:pt x="9746" y="1521"/>
                    </a:lnTo>
                    <a:lnTo>
                      <a:pt x="9717" y="1521"/>
                    </a:lnTo>
                    <a:lnTo>
                      <a:pt x="9690" y="1521"/>
                    </a:lnTo>
                    <a:lnTo>
                      <a:pt x="9690" y="1525"/>
                    </a:lnTo>
                    <a:lnTo>
                      <a:pt x="9690" y="1533"/>
                    </a:lnTo>
                    <a:lnTo>
                      <a:pt x="9681" y="1533"/>
                    </a:lnTo>
                    <a:lnTo>
                      <a:pt x="9672" y="1533"/>
                    </a:lnTo>
                    <a:lnTo>
                      <a:pt x="9668" y="1538"/>
                    </a:lnTo>
                    <a:lnTo>
                      <a:pt x="9664" y="1545"/>
                    </a:lnTo>
                    <a:lnTo>
                      <a:pt x="9661" y="1553"/>
                    </a:lnTo>
                    <a:lnTo>
                      <a:pt x="9661" y="1562"/>
                    </a:lnTo>
                    <a:lnTo>
                      <a:pt x="9652" y="1562"/>
                    </a:lnTo>
                    <a:lnTo>
                      <a:pt x="9643" y="1562"/>
                    </a:lnTo>
                    <a:lnTo>
                      <a:pt x="9643" y="1570"/>
                    </a:lnTo>
                    <a:lnTo>
                      <a:pt x="9643" y="1579"/>
                    </a:lnTo>
                    <a:lnTo>
                      <a:pt x="9626" y="1579"/>
                    </a:lnTo>
                    <a:lnTo>
                      <a:pt x="9614" y="1579"/>
                    </a:lnTo>
                    <a:lnTo>
                      <a:pt x="9614" y="1591"/>
                    </a:lnTo>
                    <a:lnTo>
                      <a:pt x="9614" y="1608"/>
                    </a:lnTo>
                    <a:lnTo>
                      <a:pt x="9610" y="1609"/>
                    </a:lnTo>
                    <a:lnTo>
                      <a:pt x="9606" y="1612"/>
                    </a:lnTo>
                    <a:lnTo>
                      <a:pt x="9603" y="1615"/>
                    </a:lnTo>
                    <a:lnTo>
                      <a:pt x="9602" y="1620"/>
                    </a:lnTo>
                    <a:lnTo>
                      <a:pt x="9594" y="1620"/>
                    </a:lnTo>
                    <a:lnTo>
                      <a:pt x="9584" y="1620"/>
                    </a:lnTo>
                    <a:lnTo>
                      <a:pt x="9584" y="1632"/>
                    </a:lnTo>
                    <a:lnTo>
                      <a:pt x="9584" y="1649"/>
                    </a:lnTo>
                    <a:lnTo>
                      <a:pt x="9567" y="1649"/>
                    </a:lnTo>
                    <a:lnTo>
                      <a:pt x="9555" y="1649"/>
                    </a:lnTo>
                    <a:lnTo>
                      <a:pt x="9556" y="1658"/>
                    </a:lnTo>
                    <a:lnTo>
                      <a:pt x="9556" y="1668"/>
                    </a:lnTo>
                    <a:lnTo>
                      <a:pt x="9555" y="1672"/>
                    </a:lnTo>
                    <a:lnTo>
                      <a:pt x="9552" y="1675"/>
                    </a:lnTo>
                    <a:lnTo>
                      <a:pt x="9549" y="1677"/>
                    </a:lnTo>
                    <a:lnTo>
                      <a:pt x="9543" y="1678"/>
                    </a:lnTo>
                    <a:lnTo>
                      <a:pt x="9543" y="1686"/>
                    </a:lnTo>
                    <a:lnTo>
                      <a:pt x="9543" y="1695"/>
                    </a:lnTo>
                    <a:lnTo>
                      <a:pt x="9539" y="1696"/>
                    </a:lnTo>
                    <a:lnTo>
                      <a:pt x="9535" y="1699"/>
                    </a:lnTo>
                    <a:lnTo>
                      <a:pt x="9530" y="1703"/>
                    </a:lnTo>
                    <a:lnTo>
                      <a:pt x="9526" y="1707"/>
                    </a:lnTo>
                    <a:lnTo>
                      <a:pt x="9514" y="1707"/>
                    </a:lnTo>
                    <a:lnTo>
                      <a:pt x="9503" y="1707"/>
                    </a:lnTo>
                    <a:lnTo>
                      <a:pt x="9494" y="1707"/>
                    </a:lnTo>
                    <a:lnTo>
                      <a:pt x="9485" y="1707"/>
                    </a:lnTo>
                    <a:lnTo>
                      <a:pt x="9485" y="1715"/>
                    </a:lnTo>
                    <a:lnTo>
                      <a:pt x="9485" y="1724"/>
                    </a:lnTo>
                    <a:lnTo>
                      <a:pt x="9477" y="1725"/>
                    </a:lnTo>
                    <a:lnTo>
                      <a:pt x="9469" y="1728"/>
                    </a:lnTo>
                    <a:lnTo>
                      <a:pt x="9462" y="1732"/>
                    </a:lnTo>
                    <a:lnTo>
                      <a:pt x="9456" y="1736"/>
                    </a:lnTo>
                    <a:lnTo>
                      <a:pt x="9456" y="1744"/>
                    </a:lnTo>
                    <a:lnTo>
                      <a:pt x="9456" y="1754"/>
                    </a:lnTo>
                    <a:lnTo>
                      <a:pt x="9440" y="1754"/>
                    </a:lnTo>
                    <a:lnTo>
                      <a:pt x="9426" y="1754"/>
                    </a:lnTo>
                    <a:lnTo>
                      <a:pt x="9427" y="1745"/>
                    </a:lnTo>
                    <a:lnTo>
                      <a:pt x="9430" y="1736"/>
                    </a:lnTo>
                    <a:lnTo>
                      <a:pt x="9434" y="1730"/>
                    </a:lnTo>
                    <a:lnTo>
                      <a:pt x="9439" y="1724"/>
                    </a:lnTo>
                    <a:lnTo>
                      <a:pt x="9448" y="1724"/>
                    </a:lnTo>
                    <a:lnTo>
                      <a:pt x="9456" y="1724"/>
                    </a:lnTo>
                    <a:lnTo>
                      <a:pt x="9456" y="1715"/>
                    </a:lnTo>
                    <a:lnTo>
                      <a:pt x="9456" y="1707"/>
                    </a:lnTo>
                    <a:lnTo>
                      <a:pt x="9469" y="1707"/>
                    </a:lnTo>
                    <a:lnTo>
                      <a:pt x="9485" y="1707"/>
                    </a:lnTo>
                    <a:lnTo>
                      <a:pt x="9486" y="1703"/>
                    </a:lnTo>
                    <a:lnTo>
                      <a:pt x="9489" y="1699"/>
                    </a:lnTo>
                    <a:lnTo>
                      <a:pt x="9493" y="1696"/>
                    </a:lnTo>
                    <a:lnTo>
                      <a:pt x="9497" y="1695"/>
                    </a:lnTo>
                    <a:lnTo>
                      <a:pt x="9497" y="1686"/>
                    </a:lnTo>
                    <a:lnTo>
                      <a:pt x="9497" y="1678"/>
                    </a:lnTo>
                    <a:lnTo>
                      <a:pt x="9502" y="1673"/>
                    </a:lnTo>
                    <a:lnTo>
                      <a:pt x="9509" y="1670"/>
                    </a:lnTo>
                    <a:lnTo>
                      <a:pt x="9517" y="1667"/>
                    </a:lnTo>
                    <a:lnTo>
                      <a:pt x="9526" y="1666"/>
                    </a:lnTo>
                    <a:lnTo>
                      <a:pt x="9526" y="1657"/>
                    </a:lnTo>
                    <a:lnTo>
                      <a:pt x="9526" y="1649"/>
                    </a:lnTo>
                    <a:lnTo>
                      <a:pt x="9531" y="1644"/>
                    </a:lnTo>
                    <a:lnTo>
                      <a:pt x="9538" y="1641"/>
                    </a:lnTo>
                    <a:lnTo>
                      <a:pt x="9546" y="1638"/>
                    </a:lnTo>
                    <a:lnTo>
                      <a:pt x="9555" y="1637"/>
                    </a:lnTo>
                    <a:lnTo>
                      <a:pt x="9555" y="1628"/>
                    </a:lnTo>
                    <a:lnTo>
                      <a:pt x="9555" y="1620"/>
                    </a:lnTo>
                    <a:lnTo>
                      <a:pt x="9560" y="1615"/>
                    </a:lnTo>
                    <a:lnTo>
                      <a:pt x="9567" y="1612"/>
                    </a:lnTo>
                    <a:lnTo>
                      <a:pt x="9575" y="1609"/>
                    </a:lnTo>
                    <a:lnTo>
                      <a:pt x="9584" y="1608"/>
                    </a:lnTo>
                    <a:lnTo>
                      <a:pt x="9584" y="1599"/>
                    </a:lnTo>
                    <a:lnTo>
                      <a:pt x="9584" y="1591"/>
                    </a:lnTo>
                    <a:lnTo>
                      <a:pt x="9590" y="1586"/>
                    </a:lnTo>
                    <a:lnTo>
                      <a:pt x="9597" y="1583"/>
                    </a:lnTo>
                    <a:lnTo>
                      <a:pt x="9605" y="1580"/>
                    </a:lnTo>
                    <a:lnTo>
                      <a:pt x="9614" y="1579"/>
                    </a:lnTo>
                    <a:lnTo>
                      <a:pt x="9614" y="1570"/>
                    </a:lnTo>
                    <a:lnTo>
                      <a:pt x="9614" y="1562"/>
                    </a:lnTo>
                    <a:lnTo>
                      <a:pt x="9619" y="1557"/>
                    </a:lnTo>
                    <a:lnTo>
                      <a:pt x="9626" y="1554"/>
                    </a:lnTo>
                    <a:lnTo>
                      <a:pt x="9634" y="1551"/>
                    </a:lnTo>
                    <a:lnTo>
                      <a:pt x="9643" y="1550"/>
                    </a:lnTo>
                    <a:lnTo>
                      <a:pt x="9643" y="1541"/>
                    </a:lnTo>
                    <a:lnTo>
                      <a:pt x="9643" y="1533"/>
                    </a:lnTo>
                    <a:lnTo>
                      <a:pt x="9652" y="1533"/>
                    </a:lnTo>
                    <a:lnTo>
                      <a:pt x="9661" y="1533"/>
                    </a:lnTo>
                    <a:lnTo>
                      <a:pt x="9661" y="1516"/>
                    </a:lnTo>
                    <a:lnTo>
                      <a:pt x="9661" y="1503"/>
                    </a:lnTo>
                    <a:lnTo>
                      <a:pt x="9651" y="1504"/>
                    </a:lnTo>
                    <a:lnTo>
                      <a:pt x="9642" y="1504"/>
                    </a:lnTo>
                    <a:lnTo>
                      <a:pt x="9638" y="1503"/>
                    </a:lnTo>
                    <a:lnTo>
                      <a:pt x="9634" y="1501"/>
                    </a:lnTo>
                    <a:lnTo>
                      <a:pt x="9632" y="1497"/>
                    </a:lnTo>
                    <a:lnTo>
                      <a:pt x="9631" y="1492"/>
                    </a:lnTo>
                    <a:lnTo>
                      <a:pt x="9615" y="1492"/>
                    </a:lnTo>
                    <a:lnTo>
                      <a:pt x="9602" y="1492"/>
                    </a:lnTo>
                    <a:lnTo>
                      <a:pt x="9602" y="1483"/>
                    </a:lnTo>
                    <a:lnTo>
                      <a:pt x="9602" y="1474"/>
                    </a:lnTo>
                    <a:lnTo>
                      <a:pt x="9585" y="1474"/>
                    </a:lnTo>
                    <a:lnTo>
                      <a:pt x="9570" y="1474"/>
                    </a:lnTo>
                    <a:lnTo>
                      <a:pt x="9556" y="1474"/>
                    </a:lnTo>
                    <a:lnTo>
                      <a:pt x="9543" y="1474"/>
                    </a:lnTo>
                    <a:lnTo>
                      <a:pt x="9543" y="1483"/>
                    </a:lnTo>
                    <a:lnTo>
                      <a:pt x="9543" y="1492"/>
                    </a:lnTo>
                    <a:lnTo>
                      <a:pt x="9530" y="1492"/>
                    </a:lnTo>
                    <a:lnTo>
                      <a:pt x="9518" y="1492"/>
                    </a:lnTo>
                    <a:lnTo>
                      <a:pt x="9507" y="1492"/>
                    </a:lnTo>
                    <a:lnTo>
                      <a:pt x="9497" y="1492"/>
                    </a:lnTo>
                    <a:lnTo>
                      <a:pt x="9493" y="1493"/>
                    </a:lnTo>
                    <a:lnTo>
                      <a:pt x="9489" y="1496"/>
                    </a:lnTo>
                    <a:lnTo>
                      <a:pt x="9486" y="1499"/>
                    </a:lnTo>
                    <a:lnTo>
                      <a:pt x="9485" y="1503"/>
                    </a:lnTo>
                    <a:lnTo>
                      <a:pt x="9485" y="1512"/>
                    </a:lnTo>
                    <a:lnTo>
                      <a:pt x="9485" y="1521"/>
                    </a:lnTo>
                    <a:lnTo>
                      <a:pt x="9477" y="1522"/>
                    </a:lnTo>
                    <a:lnTo>
                      <a:pt x="9469" y="1525"/>
                    </a:lnTo>
                    <a:lnTo>
                      <a:pt x="9462" y="1528"/>
                    </a:lnTo>
                    <a:lnTo>
                      <a:pt x="9456" y="1533"/>
                    </a:lnTo>
                    <a:lnTo>
                      <a:pt x="9456" y="1542"/>
                    </a:lnTo>
                    <a:lnTo>
                      <a:pt x="9456" y="1554"/>
                    </a:lnTo>
                    <a:lnTo>
                      <a:pt x="9456" y="1566"/>
                    </a:lnTo>
                    <a:lnTo>
                      <a:pt x="9456" y="1579"/>
                    </a:lnTo>
                    <a:lnTo>
                      <a:pt x="9448" y="1580"/>
                    </a:lnTo>
                    <a:lnTo>
                      <a:pt x="9440" y="1583"/>
                    </a:lnTo>
                    <a:lnTo>
                      <a:pt x="9432" y="1586"/>
                    </a:lnTo>
                    <a:lnTo>
                      <a:pt x="9426" y="1591"/>
                    </a:lnTo>
                    <a:lnTo>
                      <a:pt x="9426" y="1603"/>
                    </a:lnTo>
                    <a:lnTo>
                      <a:pt x="9426" y="1620"/>
                    </a:lnTo>
                    <a:lnTo>
                      <a:pt x="9418" y="1620"/>
                    </a:lnTo>
                    <a:lnTo>
                      <a:pt x="9409" y="1620"/>
                    </a:lnTo>
                    <a:lnTo>
                      <a:pt x="9409" y="1629"/>
                    </a:lnTo>
                    <a:lnTo>
                      <a:pt x="9410" y="1638"/>
                    </a:lnTo>
                    <a:lnTo>
                      <a:pt x="9409" y="1643"/>
                    </a:lnTo>
                    <a:lnTo>
                      <a:pt x="9406" y="1646"/>
                    </a:lnTo>
                    <a:lnTo>
                      <a:pt x="9403" y="1648"/>
                    </a:lnTo>
                    <a:lnTo>
                      <a:pt x="9397" y="1649"/>
                    </a:lnTo>
                    <a:lnTo>
                      <a:pt x="9397" y="1657"/>
                    </a:lnTo>
                    <a:lnTo>
                      <a:pt x="9397" y="1666"/>
                    </a:lnTo>
                    <a:lnTo>
                      <a:pt x="9389" y="1666"/>
                    </a:lnTo>
                    <a:lnTo>
                      <a:pt x="9380" y="1666"/>
                    </a:lnTo>
                    <a:lnTo>
                      <a:pt x="9380" y="1678"/>
                    </a:lnTo>
                    <a:lnTo>
                      <a:pt x="9380" y="1695"/>
                    </a:lnTo>
                    <a:lnTo>
                      <a:pt x="9376" y="1696"/>
                    </a:lnTo>
                    <a:lnTo>
                      <a:pt x="9372" y="1699"/>
                    </a:lnTo>
                    <a:lnTo>
                      <a:pt x="9369" y="1703"/>
                    </a:lnTo>
                    <a:lnTo>
                      <a:pt x="9368" y="1707"/>
                    </a:lnTo>
                    <a:lnTo>
                      <a:pt x="9360" y="1707"/>
                    </a:lnTo>
                    <a:lnTo>
                      <a:pt x="9351" y="1707"/>
                    </a:lnTo>
                    <a:lnTo>
                      <a:pt x="9346" y="1712"/>
                    </a:lnTo>
                    <a:lnTo>
                      <a:pt x="9343" y="1719"/>
                    </a:lnTo>
                    <a:lnTo>
                      <a:pt x="9340" y="1727"/>
                    </a:lnTo>
                    <a:lnTo>
                      <a:pt x="9339" y="1736"/>
                    </a:lnTo>
                    <a:lnTo>
                      <a:pt x="9330" y="1736"/>
                    </a:lnTo>
                    <a:lnTo>
                      <a:pt x="9322" y="1736"/>
                    </a:lnTo>
                    <a:lnTo>
                      <a:pt x="9318" y="1741"/>
                    </a:lnTo>
                    <a:lnTo>
                      <a:pt x="9314" y="1748"/>
                    </a:lnTo>
                    <a:lnTo>
                      <a:pt x="9311" y="1757"/>
                    </a:lnTo>
                    <a:lnTo>
                      <a:pt x="9310" y="1766"/>
                    </a:lnTo>
                    <a:lnTo>
                      <a:pt x="9301" y="1766"/>
                    </a:lnTo>
                    <a:lnTo>
                      <a:pt x="9293" y="1766"/>
                    </a:lnTo>
                    <a:lnTo>
                      <a:pt x="9293" y="1770"/>
                    </a:lnTo>
                    <a:lnTo>
                      <a:pt x="9293" y="1775"/>
                    </a:lnTo>
                    <a:lnTo>
                      <a:pt x="41" y="17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9" name="Freeform 21"/>
              <p:cNvSpPr>
                <a:spLocks/>
              </p:cNvSpPr>
              <p:nvPr/>
            </p:nvSpPr>
            <p:spPr bwMode="auto">
              <a:xfrm>
                <a:off x="1118" y="195"/>
                <a:ext cx="178" cy="85"/>
              </a:xfrm>
              <a:custGeom>
                <a:avLst/>
                <a:gdLst/>
                <a:ahLst/>
                <a:cxnLst>
                  <a:cxn ang="0">
                    <a:pos x="2133" y="3469"/>
                  </a:cxn>
                  <a:cxn ang="0">
                    <a:pos x="1966" y="3366"/>
                  </a:cxn>
                  <a:cxn ang="0">
                    <a:pos x="1800" y="3237"/>
                  </a:cxn>
                  <a:cxn ang="0">
                    <a:pos x="1800" y="2995"/>
                  </a:cxn>
                  <a:cxn ang="0">
                    <a:pos x="1695" y="2888"/>
                  </a:cxn>
                  <a:cxn ang="0">
                    <a:pos x="1499" y="2779"/>
                  </a:cxn>
                  <a:cxn ang="0">
                    <a:pos x="1333" y="2666"/>
                  </a:cxn>
                  <a:cxn ang="0">
                    <a:pos x="1156" y="2530"/>
                  </a:cxn>
                  <a:cxn ang="0">
                    <a:pos x="1040" y="2334"/>
                  </a:cxn>
                  <a:cxn ang="0">
                    <a:pos x="1186" y="2210"/>
                  </a:cxn>
                  <a:cxn ang="0">
                    <a:pos x="1023" y="2102"/>
                  </a:cxn>
                  <a:cxn ang="0">
                    <a:pos x="864" y="1976"/>
                  </a:cxn>
                  <a:cxn ang="0">
                    <a:pos x="693" y="1823"/>
                  </a:cxn>
                  <a:cxn ang="0">
                    <a:pos x="573" y="1644"/>
                  </a:cxn>
                  <a:cxn ang="0">
                    <a:pos x="757" y="1536"/>
                  </a:cxn>
                  <a:cxn ang="0">
                    <a:pos x="944" y="1618"/>
                  </a:cxn>
                  <a:cxn ang="0">
                    <a:pos x="789" y="1485"/>
                  </a:cxn>
                  <a:cxn ang="0">
                    <a:pos x="622" y="1335"/>
                  </a:cxn>
                  <a:cxn ang="0">
                    <a:pos x="468" y="1204"/>
                  </a:cxn>
                  <a:cxn ang="0">
                    <a:pos x="334" y="1048"/>
                  </a:cxn>
                  <a:cxn ang="0">
                    <a:pos x="255" y="807"/>
                  </a:cxn>
                  <a:cxn ang="0">
                    <a:pos x="492" y="804"/>
                  </a:cxn>
                  <a:cxn ang="0">
                    <a:pos x="400" y="700"/>
                  </a:cxn>
                  <a:cxn ang="0">
                    <a:pos x="256" y="542"/>
                  </a:cxn>
                  <a:cxn ang="0">
                    <a:pos x="135" y="367"/>
                  </a:cxn>
                  <a:cxn ang="0">
                    <a:pos x="25" y="195"/>
                  </a:cxn>
                  <a:cxn ang="0">
                    <a:pos x="205" y="17"/>
                  </a:cxn>
                  <a:cxn ang="0">
                    <a:pos x="380" y="134"/>
                  </a:cxn>
                  <a:cxn ang="0">
                    <a:pos x="573" y="280"/>
                  </a:cxn>
                  <a:cxn ang="0">
                    <a:pos x="731" y="425"/>
                  </a:cxn>
                  <a:cxn ang="0">
                    <a:pos x="906" y="553"/>
                  </a:cxn>
                  <a:cxn ang="0">
                    <a:pos x="1094" y="666"/>
                  </a:cxn>
                  <a:cxn ang="0">
                    <a:pos x="1285" y="774"/>
                  </a:cxn>
                  <a:cxn ang="0">
                    <a:pos x="1479" y="882"/>
                  </a:cxn>
                  <a:cxn ang="0">
                    <a:pos x="1664" y="956"/>
                  </a:cxn>
                  <a:cxn ang="0">
                    <a:pos x="1836" y="1037"/>
                  </a:cxn>
                  <a:cxn ang="0">
                    <a:pos x="2016" y="1135"/>
                  </a:cxn>
                  <a:cxn ang="0">
                    <a:pos x="2224" y="1223"/>
                  </a:cxn>
                  <a:cxn ang="0">
                    <a:pos x="2452" y="1303"/>
                  </a:cxn>
                  <a:cxn ang="0">
                    <a:pos x="2660" y="1385"/>
                  </a:cxn>
                  <a:cxn ang="0">
                    <a:pos x="2805" y="1398"/>
                  </a:cxn>
                  <a:cxn ang="0">
                    <a:pos x="2881" y="1231"/>
                  </a:cxn>
                  <a:cxn ang="0">
                    <a:pos x="3068" y="1340"/>
                  </a:cxn>
                  <a:cxn ang="0">
                    <a:pos x="3243" y="1443"/>
                  </a:cxn>
                  <a:cxn ang="0">
                    <a:pos x="3418" y="1543"/>
                  </a:cxn>
                  <a:cxn ang="0">
                    <a:pos x="3619" y="1614"/>
                  </a:cxn>
                  <a:cxn ang="0">
                    <a:pos x="3787" y="1706"/>
                  </a:cxn>
                  <a:cxn ang="0">
                    <a:pos x="3988" y="1781"/>
                  </a:cxn>
                  <a:cxn ang="0">
                    <a:pos x="4177" y="1846"/>
                  </a:cxn>
                  <a:cxn ang="0">
                    <a:pos x="4389" y="1910"/>
                  </a:cxn>
                  <a:cxn ang="0">
                    <a:pos x="4646" y="1968"/>
                  </a:cxn>
                  <a:cxn ang="0">
                    <a:pos x="4987" y="2043"/>
                  </a:cxn>
                  <a:cxn ang="0">
                    <a:pos x="5522" y="2071"/>
                  </a:cxn>
                  <a:cxn ang="0">
                    <a:pos x="5660" y="1992"/>
                  </a:cxn>
                  <a:cxn ang="0">
                    <a:pos x="5835" y="2101"/>
                  </a:cxn>
                  <a:cxn ang="0">
                    <a:pos x="6250" y="2172"/>
                  </a:cxn>
                  <a:cxn ang="0">
                    <a:pos x="6437" y="2251"/>
                  </a:cxn>
                  <a:cxn ang="0">
                    <a:pos x="6629" y="2366"/>
                  </a:cxn>
                  <a:cxn ang="0">
                    <a:pos x="6797" y="2521"/>
                  </a:cxn>
                  <a:cxn ang="0">
                    <a:pos x="6895" y="2696"/>
                  </a:cxn>
                  <a:cxn ang="0">
                    <a:pos x="6972" y="2946"/>
                  </a:cxn>
                  <a:cxn ang="0">
                    <a:pos x="6904" y="3307"/>
                  </a:cxn>
                  <a:cxn ang="0">
                    <a:pos x="6797" y="3482"/>
                  </a:cxn>
                </a:cxnLst>
                <a:rect l="0" t="0" r="r" b="b"/>
                <a:pathLst>
                  <a:path w="6972" h="3550">
                    <a:moveTo>
                      <a:pt x="2326" y="3550"/>
                    </a:moveTo>
                    <a:lnTo>
                      <a:pt x="2326" y="3545"/>
                    </a:lnTo>
                    <a:lnTo>
                      <a:pt x="2326" y="3540"/>
                    </a:lnTo>
                    <a:lnTo>
                      <a:pt x="2316" y="3541"/>
                    </a:lnTo>
                    <a:lnTo>
                      <a:pt x="2307" y="3541"/>
                    </a:lnTo>
                    <a:lnTo>
                      <a:pt x="2303" y="3540"/>
                    </a:lnTo>
                    <a:lnTo>
                      <a:pt x="2299" y="3538"/>
                    </a:lnTo>
                    <a:lnTo>
                      <a:pt x="2297" y="3534"/>
                    </a:lnTo>
                    <a:lnTo>
                      <a:pt x="2297" y="3528"/>
                    </a:lnTo>
                    <a:lnTo>
                      <a:pt x="2283" y="3528"/>
                    </a:lnTo>
                    <a:lnTo>
                      <a:pt x="2271" y="3528"/>
                    </a:lnTo>
                    <a:lnTo>
                      <a:pt x="2260" y="3528"/>
                    </a:lnTo>
                    <a:lnTo>
                      <a:pt x="2250" y="3528"/>
                    </a:lnTo>
                    <a:lnTo>
                      <a:pt x="2246" y="3520"/>
                    </a:lnTo>
                    <a:lnTo>
                      <a:pt x="2242" y="3512"/>
                    </a:lnTo>
                    <a:lnTo>
                      <a:pt x="2239" y="3505"/>
                    </a:lnTo>
                    <a:lnTo>
                      <a:pt x="2238" y="3499"/>
                    </a:lnTo>
                    <a:lnTo>
                      <a:pt x="2224" y="3499"/>
                    </a:lnTo>
                    <a:lnTo>
                      <a:pt x="2212" y="3499"/>
                    </a:lnTo>
                    <a:lnTo>
                      <a:pt x="2201" y="3499"/>
                    </a:lnTo>
                    <a:lnTo>
                      <a:pt x="2191" y="3499"/>
                    </a:lnTo>
                    <a:lnTo>
                      <a:pt x="2191" y="3491"/>
                    </a:lnTo>
                    <a:lnTo>
                      <a:pt x="2191" y="3482"/>
                    </a:lnTo>
                    <a:lnTo>
                      <a:pt x="2182" y="3483"/>
                    </a:lnTo>
                    <a:lnTo>
                      <a:pt x="2172" y="3483"/>
                    </a:lnTo>
                    <a:lnTo>
                      <a:pt x="2168" y="3482"/>
                    </a:lnTo>
                    <a:lnTo>
                      <a:pt x="2165" y="3479"/>
                    </a:lnTo>
                    <a:lnTo>
                      <a:pt x="2163" y="3475"/>
                    </a:lnTo>
                    <a:lnTo>
                      <a:pt x="2162" y="3469"/>
                    </a:lnTo>
                    <a:lnTo>
                      <a:pt x="2145" y="3469"/>
                    </a:lnTo>
                    <a:lnTo>
                      <a:pt x="2133" y="3469"/>
                    </a:lnTo>
                    <a:lnTo>
                      <a:pt x="2133" y="3461"/>
                    </a:lnTo>
                    <a:lnTo>
                      <a:pt x="2133" y="3452"/>
                    </a:lnTo>
                    <a:lnTo>
                      <a:pt x="2123" y="3453"/>
                    </a:lnTo>
                    <a:lnTo>
                      <a:pt x="2114" y="3453"/>
                    </a:lnTo>
                    <a:lnTo>
                      <a:pt x="2110" y="3452"/>
                    </a:lnTo>
                    <a:lnTo>
                      <a:pt x="2107" y="3450"/>
                    </a:lnTo>
                    <a:lnTo>
                      <a:pt x="2105" y="3446"/>
                    </a:lnTo>
                    <a:lnTo>
                      <a:pt x="2104" y="3440"/>
                    </a:lnTo>
                    <a:lnTo>
                      <a:pt x="2092" y="3440"/>
                    </a:lnTo>
                    <a:lnTo>
                      <a:pt x="2081" y="3440"/>
                    </a:lnTo>
                    <a:lnTo>
                      <a:pt x="2071" y="3440"/>
                    </a:lnTo>
                    <a:lnTo>
                      <a:pt x="2062" y="3440"/>
                    </a:lnTo>
                    <a:lnTo>
                      <a:pt x="2062" y="3432"/>
                    </a:lnTo>
                    <a:lnTo>
                      <a:pt x="2062" y="3423"/>
                    </a:lnTo>
                    <a:lnTo>
                      <a:pt x="2053" y="3424"/>
                    </a:lnTo>
                    <a:lnTo>
                      <a:pt x="2043" y="3424"/>
                    </a:lnTo>
                    <a:lnTo>
                      <a:pt x="2039" y="3423"/>
                    </a:lnTo>
                    <a:lnTo>
                      <a:pt x="2036" y="3421"/>
                    </a:lnTo>
                    <a:lnTo>
                      <a:pt x="2034" y="3417"/>
                    </a:lnTo>
                    <a:lnTo>
                      <a:pt x="2033" y="3411"/>
                    </a:lnTo>
                    <a:lnTo>
                      <a:pt x="2025" y="3411"/>
                    </a:lnTo>
                    <a:lnTo>
                      <a:pt x="2016" y="3411"/>
                    </a:lnTo>
                    <a:lnTo>
                      <a:pt x="2016" y="3403"/>
                    </a:lnTo>
                    <a:lnTo>
                      <a:pt x="2016" y="3394"/>
                    </a:lnTo>
                    <a:lnTo>
                      <a:pt x="1999" y="3394"/>
                    </a:lnTo>
                    <a:lnTo>
                      <a:pt x="1987" y="3394"/>
                    </a:lnTo>
                    <a:lnTo>
                      <a:pt x="1979" y="3386"/>
                    </a:lnTo>
                    <a:lnTo>
                      <a:pt x="1975" y="3382"/>
                    </a:lnTo>
                    <a:lnTo>
                      <a:pt x="1975" y="3374"/>
                    </a:lnTo>
                    <a:lnTo>
                      <a:pt x="1975" y="3365"/>
                    </a:lnTo>
                    <a:lnTo>
                      <a:pt x="1966" y="3366"/>
                    </a:lnTo>
                    <a:lnTo>
                      <a:pt x="1956" y="3366"/>
                    </a:lnTo>
                    <a:lnTo>
                      <a:pt x="1952" y="3365"/>
                    </a:lnTo>
                    <a:lnTo>
                      <a:pt x="1949" y="3362"/>
                    </a:lnTo>
                    <a:lnTo>
                      <a:pt x="1947" y="3359"/>
                    </a:lnTo>
                    <a:lnTo>
                      <a:pt x="1946" y="3353"/>
                    </a:lnTo>
                    <a:lnTo>
                      <a:pt x="1937" y="3353"/>
                    </a:lnTo>
                    <a:lnTo>
                      <a:pt x="1929" y="3353"/>
                    </a:lnTo>
                    <a:lnTo>
                      <a:pt x="1923" y="3345"/>
                    </a:lnTo>
                    <a:lnTo>
                      <a:pt x="1920" y="3337"/>
                    </a:lnTo>
                    <a:lnTo>
                      <a:pt x="1917" y="3330"/>
                    </a:lnTo>
                    <a:lnTo>
                      <a:pt x="1916" y="3324"/>
                    </a:lnTo>
                    <a:lnTo>
                      <a:pt x="1907" y="3324"/>
                    </a:lnTo>
                    <a:lnTo>
                      <a:pt x="1899" y="3324"/>
                    </a:lnTo>
                    <a:lnTo>
                      <a:pt x="1899" y="3316"/>
                    </a:lnTo>
                    <a:lnTo>
                      <a:pt x="1899" y="3307"/>
                    </a:lnTo>
                    <a:lnTo>
                      <a:pt x="1882" y="3307"/>
                    </a:lnTo>
                    <a:lnTo>
                      <a:pt x="1870" y="3307"/>
                    </a:lnTo>
                    <a:lnTo>
                      <a:pt x="1862" y="3299"/>
                    </a:lnTo>
                    <a:lnTo>
                      <a:pt x="1858" y="3295"/>
                    </a:lnTo>
                    <a:lnTo>
                      <a:pt x="1858" y="3287"/>
                    </a:lnTo>
                    <a:lnTo>
                      <a:pt x="1858" y="3278"/>
                    </a:lnTo>
                    <a:lnTo>
                      <a:pt x="1849" y="3274"/>
                    </a:lnTo>
                    <a:lnTo>
                      <a:pt x="1841" y="3270"/>
                    </a:lnTo>
                    <a:lnTo>
                      <a:pt x="1834" y="3267"/>
                    </a:lnTo>
                    <a:lnTo>
                      <a:pt x="1829" y="3266"/>
                    </a:lnTo>
                    <a:lnTo>
                      <a:pt x="1829" y="3258"/>
                    </a:lnTo>
                    <a:lnTo>
                      <a:pt x="1829" y="3249"/>
                    </a:lnTo>
                    <a:lnTo>
                      <a:pt x="1820" y="3245"/>
                    </a:lnTo>
                    <a:lnTo>
                      <a:pt x="1812" y="3241"/>
                    </a:lnTo>
                    <a:lnTo>
                      <a:pt x="1805" y="3238"/>
                    </a:lnTo>
                    <a:lnTo>
                      <a:pt x="1800" y="3237"/>
                    </a:lnTo>
                    <a:lnTo>
                      <a:pt x="1800" y="3228"/>
                    </a:lnTo>
                    <a:lnTo>
                      <a:pt x="1800" y="3220"/>
                    </a:lnTo>
                    <a:lnTo>
                      <a:pt x="1791" y="3220"/>
                    </a:lnTo>
                    <a:lnTo>
                      <a:pt x="1783" y="3220"/>
                    </a:lnTo>
                    <a:lnTo>
                      <a:pt x="1783" y="3210"/>
                    </a:lnTo>
                    <a:lnTo>
                      <a:pt x="1783" y="3201"/>
                    </a:lnTo>
                    <a:lnTo>
                      <a:pt x="1782" y="3197"/>
                    </a:lnTo>
                    <a:lnTo>
                      <a:pt x="1780" y="3194"/>
                    </a:lnTo>
                    <a:lnTo>
                      <a:pt x="1777" y="3192"/>
                    </a:lnTo>
                    <a:lnTo>
                      <a:pt x="1770" y="3191"/>
                    </a:lnTo>
                    <a:lnTo>
                      <a:pt x="1770" y="3174"/>
                    </a:lnTo>
                    <a:lnTo>
                      <a:pt x="1770" y="3162"/>
                    </a:lnTo>
                    <a:lnTo>
                      <a:pt x="1761" y="3158"/>
                    </a:lnTo>
                    <a:lnTo>
                      <a:pt x="1753" y="3154"/>
                    </a:lnTo>
                    <a:lnTo>
                      <a:pt x="1746" y="3151"/>
                    </a:lnTo>
                    <a:lnTo>
                      <a:pt x="1741" y="3150"/>
                    </a:lnTo>
                    <a:lnTo>
                      <a:pt x="1741" y="3120"/>
                    </a:lnTo>
                    <a:lnTo>
                      <a:pt x="1741" y="3089"/>
                    </a:lnTo>
                    <a:lnTo>
                      <a:pt x="1741" y="3060"/>
                    </a:lnTo>
                    <a:lnTo>
                      <a:pt x="1741" y="3033"/>
                    </a:lnTo>
                    <a:lnTo>
                      <a:pt x="1745" y="3033"/>
                    </a:lnTo>
                    <a:lnTo>
                      <a:pt x="1753" y="3033"/>
                    </a:lnTo>
                    <a:lnTo>
                      <a:pt x="1753" y="3024"/>
                    </a:lnTo>
                    <a:lnTo>
                      <a:pt x="1753" y="3016"/>
                    </a:lnTo>
                    <a:lnTo>
                      <a:pt x="1757" y="3011"/>
                    </a:lnTo>
                    <a:lnTo>
                      <a:pt x="1761" y="3008"/>
                    </a:lnTo>
                    <a:lnTo>
                      <a:pt x="1766" y="3005"/>
                    </a:lnTo>
                    <a:lnTo>
                      <a:pt x="1770" y="3004"/>
                    </a:lnTo>
                    <a:lnTo>
                      <a:pt x="1783" y="3004"/>
                    </a:lnTo>
                    <a:lnTo>
                      <a:pt x="1800" y="3004"/>
                    </a:lnTo>
                    <a:lnTo>
                      <a:pt x="1800" y="2995"/>
                    </a:lnTo>
                    <a:lnTo>
                      <a:pt x="1800" y="2987"/>
                    </a:lnTo>
                    <a:lnTo>
                      <a:pt x="1809" y="2987"/>
                    </a:lnTo>
                    <a:lnTo>
                      <a:pt x="1819" y="2987"/>
                    </a:lnTo>
                    <a:lnTo>
                      <a:pt x="1823" y="2986"/>
                    </a:lnTo>
                    <a:lnTo>
                      <a:pt x="1826" y="2984"/>
                    </a:lnTo>
                    <a:lnTo>
                      <a:pt x="1828" y="2981"/>
                    </a:lnTo>
                    <a:lnTo>
                      <a:pt x="1829" y="2975"/>
                    </a:lnTo>
                    <a:lnTo>
                      <a:pt x="1820" y="2975"/>
                    </a:lnTo>
                    <a:lnTo>
                      <a:pt x="1812" y="2975"/>
                    </a:lnTo>
                    <a:lnTo>
                      <a:pt x="1812" y="2966"/>
                    </a:lnTo>
                    <a:lnTo>
                      <a:pt x="1812" y="2958"/>
                    </a:lnTo>
                    <a:lnTo>
                      <a:pt x="1795" y="2958"/>
                    </a:lnTo>
                    <a:lnTo>
                      <a:pt x="1783" y="2958"/>
                    </a:lnTo>
                    <a:lnTo>
                      <a:pt x="1775" y="2950"/>
                    </a:lnTo>
                    <a:lnTo>
                      <a:pt x="1770" y="2946"/>
                    </a:lnTo>
                    <a:lnTo>
                      <a:pt x="1770" y="2937"/>
                    </a:lnTo>
                    <a:lnTo>
                      <a:pt x="1770" y="2928"/>
                    </a:lnTo>
                    <a:lnTo>
                      <a:pt x="1766" y="2924"/>
                    </a:lnTo>
                    <a:lnTo>
                      <a:pt x="1761" y="2921"/>
                    </a:lnTo>
                    <a:lnTo>
                      <a:pt x="1757" y="2918"/>
                    </a:lnTo>
                    <a:lnTo>
                      <a:pt x="1753" y="2917"/>
                    </a:lnTo>
                    <a:lnTo>
                      <a:pt x="1736" y="2917"/>
                    </a:lnTo>
                    <a:lnTo>
                      <a:pt x="1724" y="2917"/>
                    </a:lnTo>
                    <a:lnTo>
                      <a:pt x="1724" y="2908"/>
                    </a:lnTo>
                    <a:lnTo>
                      <a:pt x="1724" y="2899"/>
                    </a:lnTo>
                    <a:lnTo>
                      <a:pt x="1714" y="2900"/>
                    </a:lnTo>
                    <a:lnTo>
                      <a:pt x="1705" y="2900"/>
                    </a:lnTo>
                    <a:lnTo>
                      <a:pt x="1701" y="2899"/>
                    </a:lnTo>
                    <a:lnTo>
                      <a:pt x="1697" y="2897"/>
                    </a:lnTo>
                    <a:lnTo>
                      <a:pt x="1695" y="2893"/>
                    </a:lnTo>
                    <a:lnTo>
                      <a:pt x="1695" y="2888"/>
                    </a:lnTo>
                    <a:lnTo>
                      <a:pt x="1678" y="2888"/>
                    </a:lnTo>
                    <a:lnTo>
                      <a:pt x="1666" y="2888"/>
                    </a:lnTo>
                    <a:lnTo>
                      <a:pt x="1666" y="2879"/>
                    </a:lnTo>
                    <a:lnTo>
                      <a:pt x="1666" y="2870"/>
                    </a:lnTo>
                    <a:lnTo>
                      <a:pt x="1656" y="2871"/>
                    </a:lnTo>
                    <a:lnTo>
                      <a:pt x="1647" y="2871"/>
                    </a:lnTo>
                    <a:lnTo>
                      <a:pt x="1643" y="2870"/>
                    </a:lnTo>
                    <a:lnTo>
                      <a:pt x="1639" y="2868"/>
                    </a:lnTo>
                    <a:lnTo>
                      <a:pt x="1637" y="2864"/>
                    </a:lnTo>
                    <a:lnTo>
                      <a:pt x="1637" y="2859"/>
                    </a:lnTo>
                    <a:lnTo>
                      <a:pt x="1619" y="2859"/>
                    </a:lnTo>
                    <a:lnTo>
                      <a:pt x="1606" y="2859"/>
                    </a:lnTo>
                    <a:lnTo>
                      <a:pt x="1606" y="2850"/>
                    </a:lnTo>
                    <a:lnTo>
                      <a:pt x="1606" y="2841"/>
                    </a:lnTo>
                    <a:lnTo>
                      <a:pt x="1597" y="2842"/>
                    </a:lnTo>
                    <a:lnTo>
                      <a:pt x="1588" y="2842"/>
                    </a:lnTo>
                    <a:lnTo>
                      <a:pt x="1584" y="2841"/>
                    </a:lnTo>
                    <a:lnTo>
                      <a:pt x="1580" y="2839"/>
                    </a:lnTo>
                    <a:lnTo>
                      <a:pt x="1578" y="2835"/>
                    </a:lnTo>
                    <a:lnTo>
                      <a:pt x="1577" y="2830"/>
                    </a:lnTo>
                    <a:lnTo>
                      <a:pt x="1561" y="2830"/>
                    </a:lnTo>
                    <a:lnTo>
                      <a:pt x="1548" y="2830"/>
                    </a:lnTo>
                    <a:lnTo>
                      <a:pt x="1544" y="2821"/>
                    </a:lnTo>
                    <a:lnTo>
                      <a:pt x="1540" y="2813"/>
                    </a:lnTo>
                    <a:lnTo>
                      <a:pt x="1538" y="2806"/>
                    </a:lnTo>
                    <a:lnTo>
                      <a:pt x="1537" y="2801"/>
                    </a:lnTo>
                    <a:lnTo>
                      <a:pt x="1520" y="2801"/>
                    </a:lnTo>
                    <a:lnTo>
                      <a:pt x="1508" y="2801"/>
                    </a:lnTo>
                    <a:lnTo>
                      <a:pt x="1508" y="2792"/>
                    </a:lnTo>
                    <a:lnTo>
                      <a:pt x="1508" y="2783"/>
                    </a:lnTo>
                    <a:lnTo>
                      <a:pt x="1499" y="2779"/>
                    </a:lnTo>
                    <a:lnTo>
                      <a:pt x="1491" y="2775"/>
                    </a:lnTo>
                    <a:lnTo>
                      <a:pt x="1484" y="2773"/>
                    </a:lnTo>
                    <a:lnTo>
                      <a:pt x="1479" y="2772"/>
                    </a:lnTo>
                    <a:lnTo>
                      <a:pt x="1479" y="2763"/>
                    </a:lnTo>
                    <a:lnTo>
                      <a:pt x="1479" y="2754"/>
                    </a:lnTo>
                    <a:lnTo>
                      <a:pt x="1468" y="2755"/>
                    </a:lnTo>
                    <a:lnTo>
                      <a:pt x="1459" y="2755"/>
                    </a:lnTo>
                    <a:lnTo>
                      <a:pt x="1455" y="2754"/>
                    </a:lnTo>
                    <a:lnTo>
                      <a:pt x="1452" y="2752"/>
                    </a:lnTo>
                    <a:lnTo>
                      <a:pt x="1449" y="2747"/>
                    </a:lnTo>
                    <a:lnTo>
                      <a:pt x="1449" y="2742"/>
                    </a:lnTo>
                    <a:lnTo>
                      <a:pt x="1440" y="2742"/>
                    </a:lnTo>
                    <a:lnTo>
                      <a:pt x="1431" y="2742"/>
                    </a:lnTo>
                    <a:lnTo>
                      <a:pt x="1431" y="2733"/>
                    </a:lnTo>
                    <a:lnTo>
                      <a:pt x="1431" y="2724"/>
                    </a:lnTo>
                    <a:lnTo>
                      <a:pt x="1422" y="2725"/>
                    </a:lnTo>
                    <a:lnTo>
                      <a:pt x="1412" y="2725"/>
                    </a:lnTo>
                    <a:lnTo>
                      <a:pt x="1408" y="2724"/>
                    </a:lnTo>
                    <a:lnTo>
                      <a:pt x="1405" y="2722"/>
                    </a:lnTo>
                    <a:lnTo>
                      <a:pt x="1403" y="2718"/>
                    </a:lnTo>
                    <a:lnTo>
                      <a:pt x="1402" y="2713"/>
                    </a:lnTo>
                    <a:lnTo>
                      <a:pt x="1386" y="2713"/>
                    </a:lnTo>
                    <a:lnTo>
                      <a:pt x="1373" y="2713"/>
                    </a:lnTo>
                    <a:lnTo>
                      <a:pt x="1369" y="2704"/>
                    </a:lnTo>
                    <a:lnTo>
                      <a:pt x="1365" y="2696"/>
                    </a:lnTo>
                    <a:lnTo>
                      <a:pt x="1363" y="2689"/>
                    </a:lnTo>
                    <a:lnTo>
                      <a:pt x="1362" y="2684"/>
                    </a:lnTo>
                    <a:lnTo>
                      <a:pt x="1345" y="2684"/>
                    </a:lnTo>
                    <a:lnTo>
                      <a:pt x="1333" y="2684"/>
                    </a:lnTo>
                    <a:lnTo>
                      <a:pt x="1333" y="2675"/>
                    </a:lnTo>
                    <a:lnTo>
                      <a:pt x="1333" y="2666"/>
                    </a:lnTo>
                    <a:lnTo>
                      <a:pt x="1323" y="2667"/>
                    </a:lnTo>
                    <a:lnTo>
                      <a:pt x="1313" y="2667"/>
                    </a:lnTo>
                    <a:lnTo>
                      <a:pt x="1309" y="2666"/>
                    </a:lnTo>
                    <a:lnTo>
                      <a:pt x="1305" y="2664"/>
                    </a:lnTo>
                    <a:lnTo>
                      <a:pt x="1303" y="2660"/>
                    </a:lnTo>
                    <a:lnTo>
                      <a:pt x="1303" y="2655"/>
                    </a:lnTo>
                    <a:lnTo>
                      <a:pt x="1294" y="2655"/>
                    </a:lnTo>
                    <a:lnTo>
                      <a:pt x="1285" y="2655"/>
                    </a:lnTo>
                    <a:lnTo>
                      <a:pt x="1285" y="2638"/>
                    </a:lnTo>
                    <a:lnTo>
                      <a:pt x="1285" y="2626"/>
                    </a:lnTo>
                    <a:lnTo>
                      <a:pt x="1268" y="2626"/>
                    </a:lnTo>
                    <a:lnTo>
                      <a:pt x="1256" y="2626"/>
                    </a:lnTo>
                    <a:lnTo>
                      <a:pt x="1252" y="2617"/>
                    </a:lnTo>
                    <a:lnTo>
                      <a:pt x="1248" y="2609"/>
                    </a:lnTo>
                    <a:lnTo>
                      <a:pt x="1246" y="2602"/>
                    </a:lnTo>
                    <a:lnTo>
                      <a:pt x="1245" y="2597"/>
                    </a:lnTo>
                    <a:lnTo>
                      <a:pt x="1228" y="2597"/>
                    </a:lnTo>
                    <a:lnTo>
                      <a:pt x="1216" y="2597"/>
                    </a:lnTo>
                    <a:lnTo>
                      <a:pt x="1216" y="2588"/>
                    </a:lnTo>
                    <a:lnTo>
                      <a:pt x="1216" y="2579"/>
                    </a:lnTo>
                    <a:lnTo>
                      <a:pt x="1207" y="2575"/>
                    </a:lnTo>
                    <a:lnTo>
                      <a:pt x="1199" y="2571"/>
                    </a:lnTo>
                    <a:lnTo>
                      <a:pt x="1192" y="2569"/>
                    </a:lnTo>
                    <a:lnTo>
                      <a:pt x="1186" y="2568"/>
                    </a:lnTo>
                    <a:lnTo>
                      <a:pt x="1186" y="2559"/>
                    </a:lnTo>
                    <a:lnTo>
                      <a:pt x="1186" y="2550"/>
                    </a:lnTo>
                    <a:lnTo>
                      <a:pt x="1178" y="2546"/>
                    </a:lnTo>
                    <a:lnTo>
                      <a:pt x="1170" y="2542"/>
                    </a:lnTo>
                    <a:lnTo>
                      <a:pt x="1162" y="2540"/>
                    </a:lnTo>
                    <a:lnTo>
                      <a:pt x="1156" y="2538"/>
                    </a:lnTo>
                    <a:lnTo>
                      <a:pt x="1156" y="2530"/>
                    </a:lnTo>
                    <a:lnTo>
                      <a:pt x="1156" y="2521"/>
                    </a:lnTo>
                    <a:lnTo>
                      <a:pt x="1140" y="2521"/>
                    </a:lnTo>
                    <a:lnTo>
                      <a:pt x="1127" y="2521"/>
                    </a:lnTo>
                    <a:lnTo>
                      <a:pt x="1127" y="2504"/>
                    </a:lnTo>
                    <a:lnTo>
                      <a:pt x="1127" y="2492"/>
                    </a:lnTo>
                    <a:lnTo>
                      <a:pt x="1118" y="2493"/>
                    </a:lnTo>
                    <a:lnTo>
                      <a:pt x="1109" y="2493"/>
                    </a:lnTo>
                    <a:lnTo>
                      <a:pt x="1104" y="2492"/>
                    </a:lnTo>
                    <a:lnTo>
                      <a:pt x="1101" y="2490"/>
                    </a:lnTo>
                    <a:lnTo>
                      <a:pt x="1099" y="2486"/>
                    </a:lnTo>
                    <a:lnTo>
                      <a:pt x="1098" y="2480"/>
                    </a:lnTo>
                    <a:lnTo>
                      <a:pt x="1090" y="2480"/>
                    </a:lnTo>
                    <a:lnTo>
                      <a:pt x="1081" y="2480"/>
                    </a:lnTo>
                    <a:lnTo>
                      <a:pt x="1081" y="2468"/>
                    </a:lnTo>
                    <a:lnTo>
                      <a:pt x="1081" y="2455"/>
                    </a:lnTo>
                    <a:lnTo>
                      <a:pt x="1081" y="2444"/>
                    </a:lnTo>
                    <a:lnTo>
                      <a:pt x="1081" y="2434"/>
                    </a:lnTo>
                    <a:lnTo>
                      <a:pt x="1064" y="2434"/>
                    </a:lnTo>
                    <a:lnTo>
                      <a:pt x="1052" y="2434"/>
                    </a:lnTo>
                    <a:lnTo>
                      <a:pt x="1053" y="2423"/>
                    </a:lnTo>
                    <a:lnTo>
                      <a:pt x="1053" y="2409"/>
                    </a:lnTo>
                    <a:lnTo>
                      <a:pt x="1052" y="2403"/>
                    </a:lnTo>
                    <a:lnTo>
                      <a:pt x="1049" y="2398"/>
                    </a:lnTo>
                    <a:lnTo>
                      <a:pt x="1048" y="2396"/>
                    </a:lnTo>
                    <a:lnTo>
                      <a:pt x="1046" y="2395"/>
                    </a:lnTo>
                    <a:lnTo>
                      <a:pt x="1043" y="2394"/>
                    </a:lnTo>
                    <a:lnTo>
                      <a:pt x="1040" y="2393"/>
                    </a:lnTo>
                    <a:lnTo>
                      <a:pt x="1040" y="2376"/>
                    </a:lnTo>
                    <a:lnTo>
                      <a:pt x="1040" y="2361"/>
                    </a:lnTo>
                    <a:lnTo>
                      <a:pt x="1040" y="2348"/>
                    </a:lnTo>
                    <a:lnTo>
                      <a:pt x="1040" y="2334"/>
                    </a:lnTo>
                    <a:lnTo>
                      <a:pt x="1032" y="2334"/>
                    </a:lnTo>
                    <a:lnTo>
                      <a:pt x="1023" y="2334"/>
                    </a:lnTo>
                    <a:lnTo>
                      <a:pt x="1023" y="2318"/>
                    </a:lnTo>
                    <a:lnTo>
                      <a:pt x="1023" y="2305"/>
                    </a:lnTo>
                    <a:lnTo>
                      <a:pt x="1032" y="2305"/>
                    </a:lnTo>
                    <a:lnTo>
                      <a:pt x="1040" y="2305"/>
                    </a:lnTo>
                    <a:lnTo>
                      <a:pt x="1040" y="2292"/>
                    </a:lnTo>
                    <a:lnTo>
                      <a:pt x="1040" y="2280"/>
                    </a:lnTo>
                    <a:lnTo>
                      <a:pt x="1040" y="2269"/>
                    </a:lnTo>
                    <a:lnTo>
                      <a:pt x="1040" y="2259"/>
                    </a:lnTo>
                    <a:lnTo>
                      <a:pt x="1050" y="2260"/>
                    </a:lnTo>
                    <a:lnTo>
                      <a:pt x="1059" y="2260"/>
                    </a:lnTo>
                    <a:lnTo>
                      <a:pt x="1063" y="2259"/>
                    </a:lnTo>
                    <a:lnTo>
                      <a:pt x="1066" y="2256"/>
                    </a:lnTo>
                    <a:lnTo>
                      <a:pt x="1069" y="2253"/>
                    </a:lnTo>
                    <a:lnTo>
                      <a:pt x="1069" y="2247"/>
                    </a:lnTo>
                    <a:lnTo>
                      <a:pt x="1078" y="2247"/>
                    </a:lnTo>
                    <a:lnTo>
                      <a:pt x="1087" y="2247"/>
                    </a:lnTo>
                    <a:lnTo>
                      <a:pt x="1098" y="2247"/>
                    </a:lnTo>
                    <a:lnTo>
                      <a:pt x="1110" y="2247"/>
                    </a:lnTo>
                    <a:lnTo>
                      <a:pt x="1110" y="2239"/>
                    </a:lnTo>
                    <a:lnTo>
                      <a:pt x="1110" y="2230"/>
                    </a:lnTo>
                    <a:lnTo>
                      <a:pt x="1136" y="2230"/>
                    </a:lnTo>
                    <a:lnTo>
                      <a:pt x="1162" y="2230"/>
                    </a:lnTo>
                    <a:lnTo>
                      <a:pt x="1189" y="2230"/>
                    </a:lnTo>
                    <a:lnTo>
                      <a:pt x="1216" y="2230"/>
                    </a:lnTo>
                    <a:lnTo>
                      <a:pt x="1216" y="2222"/>
                    </a:lnTo>
                    <a:lnTo>
                      <a:pt x="1216" y="2218"/>
                    </a:lnTo>
                    <a:lnTo>
                      <a:pt x="1199" y="2218"/>
                    </a:lnTo>
                    <a:lnTo>
                      <a:pt x="1186" y="2218"/>
                    </a:lnTo>
                    <a:lnTo>
                      <a:pt x="1186" y="2210"/>
                    </a:lnTo>
                    <a:lnTo>
                      <a:pt x="1186" y="2201"/>
                    </a:lnTo>
                    <a:lnTo>
                      <a:pt x="1177" y="2202"/>
                    </a:lnTo>
                    <a:lnTo>
                      <a:pt x="1167" y="2202"/>
                    </a:lnTo>
                    <a:lnTo>
                      <a:pt x="1163" y="2201"/>
                    </a:lnTo>
                    <a:lnTo>
                      <a:pt x="1159" y="2198"/>
                    </a:lnTo>
                    <a:lnTo>
                      <a:pt x="1157" y="2195"/>
                    </a:lnTo>
                    <a:lnTo>
                      <a:pt x="1156" y="2189"/>
                    </a:lnTo>
                    <a:lnTo>
                      <a:pt x="1148" y="2189"/>
                    </a:lnTo>
                    <a:lnTo>
                      <a:pt x="1139" y="2189"/>
                    </a:lnTo>
                    <a:lnTo>
                      <a:pt x="1139" y="2181"/>
                    </a:lnTo>
                    <a:lnTo>
                      <a:pt x="1139" y="2172"/>
                    </a:lnTo>
                    <a:lnTo>
                      <a:pt x="1130" y="2172"/>
                    </a:lnTo>
                    <a:lnTo>
                      <a:pt x="1120" y="2173"/>
                    </a:lnTo>
                    <a:lnTo>
                      <a:pt x="1116" y="2172"/>
                    </a:lnTo>
                    <a:lnTo>
                      <a:pt x="1113" y="2169"/>
                    </a:lnTo>
                    <a:lnTo>
                      <a:pt x="1111" y="2166"/>
                    </a:lnTo>
                    <a:lnTo>
                      <a:pt x="1110" y="2160"/>
                    </a:lnTo>
                    <a:lnTo>
                      <a:pt x="1093" y="2160"/>
                    </a:lnTo>
                    <a:lnTo>
                      <a:pt x="1081" y="2160"/>
                    </a:lnTo>
                    <a:lnTo>
                      <a:pt x="1077" y="2152"/>
                    </a:lnTo>
                    <a:lnTo>
                      <a:pt x="1073" y="2144"/>
                    </a:lnTo>
                    <a:lnTo>
                      <a:pt x="1070" y="2137"/>
                    </a:lnTo>
                    <a:lnTo>
                      <a:pt x="1069" y="2131"/>
                    </a:lnTo>
                    <a:lnTo>
                      <a:pt x="1053" y="2131"/>
                    </a:lnTo>
                    <a:lnTo>
                      <a:pt x="1040" y="2131"/>
                    </a:lnTo>
                    <a:lnTo>
                      <a:pt x="1040" y="2122"/>
                    </a:lnTo>
                    <a:lnTo>
                      <a:pt x="1040" y="2114"/>
                    </a:lnTo>
                    <a:lnTo>
                      <a:pt x="1036" y="2110"/>
                    </a:lnTo>
                    <a:lnTo>
                      <a:pt x="1032" y="2106"/>
                    </a:lnTo>
                    <a:lnTo>
                      <a:pt x="1027" y="2103"/>
                    </a:lnTo>
                    <a:lnTo>
                      <a:pt x="1023" y="2102"/>
                    </a:lnTo>
                    <a:lnTo>
                      <a:pt x="1005" y="2102"/>
                    </a:lnTo>
                    <a:lnTo>
                      <a:pt x="993" y="2102"/>
                    </a:lnTo>
                    <a:lnTo>
                      <a:pt x="989" y="2094"/>
                    </a:lnTo>
                    <a:lnTo>
                      <a:pt x="985" y="2085"/>
                    </a:lnTo>
                    <a:lnTo>
                      <a:pt x="982" y="2079"/>
                    </a:lnTo>
                    <a:lnTo>
                      <a:pt x="981" y="2073"/>
                    </a:lnTo>
                    <a:lnTo>
                      <a:pt x="965" y="2073"/>
                    </a:lnTo>
                    <a:lnTo>
                      <a:pt x="952" y="2073"/>
                    </a:lnTo>
                    <a:lnTo>
                      <a:pt x="952" y="2064"/>
                    </a:lnTo>
                    <a:lnTo>
                      <a:pt x="952" y="2056"/>
                    </a:lnTo>
                    <a:lnTo>
                      <a:pt x="943" y="2056"/>
                    </a:lnTo>
                    <a:lnTo>
                      <a:pt x="933" y="2056"/>
                    </a:lnTo>
                    <a:lnTo>
                      <a:pt x="929" y="2055"/>
                    </a:lnTo>
                    <a:lnTo>
                      <a:pt x="926" y="2053"/>
                    </a:lnTo>
                    <a:lnTo>
                      <a:pt x="924" y="2050"/>
                    </a:lnTo>
                    <a:lnTo>
                      <a:pt x="923" y="2044"/>
                    </a:lnTo>
                    <a:lnTo>
                      <a:pt x="915" y="2044"/>
                    </a:lnTo>
                    <a:lnTo>
                      <a:pt x="906" y="2044"/>
                    </a:lnTo>
                    <a:lnTo>
                      <a:pt x="902" y="2036"/>
                    </a:lnTo>
                    <a:lnTo>
                      <a:pt x="898" y="2027"/>
                    </a:lnTo>
                    <a:lnTo>
                      <a:pt x="895" y="2019"/>
                    </a:lnTo>
                    <a:lnTo>
                      <a:pt x="894" y="2014"/>
                    </a:lnTo>
                    <a:lnTo>
                      <a:pt x="885" y="2014"/>
                    </a:lnTo>
                    <a:lnTo>
                      <a:pt x="877" y="2014"/>
                    </a:lnTo>
                    <a:lnTo>
                      <a:pt x="877" y="2005"/>
                    </a:lnTo>
                    <a:lnTo>
                      <a:pt x="878" y="1995"/>
                    </a:lnTo>
                    <a:lnTo>
                      <a:pt x="876" y="1991"/>
                    </a:lnTo>
                    <a:lnTo>
                      <a:pt x="874" y="1988"/>
                    </a:lnTo>
                    <a:lnTo>
                      <a:pt x="871" y="1986"/>
                    </a:lnTo>
                    <a:lnTo>
                      <a:pt x="864" y="1985"/>
                    </a:lnTo>
                    <a:lnTo>
                      <a:pt x="864" y="1976"/>
                    </a:lnTo>
                    <a:lnTo>
                      <a:pt x="864" y="1968"/>
                    </a:lnTo>
                    <a:lnTo>
                      <a:pt x="847" y="1968"/>
                    </a:lnTo>
                    <a:lnTo>
                      <a:pt x="835" y="1968"/>
                    </a:lnTo>
                    <a:lnTo>
                      <a:pt x="835" y="1951"/>
                    </a:lnTo>
                    <a:lnTo>
                      <a:pt x="835" y="1939"/>
                    </a:lnTo>
                    <a:lnTo>
                      <a:pt x="831" y="1934"/>
                    </a:lnTo>
                    <a:lnTo>
                      <a:pt x="826" y="1931"/>
                    </a:lnTo>
                    <a:lnTo>
                      <a:pt x="822" y="1928"/>
                    </a:lnTo>
                    <a:lnTo>
                      <a:pt x="818" y="1927"/>
                    </a:lnTo>
                    <a:lnTo>
                      <a:pt x="801" y="1927"/>
                    </a:lnTo>
                    <a:lnTo>
                      <a:pt x="789" y="1927"/>
                    </a:lnTo>
                    <a:lnTo>
                      <a:pt x="784" y="1918"/>
                    </a:lnTo>
                    <a:lnTo>
                      <a:pt x="781" y="1910"/>
                    </a:lnTo>
                    <a:lnTo>
                      <a:pt x="778" y="1903"/>
                    </a:lnTo>
                    <a:lnTo>
                      <a:pt x="777" y="1898"/>
                    </a:lnTo>
                    <a:lnTo>
                      <a:pt x="768" y="1898"/>
                    </a:lnTo>
                    <a:lnTo>
                      <a:pt x="760" y="1898"/>
                    </a:lnTo>
                    <a:lnTo>
                      <a:pt x="755" y="1889"/>
                    </a:lnTo>
                    <a:lnTo>
                      <a:pt x="752" y="1881"/>
                    </a:lnTo>
                    <a:lnTo>
                      <a:pt x="749" y="1874"/>
                    </a:lnTo>
                    <a:lnTo>
                      <a:pt x="748" y="1869"/>
                    </a:lnTo>
                    <a:lnTo>
                      <a:pt x="739" y="1869"/>
                    </a:lnTo>
                    <a:lnTo>
                      <a:pt x="731" y="1869"/>
                    </a:lnTo>
                    <a:lnTo>
                      <a:pt x="726" y="1860"/>
                    </a:lnTo>
                    <a:lnTo>
                      <a:pt x="723" y="1852"/>
                    </a:lnTo>
                    <a:lnTo>
                      <a:pt x="720" y="1845"/>
                    </a:lnTo>
                    <a:lnTo>
                      <a:pt x="719" y="1840"/>
                    </a:lnTo>
                    <a:lnTo>
                      <a:pt x="709" y="1840"/>
                    </a:lnTo>
                    <a:lnTo>
                      <a:pt x="701" y="1840"/>
                    </a:lnTo>
                    <a:lnTo>
                      <a:pt x="696" y="1831"/>
                    </a:lnTo>
                    <a:lnTo>
                      <a:pt x="693" y="1823"/>
                    </a:lnTo>
                    <a:lnTo>
                      <a:pt x="690" y="1816"/>
                    </a:lnTo>
                    <a:lnTo>
                      <a:pt x="689" y="1811"/>
                    </a:lnTo>
                    <a:lnTo>
                      <a:pt x="680" y="1811"/>
                    </a:lnTo>
                    <a:lnTo>
                      <a:pt x="672" y="1811"/>
                    </a:lnTo>
                    <a:lnTo>
                      <a:pt x="667" y="1807"/>
                    </a:lnTo>
                    <a:lnTo>
                      <a:pt x="664" y="1802"/>
                    </a:lnTo>
                    <a:lnTo>
                      <a:pt x="661" y="1798"/>
                    </a:lnTo>
                    <a:lnTo>
                      <a:pt x="660" y="1793"/>
                    </a:lnTo>
                    <a:lnTo>
                      <a:pt x="660" y="1777"/>
                    </a:lnTo>
                    <a:lnTo>
                      <a:pt x="660" y="1764"/>
                    </a:lnTo>
                    <a:lnTo>
                      <a:pt x="651" y="1760"/>
                    </a:lnTo>
                    <a:lnTo>
                      <a:pt x="643" y="1756"/>
                    </a:lnTo>
                    <a:lnTo>
                      <a:pt x="636" y="1754"/>
                    </a:lnTo>
                    <a:lnTo>
                      <a:pt x="631" y="1753"/>
                    </a:lnTo>
                    <a:lnTo>
                      <a:pt x="631" y="1744"/>
                    </a:lnTo>
                    <a:lnTo>
                      <a:pt x="631" y="1735"/>
                    </a:lnTo>
                    <a:lnTo>
                      <a:pt x="622" y="1731"/>
                    </a:lnTo>
                    <a:lnTo>
                      <a:pt x="614" y="1727"/>
                    </a:lnTo>
                    <a:lnTo>
                      <a:pt x="607" y="1725"/>
                    </a:lnTo>
                    <a:lnTo>
                      <a:pt x="602" y="1724"/>
                    </a:lnTo>
                    <a:lnTo>
                      <a:pt x="602" y="1707"/>
                    </a:lnTo>
                    <a:lnTo>
                      <a:pt x="602" y="1695"/>
                    </a:lnTo>
                    <a:lnTo>
                      <a:pt x="593" y="1695"/>
                    </a:lnTo>
                    <a:lnTo>
                      <a:pt x="585" y="1695"/>
                    </a:lnTo>
                    <a:lnTo>
                      <a:pt x="585" y="1685"/>
                    </a:lnTo>
                    <a:lnTo>
                      <a:pt x="585" y="1676"/>
                    </a:lnTo>
                    <a:lnTo>
                      <a:pt x="584" y="1672"/>
                    </a:lnTo>
                    <a:lnTo>
                      <a:pt x="582" y="1669"/>
                    </a:lnTo>
                    <a:lnTo>
                      <a:pt x="578" y="1667"/>
                    </a:lnTo>
                    <a:lnTo>
                      <a:pt x="573" y="1666"/>
                    </a:lnTo>
                    <a:lnTo>
                      <a:pt x="573" y="1644"/>
                    </a:lnTo>
                    <a:lnTo>
                      <a:pt x="573" y="1625"/>
                    </a:lnTo>
                    <a:lnTo>
                      <a:pt x="573" y="1607"/>
                    </a:lnTo>
                    <a:lnTo>
                      <a:pt x="573" y="1589"/>
                    </a:lnTo>
                    <a:lnTo>
                      <a:pt x="564" y="1589"/>
                    </a:lnTo>
                    <a:lnTo>
                      <a:pt x="555" y="1589"/>
                    </a:lnTo>
                    <a:lnTo>
                      <a:pt x="555" y="1581"/>
                    </a:lnTo>
                    <a:lnTo>
                      <a:pt x="555" y="1572"/>
                    </a:lnTo>
                    <a:lnTo>
                      <a:pt x="564" y="1572"/>
                    </a:lnTo>
                    <a:lnTo>
                      <a:pt x="573" y="1572"/>
                    </a:lnTo>
                    <a:lnTo>
                      <a:pt x="573" y="1555"/>
                    </a:lnTo>
                    <a:lnTo>
                      <a:pt x="573" y="1543"/>
                    </a:lnTo>
                    <a:lnTo>
                      <a:pt x="574" y="1539"/>
                    </a:lnTo>
                    <a:lnTo>
                      <a:pt x="577" y="1535"/>
                    </a:lnTo>
                    <a:lnTo>
                      <a:pt x="580" y="1532"/>
                    </a:lnTo>
                    <a:lnTo>
                      <a:pt x="585" y="1531"/>
                    </a:lnTo>
                    <a:lnTo>
                      <a:pt x="597" y="1531"/>
                    </a:lnTo>
                    <a:lnTo>
                      <a:pt x="614" y="1531"/>
                    </a:lnTo>
                    <a:lnTo>
                      <a:pt x="614" y="1523"/>
                    </a:lnTo>
                    <a:lnTo>
                      <a:pt x="614" y="1514"/>
                    </a:lnTo>
                    <a:lnTo>
                      <a:pt x="631" y="1514"/>
                    </a:lnTo>
                    <a:lnTo>
                      <a:pt x="649" y="1514"/>
                    </a:lnTo>
                    <a:lnTo>
                      <a:pt x="668" y="1514"/>
                    </a:lnTo>
                    <a:lnTo>
                      <a:pt x="689" y="1514"/>
                    </a:lnTo>
                    <a:lnTo>
                      <a:pt x="689" y="1523"/>
                    </a:lnTo>
                    <a:lnTo>
                      <a:pt x="689" y="1531"/>
                    </a:lnTo>
                    <a:lnTo>
                      <a:pt x="707" y="1530"/>
                    </a:lnTo>
                    <a:lnTo>
                      <a:pt x="731" y="1528"/>
                    </a:lnTo>
                    <a:lnTo>
                      <a:pt x="742" y="1529"/>
                    </a:lnTo>
                    <a:lnTo>
                      <a:pt x="751" y="1531"/>
                    </a:lnTo>
                    <a:lnTo>
                      <a:pt x="755" y="1533"/>
                    </a:lnTo>
                    <a:lnTo>
                      <a:pt x="757" y="1536"/>
                    </a:lnTo>
                    <a:lnTo>
                      <a:pt x="759" y="1539"/>
                    </a:lnTo>
                    <a:lnTo>
                      <a:pt x="760" y="1543"/>
                    </a:lnTo>
                    <a:lnTo>
                      <a:pt x="769" y="1543"/>
                    </a:lnTo>
                    <a:lnTo>
                      <a:pt x="781" y="1543"/>
                    </a:lnTo>
                    <a:lnTo>
                      <a:pt x="793" y="1543"/>
                    </a:lnTo>
                    <a:lnTo>
                      <a:pt x="806" y="1543"/>
                    </a:lnTo>
                    <a:lnTo>
                      <a:pt x="806" y="1552"/>
                    </a:lnTo>
                    <a:lnTo>
                      <a:pt x="806" y="1560"/>
                    </a:lnTo>
                    <a:lnTo>
                      <a:pt x="818" y="1560"/>
                    </a:lnTo>
                    <a:lnTo>
                      <a:pt x="827" y="1559"/>
                    </a:lnTo>
                    <a:lnTo>
                      <a:pt x="830" y="1561"/>
                    </a:lnTo>
                    <a:lnTo>
                      <a:pt x="833" y="1563"/>
                    </a:lnTo>
                    <a:lnTo>
                      <a:pt x="835" y="1566"/>
                    </a:lnTo>
                    <a:lnTo>
                      <a:pt x="835" y="1572"/>
                    </a:lnTo>
                    <a:lnTo>
                      <a:pt x="847" y="1572"/>
                    </a:lnTo>
                    <a:lnTo>
                      <a:pt x="864" y="1572"/>
                    </a:lnTo>
                    <a:lnTo>
                      <a:pt x="864" y="1581"/>
                    </a:lnTo>
                    <a:lnTo>
                      <a:pt x="864" y="1589"/>
                    </a:lnTo>
                    <a:lnTo>
                      <a:pt x="879" y="1589"/>
                    </a:lnTo>
                    <a:lnTo>
                      <a:pt x="892" y="1589"/>
                    </a:lnTo>
                    <a:lnTo>
                      <a:pt x="897" y="1590"/>
                    </a:lnTo>
                    <a:lnTo>
                      <a:pt x="902" y="1592"/>
                    </a:lnTo>
                    <a:lnTo>
                      <a:pt x="903" y="1593"/>
                    </a:lnTo>
                    <a:lnTo>
                      <a:pt x="905" y="1595"/>
                    </a:lnTo>
                    <a:lnTo>
                      <a:pt x="906" y="1598"/>
                    </a:lnTo>
                    <a:lnTo>
                      <a:pt x="906" y="1601"/>
                    </a:lnTo>
                    <a:lnTo>
                      <a:pt x="918" y="1601"/>
                    </a:lnTo>
                    <a:lnTo>
                      <a:pt x="935" y="1601"/>
                    </a:lnTo>
                    <a:lnTo>
                      <a:pt x="935" y="1610"/>
                    </a:lnTo>
                    <a:lnTo>
                      <a:pt x="935" y="1618"/>
                    </a:lnTo>
                    <a:lnTo>
                      <a:pt x="944" y="1618"/>
                    </a:lnTo>
                    <a:lnTo>
                      <a:pt x="952" y="1618"/>
                    </a:lnTo>
                    <a:lnTo>
                      <a:pt x="952" y="1602"/>
                    </a:lnTo>
                    <a:lnTo>
                      <a:pt x="952" y="1589"/>
                    </a:lnTo>
                    <a:lnTo>
                      <a:pt x="944" y="1589"/>
                    </a:lnTo>
                    <a:lnTo>
                      <a:pt x="935" y="1589"/>
                    </a:lnTo>
                    <a:lnTo>
                      <a:pt x="931" y="1581"/>
                    </a:lnTo>
                    <a:lnTo>
                      <a:pt x="927" y="1573"/>
                    </a:lnTo>
                    <a:lnTo>
                      <a:pt x="924" y="1566"/>
                    </a:lnTo>
                    <a:lnTo>
                      <a:pt x="923" y="1560"/>
                    </a:lnTo>
                    <a:lnTo>
                      <a:pt x="907" y="1560"/>
                    </a:lnTo>
                    <a:lnTo>
                      <a:pt x="894" y="1560"/>
                    </a:lnTo>
                    <a:lnTo>
                      <a:pt x="894" y="1552"/>
                    </a:lnTo>
                    <a:lnTo>
                      <a:pt x="894" y="1543"/>
                    </a:lnTo>
                    <a:lnTo>
                      <a:pt x="886" y="1539"/>
                    </a:lnTo>
                    <a:lnTo>
                      <a:pt x="878" y="1535"/>
                    </a:lnTo>
                    <a:lnTo>
                      <a:pt x="871" y="1532"/>
                    </a:lnTo>
                    <a:lnTo>
                      <a:pt x="864" y="1531"/>
                    </a:lnTo>
                    <a:lnTo>
                      <a:pt x="864" y="1523"/>
                    </a:lnTo>
                    <a:lnTo>
                      <a:pt x="864" y="1514"/>
                    </a:lnTo>
                    <a:lnTo>
                      <a:pt x="855" y="1514"/>
                    </a:lnTo>
                    <a:lnTo>
                      <a:pt x="845" y="1514"/>
                    </a:lnTo>
                    <a:lnTo>
                      <a:pt x="841" y="1514"/>
                    </a:lnTo>
                    <a:lnTo>
                      <a:pt x="838" y="1511"/>
                    </a:lnTo>
                    <a:lnTo>
                      <a:pt x="836" y="1508"/>
                    </a:lnTo>
                    <a:lnTo>
                      <a:pt x="835" y="1502"/>
                    </a:lnTo>
                    <a:lnTo>
                      <a:pt x="826" y="1502"/>
                    </a:lnTo>
                    <a:lnTo>
                      <a:pt x="818" y="1502"/>
                    </a:lnTo>
                    <a:lnTo>
                      <a:pt x="818" y="1493"/>
                    </a:lnTo>
                    <a:lnTo>
                      <a:pt x="818" y="1485"/>
                    </a:lnTo>
                    <a:lnTo>
                      <a:pt x="801" y="1485"/>
                    </a:lnTo>
                    <a:lnTo>
                      <a:pt x="789" y="1485"/>
                    </a:lnTo>
                    <a:lnTo>
                      <a:pt x="781" y="1477"/>
                    </a:lnTo>
                    <a:lnTo>
                      <a:pt x="777" y="1473"/>
                    </a:lnTo>
                    <a:lnTo>
                      <a:pt x="777" y="1464"/>
                    </a:lnTo>
                    <a:lnTo>
                      <a:pt x="777" y="1456"/>
                    </a:lnTo>
                    <a:lnTo>
                      <a:pt x="760" y="1456"/>
                    </a:lnTo>
                    <a:lnTo>
                      <a:pt x="748" y="1456"/>
                    </a:lnTo>
                    <a:lnTo>
                      <a:pt x="748" y="1439"/>
                    </a:lnTo>
                    <a:lnTo>
                      <a:pt x="748" y="1427"/>
                    </a:lnTo>
                    <a:lnTo>
                      <a:pt x="739" y="1427"/>
                    </a:lnTo>
                    <a:lnTo>
                      <a:pt x="729" y="1427"/>
                    </a:lnTo>
                    <a:lnTo>
                      <a:pt x="725" y="1426"/>
                    </a:lnTo>
                    <a:lnTo>
                      <a:pt x="722" y="1424"/>
                    </a:lnTo>
                    <a:lnTo>
                      <a:pt x="720" y="1421"/>
                    </a:lnTo>
                    <a:lnTo>
                      <a:pt x="719" y="1415"/>
                    </a:lnTo>
                    <a:lnTo>
                      <a:pt x="709" y="1415"/>
                    </a:lnTo>
                    <a:lnTo>
                      <a:pt x="701" y="1415"/>
                    </a:lnTo>
                    <a:lnTo>
                      <a:pt x="696" y="1407"/>
                    </a:lnTo>
                    <a:lnTo>
                      <a:pt x="693" y="1398"/>
                    </a:lnTo>
                    <a:lnTo>
                      <a:pt x="690" y="1391"/>
                    </a:lnTo>
                    <a:lnTo>
                      <a:pt x="689" y="1386"/>
                    </a:lnTo>
                    <a:lnTo>
                      <a:pt x="680" y="1386"/>
                    </a:lnTo>
                    <a:lnTo>
                      <a:pt x="672" y="1386"/>
                    </a:lnTo>
                    <a:lnTo>
                      <a:pt x="672" y="1377"/>
                    </a:lnTo>
                    <a:lnTo>
                      <a:pt x="672" y="1369"/>
                    </a:lnTo>
                    <a:lnTo>
                      <a:pt x="655" y="1369"/>
                    </a:lnTo>
                    <a:lnTo>
                      <a:pt x="643" y="1369"/>
                    </a:lnTo>
                    <a:lnTo>
                      <a:pt x="635" y="1361"/>
                    </a:lnTo>
                    <a:lnTo>
                      <a:pt x="631" y="1357"/>
                    </a:lnTo>
                    <a:lnTo>
                      <a:pt x="631" y="1348"/>
                    </a:lnTo>
                    <a:lnTo>
                      <a:pt x="631" y="1340"/>
                    </a:lnTo>
                    <a:lnTo>
                      <a:pt x="622" y="1335"/>
                    </a:lnTo>
                    <a:lnTo>
                      <a:pt x="614" y="1332"/>
                    </a:lnTo>
                    <a:lnTo>
                      <a:pt x="607" y="1329"/>
                    </a:lnTo>
                    <a:lnTo>
                      <a:pt x="602" y="1328"/>
                    </a:lnTo>
                    <a:lnTo>
                      <a:pt x="602" y="1319"/>
                    </a:lnTo>
                    <a:lnTo>
                      <a:pt x="602" y="1311"/>
                    </a:lnTo>
                    <a:lnTo>
                      <a:pt x="593" y="1306"/>
                    </a:lnTo>
                    <a:lnTo>
                      <a:pt x="585" y="1303"/>
                    </a:lnTo>
                    <a:lnTo>
                      <a:pt x="578" y="1300"/>
                    </a:lnTo>
                    <a:lnTo>
                      <a:pt x="573" y="1299"/>
                    </a:lnTo>
                    <a:lnTo>
                      <a:pt x="573" y="1289"/>
                    </a:lnTo>
                    <a:lnTo>
                      <a:pt x="573" y="1281"/>
                    </a:lnTo>
                    <a:lnTo>
                      <a:pt x="562" y="1281"/>
                    </a:lnTo>
                    <a:lnTo>
                      <a:pt x="553" y="1281"/>
                    </a:lnTo>
                    <a:lnTo>
                      <a:pt x="549" y="1280"/>
                    </a:lnTo>
                    <a:lnTo>
                      <a:pt x="546" y="1278"/>
                    </a:lnTo>
                    <a:lnTo>
                      <a:pt x="544" y="1274"/>
                    </a:lnTo>
                    <a:lnTo>
                      <a:pt x="543" y="1269"/>
                    </a:lnTo>
                    <a:lnTo>
                      <a:pt x="534" y="1269"/>
                    </a:lnTo>
                    <a:lnTo>
                      <a:pt x="525" y="1269"/>
                    </a:lnTo>
                    <a:lnTo>
                      <a:pt x="521" y="1260"/>
                    </a:lnTo>
                    <a:lnTo>
                      <a:pt x="518" y="1252"/>
                    </a:lnTo>
                    <a:lnTo>
                      <a:pt x="515" y="1245"/>
                    </a:lnTo>
                    <a:lnTo>
                      <a:pt x="514" y="1240"/>
                    </a:lnTo>
                    <a:lnTo>
                      <a:pt x="497" y="1240"/>
                    </a:lnTo>
                    <a:lnTo>
                      <a:pt x="485" y="1240"/>
                    </a:lnTo>
                    <a:lnTo>
                      <a:pt x="485" y="1231"/>
                    </a:lnTo>
                    <a:lnTo>
                      <a:pt x="485" y="1223"/>
                    </a:lnTo>
                    <a:lnTo>
                      <a:pt x="476" y="1223"/>
                    </a:lnTo>
                    <a:lnTo>
                      <a:pt x="467" y="1223"/>
                    </a:lnTo>
                    <a:lnTo>
                      <a:pt x="468" y="1213"/>
                    </a:lnTo>
                    <a:lnTo>
                      <a:pt x="468" y="1204"/>
                    </a:lnTo>
                    <a:lnTo>
                      <a:pt x="467" y="1200"/>
                    </a:lnTo>
                    <a:lnTo>
                      <a:pt x="465" y="1196"/>
                    </a:lnTo>
                    <a:lnTo>
                      <a:pt x="461" y="1194"/>
                    </a:lnTo>
                    <a:lnTo>
                      <a:pt x="456" y="1193"/>
                    </a:lnTo>
                    <a:lnTo>
                      <a:pt x="456" y="1177"/>
                    </a:lnTo>
                    <a:lnTo>
                      <a:pt x="456" y="1164"/>
                    </a:lnTo>
                    <a:lnTo>
                      <a:pt x="446" y="1165"/>
                    </a:lnTo>
                    <a:lnTo>
                      <a:pt x="437" y="1165"/>
                    </a:lnTo>
                    <a:lnTo>
                      <a:pt x="433" y="1164"/>
                    </a:lnTo>
                    <a:lnTo>
                      <a:pt x="430" y="1162"/>
                    </a:lnTo>
                    <a:lnTo>
                      <a:pt x="428" y="1158"/>
                    </a:lnTo>
                    <a:lnTo>
                      <a:pt x="427" y="1153"/>
                    </a:lnTo>
                    <a:lnTo>
                      <a:pt x="418" y="1153"/>
                    </a:lnTo>
                    <a:lnTo>
                      <a:pt x="408" y="1153"/>
                    </a:lnTo>
                    <a:lnTo>
                      <a:pt x="404" y="1148"/>
                    </a:lnTo>
                    <a:lnTo>
                      <a:pt x="400" y="1144"/>
                    </a:lnTo>
                    <a:lnTo>
                      <a:pt x="398" y="1140"/>
                    </a:lnTo>
                    <a:lnTo>
                      <a:pt x="397" y="1135"/>
                    </a:lnTo>
                    <a:lnTo>
                      <a:pt x="397" y="1119"/>
                    </a:lnTo>
                    <a:lnTo>
                      <a:pt x="397" y="1106"/>
                    </a:lnTo>
                    <a:lnTo>
                      <a:pt x="388" y="1102"/>
                    </a:lnTo>
                    <a:lnTo>
                      <a:pt x="380" y="1098"/>
                    </a:lnTo>
                    <a:lnTo>
                      <a:pt x="373" y="1096"/>
                    </a:lnTo>
                    <a:lnTo>
                      <a:pt x="368" y="1095"/>
                    </a:lnTo>
                    <a:lnTo>
                      <a:pt x="368" y="1086"/>
                    </a:lnTo>
                    <a:lnTo>
                      <a:pt x="368" y="1077"/>
                    </a:lnTo>
                    <a:lnTo>
                      <a:pt x="359" y="1077"/>
                    </a:lnTo>
                    <a:lnTo>
                      <a:pt x="350" y="1077"/>
                    </a:lnTo>
                    <a:lnTo>
                      <a:pt x="350" y="1061"/>
                    </a:lnTo>
                    <a:lnTo>
                      <a:pt x="350" y="1048"/>
                    </a:lnTo>
                    <a:lnTo>
                      <a:pt x="334" y="1048"/>
                    </a:lnTo>
                    <a:lnTo>
                      <a:pt x="321" y="1048"/>
                    </a:lnTo>
                    <a:lnTo>
                      <a:pt x="321" y="1032"/>
                    </a:lnTo>
                    <a:lnTo>
                      <a:pt x="321" y="1019"/>
                    </a:lnTo>
                    <a:lnTo>
                      <a:pt x="313" y="1011"/>
                    </a:lnTo>
                    <a:lnTo>
                      <a:pt x="310" y="1008"/>
                    </a:lnTo>
                    <a:lnTo>
                      <a:pt x="301" y="1008"/>
                    </a:lnTo>
                    <a:lnTo>
                      <a:pt x="292" y="1008"/>
                    </a:lnTo>
                    <a:lnTo>
                      <a:pt x="293" y="993"/>
                    </a:lnTo>
                    <a:lnTo>
                      <a:pt x="293" y="978"/>
                    </a:lnTo>
                    <a:lnTo>
                      <a:pt x="292" y="971"/>
                    </a:lnTo>
                    <a:lnTo>
                      <a:pt x="290" y="966"/>
                    </a:lnTo>
                    <a:lnTo>
                      <a:pt x="288" y="964"/>
                    </a:lnTo>
                    <a:lnTo>
                      <a:pt x="286" y="963"/>
                    </a:lnTo>
                    <a:lnTo>
                      <a:pt x="284" y="962"/>
                    </a:lnTo>
                    <a:lnTo>
                      <a:pt x="281" y="961"/>
                    </a:lnTo>
                    <a:lnTo>
                      <a:pt x="281" y="945"/>
                    </a:lnTo>
                    <a:lnTo>
                      <a:pt x="281" y="932"/>
                    </a:lnTo>
                    <a:lnTo>
                      <a:pt x="272" y="932"/>
                    </a:lnTo>
                    <a:lnTo>
                      <a:pt x="263" y="932"/>
                    </a:lnTo>
                    <a:lnTo>
                      <a:pt x="264" y="922"/>
                    </a:lnTo>
                    <a:lnTo>
                      <a:pt x="264" y="912"/>
                    </a:lnTo>
                    <a:lnTo>
                      <a:pt x="263" y="908"/>
                    </a:lnTo>
                    <a:lnTo>
                      <a:pt x="260" y="905"/>
                    </a:lnTo>
                    <a:lnTo>
                      <a:pt x="256" y="903"/>
                    </a:lnTo>
                    <a:lnTo>
                      <a:pt x="251" y="902"/>
                    </a:lnTo>
                    <a:lnTo>
                      <a:pt x="249" y="879"/>
                    </a:lnTo>
                    <a:lnTo>
                      <a:pt x="248" y="846"/>
                    </a:lnTo>
                    <a:lnTo>
                      <a:pt x="248" y="830"/>
                    </a:lnTo>
                    <a:lnTo>
                      <a:pt x="251" y="817"/>
                    </a:lnTo>
                    <a:lnTo>
                      <a:pt x="252" y="811"/>
                    </a:lnTo>
                    <a:lnTo>
                      <a:pt x="255" y="807"/>
                    </a:lnTo>
                    <a:lnTo>
                      <a:pt x="258" y="804"/>
                    </a:lnTo>
                    <a:lnTo>
                      <a:pt x="263" y="803"/>
                    </a:lnTo>
                    <a:lnTo>
                      <a:pt x="263" y="795"/>
                    </a:lnTo>
                    <a:lnTo>
                      <a:pt x="263" y="786"/>
                    </a:lnTo>
                    <a:lnTo>
                      <a:pt x="269" y="782"/>
                    </a:lnTo>
                    <a:lnTo>
                      <a:pt x="276" y="778"/>
                    </a:lnTo>
                    <a:lnTo>
                      <a:pt x="284" y="775"/>
                    </a:lnTo>
                    <a:lnTo>
                      <a:pt x="292" y="774"/>
                    </a:lnTo>
                    <a:lnTo>
                      <a:pt x="292" y="766"/>
                    </a:lnTo>
                    <a:lnTo>
                      <a:pt x="292" y="757"/>
                    </a:lnTo>
                    <a:lnTo>
                      <a:pt x="314" y="757"/>
                    </a:lnTo>
                    <a:lnTo>
                      <a:pt x="336" y="757"/>
                    </a:lnTo>
                    <a:lnTo>
                      <a:pt x="358" y="757"/>
                    </a:lnTo>
                    <a:lnTo>
                      <a:pt x="379" y="757"/>
                    </a:lnTo>
                    <a:lnTo>
                      <a:pt x="379" y="766"/>
                    </a:lnTo>
                    <a:lnTo>
                      <a:pt x="379" y="774"/>
                    </a:lnTo>
                    <a:lnTo>
                      <a:pt x="396" y="773"/>
                    </a:lnTo>
                    <a:lnTo>
                      <a:pt x="416" y="772"/>
                    </a:lnTo>
                    <a:lnTo>
                      <a:pt x="425" y="772"/>
                    </a:lnTo>
                    <a:lnTo>
                      <a:pt x="432" y="774"/>
                    </a:lnTo>
                    <a:lnTo>
                      <a:pt x="434" y="776"/>
                    </a:lnTo>
                    <a:lnTo>
                      <a:pt x="437" y="779"/>
                    </a:lnTo>
                    <a:lnTo>
                      <a:pt x="438" y="782"/>
                    </a:lnTo>
                    <a:lnTo>
                      <a:pt x="438" y="786"/>
                    </a:lnTo>
                    <a:lnTo>
                      <a:pt x="451" y="786"/>
                    </a:lnTo>
                    <a:lnTo>
                      <a:pt x="467" y="786"/>
                    </a:lnTo>
                    <a:lnTo>
                      <a:pt x="467" y="795"/>
                    </a:lnTo>
                    <a:lnTo>
                      <a:pt x="467" y="803"/>
                    </a:lnTo>
                    <a:lnTo>
                      <a:pt x="479" y="803"/>
                    </a:lnTo>
                    <a:lnTo>
                      <a:pt x="488" y="803"/>
                    </a:lnTo>
                    <a:lnTo>
                      <a:pt x="492" y="804"/>
                    </a:lnTo>
                    <a:lnTo>
                      <a:pt x="494" y="806"/>
                    </a:lnTo>
                    <a:lnTo>
                      <a:pt x="496" y="810"/>
                    </a:lnTo>
                    <a:lnTo>
                      <a:pt x="496" y="815"/>
                    </a:lnTo>
                    <a:lnTo>
                      <a:pt x="509" y="815"/>
                    </a:lnTo>
                    <a:lnTo>
                      <a:pt x="525" y="815"/>
                    </a:lnTo>
                    <a:lnTo>
                      <a:pt x="518" y="807"/>
                    </a:lnTo>
                    <a:lnTo>
                      <a:pt x="514" y="803"/>
                    </a:lnTo>
                    <a:lnTo>
                      <a:pt x="514" y="795"/>
                    </a:lnTo>
                    <a:lnTo>
                      <a:pt x="514" y="786"/>
                    </a:lnTo>
                    <a:lnTo>
                      <a:pt x="505" y="782"/>
                    </a:lnTo>
                    <a:lnTo>
                      <a:pt x="497" y="778"/>
                    </a:lnTo>
                    <a:lnTo>
                      <a:pt x="490" y="775"/>
                    </a:lnTo>
                    <a:lnTo>
                      <a:pt x="485" y="774"/>
                    </a:lnTo>
                    <a:lnTo>
                      <a:pt x="485" y="766"/>
                    </a:lnTo>
                    <a:lnTo>
                      <a:pt x="485" y="757"/>
                    </a:lnTo>
                    <a:lnTo>
                      <a:pt x="475" y="758"/>
                    </a:lnTo>
                    <a:lnTo>
                      <a:pt x="466" y="758"/>
                    </a:lnTo>
                    <a:lnTo>
                      <a:pt x="462" y="757"/>
                    </a:lnTo>
                    <a:lnTo>
                      <a:pt x="459" y="755"/>
                    </a:lnTo>
                    <a:lnTo>
                      <a:pt x="457" y="751"/>
                    </a:lnTo>
                    <a:lnTo>
                      <a:pt x="456" y="745"/>
                    </a:lnTo>
                    <a:lnTo>
                      <a:pt x="447" y="745"/>
                    </a:lnTo>
                    <a:lnTo>
                      <a:pt x="438" y="745"/>
                    </a:lnTo>
                    <a:lnTo>
                      <a:pt x="434" y="737"/>
                    </a:lnTo>
                    <a:lnTo>
                      <a:pt x="430" y="729"/>
                    </a:lnTo>
                    <a:lnTo>
                      <a:pt x="428" y="722"/>
                    </a:lnTo>
                    <a:lnTo>
                      <a:pt x="427" y="716"/>
                    </a:lnTo>
                    <a:lnTo>
                      <a:pt x="418" y="716"/>
                    </a:lnTo>
                    <a:lnTo>
                      <a:pt x="408" y="716"/>
                    </a:lnTo>
                    <a:lnTo>
                      <a:pt x="404" y="708"/>
                    </a:lnTo>
                    <a:lnTo>
                      <a:pt x="400" y="700"/>
                    </a:lnTo>
                    <a:lnTo>
                      <a:pt x="398" y="693"/>
                    </a:lnTo>
                    <a:lnTo>
                      <a:pt x="397" y="687"/>
                    </a:lnTo>
                    <a:lnTo>
                      <a:pt x="388" y="687"/>
                    </a:lnTo>
                    <a:lnTo>
                      <a:pt x="379" y="687"/>
                    </a:lnTo>
                    <a:lnTo>
                      <a:pt x="375" y="679"/>
                    </a:lnTo>
                    <a:lnTo>
                      <a:pt x="371" y="671"/>
                    </a:lnTo>
                    <a:lnTo>
                      <a:pt x="369" y="664"/>
                    </a:lnTo>
                    <a:lnTo>
                      <a:pt x="368" y="658"/>
                    </a:lnTo>
                    <a:lnTo>
                      <a:pt x="359" y="658"/>
                    </a:lnTo>
                    <a:lnTo>
                      <a:pt x="350" y="658"/>
                    </a:lnTo>
                    <a:lnTo>
                      <a:pt x="346" y="654"/>
                    </a:lnTo>
                    <a:lnTo>
                      <a:pt x="342" y="650"/>
                    </a:lnTo>
                    <a:lnTo>
                      <a:pt x="340" y="645"/>
                    </a:lnTo>
                    <a:lnTo>
                      <a:pt x="339" y="641"/>
                    </a:lnTo>
                    <a:lnTo>
                      <a:pt x="339" y="624"/>
                    </a:lnTo>
                    <a:lnTo>
                      <a:pt x="339" y="612"/>
                    </a:lnTo>
                    <a:lnTo>
                      <a:pt x="330" y="608"/>
                    </a:lnTo>
                    <a:lnTo>
                      <a:pt x="322" y="604"/>
                    </a:lnTo>
                    <a:lnTo>
                      <a:pt x="315" y="601"/>
                    </a:lnTo>
                    <a:lnTo>
                      <a:pt x="310" y="600"/>
                    </a:lnTo>
                    <a:lnTo>
                      <a:pt x="310" y="592"/>
                    </a:lnTo>
                    <a:lnTo>
                      <a:pt x="310" y="583"/>
                    </a:lnTo>
                    <a:lnTo>
                      <a:pt x="301" y="579"/>
                    </a:lnTo>
                    <a:lnTo>
                      <a:pt x="293" y="575"/>
                    </a:lnTo>
                    <a:lnTo>
                      <a:pt x="286" y="572"/>
                    </a:lnTo>
                    <a:lnTo>
                      <a:pt x="281" y="571"/>
                    </a:lnTo>
                    <a:lnTo>
                      <a:pt x="281" y="562"/>
                    </a:lnTo>
                    <a:lnTo>
                      <a:pt x="281" y="553"/>
                    </a:lnTo>
                    <a:lnTo>
                      <a:pt x="272" y="549"/>
                    </a:lnTo>
                    <a:lnTo>
                      <a:pt x="264" y="545"/>
                    </a:lnTo>
                    <a:lnTo>
                      <a:pt x="256" y="542"/>
                    </a:lnTo>
                    <a:lnTo>
                      <a:pt x="251" y="541"/>
                    </a:lnTo>
                    <a:lnTo>
                      <a:pt x="251" y="533"/>
                    </a:lnTo>
                    <a:lnTo>
                      <a:pt x="251" y="524"/>
                    </a:lnTo>
                    <a:lnTo>
                      <a:pt x="242" y="520"/>
                    </a:lnTo>
                    <a:lnTo>
                      <a:pt x="234" y="516"/>
                    </a:lnTo>
                    <a:lnTo>
                      <a:pt x="227" y="513"/>
                    </a:lnTo>
                    <a:lnTo>
                      <a:pt x="222" y="512"/>
                    </a:lnTo>
                    <a:lnTo>
                      <a:pt x="222" y="504"/>
                    </a:lnTo>
                    <a:lnTo>
                      <a:pt x="222" y="495"/>
                    </a:lnTo>
                    <a:lnTo>
                      <a:pt x="213" y="491"/>
                    </a:lnTo>
                    <a:lnTo>
                      <a:pt x="205" y="487"/>
                    </a:lnTo>
                    <a:lnTo>
                      <a:pt x="198" y="484"/>
                    </a:lnTo>
                    <a:lnTo>
                      <a:pt x="193" y="483"/>
                    </a:lnTo>
                    <a:lnTo>
                      <a:pt x="193" y="467"/>
                    </a:lnTo>
                    <a:lnTo>
                      <a:pt x="193" y="454"/>
                    </a:lnTo>
                    <a:lnTo>
                      <a:pt x="184" y="454"/>
                    </a:lnTo>
                    <a:lnTo>
                      <a:pt x="175" y="454"/>
                    </a:lnTo>
                    <a:lnTo>
                      <a:pt x="176" y="445"/>
                    </a:lnTo>
                    <a:lnTo>
                      <a:pt x="176" y="435"/>
                    </a:lnTo>
                    <a:lnTo>
                      <a:pt x="175" y="431"/>
                    </a:lnTo>
                    <a:lnTo>
                      <a:pt x="173" y="428"/>
                    </a:lnTo>
                    <a:lnTo>
                      <a:pt x="169" y="426"/>
                    </a:lnTo>
                    <a:lnTo>
                      <a:pt x="164" y="425"/>
                    </a:lnTo>
                    <a:lnTo>
                      <a:pt x="164" y="416"/>
                    </a:lnTo>
                    <a:lnTo>
                      <a:pt x="164" y="408"/>
                    </a:lnTo>
                    <a:lnTo>
                      <a:pt x="155" y="408"/>
                    </a:lnTo>
                    <a:lnTo>
                      <a:pt x="146" y="408"/>
                    </a:lnTo>
                    <a:lnTo>
                      <a:pt x="146" y="391"/>
                    </a:lnTo>
                    <a:lnTo>
                      <a:pt x="146" y="379"/>
                    </a:lnTo>
                    <a:lnTo>
                      <a:pt x="138" y="371"/>
                    </a:lnTo>
                    <a:lnTo>
                      <a:pt x="135" y="367"/>
                    </a:lnTo>
                    <a:lnTo>
                      <a:pt x="126" y="367"/>
                    </a:lnTo>
                    <a:lnTo>
                      <a:pt x="117" y="367"/>
                    </a:lnTo>
                    <a:lnTo>
                      <a:pt x="113" y="363"/>
                    </a:lnTo>
                    <a:lnTo>
                      <a:pt x="108" y="358"/>
                    </a:lnTo>
                    <a:lnTo>
                      <a:pt x="105" y="354"/>
                    </a:lnTo>
                    <a:lnTo>
                      <a:pt x="105" y="350"/>
                    </a:lnTo>
                    <a:lnTo>
                      <a:pt x="105" y="333"/>
                    </a:lnTo>
                    <a:lnTo>
                      <a:pt x="105" y="321"/>
                    </a:lnTo>
                    <a:lnTo>
                      <a:pt x="96" y="316"/>
                    </a:lnTo>
                    <a:lnTo>
                      <a:pt x="88" y="313"/>
                    </a:lnTo>
                    <a:lnTo>
                      <a:pt x="81" y="310"/>
                    </a:lnTo>
                    <a:lnTo>
                      <a:pt x="75" y="309"/>
                    </a:lnTo>
                    <a:lnTo>
                      <a:pt x="75" y="292"/>
                    </a:lnTo>
                    <a:lnTo>
                      <a:pt x="75" y="280"/>
                    </a:lnTo>
                    <a:lnTo>
                      <a:pt x="67" y="280"/>
                    </a:lnTo>
                    <a:lnTo>
                      <a:pt x="58" y="280"/>
                    </a:lnTo>
                    <a:lnTo>
                      <a:pt x="59" y="271"/>
                    </a:lnTo>
                    <a:lnTo>
                      <a:pt x="59" y="261"/>
                    </a:lnTo>
                    <a:lnTo>
                      <a:pt x="58" y="257"/>
                    </a:lnTo>
                    <a:lnTo>
                      <a:pt x="56" y="254"/>
                    </a:lnTo>
                    <a:lnTo>
                      <a:pt x="52" y="252"/>
                    </a:lnTo>
                    <a:lnTo>
                      <a:pt x="46" y="251"/>
                    </a:lnTo>
                    <a:lnTo>
                      <a:pt x="46" y="242"/>
                    </a:lnTo>
                    <a:lnTo>
                      <a:pt x="46" y="234"/>
                    </a:lnTo>
                    <a:lnTo>
                      <a:pt x="38" y="234"/>
                    </a:lnTo>
                    <a:lnTo>
                      <a:pt x="29" y="234"/>
                    </a:lnTo>
                    <a:lnTo>
                      <a:pt x="30" y="222"/>
                    </a:lnTo>
                    <a:lnTo>
                      <a:pt x="30" y="209"/>
                    </a:lnTo>
                    <a:lnTo>
                      <a:pt x="29" y="203"/>
                    </a:lnTo>
                    <a:lnTo>
                      <a:pt x="27" y="197"/>
                    </a:lnTo>
                    <a:lnTo>
                      <a:pt x="25" y="195"/>
                    </a:lnTo>
                    <a:lnTo>
                      <a:pt x="23" y="193"/>
                    </a:lnTo>
                    <a:lnTo>
                      <a:pt x="20" y="192"/>
                    </a:lnTo>
                    <a:lnTo>
                      <a:pt x="17" y="192"/>
                    </a:lnTo>
                    <a:lnTo>
                      <a:pt x="17" y="171"/>
                    </a:lnTo>
                    <a:lnTo>
                      <a:pt x="17" y="152"/>
                    </a:lnTo>
                    <a:lnTo>
                      <a:pt x="17" y="134"/>
                    </a:lnTo>
                    <a:lnTo>
                      <a:pt x="17" y="116"/>
                    </a:lnTo>
                    <a:lnTo>
                      <a:pt x="9" y="116"/>
                    </a:lnTo>
                    <a:lnTo>
                      <a:pt x="0" y="116"/>
                    </a:lnTo>
                    <a:lnTo>
                      <a:pt x="0" y="100"/>
                    </a:lnTo>
                    <a:lnTo>
                      <a:pt x="0" y="85"/>
                    </a:lnTo>
                    <a:lnTo>
                      <a:pt x="0" y="72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17" y="58"/>
                    </a:lnTo>
                    <a:lnTo>
                      <a:pt x="17" y="46"/>
                    </a:lnTo>
                    <a:lnTo>
                      <a:pt x="17" y="36"/>
                    </a:lnTo>
                    <a:lnTo>
                      <a:pt x="17" y="27"/>
                    </a:lnTo>
                    <a:lnTo>
                      <a:pt x="17" y="18"/>
                    </a:lnTo>
                    <a:lnTo>
                      <a:pt x="30" y="18"/>
                    </a:lnTo>
                    <a:lnTo>
                      <a:pt x="46" y="18"/>
                    </a:lnTo>
                    <a:lnTo>
                      <a:pt x="46" y="9"/>
                    </a:lnTo>
                    <a:lnTo>
                      <a:pt x="46" y="0"/>
                    </a:lnTo>
                    <a:lnTo>
                      <a:pt x="77" y="0"/>
                    </a:lnTo>
                    <a:lnTo>
                      <a:pt x="108" y="0"/>
                    </a:lnTo>
                    <a:lnTo>
                      <a:pt x="141" y="0"/>
                    </a:lnTo>
                    <a:lnTo>
                      <a:pt x="175" y="0"/>
                    </a:lnTo>
                    <a:lnTo>
                      <a:pt x="175" y="9"/>
                    </a:lnTo>
                    <a:lnTo>
                      <a:pt x="175" y="18"/>
                    </a:lnTo>
                    <a:lnTo>
                      <a:pt x="190" y="17"/>
                    </a:lnTo>
                    <a:lnTo>
                      <a:pt x="205" y="17"/>
                    </a:lnTo>
                    <a:lnTo>
                      <a:pt x="211" y="18"/>
                    </a:lnTo>
                    <a:lnTo>
                      <a:pt x="217" y="20"/>
                    </a:lnTo>
                    <a:lnTo>
                      <a:pt x="219" y="22"/>
                    </a:lnTo>
                    <a:lnTo>
                      <a:pt x="220" y="24"/>
                    </a:lnTo>
                    <a:lnTo>
                      <a:pt x="221" y="26"/>
                    </a:lnTo>
                    <a:lnTo>
                      <a:pt x="222" y="29"/>
                    </a:lnTo>
                    <a:lnTo>
                      <a:pt x="234" y="29"/>
                    </a:lnTo>
                    <a:lnTo>
                      <a:pt x="251" y="29"/>
                    </a:lnTo>
                    <a:lnTo>
                      <a:pt x="251" y="38"/>
                    </a:lnTo>
                    <a:lnTo>
                      <a:pt x="251" y="47"/>
                    </a:lnTo>
                    <a:lnTo>
                      <a:pt x="264" y="47"/>
                    </a:lnTo>
                    <a:lnTo>
                      <a:pt x="281" y="47"/>
                    </a:lnTo>
                    <a:lnTo>
                      <a:pt x="284" y="50"/>
                    </a:lnTo>
                    <a:lnTo>
                      <a:pt x="292" y="58"/>
                    </a:lnTo>
                    <a:lnTo>
                      <a:pt x="292" y="67"/>
                    </a:lnTo>
                    <a:lnTo>
                      <a:pt x="292" y="76"/>
                    </a:lnTo>
                    <a:lnTo>
                      <a:pt x="304" y="75"/>
                    </a:lnTo>
                    <a:lnTo>
                      <a:pt x="313" y="75"/>
                    </a:lnTo>
                    <a:lnTo>
                      <a:pt x="317" y="76"/>
                    </a:lnTo>
                    <a:lnTo>
                      <a:pt x="319" y="78"/>
                    </a:lnTo>
                    <a:lnTo>
                      <a:pt x="321" y="82"/>
                    </a:lnTo>
                    <a:lnTo>
                      <a:pt x="321" y="87"/>
                    </a:lnTo>
                    <a:lnTo>
                      <a:pt x="330" y="87"/>
                    </a:lnTo>
                    <a:lnTo>
                      <a:pt x="339" y="87"/>
                    </a:lnTo>
                    <a:lnTo>
                      <a:pt x="339" y="96"/>
                    </a:lnTo>
                    <a:lnTo>
                      <a:pt x="339" y="105"/>
                    </a:lnTo>
                    <a:lnTo>
                      <a:pt x="351" y="105"/>
                    </a:lnTo>
                    <a:lnTo>
                      <a:pt x="368" y="105"/>
                    </a:lnTo>
                    <a:lnTo>
                      <a:pt x="368" y="117"/>
                    </a:lnTo>
                    <a:lnTo>
                      <a:pt x="368" y="134"/>
                    </a:lnTo>
                    <a:lnTo>
                      <a:pt x="380" y="134"/>
                    </a:lnTo>
                    <a:lnTo>
                      <a:pt x="397" y="134"/>
                    </a:lnTo>
                    <a:lnTo>
                      <a:pt x="397" y="146"/>
                    </a:lnTo>
                    <a:lnTo>
                      <a:pt x="397" y="163"/>
                    </a:lnTo>
                    <a:lnTo>
                      <a:pt x="409" y="163"/>
                    </a:lnTo>
                    <a:lnTo>
                      <a:pt x="427" y="163"/>
                    </a:lnTo>
                    <a:lnTo>
                      <a:pt x="430" y="167"/>
                    </a:lnTo>
                    <a:lnTo>
                      <a:pt x="438" y="174"/>
                    </a:lnTo>
                    <a:lnTo>
                      <a:pt x="438" y="183"/>
                    </a:lnTo>
                    <a:lnTo>
                      <a:pt x="438" y="192"/>
                    </a:lnTo>
                    <a:lnTo>
                      <a:pt x="444" y="193"/>
                    </a:lnTo>
                    <a:lnTo>
                      <a:pt x="451" y="196"/>
                    </a:lnTo>
                    <a:lnTo>
                      <a:pt x="459" y="200"/>
                    </a:lnTo>
                    <a:lnTo>
                      <a:pt x="467" y="204"/>
                    </a:lnTo>
                    <a:lnTo>
                      <a:pt x="467" y="213"/>
                    </a:lnTo>
                    <a:lnTo>
                      <a:pt x="467" y="222"/>
                    </a:lnTo>
                    <a:lnTo>
                      <a:pt x="473" y="223"/>
                    </a:lnTo>
                    <a:lnTo>
                      <a:pt x="480" y="226"/>
                    </a:lnTo>
                    <a:lnTo>
                      <a:pt x="488" y="229"/>
                    </a:lnTo>
                    <a:lnTo>
                      <a:pt x="496" y="234"/>
                    </a:lnTo>
                    <a:lnTo>
                      <a:pt x="496" y="242"/>
                    </a:lnTo>
                    <a:lnTo>
                      <a:pt x="496" y="251"/>
                    </a:lnTo>
                    <a:lnTo>
                      <a:pt x="501" y="252"/>
                    </a:lnTo>
                    <a:lnTo>
                      <a:pt x="505" y="255"/>
                    </a:lnTo>
                    <a:lnTo>
                      <a:pt x="509" y="258"/>
                    </a:lnTo>
                    <a:lnTo>
                      <a:pt x="514" y="263"/>
                    </a:lnTo>
                    <a:lnTo>
                      <a:pt x="526" y="263"/>
                    </a:lnTo>
                    <a:lnTo>
                      <a:pt x="543" y="263"/>
                    </a:lnTo>
                    <a:lnTo>
                      <a:pt x="543" y="271"/>
                    </a:lnTo>
                    <a:lnTo>
                      <a:pt x="543" y="280"/>
                    </a:lnTo>
                    <a:lnTo>
                      <a:pt x="555" y="280"/>
                    </a:lnTo>
                    <a:lnTo>
                      <a:pt x="573" y="280"/>
                    </a:lnTo>
                    <a:lnTo>
                      <a:pt x="573" y="292"/>
                    </a:lnTo>
                    <a:lnTo>
                      <a:pt x="573" y="309"/>
                    </a:lnTo>
                    <a:lnTo>
                      <a:pt x="577" y="313"/>
                    </a:lnTo>
                    <a:lnTo>
                      <a:pt x="585" y="321"/>
                    </a:lnTo>
                    <a:lnTo>
                      <a:pt x="597" y="321"/>
                    </a:lnTo>
                    <a:lnTo>
                      <a:pt x="614" y="321"/>
                    </a:lnTo>
                    <a:lnTo>
                      <a:pt x="614" y="329"/>
                    </a:lnTo>
                    <a:lnTo>
                      <a:pt x="614" y="338"/>
                    </a:lnTo>
                    <a:lnTo>
                      <a:pt x="619" y="339"/>
                    </a:lnTo>
                    <a:lnTo>
                      <a:pt x="626" y="342"/>
                    </a:lnTo>
                    <a:lnTo>
                      <a:pt x="634" y="345"/>
                    </a:lnTo>
                    <a:lnTo>
                      <a:pt x="643" y="350"/>
                    </a:lnTo>
                    <a:lnTo>
                      <a:pt x="643" y="358"/>
                    </a:lnTo>
                    <a:lnTo>
                      <a:pt x="643" y="367"/>
                    </a:lnTo>
                    <a:lnTo>
                      <a:pt x="648" y="368"/>
                    </a:lnTo>
                    <a:lnTo>
                      <a:pt x="655" y="371"/>
                    </a:lnTo>
                    <a:lnTo>
                      <a:pt x="663" y="374"/>
                    </a:lnTo>
                    <a:lnTo>
                      <a:pt x="672" y="379"/>
                    </a:lnTo>
                    <a:lnTo>
                      <a:pt x="672" y="387"/>
                    </a:lnTo>
                    <a:lnTo>
                      <a:pt x="672" y="396"/>
                    </a:lnTo>
                    <a:lnTo>
                      <a:pt x="683" y="396"/>
                    </a:lnTo>
                    <a:lnTo>
                      <a:pt x="693" y="395"/>
                    </a:lnTo>
                    <a:lnTo>
                      <a:pt x="696" y="396"/>
                    </a:lnTo>
                    <a:lnTo>
                      <a:pt x="699" y="399"/>
                    </a:lnTo>
                    <a:lnTo>
                      <a:pt x="700" y="402"/>
                    </a:lnTo>
                    <a:lnTo>
                      <a:pt x="701" y="408"/>
                    </a:lnTo>
                    <a:lnTo>
                      <a:pt x="709" y="408"/>
                    </a:lnTo>
                    <a:lnTo>
                      <a:pt x="719" y="408"/>
                    </a:lnTo>
                    <a:lnTo>
                      <a:pt x="719" y="416"/>
                    </a:lnTo>
                    <a:lnTo>
                      <a:pt x="719" y="425"/>
                    </a:lnTo>
                    <a:lnTo>
                      <a:pt x="731" y="425"/>
                    </a:lnTo>
                    <a:lnTo>
                      <a:pt x="748" y="425"/>
                    </a:lnTo>
                    <a:lnTo>
                      <a:pt x="752" y="429"/>
                    </a:lnTo>
                    <a:lnTo>
                      <a:pt x="760" y="437"/>
                    </a:lnTo>
                    <a:lnTo>
                      <a:pt x="760" y="446"/>
                    </a:lnTo>
                    <a:lnTo>
                      <a:pt x="760" y="454"/>
                    </a:lnTo>
                    <a:lnTo>
                      <a:pt x="771" y="454"/>
                    </a:lnTo>
                    <a:lnTo>
                      <a:pt x="781" y="453"/>
                    </a:lnTo>
                    <a:lnTo>
                      <a:pt x="784" y="455"/>
                    </a:lnTo>
                    <a:lnTo>
                      <a:pt x="787" y="457"/>
                    </a:lnTo>
                    <a:lnTo>
                      <a:pt x="788" y="460"/>
                    </a:lnTo>
                    <a:lnTo>
                      <a:pt x="789" y="466"/>
                    </a:lnTo>
                    <a:lnTo>
                      <a:pt x="797" y="466"/>
                    </a:lnTo>
                    <a:lnTo>
                      <a:pt x="806" y="466"/>
                    </a:lnTo>
                    <a:lnTo>
                      <a:pt x="807" y="471"/>
                    </a:lnTo>
                    <a:lnTo>
                      <a:pt x="810" y="478"/>
                    </a:lnTo>
                    <a:lnTo>
                      <a:pt x="813" y="486"/>
                    </a:lnTo>
                    <a:lnTo>
                      <a:pt x="818" y="495"/>
                    </a:lnTo>
                    <a:lnTo>
                      <a:pt x="826" y="495"/>
                    </a:lnTo>
                    <a:lnTo>
                      <a:pt x="835" y="495"/>
                    </a:lnTo>
                    <a:lnTo>
                      <a:pt x="836" y="500"/>
                    </a:lnTo>
                    <a:lnTo>
                      <a:pt x="839" y="507"/>
                    </a:lnTo>
                    <a:lnTo>
                      <a:pt x="842" y="515"/>
                    </a:lnTo>
                    <a:lnTo>
                      <a:pt x="847" y="524"/>
                    </a:lnTo>
                    <a:lnTo>
                      <a:pt x="856" y="524"/>
                    </a:lnTo>
                    <a:lnTo>
                      <a:pt x="869" y="524"/>
                    </a:lnTo>
                    <a:lnTo>
                      <a:pt x="881" y="524"/>
                    </a:lnTo>
                    <a:lnTo>
                      <a:pt x="894" y="524"/>
                    </a:lnTo>
                    <a:lnTo>
                      <a:pt x="895" y="529"/>
                    </a:lnTo>
                    <a:lnTo>
                      <a:pt x="898" y="536"/>
                    </a:lnTo>
                    <a:lnTo>
                      <a:pt x="902" y="544"/>
                    </a:lnTo>
                    <a:lnTo>
                      <a:pt x="906" y="553"/>
                    </a:lnTo>
                    <a:lnTo>
                      <a:pt x="918" y="553"/>
                    </a:lnTo>
                    <a:lnTo>
                      <a:pt x="935" y="553"/>
                    </a:lnTo>
                    <a:lnTo>
                      <a:pt x="935" y="562"/>
                    </a:lnTo>
                    <a:lnTo>
                      <a:pt x="935" y="571"/>
                    </a:lnTo>
                    <a:lnTo>
                      <a:pt x="939" y="572"/>
                    </a:lnTo>
                    <a:lnTo>
                      <a:pt x="944" y="575"/>
                    </a:lnTo>
                    <a:lnTo>
                      <a:pt x="948" y="579"/>
                    </a:lnTo>
                    <a:lnTo>
                      <a:pt x="952" y="583"/>
                    </a:lnTo>
                    <a:lnTo>
                      <a:pt x="965" y="583"/>
                    </a:lnTo>
                    <a:lnTo>
                      <a:pt x="981" y="583"/>
                    </a:lnTo>
                    <a:lnTo>
                      <a:pt x="981" y="592"/>
                    </a:lnTo>
                    <a:lnTo>
                      <a:pt x="981" y="600"/>
                    </a:lnTo>
                    <a:lnTo>
                      <a:pt x="993" y="600"/>
                    </a:lnTo>
                    <a:lnTo>
                      <a:pt x="1002" y="600"/>
                    </a:lnTo>
                    <a:lnTo>
                      <a:pt x="1006" y="601"/>
                    </a:lnTo>
                    <a:lnTo>
                      <a:pt x="1008" y="603"/>
                    </a:lnTo>
                    <a:lnTo>
                      <a:pt x="1010" y="606"/>
                    </a:lnTo>
                    <a:lnTo>
                      <a:pt x="1010" y="612"/>
                    </a:lnTo>
                    <a:lnTo>
                      <a:pt x="1024" y="612"/>
                    </a:lnTo>
                    <a:lnTo>
                      <a:pt x="1040" y="612"/>
                    </a:lnTo>
                    <a:lnTo>
                      <a:pt x="1041" y="617"/>
                    </a:lnTo>
                    <a:lnTo>
                      <a:pt x="1044" y="624"/>
                    </a:lnTo>
                    <a:lnTo>
                      <a:pt x="1048" y="632"/>
                    </a:lnTo>
                    <a:lnTo>
                      <a:pt x="1052" y="641"/>
                    </a:lnTo>
                    <a:lnTo>
                      <a:pt x="1064" y="641"/>
                    </a:lnTo>
                    <a:lnTo>
                      <a:pt x="1081" y="641"/>
                    </a:lnTo>
                    <a:lnTo>
                      <a:pt x="1081" y="650"/>
                    </a:lnTo>
                    <a:lnTo>
                      <a:pt x="1081" y="658"/>
                    </a:lnTo>
                    <a:lnTo>
                      <a:pt x="1085" y="659"/>
                    </a:lnTo>
                    <a:lnTo>
                      <a:pt x="1090" y="662"/>
                    </a:lnTo>
                    <a:lnTo>
                      <a:pt x="1094" y="666"/>
                    </a:lnTo>
                    <a:lnTo>
                      <a:pt x="1098" y="670"/>
                    </a:lnTo>
                    <a:lnTo>
                      <a:pt x="1111" y="670"/>
                    </a:lnTo>
                    <a:lnTo>
                      <a:pt x="1127" y="670"/>
                    </a:lnTo>
                    <a:lnTo>
                      <a:pt x="1127" y="679"/>
                    </a:lnTo>
                    <a:lnTo>
                      <a:pt x="1127" y="687"/>
                    </a:lnTo>
                    <a:lnTo>
                      <a:pt x="1140" y="687"/>
                    </a:lnTo>
                    <a:lnTo>
                      <a:pt x="1156" y="687"/>
                    </a:lnTo>
                    <a:lnTo>
                      <a:pt x="1160" y="691"/>
                    </a:lnTo>
                    <a:lnTo>
                      <a:pt x="1169" y="699"/>
                    </a:lnTo>
                    <a:lnTo>
                      <a:pt x="1169" y="708"/>
                    </a:lnTo>
                    <a:lnTo>
                      <a:pt x="1169" y="716"/>
                    </a:lnTo>
                    <a:lnTo>
                      <a:pt x="1181" y="716"/>
                    </a:lnTo>
                    <a:lnTo>
                      <a:pt x="1190" y="716"/>
                    </a:lnTo>
                    <a:lnTo>
                      <a:pt x="1193" y="717"/>
                    </a:lnTo>
                    <a:lnTo>
                      <a:pt x="1196" y="719"/>
                    </a:lnTo>
                    <a:lnTo>
                      <a:pt x="1198" y="723"/>
                    </a:lnTo>
                    <a:lnTo>
                      <a:pt x="1198" y="728"/>
                    </a:lnTo>
                    <a:lnTo>
                      <a:pt x="1210" y="728"/>
                    </a:lnTo>
                    <a:lnTo>
                      <a:pt x="1227" y="728"/>
                    </a:lnTo>
                    <a:lnTo>
                      <a:pt x="1227" y="737"/>
                    </a:lnTo>
                    <a:lnTo>
                      <a:pt x="1227" y="745"/>
                    </a:lnTo>
                    <a:lnTo>
                      <a:pt x="1239" y="745"/>
                    </a:lnTo>
                    <a:lnTo>
                      <a:pt x="1248" y="745"/>
                    </a:lnTo>
                    <a:lnTo>
                      <a:pt x="1251" y="746"/>
                    </a:lnTo>
                    <a:lnTo>
                      <a:pt x="1254" y="748"/>
                    </a:lnTo>
                    <a:lnTo>
                      <a:pt x="1256" y="752"/>
                    </a:lnTo>
                    <a:lnTo>
                      <a:pt x="1256" y="757"/>
                    </a:lnTo>
                    <a:lnTo>
                      <a:pt x="1268" y="757"/>
                    </a:lnTo>
                    <a:lnTo>
                      <a:pt x="1285" y="757"/>
                    </a:lnTo>
                    <a:lnTo>
                      <a:pt x="1285" y="766"/>
                    </a:lnTo>
                    <a:lnTo>
                      <a:pt x="1285" y="774"/>
                    </a:lnTo>
                    <a:lnTo>
                      <a:pt x="1290" y="775"/>
                    </a:lnTo>
                    <a:lnTo>
                      <a:pt x="1297" y="778"/>
                    </a:lnTo>
                    <a:lnTo>
                      <a:pt x="1305" y="782"/>
                    </a:lnTo>
                    <a:lnTo>
                      <a:pt x="1314" y="786"/>
                    </a:lnTo>
                    <a:lnTo>
                      <a:pt x="1314" y="795"/>
                    </a:lnTo>
                    <a:lnTo>
                      <a:pt x="1314" y="803"/>
                    </a:lnTo>
                    <a:lnTo>
                      <a:pt x="1325" y="803"/>
                    </a:lnTo>
                    <a:lnTo>
                      <a:pt x="1336" y="803"/>
                    </a:lnTo>
                    <a:lnTo>
                      <a:pt x="1349" y="803"/>
                    </a:lnTo>
                    <a:lnTo>
                      <a:pt x="1362" y="803"/>
                    </a:lnTo>
                    <a:lnTo>
                      <a:pt x="1365" y="807"/>
                    </a:lnTo>
                    <a:lnTo>
                      <a:pt x="1373" y="815"/>
                    </a:lnTo>
                    <a:lnTo>
                      <a:pt x="1373" y="824"/>
                    </a:lnTo>
                    <a:lnTo>
                      <a:pt x="1373" y="833"/>
                    </a:lnTo>
                    <a:lnTo>
                      <a:pt x="1385" y="832"/>
                    </a:lnTo>
                    <a:lnTo>
                      <a:pt x="1394" y="832"/>
                    </a:lnTo>
                    <a:lnTo>
                      <a:pt x="1398" y="833"/>
                    </a:lnTo>
                    <a:lnTo>
                      <a:pt x="1400" y="835"/>
                    </a:lnTo>
                    <a:lnTo>
                      <a:pt x="1402" y="839"/>
                    </a:lnTo>
                    <a:lnTo>
                      <a:pt x="1402" y="844"/>
                    </a:lnTo>
                    <a:lnTo>
                      <a:pt x="1412" y="844"/>
                    </a:lnTo>
                    <a:lnTo>
                      <a:pt x="1423" y="844"/>
                    </a:lnTo>
                    <a:lnTo>
                      <a:pt x="1436" y="844"/>
                    </a:lnTo>
                    <a:lnTo>
                      <a:pt x="1449" y="844"/>
                    </a:lnTo>
                    <a:lnTo>
                      <a:pt x="1450" y="850"/>
                    </a:lnTo>
                    <a:lnTo>
                      <a:pt x="1452" y="857"/>
                    </a:lnTo>
                    <a:lnTo>
                      <a:pt x="1456" y="865"/>
                    </a:lnTo>
                    <a:lnTo>
                      <a:pt x="1460" y="873"/>
                    </a:lnTo>
                    <a:lnTo>
                      <a:pt x="1469" y="873"/>
                    </a:lnTo>
                    <a:lnTo>
                      <a:pt x="1479" y="873"/>
                    </a:lnTo>
                    <a:lnTo>
                      <a:pt x="1479" y="882"/>
                    </a:lnTo>
                    <a:lnTo>
                      <a:pt x="1479" y="891"/>
                    </a:lnTo>
                    <a:lnTo>
                      <a:pt x="1492" y="890"/>
                    </a:lnTo>
                    <a:lnTo>
                      <a:pt x="1506" y="890"/>
                    </a:lnTo>
                    <a:lnTo>
                      <a:pt x="1511" y="891"/>
                    </a:lnTo>
                    <a:lnTo>
                      <a:pt x="1515" y="893"/>
                    </a:lnTo>
                    <a:lnTo>
                      <a:pt x="1517" y="895"/>
                    </a:lnTo>
                    <a:lnTo>
                      <a:pt x="1518" y="897"/>
                    </a:lnTo>
                    <a:lnTo>
                      <a:pt x="1519" y="899"/>
                    </a:lnTo>
                    <a:lnTo>
                      <a:pt x="1519" y="902"/>
                    </a:lnTo>
                    <a:lnTo>
                      <a:pt x="1529" y="902"/>
                    </a:lnTo>
                    <a:lnTo>
                      <a:pt x="1540" y="902"/>
                    </a:lnTo>
                    <a:lnTo>
                      <a:pt x="1553" y="902"/>
                    </a:lnTo>
                    <a:lnTo>
                      <a:pt x="1566" y="902"/>
                    </a:lnTo>
                    <a:lnTo>
                      <a:pt x="1566" y="911"/>
                    </a:lnTo>
                    <a:lnTo>
                      <a:pt x="1566" y="920"/>
                    </a:lnTo>
                    <a:lnTo>
                      <a:pt x="1578" y="919"/>
                    </a:lnTo>
                    <a:lnTo>
                      <a:pt x="1587" y="919"/>
                    </a:lnTo>
                    <a:lnTo>
                      <a:pt x="1590" y="920"/>
                    </a:lnTo>
                    <a:lnTo>
                      <a:pt x="1593" y="922"/>
                    </a:lnTo>
                    <a:lnTo>
                      <a:pt x="1594" y="926"/>
                    </a:lnTo>
                    <a:lnTo>
                      <a:pt x="1595" y="932"/>
                    </a:lnTo>
                    <a:lnTo>
                      <a:pt x="1607" y="932"/>
                    </a:lnTo>
                    <a:lnTo>
                      <a:pt x="1625" y="932"/>
                    </a:lnTo>
                    <a:lnTo>
                      <a:pt x="1625" y="941"/>
                    </a:lnTo>
                    <a:lnTo>
                      <a:pt x="1625" y="950"/>
                    </a:lnTo>
                    <a:lnTo>
                      <a:pt x="1639" y="949"/>
                    </a:lnTo>
                    <a:lnTo>
                      <a:pt x="1652" y="949"/>
                    </a:lnTo>
                    <a:lnTo>
                      <a:pt x="1657" y="950"/>
                    </a:lnTo>
                    <a:lnTo>
                      <a:pt x="1662" y="952"/>
                    </a:lnTo>
                    <a:lnTo>
                      <a:pt x="1663" y="954"/>
                    </a:lnTo>
                    <a:lnTo>
                      <a:pt x="1664" y="956"/>
                    </a:lnTo>
                    <a:lnTo>
                      <a:pt x="1665" y="958"/>
                    </a:lnTo>
                    <a:lnTo>
                      <a:pt x="1666" y="961"/>
                    </a:lnTo>
                    <a:lnTo>
                      <a:pt x="1674" y="961"/>
                    </a:lnTo>
                    <a:lnTo>
                      <a:pt x="1683" y="961"/>
                    </a:lnTo>
                    <a:lnTo>
                      <a:pt x="1683" y="970"/>
                    </a:lnTo>
                    <a:lnTo>
                      <a:pt x="1683" y="979"/>
                    </a:lnTo>
                    <a:lnTo>
                      <a:pt x="1697" y="978"/>
                    </a:lnTo>
                    <a:lnTo>
                      <a:pt x="1710" y="978"/>
                    </a:lnTo>
                    <a:lnTo>
                      <a:pt x="1715" y="979"/>
                    </a:lnTo>
                    <a:lnTo>
                      <a:pt x="1720" y="981"/>
                    </a:lnTo>
                    <a:lnTo>
                      <a:pt x="1721" y="983"/>
                    </a:lnTo>
                    <a:lnTo>
                      <a:pt x="1722" y="985"/>
                    </a:lnTo>
                    <a:lnTo>
                      <a:pt x="1723" y="987"/>
                    </a:lnTo>
                    <a:lnTo>
                      <a:pt x="1724" y="990"/>
                    </a:lnTo>
                    <a:lnTo>
                      <a:pt x="1736" y="990"/>
                    </a:lnTo>
                    <a:lnTo>
                      <a:pt x="1753" y="990"/>
                    </a:lnTo>
                    <a:lnTo>
                      <a:pt x="1753" y="999"/>
                    </a:lnTo>
                    <a:lnTo>
                      <a:pt x="1753" y="1008"/>
                    </a:lnTo>
                    <a:lnTo>
                      <a:pt x="1764" y="1007"/>
                    </a:lnTo>
                    <a:lnTo>
                      <a:pt x="1775" y="1007"/>
                    </a:lnTo>
                    <a:lnTo>
                      <a:pt x="1778" y="1008"/>
                    </a:lnTo>
                    <a:lnTo>
                      <a:pt x="1781" y="1010"/>
                    </a:lnTo>
                    <a:lnTo>
                      <a:pt x="1782" y="1014"/>
                    </a:lnTo>
                    <a:lnTo>
                      <a:pt x="1783" y="1019"/>
                    </a:lnTo>
                    <a:lnTo>
                      <a:pt x="1795" y="1019"/>
                    </a:lnTo>
                    <a:lnTo>
                      <a:pt x="1812" y="1019"/>
                    </a:lnTo>
                    <a:lnTo>
                      <a:pt x="1812" y="1028"/>
                    </a:lnTo>
                    <a:lnTo>
                      <a:pt x="1812" y="1037"/>
                    </a:lnTo>
                    <a:lnTo>
                      <a:pt x="1823" y="1036"/>
                    </a:lnTo>
                    <a:lnTo>
                      <a:pt x="1833" y="1036"/>
                    </a:lnTo>
                    <a:lnTo>
                      <a:pt x="1836" y="1037"/>
                    </a:lnTo>
                    <a:lnTo>
                      <a:pt x="1839" y="1039"/>
                    </a:lnTo>
                    <a:lnTo>
                      <a:pt x="1840" y="1043"/>
                    </a:lnTo>
                    <a:lnTo>
                      <a:pt x="1841" y="1048"/>
                    </a:lnTo>
                    <a:lnTo>
                      <a:pt x="1850" y="1048"/>
                    </a:lnTo>
                    <a:lnTo>
                      <a:pt x="1862" y="1048"/>
                    </a:lnTo>
                    <a:lnTo>
                      <a:pt x="1874" y="1048"/>
                    </a:lnTo>
                    <a:lnTo>
                      <a:pt x="1887" y="1048"/>
                    </a:lnTo>
                    <a:lnTo>
                      <a:pt x="1887" y="1057"/>
                    </a:lnTo>
                    <a:lnTo>
                      <a:pt x="1887" y="1066"/>
                    </a:lnTo>
                    <a:lnTo>
                      <a:pt x="1899" y="1065"/>
                    </a:lnTo>
                    <a:lnTo>
                      <a:pt x="1908" y="1065"/>
                    </a:lnTo>
                    <a:lnTo>
                      <a:pt x="1912" y="1066"/>
                    </a:lnTo>
                    <a:lnTo>
                      <a:pt x="1914" y="1068"/>
                    </a:lnTo>
                    <a:lnTo>
                      <a:pt x="1916" y="1072"/>
                    </a:lnTo>
                    <a:lnTo>
                      <a:pt x="1916" y="1077"/>
                    </a:lnTo>
                    <a:lnTo>
                      <a:pt x="1929" y="1077"/>
                    </a:lnTo>
                    <a:lnTo>
                      <a:pt x="1946" y="1077"/>
                    </a:lnTo>
                    <a:lnTo>
                      <a:pt x="1947" y="1083"/>
                    </a:lnTo>
                    <a:lnTo>
                      <a:pt x="1950" y="1090"/>
                    </a:lnTo>
                    <a:lnTo>
                      <a:pt x="1953" y="1098"/>
                    </a:lnTo>
                    <a:lnTo>
                      <a:pt x="1958" y="1106"/>
                    </a:lnTo>
                    <a:lnTo>
                      <a:pt x="1970" y="1106"/>
                    </a:lnTo>
                    <a:lnTo>
                      <a:pt x="1987" y="1106"/>
                    </a:lnTo>
                    <a:lnTo>
                      <a:pt x="1987" y="1115"/>
                    </a:lnTo>
                    <a:lnTo>
                      <a:pt x="1987" y="1124"/>
                    </a:lnTo>
                    <a:lnTo>
                      <a:pt x="1999" y="1123"/>
                    </a:lnTo>
                    <a:lnTo>
                      <a:pt x="2008" y="1123"/>
                    </a:lnTo>
                    <a:lnTo>
                      <a:pt x="2011" y="1124"/>
                    </a:lnTo>
                    <a:lnTo>
                      <a:pt x="2014" y="1126"/>
                    </a:lnTo>
                    <a:lnTo>
                      <a:pt x="2015" y="1130"/>
                    </a:lnTo>
                    <a:lnTo>
                      <a:pt x="2016" y="1135"/>
                    </a:lnTo>
                    <a:lnTo>
                      <a:pt x="2025" y="1135"/>
                    </a:lnTo>
                    <a:lnTo>
                      <a:pt x="2037" y="1135"/>
                    </a:lnTo>
                    <a:lnTo>
                      <a:pt x="2049" y="1135"/>
                    </a:lnTo>
                    <a:lnTo>
                      <a:pt x="2062" y="1135"/>
                    </a:lnTo>
                    <a:lnTo>
                      <a:pt x="2062" y="1144"/>
                    </a:lnTo>
                    <a:lnTo>
                      <a:pt x="2062" y="1153"/>
                    </a:lnTo>
                    <a:lnTo>
                      <a:pt x="2077" y="1152"/>
                    </a:lnTo>
                    <a:lnTo>
                      <a:pt x="2090" y="1152"/>
                    </a:lnTo>
                    <a:lnTo>
                      <a:pt x="2096" y="1153"/>
                    </a:lnTo>
                    <a:lnTo>
                      <a:pt x="2100" y="1155"/>
                    </a:lnTo>
                    <a:lnTo>
                      <a:pt x="2102" y="1157"/>
                    </a:lnTo>
                    <a:lnTo>
                      <a:pt x="2103" y="1159"/>
                    </a:lnTo>
                    <a:lnTo>
                      <a:pt x="2104" y="1162"/>
                    </a:lnTo>
                    <a:lnTo>
                      <a:pt x="2104" y="1164"/>
                    </a:lnTo>
                    <a:lnTo>
                      <a:pt x="2113" y="1164"/>
                    </a:lnTo>
                    <a:lnTo>
                      <a:pt x="2121" y="1164"/>
                    </a:lnTo>
                    <a:lnTo>
                      <a:pt x="2122" y="1170"/>
                    </a:lnTo>
                    <a:lnTo>
                      <a:pt x="2125" y="1177"/>
                    </a:lnTo>
                    <a:lnTo>
                      <a:pt x="2129" y="1185"/>
                    </a:lnTo>
                    <a:lnTo>
                      <a:pt x="2133" y="1193"/>
                    </a:lnTo>
                    <a:lnTo>
                      <a:pt x="2143" y="1193"/>
                    </a:lnTo>
                    <a:lnTo>
                      <a:pt x="2154" y="1193"/>
                    </a:lnTo>
                    <a:lnTo>
                      <a:pt x="2166" y="1193"/>
                    </a:lnTo>
                    <a:lnTo>
                      <a:pt x="2179" y="1193"/>
                    </a:lnTo>
                    <a:lnTo>
                      <a:pt x="2180" y="1199"/>
                    </a:lnTo>
                    <a:lnTo>
                      <a:pt x="2183" y="1206"/>
                    </a:lnTo>
                    <a:lnTo>
                      <a:pt x="2187" y="1214"/>
                    </a:lnTo>
                    <a:lnTo>
                      <a:pt x="2191" y="1223"/>
                    </a:lnTo>
                    <a:lnTo>
                      <a:pt x="2201" y="1223"/>
                    </a:lnTo>
                    <a:lnTo>
                      <a:pt x="2212" y="1223"/>
                    </a:lnTo>
                    <a:lnTo>
                      <a:pt x="2224" y="1223"/>
                    </a:lnTo>
                    <a:lnTo>
                      <a:pt x="2238" y="1223"/>
                    </a:lnTo>
                    <a:lnTo>
                      <a:pt x="2238" y="1231"/>
                    </a:lnTo>
                    <a:lnTo>
                      <a:pt x="2238" y="1240"/>
                    </a:lnTo>
                    <a:lnTo>
                      <a:pt x="2252" y="1240"/>
                    </a:lnTo>
                    <a:lnTo>
                      <a:pt x="2265" y="1240"/>
                    </a:lnTo>
                    <a:lnTo>
                      <a:pt x="2280" y="1240"/>
                    </a:lnTo>
                    <a:lnTo>
                      <a:pt x="2297" y="1240"/>
                    </a:lnTo>
                    <a:lnTo>
                      <a:pt x="2300" y="1244"/>
                    </a:lnTo>
                    <a:lnTo>
                      <a:pt x="2308" y="1252"/>
                    </a:lnTo>
                    <a:lnTo>
                      <a:pt x="2308" y="1260"/>
                    </a:lnTo>
                    <a:lnTo>
                      <a:pt x="2308" y="1269"/>
                    </a:lnTo>
                    <a:lnTo>
                      <a:pt x="2323" y="1268"/>
                    </a:lnTo>
                    <a:lnTo>
                      <a:pt x="2338" y="1268"/>
                    </a:lnTo>
                    <a:lnTo>
                      <a:pt x="2344" y="1269"/>
                    </a:lnTo>
                    <a:lnTo>
                      <a:pt x="2350" y="1271"/>
                    </a:lnTo>
                    <a:lnTo>
                      <a:pt x="2352" y="1273"/>
                    </a:lnTo>
                    <a:lnTo>
                      <a:pt x="2353" y="1275"/>
                    </a:lnTo>
                    <a:lnTo>
                      <a:pt x="2354" y="1278"/>
                    </a:lnTo>
                    <a:lnTo>
                      <a:pt x="2355" y="1281"/>
                    </a:lnTo>
                    <a:lnTo>
                      <a:pt x="2363" y="1281"/>
                    </a:lnTo>
                    <a:lnTo>
                      <a:pt x="2373" y="1281"/>
                    </a:lnTo>
                    <a:lnTo>
                      <a:pt x="2384" y="1281"/>
                    </a:lnTo>
                    <a:lnTo>
                      <a:pt x="2396" y="1281"/>
                    </a:lnTo>
                    <a:lnTo>
                      <a:pt x="2396" y="1289"/>
                    </a:lnTo>
                    <a:lnTo>
                      <a:pt x="2396" y="1299"/>
                    </a:lnTo>
                    <a:lnTo>
                      <a:pt x="2413" y="1298"/>
                    </a:lnTo>
                    <a:lnTo>
                      <a:pt x="2432" y="1296"/>
                    </a:lnTo>
                    <a:lnTo>
                      <a:pt x="2440" y="1297"/>
                    </a:lnTo>
                    <a:lnTo>
                      <a:pt x="2448" y="1299"/>
                    </a:lnTo>
                    <a:lnTo>
                      <a:pt x="2450" y="1301"/>
                    </a:lnTo>
                    <a:lnTo>
                      <a:pt x="2452" y="1303"/>
                    </a:lnTo>
                    <a:lnTo>
                      <a:pt x="2454" y="1307"/>
                    </a:lnTo>
                    <a:lnTo>
                      <a:pt x="2454" y="1311"/>
                    </a:lnTo>
                    <a:lnTo>
                      <a:pt x="2467" y="1311"/>
                    </a:lnTo>
                    <a:lnTo>
                      <a:pt x="2483" y="1311"/>
                    </a:lnTo>
                    <a:lnTo>
                      <a:pt x="2483" y="1319"/>
                    </a:lnTo>
                    <a:lnTo>
                      <a:pt x="2483" y="1328"/>
                    </a:lnTo>
                    <a:lnTo>
                      <a:pt x="2495" y="1327"/>
                    </a:lnTo>
                    <a:lnTo>
                      <a:pt x="2504" y="1327"/>
                    </a:lnTo>
                    <a:lnTo>
                      <a:pt x="2508" y="1328"/>
                    </a:lnTo>
                    <a:lnTo>
                      <a:pt x="2510" y="1331"/>
                    </a:lnTo>
                    <a:lnTo>
                      <a:pt x="2512" y="1334"/>
                    </a:lnTo>
                    <a:lnTo>
                      <a:pt x="2512" y="1340"/>
                    </a:lnTo>
                    <a:lnTo>
                      <a:pt x="2525" y="1340"/>
                    </a:lnTo>
                    <a:lnTo>
                      <a:pt x="2540" y="1340"/>
                    </a:lnTo>
                    <a:lnTo>
                      <a:pt x="2555" y="1340"/>
                    </a:lnTo>
                    <a:lnTo>
                      <a:pt x="2571" y="1340"/>
                    </a:lnTo>
                    <a:lnTo>
                      <a:pt x="2571" y="1348"/>
                    </a:lnTo>
                    <a:lnTo>
                      <a:pt x="2571" y="1357"/>
                    </a:lnTo>
                    <a:lnTo>
                      <a:pt x="2583" y="1356"/>
                    </a:lnTo>
                    <a:lnTo>
                      <a:pt x="2592" y="1356"/>
                    </a:lnTo>
                    <a:lnTo>
                      <a:pt x="2596" y="1357"/>
                    </a:lnTo>
                    <a:lnTo>
                      <a:pt x="2598" y="1360"/>
                    </a:lnTo>
                    <a:lnTo>
                      <a:pt x="2600" y="1363"/>
                    </a:lnTo>
                    <a:lnTo>
                      <a:pt x="2600" y="1369"/>
                    </a:lnTo>
                    <a:lnTo>
                      <a:pt x="2610" y="1369"/>
                    </a:lnTo>
                    <a:lnTo>
                      <a:pt x="2621" y="1369"/>
                    </a:lnTo>
                    <a:lnTo>
                      <a:pt x="2634" y="1369"/>
                    </a:lnTo>
                    <a:lnTo>
                      <a:pt x="2647" y="1369"/>
                    </a:lnTo>
                    <a:lnTo>
                      <a:pt x="2647" y="1377"/>
                    </a:lnTo>
                    <a:lnTo>
                      <a:pt x="2647" y="1386"/>
                    </a:lnTo>
                    <a:lnTo>
                      <a:pt x="2660" y="1385"/>
                    </a:lnTo>
                    <a:lnTo>
                      <a:pt x="2674" y="1385"/>
                    </a:lnTo>
                    <a:lnTo>
                      <a:pt x="2680" y="1386"/>
                    </a:lnTo>
                    <a:lnTo>
                      <a:pt x="2684" y="1389"/>
                    </a:lnTo>
                    <a:lnTo>
                      <a:pt x="2686" y="1390"/>
                    </a:lnTo>
                    <a:lnTo>
                      <a:pt x="2687" y="1392"/>
                    </a:lnTo>
                    <a:lnTo>
                      <a:pt x="2688" y="1395"/>
                    </a:lnTo>
                    <a:lnTo>
                      <a:pt x="2689" y="1398"/>
                    </a:lnTo>
                    <a:lnTo>
                      <a:pt x="2698" y="1398"/>
                    </a:lnTo>
                    <a:lnTo>
                      <a:pt x="2709" y="1398"/>
                    </a:lnTo>
                    <a:lnTo>
                      <a:pt x="2722" y="1398"/>
                    </a:lnTo>
                    <a:lnTo>
                      <a:pt x="2735" y="1398"/>
                    </a:lnTo>
                    <a:lnTo>
                      <a:pt x="2735" y="1406"/>
                    </a:lnTo>
                    <a:lnTo>
                      <a:pt x="2735" y="1415"/>
                    </a:lnTo>
                    <a:lnTo>
                      <a:pt x="2749" y="1414"/>
                    </a:lnTo>
                    <a:lnTo>
                      <a:pt x="2762" y="1414"/>
                    </a:lnTo>
                    <a:lnTo>
                      <a:pt x="2767" y="1415"/>
                    </a:lnTo>
                    <a:lnTo>
                      <a:pt x="2772" y="1418"/>
                    </a:lnTo>
                    <a:lnTo>
                      <a:pt x="2773" y="1419"/>
                    </a:lnTo>
                    <a:lnTo>
                      <a:pt x="2774" y="1421"/>
                    </a:lnTo>
                    <a:lnTo>
                      <a:pt x="2775" y="1424"/>
                    </a:lnTo>
                    <a:lnTo>
                      <a:pt x="2776" y="1427"/>
                    </a:lnTo>
                    <a:lnTo>
                      <a:pt x="2789" y="1427"/>
                    </a:lnTo>
                    <a:lnTo>
                      <a:pt x="2802" y="1427"/>
                    </a:lnTo>
                    <a:lnTo>
                      <a:pt x="2817" y="1427"/>
                    </a:lnTo>
                    <a:lnTo>
                      <a:pt x="2835" y="1427"/>
                    </a:lnTo>
                    <a:lnTo>
                      <a:pt x="2826" y="1419"/>
                    </a:lnTo>
                    <a:lnTo>
                      <a:pt x="2822" y="1415"/>
                    </a:lnTo>
                    <a:lnTo>
                      <a:pt x="2822" y="1406"/>
                    </a:lnTo>
                    <a:lnTo>
                      <a:pt x="2822" y="1398"/>
                    </a:lnTo>
                    <a:lnTo>
                      <a:pt x="2813" y="1398"/>
                    </a:lnTo>
                    <a:lnTo>
                      <a:pt x="2805" y="1398"/>
                    </a:lnTo>
                    <a:lnTo>
                      <a:pt x="2805" y="1388"/>
                    </a:lnTo>
                    <a:lnTo>
                      <a:pt x="2805" y="1379"/>
                    </a:lnTo>
                    <a:lnTo>
                      <a:pt x="2804" y="1375"/>
                    </a:lnTo>
                    <a:lnTo>
                      <a:pt x="2802" y="1372"/>
                    </a:lnTo>
                    <a:lnTo>
                      <a:pt x="2798" y="1369"/>
                    </a:lnTo>
                    <a:lnTo>
                      <a:pt x="2793" y="1369"/>
                    </a:lnTo>
                    <a:lnTo>
                      <a:pt x="2793" y="1357"/>
                    </a:lnTo>
                    <a:lnTo>
                      <a:pt x="2793" y="1346"/>
                    </a:lnTo>
                    <a:lnTo>
                      <a:pt x="2793" y="1337"/>
                    </a:lnTo>
                    <a:lnTo>
                      <a:pt x="2793" y="1328"/>
                    </a:lnTo>
                    <a:lnTo>
                      <a:pt x="2784" y="1328"/>
                    </a:lnTo>
                    <a:lnTo>
                      <a:pt x="2776" y="1328"/>
                    </a:lnTo>
                    <a:lnTo>
                      <a:pt x="2771" y="1324"/>
                    </a:lnTo>
                    <a:lnTo>
                      <a:pt x="2768" y="1319"/>
                    </a:lnTo>
                    <a:lnTo>
                      <a:pt x="2765" y="1315"/>
                    </a:lnTo>
                    <a:lnTo>
                      <a:pt x="2764" y="1311"/>
                    </a:lnTo>
                    <a:lnTo>
                      <a:pt x="2763" y="1294"/>
                    </a:lnTo>
                    <a:lnTo>
                      <a:pt x="2761" y="1274"/>
                    </a:lnTo>
                    <a:lnTo>
                      <a:pt x="2762" y="1265"/>
                    </a:lnTo>
                    <a:lnTo>
                      <a:pt x="2764" y="1258"/>
                    </a:lnTo>
                    <a:lnTo>
                      <a:pt x="2766" y="1256"/>
                    </a:lnTo>
                    <a:lnTo>
                      <a:pt x="2768" y="1253"/>
                    </a:lnTo>
                    <a:lnTo>
                      <a:pt x="2772" y="1252"/>
                    </a:lnTo>
                    <a:lnTo>
                      <a:pt x="2776" y="1252"/>
                    </a:lnTo>
                    <a:lnTo>
                      <a:pt x="2776" y="1235"/>
                    </a:lnTo>
                    <a:lnTo>
                      <a:pt x="2776" y="1223"/>
                    </a:lnTo>
                    <a:lnTo>
                      <a:pt x="2802" y="1223"/>
                    </a:lnTo>
                    <a:lnTo>
                      <a:pt x="2828" y="1223"/>
                    </a:lnTo>
                    <a:lnTo>
                      <a:pt x="2855" y="1223"/>
                    </a:lnTo>
                    <a:lnTo>
                      <a:pt x="2881" y="1223"/>
                    </a:lnTo>
                    <a:lnTo>
                      <a:pt x="2881" y="1231"/>
                    </a:lnTo>
                    <a:lnTo>
                      <a:pt x="2881" y="1240"/>
                    </a:lnTo>
                    <a:lnTo>
                      <a:pt x="2893" y="1240"/>
                    </a:lnTo>
                    <a:lnTo>
                      <a:pt x="2910" y="1240"/>
                    </a:lnTo>
                    <a:lnTo>
                      <a:pt x="2914" y="1244"/>
                    </a:lnTo>
                    <a:lnTo>
                      <a:pt x="2922" y="1252"/>
                    </a:lnTo>
                    <a:lnTo>
                      <a:pt x="2922" y="1260"/>
                    </a:lnTo>
                    <a:lnTo>
                      <a:pt x="2922" y="1269"/>
                    </a:lnTo>
                    <a:lnTo>
                      <a:pt x="2934" y="1268"/>
                    </a:lnTo>
                    <a:lnTo>
                      <a:pt x="2943" y="1268"/>
                    </a:lnTo>
                    <a:lnTo>
                      <a:pt x="2946" y="1269"/>
                    </a:lnTo>
                    <a:lnTo>
                      <a:pt x="2949" y="1271"/>
                    </a:lnTo>
                    <a:lnTo>
                      <a:pt x="2950" y="1275"/>
                    </a:lnTo>
                    <a:lnTo>
                      <a:pt x="2951" y="1281"/>
                    </a:lnTo>
                    <a:lnTo>
                      <a:pt x="2959" y="1281"/>
                    </a:lnTo>
                    <a:lnTo>
                      <a:pt x="2968" y="1281"/>
                    </a:lnTo>
                    <a:lnTo>
                      <a:pt x="2969" y="1286"/>
                    </a:lnTo>
                    <a:lnTo>
                      <a:pt x="2972" y="1294"/>
                    </a:lnTo>
                    <a:lnTo>
                      <a:pt x="2975" y="1302"/>
                    </a:lnTo>
                    <a:lnTo>
                      <a:pt x="2980" y="1311"/>
                    </a:lnTo>
                    <a:lnTo>
                      <a:pt x="2993" y="1311"/>
                    </a:lnTo>
                    <a:lnTo>
                      <a:pt x="3010" y="1311"/>
                    </a:lnTo>
                    <a:lnTo>
                      <a:pt x="3010" y="1319"/>
                    </a:lnTo>
                    <a:lnTo>
                      <a:pt x="3010" y="1328"/>
                    </a:lnTo>
                    <a:lnTo>
                      <a:pt x="3022" y="1327"/>
                    </a:lnTo>
                    <a:lnTo>
                      <a:pt x="3031" y="1327"/>
                    </a:lnTo>
                    <a:lnTo>
                      <a:pt x="3034" y="1328"/>
                    </a:lnTo>
                    <a:lnTo>
                      <a:pt x="3037" y="1331"/>
                    </a:lnTo>
                    <a:lnTo>
                      <a:pt x="3038" y="1334"/>
                    </a:lnTo>
                    <a:lnTo>
                      <a:pt x="3039" y="1340"/>
                    </a:lnTo>
                    <a:lnTo>
                      <a:pt x="3051" y="1340"/>
                    </a:lnTo>
                    <a:lnTo>
                      <a:pt x="3068" y="1340"/>
                    </a:lnTo>
                    <a:lnTo>
                      <a:pt x="3068" y="1348"/>
                    </a:lnTo>
                    <a:lnTo>
                      <a:pt x="3068" y="1357"/>
                    </a:lnTo>
                    <a:lnTo>
                      <a:pt x="3080" y="1356"/>
                    </a:lnTo>
                    <a:lnTo>
                      <a:pt x="3089" y="1356"/>
                    </a:lnTo>
                    <a:lnTo>
                      <a:pt x="3092" y="1357"/>
                    </a:lnTo>
                    <a:lnTo>
                      <a:pt x="3095" y="1360"/>
                    </a:lnTo>
                    <a:lnTo>
                      <a:pt x="3096" y="1363"/>
                    </a:lnTo>
                    <a:lnTo>
                      <a:pt x="3097" y="1369"/>
                    </a:lnTo>
                    <a:lnTo>
                      <a:pt x="3109" y="1369"/>
                    </a:lnTo>
                    <a:lnTo>
                      <a:pt x="3126" y="1369"/>
                    </a:lnTo>
                    <a:lnTo>
                      <a:pt x="3126" y="1377"/>
                    </a:lnTo>
                    <a:lnTo>
                      <a:pt x="3126" y="1386"/>
                    </a:lnTo>
                    <a:lnTo>
                      <a:pt x="3130" y="1387"/>
                    </a:lnTo>
                    <a:lnTo>
                      <a:pt x="3136" y="1390"/>
                    </a:lnTo>
                    <a:lnTo>
                      <a:pt x="3140" y="1393"/>
                    </a:lnTo>
                    <a:lnTo>
                      <a:pt x="3144" y="1398"/>
                    </a:lnTo>
                    <a:lnTo>
                      <a:pt x="3157" y="1398"/>
                    </a:lnTo>
                    <a:lnTo>
                      <a:pt x="3173" y="1398"/>
                    </a:lnTo>
                    <a:lnTo>
                      <a:pt x="3173" y="1406"/>
                    </a:lnTo>
                    <a:lnTo>
                      <a:pt x="3173" y="1415"/>
                    </a:lnTo>
                    <a:lnTo>
                      <a:pt x="3185" y="1414"/>
                    </a:lnTo>
                    <a:lnTo>
                      <a:pt x="3194" y="1414"/>
                    </a:lnTo>
                    <a:lnTo>
                      <a:pt x="3198" y="1415"/>
                    </a:lnTo>
                    <a:lnTo>
                      <a:pt x="3200" y="1418"/>
                    </a:lnTo>
                    <a:lnTo>
                      <a:pt x="3202" y="1421"/>
                    </a:lnTo>
                    <a:lnTo>
                      <a:pt x="3202" y="1427"/>
                    </a:lnTo>
                    <a:lnTo>
                      <a:pt x="3215" y="1427"/>
                    </a:lnTo>
                    <a:lnTo>
                      <a:pt x="3231" y="1427"/>
                    </a:lnTo>
                    <a:lnTo>
                      <a:pt x="3231" y="1435"/>
                    </a:lnTo>
                    <a:lnTo>
                      <a:pt x="3231" y="1444"/>
                    </a:lnTo>
                    <a:lnTo>
                      <a:pt x="3243" y="1443"/>
                    </a:lnTo>
                    <a:lnTo>
                      <a:pt x="3252" y="1443"/>
                    </a:lnTo>
                    <a:lnTo>
                      <a:pt x="3256" y="1444"/>
                    </a:lnTo>
                    <a:lnTo>
                      <a:pt x="3258" y="1447"/>
                    </a:lnTo>
                    <a:lnTo>
                      <a:pt x="3260" y="1450"/>
                    </a:lnTo>
                    <a:lnTo>
                      <a:pt x="3260" y="1456"/>
                    </a:lnTo>
                    <a:lnTo>
                      <a:pt x="3273" y="1456"/>
                    </a:lnTo>
                    <a:lnTo>
                      <a:pt x="3290" y="1456"/>
                    </a:lnTo>
                    <a:lnTo>
                      <a:pt x="3290" y="1464"/>
                    </a:lnTo>
                    <a:lnTo>
                      <a:pt x="3290" y="1473"/>
                    </a:lnTo>
                    <a:lnTo>
                      <a:pt x="3303" y="1473"/>
                    </a:lnTo>
                    <a:lnTo>
                      <a:pt x="3320" y="1473"/>
                    </a:lnTo>
                    <a:lnTo>
                      <a:pt x="3323" y="1477"/>
                    </a:lnTo>
                    <a:lnTo>
                      <a:pt x="3331" y="1485"/>
                    </a:lnTo>
                    <a:lnTo>
                      <a:pt x="3331" y="1493"/>
                    </a:lnTo>
                    <a:lnTo>
                      <a:pt x="3331" y="1502"/>
                    </a:lnTo>
                    <a:lnTo>
                      <a:pt x="3343" y="1502"/>
                    </a:lnTo>
                    <a:lnTo>
                      <a:pt x="3352" y="1501"/>
                    </a:lnTo>
                    <a:lnTo>
                      <a:pt x="3355" y="1503"/>
                    </a:lnTo>
                    <a:lnTo>
                      <a:pt x="3358" y="1505"/>
                    </a:lnTo>
                    <a:lnTo>
                      <a:pt x="3360" y="1508"/>
                    </a:lnTo>
                    <a:lnTo>
                      <a:pt x="3360" y="1514"/>
                    </a:lnTo>
                    <a:lnTo>
                      <a:pt x="3372" y="1514"/>
                    </a:lnTo>
                    <a:lnTo>
                      <a:pt x="3389" y="1514"/>
                    </a:lnTo>
                    <a:lnTo>
                      <a:pt x="3389" y="1523"/>
                    </a:lnTo>
                    <a:lnTo>
                      <a:pt x="3389" y="1531"/>
                    </a:lnTo>
                    <a:lnTo>
                      <a:pt x="3401" y="1531"/>
                    </a:lnTo>
                    <a:lnTo>
                      <a:pt x="3410" y="1530"/>
                    </a:lnTo>
                    <a:lnTo>
                      <a:pt x="3413" y="1532"/>
                    </a:lnTo>
                    <a:lnTo>
                      <a:pt x="3416" y="1534"/>
                    </a:lnTo>
                    <a:lnTo>
                      <a:pt x="3418" y="1537"/>
                    </a:lnTo>
                    <a:lnTo>
                      <a:pt x="3418" y="1543"/>
                    </a:lnTo>
                    <a:lnTo>
                      <a:pt x="3428" y="1543"/>
                    </a:lnTo>
                    <a:lnTo>
                      <a:pt x="3440" y="1543"/>
                    </a:lnTo>
                    <a:lnTo>
                      <a:pt x="3453" y="1543"/>
                    </a:lnTo>
                    <a:lnTo>
                      <a:pt x="3466" y="1543"/>
                    </a:lnTo>
                    <a:lnTo>
                      <a:pt x="3466" y="1552"/>
                    </a:lnTo>
                    <a:lnTo>
                      <a:pt x="3466" y="1560"/>
                    </a:lnTo>
                    <a:lnTo>
                      <a:pt x="3477" y="1560"/>
                    </a:lnTo>
                    <a:lnTo>
                      <a:pt x="3487" y="1559"/>
                    </a:lnTo>
                    <a:lnTo>
                      <a:pt x="3490" y="1561"/>
                    </a:lnTo>
                    <a:lnTo>
                      <a:pt x="3492" y="1563"/>
                    </a:lnTo>
                    <a:lnTo>
                      <a:pt x="3494" y="1566"/>
                    </a:lnTo>
                    <a:lnTo>
                      <a:pt x="3495" y="1572"/>
                    </a:lnTo>
                    <a:lnTo>
                      <a:pt x="3507" y="1572"/>
                    </a:lnTo>
                    <a:lnTo>
                      <a:pt x="3524" y="1572"/>
                    </a:lnTo>
                    <a:lnTo>
                      <a:pt x="3524" y="1581"/>
                    </a:lnTo>
                    <a:lnTo>
                      <a:pt x="3524" y="1589"/>
                    </a:lnTo>
                    <a:lnTo>
                      <a:pt x="3537" y="1589"/>
                    </a:lnTo>
                    <a:lnTo>
                      <a:pt x="3550" y="1589"/>
                    </a:lnTo>
                    <a:lnTo>
                      <a:pt x="3556" y="1590"/>
                    </a:lnTo>
                    <a:lnTo>
                      <a:pt x="3560" y="1592"/>
                    </a:lnTo>
                    <a:lnTo>
                      <a:pt x="3562" y="1593"/>
                    </a:lnTo>
                    <a:lnTo>
                      <a:pt x="3563" y="1595"/>
                    </a:lnTo>
                    <a:lnTo>
                      <a:pt x="3564" y="1598"/>
                    </a:lnTo>
                    <a:lnTo>
                      <a:pt x="3564" y="1601"/>
                    </a:lnTo>
                    <a:lnTo>
                      <a:pt x="3574" y="1601"/>
                    </a:lnTo>
                    <a:lnTo>
                      <a:pt x="3585" y="1601"/>
                    </a:lnTo>
                    <a:lnTo>
                      <a:pt x="3599" y="1601"/>
                    </a:lnTo>
                    <a:lnTo>
                      <a:pt x="3612" y="1601"/>
                    </a:lnTo>
                    <a:lnTo>
                      <a:pt x="3613" y="1605"/>
                    </a:lnTo>
                    <a:lnTo>
                      <a:pt x="3615" y="1610"/>
                    </a:lnTo>
                    <a:lnTo>
                      <a:pt x="3619" y="1614"/>
                    </a:lnTo>
                    <a:lnTo>
                      <a:pt x="3623" y="1618"/>
                    </a:lnTo>
                    <a:lnTo>
                      <a:pt x="3623" y="1627"/>
                    </a:lnTo>
                    <a:lnTo>
                      <a:pt x="3623" y="1636"/>
                    </a:lnTo>
                    <a:lnTo>
                      <a:pt x="3638" y="1635"/>
                    </a:lnTo>
                    <a:lnTo>
                      <a:pt x="3653" y="1635"/>
                    </a:lnTo>
                    <a:lnTo>
                      <a:pt x="3660" y="1636"/>
                    </a:lnTo>
                    <a:lnTo>
                      <a:pt x="3665" y="1638"/>
                    </a:lnTo>
                    <a:lnTo>
                      <a:pt x="3667" y="1640"/>
                    </a:lnTo>
                    <a:lnTo>
                      <a:pt x="3668" y="1642"/>
                    </a:lnTo>
                    <a:lnTo>
                      <a:pt x="3669" y="1644"/>
                    </a:lnTo>
                    <a:lnTo>
                      <a:pt x="3670" y="1647"/>
                    </a:lnTo>
                    <a:lnTo>
                      <a:pt x="3682" y="1647"/>
                    </a:lnTo>
                    <a:lnTo>
                      <a:pt x="3699" y="1647"/>
                    </a:lnTo>
                    <a:lnTo>
                      <a:pt x="3699" y="1657"/>
                    </a:lnTo>
                    <a:lnTo>
                      <a:pt x="3699" y="1666"/>
                    </a:lnTo>
                    <a:lnTo>
                      <a:pt x="3711" y="1665"/>
                    </a:lnTo>
                    <a:lnTo>
                      <a:pt x="3720" y="1665"/>
                    </a:lnTo>
                    <a:lnTo>
                      <a:pt x="3723" y="1666"/>
                    </a:lnTo>
                    <a:lnTo>
                      <a:pt x="3726" y="1668"/>
                    </a:lnTo>
                    <a:lnTo>
                      <a:pt x="3727" y="1672"/>
                    </a:lnTo>
                    <a:lnTo>
                      <a:pt x="3728" y="1677"/>
                    </a:lnTo>
                    <a:lnTo>
                      <a:pt x="3741" y="1677"/>
                    </a:lnTo>
                    <a:lnTo>
                      <a:pt x="3758" y="1677"/>
                    </a:lnTo>
                    <a:lnTo>
                      <a:pt x="3758" y="1686"/>
                    </a:lnTo>
                    <a:lnTo>
                      <a:pt x="3758" y="1695"/>
                    </a:lnTo>
                    <a:lnTo>
                      <a:pt x="3770" y="1694"/>
                    </a:lnTo>
                    <a:lnTo>
                      <a:pt x="3779" y="1694"/>
                    </a:lnTo>
                    <a:lnTo>
                      <a:pt x="3782" y="1695"/>
                    </a:lnTo>
                    <a:lnTo>
                      <a:pt x="3785" y="1697"/>
                    </a:lnTo>
                    <a:lnTo>
                      <a:pt x="3786" y="1701"/>
                    </a:lnTo>
                    <a:lnTo>
                      <a:pt x="3787" y="1706"/>
                    </a:lnTo>
                    <a:lnTo>
                      <a:pt x="3796" y="1706"/>
                    </a:lnTo>
                    <a:lnTo>
                      <a:pt x="3805" y="1706"/>
                    </a:lnTo>
                    <a:lnTo>
                      <a:pt x="3815" y="1706"/>
                    </a:lnTo>
                    <a:lnTo>
                      <a:pt x="3828" y="1706"/>
                    </a:lnTo>
                    <a:lnTo>
                      <a:pt x="3828" y="1715"/>
                    </a:lnTo>
                    <a:lnTo>
                      <a:pt x="3828" y="1724"/>
                    </a:lnTo>
                    <a:lnTo>
                      <a:pt x="3839" y="1723"/>
                    </a:lnTo>
                    <a:lnTo>
                      <a:pt x="3849" y="1723"/>
                    </a:lnTo>
                    <a:lnTo>
                      <a:pt x="3852" y="1724"/>
                    </a:lnTo>
                    <a:lnTo>
                      <a:pt x="3854" y="1726"/>
                    </a:lnTo>
                    <a:lnTo>
                      <a:pt x="3856" y="1730"/>
                    </a:lnTo>
                    <a:lnTo>
                      <a:pt x="3857" y="1735"/>
                    </a:lnTo>
                    <a:lnTo>
                      <a:pt x="3869" y="1735"/>
                    </a:lnTo>
                    <a:lnTo>
                      <a:pt x="3886" y="1735"/>
                    </a:lnTo>
                    <a:lnTo>
                      <a:pt x="3886" y="1744"/>
                    </a:lnTo>
                    <a:lnTo>
                      <a:pt x="3886" y="1753"/>
                    </a:lnTo>
                    <a:lnTo>
                      <a:pt x="3901" y="1752"/>
                    </a:lnTo>
                    <a:lnTo>
                      <a:pt x="3916" y="1752"/>
                    </a:lnTo>
                    <a:lnTo>
                      <a:pt x="3923" y="1753"/>
                    </a:lnTo>
                    <a:lnTo>
                      <a:pt x="3928" y="1755"/>
                    </a:lnTo>
                    <a:lnTo>
                      <a:pt x="3930" y="1757"/>
                    </a:lnTo>
                    <a:lnTo>
                      <a:pt x="3932" y="1759"/>
                    </a:lnTo>
                    <a:lnTo>
                      <a:pt x="3933" y="1762"/>
                    </a:lnTo>
                    <a:lnTo>
                      <a:pt x="3933" y="1764"/>
                    </a:lnTo>
                    <a:lnTo>
                      <a:pt x="3942" y="1764"/>
                    </a:lnTo>
                    <a:lnTo>
                      <a:pt x="3951" y="1764"/>
                    </a:lnTo>
                    <a:lnTo>
                      <a:pt x="3961" y="1764"/>
                    </a:lnTo>
                    <a:lnTo>
                      <a:pt x="3974" y="1764"/>
                    </a:lnTo>
                    <a:lnTo>
                      <a:pt x="3974" y="1773"/>
                    </a:lnTo>
                    <a:lnTo>
                      <a:pt x="3974" y="1782"/>
                    </a:lnTo>
                    <a:lnTo>
                      <a:pt x="3988" y="1781"/>
                    </a:lnTo>
                    <a:lnTo>
                      <a:pt x="4003" y="1781"/>
                    </a:lnTo>
                    <a:lnTo>
                      <a:pt x="4010" y="1782"/>
                    </a:lnTo>
                    <a:lnTo>
                      <a:pt x="4015" y="1784"/>
                    </a:lnTo>
                    <a:lnTo>
                      <a:pt x="4017" y="1786"/>
                    </a:lnTo>
                    <a:lnTo>
                      <a:pt x="4019" y="1788"/>
                    </a:lnTo>
                    <a:lnTo>
                      <a:pt x="4020" y="1791"/>
                    </a:lnTo>
                    <a:lnTo>
                      <a:pt x="4020" y="1793"/>
                    </a:lnTo>
                    <a:lnTo>
                      <a:pt x="4029" y="1793"/>
                    </a:lnTo>
                    <a:lnTo>
                      <a:pt x="4038" y="1793"/>
                    </a:lnTo>
                    <a:lnTo>
                      <a:pt x="4050" y="1793"/>
                    </a:lnTo>
                    <a:lnTo>
                      <a:pt x="4062" y="1793"/>
                    </a:lnTo>
                    <a:lnTo>
                      <a:pt x="4062" y="1802"/>
                    </a:lnTo>
                    <a:lnTo>
                      <a:pt x="4062" y="1811"/>
                    </a:lnTo>
                    <a:lnTo>
                      <a:pt x="4076" y="1810"/>
                    </a:lnTo>
                    <a:lnTo>
                      <a:pt x="4091" y="1810"/>
                    </a:lnTo>
                    <a:lnTo>
                      <a:pt x="4098" y="1811"/>
                    </a:lnTo>
                    <a:lnTo>
                      <a:pt x="4103" y="1813"/>
                    </a:lnTo>
                    <a:lnTo>
                      <a:pt x="4105" y="1815"/>
                    </a:lnTo>
                    <a:lnTo>
                      <a:pt x="4107" y="1817"/>
                    </a:lnTo>
                    <a:lnTo>
                      <a:pt x="4108" y="1820"/>
                    </a:lnTo>
                    <a:lnTo>
                      <a:pt x="4108" y="1822"/>
                    </a:lnTo>
                    <a:lnTo>
                      <a:pt x="4120" y="1822"/>
                    </a:lnTo>
                    <a:lnTo>
                      <a:pt x="4137" y="1822"/>
                    </a:lnTo>
                    <a:lnTo>
                      <a:pt x="4137" y="1831"/>
                    </a:lnTo>
                    <a:lnTo>
                      <a:pt x="4137" y="1840"/>
                    </a:lnTo>
                    <a:lnTo>
                      <a:pt x="4151" y="1839"/>
                    </a:lnTo>
                    <a:lnTo>
                      <a:pt x="4164" y="1839"/>
                    </a:lnTo>
                    <a:lnTo>
                      <a:pt x="4169" y="1840"/>
                    </a:lnTo>
                    <a:lnTo>
                      <a:pt x="4174" y="1842"/>
                    </a:lnTo>
                    <a:lnTo>
                      <a:pt x="4175" y="1844"/>
                    </a:lnTo>
                    <a:lnTo>
                      <a:pt x="4177" y="1846"/>
                    </a:lnTo>
                    <a:lnTo>
                      <a:pt x="4178" y="1849"/>
                    </a:lnTo>
                    <a:lnTo>
                      <a:pt x="4178" y="1851"/>
                    </a:lnTo>
                    <a:lnTo>
                      <a:pt x="4187" y="1851"/>
                    </a:lnTo>
                    <a:lnTo>
                      <a:pt x="4200" y="1851"/>
                    </a:lnTo>
                    <a:lnTo>
                      <a:pt x="4212" y="1851"/>
                    </a:lnTo>
                    <a:lnTo>
                      <a:pt x="4225" y="1851"/>
                    </a:lnTo>
                    <a:lnTo>
                      <a:pt x="4225" y="1860"/>
                    </a:lnTo>
                    <a:lnTo>
                      <a:pt x="4225" y="1869"/>
                    </a:lnTo>
                    <a:lnTo>
                      <a:pt x="4242" y="1868"/>
                    </a:lnTo>
                    <a:lnTo>
                      <a:pt x="4261" y="1866"/>
                    </a:lnTo>
                    <a:lnTo>
                      <a:pt x="4269" y="1867"/>
                    </a:lnTo>
                    <a:lnTo>
                      <a:pt x="4277" y="1869"/>
                    </a:lnTo>
                    <a:lnTo>
                      <a:pt x="4279" y="1871"/>
                    </a:lnTo>
                    <a:lnTo>
                      <a:pt x="4281" y="1873"/>
                    </a:lnTo>
                    <a:lnTo>
                      <a:pt x="4283" y="1877"/>
                    </a:lnTo>
                    <a:lnTo>
                      <a:pt x="4283" y="1881"/>
                    </a:lnTo>
                    <a:lnTo>
                      <a:pt x="4292" y="1881"/>
                    </a:lnTo>
                    <a:lnTo>
                      <a:pt x="4301" y="1881"/>
                    </a:lnTo>
                    <a:lnTo>
                      <a:pt x="4312" y="1881"/>
                    </a:lnTo>
                    <a:lnTo>
                      <a:pt x="4324" y="1881"/>
                    </a:lnTo>
                    <a:lnTo>
                      <a:pt x="4324" y="1889"/>
                    </a:lnTo>
                    <a:lnTo>
                      <a:pt x="4324" y="1898"/>
                    </a:lnTo>
                    <a:lnTo>
                      <a:pt x="4339" y="1897"/>
                    </a:lnTo>
                    <a:lnTo>
                      <a:pt x="4355" y="1897"/>
                    </a:lnTo>
                    <a:lnTo>
                      <a:pt x="4361" y="1898"/>
                    </a:lnTo>
                    <a:lnTo>
                      <a:pt x="4367" y="1900"/>
                    </a:lnTo>
                    <a:lnTo>
                      <a:pt x="4368" y="1902"/>
                    </a:lnTo>
                    <a:lnTo>
                      <a:pt x="4370" y="1904"/>
                    </a:lnTo>
                    <a:lnTo>
                      <a:pt x="4371" y="1907"/>
                    </a:lnTo>
                    <a:lnTo>
                      <a:pt x="4371" y="1910"/>
                    </a:lnTo>
                    <a:lnTo>
                      <a:pt x="4389" y="1910"/>
                    </a:lnTo>
                    <a:lnTo>
                      <a:pt x="4406" y="1910"/>
                    </a:lnTo>
                    <a:lnTo>
                      <a:pt x="4424" y="1910"/>
                    </a:lnTo>
                    <a:lnTo>
                      <a:pt x="4441" y="1910"/>
                    </a:lnTo>
                    <a:lnTo>
                      <a:pt x="4441" y="1918"/>
                    </a:lnTo>
                    <a:lnTo>
                      <a:pt x="4441" y="1927"/>
                    </a:lnTo>
                    <a:lnTo>
                      <a:pt x="4456" y="1926"/>
                    </a:lnTo>
                    <a:lnTo>
                      <a:pt x="4471" y="1926"/>
                    </a:lnTo>
                    <a:lnTo>
                      <a:pt x="4477" y="1927"/>
                    </a:lnTo>
                    <a:lnTo>
                      <a:pt x="4483" y="1929"/>
                    </a:lnTo>
                    <a:lnTo>
                      <a:pt x="4485" y="1931"/>
                    </a:lnTo>
                    <a:lnTo>
                      <a:pt x="4486" y="1933"/>
                    </a:lnTo>
                    <a:lnTo>
                      <a:pt x="4487" y="1936"/>
                    </a:lnTo>
                    <a:lnTo>
                      <a:pt x="4487" y="1939"/>
                    </a:lnTo>
                    <a:lnTo>
                      <a:pt x="4502" y="1939"/>
                    </a:lnTo>
                    <a:lnTo>
                      <a:pt x="4515" y="1939"/>
                    </a:lnTo>
                    <a:lnTo>
                      <a:pt x="4530" y="1939"/>
                    </a:lnTo>
                    <a:lnTo>
                      <a:pt x="4547" y="1939"/>
                    </a:lnTo>
                    <a:lnTo>
                      <a:pt x="4547" y="1947"/>
                    </a:lnTo>
                    <a:lnTo>
                      <a:pt x="4547" y="1956"/>
                    </a:lnTo>
                    <a:lnTo>
                      <a:pt x="4560" y="1955"/>
                    </a:lnTo>
                    <a:lnTo>
                      <a:pt x="4573" y="1955"/>
                    </a:lnTo>
                    <a:lnTo>
                      <a:pt x="4579" y="1956"/>
                    </a:lnTo>
                    <a:lnTo>
                      <a:pt x="4583" y="1958"/>
                    </a:lnTo>
                    <a:lnTo>
                      <a:pt x="4585" y="1960"/>
                    </a:lnTo>
                    <a:lnTo>
                      <a:pt x="4586" y="1962"/>
                    </a:lnTo>
                    <a:lnTo>
                      <a:pt x="4587" y="1965"/>
                    </a:lnTo>
                    <a:lnTo>
                      <a:pt x="4587" y="1968"/>
                    </a:lnTo>
                    <a:lnTo>
                      <a:pt x="4600" y="1968"/>
                    </a:lnTo>
                    <a:lnTo>
                      <a:pt x="4614" y="1968"/>
                    </a:lnTo>
                    <a:lnTo>
                      <a:pt x="4629" y="1968"/>
                    </a:lnTo>
                    <a:lnTo>
                      <a:pt x="4646" y="1968"/>
                    </a:lnTo>
                    <a:lnTo>
                      <a:pt x="4646" y="1976"/>
                    </a:lnTo>
                    <a:lnTo>
                      <a:pt x="4646" y="1985"/>
                    </a:lnTo>
                    <a:lnTo>
                      <a:pt x="4663" y="1984"/>
                    </a:lnTo>
                    <a:lnTo>
                      <a:pt x="4682" y="1982"/>
                    </a:lnTo>
                    <a:lnTo>
                      <a:pt x="4690" y="1983"/>
                    </a:lnTo>
                    <a:lnTo>
                      <a:pt x="4698" y="1985"/>
                    </a:lnTo>
                    <a:lnTo>
                      <a:pt x="4700" y="1987"/>
                    </a:lnTo>
                    <a:lnTo>
                      <a:pt x="4702" y="1990"/>
                    </a:lnTo>
                    <a:lnTo>
                      <a:pt x="4704" y="1993"/>
                    </a:lnTo>
                    <a:lnTo>
                      <a:pt x="4704" y="1997"/>
                    </a:lnTo>
                    <a:lnTo>
                      <a:pt x="4730" y="1997"/>
                    </a:lnTo>
                    <a:lnTo>
                      <a:pt x="4757" y="1997"/>
                    </a:lnTo>
                    <a:lnTo>
                      <a:pt x="4783" y="1997"/>
                    </a:lnTo>
                    <a:lnTo>
                      <a:pt x="4810" y="1997"/>
                    </a:lnTo>
                    <a:lnTo>
                      <a:pt x="4810" y="2005"/>
                    </a:lnTo>
                    <a:lnTo>
                      <a:pt x="4810" y="2014"/>
                    </a:lnTo>
                    <a:lnTo>
                      <a:pt x="4823" y="2013"/>
                    </a:lnTo>
                    <a:lnTo>
                      <a:pt x="4837" y="2013"/>
                    </a:lnTo>
                    <a:lnTo>
                      <a:pt x="4842" y="2014"/>
                    </a:lnTo>
                    <a:lnTo>
                      <a:pt x="4846" y="2017"/>
                    </a:lnTo>
                    <a:lnTo>
                      <a:pt x="4848" y="2018"/>
                    </a:lnTo>
                    <a:lnTo>
                      <a:pt x="4849" y="2020"/>
                    </a:lnTo>
                    <a:lnTo>
                      <a:pt x="4850" y="2024"/>
                    </a:lnTo>
                    <a:lnTo>
                      <a:pt x="4850" y="2027"/>
                    </a:lnTo>
                    <a:lnTo>
                      <a:pt x="4878" y="2027"/>
                    </a:lnTo>
                    <a:lnTo>
                      <a:pt x="4906" y="2027"/>
                    </a:lnTo>
                    <a:lnTo>
                      <a:pt x="4936" y="2027"/>
                    </a:lnTo>
                    <a:lnTo>
                      <a:pt x="4968" y="2027"/>
                    </a:lnTo>
                    <a:lnTo>
                      <a:pt x="4968" y="2035"/>
                    </a:lnTo>
                    <a:lnTo>
                      <a:pt x="4968" y="2044"/>
                    </a:lnTo>
                    <a:lnTo>
                      <a:pt x="4987" y="2043"/>
                    </a:lnTo>
                    <a:lnTo>
                      <a:pt x="5012" y="2041"/>
                    </a:lnTo>
                    <a:lnTo>
                      <a:pt x="5024" y="2042"/>
                    </a:lnTo>
                    <a:lnTo>
                      <a:pt x="5034" y="2044"/>
                    </a:lnTo>
                    <a:lnTo>
                      <a:pt x="5037" y="2046"/>
                    </a:lnTo>
                    <a:lnTo>
                      <a:pt x="5040" y="2049"/>
                    </a:lnTo>
                    <a:lnTo>
                      <a:pt x="5042" y="2052"/>
                    </a:lnTo>
                    <a:lnTo>
                      <a:pt x="5043" y="2056"/>
                    </a:lnTo>
                    <a:lnTo>
                      <a:pt x="5070" y="2056"/>
                    </a:lnTo>
                    <a:lnTo>
                      <a:pt x="5100" y="2056"/>
                    </a:lnTo>
                    <a:lnTo>
                      <a:pt x="5130" y="2056"/>
                    </a:lnTo>
                    <a:lnTo>
                      <a:pt x="5160" y="2056"/>
                    </a:lnTo>
                    <a:lnTo>
                      <a:pt x="5160" y="2064"/>
                    </a:lnTo>
                    <a:lnTo>
                      <a:pt x="5160" y="2073"/>
                    </a:lnTo>
                    <a:lnTo>
                      <a:pt x="5191" y="2073"/>
                    </a:lnTo>
                    <a:lnTo>
                      <a:pt x="5222" y="2073"/>
                    </a:lnTo>
                    <a:lnTo>
                      <a:pt x="5255" y="2073"/>
                    </a:lnTo>
                    <a:lnTo>
                      <a:pt x="5289" y="2073"/>
                    </a:lnTo>
                    <a:lnTo>
                      <a:pt x="5289" y="2077"/>
                    </a:lnTo>
                    <a:lnTo>
                      <a:pt x="5289" y="2085"/>
                    </a:lnTo>
                    <a:lnTo>
                      <a:pt x="5315" y="2085"/>
                    </a:lnTo>
                    <a:lnTo>
                      <a:pt x="5341" y="2085"/>
                    </a:lnTo>
                    <a:lnTo>
                      <a:pt x="5367" y="2085"/>
                    </a:lnTo>
                    <a:lnTo>
                      <a:pt x="5393" y="2085"/>
                    </a:lnTo>
                    <a:lnTo>
                      <a:pt x="5393" y="2093"/>
                    </a:lnTo>
                    <a:lnTo>
                      <a:pt x="5393" y="2102"/>
                    </a:lnTo>
                    <a:lnTo>
                      <a:pt x="5425" y="2102"/>
                    </a:lnTo>
                    <a:lnTo>
                      <a:pt x="5456" y="2102"/>
                    </a:lnTo>
                    <a:lnTo>
                      <a:pt x="5488" y="2102"/>
                    </a:lnTo>
                    <a:lnTo>
                      <a:pt x="5522" y="2102"/>
                    </a:lnTo>
                    <a:lnTo>
                      <a:pt x="5522" y="2086"/>
                    </a:lnTo>
                    <a:lnTo>
                      <a:pt x="5522" y="2071"/>
                    </a:lnTo>
                    <a:lnTo>
                      <a:pt x="5522" y="2057"/>
                    </a:lnTo>
                    <a:lnTo>
                      <a:pt x="5522" y="2044"/>
                    </a:lnTo>
                    <a:lnTo>
                      <a:pt x="5531" y="2044"/>
                    </a:lnTo>
                    <a:lnTo>
                      <a:pt x="5539" y="2044"/>
                    </a:lnTo>
                    <a:lnTo>
                      <a:pt x="5538" y="2028"/>
                    </a:lnTo>
                    <a:lnTo>
                      <a:pt x="5537" y="2008"/>
                    </a:lnTo>
                    <a:lnTo>
                      <a:pt x="5537" y="1999"/>
                    </a:lnTo>
                    <a:lnTo>
                      <a:pt x="5539" y="1992"/>
                    </a:lnTo>
                    <a:lnTo>
                      <a:pt x="5541" y="1989"/>
                    </a:lnTo>
                    <a:lnTo>
                      <a:pt x="5544" y="1987"/>
                    </a:lnTo>
                    <a:lnTo>
                      <a:pt x="5547" y="1986"/>
                    </a:lnTo>
                    <a:lnTo>
                      <a:pt x="5552" y="1985"/>
                    </a:lnTo>
                    <a:lnTo>
                      <a:pt x="5552" y="1968"/>
                    </a:lnTo>
                    <a:lnTo>
                      <a:pt x="5552" y="1956"/>
                    </a:lnTo>
                    <a:lnTo>
                      <a:pt x="5561" y="1956"/>
                    </a:lnTo>
                    <a:lnTo>
                      <a:pt x="5570" y="1956"/>
                    </a:lnTo>
                    <a:lnTo>
                      <a:pt x="5570" y="1947"/>
                    </a:lnTo>
                    <a:lnTo>
                      <a:pt x="5570" y="1939"/>
                    </a:lnTo>
                    <a:lnTo>
                      <a:pt x="5582" y="1939"/>
                    </a:lnTo>
                    <a:lnTo>
                      <a:pt x="5599" y="1939"/>
                    </a:lnTo>
                    <a:lnTo>
                      <a:pt x="5599" y="1947"/>
                    </a:lnTo>
                    <a:lnTo>
                      <a:pt x="5599" y="1956"/>
                    </a:lnTo>
                    <a:lnTo>
                      <a:pt x="5611" y="1956"/>
                    </a:lnTo>
                    <a:lnTo>
                      <a:pt x="5628" y="1956"/>
                    </a:lnTo>
                    <a:lnTo>
                      <a:pt x="5631" y="1960"/>
                    </a:lnTo>
                    <a:lnTo>
                      <a:pt x="5639" y="1968"/>
                    </a:lnTo>
                    <a:lnTo>
                      <a:pt x="5639" y="1976"/>
                    </a:lnTo>
                    <a:lnTo>
                      <a:pt x="5639" y="1985"/>
                    </a:lnTo>
                    <a:lnTo>
                      <a:pt x="5644" y="1986"/>
                    </a:lnTo>
                    <a:lnTo>
                      <a:pt x="5651" y="1989"/>
                    </a:lnTo>
                    <a:lnTo>
                      <a:pt x="5660" y="1992"/>
                    </a:lnTo>
                    <a:lnTo>
                      <a:pt x="5668" y="1997"/>
                    </a:lnTo>
                    <a:lnTo>
                      <a:pt x="5668" y="2009"/>
                    </a:lnTo>
                    <a:lnTo>
                      <a:pt x="5668" y="2027"/>
                    </a:lnTo>
                    <a:lnTo>
                      <a:pt x="5677" y="2027"/>
                    </a:lnTo>
                    <a:lnTo>
                      <a:pt x="5686" y="2027"/>
                    </a:lnTo>
                    <a:lnTo>
                      <a:pt x="5686" y="2035"/>
                    </a:lnTo>
                    <a:lnTo>
                      <a:pt x="5686" y="2044"/>
                    </a:lnTo>
                    <a:lnTo>
                      <a:pt x="5698" y="2044"/>
                    </a:lnTo>
                    <a:lnTo>
                      <a:pt x="5716" y="2044"/>
                    </a:lnTo>
                    <a:lnTo>
                      <a:pt x="5719" y="2048"/>
                    </a:lnTo>
                    <a:lnTo>
                      <a:pt x="5727" y="2056"/>
                    </a:lnTo>
                    <a:lnTo>
                      <a:pt x="5727" y="2064"/>
                    </a:lnTo>
                    <a:lnTo>
                      <a:pt x="5727" y="2073"/>
                    </a:lnTo>
                    <a:lnTo>
                      <a:pt x="5733" y="2074"/>
                    </a:lnTo>
                    <a:lnTo>
                      <a:pt x="5740" y="2077"/>
                    </a:lnTo>
                    <a:lnTo>
                      <a:pt x="5748" y="2080"/>
                    </a:lnTo>
                    <a:lnTo>
                      <a:pt x="5756" y="2085"/>
                    </a:lnTo>
                    <a:lnTo>
                      <a:pt x="5756" y="2093"/>
                    </a:lnTo>
                    <a:lnTo>
                      <a:pt x="5756" y="2102"/>
                    </a:lnTo>
                    <a:lnTo>
                      <a:pt x="5765" y="2102"/>
                    </a:lnTo>
                    <a:lnTo>
                      <a:pt x="5774" y="2102"/>
                    </a:lnTo>
                    <a:lnTo>
                      <a:pt x="5774" y="2093"/>
                    </a:lnTo>
                    <a:lnTo>
                      <a:pt x="5774" y="2085"/>
                    </a:lnTo>
                    <a:lnTo>
                      <a:pt x="5782" y="2085"/>
                    </a:lnTo>
                    <a:lnTo>
                      <a:pt x="5792" y="2085"/>
                    </a:lnTo>
                    <a:lnTo>
                      <a:pt x="5802" y="2085"/>
                    </a:lnTo>
                    <a:lnTo>
                      <a:pt x="5814" y="2085"/>
                    </a:lnTo>
                    <a:lnTo>
                      <a:pt x="5814" y="2093"/>
                    </a:lnTo>
                    <a:lnTo>
                      <a:pt x="5814" y="2102"/>
                    </a:lnTo>
                    <a:lnTo>
                      <a:pt x="5826" y="2102"/>
                    </a:lnTo>
                    <a:lnTo>
                      <a:pt x="5835" y="2101"/>
                    </a:lnTo>
                    <a:lnTo>
                      <a:pt x="5839" y="2103"/>
                    </a:lnTo>
                    <a:lnTo>
                      <a:pt x="5841" y="2105"/>
                    </a:lnTo>
                    <a:lnTo>
                      <a:pt x="5843" y="2108"/>
                    </a:lnTo>
                    <a:lnTo>
                      <a:pt x="5843" y="2114"/>
                    </a:lnTo>
                    <a:lnTo>
                      <a:pt x="5876" y="2114"/>
                    </a:lnTo>
                    <a:lnTo>
                      <a:pt x="5909" y="2114"/>
                    </a:lnTo>
                    <a:lnTo>
                      <a:pt x="5943" y="2114"/>
                    </a:lnTo>
                    <a:lnTo>
                      <a:pt x="5978" y="2114"/>
                    </a:lnTo>
                    <a:lnTo>
                      <a:pt x="5978" y="2122"/>
                    </a:lnTo>
                    <a:lnTo>
                      <a:pt x="5978" y="2131"/>
                    </a:lnTo>
                    <a:lnTo>
                      <a:pt x="6014" y="2131"/>
                    </a:lnTo>
                    <a:lnTo>
                      <a:pt x="6049" y="2131"/>
                    </a:lnTo>
                    <a:lnTo>
                      <a:pt x="6086" y="2131"/>
                    </a:lnTo>
                    <a:lnTo>
                      <a:pt x="6124" y="2131"/>
                    </a:lnTo>
                    <a:lnTo>
                      <a:pt x="6124" y="2135"/>
                    </a:lnTo>
                    <a:lnTo>
                      <a:pt x="6124" y="2143"/>
                    </a:lnTo>
                    <a:lnTo>
                      <a:pt x="6137" y="2143"/>
                    </a:lnTo>
                    <a:lnTo>
                      <a:pt x="6151" y="2143"/>
                    </a:lnTo>
                    <a:lnTo>
                      <a:pt x="6167" y="2143"/>
                    </a:lnTo>
                    <a:lnTo>
                      <a:pt x="6183" y="2143"/>
                    </a:lnTo>
                    <a:lnTo>
                      <a:pt x="6183" y="2152"/>
                    </a:lnTo>
                    <a:lnTo>
                      <a:pt x="6183" y="2160"/>
                    </a:lnTo>
                    <a:lnTo>
                      <a:pt x="6199" y="2159"/>
                    </a:lnTo>
                    <a:lnTo>
                      <a:pt x="6219" y="2157"/>
                    </a:lnTo>
                    <a:lnTo>
                      <a:pt x="6227" y="2158"/>
                    </a:lnTo>
                    <a:lnTo>
                      <a:pt x="6234" y="2160"/>
                    </a:lnTo>
                    <a:lnTo>
                      <a:pt x="6237" y="2162"/>
                    </a:lnTo>
                    <a:lnTo>
                      <a:pt x="6239" y="2165"/>
                    </a:lnTo>
                    <a:lnTo>
                      <a:pt x="6241" y="2168"/>
                    </a:lnTo>
                    <a:lnTo>
                      <a:pt x="6241" y="2172"/>
                    </a:lnTo>
                    <a:lnTo>
                      <a:pt x="6250" y="2172"/>
                    </a:lnTo>
                    <a:lnTo>
                      <a:pt x="6259" y="2172"/>
                    </a:lnTo>
                    <a:lnTo>
                      <a:pt x="6270" y="2172"/>
                    </a:lnTo>
                    <a:lnTo>
                      <a:pt x="6282" y="2172"/>
                    </a:lnTo>
                    <a:lnTo>
                      <a:pt x="6282" y="2181"/>
                    </a:lnTo>
                    <a:lnTo>
                      <a:pt x="6282" y="2189"/>
                    </a:lnTo>
                    <a:lnTo>
                      <a:pt x="6294" y="2189"/>
                    </a:lnTo>
                    <a:lnTo>
                      <a:pt x="6303" y="2188"/>
                    </a:lnTo>
                    <a:lnTo>
                      <a:pt x="6307" y="2190"/>
                    </a:lnTo>
                    <a:lnTo>
                      <a:pt x="6310" y="2192"/>
                    </a:lnTo>
                    <a:lnTo>
                      <a:pt x="6311" y="2195"/>
                    </a:lnTo>
                    <a:lnTo>
                      <a:pt x="6312" y="2201"/>
                    </a:lnTo>
                    <a:lnTo>
                      <a:pt x="6321" y="2201"/>
                    </a:lnTo>
                    <a:lnTo>
                      <a:pt x="6333" y="2201"/>
                    </a:lnTo>
                    <a:lnTo>
                      <a:pt x="6345" y="2201"/>
                    </a:lnTo>
                    <a:lnTo>
                      <a:pt x="6358" y="2201"/>
                    </a:lnTo>
                    <a:lnTo>
                      <a:pt x="6358" y="2210"/>
                    </a:lnTo>
                    <a:lnTo>
                      <a:pt x="6358" y="2218"/>
                    </a:lnTo>
                    <a:lnTo>
                      <a:pt x="6372" y="2218"/>
                    </a:lnTo>
                    <a:lnTo>
                      <a:pt x="6385" y="2218"/>
                    </a:lnTo>
                    <a:lnTo>
                      <a:pt x="6390" y="2219"/>
                    </a:lnTo>
                    <a:lnTo>
                      <a:pt x="6395" y="2221"/>
                    </a:lnTo>
                    <a:lnTo>
                      <a:pt x="6396" y="2222"/>
                    </a:lnTo>
                    <a:lnTo>
                      <a:pt x="6398" y="2224"/>
                    </a:lnTo>
                    <a:lnTo>
                      <a:pt x="6399" y="2227"/>
                    </a:lnTo>
                    <a:lnTo>
                      <a:pt x="6399" y="2230"/>
                    </a:lnTo>
                    <a:lnTo>
                      <a:pt x="6411" y="2230"/>
                    </a:lnTo>
                    <a:lnTo>
                      <a:pt x="6428" y="2230"/>
                    </a:lnTo>
                    <a:lnTo>
                      <a:pt x="6428" y="2239"/>
                    </a:lnTo>
                    <a:lnTo>
                      <a:pt x="6428" y="2247"/>
                    </a:lnTo>
                    <a:lnTo>
                      <a:pt x="6432" y="2248"/>
                    </a:lnTo>
                    <a:lnTo>
                      <a:pt x="6437" y="2251"/>
                    </a:lnTo>
                    <a:lnTo>
                      <a:pt x="6441" y="2255"/>
                    </a:lnTo>
                    <a:lnTo>
                      <a:pt x="6445" y="2259"/>
                    </a:lnTo>
                    <a:lnTo>
                      <a:pt x="6459" y="2259"/>
                    </a:lnTo>
                    <a:lnTo>
                      <a:pt x="6475" y="2259"/>
                    </a:lnTo>
                    <a:lnTo>
                      <a:pt x="6476" y="2264"/>
                    </a:lnTo>
                    <a:lnTo>
                      <a:pt x="6479" y="2271"/>
                    </a:lnTo>
                    <a:lnTo>
                      <a:pt x="6483" y="2279"/>
                    </a:lnTo>
                    <a:lnTo>
                      <a:pt x="6487" y="2288"/>
                    </a:lnTo>
                    <a:lnTo>
                      <a:pt x="6499" y="2288"/>
                    </a:lnTo>
                    <a:lnTo>
                      <a:pt x="6516" y="2288"/>
                    </a:lnTo>
                    <a:lnTo>
                      <a:pt x="6516" y="2297"/>
                    </a:lnTo>
                    <a:lnTo>
                      <a:pt x="6516" y="2305"/>
                    </a:lnTo>
                    <a:lnTo>
                      <a:pt x="6528" y="2305"/>
                    </a:lnTo>
                    <a:lnTo>
                      <a:pt x="6537" y="2305"/>
                    </a:lnTo>
                    <a:lnTo>
                      <a:pt x="6540" y="2306"/>
                    </a:lnTo>
                    <a:lnTo>
                      <a:pt x="6543" y="2308"/>
                    </a:lnTo>
                    <a:lnTo>
                      <a:pt x="6544" y="2311"/>
                    </a:lnTo>
                    <a:lnTo>
                      <a:pt x="6545" y="2317"/>
                    </a:lnTo>
                    <a:lnTo>
                      <a:pt x="6557" y="2317"/>
                    </a:lnTo>
                    <a:lnTo>
                      <a:pt x="6574" y="2317"/>
                    </a:lnTo>
                    <a:lnTo>
                      <a:pt x="6574" y="2326"/>
                    </a:lnTo>
                    <a:lnTo>
                      <a:pt x="6574" y="2334"/>
                    </a:lnTo>
                    <a:lnTo>
                      <a:pt x="6578" y="2335"/>
                    </a:lnTo>
                    <a:lnTo>
                      <a:pt x="6583" y="2338"/>
                    </a:lnTo>
                    <a:lnTo>
                      <a:pt x="6587" y="2342"/>
                    </a:lnTo>
                    <a:lnTo>
                      <a:pt x="6591" y="2346"/>
                    </a:lnTo>
                    <a:lnTo>
                      <a:pt x="6604" y="2346"/>
                    </a:lnTo>
                    <a:lnTo>
                      <a:pt x="6621" y="2346"/>
                    </a:lnTo>
                    <a:lnTo>
                      <a:pt x="6622" y="2351"/>
                    </a:lnTo>
                    <a:lnTo>
                      <a:pt x="6625" y="2358"/>
                    </a:lnTo>
                    <a:lnTo>
                      <a:pt x="6629" y="2366"/>
                    </a:lnTo>
                    <a:lnTo>
                      <a:pt x="6633" y="2375"/>
                    </a:lnTo>
                    <a:lnTo>
                      <a:pt x="6642" y="2375"/>
                    </a:lnTo>
                    <a:lnTo>
                      <a:pt x="6651" y="2375"/>
                    </a:lnTo>
                    <a:lnTo>
                      <a:pt x="6651" y="2380"/>
                    </a:lnTo>
                    <a:lnTo>
                      <a:pt x="6654" y="2388"/>
                    </a:lnTo>
                    <a:lnTo>
                      <a:pt x="6658" y="2396"/>
                    </a:lnTo>
                    <a:lnTo>
                      <a:pt x="6662" y="2405"/>
                    </a:lnTo>
                    <a:lnTo>
                      <a:pt x="6671" y="2405"/>
                    </a:lnTo>
                    <a:lnTo>
                      <a:pt x="6680" y="2405"/>
                    </a:lnTo>
                    <a:lnTo>
                      <a:pt x="6680" y="2414"/>
                    </a:lnTo>
                    <a:lnTo>
                      <a:pt x="6680" y="2422"/>
                    </a:lnTo>
                    <a:lnTo>
                      <a:pt x="6692" y="2422"/>
                    </a:lnTo>
                    <a:lnTo>
                      <a:pt x="6709" y="2422"/>
                    </a:lnTo>
                    <a:lnTo>
                      <a:pt x="6709" y="2435"/>
                    </a:lnTo>
                    <a:lnTo>
                      <a:pt x="6709" y="2451"/>
                    </a:lnTo>
                    <a:lnTo>
                      <a:pt x="6712" y="2455"/>
                    </a:lnTo>
                    <a:lnTo>
                      <a:pt x="6720" y="2463"/>
                    </a:lnTo>
                    <a:lnTo>
                      <a:pt x="6729" y="2463"/>
                    </a:lnTo>
                    <a:lnTo>
                      <a:pt x="6738" y="2463"/>
                    </a:lnTo>
                    <a:lnTo>
                      <a:pt x="6739" y="2469"/>
                    </a:lnTo>
                    <a:lnTo>
                      <a:pt x="6741" y="2475"/>
                    </a:lnTo>
                    <a:lnTo>
                      <a:pt x="6745" y="2484"/>
                    </a:lnTo>
                    <a:lnTo>
                      <a:pt x="6749" y="2492"/>
                    </a:lnTo>
                    <a:lnTo>
                      <a:pt x="6758" y="2492"/>
                    </a:lnTo>
                    <a:lnTo>
                      <a:pt x="6768" y="2492"/>
                    </a:lnTo>
                    <a:lnTo>
                      <a:pt x="6769" y="2498"/>
                    </a:lnTo>
                    <a:lnTo>
                      <a:pt x="6771" y="2504"/>
                    </a:lnTo>
                    <a:lnTo>
                      <a:pt x="6775" y="2513"/>
                    </a:lnTo>
                    <a:lnTo>
                      <a:pt x="6779" y="2521"/>
                    </a:lnTo>
                    <a:lnTo>
                      <a:pt x="6788" y="2521"/>
                    </a:lnTo>
                    <a:lnTo>
                      <a:pt x="6797" y="2521"/>
                    </a:lnTo>
                    <a:lnTo>
                      <a:pt x="6798" y="2525"/>
                    </a:lnTo>
                    <a:lnTo>
                      <a:pt x="6800" y="2530"/>
                    </a:lnTo>
                    <a:lnTo>
                      <a:pt x="6804" y="2534"/>
                    </a:lnTo>
                    <a:lnTo>
                      <a:pt x="6808" y="2538"/>
                    </a:lnTo>
                    <a:lnTo>
                      <a:pt x="6808" y="2551"/>
                    </a:lnTo>
                    <a:lnTo>
                      <a:pt x="6808" y="2568"/>
                    </a:lnTo>
                    <a:lnTo>
                      <a:pt x="6813" y="2569"/>
                    </a:lnTo>
                    <a:lnTo>
                      <a:pt x="6821" y="2571"/>
                    </a:lnTo>
                    <a:lnTo>
                      <a:pt x="6829" y="2575"/>
                    </a:lnTo>
                    <a:lnTo>
                      <a:pt x="6837" y="2579"/>
                    </a:lnTo>
                    <a:lnTo>
                      <a:pt x="6837" y="2588"/>
                    </a:lnTo>
                    <a:lnTo>
                      <a:pt x="6837" y="2597"/>
                    </a:lnTo>
                    <a:lnTo>
                      <a:pt x="6846" y="2597"/>
                    </a:lnTo>
                    <a:lnTo>
                      <a:pt x="6855" y="2597"/>
                    </a:lnTo>
                    <a:lnTo>
                      <a:pt x="6854" y="2609"/>
                    </a:lnTo>
                    <a:lnTo>
                      <a:pt x="6854" y="2618"/>
                    </a:lnTo>
                    <a:lnTo>
                      <a:pt x="6855" y="2621"/>
                    </a:lnTo>
                    <a:lnTo>
                      <a:pt x="6857" y="2624"/>
                    </a:lnTo>
                    <a:lnTo>
                      <a:pt x="6861" y="2625"/>
                    </a:lnTo>
                    <a:lnTo>
                      <a:pt x="6866" y="2626"/>
                    </a:lnTo>
                    <a:lnTo>
                      <a:pt x="6866" y="2638"/>
                    </a:lnTo>
                    <a:lnTo>
                      <a:pt x="6866" y="2655"/>
                    </a:lnTo>
                    <a:lnTo>
                      <a:pt x="6875" y="2655"/>
                    </a:lnTo>
                    <a:lnTo>
                      <a:pt x="6884" y="2655"/>
                    </a:lnTo>
                    <a:lnTo>
                      <a:pt x="6883" y="2667"/>
                    </a:lnTo>
                    <a:lnTo>
                      <a:pt x="6883" y="2676"/>
                    </a:lnTo>
                    <a:lnTo>
                      <a:pt x="6884" y="2679"/>
                    </a:lnTo>
                    <a:lnTo>
                      <a:pt x="6886" y="2682"/>
                    </a:lnTo>
                    <a:lnTo>
                      <a:pt x="6890" y="2683"/>
                    </a:lnTo>
                    <a:lnTo>
                      <a:pt x="6895" y="2684"/>
                    </a:lnTo>
                    <a:lnTo>
                      <a:pt x="6895" y="2696"/>
                    </a:lnTo>
                    <a:lnTo>
                      <a:pt x="6895" y="2713"/>
                    </a:lnTo>
                    <a:lnTo>
                      <a:pt x="6904" y="2713"/>
                    </a:lnTo>
                    <a:lnTo>
                      <a:pt x="6914" y="2713"/>
                    </a:lnTo>
                    <a:lnTo>
                      <a:pt x="6913" y="2727"/>
                    </a:lnTo>
                    <a:lnTo>
                      <a:pt x="6913" y="2740"/>
                    </a:lnTo>
                    <a:lnTo>
                      <a:pt x="6914" y="2745"/>
                    </a:lnTo>
                    <a:lnTo>
                      <a:pt x="6916" y="2749"/>
                    </a:lnTo>
                    <a:lnTo>
                      <a:pt x="6918" y="2752"/>
                    </a:lnTo>
                    <a:lnTo>
                      <a:pt x="6920" y="2753"/>
                    </a:lnTo>
                    <a:lnTo>
                      <a:pt x="6922" y="2754"/>
                    </a:lnTo>
                    <a:lnTo>
                      <a:pt x="6925" y="2754"/>
                    </a:lnTo>
                    <a:lnTo>
                      <a:pt x="6925" y="2764"/>
                    </a:lnTo>
                    <a:lnTo>
                      <a:pt x="6925" y="2775"/>
                    </a:lnTo>
                    <a:lnTo>
                      <a:pt x="6925" y="2788"/>
                    </a:lnTo>
                    <a:lnTo>
                      <a:pt x="6925" y="2801"/>
                    </a:lnTo>
                    <a:lnTo>
                      <a:pt x="6934" y="2801"/>
                    </a:lnTo>
                    <a:lnTo>
                      <a:pt x="6943" y="2801"/>
                    </a:lnTo>
                    <a:lnTo>
                      <a:pt x="6942" y="2815"/>
                    </a:lnTo>
                    <a:lnTo>
                      <a:pt x="6942" y="2828"/>
                    </a:lnTo>
                    <a:lnTo>
                      <a:pt x="6943" y="2833"/>
                    </a:lnTo>
                    <a:lnTo>
                      <a:pt x="6945" y="2838"/>
                    </a:lnTo>
                    <a:lnTo>
                      <a:pt x="6947" y="2839"/>
                    </a:lnTo>
                    <a:lnTo>
                      <a:pt x="6949" y="2840"/>
                    </a:lnTo>
                    <a:lnTo>
                      <a:pt x="6951" y="2841"/>
                    </a:lnTo>
                    <a:lnTo>
                      <a:pt x="6954" y="2841"/>
                    </a:lnTo>
                    <a:lnTo>
                      <a:pt x="6954" y="2868"/>
                    </a:lnTo>
                    <a:lnTo>
                      <a:pt x="6954" y="2894"/>
                    </a:lnTo>
                    <a:lnTo>
                      <a:pt x="6954" y="2920"/>
                    </a:lnTo>
                    <a:lnTo>
                      <a:pt x="6954" y="2946"/>
                    </a:lnTo>
                    <a:lnTo>
                      <a:pt x="6963" y="2946"/>
                    </a:lnTo>
                    <a:lnTo>
                      <a:pt x="6972" y="2946"/>
                    </a:lnTo>
                    <a:lnTo>
                      <a:pt x="6972" y="2981"/>
                    </a:lnTo>
                    <a:lnTo>
                      <a:pt x="6972" y="3016"/>
                    </a:lnTo>
                    <a:lnTo>
                      <a:pt x="6972" y="3053"/>
                    </a:lnTo>
                    <a:lnTo>
                      <a:pt x="6972" y="3091"/>
                    </a:lnTo>
                    <a:lnTo>
                      <a:pt x="6963" y="3091"/>
                    </a:lnTo>
                    <a:lnTo>
                      <a:pt x="6954" y="3091"/>
                    </a:lnTo>
                    <a:lnTo>
                      <a:pt x="6954" y="3113"/>
                    </a:lnTo>
                    <a:lnTo>
                      <a:pt x="6954" y="3136"/>
                    </a:lnTo>
                    <a:lnTo>
                      <a:pt x="6954" y="3157"/>
                    </a:lnTo>
                    <a:lnTo>
                      <a:pt x="6954" y="3179"/>
                    </a:lnTo>
                    <a:lnTo>
                      <a:pt x="6946" y="3179"/>
                    </a:lnTo>
                    <a:lnTo>
                      <a:pt x="6943" y="3179"/>
                    </a:lnTo>
                    <a:lnTo>
                      <a:pt x="6943" y="3188"/>
                    </a:lnTo>
                    <a:lnTo>
                      <a:pt x="6943" y="3197"/>
                    </a:lnTo>
                    <a:lnTo>
                      <a:pt x="6943" y="3208"/>
                    </a:lnTo>
                    <a:lnTo>
                      <a:pt x="6943" y="3220"/>
                    </a:lnTo>
                    <a:lnTo>
                      <a:pt x="6934" y="3220"/>
                    </a:lnTo>
                    <a:lnTo>
                      <a:pt x="6925" y="3220"/>
                    </a:lnTo>
                    <a:lnTo>
                      <a:pt x="6926" y="3234"/>
                    </a:lnTo>
                    <a:lnTo>
                      <a:pt x="6926" y="3250"/>
                    </a:lnTo>
                    <a:lnTo>
                      <a:pt x="6925" y="3256"/>
                    </a:lnTo>
                    <a:lnTo>
                      <a:pt x="6923" y="3262"/>
                    </a:lnTo>
                    <a:lnTo>
                      <a:pt x="6921" y="3264"/>
                    </a:lnTo>
                    <a:lnTo>
                      <a:pt x="6919" y="3265"/>
                    </a:lnTo>
                    <a:lnTo>
                      <a:pt x="6917" y="3266"/>
                    </a:lnTo>
                    <a:lnTo>
                      <a:pt x="6914" y="3266"/>
                    </a:lnTo>
                    <a:lnTo>
                      <a:pt x="6914" y="3275"/>
                    </a:lnTo>
                    <a:lnTo>
                      <a:pt x="6914" y="3284"/>
                    </a:lnTo>
                    <a:lnTo>
                      <a:pt x="6914" y="3295"/>
                    </a:lnTo>
                    <a:lnTo>
                      <a:pt x="6914" y="3307"/>
                    </a:lnTo>
                    <a:lnTo>
                      <a:pt x="6904" y="3307"/>
                    </a:lnTo>
                    <a:lnTo>
                      <a:pt x="6895" y="3307"/>
                    </a:lnTo>
                    <a:lnTo>
                      <a:pt x="6896" y="3316"/>
                    </a:lnTo>
                    <a:lnTo>
                      <a:pt x="6896" y="3326"/>
                    </a:lnTo>
                    <a:lnTo>
                      <a:pt x="6895" y="3330"/>
                    </a:lnTo>
                    <a:lnTo>
                      <a:pt x="6893" y="3333"/>
                    </a:lnTo>
                    <a:lnTo>
                      <a:pt x="6889" y="3335"/>
                    </a:lnTo>
                    <a:lnTo>
                      <a:pt x="6884" y="3336"/>
                    </a:lnTo>
                    <a:lnTo>
                      <a:pt x="6884" y="3348"/>
                    </a:lnTo>
                    <a:lnTo>
                      <a:pt x="6884" y="3365"/>
                    </a:lnTo>
                    <a:lnTo>
                      <a:pt x="6875" y="3365"/>
                    </a:lnTo>
                    <a:lnTo>
                      <a:pt x="6866" y="3365"/>
                    </a:lnTo>
                    <a:lnTo>
                      <a:pt x="6862" y="3369"/>
                    </a:lnTo>
                    <a:lnTo>
                      <a:pt x="6858" y="3374"/>
                    </a:lnTo>
                    <a:lnTo>
                      <a:pt x="6856" y="3378"/>
                    </a:lnTo>
                    <a:lnTo>
                      <a:pt x="6855" y="3382"/>
                    </a:lnTo>
                    <a:lnTo>
                      <a:pt x="6855" y="3395"/>
                    </a:lnTo>
                    <a:lnTo>
                      <a:pt x="6855" y="3411"/>
                    </a:lnTo>
                    <a:lnTo>
                      <a:pt x="6846" y="3412"/>
                    </a:lnTo>
                    <a:lnTo>
                      <a:pt x="6838" y="3415"/>
                    </a:lnTo>
                    <a:lnTo>
                      <a:pt x="6831" y="3419"/>
                    </a:lnTo>
                    <a:lnTo>
                      <a:pt x="6826" y="3423"/>
                    </a:lnTo>
                    <a:lnTo>
                      <a:pt x="6826" y="3432"/>
                    </a:lnTo>
                    <a:lnTo>
                      <a:pt x="6826" y="3440"/>
                    </a:lnTo>
                    <a:lnTo>
                      <a:pt x="6817" y="3440"/>
                    </a:lnTo>
                    <a:lnTo>
                      <a:pt x="6808" y="3440"/>
                    </a:lnTo>
                    <a:lnTo>
                      <a:pt x="6808" y="3453"/>
                    </a:lnTo>
                    <a:lnTo>
                      <a:pt x="6808" y="3469"/>
                    </a:lnTo>
                    <a:lnTo>
                      <a:pt x="6804" y="3470"/>
                    </a:lnTo>
                    <a:lnTo>
                      <a:pt x="6800" y="3473"/>
                    </a:lnTo>
                    <a:lnTo>
                      <a:pt x="6798" y="3477"/>
                    </a:lnTo>
                    <a:lnTo>
                      <a:pt x="6797" y="3482"/>
                    </a:lnTo>
                    <a:lnTo>
                      <a:pt x="6788" y="3482"/>
                    </a:lnTo>
                    <a:lnTo>
                      <a:pt x="6779" y="3482"/>
                    </a:lnTo>
                    <a:lnTo>
                      <a:pt x="6775" y="3486"/>
                    </a:lnTo>
                    <a:lnTo>
                      <a:pt x="6771" y="3491"/>
                    </a:lnTo>
                    <a:lnTo>
                      <a:pt x="6769" y="3495"/>
                    </a:lnTo>
                    <a:lnTo>
                      <a:pt x="6768" y="3499"/>
                    </a:lnTo>
                    <a:lnTo>
                      <a:pt x="6768" y="3512"/>
                    </a:lnTo>
                    <a:lnTo>
                      <a:pt x="6768" y="3528"/>
                    </a:lnTo>
                    <a:lnTo>
                      <a:pt x="6758" y="3529"/>
                    </a:lnTo>
                    <a:lnTo>
                      <a:pt x="6750" y="3532"/>
                    </a:lnTo>
                    <a:lnTo>
                      <a:pt x="6743" y="3536"/>
                    </a:lnTo>
                    <a:lnTo>
                      <a:pt x="6738" y="3540"/>
                    </a:lnTo>
                    <a:lnTo>
                      <a:pt x="6738" y="3545"/>
                    </a:lnTo>
                    <a:lnTo>
                      <a:pt x="6738" y="3550"/>
                    </a:lnTo>
                    <a:lnTo>
                      <a:pt x="2326" y="35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0" name="Freeform 22"/>
              <p:cNvSpPr>
                <a:spLocks noEditPoints="1"/>
              </p:cNvSpPr>
              <p:nvPr/>
            </p:nvSpPr>
            <p:spPr bwMode="auto">
              <a:xfrm>
                <a:off x="1135" y="238"/>
                <a:ext cx="279" cy="42"/>
              </a:xfrm>
              <a:custGeom>
                <a:avLst/>
                <a:gdLst/>
                <a:ahLst/>
                <a:cxnLst>
                  <a:cxn ang="0">
                    <a:pos x="1447" y="1675"/>
                  </a:cxn>
                  <a:cxn ang="0">
                    <a:pos x="1247" y="1549"/>
                  </a:cxn>
                  <a:cxn ang="0">
                    <a:pos x="1081" y="1314"/>
                  </a:cxn>
                  <a:cxn ang="0">
                    <a:pos x="1064" y="1133"/>
                  </a:cxn>
                  <a:cxn ang="0">
                    <a:pos x="848" y="1008"/>
                  </a:cxn>
                  <a:cxn ang="0">
                    <a:pos x="643" y="885"/>
                  </a:cxn>
                  <a:cxn ang="0">
                    <a:pos x="438" y="705"/>
                  </a:cxn>
                  <a:cxn ang="0">
                    <a:pos x="418" y="472"/>
                  </a:cxn>
                  <a:cxn ang="0">
                    <a:pos x="409" y="356"/>
                  </a:cxn>
                  <a:cxn ang="0">
                    <a:pos x="211" y="211"/>
                  </a:cxn>
                  <a:cxn ang="0">
                    <a:pos x="12" y="36"/>
                  </a:cxn>
                  <a:cxn ang="0">
                    <a:pos x="3504" y="64"/>
                  </a:cxn>
                  <a:cxn ang="0">
                    <a:pos x="3764" y="135"/>
                  </a:cxn>
                  <a:cxn ang="0">
                    <a:pos x="4042" y="215"/>
                  </a:cxn>
                  <a:cxn ang="0">
                    <a:pos x="4531" y="298"/>
                  </a:cxn>
                  <a:cxn ang="0">
                    <a:pos x="4939" y="164"/>
                  </a:cxn>
                  <a:cxn ang="0">
                    <a:pos x="5142" y="310"/>
                  </a:cxn>
                  <a:cxn ang="0">
                    <a:pos x="5599" y="397"/>
                  </a:cxn>
                  <a:cxn ang="0">
                    <a:pos x="5823" y="504"/>
                  </a:cxn>
                  <a:cxn ang="0">
                    <a:pos x="6049" y="647"/>
                  </a:cxn>
                  <a:cxn ang="0">
                    <a:pos x="6201" y="850"/>
                  </a:cxn>
                  <a:cxn ang="0">
                    <a:pos x="6294" y="1066"/>
                  </a:cxn>
                  <a:cxn ang="0">
                    <a:pos x="6244" y="1532"/>
                  </a:cxn>
                  <a:cxn ang="0">
                    <a:pos x="6108" y="1724"/>
                  </a:cxn>
                  <a:cxn ang="0">
                    <a:pos x="8800" y="101"/>
                  </a:cxn>
                  <a:cxn ang="0">
                    <a:pos x="8683" y="331"/>
                  </a:cxn>
                  <a:cxn ang="0">
                    <a:pos x="8603" y="493"/>
                  </a:cxn>
                  <a:cxn ang="0">
                    <a:pos x="8736" y="277"/>
                  </a:cxn>
                  <a:cxn ang="0">
                    <a:pos x="8853" y="92"/>
                  </a:cxn>
                  <a:cxn ang="0">
                    <a:pos x="8889" y="76"/>
                  </a:cxn>
                  <a:cxn ang="0">
                    <a:pos x="8961" y="9"/>
                  </a:cxn>
                  <a:cxn ang="0">
                    <a:pos x="8896" y="182"/>
                  </a:cxn>
                  <a:cxn ang="0">
                    <a:pos x="8786" y="368"/>
                  </a:cxn>
                  <a:cxn ang="0">
                    <a:pos x="8878" y="273"/>
                  </a:cxn>
                  <a:cxn ang="0">
                    <a:pos x="9024" y="65"/>
                  </a:cxn>
                  <a:cxn ang="0">
                    <a:pos x="9079" y="66"/>
                  </a:cxn>
                  <a:cxn ang="0">
                    <a:pos x="9515" y="110"/>
                  </a:cxn>
                  <a:cxn ang="0">
                    <a:pos x="9585" y="76"/>
                  </a:cxn>
                  <a:cxn ang="0">
                    <a:pos x="9608" y="105"/>
                  </a:cxn>
                  <a:cxn ang="0">
                    <a:pos x="9718" y="47"/>
                  </a:cxn>
                  <a:cxn ang="0">
                    <a:pos x="9760" y="76"/>
                  </a:cxn>
                  <a:cxn ang="0">
                    <a:pos x="10870" y="19"/>
                  </a:cxn>
                  <a:cxn ang="0">
                    <a:pos x="10753" y="210"/>
                  </a:cxn>
                  <a:cxn ang="0">
                    <a:pos x="10812" y="407"/>
                  </a:cxn>
                  <a:cxn ang="0">
                    <a:pos x="10666" y="600"/>
                  </a:cxn>
                  <a:cxn ang="0">
                    <a:pos x="10499" y="823"/>
                  </a:cxn>
                  <a:cxn ang="0">
                    <a:pos x="10333" y="1026"/>
                  </a:cxn>
                  <a:cxn ang="0">
                    <a:pos x="10168" y="1202"/>
                  </a:cxn>
                  <a:cxn ang="0">
                    <a:pos x="10020" y="1384"/>
                  </a:cxn>
                  <a:cxn ang="0">
                    <a:pos x="9876" y="1584"/>
                  </a:cxn>
                  <a:cxn ang="0">
                    <a:pos x="9732" y="1775"/>
                  </a:cxn>
                  <a:cxn ang="0">
                    <a:pos x="6511" y="1611"/>
                  </a:cxn>
                  <a:cxn ang="0">
                    <a:pos x="6722" y="1483"/>
                  </a:cxn>
                  <a:cxn ang="0">
                    <a:pos x="6896" y="1299"/>
                  </a:cxn>
                  <a:cxn ang="0">
                    <a:pos x="7072" y="1162"/>
                  </a:cxn>
                  <a:cxn ang="0">
                    <a:pos x="7258" y="979"/>
                  </a:cxn>
                  <a:cxn ang="0">
                    <a:pos x="7439" y="800"/>
                  </a:cxn>
                  <a:cxn ang="0">
                    <a:pos x="7627" y="618"/>
                  </a:cxn>
                  <a:cxn ang="0">
                    <a:pos x="7776" y="415"/>
                  </a:cxn>
                  <a:cxn ang="0">
                    <a:pos x="7948" y="218"/>
                  </a:cxn>
                  <a:cxn ang="0">
                    <a:pos x="8147" y="94"/>
                  </a:cxn>
                  <a:cxn ang="0">
                    <a:pos x="8273" y="222"/>
                  </a:cxn>
                  <a:cxn ang="0">
                    <a:pos x="8417" y="32"/>
                  </a:cxn>
                </a:cxnLst>
                <a:rect l="0" t="0" r="r" b="b"/>
                <a:pathLst>
                  <a:path w="10887" h="1775">
                    <a:moveTo>
                      <a:pt x="1666" y="1775"/>
                    </a:moveTo>
                    <a:lnTo>
                      <a:pt x="1666" y="1770"/>
                    </a:lnTo>
                    <a:lnTo>
                      <a:pt x="1666" y="1765"/>
                    </a:lnTo>
                    <a:lnTo>
                      <a:pt x="1656" y="1766"/>
                    </a:lnTo>
                    <a:lnTo>
                      <a:pt x="1647" y="1766"/>
                    </a:lnTo>
                    <a:lnTo>
                      <a:pt x="1643" y="1765"/>
                    </a:lnTo>
                    <a:lnTo>
                      <a:pt x="1639" y="1763"/>
                    </a:lnTo>
                    <a:lnTo>
                      <a:pt x="1637" y="1759"/>
                    </a:lnTo>
                    <a:lnTo>
                      <a:pt x="1637" y="1753"/>
                    </a:lnTo>
                    <a:lnTo>
                      <a:pt x="1623" y="1753"/>
                    </a:lnTo>
                    <a:lnTo>
                      <a:pt x="1611" y="1753"/>
                    </a:lnTo>
                    <a:lnTo>
                      <a:pt x="1600" y="1753"/>
                    </a:lnTo>
                    <a:lnTo>
                      <a:pt x="1590" y="1753"/>
                    </a:lnTo>
                    <a:lnTo>
                      <a:pt x="1586" y="1745"/>
                    </a:lnTo>
                    <a:lnTo>
                      <a:pt x="1582" y="1737"/>
                    </a:lnTo>
                    <a:lnTo>
                      <a:pt x="1579" y="1730"/>
                    </a:lnTo>
                    <a:lnTo>
                      <a:pt x="1578" y="1724"/>
                    </a:lnTo>
                    <a:lnTo>
                      <a:pt x="1564" y="1724"/>
                    </a:lnTo>
                    <a:lnTo>
                      <a:pt x="1552" y="1724"/>
                    </a:lnTo>
                    <a:lnTo>
                      <a:pt x="1541" y="1724"/>
                    </a:lnTo>
                    <a:lnTo>
                      <a:pt x="1531" y="1724"/>
                    </a:lnTo>
                    <a:lnTo>
                      <a:pt x="1531" y="1716"/>
                    </a:lnTo>
                    <a:lnTo>
                      <a:pt x="1531" y="1707"/>
                    </a:lnTo>
                    <a:lnTo>
                      <a:pt x="1522" y="1708"/>
                    </a:lnTo>
                    <a:lnTo>
                      <a:pt x="1512" y="1708"/>
                    </a:lnTo>
                    <a:lnTo>
                      <a:pt x="1508" y="1707"/>
                    </a:lnTo>
                    <a:lnTo>
                      <a:pt x="1505" y="1704"/>
                    </a:lnTo>
                    <a:lnTo>
                      <a:pt x="1503" y="1700"/>
                    </a:lnTo>
                    <a:lnTo>
                      <a:pt x="1502" y="1694"/>
                    </a:lnTo>
                    <a:lnTo>
                      <a:pt x="1485" y="1694"/>
                    </a:lnTo>
                    <a:lnTo>
                      <a:pt x="1473" y="1694"/>
                    </a:lnTo>
                    <a:lnTo>
                      <a:pt x="1473" y="1686"/>
                    </a:lnTo>
                    <a:lnTo>
                      <a:pt x="1473" y="1677"/>
                    </a:lnTo>
                    <a:lnTo>
                      <a:pt x="1463" y="1678"/>
                    </a:lnTo>
                    <a:lnTo>
                      <a:pt x="1454" y="1678"/>
                    </a:lnTo>
                    <a:lnTo>
                      <a:pt x="1450" y="1677"/>
                    </a:lnTo>
                    <a:lnTo>
                      <a:pt x="1447" y="1675"/>
                    </a:lnTo>
                    <a:lnTo>
                      <a:pt x="1445" y="1671"/>
                    </a:lnTo>
                    <a:lnTo>
                      <a:pt x="1444" y="1665"/>
                    </a:lnTo>
                    <a:lnTo>
                      <a:pt x="1432" y="1665"/>
                    </a:lnTo>
                    <a:lnTo>
                      <a:pt x="1421" y="1665"/>
                    </a:lnTo>
                    <a:lnTo>
                      <a:pt x="1411" y="1665"/>
                    </a:lnTo>
                    <a:lnTo>
                      <a:pt x="1402" y="1665"/>
                    </a:lnTo>
                    <a:lnTo>
                      <a:pt x="1402" y="1657"/>
                    </a:lnTo>
                    <a:lnTo>
                      <a:pt x="1402" y="1648"/>
                    </a:lnTo>
                    <a:lnTo>
                      <a:pt x="1393" y="1649"/>
                    </a:lnTo>
                    <a:lnTo>
                      <a:pt x="1383" y="1649"/>
                    </a:lnTo>
                    <a:lnTo>
                      <a:pt x="1379" y="1648"/>
                    </a:lnTo>
                    <a:lnTo>
                      <a:pt x="1376" y="1646"/>
                    </a:lnTo>
                    <a:lnTo>
                      <a:pt x="1374" y="1642"/>
                    </a:lnTo>
                    <a:lnTo>
                      <a:pt x="1373" y="1636"/>
                    </a:lnTo>
                    <a:lnTo>
                      <a:pt x="1365" y="1636"/>
                    </a:lnTo>
                    <a:lnTo>
                      <a:pt x="1356" y="1636"/>
                    </a:lnTo>
                    <a:lnTo>
                      <a:pt x="1356" y="1628"/>
                    </a:lnTo>
                    <a:lnTo>
                      <a:pt x="1356" y="1619"/>
                    </a:lnTo>
                    <a:lnTo>
                      <a:pt x="1339" y="1619"/>
                    </a:lnTo>
                    <a:lnTo>
                      <a:pt x="1327" y="1619"/>
                    </a:lnTo>
                    <a:lnTo>
                      <a:pt x="1319" y="1611"/>
                    </a:lnTo>
                    <a:lnTo>
                      <a:pt x="1315" y="1607"/>
                    </a:lnTo>
                    <a:lnTo>
                      <a:pt x="1315" y="1599"/>
                    </a:lnTo>
                    <a:lnTo>
                      <a:pt x="1315" y="1590"/>
                    </a:lnTo>
                    <a:lnTo>
                      <a:pt x="1306" y="1591"/>
                    </a:lnTo>
                    <a:lnTo>
                      <a:pt x="1296" y="1591"/>
                    </a:lnTo>
                    <a:lnTo>
                      <a:pt x="1292" y="1590"/>
                    </a:lnTo>
                    <a:lnTo>
                      <a:pt x="1289" y="1587"/>
                    </a:lnTo>
                    <a:lnTo>
                      <a:pt x="1287" y="1584"/>
                    </a:lnTo>
                    <a:lnTo>
                      <a:pt x="1286" y="1578"/>
                    </a:lnTo>
                    <a:lnTo>
                      <a:pt x="1277" y="1578"/>
                    </a:lnTo>
                    <a:lnTo>
                      <a:pt x="1269" y="1578"/>
                    </a:lnTo>
                    <a:lnTo>
                      <a:pt x="1263" y="1570"/>
                    </a:lnTo>
                    <a:lnTo>
                      <a:pt x="1260" y="1562"/>
                    </a:lnTo>
                    <a:lnTo>
                      <a:pt x="1257" y="1555"/>
                    </a:lnTo>
                    <a:lnTo>
                      <a:pt x="1256" y="1549"/>
                    </a:lnTo>
                    <a:lnTo>
                      <a:pt x="1247" y="1549"/>
                    </a:lnTo>
                    <a:lnTo>
                      <a:pt x="1239" y="1549"/>
                    </a:lnTo>
                    <a:lnTo>
                      <a:pt x="1239" y="1541"/>
                    </a:lnTo>
                    <a:lnTo>
                      <a:pt x="1239" y="1532"/>
                    </a:lnTo>
                    <a:lnTo>
                      <a:pt x="1222" y="1532"/>
                    </a:lnTo>
                    <a:lnTo>
                      <a:pt x="1210" y="1532"/>
                    </a:lnTo>
                    <a:lnTo>
                      <a:pt x="1202" y="1524"/>
                    </a:lnTo>
                    <a:lnTo>
                      <a:pt x="1198" y="1520"/>
                    </a:lnTo>
                    <a:lnTo>
                      <a:pt x="1198" y="1512"/>
                    </a:lnTo>
                    <a:lnTo>
                      <a:pt x="1198" y="1503"/>
                    </a:lnTo>
                    <a:lnTo>
                      <a:pt x="1189" y="1499"/>
                    </a:lnTo>
                    <a:lnTo>
                      <a:pt x="1181" y="1495"/>
                    </a:lnTo>
                    <a:lnTo>
                      <a:pt x="1174" y="1492"/>
                    </a:lnTo>
                    <a:lnTo>
                      <a:pt x="1169" y="1491"/>
                    </a:lnTo>
                    <a:lnTo>
                      <a:pt x="1169" y="1483"/>
                    </a:lnTo>
                    <a:lnTo>
                      <a:pt x="1169" y="1474"/>
                    </a:lnTo>
                    <a:lnTo>
                      <a:pt x="1160" y="1470"/>
                    </a:lnTo>
                    <a:lnTo>
                      <a:pt x="1152" y="1466"/>
                    </a:lnTo>
                    <a:lnTo>
                      <a:pt x="1145" y="1463"/>
                    </a:lnTo>
                    <a:lnTo>
                      <a:pt x="1140" y="1462"/>
                    </a:lnTo>
                    <a:lnTo>
                      <a:pt x="1140" y="1453"/>
                    </a:lnTo>
                    <a:lnTo>
                      <a:pt x="1140" y="1445"/>
                    </a:lnTo>
                    <a:lnTo>
                      <a:pt x="1131" y="1445"/>
                    </a:lnTo>
                    <a:lnTo>
                      <a:pt x="1123" y="1445"/>
                    </a:lnTo>
                    <a:lnTo>
                      <a:pt x="1123" y="1435"/>
                    </a:lnTo>
                    <a:lnTo>
                      <a:pt x="1123" y="1426"/>
                    </a:lnTo>
                    <a:lnTo>
                      <a:pt x="1122" y="1422"/>
                    </a:lnTo>
                    <a:lnTo>
                      <a:pt x="1120" y="1419"/>
                    </a:lnTo>
                    <a:lnTo>
                      <a:pt x="1117" y="1417"/>
                    </a:lnTo>
                    <a:lnTo>
                      <a:pt x="1110" y="1416"/>
                    </a:lnTo>
                    <a:lnTo>
                      <a:pt x="1110" y="1399"/>
                    </a:lnTo>
                    <a:lnTo>
                      <a:pt x="1110" y="1387"/>
                    </a:lnTo>
                    <a:lnTo>
                      <a:pt x="1101" y="1383"/>
                    </a:lnTo>
                    <a:lnTo>
                      <a:pt x="1093" y="1379"/>
                    </a:lnTo>
                    <a:lnTo>
                      <a:pt x="1086" y="1376"/>
                    </a:lnTo>
                    <a:lnTo>
                      <a:pt x="1081" y="1375"/>
                    </a:lnTo>
                    <a:lnTo>
                      <a:pt x="1081" y="1345"/>
                    </a:lnTo>
                    <a:lnTo>
                      <a:pt x="1081" y="1314"/>
                    </a:lnTo>
                    <a:lnTo>
                      <a:pt x="1081" y="1285"/>
                    </a:lnTo>
                    <a:lnTo>
                      <a:pt x="1081" y="1258"/>
                    </a:lnTo>
                    <a:lnTo>
                      <a:pt x="1085" y="1258"/>
                    </a:lnTo>
                    <a:lnTo>
                      <a:pt x="1093" y="1258"/>
                    </a:lnTo>
                    <a:lnTo>
                      <a:pt x="1093" y="1249"/>
                    </a:lnTo>
                    <a:lnTo>
                      <a:pt x="1093" y="1241"/>
                    </a:lnTo>
                    <a:lnTo>
                      <a:pt x="1097" y="1236"/>
                    </a:lnTo>
                    <a:lnTo>
                      <a:pt x="1101" y="1233"/>
                    </a:lnTo>
                    <a:lnTo>
                      <a:pt x="1106" y="1230"/>
                    </a:lnTo>
                    <a:lnTo>
                      <a:pt x="1110" y="1229"/>
                    </a:lnTo>
                    <a:lnTo>
                      <a:pt x="1123" y="1229"/>
                    </a:lnTo>
                    <a:lnTo>
                      <a:pt x="1140" y="1229"/>
                    </a:lnTo>
                    <a:lnTo>
                      <a:pt x="1140" y="1220"/>
                    </a:lnTo>
                    <a:lnTo>
                      <a:pt x="1140" y="1212"/>
                    </a:lnTo>
                    <a:lnTo>
                      <a:pt x="1149" y="1212"/>
                    </a:lnTo>
                    <a:lnTo>
                      <a:pt x="1159" y="1212"/>
                    </a:lnTo>
                    <a:lnTo>
                      <a:pt x="1163" y="1211"/>
                    </a:lnTo>
                    <a:lnTo>
                      <a:pt x="1166" y="1209"/>
                    </a:lnTo>
                    <a:lnTo>
                      <a:pt x="1168" y="1206"/>
                    </a:lnTo>
                    <a:lnTo>
                      <a:pt x="1169" y="1200"/>
                    </a:lnTo>
                    <a:lnTo>
                      <a:pt x="1160" y="1200"/>
                    </a:lnTo>
                    <a:lnTo>
                      <a:pt x="1152" y="1200"/>
                    </a:lnTo>
                    <a:lnTo>
                      <a:pt x="1152" y="1191"/>
                    </a:lnTo>
                    <a:lnTo>
                      <a:pt x="1152" y="1183"/>
                    </a:lnTo>
                    <a:lnTo>
                      <a:pt x="1135" y="1183"/>
                    </a:lnTo>
                    <a:lnTo>
                      <a:pt x="1123" y="1183"/>
                    </a:lnTo>
                    <a:lnTo>
                      <a:pt x="1115" y="1175"/>
                    </a:lnTo>
                    <a:lnTo>
                      <a:pt x="1110" y="1171"/>
                    </a:lnTo>
                    <a:lnTo>
                      <a:pt x="1110" y="1162"/>
                    </a:lnTo>
                    <a:lnTo>
                      <a:pt x="1110" y="1153"/>
                    </a:lnTo>
                    <a:lnTo>
                      <a:pt x="1106" y="1149"/>
                    </a:lnTo>
                    <a:lnTo>
                      <a:pt x="1101" y="1146"/>
                    </a:lnTo>
                    <a:lnTo>
                      <a:pt x="1097" y="1143"/>
                    </a:lnTo>
                    <a:lnTo>
                      <a:pt x="1093" y="1142"/>
                    </a:lnTo>
                    <a:lnTo>
                      <a:pt x="1076" y="1142"/>
                    </a:lnTo>
                    <a:lnTo>
                      <a:pt x="1064" y="1142"/>
                    </a:lnTo>
                    <a:lnTo>
                      <a:pt x="1064" y="1133"/>
                    </a:lnTo>
                    <a:lnTo>
                      <a:pt x="1064" y="1124"/>
                    </a:lnTo>
                    <a:lnTo>
                      <a:pt x="1054" y="1125"/>
                    </a:lnTo>
                    <a:lnTo>
                      <a:pt x="1045" y="1125"/>
                    </a:lnTo>
                    <a:lnTo>
                      <a:pt x="1041" y="1124"/>
                    </a:lnTo>
                    <a:lnTo>
                      <a:pt x="1037" y="1122"/>
                    </a:lnTo>
                    <a:lnTo>
                      <a:pt x="1035" y="1118"/>
                    </a:lnTo>
                    <a:lnTo>
                      <a:pt x="1035" y="1113"/>
                    </a:lnTo>
                    <a:lnTo>
                      <a:pt x="1018" y="1113"/>
                    </a:lnTo>
                    <a:lnTo>
                      <a:pt x="1006" y="1113"/>
                    </a:lnTo>
                    <a:lnTo>
                      <a:pt x="1006" y="1104"/>
                    </a:lnTo>
                    <a:lnTo>
                      <a:pt x="1006" y="1095"/>
                    </a:lnTo>
                    <a:lnTo>
                      <a:pt x="996" y="1096"/>
                    </a:lnTo>
                    <a:lnTo>
                      <a:pt x="987" y="1096"/>
                    </a:lnTo>
                    <a:lnTo>
                      <a:pt x="983" y="1095"/>
                    </a:lnTo>
                    <a:lnTo>
                      <a:pt x="979" y="1093"/>
                    </a:lnTo>
                    <a:lnTo>
                      <a:pt x="977" y="1089"/>
                    </a:lnTo>
                    <a:lnTo>
                      <a:pt x="977" y="1084"/>
                    </a:lnTo>
                    <a:lnTo>
                      <a:pt x="959" y="1084"/>
                    </a:lnTo>
                    <a:lnTo>
                      <a:pt x="946" y="1084"/>
                    </a:lnTo>
                    <a:lnTo>
                      <a:pt x="946" y="1075"/>
                    </a:lnTo>
                    <a:lnTo>
                      <a:pt x="946" y="1066"/>
                    </a:lnTo>
                    <a:lnTo>
                      <a:pt x="937" y="1067"/>
                    </a:lnTo>
                    <a:lnTo>
                      <a:pt x="928" y="1067"/>
                    </a:lnTo>
                    <a:lnTo>
                      <a:pt x="924" y="1066"/>
                    </a:lnTo>
                    <a:lnTo>
                      <a:pt x="920" y="1064"/>
                    </a:lnTo>
                    <a:lnTo>
                      <a:pt x="918" y="1060"/>
                    </a:lnTo>
                    <a:lnTo>
                      <a:pt x="917" y="1055"/>
                    </a:lnTo>
                    <a:lnTo>
                      <a:pt x="901" y="1055"/>
                    </a:lnTo>
                    <a:lnTo>
                      <a:pt x="888" y="1055"/>
                    </a:lnTo>
                    <a:lnTo>
                      <a:pt x="884" y="1046"/>
                    </a:lnTo>
                    <a:lnTo>
                      <a:pt x="880" y="1038"/>
                    </a:lnTo>
                    <a:lnTo>
                      <a:pt x="878" y="1031"/>
                    </a:lnTo>
                    <a:lnTo>
                      <a:pt x="877" y="1026"/>
                    </a:lnTo>
                    <a:lnTo>
                      <a:pt x="860" y="1026"/>
                    </a:lnTo>
                    <a:lnTo>
                      <a:pt x="848" y="1026"/>
                    </a:lnTo>
                    <a:lnTo>
                      <a:pt x="848" y="1017"/>
                    </a:lnTo>
                    <a:lnTo>
                      <a:pt x="848" y="1008"/>
                    </a:lnTo>
                    <a:lnTo>
                      <a:pt x="839" y="1004"/>
                    </a:lnTo>
                    <a:lnTo>
                      <a:pt x="831" y="1000"/>
                    </a:lnTo>
                    <a:lnTo>
                      <a:pt x="824" y="998"/>
                    </a:lnTo>
                    <a:lnTo>
                      <a:pt x="819" y="997"/>
                    </a:lnTo>
                    <a:lnTo>
                      <a:pt x="819" y="988"/>
                    </a:lnTo>
                    <a:lnTo>
                      <a:pt x="819" y="979"/>
                    </a:lnTo>
                    <a:lnTo>
                      <a:pt x="808" y="980"/>
                    </a:lnTo>
                    <a:lnTo>
                      <a:pt x="799" y="980"/>
                    </a:lnTo>
                    <a:lnTo>
                      <a:pt x="795" y="979"/>
                    </a:lnTo>
                    <a:lnTo>
                      <a:pt x="792" y="977"/>
                    </a:lnTo>
                    <a:lnTo>
                      <a:pt x="789" y="972"/>
                    </a:lnTo>
                    <a:lnTo>
                      <a:pt x="789" y="967"/>
                    </a:lnTo>
                    <a:lnTo>
                      <a:pt x="780" y="967"/>
                    </a:lnTo>
                    <a:lnTo>
                      <a:pt x="771" y="967"/>
                    </a:lnTo>
                    <a:lnTo>
                      <a:pt x="771" y="958"/>
                    </a:lnTo>
                    <a:lnTo>
                      <a:pt x="771" y="949"/>
                    </a:lnTo>
                    <a:lnTo>
                      <a:pt x="762" y="950"/>
                    </a:lnTo>
                    <a:lnTo>
                      <a:pt x="752" y="950"/>
                    </a:lnTo>
                    <a:lnTo>
                      <a:pt x="748" y="949"/>
                    </a:lnTo>
                    <a:lnTo>
                      <a:pt x="745" y="947"/>
                    </a:lnTo>
                    <a:lnTo>
                      <a:pt x="743" y="943"/>
                    </a:lnTo>
                    <a:lnTo>
                      <a:pt x="742" y="938"/>
                    </a:lnTo>
                    <a:lnTo>
                      <a:pt x="726" y="938"/>
                    </a:lnTo>
                    <a:lnTo>
                      <a:pt x="713" y="938"/>
                    </a:lnTo>
                    <a:lnTo>
                      <a:pt x="709" y="929"/>
                    </a:lnTo>
                    <a:lnTo>
                      <a:pt x="705" y="921"/>
                    </a:lnTo>
                    <a:lnTo>
                      <a:pt x="703" y="914"/>
                    </a:lnTo>
                    <a:lnTo>
                      <a:pt x="702" y="909"/>
                    </a:lnTo>
                    <a:lnTo>
                      <a:pt x="685" y="909"/>
                    </a:lnTo>
                    <a:lnTo>
                      <a:pt x="673" y="909"/>
                    </a:lnTo>
                    <a:lnTo>
                      <a:pt x="673" y="900"/>
                    </a:lnTo>
                    <a:lnTo>
                      <a:pt x="673" y="891"/>
                    </a:lnTo>
                    <a:lnTo>
                      <a:pt x="663" y="892"/>
                    </a:lnTo>
                    <a:lnTo>
                      <a:pt x="653" y="892"/>
                    </a:lnTo>
                    <a:lnTo>
                      <a:pt x="649" y="891"/>
                    </a:lnTo>
                    <a:lnTo>
                      <a:pt x="645" y="889"/>
                    </a:lnTo>
                    <a:lnTo>
                      <a:pt x="643" y="885"/>
                    </a:lnTo>
                    <a:lnTo>
                      <a:pt x="643" y="880"/>
                    </a:lnTo>
                    <a:lnTo>
                      <a:pt x="634" y="880"/>
                    </a:lnTo>
                    <a:lnTo>
                      <a:pt x="625" y="880"/>
                    </a:lnTo>
                    <a:lnTo>
                      <a:pt x="625" y="863"/>
                    </a:lnTo>
                    <a:lnTo>
                      <a:pt x="625" y="851"/>
                    </a:lnTo>
                    <a:lnTo>
                      <a:pt x="608" y="851"/>
                    </a:lnTo>
                    <a:lnTo>
                      <a:pt x="596" y="851"/>
                    </a:lnTo>
                    <a:lnTo>
                      <a:pt x="592" y="842"/>
                    </a:lnTo>
                    <a:lnTo>
                      <a:pt x="588" y="834"/>
                    </a:lnTo>
                    <a:lnTo>
                      <a:pt x="586" y="827"/>
                    </a:lnTo>
                    <a:lnTo>
                      <a:pt x="585" y="822"/>
                    </a:lnTo>
                    <a:lnTo>
                      <a:pt x="568" y="822"/>
                    </a:lnTo>
                    <a:lnTo>
                      <a:pt x="556" y="822"/>
                    </a:lnTo>
                    <a:lnTo>
                      <a:pt x="556" y="813"/>
                    </a:lnTo>
                    <a:lnTo>
                      <a:pt x="556" y="804"/>
                    </a:lnTo>
                    <a:lnTo>
                      <a:pt x="547" y="800"/>
                    </a:lnTo>
                    <a:lnTo>
                      <a:pt x="539" y="796"/>
                    </a:lnTo>
                    <a:lnTo>
                      <a:pt x="532" y="794"/>
                    </a:lnTo>
                    <a:lnTo>
                      <a:pt x="526" y="793"/>
                    </a:lnTo>
                    <a:lnTo>
                      <a:pt x="526" y="784"/>
                    </a:lnTo>
                    <a:lnTo>
                      <a:pt x="526" y="775"/>
                    </a:lnTo>
                    <a:lnTo>
                      <a:pt x="518" y="771"/>
                    </a:lnTo>
                    <a:lnTo>
                      <a:pt x="510" y="767"/>
                    </a:lnTo>
                    <a:lnTo>
                      <a:pt x="502" y="765"/>
                    </a:lnTo>
                    <a:lnTo>
                      <a:pt x="496" y="763"/>
                    </a:lnTo>
                    <a:lnTo>
                      <a:pt x="496" y="755"/>
                    </a:lnTo>
                    <a:lnTo>
                      <a:pt x="496" y="746"/>
                    </a:lnTo>
                    <a:lnTo>
                      <a:pt x="480" y="746"/>
                    </a:lnTo>
                    <a:lnTo>
                      <a:pt x="467" y="746"/>
                    </a:lnTo>
                    <a:lnTo>
                      <a:pt x="467" y="729"/>
                    </a:lnTo>
                    <a:lnTo>
                      <a:pt x="467" y="717"/>
                    </a:lnTo>
                    <a:lnTo>
                      <a:pt x="458" y="718"/>
                    </a:lnTo>
                    <a:lnTo>
                      <a:pt x="449" y="718"/>
                    </a:lnTo>
                    <a:lnTo>
                      <a:pt x="444" y="717"/>
                    </a:lnTo>
                    <a:lnTo>
                      <a:pt x="441" y="715"/>
                    </a:lnTo>
                    <a:lnTo>
                      <a:pt x="439" y="711"/>
                    </a:lnTo>
                    <a:lnTo>
                      <a:pt x="438" y="705"/>
                    </a:lnTo>
                    <a:lnTo>
                      <a:pt x="430" y="705"/>
                    </a:lnTo>
                    <a:lnTo>
                      <a:pt x="421" y="705"/>
                    </a:lnTo>
                    <a:lnTo>
                      <a:pt x="421" y="693"/>
                    </a:lnTo>
                    <a:lnTo>
                      <a:pt x="421" y="680"/>
                    </a:lnTo>
                    <a:lnTo>
                      <a:pt x="421" y="669"/>
                    </a:lnTo>
                    <a:lnTo>
                      <a:pt x="421" y="659"/>
                    </a:lnTo>
                    <a:lnTo>
                      <a:pt x="404" y="659"/>
                    </a:lnTo>
                    <a:lnTo>
                      <a:pt x="392" y="659"/>
                    </a:lnTo>
                    <a:lnTo>
                      <a:pt x="393" y="648"/>
                    </a:lnTo>
                    <a:lnTo>
                      <a:pt x="393" y="634"/>
                    </a:lnTo>
                    <a:lnTo>
                      <a:pt x="392" y="628"/>
                    </a:lnTo>
                    <a:lnTo>
                      <a:pt x="389" y="623"/>
                    </a:lnTo>
                    <a:lnTo>
                      <a:pt x="388" y="621"/>
                    </a:lnTo>
                    <a:lnTo>
                      <a:pt x="386" y="620"/>
                    </a:lnTo>
                    <a:lnTo>
                      <a:pt x="383" y="619"/>
                    </a:lnTo>
                    <a:lnTo>
                      <a:pt x="380" y="618"/>
                    </a:lnTo>
                    <a:lnTo>
                      <a:pt x="380" y="601"/>
                    </a:lnTo>
                    <a:lnTo>
                      <a:pt x="380" y="586"/>
                    </a:lnTo>
                    <a:lnTo>
                      <a:pt x="380" y="573"/>
                    </a:lnTo>
                    <a:lnTo>
                      <a:pt x="380" y="559"/>
                    </a:lnTo>
                    <a:lnTo>
                      <a:pt x="372" y="559"/>
                    </a:lnTo>
                    <a:lnTo>
                      <a:pt x="363" y="559"/>
                    </a:lnTo>
                    <a:lnTo>
                      <a:pt x="363" y="543"/>
                    </a:lnTo>
                    <a:lnTo>
                      <a:pt x="363" y="530"/>
                    </a:lnTo>
                    <a:lnTo>
                      <a:pt x="372" y="530"/>
                    </a:lnTo>
                    <a:lnTo>
                      <a:pt x="380" y="530"/>
                    </a:lnTo>
                    <a:lnTo>
                      <a:pt x="380" y="517"/>
                    </a:lnTo>
                    <a:lnTo>
                      <a:pt x="380" y="505"/>
                    </a:lnTo>
                    <a:lnTo>
                      <a:pt x="380" y="494"/>
                    </a:lnTo>
                    <a:lnTo>
                      <a:pt x="380" y="484"/>
                    </a:lnTo>
                    <a:lnTo>
                      <a:pt x="390" y="485"/>
                    </a:lnTo>
                    <a:lnTo>
                      <a:pt x="399" y="485"/>
                    </a:lnTo>
                    <a:lnTo>
                      <a:pt x="403" y="484"/>
                    </a:lnTo>
                    <a:lnTo>
                      <a:pt x="406" y="481"/>
                    </a:lnTo>
                    <a:lnTo>
                      <a:pt x="409" y="478"/>
                    </a:lnTo>
                    <a:lnTo>
                      <a:pt x="409" y="472"/>
                    </a:lnTo>
                    <a:lnTo>
                      <a:pt x="418" y="472"/>
                    </a:lnTo>
                    <a:lnTo>
                      <a:pt x="427" y="472"/>
                    </a:lnTo>
                    <a:lnTo>
                      <a:pt x="438" y="472"/>
                    </a:lnTo>
                    <a:lnTo>
                      <a:pt x="450" y="472"/>
                    </a:lnTo>
                    <a:lnTo>
                      <a:pt x="450" y="464"/>
                    </a:lnTo>
                    <a:lnTo>
                      <a:pt x="450" y="455"/>
                    </a:lnTo>
                    <a:lnTo>
                      <a:pt x="476" y="455"/>
                    </a:lnTo>
                    <a:lnTo>
                      <a:pt x="502" y="455"/>
                    </a:lnTo>
                    <a:lnTo>
                      <a:pt x="529" y="455"/>
                    </a:lnTo>
                    <a:lnTo>
                      <a:pt x="556" y="455"/>
                    </a:lnTo>
                    <a:lnTo>
                      <a:pt x="556" y="447"/>
                    </a:lnTo>
                    <a:lnTo>
                      <a:pt x="556" y="443"/>
                    </a:lnTo>
                    <a:lnTo>
                      <a:pt x="539" y="443"/>
                    </a:lnTo>
                    <a:lnTo>
                      <a:pt x="526" y="443"/>
                    </a:lnTo>
                    <a:lnTo>
                      <a:pt x="526" y="435"/>
                    </a:lnTo>
                    <a:lnTo>
                      <a:pt x="526" y="426"/>
                    </a:lnTo>
                    <a:lnTo>
                      <a:pt x="517" y="427"/>
                    </a:lnTo>
                    <a:lnTo>
                      <a:pt x="507" y="427"/>
                    </a:lnTo>
                    <a:lnTo>
                      <a:pt x="503" y="426"/>
                    </a:lnTo>
                    <a:lnTo>
                      <a:pt x="499" y="423"/>
                    </a:lnTo>
                    <a:lnTo>
                      <a:pt x="497" y="420"/>
                    </a:lnTo>
                    <a:lnTo>
                      <a:pt x="496" y="414"/>
                    </a:lnTo>
                    <a:lnTo>
                      <a:pt x="488" y="414"/>
                    </a:lnTo>
                    <a:lnTo>
                      <a:pt x="479" y="414"/>
                    </a:lnTo>
                    <a:lnTo>
                      <a:pt x="479" y="406"/>
                    </a:lnTo>
                    <a:lnTo>
                      <a:pt x="479" y="397"/>
                    </a:lnTo>
                    <a:lnTo>
                      <a:pt x="470" y="397"/>
                    </a:lnTo>
                    <a:lnTo>
                      <a:pt x="460" y="398"/>
                    </a:lnTo>
                    <a:lnTo>
                      <a:pt x="456" y="397"/>
                    </a:lnTo>
                    <a:lnTo>
                      <a:pt x="453" y="394"/>
                    </a:lnTo>
                    <a:lnTo>
                      <a:pt x="451" y="391"/>
                    </a:lnTo>
                    <a:lnTo>
                      <a:pt x="450" y="385"/>
                    </a:lnTo>
                    <a:lnTo>
                      <a:pt x="433" y="385"/>
                    </a:lnTo>
                    <a:lnTo>
                      <a:pt x="421" y="385"/>
                    </a:lnTo>
                    <a:lnTo>
                      <a:pt x="417" y="377"/>
                    </a:lnTo>
                    <a:lnTo>
                      <a:pt x="413" y="369"/>
                    </a:lnTo>
                    <a:lnTo>
                      <a:pt x="410" y="362"/>
                    </a:lnTo>
                    <a:lnTo>
                      <a:pt x="409" y="356"/>
                    </a:lnTo>
                    <a:lnTo>
                      <a:pt x="393" y="356"/>
                    </a:lnTo>
                    <a:lnTo>
                      <a:pt x="380" y="356"/>
                    </a:lnTo>
                    <a:lnTo>
                      <a:pt x="380" y="347"/>
                    </a:lnTo>
                    <a:lnTo>
                      <a:pt x="380" y="339"/>
                    </a:lnTo>
                    <a:lnTo>
                      <a:pt x="376" y="335"/>
                    </a:lnTo>
                    <a:lnTo>
                      <a:pt x="372" y="331"/>
                    </a:lnTo>
                    <a:lnTo>
                      <a:pt x="367" y="328"/>
                    </a:lnTo>
                    <a:lnTo>
                      <a:pt x="363" y="327"/>
                    </a:lnTo>
                    <a:lnTo>
                      <a:pt x="345" y="327"/>
                    </a:lnTo>
                    <a:lnTo>
                      <a:pt x="333" y="327"/>
                    </a:lnTo>
                    <a:lnTo>
                      <a:pt x="329" y="319"/>
                    </a:lnTo>
                    <a:lnTo>
                      <a:pt x="325" y="310"/>
                    </a:lnTo>
                    <a:lnTo>
                      <a:pt x="322" y="304"/>
                    </a:lnTo>
                    <a:lnTo>
                      <a:pt x="321" y="298"/>
                    </a:lnTo>
                    <a:lnTo>
                      <a:pt x="305" y="298"/>
                    </a:lnTo>
                    <a:lnTo>
                      <a:pt x="292" y="298"/>
                    </a:lnTo>
                    <a:lnTo>
                      <a:pt x="292" y="289"/>
                    </a:lnTo>
                    <a:lnTo>
                      <a:pt x="292" y="281"/>
                    </a:lnTo>
                    <a:lnTo>
                      <a:pt x="283" y="281"/>
                    </a:lnTo>
                    <a:lnTo>
                      <a:pt x="273" y="281"/>
                    </a:lnTo>
                    <a:lnTo>
                      <a:pt x="269" y="280"/>
                    </a:lnTo>
                    <a:lnTo>
                      <a:pt x="266" y="278"/>
                    </a:lnTo>
                    <a:lnTo>
                      <a:pt x="264" y="275"/>
                    </a:lnTo>
                    <a:lnTo>
                      <a:pt x="263" y="269"/>
                    </a:lnTo>
                    <a:lnTo>
                      <a:pt x="255" y="269"/>
                    </a:lnTo>
                    <a:lnTo>
                      <a:pt x="246" y="269"/>
                    </a:lnTo>
                    <a:lnTo>
                      <a:pt x="242" y="261"/>
                    </a:lnTo>
                    <a:lnTo>
                      <a:pt x="238" y="252"/>
                    </a:lnTo>
                    <a:lnTo>
                      <a:pt x="235" y="244"/>
                    </a:lnTo>
                    <a:lnTo>
                      <a:pt x="234" y="239"/>
                    </a:lnTo>
                    <a:lnTo>
                      <a:pt x="225" y="239"/>
                    </a:lnTo>
                    <a:lnTo>
                      <a:pt x="217" y="239"/>
                    </a:lnTo>
                    <a:lnTo>
                      <a:pt x="217" y="230"/>
                    </a:lnTo>
                    <a:lnTo>
                      <a:pt x="218" y="220"/>
                    </a:lnTo>
                    <a:lnTo>
                      <a:pt x="216" y="216"/>
                    </a:lnTo>
                    <a:lnTo>
                      <a:pt x="214" y="213"/>
                    </a:lnTo>
                    <a:lnTo>
                      <a:pt x="211" y="211"/>
                    </a:lnTo>
                    <a:lnTo>
                      <a:pt x="204" y="210"/>
                    </a:lnTo>
                    <a:lnTo>
                      <a:pt x="204" y="201"/>
                    </a:lnTo>
                    <a:lnTo>
                      <a:pt x="204" y="193"/>
                    </a:lnTo>
                    <a:lnTo>
                      <a:pt x="187" y="193"/>
                    </a:lnTo>
                    <a:lnTo>
                      <a:pt x="175" y="193"/>
                    </a:lnTo>
                    <a:lnTo>
                      <a:pt x="175" y="176"/>
                    </a:lnTo>
                    <a:lnTo>
                      <a:pt x="175" y="164"/>
                    </a:lnTo>
                    <a:lnTo>
                      <a:pt x="171" y="159"/>
                    </a:lnTo>
                    <a:lnTo>
                      <a:pt x="166" y="156"/>
                    </a:lnTo>
                    <a:lnTo>
                      <a:pt x="162" y="153"/>
                    </a:lnTo>
                    <a:lnTo>
                      <a:pt x="158" y="152"/>
                    </a:lnTo>
                    <a:lnTo>
                      <a:pt x="141" y="152"/>
                    </a:lnTo>
                    <a:lnTo>
                      <a:pt x="129" y="152"/>
                    </a:lnTo>
                    <a:lnTo>
                      <a:pt x="124" y="143"/>
                    </a:lnTo>
                    <a:lnTo>
                      <a:pt x="121" y="135"/>
                    </a:lnTo>
                    <a:lnTo>
                      <a:pt x="118" y="128"/>
                    </a:lnTo>
                    <a:lnTo>
                      <a:pt x="117" y="123"/>
                    </a:lnTo>
                    <a:lnTo>
                      <a:pt x="108" y="123"/>
                    </a:lnTo>
                    <a:lnTo>
                      <a:pt x="100" y="123"/>
                    </a:lnTo>
                    <a:lnTo>
                      <a:pt x="95" y="114"/>
                    </a:lnTo>
                    <a:lnTo>
                      <a:pt x="92" y="106"/>
                    </a:lnTo>
                    <a:lnTo>
                      <a:pt x="89" y="99"/>
                    </a:lnTo>
                    <a:lnTo>
                      <a:pt x="88" y="94"/>
                    </a:lnTo>
                    <a:lnTo>
                      <a:pt x="79" y="94"/>
                    </a:lnTo>
                    <a:lnTo>
                      <a:pt x="71" y="94"/>
                    </a:lnTo>
                    <a:lnTo>
                      <a:pt x="66" y="85"/>
                    </a:lnTo>
                    <a:lnTo>
                      <a:pt x="63" y="77"/>
                    </a:lnTo>
                    <a:lnTo>
                      <a:pt x="60" y="70"/>
                    </a:lnTo>
                    <a:lnTo>
                      <a:pt x="59" y="65"/>
                    </a:lnTo>
                    <a:lnTo>
                      <a:pt x="49" y="65"/>
                    </a:lnTo>
                    <a:lnTo>
                      <a:pt x="41" y="65"/>
                    </a:lnTo>
                    <a:lnTo>
                      <a:pt x="36" y="56"/>
                    </a:lnTo>
                    <a:lnTo>
                      <a:pt x="33" y="48"/>
                    </a:lnTo>
                    <a:lnTo>
                      <a:pt x="30" y="41"/>
                    </a:lnTo>
                    <a:lnTo>
                      <a:pt x="29" y="36"/>
                    </a:lnTo>
                    <a:lnTo>
                      <a:pt x="20" y="36"/>
                    </a:lnTo>
                    <a:lnTo>
                      <a:pt x="12" y="36"/>
                    </a:lnTo>
                    <a:lnTo>
                      <a:pt x="7" y="32"/>
                    </a:lnTo>
                    <a:lnTo>
                      <a:pt x="4" y="27"/>
                    </a:lnTo>
                    <a:lnTo>
                      <a:pt x="1" y="23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3314" y="0"/>
                    </a:lnTo>
                    <a:lnTo>
                      <a:pt x="3314" y="4"/>
                    </a:lnTo>
                    <a:lnTo>
                      <a:pt x="3314" y="7"/>
                    </a:lnTo>
                    <a:lnTo>
                      <a:pt x="3328" y="6"/>
                    </a:lnTo>
                    <a:lnTo>
                      <a:pt x="3343" y="6"/>
                    </a:lnTo>
                    <a:lnTo>
                      <a:pt x="3350" y="7"/>
                    </a:lnTo>
                    <a:lnTo>
                      <a:pt x="3355" y="9"/>
                    </a:lnTo>
                    <a:lnTo>
                      <a:pt x="3357" y="11"/>
                    </a:lnTo>
                    <a:lnTo>
                      <a:pt x="3359" y="13"/>
                    </a:lnTo>
                    <a:lnTo>
                      <a:pt x="3360" y="16"/>
                    </a:lnTo>
                    <a:lnTo>
                      <a:pt x="3360" y="18"/>
                    </a:lnTo>
                    <a:lnTo>
                      <a:pt x="3369" y="18"/>
                    </a:lnTo>
                    <a:lnTo>
                      <a:pt x="3378" y="18"/>
                    </a:lnTo>
                    <a:lnTo>
                      <a:pt x="3390" y="18"/>
                    </a:lnTo>
                    <a:lnTo>
                      <a:pt x="3402" y="18"/>
                    </a:lnTo>
                    <a:lnTo>
                      <a:pt x="3402" y="27"/>
                    </a:lnTo>
                    <a:lnTo>
                      <a:pt x="3402" y="36"/>
                    </a:lnTo>
                    <a:lnTo>
                      <a:pt x="3416" y="35"/>
                    </a:lnTo>
                    <a:lnTo>
                      <a:pt x="3431" y="35"/>
                    </a:lnTo>
                    <a:lnTo>
                      <a:pt x="3438" y="36"/>
                    </a:lnTo>
                    <a:lnTo>
                      <a:pt x="3443" y="38"/>
                    </a:lnTo>
                    <a:lnTo>
                      <a:pt x="3445" y="40"/>
                    </a:lnTo>
                    <a:lnTo>
                      <a:pt x="3447" y="42"/>
                    </a:lnTo>
                    <a:lnTo>
                      <a:pt x="3448" y="45"/>
                    </a:lnTo>
                    <a:lnTo>
                      <a:pt x="3448" y="47"/>
                    </a:lnTo>
                    <a:lnTo>
                      <a:pt x="3460" y="47"/>
                    </a:lnTo>
                    <a:lnTo>
                      <a:pt x="3477" y="47"/>
                    </a:lnTo>
                    <a:lnTo>
                      <a:pt x="3477" y="56"/>
                    </a:lnTo>
                    <a:lnTo>
                      <a:pt x="3477" y="65"/>
                    </a:lnTo>
                    <a:lnTo>
                      <a:pt x="3491" y="64"/>
                    </a:lnTo>
                    <a:lnTo>
                      <a:pt x="3504" y="64"/>
                    </a:lnTo>
                    <a:lnTo>
                      <a:pt x="3509" y="65"/>
                    </a:lnTo>
                    <a:lnTo>
                      <a:pt x="3514" y="67"/>
                    </a:lnTo>
                    <a:lnTo>
                      <a:pt x="3515" y="69"/>
                    </a:lnTo>
                    <a:lnTo>
                      <a:pt x="3517" y="71"/>
                    </a:lnTo>
                    <a:lnTo>
                      <a:pt x="3518" y="74"/>
                    </a:lnTo>
                    <a:lnTo>
                      <a:pt x="3518" y="76"/>
                    </a:lnTo>
                    <a:lnTo>
                      <a:pt x="3527" y="76"/>
                    </a:lnTo>
                    <a:lnTo>
                      <a:pt x="3540" y="76"/>
                    </a:lnTo>
                    <a:lnTo>
                      <a:pt x="3552" y="76"/>
                    </a:lnTo>
                    <a:lnTo>
                      <a:pt x="3565" y="76"/>
                    </a:lnTo>
                    <a:lnTo>
                      <a:pt x="3565" y="85"/>
                    </a:lnTo>
                    <a:lnTo>
                      <a:pt x="3565" y="94"/>
                    </a:lnTo>
                    <a:lnTo>
                      <a:pt x="3582" y="93"/>
                    </a:lnTo>
                    <a:lnTo>
                      <a:pt x="3601" y="91"/>
                    </a:lnTo>
                    <a:lnTo>
                      <a:pt x="3609" y="92"/>
                    </a:lnTo>
                    <a:lnTo>
                      <a:pt x="3617" y="94"/>
                    </a:lnTo>
                    <a:lnTo>
                      <a:pt x="3619" y="96"/>
                    </a:lnTo>
                    <a:lnTo>
                      <a:pt x="3621" y="98"/>
                    </a:lnTo>
                    <a:lnTo>
                      <a:pt x="3623" y="102"/>
                    </a:lnTo>
                    <a:lnTo>
                      <a:pt x="3623" y="106"/>
                    </a:lnTo>
                    <a:lnTo>
                      <a:pt x="3632" y="106"/>
                    </a:lnTo>
                    <a:lnTo>
                      <a:pt x="3641" y="106"/>
                    </a:lnTo>
                    <a:lnTo>
                      <a:pt x="3652" y="106"/>
                    </a:lnTo>
                    <a:lnTo>
                      <a:pt x="3664" y="106"/>
                    </a:lnTo>
                    <a:lnTo>
                      <a:pt x="3664" y="114"/>
                    </a:lnTo>
                    <a:lnTo>
                      <a:pt x="3664" y="123"/>
                    </a:lnTo>
                    <a:lnTo>
                      <a:pt x="3679" y="122"/>
                    </a:lnTo>
                    <a:lnTo>
                      <a:pt x="3695" y="122"/>
                    </a:lnTo>
                    <a:lnTo>
                      <a:pt x="3701" y="123"/>
                    </a:lnTo>
                    <a:lnTo>
                      <a:pt x="3707" y="125"/>
                    </a:lnTo>
                    <a:lnTo>
                      <a:pt x="3708" y="127"/>
                    </a:lnTo>
                    <a:lnTo>
                      <a:pt x="3710" y="129"/>
                    </a:lnTo>
                    <a:lnTo>
                      <a:pt x="3711" y="132"/>
                    </a:lnTo>
                    <a:lnTo>
                      <a:pt x="3711" y="135"/>
                    </a:lnTo>
                    <a:lnTo>
                      <a:pt x="3729" y="135"/>
                    </a:lnTo>
                    <a:lnTo>
                      <a:pt x="3746" y="135"/>
                    </a:lnTo>
                    <a:lnTo>
                      <a:pt x="3764" y="135"/>
                    </a:lnTo>
                    <a:lnTo>
                      <a:pt x="3781" y="135"/>
                    </a:lnTo>
                    <a:lnTo>
                      <a:pt x="3781" y="143"/>
                    </a:lnTo>
                    <a:lnTo>
                      <a:pt x="3781" y="152"/>
                    </a:lnTo>
                    <a:lnTo>
                      <a:pt x="3796" y="151"/>
                    </a:lnTo>
                    <a:lnTo>
                      <a:pt x="3811" y="151"/>
                    </a:lnTo>
                    <a:lnTo>
                      <a:pt x="3817" y="152"/>
                    </a:lnTo>
                    <a:lnTo>
                      <a:pt x="3823" y="154"/>
                    </a:lnTo>
                    <a:lnTo>
                      <a:pt x="3825" y="156"/>
                    </a:lnTo>
                    <a:lnTo>
                      <a:pt x="3826" y="158"/>
                    </a:lnTo>
                    <a:lnTo>
                      <a:pt x="3827" y="161"/>
                    </a:lnTo>
                    <a:lnTo>
                      <a:pt x="3827" y="164"/>
                    </a:lnTo>
                    <a:lnTo>
                      <a:pt x="3842" y="164"/>
                    </a:lnTo>
                    <a:lnTo>
                      <a:pt x="3855" y="164"/>
                    </a:lnTo>
                    <a:lnTo>
                      <a:pt x="3870" y="164"/>
                    </a:lnTo>
                    <a:lnTo>
                      <a:pt x="3887" y="164"/>
                    </a:lnTo>
                    <a:lnTo>
                      <a:pt x="3887" y="172"/>
                    </a:lnTo>
                    <a:lnTo>
                      <a:pt x="3887" y="181"/>
                    </a:lnTo>
                    <a:lnTo>
                      <a:pt x="3900" y="180"/>
                    </a:lnTo>
                    <a:lnTo>
                      <a:pt x="3913" y="180"/>
                    </a:lnTo>
                    <a:lnTo>
                      <a:pt x="3919" y="181"/>
                    </a:lnTo>
                    <a:lnTo>
                      <a:pt x="3923" y="183"/>
                    </a:lnTo>
                    <a:lnTo>
                      <a:pt x="3925" y="185"/>
                    </a:lnTo>
                    <a:lnTo>
                      <a:pt x="3926" y="187"/>
                    </a:lnTo>
                    <a:lnTo>
                      <a:pt x="3927" y="190"/>
                    </a:lnTo>
                    <a:lnTo>
                      <a:pt x="3927" y="193"/>
                    </a:lnTo>
                    <a:lnTo>
                      <a:pt x="3940" y="193"/>
                    </a:lnTo>
                    <a:lnTo>
                      <a:pt x="3954" y="193"/>
                    </a:lnTo>
                    <a:lnTo>
                      <a:pt x="3969" y="193"/>
                    </a:lnTo>
                    <a:lnTo>
                      <a:pt x="3986" y="193"/>
                    </a:lnTo>
                    <a:lnTo>
                      <a:pt x="3986" y="201"/>
                    </a:lnTo>
                    <a:lnTo>
                      <a:pt x="3986" y="210"/>
                    </a:lnTo>
                    <a:lnTo>
                      <a:pt x="4003" y="209"/>
                    </a:lnTo>
                    <a:lnTo>
                      <a:pt x="4022" y="207"/>
                    </a:lnTo>
                    <a:lnTo>
                      <a:pt x="4030" y="208"/>
                    </a:lnTo>
                    <a:lnTo>
                      <a:pt x="4038" y="210"/>
                    </a:lnTo>
                    <a:lnTo>
                      <a:pt x="4040" y="212"/>
                    </a:lnTo>
                    <a:lnTo>
                      <a:pt x="4042" y="215"/>
                    </a:lnTo>
                    <a:lnTo>
                      <a:pt x="4044" y="218"/>
                    </a:lnTo>
                    <a:lnTo>
                      <a:pt x="4044" y="222"/>
                    </a:lnTo>
                    <a:lnTo>
                      <a:pt x="4070" y="222"/>
                    </a:lnTo>
                    <a:lnTo>
                      <a:pt x="4097" y="222"/>
                    </a:lnTo>
                    <a:lnTo>
                      <a:pt x="4123" y="222"/>
                    </a:lnTo>
                    <a:lnTo>
                      <a:pt x="4150" y="222"/>
                    </a:lnTo>
                    <a:lnTo>
                      <a:pt x="4150" y="230"/>
                    </a:lnTo>
                    <a:lnTo>
                      <a:pt x="4150" y="239"/>
                    </a:lnTo>
                    <a:lnTo>
                      <a:pt x="4163" y="238"/>
                    </a:lnTo>
                    <a:lnTo>
                      <a:pt x="4177" y="238"/>
                    </a:lnTo>
                    <a:lnTo>
                      <a:pt x="4182" y="239"/>
                    </a:lnTo>
                    <a:lnTo>
                      <a:pt x="4186" y="242"/>
                    </a:lnTo>
                    <a:lnTo>
                      <a:pt x="4188" y="243"/>
                    </a:lnTo>
                    <a:lnTo>
                      <a:pt x="4189" y="245"/>
                    </a:lnTo>
                    <a:lnTo>
                      <a:pt x="4190" y="249"/>
                    </a:lnTo>
                    <a:lnTo>
                      <a:pt x="4190" y="252"/>
                    </a:lnTo>
                    <a:lnTo>
                      <a:pt x="4218" y="252"/>
                    </a:lnTo>
                    <a:lnTo>
                      <a:pt x="4246" y="252"/>
                    </a:lnTo>
                    <a:lnTo>
                      <a:pt x="4276" y="252"/>
                    </a:lnTo>
                    <a:lnTo>
                      <a:pt x="4308" y="252"/>
                    </a:lnTo>
                    <a:lnTo>
                      <a:pt x="4308" y="260"/>
                    </a:lnTo>
                    <a:lnTo>
                      <a:pt x="4308" y="269"/>
                    </a:lnTo>
                    <a:lnTo>
                      <a:pt x="4327" y="268"/>
                    </a:lnTo>
                    <a:lnTo>
                      <a:pt x="4352" y="266"/>
                    </a:lnTo>
                    <a:lnTo>
                      <a:pt x="4364" y="267"/>
                    </a:lnTo>
                    <a:lnTo>
                      <a:pt x="4374" y="269"/>
                    </a:lnTo>
                    <a:lnTo>
                      <a:pt x="4377" y="271"/>
                    </a:lnTo>
                    <a:lnTo>
                      <a:pt x="4380" y="274"/>
                    </a:lnTo>
                    <a:lnTo>
                      <a:pt x="4382" y="277"/>
                    </a:lnTo>
                    <a:lnTo>
                      <a:pt x="4383" y="281"/>
                    </a:lnTo>
                    <a:lnTo>
                      <a:pt x="4410" y="281"/>
                    </a:lnTo>
                    <a:lnTo>
                      <a:pt x="4440" y="281"/>
                    </a:lnTo>
                    <a:lnTo>
                      <a:pt x="4470" y="281"/>
                    </a:lnTo>
                    <a:lnTo>
                      <a:pt x="4500" y="281"/>
                    </a:lnTo>
                    <a:lnTo>
                      <a:pt x="4500" y="289"/>
                    </a:lnTo>
                    <a:lnTo>
                      <a:pt x="4500" y="298"/>
                    </a:lnTo>
                    <a:lnTo>
                      <a:pt x="4531" y="298"/>
                    </a:lnTo>
                    <a:lnTo>
                      <a:pt x="4562" y="298"/>
                    </a:lnTo>
                    <a:lnTo>
                      <a:pt x="4595" y="298"/>
                    </a:lnTo>
                    <a:lnTo>
                      <a:pt x="4629" y="298"/>
                    </a:lnTo>
                    <a:lnTo>
                      <a:pt x="4629" y="302"/>
                    </a:lnTo>
                    <a:lnTo>
                      <a:pt x="4629" y="310"/>
                    </a:lnTo>
                    <a:lnTo>
                      <a:pt x="4655" y="310"/>
                    </a:lnTo>
                    <a:lnTo>
                      <a:pt x="4681" y="310"/>
                    </a:lnTo>
                    <a:lnTo>
                      <a:pt x="4707" y="310"/>
                    </a:lnTo>
                    <a:lnTo>
                      <a:pt x="4733" y="310"/>
                    </a:lnTo>
                    <a:lnTo>
                      <a:pt x="4733" y="318"/>
                    </a:lnTo>
                    <a:lnTo>
                      <a:pt x="4733" y="327"/>
                    </a:lnTo>
                    <a:lnTo>
                      <a:pt x="4765" y="327"/>
                    </a:lnTo>
                    <a:lnTo>
                      <a:pt x="4796" y="327"/>
                    </a:lnTo>
                    <a:lnTo>
                      <a:pt x="4828" y="327"/>
                    </a:lnTo>
                    <a:lnTo>
                      <a:pt x="4862" y="327"/>
                    </a:lnTo>
                    <a:lnTo>
                      <a:pt x="4862" y="311"/>
                    </a:lnTo>
                    <a:lnTo>
                      <a:pt x="4862" y="296"/>
                    </a:lnTo>
                    <a:lnTo>
                      <a:pt x="4862" y="282"/>
                    </a:lnTo>
                    <a:lnTo>
                      <a:pt x="4862" y="269"/>
                    </a:lnTo>
                    <a:lnTo>
                      <a:pt x="4871" y="269"/>
                    </a:lnTo>
                    <a:lnTo>
                      <a:pt x="4879" y="269"/>
                    </a:lnTo>
                    <a:lnTo>
                      <a:pt x="4878" y="253"/>
                    </a:lnTo>
                    <a:lnTo>
                      <a:pt x="4877" y="233"/>
                    </a:lnTo>
                    <a:lnTo>
                      <a:pt x="4877" y="224"/>
                    </a:lnTo>
                    <a:lnTo>
                      <a:pt x="4879" y="217"/>
                    </a:lnTo>
                    <a:lnTo>
                      <a:pt x="4881" y="214"/>
                    </a:lnTo>
                    <a:lnTo>
                      <a:pt x="4884" y="212"/>
                    </a:lnTo>
                    <a:lnTo>
                      <a:pt x="4887" y="211"/>
                    </a:lnTo>
                    <a:lnTo>
                      <a:pt x="4892" y="210"/>
                    </a:lnTo>
                    <a:lnTo>
                      <a:pt x="4892" y="193"/>
                    </a:lnTo>
                    <a:lnTo>
                      <a:pt x="4892" y="181"/>
                    </a:lnTo>
                    <a:lnTo>
                      <a:pt x="4901" y="181"/>
                    </a:lnTo>
                    <a:lnTo>
                      <a:pt x="4910" y="181"/>
                    </a:lnTo>
                    <a:lnTo>
                      <a:pt x="4910" y="172"/>
                    </a:lnTo>
                    <a:lnTo>
                      <a:pt x="4910" y="164"/>
                    </a:lnTo>
                    <a:lnTo>
                      <a:pt x="4922" y="164"/>
                    </a:lnTo>
                    <a:lnTo>
                      <a:pt x="4939" y="164"/>
                    </a:lnTo>
                    <a:lnTo>
                      <a:pt x="4939" y="172"/>
                    </a:lnTo>
                    <a:lnTo>
                      <a:pt x="4939" y="181"/>
                    </a:lnTo>
                    <a:lnTo>
                      <a:pt x="4951" y="181"/>
                    </a:lnTo>
                    <a:lnTo>
                      <a:pt x="4968" y="181"/>
                    </a:lnTo>
                    <a:lnTo>
                      <a:pt x="4971" y="185"/>
                    </a:lnTo>
                    <a:lnTo>
                      <a:pt x="4979" y="193"/>
                    </a:lnTo>
                    <a:lnTo>
                      <a:pt x="4979" y="201"/>
                    </a:lnTo>
                    <a:lnTo>
                      <a:pt x="4979" y="210"/>
                    </a:lnTo>
                    <a:lnTo>
                      <a:pt x="4984" y="211"/>
                    </a:lnTo>
                    <a:lnTo>
                      <a:pt x="4991" y="214"/>
                    </a:lnTo>
                    <a:lnTo>
                      <a:pt x="5000" y="217"/>
                    </a:lnTo>
                    <a:lnTo>
                      <a:pt x="5008" y="222"/>
                    </a:lnTo>
                    <a:lnTo>
                      <a:pt x="5008" y="234"/>
                    </a:lnTo>
                    <a:lnTo>
                      <a:pt x="5008" y="252"/>
                    </a:lnTo>
                    <a:lnTo>
                      <a:pt x="5017" y="252"/>
                    </a:lnTo>
                    <a:lnTo>
                      <a:pt x="5026" y="252"/>
                    </a:lnTo>
                    <a:lnTo>
                      <a:pt x="5026" y="260"/>
                    </a:lnTo>
                    <a:lnTo>
                      <a:pt x="5026" y="269"/>
                    </a:lnTo>
                    <a:lnTo>
                      <a:pt x="5038" y="269"/>
                    </a:lnTo>
                    <a:lnTo>
                      <a:pt x="5056" y="269"/>
                    </a:lnTo>
                    <a:lnTo>
                      <a:pt x="5059" y="273"/>
                    </a:lnTo>
                    <a:lnTo>
                      <a:pt x="5067" y="281"/>
                    </a:lnTo>
                    <a:lnTo>
                      <a:pt x="5067" y="289"/>
                    </a:lnTo>
                    <a:lnTo>
                      <a:pt x="5067" y="298"/>
                    </a:lnTo>
                    <a:lnTo>
                      <a:pt x="5073" y="299"/>
                    </a:lnTo>
                    <a:lnTo>
                      <a:pt x="5080" y="302"/>
                    </a:lnTo>
                    <a:lnTo>
                      <a:pt x="5088" y="305"/>
                    </a:lnTo>
                    <a:lnTo>
                      <a:pt x="5096" y="310"/>
                    </a:lnTo>
                    <a:lnTo>
                      <a:pt x="5096" y="318"/>
                    </a:lnTo>
                    <a:lnTo>
                      <a:pt x="5096" y="327"/>
                    </a:lnTo>
                    <a:lnTo>
                      <a:pt x="5105" y="327"/>
                    </a:lnTo>
                    <a:lnTo>
                      <a:pt x="5114" y="327"/>
                    </a:lnTo>
                    <a:lnTo>
                      <a:pt x="5114" y="318"/>
                    </a:lnTo>
                    <a:lnTo>
                      <a:pt x="5114" y="310"/>
                    </a:lnTo>
                    <a:lnTo>
                      <a:pt x="5122" y="310"/>
                    </a:lnTo>
                    <a:lnTo>
                      <a:pt x="5132" y="310"/>
                    </a:lnTo>
                    <a:lnTo>
                      <a:pt x="5142" y="310"/>
                    </a:lnTo>
                    <a:lnTo>
                      <a:pt x="5154" y="310"/>
                    </a:lnTo>
                    <a:lnTo>
                      <a:pt x="5154" y="318"/>
                    </a:lnTo>
                    <a:lnTo>
                      <a:pt x="5154" y="327"/>
                    </a:lnTo>
                    <a:lnTo>
                      <a:pt x="5166" y="327"/>
                    </a:lnTo>
                    <a:lnTo>
                      <a:pt x="5175" y="326"/>
                    </a:lnTo>
                    <a:lnTo>
                      <a:pt x="5179" y="328"/>
                    </a:lnTo>
                    <a:lnTo>
                      <a:pt x="5181" y="330"/>
                    </a:lnTo>
                    <a:lnTo>
                      <a:pt x="5183" y="333"/>
                    </a:lnTo>
                    <a:lnTo>
                      <a:pt x="5183" y="339"/>
                    </a:lnTo>
                    <a:lnTo>
                      <a:pt x="5216" y="339"/>
                    </a:lnTo>
                    <a:lnTo>
                      <a:pt x="5249" y="339"/>
                    </a:lnTo>
                    <a:lnTo>
                      <a:pt x="5283" y="339"/>
                    </a:lnTo>
                    <a:lnTo>
                      <a:pt x="5318" y="339"/>
                    </a:lnTo>
                    <a:lnTo>
                      <a:pt x="5318" y="347"/>
                    </a:lnTo>
                    <a:lnTo>
                      <a:pt x="5318" y="356"/>
                    </a:lnTo>
                    <a:lnTo>
                      <a:pt x="5354" y="356"/>
                    </a:lnTo>
                    <a:lnTo>
                      <a:pt x="5389" y="356"/>
                    </a:lnTo>
                    <a:lnTo>
                      <a:pt x="5426" y="356"/>
                    </a:lnTo>
                    <a:lnTo>
                      <a:pt x="5464" y="356"/>
                    </a:lnTo>
                    <a:lnTo>
                      <a:pt x="5464" y="360"/>
                    </a:lnTo>
                    <a:lnTo>
                      <a:pt x="5464" y="368"/>
                    </a:lnTo>
                    <a:lnTo>
                      <a:pt x="5477" y="368"/>
                    </a:lnTo>
                    <a:lnTo>
                      <a:pt x="5491" y="368"/>
                    </a:lnTo>
                    <a:lnTo>
                      <a:pt x="5507" y="368"/>
                    </a:lnTo>
                    <a:lnTo>
                      <a:pt x="5523" y="368"/>
                    </a:lnTo>
                    <a:lnTo>
                      <a:pt x="5523" y="377"/>
                    </a:lnTo>
                    <a:lnTo>
                      <a:pt x="5523" y="385"/>
                    </a:lnTo>
                    <a:lnTo>
                      <a:pt x="5539" y="384"/>
                    </a:lnTo>
                    <a:lnTo>
                      <a:pt x="5559" y="382"/>
                    </a:lnTo>
                    <a:lnTo>
                      <a:pt x="5567" y="383"/>
                    </a:lnTo>
                    <a:lnTo>
                      <a:pt x="5574" y="385"/>
                    </a:lnTo>
                    <a:lnTo>
                      <a:pt x="5577" y="387"/>
                    </a:lnTo>
                    <a:lnTo>
                      <a:pt x="5579" y="390"/>
                    </a:lnTo>
                    <a:lnTo>
                      <a:pt x="5581" y="393"/>
                    </a:lnTo>
                    <a:lnTo>
                      <a:pt x="5581" y="397"/>
                    </a:lnTo>
                    <a:lnTo>
                      <a:pt x="5590" y="397"/>
                    </a:lnTo>
                    <a:lnTo>
                      <a:pt x="5599" y="397"/>
                    </a:lnTo>
                    <a:lnTo>
                      <a:pt x="5610" y="397"/>
                    </a:lnTo>
                    <a:lnTo>
                      <a:pt x="5622" y="397"/>
                    </a:lnTo>
                    <a:lnTo>
                      <a:pt x="5622" y="406"/>
                    </a:lnTo>
                    <a:lnTo>
                      <a:pt x="5622" y="414"/>
                    </a:lnTo>
                    <a:lnTo>
                      <a:pt x="5634" y="414"/>
                    </a:lnTo>
                    <a:lnTo>
                      <a:pt x="5643" y="413"/>
                    </a:lnTo>
                    <a:lnTo>
                      <a:pt x="5647" y="415"/>
                    </a:lnTo>
                    <a:lnTo>
                      <a:pt x="5650" y="417"/>
                    </a:lnTo>
                    <a:lnTo>
                      <a:pt x="5651" y="420"/>
                    </a:lnTo>
                    <a:lnTo>
                      <a:pt x="5652" y="426"/>
                    </a:lnTo>
                    <a:lnTo>
                      <a:pt x="5661" y="426"/>
                    </a:lnTo>
                    <a:lnTo>
                      <a:pt x="5673" y="426"/>
                    </a:lnTo>
                    <a:lnTo>
                      <a:pt x="5685" y="426"/>
                    </a:lnTo>
                    <a:lnTo>
                      <a:pt x="5698" y="426"/>
                    </a:lnTo>
                    <a:lnTo>
                      <a:pt x="5698" y="435"/>
                    </a:lnTo>
                    <a:lnTo>
                      <a:pt x="5698" y="443"/>
                    </a:lnTo>
                    <a:lnTo>
                      <a:pt x="5712" y="443"/>
                    </a:lnTo>
                    <a:lnTo>
                      <a:pt x="5725" y="443"/>
                    </a:lnTo>
                    <a:lnTo>
                      <a:pt x="5730" y="444"/>
                    </a:lnTo>
                    <a:lnTo>
                      <a:pt x="5735" y="446"/>
                    </a:lnTo>
                    <a:lnTo>
                      <a:pt x="5736" y="447"/>
                    </a:lnTo>
                    <a:lnTo>
                      <a:pt x="5738" y="449"/>
                    </a:lnTo>
                    <a:lnTo>
                      <a:pt x="5739" y="452"/>
                    </a:lnTo>
                    <a:lnTo>
                      <a:pt x="5739" y="455"/>
                    </a:lnTo>
                    <a:lnTo>
                      <a:pt x="5751" y="455"/>
                    </a:lnTo>
                    <a:lnTo>
                      <a:pt x="5768" y="455"/>
                    </a:lnTo>
                    <a:lnTo>
                      <a:pt x="5768" y="464"/>
                    </a:lnTo>
                    <a:lnTo>
                      <a:pt x="5768" y="472"/>
                    </a:lnTo>
                    <a:lnTo>
                      <a:pt x="5772" y="473"/>
                    </a:lnTo>
                    <a:lnTo>
                      <a:pt x="5777" y="476"/>
                    </a:lnTo>
                    <a:lnTo>
                      <a:pt x="5781" y="480"/>
                    </a:lnTo>
                    <a:lnTo>
                      <a:pt x="5785" y="484"/>
                    </a:lnTo>
                    <a:lnTo>
                      <a:pt x="5799" y="484"/>
                    </a:lnTo>
                    <a:lnTo>
                      <a:pt x="5815" y="484"/>
                    </a:lnTo>
                    <a:lnTo>
                      <a:pt x="5816" y="489"/>
                    </a:lnTo>
                    <a:lnTo>
                      <a:pt x="5819" y="496"/>
                    </a:lnTo>
                    <a:lnTo>
                      <a:pt x="5823" y="504"/>
                    </a:lnTo>
                    <a:lnTo>
                      <a:pt x="5827" y="513"/>
                    </a:lnTo>
                    <a:lnTo>
                      <a:pt x="5839" y="513"/>
                    </a:lnTo>
                    <a:lnTo>
                      <a:pt x="5856" y="513"/>
                    </a:lnTo>
                    <a:lnTo>
                      <a:pt x="5856" y="522"/>
                    </a:lnTo>
                    <a:lnTo>
                      <a:pt x="5856" y="530"/>
                    </a:lnTo>
                    <a:lnTo>
                      <a:pt x="5868" y="530"/>
                    </a:lnTo>
                    <a:lnTo>
                      <a:pt x="5877" y="530"/>
                    </a:lnTo>
                    <a:lnTo>
                      <a:pt x="5880" y="531"/>
                    </a:lnTo>
                    <a:lnTo>
                      <a:pt x="5883" y="533"/>
                    </a:lnTo>
                    <a:lnTo>
                      <a:pt x="5884" y="536"/>
                    </a:lnTo>
                    <a:lnTo>
                      <a:pt x="5885" y="542"/>
                    </a:lnTo>
                    <a:lnTo>
                      <a:pt x="5897" y="542"/>
                    </a:lnTo>
                    <a:lnTo>
                      <a:pt x="5914" y="542"/>
                    </a:lnTo>
                    <a:lnTo>
                      <a:pt x="5914" y="551"/>
                    </a:lnTo>
                    <a:lnTo>
                      <a:pt x="5914" y="559"/>
                    </a:lnTo>
                    <a:lnTo>
                      <a:pt x="5918" y="560"/>
                    </a:lnTo>
                    <a:lnTo>
                      <a:pt x="5923" y="563"/>
                    </a:lnTo>
                    <a:lnTo>
                      <a:pt x="5927" y="567"/>
                    </a:lnTo>
                    <a:lnTo>
                      <a:pt x="5931" y="571"/>
                    </a:lnTo>
                    <a:lnTo>
                      <a:pt x="5944" y="571"/>
                    </a:lnTo>
                    <a:lnTo>
                      <a:pt x="5961" y="571"/>
                    </a:lnTo>
                    <a:lnTo>
                      <a:pt x="5962" y="576"/>
                    </a:lnTo>
                    <a:lnTo>
                      <a:pt x="5965" y="583"/>
                    </a:lnTo>
                    <a:lnTo>
                      <a:pt x="5969" y="591"/>
                    </a:lnTo>
                    <a:lnTo>
                      <a:pt x="5973" y="600"/>
                    </a:lnTo>
                    <a:lnTo>
                      <a:pt x="5982" y="600"/>
                    </a:lnTo>
                    <a:lnTo>
                      <a:pt x="5991" y="600"/>
                    </a:lnTo>
                    <a:lnTo>
                      <a:pt x="5991" y="605"/>
                    </a:lnTo>
                    <a:lnTo>
                      <a:pt x="5994" y="613"/>
                    </a:lnTo>
                    <a:lnTo>
                      <a:pt x="5998" y="621"/>
                    </a:lnTo>
                    <a:lnTo>
                      <a:pt x="6002" y="630"/>
                    </a:lnTo>
                    <a:lnTo>
                      <a:pt x="6011" y="630"/>
                    </a:lnTo>
                    <a:lnTo>
                      <a:pt x="6020" y="630"/>
                    </a:lnTo>
                    <a:lnTo>
                      <a:pt x="6020" y="639"/>
                    </a:lnTo>
                    <a:lnTo>
                      <a:pt x="6020" y="647"/>
                    </a:lnTo>
                    <a:lnTo>
                      <a:pt x="6032" y="647"/>
                    </a:lnTo>
                    <a:lnTo>
                      <a:pt x="6049" y="647"/>
                    </a:lnTo>
                    <a:lnTo>
                      <a:pt x="6049" y="660"/>
                    </a:lnTo>
                    <a:lnTo>
                      <a:pt x="6049" y="676"/>
                    </a:lnTo>
                    <a:lnTo>
                      <a:pt x="6052" y="680"/>
                    </a:lnTo>
                    <a:lnTo>
                      <a:pt x="6060" y="688"/>
                    </a:lnTo>
                    <a:lnTo>
                      <a:pt x="6069" y="688"/>
                    </a:lnTo>
                    <a:lnTo>
                      <a:pt x="6078" y="688"/>
                    </a:lnTo>
                    <a:lnTo>
                      <a:pt x="6079" y="694"/>
                    </a:lnTo>
                    <a:lnTo>
                      <a:pt x="6081" y="700"/>
                    </a:lnTo>
                    <a:lnTo>
                      <a:pt x="6085" y="709"/>
                    </a:lnTo>
                    <a:lnTo>
                      <a:pt x="6089" y="717"/>
                    </a:lnTo>
                    <a:lnTo>
                      <a:pt x="6098" y="717"/>
                    </a:lnTo>
                    <a:lnTo>
                      <a:pt x="6108" y="717"/>
                    </a:lnTo>
                    <a:lnTo>
                      <a:pt x="6109" y="723"/>
                    </a:lnTo>
                    <a:lnTo>
                      <a:pt x="6111" y="729"/>
                    </a:lnTo>
                    <a:lnTo>
                      <a:pt x="6115" y="738"/>
                    </a:lnTo>
                    <a:lnTo>
                      <a:pt x="6119" y="746"/>
                    </a:lnTo>
                    <a:lnTo>
                      <a:pt x="6128" y="746"/>
                    </a:lnTo>
                    <a:lnTo>
                      <a:pt x="6137" y="746"/>
                    </a:lnTo>
                    <a:lnTo>
                      <a:pt x="6138" y="750"/>
                    </a:lnTo>
                    <a:lnTo>
                      <a:pt x="6140" y="755"/>
                    </a:lnTo>
                    <a:lnTo>
                      <a:pt x="6144" y="759"/>
                    </a:lnTo>
                    <a:lnTo>
                      <a:pt x="6148" y="763"/>
                    </a:lnTo>
                    <a:lnTo>
                      <a:pt x="6148" y="776"/>
                    </a:lnTo>
                    <a:lnTo>
                      <a:pt x="6148" y="793"/>
                    </a:lnTo>
                    <a:lnTo>
                      <a:pt x="6153" y="794"/>
                    </a:lnTo>
                    <a:lnTo>
                      <a:pt x="6161" y="796"/>
                    </a:lnTo>
                    <a:lnTo>
                      <a:pt x="6169" y="800"/>
                    </a:lnTo>
                    <a:lnTo>
                      <a:pt x="6177" y="804"/>
                    </a:lnTo>
                    <a:lnTo>
                      <a:pt x="6177" y="813"/>
                    </a:lnTo>
                    <a:lnTo>
                      <a:pt x="6177" y="822"/>
                    </a:lnTo>
                    <a:lnTo>
                      <a:pt x="6186" y="822"/>
                    </a:lnTo>
                    <a:lnTo>
                      <a:pt x="6195" y="822"/>
                    </a:lnTo>
                    <a:lnTo>
                      <a:pt x="6194" y="834"/>
                    </a:lnTo>
                    <a:lnTo>
                      <a:pt x="6194" y="843"/>
                    </a:lnTo>
                    <a:lnTo>
                      <a:pt x="6195" y="846"/>
                    </a:lnTo>
                    <a:lnTo>
                      <a:pt x="6197" y="849"/>
                    </a:lnTo>
                    <a:lnTo>
                      <a:pt x="6201" y="850"/>
                    </a:lnTo>
                    <a:lnTo>
                      <a:pt x="6206" y="851"/>
                    </a:lnTo>
                    <a:lnTo>
                      <a:pt x="6206" y="863"/>
                    </a:lnTo>
                    <a:lnTo>
                      <a:pt x="6206" y="880"/>
                    </a:lnTo>
                    <a:lnTo>
                      <a:pt x="6215" y="880"/>
                    </a:lnTo>
                    <a:lnTo>
                      <a:pt x="6224" y="880"/>
                    </a:lnTo>
                    <a:lnTo>
                      <a:pt x="6223" y="892"/>
                    </a:lnTo>
                    <a:lnTo>
                      <a:pt x="6223" y="901"/>
                    </a:lnTo>
                    <a:lnTo>
                      <a:pt x="6224" y="904"/>
                    </a:lnTo>
                    <a:lnTo>
                      <a:pt x="6226" y="907"/>
                    </a:lnTo>
                    <a:lnTo>
                      <a:pt x="6230" y="908"/>
                    </a:lnTo>
                    <a:lnTo>
                      <a:pt x="6235" y="909"/>
                    </a:lnTo>
                    <a:lnTo>
                      <a:pt x="6235" y="921"/>
                    </a:lnTo>
                    <a:lnTo>
                      <a:pt x="6235" y="938"/>
                    </a:lnTo>
                    <a:lnTo>
                      <a:pt x="6244" y="938"/>
                    </a:lnTo>
                    <a:lnTo>
                      <a:pt x="6254" y="938"/>
                    </a:lnTo>
                    <a:lnTo>
                      <a:pt x="6253" y="952"/>
                    </a:lnTo>
                    <a:lnTo>
                      <a:pt x="6253" y="965"/>
                    </a:lnTo>
                    <a:lnTo>
                      <a:pt x="6254" y="970"/>
                    </a:lnTo>
                    <a:lnTo>
                      <a:pt x="6256" y="974"/>
                    </a:lnTo>
                    <a:lnTo>
                      <a:pt x="6258" y="977"/>
                    </a:lnTo>
                    <a:lnTo>
                      <a:pt x="6260" y="978"/>
                    </a:lnTo>
                    <a:lnTo>
                      <a:pt x="6262" y="979"/>
                    </a:lnTo>
                    <a:lnTo>
                      <a:pt x="6265" y="979"/>
                    </a:lnTo>
                    <a:lnTo>
                      <a:pt x="6265" y="989"/>
                    </a:lnTo>
                    <a:lnTo>
                      <a:pt x="6265" y="1000"/>
                    </a:lnTo>
                    <a:lnTo>
                      <a:pt x="6265" y="1013"/>
                    </a:lnTo>
                    <a:lnTo>
                      <a:pt x="6265" y="1026"/>
                    </a:lnTo>
                    <a:lnTo>
                      <a:pt x="6274" y="1026"/>
                    </a:lnTo>
                    <a:lnTo>
                      <a:pt x="6283" y="1026"/>
                    </a:lnTo>
                    <a:lnTo>
                      <a:pt x="6282" y="1040"/>
                    </a:lnTo>
                    <a:lnTo>
                      <a:pt x="6282" y="1053"/>
                    </a:lnTo>
                    <a:lnTo>
                      <a:pt x="6283" y="1058"/>
                    </a:lnTo>
                    <a:lnTo>
                      <a:pt x="6285" y="1063"/>
                    </a:lnTo>
                    <a:lnTo>
                      <a:pt x="6287" y="1064"/>
                    </a:lnTo>
                    <a:lnTo>
                      <a:pt x="6289" y="1065"/>
                    </a:lnTo>
                    <a:lnTo>
                      <a:pt x="6291" y="1066"/>
                    </a:lnTo>
                    <a:lnTo>
                      <a:pt x="6294" y="1066"/>
                    </a:lnTo>
                    <a:lnTo>
                      <a:pt x="6294" y="1093"/>
                    </a:lnTo>
                    <a:lnTo>
                      <a:pt x="6294" y="1119"/>
                    </a:lnTo>
                    <a:lnTo>
                      <a:pt x="6294" y="1145"/>
                    </a:lnTo>
                    <a:lnTo>
                      <a:pt x="6294" y="1171"/>
                    </a:lnTo>
                    <a:lnTo>
                      <a:pt x="6303" y="1171"/>
                    </a:lnTo>
                    <a:lnTo>
                      <a:pt x="6312" y="1171"/>
                    </a:lnTo>
                    <a:lnTo>
                      <a:pt x="6312" y="1206"/>
                    </a:lnTo>
                    <a:lnTo>
                      <a:pt x="6312" y="1241"/>
                    </a:lnTo>
                    <a:lnTo>
                      <a:pt x="6312" y="1278"/>
                    </a:lnTo>
                    <a:lnTo>
                      <a:pt x="6312" y="1316"/>
                    </a:lnTo>
                    <a:lnTo>
                      <a:pt x="6303" y="1316"/>
                    </a:lnTo>
                    <a:lnTo>
                      <a:pt x="6294" y="1316"/>
                    </a:lnTo>
                    <a:lnTo>
                      <a:pt x="6294" y="1338"/>
                    </a:lnTo>
                    <a:lnTo>
                      <a:pt x="6294" y="1361"/>
                    </a:lnTo>
                    <a:lnTo>
                      <a:pt x="6294" y="1382"/>
                    </a:lnTo>
                    <a:lnTo>
                      <a:pt x="6294" y="1404"/>
                    </a:lnTo>
                    <a:lnTo>
                      <a:pt x="6286" y="1404"/>
                    </a:lnTo>
                    <a:lnTo>
                      <a:pt x="6283" y="1404"/>
                    </a:lnTo>
                    <a:lnTo>
                      <a:pt x="6283" y="1413"/>
                    </a:lnTo>
                    <a:lnTo>
                      <a:pt x="6283" y="1422"/>
                    </a:lnTo>
                    <a:lnTo>
                      <a:pt x="6283" y="1433"/>
                    </a:lnTo>
                    <a:lnTo>
                      <a:pt x="6283" y="1445"/>
                    </a:lnTo>
                    <a:lnTo>
                      <a:pt x="6274" y="1445"/>
                    </a:lnTo>
                    <a:lnTo>
                      <a:pt x="6265" y="1445"/>
                    </a:lnTo>
                    <a:lnTo>
                      <a:pt x="6266" y="1459"/>
                    </a:lnTo>
                    <a:lnTo>
                      <a:pt x="6266" y="1475"/>
                    </a:lnTo>
                    <a:lnTo>
                      <a:pt x="6265" y="1481"/>
                    </a:lnTo>
                    <a:lnTo>
                      <a:pt x="6263" y="1487"/>
                    </a:lnTo>
                    <a:lnTo>
                      <a:pt x="6261" y="1489"/>
                    </a:lnTo>
                    <a:lnTo>
                      <a:pt x="6259" y="1490"/>
                    </a:lnTo>
                    <a:lnTo>
                      <a:pt x="6257" y="1491"/>
                    </a:lnTo>
                    <a:lnTo>
                      <a:pt x="6254" y="1491"/>
                    </a:lnTo>
                    <a:lnTo>
                      <a:pt x="6254" y="1500"/>
                    </a:lnTo>
                    <a:lnTo>
                      <a:pt x="6254" y="1509"/>
                    </a:lnTo>
                    <a:lnTo>
                      <a:pt x="6254" y="1520"/>
                    </a:lnTo>
                    <a:lnTo>
                      <a:pt x="6254" y="1532"/>
                    </a:lnTo>
                    <a:lnTo>
                      <a:pt x="6244" y="1532"/>
                    </a:lnTo>
                    <a:lnTo>
                      <a:pt x="6235" y="1532"/>
                    </a:lnTo>
                    <a:lnTo>
                      <a:pt x="6236" y="1541"/>
                    </a:lnTo>
                    <a:lnTo>
                      <a:pt x="6236" y="1551"/>
                    </a:lnTo>
                    <a:lnTo>
                      <a:pt x="6235" y="1555"/>
                    </a:lnTo>
                    <a:lnTo>
                      <a:pt x="6233" y="1558"/>
                    </a:lnTo>
                    <a:lnTo>
                      <a:pt x="6229" y="1560"/>
                    </a:lnTo>
                    <a:lnTo>
                      <a:pt x="6224" y="1561"/>
                    </a:lnTo>
                    <a:lnTo>
                      <a:pt x="6224" y="1573"/>
                    </a:lnTo>
                    <a:lnTo>
                      <a:pt x="6224" y="1590"/>
                    </a:lnTo>
                    <a:lnTo>
                      <a:pt x="6215" y="1590"/>
                    </a:lnTo>
                    <a:lnTo>
                      <a:pt x="6206" y="1590"/>
                    </a:lnTo>
                    <a:lnTo>
                      <a:pt x="6202" y="1594"/>
                    </a:lnTo>
                    <a:lnTo>
                      <a:pt x="6198" y="1599"/>
                    </a:lnTo>
                    <a:lnTo>
                      <a:pt x="6196" y="1603"/>
                    </a:lnTo>
                    <a:lnTo>
                      <a:pt x="6195" y="1607"/>
                    </a:lnTo>
                    <a:lnTo>
                      <a:pt x="6195" y="1620"/>
                    </a:lnTo>
                    <a:lnTo>
                      <a:pt x="6195" y="1636"/>
                    </a:lnTo>
                    <a:lnTo>
                      <a:pt x="6186" y="1637"/>
                    </a:lnTo>
                    <a:lnTo>
                      <a:pt x="6178" y="1640"/>
                    </a:lnTo>
                    <a:lnTo>
                      <a:pt x="6171" y="1644"/>
                    </a:lnTo>
                    <a:lnTo>
                      <a:pt x="6166" y="1648"/>
                    </a:lnTo>
                    <a:lnTo>
                      <a:pt x="6166" y="1657"/>
                    </a:lnTo>
                    <a:lnTo>
                      <a:pt x="6166" y="1665"/>
                    </a:lnTo>
                    <a:lnTo>
                      <a:pt x="6157" y="1665"/>
                    </a:lnTo>
                    <a:lnTo>
                      <a:pt x="6148" y="1665"/>
                    </a:lnTo>
                    <a:lnTo>
                      <a:pt x="6148" y="1678"/>
                    </a:lnTo>
                    <a:lnTo>
                      <a:pt x="6148" y="1694"/>
                    </a:lnTo>
                    <a:lnTo>
                      <a:pt x="6144" y="1695"/>
                    </a:lnTo>
                    <a:lnTo>
                      <a:pt x="6140" y="1698"/>
                    </a:lnTo>
                    <a:lnTo>
                      <a:pt x="6138" y="1702"/>
                    </a:lnTo>
                    <a:lnTo>
                      <a:pt x="6137" y="1707"/>
                    </a:lnTo>
                    <a:lnTo>
                      <a:pt x="6128" y="1707"/>
                    </a:lnTo>
                    <a:lnTo>
                      <a:pt x="6119" y="1707"/>
                    </a:lnTo>
                    <a:lnTo>
                      <a:pt x="6115" y="1711"/>
                    </a:lnTo>
                    <a:lnTo>
                      <a:pt x="6111" y="1716"/>
                    </a:lnTo>
                    <a:lnTo>
                      <a:pt x="6109" y="1720"/>
                    </a:lnTo>
                    <a:lnTo>
                      <a:pt x="6108" y="1724"/>
                    </a:lnTo>
                    <a:lnTo>
                      <a:pt x="6108" y="1737"/>
                    </a:lnTo>
                    <a:lnTo>
                      <a:pt x="6108" y="1753"/>
                    </a:lnTo>
                    <a:lnTo>
                      <a:pt x="6098" y="1754"/>
                    </a:lnTo>
                    <a:lnTo>
                      <a:pt x="6090" y="1757"/>
                    </a:lnTo>
                    <a:lnTo>
                      <a:pt x="6083" y="1761"/>
                    </a:lnTo>
                    <a:lnTo>
                      <a:pt x="6078" y="1765"/>
                    </a:lnTo>
                    <a:lnTo>
                      <a:pt x="6078" y="1770"/>
                    </a:lnTo>
                    <a:lnTo>
                      <a:pt x="6078" y="1775"/>
                    </a:lnTo>
                    <a:lnTo>
                      <a:pt x="1666" y="1775"/>
                    </a:lnTo>
                    <a:close/>
                    <a:moveTo>
                      <a:pt x="8427" y="0"/>
                    </a:moveTo>
                    <a:lnTo>
                      <a:pt x="8825" y="0"/>
                    </a:lnTo>
                    <a:lnTo>
                      <a:pt x="8826" y="3"/>
                    </a:lnTo>
                    <a:lnTo>
                      <a:pt x="8828" y="5"/>
                    </a:lnTo>
                    <a:lnTo>
                      <a:pt x="8832" y="6"/>
                    </a:lnTo>
                    <a:lnTo>
                      <a:pt x="8837" y="7"/>
                    </a:lnTo>
                    <a:lnTo>
                      <a:pt x="8837" y="4"/>
                    </a:lnTo>
                    <a:lnTo>
                      <a:pt x="8837" y="0"/>
                    </a:lnTo>
                    <a:lnTo>
                      <a:pt x="8866" y="0"/>
                    </a:lnTo>
                    <a:lnTo>
                      <a:pt x="8864" y="3"/>
                    </a:lnTo>
                    <a:lnTo>
                      <a:pt x="8862" y="5"/>
                    </a:lnTo>
                    <a:lnTo>
                      <a:pt x="8858" y="6"/>
                    </a:lnTo>
                    <a:lnTo>
                      <a:pt x="8854" y="7"/>
                    </a:lnTo>
                    <a:lnTo>
                      <a:pt x="8854" y="19"/>
                    </a:lnTo>
                    <a:lnTo>
                      <a:pt x="8854" y="36"/>
                    </a:lnTo>
                    <a:lnTo>
                      <a:pt x="8845" y="36"/>
                    </a:lnTo>
                    <a:lnTo>
                      <a:pt x="8837" y="36"/>
                    </a:lnTo>
                    <a:lnTo>
                      <a:pt x="8837" y="45"/>
                    </a:lnTo>
                    <a:lnTo>
                      <a:pt x="8837" y="55"/>
                    </a:lnTo>
                    <a:lnTo>
                      <a:pt x="8836" y="59"/>
                    </a:lnTo>
                    <a:lnTo>
                      <a:pt x="8834" y="62"/>
                    </a:lnTo>
                    <a:lnTo>
                      <a:pt x="8831" y="64"/>
                    </a:lnTo>
                    <a:lnTo>
                      <a:pt x="8825" y="65"/>
                    </a:lnTo>
                    <a:lnTo>
                      <a:pt x="8825" y="77"/>
                    </a:lnTo>
                    <a:lnTo>
                      <a:pt x="8825" y="94"/>
                    </a:lnTo>
                    <a:lnTo>
                      <a:pt x="8815" y="95"/>
                    </a:lnTo>
                    <a:lnTo>
                      <a:pt x="8807" y="98"/>
                    </a:lnTo>
                    <a:lnTo>
                      <a:pt x="8800" y="101"/>
                    </a:lnTo>
                    <a:lnTo>
                      <a:pt x="8795" y="106"/>
                    </a:lnTo>
                    <a:lnTo>
                      <a:pt x="8795" y="118"/>
                    </a:lnTo>
                    <a:lnTo>
                      <a:pt x="8795" y="135"/>
                    </a:lnTo>
                    <a:lnTo>
                      <a:pt x="8786" y="135"/>
                    </a:lnTo>
                    <a:lnTo>
                      <a:pt x="8778" y="135"/>
                    </a:lnTo>
                    <a:lnTo>
                      <a:pt x="8778" y="144"/>
                    </a:lnTo>
                    <a:lnTo>
                      <a:pt x="8778" y="153"/>
                    </a:lnTo>
                    <a:lnTo>
                      <a:pt x="8777" y="158"/>
                    </a:lnTo>
                    <a:lnTo>
                      <a:pt x="8775" y="161"/>
                    </a:lnTo>
                    <a:lnTo>
                      <a:pt x="8771" y="163"/>
                    </a:lnTo>
                    <a:lnTo>
                      <a:pt x="8766" y="164"/>
                    </a:lnTo>
                    <a:lnTo>
                      <a:pt x="8766" y="176"/>
                    </a:lnTo>
                    <a:lnTo>
                      <a:pt x="8766" y="193"/>
                    </a:lnTo>
                    <a:lnTo>
                      <a:pt x="8757" y="193"/>
                    </a:lnTo>
                    <a:lnTo>
                      <a:pt x="8749" y="193"/>
                    </a:lnTo>
                    <a:lnTo>
                      <a:pt x="8744" y="197"/>
                    </a:lnTo>
                    <a:lnTo>
                      <a:pt x="8741" y="201"/>
                    </a:lnTo>
                    <a:lnTo>
                      <a:pt x="8738" y="206"/>
                    </a:lnTo>
                    <a:lnTo>
                      <a:pt x="8737" y="210"/>
                    </a:lnTo>
                    <a:lnTo>
                      <a:pt x="8737" y="222"/>
                    </a:lnTo>
                    <a:lnTo>
                      <a:pt x="8737" y="239"/>
                    </a:lnTo>
                    <a:lnTo>
                      <a:pt x="8728" y="239"/>
                    </a:lnTo>
                    <a:lnTo>
                      <a:pt x="8720" y="239"/>
                    </a:lnTo>
                    <a:lnTo>
                      <a:pt x="8720" y="250"/>
                    </a:lnTo>
                    <a:lnTo>
                      <a:pt x="8720" y="259"/>
                    </a:lnTo>
                    <a:lnTo>
                      <a:pt x="8719" y="263"/>
                    </a:lnTo>
                    <a:lnTo>
                      <a:pt x="8717" y="266"/>
                    </a:lnTo>
                    <a:lnTo>
                      <a:pt x="8713" y="268"/>
                    </a:lnTo>
                    <a:lnTo>
                      <a:pt x="8708" y="269"/>
                    </a:lnTo>
                    <a:lnTo>
                      <a:pt x="8708" y="281"/>
                    </a:lnTo>
                    <a:lnTo>
                      <a:pt x="8708" y="298"/>
                    </a:lnTo>
                    <a:lnTo>
                      <a:pt x="8699" y="298"/>
                    </a:lnTo>
                    <a:lnTo>
                      <a:pt x="8691" y="298"/>
                    </a:lnTo>
                    <a:lnTo>
                      <a:pt x="8691" y="310"/>
                    </a:lnTo>
                    <a:lnTo>
                      <a:pt x="8691" y="327"/>
                    </a:lnTo>
                    <a:lnTo>
                      <a:pt x="8686" y="328"/>
                    </a:lnTo>
                    <a:lnTo>
                      <a:pt x="8683" y="331"/>
                    </a:lnTo>
                    <a:lnTo>
                      <a:pt x="8680" y="335"/>
                    </a:lnTo>
                    <a:lnTo>
                      <a:pt x="8679" y="339"/>
                    </a:lnTo>
                    <a:lnTo>
                      <a:pt x="8670" y="339"/>
                    </a:lnTo>
                    <a:lnTo>
                      <a:pt x="8661" y="339"/>
                    </a:lnTo>
                    <a:lnTo>
                      <a:pt x="8656" y="344"/>
                    </a:lnTo>
                    <a:lnTo>
                      <a:pt x="8653" y="351"/>
                    </a:lnTo>
                    <a:lnTo>
                      <a:pt x="8650" y="359"/>
                    </a:lnTo>
                    <a:lnTo>
                      <a:pt x="8649" y="368"/>
                    </a:lnTo>
                    <a:lnTo>
                      <a:pt x="8640" y="368"/>
                    </a:lnTo>
                    <a:lnTo>
                      <a:pt x="8631" y="368"/>
                    </a:lnTo>
                    <a:lnTo>
                      <a:pt x="8632" y="377"/>
                    </a:lnTo>
                    <a:lnTo>
                      <a:pt x="8632" y="387"/>
                    </a:lnTo>
                    <a:lnTo>
                      <a:pt x="8631" y="391"/>
                    </a:lnTo>
                    <a:lnTo>
                      <a:pt x="8629" y="394"/>
                    </a:lnTo>
                    <a:lnTo>
                      <a:pt x="8625" y="396"/>
                    </a:lnTo>
                    <a:lnTo>
                      <a:pt x="8620" y="397"/>
                    </a:lnTo>
                    <a:lnTo>
                      <a:pt x="8620" y="409"/>
                    </a:lnTo>
                    <a:lnTo>
                      <a:pt x="8620" y="426"/>
                    </a:lnTo>
                    <a:lnTo>
                      <a:pt x="8611" y="426"/>
                    </a:lnTo>
                    <a:lnTo>
                      <a:pt x="8603" y="426"/>
                    </a:lnTo>
                    <a:lnTo>
                      <a:pt x="8603" y="435"/>
                    </a:lnTo>
                    <a:lnTo>
                      <a:pt x="8603" y="445"/>
                    </a:lnTo>
                    <a:lnTo>
                      <a:pt x="8602" y="449"/>
                    </a:lnTo>
                    <a:lnTo>
                      <a:pt x="8600" y="452"/>
                    </a:lnTo>
                    <a:lnTo>
                      <a:pt x="8596" y="454"/>
                    </a:lnTo>
                    <a:lnTo>
                      <a:pt x="8591" y="455"/>
                    </a:lnTo>
                    <a:lnTo>
                      <a:pt x="8591" y="467"/>
                    </a:lnTo>
                    <a:lnTo>
                      <a:pt x="8591" y="484"/>
                    </a:lnTo>
                    <a:lnTo>
                      <a:pt x="8582" y="484"/>
                    </a:lnTo>
                    <a:lnTo>
                      <a:pt x="8573" y="484"/>
                    </a:lnTo>
                    <a:lnTo>
                      <a:pt x="8573" y="496"/>
                    </a:lnTo>
                    <a:lnTo>
                      <a:pt x="8573" y="513"/>
                    </a:lnTo>
                    <a:lnTo>
                      <a:pt x="8579" y="509"/>
                    </a:lnTo>
                    <a:lnTo>
                      <a:pt x="8586" y="505"/>
                    </a:lnTo>
                    <a:lnTo>
                      <a:pt x="8594" y="502"/>
                    </a:lnTo>
                    <a:lnTo>
                      <a:pt x="8603" y="501"/>
                    </a:lnTo>
                    <a:lnTo>
                      <a:pt x="8603" y="493"/>
                    </a:lnTo>
                    <a:lnTo>
                      <a:pt x="8603" y="484"/>
                    </a:lnTo>
                    <a:lnTo>
                      <a:pt x="8608" y="480"/>
                    </a:lnTo>
                    <a:lnTo>
                      <a:pt x="8615" y="476"/>
                    </a:lnTo>
                    <a:lnTo>
                      <a:pt x="8623" y="473"/>
                    </a:lnTo>
                    <a:lnTo>
                      <a:pt x="8631" y="472"/>
                    </a:lnTo>
                    <a:lnTo>
                      <a:pt x="8631" y="456"/>
                    </a:lnTo>
                    <a:lnTo>
                      <a:pt x="8631" y="443"/>
                    </a:lnTo>
                    <a:lnTo>
                      <a:pt x="8640" y="443"/>
                    </a:lnTo>
                    <a:lnTo>
                      <a:pt x="8649" y="443"/>
                    </a:lnTo>
                    <a:lnTo>
                      <a:pt x="8648" y="431"/>
                    </a:lnTo>
                    <a:lnTo>
                      <a:pt x="8648" y="422"/>
                    </a:lnTo>
                    <a:lnTo>
                      <a:pt x="8649" y="419"/>
                    </a:lnTo>
                    <a:lnTo>
                      <a:pt x="8651" y="416"/>
                    </a:lnTo>
                    <a:lnTo>
                      <a:pt x="8655" y="415"/>
                    </a:lnTo>
                    <a:lnTo>
                      <a:pt x="8661" y="414"/>
                    </a:lnTo>
                    <a:lnTo>
                      <a:pt x="8661" y="406"/>
                    </a:lnTo>
                    <a:lnTo>
                      <a:pt x="8661" y="397"/>
                    </a:lnTo>
                    <a:lnTo>
                      <a:pt x="8670" y="397"/>
                    </a:lnTo>
                    <a:lnTo>
                      <a:pt x="8679" y="397"/>
                    </a:lnTo>
                    <a:lnTo>
                      <a:pt x="8678" y="385"/>
                    </a:lnTo>
                    <a:lnTo>
                      <a:pt x="8678" y="376"/>
                    </a:lnTo>
                    <a:lnTo>
                      <a:pt x="8679" y="373"/>
                    </a:lnTo>
                    <a:lnTo>
                      <a:pt x="8681" y="370"/>
                    </a:lnTo>
                    <a:lnTo>
                      <a:pt x="8685" y="368"/>
                    </a:lnTo>
                    <a:lnTo>
                      <a:pt x="8691" y="368"/>
                    </a:lnTo>
                    <a:lnTo>
                      <a:pt x="8691" y="351"/>
                    </a:lnTo>
                    <a:lnTo>
                      <a:pt x="8691" y="339"/>
                    </a:lnTo>
                    <a:lnTo>
                      <a:pt x="8696" y="335"/>
                    </a:lnTo>
                    <a:lnTo>
                      <a:pt x="8703" y="331"/>
                    </a:lnTo>
                    <a:lnTo>
                      <a:pt x="8711" y="328"/>
                    </a:lnTo>
                    <a:lnTo>
                      <a:pt x="8720" y="327"/>
                    </a:lnTo>
                    <a:lnTo>
                      <a:pt x="8720" y="310"/>
                    </a:lnTo>
                    <a:lnTo>
                      <a:pt x="8720" y="298"/>
                    </a:lnTo>
                    <a:lnTo>
                      <a:pt x="8728" y="298"/>
                    </a:lnTo>
                    <a:lnTo>
                      <a:pt x="8737" y="298"/>
                    </a:lnTo>
                    <a:lnTo>
                      <a:pt x="8736" y="286"/>
                    </a:lnTo>
                    <a:lnTo>
                      <a:pt x="8736" y="277"/>
                    </a:lnTo>
                    <a:lnTo>
                      <a:pt x="8737" y="274"/>
                    </a:lnTo>
                    <a:lnTo>
                      <a:pt x="8739" y="271"/>
                    </a:lnTo>
                    <a:lnTo>
                      <a:pt x="8743" y="270"/>
                    </a:lnTo>
                    <a:lnTo>
                      <a:pt x="8749" y="269"/>
                    </a:lnTo>
                    <a:lnTo>
                      <a:pt x="8749" y="260"/>
                    </a:lnTo>
                    <a:lnTo>
                      <a:pt x="8749" y="252"/>
                    </a:lnTo>
                    <a:lnTo>
                      <a:pt x="8757" y="252"/>
                    </a:lnTo>
                    <a:lnTo>
                      <a:pt x="8766" y="252"/>
                    </a:lnTo>
                    <a:lnTo>
                      <a:pt x="8765" y="239"/>
                    </a:lnTo>
                    <a:lnTo>
                      <a:pt x="8765" y="230"/>
                    </a:lnTo>
                    <a:lnTo>
                      <a:pt x="8766" y="226"/>
                    </a:lnTo>
                    <a:lnTo>
                      <a:pt x="8768" y="224"/>
                    </a:lnTo>
                    <a:lnTo>
                      <a:pt x="8772" y="222"/>
                    </a:lnTo>
                    <a:lnTo>
                      <a:pt x="8778" y="222"/>
                    </a:lnTo>
                    <a:lnTo>
                      <a:pt x="8778" y="205"/>
                    </a:lnTo>
                    <a:lnTo>
                      <a:pt x="8778" y="193"/>
                    </a:lnTo>
                    <a:lnTo>
                      <a:pt x="8786" y="193"/>
                    </a:lnTo>
                    <a:lnTo>
                      <a:pt x="8795" y="193"/>
                    </a:lnTo>
                    <a:lnTo>
                      <a:pt x="8795" y="176"/>
                    </a:lnTo>
                    <a:lnTo>
                      <a:pt x="8795" y="164"/>
                    </a:lnTo>
                    <a:lnTo>
                      <a:pt x="8796" y="159"/>
                    </a:lnTo>
                    <a:lnTo>
                      <a:pt x="8799" y="156"/>
                    </a:lnTo>
                    <a:lnTo>
                      <a:pt x="8802" y="153"/>
                    </a:lnTo>
                    <a:lnTo>
                      <a:pt x="8807" y="152"/>
                    </a:lnTo>
                    <a:lnTo>
                      <a:pt x="8815" y="152"/>
                    </a:lnTo>
                    <a:lnTo>
                      <a:pt x="8825" y="152"/>
                    </a:lnTo>
                    <a:lnTo>
                      <a:pt x="8824" y="140"/>
                    </a:lnTo>
                    <a:lnTo>
                      <a:pt x="8824" y="131"/>
                    </a:lnTo>
                    <a:lnTo>
                      <a:pt x="8825" y="128"/>
                    </a:lnTo>
                    <a:lnTo>
                      <a:pt x="8827" y="125"/>
                    </a:lnTo>
                    <a:lnTo>
                      <a:pt x="8831" y="123"/>
                    </a:lnTo>
                    <a:lnTo>
                      <a:pt x="8837" y="123"/>
                    </a:lnTo>
                    <a:lnTo>
                      <a:pt x="8837" y="114"/>
                    </a:lnTo>
                    <a:lnTo>
                      <a:pt x="8837" y="106"/>
                    </a:lnTo>
                    <a:lnTo>
                      <a:pt x="8845" y="106"/>
                    </a:lnTo>
                    <a:lnTo>
                      <a:pt x="8854" y="106"/>
                    </a:lnTo>
                    <a:lnTo>
                      <a:pt x="8853" y="92"/>
                    </a:lnTo>
                    <a:lnTo>
                      <a:pt x="8853" y="79"/>
                    </a:lnTo>
                    <a:lnTo>
                      <a:pt x="8854" y="73"/>
                    </a:lnTo>
                    <a:lnTo>
                      <a:pt x="8857" y="69"/>
                    </a:lnTo>
                    <a:lnTo>
                      <a:pt x="8858" y="67"/>
                    </a:lnTo>
                    <a:lnTo>
                      <a:pt x="8860" y="66"/>
                    </a:lnTo>
                    <a:lnTo>
                      <a:pt x="8863" y="65"/>
                    </a:lnTo>
                    <a:lnTo>
                      <a:pt x="8866" y="65"/>
                    </a:lnTo>
                    <a:lnTo>
                      <a:pt x="8866" y="56"/>
                    </a:lnTo>
                    <a:lnTo>
                      <a:pt x="8866" y="47"/>
                    </a:lnTo>
                    <a:lnTo>
                      <a:pt x="8874" y="47"/>
                    </a:lnTo>
                    <a:lnTo>
                      <a:pt x="8883" y="47"/>
                    </a:lnTo>
                    <a:lnTo>
                      <a:pt x="8883" y="31"/>
                    </a:lnTo>
                    <a:lnTo>
                      <a:pt x="8883" y="18"/>
                    </a:lnTo>
                    <a:lnTo>
                      <a:pt x="8884" y="14"/>
                    </a:lnTo>
                    <a:lnTo>
                      <a:pt x="8887" y="10"/>
                    </a:lnTo>
                    <a:lnTo>
                      <a:pt x="8890" y="8"/>
                    </a:lnTo>
                    <a:lnTo>
                      <a:pt x="8895" y="7"/>
                    </a:lnTo>
                    <a:lnTo>
                      <a:pt x="8903" y="7"/>
                    </a:lnTo>
                    <a:lnTo>
                      <a:pt x="8912" y="7"/>
                    </a:lnTo>
                    <a:lnTo>
                      <a:pt x="8912" y="4"/>
                    </a:lnTo>
                    <a:lnTo>
                      <a:pt x="8912" y="0"/>
                    </a:lnTo>
                    <a:lnTo>
                      <a:pt x="8924" y="0"/>
                    </a:lnTo>
                    <a:lnTo>
                      <a:pt x="8924" y="9"/>
                    </a:lnTo>
                    <a:lnTo>
                      <a:pt x="8924" y="17"/>
                    </a:lnTo>
                    <a:lnTo>
                      <a:pt x="8924" y="27"/>
                    </a:lnTo>
                    <a:lnTo>
                      <a:pt x="8924" y="36"/>
                    </a:lnTo>
                    <a:lnTo>
                      <a:pt x="8920" y="37"/>
                    </a:lnTo>
                    <a:lnTo>
                      <a:pt x="8916" y="39"/>
                    </a:lnTo>
                    <a:lnTo>
                      <a:pt x="8913" y="43"/>
                    </a:lnTo>
                    <a:lnTo>
                      <a:pt x="8912" y="47"/>
                    </a:lnTo>
                    <a:lnTo>
                      <a:pt x="8903" y="47"/>
                    </a:lnTo>
                    <a:lnTo>
                      <a:pt x="8895" y="47"/>
                    </a:lnTo>
                    <a:lnTo>
                      <a:pt x="8895" y="57"/>
                    </a:lnTo>
                    <a:lnTo>
                      <a:pt x="8896" y="66"/>
                    </a:lnTo>
                    <a:lnTo>
                      <a:pt x="8894" y="70"/>
                    </a:lnTo>
                    <a:lnTo>
                      <a:pt x="8892" y="74"/>
                    </a:lnTo>
                    <a:lnTo>
                      <a:pt x="8889" y="76"/>
                    </a:lnTo>
                    <a:lnTo>
                      <a:pt x="8883" y="76"/>
                    </a:lnTo>
                    <a:lnTo>
                      <a:pt x="8883" y="89"/>
                    </a:lnTo>
                    <a:lnTo>
                      <a:pt x="8883" y="106"/>
                    </a:lnTo>
                    <a:lnTo>
                      <a:pt x="8874" y="106"/>
                    </a:lnTo>
                    <a:lnTo>
                      <a:pt x="8866" y="106"/>
                    </a:lnTo>
                    <a:lnTo>
                      <a:pt x="8866" y="115"/>
                    </a:lnTo>
                    <a:lnTo>
                      <a:pt x="8866" y="124"/>
                    </a:lnTo>
                    <a:lnTo>
                      <a:pt x="8865" y="128"/>
                    </a:lnTo>
                    <a:lnTo>
                      <a:pt x="8863" y="132"/>
                    </a:lnTo>
                    <a:lnTo>
                      <a:pt x="8860" y="134"/>
                    </a:lnTo>
                    <a:lnTo>
                      <a:pt x="8854" y="135"/>
                    </a:lnTo>
                    <a:lnTo>
                      <a:pt x="8854" y="143"/>
                    </a:lnTo>
                    <a:lnTo>
                      <a:pt x="8854" y="152"/>
                    </a:lnTo>
                    <a:lnTo>
                      <a:pt x="8866" y="152"/>
                    </a:lnTo>
                    <a:lnTo>
                      <a:pt x="8883" y="152"/>
                    </a:lnTo>
                    <a:lnTo>
                      <a:pt x="8884" y="148"/>
                    </a:lnTo>
                    <a:lnTo>
                      <a:pt x="8887" y="143"/>
                    </a:lnTo>
                    <a:lnTo>
                      <a:pt x="8890" y="139"/>
                    </a:lnTo>
                    <a:lnTo>
                      <a:pt x="8895" y="135"/>
                    </a:lnTo>
                    <a:lnTo>
                      <a:pt x="8895" y="123"/>
                    </a:lnTo>
                    <a:lnTo>
                      <a:pt x="8895" y="112"/>
                    </a:lnTo>
                    <a:lnTo>
                      <a:pt x="8895" y="103"/>
                    </a:lnTo>
                    <a:lnTo>
                      <a:pt x="8895" y="94"/>
                    </a:lnTo>
                    <a:lnTo>
                      <a:pt x="8907" y="94"/>
                    </a:lnTo>
                    <a:lnTo>
                      <a:pt x="8924" y="94"/>
                    </a:lnTo>
                    <a:lnTo>
                      <a:pt x="8924" y="77"/>
                    </a:lnTo>
                    <a:lnTo>
                      <a:pt x="8924" y="65"/>
                    </a:lnTo>
                    <a:lnTo>
                      <a:pt x="8932" y="65"/>
                    </a:lnTo>
                    <a:lnTo>
                      <a:pt x="8941" y="65"/>
                    </a:lnTo>
                    <a:lnTo>
                      <a:pt x="8941" y="48"/>
                    </a:lnTo>
                    <a:lnTo>
                      <a:pt x="8941" y="36"/>
                    </a:lnTo>
                    <a:lnTo>
                      <a:pt x="8950" y="36"/>
                    </a:lnTo>
                    <a:lnTo>
                      <a:pt x="8959" y="36"/>
                    </a:lnTo>
                    <a:lnTo>
                      <a:pt x="8958" y="24"/>
                    </a:lnTo>
                    <a:lnTo>
                      <a:pt x="8958" y="15"/>
                    </a:lnTo>
                    <a:lnTo>
                      <a:pt x="8959" y="12"/>
                    </a:lnTo>
                    <a:lnTo>
                      <a:pt x="8961" y="9"/>
                    </a:lnTo>
                    <a:lnTo>
                      <a:pt x="8965" y="7"/>
                    </a:lnTo>
                    <a:lnTo>
                      <a:pt x="8970" y="7"/>
                    </a:lnTo>
                    <a:lnTo>
                      <a:pt x="8970" y="4"/>
                    </a:lnTo>
                    <a:lnTo>
                      <a:pt x="8970" y="0"/>
                    </a:lnTo>
                    <a:lnTo>
                      <a:pt x="9018" y="0"/>
                    </a:lnTo>
                    <a:lnTo>
                      <a:pt x="9018" y="4"/>
                    </a:lnTo>
                    <a:lnTo>
                      <a:pt x="9018" y="7"/>
                    </a:lnTo>
                    <a:lnTo>
                      <a:pt x="9009" y="8"/>
                    </a:lnTo>
                    <a:lnTo>
                      <a:pt x="9001" y="10"/>
                    </a:lnTo>
                    <a:lnTo>
                      <a:pt x="8994" y="14"/>
                    </a:lnTo>
                    <a:lnTo>
                      <a:pt x="8989" y="18"/>
                    </a:lnTo>
                    <a:lnTo>
                      <a:pt x="8989" y="28"/>
                    </a:lnTo>
                    <a:lnTo>
                      <a:pt x="8989" y="40"/>
                    </a:lnTo>
                    <a:lnTo>
                      <a:pt x="8989" y="52"/>
                    </a:lnTo>
                    <a:lnTo>
                      <a:pt x="8989" y="65"/>
                    </a:lnTo>
                    <a:lnTo>
                      <a:pt x="8980" y="66"/>
                    </a:lnTo>
                    <a:lnTo>
                      <a:pt x="8972" y="68"/>
                    </a:lnTo>
                    <a:lnTo>
                      <a:pt x="8964" y="72"/>
                    </a:lnTo>
                    <a:lnTo>
                      <a:pt x="8959" y="76"/>
                    </a:lnTo>
                    <a:lnTo>
                      <a:pt x="8959" y="89"/>
                    </a:lnTo>
                    <a:lnTo>
                      <a:pt x="8959" y="106"/>
                    </a:lnTo>
                    <a:lnTo>
                      <a:pt x="8950" y="106"/>
                    </a:lnTo>
                    <a:lnTo>
                      <a:pt x="8941" y="106"/>
                    </a:lnTo>
                    <a:lnTo>
                      <a:pt x="8941" y="114"/>
                    </a:lnTo>
                    <a:lnTo>
                      <a:pt x="8941" y="123"/>
                    </a:lnTo>
                    <a:lnTo>
                      <a:pt x="8932" y="123"/>
                    </a:lnTo>
                    <a:lnTo>
                      <a:pt x="8924" y="123"/>
                    </a:lnTo>
                    <a:lnTo>
                      <a:pt x="8924" y="135"/>
                    </a:lnTo>
                    <a:lnTo>
                      <a:pt x="8924" y="152"/>
                    </a:lnTo>
                    <a:lnTo>
                      <a:pt x="8920" y="153"/>
                    </a:lnTo>
                    <a:lnTo>
                      <a:pt x="8916" y="156"/>
                    </a:lnTo>
                    <a:lnTo>
                      <a:pt x="8913" y="159"/>
                    </a:lnTo>
                    <a:lnTo>
                      <a:pt x="8912" y="164"/>
                    </a:lnTo>
                    <a:lnTo>
                      <a:pt x="8903" y="164"/>
                    </a:lnTo>
                    <a:lnTo>
                      <a:pt x="8895" y="164"/>
                    </a:lnTo>
                    <a:lnTo>
                      <a:pt x="8895" y="173"/>
                    </a:lnTo>
                    <a:lnTo>
                      <a:pt x="8896" y="182"/>
                    </a:lnTo>
                    <a:lnTo>
                      <a:pt x="8894" y="187"/>
                    </a:lnTo>
                    <a:lnTo>
                      <a:pt x="8892" y="190"/>
                    </a:lnTo>
                    <a:lnTo>
                      <a:pt x="8889" y="192"/>
                    </a:lnTo>
                    <a:lnTo>
                      <a:pt x="8883" y="193"/>
                    </a:lnTo>
                    <a:lnTo>
                      <a:pt x="8883" y="201"/>
                    </a:lnTo>
                    <a:lnTo>
                      <a:pt x="8883" y="210"/>
                    </a:lnTo>
                    <a:lnTo>
                      <a:pt x="8874" y="210"/>
                    </a:lnTo>
                    <a:lnTo>
                      <a:pt x="8866" y="210"/>
                    </a:lnTo>
                    <a:lnTo>
                      <a:pt x="8866" y="221"/>
                    </a:lnTo>
                    <a:lnTo>
                      <a:pt x="8866" y="235"/>
                    </a:lnTo>
                    <a:lnTo>
                      <a:pt x="8865" y="241"/>
                    </a:lnTo>
                    <a:lnTo>
                      <a:pt x="8863" y="247"/>
                    </a:lnTo>
                    <a:lnTo>
                      <a:pt x="8862" y="249"/>
                    </a:lnTo>
                    <a:lnTo>
                      <a:pt x="8860" y="250"/>
                    </a:lnTo>
                    <a:lnTo>
                      <a:pt x="8857" y="251"/>
                    </a:lnTo>
                    <a:lnTo>
                      <a:pt x="8854" y="252"/>
                    </a:lnTo>
                    <a:lnTo>
                      <a:pt x="8854" y="260"/>
                    </a:lnTo>
                    <a:lnTo>
                      <a:pt x="8854" y="269"/>
                    </a:lnTo>
                    <a:lnTo>
                      <a:pt x="8845" y="269"/>
                    </a:lnTo>
                    <a:lnTo>
                      <a:pt x="8837" y="269"/>
                    </a:lnTo>
                    <a:lnTo>
                      <a:pt x="8837" y="281"/>
                    </a:lnTo>
                    <a:lnTo>
                      <a:pt x="8837" y="298"/>
                    </a:lnTo>
                    <a:lnTo>
                      <a:pt x="8832" y="299"/>
                    </a:lnTo>
                    <a:lnTo>
                      <a:pt x="8829" y="302"/>
                    </a:lnTo>
                    <a:lnTo>
                      <a:pt x="8826" y="305"/>
                    </a:lnTo>
                    <a:lnTo>
                      <a:pt x="8825" y="310"/>
                    </a:lnTo>
                    <a:lnTo>
                      <a:pt x="8815" y="310"/>
                    </a:lnTo>
                    <a:lnTo>
                      <a:pt x="8807" y="310"/>
                    </a:lnTo>
                    <a:lnTo>
                      <a:pt x="8807" y="319"/>
                    </a:lnTo>
                    <a:lnTo>
                      <a:pt x="8807" y="329"/>
                    </a:lnTo>
                    <a:lnTo>
                      <a:pt x="8806" y="333"/>
                    </a:lnTo>
                    <a:lnTo>
                      <a:pt x="8804" y="336"/>
                    </a:lnTo>
                    <a:lnTo>
                      <a:pt x="8801" y="338"/>
                    </a:lnTo>
                    <a:lnTo>
                      <a:pt x="8795" y="339"/>
                    </a:lnTo>
                    <a:lnTo>
                      <a:pt x="8795" y="351"/>
                    </a:lnTo>
                    <a:lnTo>
                      <a:pt x="8795" y="368"/>
                    </a:lnTo>
                    <a:lnTo>
                      <a:pt x="8786" y="368"/>
                    </a:lnTo>
                    <a:lnTo>
                      <a:pt x="8778" y="368"/>
                    </a:lnTo>
                    <a:lnTo>
                      <a:pt x="8773" y="372"/>
                    </a:lnTo>
                    <a:lnTo>
                      <a:pt x="8770" y="377"/>
                    </a:lnTo>
                    <a:lnTo>
                      <a:pt x="8767" y="381"/>
                    </a:lnTo>
                    <a:lnTo>
                      <a:pt x="8766" y="385"/>
                    </a:lnTo>
                    <a:lnTo>
                      <a:pt x="8765" y="397"/>
                    </a:lnTo>
                    <a:lnTo>
                      <a:pt x="8765" y="406"/>
                    </a:lnTo>
                    <a:lnTo>
                      <a:pt x="8766" y="410"/>
                    </a:lnTo>
                    <a:lnTo>
                      <a:pt x="8768" y="412"/>
                    </a:lnTo>
                    <a:lnTo>
                      <a:pt x="8772" y="414"/>
                    </a:lnTo>
                    <a:lnTo>
                      <a:pt x="8778" y="414"/>
                    </a:lnTo>
                    <a:lnTo>
                      <a:pt x="8778" y="406"/>
                    </a:lnTo>
                    <a:lnTo>
                      <a:pt x="8778" y="397"/>
                    </a:lnTo>
                    <a:lnTo>
                      <a:pt x="8783" y="393"/>
                    </a:lnTo>
                    <a:lnTo>
                      <a:pt x="8790" y="389"/>
                    </a:lnTo>
                    <a:lnTo>
                      <a:pt x="8798" y="386"/>
                    </a:lnTo>
                    <a:lnTo>
                      <a:pt x="8807" y="385"/>
                    </a:lnTo>
                    <a:lnTo>
                      <a:pt x="8807" y="377"/>
                    </a:lnTo>
                    <a:lnTo>
                      <a:pt x="8807" y="368"/>
                    </a:lnTo>
                    <a:lnTo>
                      <a:pt x="8812" y="364"/>
                    </a:lnTo>
                    <a:lnTo>
                      <a:pt x="8819" y="360"/>
                    </a:lnTo>
                    <a:lnTo>
                      <a:pt x="8828" y="357"/>
                    </a:lnTo>
                    <a:lnTo>
                      <a:pt x="8837" y="356"/>
                    </a:lnTo>
                    <a:lnTo>
                      <a:pt x="8837" y="347"/>
                    </a:lnTo>
                    <a:lnTo>
                      <a:pt x="8837" y="339"/>
                    </a:lnTo>
                    <a:lnTo>
                      <a:pt x="8845" y="339"/>
                    </a:lnTo>
                    <a:lnTo>
                      <a:pt x="8854" y="339"/>
                    </a:lnTo>
                    <a:lnTo>
                      <a:pt x="8853" y="327"/>
                    </a:lnTo>
                    <a:lnTo>
                      <a:pt x="8853" y="318"/>
                    </a:lnTo>
                    <a:lnTo>
                      <a:pt x="8854" y="314"/>
                    </a:lnTo>
                    <a:lnTo>
                      <a:pt x="8857" y="312"/>
                    </a:lnTo>
                    <a:lnTo>
                      <a:pt x="8860" y="310"/>
                    </a:lnTo>
                    <a:lnTo>
                      <a:pt x="8866" y="310"/>
                    </a:lnTo>
                    <a:lnTo>
                      <a:pt x="8866" y="293"/>
                    </a:lnTo>
                    <a:lnTo>
                      <a:pt x="8866" y="281"/>
                    </a:lnTo>
                    <a:lnTo>
                      <a:pt x="8871" y="276"/>
                    </a:lnTo>
                    <a:lnTo>
                      <a:pt x="8878" y="273"/>
                    </a:lnTo>
                    <a:lnTo>
                      <a:pt x="8886" y="270"/>
                    </a:lnTo>
                    <a:lnTo>
                      <a:pt x="8895" y="269"/>
                    </a:lnTo>
                    <a:lnTo>
                      <a:pt x="8895" y="260"/>
                    </a:lnTo>
                    <a:lnTo>
                      <a:pt x="8895" y="252"/>
                    </a:lnTo>
                    <a:lnTo>
                      <a:pt x="8900" y="247"/>
                    </a:lnTo>
                    <a:lnTo>
                      <a:pt x="8907" y="243"/>
                    </a:lnTo>
                    <a:lnTo>
                      <a:pt x="8915" y="240"/>
                    </a:lnTo>
                    <a:lnTo>
                      <a:pt x="8924" y="239"/>
                    </a:lnTo>
                    <a:lnTo>
                      <a:pt x="8924" y="226"/>
                    </a:lnTo>
                    <a:lnTo>
                      <a:pt x="8924" y="214"/>
                    </a:lnTo>
                    <a:lnTo>
                      <a:pt x="8924" y="202"/>
                    </a:lnTo>
                    <a:lnTo>
                      <a:pt x="8924" y="193"/>
                    </a:lnTo>
                    <a:lnTo>
                      <a:pt x="8928" y="188"/>
                    </a:lnTo>
                    <a:lnTo>
                      <a:pt x="8932" y="185"/>
                    </a:lnTo>
                    <a:lnTo>
                      <a:pt x="8937" y="182"/>
                    </a:lnTo>
                    <a:lnTo>
                      <a:pt x="8941" y="181"/>
                    </a:lnTo>
                    <a:lnTo>
                      <a:pt x="8950" y="181"/>
                    </a:lnTo>
                    <a:lnTo>
                      <a:pt x="8959" y="181"/>
                    </a:lnTo>
                    <a:lnTo>
                      <a:pt x="8960" y="177"/>
                    </a:lnTo>
                    <a:lnTo>
                      <a:pt x="8962" y="172"/>
                    </a:lnTo>
                    <a:lnTo>
                      <a:pt x="8966" y="168"/>
                    </a:lnTo>
                    <a:lnTo>
                      <a:pt x="8970" y="164"/>
                    </a:lnTo>
                    <a:lnTo>
                      <a:pt x="8970" y="147"/>
                    </a:lnTo>
                    <a:lnTo>
                      <a:pt x="8970" y="135"/>
                    </a:lnTo>
                    <a:lnTo>
                      <a:pt x="8976" y="130"/>
                    </a:lnTo>
                    <a:lnTo>
                      <a:pt x="8984" y="127"/>
                    </a:lnTo>
                    <a:lnTo>
                      <a:pt x="8992" y="124"/>
                    </a:lnTo>
                    <a:lnTo>
                      <a:pt x="9000" y="123"/>
                    </a:lnTo>
                    <a:lnTo>
                      <a:pt x="9000" y="106"/>
                    </a:lnTo>
                    <a:lnTo>
                      <a:pt x="9000" y="94"/>
                    </a:lnTo>
                    <a:lnTo>
                      <a:pt x="9009" y="94"/>
                    </a:lnTo>
                    <a:lnTo>
                      <a:pt x="9018" y="94"/>
                    </a:lnTo>
                    <a:lnTo>
                      <a:pt x="9017" y="82"/>
                    </a:lnTo>
                    <a:lnTo>
                      <a:pt x="9017" y="73"/>
                    </a:lnTo>
                    <a:lnTo>
                      <a:pt x="9018" y="70"/>
                    </a:lnTo>
                    <a:lnTo>
                      <a:pt x="9020" y="67"/>
                    </a:lnTo>
                    <a:lnTo>
                      <a:pt x="9024" y="65"/>
                    </a:lnTo>
                    <a:lnTo>
                      <a:pt x="9029" y="65"/>
                    </a:lnTo>
                    <a:lnTo>
                      <a:pt x="9029" y="56"/>
                    </a:lnTo>
                    <a:lnTo>
                      <a:pt x="9029" y="47"/>
                    </a:lnTo>
                    <a:lnTo>
                      <a:pt x="9035" y="43"/>
                    </a:lnTo>
                    <a:lnTo>
                      <a:pt x="9042" y="39"/>
                    </a:lnTo>
                    <a:lnTo>
                      <a:pt x="9050" y="37"/>
                    </a:lnTo>
                    <a:lnTo>
                      <a:pt x="9058" y="36"/>
                    </a:lnTo>
                    <a:lnTo>
                      <a:pt x="9058" y="27"/>
                    </a:lnTo>
                    <a:lnTo>
                      <a:pt x="9058" y="17"/>
                    </a:lnTo>
                    <a:lnTo>
                      <a:pt x="9058" y="9"/>
                    </a:lnTo>
                    <a:lnTo>
                      <a:pt x="9058" y="0"/>
                    </a:lnTo>
                    <a:lnTo>
                      <a:pt x="9088" y="0"/>
                    </a:lnTo>
                    <a:lnTo>
                      <a:pt x="9088" y="7"/>
                    </a:lnTo>
                    <a:lnTo>
                      <a:pt x="9087" y="13"/>
                    </a:lnTo>
                    <a:lnTo>
                      <a:pt x="9085" y="15"/>
                    </a:lnTo>
                    <a:lnTo>
                      <a:pt x="9083" y="17"/>
                    </a:lnTo>
                    <a:lnTo>
                      <a:pt x="9080" y="18"/>
                    </a:lnTo>
                    <a:lnTo>
                      <a:pt x="9076" y="18"/>
                    </a:lnTo>
                    <a:lnTo>
                      <a:pt x="9076" y="31"/>
                    </a:lnTo>
                    <a:lnTo>
                      <a:pt x="9076" y="47"/>
                    </a:lnTo>
                    <a:lnTo>
                      <a:pt x="9067" y="47"/>
                    </a:lnTo>
                    <a:lnTo>
                      <a:pt x="9058" y="47"/>
                    </a:lnTo>
                    <a:lnTo>
                      <a:pt x="9054" y="52"/>
                    </a:lnTo>
                    <a:lnTo>
                      <a:pt x="9050" y="56"/>
                    </a:lnTo>
                    <a:lnTo>
                      <a:pt x="9048" y="61"/>
                    </a:lnTo>
                    <a:lnTo>
                      <a:pt x="9047" y="65"/>
                    </a:lnTo>
                    <a:lnTo>
                      <a:pt x="9046" y="77"/>
                    </a:lnTo>
                    <a:lnTo>
                      <a:pt x="9046" y="86"/>
                    </a:lnTo>
                    <a:lnTo>
                      <a:pt x="9047" y="89"/>
                    </a:lnTo>
                    <a:lnTo>
                      <a:pt x="9049" y="92"/>
                    </a:lnTo>
                    <a:lnTo>
                      <a:pt x="9053" y="93"/>
                    </a:lnTo>
                    <a:lnTo>
                      <a:pt x="9058" y="94"/>
                    </a:lnTo>
                    <a:lnTo>
                      <a:pt x="9058" y="85"/>
                    </a:lnTo>
                    <a:lnTo>
                      <a:pt x="9058" y="76"/>
                    </a:lnTo>
                    <a:lnTo>
                      <a:pt x="9064" y="72"/>
                    </a:lnTo>
                    <a:lnTo>
                      <a:pt x="9071" y="68"/>
                    </a:lnTo>
                    <a:lnTo>
                      <a:pt x="9079" y="66"/>
                    </a:lnTo>
                    <a:lnTo>
                      <a:pt x="9087" y="65"/>
                    </a:lnTo>
                    <a:lnTo>
                      <a:pt x="9087" y="48"/>
                    </a:lnTo>
                    <a:lnTo>
                      <a:pt x="9087" y="36"/>
                    </a:lnTo>
                    <a:lnTo>
                      <a:pt x="9096" y="36"/>
                    </a:lnTo>
                    <a:lnTo>
                      <a:pt x="9105" y="36"/>
                    </a:lnTo>
                    <a:lnTo>
                      <a:pt x="9106" y="32"/>
                    </a:lnTo>
                    <a:lnTo>
                      <a:pt x="9108" y="27"/>
                    </a:lnTo>
                    <a:lnTo>
                      <a:pt x="9112" y="23"/>
                    </a:lnTo>
                    <a:lnTo>
                      <a:pt x="9116" y="18"/>
                    </a:lnTo>
                    <a:lnTo>
                      <a:pt x="9116" y="9"/>
                    </a:lnTo>
                    <a:lnTo>
                      <a:pt x="9116" y="0"/>
                    </a:lnTo>
                    <a:lnTo>
                      <a:pt x="9572" y="0"/>
                    </a:lnTo>
                    <a:lnTo>
                      <a:pt x="9572" y="9"/>
                    </a:lnTo>
                    <a:lnTo>
                      <a:pt x="9572" y="18"/>
                    </a:lnTo>
                    <a:lnTo>
                      <a:pt x="9563" y="18"/>
                    </a:lnTo>
                    <a:lnTo>
                      <a:pt x="9555" y="18"/>
                    </a:lnTo>
                    <a:lnTo>
                      <a:pt x="9555" y="28"/>
                    </a:lnTo>
                    <a:lnTo>
                      <a:pt x="9555" y="37"/>
                    </a:lnTo>
                    <a:lnTo>
                      <a:pt x="9554" y="41"/>
                    </a:lnTo>
                    <a:lnTo>
                      <a:pt x="9552" y="45"/>
                    </a:lnTo>
                    <a:lnTo>
                      <a:pt x="9549" y="47"/>
                    </a:lnTo>
                    <a:lnTo>
                      <a:pt x="9543" y="47"/>
                    </a:lnTo>
                    <a:lnTo>
                      <a:pt x="9543" y="60"/>
                    </a:lnTo>
                    <a:lnTo>
                      <a:pt x="9543" y="76"/>
                    </a:lnTo>
                    <a:lnTo>
                      <a:pt x="9534" y="76"/>
                    </a:lnTo>
                    <a:lnTo>
                      <a:pt x="9526" y="76"/>
                    </a:lnTo>
                    <a:lnTo>
                      <a:pt x="9526" y="89"/>
                    </a:lnTo>
                    <a:lnTo>
                      <a:pt x="9526" y="106"/>
                    </a:lnTo>
                    <a:lnTo>
                      <a:pt x="9534" y="106"/>
                    </a:lnTo>
                    <a:lnTo>
                      <a:pt x="9543" y="106"/>
                    </a:lnTo>
                    <a:lnTo>
                      <a:pt x="9543" y="114"/>
                    </a:lnTo>
                    <a:lnTo>
                      <a:pt x="9543" y="123"/>
                    </a:lnTo>
                    <a:lnTo>
                      <a:pt x="9534" y="123"/>
                    </a:lnTo>
                    <a:lnTo>
                      <a:pt x="9526" y="123"/>
                    </a:lnTo>
                    <a:lnTo>
                      <a:pt x="9521" y="119"/>
                    </a:lnTo>
                    <a:lnTo>
                      <a:pt x="9518" y="114"/>
                    </a:lnTo>
                    <a:lnTo>
                      <a:pt x="9515" y="110"/>
                    </a:lnTo>
                    <a:lnTo>
                      <a:pt x="9514" y="106"/>
                    </a:lnTo>
                    <a:lnTo>
                      <a:pt x="9514" y="114"/>
                    </a:lnTo>
                    <a:lnTo>
                      <a:pt x="9514" y="123"/>
                    </a:lnTo>
                    <a:lnTo>
                      <a:pt x="9505" y="123"/>
                    </a:lnTo>
                    <a:lnTo>
                      <a:pt x="9497" y="123"/>
                    </a:lnTo>
                    <a:lnTo>
                      <a:pt x="9497" y="135"/>
                    </a:lnTo>
                    <a:lnTo>
                      <a:pt x="9497" y="152"/>
                    </a:lnTo>
                    <a:lnTo>
                      <a:pt x="9505" y="152"/>
                    </a:lnTo>
                    <a:lnTo>
                      <a:pt x="9514" y="152"/>
                    </a:lnTo>
                    <a:lnTo>
                      <a:pt x="9515" y="148"/>
                    </a:lnTo>
                    <a:lnTo>
                      <a:pt x="9518" y="143"/>
                    </a:lnTo>
                    <a:lnTo>
                      <a:pt x="9521" y="139"/>
                    </a:lnTo>
                    <a:lnTo>
                      <a:pt x="9526" y="135"/>
                    </a:lnTo>
                    <a:lnTo>
                      <a:pt x="9526" y="144"/>
                    </a:lnTo>
                    <a:lnTo>
                      <a:pt x="9526" y="156"/>
                    </a:lnTo>
                    <a:lnTo>
                      <a:pt x="9526" y="168"/>
                    </a:lnTo>
                    <a:lnTo>
                      <a:pt x="9526" y="181"/>
                    </a:lnTo>
                    <a:lnTo>
                      <a:pt x="9534" y="181"/>
                    </a:lnTo>
                    <a:lnTo>
                      <a:pt x="9543" y="181"/>
                    </a:lnTo>
                    <a:lnTo>
                      <a:pt x="9542" y="169"/>
                    </a:lnTo>
                    <a:lnTo>
                      <a:pt x="9542" y="160"/>
                    </a:lnTo>
                    <a:lnTo>
                      <a:pt x="9543" y="157"/>
                    </a:lnTo>
                    <a:lnTo>
                      <a:pt x="9546" y="154"/>
                    </a:lnTo>
                    <a:lnTo>
                      <a:pt x="9549" y="153"/>
                    </a:lnTo>
                    <a:lnTo>
                      <a:pt x="9555" y="152"/>
                    </a:lnTo>
                    <a:lnTo>
                      <a:pt x="9555" y="143"/>
                    </a:lnTo>
                    <a:lnTo>
                      <a:pt x="9555" y="135"/>
                    </a:lnTo>
                    <a:lnTo>
                      <a:pt x="9559" y="130"/>
                    </a:lnTo>
                    <a:lnTo>
                      <a:pt x="9563" y="127"/>
                    </a:lnTo>
                    <a:lnTo>
                      <a:pt x="9568" y="124"/>
                    </a:lnTo>
                    <a:lnTo>
                      <a:pt x="9572" y="123"/>
                    </a:lnTo>
                    <a:lnTo>
                      <a:pt x="9577" y="123"/>
                    </a:lnTo>
                    <a:lnTo>
                      <a:pt x="9585" y="123"/>
                    </a:lnTo>
                    <a:lnTo>
                      <a:pt x="9585" y="110"/>
                    </a:lnTo>
                    <a:lnTo>
                      <a:pt x="9585" y="98"/>
                    </a:lnTo>
                    <a:lnTo>
                      <a:pt x="9585" y="86"/>
                    </a:lnTo>
                    <a:lnTo>
                      <a:pt x="9585" y="76"/>
                    </a:lnTo>
                    <a:lnTo>
                      <a:pt x="9574" y="77"/>
                    </a:lnTo>
                    <a:lnTo>
                      <a:pt x="9565" y="77"/>
                    </a:lnTo>
                    <a:lnTo>
                      <a:pt x="9561" y="76"/>
                    </a:lnTo>
                    <a:lnTo>
                      <a:pt x="9558" y="74"/>
                    </a:lnTo>
                    <a:lnTo>
                      <a:pt x="9556" y="70"/>
                    </a:lnTo>
                    <a:lnTo>
                      <a:pt x="9555" y="65"/>
                    </a:lnTo>
                    <a:lnTo>
                      <a:pt x="9563" y="65"/>
                    </a:lnTo>
                    <a:lnTo>
                      <a:pt x="9572" y="65"/>
                    </a:lnTo>
                    <a:lnTo>
                      <a:pt x="9573" y="61"/>
                    </a:lnTo>
                    <a:lnTo>
                      <a:pt x="9577" y="56"/>
                    </a:lnTo>
                    <a:lnTo>
                      <a:pt x="9580" y="52"/>
                    </a:lnTo>
                    <a:lnTo>
                      <a:pt x="9585" y="47"/>
                    </a:lnTo>
                    <a:lnTo>
                      <a:pt x="9585" y="31"/>
                    </a:lnTo>
                    <a:lnTo>
                      <a:pt x="9585" y="18"/>
                    </a:lnTo>
                    <a:lnTo>
                      <a:pt x="9590" y="14"/>
                    </a:lnTo>
                    <a:lnTo>
                      <a:pt x="9597" y="10"/>
                    </a:lnTo>
                    <a:lnTo>
                      <a:pt x="9605" y="8"/>
                    </a:lnTo>
                    <a:lnTo>
                      <a:pt x="9614" y="7"/>
                    </a:lnTo>
                    <a:lnTo>
                      <a:pt x="9610" y="8"/>
                    </a:lnTo>
                    <a:lnTo>
                      <a:pt x="9606" y="10"/>
                    </a:lnTo>
                    <a:lnTo>
                      <a:pt x="9603" y="14"/>
                    </a:lnTo>
                    <a:lnTo>
                      <a:pt x="9602" y="18"/>
                    </a:lnTo>
                    <a:lnTo>
                      <a:pt x="9603" y="24"/>
                    </a:lnTo>
                    <a:lnTo>
                      <a:pt x="9606" y="31"/>
                    </a:lnTo>
                    <a:lnTo>
                      <a:pt x="9610" y="39"/>
                    </a:lnTo>
                    <a:lnTo>
                      <a:pt x="9614" y="47"/>
                    </a:lnTo>
                    <a:lnTo>
                      <a:pt x="9622" y="47"/>
                    </a:lnTo>
                    <a:lnTo>
                      <a:pt x="9631" y="47"/>
                    </a:lnTo>
                    <a:lnTo>
                      <a:pt x="9631" y="60"/>
                    </a:lnTo>
                    <a:lnTo>
                      <a:pt x="9631" y="76"/>
                    </a:lnTo>
                    <a:lnTo>
                      <a:pt x="9622" y="76"/>
                    </a:lnTo>
                    <a:lnTo>
                      <a:pt x="9614" y="76"/>
                    </a:lnTo>
                    <a:lnTo>
                      <a:pt x="9614" y="86"/>
                    </a:lnTo>
                    <a:lnTo>
                      <a:pt x="9615" y="95"/>
                    </a:lnTo>
                    <a:lnTo>
                      <a:pt x="9613" y="99"/>
                    </a:lnTo>
                    <a:lnTo>
                      <a:pt x="9611" y="103"/>
                    </a:lnTo>
                    <a:lnTo>
                      <a:pt x="9608" y="105"/>
                    </a:lnTo>
                    <a:lnTo>
                      <a:pt x="9602" y="106"/>
                    </a:lnTo>
                    <a:lnTo>
                      <a:pt x="9602" y="118"/>
                    </a:lnTo>
                    <a:lnTo>
                      <a:pt x="9602" y="135"/>
                    </a:lnTo>
                    <a:lnTo>
                      <a:pt x="9603" y="130"/>
                    </a:lnTo>
                    <a:lnTo>
                      <a:pt x="9606" y="127"/>
                    </a:lnTo>
                    <a:lnTo>
                      <a:pt x="9610" y="124"/>
                    </a:lnTo>
                    <a:lnTo>
                      <a:pt x="9614" y="123"/>
                    </a:lnTo>
                    <a:lnTo>
                      <a:pt x="9622" y="123"/>
                    </a:lnTo>
                    <a:lnTo>
                      <a:pt x="9631" y="123"/>
                    </a:lnTo>
                    <a:lnTo>
                      <a:pt x="9632" y="119"/>
                    </a:lnTo>
                    <a:lnTo>
                      <a:pt x="9635" y="114"/>
                    </a:lnTo>
                    <a:lnTo>
                      <a:pt x="9638" y="110"/>
                    </a:lnTo>
                    <a:lnTo>
                      <a:pt x="9643" y="106"/>
                    </a:lnTo>
                    <a:lnTo>
                      <a:pt x="9643" y="89"/>
                    </a:lnTo>
                    <a:lnTo>
                      <a:pt x="9643" y="76"/>
                    </a:lnTo>
                    <a:lnTo>
                      <a:pt x="9647" y="72"/>
                    </a:lnTo>
                    <a:lnTo>
                      <a:pt x="9652" y="68"/>
                    </a:lnTo>
                    <a:lnTo>
                      <a:pt x="9656" y="66"/>
                    </a:lnTo>
                    <a:lnTo>
                      <a:pt x="9660" y="65"/>
                    </a:lnTo>
                    <a:lnTo>
                      <a:pt x="9664" y="65"/>
                    </a:lnTo>
                    <a:lnTo>
                      <a:pt x="9672" y="65"/>
                    </a:lnTo>
                    <a:lnTo>
                      <a:pt x="9672" y="48"/>
                    </a:lnTo>
                    <a:lnTo>
                      <a:pt x="9672" y="36"/>
                    </a:lnTo>
                    <a:lnTo>
                      <a:pt x="9681" y="36"/>
                    </a:lnTo>
                    <a:lnTo>
                      <a:pt x="9689" y="36"/>
                    </a:lnTo>
                    <a:lnTo>
                      <a:pt x="9689" y="50"/>
                    </a:lnTo>
                    <a:lnTo>
                      <a:pt x="9689" y="63"/>
                    </a:lnTo>
                    <a:lnTo>
                      <a:pt x="9689" y="68"/>
                    </a:lnTo>
                    <a:lnTo>
                      <a:pt x="9692" y="73"/>
                    </a:lnTo>
                    <a:lnTo>
                      <a:pt x="9693" y="74"/>
                    </a:lnTo>
                    <a:lnTo>
                      <a:pt x="9695" y="75"/>
                    </a:lnTo>
                    <a:lnTo>
                      <a:pt x="9698" y="76"/>
                    </a:lnTo>
                    <a:lnTo>
                      <a:pt x="9701" y="76"/>
                    </a:lnTo>
                    <a:lnTo>
                      <a:pt x="9701" y="60"/>
                    </a:lnTo>
                    <a:lnTo>
                      <a:pt x="9701" y="47"/>
                    </a:lnTo>
                    <a:lnTo>
                      <a:pt x="9710" y="47"/>
                    </a:lnTo>
                    <a:lnTo>
                      <a:pt x="9718" y="47"/>
                    </a:lnTo>
                    <a:lnTo>
                      <a:pt x="9718" y="31"/>
                    </a:lnTo>
                    <a:lnTo>
                      <a:pt x="9718" y="18"/>
                    </a:lnTo>
                    <a:lnTo>
                      <a:pt x="9702" y="18"/>
                    </a:lnTo>
                    <a:lnTo>
                      <a:pt x="9689" y="18"/>
                    </a:lnTo>
                    <a:lnTo>
                      <a:pt x="9690" y="14"/>
                    </a:lnTo>
                    <a:lnTo>
                      <a:pt x="9693" y="10"/>
                    </a:lnTo>
                    <a:lnTo>
                      <a:pt x="9697" y="8"/>
                    </a:lnTo>
                    <a:lnTo>
                      <a:pt x="9701" y="7"/>
                    </a:lnTo>
                    <a:lnTo>
                      <a:pt x="9701" y="4"/>
                    </a:lnTo>
                    <a:lnTo>
                      <a:pt x="9701" y="0"/>
                    </a:lnTo>
                    <a:lnTo>
                      <a:pt x="9777" y="0"/>
                    </a:lnTo>
                    <a:lnTo>
                      <a:pt x="9777" y="9"/>
                    </a:lnTo>
                    <a:lnTo>
                      <a:pt x="9777" y="18"/>
                    </a:lnTo>
                    <a:lnTo>
                      <a:pt x="9769" y="18"/>
                    </a:lnTo>
                    <a:lnTo>
                      <a:pt x="9760" y="18"/>
                    </a:lnTo>
                    <a:lnTo>
                      <a:pt x="9760" y="28"/>
                    </a:lnTo>
                    <a:lnTo>
                      <a:pt x="9760" y="40"/>
                    </a:lnTo>
                    <a:lnTo>
                      <a:pt x="9760" y="52"/>
                    </a:lnTo>
                    <a:lnTo>
                      <a:pt x="9760" y="65"/>
                    </a:lnTo>
                    <a:lnTo>
                      <a:pt x="9756" y="66"/>
                    </a:lnTo>
                    <a:lnTo>
                      <a:pt x="9752" y="68"/>
                    </a:lnTo>
                    <a:lnTo>
                      <a:pt x="9749" y="72"/>
                    </a:lnTo>
                    <a:lnTo>
                      <a:pt x="9748" y="76"/>
                    </a:lnTo>
                    <a:lnTo>
                      <a:pt x="9740" y="76"/>
                    </a:lnTo>
                    <a:lnTo>
                      <a:pt x="9731" y="76"/>
                    </a:lnTo>
                    <a:lnTo>
                      <a:pt x="9731" y="86"/>
                    </a:lnTo>
                    <a:lnTo>
                      <a:pt x="9731" y="98"/>
                    </a:lnTo>
                    <a:lnTo>
                      <a:pt x="9731" y="110"/>
                    </a:lnTo>
                    <a:lnTo>
                      <a:pt x="9731" y="123"/>
                    </a:lnTo>
                    <a:lnTo>
                      <a:pt x="9740" y="123"/>
                    </a:lnTo>
                    <a:lnTo>
                      <a:pt x="9748" y="123"/>
                    </a:lnTo>
                    <a:lnTo>
                      <a:pt x="9749" y="119"/>
                    </a:lnTo>
                    <a:lnTo>
                      <a:pt x="9752" y="114"/>
                    </a:lnTo>
                    <a:lnTo>
                      <a:pt x="9756" y="110"/>
                    </a:lnTo>
                    <a:lnTo>
                      <a:pt x="9760" y="106"/>
                    </a:lnTo>
                    <a:lnTo>
                      <a:pt x="9760" y="89"/>
                    </a:lnTo>
                    <a:lnTo>
                      <a:pt x="9760" y="76"/>
                    </a:lnTo>
                    <a:lnTo>
                      <a:pt x="9765" y="72"/>
                    </a:lnTo>
                    <a:lnTo>
                      <a:pt x="9772" y="68"/>
                    </a:lnTo>
                    <a:lnTo>
                      <a:pt x="9780" y="66"/>
                    </a:lnTo>
                    <a:lnTo>
                      <a:pt x="9789" y="65"/>
                    </a:lnTo>
                    <a:lnTo>
                      <a:pt x="9789" y="48"/>
                    </a:lnTo>
                    <a:lnTo>
                      <a:pt x="9789" y="36"/>
                    </a:lnTo>
                    <a:lnTo>
                      <a:pt x="9798" y="36"/>
                    </a:lnTo>
                    <a:lnTo>
                      <a:pt x="9806" y="36"/>
                    </a:lnTo>
                    <a:lnTo>
                      <a:pt x="9807" y="32"/>
                    </a:lnTo>
                    <a:lnTo>
                      <a:pt x="9810" y="27"/>
                    </a:lnTo>
                    <a:lnTo>
                      <a:pt x="9814" y="23"/>
                    </a:lnTo>
                    <a:lnTo>
                      <a:pt x="9818" y="18"/>
                    </a:lnTo>
                    <a:lnTo>
                      <a:pt x="9818" y="9"/>
                    </a:lnTo>
                    <a:lnTo>
                      <a:pt x="9818" y="0"/>
                    </a:lnTo>
                    <a:lnTo>
                      <a:pt x="9923" y="0"/>
                    </a:lnTo>
                    <a:lnTo>
                      <a:pt x="9923" y="4"/>
                    </a:lnTo>
                    <a:lnTo>
                      <a:pt x="9923" y="7"/>
                    </a:lnTo>
                    <a:lnTo>
                      <a:pt x="9915" y="7"/>
                    </a:lnTo>
                    <a:lnTo>
                      <a:pt x="9906" y="7"/>
                    </a:lnTo>
                    <a:lnTo>
                      <a:pt x="9906" y="19"/>
                    </a:lnTo>
                    <a:lnTo>
                      <a:pt x="9906" y="36"/>
                    </a:lnTo>
                    <a:lnTo>
                      <a:pt x="9915" y="36"/>
                    </a:lnTo>
                    <a:lnTo>
                      <a:pt x="9923" y="36"/>
                    </a:lnTo>
                    <a:lnTo>
                      <a:pt x="9924" y="27"/>
                    </a:lnTo>
                    <a:lnTo>
                      <a:pt x="9927" y="19"/>
                    </a:lnTo>
                    <a:lnTo>
                      <a:pt x="9931" y="12"/>
                    </a:lnTo>
                    <a:lnTo>
                      <a:pt x="9935" y="7"/>
                    </a:lnTo>
                    <a:lnTo>
                      <a:pt x="9944" y="7"/>
                    </a:lnTo>
                    <a:lnTo>
                      <a:pt x="9953" y="7"/>
                    </a:lnTo>
                    <a:lnTo>
                      <a:pt x="9953" y="4"/>
                    </a:lnTo>
                    <a:lnTo>
                      <a:pt x="9955" y="0"/>
                    </a:lnTo>
                    <a:lnTo>
                      <a:pt x="10887" y="0"/>
                    </a:lnTo>
                    <a:lnTo>
                      <a:pt x="10887" y="4"/>
                    </a:lnTo>
                    <a:lnTo>
                      <a:pt x="10887" y="7"/>
                    </a:lnTo>
                    <a:lnTo>
                      <a:pt x="10879" y="7"/>
                    </a:lnTo>
                    <a:lnTo>
                      <a:pt x="10870" y="7"/>
                    </a:lnTo>
                    <a:lnTo>
                      <a:pt x="10870" y="19"/>
                    </a:lnTo>
                    <a:lnTo>
                      <a:pt x="10870" y="36"/>
                    </a:lnTo>
                    <a:lnTo>
                      <a:pt x="10866" y="37"/>
                    </a:lnTo>
                    <a:lnTo>
                      <a:pt x="10862" y="39"/>
                    </a:lnTo>
                    <a:lnTo>
                      <a:pt x="10859" y="43"/>
                    </a:lnTo>
                    <a:lnTo>
                      <a:pt x="10858" y="47"/>
                    </a:lnTo>
                    <a:lnTo>
                      <a:pt x="10850" y="47"/>
                    </a:lnTo>
                    <a:lnTo>
                      <a:pt x="10841" y="47"/>
                    </a:lnTo>
                    <a:lnTo>
                      <a:pt x="10841" y="57"/>
                    </a:lnTo>
                    <a:lnTo>
                      <a:pt x="10841" y="69"/>
                    </a:lnTo>
                    <a:lnTo>
                      <a:pt x="10841" y="81"/>
                    </a:lnTo>
                    <a:lnTo>
                      <a:pt x="10841" y="94"/>
                    </a:lnTo>
                    <a:lnTo>
                      <a:pt x="10837" y="95"/>
                    </a:lnTo>
                    <a:lnTo>
                      <a:pt x="10833" y="98"/>
                    </a:lnTo>
                    <a:lnTo>
                      <a:pt x="10830" y="101"/>
                    </a:lnTo>
                    <a:lnTo>
                      <a:pt x="10829" y="106"/>
                    </a:lnTo>
                    <a:lnTo>
                      <a:pt x="10821" y="106"/>
                    </a:lnTo>
                    <a:lnTo>
                      <a:pt x="10812" y="106"/>
                    </a:lnTo>
                    <a:lnTo>
                      <a:pt x="10812" y="115"/>
                    </a:lnTo>
                    <a:lnTo>
                      <a:pt x="10812" y="127"/>
                    </a:lnTo>
                    <a:lnTo>
                      <a:pt x="10812" y="139"/>
                    </a:lnTo>
                    <a:lnTo>
                      <a:pt x="10812" y="152"/>
                    </a:lnTo>
                    <a:lnTo>
                      <a:pt x="10808" y="153"/>
                    </a:lnTo>
                    <a:lnTo>
                      <a:pt x="10804" y="156"/>
                    </a:lnTo>
                    <a:lnTo>
                      <a:pt x="10801" y="159"/>
                    </a:lnTo>
                    <a:lnTo>
                      <a:pt x="10800" y="164"/>
                    </a:lnTo>
                    <a:lnTo>
                      <a:pt x="10792" y="164"/>
                    </a:lnTo>
                    <a:lnTo>
                      <a:pt x="10782" y="164"/>
                    </a:lnTo>
                    <a:lnTo>
                      <a:pt x="10783" y="173"/>
                    </a:lnTo>
                    <a:lnTo>
                      <a:pt x="10783" y="182"/>
                    </a:lnTo>
                    <a:lnTo>
                      <a:pt x="10782" y="187"/>
                    </a:lnTo>
                    <a:lnTo>
                      <a:pt x="10779" y="190"/>
                    </a:lnTo>
                    <a:lnTo>
                      <a:pt x="10776" y="192"/>
                    </a:lnTo>
                    <a:lnTo>
                      <a:pt x="10770" y="193"/>
                    </a:lnTo>
                    <a:lnTo>
                      <a:pt x="10770" y="201"/>
                    </a:lnTo>
                    <a:lnTo>
                      <a:pt x="10770" y="210"/>
                    </a:lnTo>
                    <a:lnTo>
                      <a:pt x="10762" y="210"/>
                    </a:lnTo>
                    <a:lnTo>
                      <a:pt x="10753" y="210"/>
                    </a:lnTo>
                    <a:lnTo>
                      <a:pt x="10753" y="220"/>
                    </a:lnTo>
                    <a:lnTo>
                      <a:pt x="10754" y="229"/>
                    </a:lnTo>
                    <a:lnTo>
                      <a:pt x="10753" y="233"/>
                    </a:lnTo>
                    <a:lnTo>
                      <a:pt x="10750" y="236"/>
                    </a:lnTo>
                    <a:lnTo>
                      <a:pt x="10747" y="238"/>
                    </a:lnTo>
                    <a:lnTo>
                      <a:pt x="10741" y="239"/>
                    </a:lnTo>
                    <a:lnTo>
                      <a:pt x="10741" y="252"/>
                    </a:lnTo>
                    <a:lnTo>
                      <a:pt x="10741" y="269"/>
                    </a:lnTo>
                    <a:lnTo>
                      <a:pt x="10733" y="269"/>
                    </a:lnTo>
                    <a:lnTo>
                      <a:pt x="10724" y="269"/>
                    </a:lnTo>
                    <a:lnTo>
                      <a:pt x="10724" y="278"/>
                    </a:lnTo>
                    <a:lnTo>
                      <a:pt x="10724" y="287"/>
                    </a:lnTo>
                    <a:lnTo>
                      <a:pt x="10724" y="298"/>
                    </a:lnTo>
                    <a:lnTo>
                      <a:pt x="10724" y="310"/>
                    </a:lnTo>
                    <a:lnTo>
                      <a:pt x="10733" y="310"/>
                    </a:lnTo>
                    <a:lnTo>
                      <a:pt x="10743" y="310"/>
                    </a:lnTo>
                    <a:lnTo>
                      <a:pt x="10747" y="310"/>
                    </a:lnTo>
                    <a:lnTo>
                      <a:pt x="10750" y="307"/>
                    </a:lnTo>
                    <a:lnTo>
                      <a:pt x="10752" y="304"/>
                    </a:lnTo>
                    <a:lnTo>
                      <a:pt x="10753" y="298"/>
                    </a:lnTo>
                    <a:lnTo>
                      <a:pt x="10757" y="299"/>
                    </a:lnTo>
                    <a:lnTo>
                      <a:pt x="10762" y="302"/>
                    </a:lnTo>
                    <a:lnTo>
                      <a:pt x="10766" y="305"/>
                    </a:lnTo>
                    <a:lnTo>
                      <a:pt x="10770" y="310"/>
                    </a:lnTo>
                    <a:lnTo>
                      <a:pt x="10783" y="310"/>
                    </a:lnTo>
                    <a:lnTo>
                      <a:pt x="10800" y="310"/>
                    </a:lnTo>
                    <a:lnTo>
                      <a:pt x="10800" y="318"/>
                    </a:lnTo>
                    <a:lnTo>
                      <a:pt x="10800" y="327"/>
                    </a:lnTo>
                    <a:lnTo>
                      <a:pt x="10813" y="327"/>
                    </a:lnTo>
                    <a:lnTo>
                      <a:pt x="10829" y="327"/>
                    </a:lnTo>
                    <a:lnTo>
                      <a:pt x="10829" y="345"/>
                    </a:lnTo>
                    <a:lnTo>
                      <a:pt x="10829" y="362"/>
                    </a:lnTo>
                    <a:lnTo>
                      <a:pt x="10829" y="379"/>
                    </a:lnTo>
                    <a:lnTo>
                      <a:pt x="10829" y="397"/>
                    </a:lnTo>
                    <a:lnTo>
                      <a:pt x="10821" y="397"/>
                    </a:lnTo>
                    <a:lnTo>
                      <a:pt x="10812" y="397"/>
                    </a:lnTo>
                    <a:lnTo>
                      <a:pt x="10812" y="407"/>
                    </a:lnTo>
                    <a:lnTo>
                      <a:pt x="10812" y="418"/>
                    </a:lnTo>
                    <a:lnTo>
                      <a:pt x="10812" y="430"/>
                    </a:lnTo>
                    <a:lnTo>
                      <a:pt x="10812" y="443"/>
                    </a:lnTo>
                    <a:lnTo>
                      <a:pt x="10808" y="444"/>
                    </a:lnTo>
                    <a:lnTo>
                      <a:pt x="10804" y="447"/>
                    </a:lnTo>
                    <a:lnTo>
                      <a:pt x="10801" y="451"/>
                    </a:lnTo>
                    <a:lnTo>
                      <a:pt x="10800" y="455"/>
                    </a:lnTo>
                    <a:lnTo>
                      <a:pt x="10792" y="455"/>
                    </a:lnTo>
                    <a:lnTo>
                      <a:pt x="10782" y="455"/>
                    </a:lnTo>
                    <a:lnTo>
                      <a:pt x="10782" y="465"/>
                    </a:lnTo>
                    <a:lnTo>
                      <a:pt x="10782" y="476"/>
                    </a:lnTo>
                    <a:lnTo>
                      <a:pt x="10782" y="488"/>
                    </a:lnTo>
                    <a:lnTo>
                      <a:pt x="10782" y="501"/>
                    </a:lnTo>
                    <a:lnTo>
                      <a:pt x="10778" y="502"/>
                    </a:lnTo>
                    <a:lnTo>
                      <a:pt x="10774" y="505"/>
                    </a:lnTo>
                    <a:lnTo>
                      <a:pt x="10771" y="509"/>
                    </a:lnTo>
                    <a:lnTo>
                      <a:pt x="10770" y="513"/>
                    </a:lnTo>
                    <a:lnTo>
                      <a:pt x="10762" y="513"/>
                    </a:lnTo>
                    <a:lnTo>
                      <a:pt x="10753" y="513"/>
                    </a:lnTo>
                    <a:lnTo>
                      <a:pt x="10749" y="518"/>
                    </a:lnTo>
                    <a:lnTo>
                      <a:pt x="10745" y="525"/>
                    </a:lnTo>
                    <a:lnTo>
                      <a:pt x="10742" y="533"/>
                    </a:lnTo>
                    <a:lnTo>
                      <a:pt x="10741" y="542"/>
                    </a:lnTo>
                    <a:lnTo>
                      <a:pt x="10733" y="542"/>
                    </a:lnTo>
                    <a:lnTo>
                      <a:pt x="10724" y="542"/>
                    </a:lnTo>
                    <a:lnTo>
                      <a:pt x="10719" y="547"/>
                    </a:lnTo>
                    <a:lnTo>
                      <a:pt x="10716" y="554"/>
                    </a:lnTo>
                    <a:lnTo>
                      <a:pt x="10713" y="562"/>
                    </a:lnTo>
                    <a:lnTo>
                      <a:pt x="10712" y="571"/>
                    </a:lnTo>
                    <a:lnTo>
                      <a:pt x="10704" y="571"/>
                    </a:lnTo>
                    <a:lnTo>
                      <a:pt x="10695" y="571"/>
                    </a:lnTo>
                    <a:lnTo>
                      <a:pt x="10690" y="576"/>
                    </a:lnTo>
                    <a:lnTo>
                      <a:pt x="10687" y="583"/>
                    </a:lnTo>
                    <a:lnTo>
                      <a:pt x="10684" y="591"/>
                    </a:lnTo>
                    <a:lnTo>
                      <a:pt x="10683" y="600"/>
                    </a:lnTo>
                    <a:lnTo>
                      <a:pt x="10674" y="600"/>
                    </a:lnTo>
                    <a:lnTo>
                      <a:pt x="10666" y="600"/>
                    </a:lnTo>
                    <a:lnTo>
                      <a:pt x="10661" y="605"/>
                    </a:lnTo>
                    <a:lnTo>
                      <a:pt x="10658" y="613"/>
                    </a:lnTo>
                    <a:lnTo>
                      <a:pt x="10655" y="621"/>
                    </a:lnTo>
                    <a:lnTo>
                      <a:pt x="10654" y="630"/>
                    </a:lnTo>
                    <a:lnTo>
                      <a:pt x="10645" y="630"/>
                    </a:lnTo>
                    <a:lnTo>
                      <a:pt x="10637" y="630"/>
                    </a:lnTo>
                    <a:lnTo>
                      <a:pt x="10637" y="639"/>
                    </a:lnTo>
                    <a:lnTo>
                      <a:pt x="10637" y="649"/>
                    </a:lnTo>
                    <a:lnTo>
                      <a:pt x="10636" y="653"/>
                    </a:lnTo>
                    <a:lnTo>
                      <a:pt x="10634" y="656"/>
                    </a:lnTo>
                    <a:lnTo>
                      <a:pt x="10630" y="658"/>
                    </a:lnTo>
                    <a:lnTo>
                      <a:pt x="10624" y="659"/>
                    </a:lnTo>
                    <a:lnTo>
                      <a:pt x="10624" y="671"/>
                    </a:lnTo>
                    <a:lnTo>
                      <a:pt x="10624" y="688"/>
                    </a:lnTo>
                    <a:lnTo>
                      <a:pt x="10607" y="688"/>
                    </a:lnTo>
                    <a:lnTo>
                      <a:pt x="10595" y="688"/>
                    </a:lnTo>
                    <a:lnTo>
                      <a:pt x="10595" y="700"/>
                    </a:lnTo>
                    <a:lnTo>
                      <a:pt x="10595" y="717"/>
                    </a:lnTo>
                    <a:lnTo>
                      <a:pt x="10578" y="717"/>
                    </a:lnTo>
                    <a:lnTo>
                      <a:pt x="10566" y="717"/>
                    </a:lnTo>
                    <a:lnTo>
                      <a:pt x="10566" y="729"/>
                    </a:lnTo>
                    <a:lnTo>
                      <a:pt x="10566" y="746"/>
                    </a:lnTo>
                    <a:lnTo>
                      <a:pt x="10557" y="746"/>
                    </a:lnTo>
                    <a:lnTo>
                      <a:pt x="10549" y="746"/>
                    </a:lnTo>
                    <a:lnTo>
                      <a:pt x="10544" y="752"/>
                    </a:lnTo>
                    <a:lnTo>
                      <a:pt x="10541" y="758"/>
                    </a:lnTo>
                    <a:lnTo>
                      <a:pt x="10538" y="767"/>
                    </a:lnTo>
                    <a:lnTo>
                      <a:pt x="10537" y="775"/>
                    </a:lnTo>
                    <a:lnTo>
                      <a:pt x="10528" y="775"/>
                    </a:lnTo>
                    <a:lnTo>
                      <a:pt x="10520" y="775"/>
                    </a:lnTo>
                    <a:lnTo>
                      <a:pt x="10515" y="780"/>
                    </a:lnTo>
                    <a:lnTo>
                      <a:pt x="10512" y="784"/>
                    </a:lnTo>
                    <a:lnTo>
                      <a:pt x="10509" y="788"/>
                    </a:lnTo>
                    <a:lnTo>
                      <a:pt x="10508" y="793"/>
                    </a:lnTo>
                    <a:lnTo>
                      <a:pt x="10508" y="805"/>
                    </a:lnTo>
                    <a:lnTo>
                      <a:pt x="10508" y="822"/>
                    </a:lnTo>
                    <a:lnTo>
                      <a:pt x="10499" y="823"/>
                    </a:lnTo>
                    <a:lnTo>
                      <a:pt x="10491" y="825"/>
                    </a:lnTo>
                    <a:lnTo>
                      <a:pt x="10484" y="829"/>
                    </a:lnTo>
                    <a:lnTo>
                      <a:pt x="10478" y="833"/>
                    </a:lnTo>
                    <a:lnTo>
                      <a:pt x="10478" y="842"/>
                    </a:lnTo>
                    <a:lnTo>
                      <a:pt x="10478" y="851"/>
                    </a:lnTo>
                    <a:lnTo>
                      <a:pt x="10469" y="852"/>
                    </a:lnTo>
                    <a:lnTo>
                      <a:pt x="10461" y="854"/>
                    </a:lnTo>
                    <a:lnTo>
                      <a:pt x="10454" y="858"/>
                    </a:lnTo>
                    <a:lnTo>
                      <a:pt x="10449" y="862"/>
                    </a:lnTo>
                    <a:lnTo>
                      <a:pt x="10449" y="871"/>
                    </a:lnTo>
                    <a:lnTo>
                      <a:pt x="10449" y="880"/>
                    </a:lnTo>
                    <a:lnTo>
                      <a:pt x="10440" y="881"/>
                    </a:lnTo>
                    <a:lnTo>
                      <a:pt x="10432" y="883"/>
                    </a:lnTo>
                    <a:lnTo>
                      <a:pt x="10425" y="887"/>
                    </a:lnTo>
                    <a:lnTo>
                      <a:pt x="10420" y="891"/>
                    </a:lnTo>
                    <a:lnTo>
                      <a:pt x="10420" y="904"/>
                    </a:lnTo>
                    <a:lnTo>
                      <a:pt x="10420" y="920"/>
                    </a:lnTo>
                    <a:lnTo>
                      <a:pt x="10411" y="920"/>
                    </a:lnTo>
                    <a:lnTo>
                      <a:pt x="10403" y="920"/>
                    </a:lnTo>
                    <a:lnTo>
                      <a:pt x="10398" y="926"/>
                    </a:lnTo>
                    <a:lnTo>
                      <a:pt x="10395" y="933"/>
                    </a:lnTo>
                    <a:lnTo>
                      <a:pt x="10392" y="941"/>
                    </a:lnTo>
                    <a:lnTo>
                      <a:pt x="10391" y="949"/>
                    </a:lnTo>
                    <a:lnTo>
                      <a:pt x="10382" y="949"/>
                    </a:lnTo>
                    <a:lnTo>
                      <a:pt x="10374" y="949"/>
                    </a:lnTo>
                    <a:lnTo>
                      <a:pt x="10369" y="954"/>
                    </a:lnTo>
                    <a:lnTo>
                      <a:pt x="10365" y="958"/>
                    </a:lnTo>
                    <a:lnTo>
                      <a:pt x="10363" y="962"/>
                    </a:lnTo>
                    <a:lnTo>
                      <a:pt x="10362" y="967"/>
                    </a:lnTo>
                    <a:lnTo>
                      <a:pt x="10362" y="980"/>
                    </a:lnTo>
                    <a:lnTo>
                      <a:pt x="10362" y="997"/>
                    </a:lnTo>
                    <a:lnTo>
                      <a:pt x="10353" y="998"/>
                    </a:lnTo>
                    <a:lnTo>
                      <a:pt x="10345" y="1000"/>
                    </a:lnTo>
                    <a:lnTo>
                      <a:pt x="10338" y="1004"/>
                    </a:lnTo>
                    <a:lnTo>
                      <a:pt x="10333" y="1008"/>
                    </a:lnTo>
                    <a:lnTo>
                      <a:pt x="10333" y="1017"/>
                    </a:lnTo>
                    <a:lnTo>
                      <a:pt x="10333" y="1026"/>
                    </a:lnTo>
                    <a:lnTo>
                      <a:pt x="10320" y="1025"/>
                    </a:lnTo>
                    <a:lnTo>
                      <a:pt x="10311" y="1025"/>
                    </a:lnTo>
                    <a:lnTo>
                      <a:pt x="10307" y="1026"/>
                    </a:lnTo>
                    <a:lnTo>
                      <a:pt x="10305" y="1028"/>
                    </a:lnTo>
                    <a:lnTo>
                      <a:pt x="10303" y="1032"/>
                    </a:lnTo>
                    <a:lnTo>
                      <a:pt x="10303" y="1037"/>
                    </a:lnTo>
                    <a:lnTo>
                      <a:pt x="10294" y="1037"/>
                    </a:lnTo>
                    <a:lnTo>
                      <a:pt x="10285" y="1037"/>
                    </a:lnTo>
                    <a:lnTo>
                      <a:pt x="10286" y="1047"/>
                    </a:lnTo>
                    <a:lnTo>
                      <a:pt x="10286" y="1056"/>
                    </a:lnTo>
                    <a:lnTo>
                      <a:pt x="10285" y="1060"/>
                    </a:lnTo>
                    <a:lnTo>
                      <a:pt x="10283" y="1064"/>
                    </a:lnTo>
                    <a:lnTo>
                      <a:pt x="10279" y="1066"/>
                    </a:lnTo>
                    <a:lnTo>
                      <a:pt x="10274" y="1066"/>
                    </a:lnTo>
                    <a:lnTo>
                      <a:pt x="10274" y="1075"/>
                    </a:lnTo>
                    <a:lnTo>
                      <a:pt x="10274" y="1084"/>
                    </a:lnTo>
                    <a:lnTo>
                      <a:pt x="10265" y="1085"/>
                    </a:lnTo>
                    <a:lnTo>
                      <a:pt x="10257" y="1088"/>
                    </a:lnTo>
                    <a:lnTo>
                      <a:pt x="10250" y="1091"/>
                    </a:lnTo>
                    <a:lnTo>
                      <a:pt x="10245" y="1095"/>
                    </a:lnTo>
                    <a:lnTo>
                      <a:pt x="10245" y="1104"/>
                    </a:lnTo>
                    <a:lnTo>
                      <a:pt x="10245" y="1113"/>
                    </a:lnTo>
                    <a:lnTo>
                      <a:pt x="10236" y="1114"/>
                    </a:lnTo>
                    <a:lnTo>
                      <a:pt x="10228" y="1116"/>
                    </a:lnTo>
                    <a:lnTo>
                      <a:pt x="10221" y="1120"/>
                    </a:lnTo>
                    <a:lnTo>
                      <a:pt x="10216" y="1124"/>
                    </a:lnTo>
                    <a:lnTo>
                      <a:pt x="10216" y="1133"/>
                    </a:lnTo>
                    <a:lnTo>
                      <a:pt x="10216" y="1142"/>
                    </a:lnTo>
                    <a:lnTo>
                      <a:pt x="10207" y="1142"/>
                    </a:lnTo>
                    <a:lnTo>
                      <a:pt x="10198" y="1142"/>
                    </a:lnTo>
                    <a:lnTo>
                      <a:pt x="10198" y="1154"/>
                    </a:lnTo>
                    <a:lnTo>
                      <a:pt x="10198" y="1171"/>
                    </a:lnTo>
                    <a:lnTo>
                      <a:pt x="10182" y="1171"/>
                    </a:lnTo>
                    <a:lnTo>
                      <a:pt x="10168" y="1171"/>
                    </a:lnTo>
                    <a:lnTo>
                      <a:pt x="10169" y="1182"/>
                    </a:lnTo>
                    <a:lnTo>
                      <a:pt x="10169" y="1196"/>
                    </a:lnTo>
                    <a:lnTo>
                      <a:pt x="10168" y="1202"/>
                    </a:lnTo>
                    <a:lnTo>
                      <a:pt x="10166" y="1207"/>
                    </a:lnTo>
                    <a:lnTo>
                      <a:pt x="10164" y="1209"/>
                    </a:lnTo>
                    <a:lnTo>
                      <a:pt x="10162" y="1210"/>
                    </a:lnTo>
                    <a:lnTo>
                      <a:pt x="10160" y="1211"/>
                    </a:lnTo>
                    <a:lnTo>
                      <a:pt x="10157" y="1212"/>
                    </a:lnTo>
                    <a:lnTo>
                      <a:pt x="10157" y="1220"/>
                    </a:lnTo>
                    <a:lnTo>
                      <a:pt x="10157" y="1229"/>
                    </a:lnTo>
                    <a:lnTo>
                      <a:pt x="10148" y="1230"/>
                    </a:lnTo>
                    <a:lnTo>
                      <a:pt x="10140" y="1233"/>
                    </a:lnTo>
                    <a:lnTo>
                      <a:pt x="10133" y="1236"/>
                    </a:lnTo>
                    <a:lnTo>
                      <a:pt x="10128" y="1241"/>
                    </a:lnTo>
                    <a:lnTo>
                      <a:pt x="10128" y="1249"/>
                    </a:lnTo>
                    <a:lnTo>
                      <a:pt x="10128" y="1258"/>
                    </a:lnTo>
                    <a:lnTo>
                      <a:pt x="10119" y="1259"/>
                    </a:lnTo>
                    <a:lnTo>
                      <a:pt x="10111" y="1262"/>
                    </a:lnTo>
                    <a:lnTo>
                      <a:pt x="10104" y="1265"/>
                    </a:lnTo>
                    <a:lnTo>
                      <a:pt x="10099" y="1270"/>
                    </a:lnTo>
                    <a:lnTo>
                      <a:pt x="10099" y="1282"/>
                    </a:lnTo>
                    <a:lnTo>
                      <a:pt x="10099" y="1299"/>
                    </a:lnTo>
                    <a:lnTo>
                      <a:pt x="10090" y="1299"/>
                    </a:lnTo>
                    <a:lnTo>
                      <a:pt x="10081" y="1299"/>
                    </a:lnTo>
                    <a:lnTo>
                      <a:pt x="10077" y="1304"/>
                    </a:lnTo>
                    <a:lnTo>
                      <a:pt x="10073" y="1311"/>
                    </a:lnTo>
                    <a:lnTo>
                      <a:pt x="10071" y="1319"/>
                    </a:lnTo>
                    <a:lnTo>
                      <a:pt x="10070" y="1328"/>
                    </a:lnTo>
                    <a:lnTo>
                      <a:pt x="10061" y="1328"/>
                    </a:lnTo>
                    <a:lnTo>
                      <a:pt x="10052" y="1328"/>
                    </a:lnTo>
                    <a:lnTo>
                      <a:pt x="10048" y="1333"/>
                    </a:lnTo>
                    <a:lnTo>
                      <a:pt x="10044" y="1341"/>
                    </a:lnTo>
                    <a:lnTo>
                      <a:pt x="10042" y="1349"/>
                    </a:lnTo>
                    <a:lnTo>
                      <a:pt x="10041" y="1358"/>
                    </a:lnTo>
                    <a:lnTo>
                      <a:pt x="10032" y="1358"/>
                    </a:lnTo>
                    <a:lnTo>
                      <a:pt x="10022" y="1358"/>
                    </a:lnTo>
                    <a:lnTo>
                      <a:pt x="10023" y="1367"/>
                    </a:lnTo>
                    <a:lnTo>
                      <a:pt x="10023" y="1377"/>
                    </a:lnTo>
                    <a:lnTo>
                      <a:pt x="10022" y="1381"/>
                    </a:lnTo>
                    <a:lnTo>
                      <a:pt x="10020" y="1384"/>
                    </a:lnTo>
                    <a:lnTo>
                      <a:pt x="10016" y="1386"/>
                    </a:lnTo>
                    <a:lnTo>
                      <a:pt x="10011" y="1387"/>
                    </a:lnTo>
                    <a:lnTo>
                      <a:pt x="10011" y="1395"/>
                    </a:lnTo>
                    <a:lnTo>
                      <a:pt x="10011" y="1404"/>
                    </a:lnTo>
                    <a:lnTo>
                      <a:pt x="10002" y="1405"/>
                    </a:lnTo>
                    <a:lnTo>
                      <a:pt x="9994" y="1408"/>
                    </a:lnTo>
                    <a:lnTo>
                      <a:pt x="9987" y="1412"/>
                    </a:lnTo>
                    <a:lnTo>
                      <a:pt x="9982" y="1416"/>
                    </a:lnTo>
                    <a:lnTo>
                      <a:pt x="9982" y="1428"/>
                    </a:lnTo>
                    <a:lnTo>
                      <a:pt x="9982" y="1445"/>
                    </a:lnTo>
                    <a:lnTo>
                      <a:pt x="9973" y="1445"/>
                    </a:lnTo>
                    <a:lnTo>
                      <a:pt x="9964" y="1445"/>
                    </a:lnTo>
                    <a:lnTo>
                      <a:pt x="9960" y="1449"/>
                    </a:lnTo>
                    <a:lnTo>
                      <a:pt x="9956" y="1453"/>
                    </a:lnTo>
                    <a:lnTo>
                      <a:pt x="9953" y="1458"/>
                    </a:lnTo>
                    <a:lnTo>
                      <a:pt x="9953" y="1462"/>
                    </a:lnTo>
                    <a:lnTo>
                      <a:pt x="9953" y="1475"/>
                    </a:lnTo>
                    <a:lnTo>
                      <a:pt x="9953" y="1491"/>
                    </a:lnTo>
                    <a:lnTo>
                      <a:pt x="9944" y="1491"/>
                    </a:lnTo>
                    <a:lnTo>
                      <a:pt x="9935" y="1491"/>
                    </a:lnTo>
                    <a:lnTo>
                      <a:pt x="9935" y="1504"/>
                    </a:lnTo>
                    <a:lnTo>
                      <a:pt x="9935" y="1520"/>
                    </a:lnTo>
                    <a:lnTo>
                      <a:pt x="9931" y="1521"/>
                    </a:lnTo>
                    <a:lnTo>
                      <a:pt x="9927" y="1524"/>
                    </a:lnTo>
                    <a:lnTo>
                      <a:pt x="9924" y="1528"/>
                    </a:lnTo>
                    <a:lnTo>
                      <a:pt x="9923" y="1532"/>
                    </a:lnTo>
                    <a:lnTo>
                      <a:pt x="9915" y="1532"/>
                    </a:lnTo>
                    <a:lnTo>
                      <a:pt x="9906" y="1532"/>
                    </a:lnTo>
                    <a:lnTo>
                      <a:pt x="9902" y="1537"/>
                    </a:lnTo>
                    <a:lnTo>
                      <a:pt x="9898" y="1544"/>
                    </a:lnTo>
                    <a:lnTo>
                      <a:pt x="9895" y="1552"/>
                    </a:lnTo>
                    <a:lnTo>
                      <a:pt x="9894" y="1561"/>
                    </a:lnTo>
                    <a:lnTo>
                      <a:pt x="9886" y="1561"/>
                    </a:lnTo>
                    <a:lnTo>
                      <a:pt x="9876" y="1561"/>
                    </a:lnTo>
                    <a:lnTo>
                      <a:pt x="9877" y="1570"/>
                    </a:lnTo>
                    <a:lnTo>
                      <a:pt x="9877" y="1580"/>
                    </a:lnTo>
                    <a:lnTo>
                      <a:pt x="9876" y="1584"/>
                    </a:lnTo>
                    <a:lnTo>
                      <a:pt x="9873" y="1587"/>
                    </a:lnTo>
                    <a:lnTo>
                      <a:pt x="9870" y="1589"/>
                    </a:lnTo>
                    <a:lnTo>
                      <a:pt x="9864" y="1590"/>
                    </a:lnTo>
                    <a:lnTo>
                      <a:pt x="9864" y="1602"/>
                    </a:lnTo>
                    <a:lnTo>
                      <a:pt x="9864" y="1619"/>
                    </a:lnTo>
                    <a:lnTo>
                      <a:pt x="9856" y="1619"/>
                    </a:lnTo>
                    <a:lnTo>
                      <a:pt x="9847" y="1619"/>
                    </a:lnTo>
                    <a:lnTo>
                      <a:pt x="9843" y="1623"/>
                    </a:lnTo>
                    <a:lnTo>
                      <a:pt x="9839" y="1628"/>
                    </a:lnTo>
                    <a:lnTo>
                      <a:pt x="9836" y="1632"/>
                    </a:lnTo>
                    <a:lnTo>
                      <a:pt x="9835" y="1636"/>
                    </a:lnTo>
                    <a:lnTo>
                      <a:pt x="9835" y="1649"/>
                    </a:lnTo>
                    <a:lnTo>
                      <a:pt x="9835" y="1665"/>
                    </a:lnTo>
                    <a:lnTo>
                      <a:pt x="9831" y="1666"/>
                    </a:lnTo>
                    <a:lnTo>
                      <a:pt x="9827" y="1669"/>
                    </a:lnTo>
                    <a:lnTo>
                      <a:pt x="9822" y="1673"/>
                    </a:lnTo>
                    <a:lnTo>
                      <a:pt x="9818" y="1677"/>
                    </a:lnTo>
                    <a:lnTo>
                      <a:pt x="9801" y="1677"/>
                    </a:lnTo>
                    <a:lnTo>
                      <a:pt x="9789" y="1677"/>
                    </a:lnTo>
                    <a:lnTo>
                      <a:pt x="9789" y="1687"/>
                    </a:lnTo>
                    <a:lnTo>
                      <a:pt x="9789" y="1698"/>
                    </a:lnTo>
                    <a:lnTo>
                      <a:pt x="9789" y="1712"/>
                    </a:lnTo>
                    <a:lnTo>
                      <a:pt x="9789" y="1724"/>
                    </a:lnTo>
                    <a:lnTo>
                      <a:pt x="9785" y="1726"/>
                    </a:lnTo>
                    <a:lnTo>
                      <a:pt x="9781" y="1728"/>
                    </a:lnTo>
                    <a:lnTo>
                      <a:pt x="9778" y="1732"/>
                    </a:lnTo>
                    <a:lnTo>
                      <a:pt x="9777" y="1736"/>
                    </a:lnTo>
                    <a:lnTo>
                      <a:pt x="9769" y="1736"/>
                    </a:lnTo>
                    <a:lnTo>
                      <a:pt x="9760" y="1736"/>
                    </a:lnTo>
                    <a:lnTo>
                      <a:pt x="9756" y="1741"/>
                    </a:lnTo>
                    <a:lnTo>
                      <a:pt x="9752" y="1748"/>
                    </a:lnTo>
                    <a:lnTo>
                      <a:pt x="9749" y="1756"/>
                    </a:lnTo>
                    <a:lnTo>
                      <a:pt x="9748" y="1765"/>
                    </a:lnTo>
                    <a:lnTo>
                      <a:pt x="9740" y="1765"/>
                    </a:lnTo>
                    <a:lnTo>
                      <a:pt x="9731" y="1765"/>
                    </a:lnTo>
                    <a:lnTo>
                      <a:pt x="9731" y="1770"/>
                    </a:lnTo>
                    <a:lnTo>
                      <a:pt x="9732" y="1775"/>
                    </a:lnTo>
                    <a:lnTo>
                      <a:pt x="6323" y="1775"/>
                    </a:lnTo>
                    <a:lnTo>
                      <a:pt x="6323" y="1770"/>
                    </a:lnTo>
                    <a:lnTo>
                      <a:pt x="6323" y="1765"/>
                    </a:lnTo>
                    <a:lnTo>
                      <a:pt x="6328" y="1761"/>
                    </a:lnTo>
                    <a:lnTo>
                      <a:pt x="6332" y="1757"/>
                    </a:lnTo>
                    <a:lnTo>
                      <a:pt x="6336" y="1754"/>
                    </a:lnTo>
                    <a:lnTo>
                      <a:pt x="6341" y="1753"/>
                    </a:lnTo>
                    <a:lnTo>
                      <a:pt x="6353" y="1753"/>
                    </a:lnTo>
                    <a:lnTo>
                      <a:pt x="6370" y="1753"/>
                    </a:lnTo>
                    <a:lnTo>
                      <a:pt x="6371" y="1745"/>
                    </a:lnTo>
                    <a:lnTo>
                      <a:pt x="6373" y="1737"/>
                    </a:lnTo>
                    <a:lnTo>
                      <a:pt x="6377" y="1730"/>
                    </a:lnTo>
                    <a:lnTo>
                      <a:pt x="6381" y="1724"/>
                    </a:lnTo>
                    <a:lnTo>
                      <a:pt x="6390" y="1724"/>
                    </a:lnTo>
                    <a:lnTo>
                      <a:pt x="6399" y="1724"/>
                    </a:lnTo>
                    <a:lnTo>
                      <a:pt x="6400" y="1716"/>
                    </a:lnTo>
                    <a:lnTo>
                      <a:pt x="6403" y="1708"/>
                    </a:lnTo>
                    <a:lnTo>
                      <a:pt x="6407" y="1700"/>
                    </a:lnTo>
                    <a:lnTo>
                      <a:pt x="6412" y="1694"/>
                    </a:lnTo>
                    <a:lnTo>
                      <a:pt x="6420" y="1694"/>
                    </a:lnTo>
                    <a:lnTo>
                      <a:pt x="6429" y="1694"/>
                    </a:lnTo>
                    <a:lnTo>
                      <a:pt x="6430" y="1686"/>
                    </a:lnTo>
                    <a:lnTo>
                      <a:pt x="6433" y="1678"/>
                    </a:lnTo>
                    <a:lnTo>
                      <a:pt x="6436" y="1671"/>
                    </a:lnTo>
                    <a:lnTo>
                      <a:pt x="6441" y="1665"/>
                    </a:lnTo>
                    <a:lnTo>
                      <a:pt x="6449" y="1665"/>
                    </a:lnTo>
                    <a:lnTo>
                      <a:pt x="6458" y="1665"/>
                    </a:lnTo>
                    <a:lnTo>
                      <a:pt x="6459" y="1657"/>
                    </a:lnTo>
                    <a:lnTo>
                      <a:pt x="6462" y="1649"/>
                    </a:lnTo>
                    <a:lnTo>
                      <a:pt x="6465" y="1642"/>
                    </a:lnTo>
                    <a:lnTo>
                      <a:pt x="6470" y="1636"/>
                    </a:lnTo>
                    <a:lnTo>
                      <a:pt x="6482" y="1636"/>
                    </a:lnTo>
                    <a:lnTo>
                      <a:pt x="6499" y="1636"/>
                    </a:lnTo>
                    <a:lnTo>
                      <a:pt x="6499" y="1628"/>
                    </a:lnTo>
                    <a:lnTo>
                      <a:pt x="6499" y="1619"/>
                    </a:lnTo>
                    <a:lnTo>
                      <a:pt x="6504" y="1615"/>
                    </a:lnTo>
                    <a:lnTo>
                      <a:pt x="6511" y="1611"/>
                    </a:lnTo>
                    <a:lnTo>
                      <a:pt x="6519" y="1608"/>
                    </a:lnTo>
                    <a:lnTo>
                      <a:pt x="6528" y="1607"/>
                    </a:lnTo>
                    <a:lnTo>
                      <a:pt x="6528" y="1599"/>
                    </a:lnTo>
                    <a:lnTo>
                      <a:pt x="6528" y="1590"/>
                    </a:lnTo>
                    <a:lnTo>
                      <a:pt x="6532" y="1586"/>
                    </a:lnTo>
                    <a:lnTo>
                      <a:pt x="6536" y="1582"/>
                    </a:lnTo>
                    <a:lnTo>
                      <a:pt x="6541" y="1579"/>
                    </a:lnTo>
                    <a:lnTo>
                      <a:pt x="6545" y="1578"/>
                    </a:lnTo>
                    <a:lnTo>
                      <a:pt x="6558" y="1578"/>
                    </a:lnTo>
                    <a:lnTo>
                      <a:pt x="6575" y="1578"/>
                    </a:lnTo>
                    <a:lnTo>
                      <a:pt x="6576" y="1570"/>
                    </a:lnTo>
                    <a:lnTo>
                      <a:pt x="6579" y="1562"/>
                    </a:lnTo>
                    <a:lnTo>
                      <a:pt x="6582" y="1555"/>
                    </a:lnTo>
                    <a:lnTo>
                      <a:pt x="6587" y="1549"/>
                    </a:lnTo>
                    <a:lnTo>
                      <a:pt x="6595" y="1549"/>
                    </a:lnTo>
                    <a:lnTo>
                      <a:pt x="6604" y="1549"/>
                    </a:lnTo>
                    <a:lnTo>
                      <a:pt x="6604" y="1541"/>
                    </a:lnTo>
                    <a:lnTo>
                      <a:pt x="6604" y="1532"/>
                    </a:lnTo>
                    <a:lnTo>
                      <a:pt x="6613" y="1533"/>
                    </a:lnTo>
                    <a:lnTo>
                      <a:pt x="6623" y="1533"/>
                    </a:lnTo>
                    <a:lnTo>
                      <a:pt x="6627" y="1532"/>
                    </a:lnTo>
                    <a:lnTo>
                      <a:pt x="6630" y="1529"/>
                    </a:lnTo>
                    <a:lnTo>
                      <a:pt x="6632" y="1526"/>
                    </a:lnTo>
                    <a:lnTo>
                      <a:pt x="6633" y="1520"/>
                    </a:lnTo>
                    <a:lnTo>
                      <a:pt x="6642" y="1520"/>
                    </a:lnTo>
                    <a:lnTo>
                      <a:pt x="6651" y="1520"/>
                    </a:lnTo>
                    <a:lnTo>
                      <a:pt x="6662" y="1520"/>
                    </a:lnTo>
                    <a:lnTo>
                      <a:pt x="6674" y="1520"/>
                    </a:lnTo>
                    <a:lnTo>
                      <a:pt x="6674" y="1512"/>
                    </a:lnTo>
                    <a:lnTo>
                      <a:pt x="6674" y="1503"/>
                    </a:lnTo>
                    <a:lnTo>
                      <a:pt x="6678" y="1499"/>
                    </a:lnTo>
                    <a:lnTo>
                      <a:pt x="6682" y="1495"/>
                    </a:lnTo>
                    <a:lnTo>
                      <a:pt x="6687" y="1492"/>
                    </a:lnTo>
                    <a:lnTo>
                      <a:pt x="6691" y="1491"/>
                    </a:lnTo>
                    <a:lnTo>
                      <a:pt x="6703" y="1491"/>
                    </a:lnTo>
                    <a:lnTo>
                      <a:pt x="6721" y="1491"/>
                    </a:lnTo>
                    <a:lnTo>
                      <a:pt x="6722" y="1483"/>
                    </a:lnTo>
                    <a:lnTo>
                      <a:pt x="6725" y="1475"/>
                    </a:lnTo>
                    <a:lnTo>
                      <a:pt x="6728" y="1468"/>
                    </a:lnTo>
                    <a:lnTo>
                      <a:pt x="6733" y="1462"/>
                    </a:lnTo>
                    <a:lnTo>
                      <a:pt x="6741" y="1462"/>
                    </a:lnTo>
                    <a:lnTo>
                      <a:pt x="6750" y="1462"/>
                    </a:lnTo>
                    <a:lnTo>
                      <a:pt x="6751" y="1454"/>
                    </a:lnTo>
                    <a:lnTo>
                      <a:pt x="6754" y="1446"/>
                    </a:lnTo>
                    <a:lnTo>
                      <a:pt x="6757" y="1439"/>
                    </a:lnTo>
                    <a:lnTo>
                      <a:pt x="6762" y="1433"/>
                    </a:lnTo>
                    <a:lnTo>
                      <a:pt x="6770" y="1433"/>
                    </a:lnTo>
                    <a:lnTo>
                      <a:pt x="6779" y="1433"/>
                    </a:lnTo>
                    <a:lnTo>
                      <a:pt x="6780" y="1425"/>
                    </a:lnTo>
                    <a:lnTo>
                      <a:pt x="6783" y="1417"/>
                    </a:lnTo>
                    <a:lnTo>
                      <a:pt x="6787" y="1410"/>
                    </a:lnTo>
                    <a:lnTo>
                      <a:pt x="6791" y="1404"/>
                    </a:lnTo>
                    <a:lnTo>
                      <a:pt x="6800" y="1404"/>
                    </a:lnTo>
                    <a:lnTo>
                      <a:pt x="6808" y="1404"/>
                    </a:lnTo>
                    <a:lnTo>
                      <a:pt x="6809" y="1396"/>
                    </a:lnTo>
                    <a:lnTo>
                      <a:pt x="6812" y="1387"/>
                    </a:lnTo>
                    <a:lnTo>
                      <a:pt x="6816" y="1381"/>
                    </a:lnTo>
                    <a:lnTo>
                      <a:pt x="6820" y="1375"/>
                    </a:lnTo>
                    <a:lnTo>
                      <a:pt x="6829" y="1375"/>
                    </a:lnTo>
                    <a:lnTo>
                      <a:pt x="6837" y="1375"/>
                    </a:lnTo>
                    <a:lnTo>
                      <a:pt x="6838" y="1367"/>
                    </a:lnTo>
                    <a:lnTo>
                      <a:pt x="6841" y="1359"/>
                    </a:lnTo>
                    <a:lnTo>
                      <a:pt x="6845" y="1351"/>
                    </a:lnTo>
                    <a:lnTo>
                      <a:pt x="6849" y="1346"/>
                    </a:lnTo>
                    <a:lnTo>
                      <a:pt x="6859" y="1346"/>
                    </a:lnTo>
                    <a:lnTo>
                      <a:pt x="6867" y="1346"/>
                    </a:lnTo>
                    <a:lnTo>
                      <a:pt x="6868" y="1337"/>
                    </a:lnTo>
                    <a:lnTo>
                      <a:pt x="6871" y="1328"/>
                    </a:lnTo>
                    <a:lnTo>
                      <a:pt x="6875" y="1321"/>
                    </a:lnTo>
                    <a:lnTo>
                      <a:pt x="6879" y="1316"/>
                    </a:lnTo>
                    <a:lnTo>
                      <a:pt x="6888" y="1316"/>
                    </a:lnTo>
                    <a:lnTo>
                      <a:pt x="6896" y="1316"/>
                    </a:lnTo>
                    <a:lnTo>
                      <a:pt x="6896" y="1307"/>
                    </a:lnTo>
                    <a:lnTo>
                      <a:pt x="6896" y="1299"/>
                    </a:lnTo>
                    <a:lnTo>
                      <a:pt x="6909" y="1299"/>
                    </a:lnTo>
                    <a:lnTo>
                      <a:pt x="6925" y="1299"/>
                    </a:lnTo>
                    <a:lnTo>
                      <a:pt x="6926" y="1294"/>
                    </a:lnTo>
                    <a:lnTo>
                      <a:pt x="6929" y="1291"/>
                    </a:lnTo>
                    <a:lnTo>
                      <a:pt x="6933" y="1288"/>
                    </a:lnTo>
                    <a:lnTo>
                      <a:pt x="6937" y="1287"/>
                    </a:lnTo>
                    <a:lnTo>
                      <a:pt x="6937" y="1278"/>
                    </a:lnTo>
                    <a:lnTo>
                      <a:pt x="6937" y="1270"/>
                    </a:lnTo>
                    <a:lnTo>
                      <a:pt x="6941" y="1265"/>
                    </a:lnTo>
                    <a:lnTo>
                      <a:pt x="6946" y="1262"/>
                    </a:lnTo>
                    <a:lnTo>
                      <a:pt x="6950" y="1259"/>
                    </a:lnTo>
                    <a:lnTo>
                      <a:pt x="6954" y="1258"/>
                    </a:lnTo>
                    <a:lnTo>
                      <a:pt x="6967" y="1258"/>
                    </a:lnTo>
                    <a:lnTo>
                      <a:pt x="6983" y="1258"/>
                    </a:lnTo>
                    <a:lnTo>
                      <a:pt x="6983" y="1246"/>
                    </a:lnTo>
                    <a:lnTo>
                      <a:pt x="6983" y="1237"/>
                    </a:lnTo>
                    <a:lnTo>
                      <a:pt x="6984" y="1234"/>
                    </a:lnTo>
                    <a:lnTo>
                      <a:pt x="6986" y="1231"/>
                    </a:lnTo>
                    <a:lnTo>
                      <a:pt x="6989" y="1230"/>
                    </a:lnTo>
                    <a:lnTo>
                      <a:pt x="6995" y="1229"/>
                    </a:lnTo>
                    <a:lnTo>
                      <a:pt x="6995" y="1220"/>
                    </a:lnTo>
                    <a:lnTo>
                      <a:pt x="6995" y="1212"/>
                    </a:lnTo>
                    <a:lnTo>
                      <a:pt x="7004" y="1212"/>
                    </a:lnTo>
                    <a:lnTo>
                      <a:pt x="7015" y="1212"/>
                    </a:lnTo>
                    <a:lnTo>
                      <a:pt x="7019" y="1211"/>
                    </a:lnTo>
                    <a:lnTo>
                      <a:pt x="7022" y="1209"/>
                    </a:lnTo>
                    <a:lnTo>
                      <a:pt x="7024" y="1206"/>
                    </a:lnTo>
                    <a:lnTo>
                      <a:pt x="7025" y="1200"/>
                    </a:lnTo>
                    <a:lnTo>
                      <a:pt x="7034" y="1200"/>
                    </a:lnTo>
                    <a:lnTo>
                      <a:pt x="7043" y="1200"/>
                    </a:lnTo>
                    <a:lnTo>
                      <a:pt x="7043" y="1191"/>
                    </a:lnTo>
                    <a:lnTo>
                      <a:pt x="7046" y="1183"/>
                    </a:lnTo>
                    <a:lnTo>
                      <a:pt x="7050" y="1176"/>
                    </a:lnTo>
                    <a:lnTo>
                      <a:pt x="7054" y="1171"/>
                    </a:lnTo>
                    <a:lnTo>
                      <a:pt x="7063" y="1171"/>
                    </a:lnTo>
                    <a:lnTo>
                      <a:pt x="7072" y="1171"/>
                    </a:lnTo>
                    <a:lnTo>
                      <a:pt x="7072" y="1162"/>
                    </a:lnTo>
                    <a:lnTo>
                      <a:pt x="7075" y="1154"/>
                    </a:lnTo>
                    <a:lnTo>
                      <a:pt x="7079" y="1147"/>
                    </a:lnTo>
                    <a:lnTo>
                      <a:pt x="7083" y="1142"/>
                    </a:lnTo>
                    <a:lnTo>
                      <a:pt x="7092" y="1142"/>
                    </a:lnTo>
                    <a:lnTo>
                      <a:pt x="7101" y="1142"/>
                    </a:lnTo>
                    <a:lnTo>
                      <a:pt x="7101" y="1133"/>
                    </a:lnTo>
                    <a:lnTo>
                      <a:pt x="7104" y="1125"/>
                    </a:lnTo>
                    <a:lnTo>
                      <a:pt x="7108" y="1118"/>
                    </a:lnTo>
                    <a:lnTo>
                      <a:pt x="7112" y="1113"/>
                    </a:lnTo>
                    <a:lnTo>
                      <a:pt x="7121" y="1113"/>
                    </a:lnTo>
                    <a:lnTo>
                      <a:pt x="7130" y="1113"/>
                    </a:lnTo>
                    <a:lnTo>
                      <a:pt x="7130" y="1104"/>
                    </a:lnTo>
                    <a:lnTo>
                      <a:pt x="7130" y="1095"/>
                    </a:lnTo>
                    <a:lnTo>
                      <a:pt x="7142" y="1095"/>
                    </a:lnTo>
                    <a:lnTo>
                      <a:pt x="7160" y="1095"/>
                    </a:lnTo>
                    <a:lnTo>
                      <a:pt x="7160" y="1079"/>
                    </a:lnTo>
                    <a:lnTo>
                      <a:pt x="7160" y="1066"/>
                    </a:lnTo>
                    <a:lnTo>
                      <a:pt x="7172" y="1066"/>
                    </a:lnTo>
                    <a:lnTo>
                      <a:pt x="7189" y="1066"/>
                    </a:lnTo>
                    <a:lnTo>
                      <a:pt x="7190" y="1062"/>
                    </a:lnTo>
                    <a:lnTo>
                      <a:pt x="7192" y="1058"/>
                    </a:lnTo>
                    <a:lnTo>
                      <a:pt x="7196" y="1056"/>
                    </a:lnTo>
                    <a:lnTo>
                      <a:pt x="7200" y="1055"/>
                    </a:lnTo>
                    <a:lnTo>
                      <a:pt x="7200" y="1046"/>
                    </a:lnTo>
                    <a:lnTo>
                      <a:pt x="7200" y="1037"/>
                    </a:lnTo>
                    <a:lnTo>
                      <a:pt x="7205" y="1033"/>
                    </a:lnTo>
                    <a:lnTo>
                      <a:pt x="7213" y="1029"/>
                    </a:lnTo>
                    <a:lnTo>
                      <a:pt x="7221" y="1027"/>
                    </a:lnTo>
                    <a:lnTo>
                      <a:pt x="7229" y="1026"/>
                    </a:lnTo>
                    <a:lnTo>
                      <a:pt x="7229" y="1017"/>
                    </a:lnTo>
                    <a:lnTo>
                      <a:pt x="7229" y="1008"/>
                    </a:lnTo>
                    <a:lnTo>
                      <a:pt x="7234" y="1004"/>
                    </a:lnTo>
                    <a:lnTo>
                      <a:pt x="7242" y="1000"/>
                    </a:lnTo>
                    <a:lnTo>
                      <a:pt x="7250" y="998"/>
                    </a:lnTo>
                    <a:lnTo>
                      <a:pt x="7258" y="997"/>
                    </a:lnTo>
                    <a:lnTo>
                      <a:pt x="7258" y="988"/>
                    </a:lnTo>
                    <a:lnTo>
                      <a:pt x="7258" y="979"/>
                    </a:lnTo>
                    <a:lnTo>
                      <a:pt x="7264" y="974"/>
                    </a:lnTo>
                    <a:lnTo>
                      <a:pt x="7271" y="970"/>
                    </a:lnTo>
                    <a:lnTo>
                      <a:pt x="7279" y="968"/>
                    </a:lnTo>
                    <a:lnTo>
                      <a:pt x="7287" y="967"/>
                    </a:lnTo>
                    <a:lnTo>
                      <a:pt x="7287" y="958"/>
                    </a:lnTo>
                    <a:lnTo>
                      <a:pt x="7287" y="949"/>
                    </a:lnTo>
                    <a:lnTo>
                      <a:pt x="7292" y="945"/>
                    </a:lnTo>
                    <a:lnTo>
                      <a:pt x="7300" y="941"/>
                    </a:lnTo>
                    <a:lnTo>
                      <a:pt x="7308" y="939"/>
                    </a:lnTo>
                    <a:lnTo>
                      <a:pt x="7317" y="938"/>
                    </a:lnTo>
                    <a:lnTo>
                      <a:pt x="7317" y="929"/>
                    </a:lnTo>
                    <a:lnTo>
                      <a:pt x="7317" y="920"/>
                    </a:lnTo>
                    <a:lnTo>
                      <a:pt x="7323" y="916"/>
                    </a:lnTo>
                    <a:lnTo>
                      <a:pt x="7330" y="912"/>
                    </a:lnTo>
                    <a:lnTo>
                      <a:pt x="7338" y="910"/>
                    </a:lnTo>
                    <a:lnTo>
                      <a:pt x="7346" y="909"/>
                    </a:lnTo>
                    <a:lnTo>
                      <a:pt x="7346" y="900"/>
                    </a:lnTo>
                    <a:lnTo>
                      <a:pt x="7346" y="891"/>
                    </a:lnTo>
                    <a:lnTo>
                      <a:pt x="7352" y="887"/>
                    </a:lnTo>
                    <a:lnTo>
                      <a:pt x="7359" y="883"/>
                    </a:lnTo>
                    <a:lnTo>
                      <a:pt x="7367" y="881"/>
                    </a:lnTo>
                    <a:lnTo>
                      <a:pt x="7375" y="880"/>
                    </a:lnTo>
                    <a:lnTo>
                      <a:pt x="7375" y="871"/>
                    </a:lnTo>
                    <a:lnTo>
                      <a:pt x="7375" y="862"/>
                    </a:lnTo>
                    <a:lnTo>
                      <a:pt x="7381" y="858"/>
                    </a:lnTo>
                    <a:lnTo>
                      <a:pt x="7388" y="854"/>
                    </a:lnTo>
                    <a:lnTo>
                      <a:pt x="7396" y="852"/>
                    </a:lnTo>
                    <a:lnTo>
                      <a:pt x="7404" y="851"/>
                    </a:lnTo>
                    <a:lnTo>
                      <a:pt x="7404" y="842"/>
                    </a:lnTo>
                    <a:lnTo>
                      <a:pt x="7404" y="833"/>
                    </a:lnTo>
                    <a:lnTo>
                      <a:pt x="7410" y="829"/>
                    </a:lnTo>
                    <a:lnTo>
                      <a:pt x="7417" y="825"/>
                    </a:lnTo>
                    <a:lnTo>
                      <a:pt x="7425" y="823"/>
                    </a:lnTo>
                    <a:lnTo>
                      <a:pt x="7433" y="822"/>
                    </a:lnTo>
                    <a:lnTo>
                      <a:pt x="7433" y="813"/>
                    </a:lnTo>
                    <a:lnTo>
                      <a:pt x="7433" y="804"/>
                    </a:lnTo>
                    <a:lnTo>
                      <a:pt x="7439" y="800"/>
                    </a:lnTo>
                    <a:lnTo>
                      <a:pt x="7446" y="796"/>
                    </a:lnTo>
                    <a:lnTo>
                      <a:pt x="7454" y="794"/>
                    </a:lnTo>
                    <a:lnTo>
                      <a:pt x="7463" y="793"/>
                    </a:lnTo>
                    <a:lnTo>
                      <a:pt x="7463" y="784"/>
                    </a:lnTo>
                    <a:lnTo>
                      <a:pt x="7463" y="775"/>
                    </a:lnTo>
                    <a:lnTo>
                      <a:pt x="7469" y="771"/>
                    </a:lnTo>
                    <a:lnTo>
                      <a:pt x="7476" y="767"/>
                    </a:lnTo>
                    <a:lnTo>
                      <a:pt x="7484" y="765"/>
                    </a:lnTo>
                    <a:lnTo>
                      <a:pt x="7493" y="763"/>
                    </a:lnTo>
                    <a:lnTo>
                      <a:pt x="7493" y="755"/>
                    </a:lnTo>
                    <a:lnTo>
                      <a:pt x="7493" y="746"/>
                    </a:lnTo>
                    <a:lnTo>
                      <a:pt x="7498" y="742"/>
                    </a:lnTo>
                    <a:lnTo>
                      <a:pt x="7505" y="738"/>
                    </a:lnTo>
                    <a:lnTo>
                      <a:pt x="7513" y="736"/>
                    </a:lnTo>
                    <a:lnTo>
                      <a:pt x="7521" y="734"/>
                    </a:lnTo>
                    <a:lnTo>
                      <a:pt x="7521" y="726"/>
                    </a:lnTo>
                    <a:lnTo>
                      <a:pt x="7521" y="717"/>
                    </a:lnTo>
                    <a:lnTo>
                      <a:pt x="7527" y="713"/>
                    </a:lnTo>
                    <a:lnTo>
                      <a:pt x="7534" y="709"/>
                    </a:lnTo>
                    <a:lnTo>
                      <a:pt x="7542" y="707"/>
                    </a:lnTo>
                    <a:lnTo>
                      <a:pt x="7551" y="705"/>
                    </a:lnTo>
                    <a:lnTo>
                      <a:pt x="7551" y="689"/>
                    </a:lnTo>
                    <a:lnTo>
                      <a:pt x="7551" y="676"/>
                    </a:lnTo>
                    <a:lnTo>
                      <a:pt x="7559" y="676"/>
                    </a:lnTo>
                    <a:lnTo>
                      <a:pt x="7568" y="676"/>
                    </a:lnTo>
                    <a:lnTo>
                      <a:pt x="7569" y="668"/>
                    </a:lnTo>
                    <a:lnTo>
                      <a:pt x="7572" y="660"/>
                    </a:lnTo>
                    <a:lnTo>
                      <a:pt x="7575" y="653"/>
                    </a:lnTo>
                    <a:lnTo>
                      <a:pt x="7580" y="647"/>
                    </a:lnTo>
                    <a:lnTo>
                      <a:pt x="7588" y="647"/>
                    </a:lnTo>
                    <a:lnTo>
                      <a:pt x="7597" y="647"/>
                    </a:lnTo>
                    <a:lnTo>
                      <a:pt x="7598" y="639"/>
                    </a:lnTo>
                    <a:lnTo>
                      <a:pt x="7601" y="631"/>
                    </a:lnTo>
                    <a:lnTo>
                      <a:pt x="7604" y="624"/>
                    </a:lnTo>
                    <a:lnTo>
                      <a:pt x="7609" y="618"/>
                    </a:lnTo>
                    <a:lnTo>
                      <a:pt x="7618" y="618"/>
                    </a:lnTo>
                    <a:lnTo>
                      <a:pt x="7627" y="618"/>
                    </a:lnTo>
                    <a:lnTo>
                      <a:pt x="7626" y="606"/>
                    </a:lnTo>
                    <a:lnTo>
                      <a:pt x="7626" y="596"/>
                    </a:lnTo>
                    <a:lnTo>
                      <a:pt x="7627" y="593"/>
                    </a:lnTo>
                    <a:lnTo>
                      <a:pt x="7629" y="590"/>
                    </a:lnTo>
                    <a:lnTo>
                      <a:pt x="7633" y="589"/>
                    </a:lnTo>
                    <a:lnTo>
                      <a:pt x="7639" y="588"/>
                    </a:lnTo>
                    <a:lnTo>
                      <a:pt x="7639" y="580"/>
                    </a:lnTo>
                    <a:lnTo>
                      <a:pt x="7639" y="571"/>
                    </a:lnTo>
                    <a:lnTo>
                      <a:pt x="7644" y="567"/>
                    </a:lnTo>
                    <a:lnTo>
                      <a:pt x="7651" y="563"/>
                    </a:lnTo>
                    <a:lnTo>
                      <a:pt x="7659" y="560"/>
                    </a:lnTo>
                    <a:lnTo>
                      <a:pt x="7668" y="559"/>
                    </a:lnTo>
                    <a:lnTo>
                      <a:pt x="7668" y="551"/>
                    </a:lnTo>
                    <a:lnTo>
                      <a:pt x="7668" y="542"/>
                    </a:lnTo>
                    <a:lnTo>
                      <a:pt x="7673" y="538"/>
                    </a:lnTo>
                    <a:lnTo>
                      <a:pt x="7680" y="534"/>
                    </a:lnTo>
                    <a:lnTo>
                      <a:pt x="7688" y="531"/>
                    </a:lnTo>
                    <a:lnTo>
                      <a:pt x="7697" y="530"/>
                    </a:lnTo>
                    <a:lnTo>
                      <a:pt x="7697" y="514"/>
                    </a:lnTo>
                    <a:lnTo>
                      <a:pt x="7697" y="501"/>
                    </a:lnTo>
                    <a:lnTo>
                      <a:pt x="7705" y="501"/>
                    </a:lnTo>
                    <a:lnTo>
                      <a:pt x="7714" y="501"/>
                    </a:lnTo>
                    <a:lnTo>
                      <a:pt x="7715" y="493"/>
                    </a:lnTo>
                    <a:lnTo>
                      <a:pt x="7718" y="485"/>
                    </a:lnTo>
                    <a:lnTo>
                      <a:pt x="7721" y="478"/>
                    </a:lnTo>
                    <a:lnTo>
                      <a:pt x="7726" y="472"/>
                    </a:lnTo>
                    <a:lnTo>
                      <a:pt x="7734" y="472"/>
                    </a:lnTo>
                    <a:lnTo>
                      <a:pt x="7743" y="472"/>
                    </a:lnTo>
                    <a:lnTo>
                      <a:pt x="7744" y="468"/>
                    </a:lnTo>
                    <a:lnTo>
                      <a:pt x="7747" y="464"/>
                    </a:lnTo>
                    <a:lnTo>
                      <a:pt x="7750" y="459"/>
                    </a:lnTo>
                    <a:lnTo>
                      <a:pt x="7755" y="455"/>
                    </a:lnTo>
                    <a:lnTo>
                      <a:pt x="7755" y="438"/>
                    </a:lnTo>
                    <a:lnTo>
                      <a:pt x="7755" y="426"/>
                    </a:lnTo>
                    <a:lnTo>
                      <a:pt x="7760" y="422"/>
                    </a:lnTo>
                    <a:lnTo>
                      <a:pt x="7768" y="418"/>
                    </a:lnTo>
                    <a:lnTo>
                      <a:pt x="7776" y="415"/>
                    </a:lnTo>
                    <a:lnTo>
                      <a:pt x="7785" y="414"/>
                    </a:lnTo>
                    <a:lnTo>
                      <a:pt x="7785" y="406"/>
                    </a:lnTo>
                    <a:lnTo>
                      <a:pt x="7785" y="397"/>
                    </a:lnTo>
                    <a:lnTo>
                      <a:pt x="7790" y="393"/>
                    </a:lnTo>
                    <a:lnTo>
                      <a:pt x="7797" y="389"/>
                    </a:lnTo>
                    <a:lnTo>
                      <a:pt x="7805" y="386"/>
                    </a:lnTo>
                    <a:lnTo>
                      <a:pt x="7814" y="385"/>
                    </a:lnTo>
                    <a:lnTo>
                      <a:pt x="7814" y="377"/>
                    </a:lnTo>
                    <a:lnTo>
                      <a:pt x="7814" y="368"/>
                    </a:lnTo>
                    <a:lnTo>
                      <a:pt x="7822" y="368"/>
                    </a:lnTo>
                    <a:lnTo>
                      <a:pt x="7831" y="368"/>
                    </a:lnTo>
                    <a:lnTo>
                      <a:pt x="7831" y="351"/>
                    </a:lnTo>
                    <a:lnTo>
                      <a:pt x="7831" y="339"/>
                    </a:lnTo>
                    <a:lnTo>
                      <a:pt x="7832" y="335"/>
                    </a:lnTo>
                    <a:lnTo>
                      <a:pt x="7835" y="331"/>
                    </a:lnTo>
                    <a:lnTo>
                      <a:pt x="7838" y="328"/>
                    </a:lnTo>
                    <a:lnTo>
                      <a:pt x="7843" y="327"/>
                    </a:lnTo>
                    <a:lnTo>
                      <a:pt x="7851" y="327"/>
                    </a:lnTo>
                    <a:lnTo>
                      <a:pt x="7860" y="327"/>
                    </a:lnTo>
                    <a:lnTo>
                      <a:pt x="7861" y="319"/>
                    </a:lnTo>
                    <a:lnTo>
                      <a:pt x="7864" y="310"/>
                    </a:lnTo>
                    <a:lnTo>
                      <a:pt x="7868" y="304"/>
                    </a:lnTo>
                    <a:lnTo>
                      <a:pt x="7872" y="298"/>
                    </a:lnTo>
                    <a:lnTo>
                      <a:pt x="7880" y="298"/>
                    </a:lnTo>
                    <a:lnTo>
                      <a:pt x="7889" y="298"/>
                    </a:lnTo>
                    <a:lnTo>
                      <a:pt x="7890" y="290"/>
                    </a:lnTo>
                    <a:lnTo>
                      <a:pt x="7893" y="281"/>
                    </a:lnTo>
                    <a:lnTo>
                      <a:pt x="7897" y="274"/>
                    </a:lnTo>
                    <a:lnTo>
                      <a:pt x="7901" y="269"/>
                    </a:lnTo>
                    <a:lnTo>
                      <a:pt x="7910" y="269"/>
                    </a:lnTo>
                    <a:lnTo>
                      <a:pt x="7919" y="269"/>
                    </a:lnTo>
                    <a:lnTo>
                      <a:pt x="7919" y="252"/>
                    </a:lnTo>
                    <a:lnTo>
                      <a:pt x="7919" y="239"/>
                    </a:lnTo>
                    <a:lnTo>
                      <a:pt x="7932" y="239"/>
                    </a:lnTo>
                    <a:lnTo>
                      <a:pt x="7948" y="239"/>
                    </a:lnTo>
                    <a:lnTo>
                      <a:pt x="7948" y="227"/>
                    </a:lnTo>
                    <a:lnTo>
                      <a:pt x="7948" y="218"/>
                    </a:lnTo>
                    <a:lnTo>
                      <a:pt x="7948" y="215"/>
                    </a:lnTo>
                    <a:lnTo>
                      <a:pt x="7951" y="212"/>
                    </a:lnTo>
                    <a:lnTo>
                      <a:pt x="7954" y="211"/>
                    </a:lnTo>
                    <a:lnTo>
                      <a:pt x="7960" y="210"/>
                    </a:lnTo>
                    <a:lnTo>
                      <a:pt x="7960" y="201"/>
                    </a:lnTo>
                    <a:lnTo>
                      <a:pt x="7960" y="193"/>
                    </a:lnTo>
                    <a:lnTo>
                      <a:pt x="7969" y="193"/>
                    </a:lnTo>
                    <a:lnTo>
                      <a:pt x="7977" y="193"/>
                    </a:lnTo>
                    <a:lnTo>
                      <a:pt x="7977" y="176"/>
                    </a:lnTo>
                    <a:lnTo>
                      <a:pt x="7977" y="164"/>
                    </a:lnTo>
                    <a:lnTo>
                      <a:pt x="7978" y="159"/>
                    </a:lnTo>
                    <a:lnTo>
                      <a:pt x="7981" y="156"/>
                    </a:lnTo>
                    <a:lnTo>
                      <a:pt x="7985" y="153"/>
                    </a:lnTo>
                    <a:lnTo>
                      <a:pt x="7989" y="152"/>
                    </a:lnTo>
                    <a:lnTo>
                      <a:pt x="8001" y="152"/>
                    </a:lnTo>
                    <a:lnTo>
                      <a:pt x="8018" y="152"/>
                    </a:lnTo>
                    <a:lnTo>
                      <a:pt x="8018" y="135"/>
                    </a:lnTo>
                    <a:lnTo>
                      <a:pt x="8018" y="123"/>
                    </a:lnTo>
                    <a:lnTo>
                      <a:pt x="8027" y="123"/>
                    </a:lnTo>
                    <a:lnTo>
                      <a:pt x="8035" y="123"/>
                    </a:lnTo>
                    <a:lnTo>
                      <a:pt x="8035" y="114"/>
                    </a:lnTo>
                    <a:lnTo>
                      <a:pt x="8035" y="106"/>
                    </a:lnTo>
                    <a:lnTo>
                      <a:pt x="8048" y="106"/>
                    </a:lnTo>
                    <a:lnTo>
                      <a:pt x="8065" y="106"/>
                    </a:lnTo>
                    <a:lnTo>
                      <a:pt x="8066" y="101"/>
                    </a:lnTo>
                    <a:lnTo>
                      <a:pt x="8069" y="98"/>
                    </a:lnTo>
                    <a:lnTo>
                      <a:pt x="8073" y="95"/>
                    </a:lnTo>
                    <a:lnTo>
                      <a:pt x="8077" y="94"/>
                    </a:lnTo>
                    <a:lnTo>
                      <a:pt x="8077" y="85"/>
                    </a:lnTo>
                    <a:lnTo>
                      <a:pt x="8077" y="76"/>
                    </a:lnTo>
                    <a:lnTo>
                      <a:pt x="8090" y="76"/>
                    </a:lnTo>
                    <a:lnTo>
                      <a:pt x="8104" y="76"/>
                    </a:lnTo>
                    <a:lnTo>
                      <a:pt x="8119" y="76"/>
                    </a:lnTo>
                    <a:lnTo>
                      <a:pt x="8135" y="76"/>
                    </a:lnTo>
                    <a:lnTo>
                      <a:pt x="8135" y="85"/>
                    </a:lnTo>
                    <a:lnTo>
                      <a:pt x="8135" y="94"/>
                    </a:lnTo>
                    <a:lnTo>
                      <a:pt x="8147" y="94"/>
                    </a:lnTo>
                    <a:lnTo>
                      <a:pt x="8164" y="94"/>
                    </a:lnTo>
                    <a:lnTo>
                      <a:pt x="8164" y="107"/>
                    </a:lnTo>
                    <a:lnTo>
                      <a:pt x="8164" y="121"/>
                    </a:lnTo>
                    <a:lnTo>
                      <a:pt x="8164" y="136"/>
                    </a:lnTo>
                    <a:lnTo>
                      <a:pt x="8164" y="152"/>
                    </a:lnTo>
                    <a:lnTo>
                      <a:pt x="8173" y="152"/>
                    </a:lnTo>
                    <a:lnTo>
                      <a:pt x="8181" y="152"/>
                    </a:lnTo>
                    <a:lnTo>
                      <a:pt x="8181" y="174"/>
                    </a:lnTo>
                    <a:lnTo>
                      <a:pt x="8181" y="196"/>
                    </a:lnTo>
                    <a:lnTo>
                      <a:pt x="8181" y="217"/>
                    </a:lnTo>
                    <a:lnTo>
                      <a:pt x="8181" y="239"/>
                    </a:lnTo>
                    <a:lnTo>
                      <a:pt x="8181" y="262"/>
                    </a:lnTo>
                    <a:lnTo>
                      <a:pt x="8181" y="284"/>
                    </a:lnTo>
                    <a:lnTo>
                      <a:pt x="8181" y="305"/>
                    </a:lnTo>
                    <a:lnTo>
                      <a:pt x="8181" y="327"/>
                    </a:lnTo>
                    <a:lnTo>
                      <a:pt x="8185" y="327"/>
                    </a:lnTo>
                    <a:lnTo>
                      <a:pt x="8193" y="327"/>
                    </a:lnTo>
                    <a:lnTo>
                      <a:pt x="8193" y="318"/>
                    </a:lnTo>
                    <a:lnTo>
                      <a:pt x="8193" y="310"/>
                    </a:lnTo>
                    <a:lnTo>
                      <a:pt x="8198" y="305"/>
                    </a:lnTo>
                    <a:lnTo>
                      <a:pt x="8205" y="302"/>
                    </a:lnTo>
                    <a:lnTo>
                      <a:pt x="8214" y="299"/>
                    </a:lnTo>
                    <a:lnTo>
                      <a:pt x="8223" y="298"/>
                    </a:lnTo>
                    <a:lnTo>
                      <a:pt x="8223" y="289"/>
                    </a:lnTo>
                    <a:lnTo>
                      <a:pt x="8223" y="281"/>
                    </a:lnTo>
                    <a:lnTo>
                      <a:pt x="8232" y="281"/>
                    </a:lnTo>
                    <a:lnTo>
                      <a:pt x="8240" y="281"/>
                    </a:lnTo>
                    <a:lnTo>
                      <a:pt x="8240" y="264"/>
                    </a:lnTo>
                    <a:lnTo>
                      <a:pt x="8240" y="252"/>
                    </a:lnTo>
                    <a:lnTo>
                      <a:pt x="8241" y="247"/>
                    </a:lnTo>
                    <a:lnTo>
                      <a:pt x="8244" y="243"/>
                    </a:lnTo>
                    <a:lnTo>
                      <a:pt x="8248" y="240"/>
                    </a:lnTo>
                    <a:lnTo>
                      <a:pt x="8252" y="239"/>
                    </a:lnTo>
                    <a:lnTo>
                      <a:pt x="8261" y="239"/>
                    </a:lnTo>
                    <a:lnTo>
                      <a:pt x="8270" y="239"/>
                    </a:lnTo>
                    <a:lnTo>
                      <a:pt x="8270" y="230"/>
                    </a:lnTo>
                    <a:lnTo>
                      <a:pt x="8273" y="222"/>
                    </a:lnTo>
                    <a:lnTo>
                      <a:pt x="8277" y="215"/>
                    </a:lnTo>
                    <a:lnTo>
                      <a:pt x="8281" y="210"/>
                    </a:lnTo>
                    <a:lnTo>
                      <a:pt x="8290" y="210"/>
                    </a:lnTo>
                    <a:lnTo>
                      <a:pt x="8299" y="210"/>
                    </a:lnTo>
                    <a:lnTo>
                      <a:pt x="8298" y="198"/>
                    </a:lnTo>
                    <a:lnTo>
                      <a:pt x="8298" y="189"/>
                    </a:lnTo>
                    <a:lnTo>
                      <a:pt x="8299" y="186"/>
                    </a:lnTo>
                    <a:lnTo>
                      <a:pt x="8301" y="183"/>
                    </a:lnTo>
                    <a:lnTo>
                      <a:pt x="8305" y="182"/>
                    </a:lnTo>
                    <a:lnTo>
                      <a:pt x="8310" y="181"/>
                    </a:lnTo>
                    <a:lnTo>
                      <a:pt x="8310" y="172"/>
                    </a:lnTo>
                    <a:lnTo>
                      <a:pt x="8310" y="164"/>
                    </a:lnTo>
                    <a:lnTo>
                      <a:pt x="8315" y="159"/>
                    </a:lnTo>
                    <a:lnTo>
                      <a:pt x="8323" y="156"/>
                    </a:lnTo>
                    <a:lnTo>
                      <a:pt x="8331" y="153"/>
                    </a:lnTo>
                    <a:lnTo>
                      <a:pt x="8339" y="152"/>
                    </a:lnTo>
                    <a:lnTo>
                      <a:pt x="8339" y="135"/>
                    </a:lnTo>
                    <a:lnTo>
                      <a:pt x="8339" y="123"/>
                    </a:lnTo>
                    <a:lnTo>
                      <a:pt x="8348" y="123"/>
                    </a:lnTo>
                    <a:lnTo>
                      <a:pt x="8357" y="123"/>
                    </a:lnTo>
                    <a:lnTo>
                      <a:pt x="8356" y="111"/>
                    </a:lnTo>
                    <a:lnTo>
                      <a:pt x="8356" y="102"/>
                    </a:lnTo>
                    <a:lnTo>
                      <a:pt x="8357" y="99"/>
                    </a:lnTo>
                    <a:lnTo>
                      <a:pt x="8359" y="96"/>
                    </a:lnTo>
                    <a:lnTo>
                      <a:pt x="8363" y="94"/>
                    </a:lnTo>
                    <a:lnTo>
                      <a:pt x="8369" y="94"/>
                    </a:lnTo>
                    <a:lnTo>
                      <a:pt x="8369" y="85"/>
                    </a:lnTo>
                    <a:lnTo>
                      <a:pt x="8369" y="76"/>
                    </a:lnTo>
                    <a:lnTo>
                      <a:pt x="8375" y="72"/>
                    </a:lnTo>
                    <a:lnTo>
                      <a:pt x="8382" y="68"/>
                    </a:lnTo>
                    <a:lnTo>
                      <a:pt x="8390" y="66"/>
                    </a:lnTo>
                    <a:lnTo>
                      <a:pt x="8398" y="65"/>
                    </a:lnTo>
                    <a:lnTo>
                      <a:pt x="8398" y="48"/>
                    </a:lnTo>
                    <a:lnTo>
                      <a:pt x="8398" y="36"/>
                    </a:lnTo>
                    <a:lnTo>
                      <a:pt x="8407" y="36"/>
                    </a:lnTo>
                    <a:lnTo>
                      <a:pt x="8416" y="36"/>
                    </a:lnTo>
                    <a:lnTo>
                      <a:pt x="8417" y="32"/>
                    </a:lnTo>
                    <a:lnTo>
                      <a:pt x="8419" y="27"/>
                    </a:lnTo>
                    <a:lnTo>
                      <a:pt x="8423" y="23"/>
                    </a:lnTo>
                    <a:lnTo>
                      <a:pt x="8427" y="18"/>
                    </a:lnTo>
                    <a:lnTo>
                      <a:pt x="8427" y="9"/>
                    </a:lnTo>
                    <a:lnTo>
                      <a:pt x="84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1" name="Freeform 23"/>
              <p:cNvSpPr>
                <a:spLocks/>
              </p:cNvSpPr>
              <p:nvPr/>
            </p:nvSpPr>
            <p:spPr bwMode="auto">
              <a:xfrm>
                <a:off x="1118" y="195"/>
                <a:ext cx="102" cy="43"/>
              </a:xfrm>
              <a:custGeom>
                <a:avLst/>
                <a:gdLst/>
                <a:ahLst/>
                <a:cxnLst>
                  <a:cxn ang="0">
                    <a:pos x="585" y="1695"/>
                  </a:cxn>
                  <a:cxn ang="0">
                    <a:pos x="573" y="1555"/>
                  </a:cxn>
                  <a:cxn ang="0">
                    <a:pos x="731" y="1528"/>
                  </a:cxn>
                  <a:cxn ang="0">
                    <a:pos x="835" y="1566"/>
                  </a:cxn>
                  <a:cxn ang="0">
                    <a:pos x="935" y="1618"/>
                  </a:cxn>
                  <a:cxn ang="0">
                    <a:pos x="871" y="1532"/>
                  </a:cxn>
                  <a:cxn ang="0">
                    <a:pos x="777" y="1473"/>
                  </a:cxn>
                  <a:cxn ang="0">
                    <a:pos x="690" y="1391"/>
                  </a:cxn>
                  <a:cxn ang="0">
                    <a:pos x="602" y="1311"/>
                  </a:cxn>
                  <a:cxn ang="0">
                    <a:pos x="515" y="1245"/>
                  </a:cxn>
                  <a:cxn ang="0">
                    <a:pos x="437" y="1165"/>
                  </a:cxn>
                  <a:cxn ang="0">
                    <a:pos x="368" y="1086"/>
                  </a:cxn>
                  <a:cxn ang="0">
                    <a:pos x="290" y="966"/>
                  </a:cxn>
                  <a:cxn ang="0">
                    <a:pos x="248" y="830"/>
                  </a:cxn>
                  <a:cxn ang="0">
                    <a:pos x="379" y="757"/>
                  </a:cxn>
                  <a:cxn ang="0">
                    <a:pos x="492" y="804"/>
                  </a:cxn>
                  <a:cxn ang="0">
                    <a:pos x="466" y="758"/>
                  </a:cxn>
                  <a:cxn ang="0">
                    <a:pos x="388" y="687"/>
                  </a:cxn>
                  <a:cxn ang="0">
                    <a:pos x="310" y="600"/>
                  </a:cxn>
                  <a:cxn ang="0">
                    <a:pos x="227" y="513"/>
                  </a:cxn>
                  <a:cxn ang="0">
                    <a:pos x="164" y="425"/>
                  </a:cxn>
                  <a:cxn ang="0">
                    <a:pos x="96" y="316"/>
                  </a:cxn>
                  <a:cxn ang="0">
                    <a:pos x="29" y="234"/>
                  </a:cxn>
                  <a:cxn ang="0">
                    <a:pos x="0" y="72"/>
                  </a:cxn>
                  <a:cxn ang="0">
                    <a:pos x="175" y="18"/>
                  </a:cxn>
                  <a:cxn ang="0">
                    <a:pos x="292" y="67"/>
                  </a:cxn>
                  <a:cxn ang="0">
                    <a:pos x="397" y="134"/>
                  </a:cxn>
                  <a:cxn ang="0">
                    <a:pos x="488" y="229"/>
                  </a:cxn>
                  <a:cxn ang="0">
                    <a:pos x="585" y="321"/>
                  </a:cxn>
                  <a:cxn ang="0">
                    <a:pos x="683" y="396"/>
                  </a:cxn>
                  <a:cxn ang="0">
                    <a:pos x="781" y="453"/>
                  </a:cxn>
                  <a:cxn ang="0">
                    <a:pos x="856" y="524"/>
                  </a:cxn>
                  <a:cxn ang="0">
                    <a:pos x="981" y="583"/>
                  </a:cxn>
                  <a:cxn ang="0">
                    <a:pos x="1081" y="650"/>
                  </a:cxn>
                  <a:cxn ang="0">
                    <a:pos x="1190" y="716"/>
                  </a:cxn>
                  <a:cxn ang="0">
                    <a:pos x="1285" y="766"/>
                  </a:cxn>
                  <a:cxn ang="0">
                    <a:pos x="1394" y="832"/>
                  </a:cxn>
                  <a:cxn ang="0">
                    <a:pos x="1492" y="890"/>
                  </a:cxn>
                  <a:cxn ang="0">
                    <a:pos x="1593" y="922"/>
                  </a:cxn>
                  <a:cxn ang="0">
                    <a:pos x="1683" y="970"/>
                  </a:cxn>
                  <a:cxn ang="0">
                    <a:pos x="1781" y="1010"/>
                  </a:cxn>
                  <a:cxn ang="0">
                    <a:pos x="1887" y="1057"/>
                  </a:cxn>
                  <a:cxn ang="0">
                    <a:pos x="1987" y="1124"/>
                  </a:cxn>
                  <a:cxn ang="0">
                    <a:pos x="2102" y="1157"/>
                  </a:cxn>
                  <a:cxn ang="0">
                    <a:pos x="2191" y="1223"/>
                  </a:cxn>
                  <a:cxn ang="0">
                    <a:pos x="2344" y="1269"/>
                  </a:cxn>
                  <a:cxn ang="0">
                    <a:pos x="2452" y="1303"/>
                  </a:cxn>
                  <a:cxn ang="0">
                    <a:pos x="2571" y="1348"/>
                  </a:cxn>
                  <a:cxn ang="0">
                    <a:pos x="2684" y="1389"/>
                  </a:cxn>
                  <a:cxn ang="0">
                    <a:pos x="2775" y="1424"/>
                  </a:cxn>
                  <a:cxn ang="0">
                    <a:pos x="2793" y="1369"/>
                  </a:cxn>
                  <a:cxn ang="0">
                    <a:pos x="2772" y="1252"/>
                  </a:cxn>
                  <a:cxn ang="0">
                    <a:pos x="2943" y="1268"/>
                  </a:cxn>
                  <a:cxn ang="0">
                    <a:pos x="3034" y="1328"/>
                  </a:cxn>
                  <a:cxn ang="0">
                    <a:pos x="3126" y="1386"/>
                  </a:cxn>
                  <a:cxn ang="0">
                    <a:pos x="3231" y="1435"/>
                  </a:cxn>
                  <a:cxn ang="0">
                    <a:pos x="3331" y="1502"/>
                  </a:cxn>
                  <a:cxn ang="0">
                    <a:pos x="3428" y="1543"/>
                  </a:cxn>
                  <a:cxn ang="0">
                    <a:pos x="3550" y="1589"/>
                  </a:cxn>
                  <a:cxn ang="0">
                    <a:pos x="3638" y="1635"/>
                  </a:cxn>
                  <a:cxn ang="0">
                    <a:pos x="3728" y="1677"/>
                  </a:cxn>
                  <a:cxn ang="0">
                    <a:pos x="3839" y="1723"/>
                  </a:cxn>
                  <a:cxn ang="0">
                    <a:pos x="3933" y="1764"/>
                  </a:cxn>
                </a:cxnLst>
                <a:rect l="0" t="0" r="r" b="b"/>
                <a:pathLst>
                  <a:path w="3974" h="1775">
                    <a:moveTo>
                      <a:pt x="660" y="1775"/>
                    </a:moveTo>
                    <a:lnTo>
                      <a:pt x="660" y="1769"/>
                    </a:lnTo>
                    <a:lnTo>
                      <a:pt x="660" y="1764"/>
                    </a:lnTo>
                    <a:lnTo>
                      <a:pt x="651" y="1760"/>
                    </a:lnTo>
                    <a:lnTo>
                      <a:pt x="643" y="1756"/>
                    </a:lnTo>
                    <a:lnTo>
                      <a:pt x="636" y="1754"/>
                    </a:lnTo>
                    <a:lnTo>
                      <a:pt x="631" y="1753"/>
                    </a:lnTo>
                    <a:lnTo>
                      <a:pt x="631" y="1744"/>
                    </a:lnTo>
                    <a:lnTo>
                      <a:pt x="631" y="1735"/>
                    </a:lnTo>
                    <a:lnTo>
                      <a:pt x="622" y="1731"/>
                    </a:lnTo>
                    <a:lnTo>
                      <a:pt x="614" y="1727"/>
                    </a:lnTo>
                    <a:lnTo>
                      <a:pt x="607" y="1725"/>
                    </a:lnTo>
                    <a:lnTo>
                      <a:pt x="602" y="1724"/>
                    </a:lnTo>
                    <a:lnTo>
                      <a:pt x="602" y="1707"/>
                    </a:lnTo>
                    <a:lnTo>
                      <a:pt x="602" y="1695"/>
                    </a:lnTo>
                    <a:lnTo>
                      <a:pt x="593" y="1695"/>
                    </a:lnTo>
                    <a:lnTo>
                      <a:pt x="585" y="1695"/>
                    </a:lnTo>
                    <a:lnTo>
                      <a:pt x="585" y="1685"/>
                    </a:lnTo>
                    <a:lnTo>
                      <a:pt x="585" y="1676"/>
                    </a:lnTo>
                    <a:lnTo>
                      <a:pt x="584" y="1672"/>
                    </a:lnTo>
                    <a:lnTo>
                      <a:pt x="582" y="1669"/>
                    </a:lnTo>
                    <a:lnTo>
                      <a:pt x="578" y="1667"/>
                    </a:lnTo>
                    <a:lnTo>
                      <a:pt x="573" y="1666"/>
                    </a:lnTo>
                    <a:lnTo>
                      <a:pt x="573" y="1644"/>
                    </a:lnTo>
                    <a:lnTo>
                      <a:pt x="573" y="1625"/>
                    </a:lnTo>
                    <a:lnTo>
                      <a:pt x="573" y="1607"/>
                    </a:lnTo>
                    <a:lnTo>
                      <a:pt x="573" y="1589"/>
                    </a:lnTo>
                    <a:lnTo>
                      <a:pt x="564" y="1589"/>
                    </a:lnTo>
                    <a:lnTo>
                      <a:pt x="555" y="1589"/>
                    </a:lnTo>
                    <a:lnTo>
                      <a:pt x="555" y="1581"/>
                    </a:lnTo>
                    <a:lnTo>
                      <a:pt x="555" y="1572"/>
                    </a:lnTo>
                    <a:lnTo>
                      <a:pt x="564" y="1572"/>
                    </a:lnTo>
                    <a:lnTo>
                      <a:pt x="573" y="1572"/>
                    </a:lnTo>
                    <a:lnTo>
                      <a:pt x="573" y="1555"/>
                    </a:lnTo>
                    <a:lnTo>
                      <a:pt x="573" y="1543"/>
                    </a:lnTo>
                    <a:lnTo>
                      <a:pt x="574" y="1539"/>
                    </a:lnTo>
                    <a:lnTo>
                      <a:pt x="577" y="1535"/>
                    </a:lnTo>
                    <a:lnTo>
                      <a:pt x="580" y="1532"/>
                    </a:lnTo>
                    <a:lnTo>
                      <a:pt x="585" y="1531"/>
                    </a:lnTo>
                    <a:lnTo>
                      <a:pt x="597" y="1531"/>
                    </a:lnTo>
                    <a:lnTo>
                      <a:pt x="614" y="1531"/>
                    </a:lnTo>
                    <a:lnTo>
                      <a:pt x="614" y="1523"/>
                    </a:lnTo>
                    <a:lnTo>
                      <a:pt x="614" y="1514"/>
                    </a:lnTo>
                    <a:lnTo>
                      <a:pt x="631" y="1514"/>
                    </a:lnTo>
                    <a:lnTo>
                      <a:pt x="649" y="1514"/>
                    </a:lnTo>
                    <a:lnTo>
                      <a:pt x="668" y="1514"/>
                    </a:lnTo>
                    <a:lnTo>
                      <a:pt x="689" y="1514"/>
                    </a:lnTo>
                    <a:lnTo>
                      <a:pt x="689" y="1523"/>
                    </a:lnTo>
                    <a:lnTo>
                      <a:pt x="689" y="1531"/>
                    </a:lnTo>
                    <a:lnTo>
                      <a:pt x="707" y="1530"/>
                    </a:lnTo>
                    <a:lnTo>
                      <a:pt x="731" y="1528"/>
                    </a:lnTo>
                    <a:lnTo>
                      <a:pt x="742" y="1529"/>
                    </a:lnTo>
                    <a:lnTo>
                      <a:pt x="751" y="1531"/>
                    </a:lnTo>
                    <a:lnTo>
                      <a:pt x="755" y="1533"/>
                    </a:lnTo>
                    <a:lnTo>
                      <a:pt x="757" y="1536"/>
                    </a:lnTo>
                    <a:lnTo>
                      <a:pt x="759" y="1539"/>
                    </a:lnTo>
                    <a:lnTo>
                      <a:pt x="760" y="1543"/>
                    </a:lnTo>
                    <a:lnTo>
                      <a:pt x="769" y="1543"/>
                    </a:lnTo>
                    <a:lnTo>
                      <a:pt x="781" y="1543"/>
                    </a:lnTo>
                    <a:lnTo>
                      <a:pt x="793" y="1543"/>
                    </a:lnTo>
                    <a:lnTo>
                      <a:pt x="806" y="1543"/>
                    </a:lnTo>
                    <a:lnTo>
                      <a:pt x="806" y="1552"/>
                    </a:lnTo>
                    <a:lnTo>
                      <a:pt x="806" y="1560"/>
                    </a:lnTo>
                    <a:lnTo>
                      <a:pt x="818" y="1560"/>
                    </a:lnTo>
                    <a:lnTo>
                      <a:pt x="827" y="1559"/>
                    </a:lnTo>
                    <a:lnTo>
                      <a:pt x="830" y="1561"/>
                    </a:lnTo>
                    <a:lnTo>
                      <a:pt x="833" y="1563"/>
                    </a:lnTo>
                    <a:lnTo>
                      <a:pt x="835" y="1566"/>
                    </a:lnTo>
                    <a:lnTo>
                      <a:pt x="835" y="1572"/>
                    </a:lnTo>
                    <a:lnTo>
                      <a:pt x="847" y="1572"/>
                    </a:lnTo>
                    <a:lnTo>
                      <a:pt x="864" y="1572"/>
                    </a:lnTo>
                    <a:lnTo>
                      <a:pt x="864" y="1581"/>
                    </a:lnTo>
                    <a:lnTo>
                      <a:pt x="864" y="1589"/>
                    </a:lnTo>
                    <a:lnTo>
                      <a:pt x="879" y="1589"/>
                    </a:lnTo>
                    <a:lnTo>
                      <a:pt x="892" y="1589"/>
                    </a:lnTo>
                    <a:lnTo>
                      <a:pt x="897" y="1590"/>
                    </a:lnTo>
                    <a:lnTo>
                      <a:pt x="902" y="1592"/>
                    </a:lnTo>
                    <a:lnTo>
                      <a:pt x="903" y="1593"/>
                    </a:lnTo>
                    <a:lnTo>
                      <a:pt x="905" y="1595"/>
                    </a:lnTo>
                    <a:lnTo>
                      <a:pt x="906" y="1598"/>
                    </a:lnTo>
                    <a:lnTo>
                      <a:pt x="906" y="1601"/>
                    </a:lnTo>
                    <a:lnTo>
                      <a:pt x="918" y="1601"/>
                    </a:lnTo>
                    <a:lnTo>
                      <a:pt x="935" y="1601"/>
                    </a:lnTo>
                    <a:lnTo>
                      <a:pt x="935" y="1610"/>
                    </a:lnTo>
                    <a:lnTo>
                      <a:pt x="935" y="1618"/>
                    </a:lnTo>
                    <a:lnTo>
                      <a:pt x="944" y="1618"/>
                    </a:lnTo>
                    <a:lnTo>
                      <a:pt x="952" y="1618"/>
                    </a:lnTo>
                    <a:lnTo>
                      <a:pt x="952" y="1602"/>
                    </a:lnTo>
                    <a:lnTo>
                      <a:pt x="952" y="1589"/>
                    </a:lnTo>
                    <a:lnTo>
                      <a:pt x="944" y="1589"/>
                    </a:lnTo>
                    <a:lnTo>
                      <a:pt x="935" y="1589"/>
                    </a:lnTo>
                    <a:lnTo>
                      <a:pt x="931" y="1581"/>
                    </a:lnTo>
                    <a:lnTo>
                      <a:pt x="927" y="1573"/>
                    </a:lnTo>
                    <a:lnTo>
                      <a:pt x="924" y="1566"/>
                    </a:lnTo>
                    <a:lnTo>
                      <a:pt x="923" y="1560"/>
                    </a:lnTo>
                    <a:lnTo>
                      <a:pt x="907" y="1560"/>
                    </a:lnTo>
                    <a:lnTo>
                      <a:pt x="894" y="1560"/>
                    </a:lnTo>
                    <a:lnTo>
                      <a:pt x="894" y="1552"/>
                    </a:lnTo>
                    <a:lnTo>
                      <a:pt x="894" y="1543"/>
                    </a:lnTo>
                    <a:lnTo>
                      <a:pt x="886" y="1539"/>
                    </a:lnTo>
                    <a:lnTo>
                      <a:pt x="878" y="1535"/>
                    </a:lnTo>
                    <a:lnTo>
                      <a:pt x="871" y="1532"/>
                    </a:lnTo>
                    <a:lnTo>
                      <a:pt x="864" y="1531"/>
                    </a:lnTo>
                    <a:lnTo>
                      <a:pt x="864" y="1523"/>
                    </a:lnTo>
                    <a:lnTo>
                      <a:pt x="864" y="1514"/>
                    </a:lnTo>
                    <a:lnTo>
                      <a:pt x="855" y="1514"/>
                    </a:lnTo>
                    <a:lnTo>
                      <a:pt x="845" y="1514"/>
                    </a:lnTo>
                    <a:lnTo>
                      <a:pt x="841" y="1514"/>
                    </a:lnTo>
                    <a:lnTo>
                      <a:pt x="838" y="1511"/>
                    </a:lnTo>
                    <a:lnTo>
                      <a:pt x="836" y="1508"/>
                    </a:lnTo>
                    <a:lnTo>
                      <a:pt x="835" y="1502"/>
                    </a:lnTo>
                    <a:lnTo>
                      <a:pt x="826" y="1502"/>
                    </a:lnTo>
                    <a:lnTo>
                      <a:pt x="818" y="1502"/>
                    </a:lnTo>
                    <a:lnTo>
                      <a:pt x="818" y="1493"/>
                    </a:lnTo>
                    <a:lnTo>
                      <a:pt x="818" y="1485"/>
                    </a:lnTo>
                    <a:lnTo>
                      <a:pt x="801" y="1485"/>
                    </a:lnTo>
                    <a:lnTo>
                      <a:pt x="789" y="1485"/>
                    </a:lnTo>
                    <a:lnTo>
                      <a:pt x="781" y="1477"/>
                    </a:lnTo>
                    <a:lnTo>
                      <a:pt x="777" y="1473"/>
                    </a:lnTo>
                    <a:lnTo>
                      <a:pt x="777" y="1464"/>
                    </a:lnTo>
                    <a:lnTo>
                      <a:pt x="777" y="1456"/>
                    </a:lnTo>
                    <a:lnTo>
                      <a:pt x="760" y="1456"/>
                    </a:lnTo>
                    <a:lnTo>
                      <a:pt x="748" y="1456"/>
                    </a:lnTo>
                    <a:lnTo>
                      <a:pt x="748" y="1439"/>
                    </a:lnTo>
                    <a:lnTo>
                      <a:pt x="748" y="1427"/>
                    </a:lnTo>
                    <a:lnTo>
                      <a:pt x="739" y="1427"/>
                    </a:lnTo>
                    <a:lnTo>
                      <a:pt x="729" y="1427"/>
                    </a:lnTo>
                    <a:lnTo>
                      <a:pt x="725" y="1426"/>
                    </a:lnTo>
                    <a:lnTo>
                      <a:pt x="722" y="1424"/>
                    </a:lnTo>
                    <a:lnTo>
                      <a:pt x="720" y="1421"/>
                    </a:lnTo>
                    <a:lnTo>
                      <a:pt x="719" y="1415"/>
                    </a:lnTo>
                    <a:lnTo>
                      <a:pt x="709" y="1415"/>
                    </a:lnTo>
                    <a:lnTo>
                      <a:pt x="701" y="1415"/>
                    </a:lnTo>
                    <a:lnTo>
                      <a:pt x="696" y="1407"/>
                    </a:lnTo>
                    <a:lnTo>
                      <a:pt x="693" y="1398"/>
                    </a:lnTo>
                    <a:lnTo>
                      <a:pt x="690" y="1391"/>
                    </a:lnTo>
                    <a:lnTo>
                      <a:pt x="689" y="1386"/>
                    </a:lnTo>
                    <a:lnTo>
                      <a:pt x="680" y="1386"/>
                    </a:lnTo>
                    <a:lnTo>
                      <a:pt x="672" y="1386"/>
                    </a:lnTo>
                    <a:lnTo>
                      <a:pt x="672" y="1377"/>
                    </a:lnTo>
                    <a:lnTo>
                      <a:pt x="672" y="1369"/>
                    </a:lnTo>
                    <a:lnTo>
                      <a:pt x="655" y="1369"/>
                    </a:lnTo>
                    <a:lnTo>
                      <a:pt x="643" y="1369"/>
                    </a:lnTo>
                    <a:lnTo>
                      <a:pt x="635" y="1361"/>
                    </a:lnTo>
                    <a:lnTo>
                      <a:pt x="631" y="1357"/>
                    </a:lnTo>
                    <a:lnTo>
                      <a:pt x="631" y="1348"/>
                    </a:lnTo>
                    <a:lnTo>
                      <a:pt x="631" y="1340"/>
                    </a:lnTo>
                    <a:lnTo>
                      <a:pt x="622" y="1335"/>
                    </a:lnTo>
                    <a:lnTo>
                      <a:pt x="614" y="1332"/>
                    </a:lnTo>
                    <a:lnTo>
                      <a:pt x="607" y="1329"/>
                    </a:lnTo>
                    <a:lnTo>
                      <a:pt x="602" y="1328"/>
                    </a:lnTo>
                    <a:lnTo>
                      <a:pt x="602" y="1319"/>
                    </a:lnTo>
                    <a:lnTo>
                      <a:pt x="602" y="1311"/>
                    </a:lnTo>
                    <a:lnTo>
                      <a:pt x="593" y="1306"/>
                    </a:lnTo>
                    <a:lnTo>
                      <a:pt x="585" y="1303"/>
                    </a:lnTo>
                    <a:lnTo>
                      <a:pt x="578" y="1300"/>
                    </a:lnTo>
                    <a:lnTo>
                      <a:pt x="573" y="1299"/>
                    </a:lnTo>
                    <a:lnTo>
                      <a:pt x="573" y="1289"/>
                    </a:lnTo>
                    <a:lnTo>
                      <a:pt x="573" y="1281"/>
                    </a:lnTo>
                    <a:lnTo>
                      <a:pt x="562" y="1281"/>
                    </a:lnTo>
                    <a:lnTo>
                      <a:pt x="553" y="1281"/>
                    </a:lnTo>
                    <a:lnTo>
                      <a:pt x="549" y="1280"/>
                    </a:lnTo>
                    <a:lnTo>
                      <a:pt x="546" y="1278"/>
                    </a:lnTo>
                    <a:lnTo>
                      <a:pt x="544" y="1274"/>
                    </a:lnTo>
                    <a:lnTo>
                      <a:pt x="543" y="1269"/>
                    </a:lnTo>
                    <a:lnTo>
                      <a:pt x="534" y="1269"/>
                    </a:lnTo>
                    <a:lnTo>
                      <a:pt x="525" y="1269"/>
                    </a:lnTo>
                    <a:lnTo>
                      <a:pt x="521" y="1260"/>
                    </a:lnTo>
                    <a:lnTo>
                      <a:pt x="518" y="1252"/>
                    </a:lnTo>
                    <a:lnTo>
                      <a:pt x="515" y="1245"/>
                    </a:lnTo>
                    <a:lnTo>
                      <a:pt x="514" y="1240"/>
                    </a:lnTo>
                    <a:lnTo>
                      <a:pt x="497" y="1240"/>
                    </a:lnTo>
                    <a:lnTo>
                      <a:pt x="485" y="1240"/>
                    </a:lnTo>
                    <a:lnTo>
                      <a:pt x="485" y="1231"/>
                    </a:lnTo>
                    <a:lnTo>
                      <a:pt x="485" y="1223"/>
                    </a:lnTo>
                    <a:lnTo>
                      <a:pt x="476" y="1223"/>
                    </a:lnTo>
                    <a:lnTo>
                      <a:pt x="467" y="1223"/>
                    </a:lnTo>
                    <a:lnTo>
                      <a:pt x="468" y="1213"/>
                    </a:lnTo>
                    <a:lnTo>
                      <a:pt x="468" y="1204"/>
                    </a:lnTo>
                    <a:lnTo>
                      <a:pt x="467" y="1200"/>
                    </a:lnTo>
                    <a:lnTo>
                      <a:pt x="465" y="1196"/>
                    </a:lnTo>
                    <a:lnTo>
                      <a:pt x="461" y="1194"/>
                    </a:lnTo>
                    <a:lnTo>
                      <a:pt x="456" y="1193"/>
                    </a:lnTo>
                    <a:lnTo>
                      <a:pt x="456" y="1177"/>
                    </a:lnTo>
                    <a:lnTo>
                      <a:pt x="456" y="1164"/>
                    </a:lnTo>
                    <a:lnTo>
                      <a:pt x="446" y="1165"/>
                    </a:lnTo>
                    <a:lnTo>
                      <a:pt x="437" y="1165"/>
                    </a:lnTo>
                    <a:lnTo>
                      <a:pt x="433" y="1164"/>
                    </a:lnTo>
                    <a:lnTo>
                      <a:pt x="430" y="1162"/>
                    </a:lnTo>
                    <a:lnTo>
                      <a:pt x="428" y="1158"/>
                    </a:lnTo>
                    <a:lnTo>
                      <a:pt x="427" y="1153"/>
                    </a:lnTo>
                    <a:lnTo>
                      <a:pt x="418" y="1153"/>
                    </a:lnTo>
                    <a:lnTo>
                      <a:pt x="408" y="1153"/>
                    </a:lnTo>
                    <a:lnTo>
                      <a:pt x="404" y="1148"/>
                    </a:lnTo>
                    <a:lnTo>
                      <a:pt x="400" y="1144"/>
                    </a:lnTo>
                    <a:lnTo>
                      <a:pt x="398" y="1140"/>
                    </a:lnTo>
                    <a:lnTo>
                      <a:pt x="397" y="1135"/>
                    </a:lnTo>
                    <a:lnTo>
                      <a:pt x="397" y="1119"/>
                    </a:lnTo>
                    <a:lnTo>
                      <a:pt x="397" y="1106"/>
                    </a:lnTo>
                    <a:lnTo>
                      <a:pt x="388" y="1102"/>
                    </a:lnTo>
                    <a:lnTo>
                      <a:pt x="380" y="1098"/>
                    </a:lnTo>
                    <a:lnTo>
                      <a:pt x="373" y="1096"/>
                    </a:lnTo>
                    <a:lnTo>
                      <a:pt x="368" y="1095"/>
                    </a:lnTo>
                    <a:lnTo>
                      <a:pt x="368" y="1086"/>
                    </a:lnTo>
                    <a:lnTo>
                      <a:pt x="368" y="1077"/>
                    </a:lnTo>
                    <a:lnTo>
                      <a:pt x="359" y="1077"/>
                    </a:lnTo>
                    <a:lnTo>
                      <a:pt x="350" y="1077"/>
                    </a:lnTo>
                    <a:lnTo>
                      <a:pt x="350" y="1061"/>
                    </a:lnTo>
                    <a:lnTo>
                      <a:pt x="350" y="1048"/>
                    </a:lnTo>
                    <a:lnTo>
                      <a:pt x="334" y="1048"/>
                    </a:lnTo>
                    <a:lnTo>
                      <a:pt x="321" y="1048"/>
                    </a:lnTo>
                    <a:lnTo>
                      <a:pt x="321" y="1032"/>
                    </a:lnTo>
                    <a:lnTo>
                      <a:pt x="321" y="1019"/>
                    </a:lnTo>
                    <a:lnTo>
                      <a:pt x="313" y="1011"/>
                    </a:lnTo>
                    <a:lnTo>
                      <a:pt x="310" y="1008"/>
                    </a:lnTo>
                    <a:lnTo>
                      <a:pt x="301" y="1008"/>
                    </a:lnTo>
                    <a:lnTo>
                      <a:pt x="292" y="1008"/>
                    </a:lnTo>
                    <a:lnTo>
                      <a:pt x="293" y="993"/>
                    </a:lnTo>
                    <a:lnTo>
                      <a:pt x="293" y="978"/>
                    </a:lnTo>
                    <a:lnTo>
                      <a:pt x="292" y="971"/>
                    </a:lnTo>
                    <a:lnTo>
                      <a:pt x="290" y="966"/>
                    </a:lnTo>
                    <a:lnTo>
                      <a:pt x="288" y="964"/>
                    </a:lnTo>
                    <a:lnTo>
                      <a:pt x="286" y="963"/>
                    </a:lnTo>
                    <a:lnTo>
                      <a:pt x="284" y="962"/>
                    </a:lnTo>
                    <a:lnTo>
                      <a:pt x="281" y="961"/>
                    </a:lnTo>
                    <a:lnTo>
                      <a:pt x="281" y="945"/>
                    </a:lnTo>
                    <a:lnTo>
                      <a:pt x="281" y="932"/>
                    </a:lnTo>
                    <a:lnTo>
                      <a:pt x="272" y="932"/>
                    </a:lnTo>
                    <a:lnTo>
                      <a:pt x="263" y="932"/>
                    </a:lnTo>
                    <a:lnTo>
                      <a:pt x="264" y="922"/>
                    </a:lnTo>
                    <a:lnTo>
                      <a:pt x="264" y="912"/>
                    </a:lnTo>
                    <a:lnTo>
                      <a:pt x="263" y="908"/>
                    </a:lnTo>
                    <a:lnTo>
                      <a:pt x="260" y="905"/>
                    </a:lnTo>
                    <a:lnTo>
                      <a:pt x="256" y="903"/>
                    </a:lnTo>
                    <a:lnTo>
                      <a:pt x="251" y="902"/>
                    </a:lnTo>
                    <a:lnTo>
                      <a:pt x="249" y="879"/>
                    </a:lnTo>
                    <a:lnTo>
                      <a:pt x="248" y="846"/>
                    </a:lnTo>
                    <a:lnTo>
                      <a:pt x="248" y="830"/>
                    </a:lnTo>
                    <a:lnTo>
                      <a:pt x="251" y="817"/>
                    </a:lnTo>
                    <a:lnTo>
                      <a:pt x="252" y="811"/>
                    </a:lnTo>
                    <a:lnTo>
                      <a:pt x="255" y="807"/>
                    </a:lnTo>
                    <a:lnTo>
                      <a:pt x="258" y="804"/>
                    </a:lnTo>
                    <a:lnTo>
                      <a:pt x="263" y="803"/>
                    </a:lnTo>
                    <a:lnTo>
                      <a:pt x="263" y="795"/>
                    </a:lnTo>
                    <a:lnTo>
                      <a:pt x="263" y="786"/>
                    </a:lnTo>
                    <a:lnTo>
                      <a:pt x="269" y="782"/>
                    </a:lnTo>
                    <a:lnTo>
                      <a:pt x="276" y="778"/>
                    </a:lnTo>
                    <a:lnTo>
                      <a:pt x="284" y="775"/>
                    </a:lnTo>
                    <a:lnTo>
                      <a:pt x="292" y="774"/>
                    </a:lnTo>
                    <a:lnTo>
                      <a:pt x="292" y="766"/>
                    </a:lnTo>
                    <a:lnTo>
                      <a:pt x="292" y="757"/>
                    </a:lnTo>
                    <a:lnTo>
                      <a:pt x="314" y="757"/>
                    </a:lnTo>
                    <a:lnTo>
                      <a:pt x="336" y="757"/>
                    </a:lnTo>
                    <a:lnTo>
                      <a:pt x="358" y="757"/>
                    </a:lnTo>
                    <a:lnTo>
                      <a:pt x="379" y="757"/>
                    </a:lnTo>
                    <a:lnTo>
                      <a:pt x="379" y="766"/>
                    </a:lnTo>
                    <a:lnTo>
                      <a:pt x="379" y="774"/>
                    </a:lnTo>
                    <a:lnTo>
                      <a:pt x="396" y="773"/>
                    </a:lnTo>
                    <a:lnTo>
                      <a:pt x="416" y="772"/>
                    </a:lnTo>
                    <a:lnTo>
                      <a:pt x="425" y="772"/>
                    </a:lnTo>
                    <a:lnTo>
                      <a:pt x="432" y="774"/>
                    </a:lnTo>
                    <a:lnTo>
                      <a:pt x="434" y="776"/>
                    </a:lnTo>
                    <a:lnTo>
                      <a:pt x="437" y="779"/>
                    </a:lnTo>
                    <a:lnTo>
                      <a:pt x="438" y="782"/>
                    </a:lnTo>
                    <a:lnTo>
                      <a:pt x="438" y="786"/>
                    </a:lnTo>
                    <a:lnTo>
                      <a:pt x="451" y="786"/>
                    </a:lnTo>
                    <a:lnTo>
                      <a:pt x="467" y="786"/>
                    </a:lnTo>
                    <a:lnTo>
                      <a:pt x="467" y="795"/>
                    </a:lnTo>
                    <a:lnTo>
                      <a:pt x="467" y="803"/>
                    </a:lnTo>
                    <a:lnTo>
                      <a:pt x="479" y="803"/>
                    </a:lnTo>
                    <a:lnTo>
                      <a:pt x="488" y="803"/>
                    </a:lnTo>
                    <a:lnTo>
                      <a:pt x="492" y="804"/>
                    </a:lnTo>
                    <a:lnTo>
                      <a:pt x="494" y="806"/>
                    </a:lnTo>
                    <a:lnTo>
                      <a:pt x="496" y="810"/>
                    </a:lnTo>
                    <a:lnTo>
                      <a:pt x="496" y="815"/>
                    </a:lnTo>
                    <a:lnTo>
                      <a:pt x="509" y="815"/>
                    </a:lnTo>
                    <a:lnTo>
                      <a:pt x="525" y="815"/>
                    </a:lnTo>
                    <a:lnTo>
                      <a:pt x="518" y="807"/>
                    </a:lnTo>
                    <a:lnTo>
                      <a:pt x="514" y="803"/>
                    </a:lnTo>
                    <a:lnTo>
                      <a:pt x="514" y="795"/>
                    </a:lnTo>
                    <a:lnTo>
                      <a:pt x="514" y="786"/>
                    </a:lnTo>
                    <a:lnTo>
                      <a:pt x="505" y="782"/>
                    </a:lnTo>
                    <a:lnTo>
                      <a:pt x="497" y="778"/>
                    </a:lnTo>
                    <a:lnTo>
                      <a:pt x="490" y="775"/>
                    </a:lnTo>
                    <a:lnTo>
                      <a:pt x="485" y="774"/>
                    </a:lnTo>
                    <a:lnTo>
                      <a:pt x="485" y="766"/>
                    </a:lnTo>
                    <a:lnTo>
                      <a:pt x="485" y="757"/>
                    </a:lnTo>
                    <a:lnTo>
                      <a:pt x="475" y="758"/>
                    </a:lnTo>
                    <a:lnTo>
                      <a:pt x="466" y="758"/>
                    </a:lnTo>
                    <a:lnTo>
                      <a:pt x="462" y="757"/>
                    </a:lnTo>
                    <a:lnTo>
                      <a:pt x="459" y="755"/>
                    </a:lnTo>
                    <a:lnTo>
                      <a:pt x="457" y="751"/>
                    </a:lnTo>
                    <a:lnTo>
                      <a:pt x="456" y="745"/>
                    </a:lnTo>
                    <a:lnTo>
                      <a:pt x="447" y="745"/>
                    </a:lnTo>
                    <a:lnTo>
                      <a:pt x="438" y="745"/>
                    </a:lnTo>
                    <a:lnTo>
                      <a:pt x="434" y="737"/>
                    </a:lnTo>
                    <a:lnTo>
                      <a:pt x="430" y="729"/>
                    </a:lnTo>
                    <a:lnTo>
                      <a:pt x="428" y="722"/>
                    </a:lnTo>
                    <a:lnTo>
                      <a:pt x="427" y="716"/>
                    </a:lnTo>
                    <a:lnTo>
                      <a:pt x="418" y="716"/>
                    </a:lnTo>
                    <a:lnTo>
                      <a:pt x="408" y="716"/>
                    </a:lnTo>
                    <a:lnTo>
                      <a:pt x="404" y="708"/>
                    </a:lnTo>
                    <a:lnTo>
                      <a:pt x="400" y="700"/>
                    </a:lnTo>
                    <a:lnTo>
                      <a:pt x="398" y="693"/>
                    </a:lnTo>
                    <a:lnTo>
                      <a:pt x="397" y="687"/>
                    </a:lnTo>
                    <a:lnTo>
                      <a:pt x="388" y="687"/>
                    </a:lnTo>
                    <a:lnTo>
                      <a:pt x="379" y="687"/>
                    </a:lnTo>
                    <a:lnTo>
                      <a:pt x="375" y="679"/>
                    </a:lnTo>
                    <a:lnTo>
                      <a:pt x="371" y="671"/>
                    </a:lnTo>
                    <a:lnTo>
                      <a:pt x="369" y="664"/>
                    </a:lnTo>
                    <a:lnTo>
                      <a:pt x="368" y="658"/>
                    </a:lnTo>
                    <a:lnTo>
                      <a:pt x="359" y="658"/>
                    </a:lnTo>
                    <a:lnTo>
                      <a:pt x="350" y="658"/>
                    </a:lnTo>
                    <a:lnTo>
                      <a:pt x="346" y="654"/>
                    </a:lnTo>
                    <a:lnTo>
                      <a:pt x="342" y="650"/>
                    </a:lnTo>
                    <a:lnTo>
                      <a:pt x="340" y="645"/>
                    </a:lnTo>
                    <a:lnTo>
                      <a:pt x="339" y="641"/>
                    </a:lnTo>
                    <a:lnTo>
                      <a:pt x="339" y="624"/>
                    </a:lnTo>
                    <a:lnTo>
                      <a:pt x="339" y="612"/>
                    </a:lnTo>
                    <a:lnTo>
                      <a:pt x="330" y="608"/>
                    </a:lnTo>
                    <a:lnTo>
                      <a:pt x="322" y="604"/>
                    </a:lnTo>
                    <a:lnTo>
                      <a:pt x="315" y="601"/>
                    </a:lnTo>
                    <a:lnTo>
                      <a:pt x="310" y="600"/>
                    </a:lnTo>
                    <a:lnTo>
                      <a:pt x="310" y="592"/>
                    </a:lnTo>
                    <a:lnTo>
                      <a:pt x="310" y="583"/>
                    </a:lnTo>
                    <a:lnTo>
                      <a:pt x="301" y="579"/>
                    </a:lnTo>
                    <a:lnTo>
                      <a:pt x="293" y="575"/>
                    </a:lnTo>
                    <a:lnTo>
                      <a:pt x="286" y="572"/>
                    </a:lnTo>
                    <a:lnTo>
                      <a:pt x="281" y="571"/>
                    </a:lnTo>
                    <a:lnTo>
                      <a:pt x="281" y="562"/>
                    </a:lnTo>
                    <a:lnTo>
                      <a:pt x="281" y="553"/>
                    </a:lnTo>
                    <a:lnTo>
                      <a:pt x="272" y="549"/>
                    </a:lnTo>
                    <a:lnTo>
                      <a:pt x="264" y="545"/>
                    </a:lnTo>
                    <a:lnTo>
                      <a:pt x="256" y="542"/>
                    </a:lnTo>
                    <a:lnTo>
                      <a:pt x="251" y="541"/>
                    </a:lnTo>
                    <a:lnTo>
                      <a:pt x="251" y="533"/>
                    </a:lnTo>
                    <a:lnTo>
                      <a:pt x="251" y="524"/>
                    </a:lnTo>
                    <a:lnTo>
                      <a:pt x="242" y="520"/>
                    </a:lnTo>
                    <a:lnTo>
                      <a:pt x="234" y="516"/>
                    </a:lnTo>
                    <a:lnTo>
                      <a:pt x="227" y="513"/>
                    </a:lnTo>
                    <a:lnTo>
                      <a:pt x="222" y="512"/>
                    </a:lnTo>
                    <a:lnTo>
                      <a:pt x="222" y="504"/>
                    </a:lnTo>
                    <a:lnTo>
                      <a:pt x="222" y="495"/>
                    </a:lnTo>
                    <a:lnTo>
                      <a:pt x="213" y="491"/>
                    </a:lnTo>
                    <a:lnTo>
                      <a:pt x="205" y="487"/>
                    </a:lnTo>
                    <a:lnTo>
                      <a:pt x="198" y="484"/>
                    </a:lnTo>
                    <a:lnTo>
                      <a:pt x="193" y="483"/>
                    </a:lnTo>
                    <a:lnTo>
                      <a:pt x="193" y="467"/>
                    </a:lnTo>
                    <a:lnTo>
                      <a:pt x="193" y="454"/>
                    </a:lnTo>
                    <a:lnTo>
                      <a:pt x="184" y="454"/>
                    </a:lnTo>
                    <a:lnTo>
                      <a:pt x="175" y="454"/>
                    </a:lnTo>
                    <a:lnTo>
                      <a:pt x="176" y="445"/>
                    </a:lnTo>
                    <a:lnTo>
                      <a:pt x="176" y="435"/>
                    </a:lnTo>
                    <a:lnTo>
                      <a:pt x="175" y="431"/>
                    </a:lnTo>
                    <a:lnTo>
                      <a:pt x="173" y="428"/>
                    </a:lnTo>
                    <a:lnTo>
                      <a:pt x="169" y="426"/>
                    </a:lnTo>
                    <a:lnTo>
                      <a:pt x="164" y="425"/>
                    </a:lnTo>
                    <a:lnTo>
                      <a:pt x="164" y="416"/>
                    </a:lnTo>
                    <a:lnTo>
                      <a:pt x="164" y="408"/>
                    </a:lnTo>
                    <a:lnTo>
                      <a:pt x="155" y="408"/>
                    </a:lnTo>
                    <a:lnTo>
                      <a:pt x="146" y="408"/>
                    </a:lnTo>
                    <a:lnTo>
                      <a:pt x="146" y="391"/>
                    </a:lnTo>
                    <a:lnTo>
                      <a:pt x="146" y="379"/>
                    </a:lnTo>
                    <a:lnTo>
                      <a:pt x="138" y="371"/>
                    </a:lnTo>
                    <a:lnTo>
                      <a:pt x="135" y="367"/>
                    </a:lnTo>
                    <a:lnTo>
                      <a:pt x="126" y="367"/>
                    </a:lnTo>
                    <a:lnTo>
                      <a:pt x="117" y="367"/>
                    </a:lnTo>
                    <a:lnTo>
                      <a:pt x="113" y="363"/>
                    </a:lnTo>
                    <a:lnTo>
                      <a:pt x="108" y="358"/>
                    </a:lnTo>
                    <a:lnTo>
                      <a:pt x="105" y="354"/>
                    </a:lnTo>
                    <a:lnTo>
                      <a:pt x="105" y="350"/>
                    </a:lnTo>
                    <a:lnTo>
                      <a:pt x="105" y="333"/>
                    </a:lnTo>
                    <a:lnTo>
                      <a:pt x="105" y="321"/>
                    </a:lnTo>
                    <a:lnTo>
                      <a:pt x="96" y="316"/>
                    </a:lnTo>
                    <a:lnTo>
                      <a:pt x="88" y="313"/>
                    </a:lnTo>
                    <a:lnTo>
                      <a:pt x="81" y="310"/>
                    </a:lnTo>
                    <a:lnTo>
                      <a:pt x="75" y="309"/>
                    </a:lnTo>
                    <a:lnTo>
                      <a:pt x="75" y="292"/>
                    </a:lnTo>
                    <a:lnTo>
                      <a:pt x="75" y="280"/>
                    </a:lnTo>
                    <a:lnTo>
                      <a:pt x="67" y="280"/>
                    </a:lnTo>
                    <a:lnTo>
                      <a:pt x="58" y="280"/>
                    </a:lnTo>
                    <a:lnTo>
                      <a:pt x="59" y="271"/>
                    </a:lnTo>
                    <a:lnTo>
                      <a:pt x="59" y="261"/>
                    </a:lnTo>
                    <a:lnTo>
                      <a:pt x="58" y="257"/>
                    </a:lnTo>
                    <a:lnTo>
                      <a:pt x="56" y="254"/>
                    </a:lnTo>
                    <a:lnTo>
                      <a:pt x="52" y="252"/>
                    </a:lnTo>
                    <a:lnTo>
                      <a:pt x="46" y="251"/>
                    </a:lnTo>
                    <a:lnTo>
                      <a:pt x="46" y="242"/>
                    </a:lnTo>
                    <a:lnTo>
                      <a:pt x="46" y="234"/>
                    </a:lnTo>
                    <a:lnTo>
                      <a:pt x="38" y="234"/>
                    </a:lnTo>
                    <a:lnTo>
                      <a:pt x="29" y="234"/>
                    </a:lnTo>
                    <a:lnTo>
                      <a:pt x="30" y="222"/>
                    </a:lnTo>
                    <a:lnTo>
                      <a:pt x="30" y="209"/>
                    </a:lnTo>
                    <a:lnTo>
                      <a:pt x="29" y="203"/>
                    </a:lnTo>
                    <a:lnTo>
                      <a:pt x="27" y="197"/>
                    </a:lnTo>
                    <a:lnTo>
                      <a:pt x="25" y="195"/>
                    </a:lnTo>
                    <a:lnTo>
                      <a:pt x="23" y="193"/>
                    </a:lnTo>
                    <a:lnTo>
                      <a:pt x="20" y="192"/>
                    </a:lnTo>
                    <a:lnTo>
                      <a:pt x="17" y="192"/>
                    </a:lnTo>
                    <a:lnTo>
                      <a:pt x="17" y="171"/>
                    </a:lnTo>
                    <a:lnTo>
                      <a:pt x="17" y="152"/>
                    </a:lnTo>
                    <a:lnTo>
                      <a:pt x="17" y="134"/>
                    </a:lnTo>
                    <a:lnTo>
                      <a:pt x="17" y="116"/>
                    </a:lnTo>
                    <a:lnTo>
                      <a:pt x="9" y="116"/>
                    </a:lnTo>
                    <a:lnTo>
                      <a:pt x="0" y="116"/>
                    </a:lnTo>
                    <a:lnTo>
                      <a:pt x="0" y="100"/>
                    </a:lnTo>
                    <a:lnTo>
                      <a:pt x="0" y="85"/>
                    </a:lnTo>
                    <a:lnTo>
                      <a:pt x="0" y="72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17" y="58"/>
                    </a:lnTo>
                    <a:lnTo>
                      <a:pt x="17" y="46"/>
                    </a:lnTo>
                    <a:lnTo>
                      <a:pt x="17" y="36"/>
                    </a:lnTo>
                    <a:lnTo>
                      <a:pt x="17" y="27"/>
                    </a:lnTo>
                    <a:lnTo>
                      <a:pt x="17" y="18"/>
                    </a:lnTo>
                    <a:lnTo>
                      <a:pt x="30" y="18"/>
                    </a:lnTo>
                    <a:lnTo>
                      <a:pt x="46" y="18"/>
                    </a:lnTo>
                    <a:lnTo>
                      <a:pt x="46" y="9"/>
                    </a:lnTo>
                    <a:lnTo>
                      <a:pt x="46" y="0"/>
                    </a:lnTo>
                    <a:lnTo>
                      <a:pt x="77" y="0"/>
                    </a:lnTo>
                    <a:lnTo>
                      <a:pt x="108" y="0"/>
                    </a:lnTo>
                    <a:lnTo>
                      <a:pt x="141" y="0"/>
                    </a:lnTo>
                    <a:lnTo>
                      <a:pt x="175" y="0"/>
                    </a:lnTo>
                    <a:lnTo>
                      <a:pt x="175" y="9"/>
                    </a:lnTo>
                    <a:lnTo>
                      <a:pt x="175" y="18"/>
                    </a:lnTo>
                    <a:lnTo>
                      <a:pt x="190" y="17"/>
                    </a:lnTo>
                    <a:lnTo>
                      <a:pt x="205" y="17"/>
                    </a:lnTo>
                    <a:lnTo>
                      <a:pt x="211" y="18"/>
                    </a:lnTo>
                    <a:lnTo>
                      <a:pt x="217" y="20"/>
                    </a:lnTo>
                    <a:lnTo>
                      <a:pt x="219" y="22"/>
                    </a:lnTo>
                    <a:lnTo>
                      <a:pt x="220" y="24"/>
                    </a:lnTo>
                    <a:lnTo>
                      <a:pt x="221" y="26"/>
                    </a:lnTo>
                    <a:lnTo>
                      <a:pt x="222" y="29"/>
                    </a:lnTo>
                    <a:lnTo>
                      <a:pt x="234" y="29"/>
                    </a:lnTo>
                    <a:lnTo>
                      <a:pt x="251" y="29"/>
                    </a:lnTo>
                    <a:lnTo>
                      <a:pt x="251" y="38"/>
                    </a:lnTo>
                    <a:lnTo>
                      <a:pt x="251" y="47"/>
                    </a:lnTo>
                    <a:lnTo>
                      <a:pt x="264" y="47"/>
                    </a:lnTo>
                    <a:lnTo>
                      <a:pt x="281" y="47"/>
                    </a:lnTo>
                    <a:lnTo>
                      <a:pt x="284" y="50"/>
                    </a:lnTo>
                    <a:lnTo>
                      <a:pt x="292" y="58"/>
                    </a:lnTo>
                    <a:lnTo>
                      <a:pt x="292" y="67"/>
                    </a:lnTo>
                    <a:lnTo>
                      <a:pt x="292" y="76"/>
                    </a:lnTo>
                    <a:lnTo>
                      <a:pt x="304" y="75"/>
                    </a:lnTo>
                    <a:lnTo>
                      <a:pt x="313" y="75"/>
                    </a:lnTo>
                    <a:lnTo>
                      <a:pt x="317" y="76"/>
                    </a:lnTo>
                    <a:lnTo>
                      <a:pt x="319" y="78"/>
                    </a:lnTo>
                    <a:lnTo>
                      <a:pt x="321" y="82"/>
                    </a:lnTo>
                    <a:lnTo>
                      <a:pt x="321" y="87"/>
                    </a:lnTo>
                    <a:lnTo>
                      <a:pt x="330" y="87"/>
                    </a:lnTo>
                    <a:lnTo>
                      <a:pt x="339" y="87"/>
                    </a:lnTo>
                    <a:lnTo>
                      <a:pt x="339" y="96"/>
                    </a:lnTo>
                    <a:lnTo>
                      <a:pt x="339" y="105"/>
                    </a:lnTo>
                    <a:lnTo>
                      <a:pt x="351" y="105"/>
                    </a:lnTo>
                    <a:lnTo>
                      <a:pt x="368" y="105"/>
                    </a:lnTo>
                    <a:lnTo>
                      <a:pt x="368" y="117"/>
                    </a:lnTo>
                    <a:lnTo>
                      <a:pt x="368" y="134"/>
                    </a:lnTo>
                    <a:lnTo>
                      <a:pt x="380" y="134"/>
                    </a:lnTo>
                    <a:lnTo>
                      <a:pt x="397" y="134"/>
                    </a:lnTo>
                    <a:lnTo>
                      <a:pt x="397" y="146"/>
                    </a:lnTo>
                    <a:lnTo>
                      <a:pt x="397" y="163"/>
                    </a:lnTo>
                    <a:lnTo>
                      <a:pt x="409" y="163"/>
                    </a:lnTo>
                    <a:lnTo>
                      <a:pt x="427" y="163"/>
                    </a:lnTo>
                    <a:lnTo>
                      <a:pt x="430" y="167"/>
                    </a:lnTo>
                    <a:lnTo>
                      <a:pt x="438" y="174"/>
                    </a:lnTo>
                    <a:lnTo>
                      <a:pt x="438" y="183"/>
                    </a:lnTo>
                    <a:lnTo>
                      <a:pt x="438" y="192"/>
                    </a:lnTo>
                    <a:lnTo>
                      <a:pt x="444" y="193"/>
                    </a:lnTo>
                    <a:lnTo>
                      <a:pt x="451" y="196"/>
                    </a:lnTo>
                    <a:lnTo>
                      <a:pt x="459" y="200"/>
                    </a:lnTo>
                    <a:lnTo>
                      <a:pt x="467" y="204"/>
                    </a:lnTo>
                    <a:lnTo>
                      <a:pt x="467" y="213"/>
                    </a:lnTo>
                    <a:lnTo>
                      <a:pt x="467" y="222"/>
                    </a:lnTo>
                    <a:lnTo>
                      <a:pt x="473" y="223"/>
                    </a:lnTo>
                    <a:lnTo>
                      <a:pt x="480" y="226"/>
                    </a:lnTo>
                    <a:lnTo>
                      <a:pt x="488" y="229"/>
                    </a:lnTo>
                    <a:lnTo>
                      <a:pt x="496" y="234"/>
                    </a:lnTo>
                    <a:lnTo>
                      <a:pt x="496" y="242"/>
                    </a:lnTo>
                    <a:lnTo>
                      <a:pt x="496" y="251"/>
                    </a:lnTo>
                    <a:lnTo>
                      <a:pt x="501" y="252"/>
                    </a:lnTo>
                    <a:lnTo>
                      <a:pt x="505" y="255"/>
                    </a:lnTo>
                    <a:lnTo>
                      <a:pt x="509" y="258"/>
                    </a:lnTo>
                    <a:lnTo>
                      <a:pt x="514" y="263"/>
                    </a:lnTo>
                    <a:lnTo>
                      <a:pt x="526" y="263"/>
                    </a:lnTo>
                    <a:lnTo>
                      <a:pt x="543" y="263"/>
                    </a:lnTo>
                    <a:lnTo>
                      <a:pt x="543" y="271"/>
                    </a:lnTo>
                    <a:lnTo>
                      <a:pt x="543" y="280"/>
                    </a:lnTo>
                    <a:lnTo>
                      <a:pt x="555" y="280"/>
                    </a:lnTo>
                    <a:lnTo>
                      <a:pt x="573" y="280"/>
                    </a:lnTo>
                    <a:lnTo>
                      <a:pt x="573" y="292"/>
                    </a:lnTo>
                    <a:lnTo>
                      <a:pt x="573" y="309"/>
                    </a:lnTo>
                    <a:lnTo>
                      <a:pt x="577" y="313"/>
                    </a:lnTo>
                    <a:lnTo>
                      <a:pt x="585" y="321"/>
                    </a:lnTo>
                    <a:lnTo>
                      <a:pt x="597" y="321"/>
                    </a:lnTo>
                    <a:lnTo>
                      <a:pt x="614" y="321"/>
                    </a:lnTo>
                    <a:lnTo>
                      <a:pt x="614" y="329"/>
                    </a:lnTo>
                    <a:lnTo>
                      <a:pt x="614" y="338"/>
                    </a:lnTo>
                    <a:lnTo>
                      <a:pt x="619" y="339"/>
                    </a:lnTo>
                    <a:lnTo>
                      <a:pt x="626" y="342"/>
                    </a:lnTo>
                    <a:lnTo>
                      <a:pt x="634" y="345"/>
                    </a:lnTo>
                    <a:lnTo>
                      <a:pt x="643" y="350"/>
                    </a:lnTo>
                    <a:lnTo>
                      <a:pt x="643" y="358"/>
                    </a:lnTo>
                    <a:lnTo>
                      <a:pt x="643" y="367"/>
                    </a:lnTo>
                    <a:lnTo>
                      <a:pt x="648" y="368"/>
                    </a:lnTo>
                    <a:lnTo>
                      <a:pt x="655" y="371"/>
                    </a:lnTo>
                    <a:lnTo>
                      <a:pt x="663" y="374"/>
                    </a:lnTo>
                    <a:lnTo>
                      <a:pt x="672" y="379"/>
                    </a:lnTo>
                    <a:lnTo>
                      <a:pt x="672" y="387"/>
                    </a:lnTo>
                    <a:lnTo>
                      <a:pt x="672" y="396"/>
                    </a:lnTo>
                    <a:lnTo>
                      <a:pt x="683" y="396"/>
                    </a:lnTo>
                    <a:lnTo>
                      <a:pt x="693" y="395"/>
                    </a:lnTo>
                    <a:lnTo>
                      <a:pt x="696" y="396"/>
                    </a:lnTo>
                    <a:lnTo>
                      <a:pt x="699" y="399"/>
                    </a:lnTo>
                    <a:lnTo>
                      <a:pt x="700" y="402"/>
                    </a:lnTo>
                    <a:lnTo>
                      <a:pt x="701" y="408"/>
                    </a:lnTo>
                    <a:lnTo>
                      <a:pt x="709" y="408"/>
                    </a:lnTo>
                    <a:lnTo>
                      <a:pt x="719" y="408"/>
                    </a:lnTo>
                    <a:lnTo>
                      <a:pt x="719" y="416"/>
                    </a:lnTo>
                    <a:lnTo>
                      <a:pt x="719" y="425"/>
                    </a:lnTo>
                    <a:lnTo>
                      <a:pt x="731" y="425"/>
                    </a:lnTo>
                    <a:lnTo>
                      <a:pt x="748" y="425"/>
                    </a:lnTo>
                    <a:lnTo>
                      <a:pt x="752" y="429"/>
                    </a:lnTo>
                    <a:lnTo>
                      <a:pt x="760" y="437"/>
                    </a:lnTo>
                    <a:lnTo>
                      <a:pt x="760" y="446"/>
                    </a:lnTo>
                    <a:lnTo>
                      <a:pt x="760" y="454"/>
                    </a:lnTo>
                    <a:lnTo>
                      <a:pt x="771" y="454"/>
                    </a:lnTo>
                    <a:lnTo>
                      <a:pt x="781" y="453"/>
                    </a:lnTo>
                    <a:lnTo>
                      <a:pt x="784" y="455"/>
                    </a:lnTo>
                    <a:lnTo>
                      <a:pt x="787" y="457"/>
                    </a:lnTo>
                    <a:lnTo>
                      <a:pt x="788" y="460"/>
                    </a:lnTo>
                    <a:lnTo>
                      <a:pt x="789" y="466"/>
                    </a:lnTo>
                    <a:lnTo>
                      <a:pt x="797" y="466"/>
                    </a:lnTo>
                    <a:lnTo>
                      <a:pt x="806" y="466"/>
                    </a:lnTo>
                    <a:lnTo>
                      <a:pt x="807" y="471"/>
                    </a:lnTo>
                    <a:lnTo>
                      <a:pt x="810" y="478"/>
                    </a:lnTo>
                    <a:lnTo>
                      <a:pt x="813" y="486"/>
                    </a:lnTo>
                    <a:lnTo>
                      <a:pt x="818" y="495"/>
                    </a:lnTo>
                    <a:lnTo>
                      <a:pt x="826" y="495"/>
                    </a:lnTo>
                    <a:lnTo>
                      <a:pt x="835" y="495"/>
                    </a:lnTo>
                    <a:lnTo>
                      <a:pt x="836" y="500"/>
                    </a:lnTo>
                    <a:lnTo>
                      <a:pt x="839" y="507"/>
                    </a:lnTo>
                    <a:lnTo>
                      <a:pt x="842" y="515"/>
                    </a:lnTo>
                    <a:lnTo>
                      <a:pt x="847" y="524"/>
                    </a:lnTo>
                    <a:lnTo>
                      <a:pt x="856" y="524"/>
                    </a:lnTo>
                    <a:lnTo>
                      <a:pt x="869" y="524"/>
                    </a:lnTo>
                    <a:lnTo>
                      <a:pt x="881" y="524"/>
                    </a:lnTo>
                    <a:lnTo>
                      <a:pt x="894" y="524"/>
                    </a:lnTo>
                    <a:lnTo>
                      <a:pt x="895" y="529"/>
                    </a:lnTo>
                    <a:lnTo>
                      <a:pt x="898" y="536"/>
                    </a:lnTo>
                    <a:lnTo>
                      <a:pt x="902" y="544"/>
                    </a:lnTo>
                    <a:lnTo>
                      <a:pt x="906" y="553"/>
                    </a:lnTo>
                    <a:lnTo>
                      <a:pt x="918" y="553"/>
                    </a:lnTo>
                    <a:lnTo>
                      <a:pt x="935" y="553"/>
                    </a:lnTo>
                    <a:lnTo>
                      <a:pt x="935" y="562"/>
                    </a:lnTo>
                    <a:lnTo>
                      <a:pt x="935" y="571"/>
                    </a:lnTo>
                    <a:lnTo>
                      <a:pt x="939" y="572"/>
                    </a:lnTo>
                    <a:lnTo>
                      <a:pt x="944" y="575"/>
                    </a:lnTo>
                    <a:lnTo>
                      <a:pt x="948" y="579"/>
                    </a:lnTo>
                    <a:lnTo>
                      <a:pt x="952" y="583"/>
                    </a:lnTo>
                    <a:lnTo>
                      <a:pt x="965" y="583"/>
                    </a:lnTo>
                    <a:lnTo>
                      <a:pt x="981" y="583"/>
                    </a:lnTo>
                    <a:lnTo>
                      <a:pt x="981" y="592"/>
                    </a:lnTo>
                    <a:lnTo>
                      <a:pt x="981" y="600"/>
                    </a:lnTo>
                    <a:lnTo>
                      <a:pt x="993" y="600"/>
                    </a:lnTo>
                    <a:lnTo>
                      <a:pt x="1002" y="600"/>
                    </a:lnTo>
                    <a:lnTo>
                      <a:pt x="1006" y="601"/>
                    </a:lnTo>
                    <a:lnTo>
                      <a:pt x="1008" y="603"/>
                    </a:lnTo>
                    <a:lnTo>
                      <a:pt x="1010" y="606"/>
                    </a:lnTo>
                    <a:lnTo>
                      <a:pt x="1010" y="612"/>
                    </a:lnTo>
                    <a:lnTo>
                      <a:pt x="1024" y="612"/>
                    </a:lnTo>
                    <a:lnTo>
                      <a:pt x="1040" y="612"/>
                    </a:lnTo>
                    <a:lnTo>
                      <a:pt x="1041" y="617"/>
                    </a:lnTo>
                    <a:lnTo>
                      <a:pt x="1044" y="624"/>
                    </a:lnTo>
                    <a:lnTo>
                      <a:pt x="1048" y="632"/>
                    </a:lnTo>
                    <a:lnTo>
                      <a:pt x="1052" y="641"/>
                    </a:lnTo>
                    <a:lnTo>
                      <a:pt x="1064" y="641"/>
                    </a:lnTo>
                    <a:lnTo>
                      <a:pt x="1081" y="641"/>
                    </a:lnTo>
                    <a:lnTo>
                      <a:pt x="1081" y="650"/>
                    </a:lnTo>
                    <a:lnTo>
                      <a:pt x="1081" y="658"/>
                    </a:lnTo>
                    <a:lnTo>
                      <a:pt x="1085" y="659"/>
                    </a:lnTo>
                    <a:lnTo>
                      <a:pt x="1090" y="662"/>
                    </a:lnTo>
                    <a:lnTo>
                      <a:pt x="1094" y="666"/>
                    </a:lnTo>
                    <a:lnTo>
                      <a:pt x="1098" y="670"/>
                    </a:lnTo>
                    <a:lnTo>
                      <a:pt x="1111" y="670"/>
                    </a:lnTo>
                    <a:lnTo>
                      <a:pt x="1127" y="670"/>
                    </a:lnTo>
                    <a:lnTo>
                      <a:pt x="1127" y="679"/>
                    </a:lnTo>
                    <a:lnTo>
                      <a:pt x="1127" y="687"/>
                    </a:lnTo>
                    <a:lnTo>
                      <a:pt x="1140" y="687"/>
                    </a:lnTo>
                    <a:lnTo>
                      <a:pt x="1156" y="687"/>
                    </a:lnTo>
                    <a:lnTo>
                      <a:pt x="1160" y="691"/>
                    </a:lnTo>
                    <a:lnTo>
                      <a:pt x="1169" y="699"/>
                    </a:lnTo>
                    <a:lnTo>
                      <a:pt x="1169" y="708"/>
                    </a:lnTo>
                    <a:lnTo>
                      <a:pt x="1169" y="716"/>
                    </a:lnTo>
                    <a:lnTo>
                      <a:pt x="1181" y="716"/>
                    </a:lnTo>
                    <a:lnTo>
                      <a:pt x="1190" y="716"/>
                    </a:lnTo>
                    <a:lnTo>
                      <a:pt x="1193" y="717"/>
                    </a:lnTo>
                    <a:lnTo>
                      <a:pt x="1196" y="719"/>
                    </a:lnTo>
                    <a:lnTo>
                      <a:pt x="1198" y="723"/>
                    </a:lnTo>
                    <a:lnTo>
                      <a:pt x="1198" y="728"/>
                    </a:lnTo>
                    <a:lnTo>
                      <a:pt x="1210" y="728"/>
                    </a:lnTo>
                    <a:lnTo>
                      <a:pt x="1227" y="728"/>
                    </a:lnTo>
                    <a:lnTo>
                      <a:pt x="1227" y="737"/>
                    </a:lnTo>
                    <a:lnTo>
                      <a:pt x="1227" y="745"/>
                    </a:lnTo>
                    <a:lnTo>
                      <a:pt x="1239" y="745"/>
                    </a:lnTo>
                    <a:lnTo>
                      <a:pt x="1248" y="745"/>
                    </a:lnTo>
                    <a:lnTo>
                      <a:pt x="1251" y="746"/>
                    </a:lnTo>
                    <a:lnTo>
                      <a:pt x="1254" y="748"/>
                    </a:lnTo>
                    <a:lnTo>
                      <a:pt x="1256" y="752"/>
                    </a:lnTo>
                    <a:lnTo>
                      <a:pt x="1256" y="757"/>
                    </a:lnTo>
                    <a:lnTo>
                      <a:pt x="1268" y="757"/>
                    </a:lnTo>
                    <a:lnTo>
                      <a:pt x="1285" y="757"/>
                    </a:lnTo>
                    <a:lnTo>
                      <a:pt x="1285" y="766"/>
                    </a:lnTo>
                    <a:lnTo>
                      <a:pt x="1285" y="774"/>
                    </a:lnTo>
                    <a:lnTo>
                      <a:pt x="1290" y="775"/>
                    </a:lnTo>
                    <a:lnTo>
                      <a:pt x="1297" y="778"/>
                    </a:lnTo>
                    <a:lnTo>
                      <a:pt x="1305" y="782"/>
                    </a:lnTo>
                    <a:lnTo>
                      <a:pt x="1314" y="786"/>
                    </a:lnTo>
                    <a:lnTo>
                      <a:pt x="1314" y="795"/>
                    </a:lnTo>
                    <a:lnTo>
                      <a:pt x="1314" y="803"/>
                    </a:lnTo>
                    <a:lnTo>
                      <a:pt x="1325" y="803"/>
                    </a:lnTo>
                    <a:lnTo>
                      <a:pt x="1336" y="803"/>
                    </a:lnTo>
                    <a:lnTo>
                      <a:pt x="1349" y="803"/>
                    </a:lnTo>
                    <a:lnTo>
                      <a:pt x="1362" y="803"/>
                    </a:lnTo>
                    <a:lnTo>
                      <a:pt x="1365" y="807"/>
                    </a:lnTo>
                    <a:lnTo>
                      <a:pt x="1373" y="815"/>
                    </a:lnTo>
                    <a:lnTo>
                      <a:pt x="1373" y="824"/>
                    </a:lnTo>
                    <a:lnTo>
                      <a:pt x="1373" y="833"/>
                    </a:lnTo>
                    <a:lnTo>
                      <a:pt x="1385" y="832"/>
                    </a:lnTo>
                    <a:lnTo>
                      <a:pt x="1394" y="832"/>
                    </a:lnTo>
                    <a:lnTo>
                      <a:pt x="1398" y="833"/>
                    </a:lnTo>
                    <a:lnTo>
                      <a:pt x="1400" y="835"/>
                    </a:lnTo>
                    <a:lnTo>
                      <a:pt x="1402" y="839"/>
                    </a:lnTo>
                    <a:lnTo>
                      <a:pt x="1402" y="844"/>
                    </a:lnTo>
                    <a:lnTo>
                      <a:pt x="1412" y="844"/>
                    </a:lnTo>
                    <a:lnTo>
                      <a:pt x="1423" y="844"/>
                    </a:lnTo>
                    <a:lnTo>
                      <a:pt x="1436" y="844"/>
                    </a:lnTo>
                    <a:lnTo>
                      <a:pt x="1449" y="844"/>
                    </a:lnTo>
                    <a:lnTo>
                      <a:pt x="1450" y="850"/>
                    </a:lnTo>
                    <a:lnTo>
                      <a:pt x="1452" y="857"/>
                    </a:lnTo>
                    <a:lnTo>
                      <a:pt x="1456" y="865"/>
                    </a:lnTo>
                    <a:lnTo>
                      <a:pt x="1460" y="873"/>
                    </a:lnTo>
                    <a:lnTo>
                      <a:pt x="1469" y="873"/>
                    </a:lnTo>
                    <a:lnTo>
                      <a:pt x="1479" y="873"/>
                    </a:lnTo>
                    <a:lnTo>
                      <a:pt x="1479" y="882"/>
                    </a:lnTo>
                    <a:lnTo>
                      <a:pt x="1479" y="891"/>
                    </a:lnTo>
                    <a:lnTo>
                      <a:pt x="1492" y="890"/>
                    </a:lnTo>
                    <a:lnTo>
                      <a:pt x="1506" y="890"/>
                    </a:lnTo>
                    <a:lnTo>
                      <a:pt x="1511" y="891"/>
                    </a:lnTo>
                    <a:lnTo>
                      <a:pt x="1515" y="893"/>
                    </a:lnTo>
                    <a:lnTo>
                      <a:pt x="1517" y="895"/>
                    </a:lnTo>
                    <a:lnTo>
                      <a:pt x="1518" y="897"/>
                    </a:lnTo>
                    <a:lnTo>
                      <a:pt x="1519" y="899"/>
                    </a:lnTo>
                    <a:lnTo>
                      <a:pt x="1519" y="902"/>
                    </a:lnTo>
                    <a:lnTo>
                      <a:pt x="1529" y="902"/>
                    </a:lnTo>
                    <a:lnTo>
                      <a:pt x="1540" y="902"/>
                    </a:lnTo>
                    <a:lnTo>
                      <a:pt x="1553" y="902"/>
                    </a:lnTo>
                    <a:lnTo>
                      <a:pt x="1566" y="902"/>
                    </a:lnTo>
                    <a:lnTo>
                      <a:pt x="1566" y="911"/>
                    </a:lnTo>
                    <a:lnTo>
                      <a:pt x="1566" y="920"/>
                    </a:lnTo>
                    <a:lnTo>
                      <a:pt x="1578" y="919"/>
                    </a:lnTo>
                    <a:lnTo>
                      <a:pt x="1587" y="919"/>
                    </a:lnTo>
                    <a:lnTo>
                      <a:pt x="1590" y="920"/>
                    </a:lnTo>
                    <a:lnTo>
                      <a:pt x="1593" y="922"/>
                    </a:lnTo>
                    <a:lnTo>
                      <a:pt x="1594" y="926"/>
                    </a:lnTo>
                    <a:lnTo>
                      <a:pt x="1595" y="932"/>
                    </a:lnTo>
                    <a:lnTo>
                      <a:pt x="1607" y="932"/>
                    </a:lnTo>
                    <a:lnTo>
                      <a:pt x="1625" y="932"/>
                    </a:lnTo>
                    <a:lnTo>
                      <a:pt x="1625" y="941"/>
                    </a:lnTo>
                    <a:lnTo>
                      <a:pt x="1625" y="950"/>
                    </a:lnTo>
                    <a:lnTo>
                      <a:pt x="1639" y="949"/>
                    </a:lnTo>
                    <a:lnTo>
                      <a:pt x="1652" y="949"/>
                    </a:lnTo>
                    <a:lnTo>
                      <a:pt x="1657" y="950"/>
                    </a:lnTo>
                    <a:lnTo>
                      <a:pt x="1662" y="952"/>
                    </a:lnTo>
                    <a:lnTo>
                      <a:pt x="1663" y="954"/>
                    </a:lnTo>
                    <a:lnTo>
                      <a:pt x="1664" y="956"/>
                    </a:lnTo>
                    <a:lnTo>
                      <a:pt x="1665" y="958"/>
                    </a:lnTo>
                    <a:lnTo>
                      <a:pt x="1666" y="961"/>
                    </a:lnTo>
                    <a:lnTo>
                      <a:pt x="1674" y="961"/>
                    </a:lnTo>
                    <a:lnTo>
                      <a:pt x="1683" y="961"/>
                    </a:lnTo>
                    <a:lnTo>
                      <a:pt x="1683" y="970"/>
                    </a:lnTo>
                    <a:lnTo>
                      <a:pt x="1683" y="979"/>
                    </a:lnTo>
                    <a:lnTo>
                      <a:pt x="1697" y="978"/>
                    </a:lnTo>
                    <a:lnTo>
                      <a:pt x="1710" y="978"/>
                    </a:lnTo>
                    <a:lnTo>
                      <a:pt x="1715" y="979"/>
                    </a:lnTo>
                    <a:lnTo>
                      <a:pt x="1720" y="981"/>
                    </a:lnTo>
                    <a:lnTo>
                      <a:pt x="1721" y="983"/>
                    </a:lnTo>
                    <a:lnTo>
                      <a:pt x="1722" y="985"/>
                    </a:lnTo>
                    <a:lnTo>
                      <a:pt x="1723" y="987"/>
                    </a:lnTo>
                    <a:lnTo>
                      <a:pt x="1724" y="990"/>
                    </a:lnTo>
                    <a:lnTo>
                      <a:pt x="1736" y="990"/>
                    </a:lnTo>
                    <a:lnTo>
                      <a:pt x="1753" y="990"/>
                    </a:lnTo>
                    <a:lnTo>
                      <a:pt x="1753" y="999"/>
                    </a:lnTo>
                    <a:lnTo>
                      <a:pt x="1753" y="1008"/>
                    </a:lnTo>
                    <a:lnTo>
                      <a:pt x="1764" y="1007"/>
                    </a:lnTo>
                    <a:lnTo>
                      <a:pt x="1775" y="1007"/>
                    </a:lnTo>
                    <a:lnTo>
                      <a:pt x="1778" y="1008"/>
                    </a:lnTo>
                    <a:lnTo>
                      <a:pt x="1781" y="1010"/>
                    </a:lnTo>
                    <a:lnTo>
                      <a:pt x="1782" y="1014"/>
                    </a:lnTo>
                    <a:lnTo>
                      <a:pt x="1783" y="1019"/>
                    </a:lnTo>
                    <a:lnTo>
                      <a:pt x="1795" y="1019"/>
                    </a:lnTo>
                    <a:lnTo>
                      <a:pt x="1812" y="1019"/>
                    </a:lnTo>
                    <a:lnTo>
                      <a:pt x="1812" y="1028"/>
                    </a:lnTo>
                    <a:lnTo>
                      <a:pt x="1812" y="1037"/>
                    </a:lnTo>
                    <a:lnTo>
                      <a:pt x="1823" y="1036"/>
                    </a:lnTo>
                    <a:lnTo>
                      <a:pt x="1833" y="1036"/>
                    </a:lnTo>
                    <a:lnTo>
                      <a:pt x="1836" y="1037"/>
                    </a:lnTo>
                    <a:lnTo>
                      <a:pt x="1839" y="1039"/>
                    </a:lnTo>
                    <a:lnTo>
                      <a:pt x="1840" y="1043"/>
                    </a:lnTo>
                    <a:lnTo>
                      <a:pt x="1841" y="1048"/>
                    </a:lnTo>
                    <a:lnTo>
                      <a:pt x="1850" y="1048"/>
                    </a:lnTo>
                    <a:lnTo>
                      <a:pt x="1862" y="1048"/>
                    </a:lnTo>
                    <a:lnTo>
                      <a:pt x="1874" y="1048"/>
                    </a:lnTo>
                    <a:lnTo>
                      <a:pt x="1887" y="1048"/>
                    </a:lnTo>
                    <a:lnTo>
                      <a:pt x="1887" y="1057"/>
                    </a:lnTo>
                    <a:lnTo>
                      <a:pt x="1887" y="1066"/>
                    </a:lnTo>
                    <a:lnTo>
                      <a:pt x="1899" y="1065"/>
                    </a:lnTo>
                    <a:lnTo>
                      <a:pt x="1908" y="1065"/>
                    </a:lnTo>
                    <a:lnTo>
                      <a:pt x="1912" y="1066"/>
                    </a:lnTo>
                    <a:lnTo>
                      <a:pt x="1914" y="1068"/>
                    </a:lnTo>
                    <a:lnTo>
                      <a:pt x="1916" y="1072"/>
                    </a:lnTo>
                    <a:lnTo>
                      <a:pt x="1916" y="1077"/>
                    </a:lnTo>
                    <a:lnTo>
                      <a:pt x="1929" y="1077"/>
                    </a:lnTo>
                    <a:lnTo>
                      <a:pt x="1946" y="1077"/>
                    </a:lnTo>
                    <a:lnTo>
                      <a:pt x="1947" y="1083"/>
                    </a:lnTo>
                    <a:lnTo>
                      <a:pt x="1950" y="1090"/>
                    </a:lnTo>
                    <a:lnTo>
                      <a:pt x="1953" y="1098"/>
                    </a:lnTo>
                    <a:lnTo>
                      <a:pt x="1958" y="1106"/>
                    </a:lnTo>
                    <a:lnTo>
                      <a:pt x="1970" y="1106"/>
                    </a:lnTo>
                    <a:lnTo>
                      <a:pt x="1987" y="1106"/>
                    </a:lnTo>
                    <a:lnTo>
                      <a:pt x="1987" y="1115"/>
                    </a:lnTo>
                    <a:lnTo>
                      <a:pt x="1987" y="1124"/>
                    </a:lnTo>
                    <a:lnTo>
                      <a:pt x="1999" y="1123"/>
                    </a:lnTo>
                    <a:lnTo>
                      <a:pt x="2008" y="1123"/>
                    </a:lnTo>
                    <a:lnTo>
                      <a:pt x="2011" y="1124"/>
                    </a:lnTo>
                    <a:lnTo>
                      <a:pt x="2014" y="1126"/>
                    </a:lnTo>
                    <a:lnTo>
                      <a:pt x="2015" y="1130"/>
                    </a:lnTo>
                    <a:lnTo>
                      <a:pt x="2016" y="1135"/>
                    </a:lnTo>
                    <a:lnTo>
                      <a:pt x="2025" y="1135"/>
                    </a:lnTo>
                    <a:lnTo>
                      <a:pt x="2037" y="1135"/>
                    </a:lnTo>
                    <a:lnTo>
                      <a:pt x="2049" y="1135"/>
                    </a:lnTo>
                    <a:lnTo>
                      <a:pt x="2062" y="1135"/>
                    </a:lnTo>
                    <a:lnTo>
                      <a:pt x="2062" y="1144"/>
                    </a:lnTo>
                    <a:lnTo>
                      <a:pt x="2062" y="1153"/>
                    </a:lnTo>
                    <a:lnTo>
                      <a:pt x="2077" y="1152"/>
                    </a:lnTo>
                    <a:lnTo>
                      <a:pt x="2090" y="1152"/>
                    </a:lnTo>
                    <a:lnTo>
                      <a:pt x="2096" y="1153"/>
                    </a:lnTo>
                    <a:lnTo>
                      <a:pt x="2100" y="1155"/>
                    </a:lnTo>
                    <a:lnTo>
                      <a:pt x="2102" y="1157"/>
                    </a:lnTo>
                    <a:lnTo>
                      <a:pt x="2103" y="1159"/>
                    </a:lnTo>
                    <a:lnTo>
                      <a:pt x="2104" y="1162"/>
                    </a:lnTo>
                    <a:lnTo>
                      <a:pt x="2104" y="1164"/>
                    </a:lnTo>
                    <a:lnTo>
                      <a:pt x="2113" y="1164"/>
                    </a:lnTo>
                    <a:lnTo>
                      <a:pt x="2121" y="1164"/>
                    </a:lnTo>
                    <a:lnTo>
                      <a:pt x="2122" y="1170"/>
                    </a:lnTo>
                    <a:lnTo>
                      <a:pt x="2125" y="1177"/>
                    </a:lnTo>
                    <a:lnTo>
                      <a:pt x="2129" y="1185"/>
                    </a:lnTo>
                    <a:lnTo>
                      <a:pt x="2133" y="1193"/>
                    </a:lnTo>
                    <a:lnTo>
                      <a:pt x="2143" y="1193"/>
                    </a:lnTo>
                    <a:lnTo>
                      <a:pt x="2154" y="1193"/>
                    </a:lnTo>
                    <a:lnTo>
                      <a:pt x="2166" y="1193"/>
                    </a:lnTo>
                    <a:lnTo>
                      <a:pt x="2179" y="1193"/>
                    </a:lnTo>
                    <a:lnTo>
                      <a:pt x="2180" y="1199"/>
                    </a:lnTo>
                    <a:lnTo>
                      <a:pt x="2183" y="1206"/>
                    </a:lnTo>
                    <a:lnTo>
                      <a:pt x="2187" y="1214"/>
                    </a:lnTo>
                    <a:lnTo>
                      <a:pt x="2191" y="1223"/>
                    </a:lnTo>
                    <a:lnTo>
                      <a:pt x="2201" y="1223"/>
                    </a:lnTo>
                    <a:lnTo>
                      <a:pt x="2212" y="1223"/>
                    </a:lnTo>
                    <a:lnTo>
                      <a:pt x="2224" y="1223"/>
                    </a:lnTo>
                    <a:lnTo>
                      <a:pt x="2238" y="1223"/>
                    </a:lnTo>
                    <a:lnTo>
                      <a:pt x="2238" y="1231"/>
                    </a:lnTo>
                    <a:lnTo>
                      <a:pt x="2238" y="1240"/>
                    </a:lnTo>
                    <a:lnTo>
                      <a:pt x="2252" y="1240"/>
                    </a:lnTo>
                    <a:lnTo>
                      <a:pt x="2265" y="1240"/>
                    </a:lnTo>
                    <a:lnTo>
                      <a:pt x="2280" y="1240"/>
                    </a:lnTo>
                    <a:lnTo>
                      <a:pt x="2297" y="1240"/>
                    </a:lnTo>
                    <a:lnTo>
                      <a:pt x="2300" y="1244"/>
                    </a:lnTo>
                    <a:lnTo>
                      <a:pt x="2308" y="1252"/>
                    </a:lnTo>
                    <a:lnTo>
                      <a:pt x="2308" y="1260"/>
                    </a:lnTo>
                    <a:lnTo>
                      <a:pt x="2308" y="1269"/>
                    </a:lnTo>
                    <a:lnTo>
                      <a:pt x="2323" y="1268"/>
                    </a:lnTo>
                    <a:lnTo>
                      <a:pt x="2338" y="1268"/>
                    </a:lnTo>
                    <a:lnTo>
                      <a:pt x="2344" y="1269"/>
                    </a:lnTo>
                    <a:lnTo>
                      <a:pt x="2350" y="1271"/>
                    </a:lnTo>
                    <a:lnTo>
                      <a:pt x="2352" y="1273"/>
                    </a:lnTo>
                    <a:lnTo>
                      <a:pt x="2353" y="1275"/>
                    </a:lnTo>
                    <a:lnTo>
                      <a:pt x="2354" y="1278"/>
                    </a:lnTo>
                    <a:lnTo>
                      <a:pt x="2355" y="1281"/>
                    </a:lnTo>
                    <a:lnTo>
                      <a:pt x="2363" y="1281"/>
                    </a:lnTo>
                    <a:lnTo>
                      <a:pt x="2373" y="1281"/>
                    </a:lnTo>
                    <a:lnTo>
                      <a:pt x="2384" y="1281"/>
                    </a:lnTo>
                    <a:lnTo>
                      <a:pt x="2396" y="1281"/>
                    </a:lnTo>
                    <a:lnTo>
                      <a:pt x="2396" y="1289"/>
                    </a:lnTo>
                    <a:lnTo>
                      <a:pt x="2396" y="1299"/>
                    </a:lnTo>
                    <a:lnTo>
                      <a:pt x="2413" y="1298"/>
                    </a:lnTo>
                    <a:lnTo>
                      <a:pt x="2432" y="1296"/>
                    </a:lnTo>
                    <a:lnTo>
                      <a:pt x="2440" y="1297"/>
                    </a:lnTo>
                    <a:lnTo>
                      <a:pt x="2448" y="1299"/>
                    </a:lnTo>
                    <a:lnTo>
                      <a:pt x="2450" y="1301"/>
                    </a:lnTo>
                    <a:lnTo>
                      <a:pt x="2452" y="1303"/>
                    </a:lnTo>
                    <a:lnTo>
                      <a:pt x="2454" y="1307"/>
                    </a:lnTo>
                    <a:lnTo>
                      <a:pt x="2454" y="1311"/>
                    </a:lnTo>
                    <a:lnTo>
                      <a:pt x="2467" y="1311"/>
                    </a:lnTo>
                    <a:lnTo>
                      <a:pt x="2483" y="1311"/>
                    </a:lnTo>
                    <a:lnTo>
                      <a:pt x="2483" y="1319"/>
                    </a:lnTo>
                    <a:lnTo>
                      <a:pt x="2483" y="1328"/>
                    </a:lnTo>
                    <a:lnTo>
                      <a:pt x="2495" y="1327"/>
                    </a:lnTo>
                    <a:lnTo>
                      <a:pt x="2504" y="1327"/>
                    </a:lnTo>
                    <a:lnTo>
                      <a:pt x="2508" y="1328"/>
                    </a:lnTo>
                    <a:lnTo>
                      <a:pt x="2510" y="1331"/>
                    </a:lnTo>
                    <a:lnTo>
                      <a:pt x="2512" y="1334"/>
                    </a:lnTo>
                    <a:lnTo>
                      <a:pt x="2512" y="1340"/>
                    </a:lnTo>
                    <a:lnTo>
                      <a:pt x="2525" y="1340"/>
                    </a:lnTo>
                    <a:lnTo>
                      <a:pt x="2540" y="1340"/>
                    </a:lnTo>
                    <a:lnTo>
                      <a:pt x="2555" y="1340"/>
                    </a:lnTo>
                    <a:lnTo>
                      <a:pt x="2571" y="1340"/>
                    </a:lnTo>
                    <a:lnTo>
                      <a:pt x="2571" y="1348"/>
                    </a:lnTo>
                    <a:lnTo>
                      <a:pt x="2571" y="1357"/>
                    </a:lnTo>
                    <a:lnTo>
                      <a:pt x="2583" y="1356"/>
                    </a:lnTo>
                    <a:lnTo>
                      <a:pt x="2592" y="1356"/>
                    </a:lnTo>
                    <a:lnTo>
                      <a:pt x="2596" y="1357"/>
                    </a:lnTo>
                    <a:lnTo>
                      <a:pt x="2598" y="1360"/>
                    </a:lnTo>
                    <a:lnTo>
                      <a:pt x="2600" y="1363"/>
                    </a:lnTo>
                    <a:lnTo>
                      <a:pt x="2600" y="1369"/>
                    </a:lnTo>
                    <a:lnTo>
                      <a:pt x="2610" y="1369"/>
                    </a:lnTo>
                    <a:lnTo>
                      <a:pt x="2621" y="1369"/>
                    </a:lnTo>
                    <a:lnTo>
                      <a:pt x="2634" y="1369"/>
                    </a:lnTo>
                    <a:lnTo>
                      <a:pt x="2647" y="1369"/>
                    </a:lnTo>
                    <a:lnTo>
                      <a:pt x="2647" y="1377"/>
                    </a:lnTo>
                    <a:lnTo>
                      <a:pt x="2647" y="1386"/>
                    </a:lnTo>
                    <a:lnTo>
                      <a:pt x="2660" y="1385"/>
                    </a:lnTo>
                    <a:lnTo>
                      <a:pt x="2674" y="1385"/>
                    </a:lnTo>
                    <a:lnTo>
                      <a:pt x="2680" y="1386"/>
                    </a:lnTo>
                    <a:lnTo>
                      <a:pt x="2684" y="1389"/>
                    </a:lnTo>
                    <a:lnTo>
                      <a:pt x="2686" y="1390"/>
                    </a:lnTo>
                    <a:lnTo>
                      <a:pt x="2687" y="1392"/>
                    </a:lnTo>
                    <a:lnTo>
                      <a:pt x="2688" y="1395"/>
                    </a:lnTo>
                    <a:lnTo>
                      <a:pt x="2689" y="1398"/>
                    </a:lnTo>
                    <a:lnTo>
                      <a:pt x="2698" y="1398"/>
                    </a:lnTo>
                    <a:lnTo>
                      <a:pt x="2709" y="1398"/>
                    </a:lnTo>
                    <a:lnTo>
                      <a:pt x="2722" y="1398"/>
                    </a:lnTo>
                    <a:lnTo>
                      <a:pt x="2735" y="1398"/>
                    </a:lnTo>
                    <a:lnTo>
                      <a:pt x="2735" y="1406"/>
                    </a:lnTo>
                    <a:lnTo>
                      <a:pt x="2735" y="1415"/>
                    </a:lnTo>
                    <a:lnTo>
                      <a:pt x="2749" y="1414"/>
                    </a:lnTo>
                    <a:lnTo>
                      <a:pt x="2762" y="1414"/>
                    </a:lnTo>
                    <a:lnTo>
                      <a:pt x="2767" y="1415"/>
                    </a:lnTo>
                    <a:lnTo>
                      <a:pt x="2772" y="1418"/>
                    </a:lnTo>
                    <a:lnTo>
                      <a:pt x="2773" y="1419"/>
                    </a:lnTo>
                    <a:lnTo>
                      <a:pt x="2774" y="1421"/>
                    </a:lnTo>
                    <a:lnTo>
                      <a:pt x="2775" y="1424"/>
                    </a:lnTo>
                    <a:lnTo>
                      <a:pt x="2776" y="1427"/>
                    </a:lnTo>
                    <a:lnTo>
                      <a:pt x="2789" y="1427"/>
                    </a:lnTo>
                    <a:lnTo>
                      <a:pt x="2802" y="1427"/>
                    </a:lnTo>
                    <a:lnTo>
                      <a:pt x="2817" y="1427"/>
                    </a:lnTo>
                    <a:lnTo>
                      <a:pt x="2835" y="1427"/>
                    </a:lnTo>
                    <a:lnTo>
                      <a:pt x="2826" y="1419"/>
                    </a:lnTo>
                    <a:lnTo>
                      <a:pt x="2822" y="1415"/>
                    </a:lnTo>
                    <a:lnTo>
                      <a:pt x="2822" y="1406"/>
                    </a:lnTo>
                    <a:lnTo>
                      <a:pt x="2822" y="1398"/>
                    </a:lnTo>
                    <a:lnTo>
                      <a:pt x="2813" y="1398"/>
                    </a:lnTo>
                    <a:lnTo>
                      <a:pt x="2805" y="1398"/>
                    </a:lnTo>
                    <a:lnTo>
                      <a:pt x="2805" y="1388"/>
                    </a:lnTo>
                    <a:lnTo>
                      <a:pt x="2805" y="1379"/>
                    </a:lnTo>
                    <a:lnTo>
                      <a:pt x="2804" y="1375"/>
                    </a:lnTo>
                    <a:lnTo>
                      <a:pt x="2802" y="1372"/>
                    </a:lnTo>
                    <a:lnTo>
                      <a:pt x="2798" y="1369"/>
                    </a:lnTo>
                    <a:lnTo>
                      <a:pt x="2793" y="1369"/>
                    </a:lnTo>
                    <a:lnTo>
                      <a:pt x="2793" y="1357"/>
                    </a:lnTo>
                    <a:lnTo>
                      <a:pt x="2793" y="1346"/>
                    </a:lnTo>
                    <a:lnTo>
                      <a:pt x="2793" y="1337"/>
                    </a:lnTo>
                    <a:lnTo>
                      <a:pt x="2793" y="1328"/>
                    </a:lnTo>
                    <a:lnTo>
                      <a:pt x="2784" y="1328"/>
                    </a:lnTo>
                    <a:lnTo>
                      <a:pt x="2776" y="1328"/>
                    </a:lnTo>
                    <a:lnTo>
                      <a:pt x="2771" y="1324"/>
                    </a:lnTo>
                    <a:lnTo>
                      <a:pt x="2768" y="1319"/>
                    </a:lnTo>
                    <a:lnTo>
                      <a:pt x="2765" y="1315"/>
                    </a:lnTo>
                    <a:lnTo>
                      <a:pt x="2764" y="1311"/>
                    </a:lnTo>
                    <a:lnTo>
                      <a:pt x="2763" y="1294"/>
                    </a:lnTo>
                    <a:lnTo>
                      <a:pt x="2761" y="1274"/>
                    </a:lnTo>
                    <a:lnTo>
                      <a:pt x="2762" y="1265"/>
                    </a:lnTo>
                    <a:lnTo>
                      <a:pt x="2764" y="1258"/>
                    </a:lnTo>
                    <a:lnTo>
                      <a:pt x="2766" y="1256"/>
                    </a:lnTo>
                    <a:lnTo>
                      <a:pt x="2768" y="1253"/>
                    </a:lnTo>
                    <a:lnTo>
                      <a:pt x="2772" y="1252"/>
                    </a:lnTo>
                    <a:lnTo>
                      <a:pt x="2776" y="1252"/>
                    </a:lnTo>
                    <a:lnTo>
                      <a:pt x="2776" y="1235"/>
                    </a:lnTo>
                    <a:lnTo>
                      <a:pt x="2776" y="1223"/>
                    </a:lnTo>
                    <a:lnTo>
                      <a:pt x="2802" y="1223"/>
                    </a:lnTo>
                    <a:lnTo>
                      <a:pt x="2828" y="1223"/>
                    </a:lnTo>
                    <a:lnTo>
                      <a:pt x="2855" y="1223"/>
                    </a:lnTo>
                    <a:lnTo>
                      <a:pt x="2881" y="1223"/>
                    </a:lnTo>
                    <a:lnTo>
                      <a:pt x="2881" y="1231"/>
                    </a:lnTo>
                    <a:lnTo>
                      <a:pt x="2881" y="1240"/>
                    </a:lnTo>
                    <a:lnTo>
                      <a:pt x="2893" y="1240"/>
                    </a:lnTo>
                    <a:lnTo>
                      <a:pt x="2910" y="1240"/>
                    </a:lnTo>
                    <a:lnTo>
                      <a:pt x="2914" y="1244"/>
                    </a:lnTo>
                    <a:lnTo>
                      <a:pt x="2922" y="1252"/>
                    </a:lnTo>
                    <a:lnTo>
                      <a:pt x="2922" y="1260"/>
                    </a:lnTo>
                    <a:lnTo>
                      <a:pt x="2922" y="1269"/>
                    </a:lnTo>
                    <a:lnTo>
                      <a:pt x="2934" y="1268"/>
                    </a:lnTo>
                    <a:lnTo>
                      <a:pt x="2943" y="1268"/>
                    </a:lnTo>
                    <a:lnTo>
                      <a:pt x="2946" y="1269"/>
                    </a:lnTo>
                    <a:lnTo>
                      <a:pt x="2949" y="1271"/>
                    </a:lnTo>
                    <a:lnTo>
                      <a:pt x="2950" y="1275"/>
                    </a:lnTo>
                    <a:lnTo>
                      <a:pt x="2951" y="1281"/>
                    </a:lnTo>
                    <a:lnTo>
                      <a:pt x="2959" y="1281"/>
                    </a:lnTo>
                    <a:lnTo>
                      <a:pt x="2968" y="1281"/>
                    </a:lnTo>
                    <a:lnTo>
                      <a:pt x="2969" y="1286"/>
                    </a:lnTo>
                    <a:lnTo>
                      <a:pt x="2972" y="1294"/>
                    </a:lnTo>
                    <a:lnTo>
                      <a:pt x="2975" y="1302"/>
                    </a:lnTo>
                    <a:lnTo>
                      <a:pt x="2980" y="1311"/>
                    </a:lnTo>
                    <a:lnTo>
                      <a:pt x="2993" y="1311"/>
                    </a:lnTo>
                    <a:lnTo>
                      <a:pt x="3010" y="1311"/>
                    </a:lnTo>
                    <a:lnTo>
                      <a:pt x="3010" y="1319"/>
                    </a:lnTo>
                    <a:lnTo>
                      <a:pt x="3010" y="1328"/>
                    </a:lnTo>
                    <a:lnTo>
                      <a:pt x="3022" y="1327"/>
                    </a:lnTo>
                    <a:lnTo>
                      <a:pt x="3031" y="1327"/>
                    </a:lnTo>
                    <a:lnTo>
                      <a:pt x="3034" y="1328"/>
                    </a:lnTo>
                    <a:lnTo>
                      <a:pt x="3037" y="1331"/>
                    </a:lnTo>
                    <a:lnTo>
                      <a:pt x="3038" y="1334"/>
                    </a:lnTo>
                    <a:lnTo>
                      <a:pt x="3039" y="1340"/>
                    </a:lnTo>
                    <a:lnTo>
                      <a:pt x="3051" y="1340"/>
                    </a:lnTo>
                    <a:lnTo>
                      <a:pt x="3068" y="1340"/>
                    </a:lnTo>
                    <a:lnTo>
                      <a:pt x="3068" y="1348"/>
                    </a:lnTo>
                    <a:lnTo>
                      <a:pt x="3068" y="1357"/>
                    </a:lnTo>
                    <a:lnTo>
                      <a:pt x="3080" y="1356"/>
                    </a:lnTo>
                    <a:lnTo>
                      <a:pt x="3089" y="1356"/>
                    </a:lnTo>
                    <a:lnTo>
                      <a:pt x="3092" y="1357"/>
                    </a:lnTo>
                    <a:lnTo>
                      <a:pt x="3095" y="1360"/>
                    </a:lnTo>
                    <a:lnTo>
                      <a:pt x="3096" y="1363"/>
                    </a:lnTo>
                    <a:lnTo>
                      <a:pt x="3097" y="1369"/>
                    </a:lnTo>
                    <a:lnTo>
                      <a:pt x="3109" y="1369"/>
                    </a:lnTo>
                    <a:lnTo>
                      <a:pt x="3126" y="1369"/>
                    </a:lnTo>
                    <a:lnTo>
                      <a:pt x="3126" y="1377"/>
                    </a:lnTo>
                    <a:lnTo>
                      <a:pt x="3126" y="1386"/>
                    </a:lnTo>
                    <a:lnTo>
                      <a:pt x="3130" y="1387"/>
                    </a:lnTo>
                    <a:lnTo>
                      <a:pt x="3136" y="1390"/>
                    </a:lnTo>
                    <a:lnTo>
                      <a:pt x="3140" y="1393"/>
                    </a:lnTo>
                    <a:lnTo>
                      <a:pt x="3144" y="1398"/>
                    </a:lnTo>
                    <a:lnTo>
                      <a:pt x="3157" y="1398"/>
                    </a:lnTo>
                    <a:lnTo>
                      <a:pt x="3173" y="1398"/>
                    </a:lnTo>
                    <a:lnTo>
                      <a:pt x="3173" y="1406"/>
                    </a:lnTo>
                    <a:lnTo>
                      <a:pt x="3173" y="1415"/>
                    </a:lnTo>
                    <a:lnTo>
                      <a:pt x="3185" y="1414"/>
                    </a:lnTo>
                    <a:lnTo>
                      <a:pt x="3194" y="1414"/>
                    </a:lnTo>
                    <a:lnTo>
                      <a:pt x="3198" y="1415"/>
                    </a:lnTo>
                    <a:lnTo>
                      <a:pt x="3200" y="1418"/>
                    </a:lnTo>
                    <a:lnTo>
                      <a:pt x="3202" y="1421"/>
                    </a:lnTo>
                    <a:lnTo>
                      <a:pt x="3202" y="1427"/>
                    </a:lnTo>
                    <a:lnTo>
                      <a:pt x="3215" y="1427"/>
                    </a:lnTo>
                    <a:lnTo>
                      <a:pt x="3231" y="1427"/>
                    </a:lnTo>
                    <a:lnTo>
                      <a:pt x="3231" y="1435"/>
                    </a:lnTo>
                    <a:lnTo>
                      <a:pt x="3231" y="1444"/>
                    </a:lnTo>
                    <a:lnTo>
                      <a:pt x="3243" y="1443"/>
                    </a:lnTo>
                    <a:lnTo>
                      <a:pt x="3252" y="1443"/>
                    </a:lnTo>
                    <a:lnTo>
                      <a:pt x="3256" y="1444"/>
                    </a:lnTo>
                    <a:lnTo>
                      <a:pt x="3258" y="1447"/>
                    </a:lnTo>
                    <a:lnTo>
                      <a:pt x="3260" y="1450"/>
                    </a:lnTo>
                    <a:lnTo>
                      <a:pt x="3260" y="1456"/>
                    </a:lnTo>
                    <a:lnTo>
                      <a:pt x="3273" y="1456"/>
                    </a:lnTo>
                    <a:lnTo>
                      <a:pt x="3290" y="1456"/>
                    </a:lnTo>
                    <a:lnTo>
                      <a:pt x="3290" y="1464"/>
                    </a:lnTo>
                    <a:lnTo>
                      <a:pt x="3290" y="1473"/>
                    </a:lnTo>
                    <a:lnTo>
                      <a:pt x="3303" y="1473"/>
                    </a:lnTo>
                    <a:lnTo>
                      <a:pt x="3320" y="1473"/>
                    </a:lnTo>
                    <a:lnTo>
                      <a:pt x="3323" y="1477"/>
                    </a:lnTo>
                    <a:lnTo>
                      <a:pt x="3331" y="1485"/>
                    </a:lnTo>
                    <a:lnTo>
                      <a:pt x="3331" y="1493"/>
                    </a:lnTo>
                    <a:lnTo>
                      <a:pt x="3331" y="1502"/>
                    </a:lnTo>
                    <a:lnTo>
                      <a:pt x="3343" y="1502"/>
                    </a:lnTo>
                    <a:lnTo>
                      <a:pt x="3352" y="1501"/>
                    </a:lnTo>
                    <a:lnTo>
                      <a:pt x="3355" y="1503"/>
                    </a:lnTo>
                    <a:lnTo>
                      <a:pt x="3358" y="1505"/>
                    </a:lnTo>
                    <a:lnTo>
                      <a:pt x="3360" y="1508"/>
                    </a:lnTo>
                    <a:lnTo>
                      <a:pt x="3360" y="1514"/>
                    </a:lnTo>
                    <a:lnTo>
                      <a:pt x="3372" y="1514"/>
                    </a:lnTo>
                    <a:lnTo>
                      <a:pt x="3389" y="1514"/>
                    </a:lnTo>
                    <a:lnTo>
                      <a:pt x="3389" y="1523"/>
                    </a:lnTo>
                    <a:lnTo>
                      <a:pt x="3389" y="1531"/>
                    </a:lnTo>
                    <a:lnTo>
                      <a:pt x="3401" y="1531"/>
                    </a:lnTo>
                    <a:lnTo>
                      <a:pt x="3410" y="1530"/>
                    </a:lnTo>
                    <a:lnTo>
                      <a:pt x="3413" y="1532"/>
                    </a:lnTo>
                    <a:lnTo>
                      <a:pt x="3416" y="1534"/>
                    </a:lnTo>
                    <a:lnTo>
                      <a:pt x="3418" y="1537"/>
                    </a:lnTo>
                    <a:lnTo>
                      <a:pt x="3418" y="1543"/>
                    </a:lnTo>
                    <a:lnTo>
                      <a:pt x="3428" y="1543"/>
                    </a:lnTo>
                    <a:lnTo>
                      <a:pt x="3440" y="1543"/>
                    </a:lnTo>
                    <a:lnTo>
                      <a:pt x="3453" y="1543"/>
                    </a:lnTo>
                    <a:lnTo>
                      <a:pt x="3466" y="1543"/>
                    </a:lnTo>
                    <a:lnTo>
                      <a:pt x="3466" y="1552"/>
                    </a:lnTo>
                    <a:lnTo>
                      <a:pt x="3466" y="1560"/>
                    </a:lnTo>
                    <a:lnTo>
                      <a:pt x="3477" y="1560"/>
                    </a:lnTo>
                    <a:lnTo>
                      <a:pt x="3487" y="1559"/>
                    </a:lnTo>
                    <a:lnTo>
                      <a:pt x="3490" y="1561"/>
                    </a:lnTo>
                    <a:lnTo>
                      <a:pt x="3492" y="1563"/>
                    </a:lnTo>
                    <a:lnTo>
                      <a:pt x="3494" y="1566"/>
                    </a:lnTo>
                    <a:lnTo>
                      <a:pt x="3495" y="1572"/>
                    </a:lnTo>
                    <a:lnTo>
                      <a:pt x="3507" y="1572"/>
                    </a:lnTo>
                    <a:lnTo>
                      <a:pt x="3524" y="1572"/>
                    </a:lnTo>
                    <a:lnTo>
                      <a:pt x="3524" y="1581"/>
                    </a:lnTo>
                    <a:lnTo>
                      <a:pt x="3524" y="1589"/>
                    </a:lnTo>
                    <a:lnTo>
                      <a:pt x="3537" y="1589"/>
                    </a:lnTo>
                    <a:lnTo>
                      <a:pt x="3550" y="1589"/>
                    </a:lnTo>
                    <a:lnTo>
                      <a:pt x="3556" y="1590"/>
                    </a:lnTo>
                    <a:lnTo>
                      <a:pt x="3560" y="1592"/>
                    </a:lnTo>
                    <a:lnTo>
                      <a:pt x="3562" y="1593"/>
                    </a:lnTo>
                    <a:lnTo>
                      <a:pt x="3563" y="1595"/>
                    </a:lnTo>
                    <a:lnTo>
                      <a:pt x="3564" y="1598"/>
                    </a:lnTo>
                    <a:lnTo>
                      <a:pt x="3564" y="1601"/>
                    </a:lnTo>
                    <a:lnTo>
                      <a:pt x="3574" y="1601"/>
                    </a:lnTo>
                    <a:lnTo>
                      <a:pt x="3585" y="1601"/>
                    </a:lnTo>
                    <a:lnTo>
                      <a:pt x="3599" y="1601"/>
                    </a:lnTo>
                    <a:lnTo>
                      <a:pt x="3612" y="1601"/>
                    </a:lnTo>
                    <a:lnTo>
                      <a:pt x="3613" y="1605"/>
                    </a:lnTo>
                    <a:lnTo>
                      <a:pt x="3615" y="1610"/>
                    </a:lnTo>
                    <a:lnTo>
                      <a:pt x="3619" y="1614"/>
                    </a:lnTo>
                    <a:lnTo>
                      <a:pt x="3623" y="1618"/>
                    </a:lnTo>
                    <a:lnTo>
                      <a:pt x="3623" y="1627"/>
                    </a:lnTo>
                    <a:lnTo>
                      <a:pt x="3623" y="1636"/>
                    </a:lnTo>
                    <a:lnTo>
                      <a:pt x="3638" y="1635"/>
                    </a:lnTo>
                    <a:lnTo>
                      <a:pt x="3653" y="1635"/>
                    </a:lnTo>
                    <a:lnTo>
                      <a:pt x="3660" y="1636"/>
                    </a:lnTo>
                    <a:lnTo>
                      <a:pt x="3665" y="1638"/>
                    </a:lnTo>
                    <a:lnTo>
                      <a:pt x="3667" y="1640"/>
                    </a:lnTo>
                    <a:lnTo>
                      <a:pt x="3668" y="1642"/>
                    </a:lnTo>
                    <a:lnTo>
                      <a:pt x="3669" y="1644"/>
                    </a:lnTo>
                    <a:lnTo>
                      <a:pt x="3670" y="1647"/>
                    </a:lnTo>
                    <a:lnTo>
                      <a:pt x="3682" y="1647"/>
                    </a:lnTo>
                    <a:lnTo>
                      <a:pt x="3699" y="1647"/>
                    </a:lnTo>
                    <a:lnTo>
                      <a:pt x="3699" y="1657"/>
                    </a:lnTo>
                    <a:lnTo>
                      <a:pt x="3699" y="1666"/>
                    </a:lnTo>
                    <a:lnTo>
                      <a:pt x="3711" y="1665"/>
                    </a:lnTo>
                    <a:lnTo>
                      <a:pt x="3720" y="1665"/>
                    </a:lnTo>
                    <a:lnTo>
                      <a:pt x="3723" y="1666"/>
                    </a:lnTo>
                    <a:lnTo>
                      <a:pt x="3726" y="1668"/>
                    </a:lnTo>
                    <a:lnTo>
                      <a:pt x="3727" y="1672"/>
                    </a:lnTo>
                    <a:lnTo>
                      <a:pt x="3728" y="1677"/>
                    </a:lnTo>
                    <a:lnTo>
                      <a:pt x="3741" y="1677"/>
                    </a:lnTo>
                    <a:lnTo>
                      <a:pt x="3758" y="1677"/>
                    </a:lnTo>
                    <a:lnTo>
                      <a:pt x="3758" y="1686"/>
                    </a:lnTo>
                    <a:lnTo>
                      <a:pt x="3758" y="1695"/>
                    </a:lnTo>
                    <a:lnTo>
                      <a:pt x="3770" y="1694"/>
                    </a:lnTo>
                    <a:lnTo>
                      <a:pt x="3779" y="1694"/>
                    </a:lnTo>
                    <a:lnTo>
                      <a:pt x="3782" y="1695"/>
                    </a:lnTo>
                    <a:lnTo>
                      <a:pt x="3785" y="1697"/>
                    </a:lnTo>
                    <a:lnTo>
                      <a:pt x="3786" y="1701"/>
                    </a:lnTo>
                    <a:lnTo>
                      <a:pt x="3787" y="1706"/>
                    </a:lnTo>
                    <a:lnTo>
                      <a:pt x="3796" y="1706"/>
                    </a:lnTo>
                    <a:lnTo>
                      <a:pt x="3805" y="1706"/>
                    </a:lnTo>
                    <a:lnTo>
                      <a:pt x="3815" y="1706"/>
                    </a:lnTo>
                    <a:lnTo>
                      <a:pt x="3828" y="1706"/>
                    </a:lnTo>
                    <a:lnTo>
                      <a:pt x="3828" y="1715"/>
                    </a:lnTo>
                    <a:lnTo>
                      <a:pt x="3828" y="1724"/>
                    </a:lnTo>
                    <a:lnTo>
                      <a:pt x="3839" y="1723"/>
                    </a:lnTo>
                    <a:lnTo>
                      <a:pt x="3849" y="1723"/>
                    </a:lnTo>
                    <a:lnTo>
                      <a:pt x="3852" y="1724"/>
                    </a:lnTo>
                    <a:lnTo>
                      <a:pt x="3854" y="1726"/>
                    </a:lnTo>
                    <a:lnTo>
                      <a:pt x="3856" y="1730"/>
                    </a:lnTo>
                    <a:lnTo>
                      <a:pt x="3857" y="1735"/>
                    </a:lnTo>
                    <a:lnTo>
                      <a:pt x="3869" y="1735"/>
                    </a:lnTo>
                    <a:lnTo>
                      <a:pt x="3886" y="1735"/>
                    </a:lnTo>
                    <a:lnTo>
                      <a:pt x="3886" y="1744"/>
                    </a:lnTo>
                    <a:lnTo>
                      <a:pt x="3886" y="1753"/>
                    </a:lnTo>
                    <a:lnTo>
                      <a:pt x="3901" y="1752"/>
                    </a:lnTo>
                    <a:lnTo>
                      <a:pt x="3916" y="1752"/>
                    </a:lnTo>
                    <a:lnTo>
                      <a:pt x="3923" y="1753"/>
                    </a:lnTo>
                    <a:lnTo>
                      <a:pt x="3928" y="1755"/>
                    </a:lnTo>
                    <a:lnTo>
                      <a:pt x="3930" y="1757"/>
                    </a:lnTo>
                    <a:lnTo>
                      <a:pt x="3932" y="1759"/>
                    </a:lnTo>
                    <a:lnTo>
                      <a:pt x="3933" y="1762"/>
                    </a:lnTo>
                    <a:lnTo>
                      <a:pt x="3933" y="1764"/>
                    </a:lnTo>
                    <a:lnTo>
                      <a:pt x="3942" y="1764"/>
                    </a:lnTo>
                    <a:lnTo>
                      <a:pt x="3951" y="1764"/>
                    </a:lnTo>
                    <a:lnTo>
                      <a:pt x="3961" y="1764"/>
                    </a:lnTo>
                    <a:lnTo>
                      <a:pt x="3974" y="1764"/>
                    </a:lnTo>
                    <a:lnTo>
                      <a:pt x="3974" y="1770"/>
                    </a:lnTo>
                    <a:lnTo>
                      <a:pt x="3974" y="1775"/>
                    </a:lnTo>
                    <a:lnTo>
                      <a:pt x="660" y="17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2" name="Freeform 24"/>
              <p:cNvSpPr>
                <a:spLocks noEditPoints="1"/>
              </p:cNvSpPr>
              <p:nvPr/>
            </p:nvSpPr>
            <p:spPr bwMode="auto">
              <a:xfrm>
                <a:off x="1365" y="196"/>
                <a:ext cx="61" cy="42"/>
              </a:xfrm>
              <a:custGeom>
                <a:avLst/>
                <a:gdLst/>
                <a:ahLst/>
                <a:cxnLst>
                  <a:cxn ang="0">
                    <a:pos x="1064" y="1535"/>
                  </a:cxn>
                  <a:cxn ang="0">
                    <a:pos x="1168" y="1357"/>
                  </a:cxn>
                  <a:cxn ang="0">
                    <a:pos x="1285" y="1153"/>
                  </a:cxn>
                  <a:cxn ang="0">
                    <a:pos x="1391" y="921"/>
                  </a:cxn>
                  <a:cxn ang="0">
                    <a:pos x="1420" y="542"/>
                  </a:cxn>
                  <a:cxn ang="0">
                    <a:pos x="1306" y="391"/>
                  </a:cxn>
                  <a:cxn ang="0">
                    <a:pos x="1187" y="604"/>
                  </a:cxn>
                  <a:cxn ang="0">
                    <a:pos x="1099" y="757"/>
                  </a:cxn>
                  <a:cxn ang="0">
                    <a:pos x="1187" y="571"/>
                  </a:cxn>
                  <a:cxn ang="0">
                    <a:pos x="1285" y="379"/>
                  </a:cxn>
                  <a:cxn ang="0">
                    <a:pos x="1432" y="425"/>
                  </a:cxn>
                  <a:cxn ang="0">
                    <a:pos x="1449" y="757"/>
                  </a:cxn>
                  <a:cxn ang="0">
                    <a:pos x="1549" y="619"/>
                  </a:cxn>
                  <a:cxn ang="0">
                    <a:pos x="1653" y="416"/>
                  </a:cxn>
                  <a:cxn ang="0">
                    <a:pos x="1741" y="213"/>
                  </a:cxn>
                  <a:cxn ang="0">
                    <a:pos x="1858" y="18"/>
                  </a:cxn>
                  <a:cxn ang="0">
                    <a:pos x="1958" y="321"/>
                  </a:cxn>
                  <a:cxn ang="0">
                    <a:pos x="2004" y="512"/>
                  </a:cxn>
                  <a:cxn ang="0">
                    <a:pos x="2074" y="292"/>
                  </a:cxn>
                  <a:cxn ang="0">
                    <a:pos x="2162" y="109"/>
                  </a:cxn>
                  <a:cxn ang="0">
                    <a:pos x="2355" y="116"/>
                  </a:cxn>
                  <a:cxn ang="0">
                    <a:pos x="2337" y="483"/>
                  </a:cxn>
                  <a:cxn ang="0">
                    <a:pos x="2280" y="776"/>
                  </a:cxn>
                  <a:cxn ang="0">
                    <a:pos x="2221" y="991"/>
                  </a:cxn>
                  <a:cxn ang="0">
                    <a:pos x="2151" y="1182"/>
                  </a:cxn>
                  <a:cxn ang="0">
                    <a:pos x="2063" y="1369"/>
                  </a:cxn>
                  <a:cxn ang="0">
                    <a:pos x="1975" y="1572"/>
                  </a:cxn>
                  <a:cxn ang="0">
                    <a:pos x="830" y="1727"/>
                  </a:cxn>
                  <a:cxn ang="0">
                    <a:pos x="964" y="1531"/>
                  </a:cxn>
                  <a:cxn ang="0">
                    <a:pos x="982" y="1543"/>
                  </a:cxn>
                  <a:cxn ang="0">
                    <a:pos x="982" y="1637"/>
                  </a:cxn>
                  <a:cxn ang="0">
                    <a:pos x="731" y="1677"/>
                  </a:cxn>
                  <a:cxn ang="0">
                    <a:pos x="789" y="1572"/>
                  </a:cxn>
                  <a:cxn ang="0">
                    <a:pos x="864" y="1514"/>
                  </a:cxn>
                  <a:cxn ang="0">
                    <a:pos x="923" y="1386"/>
                  </a:cxn>
                  <a:cxn ang="0">
                    <a:pos x="964" y="1311"/>
                  </a:cxn>
                  <a:cxn ang="0">
                    <a:pos x="1052" y="1099"/>
                  </a:cxn>
                  <a:cxn ang="0">
                    <a:pos x="1156" y="881"/>
                  </a:cxn>
                  <a:cxn ang="0">
                    <a:pos x="1245" y="687"/>
                  </a:cxn>
                  <a:cxn ang="0">
                    <a:pos x="1168" y="903"/>
                  </a:cxn>
                  <a:cxn ang="0">
                    <a:pos x="1081" y="1106"/>
                  </a:cxn>
                  <a:cxn ang="0">
                    <a:pos x="987" y="1338"/>
                  </a:cxn>
                  <a:cxn ang="0">
                    <a:pos x="894" y="1514"/>
                  </a:cxn>
                  <a:cxn ang="0">
                    <a:pos x="806" y="1706"/>
                  </a:cxn>
                  <a:cxn ang="0">
                    <a:pos x="217" y="1640"/>
                  </a:cxn>
                  <a:cxn ang="0">
                    <a:pos x="283" y="1458"/>
                  </a:cxn>
                  <a:cxn ang="0">
                    <a:pos x="339" y="1153"/>
                  </a:cxn>
                  <a:cxn ang="0">
                    <a:pos x="222" y="1106"/>
                  </a:cxn>
                  <a:cxn ang="0">
                    <a:pos x="105" y="1282"/>
                  </a:cxn>
                  <a:cxn ang="0">
                    <a:pos x="29" y="1357"/>
                  </a:cxn>
                  <a:cxn ang="0">
                    <a:pos x="146" y="1135"/>
                  </a:cxn>
                  <a:cxn ang="0">
                    <a:pos x="322" y="1019"/>
                  </a:cxn>
                  <a:cxn ang="0">
                    <a:pos x="372" y="1377"/>
                  </a:cxn>
                  <a:cxn ang="0">
                    <a:pos x="489" y="1156"/>
                  </a:cxn>
                  <a:cxn ang="0">
                    <a:pos x="605" y="981"/>
                  </a:cxn>
                  <a:cxn ang="0">
                    <a:pos x="701" y="804"/>
                  </a:cxn>
                  <a:cxn ang="0">
                    <a:pos x="835" y="612"/>
                  </a:cxn>
                  <a:cxn ang="0">
                    <a:pos x="964" y="815"/>
                  </a:cxn>
                  <a:cxn ang="0">
                    <a:pos x="1041" y="862"/>
                  </a:cxn>
                  <a:cxn ang="0">
                    <a:pos x="953" y="1077"/>
                  </a:cxn>
                  <a:cxn ang="0">
                    <a:pos x="848" y="1274"/>
                  </a:cxn>
                  <a:cxn ang="0">
                    <a:pos x="731" y="1473"/>
                  </a:cxn>
                  <a:cxn ang="0">
                    <a:pos x="631" y="1669"/>
                  </a:cxn>
                </a:cxnLst>
                <a:rect l="0" t="0" r="r" b="b"/>
                <a:pathLst>
                  <a:path w="2384" h="1746">
                    <a:moveTo>
                      <a:pt x="1887" y="1746"/>
                    </a:moveTo>
                    <a:lnTo>
                      <a:pt x="955" y="1746"/>
                    </a:lnTo>
                    <a:lnTo>
                      <a:pt x="959" y="1741"/>
                    </a:lnTo>
                    <a:lnTo>
                      <a:pt x="964" y="1735"/>
                    </a:lnTo>
                    <a:lnTo>
                      <a:pt x="964" y="1723"/>
                    </a:lnTo>
                    <a:lnTo>
                      <a:pt x="964" y="1713"/>
                    </a:lnTo>
                    <a:lnTo>
                      <a:pt x="964" y="1704"/>
                    </a:lnTo>
                    <a:lnTo>
                      <a:pt x="964" y="1695"/>
                    </a:lnTo>
                    <a:lnTo>
                      <a:pt x="973" y="1695"/>
                    </a:lnTo>
                    <a:lnTo>
                      <a:pt x="982" y="1695"/>
                    </a:lnTo>
                    <a:lnTo>
                      <a:pt x="982" y="1678"/>
                    </a:lnTo>
                    <a:lnTo>
                      <a:pt x="982" y="1666"/>
                    </a:lnTo>
                    <a:lnTo>
                      <a:pt x="994" y="1666"/>
                    </a:lnTo>
                    <a:lnTo>
                      <a:pt x="1011" y="1666"/>
                    </a:lnTo>
                    <a:lnTo>
                      <a:pt x="1010" y="1651"/>
                    </a:lnTo>
                    <a:lnTo>
                      <a:pt x="1010" y="1636"/>
                    </a:lnTo>
                    <a:lnTo>
                      <a:pt x="1011" y="1630"/>
                    </a:lnTo>
                    <a:lnTo>
                      <a:pt x="1013" y="1623"/>
                    </a:lnTo>
                    <a:lnTo>
                      <a:pt x="1015" y="1621"/>
                    </a:lnTo>
                    <a:lnTo>
                      <a:pt x="1017" y="1620"/>
                    </a:lnTo>
                    <a:lnTo>
                      <a:pt x="1019" y="1619"/>
                    </a:lnTo>
                    <a:lnTo>
                      <a:pt x="1022" y="1618"/>
                    </a:lnTo>
                    <a:lnTo>
                      <a:pt x="1022" y="1602"/>
                    </a:lnTo>
                    <a:lnTo>
                      <a:pt x="1022" y="1589"/>
                    </a:lnTo>
                    <a:lnTo>
                      <a:pt x="1032" y="1589"/>
                    </a:lnTo>
                    <a:lnTo>
                      <a:pt x="1041" y="1589"/>
                    </a:lnTo>
                    <a:lnTo>
                      <a:pt x="1042" y="1585"/>
                    </a:lnTo>
                    <a:lnTo>
                      <a:pt x="1044" y="1581"/>
                    </a:lnTo>
                    <a:lnTo>
                      <a:pt x="1048" y="1576"/>
                    </a:lnTo>
                    <a:lnTo>
                      <a:pt x="1052" y="1572"/>
                    </a:lnTo>
                    <a:lnTo>
                      <a:pt x="1052" y="1555"/>
                    </a:lnTo>
                    <a:lnTo>
                      <a:pt x="1052" y="1543"/>
                    </a:lnTo>
                    <a:lnTo>
                      <a:pt x="1057" y="1539"/>
                    </a:lnTo>
                    <a:lnTo>
                      <a:pt x="1064" y="1535"/>
                    </a:lnTo>
                    <a:lnTo>
                      <a:pt x="1073" y="1532"/>
                    </a:lnTo>
                    <a:lnTo>
                      <a:pt x="1081" y="1531"/>
                    </a:lnTo>
                    <a:lnTo>
                      <a:pt x="1081" y="1515"/>
                    </a:lnTo>
                    <a:lnTo>
                      <a:pt x="1081" y="1502"/>
                    </a:lnTo>
                    <a:lnTo>
                      <a:pt x="1090" y="1502"/>
                    </a:lnTo>
                    <a:lnTo>
                      <a:pt x="1099" y="1502"/>
                    </a:lnTo>
                    <a:lnTo>
                      <a:pt x="1099" y="1489"/>
                    </a:lnTo>
                    <a:lnTo>
                      <a:pt x="1099" y="1477"/>
                    </a:lnTo>
                    <a:lnTo>
                      <a:pt x="1099" y="1465"/>
                    </a:lnTo>
                    <a:lnTo>
                      <a:pt x="1099" y="1456"/>
                    </a:lnTo>
                    <a:lnTo>
                      <a:pt x="1100" y="1452"/>
                    </a:lnTo>
                    <a:lnTo>
                      <a:pt x="1102" y="1448"/>
                    </a:lnTo>
                    <a:lnTo>
                      <a:pt x="1106" y="1445"/>
                    </a:lnTo>
                    <a:lnTo>
                      <a:pt x="1110" y="1444"/>
                    </a:lnTo>
                    <a:lnTo>
                      <a:pt x="1119" y="1444"/>
                    </a:lnTo>
                    <a:lnTo>
                      <a:pt x="1128" y="1444"/>
                    </a:lnTo>
                    <a:lnTo>
                      <a:pt x="1127" y="1432"/>
                    </a:lnTo>
                    <a:lnTo>
                      <a:pt x="1127" y="1423"/>
                    </a:lnTo>
                    <a:lnTo>
                      <a:pt x="1128" y="1420"/>
                    </a:lnTo>
                    <a:lnTo>
                      <a:pt x="1130" y="1417"/>
                    </a:lnTo>
                    <a:lnTo>
                      <a:pt x="1134" y="1416"/>
                    </a:lnTo>
                    <a:lnTo>
                      <a:pt x="1139" y="1415"/>
                    </a:lnTo>
                    <a:lnTo>
                      <a:pt x="1139" y="1406"/>
                    </a:lnTo>
                    <a:lnTo>
                      <a:pt x="1139" y="1398"/>
                    </a:lnTo>
                    <a:lnTo>
                      <a:pt x="1148" y="1398"/>
                    </a:lnTo>
                    <a:lnTo>
                      <a:pt x="1157" y="1398"/>
                    </a:lnTo>
                    <a:lnTo>
                      <a:pt x="1156" y="1384"/>
                    </a:lnTo>
                    <a:lnTo>
                      <a:pt x="1156" y="1371"/>
                    </a:lnTo>
                    <a:lnTo>
                      <a:pt x="1157" y="1365"/>
                    </a:lnTo>
                    <a:lnTo>
                      <a:pt x="1159" y="1361"/>
                    </a:lnTo>
                    <a:lnTo>
                      <a:pt x="1161" y="1360"/>
                    </a:lnTo>
                    <a:lnTo>
                      <a:pt x="1163" y="1358"/>
                    </a:lnTo>
                    <a:lnTo>
                      <a:pt x="1165" y="1357"/>
                    </a:lnTo>
                    <a:lnTo>
                      <a:pt x="1168" y="1357"/>
                    </a:lnTo>
                    <a:lnTo>
                      <a:pt x="1168" y="1340"/>
                    </a:lnTo>
                    <a:lnTo>
                      <a:pt x="1168" y="1328"/>
                    </a:lnTo>
                    <a:lnTo>
                      <a:pt x="1177" y="1328"/>
                    </a:lnTo>
                    <a:lnTo>
                      <a:pt x="1187" y="1328"/>
                    </a:lnTo>
                    <a:lnTo>
                      <a:pt x="1186" y="1316"/>
                    </a:lnTo>
                    <a:lnTo>
                      <a:pt x="1186" y="1307"/>
                    </a:lnTo>
                    <a:lnTo>
                      <a:pt x="1187" y="1304"/>
                    </a:lnTo>
                    <a:lnTo>
                      <a:pt x="1189" y="1301"/>
                    </a:lnTo>
                    <a:lnTo>
                      <a:pt x="1193" y="1300"/>
                    </a:lnTo>
                    <a:lnTo>
                      <a:pt x="1198" y="1299"/>
                    </a:lnTo>
                    <a:lnTo>
                      <a:pt x="1198" y="1290"/>
                    </a:lnTo>
                    <a:lnTo>
                      <a:pt x="1198" y="1282"/>
                    </a:lnTo>
                    <a:lnTo>
                      <a:pt x="1207" y="1282"/>
                    </a:lnTo>
                    <a:lnTo>
                      <a:pt x="1216" y="1282"/>
                    </a:lnTo>
                    <a:lnTo>
                      <a:pt x="1215" y="1270"/>
                    </a:lnTo>
                    <a:lnTo>
                      <a:pt x="1215" y="1260"/>
                    </a:lnTo>
                    <a:lnTo>
                      <a:pt x="1216" y="1256"/>
                    </a:lnTo>
                    <a:lnTo>
                      <a:pt x="1218" y="1254"/>
                    </a:lnTo>
                    <a:lnTo>
                      <a:pt x="1222" y="1252"/>
                    </a:lnTo>
                    <a:lnTo>
                      <a:pt x="1227" y="1252"/>
                    </a:lnTo>
                    <a:lnTo>
                      <a:pt x="1227" y="1235"/>
                    </a:lnTo>
                    <a:lnTo>
                      <a:pt x="1227" y="1223"/>
                    </a:lnTo>
                    <a:lnTo>
                      <a:pt x="1233" y="1218"/>
                    </a:lnTo>
                    <a:lnTo>
                      <a:pt x="1240" y="1215"/>
                    </a:lnTo>
                    <a:lnTo>
                      <a:pt x="1248" y="1212"/>
                    </a:lnTo>
                    <a:lnTo>
                      <a:pt x="1256" y="1211"/>
                    </a:lnTo>
                    <a:lnTo>
                      <a:pt x="1256" y="1198"/>
                    </a:lnTo>
                    <a:lnTo>
                      <a:pt x="1256" y="1186"/>
                    </a:lnTo>
                    <a:lnTo>
                      <a:pt x="1256" y="1174"/>
                    </a:lnTo>
                    <a:lnTo>
                      <a:pt x="1256" y="1164"/>
                    </a:lnTo>
                    <a:lnTo>
                      <a:pt x="1262" y="1160"/>
                    </a:lnTo>
                    <a:lnTo>
                      <a:pt x="1269" y="1156"/>
                    </a:lnTo>
                    <a:lnTo>
                      <a:pt x="1277" y="1154"/>
                    </a:lnTo>
                    <a:lnTo>
                      <a:pt x="1285" y="1153"/>
                    </a:lnTo>
                    <a:lnTo>
                      <a:pt x="1285" y="1140"/>
                    </a:lnTo>
                    <a:lnTo>
                      <a:pt x="1285" y="1128"/>
                    </a:lnTo>
                    <a:lnTo>
                      <a:pt x="1285" y="1116"/>
                    </a:lnTo>
                    <a:lnTo>
                      <a:pt x="1285" y="1106"/>
                    </a:lnTo>
                    <a:lnTo>
                      <a:pt x="1291" y="1102"/>
                    </a:lnTo>
                    <a:lnTo>
                      <a:pt x="1298" y="1098"/>
                    </a:lnTo>
                    <a:lnTo>
                      <a:pt x="1306" y="1096"/>
                    </a:lnTo>
                    <a:lnTo>
                      <a:pt x="1314" y="1095"/>
                    </a:lnTo>
                    <a:lnTo>
                      <a:pt x="1314" y="1078"/>
                    </a:lnTo>
                    <a:lnTo>
                      <a:pt x="1314" y="1066"/>
                    </a:lnTo>
                    <a:lnTo>
                      <a:pt x="1323" y="1066"/>
                    </a:lnTo>
                    <a:lnTo>
                      <a:pt x="1333" y="1066"/>
                    </a:lnTo>
                    <a:lnTo>
                      <a:pt x="1330" y="1049"/>
                    </a:lnTo>
                    <a:lnTo>
                      <a:pt x="1329" y="1030"/>
                    </a:lnTo>
                    <a:lnTo>
                      <a:pt x="1330" y="1022"/>
                    </a:lnTo>
                    <a:lnTo>
                      <a:pt x="1333" y="1014"/>
                    </a:lnTo>
                    <a:lnTo>
                      <a:pt x="1335" y="1012"/>
                    </a:lnTo>
                    <a:lnTo>
                      <a:pt x="1337" y="1010"/>
                    </a:lnTo>
                    <a:lnTo>
                      <a:pt x="1340" y="1008"/>
                    </a:lnTo>
                    <a:lnTo>
                      <a:pt x="1344" y="1008"/>
                    </a:lnTo>
                    <a:lnTo>
                      <a:pt x="1344" y="999"/>
                    </a:lnTo>
                    <a:lnTo>
                      <a:pt x="1344" y="990"/>
                    </a:lnTo>
                    <a:lnTo>
                      <a:pt x="1349" y="986"/>
                    </a:lnTo>
                    <a:lnTo>
                      <a:pt x="1353" y="982"/>
                    </a:lnTo>
                    <a:lnTo>
                      <a:pt x="1358" y="980"/>
                    </a:lnTo>
                    <a:lnTo>
                      <a:pt x="1362" y="979"/>
                    </a:lnTo>
                    <a:lnTo>
                      <a:pt x="1365" y="979"/>
                    </a:lnTo>
                    <a:lnTo>
                      <a:pt x="1374" y="979"/>
                    </a:lnTo>
                    <a:lnTo>
                      <a:pt x="1374" y="962"/>
                    </a:lnTo>
                    <a:lnTo>
                      <a:pt x="1374" y="948"/>
                    </a:lnTo>
                    <a:lnTo>
                      <a:pt x="1374" y="934"/>
                    </a:lnTo>
                    <a:lnTo>
                      <a:pt x="1374" y="921"/>
                    </a:lnTo>
                    <a:lnTo>
                      <a:pt x="1382" y="921"/>
                    </a:lnTo>
                    <a:lnTo>
                      <a:pt x="1391" y="921"/>
                    </a:lnTo>
                    <a:lnTo>
                      <a:pt x="1389" y="902"/>
                    </a:lnTo>
                    <a:lnTo>
                      <a:pt x="1388" y="875"/>
                    </a:lnTo>
                    <a:lnTo>
                      <a:pt x="1389" y="864"/>
                    </a:lnTo>
                    <a:lnTo>
                      <a:pt x="1391" y="854"/>
                    </a:lnTo>
                    <a:lnTo>
                      <a:pt x="1393" y="850"/>
                    </a:lnTo>
                    <a:lnTo>
                      <a:pt x="1395" y="847"/>
                    </a:lnTo>
                    <a:lnTo>
                      <a:pt x="1399" y="845"/>
                    </a:lnTo>
                    <a:lnTo>
                      <a:pt x="1403" y="844"/>
                    </a:lnTo>
                    <a:lnTo>
                      <a:pt x="1403" y="832"/>
                    </a:lnTo>
                    <a:lnTo>
                      <a:pt x="1403" y="822"/>
                    </a:lnTo>
                    <a:lnTo>
                      <a:pt x="1403" y="812"/>
                    </a:lnTo>
                    <a:lnTo>
                      <a:pt x="1403" y="804"/>
                    </a:lnTo>
                    <a:lnTo>
                      <a:pt x="1411" y="804"/>
                    </a:lnTo>
                    <a:lnTo>
                      <a:pt x="1420" y="804"/>
                    </a:lnTo>
                    <a:lnTo>
                      <a:pt x="1420" y="795"/>
                    </a:lnTo>
                    <a:lnTo>
                      <a:pt x="1420" y="786"/>
                    </a:lnTo>
                    <a:lnTo>
                      <a:pt x="1411" y="786"/>
                    </a:lnTo>
                    <a:lnTo>
                      <a:pt x="1403" y="786"/>
                    </a:lnTo>
                    <a:lnTo>
                      <a:pt x="1403" y="774"/>
                    </a:lnTo>
                    <a:lnTo>
                      <a:pt x="1403" y="764"/>
                    </a:lnTo>
                    <a:lnTo>
                      <a:pt x="1403" y="754"/>
                    </a:lnTo>
                    <a:lnTo>
                      <a:pt x="1403" y="745"/>
                    </a:lnTo>
                    <a:lnTo>
                      <a:pt x="1411" y="745"/>
                    </a:lnTo>
                    <a:lnTo>
                      <a:pt x="1420" y="745"/>
                    </a:lnTo>
                    <a:lnTo>
                      <a:pt x="1420" y="722"/>
                    </a:lnTo>
                    <a:lnTo>
                      <a:pt x="1420" y="698"/>
                    </a:lnTo>
                    <a:lnTo>
                      <a:pt x="1420" y="674"/>
                    </a:lnTo>
                    <a:lnTo>
                      <a:pt x="1420" y="650"/>
                    </a:lnTo>
                    <a:lnTo>
                      <a:pt x="1420" y="626"/>
                    </a:lnTo>
                    <a:lnTo>
                      <a:pt x="1420" y="602"/>
                    </a:lnTo>
                    <a:lnTo>
                      <a:pt x="1420" y="578"/>
                    </a:lnTo>
                    <a:lnTo>
                      <a:pt x="1420" y="554"/>
                    </a:lnTo>
                    <a:lnTo>
                      <a:pt x="1420" y="546"/>
                    </a:lnTo>
                    <a:lnTo>
                      <a:pt x="1420" y="542"/>
                    </a:lnTo>
                    <a:lnTo>
                      <a:pt x="1420" y="521"/>
                    </a:lnTo>
                    <a:lnTo>
                      <a:pt x="1420" y="501"/>
                    </a:lnTo>
                    <a:lnTo>
                      <a:pt x="1420" y="483"/>
                    </a:lnTo>
                    <a:lnTo>
                      <a:pt x="1420" y="466"/>
                    </a:lnTo>
                    <a:lnTo>
                      <a:pt x="1411" y="466"/>
                    </a:lnTo>
                    <a:lnTo>
                      <a:pt x="1403" y="466"/>
                    </a:lnTo>
                    <a:lnTo>
                      <a:pt x="1403" y="449"/>
                    </a:lnTo>
                    <a:lnTo>
                      <a:pt x="1403" y="437"/>
                    </a:lnTo>
                    <a:lnTo>
                      <a:pt x="1411" y="437"/>
                    </a:lnTo>
                    <a:lnTo>
                      <a:pt x="1420" y="437"/>
                    </a:lnTo>
                    <a:lnTo>
                      <a:pt x="1420" y="420"/>
                    </a:lnTo>
                    <a:lnTo>
                      <a:pt x="1420" y="406"/>
                    </a:lnTo>
                    <a:lnTo>
                      <a:pt x="1420" y="392"/>
                    </a:lnTo>
                    <a:lnTo>
                      <a:pt x="1420" y="379"/>
                    </a:lnTo>
                    <a:lnTo>
                      <a:pt x="1411" y="379"/>
                    </a:lnTo>
                    <a:lnTo>
                      <a:pt x="1403" y="379"/>
                    </a:lnTo>
                    <a:lnTo>
                      <a:pt x="1403" y="362"/>
                    </a:lnTo>
                    <a:lnTo>
                      <a:pt x="1403" y="350"/>
                    </a:lnTo>
                    <a:lnTo>
                      <a:pt x="1395" y="342"/>
                    </a:lnTo>
                    <a:lnTo>
                      <a:pt x="1391" y="338"/>
                    </a:lnTo>
                    <a:lnTo>
                      <a:pt x="1379" y="337"/>
                    </a:lnTo>
                    <a:lnTo>
                      <a:pt x="1370" y="337"/>
                    </a:lnTo>
                    <a:lnTo>
                      <a:pt x="1366" y="338"/>
                    </a:lnTo>
                    <a:lnTo>
                      <a:pt x="1364" y="341"/>
                    </a:lnTo>
                    <a:lnTo>
                      <a:pt x="1362" y="344"/>
                    </a:lnTo>
                    <a:lnTo>
                      <a:pt x="1362" y="350"/>
                    </a:lnTo>
                    <a:lnTo>
                      <a:pt x="1345" y="350"/>
                    </a:lnTo>
                    <a:lnTo>
                      <a:pt x="1333" y="350"/>
                    </a:lnTo>
                    <a:lnTo>
                      <a:pt x="1333" y="362"/>
                    </a:lnTo>
                    <a:lnTo>
                      <a:pt x="1333" y="379"/>
                    </a:lnTo>
                    <a:lnTo>
                      <a:pt x="1323" y="379"/>
                    </a:lnTo>
                    <a:lnTo>
                      <a:pt x="1314" y="379"/>
                    </a:lnTo>
                    <a:lnTo>
                      <a:pt x="1310" y="384"/>
                    </a:lnTo>
                    <a:lnTo>
                      <a:pt x="1306" y="391"/>
                    </a:lnTo>
                    <a:lnTo>
                      <a:pt x="1304" y="399"/>
                    </a:lnTo>
                    <a:lnTo>
                      <a:pt x="1303" y="408"/>
                    </a:lnTo>
                    <a:lnTo>
                      <a:pt x="1294" y="408"/>
                    </a:lnTo>
                    <a:lnTo>
                      <a:pt x="1285" y="408"/>
                    </a:lnTo>
                    <a:lnTo>
                      <a:pt x="1285" y="418"/>
                    </a:lnTo>
                    <a:lnTo>
                      <a:pt x="1285" y="429"/>
                    </a:lnTo>
                    <a:lnTo>
                      <a:pt x="1285" y="441"/>
                    </a:lnTo>
                    <a:lnTo>
                      <a:pt x="1285" y="454"/>
                    </a:lnTo>
                    <a:lnTo>
                      <a:pt x="1281" y="455"/>
                    </a:lnTo>
                    <a:lnTo>
                      <a:pt x="1277" y="458"/>
                    </a:lnTo>
                    <a:lnTo>
                      <a:pt x="1275" y="462"/>
                    </a:lnTo>
                    <a:lnTo>
                      <a:pt x="1274" y="466"/>
                    </a:lnTo>
                    <a:lnTo>
                      <a:pt x="1265" y="466"/>
                    </a:lnTo>
                    <a:lnTo>
                      <a:pt x="1256" y="466"/>
                    </a:lnTo>
                    <a:lnTo>
                      <a:pt x="1256" y="476"/>
                    </a:lnTo>
                    <a:lnTo>
                      <a:pt x="1256" y="487"/>
                    </a:lnTo>
                    <a:lnTo>
                      <a:pt x="1256" y="499"/>
                    </a:lnTo>
                    <a:lnTo>
                      <a:pt x="1256" y="512"/>
                    </a:lnTo>
                    <a:lnTo>
                      <a:pt x="1240" y="512"/>
                    </a:lnTo>
                    <a:lnTo>
                      <a:pt x="1227" y="512"/>
                    </a:lnTo>
                    <a:lnTo>
                      <a:pt x="1228" y="522"/>
                    </a:lnTo>
                    <a:lnTo>
                      <a:pt x="1228" y="531"/>
                    </a:lnTo>
                    <a:lnTo>
                      <a:pt x="1227" y="536"/>
                    </a:lnTo>
                    <a:lnTo>
                      <a:pt x="1225" y="540"/>
                    </a:lnTo>
                    <a:lnTo>
                      <a:pt x="1221" y="542"/>
                    </a:lnTo>
                    <a:lnTo>
                      <a:pt x="1216" y="542"/>
                    </a:lnTo>
                    <a:lnTo>
                      <a:pt x="1216" y="555"/>
                    </a:lnTo>
                    <a:lnTo>
                      <a:pt x="1216" y="571"/>
                    </a:lnTo>
                    <a:lnTo>
                      <a:pt x="1207" y="572"/>
                    </a:lnTo>
                    <a:lnTo>
                      <a:pt x="1199" y="575"/>
                    </a:lnTo>
                    <a:lnTo>
                      <a:pt x="1192" y="579"/>
                    </a:lnTo>
                    <a:lnTo>
                      <a:pt x="1187" y="583"/>
                    </a:lnTo>
                    <a:lnTo>
                      <a:pt x="1187" y="593"/>
                    </a:lnTo>
                    <a:lnTo>
                      <a:pt x="1187" y="604"/>
                    </a:lnTo>
                    <a:lnTo>
                      <a:pt x="1187" y="616"/>
                    </a:lnTo>
                    <a:lnTo>
                      <a:pt x="1187" y="629"/>
                    </a:lnTo>
                    <a:lnTo>
                      <a:pt x="1177" y="630"/>
                    </a:lnTo>
                    <a:lnTo>
                      <a:pt x="1169" y="633"/>
                    </a:lnTo>
                    <a:lnTo>
                      <a:pt x="1162" y="637"/>
                    </a:lnTo>
                    <a:lnTo>
                      <a:pt x="1157" y="641"/>
                    </a:lnTo>
                    <a:lnTo>
                      <a:pt x="1157" y="653"/>
                    </a:lnTo>
                    <a:lnTo>
                      <a:pt x="1157" y="670"/>
                    </a:lnTo>
                    <a:lnTo>
                      <a:pt x="1148" y="670"/>
                    </a:lnTo>
                    <a:lnTo>
                      <a:pt x="1139" y="670"/>
                    </a:lnTo>
                    <a:lnTo>
                      <a:pt x="1140" y="680"/>
                    </a:lnTo>
                    <a:lnTo>
                      <a:pt x="1140" y="689"/>
                    </a:lnTo>
                    <a:lnTo>
                      <a:pt x="1139" y="693"/>
                    </a:lnTo>
                    <a:lnTo>
                      <a:pt x="1137" y="696"/>
                    </a:lnTo>
                    <a:lnTo>
                      <a:pt x="1133" y="698"/>
                    </a:lnTo>
                    <a:lnTo>
                      <a:pt x="1128" y="699"/>
                    </a:lnTo>
                    <a:lnTo>
                      <a:pt x="1128" y="711"/>
                    </a:lnTo>
                    <a:lnTo>
                      <a:pt x="1128" y="728"/>
                    </a:lnTo>
                    <a:lnTo>
                      <a:pt x="1119" y="728"/>
                    </a:lnTo>
                    <a:lnTo>
                      <a:pt x="1110" y="728"/>
                    </a:lnTo>
                    <a:lnTo>
                      <a:pt x="1111" y="738"/>
                    </a:lnTo>
                    <a:lnTo>
                      <a:pt x="1111" y="747"/>
                    </a:lnTo>
                    <a:lnTo>
                      <a:pt x="1110" y="751"/>
                    </a:lnTo>
                    <a:lnTo>
                      <a:pt x="1108" y="754"/>
                    </a:lnTo>
                    <a:lnTo>
                      <a:pt x="1104" y="756"/>
                    </a:lnTo>
                    <a:lnTo>
                      <a:pt x="1099" y="757"/>
                    </a:lnTo>
                    <a:lnTo>
                      <a:pt x="1099" y="769"/>
                    </a:lnTo>
                    <a:lnTo>
                      <a:pt x="1099" y="786"/>
                    </a:lnTo>
                    <a:lnTo>
                      <a:pt x="1090" y="786"/>
                    </a:lnTo>
                    <a:lnTo>
                      <a:pt x="1081" y="786"/>
                    </a:lnTo>
                    <a:lnTo>
                      <a:pt x="1081" y="769"/>
                    </a:lnTo>
                    <a:lnTo>
                      <a:pt x="1081" y="757"/>
                    </a:lnTo>
                    <a:lnTo>
                      <a:pt x="1090" y="757"/>
                    </a:lnTo>
                    <a:lnTo>
                      <a:pt x="1099" y="757"/>
                    </a:lnTo>
                    <a:lnTo>
                      <a:pt x="1098" y="745"/>
                    </a:lnTo>
                    <a:lnTo>
                      <a:pt x="1098" y="736"/>
                    </a:lnTo>
                    <a:lnTo>
                      <a:pt x="1099" y="733"/>
                    </a:lnTo>
                    <a:lnTo>
                      <a:pt x="1101" y="730"/>
                    </a:lnTo>
                    <a:lnTo>
                      <a:pt x="1105" y="729"/>
                    </a:lnTo>
                    <a:lnTo>
                      <a:pt x="1110" y="728"/>
                    </a:lnTo>
                    <a:lnTo>
                      <a:pt x="1110" y="711"/>
                    </a:lnTo>
                    <a:lnTo>
                      <a:pt x="1110" y="699"/>
                    </a:lnTo>
                    <a:lnTo>
                      <a:pt x="1119" y="699"/>
                    </a:lnTo>
                    <a:lnTo>
                      <a:pt x="1128" y="699"/>
                    </a:lnTo>
                    <a:lnTo>
                      <a:pt x="1127" y="685"/>
                    </a:lnTo>
                    <a:lnTo>
                      <a:pt x="1127" y="672"/>
                    </a:lnTo>
                    <a:lnTo>
                      <a:pt x="1128" y="667"/>
                    </a:lnTo>
                    <a:lnTo>
                      <a:pt x="1130" y="662"/>
                    </a:lnTo>
                    <a:lnTo>
                      <a:pt x="1132" y="661"/>
                    </a:lnTo>
                    <a:lnTo>
                      <a:pt x="1134" y="660"/>
                    </a:lnTo>
                    <a:lnTo>
                      <a:pt x="1136" y="659"/>
                    </a:lnTo>
                    <a:lnTo>
                      <a:pt x="1139" y="658"/>
                    </a:lnTo>
                    <a:lnTo>
                      <a:pt x="1139" y="650"/>
                    </a:lnTo>
                    <a:lnTo>
                      <a:pt x="1139" y="641"/>
                    </a:lnTo>
                    <a:lnTo>
                      <a:pt x="1148" y="641"/>
                    </a:lnTo>
                    <a:lnTo>
                      <a:pt x="1157" y="641"/>
                    </a:lnTo>
                    <a:lnTo>
                      <a:pt x="1156" y="627"/>
                    </a:lnTo>
                    <a:lnTo>
                      <a:pt x="1156" y="614"/>
                    </a:lnTo>
                    <a:lnTo>
                      <a:pt x="1157" y="609"/>
                    </a:lnTo>
                    <a:lnTo>
                      <a:pt x="1159" y="604"/>
                    </a:lnTo>
                    <a:lnTo>
                      <a:pt x="1161" y="603"/>
                    </a:lnTo>
                    <a:lnTo>
                      <a:pt x="1163" y="601"/>
                    </a:lnTo>
                    <a:lnTo>
                      <a:pt x="1165" y="601"/>
                    </a:lnTo>
                    <a:lnTo>
                      <a:pt x="1168" y="600"/>
                    </a:lnTo>
                    <a:lnTo>
                      <a:pt x="1168" y="584"/>
                    </a:lnTo>
                    <a:lnTo>
                      <a:pt x="1168" y="571"/>
                    </a:lnTo>
                    <a:lnTo>
                      <a:pt x="1177" y="571"/>
                    </a:lnTo>
                    <a:lnTo>
                      <a:pt x="1187" y="571"/>
                    </a:lnTo>
                    <a:lnTo>
                      <a:pt x="1188" y="567"/>
                    </a:lnTo>
                    <a:lnTo>
                      <a:pt x="1190" y="563"/>
                    </a:lnTo>
                    <a:lnTo>
                      <a:pt x="1194" y="558"/>
                    </a:lnTo>
                    <a:lnTo>
                      <a:pt x="1198" y="554"/>
                    </a:lnTo>
                    <a:lnTo>
                      <a:pt x="1198" y="542"/>
                    </a:lnTo>
                    <a:lnTo>
                      <a:pt x="1198" y="530"/>
                    </a:lnTo>
                    <a:lnTo>
                      <a:pt x="1198" y="521"/>
                    </a:lnTo>
                    <a:lnTo>
                      <a:pt x="1198" y="512"/>
                    </a:lnTo>
                    <a:lnTo>
                      <a:pt x="1207" y="512"/>
                    </a:lnTo>
                    <a:lnTo>
                      <a:pt x="1216" y="512"/>
                    </a:lnTo>
                    <a:lnTo>
                      <a:pt x="1215" y="500"/>
                    </a:lnTo>
                    <a:lnTo>
                      <a:pt x="1215" y="491"/>
                    </a:lnTo>
                    <a:lnTo>
                      <a:pt x="1216" y="488"/>
                    </a:lnTo>
                    <a:lnTo>
                      <a:pt x="1218" y="485"/>
                    </a:lnTo>
                    <a:lnTo>
                      <a:pt x="1222" y="484"/>
                    </a:lnTo>
                    <a:lnTo>
                      <a:pt x="1227" y="483"/>
                    </a:lnTo>
                    <a:lnTo>
                      <a:pt x="1227" y="475"/>
                    </a:lnTo>
                    <a:lnTo>
                      <a:pt x="1227" y="466"/>
                    </a:lnTo>
                    <a:lnTo>
                      <a:pt x="1236" y="466"/>
                    </a:lnTo>
                    <a:lnTo>
                      <a:pt x="1245" y="466"/>
                    </a:lnTo>
                    <a:lnTo>
                      <a:pt x="1244" y="454"/>
                    </a:lnTo>
                    <a:lnTo>
                      <a:pt x="1244" y="445"/>
                    </a:lnTo>
                    <a:lnTo>
                      <a:pt x="1245" y="441"/>
                    </a:lnTo>
                    <a:lnTo>
                      <a:pt x="1247" y="439"/>
                    </a:lnTo>
                    <a:lnTo>
                      <a:pt x="1251" y="437"/>
                    </a:lnTo>
                    <a:lnTo>
                      <a:pt x="1256" y="437"/>
                    </a:lnTo>
                    <a:lnTo>
                      <a:pt x="1256" y="420"/>
                    </a:lnTo>
                    <a:lnTo>
                      <a:pt x="1256" y="408"/>
                    </a:lnTo>
                    <a:lnTo>
                      <a:pt x="1262" y="404"/>
                    </a:lnTo>
                    <a:lnTo>
                      <a:pt x="1269" y="400"/>
                    </a:lnTo>
                    <a:lnTo>
                      <a:pt x="1277" y="397"/>
                    </a:lnTo>
                    <a:lnTo>
                      <a:pt x="1285" y="396"/>
                    </a:lnTo>
                    <a:lnTo>
                      <a:pt x="1285" y="387"/>
                    </a:lnTo>
                    <a:lnTo>
                      <a:pt x="1285" y="379"/>
                    </a:lnTo>
                    <a:lnTo>
                      <a:pt x="1294" y="379"/>
                    </a:lnTo>
                    <a:lnTo>
                      <a:pt x="1303" y="379"/>
                    </a:lnTo>
                    <a:lnTo>
                      <a:pt x="1302" y="367"/>
                    </a:lnTo>
                    <a:lnTo>
                      <a:pt x="1302" y="358"/>
                    </a:lnTo>
                    <a:lnTo>
                      <a:pt x="1303" y="354"/>
                    </a:lnTo>
                    <a:lnTo>
                      <a:pt x="1305" y="352"/>
                    </a:lnTo>
                    <a:lnTo>
                      <a:pt x="1309" y="350"/>
                    </a:lnTo>
                    <a:lnTo>
                      <a:pt x="1314" y="350"/>
                    </a:lnTo>
                    <a:lnTo>
                      <a:pt x="1314" y="333"/>
                    </a:lnTo>
                    <a:lnTo>
                      <a:pt x="1314" y="321"/>
                    </a:lnTo>
                    <a:lnTo>
                      <a:pt x="1320" y="316"/>
                    </a:lnTo>
                    <a:lnTo>
                      <a:pt x="1327" y="313"/>
                    </a:lnTo>
                    <a:lnTo>
                      <a:pt x="1336" y="310"/>
                    </a:lnTo>
                    <a:lnTo>
                      <a:pt x="1344" y="309"/>
                    </a:lnTo>
                    <a:lnTo>
                      <a:pt x="1344" y="300"/>
                    </a:lnTo>
                    <a:lnTo>
                      <a:pt x="1344" y="292"/>
                    </a:lnTo>
                    <a:lnTo>
                      <a:pt x="1353" y="292"/>
                    </a:lnTo>
                    <a:lnTo>
                      <a:pt x="1362" y="292"/>
                    </a:lnTo>
                    <a:lnTo>
                      <a:pt x="1362" y="300"/>
                    </a:lnTo>
                    <a:lnTo>
                      <a:pt x="1362" y="309"/>
                    </a:lnTo>
                    <a:lnTo>
                      <a:pt x="1375" y="309"/>
                    </a:lnTo>
                    <a:lnTo>
                      <a:pt x="1389" y="309"/>
                    </a:lnTo>
                    <a:lnTo>
                      <a:pt x="1403" y="309"/>
                    </a:lnTo>
                    <a:lnTo>
                      <a:pt x="1420" y="309"/>
                    </a:lnTo>
                    <a:lnTo>
                      <a:pt x="1419" y="321"/>
                    </a:lnTo>
                    <a:lnTo>
                      <a:pt x="1419" y="330"/>
                    </a:lnTo>
                    <a:lnTo>
                      <a:pt x="1420" y="334"/>
                    </a:lnTo>
                    <a:lnTo>
                      <a:pt x="1422" y="336"/>
                    </a:lnTo>
                    <a:lnTo>
                      <a:pt x="1426" y="338"/>
                    </a:lnTo>
                    <a:lnTo>
                      <a:pt x="1432" y="338"/>
                    </a:lnTo>
                    <a:lnTo>
                      <a:pt x="1432" y="360"/>
                    </a:lnTo>
                    <a:lnTo>
                      <a:pt x="1432" y="382"/>
                    </a:lnTo>
                    <a:lnTo>
                      <a:pt x="1432" y="404"/>
                    </a:lnTo>
                    <a:lnTo>
                      <a:pt x="1432" y="425"/>
                    </a:lnTo>
                    <a:lnTo>
                      <a:pt x="1440" y="425"/>
                    </a:lnTo>
                    <a:lnTo>
                      <a:pt x="1449" y="425"/>
                    </a:lnTo>
                    <a:lnTo>
                      <a:pt x="1448" y="442"/>
                    </a:lnTo>
                    <a:lnTo>
                      <a:pt x="1446" y="461"/>
                    </a:lnTo>
                    <a:lnTo>
                      <a:pt x="1446" y="465"/>
                    </a:lnTo>
                    <a:lnTo>
                      <a:pt x="1447" y="470"/>
                    </a:lnTo>
                    <a:lnTo>
                      <a:pt x="1448" y="473"/>
                    </a:lnTo>
                    <a:lnTo>
                      <a:pt x="1449" y="477"/>
                    </a:lnTo>
                    <a:lnTo>
                      <a:pt x="1451" y="479"/>
                    </a:lnTo>
                    <a:lnTo>
                      <a:pt x="1453" y="482"/>
                    </a:lnTo>
                    <a:lnTo>
                      <a:pt x="1457" y="483"/>
                    </a:lnTo>
                    <a:lnTo>
                      <a:pt x="1461" y="483"/>
                    </a:lnTo>
                    <a:lnTo>
                      <a:pt x="1461" y="493"/>
                    </a:lnTo>
                    <a:lnTo>
                      <a:pt x="1461" y="502"/>
                    </a:lnTo>
                    <a:lnTo>
                      <a:pt x="1460" y="506"/>
                    </a:lnTo>
                    <a:lnTo>
                      <a:pt x="1458" y="509"/>
                    </a:lnTo>
                    <a:lnTo>
                      <a:pt x="1454" y="511"/>
                    </a:lnTo>
                    <a:lnTo>
                      <a:pt x="1449" y="512"/>
                    </a:lnTo>
                    <a:lnTo>
                      <a:pt x="1448" y="524"/>
                    </a:lnTo>
                    <a:lnTo>
                      <a:pt x="1448" y="533"/>
                    </a:lnTo>
                    <a:lnTo>
                      <a:pt x="1449" y="538"/>
                    </a:lnTo>
                    <a:lnTo>
                      <a:pt x="1451" y="540"/>
                    </a:lnTo>
                    <a:lnTo>
                      <a:pt x="1455" y="542"/>
                    </a:lnTo>
                    <a:lnTo>
                      <a:pt x="1461" y="542"/>
                    </a:lnTo>
                    <a:lnTo>
                      <a:pt x="1461" y="569"/>
                    </a:lnTo>
                    <a:lnTo>
                      <a:pt x="1461" y="595"/>
                    </a:lnTo>
                    <a:lnTo>
                      <a:pt x="1461" y="621"/>
                    </a:lnTo>
                    <a:lnTo>
                      <a:pt x="1461" y="648"/>
                    </a:lnTo>
                    <a:lnTo>
                      <a:pt x="1461" y="674"/>
                    </a:lnTo>
                    <a:lnTo>
                      <a:pt x="1461" y="702"/>
                    </a:lnTo>
                    <a:lnTo>
                      <a:pt x="1461" y="729"/>
                    </a:lnTo>
                    <a:lnTo>
                      <a:pt x="1461" y="757"/>
                    </a:lnTo>
                    <a:lnTo>
                      <a:pt x="1453" y="757"/>
                    </a:lnTo>
                    <a:lnTo>
                      <a:pt x="1449" y="757"/>
                    </a:lnTo>
                    <a:lnTo>
                      <a:pt x="1449" y="769"/>
                    </a:lnTo>
                    <a:lnTo>
                      <a:pt x="1449" y="786"/>
                    </a:lnTo>
                    <a:lnTo>
                      <a:pt x="1461" y="786"/>
                    </a:lnTo>
                    <a:lnTo>
                      <a:pt x="1478" y="786"/>
                    </a:lnTo>
                    <a:lnTo>
                      <a:pt x="1477" y="774"/>
                    </a:lnTo>
                    <a:lnTo>
                      <a:pt x="1477" y="765"/>
                    </a:lnTo>
                    <a:lnTo>
                      <a:pt x="1478" y="762"/>
                    </a:lnTo>
                    <a:lnTo>
                      <a:pt x="1480" y="759"/>
                    </a:lnTo>
                    <a:lnTo>
                      <a:pt x="1485" y="758"/>
                    </a:lnTo>
                    <a:lnTo>
                      <a:pt x="1491" y="757"/>
                    </a:lnTo>
                    <a:lnTo>
                      <a:pt x="1491" y="740"/>
                    </a:lnTo>
                    <a:lnTo>
                      <a:pt x="1491" y="728"/>
                    </a:lnTo>
                    <a:lnTo>
                      <a:pt x="1499" y="728"/>
                    </a:lnTo>
                    <a:lnTo>
                      <a:pt x="1508" y="728"/>
                    </a:lnTo>
                    <a:lnTo>
                      <a:pt x="1507" y="714"/>
                    </a:lnTo>
                    <a:lnTo>
                      <a:pt x="1507" y="701"/>
                    </a:lnTo>
                    <a:lnTo>
                      <a:pt x="1508" y="696"/>
                    </a:lnTo>
                    <a:lnTo>
                      <a:pt x="1510" y="691"/>
                    </a:lnTo>
                    <a:lnTo>
                      <a:pt x="1512" y="690"/>
                    </a:lnTo>
                    <a:lnTo>
                      <a:pt x="1514" y="689"/>
                    </a:lnTo>
                    <a:lnTo>
                      <a:pt x="1517" y="688"/>
                    </a:lnTo>
                    <a:lnTo>
                      <a:pt x="1520" y="687"/>
                    </a:lnTo>
                    <a:lnTo>
                      <a:pt x="1520" y="679"/>
                    </a:lnTo>
                    <a:lnTo>
                      <a:pt x="1520" y="670"/>
                    </a:lnTo>
                    <a:lnTo>
                      <a:pt x="1528" y="670"/>
                    </a:lnTo>
                    <a:lnTo>
                      <a:pt x="1537" y="670"/>
                    </a:lnTo>
                    <a:lnTo>
                      <a:pt x="1536" y="658"/>
                    </a:lnTo>
                    <a:lnTo>
                      <a:pt x="1536" y="649"/>
                    </a:lnTo>
                    <a:lnTo>
                      <a:pt x="1537" y="646"/>
                    </a:lnTo>
                    <a:lnTo>
                      <a:pt x="1539" y="643"/>
                    </a:lnTo>
                    <a:lnTo>
                      <a:pt x="1543" y="642"/>
                    </a:lnTo>
                    <a:lnTo>
                      <a:pt x="1549" y="641"/>
                    </a:lnTo>
                    <a:lnTo>
                      <a:pt x="1549" y="629"/>
                    </a:lnTo>
                    <a:lnTo>
                      <a:pt x="1549" y="619"/>
                    </a:lnTo>
                    <a:lnTo>
                      <a:pt x="1549" y="609"/>
                    </a:lnTo>
                    <a:lnTo>
                      <a:pt x="1549" y="600"/>
                    </a:lnTo>
                    <a:lnTo>
                      <a:pt x="1557" y="600"/>
                    </a:lnTo>
                    <a:lnTo>
                      <a:pt x="1566" y="600"/>
                    </a:lnTo>
                    <a:lnTo>
                      <a:pt x="1565" y="589"/>
                    </a:lnTo>
                    <a:lnTo>
                      <a:pt x="1565" y="579"/>
                    </a:lnTo>
                    <a:lnTo>
                      <a:pt x="1566" y="576"/>
                    </a:lnTo>
                    <a:lnTo>
                      <a:pt x="1569" y="573"/>
                    </a:lnTo>
                    <a:lnTo>
                      <a:pt x="1572" y="572"/>
                    </a:lnTo>
                    <a:lnTo>
                      <a:pt x="1578" y="571"/>
                    </a:lnTo>
                    <a:lnTo>
                      <a:pt x="1578" y="558"/>
                    </a:lnTo>
                    <a:lnTo>
                      <a:pt x="1578" y="546"/>
                    </a:lnTo>
                    <a:lnTo>
                      <a:pt x="1578" y="535"/>
                    </a:lnTo>
                    <a:lnTo>
                      <a:pt x="1578" y="524"/>
                    </a:lnTo>
                    <a:lnTo>
                      <a:pt x="1583" y="520"/>
                    </a:lnTo>
                    <a:lnTo>
                      <a:pt x="1590" y="516"/>
                    </a:lnTo>
                    <a:lnTo>
                      <a:pt x="1598" y="513"/>
                    </a:lnTo>
                    <a:lnTo>
                      <a:pt x="1607" y="512"/>
                    </a:lnTo>
                    <a:lnTo>
                      <a:pt x="1607" y="496"/>
                    </a:lnTo>
                    <a:lnTo>
                      <a:pt x="1607" y="483"/>
                    </a:lnTo>
                    <a:lnTo>
                      <a:pt x="1615" y="483"/>
                    </a:lnTo>
                    <a:lnTo>
                      <a:pt x="1624" y="483"/>
                    </a:lnTo>
                    <a:lnTo>
                      <a:pt x="1623" y="471"/>
                    </a:lnTo>
                    <a:lnTo>
                      <a:pt x="1623" y="462"/>
                    </a:lnTo>
                    <a:lnTo>
                      <a:pt x="1624" y="459"/>
                    </a:lnTo>
                    <a:lnTo>
                      <a:pt x="1627" y="456"/>
                    </a:lnTo>
                    <a:lnTo>
                      <a:pt x="1630" y="455"/>
                    </a:lnTo>
                    <a:lnTo>
                      <a:pt x="1637" y="454"/>
                    </a:lnTo>
                    <a:lnTo>
                      <a:pt x="1637" y="445"/>
                    </a:lnTo>
                    <a:lnTo>
                      <a:pt x="1637" y="437"/>
                    </a:lnTo>
                    <a:lnTo>
                      <a:pt x="1645" y="437"/>
                    </a:lnTo>
                    <a:lnTo>
                      <a:pt x="1654" y="437"/>
                    </a:lnTo>
                    <a:lnTo>
                      <a:pt x="1653" y="425"/>
                    </a:lnTo>
                    <a:lnTo>
                      <a:pt x="1653" y="416"/>
                    </a:lnTo>
                    <a:lnTo>
                      <a:pt x="1654" y="412"/>
                    </a:lnTo>
                    <a:lnTo>
                      <a:pt x="1657" y="410"/>
                    </a:lnTo>
                    <a:lnTo>
                      <a:pt x="1660" y="408"/>
                    </a:lnTo>
                    <a:lnTo>
                      <a:pt x="1666" y="408"/>
                    </a:lnTo>
                    <a:lnTo>
                      <a:pt x="1666" y="391"/>
                    </a:lnTo>
                    <a:lnTo>
                      <a:pt x="1666" y="377"/>
                    </a:lnTo>
                    <a:lnTo>
                      <a:pt x="1666" y="363"/>
                    </a:lnTo>
                    <a:lnTo>
                      <a:pt x="1666" y="350"/>
                    </a:lnTo>
                    <a:lnTo>
                      <a:pt x="1674" y="350"/>
                    </a:lnTo>
                    <a:lnTo>
                      <a:pt x="1683" y="350"/>
                    </a:lnTo>
                    <a:lnTo>
                      <a:pt x="1683" y="338"/>
                    </a:lnTo>
                    <a:lnTo>
                      <a:pt x="1682" y="329"/>
                    </a:lnTo>
                    <a:lnTo>
                      <a:pt x="1683" y="325"/>
                    </a:lnTo>
                    <a:lnTo>
                      <a:pt x="1686" y="323"/>
                    </a:lnTo>
                    <a:lnTo>
                      <a:pt x="1689" y="321"/>
                    </a:lnTo>
                    <a:lnTo>
                      <a:pt x="1695" y="321"/>
                    </a:lnTo>
                    <a:lnTo>
                      <a:pt x="1695" y="309"/>
                    </a:lnTo>
                    <a:lnTo>
                      <a:pt x="1695" y="298"/>
                    </a:lnTo>
                    <a:lnTo>
                      <a:pt x="1695" y="289"/>
                    </a:lnTo>
                    <a:lnTo>
                      <a:pt x="1695" y="280"/>
                    </a:lnTo>
                    <a:lnTo>
                      <a:pt x="1704" y="280"/>
                    </a:lnTo>
                    <a:lnTo>
                      <a:pt x="1712" y="280"/>
                    </a:lnTo>
                    <a:lnTo>
                      <a:pt x="1712" y="268"/>
                    </a:lnTo>
                    <a:lnTo>
                      <a:pt x="1711" y="259"/>
                    </a:lnTo>
                    <a:lnTo>
                      <a:pt x="1712" y="256"/>
                    </a:lnTo>
                    <a:lnTo>
                      <a:pt x="1715" y="253"/>
                    </a:lnTo>
                    <a:lnTo>
                      <a:pt x="1718" y="252"/>
                    </a:lnTo>
                    <a:lnTo>
                      <a:pt x="1724" y="251"/>
                    </a:lnTo>
                    <a:lnTo>
                      <a:pt x="1724" y="242"/>
                    </a:lnTo>
                    <a:lnTo>
                      <a:pt x="1724" y="234"/>
                    </a:lnTo>
                    <a:lnTo>
                      <a:pt x="1733" y="234"/>
                    </a:lnTo>
                    <a:lnTo>
                      <a:pt x="1741" y="234"/>
                    </a:lnTo>
                    <a:lnTo>
                      <a:pt x="1741" y="222"/>
                    </a:lnTo>
                    <a:lnTo>
                      <a:pt x="1741" y="213"/>
                    </a:lnTo>
                    <a:lnTo>
                      <a:pt x="1741" y="209"/>
                    </a:lnTo>
                    <a:lnTo>
                      <a:pt x="1744" y="207"/>
                    </a:lnTo>
                    <a:lnTo>
                      <a:pt x="1747" y="205"/>
                    </a:lnTo>
                    <a:lnTo>
                      <a:pt x="1753" y="205"/>
                    </a:lnTo>
                    <a:lnTo>
                      <a:pt x="1753" y="188"/>
                    </a:lnTo>
                    <a:lnTo>
                      <a:pt x="1753" y="175"/>
                    </a:lnTo>
                    <a:lnTo>
                      <a:pt x="1762" y="175"/>
                    </a:lnTo>
                    <a:lnTo>
                      <a:pt x="1770" y="175"/>
                    </a:lnTo>
                    <a:lnTo>
                      <a:pt x="1770" y="161"/>
                    </a:lnTo>
                    <a:lnTo>
                      <a:pt x="1769" y="148"/>
                    </a:lnTo>
                    <a:lnTo>
                      <a:pt x="1770" y="142"/>
                    </a:lnTo>
                    <a:lnTo>
                      <a:pt x="1773" y="138"/>
                    </a:lnTo>
                    <a:lnTo>
                      <a:pt x="1774" y="136"/>
                    </a:lnTo>
                    <a:lnTo>
                      <a:pt x="1776" y="135"/>
                    </a:lnTo>
                    <a:lnTo>
                      <a:pt x="1779" y="134"/>
                    </a:lnTo>
                    <a:lnTo>
                      <a:pt x="1782" y="134"/>
                    </a:lnTo>
                    <a:lnTo>
                      <a:pt x="1782" y="121"/>
                    </a:lnTo>
                    <a:lnTo>
                      <a:pt x="1782" y="109"/>
                    </a:lnTo>
                    <a:lnTo>
                      <a:pt x="1782" y="97"/>
                    </a:lnTo>
                    <a:lnTo>
                      <a:pt x="1782" y="87"/>
                    </a:lnTo>
                    <a:lnTo>
                      <a:pt x="1792" y="87"/>
                    </a:lnTo>
                    <a:lnTo>
                      <a:pt x="1800" y="87"/>
                    </a:lnTo>
                    <a:lnTo>
                      <a:pt x="1800" y="71"/>
                    </a:lnTo>
                    <a:lnTo>
                      <a:pt x="1800" y="58"/>
                    </a:lnTo>
                    <a:lnTo>
                      <a:pt x="1801" y="54"/>
                    </a:lnTo>
                    <a:lnTo>
                      <a:pt x="1804" y="50"/>
                    </a:lnTo>
                    <a:lnTo>
                      <a:pt x="1808" y="48"/>
                    </a:lnTo>
                    <a:lnTo>
                      <a:pt x="1812" y="47"/>
                    </a:lnTo>
                    <a:lnTo>
                      <a:pt x="1821" y="47"/>
                    </a:lnTo>
                    <a:lnTo>
                      <a:pt x="1829" y="47"/>
                    </a:lnTo>
                    <a:lnTo>
                      <a:pt x="1829" y="30"/>
                    </a:lnTo>
                    <a:lnTo>
                      <a:pt x="1829" y="18"/>
                    </a:lnTo>
                    <a:lnTo>
                      <a:pt x="1842" y="18"/>
                    </a:lnTo>
                    <a:lnTo>
                      <a:pt x="1858" y="18"/>
                    </a:lnTo>
                    <a:lnTo>
                      <a:pt x="1858" y="9"/>
                    </a:lnTo>
                    <a:lnTo>
                      <a:pt x="1858" y="0"/>
                    </a:lnTo>
                    <a:lnTo>
                      <a:pt x="1871" y="0"/>
                    </a:lnTo>
                    <a:lnTo>
                      <a:pt x="1887" y="0"/>
                    </a:lnTo>
                    <a:lnTo>
                      <a:pt x="1888" y="5"/>
                    </a:lnTo>
                    <a:lnTo>
                      <a:pt x="1891" y="9"/>
                    </a:lnTo>
                    <a:lnTo>
                      <a:pt x="1895" y="13"/>
                    </a:lnTo>
                    <a:lnTo>
                      <a:pt x="1899" y="18"/>
                    </a:lnTo>
                    <a:lnTo>
                      <a:pt x="1899" y="30"/>
                    </a:lnTo>
                    <a:lnTo>
                      <a:pt x="1899" y="47"/>
                    </a:lnTo>
                    <a:lnTo>
                      <a:pt x="1911" y="47"/>
                    </a:lnTo>
                    <a:lnTo>
                      <a:pt x="1928" y="47"/>
                    </a:lnTo>
                    <a:lnTo>
                      <a:pt x="1928" y="56"/>
                    </a:lnTo>
                    <a:lnTo>
                      <a:pt x="1928" y="65"/>
                    </a:lnTo>
                    <a:lnTo>
                      <a:pt x="1928" y="75"/>
                    </a:lnTo>
                    <a:lnTo>
                      <a:pt x="1928" y="87"/>
                    </a:lnTo>
                    <a:lnTo>
                      <a:pt x="1938" y="87"/>
                    </a:lnTo>
                    <a:lnTo>
                      <a:pt x="1946" y="87"/>
                    </a:lnTo>
                    <a:lnTo>
                      <a:pt x="1946" y="97"/>
                    </a:lnTo>
                    <a:lnTo>
                      <a:pt x="1946" y="109"/>
                    </a:lnTo>
                    <a:lnTo>
                      <a:pt x="1946" y="121"/>
                    </a:lnTo>
                    <a:lnTo>
                      <a:pt x="1946" y="134"/>
                    </a:lnTo>
                    <a:lnTo>
                      <a:pt x="1946" y="138"/>
                    </a:lnTo>
                    <a:lnTo>
                      <a:pt x="1946" y="145"/>
                    </a:lnTo>
                    <a:lnTo>
                      <a:pt x="1947" y="150"/>
                    </a:lnTo>
                    <a:lnTo>
                      <a:pt x="1950" y="154"/>
                    </a:lnTo>
                    <a:lnTo>
                      <a:pt x="1954" y="159"/>
                    </a:lnTo>
                    <a:lnTo>
                      <a:pt x="1958" y="163"/>
                    </a:lnTo>
                    <a:lnTo>
                      <a:pt x="1958" y="199"/>
                    </a:lnTo>
                    <a:lnTo>
                      <a:pt x="1958" y="234"/>
                    </a:lnTo>
                    <a:lnTo>
                      <a:pt x="1958" y="271"/>
                    </a:lnTo>
                    <a:lnTo>
                      <a:pt x="1958" y="309"/>
                    </a:lnTo>
                    <a:lnTo>
                      <a:pt x="1958" y="313"/>
                    </a:lnTo>
                    <a:lnTo>
                      <a:pt x="1958" y="321"/>
                    </a:lnTo>
                    <a:lnTo>
                      <a:pt x="1958" y="348"/>
                    </a:lnTo>
                    <a:lnTo>
                      <a:pt x="1958" y="377"/>
                    </a:lnTo>
                    <a:lnTo>
                      <a:pt x="1958" y="406"/>
                    </a:lnTo>
                    <a:lnTo>
                      <a:pt x="1958" y="437"/>
                    </a:lnTo>
                    <a:lnTo>
                      <a:pt x="1950" y="437"/>
                    </a:lnTo>
                    <a:lnTo>
                      <a:pt x="1946" y="437"/>
                    </a:lnTo>
                    <a:lnTo>
                      <a:pt x="1946" y="472"/>
                    </a:lnTo>
                    <a:lnTo>
                      <a:pt x="1946" y="507"/>
                    </a:lnTo>
                    <a:lnTo>
                      <a:pt x="1946" y="545"/>
                    </a:lnTo>
                    <a:lnTo>
                      <a:pt x="1946" y="583"/>
                    </a:lnTo>
                    <a:lnTo>
                      <a:pt x="1938" y="583"/>
                    </a:lnTo>
                    <a:lnTo>
                      <a:pt x="1928" y="583"/>
                    </a:lnTo>
                    <a:lnTo>
                      <a:pt x="1928" y="593"/>
                    </a:lnTo>
                    <a:lnTo>
                      <a:pt x="1928" y="604"/>
                    </a:lnTo>
                    <a:lnTo>
                      <a:pt x="1928" y="616"/>
                    </a:lnTo>
                    <a:lnTo>
                      <a:pt x="1928" y="629"/>
                    </a:lnTo>
                    <a:lnTo>
                      <a:pt x="1941" y="629"/>
                    </a:lnTo>
                    <a:lnTo>
                      <a:pt x="1958" y="629"/>
                    </a:lnTo>
                    <a:lnTo>
                      <a:pt x="1958" y="613"/>
                    </a:lnTo>
                    <a:lnTo>
                      <a:pt x="1958" y="600"/>
                    </a:lnTo>
                    <a:lnTo>
                      <a:pt x="1967" y="600"/>
                    </a:lnTo>
                    <a:lnTo>
                      <a:pt x="1975" y="600"/>
                    </a:lnTo>
                    <a:lnTo>
                      <a:pt x="1974" y="584"/>
                    </a:lnTo>
                    <a:lnTo>
                      <a:pt x="1973" y="565"/>
                    </a:lnTo>
                    <a:lnTo>
                      <a:pt x="1973" y="556"/>
                    </a:lnTo>
                    <a:lnTo>
                      <a:pt x="1975" y="549"/>
                    </a:lnTo>
                    <a:lnTo>
                      <a:pt x="1977" y="546"/>
                    </a:lnTo>
                    <a:lnTo>
                      <a:pt x="1980" y="544"/>
                    </a:lnTo>
                    <a:lnTo>
                      <a:pt x="1983" y="543"/>
                    </a:lnTo>
                    <a:lnTo>
                      <a:pt x="1987" y="542"/>
                    </a:lnTo>
                    <a:lnTo>
                      <a:pt x="1987" y="525"/>
                    </a:lnTo>
                    <a:lnTo>
                      <a:pt x="1987" y="512"/>
                    </a:lnTo>
                    <a:lnTo>
                      <a:pt x="1996" y="512"/>
                    </a:lnTo>
                    <a:lnTo>
                      <a:pt x="2004" y="512"/>
                    </a:lnTo>
                    <a:lnTo>
                      <a:pt x="2004" y="500"/>
                    </a:lnTo>
                    <a:lnTo>
                      <a:pt x="2004" y="491"/>
                    </a:lnTo>
                    <a:lnTo>
                      <a:pt x="2005" y="488"/>
                    </a:lnTo>
                    <a:lnTo>
                      <a:pt x="2007" y="485"/>
                    </a:lnTo>
                    <a:lnTo>
                      <a:pt x="2010" y="484"/>
                    </a:lnTo>
                    <a:lnTo>
                      <a:pt x="2016" y="483"/>
                    </a:lnTo>
                    <a:lnTo>
                      <a:pt x="2016" y="467"/>
                    </a:lnTo>
                    <a:lnTo>
                      <a:pt x="2016" y="454"/>
                    </a:lnTo>
                    <a:lnTo>
                      <a:pt x="2025" y="454"/>
                    </a:lnTo>
                    <a:lnTo>
                      <a:pt x="2034" y="454"/>
                    </a:lnTo>
                    <a:lnTo>
                      <a:pt x="2033" y="440"/>
                    </a:lnTo>
                    <a:lnTo>
                      <a:pt x="2033" y="424"/>
                    </a:lnTo>
                    <a:lnTo>
                      <a:pt x="2034" y="418"/>
                    </a:lnTo>
                    <a:lnTo>
                      <a:pt x="2036" y="413"/>
                    </a:lnTo>
                    <a:lnTo>
                      <a:pt x="2038" y="411"/>
                    </a:lnTo>
                    <a:lnTo>
                      <a:pt x="2040" y="409"/>
                    </a:lnTo>
                    <a:lnTo>
                      <a:pt x="2042" y="408"/>
                    </a:lnTo>
                    <a:lnTo>
                      <a:pt x="2045" y="408"/>
                    </a:lnTo>
                    <a:lnTo>
                      <a:pt x="2045" y="396"/>
                    </a:lnTo>
                    <a:lnTo>
                      <a:pt x="2045" y="385"/>
                    </a:lnTo>
                    <a:lnTo>
                      <a:pt x="2045" y="376"/>
                    </a:lnTo>
                    <a:lnTo>
                      <a:pt x="2045" y="367"/>
                    </a:lnTo>
                    <a:lnTo>
                      <a:pt x="2054" y="367"/>
                    </a:lnTo>
                    <a:lnTo>
                      <a:pt x="2063" y="367"/>
                    </a:lnTo>
                    <a:lnTo>
                      <a:pt x="2062" y="353"/>
                    </a:lnTo>
                    <a:lnTo>
                      <a:pt x="2062" y="337"/>
                    </a:lnTo>
                    <a:lnTo>
                      <a:pt x="2063" y="331"/>
                    </a:lnTo>
                    <a:lnTo>
                      <a:pt x="2065" y="326"/>
                    </a:lnTo>
                    <a:lnTo>
                      <a:pt x="2066" y="324"/>
                    </a:lnTo>
                    <a:lnTo>
                      <a:pt x="2069" y="322"/>
                    </a:lnTo>
                    <a:lnTo>
                      <a:pt x="2071" y="321"/>
                    </a:lnTo>
                    <a:lnTo>
                      <a:pt x="2074" y="321"/>
                    </a:lnTo>
                    <a:lnTo>
                      <a:pt x="2074" y="304"/>
                    </a:lnTo>
                    <a:lnTo>
                      <a:pt x="2074" y="292"/>
                    </a:lnTo>
                    <a:lnTo>
                      <a:pt x="2083" y="292"/>
                    </a:lnTo>
                    <a:lnTo>
                      <a:pt x="2093" y="292"/>
                    </a:lnTo>
                    <a:lnTo>
                      <a:pt x="2092" y="278"/>
                    </a:lnTo>
                    <a:lnTo>
                      <a:pt x="2092" y="265"/>
                    </a:lnTo>
                    <a:lnTo>
                      <a:pt x="2093" y="259"/>
                    </a:lnTo>
                    <a:lnTo>
                      <a:pt x="2095" y="255"/>
                    </a:lnTo>
                    <a:lnTo>
                      <a:pt x="2097" y="253"/>
                    </a:lnTo>
                    <a:lnTo>
                      <a:pt x="2099" y="252"/>
                    </a:lnTo>
                    <a:lnTo>
                      <a:pt x="2101" y="251"/>
                    </a:lnTo>
                    <a:lnTo>
                      <a:pt x="2104" y="251"/>
                    </a:lnTo>
                    <a:lnTo>
                      <a:pt x="2104" y="234"/>
                    </a:lnTo>
                    <a:lnTo>
                      <a:pt x="2104" y="222"/>
                    </a:lnTo>
                    <a:lnTo>
                      <a:pt x="2113" y="222"/>
                    </a:lnTo>
                    <a:lnTo>
                      <a:pt x="2122" y="222"/>
                    </a:lnTo>
                    <a:lnTo>
                      <a:pt x="2121" y="210"/>
                    </a:lnTo>
                    <a:lnTo>
                      <a:pt x="2121" y="201"/>
                    </a:lnTo>
                    <a:lnTo>
                      <a:pt x="2122" y="198"/>
                    </a:lnTo>
                    <a:lnTo>
                      <a:pt x="2124" y="195"/>
                    </a:lnTo>
                    <a:lnTo>
                      <a:pt x="2128" y="194"/>
                    </a:lnTo>
                    <a:lnTo>
                      <a:pt x="2133" y="193"/>
                    </a:lnTo>
                    <a:lnTo>
                      <a:pt x="2133" y="184"/>
                    </a:lnTo>
                    <a:lnTo>
                      <a:pt x="2133" y="175"/>
                    </a:lnTo>
                    <a:lnTo>
                      <a:pt x="2142" y="175"/>
                    </a:lnTo>
                    <a:lnTo>
                      <a:pt x="2151" y="175"/>
                    </a:lnTo>
                    <a:lnTo>
                      <a:pt x="2150" y="161"/>
                    </a:lnTo>
                    <a:lnTo>
                      <a:pt x="2150" y="148"/>
                    </a:lnTo>
                    <a:lnTo>
                      <a:pt x="2151" y="142"/>
                    </a:lnTo>
                    <a:lnTo>
                      <a:pt x="2153" y="138"/>
                    </a:lnTo>
                    <a:lnTo>
                      <a:pt x="2155" y="136"/>
                    </a:lnTo>
                    <a:lnTo>
                      <a:pt x="2157" y="135"/>
                    </a:lnTo>
                    <a:lnTo>
                      <a:pt x="2159" y="134"/>
                    </a:lnTo>
                    <a:lnTo>
                      <a:pt x="2162" y="134"/>
                    </a:lnTo>
                    <a:lnTo>
                      <a:pt x="2162" y="121"/>
                    </a:lnTo>
                    <a:lnTo>
                      <a:pt x="2162" y="109"/>
                    </a:lnTo>
                    <a:lnTo>
                      <a:pt x="2162" y="97"/>
                    </a:lnTo>
                    <a:lnTo>
                      <a:pt x="2162" y="87"/>
                    </a:lnTo>
                    <a:lnTo>
                      <a:pt x="2171" y="87"/>
                    </a:lnTo>
                    <a:lnTo>
                      <a:pt x="2180" y="87"/>
                    </a:lnTo>
                    <a:lnTo>
                      <a:pt x="2180" y="71"/>
                    </a:lnTo>
                    <a:lnTo>
                      <a:pt x="2180" y="58"/>
                    </a:lnTo>
                    <a:lnTo>
                      <a:pt x="2181" y="54"/>
                    </a:lnTo>
                    <a:lnTo>
                      <a:pt x="2183" y="50"/>
                    </a:lnTo>
                    <a:lnTo>
                      <a:pt x="2187" y="48"/>
                    </a:lnTo>
                    <a:lnTo>
                      <a:pt x="2191" y="47"/>
                    </a:lnTo>
                    <a:lnTo>
                      <a:pt x="2204" y="47"/>
                    </a:lnTo>
                    <a:lnTo>
                      <a:pt x="2220" y="47"/>
                    </a:lnTo>
                    <a:lnTo>
                      <a:pt x="2220" y="38"/>
                    </a:lnTo>
                    <a:lnTo>
                      <a:pt x="2220" y="29"/>
                    </a:lnTo>
                    <a:lnTo>
                      <a:pt x="2239" y="29"/>
                    </a:lnTo>
                    <a:lnTo>
                      <a:pt x="2257" y="29"/>
                    </a:lnTo>
                    <a:lnTo>
                      <a:pt x="2276" y="29"/>
                    </a:lnTo>
                    <a:lnTo>
                      <a:pt x="2297" y="29"/>
                    </a:lnTo>
                    <a:lnTo>
                      <a:pt x="2298" y="35"/>
                    </a:lnTo>
                    <a:lnTo>
                      <a:pt x="2300" y="42"/>
                    </a:lnTo>
                    <a:lnTo>
                      <a:pt x="2304" y="50"/>
                    </a:lnTo>
                    <a:lnTo>
                      <a:pt x="2308" y="58"/>
                    </a:lnTo>
                    <a:lnTo>
                      <a:pt x="2317" y="58"/>
                    </a:lnTo>
                    <a:lnTo>
                      <a:pt x="2326" y="58"/>
                    </a:lnTo>
                    <a:lnTo>
                      <a:pt x="2327" y="63"/>
                    </a:lnTo>
                    <a:lnTo>
                      <a:pt x="2329" y="67"/>
                    </a:lnTo>
                    <a:lnTo>
                      <a:pt x="2333" y="72"/>
                    </a:lnTo>
                    <a:lnTo>
                      <a:pt x="2337" y="76"/>
                    </a:lnTo>
                    <a:lnTo>
                      <a:pt x="2337" y="85"/>
                    </a:lnTo>
                    <a:lnTo>
                      <a:pt x="2337" y="94"/>
                    </a:lnTo>
                    <a:lnTo>
                      <a:pt x="2337" y="104"/>
                    </a:lnTo>
                    <a:lnTo>
                      <a:pt x="2337" y="116"/>
                    </a:lnTo>
                    <a:lnTo>
                      <a:pt x="2346" y="116"/>
                    </a:lnTo>
                    <a:lnTo>
                      <a:pt x="2355" y="116"/>
                    </a:lnTo>
                    <a:lnTo>
                      <a:pt x="2353" y="136"/>
                    </a:lnTo>
                    <a:lnTo>
                      <a:pt x="2352" y="161"/>
                    </a:lnTo>
                    <a:lnTo>
                      <a:pt x="2352" y="167"/>
                    </a:lnTo>
                    <a:lnTo>
                      <a:pt x="2352" y="174"/>
                    </a:lnTo>
                    <a:lnTo>
                      <a:pt x="2353" y="179"/>
                    </a:lnTo>
                    <a:lnTo>
                      <a:pt x="2355" y="184"/>
                    </a:lnTo>
                    <a:lnTo>
                      <a:pt x="2357" y="188"/>
                    </a:lnTo>
                    <a:lnTo>
                      <a:pt x="2359" y="191"/>
                    </a:lnTo>
                    <a:lnTo>
                      <a:pt x="2362" y="192"/>
                    </a:lnTo>
                    <a:lnTo>
                      <a:pt x="2366" y="193"/>
                    </a:lnTo>
                    <a:lnTo>
                      <a:pt x="2366" y="202"/>
                    </a:lnTo>
                    <a:lnTo>
                      <a:pt x="2366" y="211"/>
                    </a:lnTo>
                    <a:lnTo>
                      <a:pt x="2366" y="222"/>
                    </a:lnTo>
                    <a:lnTo>
                      <a:pt x="2366" y="234"/>
                    </a:lnTo>
                    <a:lnTo>
                      <a:pt x="2375" y="234"/>
                    </a:lnTo>
                    <a:lnTo>
                      <a:pt x="2384" y="234"/>
                    </a:lnTo>
                    <a:lnTo>
                      <a:pt x="2384" y="243"/>
                    </a:lnTo>
                    <a:lnTo>
                      <a:pt x="2384" y="255"/>
                    </a:lnTo>
                    <a:lnTo>
                      <a:pt x="2384" y="267"/>
                    </a:lnTo>
                    <a:lnTo>
                      <a:pt x="2384" y="280"/>
                    </a:lnTo>
                    <a:lnTo>
                      <a:pt x="2375" y="280"/>
                    </a:lnTo>
                    <a:lnTo>
                      <a:pt x="2366" y="280"/>
                    </a:lnTo>
                    <a:lnTo>
                      <a:pt x="2366" y="298"/>
                    </a:lnTo>
                    <a:lnTo>
                      <a:pt x="2366" y="315"/>
                    </a:lnTo>
                    <a:lnTo>
                      <a:pt x="2366" y="332"/>
                    </a:lnTo>
                    <a:lnTo>
                      <a:pt x="2366" y="350"/>
                    </a:lnTo>
                    <a:lnTo>
                      <a:pt x="2358" y="350"/>
                    </a:lnTo>
                    <a:lnTo>
                      <a:pt x="2355" y="350"/>
                    </a:lnTo>
                    <a:lnTo>
                      <a:pt x="2355" y="381"/>
                    </a:lnTo>
                    <a:lnTo>
                      <a:pt x="2355" y="414"/>
                    </a:lnTo>
                    <a:lnTo>
                      <a:pt x="2355" y="449"/>
                    </a:lnTo>
                    <a:lnTo>
                      <a:pt x="2355" y="483"/>
                    </a:lnTo>
                    <a:lnTo>
                      <a:pt x="2346" y="483"/>
                    </a:lnTo>
                    <a:lnTo>
                      <a:pt x="2337" y="483"/>
                    </a:lnTo>
                    <a:lnTo>
                      <a:pt x="2337" y="505"/>
                    </a:lnTo>
                    <a:lnTo>
                      <a:pt x="2337" y="527"/>
                    </a:lnTo>
                    <a:lnTo>
                      <a:pt x="2337" y="550"/>
                    </a:lnTo>
                    <a:lnTo>
                      <a:pt x="2337" y="571"/>
                    </a:lnTo>
                    <a:lnTo>
                      <a:pt x="2329" y="571"/>
                    </a:lnTo>
                    <a:lnTo>
                      <a:pt x="2326" y="571"/>
                    </a:lnTo>
                    <a:lnTo>
                      <a:pt x="2326" y="589"/>
                    </a:lnTo>
                    <a:lnTo>
                      <a:pt x="2326" y="606"/>
                    </a:lnTo>
                    <a:lnTo>
                      <a:pt x="2326" y="624"/>
                    </a:lnTo>
                    <a:lnTo>
                      <a:pt x="2326" y="641"/>
                    </a:lnTo>
                    <a:lnTo>
                      <a:pt x="2317" y="641"/>
                    </a:lnTo>
                    <a:lnTo>
                      <a:pt x="2308" y="641"/>
                    </a:lnTo>
                    <a:lnTo>
                      <a:pt x="2309" y="650"/>
                    </a:lnTo>
                    <a:lnTo>
                      <a:pt x="2309" y="660"/>
                    </a:lnTo>
                    <a:lnTo>
                      <a:pt x="2308" y="664"/>
                    </a:lnTo>
                    <a:lnTo>
                      <a:pt x="2306" y="667"/>
                    </a:lnTo>
                    <a:lnTo>
                      <a:pt x="2302" y="669"/>
                    </a:lnTo>
                    <a:lnTo>
                      <a:pt x="2297" y="670"/>
                    </a:lnTo>
                    <a:lnTo>
                      <a:pt x="2299" y="680"/>
                    </a:lnTo>
                    <a:lnTo>
                      <a:pt x="2303" y="689"/>
                    </a:lnTo>
                    <a:lnTo>
                      <a:pt x="2304" y="693"/>
                    </a:lnTo>
                    <a:lnTo>
                      <a:pt x="2304" y="696"/>
                    </a:lnTo>
                    <a:lnTo>
                      <a:pt x="2303" y="698"/>
                    </a:lnTo>
                    <a:lnTo>
                      <a:pt x="2302" y="698"/>
                    </a:lnTo>
                    <a:lnTo>
                      <a:pt x="2300" y="699"/>
                    </a:lnTo>
                    <a:lnTo>
                      <a:pt x="2297" y="699"/>
                    </a:lnTo>
                    <a:lnTo>
                      <a:pt x="2297" y="712"/>
                    </a:lnTo>
                    <a:lnTo>
                      <a:pt x="2297" y="726"/>
                    </a:lnTo>
                    <a:lnTo>
                      <a:pt x="2297" y="741"/>
                    </a:lnTo>
                    <a:lnTo>
                      <a:pt x="2297" y="757"/>
                    </a:lnTo>
                    <a:lnTo>
                      <a:pt x="2288" y="757"/>
                    </a:lnTo>
                    <a:lnTo>
                      <a:pt x="2279" y="757"/>
                    </a:lnTo>
                    <a:lnTo>
                      <a:pt x="2280" y="767"/>
                    </a:lnTo>
                    <a:lnTo>
                      <a:pt x="2280" y="776"/>
                    </a:lnTo>
                    <a:lnTo>
                      <a:pt x="2279" y="780"/>
                    </a:lnTo>
                    <a:lnTo>
                      <a:pt x="2277" y="783"/>
                    </a:lnTo>
                    <a:lnTo>
                      <a:pt x="2273" y="785"/>
                    </a:lnTo>
                    <a:lnTo>
                      <a:pt x="2268" y="786"/>
                    </a:lnTo>
                    <a:lnTo>
                      <a:pt x="2270" y="796"/>
                    </a:lnTo>
                    <a:lnTo>
                      <a:pt x="2274" y="805"/>
                    </a:lnTo>
                    <a:lnTo>
                      <a:pt x="2275" y="809"/>
                    </a:lnTo>
                    <a:lnTo>
                      <a:pt x="2275" y="812"/>
                    </a:lnTo>
                    <a:lnTo>
                      <a:pt x="2274" y="814"/>
                    </a:lnTo>
                    <a:lnTo>
                      <a:pt x="2273" y="814"/>
                    </a:lnTo>
                    <a:lnTo>
                      <a:pt x="2270" y="815"/>
                    </a:lnTo>
                    <a:lnTo>
                      <a:pt x="2268" y="815"/>
                    </a:lnTo>
                    <a:lnTo>
                      <a:pt x="2268" y="825"/>
                    </a:lnTo>
                    <a:lnTo>
                      <a:pt x="2268" y="836"/>
                    </a:lnTo>
                    <a:lnTo>
                      <a:pt x="2268" y="849"/>
                    </a:lnTo>
                    <a:lnTo>
                      <a:pt x="2268" y="862"/>
                    </a:lnTo>
                    <a:lnTo>
                      <a:pt x="2259" y="862"/>
                    </a:lnTo>
                    <a:lnTo>
                      <a:pt x="2250" y="862"/>
                    </a:lnTo>
                    <a:lnTo>
                      <a:pt x="2251" y="878"/>
                    </a:lnTo>
                    <a:lnTo>
                      <a:pt x="2251" y="897"/>
                    </a:lnTo>
                    <a:lnTo>
                      <a:pt x="2250" y="907"/>
                    </a:lnTo>
                    <a:lnTo>
                      <a:pt x="2248" y="914"/>
                    </a:lnTo>
                    <a:lnTo>
                      <a:pt x="2246" y="917"/>
                    </a:lnTo>
                    <a:lnTo>
                      <a:pt x="2244" y="919"/>
                    </a:lnTo>
                    <a:lnTo>
                      <a:pt x="2242" y="920"/>
                    </a:lnTo>
                    <a:lnTo>
                      <a:pt x="2239" y="921"/>
                    </a:lnTo>
                    <a:lnTo>
                      <a:pt x="2239" y="930"/>
                    </a:lnTo>
                    <a:lnTo>
                      <a:pt x="2239" y="939"/>
                    </a:lnTo>
                    <a:lnTo>
                      <a:pt x="2239" y="949"/>
                    </a:lnTo>
                    <a:lnTo>
                      <a:pt x="2239" y="961"/>
                    </a:lnTo>
                    <a:lnTo>
                      <a:pt x="2229" y="961"/>
                    </a:lnTo>
                    <a:lnTo>
                      <a:pt x="2220" y="961"/>
                    </a:lnTo>
                    <a:lnTo>
                      <a:pt x="2221" y="976"/>
                    </a:lnTo>
                    <a:lnTo>
                      <a:pt x="2221" y="991"/>
                    </a:lnTo>
                    <a:lnTo>
                      <a:pt x="2220" y="998"/>
                    </a:lnTo>
                    <a:lnTo>
                      <a:pt x="2218" y="1003"/>
                    </a:lnTo>
                    <a:lnTo>
                      <a:pt x="2216" y="1005"/>
                    </a:lnTo>
                    <a:lnTo>
                      <a:pt x="2214" y="1007"/>
                    </a:lnTo>
                    <a:lnTo>
                      <a:pt x="2212" y="1007"/>
                    </a:lnTo>
                    <a:lnTo>
                      <a:pt x="2209" y="1008"/>
                    </a:lnTo>
                    <a:lnTo>
                      <a:pt x="2209" y="1017"/>
                    </a:lnTo>
                    <a:lnTo>
                      <a:pt x="2209" y="1026"/>
                    </a:lnTo>
                    <a:lnTo>
                      <a:pt x="2209" y="1036"/>
                    </a:lnTo>
                    <a:lnTo>
                      <a:pt x="2209" y="1048"/>
                    </a:lnTo>
                    <a:lnTo>
                      <a:pt x="2200" y="1048"/>
                    </a:lnTo>
                    <a:lnTo>
                      <a:pt x="2191" y="1048"/>
                    </a:lnTo>
                    <a:lnTo>
                      <a:pt x="2192" y="1063"/>
                    </a:lnTo>
                    <a:lnTo>
                      <a:pt x="2192" y="1078"/>
                    </a:lnTo>
                    <a:lnTo>
                      <a:pt x="2191" y="1085"/>
                    </a:lnTo>
                    <a:lnTo>
                      <a:pt x="2189" y="1090"/>
                    </a:lnTo>
                    <a:lnTo>
                      <a:pt x="2187" y="1092"/>
                    </a:lnTo>
                    <a:lnTo>
                      <a:pt x="2185" y="1094"/>
                    </a:lnTo>
                    <a:lnTo>
                      <a:pt x="2183" y="1094"/>
                    </a:lnTo>
                    <a:lnTo>
                      <a:pt x="2180" y="1095"/>
                    </a:lnTo>
                    <a:lnTo>
                      <a:pt x="2180" y="1104"/>
                    </a:lnTo>
                    <a:lnTo>
                      <a:pt x="2180" y="1113"/>
                    </a:lnTo>
                    <a:lnTo>
                      <a:pt x="2180" y="1123"/>
                    </a:lnTo>
                    <a:lnTo>
                      <a:pt x="2180" y="1135"/>
                    </a:lnTo>
                    <a:lnTo>
                      <a:pt x="2171" y="1135"/>
                    </a:lnTo>
                    <a:lnTo>
                      <a:pt x="2162" y="1135"/>
                    </a:lnTo>
                    <a:lnTo>
                      <a:pt x="2163" y="1150"/>
                    </a:lnTo>
                    <a:lnTo>
                      <a:pt x="2163" y="1165"/>
                    </a:lnTo>
                    <a:lnTo>
                      <a:pt x="2162" y="1172"/>
                    </a:lnTo>
                    <a:lnTo>
                      <a:pt x="2160" y="1177"/>
                    </a:lnTo>
                    <a:lnTo>
                      <a:pt x="2158" y="1179"/>
                    </a:lnTo>
                    <a:lnTo>
                      <a:pt x="2156" y="1181"/>
                    </a:lnTo>
                    <a:lnTo>
                      <a:pt x="2154" y="1182"/>
                    </a:lnTo>
                    <a:lnTo>
                      <a:pt x="2151" y="1182"/>
                    </a:lnTo>
                    <a:lnTo>
                      <a:pt x="2151" y="1194"/>
                    </a:lnTo>
                    <a:lnTo>
                      <a:pt x="2151" y="1211"/>
                    </a:lnTo>
                    <a:lnTo>
                      <a:pt x="2142" y="1211"/>
                    </a:lnTo>
                    <a:lnTo>
                      <a:pt x="2133" y="1211"/>
                    </a:lnTo>
                    <a:lnTo>
                      <a:pt x="2134" y="1220"/>
                    </a:lnTo>
                    <a:lnTo>
                      <a:pt x="2134" y="1230"/>
                    </a:lnTo>
                    <a:lnTo>
                      <a:pt x="2133" y="1234"/>
                    </a:lnTo>
                    <a:lnTo>
                      <a:pt x="2131" y="1237"/>
                    </a:lnTo>
                    <a:lnTo>
                      <a:pt x="2127" y="1239"/>
                    </a:lnTo>
                    <a:lnTo>
                      <a:pt x="2122" y="1240"/>
                    </a:lnTo>
                    <a:lnTo>
                      <a:pt x="2122" y="1252"/>
                    </a:lnTo>
                    <a:lnTo>
                      <a:pt x="2122" y="1270"/>
                    </a:lnTo>
                    <a:lnTo>
                      <a:pt x="2113" y="1270"/>
                    </a:lnTo>
                    <a:lnTo>
                      <a:pt x="2104" y="1270"/>
                    </a:lnTo>
                    <a:lnTo>
                      <a:pt x="2105" y="1281"/>
                    </a:lnTo>
                    <a:lnTo>
                      <a:pt x="2105" y="1295"/>
                    </a:lnTo>
                    <a:lnTo>
                      <a:pt x="2104" y="1301"/>
                    </a:lnTo>
                    <a:lnTo>
                      <a:pt x="2102" y="1306"/>
                    </a:lnTo>
                    <a:lnTo>
                      <a:pt x="2100" y="1308"/>
                    </a:lnTo>
                    <a:lnTo>
                      <a:pt x="2098" y="1309"/>
                    </a:lnTo>
                    <a:lnTo>
                      <a:pt x="2095" y="1310"/>
                    </a:lnTo>
                    <a:lnTo>
                      <a:pt x="2093" y="1311"/>
                    </a:lnTo>
                    <a:lnTo>
                      <a:pt x="2093" y="1319"/>
                    </a:lnTo>
                    <a:lnTo>
                      <a:pt x="2093" y="1328"/>
                    </a:lnTo>
                    <a:lnTo>
                      <a:pt x="2083" y="1328"/>
                    </a:lnTo>
                    <a:lnTo>
                      <a:pt x="2074" y="1328"/>
                    </a:lnTo>
                    <a:lnTo>
                      <a:pt x="2075" y="1339"/>
                    </a:lnTo>
                    <a:lnTo>
                      <a:pt x="2075" y="1353"/>
                    </a:lnTo>
                    <a:lnTo>
                      <a:pt x="2074" y="1359"/>
                    </a:lnTo>
                    <a:lnTo>
                      <a:pt x="2072" y="1364"/>
                    </a:lnTo>
                    <a:lnTo>
                      <a:pt x="2070" y="1366"/>
                    </a:lnTo>
                    <a:lnTo>
                      <a:pt x="2068" y="1367"/>
                    </a:lnTo>
                    <a:lnTo>
                      <a:pt x="2065" y="1368"/>
                    </a:lnTo>
                    <a:lnTo>
                      <a:pt x="2063" y="1369"/>
                    </a:lnTo>
                    <a:lnTo>
                      <a:pt x="2063" y="1381"/>
                    </a:lnTo>
                    <a:lnTo>
                      <a:pt x="2063" y="1398"/>
                    </a:lnTo>
                    <a:lnTo>
                      <a:pt x="2054" y="1398"/>
                    </a:lnTo>
                    <a:lnTo>
                      <a:pt x="2045" y="1398"/>
                    </a:lnTo>
                    <a:lnTo>
                      <a:pt x="2046" y="1407"/>
                    </a:lnTo>
                    <a:lnTo>
                      <a:pt x="2046" y="1417"/>
                    </a:lnTo>
                    <a:lnTo>
                      <a:pt x="2045" y="1421"/>
                    </a:lnTo>
                    <a:lnTo>
                      <a:pt x="2043" y="1424"/>
                    </a:lnTo>
                    <a:lnTo>
                      <a:pt x="2039" y="1426"/>
                    </a:lnTo>
                    <a:lnTo>
                      <a:pt x="2034" y="1427"/>
                    </a:lnTo>
                    <a:lnTo>
                      <a:pt x="2034" y="1435"/>
                    </a:lnTo>
                    <a:lnTo>
                      <a:pt x="2034" y="1444"/>
                    </a:lnTo>
                    <a:lnTo>
                      <a:pt x="2025" y="1444"/>
                    </a:lnTo>
                    <a:lnTo>
                      <a:pt x="2016" y="1444"/>
                    </a:lnTo>
                    <a:lnTo>
                      <a:pt x="2017" y="1454"/>
                    </a:lnTo>
                    <a:lnTo>
                      <a:pt x="2017" y="1463"/>
                    </a:lnTo>
                    <a:lnTo>
                      <a:pt x="2016" y="1467"/>
                    </a:lnTo>
                    <a:lnTo>
                      <a:pt x="2014" y="1470"/>
                    </a:lnTo>
                    <a:lnTo>
                      <a:pt x="2010" y="1472"/>
                    </a:lnTo>
                    <a:lnTo>
                      <a:pt x="2004" y="1473"/>
                    </a:lnTo>
                    <a:lnTo>
                      <a:pt x="2004" y="1482"/>
                    </a:lnTo>
                    <a:lnTo>
                      <a:pt x="2004" y="1491"/>
                    </a:lnTo>
                    <a:lnTo>
                      <a:pt x="2004" y="1502"/>
                    </a:lnTo>
                    <a:lnTo>
                      <a:pt x="2004" y="1514"/>
                    </a:lnTo>
                    <a:lnTo>
                      <a:pt x="1996" y="1514"/>
                    </a:lnTo>
                    <a:lnTo>
                      <a:pt x="1987" y="1514"/>
                    </a:lnTo>
                    <a:lnTo>
                      <a:pt x="1987" y="1524"/>
                    </a:lnTo>
                    <a:lnTo>
                      <a:pt x="1987" y="1535"/>
                    </a:lnTo>
                    <a:lnTo>
                      <a:pt x="1987" y="1547"/>
                    </a:lnTo>
                    <a:lnTo>
                      <a:pt x="1987" y="1560"/>
                    </a:lnTo>
                    <a:lnTo>
                      <a:pt x="1983" y="1561"/>
                    </a:lnTo>
                    <a:lnTo>
                      <a:pt x="1979" y="1564"/>
                    </a:lnTo>
                    <a:lnTo>
                      <a:pt x="1976" y="1568"/>
                    </a:lnTo>
                    <a:lnTo>
                      <a:pt x="1975" y="1572"/>
                    </a:lnTo>
                    <a:lnTo>
                      <a:pt x="1967" y="1572"/>
                    </a:lnTo>
                    <a:lnTo>
                      <a:pt x="1958" y="1572"/>
                    </a:lnTo>
                    <a:lnTo>
                      <a:pt x="1959" y="1587"/>
                    </a:lnTo>
                    <a:lnTo>
                      <a:pt x="1959" y="1602"/>
                    </a:lnTo>
                    <a:lnTo>
                      <a:pt x="1958" y="1608"/>
                    </a:lnTo>
                    <a:lnTo>
                      <a:pt x="1955" y="1614"/>
                    </a:lnTo>
                    <a:lnTo>
                      <a:pt x="1954" y="1616"/>
                    </a:lnTo>
                    <a:lnTo>
                      <a:pt x="1952" y="1617"/>
                    </a:lnTo>
                    <a:lnTo>
                      <a:pt x="1949" y="1618"/>
                    </a:lnTo>
                    <a:lnTo>
                      <a:pt x="1946" y="1618"/>
                    </a:lnTo>
                    <a:lnTo>
                      <a:pt x="1946" y="1629"/>
                    </a:lnTo>
                    <a:lnTo>
                      <a:pt x="1946" y="1640"/>
                    </a:lnTo>
                    <a:lnTo>
                      <a:pt x="1946" y="1653"/>
                    </a:lnTo>
                    <a:lnTo>
                      <a:pt x="1946" y="1666"/>
                    </a:lnTo>
                    <a:lnTo>
                      <a:pt x="1938" y="1667"/>
                    </a:lnTo>
                    <a:lnTo>
                      <a:pt x="1929" y="1669"/>
                    </a:lnTo>
                    <a:lnTo>
                      <a:pt x="1922" y="1673"/>
                    </a:lnTo>
                    <a:lnTo>
                      <a:pt x="1916" y="1677"/>
                    </a:lnTo>
                    <a:lnTo>
                      <a:pt x="1916" y="1686"/>
                    </a:lnTo>
                    <a:lnTo>
                      <a:pt x="1916" y="1695"/>
                    </a:lnTo>
                    <a:lnTo>
                      <a:pt x="1908" y="1696"/>
                    </a:lnTo>
                    <a:lnTo>
                      <a:pt x="1900" y="1698"/>
                    </a:lnTo>
                    <a:lnTo>
                      <a:pt x="1893" y="1702"/>
                    </a:lnTo>
                    <a:lnTo>
                      <a:pt x="1887" y="1706"/>
                    </a:lnTo>
                    <a:lnTo>
                      <a:pt x="1887" y="1715"/>
                    </a:lnTo>
                    <a:lnTo>
                      <a:pt x="1887" y="1725"/>
                    </a:lnTo>
                    <a:lnTo>
                      <a:pt x="1887" y="1735"/>
                    </a:lnTo>
                    <a:lnTo>
                      <a:pt x="1887" y="1746"/>
                    </a:lnTo>
                    <a:close/>
                    <a:moveTo>
                      <a:pt x="923" y="1746"/>
                    </a:moveTo>
                    <a:lnTo>
                      <a:pt x="818" y="1746"/>
                    </a:lnTo>
                    <a:lnTo>
                      <a:pt x="818" y="1740"/>
                    </a:lnTo>
                    <a:lnTo>
                      <a:pt x="818" y="1735"/>
                    </a:lnTo>
                    <a:lnTo>
                      <a:pt x="823" y="1731"/>
                    </a:lnTo>
                    <a:lnTo>
                      <a:pt x="830" y="1727"/>
                    </a:lnTo>
                    <a:lnTo>
                      <a:pt x="838" y="1725"/>
                    </a:lnTo>
                    <a:lnTo>
                      <a:pt x="847" y="1724"/>
                    </a:lnTo>
                    <a:lnTo>
                      <a:pt x="847" y="1707"/>
                    </a:lnTo>
                    <a:lnTo>
                      <a:pt x="847" y="1695"/>
                    </a:lnTo>
                    <a:lnTo>
                      <a:pt x="856" y="1695"/>
                    </a:lnTo>
                    <a:lnTo>
                      <a:pt x="864" y="1695"/>
                    </a:lnTo>
                    <a:lnTo>
                      <a:pt x="864" y="1683"/>
                    </a:lnTo>
                    <a:lnTo>
                      <a:pt x="864" y="1674"/>
                    </a:lnTo>
                    <a:lnTo>
                      <a:pt x="865" y="1670"/>
                    </a:lnTo>
                    <a:lnTo>
                      <a:pt x="867" y="1668"/>
                    </a:lnTo>
                    <a:lnTo>
                      <a:pt x="870" y="1666"/>
                    </a:lnTo>
                    <a:lnTo>
                      <a:pt x="876" y="1666"/>
                    </a:lnTo>
                    <a:lnTo>
                      <a:pt x="876" y="1657"/>
                    </a:lnTo>
                    <a:lnTo>
                      <a:pt x="876" y="1648"/>
                    </a:lnTo>
                    <a:lnTo>
                      <a:pt x="882" y="1644"/>
                    </a:lnTo>
                    <a:lnTo>
                      <a:pt x="889" y="1640"/>
                    </a:lnTo>
                    <a:lnTo>
                      <a:pt x="897" y="1638"/>
                    </a:lnTo>
                    <a:lnTo>
                      <a:pt x="906" y="1637"/>
                    </a:lnTo>
                    <a:lnTo>
                      <a:pt x="906" y="1619"/>
                    </a:lnTo>
                    <a:lnTo>
                      <a:pt x="906" y="1607"/>
                    </a:lnTo>
                    <a:lnTo>
                      <a:pt x="915" y="1607"/>
                    </a:lnTo>
                    <a:lnTo>
                      <a:pt x="923" y="1607"/>
                    </a:lnTo>
                    <a:lnTo>
                      <a:pt x="923" y="1594"/>
                    </a:lnTo>
                    <a:lnTo>
                      <a:pt x="923" y="1583"/>
                    </a:lnTo>
                    <a:lnTo>
                      <a:pt x="924" y="1578"/>
                    </a:lnTo>
                    <a:lnTo>
                      <a:pt x="926" y="1575"/>
                    </a:lnTo>
                    <a:lnTo>
                      <a:pt x="930" y="1573"/>
                    </a:lnTo>
                    <a:lnTo>
                      <a:pt x="935" y="1572"/>
                    </a:lnTo>
                    <a:lnTo>
                      <a:pt x="935" y="1555"/>
                    </a:lnTo>
                    <a:lnTo>
                      <a:pt x="935" y="1543"/>
                    </a:lnTo>
                    <a:lnTo>
                      <a:pt x="940" y="1539"/>
                    </a:lnTo>
                    <a:lnTo>
                      <a:pt x="947" y="1535"/>
                    </a:lnTo>
                    <a:lnTo>
                      <a:pt x="955" y="1532"/>
                    </a:lnTo>
                    <a:lnTo>
                      <a:pt x="964" y="1531"/>
                    </a:lnTo>
                    <a:lnTo>
                      <a:pt x="964" y="1518"/>
                    </a:lnTo>
                    <a:lnTo>
                      <a:pt x="964" y="1506"/>
                    </a:lnTo>
                    <a:lnTo>
                      <a:pt x="964" y="1495"/>
                    </a:lnTo>
                    <a:lnTo>
                      <a:pt x="964" y="1485"/>
                    </a:lnTo>
                    <a:lnTo>
                      <a:pt x="969" y="1481"/>
                    </a:lnTo>
                    <a:lnTo>
                      <a:pt x="976" y="1477"/>
                    </a:lnTo>
                    <a:lnTo>
                      <a:pt x="984" y="1474"/>
                    </a:lnTo>
                    <a:lnTo>
                      <a:pt x="993" y="1473"/>
                    </a:lnTo>
                    <a:lnTo>
                      <a:pt x="993" y="1457"/>
                    </a:lnTo>
                    <a:lnTo>
                      <a:pt x="993" y="1444"/>
                    </a:lnTo>
                    <a:lnTo>
                      <a:pt x="1002" y="1444"/>
                    </a:lnTo>
                    <a:lnTo>
                      <a:pt x="1011" y="1444"/>
                    </a:lnTo>
                    <a:lnTo>
                      <a:pt x="1011" y="1427"/>
                    </a:lnTo>
                    <a:lnTo>
                      <a:pt x="1011" y="1415"/>
                    </a:lnTo>
                    <a:lnTo>
                      <a:pt x="1023" y="1415"/>
                    </a:lnTo>
                    <a:lnTo>
                      <a:pt x="1041" y="1415"/>
                    </a:lnTo>
                    <a:lnTo>
                      <a:pt x="1041" y="1424"/>
                    </a:lnTo>
                    <a:lnTo>
                      <a:pt x="1041" y="1433"/>
                    </a:lnTo>
                    <a:lnTo>
                      <a:pt x="1041" y="1444"/>
                    </a:lnTo>
                    <a:lnTo>
                      <a:pt x="1041" y="1456"/>
                    </a:lnTo>
                    <a:lnTo>
                      <a:pt x="1023" y="1456"/>
                    </a:lnTo>
                    <a:lnTo>
                      <a:pt x="1011" y="1456"/>
                    </a:lnTo>
                    <a:lnTo>
                      <a:pt x="1011" y="1468"/>
                    </a:lnTo>
                    <a:lnTo>
                      <a:pt x="1011" y="1485"/>
                    </a:lnTo>
                    <a:lnTo>
                      <a:pt x="1002" y="1485"/>
                    </a:lnTo>
                    <a:lnTo>
                      <a:pt x="993" y="1485"/>
                    </a:lnTo>
                    <a:lnTo>
                      <a:pt x="994" y="1494"/>
                    </a:lnTo>
                    <a:lnTo>
                      <a:pt x="994" y="1504"/>
                    </a:lnTo>
                    <a:lnTo>
                      <a:pt x="993" y="1508"/>
                    </a:lnTo>
                    <a:lnTo>
                      <a:pt x="991" y="1511"/>
                    </a:lnTo>
                    <a:lnTo>
                      <a:pt x="987" y="1513"/>
                    </a:lnTo>
                    <a:lnTo>
                      <a:pt x="982" y="1514"/>
                    </a:lnTo>
                    <a:lnTo>
                      <a:pt x="982" y="1526"/>
                    </a:lnTo>
                    <a:lnTo>
                      <a:pt x="982" y="1543"/>
                    </a:lnTo>
                    <a:lnTo>
                      <a:pt x="973" y="1543"/>
                    </a:lnTo>
                    <a:lnTo>
                      <a:pt x="964" y="1543"/>
                    </a:lnTo>
                    <a:lnTo>
                      <a:pt x="965" y="1552"/>
                    </a:lnTo>
                    <a:lnTo>
                      <a:pt x="965" y="1562"/>
                    </a:lnTo>
                    <a:lnTo>
                      <a:pt x="964" y="1566"/>
                    </a:lnTo>
                    <a:lnTo>
                      <a:pt x="962" y="1569"/>
                    </a:lnTo>
                    <a:lnTo>
                      <a:pt x="958" y="1571"/>
                    </a:lnTo>
                    <a:lnTo>
                      <a:pt x="953" y="1572"/>
                    </a:lnTo>
                    <a:lnTo>
                      <a:pt x="953" y="1581"/>
                    </a:lnTo>
                    <a:lnTo>
                      <a:pt x="953" y="1589"/>
                    </a:lnTo>
                    <a:lnTo>
                      <a:pt x="953" y="1598"/>
                    </a:lnTo>
                    <a:lnTo>
                      <a:pt x="953" y="1607"/>
                    </a:lnTo>
                    <a:lnTo>
                      <a:pt x="944" y="1608"/>
                    </a:lnTo>
                    <a:lnTo>
                      <a:pt x="936" y="1610"/>
                    </a:lnTo>
                    <a:lnTo>
                      <a:pt x="929" y="1614"/>
                    </a:lnTo>
                    <a:lnTo>
                      <a:pt x="923" y="1618"/>
                    </a:lnTo>
                    <a:lnTo>
                      <a:pt x="923" y="1634"/>
                    </a:lnTo>
                    <a:lnTo>
                      <a:pt x="923" y="1649"/>
                    </a:lnTo>
                    <a:lnTo>
                      <a:pt x="924" y="1656"/>
                    </a:lnTo>
                    <a:lnTo>
                      <a:pt x="926" y="1661"/>
                    </a:lnTo>
                    <a:lnTo>
                      <a:pt x="928" y="1663"/>
                    </a:lnTo>
                    <a:lnTo>
                      <a:pt x="930" y="1665"/>
                    </a:lnTo>
                    <a:lnTo>
                      <a:pt x="932" y="1665"/>
                    </a:lnTo>
                    <a:lnTo>
                      <a:pt x="935" y="1666"/>
                    </a:lnTo>
                    <a:lnTo>
                      <a:pt x="935" y="1657"/>
                    </a:lnTo>
                    <a:lnTo>
                      <a:pt x="935" y="1648"/>
                    </a:lnTo>
                    <a:lnTo>
                      <a:pt x="944" y="1648"/>
                    </a:lnTo>
                    <a:lnTo>
                      <a:pt x="953" y="1648"/>
                    </a:lnTo>
                    <a:lnTo>
                      <a:pt x="953" y="1632"/>
                    </a:lnTo>
                    <a:lnTo>
                      <a:pt x="953" y="1618"/>
                    </a:lnTo>
                    <a:lnTo>
                      <a:pt x="965" y="1618"/>
                    </a:lnTo>
                    <a:lnTo>
                      <a:pt x="982" y="1618"/>
                    </a:lnTo>
                    <a:lnTo>
                      <a:pt x="982" y="1628"/>
                    </a:lnTo>
                    <a:lnTo>
                      <a:pt x="982" y="1637"/>
                    </a:lnTo>
                    <a:lnTo>
                      <a:pt x="973" y="1637"/>
                    </a:lnTo>
                    <a:lnTo>
                      <a:pt x="964" y="1637"/>
                    </a:lnTo>
                    <a:lnTo>
                      <a:pt x="965" y="1646"/>
                    </a:lnTo>
                    <a:lnTo>
                      <a:pt x="965" y="1656"/>
                    </a:lnTo>
                    <a:lnTo>
                      <a:pt x="964" y="1660"/>
                    </a:lnTo>
                    <a:lnTo>
                      <a:pt x="962" y="1663"/>
                    </a:lnTo>
                    <a:lnTo>
                      <a:pt x="958" y="1665"/>
                    </a:lnTo>
                    <a:lnTo>
                      <a:pt x="953" y="1666"/>
                    </a:lnTo>
                    <a:lnTo>
                      <a:pt x="953" y="1678"/>
                    </a:lnTo>
                    <a:lnTo>
                      <a:pt x="953" y="1695"/>
                    </a:lnTo>
                    <a:lnTo>
                      <a:pt x="944" y="1695"/>
                    </a:lnTo>
                    <a:lnTo>
                      <a:pt x="935" y="1695"/>
                    </a:lnTo>
                    <a:lnTo>
                      <a:pt x="936" y="1704"/>
                    </a:lnTo>
                    <a:lnTo>
                      <a:pt x="936" y="1714"/>
                    </a:lnTo>
                    <a:lnTo>
                      <a:pt x="935" y="1718"/>
                    </a:lnTo>
                    <a:lnTo>
                      <a:pt x="933" y="1721"/>
                    </a:lnTo>
                    <a:lnTo>
                      <a:pt x="929" y="1723"/>
                    </a:lnTo>
                    <a:lnTo>
                      <a:pt x="923" y="1724"/>
                    </a:lnTo>
                    <a:lnTo>
                      <a:pt x="923" y="1733"/>
                    </a:lnTo>
                    <a:lnTo>
                      <a:pt x="923" y="1746"/>
                    </a:lnTo>
                    <a:close/>
                    <a:moveTo>
                      <a:pt x="777" y="1746"/>
                    </a:moveTo>
                    <a:lnTo>
                      <a:pt x="701" y="1746"/>
                    </a:lnTo>
                    <a:lnTo>
                      <a:pt x="701" y="1733"/>
                    </a:lnTo>
                    <a:lnTo>
                      <a:pt x="701" y="1724"/>
                    </a:lnTo>
                    <a:lnTo>
                      <a:pt x="710" y="1724"/>
                    </a:lnTo>
                    <a:lnTo>
                      <a:pt x="718" y="1724"/>
                    </a:lnTo>
                    <a:lnTo>
                      <a:pt x="718" y="1712"/>
                    </a:lnTo>
                    <a:lnTo>
                      <a:pt x="718" y="1703"/>
                    </a:lnTo>
                    <a:lnTo>
                      <a:pt x="718" y="1700"/>
                    </a:lnTo>
                    <a:lnTo>
                      <a:pt x="721" y="1697"/>
                    </a:lnTo>
                    <a:lnTo>
                      <a:pt x="724" y="1695"/>
                    </a:lnTo>
                    <a:lnTo>
                      <a:pt x="731" y="1695"/>
                    </a:lnTo>
                    <a:lnTo>
                      <a:pt x="731" y="1686"/>
                    </a:lnTo>
                    <a:lnTo>
                      <a:pt x="731" y="1677"/>
                    </a:lnTo>
                    <a:lnTo>
                      <a:pt x="740" y="1677"/>
                    </a:lnTo>
                    <a:lnTo>
                      <a:pt x="748" y="1677"/>
                    </a:lnTo>
                    <a:lnTo>
                      <a:pt x="748" y="1664"/>
                    </a:lnTo>
                    <a:lnTo>
                      <a:pt x="748" y="1651"/>
                    </a:lnTo>
                    <a:lnTo>
                      <a:pt x="748" y="1645"/>
                    </a:lnTo>
                    <a:lnTo>
                      <a:pt x="751" y="1641"/>
                    </a:lnTo>
                    <a:lnTo>
                      <a:pt x="752" y="1639"/>
                    </a:lnTo>
                    <a:lnTo>
                      <a:pt x="754" y="1638"/>
                    </a:lnTo>
                    <a:lnTo>
                      <a:pt x="757" y="1637"/>
                    </a:lnTo>
                    <a:lnTo>
                      <a:pt x="760" y="1637"/>
                    </a:lnTo>
                    <a:lnTo>
                      <a:pt x="760" y="1628"/>
                    </a:lnTo>
                    <a:lnTo>
                      <a:pt x="760" y="1618"/>
                    </a:lnTo>
                    <a:lnTo>
                      <a:pt x="769" y="1618"/>
                    </a:lnTo>
                    <a:lnTo>
                      <a:pt x="777" y="1618"/>
                    </a:lnTo>
                    <a:lnTo>
                      <a:pt x="777" y="1602"/>
                    </a:lnTo>
                    <a:lnTo>
                      <a:pt x="777" y="1589"/>
                    </a:lnTo>
                    <a:lnTo>
                      <a:pt x="786" y="1589"/>
                    </a:lnTo>
                    <a:lnTo>
                      <a:pt x="795" y="1589"/>
                    </a:lnTo>
                    <a:lnTo>
                      <a:pt x="806" y="1589"/>
                    </a:lnTo>
                    <a:lnTo>
                      <a:pt x="818" y="1589"/>
                    </a:lnTo>
                    <a:lnTo>
                      <a:pt x="818" y="1581"/>
                    </a:lnTo>
                    <a:lnTo>
                      <a:pt x="818" y="1572"/>
                    </a:lnTo>
                    <a:lnTo>
                      <a:pt x="822" y="1568"/>
                    </a:lnTo>
                    <a:lnTo>
                      <a:pt x="827" y="1564"/>
                    </a:lnTo>
                    <a:lnTo>
                      <a:pt x="831" y="1561"/>
                    </a:lnTo>
                    <a:lnTo>
                      <a:pt x="835" y="1560"/>
                    </a:lnTo>
                    <a:lnTo>
                      <a:pt x="823" y="1560"/>
                    </a:lnTo>
                    <a:lnTo>
                      <a:pt x="814" y="1560"/>
                    </a:lnTo>
                    <a:lnTo>
                      <a:pt x="811" y="1561"/>
                    </a:lnTo>
                    <a:lnTo>
                      <a:pt x="808" y="1563"/>
                    </a:lnTo>
                    <a:lnTo>
                      <a:pt x="807" y="1566"/>
                    </a:lnTo>
                    <a:lnTo>
                      <a:pt x="806" y="1572"/>
                    </a:lnTo>
                    <a:lnTo>
                      <a:pt x="798" y="1572"/>
                    </a:lnTo>
                    <a:lnTo>
                      <a:pt x="789" y="1572"/>
                    </a:lnTo>
                    <a:lnTo>
                      <a:pt x="789" y="1555"/>
                    </a:lnTo>
                    <a:lnTo>
                      <a:pt x="789" y="1543"/>
                    </a:lnTo>
                    <a:lnTo>
                      <a:pt x="798" y="1543"/>
                    </a:lnTo>
                    <a:lnTo>
                      <a:pt x="806" y="1543"/>
                    </a:lnTo>
                    <a:lnTo>
                      <a:pt x="806" y="1526"/>
                    </a:lnTo>
                    <a:lnTo>
                      <a:pt x="806" y="1514"/>
                    </a:lnTo>
                    <a:lnTo>
                      <a:pt x="807" y="1510"/>
                    </a:lnTo>
                    <a:lnTo>
                      <a:pt x="810" y="1506"/>
                    </a:lnTo>
                    <a:lnTo>
                      <a:pt x="814" y="1503"/>
                    </a:lnTo>
                    <a:lnTo>
                      <a:pt x="818" y="1502"/>
                    </a:lnTo>
                    <a:lnTo>
                      <a:pt x="827" y="1502"/>
                    </a:lnTo>
                    <a:lnTo>
                      <a:pt x="835" y="1502"/>
                    </a:lnTo>
                    <a:lnTo>
                      <a:pt x="835" y="1490"/>
                    </a:lnTo>
                    <a:lnTo>
                      <a:pt x="835" y="1481"/>
                    </a:lnTo>
                    <a:lnTo>
                      <a:pt x="836" y="1478"/>
                    </a:lnTo>
                    <a:lnTo>
                      <a:pt x="838" y="1475"/>
                    </a:lnTo>
                    <a:lnTo>
                      <a:pt x="841" y="1474"/>
                    </a:lnTo>
                    <a:lnTo>
                      <a:pt x="847" y="1473"/>
                    </a:lnTo>
                    <a:lnTo>
                      <a:pt x="848" y="1483"/>
                    </a:lnTo>
                    <a:lnTo>
                      <a:pt x="848" y="1492"/>
                    </a:lnTo>
                    <a:lnTo>
                      <a:pt x="847" y="1496"/>
                    </a:lnTo>
                    <a:lnTo>
                      <a:pt x="844" y="1499"/>
                    </a:lnTo>
                    <a:lnTo>
                      <a:pt x="841" y="1501"/>
                    </a:lnTo>
                    <a:lnTo>
                      <a:pt x="835" y="1502"/>
                    </a:lnTo>
                    <a:lnTo>
                      <a:pt x="835" y="1514"/>
                    </a:lnTo>
                    <a:lnTo>
                      <a:pt x="835" y="1523"/>
                    </a:lnTo>
                    <a:lnTo>
                      <a:pt x="836" y="1527"/>
                    </a:lnTo>
                    <a:lnTo>
                      <a:pt x="838" y="1529"/>
                    </a:lnTo>
                    <a:lnTo>
                      <a:pt x="841" y="1531"/>
                    </a:lnTo>
                    <a:lnTo>
                      <a:pt x="847" y="1531"/>
                    </a:lnTo>
                    <a:lnTo>
                      <a:pt x="847" y="1523"/>
                    </a:lnTo>
                    <a:lnTo>
                      <a:pt x="847" y="1514"/>
                    </a:lnTo>
                    <a:lnTo>
                      <a:pt x="856" y="1514"/>
                    </a:lnTo>
                    <a:lnTo>
                      <a:pt x="864" y="1514"/>
                    </a:lnTo>
                    <a:lnTo>
                      <a:pt x="864" y="1497"/>
                    </a:lnTo>
                    <a:lnTo>
                      <a:pt x="864" y="1485"/>
                    </a:lnTo>
                    <a:lnTo>
                      <a:pt x="864" y="1477"/>
                    </a:lnTo>
                    <a:lnTo>
                      <a:pt x="864" y="1473"/>
                    </a:lnTo>
                    <a:lnTo>
                      <a:pt x="864" y="1464"/>
                    </a:lnTo>
                    <a:lnTo>
                      <a:pt x="864" y="1456"/>
                    </a:lnTo>
                    <a:lnTo>
                      <a:pt x="860" y="1452"/>
                    </a:lnTo>
                    <a:lnTo>
                      <a:pt x="856" y="1448"/>
                    </a:lnTo>
                    <a:lnTo>
                      <a:pt x="851" y="1445"/>
                    </a:lnTo>
                    <a:lnTo>
                      <a:pt x="847" y="1444"/>
                    </a:lnTo>
                    <a:lnTo>
                      <a:pt x="856" y="1444"/>
                    </a:lnTo>
                    <a:lnTo>
                      <a:pt x="864" y="1444"/>
                    </a:lnTo>
                    <a:lnTo>
                      <a:pt x="865" y="1440"/>
                    </a:lnTo>
                    <a:lnTo>
                      <a:pt x="868" y="1435"/>
                    </a:lnTo>
                    <a:lnTo>
                      <a:pt x="872" y="1431"/>
                    </a:lnTo>
                    <a:lnTo>
                      <a:pt x="876" y="1427"/>
                    </a:lnTo>
                    <a:lnTo>
                      <a:pt x="876" y="1435"/>
                    </a:lnTo>
                    <a:lnTo>
                      <a:pt x="876" y="1444"/>
                    </a:lnTo>
                    <a:lnTo>
                      <a:pt x="886" y="1444"/>
                    </a:lnTo>
                    <a:lnTo>
                      <a:pt x="894" y="1444"/>
                    </a:lnTo>
                    <a:lnTo>
                      <a:pt x="895" y="1436"/>
                    </a:lnTo>
                    <a:lnTo>
                      <a:pt x="898" y="1427"/>
                    </a:lnTo>
                    <a:lnTo>
                      <a:pt x="902" y="1421"/>
                    </a:lnTo>
                    <a:lnTo>
                      <a:pt x="906" y="1415"/>
                    </a:lnTo>
                    <a:lnTo>
                      <a:pt x="915" y="1415"/>
                    </a:lnTo>
                    <a:lnTo>
                      <a:pt x="923" y="1415"/>
                    </a:lnTo>
                    <a:lnTo>
                      <a:pt x="926" y="1406"/>
                    </a:lnTo>
                    <a:lnTo>
                      <a:pt x="930" y="1396"/>
                    </a:lnTo>
                    <a:lnTo>
                      <a:pt x="931" y="1392"/>
                    </a:lnTo>
                    <a:lnTo>
                      <a:pt x="931" y="1389"/>
                    </a:lnTo>
                    <a:lnTo>
                      <a:pt x="930" y="1388"/>
                    </a:lnTo>
                    <a:lnTo>
                      <a:pt x="928" y="1387"/>
                    </a:lnTo>
                    <a:lnTo>
                      <a:pt x="926" y="1386"/>
                    </a:lnTo>
                    <a:lnTo>
                      <a:pt x="923" y="1386"/>
                    </a:lnTo>
                    <a:lnTo>
                      <a:pt x="923" y="1377"/>
                    </a:lnTo>
                    <a:lnTo>
                      <a:pt x="923" y="1369"/>
                    </a:lnTo>
                    <a:lnTo>
                      <a:pt x="915" y="1369"/>
                    </a:lnTo>
                    <a:lnTo>
                      <a:pt x="906" y="1369"/>
                    </a:lnTo>
                    <a:lnTo>
                      <a:pt x="902" y="1374"/>
                    </a:lnTo>
                    <a:lnTo>
                      <a:pt x="898" y="1381"/>
                    </a:lnTo>
                    <a:lnTo>
                      <a:pt x="895" y="1389"/>
                    </a:lnTo>
                    <a:lnTo>
                      <a:pt x="894" y="1398"/>
                    </a:lnTo>
                    <a:lnTo>
                      <a:pt x="886" y="1398"/>
                    </a:lnTo>
                    <a:lnTo>
                      <a:pt x="876" y="1398"/>
                    </a:lnTo>
                    <a:lnTo>
                      <a:pt x="876" y="1381"/>
                    </a:lnTo>
                    <a:lnTo>
                      <a:pt x="876" y="1369"/>
                    </a:lnTo>
                    <a:lnTo>
                      <a:pt x="882" y="1364"/>
                    </a:lnTo>
                    <a:lnTo>
                      <a:pt x="889" y="1361"/>
                    </a:lnTo>
                    <a:lnTo>
                      <a:pt x="897" y="1358"/>
                    </a:lnTo>
                    <a:lnTo>
                      <a:pt x="906" y="1357"/>
                    </a:lnTo>
                    <a:lnTo>
                      <a:pt x="906" y="1348"/>
                    </a:lnTo>
                    <a:lnTo>
                      <a:pt x="906" y="1340"/>
                    </a:lnTo>
                    <a:lnTo>
                      <a:pt x="915" y="1340"/>
                    </a:lnTo>
                    <a:lnTo>
                      <a:pt x="923" y="1340"/>
                    </a:lnTo>
                    <a:lnTo>
                      <a:pt x="924" y="1344"/>
                    </a:lnTo>
                    <a:lnTo>
                      <a:pt x="927" y="1348"/>
                    </a:lnTo>
                    <a:lnTo>
                      <a:pt x="931" y="1353"/>
                    </a:lnTo>
                    <a:lnTo>
                      <a:pt x="935" y="1357"/>
                    </a:lnTo>
                    <a:lnTo>
                      <a:pt x="935" y="1348"/>
                    </a:lnTo>
                    <a:lnTo>
                      <a:pt x="935" y="1340"/>
                    </a:lnTo>
                    <a:lnTo>
                      <a:pt x="944" y="1340"/>
                    </a:lnTo>
                    <a:lnTo>
                      <a:pt x="953" y="1340"/>
                    </a:lnTo>
                    <a:lnTo>
                      <a:pt x="952" y="1328"/>
                    </a:lnTo>
                    <a:lnTo>
                      <a:pt x="952" y="1319"/>
                    </a:lnTo>
                    <a:lnTo>
                      <a:pt x="953" y="1315"/>
                    </a:lnTo>
                    <a:lnTo>
                      <a:pt x="955" y="1313"/>
                    </a:lnTo>
                    <a:lnTo>
                      <a:pt x="959" y="1311"/>
                    </a:lnTo>
                    <a:lnTo>
                      <a:pt x="964" y="1311"/>
                    </a:lnTo>
                    <a:lnTo>
                      <a:pt x="964" y="1294"/>
                    </a:lnTo>
                    <a:lnTo>
                      <a:pt x="964" y="1282"/>
                    </a:lnTo>
                    <a:lnTo>
                      <a:pt x="973" y="1282"/>
                    </a:lnTo>
                    <a:lnTo>
                      <a:pt x="982" y="1282"/>
                    </a:lnTo>
                    <a:lnTo>
                      <a:pt x="981" y="1268"/>
                    </a:lnTo>
                    <a:lnTo>
                      <a:pt x="981" y="1254"/>
                    </a:lnTo>
                    <a:lnTo>
                      <a:pt x="982" y="1248"/>
                    </a:lnTo>
                    <a:lnTo>
                      <a:pt x="984" y="1244"/>
                    </a:lnTo>
                    <a:lnTo>
                      <a:pt x="986" y="1242"/>
                    </a:lnTo>
                    <a:lnTo>
                      <a:pt x="988" y="1241"/>
                    </a:lnTo>
                    <a:lnTo>
                      <a:pt x="990" y="1240"/>
                    </a:lnTo>
                    <a:lnTo>
                      <a:pt x="993" y="1240"/>
                    </a:lnTo>
                    <a:lnTo>
                      <a:pt x="993" y="1231"/>
                    </a:lnTo>
                    <a:lnTo>
                      <a:pt x="993" y="1223"/>
                    </a:lnTo>
                    <a:lnTo>
                      <a:pt x="1002" y="1223"/>
                    </a:lnTo>
                    <a:lnTo>
                      <a:pt x="1011" y="1223"/>
                    </a:lnTo>
                    <a:lnTo>
                      <a:pt x="1010" y="1209"/>
                    </a:lnTo>
                    <a:lnTo>
                      <a:pt x="1010" y="1196"/>
                    </a:lnTo>
                    <a:lnTo>
                      <a:pt x="1011" y="1190"/>
                    </a:lnTo>
                    <a:lnTo>
                      <a:pt x="1013" y="1186"/>
                    </a:lnTo>
                    <a:lnTo>
                      <a:pt x="1015" y="1184"/>
                    </a:lnTo>
                    <a:lnTo>
                      <a:pt x="1017" y="1183"/>
                    </a:lnTo>
                    <a:lnTo>
                      <a:pt x="1019" y="1182"/>
                    </a:lnTo>
                    <a:lnTo>
                      <a:pt x="1022" y="1182"/>
                    </a:lnTo>
                    <a:lnTo>
                      <a:pt x="1022" y="1169"/>
                    </a:lnTo>
                    <a:lnTo>
                      <a:pt x="1022" y="1157"/>
                    </a:lnTo>
                    <a:lnTo>
                      <a:pt x="1022" y="1145"/>
                    </a:lnTo>
                    <a:lnTo>
                      <a:pt x="1022" y="1135"/>
                    </a:lnTo>
                    <a:lnTo>
                      <a:pt x="1027" y="1131"/>
                    </a:lnTo>
                    <a:lnTo>
                      <a:pt x="1035" y="1128"/>
                    </a:lnTo>
                    <a:lnTo>
                      <a:pt x="1044" y="1125"/>
                    </a:lnTo>
                    <a:lnTo>
                      <a:pt x="1052" y="1124"/>
                    </a:lnTo>
                    <a:lnTo>
                      <a:pt x="1052" y="1111"/>
                    </a:lnTo>
                    <a:lnTo>
                      <a:pt x="1052" y="1099"/>
                    </a:lnTo>
                    <a:lnTo>
                      <a:pt x="1052" y="1087"/>
                    </a:lnTo>
                    <a:lnTo>
                      <a:pt x="1052" y="1077"/>
                    </a:lnTo>
                    <a:lnTo>
                      <a:pt x="1057" y="1073"/>
                    </a:lnTo>
                    <a:lnTo>
                      <a:pt x="1064" y="1069"/>
                    </a:lnTo>
                    <a:lnTo>
                      <a:pt x="1073" y="1067"/>
                    </a:lnTo>
                    <a:lnTo>
                      <a:pt x="1081" y="1066"/>
                    </a:lnTo>
                    <a:lnTo>
                      <a:pt x="1081" y="1053"/>
                    </a:lnTo>
                    <a:lnTo>
                      <a:pt x="1081" y="1040"/>
                    </a:lnTo>
                    <a:lnTo>
                      <a:pt x="1081" y="1029"/>
                    </a:lnTo>
                    <a:lnTo>
                      <a:pt x="1081" y="1019"/>
                    </a:lnTo>
                    <a:lnTo>
                      <a:pt x="1090" y="1019"/>
                    </a:lnTo>
                    <a:lnTo>
                      <a:pt x="1099" y="1019"/>
                    </a:lnTo>
                    <a:lnTo>
                      <a:pt x="1099" y="1003"/>
                    </a:lnTo>
                    <a:lnTo>
                      <a:pt x="1099" y="990"/>
                    </a:lnTo>
                    <a:lnTo>
                      <a:pt x="1100" y="986"/>
                    </a:lnTo>
                    <a:lnTo>
                      <a:pt x="1102" y="982"/>
                    </a:lnTo>
                    <a:lnTo>
                      <a:pt x="1106" y="980"/>
                    </a:lnTo>
                    <a:lnTo>
                      <a:pt x="1110" y="979"/>
                    </a:lnTo>
                    <a:lnTo>
                      <a:pt x="1119" y="979"/>
                    </a:lnTo>
                    <a:lnTo>
                      <a:pt x="1128" y="979"/>
                    </a:lnTo>
                    <a:lnTo>
                      <a:pt x="1127" y="964"/>
                    </a:lnTo>
                    <a:lnTo>
                      <a:pt x="1127" y="949"/>
                    </a:lnTo>
                    <a:lnTo>
                      <a:pt x="1128" y="942"/>
                    </a:lnTo>
                    <a:lnTo>
                      <a:pt x="1130" y="937"/>
                    </a:lnTo>
                    <a:lnTo>
                      <a:pt x="1132" y="935"/>
                    </a:lnTo>
                    <a:lnTo>
                      <a:pt x="1134" y="934"/>
                    </a:lnTo>
                    <a:lnTo>
                      <a:pt x="1136" y="933"/>
                    </a:lnTo>
                    <a:lnTo>
                      <a:pt x="1139" y="932"/>
                    </a:lnTo>
                    <a:lnTo>
                      <a:pt x="1139" y="916"/>
                    </a:lnTo>
                    <a:lnTo>
                      <a:pt x="1139" y="903"/>
                    </a:lnTo>
                    <a:lnTo>
                      <a:pt x="1148" y="903"/>
                    </a:lnTo>
                    <a:lnTo>
                      <a:pt x="1157" y="903"/>
                    </a:lnTo>
                    <a:lnTo>
                      <a:pt x="1156" y="890"/>
                    </a:lnTo>
                    <a:lnTo>
                      <a:pt x="1156" y="881"/>
                    </a:lnTo>
                    <a:lnTo>
                      <a:pt x="1157" y="878"/>
                    </a:lnTo>
                    <a:lnTo>
                      <a:pt x="1159" y="875"/>
                    </a:lnTo>
                    <a:lnTo>
                      <a:pt x="1163" y="874"/>
                    </a:lnTo>
                    <a:lnTo>
                      <a:pt x="1168" y="873"/>
                    </a:lnTo>
                    <a:lnTo>
                      <a:pt x="1168" y="857"/>
                    </a:lnTo>
                    <a:lnTo>
                      <a:pt x="1168" y="844"/>
                    </a:lnTo>
                    <a:lnTo>
                      <a:pt x="1177" y="844"/>
                    </a:lnTo>
                    <a:lnTo>
                      <a:pt x="1187" y="844"/>
                    </a:lnTo>
                    <a:lnTo>
                      <a:pt x="1186" y="831"/>
                    </a:lnTo>
                    <a:lnTo>
                      <a:pt x="1186" y="817"/>
                    </a:lnTo>
                    <a:lnTo>
                      <a:pt x="1187" y="812"/>
                    </a:lnTo>
                    <a:lnTo>
                      <a:pt x="1189" y="808"/>
                    </a:lnTo>
                    <a:lnTo>
                      <a:pt x="1191" y="806"/>
                    </a:lnTo>
                    <a:lnTo>
                      <a:pt x="1193" y="805"/>
                    </a:lnTo>
                    <a:lnTo>
                      <a:pt x="1195" y="804"/>
                    </a:lnTo>
                    <a:lnTo>
                      <a:pt x="1198" y="804"/>
                    </a:lnTo>
                    <a:lnTo>
                      <a:pt x="1198" y="795"/>
                    </a:lnTo>
                    <a:lnTo>
                      <a:pt x="1198" y="786"/>
                    </a:lnTo>
                    <a:lnTo>
                      <a:pt x="1204" y="782"/>
                    </a:lnTo>
                    <a:lnTo>
                      <a:pt x="1211" y="778"/>
                    </a:lnTo>
                    <a:lnTo>
                      <a:pt x="1219" y="776"/>
                    </a:lnTo>
                    <a:lnTo>
                      <a:pt x="1227" y="774"/>
                    </a:lnTo>
                    <a:lnTo>
                      <a:pt x="1223" y="766"/>
                    </a:lnTo>
                    <a:lnTo>
                      <a:pt x="1219" y="758"/>
                    </a:lnTo>
                    <a:lnTo>
                      <a:pt x="1217" y="751"/>
                    </a:lnTo>
                    <a:lnTo>
                      <a:pt x="1216" y="745"/>
                    </a:lnTo>
                    <a:lnTo>
                      <a:pt x="1219" y="745"/>
                    </a:lnTo>
                    <a:lnTo>
                      <a:pt x="1227" y="745"/>
                    </a:lnTo>
                    <a:lnTo>
                      <a:pt x="1227" y="729"/>
                    </a:lnTo>
                    <a:lnTo>
                      <a:pt x="1227" y="716"/>
                    </a:lnTo>
                    <a:lnTo>
                      <a:pt x="1236" y="716"/>
                    </a:lnTo>
                    <a:lnTo>
                      <a:pt x="1245" y="716"/>
                    </a:lnTo>
                    <a:lnTo>
                      <a:pt x="1245" y="700"/>
                    </a:lnTo>
                    <a:lnTo>
                      <a:pt x="1245" y="687"/>
                    </a:lnTo>
                    <a:lnTo>
                      <a:pt x="1257" y="687"/>
                    </a:lnTo>
                    <a:lnTo>
                      <a:pt x="1274" y="687"/>
                    </a:lnTo>
                    <a:lnTo>
                      <a:pt x="1274" y="700"/>
                    </a:lnTo>
                    <a:lnTo>
                      <a:pt x="1274" y="716"/>
                    </a:lnTo>
                    <a:lnTo>
                      <a:pt x="1265" y="716"/>
                    </a:lnTo>
                    <a:lnTo>
                      <a:pt x="1256" y="716"/>
                    </a:lnTo>
                    <a:lnTo>
                      <a:pt x="1256" y="730"/>
                    </a:lnTo>
                    <a:lnTo>
                      <a:pt x="1256" y="743"/>
                    </a:lnTo>
                    <a:lnTo>
                      <a:pt x="1256" y="758"/>
                    </a:lnTo>
                    <a:lnTo>
                      <a:pt x="1256" y="774"/>
                    </a:lnTo>
                    <a:lnTo>
                      <a:pt x="1240" y="774"/>
                    </a:lnTo>
                    <a:lnTo>
                      <a:pt x="1227" y="774"/>
                    </a:lnTo>
                    <a:lnTo>
                      <a:pt x="1228" y="786"/>
                    </a:lnTo>
                    <a:lnTo>
                      <a:pt x="1228" y="799"/>
                    </a:lnTo>
                    <a:lnTo>
                      <a:pt x="1227" y="805"/>
                    </a:lnTo>
                    <a:lnTo>
                      <a:pt x="1225" y="810"/>
                    </a:lnTo>
                    <a:lnTo>
                      <a:pt x="1223" y="812"/>
                    </a:lnTo>
                    <a:lnTo>
                      <a:pt x="1221" y="814"/>
                    </a:lnTo>
                    <a:lnTo>
                      <a:pt x="1219" y="815"/>
                    </a:lnTo>
                    <a:lnTo>
                      <a:pt x="1216" y="815"/>
                    </a:lnTo>
                    <a:lnTo>
                      <a:pt x="1216" y="828"/>
                    </a:lnTo>
                    <a:lnTo>
                      <a:pt x="1216" y="844"/>
                    </a:lnTo>
                    <a:lnTo>
                      <a:pt x="1207" y="844"/>
                    </a:lnTo>
                    <a:lnTo>
                      <a:pt x="1198" y="844"/>
                    </a:lnTo>
                    <a:lnTo>
                      <a:pt x="1198" y="854"/>
                    </a:lnTo>
                    <a:lnTo>
                      <a:pt x="1198" y="865"/>
                    </a:lnTo>
                    <a:lnTo>
                      <a:pt x="1198" y="878"/>
                    </a:lnTo>
                    <a:lnTo>
                      <a:pt x="1198" y="891"/>
                    </a:lnTo>
                    <a:lnTo>
                      <a:pt x="1194" y="892"/>
                    </a:lnTo>
                    <a:lnTo>
                      <a:pt x="1190" y="894"/>
                    </a:lnTo>
                    <a:lnTo>
                      <a:pt x="1188" y="899"/>
                    </a:lnTo>
                    <a:lnTo>
                      <a:pt x="1187" y="903"/>
                    </a:lnTo>
                    <a:lnTo>
                      <a:pt x="1177" y="903"/>
                    </a:lnTo>
                    <a:lnTo>
                      <a:pt x="1168" y="903"/>
                    </a:lnTo>
                    <a:lnTo>
                      <a:pt x="1169" y="918"/>
                    </a:lnTo>
                    <a:lnTo>
                      <a:pt x="1169" y="933"/>
                    </a:lnTo>
                    <a:lnTo>
                      <a:pt x="1168" y="940"/>
                    </a:lnTo>
                    <a:lnTo>
                      <a:pt x="1166" y="945"/>
                    </a:lnTo>
                    <a:lnTo>
                      <a:pt x="1164" y="947"/>
                    </a:lnTo>
                    <a:lnTo>
                      <a:pt x="1162" y="949"/>
                    </a:lnTo>
                    <a:lnTo>
                      <a:pt x="1160" y="949"/>
                    </a:lnTo>
                    <a:lnTo>
                      <a:pt x="1157" y="950"/>
                    </a:lnTo>
                    <a:lnTo>
                      <a:pt x="1157" y="962"/>
                    </a:lnTo>
                    <a:lnTo>
                      <a:pt x="1157" y="979"/>
                    </a:lnTo>
                    <a:lnTo>
                      <a:pt x="1148" y="979"/>
                    </a:lnTo>
                    <a:lnTo>
                      <a:pt x="1139" y="979"/>
                    </a:lnTo>
                    <a:lnTo>
                      <a:pt x="1140" y="988"/>
                    </a:lnTo>
                    <a:lnTo>
                      <a:pt x="1140" y="998"/>
                    </a:lnTo>
                    <a:lnTo>
                      <a:pt x="1139" y="1002"/>
                    </a:lnTo>
                    <a:lnTo>
                      <a:pt x="1137" y="1005"/>
                    </a:lnTo>
                    <a:lnTo>
                      <a:pt x="1133" y="1007"/>
                    </a:lnTo>
                    <a:lnTo>
                      <a:pt x="1128" y="1008"/>
                    </a:lnTo>
                    <a:lnTo>
                      <a:pt x="1128" y="1017"/>
                    </a:lnTo>
                    <a:lnTo>
                      <a:pt x="1128" y="1026"/>
                    </a:lnTo>
                    <a:lnTo>
                      <a:pt x="1128" y="1036"/>
                    </a:lnTo>
                    <a:lnTo>
                      <a:pt x="1128" y="1048"/>
                    </a:lnTo>
                    <a:lnTo>
                      <a:pt x="1119" y="1048"/>
                    </a:lnTo>
                    <a:lnTo>
                      <a:pt x="1110" y="1048"/>
                    </a:lnTo>
                    <a:lnTo>
                      <a:pt x="1111" y="1058"/>
                    </a:lnTo>
                    <a:lnTo>
                      <a:pt x="1111" y="1067"/>
                    </a:lnTo>
                    <a:lnTo>
                      <a:pt x="1110" y="1071"/>
                    </a:lnTo>
                    <a:lnTo>
                      <a:pt x="1108" y="1075"/>
                    </a:lnTo>
                    <a:lnTo>
                      <a:pt x="1104" y="1077"/>
                    </a:lnTo>
                    <a:lnTo>
                      <a:pt x="1099" y="1077"/>
                    </a:lnTo>
                    <a:lnTo>
                      <a:pt x="1099" y="1090"/>
                    </a:lnTo>
                    <a:lnTo>
                      <a:pt x="1099" y="1106"/>
                    </a:lnTo>
                    <a:lnTo>
                      <a:pt x="1090" y="1106"/>
                    </a:lnTo>
                    <a:lnTo>
                      <a:pt x="1081" y="1106"/>
                    </a:lnTo>
                    <a:lnTo>
                      <a:pt x="1081" y="1116"/>
                    </a:lnTo>
                    <a:lnTo>
                      <a:pt x="1081" y="1128"/>
                    </a:lnTo>
                    <a:lnTo>
                      <a:pt x="1081" y="1140"/>
                    </a:lnTo>
                    <a:lnTo>
                      <a:pt x="1081" y="1153"/>
                    </a:lnTo>
                    <a:lnTo>
                      <a:pt x="1077" y="1154"/>
                    </a:lnTo>
                    <a:lnTo>
                      <a:pt x="1073" y="1156"/>
                    </a:lnTo>
                    <a:lnTo>
                      <a:pt x="1071" y="1160"/>
                    </a:lnTo>
                    <a:lnTo>
                      <a:pt x="1070" y="1164"/>
                    </a:lnTo>
                    <a:lnTo>
                      <a:pt x="1061" y="1164"/>
                    </a:lnTo>
                    <a:lnTo>
                      <a:pt x="1052" y="1164"/>
                    </a:lnTo>
                    <a:lnTo>
                      <a:pt x="1052" y="1178"/>
                    </a:lnTo>
                    <a:lnTo>
                      <a:pt x="1052" y="1191"/>
                    </a:lnTo>
                    <a:lnTo>
                      <a:pt x="1052" y="1206"/>
                    </a:lnTo>
                    <a:lnTo>
                      <a:pt x="1052" y="1223"/>
                    </a:lnTo>
                    <a:lnTo>
                      <a:pt x="1035" y="1223"/>
                    </a:lnTo>
                    <a:lnTo>
                      <a:pt x="1022" y="1223"/>
                    </a:lnTo>
                    <a:lnTo>
                      <a:pt x="1023" y="1237"/>
                    </a:lnTo>
                    <a:lnTo>
                      <a:pt x="1023" y="1252"/>
                    </a:lnTo>
                    <a:lnTo>
                      <a:pt x="1022" y="1259"/>
                    </a:lnTo>
                    <a:lnTo>
                      <a:pt x="1020" y="1265"/>
                    </a:lnTo>
                    <a:lnTo>
                      <a:pt x="1018" y="1267"/>
                    </a:lnTo>
                    <a:lnTo>
                      <a:pt x="1016" y="1269"/>
                    </a:lnTo>
                    <a:lnTo>
                      <a:pt x="1013" y="1270"/>
                    </a:lnTo>
                    <a:lnTo>
                      <a:pt x="1011" y="1270"/>
                    </a:lnTo>
                    <a:lnTo>
                      <a:pt x="1011" y="1282"/>
                    </a:lnTo>
                    <a:lnTo>
                      <a:pt x="1011" y="1299"/>
                    </a:lnTo>
                    <a:lnTo>
                      <a:pt x="1002" y="1299"/>
                    </a:lnTo>
                    <a:lnTo>
                      <a:pt x="993" y="1299"/>
                    </a:lnTo>
                    <a:lnTo>
                      <a:pt x="994" y="1310"/>
                    </a:lnTo>
                    <a:lnTo>
                      <a:pt x="994" y="1324"/>
                    </a:lnTo>
                    <a:lnTo>
                      <a:pt x="993" y="1330"/>
                    </a:lnTo>
                    <a:lnTo>
                      <a:pt x="991" y="1335"/>
                    </a:lnTo>
                    <a:lnTo>
                      <a:pt x="989" y="1337"/>
                    </a:lnTo>
                    <a:lnTo>
                      <a:pt x="987" y="1338"/>
                    </a:lnTo>
                    <a:lnTo>
                      <a:pt x="984" y="1339"/>
                    </a:lnTo>
                    <a:lnTo>
                      <a:pt x="982" y="1340"/>
                    </a:lnTo>
                    <a:lnTo>
                      <a:pt x="982" y="1348"/>
                    </a:lnTo>
                    <a:lnTo>
                      <a:pt x="982" y="1357"/>
                    </a:lnTo>
                    <a:lnTo>
                      <a:pt x="973" y="1357"/>
                    </a:lnTo>
                    <a:lnTo>
                      <a:pt x="964" y="1357"/>
                    </a:lnTo>
                    <a:lnTo>
                      <a:pt x="964" y="1369"/>
                    </a:lnTo>
                    <a:lnTo>
                      <a:pt x="964" y="1386"/>
                    </a:lnTo>
                    <a:lnTo>
                      <a:pt x="960" y="1387"/>
                    </a:lnTo>
                    <a:lnTo>
                      <a:pt x="956" y="1390"/>
                    </a:lnTo>
                    <a:lnTo>
                      <a:pt x="953" y="1393"/>
                    </a:lnTo>
                    <a:lnTo>
                      <a:pt x="953" y="1398"/>
                    </a:lnTo>
                    <a:lnTo>
                      <a:pt x="944" y="1398"/>
                    </a:lnTo>
                    <a:lnTo>
                      <a:pt x="935" y="1398"/>
                    </a:lnTo>
                    <a:lnTo>
                      <a:pt x="936" y="1412"/>
                    </a:lnTo>
                    <a:lnTo>
                      <a:pt x="936" y="1427"/>
                    </a:lnTo>
                    <a:lnTo>
                      <a:pt x="935" y="1434"/>
                    </a:lnTo>
                    <a:lnTo>
                      <a:pt x="933" y="1439"/>
                    </a:lnTo>
                    <a:lnTo>
                      <a:pt x="931" y="1441"/>
                    </a:lnTo>
                    <a:lnTo>
                      <a:pt x="929" y="1443"/>
                    </a:lnTo>
                    <a:lnTo>
                      <a:pt x="926" y="1444"/>
                    </a:lnTo>
                    <a:lnTo>
                      <a:pt x="923" y="1444"/>
                    </a:lnTo>
                    <a:lnTo>
                      <a:pt x="923" y="1453"/>
                    </a:lnTo>
                    <a:lnTo>
                      <a:pt x="923" y="1462"/>
                    </a:lnTo>
                    <a:lnTo>
                      <a:pt x="923" y="1473"/>
                    </a:lnTo>
                    <a:lnTo>
                      <a:pt x="923" y="1485"/>
                    </a:lnTo>
                    <a:lnTo>
                      <a:pt x="915" y="1485"/>
                    </a:lnTo>
                    <a:lnTo>
                      <a:pt x="906" y="1485"/>
                    </a:lnTo>
                    <a:lnTo>
                      <a:pt x="907" y="1494"/>
                    </a:lnTo>
                    <a:lnTo>
                      <a:pt x="907" y="1504"/>
                    </a:lnTo>
                    <a:lnTo>
                      <a:pt x="906" y="1508"/>
                    </a:lnTo>
                    <a:lnTo>
                      <a:pt x="904" y="1511"/>
                    </a:lnTo>
                    <a:lnTo>
                      <a:pt x="900" y="1513"/>
                    </a:lnTo>
                    <a:lnTo>
                      <a:pt x="894" y="1514"/>
                    </a:lnTo>
                    <a:lnTo>
                      <a:pt x="894" y="1523"/>
                    </a:lnTo>
                    <a:lnTo>
                      <a:pt x="894" y="1531"/>
                    </a:lnTo>
                    <a:lnTo>
                      <a:pt x="886" y="1531"/>
                    </a:lnTo>
                    <a:lnTo>
                      <a:pt x="876" y="1531"/>
                    </a:lnTo>
                    <a:lnTo>
                      <a:pt x="877" y="1543"/>
                    </a:lnTo>
                    <a:lnTo>
                      <a:pt x="877" y="1556"/>
                    </a:lnTo>
                    <a:lnTo>
                      <a:pt x="876" y="1562"/>
                    </a:lnTo>
                    <a:lnTo>
                      <a:pt x="873" y="1567"/>
                    </a:lnTo>
                    <a:lnTo>
                      <a:pt x="872" y="1569"/>
                    </a:lnTo>
                    <a:lnTo>
                      <a:pt x="870" y="1571"/>
                    </a:lnTo>
                    <a:lnTo>
                      <a:pt x="867" y="1572"/>
                    </a:lnTo>
                    <a:lnTo>
                      <a:pt x="864" y="1572"/>
                    </a:lnTo>
                    <a:lnTo>
                      <a:pt x="864" y="1581"/>
                    </a:lnTo>
                    <a:lnTo>
                      <a:pt x="864" y="1589"/>
                    </a:lnTo>
                    <a:lnTo>
                      <a:pt x="864" y="1598"/>
                    </a:lnTo>
                    <a:lnTo>
                      <a:pt x="864" y="1607"/>
                    </a:lnTo>
                    <a:lnTo>
                      <a:pt x="856" y="1607"/>
                    </a:lnTo>
                    <a:lnTo>
                      <a:pt x="847" y="1607"/>
                    </a:lnTo>
                    <a:lnTo>
                      <a:pt x="847" y="1619"/>
                    </a:lnTo>
                    <a:lnTo>
                      <a:pt x="847" y="1637"/>
                    </a:lnTo>
                    <a:lnTo>
                      <a:pt x="843" y="1638"/>
                    </a:lnTo>
                    <a:lnTo>
                      <a:pt x="839" y="1640"/>
                    </a:lnTo>
                    <a:lnTo>
                      <a:pt x="836" y="1644"/>
                    </a:lnTo>
                    <a:lnTo>
                      <a:pt x="835" y="1648"/>
                    </a:lnTo>
                    <a:lnTo>
                      <a:pt x="827" y="1648"/>
                    </a:lnTo>
                    <a:lnTo>
                      <a:pt x="818" y="1648"/>
                    </a:lnTo>
                    <a:lnTo>
                      <a:pt x="819" y="1658"/>
                    </a:lnTo>
                    <a:lnTo>
                      <a:pt x="819" y="1667"/>
                    </a:lnTo>
                    <a:lnTo>
                      <a:pt x="818" y="1671"/>
                    </a:lnTo>
                    <a:lnTo>
                      <a:pt x="815" y="1675"/>
                    </a:lnTo>
                    <a:lnTo>
                      <a:pt x="812" y="1677"/>
                    </a:lnTo>
                    <a:lnTo>
                      <a:pt x="806" y="1677"/>
                    </a:lnTo>
                    <a:lnTo>
                      <a:pt x="806" y="1690"/>
                    </a:lnTo>
                    <a:lnTo>
                      <a:pt x="806" y="1706"/>
                    </a:lnTo>
                    <a:lnTo>
                      <a:pt x="798" y="1706"/>
                    </a:lnTo>
                    <a:lnTo>
                      <a:pt x="789" y="1706"/>
                    </a:lnTo>
                    <a:lnTo>
                      <a:pt x="785" y="1711"/>
                    </a:lnTo>
                    <a:lnTo>
                      <a:pt x="781" y="1715"/>
                    </a:lnTo>
                    <a:lnTo>
                      <a:pt x="778" y="1719"/>
                    </a:lnTo>
                    <a:lnTo>
                      <a:pt x="777" y="1724"/>
                    </a:lnTo>
                    <a:lnTo>
                      <a:pt x="777" y="1735"/>
                    </a:lnTo>
                    <a:lnTo>
                      <a:pt x="777" y="1746"/>
                    </a:lnTo>
                    <a:close/>
                    <a:moveTo>
                      <a:pt x="572" y="1746"/>
                    </a:moveTo>
                    <a:lnTo>
                      <a:pt x="116" y="1746"/>
                    </a:lnTo>
                    <a:lnTo>
                      <a:pt x="116" y="1740"/>
                    </a:lnTo>
                    <a:lnTo>
                      <a:pt x="116" y="1735"/>
                    </a:lnTo>
                    <a:lnTo>
                      <a:pt x="123" y="1731"/>
                    </a:lnTo>
                    <a:lnTo>
                      <a:pt x="130" y="1727"/>
                    </a:lnTo>
                    <a:lnTo>
                      <a:pt x="138" y="1725"/>
                    </a:lnTo>
                    <a:lnTo>
                      <a:pt x="146" y="1724"/>
                    </a:lnTo>
                    <a:lnTo>
                      <a:pt x="146" y="1711"/>
                    </a:lnTo>
                    <a:lnTo>
                      <a:pt x="146" y="1698"/>
                    </a:lnTo>
                    <a:lnTo>
                      <a:pt x="146" y="1687"/>
                    </a:lnTo>
                    <a:lnTo>
                      <a:pt x="146" y="1677"/>
                    </a:lnTo>
                    <a:lnTo>
                      <a:pt x="159" y="1677"/>
                    </a:lnTo>
                    <a:lnTo>
                      <a:pt x="175" y="1677"/>
                    </a:lnTo>
                    <a:lnTo>
                      <a:pt x="175" y="1686"/>
                    </a:lnTo>
                    <a:lnTo>
                      <a:pt x="175" y="1695"/>
                    </a:lnTo>
                    <a:lnTo>
                      <a:pt x="184" y="1695"/>
                    </a:lnTo>
                    <a:lnTo>
                      <a:pt x="193" y="1695"/>
                    </a:lnTo>
                    <a:lnTo>
                      <a:pt x="194" y="1690"/>
                    </a:lnTo>
                    <a:lnTo>
                      <a:pt x="196" y="1686"/>
                    </a:lnTo>
                    <a:lnTo>
                      <a:pt x="200" y="1682"/>
                    </a:lnTo>
                    <a:lnTo>
                      <a:pt x="204" y="1677"/>
                    </a:lnTo>
                    <a:lnTo>
                      <a:pt x="204" y="1661"/>
                    </a:lnTo>
                    <a:lnTo>
                      <a:pt x="204" y="1648"/>
                    </a:lnTo>
                    <a:lnTo>
                      <a:pt x="210" y="1644"/>
                    </a:lnTo>
                    <a:lnTo>
                      <a:pt x="217" y="1640"/>
                    </a:lnTo>
                    <a:lnTo>
                      <a:pt x="225" y="1638"/>
                    </a:lnTo>
                    <a:lnTo>
                      <a:pt x="233" y="1637"/>
                    </a:lnTo>
                    <a:lnTo>
                      <a:pt x="233" y="1628"/>
                    </a:lnTo>
                    <a:lnTo>
                      <a:pt x="233" y="1618"/>
                    </a:lnTo>
                    <a:lnTo>
                      <a:pt x="224" y="1619"/>
                    </a:lnTo>
                    <a:lnTo>
                      <a:pt x="215" y="1619"/>
                    </a:lnTo>
                    <a:lnTo>
                      <a:pt x="211" y="1618"/>
                    </a:lnTo>
                    <a:lnTo>
                      <a:pt x="207" y="1616"/>
                    </a:lnTo>
                    <a:lnTo>
                      <a:pt x="205" y="1612"/>
                    </a:lnTo>
                    <a:lnTo>
                      <a:pt x="204" y="1607"/>
                    </a:lnTo>
                    <a:lnTo>
                      <a:pt x="213" y="1607"/>
                    </a:lnTo>
                    <a:lnTo>
                      <a:pt x="222" y="1607"/>
                    </a:lnTo>
                    <a:lnTo>
                      <a:pt x="222" y="1598"/>
                    </a:lnTo>
                    <a:lnTo>
                      <a:pt x="222" y="1589"/>
                    </a:lnTo>
                    <a:lnTo>
                      <a:pt x="222" y="1581"/>
                    </a:lnTo>
                    <a:lnTo>
                      <a:pt x="222" y="1572"/>
                    </a:lnTo>
                    <a:lnTo>
                      <a:pt x="234" y="1572"/>
                    </a:lnTo>
                    <a:lnTo>
                      <a:pt x="251" y="1572"/>
                    </a:lnTo>
                    <a:lnTo>
                      <a:pt x="250" y="1560"/>
                    </a:lnTo>
                    <a:lnTo>
                      <a:pt x="250" y="1551"/>
                    </a:lnTo>
                    <a:lnTo>
                      <a:pt x="251" y="1548"/>
                    </a:lnTo>
                    <a:lnTo>
                      <a:pt x="253" y="1545"/>
                    </a:lnTo>
                    <a:lnTo>
                      <a:pt x="257" y="1543"/>
                    </a:lnTo>
                    <a:lnTo>
                      <a:pt x="262" y="1543"/>
                    </a:lnTo>
                    <a:lnTo>
                      <a:pt x="262" y="1526"/>
                    </a:lnTo>
                    <a:lnTo>
                      <a:pt x="262" y="1512"/>
                    </a:lnTo>
                    <a:lnTo>
                      <a:pt x="262" y="1498"/>
                    </a:lnTo>
                    <a:lnTo>
                      <a:pt x="262" y="1485"/>
                    </a:lnTo>
                    <a:lnTo>
                      <a:pt x="271" y="1485"/>
                    </a:lnTo>
                    <a:lnTo>
                      <a:pt x="281" y="1485"/>
                    </a:lnTo>
                    <a:lnTo>
                      <a:pt x="280" y="1473"/>
                    </a:lnTo>
                    <a:lnTo>
                      <a:pt x="280" y="1464"/>
                    </a:lnTo>
                    <a:lnTo>
                      <a:pt x="281" y="1460"/>
                    </a:lnTo>
                    <a:lnTo>
                      <a:pt x="283" y="1458"/>
                    </a:lnTo>
                    <a:lnTo>
                      <a:pt x="287" y="1456"/>
                    </a:lnTo>
                    <a:lnTo>
                      <a:pt x="293" y="1456"/>
                    </a:lnTo>
                    <a:lnTo>
                      <a:pt x="293" y="1439"/>
                    </a:lnTo>
                    <a:lnTo>
                      <a:pt x="293" y="1425"/>
                    </a:lnTo>
                    <a:lnTo>
                      <a:pt x="293" y="1411"/>
                    </a:lnTo>
                    <a:lnTo>
                      <a:pt x="293" y="1398"/>
                    </a:lnTo>
                    <a:lnTo>
                      <a:pt x="301" y="1398"/>
                    </a:lnTo>
                    <a:lnTo>
                      <a:pt x="310" y="1398"/>
                    </a:lnTo>
                    <a:lnTo>
                      <a:pt x="308" y="1375"/>
                    </a:lnTo>
                    <a:lnTo>
                      <a:pt x="307" y="1342"/>
                    </a:lnTo>
                    <a:lnTo>
                      <a:pt x="308" y="1326"/>
                    </a:lnTo>
                    <a:lnTo>
                      <a:pt x="310" y="1312"/>
                    </a:lnTo>
                    <a:lnTo>
                      <a:pt x="312" y="1307"/>
                    </a:lnTo>
                    <a:lnTo>
                      <a:pt x="314" y="1303"/>
                    </a:lnTo>
                    <a:lnTo>
                      <a:pt x="317" y="1300"/>
                    </a:lnTo>
                    <a:lnTo>
                      <a:pt x="322" y="1299"/>
                    </a:lnTo>
                    <a:lnTo>
                      <a:pt x="317" y="1295"/>
                    </a:lnTo>
                    <a:lnTo>
                      <a:pt x="314" y="1290"/>
                    </a:lnTo>
                    <a:lnTo>
                      <a:pt x="311" y="1286"/>
                    </a:lnTo>
                    <a:lnTo>
                      <a:pt x="310" y="1282"/>
                    </a:lnTo>
                    <a:lnTo>
                      <a:pt x="309" y="1270"/>
                    </a:lnTo>
                    <a:lnTo>
                      <a:pt x="309" y="1260"/>
                    </a:lnTo>
                    <a:lnTo>
                      <a:pt x="310" y="1256"/>
                    </a:lnTo>
                    <a:lnTo>
                      <a:pt x="312" y="1254"/>
                    </a:lnTo>
                    <a:lnTo>
                      <a:pt x="316" y="1252"/>
                    </a:lnTo>
                    <a:lnTo>
                      <a:pt x="322" y="1252"/>
                    </a:lnTo>
                    <a:lnTo>
                      <a:pt x="322" y="1234"/>
                    </a:lnTo>
                    <a:lnTo>
                      <a:pt x="322" y="1217"/>
                    </a:lnTo>
                    <a:lnTo>
                      <a:pt x="322" y="1199"/>
                    </a:lnTo>
                    <a:lnTo>
                      <a:pt x="322" y="1182"/>
                    </a:lnTo>
                    <a:lnTo>
                      <a:pt x="330" y="1182"/>
                    </a:lnTo>
                    <a:lnTo>
                      <a:pt x="339" y="1182"/>
                    </a:lnTo>
                    <a:lnTo>
                      <a:pt x="339" y="1165"/>
                    </a:lnTo>
                    <a:lnTo>
                      <a:pt x="339" y="1153"/>
                    </a:lnTo>
                    <a:lnTo>
                      <a:pt x="330" y="1153"/>
                    </a:lnTo>
                    <a:lnTo>
                      <a:pt x="322" y="1153"/>
                    </a:lnTo>
                    <a:lnTo>
                      <a:pt x="322" y="1136"/>
                    </a:lnTo>
                    <a:lnTo>
                      <a:pt x="322" y="1117"/>
                    </a:lnTo>
                    <a:lnTo>
                      <a:pt x="321" y="1109"/>
                    </a:lnTo>
                    <a:lnTo>
                      <a:pt x="319" y="1101"/>
                    </a:lnTo>
                    <a:lnTo>
                      <a:pt x="317" y="1099"/>
                    </a:lnTo>
                    <a:lnTo>
                      <a:pt x="315" y="1097"/>
                    </a:lnTo>
                    <a:lnTo>
                      <a:pt x="313" y="1095"/>
                    </a:lnTo>
                    <a:lnTo>
                      <a:pt x="310" y="1095"/>
                    </a:lnTo>
                    <a:lnTo>
                      <a:pt x="309" y="1083"/>
                    </a:lnTo>
                    <a:lnTo>
                      <a:pt x="309" y="1074"/>
                    </a:lnTo>
                    <a:lnTo>
                      <a:pt x="310" y="1070"/>
                    </a:lnTo>
                    <a:lnTo>
                      <a:pt x="312" y="1068"/>
                    </a:lnTo>
                    <a:lnTo>
                      <a:pt x="316" y="1066"/>
                    </a:lnTo>
                    <a:lnTo>
                      <a:pt x="322" y="1066"/>
                    </a:lnTo>
                    <a:lnTo>
                      <a:pt x="322" y="1057"/>
                    </a:lnTo>
                    <a:lnTo>
                      <a:pt x="322" y="1048"/>
                    </a:lnTo>
                    <a:lnTo>
                      <a:pt x="305" y="1048"/>
                    </a:lnTo>
                    <a:lnTo>
                      <a:pt x="293" y="1048"/>
                    </a:lnTo>
                    <a:lnTo>
                      <a:pt x="285" y="1048"/>
                    </a:lnTo>
                    <a:lnTo>
                      <a:pt x="281" y="1048"/>
                    </a:lnTo>
                    <a:lnTo>
                      <a:pt x="271" y="1048"/>
                    </a:lnTo>
                    <a:lnTo>
                      <a:pt x="262" y="1048"/>
                    </a:lnTo>
                    <a:lnTo>
                      <a:pt x="258" y="1054"/>
                    </a:lnTo>
                    <a:lnTo>
                      <a:pt x="255" y="1061"/>
                    </a:lnTo>
                    <a:lnTo>
                      <a:pt x="252" y="1069"/>
                    </a:lnTo>
                    <a:lnTo>
                      <a:pt x="251" y="1077"/>
                    </a:lnTo>
                    <a:lnTo>
                      <a:pt x="242" y="1077"/>
                    </a:lnTo>
                    <a:lnTo>
                      <a:pt x="233" y="1077"/>
                    </a:lnTo>
                    <a:lnTo>
                      <a:pt x="229" y="1083"/>
                    </a:lnTo>
                    <a:lnTo>
                      <a:pt x="225" y="1090"/>
                    </a:lnTo>
                    <a:lnTo>
                      <a:pt x="223" y="1098"/>
                    </a:lnTo>
                    <a:lnTo>
                      <a:pt x="222" y="1106"/>
                    </a:lnTo>
                    <a:lnTo>
                      <a:pt x="213" y="1106"/>
                    </a:lnTo>
                    <a:lnTo>
                      <a:pt x="204" y="1106"/>
                    </a:lnTo>
                    <a:lnTo>
                      <a:pt x="200" y="1112"/>
                    </a:lnTo>
                    <a:lnTo>
                      <a:pt x="196" y="1119"/>
                    </a:lnTo>
                    <a:lnTo>
                      <a:pt x="194" y="1127"/>
                    </a:lnTo>
                    <a:lnTo>
                      <a:pt x="193" y="1135"/>
                    </a:lnTo>
                    <a:lnTo>
                      <a:pt x="184" y="1135"/>
                    </a:lnTo>
                    <a:lnTo>
                      <a:pt x="175" y="1135"/>
                    </a:lnTo>
                    <a:lnTo>
                      <a:pt x="176" y="1145"/>
                    </a:lnTo>
                    <a:lnTo>
                      <a:pt x="176" y="1154"/>
                    </a:lnTo>
                    <a:lnTo>
                      <a:pt x="175" y="1158"/>
                    </a:lnTo>
                    <a:lnTo>
                      <a:pt x="173" y="1162"/>
                    </a:lnTo>
                    <a:lnTo>
                      <a:pt x="169" y="1164"/>
                    </a:lnTo>
                    <a:lnTo>
                      <a:pt x="164" y="1164"/>
                    </a:lnTo>
                    <a:lnTo>
                      <a:pt x="164" y="1177"/>
                    </a:lnTo>
                    <a:lnTo>
                      <a:pt x="164" y="1194"/>
                    </a:lnTo>
                    <a:lnTo>
                      <a:pt x="155" y="1194"/>
                    </a:lnTo>
                    <a:lnTo>
                      <a:pt x="146" y="1194"/>
                    </a:lnTo>
                    <a:lnTo>
                      <a:pt x="147" y="1203"/>
                    </a:lnTo>
                    <a:lnTo>
                      <a:pt x="147" y="1212"/>
                    </a:lnTo>
                    <a:lnTo>
                      <a:pt x="146" y="1216"/>
                    </a:lnTo>
                    <a:lnTo>
                      <a:pt x="144" y="1220"/>
                    </a:lnTo>
                    <a:lnTo>
                      <a:pt x="140" y="1222"/>
                    </a:lnTo>
                    <a:lnTo>
                      <a:pt x="135" y="1223"/>
                    </a:lnTo>
                    <a:lnTo>
                      <a:pt x="135" y="1231"/>
                    </a:lnTo>
                    <a:lnTo>
                      <a:pt x="135" y="1240"/>
                    </a:lnTo>
                    <a:lnTo>
                      <a:pt x="126" y="1240"/>
                    </a:lnTo>
                    <a:lnTo>
                      <a:pt x="116" y="1240"/>
                    </a:lnTo>
                    <a:lnTo>
                      <a:pt x="116" y="1252"/>
                    </a:lnTo>
                    <a:lnTo>
                      <a:pt x="116" y="1270"/>
                    </a:lnTo>
                    <a:lnTo>
                      <a:pt x="112" y="1271"/>
                    </a:lnTo>
                    <a:lnTo>
                      <a:pt x="108" y="1274"/>
                    </a:lnTo>
                    <a:lnTo>
                      <a:pt x="106" y="1277"/>
                    </a:lnTo>
                    <a:lnTo>
                      <a:pt x="105" y="1282"/>
                    </a:lnTo>
                    <a:lnTo>
                      <a:pt x="96" y="1282"/>
                    </a:lnTo>
                    <a:lnTo>
                      <a:pt x="87" y="1282"/>
                    </a:lnTo>
                    <a:lnTo>
                      <a:pt x="83" y="1286"/>
                    </a:lnTo>
                    <a:lnTo>
                      <a:pt x="79" y="1290"/>
                    </a:lnTo>
                    <a:lnTo>
                      <a:pt x="77" y="1295"/>
                    </a:lnTo>
                    <a:lnTo>
                      <a:pt x="76" y="1299"/>
                    </a:lnTo>
                    <a:lnTo>
                      <a:pt x="76" y="1311"/>
                    </a:lnTo>
                    <a:lnTo>
                      <a:pt x="76" y="1328"/>
                    </a:lnTo>
                    <a:lnTo>
                      <a:pt x="67" y="1328"/>
                    </a:lnTo>
                    <a:lnTo>
                      <a:pt x="58" y="1328"/>
                    </a:lnTo>
                    <a:lnTo>
                      <a:pt x="59" y="1338"/>
                    </a:lnTo>
                    <a:lnTo>
                      <a:pt x="59" y="1347"/>
                    </a:lnTo>
                    <a:lnTo>
                      <a:pt x="58" y="1351"/>
                    </a:lnTo>
                    <a:lnTo>
                      <a:pt x="56" y="1354"/>
                    </a:lnTo>
                    <a:lnTo>
                      <a:pt x="52" y="1356"/>
                    </a:lnTo>
                    <a:lnTo>
                      <a:pt x="47" y="1357"/>
                    </a:lnTo>
                    <a:lnTo>
                      <a:pt x="47" y="1369"/>
                    </a:lnTo>
                    <a:lnTo>
                      <a:pt x="47" y="1386"/>
                    </a:lnTo>
                    <a:lnTo>
                      <a:pt x="38" y="1386"/>
                    </a:lnTo>
                    <a:lnTo>
                      <a:pt x="29" y="1386"/>
                    </a:lnTo>
                    <a:lnTo>
                      <a:pt x="29" y="1398"/>
                    </a:lnTo>
                    <a:lnTo>
                      <a:pt x="29" y="1415"/>
                    </a:lnTo>
                    <a:lnTo>
                      <a:pt x="13" y="1415"/>
                    </a:lnTo>
                    <a:lnTo>
                      <a:pt x="0" y="1415"/>
                    </a:lnTo>
                    <a:lnTo>
                      <a:pt x="0" y="1398"/>
                    </a:lnTo>
                    <a:lnTo>
                      <a:pt x="0" y="1386"/>
                    </a:lnTo>
                    <a:lnTo>
                      <a:pt x="9" y="1386"/>
                    </a:lnTo>
                    <a:lnTo>
                      <a:pt x="18" y="1386"/>
                    </a:lnTo>
                    <a:lnTo>
                      <a:pt x="17" y="1374"/>
                    </a:lnTo>
                    <a:lnTo>
                      <a:pt x="17" y="1365"/>
                    </a:lnTo>
                    <a:lnTo>
                      <a:pt x="18" y="1362"/>
                    </a:lnTo>
                    <a:lnTo>
                      <a:pt x="20" y="1359"/>
                    </a:lnTo>
                    <a:lnTo>
                      <a:pt x="24" y="1358"/>
                    </a:lnTo>
                    <a:lnTo>
                      <a:pt x="29" y="1357"/>
                    </a:lnTo>
                    <a:lnTo>
                      <a:pt x="29" y="1340"/>
                    </a:lnTo>
                    <a:lnTo>
                      <a:pt x="29" y="1328"/>
                    </a:lnTo>
                    <a:lnTo>
                      <a:pt x="38" y="1328"/>
                    </a:lnTo>
                    <a:lnTo>
                      <a:pt x="47" y="1328"/>
                    </a:lnTo>
                    <a:lnTo>
                      <a:pt x="46" y="1316"/>
                    </a:lnTo>
                    <a:lnTo>
                      <a:pt x="46" y="1307"/>
                    </a:lnTo>
                    <a:lnTo>
                      <a:pt x="47" y="1304"/>
                    </a:lnTo>
                    <a:lnTo>
                      <a:pt x="49" y="1301"/>
                    </a:lnTo>
                    <a:lnTo>
                      <a:pt x="53" y="1300"/>
                    </a:lnTo>
                    <a:lnTo>
                      <a:pt x="58" y="1299"/>
                    </a:lnTo>
                    <a:lnTo>
                      <a:pt x="58" y="1282"/>
                    </a:lnTo>
                    <a:lnTo>
                      <a:pt x="58" y="1270"/>
                    </a:lnTo>
                    <a:lnTo>
                      <a:pt x="67" y="1270"/>
                    </a:lnTo>
                    <a:lnTo>
                      <a:pt x="76" y="1270"/>
                    </a:lnTo>
                    <a:lnTo>
                      <a:pt x="75" y="1257"/>
                    </a:lnTo>
                    <a:lnTo>
                      <a:pt x="75" y="1248"/>
                    </a:lnTo>
                    <a:lnTo>
                      <a:pt x="76" y="1245"/>
                    </a:lnTo>
                    <a:lnTo>
                      <a:pt x="78" y="1242"/>
                    </a:lnTo>
                    <a:lnTo>
                      <a:pt x="82" y="1241"/>
                    </a:lnTo>
                    <a:lnTo>
                      <a:pt x="87" y="1240"/>
                    </a:lnTo>
                    <a:lnTo>
                      <a:pt x="87" y="1231"/>
                    </a:lnTo>
                    <a:lnTo>
                      <a:pt x="87" y="1223"/>
                    </a:lnTo>
                    <a:lnTo>
                      <a:pt x="93" y="1218"/>
                    </a:lnTo>
                    <a:lnTo>
                      <a:pt x="100" y="1215"/>
                    </a:lnTo>
                    <a:lnTo>
                      <a:pt x="108" y="1212"/>
                    </a:lnTo>
                    <a:lnTo>
                      <a:pt x="116" y="1211"/>
                    </a:lnTo>
                    <a:lnTo>
                      <a:pt x="116" y="1194"/>
                    </a:lnTo>
                    <a:lnTo>
                      <a:pt x="116" y="1182"/>
                    </a:lnTo>
                    <a:lnTo>
                      <a:pt x="130" y="1182"/>
                    </a:lnTo>
                    <a:lnTo>
                      <a:pt x="146" y="1182"/>
                    </a:lnTo>
                    <a:lnTo>
                      <a:pt x="146" y="1169"/>
                    </a:lnTo>
                    <a:lnTo>
                      <a:pt x="146" y="1157"/>
                    </a:lnTo>
                    <a:lnTo>
                      <a:pt x="146" y="1145"/>
                    </a:lnTo>
                    <a:lnTo>
                      <a:pt x="146" y="1135"/>
                    </a:lnTo>
                    <a:lnTo>
                      <a:pt x="155" y="1135"/>
                    </a:lnTo>
                    <a:lnTo>
                      <a:pt x="164" y="1135"/>
                    </a:lnTo>
                    <a:lnTo>
                      <a:pt x="164" y="1119"/>
                    </a:lnTo>
                    <a:lnTo>
                      <a:pt x="164" y="1106"/>
                    </a:lnTo>
                    <a:lnTo>
                      <a:pt x="165" y="1102"/>
                    </a:lnTo>
                    <a:lnTo>
                      <a:pt x="167" y="1098"/>
                    </a:lnTo>
                    <a:lnTo>
                      <a:pt x="171" y="1096"/>
                    </a:lnTo>
                    <a:lnTo>
                      <a:pt x="175" y="1095"/>
                    </a:lnTo>
                    <a:lnTo>
                      <a:pt x="184" y="1095"/>
                    </a:lnTo>
                    <a:lnTo>
                      <a:pt x="193" y="1095"/>
                    </a:lnTo>
                    <a:lnTo>
                      <a:pt x="194" y="1090"/>
                    </a:lnTo>
                    <a:lnTo>
                      <a:pt x="196" y="1086"/>
                    </a:lnTo>
                    <a:lnTo>
                      <a:pt x="200" y="1082"/>
                    </a:lnTo>
                    <a:lnTo>
                      <a:pt x="204" y="1077"/>
                    </a:lnTo>
                    <a:lnTo>
                      <a:pt x="204" y="1061"/>
                    </a:lnTo>
                    <a:lnTo>
                      <a:pt x="204" y="1048"/>
                    </a:lnTo>
                    <a:lnTo>
                      <a:pt x="210" y="1044"/>
                    </a:lnTo>
                    <a:lnTo>
                      <a:pt x="217" y="1040"/>
                    </a:lnTo>
                    <a:lnTo>
                      <a:pt x="225" y="1038"/>
                    </a:lnTo>
                    <a:lnTo>
                      <a:pt x="233" y="1037"/>
                    </a:lnTo>
                    <a:lnTo>
                      <a:pt x="233" y="1028"/>
                    </a:lnTo>
                    <a:lnTo>
                      <a:pt x="233" y="1019"/>
                    </a:lnTo>
                    <a:lnTo>
                      <a:pt x="243" y="1020"/>
                    </a:lnTo>
                    <a:lnTo>
                      <a:pt x="252" y="1020"/>
                    </a:lnTo>
                    <a:lnTo>
                      <a:pt x="256" y="1019"/>
                    </a:lnTo>
                    <a:lnTo>
                      <a:pt x="260" y="1017"/>
                    </a:lnTo>
                    <a:lnTo>
                      <a:pt x="262" y="1013"/>
                    </a:lnTo>
                    <a:lnTo>
                      <a:pt x="262" y="1008"/>
                    </a:lnTo>
                    <a:lnTo>
                      <a:pt x="272" y="1008"/>
                    </a:lnTo>
                    <a:lnTo>
                      <a:pt x="284" y="1008"/>
                    </a:lnTo>
                    <a:lnTo>
                      <a:pt x="297" y="1008"/>
                    </a:lnTo>
                    <a:lnTo>
                      <a:pt x="310" y="1008"/>
                    </a:lnTo>
                    <a:lnTo>
                      <a:pt x="314" y="1011"/>
                    </a:lnTo>
                    <a:lnTo>
                      <a:pt x="322" y="1019"/>
                    </a:lnTo>
                    <a:lnTo>
                      <a:pt x="322" y="1028"/>
                    </a:lnTo>
                    <a:lnTo>
                      <a:pt x="322" y="1037"/>
                    </a:lnTo>
                    <a:lnTo>
                      <a:pt x="327" y="1038"/>
                    </a:lnTo>
                    <a:lnTo>
                      <a:pt x="334" y="1040"/>
                    </a:lnTo>
                    <a:lnTo>
                      <a:pt x="342" y="1044"/>
                    </a:lnTo>
                    <a:lnTo>
                      <a:pt x="351" y="1048"/>
                    </a:lnTo>
                    <a:lnTo>
                      <a:pt x="351" y="1058"/>
                    </a:lnTo>
                    <a:lnTo>
                      <a:pt x="351" y="1069"/>
                    </a:lnTo>
                    <a:lnTo>
                      <a:pt x="351" y="1082"/>
                    </a:lnTo>
                    <a:lnTo>
                      <a:pt x="351" y="1095"/>
                    </a:lnTo>
                    <a:lnTo>
                      <a:pt x="355" y="1096"/>
                    </a:lnTo>
                    <a:lnTo>
                      <a:pt x="359" y="1098"/>
                    </a:lnTo>
                    <a:lnTo>
                      <a:pt x="364" y="1102"/>
                    </a:lnTo>
                    <a:lnTo>
                      <a:pt x="368" y="1106"/>
                    </a:lnTo>
                    <a:lnTo>
                      <a:pt x="359" y="1106"/>
                    </a:lnTo>
                    <a:lnTo>
                      <a:pt x="351" y="1106"/>
                    </a:lnTo>
                    <a:lnTo>
                      <a:pt x="351" y="1115"/>
                    </a:lnTo>
                    <a:lnTo>
                      <a:pt x="351" y="1124"/>
                    </a:lnTo>
                    <a:lnTo>
                      <a:pt x="359" y="1124"/>
                    </a:lnTo>
                    <a:lnTo>
                      <a:pt x="368" y="1124"/>
                    </a:lnTo>
                    <a:lnTo>
                      <a:pt x="368" y="1154"/>
                    </a:lnTo>
                    <a:lnTo>
                      <a:pt x="368" y="1186"/>
                    </a:lnTo>
                    <a:lnTo>
                      <a:pt x="368" y="1218"/>
                    </a:lnTo>
                    <a:lnTo>
                      <a:pt x="368" y="1252"/>
                    </a:lnTo>
                    <a:lnTo>
                      <a:pt x="359" y="1252"/>
                    </a:lnTo>
                    <a:lnTo>
                      <a:pt x="351" y="1252"/>
                    </a:lnTo>
                    <a:lnTo>
                      <a:pt x="351" y="1284"/>
                    </a:lnTo>
                    <a:lnTo>
                      <a:pt x="351" y="1317"/>
                    </a:lnTo>
                    <a:lnTo>
                      <a:pt x="351" y="1351"/>
                    </a:lnTo>
                    <a:lnTo>
                      <a:pt x="351" y="1386"/>
                    </a:lnTo>
                    <a:lnTo>
                      <a:pt x="359" y="1386"/>
                    </a:lnTo>
                    <a:lnTo>
                      <a:pt x="368" y="1386"/>
                    </a:lnTo>
                    <a:lnTo>
                      <a:pt x="369" y="1382"/>
                    </a:lnTo>
                    <a:lnTo>
                      <a:pt x="372" y="1377"/>
                    </a:lnTo>
                    <a:lnTo>
                      <a:pt x="375" y="1373"/>
                    </a:lnTo>
                    <a:lnTo>
                      <a:pt x="380" y="1369"/>
                    </a:lnTo>
                    <a:lnTo>
                      <a:pt x="380" y="1352"/>
                    </a:lnTo>
                    <a:lnTo>
                      <a:pt x="380" y="1340"/>
                    </a:lnTo>
                    <a:lnTo>
                      <a:pt x="385" y="1335"/>
                    </a:lnTo>
                    <a:lnTo>
                      <a:pt x="392" y="1332"/>
                    </a:lnTo>
                    <a:lnTo>
                      <a:pt x="400" y="1329"/>
                    </a:lnTo>
                    <a:lnTo>
                      <a:pt x="409" y="1328"/>
                    </a:lnTo>
                    <a:lnTo>
                      <a:pt x="409" y="1315"/>
                    </a:lnTo>
                    <a:lnTo>
                      <a:pt x="409" y="1303"/>
                    </a:lnTo>
                    <a:lnTo>
                      <a:pt x="409" y="1291"/>
                    </a:lnTo>
                    <a:lnTo>
                      <a:pt x="409" y="1282"/>
                    </a:lnTo>
                    <a:lnTo>
                      <a:pt x="417" y="1282"/>
                    </a:lnTo>
                    <a:lnTo>
                      <a:pt x="427" y="1282"/>
                    </a:lnTo>
                    <a:lnTo>
                      <a:pt x="427" y="1265"/>
                    </a:lnTo>
                    <a:lnTo>
                      <a:pt x="427" y="1252"/>
                    </a:lnTo>
                    <a:lnTo>
                      <a:pt x="428" y="1247"/>
                    </a:lnTo>
                    <a:lnTo>
                      <a:pt x="431" y="1244"/>
                    </a:lnTo>
                    <a:lnTo>
                      <a:pt x="434" y="1241"/>
                    </a:lnTo>
                    <a:lnTo>
                      <a:pt x="439" y="1240"/>
                    </a:lnTo>
                    <a:lnTo>
                      <a:pt x="447" y="1240"/>
                    </a:lnTo>
                    <a:lnTo>
                      <a:pt x="456" y="1240"/>
                    </a:lnTo>
                    <a:lnTo>
                      <a:pt x="457" y="1236"/>
                    </a:lnTo>
                    <a:lnTo>
                      <a:pt x="460" y="1231"/>
                    </a:lnTo>
                    <a:lnTo>
                      <a:pt x="463" y="1227"/>
                    </a:lnTo>
                    <a:lnTo>
                      <a:pt x="468" y="1223"/>
                    </a:lnTo>
                    <a:lnTo>
                      <a:pt x="468" y="1206"/>
                    </a:lnTo>
                    <a:lnTo>
                      <a:pt x="468" y="1194"/>
                    </a:lnTo>
                    <a:lnTo>
                      <a:pt x="476" y="1194"/>
                    </a:lnTo>
                    <a:lnTo>
                      <a:pt x="485" y="1194"/>
                    </a:lnTo>
                    <a:lnTo>
                      <a:pt x="485" y="1177"/>
                    </a:lnTo>
                    <a:lnTo>
                      <a:pt x="485" y="1164"/>
                    </a:lnTo>
                    <a:lnTo>
                      <a:pt x="486" y="1160"/>
                    </a:lnTo>
                    <a:lnTo>
                      <a:pt x="489" y="1156"/>
                    </a:lnTo>
                    <a:lnTo>
                      <a:pt x="492" y="1154"/>
                    </a:lnTo>
                    <a:lnTo>
                      <a:pt x="497" y="1153"/>
                    </a:lnTo>
                    <a:lnTo>
                      <a:pt x="505" y="1153"/>
                    </a:lnTo>
                    <a:lnTo>
                      <a:pt x="514" y="1153"/>
                    </a:lnTo>
                    <a:lnTo>
                      <a:pt x="513" y="1141"/>
                    </a:lnTo>
                    <a:lnTo>
                      <a:pt x="513" y="1132"/>
                    </a:lnTo>
                    <a:lnTo>
                      <a:pt x="514" y="1129"/>
                    </a:lnTo>
                    <a:lnTo>
                      <a:pt x="517" y="1126"/>
                    </a:lnTo>
                    <a:lnTo>
                      <a:pt x="520" y="1124"/>
                    </a:lnTo>
                    <a:lnTo>
                      <a:pt x="526" y="1124"/>
                    </a:lnTo>
                    <a:lnTo>
                      <a:pt x="526" y="1107"/>
                    </a:lnTo>
                    <a:lnTo>
                      <a:pt x="526" y="1095"/>
                    </a:lnTo>
                    <a:lnTo>
                      <a:pt x="534" y="1095"/>
                    </a:lnTo>
                    <a:lnTo>
                      <a:pt x="543" y="1095"/>
                    </a:lnTo>
                    <a:lnTo>
                      <a:pt x="544" y="1090"/>
                    </a:lnTo>
                    <a:lnTo>
                      <a:pt x="547" y="1086"/>
                    </a:lnTo>
                    <a:lnTo>
                      <a:pt x="550" y="1082"/>
                    </a:lnTo>
                    <a:lnTo>
                      <a:pt x="555" y="1077"/>
                    </a:lnTo>
                    <a:lnTo>
                      <a:pt x="555" y="1061"/>
                    </a:lnTo>
                    <a:lnTo>
                      <a:pt x="555" y="1048"/>
                    </a:lnTo>
                    <a:lnTo>
                      <a:pt x="563" y="1048"/>
                    </a:lnTo>
                    <a:lnTo>
                      <a:pt x="572" y="1048"/>
                    </a:lnTo>
                    <a:lnTo>
                      <a:pt x="572" y="1032"/>
                    </a:lnTo>
                    <a:lnTo>
                      <a:pt x="572" y="1019"/>
                    </a:lnTo>
                    <a:lnTo>
                      <a:pt x="573" y="1015"/>
                    </a:lnTo>
                    <a:lnTo>
                      <a:pt x="577" y="1011"/>
                    </a:lnTo>
                    <a:lnTo>
                      <a:pt x="580" y="1009"/>
                    </a:lnTo>
                    <a:lnTo>
                      <a:pt x="585" y="1008"/>
                    </a:lnTo>
                    <a:lnTo>
                      <a:pt x="593" y="1008"/>
                    </a:lnTo>
                    <a:lnTo>
                      <a:pt x="602" y="1008"/>
                    </a:lnTo>
                    <a:lnTo>
                      <a:pt x="602" y="996"/>
                    </a:lnTo>
                    <a:lnTo>
                      <a:pt x="601" y="987"/>
                    </a:lnTo>
                    <a:lnTo>
                      <a:pt x="602" y="983"/>
                    </a:lnTo>
                    <a:lnTo>
                      <a:pt x="605" y="981"/>
                    </a:lnTo>
                    <a:lnTo>
                      <a:pt x="608" y="979"/>
                    </a:lnTo>
                    <a:lnTo>
                      <a:pt x="614" y="979"/>
                    </a:lnTo>
                    <a:lnTo>
                      <a:pt x="614" y="970"/>
                    </a:lnTo>
                    <a:lnTo>
                      <a:pt x="614" y="961"/>
                    </a:lnTo>
                    <a:lnTo>
                      <a:pt x="622" y="961"/>
                    </a:lnTo>
                    <a:lnTo>
                      <a:pt x="631" y="961"/>
                    </a:lnTo>
                    <a:lnTo>
                      <a:pt x="631" y="950"/>
                    </a:lnTo>
                    <a:lnTo>
                      <a:pt x="630" y="940"/>
                    </a:lnTo>
                    <a:lnTo>
                      <a:pt x="631" y="937"/>
                    </a:lnTo>
                    <a:lnTo>
                      <a:pt x="634" y="934"/>
                    </a:lnTo>
                    <a:lnTo>
                      <a:pt x="637" y="933"/>
                    </a:lnTo>
                    <a:lnTo>
                      <a:pt x="643" y="932"/>
                    </a:lnTo>
                    <a:lnTo>
                      <a:pt x="643" y="920"/>
                    </a:lnTo>
                    <a:lnTo>
                      <a:pt x="643" y="910"/>
                    </a:lnTo>
                    <a:lnTo>
                      <a:pt x="643" y="900"/>
                    </a:lnTo>
                    <a:lnTo>
                      <a:pt x="643" y="891"/>
                    </a:lnTo>
                    <a:lnTo>
                      <a:pt x="652" y="891"/>
                    </a:lnTo>
                    <a:lnTo>
                      <a:pt x="660" y="891"/>
                    </a:lnTo>
                    <a:lnTo>
                      <a:pt x="661" y="886"/>
                    </a:lnTo>
                    <a:lnTo>
                      <a:pt x="664" y="882"/>
                    </a:lnTo>
                    <a:lnTo>
                      <a:pt x="668" y="878"/>
                    </a:lnTo>
                    <a:lnTo>
                      <a:pt x="672" y="873"/>
                    </a:lnTo>
                    <a:lnTo>
                      <a:pt x="672" y="857"/>
                    </a:lnTo>
                    <a:lnTo>
                      <a:pt x="672" y="844"/>
                    </a:lnTo>
                    <a:lnTo>
                      <a:pt x="681" y="844"/>
                    </a:lnTo>
                    <a:lnTo>
                      <a:pt x="689" y="844"/>
                    </a:lnTo>
                    <a:lnTo>
                      <a:pt x="689" y="831"/>
                    </a:lnTo>
                    <a:lnTo>
                      <a:pt x="689" y="817"/>
                    </a:lnTo>
                    <a:lnTo>
                      <a:pt x="689" y="812"/>
                    </a:lnTo>
                    <a:lnTo>
                      <a:pt x="692" y="808"/>
                    </a:lnTo>
                    <a:lnTo>
                      <a:pt x="693" y="806"/>
                    </a:lnTo>
                    <a:lnTo>
                      <a:pt x="695" y="805"/>
                    </a:lnTo>
                    <a:lnTo>
                      <a:pt x="698" y="804"/>
                    </a:lnTo>
                    <a:lnTo>
                      <a:pt x="701" y="804"/>
                    </a:lnTo>
                    <a:lnTo>
                      <a:pt x="701" y="795"/>
                    </a:lnTo>
                    <a:lnTo>
                      <a:pt x="701" y="786"/>
                    </a:lnTo>
                    <a:lnTo>
                      <a:pt x="710" y="786"/>
                    </a:lnTo>
                    <a:lnTo>
                      <a:pt x="718" y="786"/>
                    </a:lnTo>
                    <a:lnTo>
                      <a:pt x="718" y="769"/>
                    </a:lnTo>
                    <a:lnTo>
                      <a:pt x="718" y="757"/>
                    </a:lnTo>
                    <a:lnTo>
                      <a:pt x="719" y="753"/>
                    </a:lnTo>
                    <a:lnTo>
                      <a:pt x="722" y="749"/>
                    </a:lnTo>
                    <a:lnTo>
                      <a:pt x="726" y="746"/>
                    </a:lnTo>
                    <a:lnTo>
                      <a:pt x="731" y="745"/>
                    </a:lnTo>
                    <a:lnTo>
                      <a:pt x="740" y="745"/>
                    </a:lnTo>
                    <a:lnTo>
                      <a:pt x="748" y="745"/>
                    </a:lnTo>
                    <a:lnTo>
                      <a:pt x="748" y="734"/>
                    </a:lnTo>
                    <a:lnTo>
                      <a:pt x="748" y="724"/>
                    </a:lnTo>
                    <a:lnTo>
                      <a:pt x="748" y="721"/>
                    </a:lnTo>
                    <a:lnTo>
                      <a:pt x="751" y="719"/>
                    </a:lnTo>
                    <a:lnTo>
                      <a:pt x="754" y="717"/>
                    </a:lnTo>
                    <a:lnTo>
                      <a:pt x="760" y="716"/>
                    </a:lnTo>
                    <a:lnTo>
                      <a:pt x="760" y="700"/>
                    </a:lnTo>
                    <a:lnTo>
                      <a:pt x="760" y="687"/>
                    </a:lnTo>
                    <a:lnTo>
                      <a:pt x="769" y="687"/>
                    </a:lnTo>
                    <a:lnTo>
                      <a:pt x="777" y="687"/>
                    </a:lnTo>
                    <a:lnTo>
                      <a:pt x="778" y="679"/>
                    </a:lnTo>
                    <a:lnTo>
                      <a:pt x="781" y="671"/>
                    </a:lnTo>
                    <a:lnTo>
                      <a:pt x="785" y="664"/>
                    </a:lnTo>
                    <a:lnTo>
                      <a:pt x="789" y="658"/>
                    </a:lnTo>
                    <a:lnTo>
                      <a:pt x="798" y="658"/>
                    </a:lnTo>
                    <a:lnTo>
                      <a:pt x="806" y="658"/>
                    </a:lnTo>
                    <a:lnTo>
                      <a:pt x="806" y="642"/>
                    </a:lnTo>
                    <a:lnTo>
                      <a:pt x="806" y="629"/>
                    </a:lnTo>
                    <a:lnTo>
                      <a:pt x="819" y="629"/>
                    </a:lnTo>
                    <a:lnTo>
                      <a:pt x="835" y="629"/>
                    </a:lnTo>
                    <a:lnTo>
                      <a:pt x="835" y="621"/>
                    </a:lnTo>
                    <a:lnTo>
                      <a:pt x="835" y="612"/>
                    </a:lnTo>
                    <a:lnTo>
                      <a:pt x="847" y="613"/>
                    </a:lnTo>
                    <a:lnTo>
                      <a:pt x="860" y="613"/>
                    </a:lnTo>
                    <a:lnTo>
                      <a:pt x="866" y="612"/>
                    </a:lnTo>
                    <a:lnTo>
                      <a:pt x="871" y="610"/>
                    </a:lnTo>
                    <a:lnTo>
                      <a:pt x="873" y="608"/>
                    </a:lnTo>
                    <a:lnTo>
                      <a:pt x="875" y="606"/>
                    </a:lnTo>
                    <a:lnTo>
                      <a:pt x="876" y="603"/>
                    </a:lnTo>
                    <a:lnTo>
                      <a:pt x="876" y="600"/>
                    </a:lnTo>
                    <a:lnTo>
                      <a:pt x="889" y="600"/>
                    </a:lnTo>
                    <a:lnTo>
                      <a:pt x="898" y="600"/>
                    </a:lnTo>
                    <a:lnTo>
                      <a:pt x="901" y="601"/>
                    </a:lnTo>
                    <a:lnTo>
                      <a:pt x="904" y="603"/>
                    </a:lnTo>
                    <a:lnTo>
                      <a:pt x="905" y="606"/>
                    </a:lnTo>
                    <a:lnTo>
                      <a:pt x="906" y="612"/>
                    </a:lnTo>
                    <a:lnTo>
                      <a:pt x="915" y="612"/>
                    </a:lnTo>
                    <a:lnTo>
                      <a:pt x="923" y="612"/>
                    </a:lnTo>
                    <a:lnTo>
                      <a:pt x="924" y="616"/>
                    </a:lnTo>
                    <a:lnTo>
                      <a:pt x="927" y="621"/>
                    </a:lnTo>
                    <a:lnTo>
                      <a:pt x="931" y="625"/>
                    </a:lnTo>
                    <a:lnTo>
                      <a:pt x="935" y="629"/>
                    </a:lnTo>
                    <a:lnTo>
                      <a:pt x="935" y="642"/>
                    </a:lnTo>
                    <a:lnTo>
                      <a:pt x="935" y="658"/>
                    </a:lnTo>
                    <a:lnTo>
                      <a:pt x="944" y="658"/>
                    </a:lnTo>
                    <a:lnTo>
                      <a:pt x="953" y="658"/>
                    </a:lnTo>
                    <a:lnTo>
                      <a:pt x="953" y="678"/>
                    </a:lnTo>
                    <a:lnTo>
                      <a:pt x="953" y="698"/>
                    </a:lnTo>
                    <a:lnTo>
                      <a:pt x="953" y="717"/>
                    </a:lnTo>
                    <a:lnTo>
                      <a:pt x="953" y="737"/>
                    </a:lnTo>
                    <a:lnTo>
                      <a:pt x="953" y="756"/>
                    </a:lnTo>
                    <a:lnTo>
                      <a:pt x="953" y="776"/>
                    </a:lnTo>
                    <a:lnTo>
                      <a:pt x="953" y="796"/>
                    </a:lnTo>
                    <a:lnTo>
                      <a:pt x="953" y="815"/>
                    </a:lnTo>
                    <a:lnTo>
                      <a:pt x="956" y="815"/>
                    </a:lnTo>
                    <a:lnTo>
                      <a:pt x="964" y="815"/>
                    </a:lnTo>
                    <a:lnTo>
                      <a:pt x="964" y="850"/>
                    </a:lnTo>
                    <a:lnTo>
                      <a:pt x="964" y="886"/>
                    </a:lnTo>
                    <a:lnTo>
                      <a:pt x="964" y="923"/>
                    </a:lnTo>
                    <a:lnTo>
                      <a:pt x="964" y="961"/>
                    </a:lnTo>
                    <a:lnTo>
                      <a:pt x="969" y="957"/>
                    </a:lnTo>
                    <a:lnTo>
                      <a:pt x="976" y="953"/>
                    </a:lnTo>
                    <a:lnTo>
                      <a:pt x="984" y="951"/>
                    </a:lnTo>
                    <a:lnTo>
                      <a:pt x="993" y="950"/>
                    </a:lnTo>
                    <a:lnTo>
                      <a:pt x="993" y="933"/>
                    </a:lnTo>
                    <a:lnTo>
                      <a:pt x="993" y="921"/>
                    </a:lnTo>
                    <a:lnTo>
                      <a:pt x="1002" y="921"/>
                    </a:lnTo>
                    <a:lnTo>
                      <a:pt x="1011" y="921"/>
                    </a:lnTo>
                    <a:lnTo>
                      <a:pt x="1010" y="909"/>
                    </a:lnTo>
                    <a:lnTo>
                      <a:pt x="1010" y="900"/>
                    </a:lnTo>
                    <a:lnTo>
                      <a:pt x="1011" y="895"/>
                    </a:lnTo>
                    <a:lnTo>
                      <a:pt x="1013" y="893"/>
                    </a:lnTo>
                    <a:lnTo>
                      <a:pt x="1017" y="891"/>
                    </a:lnTo>
                    <a:lnTo>
                      <a:pt x="1022" y="891"/>
                    </a:lnTo>
                    <a:lnTo>
                      <a:pt x="1022" y="874"/>
                    </a:lnTo>
                    <a:lnTo>
                      <a:pt x="1022" y="862"/>
                    </a:lnTo>
                    <a:lnTo>
                      <a:pt x="1032" y="862"/>
                    </a:lnTo>
                    <a:lnTo>
                      <a:pt x="1041" y="862"/>
                    </a:lnTo>
                    <a:lnTo>
                      <a:pt x="1040" y="850"/>
                    </a:lnTo>
                    <a:lnTo>
                      <a:pt x="1040" y="841"/>
                    </a:lnTo>
                    <a:lnTo>
                      <a:pt x="1041" y="837"/>
                    </a:lnTo>
                    <a:lnTo>
                      <a:pt x="1043" y="835"/>
                    </a:lnTo>
                    <a:lnTo>
                      <a:pt x="1047" y="833"/>
                    </a:lnTo>
                    <a:lnTo>
                      <a:pt x="1052" y="833"/>
                    </a:lnTo>
                    <a:lnTo>
                      <a:pt x="1053" y="842"/>
                    </a:lnTo>
                    <a:lnTo>
                      <a:pt x="1053" y="851"/>
                    </a:lnTo>
                    <a:lnTo>
                      <a:pt x="1052" y="855"/>
                    </a:lnTo>
                    <a:lnTo>
                      <a:pt x="1050" y="859"/>
                    </a:lnTo>
                    <a:lnTo>
                      <a:pt x="1046" y="861"/>
                    </a:lnTo>
                    <a:lnTo>
                      <a:pt x="1041" y="862"/>
                    </a:lnTo>
                    <a:lnTo>
                      <a:pt x="1041" y="870"/>
                    </a:lnTo>
                    <a:lnTo>
                      <a:pt x="1041" y="880"/>
                    </a:lnTo>
                    <a:lnTo>
                      <a:pt x="1041" y="890"/>
                    </a:lnTo>
                    <a:lnTo>
                      <a:pt x="1041" y="903"/>
                    </a:lnTo>
                    <a:lnTo>
                      <a:pt x="1032" y="903"/>
                    </a:lnTo>
                    <a:lnTo>
                      <a:pt x="1022" y="903"/>
                    </a:lnTo>
                    <a:lnTo>
                      <a:pt x="1022" y="913"/>
                    </a:lnTo>
                    <a:lnTo>
                      <a:pt x="1022" y="924"/>
                    </a:lnTo>
                    <a:lnTo>
                      <a:pt x="1022" y="937"/>
                    </a:lnTo>
                    <a:lnTo>
                      <a:pt x="1022" y="950"/>
                    </a:lnTo>
                    <a:lnTo>
                      <a:pt x="1018" y="951"/>
                    </a:lnTo>
                    <a:lnTo>
                      <a:pt x="1014" y="953"/>
                    </a:lnTo>
                    <a:lnTo>
                      <a:pt x="1012" y="957"/>
                    </a:lnTo>
                    <a:lnTo>
                      <a:pt x="1011" y="961"/>
                    </a:lnTo>
                    <a:lnTo>
                      <a:pt x="1002" y="961"/>
                    </a:lnTo>
                    <a:lnTo>
                      <a:pt x="993" y="961"/>
                    </a:lnTo>
                    <a:lnTo>
                      <a:pt x="994" y="976"/>
                    </a:lnTo>
                    <a:lnTo>
                      <a:pt x="994" y="991"/>
                    </a:lnTo>
                    <a:lnTo>
                      <a:pt x="993" y="998"/>
                    </a:lnTo>
                    <a:lnTo>
                      <a:pt x="991" y="1003"/>
                    </a:lnTo>
                    <a:lnTo>
                      <a:pt x="989" y="1005"/>
                    </a:lnTo>
                    <a:lnTo>
                      <a:pt x="987" y="1007"/>
                    </a:lnTo>
                    <a:lnTo>
                      <a:pt x="984" y="1007"/>
                    </a:lnTo>
                    <a:lnTo>
                      <a:pt x="982" y="1008"/>
                    </a:lnTo>
                    <a:lnTo>
                      <a:pt x="982" y="1020"/>
                    </a:lnTo>
                    <a:lnTo>
                      <a:pt x="982" y="1037"/>
                    </a:lnTo>
                    <a:lnTo>
                      <a:pt x="973" y="1037"/>
                    </a:lnTo>
                    <a:lnTo>
                      <a:pt x="964" y="1037"/>
                    </a:lnTo>
                    <a:lnTo>
                      <a:pt x="964" y="1049"/>
                    </a:lnTo>
                    <a:lnTo>
                      <a:pt x="964" y="1066"/>
                    </a:lnTo>
                    <a:lnTo>
                      <a:pt x="960" y="1067"/>
                    </a:lnTo>
                    <a:lnTo>
                      <a:pt x="956" y="1069"/>
                    </a:lnTo>
                    <a:lnTo>
                      <a:pt x="953" y="1073"/>
                    </a:lnTo>
                    <a:lnTo>
                      <a:pt x="953" y="1077"/>
                    </a:lnTo>
                    <a:lnTo>
                      <a:pt x="944" y="1077"/>
                    </a:lnTo>
                    <a:lnTo>
                      <a:pt x="935" y="1077"/>
                    </a:lnTo>
                    <a:lnTo>
                      <a:pt x="936" y="1092"/>
                    </a:lnTo>
                    <a:lnTo>
                      <a:pt x="936" y="1107"/>
                    </a:lnTo>
                    <a:lnTo>
                      <a:pt x="935" y="1114"/>
                    </a:lnTo>
                    <a:lnTo>
                      <a:pt x="933" y="1119"/>
                    </a:lnTo>
                    <a:lnTo>
                      <a:pt x="931" y="1121"/>
                    </a:lnTo>
                    <a:lnTo>
                      <a:pt x="929" y="1123"/>
                    </a:lnTo>
                    <a:lnTo>
                      <a:pt x="926" y="1124"/>
                    </a:lnTo>
                    <a:lnTo>
                      <a:pt x="923" y="1124"/>
                    </a:lnTo>
                    <a:lnTo>
                      <a:pt x="923" y="1133"/>
                    </a:lnTo>
                    <a:lnTo>
                      <a:pt x="923" y="1142"/>
                    </a:lnTo>
                    <a:lnTo>
                      <a:pt x="923" y="1152"/>
                    </a:lnTo>
                    <a:lnTo>
                      <a:pt x="923" y="1164"/>
                    </a:lnTo>
                    <a:lnTo>
                      <a:pt x="915" y="1164"/>
                    </a:lnTo>
                    <a:lnTo>
                      <a:pt x="906" y="1164"/>
                    </a:lnTo>
                    <a:lnTo>
                      <a:pt x="902" y="1169"/>
                    </a:lnTo>
                    <a:lnTo>
                      <a:pt x="898" y="1173"/>
                    </a:lnTo>
                    <a:lnTo>
                      <a:pt x="895" y="1178"/>
                    </a:lnTo>
                    <a:lnTo>
                      <a:pt x="894" y="1182"/>
                    </a:lnTo>
                    <a:lnTo>
                      <a:pt x="894" y="1194"/>
                    </a:lnTo>
                    <a:lnTo>
                      <a:pt x="894" y="1211"/>
                    </a:lnTo>
                    <a:lnTo>
                      <a:pt x="886" y="1211"/>
                    </a:lnTo>
                    <a:lnTo>
                      <a:pt x="876" y="1211"/>
                    </a:lnTo>
                    <a:lnTo>
                      <a:pt x="877" y="1220"/>
                    </a:lnTo>
                    <a:lnTo>
                      <a:pt x="877" y="1230"/>
                    </a:lnTo>
                    <a:lnTo>
                      <a:pt x="876" y="1234"/>
                    </a:lnTo>
                    <a:lnTo>
                      <a:pt x="873" y="1237"/>
                    </a:lnTo>
                    <a:lnTo>
                      <a:pt x="870" y="1239"/>
                    </a:lnTo>
                    <a:lnTo>
                      <a:pt x="864" y="1240"/>
                    </a:lnTo>
                    <a:lnTo>
                      <a:pt x="864" y="1252"/>
                    </a:lnTo>
                    <a:lnTo>
                      <a:pt x="864" y="1270"/>
                    </a:lnTo>
                    <a:lnTo>
                      <a:pt x="856" y="1271"/>
                    </a:lnTo>
                    <a:lnTo>
                      <a:pt x="848" y="1274"/>
                    </a:lnTo>
                    <a:lnTo>
                      <a:pt x="841" y="1277"/>
                    </a:lnTo>
                    <a:lnTo>
                      <a:pt x="835" y="1282"/>
                    </a:lnTo>
                    <a:lnTo>
                      <a:pt x="835" y="1291"/>
                    </a:lnTo>
                    <a:lnTo>
                      <a:pt x="835" y="1303"/>
                    </a:lnTo>
                    <a:lnTo>
                      <a:pt x="835" y="1315"/>
                    </a:lnTo>
                    <a:lnTo>
                      <a:pt x="835" y="1328"/>
                    </a:lnTo>
                    <a:lnTo>
                      <a:pt x="827" y="1328"/>
                    </a:lnTo>
                    <a:lnTo>
                      <a:pt x="818" y="1328"/>
                    </a:lnTo>
                    <a:lnTo>
                      <a:pt x="819" y="1338"/>
                    </a:lnTo>
                    <a:lnTo>
                      <a:pt x="819" y="1347"/>
                    </a:lnTo>
                    <a:lnTo>
                      <a:pt x="818" y="1351"/>
                    </a:lnTo>
                    <a:lnTo>
                      <a:pt x="815" y="1354"/>
                    </a:lnTo>
                    <a:lnTo>
                      <a:pt x="812" y="1356"/>
                    </a:lnTo>
                    <a:lnTo>
                      <a:pt x="806" y="1357"/>
                    </a:lnTo>
                    <a:lnTo>
                      <a:pt x="806" y="1369"/>
                    </a:lnTo>
                    <a:lnTo>
                      <a:pt x="806" y="1386"/>
                    </a:lnTo>
                    <a:lnTo>
                      <a:pt x="798" y="1386"/>
                    </a:lnTo>
                    <a:lnTo>
                      <a:pt x="789" y="1386"/>
                    </a:lnTo>
                    <a:lnTo>
                      <a:pt x="789" y="1398"/>
                    </a:lnTo>
                    <a:lnTo>
                      <a:pt x="789" y="1415"/>
                    </a:lnTo>
                    <a:lnTo>
                      <a:pt x="785" y="1416"/>
                    </a:lnTo>
                    <a:lnTo>
                      <a:pt x="781" y="1419"/>
                    </a:lnTo>
                    <a:lnTo>
                      <a:pt x="778" y="1423"/>
                    </a:lnTo>
                    <a:lnTo>
                      <a:pt x="777" y="1427"/>
                    </a:lnTo>
                    <a:lnTo>
                      <a:pt x="769" y="1427"/>
                    </a:lnTo>
                    <a:lnTo>
                      <a:pt x="760" y="1427"/>
                    </a:lnTo>
                    <a:lnTo>
                      <a:pt x="756" y="1431"/>
                    </a:lnTo>
                    <a:lnTo>
                      <a:pt x="752" y="1435"/>
                    </a:lnTo>
                    <a:lnTo>
                      <a:pt x="749" y="1440"/>
                    </a:lnTo>
                    <a:lnTo>
                      <a:pt x="748" y="1444"/>
                    </a:lnTo>
                    <a:lnTo>
                      <a:pt x="748" y="1457"/>
                    </a:lnTo>
                    <a:lnTo>
                      <a:pt x="748" y="1473"/>
                    </a:lnTo>
                    <a:lnTo>
                      <a:pt x="740" y="1473"/>
                    </a:lnTo>
                    <a:lnTo>
                      <a:pt x="731" y="1473"/>
                    </a:lnTo>
                    <a:lnTo>
                      <a:pt x="731" y="1486"/>
                    </a:lnTo>
                    <a:lnTo>
                      <a:pt x="731" y="1502"/>
                    </a:lnTo>
                    <a:lnTo>
                      <a:pt x="726" y="1503"/>
                    </a:lnTo>
                    <a:lnTo>
                      <a:pt x="722" y="1506"/>
                    </a:lnTo>
                    <a:lnTo>
                      <a:pt x="719" y="1510"/>
                    </a:lnTo>
                    <a:lnTo>
                      <a:pt x="718" y="1514"/>
                    </a:lnTo>
                    <a:lnTo>
                      <a:pt x="710" y="1514"/>
                    </a:lnTo>
                    <a:lnTo>
                      <a:pt x="701" y="1514"/>
                    </a:lnTo>
                    <a:lnTo>
                      <a:pt x="701" y="1523"/>
                    </a:lnTo>
                    <a:lnTo>
                      <a:pt x="702" y="1533"/>
                    </a:lnTo>
                    <a:lnTo>
                      <a:pt x="701" y="1537"/>
                    </a:lnTo>
                    <a:lnTo>
                      <a:pt x="698" y="1540"/>
                    </a:lnTo>
                    <a:lnTo>
                      <a:pt x="695" y="1542"/>
                    </a:lnTo>
                    <a:lnTo>
                      <a:pt x="689" y="1543"/>
                    </a:lnTo>
                    <a:lnTo>
                      <a:pt x="689" y="1555"/>
                    </a:lnTo>
                    <a:lnTo>
                      <a:pt x="689" y="1572"/>
                    </a:lnTo>
                    <a:lnTo>
                      <a:pt x="681" y="1572"/>
                    </a:lnTo>
                    <a:lnTo>
                      <a:pt x="672" y="1572"/>
                    </a:lnTo>
                    <a:lnTo>
                      <a:pt x="668" y="1576"/>
                    </a:lnTo>
                    <a:lnTo>
                      <a:pt x="664" y="1581"/>
                    </a:lnTo>
                    <a:lnTo>
                      <a:pt x="661" y="1585"/>
                    </a:lnTo>
                    <a:lnTo>
                      <a:pt x="660" y="1589"/>
                    </a:lnTo>
                    <a:lnTo>
                      <a:pt x="660" y="1602"/>
                    </a:lnTo>
                    <a:lnTo>
                      <a:pt x="660" y="1618"/>
                    </a:lnTo>
                    <a:lnTo>
                      <a:pt x="652" y="1618"/>
                    </a:lnTo>
                    <a:lnTo>
                      <a:pt x="643" y="1618"/>
                    </a:lnTo>
                    <a:lnTo>
                      <a:pt x="643" y="1629"/>
                    </a:lnTo>
                    <a:lnTo>
                      <a:pt x="643" y="1638"/>
                    </a:lnTo>
                    <a:lnTo>
                      <a:pt x="642" y="1642"/>
                    </a:lnTo>
                    <a:lnTo>
                      <a:pt x="640" y="1645"/>
                    </a:lnTo>
                    <a:lnTo>
                      <a:pt x="637" y="1648"/>
                    </a:lnTo>
                    <a:lnTo>
                      <a:pt x="631" y="1648"/>
                    </a:lnTo>
                    <a:lnTo>
                      <a:pt x="631" y="1658"/>
                    </a:lnTo>
                    <a:lnTo>
                      <a:pt x="631" y="1669"/>
                    </a:lnTo>
                    <a:lnTo>
                      <a:pt x="631" y="1682"/>
                    </a:lnTo>
                    <a:lnTo>
                      <a:pt x="631" y="1695"/>
                    </a:lnTo>
                    <a:lnTo>
                      <a:pt x="623" y="1696"/>
                    </a:lnTo>
                    <a:lnTo>
                      <a:pt x="615" y="1698"/>
                    </a:lnTo>
                    <a:lnTo>
                      <a:pt x="607" y="1702"/>
                    </a:lnTo>
                    <a:lnTo>
                      <a:pt x="602" y="1706"/>
                    </a:lnTo>
                    <a:lnTo>
                      <a:pt x="602" y="1715"/>
                    </a:lnTo>
                    <a:lnTo>
                      <a:pt x="602" y="1724"/>
                    </a:lnTo>
                    <a:lnTo>
                      <a:pt x="593" y="1725"/>
                    </a:lnTo>
                    <a:lnTo>
                      <a:pt x="585" y="1727"/>
                    </a:lnTo>
                    <a:lnTo>
                      <a:pt x="578" y="1731"/>
                    </a:lnTo>
                    <a:lnTo>
                      <a:pt x="572" y="1735"/>
                    </a:lnTo>
                    <a:lnTo>
                      <a:pt x="572" y="1740"/>
                    </a:lnTo>
                    <a:lnTo>
                      <a:pt x="572" y="17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3" name="Freeform 25"/>
              <p:cNvSpPr>
                <a:spLocks noEditPoints="1"/>
              </p:cNvSpPr>
              <p:nvPr/>
            </p:nvSpPr>
            <p:spPr bwMode="auto">
              <a:xfrm>
                <a:off x="1365" y="227"/>
                <a:ext cx="6" cy="11"/>
              </a:xfrm>
              <a:custGeom>
                <a:avLst/>
                <a:gdLst/>
                <a:ahLst/>
                <a:cxnLst>
                  <a:cxn ang="0">
                    <a:pos x="88" y="430"/>
                  </a:cxn>
                  <a:cxn ang="0">
                    <a:pos x="101" y="416"/>
                  </a:cxn>
                  <a:cxn ang="0">
                    <a:pos x="117" y="400"/>
                  </a:cxn>
                  <a:cxn ang="0">
                    <a:pos x="117" y="366"/>
                  </a:cxn>
                  <a:cxn ang="0">
                    <a:pos x="146" y="376"/>
                  </a:cxn>
                  <a:cxn ang="0">
                    <a:pos x="146" y="413"/>
                  </a:cxn>
                  <a:cxn ang="0">
                    <a:pos x="136" y="420"/>
                  </a:cxn>
                  <a:cxn ang="0">
                    <a:pos x="117" y="424"/>
                  </a:cxn>
                  <a:cxn ang="0">
                    <a:pos x="48" y="435"/>
                  </a:cxn>
                  <a:cxn ang="0">
                    <a:pos x="0" y="424"/>
                  </a:cxn>
                  <a:cxn ang="0">
                    <a:pos x="19" y="408"/>
                  </a:cxn>
                  <a:cxn ang="0">
                    <a:pos x="22" y="387"/>
                  </a:cxn>
                  <a:cxn ang="0">
                    <a:pos x="39" y="384"/>
                  </a:cxn>
                  <a:cxn ang="0">
                    <a:pos x="47" y="363"/>
                  </a:cxn>
                  <a:cxn ang="0">
                    <a:pos x="54" y="355"/>
                  </a:cxn>
                  <a:cxn ang="0">
                    <a:pos x="59" y="326"/>
                  </a:cxn>
                  <a:cxn ang="0">
                    <a:pos x="78" y="321"/>
                  </a:cxn>
                  <a:cxn ang="0">
                    <a:pos x="88" y="307"/>
                  </a:cxn>
                  <a:cxn ang="0">
                    <a:pos x="97" y="278"/>
                  </a:cxn>
                  <a:cxn ang="0">
                    <a:pos x="105" y="257"/>
                  </a:cxn>
                  <a:cxn ang="0">
                    <a:pos x="112" y="250"/>
                  </a:cxn>
                  <a:cxn ang="0">
                    <a:pos x="117" y="220"/>
                  </a:cxn>
                  <a:cxn ang="0">
                    <a:pos x="134" y="208"/>
                  </a:cxn>
                  <a:cxn ang="0">
                    <a:pos x="137" y="193"/>
                  </a:cxn>
                  <a:cxn ang="0">
                    <a:pos x="146" y="175"/>
                  </a:cxn>
                  <a:cxn ang="0">
                    <a:pos x="165" y="162"/>
                  </a:cxn>
                  <a:cxn ang="0">
                    <a:pos x="165" y="138"/>
                  </a:cxn>
                  <a:cxn ang="0">
                    <a:pos x="176" y="133"/>
                  </a:cxn>
                  <a:cxn ang="0">
                    <a:pos x="185" y="104"/>
                  </a:cxn>
                  <a:cxn ang="0">
                    <a:pos x="193" y="83"/>
                  </a:cxn>
                  <a:cxn ang="0">
                    <a:pos x="200" y="76"/>
                  </a:cxn>
                  <a:cxn ang="0">
                    <a:pos x="205" y="46"/>
                  </a:cxn>
                  <a:cxn ang="0">
                    <a:pos x="222" y="34"/>
                  </a:cxn>
                  <a:cxn ang="0">
                    <a:pos x="225" y="19"/>
                  </a:cxn>
                  <a:cxn ang="0">
                    <a:pos x="234" y="8"/>
                  </a:cxn>
                  <a:cxn ang="0">
                    <a:pos x="263" y="0"/>
                  </a:cxn>
                  <a:cxn ang="0">
                    <a:pos x="253" y="13"/>
                  </a:cxn>
                  <a:cxn ang="0">
                    <a:pos x="252" y="44"/>
                  </a:cxn>
                  <a:cxn ang="0">
                    <a:pos x="243" y="75"/>
                  </a:cxn>
                  <a:cxn ang="0">
                    <a:pos x="234" y="104"/>
                  </a:cxn>
                  <a:cxn ang="0">
                    <a:pos x="224" y="112"/>
                  </a:cxn>
                  <a:cxn ang="0">
                    <a:pos x="205" y="116"/>
                  </a:cxn>
                  <a:cxn ang="0">
                    <a:pos x="205" y="139"/>
                  </a:cxn>
                  <a:cxn ang="0">
                    <a:pos x="194" y="145"/>
                  </a:cxn>
                  <a:cxn ang="0">
                    <a:pos x="185" y="174"/>
                  </a:cxn>
                  <a:cxn ang="0">
                    <a:pos x="177" y="193"/>
                  </a:cxn>
                  <a:cxn ang="0">
                    <a:pos x="170" y="202"/>
                  </a:cxn>
                  <a:cxn ang="0">
                    <a:pos x="165" y="232"/>
                  </a:cxn>
                  <a:cxn ang="0">
                    <a:pos x="147" y="241"/>
                  </a:cxn>
                  <a:cxn ang="0">
                    <a:pos x="144" y="258"/>
                  </a:cxn>
                  <a:cxn ang="0">
                    <a:pos x="135" y="270"/>
                  </a:cxn>
                  <a:cxn ang="0">
                    <a:pos x="117" y="278"/>
                  </a:cxn>
                  <a:cxn ang="0">
                    <a:pos x="117" y="301"/>
                  </a:cxn>
                  <a:cxn ang="0">
                    <a:pos x="106" y="307"/>
                  </a:cxn>
                  <a:cxn ang="0">
                    <a:pos x="97" y="337"/>
                  </a:cxn>
                  <a:cxn ang="0">
                    <a:pos x="80" y="346"/>
                  </a:cxn>
                  <a:cxn ang="0">
                    <a:pos x="77" y="367"/>
                  </a:cxn>
                  <a:cxn ang="0">
                    <a:pos x="59" y="384"/>
                  </a:cxn>
                  <a:cxn ang="0">
                    <a:pos x="59" y="407"/>
                  </a:cxn>
                  <a:cxn ang="0">
                    <a:pos x="48" y="413"/>
                  </a:cxn>
                </a:cxnLst>
                <a:rect l="0" t="0" r="r" b="b"/>
                <a:pathLst>
                  <a:path w="263" h="435">
                    <a:moveTo>
                      <a:pt x="118" y="435"/>
                    </a:moveTo>
                    <a:lnTo>
                      <a:pt x="88" y="435"/>
                    </a:lnTo>
                    <a:lnTo>
                      <a:pt x="88" y="430"/>
                    </a:lnTo>
                    <a:lnTo>
                      <a:pt x="88" y="424"/>
                    </a:lnTo>
                    <a:lnTo>
                      <a:pt x="94" y="420"/>
                    </a:lnTo>
                    <a:lnTo>
                      <a:pt x="101" y="416"/>
                    </a:lnTo>
                    <a:lnTo>
                      <a:pt x="109" y="414"/>
                    </a:lnTo>
                    <a:lnTo>
                      <a:pt x="117" y="413"/>
                    </a:lnTo>
                    <a:lnTo>
                      <a:pt x="117" y="400"/>
                    </a:lnTo>
                    <a:lnTo>
                      <a:pt x="117" y="387"/>
                    </a:lnTo>
                    <a:lnTo>
                      <a:pt x="117" y="376"/>
                    </a:lnTo>
                    <a:lnTo>
                      <a:pt x="117" y="366"/>
                    </a:lnTo>
                    <a:lnTo>
                      <a:pt x="130" y="366"/>
                    </a:lnTo>
                    <a:lnTo>
                      <a:pt x="146" y="366"/>
                    </a:lnTo>
                    <a:lnTo>
                      <a:pt x="146" y="376"/>
                    </a:lnTo>
                    <a:lnTo>
                      <a:pt x="146" y="387"/>
                    </a:lnTo>
                    <a:lnTo>
                      <a:pt x="146" y="400"/>
                    </a:lnTo>
                    <a:lnTo>
                      <a:pt x="146" y="413"/>
                    </a:lnTo>
                    <a:lnTo>
                      <a:pt x="142" y="414"/>
                    </a:lnTo>
                    <a:lnTo>
                      <a:pt x="138" y="416"/>
                    </a:lnTo>
                    <a:lnTo>
                      <a:pt x="136" y="420"/>
                    </a:lnTo>
                    <a:lnTo>
                      <a:pt x="135" y="424"/>
                    </a:lnTo>
                    <a:lnTo>
                      <a:pt x="126" y="424"/>
                    </a:lnTo>
                    <a:lnTo>
                      <a:pt x="117" y="424"/>
                    </a:lnTo>
                    <a:lnTo>
                      <a:pt x="118" y="430"/>
                    </a:lnTo>
                    <a:lnTo>
                      <a:pt x="118" y="435"/>
                    </a:lnTo>
                    <a:close/>
                    <a:moveTo>
                      <a:pt x="48" y="435"/>
                    </a:moveTo>
                    <a:lnTo>
                      <a:pt x="0" y="435"/>
                    </a:lnTo>
                    <a:lnTo>
                      <a:pt x="0" y="430"/>
                    </a:lnTo>
                    <a:lnTo>
                      <a:pt x="0" y="424"/>
                    </a:lnTo>
                    <a:lnTo>
                      <a:pt x="10" y="424"/>
                    </a:lnTo>
                    <a:lnTo>
                      <a:pt x="19" y="424"/>
                    </a:lnTo>
                    <a:lnTo>
                      <a:pt x="19" y="408"/>
                    </a:lnTo>
                    <a:lnTo>
                      <a:pt x="19" y="395"/>
                    </a:lnTo>
                    <a:lnTo>
                      <a:pt x="20" y="391"/>
                    </a:lnTo>
                    <a:lnTo>
                      <a:pt x="22" y="387"/>
                    </a:lnTo>
                    <a:lnTo>
                      <a:pt x="26" y="385"/>
                    </a:lnTo>
                    <a:lnTo>
                      <a:pt x="30" y="384"/>
                    </a:lnTo>
                    <a:lnTo>
                      <a:pt x="39" y="384"/>
                    </a:lnTo>
                    <a:lnTo>
                      <a:pt x="48" y="384"/>
                    </a:lnTo>
                    <a:lnTo>
                      <a:pt x="47" y="372"/>
                    </a:lnTo>
                    <a:lnTo>
                      <a:pt x="47" y="363"/>
                    </a:lnTo>
                    <a:lnTo>
                      <a:pt x="48" y="359"/>
                    </a:lnTo>
                    <a:lnTo>
                      <a:pt x="50" y="357"/>
                    </a:lnTo>
                    <a:lnTo>
                      <a:pt x="54" y="355"/>
                    </a:lnTo>
                    <a:lnTo>
                      <a:pt x="59" y="355"/>
                    </a:lnTo>
                    <a:lnTo>
                      <a:pt x="59" y="338"/>
                    </a:lnTo>
                    <a:lnTo>
                      <a:pt x="59" y="326"/>
                    </a:lnTo>
                    <a:lnTo>
                      <a:pt x="68" y="326"/>
                    </a:lnTo>
                    <a:lnTo>
                      <a:pt x="77" y="326"/>
                    </a:lnTo>
                    <a:lnTo>
                      <a:pt x="78" y="321"/>
                    </a:lnTo>
                    <a:lnTo>
                      <a:pt x="80" y="317"/>
                    </a:lnTo>
                    <a:lnTo>
                      <a:pt x="84" y="312"/>
                    </a:lnTo>
                    <a:lnTo>
                      <a:pt x="88" y="307"/>
                    </a:lnTo>
                    <a:lnTo>
                      <a:pt x="88" y="291"/>
                    </a:lnTo>
                    <a:lnTo>
                      <a:pt x="88" y="278"/>
                    </a:lnTo>
                    <a:lnTo>
                      <a:pt x="97" y="278"/>
                    </a:lnTo>
                    <a:lnTo>
                      <a:pt x="106" y="278"/>
                    </a:lnTo>
                    <a:lnTo>
                      <a:pt x="105" y="267"/>
                    </a:lnTo>
                    <a:lnTo>
                      <a:pt x="105" y="257"/>
                    </a:lnTo>
                    <a:lnTo>
                      <a:pt x="106" y="254"/>
                    </a:lnTo>
                    <a:lnTo>
                      <a:pt x="108" y="251"/>
                    </a:lnTo>
                    <a:lnTo>
                      <a:pt x="112" y="250"/>
                    </a:lnTo>
                    <a:lnTo>
                      <a:pt x="117" y="249"/>
                    </a:lnTo>
                    <a:lnTo>
                      <a:pt x="117" y="233"/>
                    </a:lnTo>
                    <a:lnTo>
                      <a:pt x="117" y="220"/>
                    </a:lnTo>
                    <a:lnTo>
                      <a:pt x="126" y="220"/>
                    </a:lnTo>
                    <a:lnTo>
                      <a:pt x="135" y="220"/>
                    </a:lnTo>
                    <a:lnTo>
                      <a:pt x="134" y="208"/>
                    </a:lnTo>
                    <a:lnTo>
                      <a:pt x="134" y="199"/>
                    </a:lnTo>
                    <a:lnTo>
                      <a:pt x="135" y="196"/>
                    </a:lnTo>
                    <a:lnTo>
                      <a:pt x="137" y="193"/>
                    </a:lnTo>
                    <a:lnTo>
                      <a:pt x="141" y="192"/>
                    </a:lnTo>
                    <a:lnTo>
                      <a:pt x="146" y="191"/>
                    </a:lnTo>
                    <a:lnTo>
                      <a:pt x="146" y="175"/>
                    </a:lnTo>
                    <a:lnTo>
                      <a:pt x="146" y="162"/>
                    </a:lnTo>
                    <a:lnTo>
                      <a:pt x="156" y="162"/>
                    </a:lnTo>
                    <a:lnTo>
                      <a:pt x="165" y="162"/>
                    </a:lnTo>
                    <a:lnTo>
                      <a:pt x="164" y="150"/>
                    </a:lnTo>
                    <a:lnTo>
                      <a:pt x="164" y="141"/>
                    </a:lnTo>
                    <a:lnTo>
                      <a:pt x="165" y="138"/>
                    </a:lnTo>
                    <a:lnTo>
                      <a:pt x="167" y="135"/>
                    </a:lnTo>
                    <a:lnTo>
                      <a:pt x="171" y="134"/>
                    </a:lnTo>
                    <a:lnTo>
                      <a:pt x="176" y="133"/>
                    </a:lnTo>
                    <a:lnTo>
                      <a:pt x="176" y="116"/>
                    </a:lnTo>
                    <a:lnTo>
                      <a:pt x="176" y="104"/>
                    </a:lnTo>
                    <a:lnTo>
                      <a:pt x="185" y="104"/>
                    </a:lnTo>
                    <a:lnTo>
                      <a:pt x="194" y="104"/>
                    </a:lnTo>
                    <a:lnTo>
                      <a:pt x="193" y="92"/>
                    </a:lnTo>
                    <a:lnTo>
                      <a:pt x="193" y="83"/>
                    </a:lnTo>
                    <a:lnTo>
                      <a:pt x="194" y="80"/>
                    </a:lnTo>
                    <a:lnTo>
                      <a:pt x="196" y="77"/>
                    </a:lnTo>
                    <a:lnTo>
                      <a:pt x="200" y="76"/>
                    </a:lnTo>
                    <a:lnTo>
                      <a:pt x="205" y="75"/>
                    </a:lnTo>
                    <a:lnTo>
                      <a:pt x="205" y="58"/>
                    </a:lnTo>
                    <a:lnTo>
                      <a:pt x="205" y="46"/>
                    </a:lnTo>
                    <a:lnTo>
                      <a:pt x="214" y="46"/>
                    </a:lnTo>
                    <a:lnTo>
                      <a:pt x="223" y="46"/>
                    </a:lnTo>
                    <a:lnTo>
                      <a:pt x="222" y="34"/>
                    </a:lnTo>
                    <a:lnTo>
                      <a:pt x="222" y="25"/>
                    </a:lnTo>
                    <a:lnTo>
                      <a:pt x="223" y="22"/>
                    </a:lnTo>
                    <a:lnTo>
                      <a:pt x="225" y="19"/>
                    </a:lnTo>
                    <a:lnTo>
                      <a:pt x="229" y="18"/>
                    </a:lnTo>
                    <a:lnTo>
                      <a:pt x="234" y="17"/>
                    </a:lnTo>
                    <a:lnTo>
                      <a:pt x="234" y="8"/>
                    </a:lnTo>
                    <a:lnTo>
                      <a:pt x="234" y="0"/>
                    </a:lnTo>
                    <a:lnTo>
                      <a:pt x="247" y="0"/>
                    </a:lnTo>
                    <a:lnTo>
                      <a:pt x="263" y="0"/>
                    </a:lnTo>
                    <a:lnTo>
                      <a:pt x="259" y="4"/>
                    </a:lnTo>
                    <a:lnTo>
                      <a:pt x="255" y="8"/>
                    </a:lnTo>
                    <a:lnTo>
                      <a:pt x="253" y="13"/>
                    </a:lnTo>
                    <a:lnTo>
                      <a:pt x="252" y="17"/>
                    </a:lnTo>
                    <a:lnTo>
                      <a:pt x="252" y="30"/>
                    </a:lnTo>
                    <a:lnTo>
                      <a:pt x="252" y="44"/>
                    </a:lnTo>
                    <a:lnTo>
                      <a:pt x="252" y="59"/>
                    </a:lnTo>
                    <a:lnTo>
                      <a:pt x="252" y="75"/>
                    </a:lnTo>
                    <a:lnTo>
                      <a:pt x="243" y="75"/>
                    </a:lnTo>
                    <a:lnTo>
                      <a:pt x="234" y="75"/>
                    </a:lnTo>
                    <a:lnTo>
                      <a:pt x="234" y="87"/>
                    </a:lnTo>
                    <a:lnTo>
                      <a:pt x="234" y="104"/>
                    </a:lnTo>
                    <a:lnTo>
                      <a:pt x="230" y="105"/>
                    </a:lnTo>
                    <a:lnTo>
                      <a:pt x="226" y="108"/>
                    </a:lnTo>
                    <a:lnTo>
                      <a:pt x="224" y="112"/>
                    </a:lnTo>
                    <a:lnTo>
                      <a:pt x="223" y="116"/>
                    </a:lnTo>
                    <a:lnTo>
                      <a:pt x="214" y="116"/>
                    </a:lnTo>
                    <a:lnTo>
                      <a:pt x="205" y="116"/>
                    </a:lnTo>
                    <a:lnTo>
                      <a:pt x="206" y="125"/>
                    </a:lnTo>
                    <a:lnTo>
                      <a:pt x="206" y="135"/>
                    </a:lnTo>
                    <a:lnTo>
                      <a:pt x="205" y="139"/>
                    </a:lnTo>
                    <a:lnTo>
                      <a:pt x="203" y="142"/>
                    </a:lnTo>
                    <a:lnTo>
                      <a:pt x="199" y="144"/>
                    </a:lnTo>
                    <a:lnTo>
                      <a:pt x="194" y="145"/>
                    </a:lnTo>
                    <a:lnTo>
                      <a:pt x="194" y="157"/>
                    </a:lnTo>
                    <a:lnTo>
                      <a:pt x="194" y="174"/>
                    </a:lnTo>
                    <a:lnTo>
                      <a:pt x="185" y="174"/>
                    </a:lnTo>
                    <a:lnTo>
                      <a:pt x="176" y="174"/>
                    </a:lnTo>
                    <a:lnTo>
                      <a:pt x="177" y="183"/>
                    </a:lnTo>
                    <a:lnTo>
                      <a:pt x="177" y="193"/>
                    </a:lnTo>
                    <a:lnTo>
                      <a:pt x="176" y="197"/>
                    </a:lnTo>
                    <a:lnTo>
                      <a:pt x="174" y="200"/>
                    </a:lnTo>
                    <a:lnTo>
                      <a:pt x="170" y="202"/>
                    </a:lnTo>
                    <a:lnTo>
                      <a:pt x="165" y="203"/>
                    </a:lnTo>
                    <a:lnTo>
                      <a:pt x="165" y="215"/>
                    </a:lnTo>
                    <a:lnTo>
                      <a:pt x="165" y="232"/>
                    </a:lnTo>
                    <a:lnTo>
                      <a:pt x="156" y="232"/>
                    </a:lnTo>
                    <a:lnTo>
                      <a:pt x="146" y="232"/>
                    </a:lnTo>
                    <a:lnTo>
                      <a:pt x="147" y="241"/>
                    </a:lnTo>
                    <a:lnTo>
                      <a:pt x="147" y="251"/>
                    </a:lnTo>
                    <a:lnTo>
                      <a:pt x="146" y="255"/>
                    </a:lnTo>
                    <a:lnTo>
                      <a:pt x="144" y="258"/>
                    </a:lnTo>
                    <a:lnTo>
                      <a:pt x="140" y="260"/>
                    </a:lnTo>
                    <a:lnTo>
                      <a:pt x="135" y="261"/>
                    </a:lnTo>
                    <a:lnTo>
                      <a:pt x="135" y="270"/>
                    </a:lnTo>
                    <a:lnTo>
                      <a:pt x="135" y="278"/>
                    </a:lnTo>
                    <a:lnTo>
                      <a:pt x="126" y="278"/>
                    </a:lnTo>
                    <a:lnTo>
                      <a:pt x="117" y="278"/>
                    </a:lnTo>
                    <a:lnTo>
                      <a:pt x="118" y="288"/>
                    </a:lnTo>
                    <a:lnTo>
                      <a:pt x="118" y="297"/>
                    </a:lnTo>
                    <a:lnTo>
                      <a:pt x="117" y="301"/>
                    </a:lnTo>
                    <a:lnTo>
                      <a:pt x="115" y="304"/>
                    </a:lnTo>
                    <a:lnTo>
                      <a:pt x="111" y="307"/>
                    </a:lnTo>
                    <a:lnTo>
                      <a:pt x="106" y="307"/>
                    </a:lnTo>
                    <a:lnTo>
                      <a:pt x="106" y="321"/>
                    </a:lnTo>
                    <a:lnTo>
                      <a:pt x="106" y="337"/>
                    </a:lnTo>
                    <a:lnTo>
                      <a:pt x="97" y="337"/>
                    </a:lnTo>
                    <a:lnTo>
                      <a:pt x="88" y="337"/>
                    </a:lnTo>
                    <a:lnTo>
                      <a:pt x="84" y="342"/>
                    </a:lnTo>
                    <a:lnTo>
                      <a:pt x="80" y="346"/>
                    </a:lnTo>
                    <a:lnTo>
                      <a:pt x="78" y="350"/>
                    </a:lnTo>
                    <a:lnTo>
                      <a:pt x="77" y="355"/>
                    </a:lnTo>
                    <a:lnTo>
                      <a:pt x="77" y="367"/>
                    </a:lnTo>
                    <a:lnTo>
                      <a:pt x="77" y="384"/>
                    </a:lnTo>
                    <a:lnTo>
                      <a:pt x="68" y="384"/>
                    </a:lnTo>
                    <a:lnTo>
                      <a:pt x="59" y="384"/>
                    </a:lnTo>
                    <a:lnTo>
                      <a:pt x="60" y="393"/>
                    </a:lnTo>
                    <a:lnTo>
                      <a:pt x="60" y="403"/>
                    </a:lnTo>
                    <a:lnTo>
                      <a:pt x="59" y="407"/>
                    </a:lnTo>
                    <a:lnTo>
                      <a:pt x="57" y="410"/>
                    </a:lnTo>
                    <a:lnTo>
                      <a:pt x="53" y="412"/>
                    </a:lnTo>
                    <a:lnTo>
                      <a:pt x="48" y="413"/>
                    </a:lnTo>
                    <a:lnTo>
                      <a:pt x="48" y="422"/>
                    </a:lnTo>
                    <a:lnTo>
                      <a:pt x="48" y="4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4" name="Freeform 26"/>
              <p:cNvSpPr>
                <a:spLocks/>
              </p:cNvSpPr>
              <p:nvPr/>
            </p:nvSpPr>
            <p:spPr bwMode="auto">
              <a:xfrm>
                <a:off x="1363" y="235"/>
                <a:ext cx="2" cy="3"/>
              </a:xfrm>
              <a:custGeom>
                <a:avLst/>
                <a:gdLst/>
                <a:ahLst/>
                <a:cxnLst>
                  <a:cxn ang="0">
                    <a:pos x="13" y="98"/>
                  </a:cxn>
                  <a:cxn ang="0">
                    <a:pos x="1" y="98"/>
                  </a:cxn>
                  <a:cxn ang="0">
                    <a:pos x="0" y="89"/>
                  </a:cxn>
                  <a:cxn ang="0">
                    <a:pos x="1" y="82"/>
                  </a:cxn>
                  <a:cxn ang="0">
                    <a:pos x="2" y="79"/>
                  </a:cxn>
                  <a:cxn ang="0">
                    <a:pos x="4" y="77"/>
                  </a:cxn>
                  <a:cxn ang="0">
                    <a:pos x="8" y="76"/>
                  </a:cxn>
                  <a:cxn ang="0">
                    <a:pos x="13" y="76"/>
                  </a:cxn>
                  <a:cxn ang="0">
                    <a:pos x="13" y="59"/>
                  </a:cxn>
                  <a:cxn ang="0">
                    <a:pos x="13" y="47"/>
                  </a:cxn>
                  <a:cxn ang="0">
                    <a:pos x="21" y="47"/>
                  </a:cxn>
                  <a:cxn ang="0">
                    <a:pos x="30" y="47"/>
                  </a:cxn>
                  <a:cxn ang="0">
                    <a:pos x="30" y="38"/>
                  </a:cxn>
                  <a:cxn ang="0">
                    <a:pos x="30" y="29"/>
                  </a:cxn>
                  <a:cxn ang="0">
                    <a:pos x="39" y="29"/>
                  </a:cxn>
                  <a:cxn ang="0">
                    <a:pos x="48" y="29"/>
                  </a:cxn>
                  <a:cxn ang="0">
                    <a:pos x="48" y="13"/>
                  </a:cxn>
                  <a:cxn ang="0">
                    <a:pos x="48" y="0"/>
                  </a:cxn>
                  <a:cxn ang="0">
                    <a:pos x="61" y="0"/>
                  </a:cxn>
                  <a:cxn ang="0">
                    <a:pos x="78" y="0"/>
                  </a:cxn>
                  <a:cxn ang="0">
                    <a:pos x="78" y="9"/>
                  </a:cxn>
                  <a:cxn ang="0">
                    <a:pos x="78" y="18"/>
                  </a:cxn>
                  <a:cxn ang="0">
                    <a:pos x="69" y="19"/>
                  </a:cxn>
                  <a:cxn ang="0">
                    <a:pos x="61" y="21"/>
                  </a:cxn>
                  <a:cxn ang="0">
                    <a:pos x="53" y="25"/>
                  </a:cxn>
                  <a:cxn ang="0">
                    <a:pos x="48" y="29"/>
                  </a:cxn>
                  <a:cxn ang="0">
                    <a:pos x="48" y="39"/>
                  </a:cxn>
                  <a:cxn ang="0">
                    <a:pos x="48" y="50"/>
                  </a:cxn>
                  <a:cxn ang="0">
                    <a:pos x="48" y="63"/>
                  </a:cxn>
                  <a:cxn ang="0">
                    <a:pos x="48" y="76"/>
                  </a:cxn>
                  <a:cxn ang="0">
                    <a:pos x="43" y="77"/>
                  </a:cxn>
                  <a:cxn ang="0">
                    <a:pos x="39" y="79"/>
                  </a:cxn>
                  <a:cxn ang="0">
                    <a:pos x="35" y="83"/>
                  </a:cxn>
                  <a:cxn ang="0">
                    <a:pos x="30" y="87"/>
                  </a:cxn>
                  <a:cxn ang="0">
                    <a:pos x="21" y="87"/>
                  </a:cxn>
                  <a:cxn ang="0">
                    <a:pos x="13" y="87"/>
                  </a:cxn>
                  <a:cxn ang="0">
                    <a:pos x="13" y="93"/>
                  </a:cxn>
                  <a:cxn ang="0">
                    <a:pos x="13" y="98"/>
                  </a:cxn>
                </a:cxnLst>
                <a:rect l="0" t="0" r="r" b="b"/>
                <a:pathLst>
                  <a:path w="78" h="98">
                    <a:moveTo>
                      <a:pt x="13" y="98"/>
                    </a:moveTo>
                    <a:lnTo>
                      <a:pt x="1" y="98"/>
                    </a:lnTo>
                    <a:lnTo>
                      <a:pt x="0" y="89"/>
                    </a:lnTo>
                    <a:lnTo>
                      <a:pt x="1" y="82"/>
                    </a:lnTo>
                    <a:lnTo>
                      <a:pt x="2" y="79"/>
                    </a:lnTo>
                    <a:lnTo>
                      <a:pt x="4" y="77"/>
                    </a:lnTo>
                    <a:lnTo>
                      <a:pt x="8" y="76"/>
                    </a:lnTo>
                    <a:lnTo>
                      <a:pt x="13" y="76"/>
                    </a:lnTo>
                    <a:lnTo>
                      <a:pt x="13" y="59"/>
                    </a:lnTo>
                    <a:lnTo>
                      <a:pt x="13" y="47"/>
                    </a:lnTo>
                    <a:lnTo>
                      <a:pt x="21" y="47"/>
                    </a:lnTo>
                    <a:lnTo>
                      <a:pt x="30" y="47"/>
                    </a:lnTo>
                    <a:lnTo>
                      <a:pt x="30" y="38"/>
                    </a:lnTo>
                    <a:lnTo>
                      <a:pt x="30" y="29"/>
                    </a:lnTo>
                    <a:lnTo>
                      <a:pt x="39" y="29"/>
                    </a:lnTo>
                    <a:lnTo>
                      <a:pt x="48" y="29"/>
                    </a:lnTo>
                    <a:lnTo>
                      <a:pt x="48" y="13"/>
                    </a:lnTo>
                    <a:lnTo>
                      <a:pt x="48" y="0"/>
                    </a:lnTo>
                    <a:lnTo>
                      <a:pt x="61" y="0"/>
                    </a:lnTo>
                    <a:lnTo>
                      <a:pt x="78" y="0"/>
                    </a:lnTo>
                    <a:lnTo>
                      <a:pt x="78" y="9"/>
                    </a:lnTo>
                    <a:lnTo>
                      <a:pt x="78" y="18"/>
                    </a:lnTo>
                    <a:lnTo>
                      <a:pt x="69" y="19"/>
                    </a:lnTo>
                    <a:lnTo>
                      <a:pt x="61" y="21"/>
                    </a:lnTo>
                    <a:lnTo>
                      <a:pt x="53" y="25"/>
                    </a:lnTo>
                    <a:lnTo>
                      <a:pt x="48" y="29"/>
                    </a:lnTo>
                    <a:lnTo>
                      <a:pt x="48" y="39"/>
                    </a:lnTo>
                    <a:lnTo>
                      <a:pt x="48" y="50"/>
                    </a:lnTo>
                    <a:lnTo>
                      <a:pt x="48" y="63"/>
                    </a:lnTo>
                    <a:lnTo>
                      <a:pt x="48" y="76"/>
                    </a:lnTo>
                    <a:lnTo>
                      <a:pt x="43" y="77"/>
                    </a:lnTo>
                    <a:lnTo>
                      <a:pt x="39" y="79"/>
                    </a:lnTo>
                    <a:lnTo>
                      <a:pt x="35" y="83"/>
                    </a:lnTo>
                    <a:lnTo>
                      <a:pt x="30" y="87"/>
                    </a:lnTo>
                    <a:lnTo>
                      <a:pt x="21" y="87"/>
                    </a:lnTo>
                    <a:lnTo>
                      <a:pt x="13" y="87"/>
                    </a:lnTo>
                    <a:lnTo>
                      <a:pt x="13" y="93"/>
                    </a:lnTo>
                    <a:lnTo>
                      <a:pt x="13" y="9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5" name="Freeform 27"/>
              <p:cNvSpPr>
                <a:spLocks noEditPoints="1"/>
              </p:cNvSpPr>
              <p:nvPr/>
            </p:nvSpPr>
            <p:spPr bwMode="auto">
              <a:xfrm>
                <a:off x="1351" y="230"/>
                <a:ext cx="11" cy="8"/>
              </a:xfrm>
              <a:custGeom>
                <a:avLst/>
                <a:gdLst/>
                <a:ahLst/>
                <a:cxnLst>
                  <a:cxn ang="0">
                    <a:pos x="410" y="327"/>
                  </a:cxn>
                  <a:cxn ang="0">
                    <a:pos x="422" y="313"/>
                  </a:cxn>
                  <a:cxn ang="0">
                    <a:pos x="439" y="321"/>
                  </a:cxn>
                  <a:cxn ang="0">
                    <a:pos x="0" y="332"/>
                  </a:cxn>
                  <a:cxn ang="0">
                    <a:pos x="6" y="317"/>
                  </a:cxn>
                  <a:cxn ang="0">
                    <a:pos x="29" y="310"/>
                  </a:cxn>
                  <a:cxn ang="0">
                    <a:pos x="38" y="292"/>
                  </a:cxn>
                  <a:cxn ang="0">
                    <a:pos x="46" y="271"/>
                  </a:cxn>
                  <a:cxn ang="0">
                    <a:pos x="53" y="264"/>
                  </a:cxn>
                  <a:cxn ang="0">
                    <a:pos x="58" y="234"/>
                  </a:cxn>
                  <a:cxn ang="0">
                    <a:pos x="76" y="218"/>
                  </a:cxn>
                  <a:cxn ang="0">
                    <a:pos x="79" y="196"/>
                  </a:cxn>
                  <a:cxn ang="0">
                    <a:pos x="97" y="193"/>
                  </a:cxn>
                  <a:cxn ang="0">
                    <a:pos x="109" y="184"/>
                  </a:cxn>
                  <a:cxn ang="0">
                    <a:pos x="117" y="159"/>
                  </a:cxn>
                  <a:cxn ang="0">
                    <a:pos x="135" y="146"/>
                  </a:cxn>
                  <a:cxn ang="0">
                    <a:pos x="142" y="123"/>
                  </a:cxn>
                  <a:cxn ang="0">
                    <a:pos x="164" y="117"/>
                  </a:cxn>
                  <a:cxn ang="0">
                    <a:pos x="164" y="93"/>
                  </a:cxn>
                  <a:cxn ang="0">
                    <a:pos x="176" y="88"/>
                  </a:cxn>
                  <a:cxn ang="0">
                    <a:pos x="181" y="67"/>
                  </a:cxn>
                  <a:cxn ang="0">
                    <a:pos x="204" y="59"/>
                  </a:cxn>
                  <a:cxn ang="0">
                    <a:pos x="217" y="30"/>
                  </a:cxn>
                  <a:cxn ang="0">
                    <a:pos x="234" y="13"/>
                  </a:cxn>
                  <a:cxn ang="0">
                    <a:pos x="257" y="13"/>
                  </a:cxn>
                  <a:cxn ang="0">
                    <a:pos x="264" y="1"/>
                  </a:cxn>
                  <a:cxn ang="0">
                    <a:pos x="288" y="1"/>
                  </a:cxn>
                  <a:cxn ang="0">
                    <a:pos x="293" y="13"/>
                  </a:cxn>
                  <a:cxn ang="0">
                    <a:pos x="322" y="25"/>
                  </a:cxn>
                  <a:cxn ang="0">
                    <a:pos x="339" y="42"/>
                  </a:cxn>
                  <a:cxn ang="0">
                    <a:pos x="339" y="66"/>
                  </a:cxn>
                  <a:cxn ang="0">
                    <a:pos x="351" y="71"/>
                  </a:cxn>
                  <a:cxn ang="0">
                    <a:pos x="351" y="136"/>
                  </a:cxn>
                  <a:cxn ang="0">
                    <a:pos x="368" y="158"/>
                  </a:cxn>
                  <a:cxn ang="0">
                    <a:pos x="368" y="184"/>
                  </a:cxn>
                  <a:cxn ang="0">
                    <a:pos x="359" y="196"/>
                  </a:cxn>
                  <a:cxn ang="0">
                    <a:pos x="359" y="204"/>
                  </a:cxn>
                  <a:cxn ang="0">
                    <a:pos x="368" y="234"/>
                  </a:cxn>
                  <a:cxn ang="0">
                    <a:pos x="351" y="252"/>
                  </a:cxn>
                  <a:cxn ang="0">
                    <a:pos x="351" y="310"/>
                  </a:cxn>
                  <a:cxn ang="0">
                    <a:pos x="380" y="301"/>
                  </a:cxn>
                  <a:cxn ang="0">
                    <a:pos x="392" y="284"/>
                  </a:cxn>
                  <a:cxn ang="0">
                    <a:pos x="410" y="272"/>
                  </a:cxn>
                  <a:cxn ang="0">
                    <a:pos x="427" y="263"/>
                  </a:cxn>
                  <a:cxn ang="0">
                    <a:pos x="418" y="292"/>
                  </a:cxn>
                  <a:cxn ang="0">
                    <a:pos x="402" y="301"/>
                  </a:cxn>
                  <a:cxn ang="0">
                    <a:pos x="397" y="323"/>
                  </a:cxn>
                </a:cxnLst>
                <a:rect l="0" t="0" r="r" b="b"/>
                <a:pathLst>
                  <a:path w="439" h="332">
                    <a:moveTo>
                      <a:pt x="439" y="332"/>
                    </a:moveTo>
                    <a:lnTo>
                      <a:pt x="410" y="332"/>
                    </a:lnTo>
                    <a:lnTo>
                      <a:pt x="410" y="327"/>
                    </a:lnTo>
                    <a:lnTo>
                      <a:pt x="410" y="321"/>
                    </a:lnTo>
                    <a:lnTo>
                      <a:pt x="415" y="317"/>
                    </a:lnTo>
                    <a:lnTo>
                      <a:pt x="422" y="313"/>
                    </a:lnTo>
                    <a:lnTo>
                      <a:pt x="430" y="311"/>
                    </a:lnTo>
                    <a:lnTo>
                      <a:pt x="439" y="310"/>
                    </a:lnTo>
                    <a:lnTo>
                      <a:pt x="439" y="321"/>
                    </a:lnTo>
                    <a:lnTo>
                      <a:pt x="439" y="332"/>
                    </a:lnTo>
                    <a:close/>
                    <a:moveTo>
                      <a:pt x="398" y="332"/>
                    </a:moveTo>
                    <a:lnTo>
                      <a:pt x="0" y="332"/>
                    </a:lnTo>
                    <a:lnTo>
                      <a:pt x="0" y="326"/>
                    </a:lnTo>
                    <a:lnTo>
                      <a:pt x="0" y="321"/>
                    </a:lnTo>
                    <a:lnTo>
                      <a:pt x="6" y="317"/>
                    </a:lnTo>
                    <a:lnTo>
                      <a:pt x="13" y="313"/>
                    </a:lnTo>
                    <a:lnTo>
                      <a:pt x="21" y="311"/>
                    </a:lnTo>
                    <a:lnTo>
                      <a:pt x="29" y="310"/>
                    </a:lnTo>
                    <a:lnTo>
                      <a:pt x="29" y="301"/>
                    </a:lnTo>
                    <a:lnTo>
                      <a:pt x="29" y="292"/>
                    </a:lnTo>
                    <a:lnTo>
                      <a:pt x="38" y="292"/>
                    </a:lnTo>
                    <a:lnTo>
                      <a:pt x="47" y="292"/>
                    </a:lnTo>
                    <a:lnTo>
                      <a:pt x="46" y="281"/>
                    </a:lnTo>
                    <a:lnTo>
                      <a:pt x="46" y="271"/>
                    </a:lnTo>
                    <a:lnTo>
                      <a:pt x="47" y="268"/>
                    </a:lnTo>
                    <a:lnTo>
                      <a:pt x="49" y="265"/>
                    </a:lnTo>
                    <a:lnTo>
                      <a:pt x="53" y="264"/>
                    </a:lnTo>
                    <a:lnTo>
                      <a:pt x="58" y="263"/>
                    </a:lnTo>
                    <a:lnTo>
                      <a:pt x="58" y="247"/>
                    </a:lnTo>
                    <a:lnTo>
                      <a:pt x="58" y="234"/>
                    </a:lnTo>
                    <a:lnTo>
                      <a:pt x="67" y="234"/>
                    </a:lnTo>
                    <a:lnTo>
                      <a:pt x="76" y="234"/>
                    </a:lnTo>
                    <a:lnTo>
                      <a:pt x="76" y="218"/>
                    </a:lnTo>
                    <a:lnTo>
                      <a:pt x="76" y="204"/>
                    </a:lnTo>
                    <a:lnTo>
                      <a:pt x="77" y="200"/>
                    </a:lnTo>
                    <a:lnTo>
                      <a:pt x="79" y="196"/>
                    </a:lnTo>
                    <a:lnTo>
                      <a:pt x="83" y="194"/>
                    </a:lnTo>
                    <a:lnTo>
                      <a:pt x="87" y="193"/>
                    </a:lnTo>
                    <a:lnTo>
                      <a:pt x="97" y="193"/>
                    </a:lnTo>
                    <a:lnTo>
                      <a:pt x="106" y="193"/>
                    </a:lnTo>
                    <a:lnTo>
                      <a:pt x="107" y="188"/>
                    </a:lnTo>
                    <a:lnTo>
                      <a:pt x="109" y="184"/>
                    </a:lnTo>
                    <a:lnTo>
                      <a:pt x="113" y="180"/>
                    </a:lnTo>
                    <a:lnTo>
                      <a:pt x="117" y="175"/>
                    </a:lnTo>
                    <a:lnTo>
                      <a:pt x="117" y="159"/>
                    </a:lnTo>
                    <a:lnTo>
                      <a:pt x="117" y="146"/>
                    </a:lnTo>
                    <a:lnTo>
                      <a:pt x="126" y="146"/>
                    </a:lnTo>
                    <a:lnTo>
                      <a:pt x="135" y="146"/>
                    </a:lnTo>
                    <a:lnTo>
                      <a:pt x="136" y="138"/>
                    </a:lnTo>
                    <a:lnTo>
                      <a:pt x="138" y="130"/>
                    </a:lnTo>
                    <a:lnTo>
                      <a:pt x="142" y="123"/>
                    </a:lnTo>
                    <a:lnTo>
                      <a:pt x="146" y="117"/>
                    </a:lnTo>
                    <a:lnTo>
                      <a:pt x="155" y="117"/>
                    </a:lnTo>
                    <a:lnTo>
                      <a:pt x="164" y="117"/>
                    </a:lnTo>
                    <a:lnTo>
                      <a:pt x="163" y="105"/>
                    </a:lnTo>
                    <a:lnTo>
                      <a:pt x="163" y="96"/>
                    </a:lnTo>
                    <a:lnTo>
                      <a:pt x="164" y="93"/>
                    </a:lnTo>
                    <a:lnTo>
                      <a:pt x="166" y="90"/>
                    </a:lnTo>
                    <a:lnTo>
                      <a:pt x="170" y="89"/>
                    </a:lnTo>
                    <a:lnTo>
                      <a:pt x="176" y="88"/>
                    </a:lnTo>
                    <a:lnTo>
                      <a:pt x="176" y="80"/>
                    </a:lnTo>
                    <a:lnTo>
                      <a:pt x="176" y="71"/>
                    </a:lnTo>
                    <a:lnTo>
                      <a:pt x="181" y="67"/>
                    </a:lnTo>
                    <a:lnTo>
                      <a:pt x="188" y="63"/>
                    </a:lnTo>
                    <a:lnTo>
                      <a:pt x="196" y="60"/>
                    </a:lnTo>
                    <a:lnTo>
                      <a:pt x="204" y="59"/>
                    </a:lnTo>
                    <a:lnTo>
                      <a:pt x="204" y="43"/>
                    </a:lnTo>
                    <a:lnTo>
                      <a:pt x="204" y="30"/>
                    </a:lnTo>
                    <a:lnTo>
                      <a:pt x="217" y="30"/>
                    </a:lnTo>
                    <a:lnTo>
                      <a:pt x="234" y="30"/>
                    </a:lnTo>
                    <a:lnTo>
                      <a:pt x="234" y="21"/>
                    </a:lnTo>
                    <a:lnTo>
                      <a:pt x="234" y="13"/>
                    </a:lnTo>
                    <a:lnTo>
                      <a:pt x="244" y="13"/>
                    </a:lnTo>
                    <a:lnTo>
                      <a:pt x="253" y="13"/>
                    </a:lnTo>
                    <a:lnTo>
                      <a:pt x="257" y="13"/>
                    </a:lnTo>
                    <a:lnTo>
                      <a:pt x="261" y="10"/>
                    </a:lnTo>
                    <a:lnTo>
                      <a:pt x="263" y="7"/>
                    </a:lnTo>
                    <a:lnTo>
                      <a:pt x="264" y="1"/>
                    </a:lnTo>
                    <a:lnTo>
                      <a:pt x="275" y="0"/>
                    </a:lnTo>
                    <a:lnTo>
                      <a:pt x="285" y="0"/>
                    </a:lnTo>
                    <a:lnTo>
                      <a:pt x="288" y="1"/>
                    </a:lnTo>
                    <a:lnTo>
                      <a:pt x="290" y="4"/>
                    </a:lnTo>
                    <a:lnTo>
                      <a:pt x="292" y="7"/>
                    </a:lnTo>
                    <a:lnTo>
                      <a:pt x="293" y="13"/>
                    </a:lnTo>
                    <a:lnTo>
                      <a:pt x="305" y="13"/>
                    </a:lnTo>
                    <a:lnTo>
                      <a:pt x="322" y="13"/>
                    </a:lnTo>
                    <a:lnTo>
                      <a:pt x="322" y="25"/>
                    </a:lnTo>
                    <a:lnTo>
                      <a:pt x="322" y="42"/>
                    </a:lnTo>
                    <a:lnTo>
                      <a:pt x="330" y="42"/>
                    </a:lnTo>
                    <a:lnTo>
                      <a:pt x="339" y="42"/>
                    </a:lnTo>
                    <a:lnTo>
                      <a:pt x="338" y="54"/>
                    </a:lnTo>
                    <a:lnTo>
                      <a:pt x="338" y="63"/>
                    </a:lnTo>
                    <a:lnTo>
                      <a:pt x="339" y="66"/>
                    </a:lnTo>
                    <a:lnTo>
                      <a:pt x="341" y="69"/>
                    </a:lnTo>
                    <a:lnTo>
                      <a:pt x="345" y="70"/>
                    </a:lnTo>
                    <a:lnTo>
                      <a:pt x="351" y="71"/>
                    </a:lnTo>
                    <a:lnTo>
                      <a:pt x="351" y="93"/>
                    </a:lnTo>
                    <a:lnTo>
                      <a:pt x="351" y="114"/>
                    </a:lnTo>
                    <a:lnTo>
                      <a:pt x="351" y="136"/>
                    </a:lnTo>
                    <a:lnTo>
                      <a:pt x="351" y="158"/>
                    </a:lnTo>
                    <a:lnTo>
                      <a:pt x="359" y="158"/>
                    </a:lnTo>
                    <a:lnTo>
                      <a:pt x="368" y="158"/>
                    </a:lnTo>
                    <a:lnTo>
                      <a:pt x="368" y="167"/>
                    </a:lnTo>
                    <a:lnTo>
                      <a:pt x="368" y="175"/>
                    </a:lnTo>
                    <a:lnTo>
                      <a:pt x="368" y="184"/>
                    </a:lnTo>
                    <a:lnTo>
                      <a:pt x="368" y="193"/>
                    </a:lnTo>
                    <a:lnTo>
                      <a:pt x="364" y="194"/>
                    </a:lnTo>
                    <a:lnTo>
                      <a:pt x="359" y="196"/>
                    </a:lnTo>
                    <a:lnTo>
                      <a:pt x="355" y="200"/>
                    </a:lnTo>
                    <a:lnTo>
                      <a:pt x="351" y="204"/>
                    </a:lnTo>
                    <a:lnTo>
                      <a:pt x="359" y="204"/>
                    </a:lnTo>
                    <a:lnTo>
                      <a:pt x="368" y="204"/>
                    </a:lnTo>
                    <a:lnTo>
                      <a:pt x="368" y="218"/>
                    </a:lnTo>
                    <a:lnTo>
                      <a:pt x="368" y="234"/>
                    </a:lnTo>
                    <a:lnTo>
                      <a:pt x="359" y="234"/>
                    </a:lnTo>
                    <a:lnTo>
                      <a:pt x="351" y="234"/>
                    </a:lnTo>
                    <a:lnTo>
                      <a:pt x="351" y="252"/>
                    </a:lnTo>
                    <a:lnTo>
                      <a:pt x="351" y="270"/>
                    </a:lnTo>
                    <a:lnTo>
                      <a:pt x="351" y="289"/>
                    </a:lnTo>
                    <a:lnTo>
                      <a:pt x="351" y="310"/>
                    </a:lnTo>
                    <a:lnTo>
                      <a:pt x="363" y="310"/>
                    </a:lnTo>
                    <a:lnTo>
                      <a:pt x="380" y="310"/>
                    </a:lnTo>
                    <a:lnTo>
                      <a:pt x="380" y="301"/>
                    </a:lnTo>
                    <a:lnTo>
                      <a:pt x="380" y="292"/>
                    </a:lnTo>
                    <a:lnTo>
                      <a:pt x="385" y="288"/>
                    </a:lnTo>
                    <a:lnTo>
                      <a:pt x="392" y="284"/>
                    </a:lnTo>
                    <a:lnTo>
                      <a:pt x="401" y="282"/>
                    </a:lnTo>
                    <a:lnTo>
                      <a:pt x="410" y="281"/>
                    </a:lnTo>
                    <a:lnTo>
                      <a:pt x="410" y="272"/>
                    </a:lnTo>
                    <a:lnTo>
                      <a:pt x="410" y="263"/>
                    </a:lnTo>
                    <a:lnTo>
                      <a:pt x="418" y="263"/>
                    </a:lnTo>
                    <a:lnTo>
                      <a:pt x="427" y="263"/>
                    </a:lnTo>
                    <a:lnTo>
                      <a:pt x="427" y="276"/>
                    </a:lnTo>
                    <a:lnTo>
                      <a:pt x="427" y="292"/>
                    </a:lnTo>
                    <a:lnTo>
                      <a:pt x="418" y="292"/>
                    </a:lnTo>
                    <a:lnTo>
                      <a:pt x="410" y="292"/>
                    </a:lnTo>
                    <a:lnTo>
                      <a:pt x="405" y="297"/>
                    </a:lnTo>
                    <a:lnTo>
                      <a:pt x="402" y="301"/>
                    </a:lnTo>
                    <a:lnTo>
                      <a:pt x="399" y="305"/>
                    </a:lnTo>
                    <a:lnTo>
                      <a:pt x="398" y="310"/>
                    </a:lnTo>
                    <a:lnTo>
                      <a:pt x="397" y="323"/>
                    </a:lnTo>
                    <a:lnTo>
                      <a:pt x="398" y="3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6" name="Freeform 28"/>
              <p:cNvSpPr>
                <a:spLocks/>
              </p:cNvSpPr>
              <p:nvPr/>
            </p:nvSpPr>
            <p:spPr bwMode="auto">
              <a:xfrm>
                <a:off x="1275" y="466"/>
                <a:ext cx="8" cy="60"/>
              </a:xfrm>
              <a:custGeom>
                <a:avLst/>
                <a:gdLst/>
                <a:ahLst/>
                <a:cxnLst>
                  <a:cxn ang="0">
                    <a:pos x="29" y="2458"/>
                  </a:cxn>
                  <a:cxn ang="0">
                    <a:pos x="20" y="2399"/>
                  </a:cxn>
                  <a:cxn ang="0">
                    <a:pos x="12" y="2338"/>
                  </a:cxn>
                  <a:cxn ang="0">
                    <a:pos x="12" y="2286"/>
                  </a:cxn>
                  <a:cxn ang="0">
                    <a:pos x="20" y="2241"/>
                  </a:cxn>
                  <a:cxn ang="0">
                    <a:pos x="12" y="1971"/>
                  </a:cxn>
                  <a:cxn ang="0">
                    <a:pos x="25" y="1893"/>
                  </a:cxn>
                  <a:cxn ang="0">
                    <a:pos x="12" y="1837"/>
                  </a:cxn>
                  <a:cxn ang="0">
                    <a:pos x="12" y="1767"/>
                  </a:cxn>
                  <a:cxn ang="0">
                    <a:pos x="12" y="1707"/>
                  </a:cxn>
                  <a:cxn ang="0">
                    <a:pos x="16" y="1434"/>
                  </a:cxn>
                  <a:cxn ang="0">
                    <a:pos x="11" y="1382"/>
                  </a:cxn>
                  <a:cxn ang="0">
                    <a:pos x="7" y="1355"/>
                  </a:cxn>
                  <a:cxn ang="0">
                    <a:pos x="12" y="924"/>
                  </a:cxn>
                  <a:cxn ang="0">
                    <a:pos x="12" y="438"/>
                  </a:cxn>
                  <a:cxn ang="0">
                    <a:pos x="36" y="350"/>
                  </a:cxn>
                  <a:cxn ang="0">
                    <a:pos x="59" y="307"/>
                  </a:cxn>
                  <a:cxn ang="0">
                    <a:pos x="91" y="263"/>
                  </a:cxn>
                  <a:cxn ang="0">
                    <a:pos x="117" y="209"/>
                  </a:cxn>
                  <a:cxn ang="0">
                    <a:pos x="146" y="173"/>
                  </a:cxn>
                  <a:cxn ang="0">
                    <a:pos x="158" y="137"/>
                  </a:cxn>
                  <a:cxn ang="0">
                    <a:pos x="181" y="99"/>
                  </a:cxn>
                  <a:cxn ang="0">
                    <a:pos x="217" y="41"/>
                  </a:cxn>
                  <a:cxn ang="0">
                    <a:pos x="240" y="1"/>
                  </a:cxn>
                  <a:cxn ang="0">
                    <a:pos x="261" y="93"/>
                  </a:cxn>
                  <a:cxn ang="0">
                    <a:pos x="275" y="190"/>
                  </a:cxn>
                  <a:cxn ang="0">
                    <a:pos x="298" y="244"/>
                  </a:cxn>
                  <a:cxn ang="0">
                    <a:pos x="304" y="313"/>
                  </a:cxn>
                  <a:cxn ang="0">
                    <a:pos x="305" y="361"/>
                  </a:cxn>
                  <a:cxn ang="0">
                    <a:pos x="323" y="415"/>
                  </a:cxn>
                  <a:cxn ang="0">
                    <a:pos x="325" y="507"/>
                  </a:cxn>
                  <a:cxn ang="0">
                    <a:pos x="334" y="598"/>
                  </a:cxn>
                  <a:cxn ang="0">
                    <a:pos x="334" y="764"/>
                  </a:cxn>
                  <a:cxn ang="0">
                    <a:pos x="325" y="943"/>
                  </a:cxn>
                  <a:cxn ang="0">
                    <a:pos x="334" y="992"/>
                  </a:cxn>
                  <a:cxn ang="0">
                    <a:pos x="321" y="1026"/>
                  </a:cxn>
                  <a:cxn ang="0">
                    <a:pos x="329" y="1085"/>
                  </a:cxn>
                  <a:cxn ang="0">
                    <a:pos x="327" y="1117"/>
                  </a:cxn>
                  <a:cxn ang="0">
                    <a:pos x="321" y="1161"/>
                  </a:cxn>
                  <a:cxn ang="0">
                    <a:pos x="335" y="1203"/>
                  </a:cxn>
                  <a:cxn ang="0">
                    <a:pos x="321" y="1256"/>
                  </a:cxn>
                  <a:cxn ang="0">
                    <a:pos x="334" y="1304"/>
                  </a:cxn>
                  <a:cxn ang="0">
                    <a:pos x="321" y="1377"/>
                  </a:cxn>
                  <a:cxn ang="0">
                    <a:pos x="321" y="1491"/>
                  </a:cxn>
                  <a:cxn ang="0">
                    <a:pos x="325" y="1525"/>
                  </a:cxn>
                  <a:cxn ang="0">
                    <a:pos x="321" y="1576"/>
                  </a:cxn>
                  <a:cxn ang="0">
                    <a:pos x="334" y="1607"/>
                  </a:cxn>
                  <a:cxn ang="0">
                    <a:pos x="321" y="1663"/>
                  </a:cxn>
                  <a:cxn ang="0">
                    <a:pos x="335" y="1816"/>
                  </a:cxn>
                  <a:cxn ang="0">
                    <a:pos x="320" y="1862"/>
                  </a:cxn>
                  <a:cxn ang="0">
                    <a:pos x="329" y="1903"/>
                  </a:cxn>
                  <a:cxn ang="0">
                    <a:pos x="321" y="1954"/>
                  </a:cxn>
                  <a:cxn ang="0">
                    <a:pos x="322" y="1983"/>
                  </a:cxn>
                  <a:cxn ang="0">
                    <a:pos x="321" y="2023"/>
                  </a:cxn>
                  <a:cxn ang="0">
                    <a:pos x="329" y="2054"/>
                  </a:cxn>
                  <a:cxn ang="0">
                    <a:pos x="325" y="2183"/>
                  </a:cxn>
                  <a:cxn ang="0">
                    <a:pos x="321" y="2239"/>
                  </a:cxn>
                  <a:cxn ang="0">
                    <a:pos x="287" y="2341"/>
                  </a:cxn>
                  <a:cxn ang="0">
                    <a:pos x="235" y="2345"/>
                  </a:cxn>
                  <a:cxn ang="0">
                    <a:pos x="205" y="2371"/>
                  </a:cxn>
                  <a:cxn ang="0">
                    <a:pos x="153" y="2404"/>
                  </a:cxn>
                  <a:cxn ang="0">
                    <a:pos x="108" y="2446"/>
                  </a:cxn>
                  <a:cxn ang="0">
                    <a:pos x="64" y="2482"/>
                  </a:cxn>
                </a:cxnLst>
                <a:rect l="0" t="0" r="r" b="b"/>
                <a:pathLst>
                  <a:path w="335" h="2515">
                    <a:moveTo>
                      <a:pt x="12" y="2515"/>
                    </a:moveTo>
                    <a:lnTo>
                      <a:pt x="12" y="2503"/>
                    </a:lnTo>
                    <a:lnTo>
                      <a:pt x="12" y="2492"/>
                    </a:lnTo>
                    <a:lnTo>
                      <a:pt x="12" y="2483"/>
                    </a:lnTo>
                    <a:lnTo>
                      <a:pt x="12" y="2474"/>
                    </a:lnTo>
                    <a:lnTo>
                      <a:pt x="20" y="2474"/>
                    </a:lnTo>
                    <a:lnTo>
                      <a:pt x="29" y="2474"/>
                    </a:lnTo>
                    <a:lnTo>
                      <a:pt x="29" y="2458"/>
                    </a:lnTo>
                    <a:lnTo>
                      <a:pt x="29" y="2445"/>
                    </a:lnTo>
                    <a:lnTo>
                      <a:pt x="20" y="2445"/>
                    </a:lnTo>
                    <a:lnTo>
                      <a:pt x="12" y="2445"/>
                    </a:lnTo>
                    <a:lnTo>
                      <a:pt x="12" y="2432"/>
                    </a:lnTo>
                    <a:lnTo>
                      <a:pt x="12" y="2420"/>
                    </a:lnTo>
                    <a:lnTo>
                      <a:pt x="12" y="2409"/>
                    </a:lnTo>
                    <a:lnTo>
                      <a:pt x="12" y="2399"/>
                    </a:lnTo>
                    <a:lnTo>
                      <a:pt x="20" y="2399"/>
                    </a:lnTo>
                    <a:lnTo>
                      <a:pt x="29" y="2399"/>
                    </a:lnTo>
                    <a:lnTo>
                      <a:pt x="29" y="2382"/>
                    </a:lnTo>
                    <a:lnTo>
                      <a:pt x="29" y="2370"/>
                    </a:lnTo>
                    <a:lnTo>
                      <a:pt x="20" y="2370"/>
                    </a:lnTo>
                    <a:lnTo>
                      <a:pt x="12" y="2370"/>
                    </a:lnTo>
                    <a:lnTo>
                      <a:pt x="12" y="2358"/>
                    </a:lnTo>
                    <a:lnTo>
                      <a:pt x="12" y="2347"/>
                    </a:lnTo>
                    <a:lnTo>
                      <a:pt x="12" y="2338"/>
                    </a:lnTo>
                    <a:lnTo>
                      <a:pt x="12" y="2329"/>
                    </a:lnTo>
                    <a:lnTo>
                      <a:pt x="20" y="2329"/>
                    </a:lnTo>
                    <a:lnTo>
                      <a:pt x="29" y="2329"/>
                    </a:lnTo>
                    <a:lnTo>
                      <a:pt x="29" y="2312"/>
                    </a:lnTo>
                    <a:lnTo>
                      <a:pt x="29" y="2299"/>
                    </a:lnTo>
                    <a:lnTo>
                      <a:pt x="20" y="2299"/>
                    </a:lnTo>
                    <a:lnTo>
                      <a:pt x="12" y="2299"/>
                    </a:lnTo>
                    <a:lnTo>
                      <a:pt x="12" y="2286"/>
                    </a:lnTo>
                    <a:lnTo>
                      <a:pt x="12" y="2274"/>
                    </a:lnTo>
                    <a:lnTo>
                      <a:pt x="12" y="2262"/>
                    </a:lnTo>
                    <a:lnTo>
                      <a:pt x="12" y="2253"/>
                    </a:lnTo>
                    <a:lnTo>
                      <a:pt x="16" y="2248"/>
                    </a:lnTo>
                    <a:lnTo>
                      <a:pt x="20" y="2245"/>
                    </a:lnTo>
                    <a:lnTo>
                      <a:pt x="25" y="2242"/>
                    </a:lnTo>
                    <a:lnTo>
                      <a:pt x="29" y="2241"/>
                    </a:lnTo>
                    <a:lnTo>
                      <a:pt x="20" y="2241"/>
                    </a:lnTo>
                    <a:lnTo>
                      <a:pt x="12" y="2241"/>
                    </a:lnTo>
                    <a:lnTo>
                      <a:pt x="12" y="2202"/>
                    </a:lnTo>
                    <a:lnTo>
                      <a:pt x="12" y="2163"/>
                    </a:lnTo>
                    <a:lnTo>
                      <a:pt x="12" y="2124"/>
                    </a:lnTo>
                    <a:lnTo>
                      <a:pt x="12" y="2085"/>
                    </a:lnTo>
                    <a:lnTo>
                      <a:pt x="12" y="2047"/>
                    </a:lnTo>
                    <a:lnTo>
                      <a:pt x="12" y="2008"/>
                    </a:lnTo>
                    <a:lnTo>
                      <a:pt x="12" y="1971"/>
                    </a:lnTo>
                    <a:lnTo>
                      <a:pt x="12" y="1932"/>
                    </a:lnTo>
                    <a:lnTo>
                      <a:pt x="12" y="1924"/>
                    </a:lnTo>
                    <a:lnTo>
                      <a:pt x="12" y="1921"/>
                    </a:lnTo>
                    <a:lnTo>
                      <a:pt x="12" y="1912"/>
                    </a:lnTo>
                    <a:lnTo>
                      <a:pt x="12" y="1903"/>
                    </a:lnTo>
                    <a:lnTo>
                      <a:pt x="16" y="1899"/>
                    </a:lnTo>
                    <a:lnTo>
                      <a:pt x="20" y="1895"/>
                    </a:lnTo>
                    <a:lnTo>
                      <a:pt x="25" y="1893"/>
                    </a:lnTo>
                    <a:lnTo>
                      <a:pt x="29" y="1892"/>
                    </a:lnTo>
                    <a:lnTo>
                      <a:pt x="20" y="1892"/>
                    </a:lnTo>
                    <a:lnTo>
                      <a:pt x="12" y="1892"/>
                    </a:lnTo>
                    <a:lnTo>
                      <a:pt x="12" y="1879"/>
                    </a:lnTo>
                    <a:lnTo>
                      <a:pt x="12" y="1866"/>
                    </a:lnTo>
                    <a:lnTo>
                      <a:pt x="12" y="1855"/>
                    </a:lnTo>
                    <a:lnTo>
                      <a:pt x="12" y="1845"/>
                    </a:lnTo>
                    <a:lnTo>
                      <a:pt x="12" y="1837"/>
                    </a:lnTo>
                    <a:lnTo>
                      <a:pt x="12" y="1834"/>
                    </a:lnTo>
                    <a:lnTo>
                      <a:pt x="12" y="1821"/>
                    </a:lnTo>
                    <a:lnTo>
                      <a:pt x="12" y="1808"/>
                    </a:lnTo>
                    <a:lnTo>
                      <a:pt x="12" y="1797"/>
                    </a:lnTo>
                    <a:lnTo>
                      <a:pt x="12" y="1787"/>
                    </a:lnTo>
                    <a:lnTo>
                      <a:pt x="12" y="1779"/>
                    </a:lnTo>
                    <a:lnTo>
                      <a:pt x="12" y="1776"/>
                    </a:lnTo>
                    <a:lnTo>
                      <a:pt x="12" y="1767"/>
                    </a:lnTo>
                    <a:lnTo>
                      <a:pt x="12" y="1758"/>
                    </a:lnTo>
                    <a:lnTo>
                      <a:pt x="16" y="1754"/>
                    </a:lnTo>
                    <a:lnTo>
                      <a:pt x="20" y="1750"/>
                    </a:lnTo>
                    <a:lnTo>
                      <a:pt x="25" y="1748"/>
                    </a:lnTo>
                    <a:lnTo>
                      <a:pt x="29" y="1747"/>
                    </a:lnTo>
                    <a:lnTo>
                      <a:pt x="20" y="1747"/>
                    </a:lnTo>
                    <a:lnTo>
                      <a:pt x="12" y="1747"/>
                    </a:lnTo>
                    <a:lnTo>
                      <a:pt x="12" y="1707"/>
                    </a:lnTo>
                    <a:lnTo>
                      <a:pt x="12" y="1668"/>
                    </a:lnTo>
                    <a:lnTo>
                      <a:pt x="12" y="1629"/>
                    </a:lnTo>
                    <a:lnTo>
                      <a:pt x="12" y="1591"/>
                    </a:lnTo>
                    <a:lnTo>
                      <a:pt x="12" y="1551"/>
                    </a:lnTo>
                    <a:lnTo>
                      <a:pt x="12" y="1513"/>
                    </a:lnTo>
                    <a:lnTo>
                      <a:pt x="12" y="1475"/>
                    </a:lnTo>
                    <a:lnTo>
                      <a:pt x="12" y="1438"/>
                    </a:lnTo>
                    <a:lnTo>
                      <a:pt x="16" y="1434"/>
                    </a:lnTo>
                    <a:lnTo>
                      <a:pt x="20" y="1430"/>
                    </a:lnTo>
                    <a:lnTo>
                      <a:pt x="25" y="1427"/>
                    </a:lnTo>
                    <a:lnTo>
                      <a:pt x="29" y="1426"/>
                    </a:lnTo>
                    <a:lnTo>
                      <a:pt x="20" y="1426"/>
                    </a:lnTo>
                    <a:lnTo>
                      <a:pt x="12" y="1426"/>
                    </a:lnTo>
                    <a:lnTo>
                      <a:pt x="12" y="1410"/>
                    </a:lnTo>
                    <a:lnTo>
                      <a:pt x="12" y="1391"/>
                    </a:lnTo>
                    <a:lnTo>
                      <a:pt x="11" y="1382"/>
                    </a:lnTo>
                    <a:lnTo>
                      <a:pt x="9" y="1375"/>
                    </a:lnTo>
                    <a:lnTo>
                      <a:pt x="7" y="1372"/>
                    </a:lnTo>
                    <a:lnTo>
                      <a:pt x="5" y="1370"/>
                    </a:lnTo>
                    <a:lnTo>
                      <a:pt x="3" y="1369"/>
                    </a:lnTo>
                    <a:lnTo>
                      <a:pt x="0" y="1368"/>
                    </a:lnTo>
                    <a:lnTo>
                      <a:pt x="1" y="1364"/>
                    </a:lnTo>
                    <a:lnTo>
                      <a:pt x="4" y="1360"/>
                    </a:lnTo>
                    <a:lnTo>
                      <a:pt x="7" y="1355"/>
                    </a:lnTo>
                    <a:lnTo>
                      <a:pt x="12" y="1351"/>
                    </a:lnTo>
                    <a:lnTo>
                      <a:pt x="12" y="1290"/>
                    </a:lnTo>
                    <a:lnTo>
                      <a:pt x="12" y="1229"/>
                    </a:lnTo>
                    <a:lnTo>
                      <a:pt x="12" y="1167"/>
                    </a:lnTo>
                    <a:lnTo>
                      <a:pt x="12" y="1106"/>
                    </a:lnTo>
                    <a:lnTo>
                      <a:pt x="12" y="1045"/>
                    </a:lnTo>
                    <a:lnTo>
                      <a:pt x="12" y="984"/>
                    </a:lnTo>
                    <a:lnTo>
                      <a:pt x="12" y="924"/>
                    </a:lnTo>
                    <a:lnTo>
                      <a:pt x="12" y="863"/>
                    </a:lnTo>
                    <a:lnTo>
                      <a:pt x="12" y="801"/>
                    </a:lnTo>
                    <a:lnTo>
                      <a:pt x="12" y="741"/>
                    </a:lnTo>
                    <a:lnTo>
                      <a:pt x="12" y="680"/>
                    </a:lnTo>
                    <a:lnTo>
                      <a:pt x="12" y="620"/>
                    </a:lnTo>
                    <a:lnTo>
                      <a:pt x="12" y="560"/>
                    </a:lnTo>
                    <a:lnTo>
                      <a:pt x="12" y="499"/>
                    </a:lnTo>
                    <a:lnTo>
                      <a:pt x="12" y="438"/>
                    </a:lnTo>
                    <a:lnTo>
                      <a:pt x="12" y="378"/>
                    </a:lnTo>
                    <a:lnTo>
                      <a:pt x="20" y="378"/>
                    </a:lnTo>
                    <a:lnTo>
                      <a:pt x="29" y="378"/>
                    </a:lnTo>
                    <a:lnTo>
                      <a:pt x="28" y="366"/>
                    </a:lnTo>
                    <a:lnTo>
                      <a:pt x="28" y="357"/>
                    </a:lnTo>
                    <a:lnTo>
                      <a:pt x="29" y="354"/>
                    </a:lnTo>
                    <a:lnTo>
                      <a:pt x="32" y="351"/>
                    </a:lnTo>
                    <a:lnTo>
                      <a:pt x="36" y="350"/>
                    </a:lnTo>
                    <a:lnTo>
                      <a:pt x="42" y="349"/>
                    </a:lnTo>
                    <a:lnTo>
                      <a:pt x="42" y="341"/>
                    </a:lnTo>
                    <a:lnTo>
                      <a:pt x="42" y="332"/>
                    </a:lnTo>
                    <a:lnTo>
                      <a:pt x="50" y="332"/>
                    </a:lnTo>
                    <a:lnTo>
                      <a:pt x="59" y="332"/>
                    </a:lnTo>
                    <a:lnTo>
                      <a:pt x="58" y="320"/>
                    </a:lnTo>
                    <a:lnTo>
                      <a:pt x="58" y="311"/>
                    </a:lnTo>
                    <a:lnTo>
                      <a:pt x="59" y="307"/>
                    </a:lnTo>
                    <a:lnTo>
                      <a:pt x="61" y="305"/>
                    </a:lnTo>
                    <a:lnTo>
                      <a:pt x="65" y="303"/>
                    </a:lnTo>
                    <a:lnTo>
                      <a:pt x="71" y="303"/>
                    </a:lnTo>
                    <a:lnTo>
                      <a:pt x="71" y="286"/>
                    </a:lnTo>
                    <a:lnTo>
                      <a:pt x="71" y="274"/>
                    </a:lnTo>
                    <a:lnTo>
                      <a:pt x="76" y="270"/>
                    </a:lnTo>
                    <a:lnTo>
                      <a:pt x="83" y="266"/>
                    </a:lnTo>
                    <a:lnTo>
                      <a:pt x="91" y="263"/>
                    </a:lnTo>
                    <a:lnTo>
                      <a:pt x="100" y="262"/>
                    </a:lnTo>
                    <a:lnTo>
                      <a:pt x="100" y="246"/>
                    </a:lnTo>
                    <a:lnTo>
                      <a:pt x="100" y="233"/>
                    </a:lnTo>
                    <a:lnTo>
                      <a:pt x="108" y="233"/>
                    </a:lnTo>
                    <a:lnTo>
                      <a:pt x="117" y="233"/>
                    </a:lnTo>
                    <a:lnTo>
                      <a:pt x="116" y="221"/>
                    </a:lnTo>
                    <a:lnTo>
                      <a:pt x="116" y="212"/>
                    </a:lnTo>
                    <a:lnTo>
                      <a:pt x="117" y="209"/>
                    </a:lnTo>
                    <a:lnTo>
                      <a:pt x="120" y="206"/>
                    </a:lnTo>
                    <a:lnTo>
                      <a:pt x="123" y="205"/>
                    </a:lnTo>
                    <a:lnTo>
                      <a:pt x="129" y="204"/>
                    </a:lnTo>
                    <a:lnTo>
                      <a:pt x="129" y="195"/>
                    </a:lnTo>
                    <a:lnTo>
                      <a:pt x="129" y="187"/>
                    </a:lnTo>
                    <a:lnTo>
                      <a:pt x="137" y="187"/>
                    </a:lnTo>
                    <a:lnTo>
                      <a:pt x="146" y="187"/>
                    </a:lnTo>
                    <a:lnTo>
                      <a:pt x="146" y="173"/>
                    </a:lnTo>
                    <a:lnTo>
                      <a:pt x="145" y="160"/>
                    </a:lnTo>
                    <a:lnTo>
                      <a:pt x="146" y="154"/>
                    </a:lnTo>
                    <a:lnTo>
                      <a:pt x="149" y="150"/>
                    </a:lnTo>
                    <a:lnTo>
                      <a:pt x="150" y="148"/>
                    </a:lnTo>
                    <a:lnTo>
                      <a:pt x="152" y="147"/>
                    </a:lnTo>
                    <a:lnTo>
                      <a:pt x="155" y="146"/>
                    </a:lnTo>
                    <a:lnTo>
                      <a:pt x="158" y="146"/>
                    </a:lnTo>
                    <a:lnTo>
                      <a:pt x="158" y="137"/>
                    </a:lnTo>
                    <a:lnTo>
                      <a:pt x="158" y="129"/>
                    </a:lnTo>
                    <a:lnTo>
                      <a:pt x="166" y="129"/>
                    </a:lnTo>
                    <a:lnTo>
                      <a:pt x="175" y="129"/>
                    </a:lnTo>
                    <a:lnTo>
                      <a:pt x="175" y="117"/>
                    </a:lnTo>
                    <a:lnTo>
                      <a:pt x="174" y="107"/>
                    </a:lnTo>
                    <a:lnTo>
                      <a:pt x="175" y="103"/>
                    </a:lnTo>
                    <a:lnTo>
                      <a:pt x="178" y="101"/>
                    </a:lnTo>
                    <a:lnTo>
                      <a:pt x="181" y="99"/>
                    </a:lnTo>
                    <a:lnTo>
                      <a:pt x="188" y="99"/>
                    </a:lnTo>
                    <a:lnTo>
                      <a:pt x="188" y="82"/>
                    </a:lnTo>
                    <a:lnTo>
                      <a:pt x="188" y="70"/>
                    </a:lnTo>
                    <a:lnTo>
                      <a:pt x="193" y="65"/>
                    </a:lnTo>
                    <a:lnTo>
                      <a:pt x="200" y="62"/>
                    </a:lnTo>
                    <a:lnTo>
                      <a:pt x="208" y="59"/>
                    </a:lnTo>
                    <a:lnTo>
                      <a:pt x="217" y="58"/>
                    </a:lnTo>
                    <a:lnTo>
                      <a:pt x="217" y="41"/>
                    </a:lnTo>
                    <a:lnTo>
                      <a:pt x="217" y="29"/>
                    </a:lnTo>
                    <a:lnTo>
                      <a:pt x="226" y="29"/>
                    </a:lnTo>
                    <a:lnTo>
                      <a:pt x="234" y="29"/>
                    </a:lnTo>
                    <a:lnTo>
                      <a:pt x="234" y="17"/>
                    </a:lnTo>
                    <a:lnTo>
                      <a:pt x="233" y="8"/>
                    </a:lnTo>
                    <a:lnTo>
                      <a:pt x="234" y="5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6" y="0"/>
                    </a:lnTo>
                    <a:lnTo>
                      <a:pt x="246" y="12"/>
                    </a:lnTo>
                    <a:lnTo>
                      <a:pt x="246" y="29"/>
                    </a:lnTo>
                    <a:lnTo>
                      <a:pt x="255" y="29"/>
                    </a:lnTo>
                    <a:lnTo>
                      <a:pt x="263" y="29"/>
                    </a:lnTo>
                    <a:lnTo>
                      <a:pt x="262" y="50"/>
                    </a:lnTo>
                    <a:lnTo>
                      <a:pt x="260" y="79"/>
                    </a:lnTo>
                    <a:lnTo>
                      <a:pt x="261" y="93"/>
                    </a:lnTo>
                    <a:lnTo>
                      <a:pt x="263" y="105"/>
                    </a:lnTo>
                    <a:lnTo>
                      <a:pt x="265" y="110"/>
                    </a:lnTo>
                    <a:lnTo>
                      <a:pt x="268" y="113"/>
                    </a:lnTo>
                    <a:lnTo>
                      <a:pt x="271" y="116"/>
                    </a:lnTo>
                    <a:lnTo>
                      <a:pt x="275" y="117"/>
                    </a:lnTo>
                    <a:lnTo>
                      <a:pt x="275" y="140"/>
                    </a:lnTo>
                    <a:lnTo>
                      <a:pt x="275" y="164"/>
                    </a:lnTo>
                    <a:lnTo>
                      <a:pt x="275" y="190"/>
                    </a:lnTo>
                    <a:lnTo>
                      <a:pt x="275" y="216"/>
                    </a:lnTo>
                    <a:lnTo>
                      <a:pt x="284" y="216"/>
                    </a:lnTo>
                    <a:lnTo>
                      <a:pt x="292" y="216"/>
                    </a:lnTo>
                    <a:lnTo>
                      <a:pt x="292" y="228"/>
                    </a:lnTo>
                    <a:lnTo>
                      <a:pt x="292" y="237"/>
                    </a:lnTo>
                    <a:lnTo>
                      <a:pt x="292" y="240"/>
                    </a:lnTo>
                    <a:lnTo>
                      <a:pt x="295" y="243"/>
                    </a:lnTo>
                    <a:lnTo>
                      <a:pt x="298" y="244"/>
                    </a:lnTo>
                    <a:lnTo>
                      <a:pt x="304" y="245"/>
                    </a:lnTo>
                    <a:lnTo>
                      <a:pt x="304" y="254"/>
                    </a:lnTo>
                    <a:lnTo>
                      <a:pt x="304" y="266"/>
                    </a:lnTo>
                    <a:lnTo>
                      <a:pt x="304" y="278"/>
                    </a:lnTo>
                    <a:lnTo>
                      <a:pt x="304" y="291"/>
                    </a:lnTo>
                    <a:lnTo>
                      <a:pt x="304" y="295"/>
                    </a:lnTo>
                    <a:lnTo>
                      <a:pt x="304" y="303"/>
                    </a:lnTo>
                    <a:lnTo>
                      <a:pt x="304" y="313"/>
                    </a:lnTo>
                    <a:lnTo>
                      <a:pt x="304" y="324"/>
                    </a:lnTo>
                    <a:lnTo>
                      <a:pt x="304" y="336"/>
                    </a:lnTo>
                    <a:lnTo>
                      <a:pt x="304" y="349"/>
                    </a:lnTo>
                    <a:lnTo>
                      <a:pt x="300" y="350"/>
                    </a:lnTo>
                    <a:lnTo>
                      <a:pt x="296" y="353"/>
                    </a:lnTo>
                    <a:lnTo>
                      <a:pt x="293" y="357"/>
                    </a:lnTo>
                    <a:lnTo>
                      <a:pt x="292" y="361"/>
                    </a:lnTo>
                    <a:lnTo>
                      <a:pt x="305" y="361"/>
                    </a:lnTo>
                    <a:lnTo>
                      <a:pt x="321" y="361"/>
                    </a:lnTo>
                    <a:lnTo>
                      <a:pt x="320" y="377"/>
                    </a:lnTo>
                    <a:lnTo>
                      <a:pt x="318" y="396"/>
                    </a:lnTo>
                    <a:lnTo>
                      <a:pt x="318" y="401"/>
                    </a:lnTo>
                    <a:lnTo>
                      <a:pt x="319" y="405"/>
                    </a:lnTo>
                    <a:lnTo>
                      <a:pt x="320" y="409"/>
                    </a:lnTo>
                    <a:lnTo>
                      <a:pt x="321" y="412"/>
                    </a:lnTo>
                    <a:lnTo>
                      <a:pt x="323" y="415"/>
                    </a:lnTo>
                    <a:lnTo>
                      <a:pt x="326" y="417"/>
                    </a:lnTo>
                    <a:lnTo>
                      <a:pt x="329" y="418"/>
                    </a:lnTo>
                    <a:lnTo>
                      <a:pt x="334" y="419"/>
                    </a:lnTo>
                    <a:lnTo>
                      <a:pt x="334" y="441"/>
                    </a:lnTo>
                    <a:lnTo>
                      <a:pt x="334" y="462"/>
                    </a:lnTo>
                    <a:lnTo>
                      <a:pt x="334" y="485"/>
                    </a:lnTo>
                    <a:lnTo>
                      <a:pt x="334" y="507"/>
                    </a:lnTo>
                    <a:lnTo>
                      <a:pt x="325" y="507"/>
                    </a:lnTo>
                    <a:lnTo>
                      <a:pt x="321" y="507"/>
                    </a:lnTo>
                    <a:lnTo>
                      <a:pt x="322" y="511"/>
                    </a:lnTo>
                    <a:lnTo>
                      <a:pt x="325" y="516"/>
                    </a:lnTo>
                    <a:lnTo>
                      <a:pt x="329" y="520"/>
                    </a:lnTo>
                    <a:lnTo>
                      <a:pt x="334" y="524"/>
                    </a:lnTo>
                    <a:lnTo>
                      <a:pt x="334" y="549"/>
                    </a:lnTo>
                    <a:lnTo>
                      <a:pt x="334" y="573"/>
                    </a:lnTo>
                    <a:lnTo>
                      <a:pt x="334" y="598"/>
                    </a:lnTo>
                    <a:lnTo>
                      <a:pt x="334" y="624"/>
                    </a:lnTo>
                    <a:lnTo>
                      <a:pt x="334" y="650"/>
                    </a:lnTo>
                    <a:lnTo>
                      <a:pt x="334" y="676"/>
                    </a:lnTo>
                    <a:lnTo>
                      <a:pt x="334" y="702"/>
                    </a:lnTo>
                    <a:lnTo>
                      <a:pt x="334" y="728"/>
                    </a:lnTo>
                    <a:lnTo>
                      <a:pt x="334" y="731"/>
                    </a:lnTo>
                    <a:lnTo>
                      <a:pt x="334" y="739"/>
                    </a:lnTo>
                    <a:lnTo>
                      <a:pt x="334" y="764"/>
                    </a:lnTo>
                    <a:lnTo>
                      <a:pt x="334" y="788"/>
                    </a:lnTo>
                    <a:lnTo>
                      <a:pt x="334" y="813"/>
                    </a:lnTo>
                    <a:lnTo>
                      <a:pt x="334" y="839"/>
                    </a:lnTo>
                    <a:lnTo>
                      <a:pt x="334" y="865"/>
                    </a:lnTo>
                    <a:lnTo>
                      <a:pt x="334" y="891"/>
                    </a:lnTo>
                    <a:lnTo>
                      <a:pt x="334" y="917"/>
                    </a:lnTo>
                    <a:lnTo>
                      <a:pt x="334" y="943"/>
                    </a:lnTo>
                    <a:lnTo>
                      <a:pt x="325" y="943"/>
                    </a:lnTo>
                    <a:lnTo>
                      <a:pt x="321" y="943"/>
                    </a:lnTo>
                    <a:lnTo>
                      <a:pt x="322" y="948"/>
                    </a:lnTo>
                    <a:lnTo>
                      <a:pt x="325" y="952"/>
                    </a:lnTo>
                    <a:lnTo>
                      <a:pt x="329" y="956"/>
                    </a:lnTo>
                    <a:lnTo>
                      <a:pt x="334" y="961"/>
                    </a:lnTo>
                    <a:lnTo>
                      <a:pt x="335" y="972"/>
                    </a:lnTo>
                    <a:lnTo>
                      <a:pt x="335" y="986"/>
                    </a:lnTo>
                    <a:lnTo>
                      <a:pt x="334" y="992"/>
                    </a:lnTo>
                    <a:lnTo>
                      <a:pt x="330" y="997"/>
                    </a:lnTo>
                    <a:lnTo>
                      <a:pt x="329" y="999"/>
                    </a:lnTo>
                    <a:lnTo>
                      <a:pt x="327" y="1000"/>
                    </a:lnTo>
                    <a:lnTo>
                      <a:pt x="324" y="1001"/>
                    </a:lnTo>
                    <a:lnTo>
                      <a:pt x="321" y="1001"/>
                    </a:lnTo>
                    <a:lnTo>
                      <a:pt x="321" y="1013"/>
                    </a:lnTo>
                    <a:lnTo>
                      <a:pt x="321" y="1023"/>
                    </a:lnTo>
                    <a:lnTo>
                      <a:pt x="321" y="1026"/>
                    </a:lnTo>
                    <a:lnTo>
                      <a:pt x="324" y="1028"/>
                    </a:lnTo>
                    <a:lnTo>
                      <a:pt x="327" y="1030"/>
                    </a:lnTo>
                    <a:lnTo>
                      <a:pt x="334" y="1031"/>
                    </a:lnTo>
                    <a:lnTo>
                      <a:pt x="335" y="1047"/>
                    </a:lnTo>
                    <a:lnTo>
                      <a:pt x="335" y="1066"/>
                    </a:lnTo>
                    <a:lnTo>
                      <a:pt x="334" y="1075"/>
                    </a:lnTo>
                    <a:lnTo>
                      <a:pt x="330" y="1082"/>
                    </a:lnTo>
                    <a:lnTo>
                      <a:pt x="329" y="1085"/>
                    </a:lnTo>
                    <a:lnTo>
                      <a:pt x="327" y="1087"/>
                    </a:lnTo>
                    <a:lnTo>
                      <a:pt x="324" y="1088"/>
                    </a:lnTo>
                    <a:lnTo>
                      <a:pt x="321" y="1089"/>
                    </a:lnTo>
                    <a:lnTo>
                      <a:pt x="321" y="1100"/>
                    </a:lnTo>
                    <a:lnTo>
                      <a:pt x="321" y="1110"/>
                    </a:lnTo>
                    <a:lnTo>
                      <a:pt x="321" y="1113"/>
                    </a:lnTo>
                    <a:lnTo>
                      <a:pt x="324" y="1115"/>
                    </a:lnTo>
                    <a:lnTo>
                      <a:pt x="327" y="1117"/>
                    </a:lnTo>
                    <a:lnTo>
                      <a:pt x="334" y="1117"/>
                    </a:lnTo>
                    <a:lnTo>
                      <a:pt x="335" y="1127"/>
                    </a:lnTo>
                    <a:lnTo>
                      <a:pt x="335" y="1136"/>
                    </a:lnTo>
                    <a:lnTo>
                      <a:pt x="334" y="1141"/>
                    </a:lnTo>
                    <a:lnTo>
                      <a:pt x="330" y="1144"/>
                    </a:lnTo>
                    <a:lnTo>
                      <a:pt x="327" y="1146"/>
                    </a:lnTo>
                    <a:lnTo>
                      <a:pt x="321" y="1147"/>
                    </a:lnTo>
                    <a:lnTo>
                      <a:pt x="321" y="1161"/>
                    </a:lnTo>
                    <a:lnTo>
                      <a:pt x="321" y="1176"/>
                    </a:lnTo>
                    <a:lnTo>
                      <a:pt x="321" y="1183"/>
                    </a:lnTo>
                    <a:lnTo>
                      <a:pt x="324" y="1188"/>
                    </a:lnTo>
                    <a:lnTo>
                      <a:pt x="325" y="1190"/>
                    </a:lnTo>
                    <a:lnTo>
                      <a:pt x="327" y="1192"/>
                    </a:lnTo>
                    <a:lnTo>
                      <a:pt x="330" y="1193"/>
                    </a:lnTo>
                    <a:lnTo>
                      <a:pt x="334" y="1193"/>
                    </a:lnTo>
                    <a:lnTo>
                      <a:pt x="335" y="1203"/>
                    </a:lnTo>
                    <a:lnTo>
                      <a:pt x="335" y="1213"/>
                    </a:lnTo>
                    <a:lnTo>
                      <a:pt x="334" y="1217"/>
                    </a:lnTo>
                    <a:lnTo>
                      <a:pt x="330" y="1220"/>
                    </a:lnTo>
                    <a:lnTo>
                      <a:pt x="327" y="1222"/>
                    </a:lnTo>
                    <a:lnTo>
                      <a:pt x="321" y="1223"/>
                    </a:lnTo>
                    <a:lnTo>
                      <a:pt x="321" y="1235"/>
                    </a:lnTo>
                    <a:lnTo>
                      <a:pt x="321" y="1252"/>
                    </a:lnTo>
                    <a:lnTo>
                      <a:pt x="321" y="1256"/>
                    </a:lnTo>
                    <a:lnTo>
                      <a:pt x="321" y="1264"/>
                    </a:lnTo>
                    <a:lnTo>
                      <a:pt x="322" y="1268"/>
                    </a:lnTo>
                    <a:lnTo>
                      <a:pt x="325" y="1272"/>
                    </a:lnTo>
                    <a:lnTo>
                      <a:pt x="329" y="1277"/>
                    </a:lnTo>
                    <a:lnTo>
                      <a:pt x="334" y="1281"/>
                    </a:lnTo>
                    <a:lnTo>
                      <a:pt x="335" y="1291"/>
                    </a:lnTo>
                    <a:lnTo>
                      <a:pt x="335" y="1300"/>
                    </a:lnTo>
                    <a:lnTo>
                      <a:pt x="334" y="1304"/>
                    </a:lnTo>
                    <a:lnTo>
                      <a:pt x="330" y="1307"/>
                    </a:lnTo>
                    <a:lnTo>
                      <a:pt x="327" y="1309"/>
                    </a:lnTo>
                    <a:lnTo>
                      <a:pt x="321" y="1310"/>
                    </a:lnTo>
                    <a:lnTo>
                      <a:pt x="321" y="1322"/>
                    </a:lnTo>
                    <a:lnTo>
                      <a:pt x="321" y="1339"/>
                    </a:lnTo>
                    <a:lnTo>
                      <a:pt x="321" y="1343"/>
                    </a:lnTo>
                    <a:lnTo>
                      <a:pt x="321" y="1351"/>
                    </a:lnTo>
                    <a:lnTo>
                      <a:pt x="321" y="1377"/>
                    </a:lnTo>
                    <a:lnTo>
                      <a:pt x="321" y="1403"/>
                    </a:lnTo>
                    <a:lnTo>
                      <a:pt x="321" y="1429"/>
                    </a:lnTo>
                    <a:lnTo>
                      <a:pt x="321" y="1455"/>
                    </a:lnTo>
                    <a:lnTo>
                      <a:pt x="321" y="1459"/>
                    </a:lnTo>
                    <a:lnTo>
                      <a:pt x="321" y="1467"/>
                    </a:lnTo>
                    <a:lnTo>
                      <a:pt x="321" y="1479"/>
                    </a:lnTo>
                    <a:lnTo>
                      <a:pt x="321" y="1488"/>
                    </a:lnTo>
                    <a:lnTo>
                      <a:pt x="321" y="1491"/>
                    </a:lnTo>
                    <a:lnTo>
                      <a:pt x="324" y="1494"/>
                    </a:lnTo>
                    <a:lnTo>
                      <a:pt x="327" y="1495"/>
                    </a:lnTo>
                    <a:lnTo>
                      <a:pt x="334" y="1496"/>
                    </a:lnTo>
                    <a:lnTo>
                      <a:pt x="329" y="1501"/>
                    </a:lnTo>
                    <a:lnTo>
                      <a:pt x="325" y="1508"/>
                    </a:lnTo>
                    <a:lnTo>
                      <a:pt x="322" y="1516"/>
                    </a:lnTo>
                    <a:lnTo>
                      <a:pt x="321" y="1525"/>
                    </a:lnTo>
                    <a:lnTo>
                      <a:pt x="325" y="1525"/>
                    </a:lnTo>
                    <a:lnTo>
                      <a:pt x="334" y="1525"/>
                    </a:lnTo>
                    <a:lnTo>
                      <a:pt x="329" y="1529"/>
                    </a:lnTo>
                    <a:lnTo>
                      <a:pt x="325" y="1534"/>
                    </a:lnTo>
                    <a:lnTo>
                      <a:pt x="322" y="1538"/>
                    </a:lnTo>
                    <a:lnTo>
                      <a:pt x="321" y="1542"/>
                    </a:lnTo>
                    <a:lnTo>
                      <a:pt x="321" y="1556"/>
                    </a:lnTo>
                    <a:lnTo>
                      <a:pt x="321" y="1569"/>
                    </a:lnTo>
                    <a:lnTo>
                      <a:pt x="321" y="1576"/>
                    </a:lnTo>
                    <a:lnTo>
                      <a:pt x="324" y="1580"/>
                    </a:lnTo>
                    <a:lnTo>
                      <a:pt x="325" y="1582"/>
                    </a:lnTo>
                    <a:lnTo>
                      <a:pt x="327" y="1583"/>
                    </a:lnTo>
                    <a:lnTo>
                      <a:pt x="330" y="1584"/>
                    </a:lnTo>
                    <a:lnTo>
                      <a:pt x="334" y="1584"/>
                    </a:lnTo>
                    <a:lnTo>
                      <a:pt x="335" y="1593"/>
                    </a:lnTo>
                    <a:lnTo>
                      <a:pt x="335" y="1603"/>
                    </a:lnTo>
                    <a:lnTo>
                      <a:pt x="334" y="1607"/>
                    </a:lnTo>
                    <a:lnTo>
                      <a:pt x="330" y="1610"/>
                    </a:lnTo>
                    <a:lnTo>
                      <a:pt x="327" y="1612"/>
                    </a:lnTo>
                    <a:lnTo>
                      <a:pt x="321" y="1613"/>
                    </a:lnTo>
                    <a:lnTo>
                      <a:pt x="321" y="1623"/>
                    </a:lnTo>
                    <a:lnTo>
                      <a:pt x="321" y="1634"/>
                    </a:lnTo>
                    <a:lnTo>
                      <a:pt x="321" y="1647"/>
                    </a:lnTo>
                    <a:lnTo>
                      <a:pt x="321" y="1659"/>
                    </a:lnTo>
                    <a:lnTo>
                      <a:pt x="321" y="1663"/>
                    </a:lnTo>
                    <a:lnTo>
                      <a:pt x="321" y="1671"/>
                    </a:lnTo>
                    <a:lnTo>
                      <a:pt x="321" y="1703"/>
                    </a:lnTo>
                    <a:lnTo>
                      <a:pt x="321" y="1736"/>
                    </a:lnTo>
                    <a:lnTo>
                      <a:pt x="321" y="1770"/>
                    </a:lnTo>
                    <a:lnTo>
                      <a:pt x="321" y="1805"/>
                    </a:lnTo>
                    <a:lnTo>
                      <a:pt x="325" y="1805"/>
                    </a:lnTo>
                    <a:lnTo>
                      <a:pt x="334" y="1805"/>
                    </a:lnTo>
                    <a:lnTo>
                      <a:pt x="335" y="1816"/>
                    </a:lnTo>
                    <a:lnTo>
                      <a:pt x="335" y="1829"/>
                    </a:lnTo>
                    <a:lnTo>
                      <a:pt x="334" y="1835"/>
                    </a:lnTo>
                    <a:lnTo>
                      <a:pt x="330" y="1841"/>
                    </a:lnTo>
                    <a:lnTo>
                      <a:pt x="329" y="1843"/>
                    </a:lnTo>
                    <a:lnTo>
                      <a:pt x="327" y="1844"/>
                    </a:lnTo>
                    <a:lnTo>
                      <a:pt x="324" y="1845"/>
                    </a:lnTo>
                    <a:lnTo>
                      <a:pt x="321" y="1845"/>
                    </a:lnTo>
                    <a:lnTo>
                      <a:pt x="320" y="1862"/>
                    </a:lnTo>
                    <a:lnTo>
                      <a:pt x="318" y="1881"/>
                    </a:lnTo>
                    <a:lnTo>
                      <a:pt x="318" y="1885"/>
                    </a:lnTo>
                    <a:lnTo>
                      <a:pt x="319" y="1890"/>
                    </a:lnTo>
                    <a:lnTo>
                      <a:pt x="320" y="1893"/>
                    </a:lnTo>
                    <a:lnTo>
                      <a:pt x="321" y="1897"/>
                    </a:lnTo>
                    <a:lnTo>
                      <a:pt x="323" y="1900"/>
                    </a:lnTo>
                    <a:lnTo>
                      <a:pt x="326" y="1902"/>
                    </a:lnTo>
                    <a:lnTo>
                      <a:pt x="329" y="1903"/>
                    </a:lnTo>
                    <a:lnTo>
                      <a:pt x="334" y="1903"/>
                    </a:lnTo>
                    <a:lnTo>
                      <a:pt x="329" y="1908"/>
                    </a:lnTo>
                    <a:lnTo>
                      <a:pt x="325" y="1912"/>
                    </a:lnTo>
                    <a:lnTo>
                      <a:pt x="322" y="1916"/>
                    </a:lnTo>
                    <a:lnTo>
                      <a:pt x="321" y="1921"/>
                    </a:lnTo>
                    <a:lnTo>
                      <a:pt x="321" y="1934"/>
                    </a:lnTo>
                    <a:lnTo>
                      <a:pt x="321" y="1949"/>
                    </a:lnTo>
                    <a:lnTo>
                      <a:pt x="321" y="1954"/>
                    </a:lnTo>
                    <a:lnTo>
                      <a:pt x="324" y="1958"/>
                    </a:lnTo>
                    <a:lnTo>
                      <a:pt x="325" y="1960"/>
                    </a:lnTo>
                    <a:lnTo>
                      <a:pt x="327" y="1961"/>
                    </a:lnTo>
                    <a:lnTo>
                      <a:pt x="330" y="1962"/>
                    </a:lnTo>
                    <a:lnTo>
                      <a:pt x="334" y="1962"/>
                    </a:lnTo>
                    <a:lnTo>
                      <a:pt x="329" y="1968"/>
                    </a:lnTo>
                    <a:lnTo>
                      <a:pt x="325" y="1975"/>
                    </a:lnTo>
                    <a:lnTo>
                      <a:pt x="322" y="1983"/>
                    </a:lnTo>
                    <a:lnTo>
                      <a:pt x="321" y="1991"/>
                    </a:lnTo>
                    <a:lnTo>
                      <a:pt x="325" y="1991"/>
                    </a:lnTo>
                    <a:lnTo>
                      <a:pt x="334" y="1991"/>
                    </a:lnTo>
                    <a:lnTo>
                      <a:pt x="329" y="1996"/>
                    </a:lnTo>
                    <a:lnTo>
                      <a:pt x="325" y="2000"/>
                    </a:lnTo>
                    <a:lnTo>
                      <a:pt x="322" y="2004"/>
                    </a:lnTo>
                    <a:lnTo>
                      <a:pt x="321" y="2009"/>
                    </a:lnTo>
                    <a:lnTo>
                      <a:pt x="321" y="2023"/>
                    </a:lnTo>
                    <a:lnTo>
                      <a:pt x="321" y="2036"/>
                    </a:lnTo>
                    <a:lnTo>
                      <a:pt x="321" y="2041"/>
                    </a:lnTo>
                    <a:lnTo>
                      <a:pt x="324" y="2046"/>
                    </a:lnTo>
                    <a:lnTo>
                      <a:pt x="325" y="2047"/>
                    </a:lnTo>
                    <a:lnTo>
                      <a:pt x="327" y="2048"/>
                    </a:lnTo>
                    <a:lnTo>
                      <a:pt x="330" y="2049"/>
                    </a:lnTo>
                    <a:lnTo>
                      <a:pt x="334" y="2049"/>
                    </a:lnTo>
                    <a:lnTo>
                      <a:pt x="329" y="2054"/>
                    </a:lnTo>
                    <a:lnTo>
                      <a:pt x="325" y="2058"/>
                    </a:lnTo>
                    <a:lnTo>
                      <a:pt x="322" y="2062"/>
                    </a:lnTo>
                    <a:lnTo>
                      <a:pt x="321" y="2067"/>
                    </a:lnTo>
                    <a:lnTo>
                      <a:pt x="321" y="2094"/>
                    </a:lnTo>
                    <a:lnTo>
                      <a:pt x="321" y="2123"/>
                    </a:lnTo>
                    <a:lnTo>
                      <a:pt x="321" y="2153"/>
                    </a:lnTo>
                    <a:lnTo>
                      <a:pt x="321" y="2183"/>
                    </a:lnTo>
                    <a:lnTo>
                      <a:pt x="325" y="2183"/>
                    </a:lnTo>
                    <a:lnTo>
                      <a:pt x="334" y="2183"/>
                    </a:lnTo>
                    <a:lnTo>
                      <a:pt x="335" y="2192"/>
                    </a:lnTo>
                    <a:lnTo>
                      <a:pt x="335" y="2202"/>
                    </a:lnTo>
                    <a:lnTo>
                      <a:pt x="334" y="2206"/>
                    </a:lnTo>
                    <a:lnTo>
                      <a:pt x="330" y="2209"/>
                    </a:lnTo>
                    <a:lnTo>
                      <a:pt x="327" y="2211"/>
                    </a:lnTo>
                    <a:lnTo>
                      <a:pt x="321" y="2212"/>
                    </a:lnTo>
                    <a:lnTo>
                      <a:pt x="321" y="2239"/>
                    </a:lnTo>
                    <a:lnTo>
                      <a:pt x="321" y="2268"/>
                    </a:lnTo>
                    <a:lnTo>
                      <a:pt x="321" y="2298"/>
                    </a:lnTo>
                    <a:lnTo>
                      <a:pt x="321" y="2329"/>
                    </a:lnTo>
                    <a:lnTo>
                      <a:pt x="317" y="2330"/>
                    </a:lnTo>
                    <a:lnTo>
                      <a:pt x="313" y="2333"/>
                    </a:lnTo>
                    <a:lnTo>
                      <a:pt x="308" y="2336"/>
                    </a:lnTo>
                    <a:lnTo>
                      <a:pt x="304" y="2341"/>
                    </a:lnTo>
                    <a:lnTo>
                      <a:pt x="287" y="2341"/>
                    </a:lnTo>
                    <a:lnTo>
                      <a:pt x="275" y="2341"/>
                    </a:lnTo>
                    <a:lnTo>
                      <a:pt x="275" y="2349"/>
                    </a:lnTo>
                    <a:lnTo>
                      <a:pt x="275" y="2358"/>
                    </a:lnTo>
                    <a:lnTo>
                      <a:pt x="258" y="2358"/>
                    </a:lnTo>
                    <a:lnTo>
                      <a:pt x="246" y="2358"/>
                    </a:lnTo>
                    <a:lnTo>
                      <a:pt x="241" y="2354"/>
                    </a:lnTo>
                    <a:lnTo>
                      <a:pt x="238" y="2349"/>
                    </a:lnTo>
                    <a:lnTo>
                      <a:pt x="235" y="2345"/>
                    </a:lnTo>
                    <a:lnTo>
                      <a:pt x="234" y="2341"/>
                    </a:lnTo>
                    <a:lnTo>
                      <a:pt x="234" y="2353"/>
                    </a:lnTo>
                    <a:lnTo>
                      <a:pt x="234" y="2370"/>
                    </a:lnTo>
                    <a:lnTo>
                      <a:pt x="226" y="2366"/>
                    </a:lnTo>
                    <a:lnTo>
                      <a:pt x="218" y="2362"/>
                    </a:lnTo>
                    <a:lnTo>
                      <a:pt x="211" y="2359"/>
                    </a:lnTo>
                    <a:lnTo>
                      <a:pt x="205" y="2358"/>
                    </a:lnTo>
                    <a:lnTo>
                      <a:pt x="205" y="2371"/>
                    </a:lnTo>
                    <a:lnTo>
                      <a:pt x="205" y="2387"/>
                    </a:lnTo>
                    <a:lnTo>
                      <a:pt x="201" y="2388"/>
                    </a:lnTo>
                    <a:lnTo>
                      <a:pt x="196" y="2391"/>
                    </a:lnTo>
                    <a:lnTo>
                      <a:pt x="192" y="2395"/>
                    </a:lnTo>
                    <a:lnTo>
                      <a:pt x="188" y="2399"/>
                    </a:lnTo>
                    <a:lnTo>
                      <a:pt x="170" y="2399"/>
                    </a:lnTo>
                    <a:lnTo>
                      <a:pt x="158" y="2399"/>
                    </a:lnTo>
                    <a:lnTo>
                      <a:pt x="153" y="2404"/>
                    </a:lnTo>
                    <a:lnTo>
                      <a:pt x="150" y="2411"/>
                    </a:lnTo>
                    <a:lnTo>
                      <a:pt x="147" y="2419"/>
                    </a:lnTo>
                    <a:lnTo>
                      <a:pt x="146" y="2428"/>
                    </a:lnTo>
                    <a:lnTo>
                      <a:pt x="129" y="2428"/>
                    </a:lnTo>
                    <a:lnTo>
                      <a:pt x="117" y="2428"/>
                    </a:lnTo>
                    <a:lnTo>
                      <a:pt x="117" y="2437"/>
                    </a:lnTo>
                    <a:lnTo>
                      <a:pt x="117" y="2445"/>
                    </a:lnTo>
                    <a:lnTo>
                      <a:pt x="108" y="2446"/>
                    </a:lnTo>
                    <a:lnTo>
                      <a:pt x="100" y="2449"/>
                    </a:lnTo>
                    <a:lnTo>
                      <a:pt x="93" y="2453"/>
                    </a:lnTo>
                    <a:lnTo>
                      <a:pt x="88" y="2457"/>
                    </a:lnTo>
                    <a:lnTo>
                      <a:pt x="88" y="2466"/>
                    </a:lnTo>
                    <a:lnTo>
                      <a:pt x="88" y="2474"/>
                    </a:lnTo>
                    <a:lnTo>
                      <a:pt x="79" y="2475"/>
                    </a:lnTo>
                    <a:lnTo>
                      <a:pt x="71" y="2478"/>
                    </a:lnTo>
                    <a:lnTo>
                      <a:pt x="64" y="2482"/>
                    </a:lnTo>
                    <a:lnTo>
                      <a:pt x="59" y="2486"/>
                    </a:lnTo>
                    <a:lnTo>
                      <a:pt x="59" y="2498"/>
                    </a:lnTo>
                    <a:lnTo>
                      <a:pt x="59" y="2515"/>
                    </a:lnTo>
                    <a:lnTo>
                      <a:pt x="46" y="2515"/>
                    </a:lnTo>
                    <a:lnTo>
                      <a:pt x="34" y="2515"/>
                    </a:lnTo>
                    <a:lnTo>
                      <a:pt x="21" y="2515"/>
                    </a:lnTo>
                    <a:lnTo>
                      <a:pt x="12" y="25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7" name="Freeform 29"/>
              <p:cNvSpPr>
                <a:spLocks/>
              </p:cNvSpPr>
              <p:nvPr/>
            </p:nvSpPr>
            <p:spPr bwMode="auto">
              <a:xfrm>
                <a:off x="1273" y="52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8" name="Freeform 30"/>
              <p:cNvSpPr>
                <a:spLocks/>
              </p:cNvSpPr>
              <p:nvPr/>
            </p:nvSpPr>
            <p:spPr bwMode="auto">
              <a:xfrm>
                <a:off x="1271" y="52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1" y="0"/>
                  </a:cxn>
                  <a:cxn ang="0">
                    <a:pos x="31" y="4"/>
                  </a:cxn>
                  <a:cxn ang="0">
                    <a:pos x="31" y="12"/>
                  </a:cxn>
                  <a:cxn ang="0">
                    <a:pos x="18" y="12"/>
                  </a:cxn>
                  <a:cxn ang="0">
                    <a:pos x="0" y="12"/>
                  </a:cxn>
                </a:cxnLst>
                <a:rect l="0" t="0" r="r" b="b"/>
                <a:pathLst>
                  <a:path w="3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1" y="0"/>
                    </a:lnTo>
                    <a:lnTo>
                      <a:pt x="31" y="4"/>
                    </a:lnTo>
                    <a:lnTo>
                      <a:pt x="31" y="12"/>
                    </a:lnTo>
                    <a:lnTo>
                      <a:pt x="1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9" name="Freeform 31"/>
              <p:cNvSpPr>
                <a:spLocks/>
              </p:cNvSpPr>
              <p:nvPr/>
            </p:nvSpPr>
            <p:spPr bwMode="auto">
              <a:xfrm>
                <a:off x="1269" y="519"/>
                <a:ext cx="1" cy="5"/>
              </a:xfrm>
              <a:custGeom>
                <a:avLst/>
                <a:gdLst/>
                <a:ahLst/>
                <a:cxnLst>
                  <a:cxn ang="0">
                    <a:pos x="19" y="212"/>
                  </a:cxn>
                  <a:cxn ang="0">
                    <a:pos x="25" y="205"/>
                  </a:cxn>
                  <a:cxn ang="0">
                    <a:pos x="29" y="195"/>
                  </a:cxn>
                  <a:cxn ang="0">
                    <a:pos x="20" y="187"/>
                  </a:cxn>
                  <a:cxn ang="0">
                    <a:pos x="6" y="187"/>
                  </a:cxn>
                  <a:cxn ang="0">
                    <a:pos x="1" y="181"/>
                  </a:cxn>
                  <a:cxn ang="0">
                    <a:pos x="9" y="175"/>
                  </a:cxn>
                  <a:cxn ang="0">
                    <a:pos x="18" y="159"/>
                  </a:cxn>
                  <a:cxn ang="0">
                    <a:pos x="9" y="146"/>
                  </a:cxn>
                  <a:cxn ang="0">
                    <a:pos x="0" y="137"/>
                  </a:cxn>
                  <a:cxn ang="0">
                    <a:pos x="9" y="129"/>
                  </a:cxn>
                  <a:cxn ang="0">
                    <a:pos x="18" y="112"/>
                  </a:cxn>
                  <a:cxn ang="0">
                    <a:pos x="13" y="95"/>
                  </a:cxn>
                  <a:cxn ang="0">
                    <a:pos x="5" y="88"/>
                  </a:cxn>
                  <a:cxn ang="0">
                    <a:pos x="13" y="87"/>
                  </a:cxn>
                  <a:cxn ang="0">
                    <a:pos x="25" y="83"/>
                  </a:cxn>
                  <a:cxn ang="0">
                    <a:pos x="19" y="74"/>
                  </a:cxn>
                  <a:cxn ang="0">
                    <a:pos x="18" y="53"/>
                  </a:cxn>
                  <a:cxn ang="0">
                    <a:pos x="18" y="33"/>
                  </a:cxn>
                  <a:cxn ang="0">
                    <a:pos x="18" y="12"/>
                  </a:cxn>
                  <a:cxn ang="0">
                    <a:pos x="30" y="0"/>
                  </a:cxn>
                  <a:cxn ang="0">
                    <a:pos x="50" y="4"/>
                  </a:cxn>
                  <a:cxn ang="0">
                    <a:pos x="59" y="21"/>
                  </a:cxn>
                  <a:cxn ang="0">
                    <a:pos x="58" y="35"/>
                  </a:cxn>
                  <a:cxn ang="0">
                    <a:pos x="52" y="40"/>
                  </a:cxn>
                  <a:cxn ang="0">
                    <a:pos x="46" y="53"/>
                  </a:cxn>
                  <a:cxn ang="0">
                    <a:pos x="47" y="65"/>
                  </a:cxn>
                  <a:cxn ang="0">
                    <a:pos x="53" y="69"/>
                  </a:cxn>
                  <a:cxn ang="0">
                    <a:pos x="54" y="74"/>
                  </a:cxn>
                  <a:cxn ang="0">
                    <a:pos x="48" y="83"/>
                  </a:cxn>
                  <a:cxn ang="0">
                    <a:pos x="47" y="100"/>
                  </a:cxn>
                  <a:cxn ang="0">
                    <a:pos x="42" y="118"/>
                  </a:cxn>
                  <a:cxn ang="0">
                    <a:pos x="34" y="124"/>
                  </a:cxn>
                  <a:cxn ang="0">
                    <a:pos x="42" y="129"/>
                  </a:cxn>
                  <a:cxn ang="0">
                    <a:pos x="54" y="133"/>
                  </a:cxn>
                  <a:cxn ang="0">
                    <a:pos x="48" y="142"/>
                  </a:cxn>
                  <a:cxn ang="0">
                    <a:pos x="47" y="164"/>
                  </a:cxn>
                  <a:cxn ang="0">
                    <a:pos x="47" y="198"/>
                  </a:cxn>
                  <a:cxn ang="0">
                    <a:pos x="30" y="216"/>
                  </a:cxn>
                </a:cxnLst>
                <a:rect l="0" t="0" r="r" b="b"/>
                <a:pathLst>
                  <a:path w="59" h="216">
                    <a:moveTo>
                      <a:pt x="18" y="216"/>
                    </a:moveTo>
                    <a:lnTo>
                      <a:pt x="19" y="212"/>
                    </a:lnTo>
                    <a:lnTo>
                      <a:pt x="21" y="208"/>
                    </a:lnTo>
                    <a:lnTo>
                      <a:pt x="25" y="205"/>
                    </a:lnTo>
                    <a:lnTo>
                      <a:pt x="29" y="204"/>
                    </a:lnTo>
                    <a:lnTo>
                      <a:pt x="29" y="195"/>
                    </a:lnTo>
                    <a:lnTo>
                      <a:pt x="29" y="187"/>
                    </a:lnTo>
                    <a:lnTo>
                      <a:pt x="20" y="187"/>
                    </a:lnTo>
                    <a:lnTo>
                      <a:pt x="11" y="188"/>
                    </a:lnTo>
                    <a:lnTo>
                      <a:pt x="6" y="187"/>
                    </a:lnTo>
                    <a:lnTo>
                      <a:pt x="3" y="184"/>
                    </a:lnTo>
                    <a:lnTo>
                      <a:pt x="1" y="181"/>
                    </a:lnTo>
                    <a:lnTo>
                      <a:pt x="0" y="175"/>
                    </a:lnTo>
                    <a:lnTo>
                      <a:pt x="9" y="175"/>
                    </a:lnTo>
                    <a:lnTo>
                      <a:pt x="18" y="175"/>
                    </a:lnTo>
                    <a:lnTo>
                      <a:pt x="18" y="159"/>
                    </a:lnTo>
                    <a:lnTo>
                      <a:pt x="18" y="146"/>
                    </a:lnTo>
                    <a:lnTo>
                      <a:pt x="9" y="146"/>
                    </a:lnTo>
                    <a:lnTo>
                      <a:pt x="0" y="146"/>
                    </a:lnTo>
                    <a:lnTo>
                      <a:pt x="0" y="137"/>
                    </a:lnTo>
                    <a:lnTo>
                      <a:pt x="0" y="129"/>
                    </a:lnTo>
                    <a:lnTo>
                      <a:pt x="9" y="129"/>
                    </a:lnTo>
                    <a:lnTo>
                      <a:pt x="18" y="129"/>
                    </a:lnTo>
                    <a:lnTo>
                      <a:pt x="18" y="112"/>
                    </a:lnTo>
                    <a:lnTo>
                      <a:pt x="18" y="100"/>
                    </a:lnTo>
                    <a:lnTo>
                      <a:pt x="13" y="95"/>
                    </a:lnTo>
                    <a:lnTo>
                      <a:pt x="9" y="92"/>
                    </a:lnTo>
                    <a:lnTo>
                      <a:pt x="5" y="88"/>
                    </a:lnTo>
                    <a:lnTo>
                      <a:pt x="0" y="87"/>
                    </a:lnTo>
                    <a:lnTo>
                      <a:pt x="13" y="87"/>
                    </a:lnTo>
                    <a:lnTo>
                      <a:pt x="29" y="87"/>
                    </a:lnTo>
                    <a:lnTo>
                      <a:pt x="25" y="83"/>
                    </a:lnTo>
                    <a:lnTo>
                      <a:pt x="21" y="78"/>
                    </a:lnTo>
                    <a:lnTo>
                      <a:pt x="19" y="74"/>
                    </a:lnTo>
                    <a:lnTo>
                      <a:pt x="18" y="70"/>
                    </a:lnTo>
                    <a:lnTo>
                      <a:pt x="18" y="53"/>
                    </a:lnTo>
                    <a:lnTo>
                      <a:pt x="18" y="41"/>
                    </a:lnTo>
                    <a:lnTo>
                      <a:pt x="18" y="33"/>
                    </a:lnTo>
                    <a:lnTo>
                      <a:pt x="18" y="29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7" y="0"/>
                    </a:lnTo>
                    <a:lnTo>
                      <a:pt x="50" y="4"/>
                    </a:lnTo>
                    <a:lnTo>
                      <a:pt x="58" y="12"/>
                    </a:lnTo>
                    <a:lnTo>
                      <a:pt x="59" y="21"/>
                    </a:lnTo>
                    <a:lnTo>
                      <a:pt x="59" y="30"/>
                    </a:lnTo>
                    <a:lnTo>
                      <a:pt x="58" y="35"/>
                    </a:lnTo>
                    <a:lnTo>
                      <a:pt x="56" y="38"/>
                    </a:lnTo>
                    <a:lnTo>
                      <a:pt x="52" y="40"/>
                    </a:lnTo>
                    <a:lnTo>
                      <a:pt x="47" y="41"/>
                    </a:lnTo>
                    <a:lnTo>
                      <a:pt x="46" y="53"/>
                    </a:lnTo>
                    <a:lnTo>
                      <a:pt x="46" y="62"/>
                    </a:lnTo>
                    <a:lnTo>
                      <a:pt x="47" y="65"/>
                    </a:lnTo>
                    <a:lnTo>
                      <a:pt x="49" y="68"/>
                    </a:lnTo>
                    <a:lnTo>
                      <a:pt x="53" y="69"/>
                    </a:lnTo>
                    <a:lnTo>
                      <a:pt x="58" y="70"/>
                    </a:lnTo>
                    <a:lnTo>
                      <a:pt x="54" y="74"/>
                    </a:lnTo>
                    <a:lnTo>
                      <a:pt x="50" y="78"/>
                    </a:lnTo>
                    <a:lnTo>
                      <a:pt x="48" y="83"/>
                    </a:lnTo>
                    <a:lnTo>
                      <a:pt x="47" y="87"/>
                    </a:lnTo>
                    <a:lnTo>
                      <a:pt x="47" y="100"/>
                    </a:lnTo>
                    <a:lnTo>
                      <a:pt x="47" y="117"/>
                    </a:lnTo>
                    <a:lnTo>
                      <a:pt x="42" y="118"/>
                    </a:lnTo>
                    <a:lnTo>
                      <a:pt x="38" y="121"/>
                    </a:lnTo>
                    <a:lnTo>
                      <a:pt x="34" y="124"/>
                    </a:lnTo>
                    <a:lnTo>
                      <a:pt x="29" y="129"/>
                    </a:lnTo>
                    <a:lnTo>
                      <a:pt x="42" y="129"/>
                    </a:lnTo>
                    <a:lnTo>
                      <a:pt x="58" y="129"/>
                    </a:lnTo>
                    <a:lnTo>
                      <a:pt x="54" y="133"/>
                    </a:lnTo>
                    <a:lnTo>
                      <a:pt x="50" y="137"/>
                    </a:lnTo>
                    <a:lnTo>
                      <a:pt x="48" y="142"/>
                    </a:lnTo>
                    <a:lnTo>
                      <a:pt x="47" y="146"/>
                    </a:lnTo>
                    <a:lnTo>
                      <a:pt x="47" y="164"/>
                    </a:lnTo>
                    <a:lnTo>
                      <a:pt x="47" y="181"/>
                    </a:lnTo>
                    <a:lnTo>
                      <a:pt x="47" y="198"/>
                    </a:lnTo>
                    <a:lnTo>
                      <a:pt x="47" y="216"/>
                    </a:lnTo>
                    <a:lnTo>
                      <a:pt x="30" y="216"/>
                    </a:lnTo>
                    <a:lnTo>
                      <a:pt x="18" y="2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0" name="Freeform 32"/>
              <p:cNvSpPr>
                <a:spLocks/>
              </p:cNvSpPr>
              <p:nvPr/>
            </p:nvSpPr>
            <p:spPr bwMode="auto">
              <a:xfrm>
                <a:off x="1272" y="52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1" name="Freeform 33"/>
              <p:cNvSpPr>
                <a:spLocks/>
              </p:cNvSpPr>
              <p:nvPr/>
            </p:nvSpPr>
            <p:spPr bwMode="auto">
              <a:xfrm>
                <a:off x="1279" y="52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2" name="Freeform 34"/>
              <p:cNvSpPr>
                <a:spLocks/>
              </p:cNvSpPr>
              <p:nvPr/>
            </p:nvSpPr>
            <p:spPr bwMode="auto">
              <a:xfrm>
                <a:off x="1260" y="466"/>
                <a:ext cx="9" cy="57"/>
              </a:xfrm>
              <a:custGeom>
                <a:avLst/>
                <a:gdLst/>
                <a:ahLst/>
                <a:cxnLst>
                  <a:cxn ang="0">
                    <a:pos x="213" y="2376"/>
                  </a:cxn>
                  <a:cxn ang="0">
                    <a:pos x="134" y="2330"/>
                  </a:cxn>
                  <a:cxn ang="0">
                    <a:pos x="78" y="2330"/>
                  </a:cxn>
                  <a:cxn ang="0">
                    <a:pos x="23" y="2289"/>
                  </a:cxn>
                  <a:cxn ang="0">
                    <a:pos x="18" y="2217"/>
                  </a:cxn>
                  <a:cxn ang="0">
                    <a:pos x="18" y="2130"/>
                  </a:cxn>
                  <a:cxn ang="0">
                    <a:pos x="29" y="2045"/>
                  </a:cxn>
                  <a:cxn ang="0">
                    <a:pos x="18" y="1855"/>
                  </a:cxn>
                  <a:cxn ang="0">
                    <a:pos x="18" y="1765"/>
                  </a:cxn>
                  <a:cxn ang="0">
                    <a:pos x="0" y="1698"/>
                  </a:cxn>
                  <a:cxn ang="0">
                    <a:pos x="29" y="1640"/>
                  </a:cxn>
                  <a:cxn ang="0">
                    <a:pos x="18" y="1540"/>
                  </a:cxn>
                  <a:cxn ang="0">
                    <a:pos x="18" y="1383"/>
                  </a:cxn>
                  <a:cxn ang="0">
                    <a:pos x="18" y="1132"/>
                  </a:cxn>
                  <a:cxn ang="0">
                    <a:pos x="12" y="1019"/>
                  </a:cxn>
                  <a:cxn ang="0">
                    <a:pos x="0" y="913"/>
                  </a:cxn>
                  <a:cxn ang="0">
                    <a:pos x="18" y="845"/>
                  </a:cxn>
                  <a:cxn ang="0">
                    <a:pos x="0" y="795"/>
                  </a:cxn>
                  <a:cxn ang="0">
                    <a:pos x="9" y="699"/>
                  </a:cxn>
                  <a:cxn ang="0">
                    <a:pos x="9" y="629"/>
                  </a:cxn>
                  <a:cxn ang="0">
                    <a:pos x="0" y="563"/>
                  </a:cxn>
                  <a:cxn ang="0">
                    <a:pos x="9" y="483"/>
                  </a:cxn>
                  <a:cxn ang="0">
                    <a:pos x="17" y="384"/>
                  </a:cxn>
                  <a:cxn ang="0">
                    <a:pos x="47" y="314"/>
                  </a:cxn>
                  <a:cxn ang="0">
                    <a:pos x="87" y="246"/>
                  </a:cxn>
                  <a:cxn ang="0">
                    <a:pos x="145" y="159"/>
                  </a:cxn>
                  <a:cxn ang="0">
                    <a:pos x="193" y="68"/>
                  </a:cxn>
                  <a:cxn ang="0">
                    <a:pos x="228" y="19"/>
                  </a:cxn>
                  <a:cxn ang="0">
                    <a:pos x="258" y="75"/>
                  </a:cxn>
                  <a:cxn ang="0">
                    <a:pos x="255" y="144"/>
                  </a:cxn>
                  <a:cxn ang="0">
                    <a:pos x="262" y="213"/>
                  </a:cxn>
                  <a:cxn ang="0">
                    <a:pos x="294" y="323"/>
                  </a:cxn>
                  <a:cxn ang="0">
                    <a:pos x="300" y="396"/>
                  </a:cxn>
                  <a:cxn ang="0">
                    <a:pos x="321" y="467"/>
                  </a:cxn>
                  <a:cxn ang="0">
                    <a:pos x="317" y="519"/>
                  </a:cxn>
                  <a:cxn ang="0">
                    <a:pos x="322" y="564"/>
                  </a:cxn>
                  <a:cxn ang="0">
                    <a:pos x="321" y="630"/>
                  </a:cxn>
                  <a:cxn ang="0">
                    <a:pos x="313" y="745"/>
                  </a:cxn>
                  <a:cxn ang="0">
                    <a:pos x="315" y="803"/>
                  </a:cxn>
                  <a:cxn ang="0">
                    <a:pos x="317" y="868"/>
                  </a:cxn>
                  <a:cxn ang="0">
                    <a:pos x="322" y="918"/>
                  </a:cxn>
                  <a:cxn ang="0">
                    <a:pos x="314" y="988"/>
                  </a:cxn>
                  <a:cxn ang="0">
                    <a:pos x="280" y="1017"/>
                  </a:cxn>
                  <a:cxn ang="0">
                    <a:pos x="317" y="1077"/>
                  </a:cxn>
                  <a:cxn ang="0">
                    <a:pos x="316" y="1135"/>
                  </a:cxn>
                  <a:cxn ang="0">
                    <a:pos x="308" y="1213"/>
                  </a:cxn>
                  <a:cxn ang="0">
                    <a:pos x="309" y="1265"/>
                  </a:cxn>
                  <a:cxn ang="0">
                    <a:pos x="310" y="1320"/>
                  </a:cxn>
                  <a:cxn ang="0">
                    <a:pos x="313" y="1398"/>
                  </a:cxn>
                  <a:cxn ang="0">
                    <a:pos x="317" y="1471"/>
                  </a:cxn>
                  <a:cxn ang="0">
                    <a:pos x="321" y="1535"/>
                  </a:cxn>
                  <a:cxn ang="0">
                    <a:pos x="310" y="1597"/>
                  </a:cxn>
                  <a:cxn ang="0">
                    <a:pos x="317" y="1644"/>
                  </a:cxn>
                  <a:cxn ang="0">
                    <a:pos x="307" y="1729"/>
                  </a:cxn>
                  <a:cxn ang="0">
                    <a:pos x="315" y="1775"/>
                  </a:cxn>
                  <a:cxn ang="0">
                    <a:pos x="321" y="1853"/>
                  </a:cxn>
                  <a:cxn ang="0">
                    <a:pos x="321" y="1901"/>
                  </a:cxn>
                  <a:cxn ang="0">
                    <a:pos x="313" y="1950"/>
                  </a:cxn>
                  <a:cxn ang="0">
                    <a:pos x="322" y="2007"/>
                  </a:cxn>
                  <a:cxn ang="0">
                    <a:pos x="318" y="2067"/>
                  </a:cxn>
                  <a:cxn ang="0">
                    <a:pos x="318" y="2125"/>
                  </a:cxn>
                  <a:cxn ang="0">
                    <a:pos x="310" y="2251"/>
                  </a:cxn>
                </a:cxnLst>
                <a:rect l="0" t="0" r="r" b="b"/>
                <a:pathLst>
                  <a:path w="339" h="2388">
                    <a:moveTo>
                      <a:pt x="251" y="2388"/>
                    </a:moveTo>
                    <a:lnTo>
                      <a:pt x="251" y="2380"/>
                    </a:lnTo>
                    <a:lnTo>
                      <a:pt x="251" y="2376"/>
                    </a:lnTo>
                    <a:lnTo>
                      <a:pt x="242" y="2376"/>
                    </a:lnTo>
                    <a:lnTo>
                      <a:pt x="233" y="2376"/>
                    </a:lnTo>
                    <a:lnTo>
                      <a:pt x="229" y="2372"/>
                    </a:lnTo>
                    <a:lnTo>
                      <a:pt x="225" y="2367"/>
                    </a:lnTo>
                    <a:lnTo>
                      <a:pt x="223" y="2363"/>
                    </a:lnTo>
                    <a:lnTo>
                      <a:pt x="222" y="2359"/>
                    </a:lnTo>
                    <a:lnTo>
                      <a:pt x="222" y="2367"/>
                    </a:lnTo>
                    <a:lnTo>
                      <a:pt x="222" y="2376"/>
                    </a:lnTo>
                    <a:lnTo>
                      <a:pt x="213" y="2376"/>
                    </a:lnTo>
                    <a:lnTo>
                      <a:pt x="204" y="2376"/>
                    </a:lnTo>
                    <a:lnTo>
                      <a:pt x="200" y="2368"/>
                    </a:lnTo>
                    <a:lnTo>
                      <a:pt x="196" y="2359"/>
                    </a:lnTo>
                    <a:lnTo>
                      <a:pt x="194" y="2353"/>
                    </a:lnTo>
                    <a:lnTo>
                      <a:pt x="193" y="2347"/>
                    </a:lnTo>
                    <a:lnTo>
                      <a:pt x="180" y="2347"/>
                    </a:lnTo>
                    <a:lnTo>
                      <a:pt x="167" y="2347"/>
                    </a:lnTo>
                    <a:lnTo>
                      <a:pt x="156" y="2347"/>
                    </a:lnTo>
                    <a:lnTo>
                      <a:pt x="145" y="2347"/>
                    </a:lnTo>
                    <a:lnTo>
                      <a:pt x="145" y="2338"/>
                    </a:lnTo>
                    <a:lnTo>
                      <a:pt x="145" y="2330"/>
                    </a:lnTo>
                    <a:lnTo>
                      <a:pt x="134" y="2330"/>
                    </a:lnTo>
                    <a:lnTo>
                      <a:pt x="121" y="2330"/>
                    </a:lnTo>
                    <a:lnTo>
                      <a:pt x="114" y="2329"/>
                    </a:lnTo>
                    <a:lnTo>
                      <a:pt x="109" y="2327"/>
                    </a:lnTo>
                    <a:lnTo>
                      <a:pt x="107" y="2326"/>
                    </a:lnTo>
                    <a:lnTo>
                      <a:pt x="106" y="2324"/>
                    </a:lnTo>
                    <a:lnTo>
                      <a:pt x="105" y="2321"/>
                    </a:lnTo>
                    <a:lnTo>
                      <a:pt x="105" y="2317"/>
                    </a:lnTo>
                    <a:lnTo>
                      <a:pt x="100" y="2318"/>
                    </a:lnTo>
                    <a:lnTo>
                      <a:pt x="96" y="2322"/>
                    </a:lnTo>
                    <a:lnTo>
                      <a:pt x="92" y="2325"/>
                    </a:lnTo>
                    <a:lnTo>
                      <a:pt x="87" y="2330"/>
                    </a:lnTo>
                    <a:lnTo>
                      <a:pt x="78" y="2330"/>
                    </a:lnTo>
                    <a:lnTo>
                      <a:pt x="68" y="2330"/>
                    </a:lnTo>
                    <a:lnTo>
                      <a:pt x="64" y="2329"/>
                    </a:lnTo>
                    <a:lnTo>
                      <a:pt x="61" y="2327"/>
                    </a:lnTo>
                    <a:lnTo>
                      <a:pt x="59" y="2324"/>
                    </a:lnTo>
                    <a:lnTo>
                      <a:pt x="58" y="2317"/>
                    </a:lnTo>
                    <a:lnTo>
                      <a:pt x="41" y="2317"/>
                    </a:lnTo>
                    <a:lnTo>
                      <a:pt x="29" y="2317"/>
                    </a:lnTo>
                    <a:lnTo>
                      <a:pt x="30" y="2308"/>
                    </a:lnTo>
                    <a:lnTo>
                      <a:pt x="30" y="2298"/>
                    </a:lnTo>
                    <a:lnTo>
                      <a:pt x="29" y="2294"/>
                    </a:lnTo>
                    <a:lnTo>
                      <a:pt x="27" y="2291"/>
                    </a:lnTo>
                    <a:lnTo>
                      <a:pt x="23" y="2289"/>
                    </a:lnTo>
                    <a:lnTo>
                      <a:pt x="18" y="2288"/>
                    </a:lnTo>
                    <a:lnTo>
                      <a:pt x="16" y="2272"/>
                    </a:lnTo>
                    <a:lnTo>
                      <a:pt x="15" y="2253"/>
                    </a:lnTo>
                    <a:lnTo>
                      <a:pt x="15" y="2244"/>
                    </a:lnTo>
                    <a:lnTo>
                      <a:pt x="17" y="2237"/>
                    </a:lnTo>
                    <a:lnTo>
                      <a:pt x="19" y="2234"/>
                    </a:lnTo>
                    <a:lnTo>
                      <a:pt x="22" y="2232"/>
                    </a:lnTo>
                    <a:lnTo>
                      <a:pt x="25" y="2230"/>
                    </a:lnTo>
                    <a:lnTo>
                      <a:pt x="29" y="2230"/>
                    </a:lnTo>
                    <a:lnTo>
                      <a:pt x="25" y="2226"/>
                    </a:lnTo>
                    <a:lnTo>
                      <a:pt x="21" y="2221"/>
                    </a:lnTo>
                    <a:lnTo>
                      <a:pt x="18" y="2217"/>
                    </a:lnTo>
                    <a:lnTo>
                      <a:pt x="18" y="2213"/>
                    </a:lnTo>
                    <a:lnTo>
                      <a:pt x="16" y="2194"/>
                    </a:lnTo>
                    <a:lnTo>
                      <a:pt x="15" y="2171"/>
                    </a:lnTo>
                    <a:lnTo>
                      <a:pt x="15" y="2160"/>
                    </a:lnTo>
                    <a:lnTo>
                      <a:pt x="17" y="2151"/>
                    </a:lnTo>
                    <a:lnTo>
                      <a:pt x="19" y="2148"/>
                    </a:lnTo>
                    <a:lnTo>
                      <a:pt x="22" y="2145"/>
                    </a:lnTo>
                    <a:lnTo>
                      <a:pt x="25" y="2144"/>
                    </a:lnTo>
                    <a:lnTo>
                      <a:pt x="29" y="2143"/>
                    </a:lnTo>
                    <a:lnTo>
                      <a:pt x="25" y="2139"/>
                    </a:lnTo>
                    <a:lnTo>
                      <a:pt x="21" y="2134"/>
                    </a:lnTo>
                    <a:lnTo>
                      <a:pt x="18" y="2130"/>
                    </a:lnTo>
                    <a:lnTo>
                      <a:pt x="18" y="2125"/>
                    </a:lnTo>
                    <a:lnTo>
                      <a:pt x="18" y="2109"/>
                    </a:lnTo>
                    <a:lnTo>
                      <a:pt x="18" y="2096"/>
                    </a:lnTo>
                    <a:lnTo>
                      <a:pt x="18" y="2089"/>
                    </a:lnTo>
                    <a:lnTo>
                      <a:pt x="18" y="2085"/>
                    </a:lnTo>
                    <a:lnTo>
                      <a:pt x="18" y="2080"/>
                    </a:lnTo>
                    <a:lnTo>
                      <a:pt x="21" y="2076"/>
                    </a:lnTo>
                    <a:lnTo>
                      <a:pt x="25" y="2072"/>
                    </a:lnTo>
                    <a:lnTo>
                      <a:pt x="29" y="2067"/>
                    </a:lnTo>
                    <a:lnTo>
                      <a:pt x="30" y="2058"/>
                    </a:lnTo>
                    <a:lnTo>
                      <a:pt x="30" y="2049"/>
                    </a:lnTo>
                    <a:lnTo>
                      <a:pt x="29" y="2045"/>
                    </a:lnTo>
                    <a:lnTo>
                      <a:pt x="27" y="2041"/>
                    </a:lnTo>
                    <a:lnTo>
                      <a:pt x="23" y="2039"/>
                    </a:lnTo>
                    <a:lnTo>
                      <a:pt x="18" y="2038"/>
                    </a:lnTo>
                    <a:lnTo>
                      <a:pt x="18" y="2022"/>
                    </a:lnTo>
                    <a:lnTo>
                      <a:pt x="18" y="2009"/>
                    </a:lnTo>
                    <a:lnTo>
                      <a:pt x="18" y="2001"/>
                    </a:lnTo>
                    <a:lnTo>
                      <a:pt x="18" y="1998"/>
                    </a:lnTo>
                    <a:lnTo>
                      <a:pt x="18" y="1963"/>
                    </a:lnTo>
                    <a:lnTo>
                      <a:pt x="18" y="1928"/>
                    </a:lnTo>
                    <a:lnTo>
                      <a:pt x="18" y="1895"/>
                    </a:lnTo>
                    <a:lnTo>
                      <a:pt x="18" y="1863"/>
                    </a:lnTo>
                    <a:lnTo>
                      <a:pt x="18" y="1855"/>
                    </a:lnTo>
                    <a:lnTo>
                      <a:pt x="18" y="1852"/>
                    </a:lnTo>
                    <a:lnTo>
                      <a:pt x="20" y="1842"/>
                    </a:lnTo>
                    <a:lnTo>
                      <a:pt x="24" y="1833"/>
                    </a:lnTo>
                    <a:lnTo>
                      <a:pt x="25" y="1829"/>
                    </a:lnTo>
                    <a:lnTo>
                      <a:pt x="25" y="1826"/>
                    </a:lnTo>
                    <a:lnTo>
                      <a:pt x="24" y="1824"/>
                    </a:lnTo>
                    <a:lnTo>
                      <a:pt x="22" y="1823"/>
                    </a:lnTo>
                    <a:lnTo>
                      <a:pt x="20" y="1823"/>
                    </a:lnTo>
                    <a:lnTo>
                      <a:pt x="18" y="1823"/>
                    </a:lnTo>
                    <a:lnTo>
                      <a:pt x="18" y="1802"/>
                    </a:lnTo>
                    <a:lnTo>
                      <a:pt x="18" y="1783"/>
                    </a:lnTo>
                    <a:lnTo>
                      <a:pt x="18" y="1765"/>
                    </a:lnTo>
                    <a:lnTo>
                      <a:pt x="18" y="1747"/>
                    </a:lnTo>
                    <a:lnTo>
                      <a:pt x="13" y="1743"/>
                    </a:lnTo>
                    <a:lnTo>
                      <a:pt x="9" y="1739"/>
                    </a:lnTo>
                    <a:lnTo>
                      <a:pt x="4" y="1737"/>
                    </a:lnTo>
                    <a:lnTo>
                      <a:pt x="0" y="1735"/>
                    </a:lnTo>
                    <a:lnTo>
                      <a:pt x="9" y="1735"/>
                    </a:lnTo>
                    <a:lnTo>
                      <a:pt x="18" y="1735"/>
                    </a:lnTo>
                    <a:lnTo>
                      <a:pt x="18" y="1719"/>
                    </a:lnTo>
                    <a:lnTo>
                      <a:pt x="18" y="1706"/>
                    </a:lnTo>
                    <a:lnTo>
                      <a:pt x="9" y="1706"/>
                    </a:lnTo>
                    <a:lnTo>
                      <a:pt x="0" y="1706"/>
                    </a:lnTo>
                    <a:lnTo>
                      <a:pt x="0" y="1698"/>
                    </a:lnTo>
                    <a:lnTo>
                      <a:pt x="0" y="1689"/>
                    </a:lnTo>
                    <a:lnTo>
                      <a:pt x="9" y="1689"/>
                    </a:lnTo>
                    <a:lnTo>
                      <a:pt x="18" y="1689"/>
                    </a:lnTo>
                    <a:lnTo>
                      <a:pt x="17" y="1675"/>
                    </a:lnTo>
                    <a:lnTo>
                      <a:pt x="17" y="1662"/>
                    </a:lnTo>
                    <a:lnTo>
                      <a:pt x="18" y="1657"/>
                    </a:lnTo>
                    <a:lnTo>
                      <a:pt x="20" y="1652"/>
                    </a:lnTo>
                    <a:lnTo>
                      <a:pt x="22" y="1651"/>
                    </a:lnTo>
                    <a:lnTo>
                      <a:pt x="24" y="1649"/>
                    </a:lnTo>
                    <a:lnTo>
                      <a:pt x="26" y="1649"/>
                    </a:lnTo>
                    <a:lnTo>
                      <a:pt x="29" y="1648"/>
                    </a:lnTo>
                    <a:lnTo>
                      <a:pt x="29" y="1640"/>
                    </a:lnTo>
                    <a:lnTo>
                      <a:pt x="29" y="1631"/>
                    </a:lnTo>
                    <a:lnTo>
                      <a:pt x="20" y="1632"/>
                    </a:lnTo>
                    <a:lnTo>
                      <a:pt x="10" y="1632"/>
                    </a:lnTo>
                    <a:lnTo>
                      <a:pt x="6" y="1631"/>
                    </a:lnTo>
                    <a:lnTo>
                      <a:pt x="3" y="1629"/>
                    </a:lnTo>
                    <a:lnTo>
                      <a:pt x="1" y="1625"/>
                    </a:lnTo>
                    <a:lnTo>
                      <a:pt x="0" y="1619"/>
                    </a:lnTo>
                    <a:lnTo>
                      <a:pt x="9" y="1619"/>
                    </a:lnTo>
                    <a:lnTo>
                      <a:pt x="18" y="1619"/>
                    </a:lnTo>
                    <a:lnTo>
                      <a:pt x="18" y="1593"/>
                    </a:lnTo>
                    <a:lnTo>
                      <a:pt x="18" y="1566"/>
                    </a:lnTo>
                    <a:lnTo>
                      <a:pt x="18" y="1540"/>
                    </a:lnTo>
                    <a:lnTo>
                      <a:pt x="18" y="1514"/>
                    </a:lnTo>
                    <a:lnTo>
                      <a:pt x="13" y="1510"/>
                    </a:lnTo>
                    <a:lnTo>
                      <a:pt x="9" y="1506"/>
                    </a:lnTo>
                    <a:lnTo>
                      <a:pt x="4" y="1503"/>
                    </a:lnTo>
                    <a:lnTo>
                      <a:pt x="0" y="1502"/>
                    </a:lnTo>
                    <a:lnTo>
                      <a:pt x="9" y="1502"/>
                    </a:lnTo>
                    <a:lnTo>
                      <a:pt x="18" y="1502"/>
                    </a:lnTo>
                    <a:lnTo>
                      <a:pt x="18" y="1478"/>
                    </a:lnTo>
                    <a:lnTo>
                      <a:pt x="18" y="1454"/>
                    </a:lnTo>
                    <a:lnTo>
                      <a:pt x="18" y="1431"/>
                    </a:lnTo>
                    <a:lnTo>
                      <a:pt x="18" y="1407"/>
                    </a:lnTo>
                    <a:lnTo>
                      <a:pt x="18" y="1383"/>
                    </a:lnTo>
                    <a:lnTo>
                      <a:pt x="18" y="1359"/>
                    </a:lnTo>
                    <a:lnTo>
                      <a:pt x="18" y="1335"/>
                    </a:lnTo>
                    <a:lnTo>
                      <a:pt x="18" y="1311"/>
                    </a:lnTo>
                    <a:lnTo>
                      <a:pt x="18" y="1303"/>
                    </a:lnTo>
                    <a:lnTo>
                      <a:pt x="18" y="1299"/>
                    </a:lnTo>
                    <a:lnTo>
                      <a:pt x="18" y="1264"/>
                    </a:lnTo>
                    <a:lnTo>
                      <a:pt x="18" y="1230"/>
                    </a:lnTo>
                    <a:lnTo>
                      <a:pt x="18" y="1196"/>
                    </a:lnTo>
                    <a:lnTo>
                      <a:pt x="18" y="1165"/>
                    </a:lnTo>
                    <a:lnTo>
                      <a:pt x="18" y="1157"/>
                    </a:lnTo>
                    <a:lnTo>
                      <a:pt x="18" y="1153"/>
                    </a:lnTo>
                    <a:lnTo>
                      <a:pt x="18" y="1132"/>
                    </a:lnTo>
                    <a:lnTo>
                      <a:pt x="18" y="1113"/>
                    </a:lnTo>
                    <a:lnTo>
                      <a:pt x="18" y="1095"/>
                    </a:lnTo>
                    <a:lnTo>
                      <a:pt x="18" y="1077"/>
                    </a:lnTo>
                    <a:lnTo>
                      <a:pt x="18" y="1070"/>
                    </a:lnTo>
                    <a:lnTo>
                      <a:pt x="18" y="1066"/>
                    </a:lnTo>
                    <a:lnTo>
                      <a:pt x="18" y="1049"/>
                    </a:lnTo>
                    <a:lnTo>
                      <a:pt x="18" y="1037"/>
                    </a:lnTo>
                    <a:lnTo>
                      <a:pt x="9" y="1037"/>
                    </a:lnTo>
                    <a:lnTo>
                      <a:pt x="0" y="1037"/>
                    </a:lnTo>
                    <a:lnTo>
                      <a:pt x="0" y="1028"/>
                    </a:lnTo>
                    <a:lnTo>
                      <a:pt x="0" y="1019"/>
                    </a:lnTo>
                    <a:lnTo>
                      <a:pt x="12" y="1019"/>
                    </a:lnTo>
                    <a:lnTo>
                      <a:pt x="29" y="1019"/>
                    </a:lnTo>
                    <a:lnTo>
                      <a:pt x="21" y="1011"/>
                    </a:lnTo>
                    <a:lnTo>
                      <a:pt x="18" y="1008"/>
                    </a:lnTo>
                    <a:lnTo>
                      <a:pt x="18" y="992"/>
                    </a:lnTo>
                    <a:lnTo>
                      <a:pt x="18" y="977"/>
                    </a:lnTo>
                    <a:lnTo>
                      <a:pt x="18" y="963"/>
                    </a:lnTo>
                    <a:lnTo>
                      <a:pt x="18" y="950"/>
                    </a:lnTo>
                    <a:lnTo>
                      <a:pt x="9" y="950"/>
                    </a:lnTo>
                    <a:lnTo>
                      <a:pt x="0" y="950"/>
                    </a:lnTo>
                    <a:lnTo>
                      <a:pt x="0" y="937"/>
                    </a:lnTo>
                    <a:lnTo>
                      <a:pt x="0" y="924"/>
                    </a:lnTo>
                    <a:lnTo>
                      <a:pt x="0" y="913"/>
                    </a:lnTo>
                    <a:lnTo>
                      <a:pt x="0" y="903"/>
                    </a:lnTo>
                    <a:lnTo>
                      <a:pt x="4" y="899"/>
                    </a:lnTo>
                    <a:lnTo>
                      <a:pt x="9" y="895"/>
                    </a:lnTo>
                    <a:lnTo>
                      <a:pt x="13" y="893"/>
                    </a:lnTo>
                    <a:lnTo>
                      <a:pt x="18" y="892"/>
                    </a:lnTo>
                    <a:lnTo>
                      <a:pt x="9" y="892"/>
                    </a:lnTo>
                    <a:lnTo>
                      <a:pt x="0" y="892"/>
                    </a:lnTo>
                    <a:lnTo>
                      <a:pt x="0" y="875"/>
                    </a:lnTo>
                    <a:lnTo>
                      <a:pt x="0" y="863"/>
                    </a:lnTo>
                    <a:lnTo>
                      <a:pt x="9" y="863"/>
                    </a:lnTo>
                    <a:lnTo>
                      <a:pt x="18" y="863"/>
                    </a:lnTo>
                    <a:lnTo>
                      <a:pt x="18" y="845"/>
                    </a:lnTo>
                    <a:lnTo>
                      <a:pt x="18" y="833"/>
                    </a:lnTo>
                    <a:lnTo>
                      <a:pt x="9" y="833"/>
                    </a:lnTo>
                    <a:lnTo>
                      <a:pt x="0" y="833"/>
                    </a:lnTo>
                    <a:lnTo>
                      <a:pt x="0" y="824"/>
                    </a:lnTo>
                    <a:lnTo>
                      <a:pt x="0" y="815"/>
                    </a:lnTo>
                    <a:lnTo>
                      <a:pt x="4" y="811"/>
                    </a:lnTo>
                    <a:lnTo>
                      <a:pt x="9" y="807"/>
                    </a:lnTo>
                    <a:lnTo>
                      <a:pt x="13" y="805"/>
                    </a:lnTo>
                    <a:lnTo>
                      <a:pt x="18" y="804"/>
                    </a:lnTo>
                    <a:lnTo>
                      <a:pt x="9" y="804"/>
                    </a:lnTo>
                    <a:lnTo>
                      <a:pt x="0" y="804"/>
                    </a:lnTo>
                    <a:lnTo>
                      <a:pt x="0" y="795"/>
                    </a:lnTo>
                    <a:lnTo>
                      <a:pt x="0" y="786"/>
                    </a:lnTo>
                    <a:lnTo>
                      <a:pt x="9" y="786"/>
                    </a:lnTo>
                    <a:lnTo>
                      <a:pt x="18" y="786"/>
                    </a:lnTo>
                    <a:lnTo>
                      <a:pt x="18" y="770"/>
                    </a:lnTo>
                    <a:lnTo>
                      <a:pt x="18" y="755"/>
                    </a:lnTo>
                    <a:lnTo>
                      <a:pt x="18" y="741"/>
                    </a:lnTo>
                    <a:lnTo>
                      <a:pt x="18" y="728"/>
                    </a:lnTo>
                    <a:lnTo>
                      <a:pt x="9" y="728"/>
                    </a:lnTo>
                    <a:lnTo>
                      <a:pt x="0" y="728"/>
                    </a:lnTo>
                    <a:lnTo>
                      <a:pt x="0" y="711"/>
                    </a:lnTo>
                    <a:lnTo>
                      <a:pt x="0" y="699"/>
                    </a:lnTo>
                    <a:lnTo>
                      <a:pt x="9" y="699"/>
                    </a:lnTo>
                    <a:lnTo>
                      <a:pt x="18" y="699"/>
                    </a:lnTo>
                    <a:lnTo>
                      <a:pt x="18" y="683"/>
                    </a:lnTo>
                    <a:lnTo>
                      <a:pt x="18" y="670"/>
                    </a:lnTo>
                    <a:lnTo>
                      <a:pt x="13" y="666"/>
                    </a:lnTo>
                    <a:lnTo>
                      <a:pt x="9" y="662"/>
                    </a:lnTo>
                    <a:lnTo>
                      <a:pt x="4" y="660"/>
                    </a:lnTo>
                    <a:lnTo>
                      <a:pt x="0" y="659"/>
                    </a:lnTo>
                    <a:lnTo>
                      <a:pt x="9" y="659"/>
                    </a:lnTo>
                    <a:lnTo>
                      <a:pt x="18" y="659"/>
                    </a:lnTo>
                    <a:lnTo>
                      <a:pt x="18" y="642"/>
                    </a:lnTo>
                    <a:lnTo>
                      <a:pt x="18" y="629"/>
                    </a:lnTo>
                    <a:lnTo>
                      <a:pt x="9" y="629"/>
                    </a:lnTo>
                    <a:lnTo>
                      <a:pt x="0" y="629"/>
                    </a:lnTo>
                    <a:lnTo>
                      <a:pt x="0" y="621"/>
                    </a:lnTo>
                    <a:lnTo>
                      <a:pt x="0" y="612"/>
                    </a:lnTo>
                    <a:lnTo>
                      <a:pt x="9" y="612"/>
                    </a:lnTo>
                    <a:lnTo>
                      <a:pt x="18" y="612"/>
                    </a:lnTo>
                    <a:lnTo>
                      <a:pt x="18" y="600"/>
                    </a:lnTo>
                    <a:lnTo>
                      <a:pt x="18" y="590"/>
                    </a:lnTo>
                    <a:lnTo>
                      <a:pt x="18" y="580"/>
                    </a:lnTo>
                    <a:lnTo>
                      <a:pt x="18" y="571"/>
                    </a:lnTo>
                    <a:lnTo>
                      <a:pt x="9" y="571"/>
                    </a:lnTo>
                    <a:lnTo>
                      <a:pt x="0" y="571"/>
                    </a:lnTo>
                    <a:lnTo>
                      <a:pt x="0" y="563"/>
                    </a:lnTo>
                    <a:lnTo>
                      <a:pt x="0" y="554"/>
                    </a:lnTo>
                    <a:lnTo>
                      <a:pt x="9" y="554"/>
                    </a:lnTo>
                    <a:lnTo>
                      <a:pt x="18" y="554"/>
                    </a:lnTo>
                    <a:lnTo>
                      <a:pt x="18" y="538"/>
                    </a:lnTo>
                    <a:lnTo>
                      <a:pt x="18" y="523"/>
                    </a:lnTo>
                    <a:lnTo>
                      <a:pt x="18" y="509"/>
                    </a:lnTo>
                    <a:lnTo>
                      <a:pt x="18" y="495"/>
                    </a:lnTo>
                    <a:lnTo>
                      <a:pt x="13" y="491"/>
                    </a:lnTo>
                    <a:lnTo>
                      <a:pt x="9" y="487"/>
                    </a:lnTo>
                    <a:lnTo>
                      <a:pt x="4" y="484"/>
                    </a:lnTo>
                    <a:lnTo>
                      <a:pt x="0" y="483"/>
                    </a:lnTo>
                    <a:lnTo>
                      <a:pt x="9" y="483"/>
                    </a:lnTo>
                    <a:lnTo>
                      <a:pt x="18" y="483"/>
                    </a:lnTo>
                    <a:lnTo>
                      <a:pt x="18" y="463"/>
                    </a:lnTo>
                    <a:lnTo>
                      <a:pt x="18" y="443"/>
                    </a:lnTo>
                    <a:lnTo>
                      <a:pt x="18" y="425"/>
                    </a:lnTo>
                    <a:lnTo>
                      <a:pt x="18" y="408"/>
                    </a:lnTo>
                    <a:lnTo>
                      <a:pt x="13" y="404"/>
                    </a:lnTo>
                    <a:lnTo>
                      <a:pt x="9" y="400"/>
                    </a:lnTo>
                    <a:lnTo>
                      <a:pt x="4" y="397"/>
                    </a:lnTo>
                    <a:lnTo>
                      <a:pt x="0" y="396"/>
                    </a:lnTo>
                    <a:lnTo>
                      <a:pt x="9" y="396"/>
                    </a:lnTo>
                    <a:lnTo>
                      <a:pt x="18" y="396"/>
                    </a:lnTo>
                    <a:lnTo>
                      <a:pt x="17" y="384"/>
                    </a:lnTo>
                    <a:lnTo>
                      <a:pt x="17" y="375"/>
                    </a:lnTo>
                    <a:lnTo>
                      <a:pt x="18" y="372"/>
                    </a:lnTo>
                    <a:lnTo>
                      <a:pt x="20" y="369"/>
                    </a:lnTo>
                    <a:lnTo>
                      <a:pt x="24" y="368"/>
                    </a:lnTo>
                    <a:lnTo>
                      <a:pt x="29" y="367"/>
                    </a:lnTo>
                    <a:lnTo>
                      <a:pt x="29" y="351"/>
                    </a:lnTo>
                    <a:lnTo>
                      <a:pt x="29" y="338"/>
                    </a:lnTo>
                    <a:lnTo>
                      <a:pt x="38" y="338"/>
                    </a:lnTo>
                    <a:lnTo>
                      <a:pt x="47" y="338"/>
                    </a:lnTo>
                    <a:lnTo>
                      <a:pt x="46" y="326"/>
                    </a:lnTo>
                    <a:lnTo>
                      <a:pt x="46" y="317"/>
                    </a:lnTo>
                    <a:lnTo>
                      <a:pt x="47" y="314"/>
                    </a:lnTo>
                    <a:lnTo>
                      <a:pt x="49" y="311"/>
                    </a:lnTo>
                    <a:lnTo>
                      <a:pt x="53" y="310"/>
                    </a:lnTo>
                    <a:lnTo>
                      <a:pt x="58" y="309"/>
                    </a:lnTo>
                    <a:lnTo>
                      <a:pt x="58" y="293"/>
                    </a:lnTo>
                    <a:lnTo>
                      <a:pt x="58" y="280"/>
                    </a:lnTo>
                    <a:lnTo>
                      <a:pt x="67" y="280"/>
                    </a:lnTo>
                    <a:lnTo>
                      <a:pt x="76" y="280"/>
                    </a:lnTo>
                    <a:lnTo>
                      <a:pt x="77" y="276"/>
                    </a:lnTo>
                    <a:lnTo>
                      <a:pt x="79" y="271"/>
                    </a:lnTo>
                    <a:lnTo>
                      <a:pt x="83" y="267"/>
                    </a:lnTo>
                    <a:lnTo>
                      <a:pt x="87" y="263"/>
                    </a:lnTo>
                    <a:lnTo>
                      <a:pt x="87" y="246"/>
                    </a:lnTo>
                    <a:lnTo>
                      <a:pt x="87" y="234"/>
                    </a:lnTo>
                    <a:lnTo>
                      <a:pt x="92" y="229"/>
                    </a:lnTo>
                    <a:lnTo>
                      <a:pt x="99" y="226"/>
                    </a:lnTo>
                    <a:lnTo>
                      <a:pt x="108" y="223"/>
                    </a:lnTo>
                    <a:lnTo>
                      <a:pt x="116" y="222"/>
                    </a:lnTo>
                    <a:lnTo>
                      <a:pt x="116" y="209"/>
                    </a:lnTo>
                    <a:lnTo>
                      <a:pt x="116" y="197"/>
                    </a:lnTo>
                    <a:lnTo>
                      <a:pt x="116" y="185"/>
                    </a:lnTo>
                    <a:lnTo>
                      <a:pt x="116" y="176"/>
                    </a:lnTo>
                    <a:lnTo>
                      <a:pt x="128" y="176"/>
                    </a:lnTo>
                    <a:lnTo>
                      <a:pt x="145" y="176"/>
                    </a:lnTo>
                    <a:lnTo>
                      <a:pt x="145" y="159"/>
                    </a:lnTo>
                    <a:lnTo>
                      <a:pt x="145" y="147"/>
                    </a:lnTo>
                    <a:lnTo>
                      <a:pt x="155" y="147"/>
                    </a:lnTo>
                    <a:lnTo>
                      <a:pt x="164" y="147"/>
                    </a:lnTo>
                    <a:lnTo>
                      <a:pt x="164" y="135"/>
                    </a:lnTo>
                    <a:lnTo>
                      <a:pt x="164" y="123"/>
                    </a:lnTo>
                    <a:lnTo>
                      <a:pt x="164" y="114"/>
                    </a:lnTo>
                    <a:lnTo>
                      <a:pt x="164" y="105"/>
                    </a:lnTo>
                    <a:lnTo>
                      <a:pt x="176" y="105"/>
                    </a:lnTo>
                    <a:lnTo>
                      <a:pt x="193" y="105"/>
                    </a:lnTo>
                    <a:lnTo>
                      <a:pt x="193" y="92"/>
                    </a:lnTo>
                    <a:lnTo>
                      <a:pt x="193" y="80"/>
                    </a:lnTo>
                    <a:lnTo>
                      <a:pt x="193" y="68"/>
                    </a:lnTo>
                    <a:lnTo>
                      <a:pt x="193" y="59"/>
                    </a:lnTo>
                    <a:lnTo>
                      <a:pt x="194" y="54"/>
                    </a:lnTo>
                    <a:lnTo>
                      <a:pt x="196" y="51"/>
                    </a:lnTo>
                    <a:lnTo>
                      <a:pt x="200" y="48"/>
                    </a:lnTo>
                    <a:lnTo>
                      <a:pt x="204" y="47"/>
                    </a:lnTo>
                    <a:lnTo>
                      <a:pt x="213" y="47"/>
                    </a:lnTo>
                    <a:lnTo>
                      <a:pt x="222" y="47"/>
                    </a:lnTo>
                    <a:lnTo>
                      <a:pt x="221" y="35"/>
                    </a:lnTo>
                    <a:lnTo>
                      <a:pt x="221" y="26"/>
                    </a:lnTo>
                    <a:lnTo>
                      <a:pt x="222" y="23"/>
                    </a:lnTo>
                    <a:lnTo>
                      <a:pt x="224" y="20"/>
                    </a:lnTo>
                    <a:lnTo>
                      <a:pt x="228" y="19"/>
                    </a:lnTo>
                    <a:lnTo>
                      <a:pt x="233" y="18"/>
                    </a:lnTo>
                    <a:lnTo>
                      <a:pt x="233" y="9"/>
                    </a:lnTo>
                    <a:lnTo>
                      <a:pt x="233" y="0"/>
                    </a:lnTo>
                    <a:lnTo>
                      <a:pt x="242" y="0"/>
                    </a:lnTo>
                    <a:lnTo>
                      <a:pt x="251" y="0"/>
                    </a:lnTo>
                    <a:lnTo>
                      <a:pt x="249" y="20"/>
                    </a:lnTo>
                    <a:lnTo>
                      <a:pt x="248" y="45"/>
                    </a:lnTo>
                    <a:lnTo>
                      <a:pt x="248" y="57"/>
                    </a:lnTo>
                    <a:lnTo>
                      <a:pt x="251" y="67"/>
                    </a:lnTo>
                    <a:lnTo>
                      <a:pt x="253" y="71"/>
                    </a:lnTo>
                    <a:lnTo>
                      <a:pt x="255" y="73"/>
                    </a:lnTo>
                    <a:lnTo>
                      <a:pt x="258" y="75"/>
                    </a:lnTo>
                    <a:lnTo>
                      <a:pt x="262" y="76"/>
                    </a:lnTo>
                    <a:lnTo>
                      <a:pt x="263" y="85"/>
                    </a:lnTo>
                    <a:lnTo>
                      <a:pt x="263" y="95"/>
                    </a:lnTo>
                    <a:lnTo>
                      <a:pt x="262" y="99"/>
                    </a:lnTo>
                    <a:lnTo>
                      <a:pt x="260" y="102"/>
                    </a:lnTo>
                    <a:lnTo>
                      <a:pt x="256" y="104"/>
                    </a:lnTo>
                    <a:lnTo>
                      <a:pt x="251" y="105"/>
                    </a:lnTo>
                    <a:lnTo>
                      <a:pt x="250" y="119"/>
                    </a:lnTo>
                    <a:lnTo>
                      <a:pt x="250" y="132"/>
                    </a:lnTo>
                    <a:lnTo>
                      <a:pt x="251" y="138"/>
                    </a:lnTo>
                    <a:lnTo>
                      <a:pt x="253" y="143"/>
                    </a:lnTo>
                    <a:lnTo>
                      <a:pt x="255" y="144"/>
                    </a:lnTo>
                    <a:lnTo>
                      <a:pt x="257" y="146"/>
                    </a:lnTo>
                    <a:lnTo>
                      <a:pt x="259" y="146"/>
                    </a:lnTo>
                    <a:lnTo>
                      <a:pt x="262" y="147"/>
                    </a:lnTo>
                    <a:lnTo>
                      <a:pt x="262" y="159"/>
                    </a:lnTo>
                    <a:lnTo>
                      <a:pt x="262" y="176"/>
                    </a:lnTo>
                    <a:lnTo>
                      <a:pt x="271" y="176"/>
                    </a:lnTo>
                    <a:lnTo>
                      <a:pt x="280" y="176"/>
                    </a:lnTo>
                    <a:lnTo>
                      <a:pt x="280" y="188"/>
                    </a:lnTo>
                    <a:lnTo>
                      <a:pt x="280" y="205"/>
                    </a:lnTo>
                    <a:lnTo>
                      <a:pt x="271" y="205"/>
                    </a:lnTo>
                    <a:lnTo>
                      <a:pt x="262" y="205"/>
                    </a:lnTo>
                    <a:lnTo>
                      <a:pt x="262" y="213"/>
                    </a:lnTo>
                    <a:lnTo>
                      <a:pt x="262" y="222"/>
                    </a:lnTo>
                    <a:lnTo>
                      <a:pt x="271" y="222"/>
                    </a:lnTo>
                    <a:lnTo>
                      <a:pt x="280" y="222"/>
                    </a:lnTo>
                    <a:lnTo>
                      <a:pt x="279" y="234"/>
                    </a:lnTo>
                    <a:lnTo>
                      <a:pt x="279" y="243"/>
                    </a:lnTo>
                    <a:lnTo>
                      <a:pt x="280" y="247"/>
                    </a:lnTo>
                    <a:lnTo>
                      <a:pt x="282" y="249"/>
                    </a:lnTo>
                    <a:lnTo>
                      <a:pt x="286" y="251"/>
                    </a:lnTo>
                    <a:lnTo>
                      <a:pt x="291" y="251"/>
                    </a:lnTo>
                    <a:lnTo>
                      <a:pt x="293" y="274"/>
                    </a:lnTo>
                    <a:lnTo>
                      <a:pt x="294" y="307"/>
                    </a:lnTo>
                    <a:lnTo>
                      <a:pt x="294" y="323"/>
                    </a:lnTo>
                    <a:lnTo>
                      <a:pt x="291" y="337"/>
                    </a:lnTo>
                    <a:lnTo>
                      <a:pt x="289" y="342"/>
                    </a:lnTo>
                    <a:lnTo>
                      <a:pt x="287" y="346"/>
                    </a:lnTo>
                    <a:lnTo>
                      <a:pt x="284" y="349"/>
                    </a:lnTo>
                    <a:lnTo>
                      <a:pt x="280" y="350"/>
                    </a:lnTo>
                    <a:lnTo>
                      <a:pt x="280" y="359"/>
                    </a:lnTo>
                    <a:lnTo>
                      <a:pt x="280" y="367"/>
                    </a:lnTo>
                    <a:lnTo>
                      <a:pt x="292" y="367"/>
                    </a:lnTo>
                    <a:lnTo>
                      <a:pt x="310" y="367"/>
                    </a:lnTo>
                    <a:lnTo>
                      <a:pt x="310" y="380"/>
                    </a:lnTo>
                    <a:lnTo>
                      <a:pt x="310" y="396"/>
                    </a:lnTo>
                    <a:lnTo>
                      <a:pt x="300" y="396"/>
                    </a:lnTo>
                    <a:lnTo>
                      <a:pt x="291" y="396"/>
                    </a:lnTo>
                    <a:lnTo>
                      <a:pt x="291" y="405"/>
                    </a:lnTo>
                    <a:lnTo>
                      <a:pt x="291" y="414"/>
                    </a:lnTo>
                    <a:lnTo>
                      <a:pt x="291" y="425"/>
                    </a:lnTo>
                    <a:lnTo>
                      <a:pt x="291" y="437"/>
                    </a:lnTo>
                    <a:lnTo>
                      <a:pt x="300" y="437"/>
                    </a:lnTo>
                    <a:lnTo>
                      <a:pt x="310" y="437"/>
                    </a:lnTo>
                    <a:lnTo>
                      <a:pt x="311" y="441"/>
                    </a:lnTo>
                    <a:lnTo>
                      <a:pt x="313" y="446"/>
                    </a:lnTo>
                    <a:lnTo>
                      <a:pt x="317" y="450"/>
                    </a:lnTo>
                    <a:lnTo>
                      <a:pt x="321" y="454"/>
                    </a:lnTo>
                    <a:lnTo>
                      <a:pt x="321" y="467"/>
                    </a:lnTo>
                    <a:lnTo>
                      <a:pt x="321" y="483"/>
                    </a:lnTo>
                    <a:lnTo>
                      <a:pt x="309" y="483"/>
                    </a:lnTo>
                    <a:lnTo>
                      <a:pt x="299" y="483"/>
                    </a:lnTo>
                    <a:lnTo>
                      <a:pt x="296" y="484"/>
                    </a:lnTo>
                    <a:lnTo>
                      <a:pt x="293" y="486"/>
                    </a:lnTo>
                    <a:lnTo>
                      <a:pt x="292" y="489"/>
                    </a:lnTo>
                    <a:lnTo>
                      <a:pt x="291" y="495"/>
                    </a:lnTo>
                    <a:lnTo>
                      <a:pt x="300" y="495"/>
                    </a:lnTo>
                    <a:lnTo>
                      <a:pt x="310" y="495"/>
                    </a:lnTo>
                    <a:lnTo>
                      <a:pt x="312" y="505"/>
                    </a:lnTo>
                    <a:lnTo>
                      <a:pt x="316" y="515"/>
                    </a:lnTo>
                    <a:lnTo>
                      <a:pt x="317" y="519"/>
                    </a:lnTo>
                    <a:lnTo>
                      <a:pt x="317" y="522"/>
                    </a:lnTo>
                    <a:lnTo>
                      <a:pt x="316" y="524"/>
                    </a:lnTo>
                    <a:lnTo>
                      <a:pt x="315" y="524"/>
                    </a:lnTo>
                    <a:lnTo>
                      <a:pt x="313" y="525"/>
                    </a:lnTo>
                    <a:lnTo>
                      <a:pt x="310" y="525"/>
                    </a:lnTo>
                    <a:lnTo>
                      <a:pt x="309" y="537"/>
                    </a:lnTo>
                    <a:lnTo>
                      <a:pt x="309" y="546"/>
                    </a:lnTo>
                    <a:lnTo>
                      <a:pt x="310" y="549"/>
                    </a:lnTo>
                    <a:lnTo>
                      <a:pt x="312" y="552"/>
                    </a:lnTo>
                    <a:lnTo>
                      <a:pt x="316" y="554"/>
                    </a:lnTo>
                    <a:lnTo>
                      <a:pt x="321" y="554"/>
                    </a:lnTo>
                    <a:lnTo>
                      <a:pt x="322" y="564"/>
                    </a:lnTo>
                    <a:lnTo>
                      <a:pt x="322" y="573"/>
                    </a:lnTo>
                    <a:lnTo>
                      <a:pt x="321" y="577"/>
                    </a:lnTo>
                    <a:lnTo>
                      <a:pt x="319" y="580"/>
                    </a:lnTo>
                    <a:lnTo>
                      <a:pt x="315" y="582"/>
                    </a:lnTo>
                    <a:lnTo>
                      <a:pt x="310" y="583"/>
                    </a:lnTo>
                    <a:lnTo>
                      <a:pt x="309" y="595"/>
                    </a:lnTo>
                    <a:lnTo>
                      <a:pt x="309" y="604"/>
                    </a:lnTo>
                    <a:lnTo>
                      <a:pt x="310" y="607"/>
                    </a:lnTo>
                    <a:lnTo>
                      <a:pt x="312" y="610"/>
                    </a:lnTo>
                    <a:lnTo>
                      <a:pt x="316" y="612"/>
                    </a:lnTo>
                    <a:lnTo>
                      <a:pt x="321" y="612"/>
                    </a:lnTo>
                    <a:lnTo>
                      <a:pt x="321" y="630"/>
                    </a:lnTo>
                    <a:lnTo>
                      <a:pt x="321" y="648"/>
                    </a:lnTo>
                    <a:lnTo>
                      <a:pt x="321" y="667"/>
                    </a:lnTo>
                    <a:lnTo>
                      <a:pt x="321" y="688"/>
                    </a:lnTo>
                    <a:lnTo>
                      <a:pt x="321" y="691"/>
                    </a:lnTo>
                    <a:lnTo>
                      <a:pt x="321" y="699"/>
                    </a:lnTo>
                    <a:lnTo>
                      <a:pt x="322" y="714"/>
                    </a:lnTo>
                    <a:lnTo>
                      <a:pt x="322" y="729"/>
                    </a:lnTo>
                    <a:lnTo>
                      <a:pt x="321" y="736"/>
                    </a:lnTo>
                    <a:lnTo>
                      <a:pt x="319" y="741"/>
                    </a:lnTo>
                    <a:lnTo>
                      <a:pt x="317" y="743"/>
                    </a:lnTo>
                    <a:lnTo>
                      <a:pt x="315" y="744"/>
                    </a:lnTo>
                    <a:lnTo>
                      <a:pt x="313" y="745"/>
                    </a:lnTo>
                    <a:lnTo>
                      <a:pt x="310" y="746"/>
                    </a:lnTo>
                    <a:lnTo>
                      <a:pt x="309" y="758"/>
                    </a:lnTo>
                    <a:lnTo>
                      <a:pt x="309" y="767"/>
                    </a:lnTo>
                    <a:lnTo>
                      <a:pt x="310" y="770"/>
                    </a:lnTo>
                    <a:lnTo>
                      <a:pt x="312" y="773"/>
                    </a:lnTo>
                    <a:lnTo>
                      <a:pt x="316" y="774"/>
                    </a:lnTo>
                    <a:lnTo>
                      <a:pt x="321" y="775"/>
                    </a:lnTo>
                    <a:lnTo>
                      <a:pt x="322" y="784"/>
                    </a:lnTo>
                    <a:lnTo>
                      <a:pt x="322" y="793"/>
                    </a:lnTo>
                    <a:lnTo>
                      <a:pt x="321" y="798"/>
                    </a:lnTo>
                    <a:lnTo>
                      <a:pt x="319" y="801"/>
                    </a:lnTo>
                    <a:lnTo>
                      <a:pt x="315" y="803"/>
                    </a:lnTo>
                    <a:lnTo>
                      <a:pt x="310" y="804"/>
                    </a:lnTo>
                    <a:lnTo>
                      <a:pt x="310" y="816"/>
                    </a:lnTo>
                    <a:lnTo>
                      <a:pt x="310" y="833"/>
                    </a:lnTo>
                    <a:lnTo>
                      <a:pt x="305" y="834"/>
                    </a:lnTo>
                    <a:lnTo>
                      <a:pt x="300" y="836"/>
                    </a:lnTo>
                    <a:lnTo>
                      <a:pt x="296" y="840"/>
                    </a:lnTo>
                    <a:lnTo>
                      <a:pt x="291" y="844"/>
                    </a:lnTo>
                    <a:lnTo>
                      <a:pt x="300" y="844"/>
                    </a:lnTo>
                    <a:lnTo>
                      <a:pt x="310" y="844"/>
                    </a:lnTo>
                    <a:lnTo>
                      <a:pt x="312" y="854"/>
                    </a:lnTo>
                    <a:lnTo>
                      <a:pt x="316" y="864"/>
                    </a:lnTo>
                    <a:lnTo>
                      <a:pt x="317" y="868"/>
                    </a:lnTo>
                    <a:lnTo>
                      <a:pt x="317" y="871"/>
                    </a:lnTo>
                    <a:lnTo>
                      <a:pt x="316" y="873"/>
                    </a:lnTo>
                    <a:lnTo>
                      <a:pt x="315" y="874"/>
                    </a:lnTo>
                    <a:lnTo>
                      <a:pt x="313" y="874"/>
                    </a:lnTo>
                    <a:lnTo>
                      <a:pt x="310" y="874"/>
                    </a:lnTo>
                    <a:lnTo>
                      <a:pt x="309" y="886"/>
                    </a:lnTo>
                    <a:lnTo>
                      <a:pt x="309" y="895"/>
                    </a:lnTo>
                    <a:lnTo>
                      <a:pt x="310" y="899"/>
                    </a:lnTo>
                    <a:lnTo>
                      <a:pt x="312" y="901"/>
                    </a:lnTo>
                    <a:lnTo>
                      <a:pt x="316" y="903"/>
                    </a:lnTo>
                    <a:lnTo>
                      <a:pt x="321" y="903"/>
                    </a:lnTo>
                    <a:lnTo>
                      <a:pt x="322" y="918"/>
                    </a:lnTo>
                    <a:lnTo>
                      <a:pt x="322" y="933"/>
                    </a:lnTo>
                    <a:lnTo>
                      <a:pt x="321" y="940"/>
                    </a:lnTo>
                    <a:lnTo>
                      <a:pt x="319" y="945"/>
                    </a:lnTo>
                    <a:lnTo>
                      <a:pt x="317" y="947"/>
                    </a:lnTo>
                    <a:lnTo>
                      <a:pt x="315" y="949"/>
                    </a:lnTo>
                    <a:lnTo>
                      <a:pt x="313" y="949"/>
                    </a:lnTo>
                    <a:lnTo>
                      <a:pt x="310" y="950"/>
                    </a:lnTo>
                    <a:lnTo>
                      <a:pt x="309" y="964"/>
                    </a:lnTo>
                    <a:lnTo>
                      <a:pt x="309" y="977"/>
                    </a:lnTo>
                    <a:lnTo>
                      <a:pt x="310" y="982"/>
                    </a:lnTo>
                    <a:lnTo>
                      <a:pt x="312" y="987"/>
                    </a:lnTo>
                    <a:lnTo>
                      <a:pt x="314" y="988"/>
                    </a:lnTo>
                    <a:lnTo>
                      <a:pt x="316" y="989"/>
                    </a:lnTo>
                    <a:lnTo>
                      <a:pt x="318" y="990"/>
                    </a:lnTo>
                    <a:lnTo>
                      <a:pt x="321" y="990"/>
                    </a:lnTo>
                    <a:lnTo>
                      <a:pt x="321" y="999"/>
                    </a:lnTo>
                    <a:lnTo>
                      <a:pt x="321" y="1008"/>
                    </a:lnTo>
                    <a:lnTo>
                      <a:pt x="308" y="1007"/>
                    </a:lnTo>
                    <a:lnTo>
                      <a:pt x="293" y="1007"/>
                    </a:lnTo>
                    <a:lnTo>
                      <a:pt x="288" y="1008"/>
                    </a:lnTo>
                    <a:lnTo>
                      <a:pt x="284" y="1010"/>
                    </a:lnTo>
                    <a:lnTo>
                      <a:pt x="282" y="1012"/>
                    </a:lnTo>
                    <a:lnTo>
                      <a:pt x="281" y="1014"/>
                    </a:lnTo>
                    <a:lnTo>
                      <a:pt x="280" y="1017"/>
                    </a:lnTo>
                    <a:lnTo>
                      <a:pt x="280" y="1019"/>
                    </a:lnTo>
                    <a:lnTo>
                      <a:pt x="292" y="1019"/>
                    </a:lnTo>
                    <a:lnTo>
                      <a:pt x="310" y="1019"/>
                    </a:lnTo>
                    <a:lnTo>
                      <a:pt x="308" y="1036"/>
                    </a:lnTo>
                    <a:lnTo>
                      <a:pt x="307" y="1055"/>
                    </a:lnTo>
                    <a:lnTo>
                      <a:pt x="307" y="1060"/>
                    </a:lnTo>
                    <a:lnTo>
                      <a:pt x="307" y="1064"/>
                    </a:lnTo>
                    <a:lnTo>
                      <a:pt x="308" y="1068"/>
                    </a:lnTo>
                    <a:lnTo>
                      <a:pt x="310" y="1071"/>
                    </a:lnTo>
                    <a:lnTo>
                      <a:pt x="312" y="1074"/>
                    </a:lnTo>
                    <a:lnTo>
                      <a:pt x="314" y="1076"/>
                    </a:lnTo>
                    <a:lnTo>
                      <a:pt x="317" y="1077"/>
                    </a:lnTo>
                    <a:lnTo>
                      <a:pt x="321" y="1077"/>
                    </a:lnTo>
                    <a:lnTo>
                      <a:pt x="322" y="1087"/>
                    </a:lnTo>
                    <a:lnTo>
                      <a:pt x="322" y="1096"/>
                    </a:lnTo>
                    <a:lnTo>
                      <a:pt x="321" y="1100"/>
                    </a:lnTo>
                    <a:lnTo>
                      <a:pt x="319" y="1104"/>
                    </a:lnTo>
                    <a:lnTo>
                      <a:pt x="315" y="1106"/>
                    </a:lnTo>
                    <a:lnTo>
                      <a:pt x="310" y="1107"/>
                    </a:lnTo>
                    <a:lnTo>
                      <a:pt x="309" y="1118"/>
                    </a:lnTo>
                    <a:lnTo>
                      <a:pt x="309" y="1128"/>
                    </a:lnTo>
                    <a:lnTo>
                      <a:pt x="310" y="1131"/>
                    </a:lnTo>
                    <a:lnTo>
                      <a:pt x="312" y="1133"/>
                    </a:lnTo>
                    <a:lnTo>
                      <a:pt x="316" y="1135"/>
                    </a:lnTo>
                    <a:lnTo>
                      <a:pt x="321" y="1135"/>
                    </a:lnTo>
                    <a:lnTo>
                      <a:pt x="322" y="1145"/>
                    </a:lnTo>
                    <a:lnTo>
                      <a:pt x="322" y="1154"/>
                    </a:lnTo>
                    <a:lnTo>
                      <a:pt x="321" y="1159"/>
                    </a:lnTo>
                    <a:lnTo>
                      <a:pt x="319" y="1162"/>
                    </a:lnTo>
                    <a:lnTo>
                      <a:pt x="315" y="1164"/>
                    </a:lnTo>
                    <a:lnTo>
                      <a:pt x="310" y="1165"/>
                    </a:lnTo>
                    <a:lnTo>
                      <a:pt x="308" y="1181"/>
                    </a:lnTo>
                    <a:lnTo>
                      <a:pt x="307" y="1200"/>
                    </a:lnTo>
                    <a:lnTo>
                      <a:pt x="307" y="1205"/>
                    </a:lnTo>
                    <a:lnTo>
                      <a:pt x="307" y="1209"/>
                    </a:lnTo>
                    <a:lnTo>
                      <a:pt x="308" y="1213"/>
                    </a:lnTo>
                    <a:lnTo>
                      <a:pt x="310" y="1216"/>
                    </a:lnTo>
                    <a:lnTo>
                      <a:pt x="312" y="1219"/>
                    </a:lnTo>
                    <a:lnTo>
                      <a:pt x="314" y="1221"/>
                    </a:lnTo>
                    <a:lnTo>
                      <a:pt x="317" y="1222"/>
                    </a:lnTo>
                    <a:lnTo>
                      <a:pt x="321" y="1223"/>
                    </a:lnTo>
                    <a:lnTo>
                      <a:pt x="322" y="1233"/>
                    </a:lnTo>
                    <a:lnTo>
                      <a:pt x="322" y="1243"/>
                    </a:lnTo>
                    <a:lnTo>
                      <a:pt x="321" y="1247"/>
                    </a:lnTo>
                    <a:lnTo>
                      <a:pt x="319" y="1250"/>
                    </a:lnTo>
                    <a:lnTo>
                      <a:pt x="315" y="1252"/>
                    </a:lnTo>
                    <a:lnTo>
                      <a:pt x="310" y="1253"/>
                    </a:lnTo>
                    <a:lnTo>
                      <a:pt x="309" y="1265"/>
                    </a:lnTo>
                    <a:lnTo>
                      <a:pt x="309" y="1274"/>
                    </a:lnTo>
                    <a:lnTo>
                      <a:pt x="310" y="1277"/>
                    </a:lnTo>
                    <a:lnTo>
                      <a:pt x="312" y="1280"/>
                    </a:lnTo>
                    <a:lnTo>
                      <a:pt x="316" y="1281"/>
                    </a:lnTo>
                    <a:lnTo>
                      <a:pt x="321" y="1282"/>
                    </a:lnTo>
                    <a:lnTo>
                      <a:pt x="322" y="1291"/>
                    </a:lnTo>
                    <a:lnTo>
                      <a:pt x="322" y="1301"/>
                    </a:lnTo>
                    <a:lnTo>
                      <a:pt x="321" y="1305"/>
                    </a:lnTo>
                    <a:lnTo>
                      <a:pt x="319" y="1308"/>
                    </a:lnTo>
                    <a:lnTo>
                      <a:pt x="315" y="1310"/>
                    </a:lnTo>
                    <a:lnTo>
                      <a:pt x="310" y="1311"/>
                    </a:lnTo>
                    <a:lnTo>
                      <a:pt x="310" y="1320"/>
                    </a:lnTo>
                    <a:lnTo>
                      <a:pt x="310" y="1332"/>
                    </a:lnTo>
                    <a:lnTo>
                      <a:pt x="310" y="1344"/>
                    </a:lnTo>
                    <a:lnTo>
                      <a:pt x="310" y="1357"/>
                    </a:lnTo>
                    <a:lnTo>
                      <a:pt x="310" y="1361"/>
                    </a:lnTo>
                    <a:lnTo>
                      <a:pt x="310" y="1369"/>
                    </a:lnTo>
                    <a:lnTo>
                      <a:pt x="312" y="1378"/>
                    </a:lnTo>
                    <a:lnTo>
                      <a:pt x="316" y="1388"/>
                    </a:lnTo>
                    <a:lnTo>
                      <a:pt x="317" y="1392"/>
                    </a:lnTo>
                    <a:lnTo>
                      <a:pt x="317" y="1395"/>
                    </a:lnTo>
                    <a:lnTo>
                      <a:pt x="316" y="1396"/>
                    </a:lnTo>
                    <a:lnTo>
                      <a:pt x="315" y="1397"/>
                    </a:lnTo>
                    <a:lnTo>
                      <a:pt x="313" y="1398"/>
                    </a:lnTo>
                    <a:lnTo>
                      <a:pt x="310" y="1398"/>
                    </a:lnTo>
                    <a:lnTo>
                      <a:pt x="309" y="1410"/>
                    </a:lnTo>
                    <a:lnTo>
                      <a:pt x="309" y="1419"/>
                    </a:lnTo>
                    <a:lnTo>
                      <a:pt x="310" y="1422"/>
                    </a:lnTo>
                    <a:lnTo>
                      <a:pt x="312" y="1425"/>
                    </a:lnTo>
                    <a:lnTo>
                      <a:pt x="316" y="1426"/>
                    </a:lnTo>
                    <a:lnTo>
                      <a:pt x="321" y="1427"/>
                    </a:lnTo>
                    <a:lnTo>
                      <a:pt x="322" y="1442"/>
                    </a:lnTo>
                    <a:lnTo>
                      <a:pt x="322" y="1457"/>
                    </a:lnTo>
                    <a:lnTo>
                      <a:pt x="321" y="1463"/>
                    </a:lnTo>
                    <a:lnTo>
                      <a:pt x="319" y="1469"/>
                    </a:lnTo>
                    <a:lnTo>
                      <a:pt x="317" y="1471"/>
                    </a:lnTo>
                    <a:lnTo>
                      <a:pt x="315" y="1472"/>
                    </a:lnTo>
                    <a:lnTo>
                      <a:pt x="313" y="1473"/>
                    </a:lnTo>
                    <a:lnTo>
                      <a:pt x="310" y="1473"/>
                    </a:lnTo>
                    <a:lnTo>
                      <a:pt x="309" y="1485"/>
                    </a:lnTo>
                    <a:lnTo>
                      <a:pt x="309" y="1494"/>
                    </a:lnTo>
                    <a:lnTo>
                      <a:pt x="310" y="1498"/>
                    </a:lnTo>
                    <a:lnTo>
                      <a:pt x="312" y="1500"/>
                    </a:lnTo>
                    <a:lnTo>
                      <a:pt x="316" y="1502"/>
                    </a:lnTo>
                    <a:lnTo>
                      <a:pt x="321" y="1502"/>
                    </a:lnTo>
                    <a:lnTo>
                      <a:pt x="321" y="1515"/>
                    </a:lnTo>
                    <a:lnTo>
                      <a:pt x="321" y="1531"/>
                    </a:lnTo>
                    <a:lnTo>
                      <a:pt x="321" y="1535"/>
                    </a:lnTo>
                    <a:lnTo>
                      <a:pt x="321" y="1543"/>
                    </a:lnTo>
                    <a:lnTo>
                      <a:pt x="321" y="1552"/>
                    </a:lnTo>
                    <a:lnTo>
                      <a:pt x="321" y="1560"/>
                    </a:lnTo>
                    <a:lnTo>
                      <a:pt x="326" y="1561"/>
                    </a:lnTo>
                    <a:lnTo>
                      <a:pt x="330" y="1564"/>
                    </a:lnTo>
                    <a:lnTo>
                      <a:pt x="334" y="1568"/>
                    </a:lnTo>
                    <a:lnTo>
                      <a:pt x="339" y="1572"/>
                    </a:lnTo>
                    <a:lnTo>
                      <a:pt x="322" y="1572"/>
                    </a:lnTo>
                    <a:lnTo>
                      <a:pt x="310" y="1572"/>
                    </a:lnTo>
                    <a:lnTo>
                      <a:pt x="309" y="1584"/>
                    </a:lnTo>
                    <a:lnTo>
                      <a:pt x="309" y="1594"/>
                    </a:lnTo>
                    <a:lnTo>
                      <a:pt x="310" y="1597"/>
                    </a:lnTo>
                    <a:lnTo>
                      <a:pt x="312" y="1600"/>
                    </a:lnTo>
                    <a:lnTo>
                      <a:pt x="316" y="1602"/>
                    </a:lnTo>
                    <a:lnTo>
                      <a:pt x="321" y="1602"/>
                    </a:lnTo>
                    <a:lnTo>
                      <a:pt x="322" y="1611"/>
                    </a:lnTo>
                    <a:lnTo>
                      <a:pt x="322" y="1621"/>
                    </a:lnTo>
                    <a:lnTo>
                      <a:pt x="321" y="1625"/>
                    </a:lnTo>
                    <a:lnTo>
                      <a:pt x="319" y="1628"/>
                    </a:lnTo>
                    <a:lnTo>
                      <a:pt x="315" y="1630"/>
                    </a:lnTo>
                    <a:lnTo>
                      <a:pt x="310" y="1631"/>
                    </a:lnTo>
                    <a:lnTo>
                      <a:pt x="311" y="1635"/>
                    </a:lnTo>
                    <a:lnTo>
                      <a:pt x="313" y="1640"/>
                    </a:lnTo>
                    <a:lnTo>
                      <a:pt x="317" y="1644"/>
                    </a:lnTo>
                    <a:lnTo>
                      <a:pt x="321" y="1648"/>
                    </a:lnTo>
                    <a:lnTo>
                      <a:pt x="322" y="1660"/>
                    </a:lnTo>
                    <a:lnTo>
                      <a:pt x="322" y="1673"/>
                    </a:lnTo>
                    <a:lnTo>
                      <a:pt x="321" y="1679"/>
                    </a:lnTo>
                    <a:lnTo>
                      <a:pt x="319" y="1684"/>
                    </a:lnTo>
                    <a:lnTo>
                      <a:pt x="317" y="1686"/>
                    </a:lnTo>
                    <a:lnTo>
                      <a:pt x="315" y="1688"/>
                    </a:lnTo>
                    <a:lnTo>
                      <a:pt x="313" y="1689"/>
                    </a:lnTo>
                    <a:lnTo>
                      <a:pt x="310" y="1689"/>
                    </a:lnTo>
                    <a:lnTo>
                      <a:pt x="308" y="1706"/>
                    </a:lnTo>
                    <a:lnTo>
                      <a:pt x="307" y="1725"/>
                    </a:lnTo>
                    <a:lnTo>
                      <a:pt x="307" y="1729"/>
                    </a:lnTo>
                    <a:lnTo>
                      <a:pt x="307" y="1733"/>
                    </a:lnTo>
                    <a:lnTo>
                      <a:pt x="308" y="1737"/>
                    </a:lnTo>
                    <a:lnTo>
                      <a:pt x="310" y="1741"/>
                    </a:lnTo>
                    <a:lnTo>
                      <a:pt x="312" y="1743"/>
                    </a:lnTo>
                    <a:lnTo>
                      <a:pt x="314" y="1745"/>
                    </a:lnTo>
                    <a:lnTo>
                      <a:pt x="317" y="1747"/>
                    </a:lnTo>
                    <a:lnTo>
                      <a:pt x="321" y="1747"/>
                    </a:lnTo>
                    <a:lnTo>
                      <a:pt x="322" y="1757"/>
                    </a:lnTo>
                    <a:lnTo>
                      <a:pt x="322" y="1766"/>
                    </a:lnTo>
                    <a:lnTo>
                      <a:pt x="321" y="1770"/>
                    </a:lnTo>
                    <a:lnTo>
                      <a:pt x="319" y="1773"/>
                    </a:lnTo>
                    <a:lnTo>
                      <a:pt x="315" y="1775"/>
                    </a:lnTo>
                    <a:lnTo>
                      <a:pt x="310" y="1776"/>
                    </a:lnTo>
                    <a:lnTo>
                      <a:pt x="309" y="1791"/>
                    </a:lnTo>
                    <a:lnTo>
                      <a:pt x="309" y="1806"/>
                    </a:lnTo>
                    <a:lnTo>
                      <a:pt x="310" y="1813"/>
                    </a:lnTo>
                    <a:lnTo>
                      <a:pt x="312" y="1818"/>
                    </a:lnTo>
                    <a:lnTo>
                      <a:pt x="314" y="1820"/>
                    </a:lnTo>
                    <a:lnTo>
                      <a:pt x="316" y="1821"/>
                    </a:lnTo>
                    <a:lnTo>
                      <a:pt x="318" y="1822"/>
                    </a:lnTo>
                    <a:lnTo>
                      <a:pt x="321" y="1823"/>
                    </a:lnTo>
                    <a:lnTo>
                      <a:pt x="322" y="1834"/>
                    </a:lnTo>
                    <a:lnTo>
                      <a:pt x="322" y="1847"/>
                    </a:lnTo>
                    <a:lnTo>
                      <a:pt x="321" y="1853"/>
                    </a:lnTo>
                    <a:lnTo>
                      <a:pt x="319" y="1859"/>
                    </a:lnTo>
                    <a:lnTo>
                      <a:pt x="317" y="1861"/>
                    </a:lnTo>
                    <a:lnTo>
                      <a:pt x="315" y="1862"/>
                    </a:lnTo>
                    <a:lnTo>
                      <a:pt x="313" y="1863"/>
                    </a:lnTo>
                    <a:lnTo>
                      <a:pt x="310" y="1863"/>
                    </a:lnTo>
                    <a:lnTo>
                      <a:pt x="309" y="1875"/>
                    </a:lnTo>
                    <a:lnTo>
                      <a:pt x="309" y="1884"/>
                    </a:lnTo>
                    <a:lnTo>
                      <a:pt x="310" y="1888"/>
                    </a:lnTo>
                    <a:lnTo>
                      <a:pt x="312" y="1890"/>
                    </a:lnTo>
                    <a:lnTo>
                      <a:pt x="316" y="1892"/>
                    </a:lnTo>
                    <a:lnTo>
                      <a:pt x="321" y="1892"/>
                    </a:lnTo>
                    <a:lnTo>
                      <a:pt x="321" y="1901"/>
                    </a:lnTo>
                    <a:lnTo>
                      <a:pt x="321" y="1910"/>
                    </a:lnTo>
                    <a:lnTo>
                      <a:pt x="326" y="1911"/>
                    </a:lnTo>
                    <a:lnTo>
                      <a:pt x="330" y="1913"/>
                    </a:lnTo>
                    <a:lnTo>
                      <a:pt x="334" y="1917"/>
                    </a:lnTo>
                    <a:lnTo>
                      <a:pt x="339" y="1921"/>
                    </a:lnTo>
                    <a:lnTo>
                      <a:pt x="330" y="1921"/>
                    </a:lnTo>
                    <a:lnTo>
                      <a:pt x="321" y="1921"/>
                    </a:lnTo>
                    <a:lnTo>
                      <a:pt x="317" y="1927"/>
                    </a:lnTo>
                    <a:lnTo>
                      <a:pt x="313" y="1934"/>
                    </a:lnTo>
                    <a:lnTo>
                      <a:pt x="311" y="1942"/>
                    </a:lnTo>
                    <a:lnTo>
                      <a:pt x="310" y="1950"/>
                    </a:lnTo>
                    <a:lnTo>
                      <a:pt x="313" y="1950"/>
                    </a:lnTo>
                    <a:lnTo>
                      <a:pt x="321" y="1950"/>
                    </a:lnTo>
                    <a:lnTo>
                      <a:pt x="322" y="1961"/>
                    </a:lnTo>
                    <a:lnTo>
                      <a:pt x="322" y="1970"/>
                    </a:lnTo>
                    <a:lnTo>
                      <a:pt x="321" y="1974"/>
                    </a:lnTo>
                    <a:lnTo>
                      <a:pt x="319" y="1978"/>
                    </a:lnTo>
                    <a:lnTo>
                      <a:pt x="315" y="1980"/>
                    </a:lnTo>
                    <a:lnTo>
                      <a:pt x="310" y="1980"/>
                    </a:lnTo>
                    <a:lnTo>
                      <a:pt x="311" y="1985"/>
                    </a:lnTo>
                    <a:lnTo>
                      <a:pt x="313" y="1989"/>
                    </a:lnTo>
                    <a:lnTo>
                      <a:pt x="317" y="1993"/>
                    </a:lnTo>
                    <a:lnTo>
                      <a:pt x="321" y="1998"/>
                    </a:lnTo>
                    <a:lnTo>
                      <a:pt x="322" y="2007"/>
                    </a:lnTo>
                    <a:lnTo>
                      <a:pt x="322" y="2017"/>
                    </a:lnTo>
                    <a:lnTo>
                      <a:pt x="321" y="2021"/>
                    </a:lnTo>
                    <a:lnTo>
                      <a:pt x="319" y="2024"/>
                    </a:lnTo>
                    <a:lnTo>
                      <a:pt x="315" y="2026"/>
                    </a:lnTo>
                    <a:lnTo>
                      <a:pt x="310" y="2027"/>
                    </a:lnTo>
                    <a:lnTo>
                      <a:pt x="309" y="2041"/>
                    </a:lnTo>
                    <a:lnTo>
                      <a:pt x="309" y="2054"/>
                    </a:lnTo>
                    <a:lnTo>
                      <a:pt x="310" y="2059"/>
                    </a:lnTo>
                    <a:lnTo>
                      <a:pt x="312" y="2064"/>
                    </a:lnTo>
                    <a:lnTo>
                      <a:pt x="314" y="2065"/>
                    </a:lnTo>
                    <a:lnTo>
                      <a:pt x="316" y="2066"/>
                    </a:lnTo>
                    <a:lnTo>
                      <a:pt x="318" y="2067"/>
                    </a:lnTo>
                    <a:lnTo>
                      <a:pt x="321" y="2067"/>
                    </a:lnTo>
                    <a:lnTo>
                      <a:pt x="317" y="2072"/>
                    </a:lnTo>
                    <a:lnTo>
                      <a:pt x="313" y="2076"/>
                    </a:lnTo>
                    <a:lnTo>
                      <a:pt x="311" y="2080"/>
                    </a:lnTo>
                    <a:lnTo>
                      <a:pt x="310" y="2085"/>
                    </a:lnTo>
                    <a:lnTo>
                      <a:pt x="309" y="2099"/>
                    </a:lnTo>
                    <a:lnTo>
                      <a:pt x="309" y="2112"/>
                    </a:lnTo>
                    <a:lnTo>
                      <a:pt x="310" y="2117"/>
                    </a:lnTo>
                    <a:lnTo>
                      <a:pt x="312" y="2122"/>
                    </a:lnTo>
                    <a:lnTo>
                      <a:pt x="314" y="2123"/>
                    </a:lnTo>
                    <a:lnTo>
                      <a:pt x="316" y="2124"/>
                    </a:lnTo>
                    <a:lnTo>
                      <a:pt x="318" y="2125"/>
                    </a:lnTo>
                    <a:lnTo>
                      <a:pt x="321" y="2125"/>
                    </a:lnTo>
                    <a:lnTo>
                      <a:pt x="321" y="2138"/>
                    </a:lnTo>
                    <a:lnTo>
                      <a:pt x="321" y="2155"/>
                    </a:lnTo>
                    <a:lnTo>
                      <a:pt x="305" y="2155"/>
                    </a:lnTo>
                    <a:lnTo>
                      <a:pt x="291" y="2155"/>
                    </a:lnTo>
                    <a:lnTo>
                      <a:pt x="291" y="2163"/>
                    </a:lnTo>
                    <a:lnTo>
                      <a:pt x="291" y="2172"/>
                    </a:lnTo>
                    <a:lnTo>
                      <a:pt x="300" y="2172"/>
                    </a:lnTo>
                    <a:lnTo>
                      <a:pt x="310" y="2172"/>
                    </a:lnTo>
                    <a:lnTo>
                      <a:pt x="310" y="2198"/>
                    </a:lnTo>
                    <a:lnTo>
                      <a:pt x="310" y="2224"/>
                    </a:lnTo>
                    <a:lnTo>
                      <a:pt x="310" y="2251"/>
                    </a:lnTo>
                    <a:lnTo>
                      <a:pt x="310" y="2277"/>
                    </a:lnTo>
                    <a:lnTo>
                      <a:pt x="310" y="2304"/>
                    </a:lnTo>
                    <a:lnTo>
                      <a:pt x="310" y="2332"/>
                    </a:lnTo>
                    <a:lnTo>
                      <a:pt x="310" y="2360"/>
                    </a:lnTo>
                    <a:lnTo>
                      <a:pt x="310" y="2388"/>
                    </a:lnTo>
                    <a:lnTo>
                      <a:pt x="292" y="2388"/>
                    </a:lnTo>
                    <a:lnTo>
                      <a:pt x="278" y="2388"/>
                    </a:lnTo>
                    <a:lnTo>
                      <a:pt x="264" y="2388"/>
                    </a:lnTo>
                    <a:lnTo>
                      <a:pt x="251" y="23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3" name="Freeform 35"/>
              <p:cNvSpPr>
                <a:spLocks/>
              </p:cNvSpPr>
              <p:nvPr/>
            </p:nvSpPr>
            <p:spPr bwMode="auto">
              <a:xfrm>
                <a:off x="1271" y="519"/>
                <a:ext cx="1" cy="4"/>
              </a:xfrm>
              <a:custGeom>
                <a:avLst/>
                <a:gdLst/>
                <a:ahLst/>
                <a:cxnLst>
                  <a:cxn ang="0">
                    <a:pos x="11" y="146"/>
                  </a:cxn>
                  <a:cxn ang="0">
                    <a:pos x="11" y="128"/>
                  </a:cxn>
                  <a:cxn ang="0">
                    <a:pos x="11" y="111"/>
                  </a:cxn>
                  <a:cxn ang="0">
                    <a:pos x="11" y="94"/>
                  </a:cxn>
                  <a:cxn ang="0">
                    <a:pos x="11" y="75"/>
                  </a:cxn>
                  <a:cxn ang="0">
                    <a:pos x="20" y="75"/>
                  </a:cxn>
                  <a:cxn ang="0">
                    <a:pos x="30" y="75"/>
                  </a:cxn>
                  <a:cxn ang="0">
                    <a:pos x="20" y="66"/>
                  </a:cxn>
                  <a:cxn ang="0">
                    <a:pos x="11" y="58"/>
                  </a:cxn>
                  <a:cxn ang="0">
                    <a:pos x="12" y="46"/>
                  </a:cxn>
                  <a:cxn ang="0">
                    <a:pos x="12" y="33"/>
                  </a:cxn>
                  <a:cxn ang="0">
                    <a:pos x="11" y="27"/>
                  </a:cxn>
                  <a:cxn ang="0">
                    <a:pos x="9" y="22"/>
                  </a:cxn>
                  <a:cxn ang="0">
                    <a:pos x="7" y="20"/>
                  </a:cxn>
                  <a:cxn ang="0">
                    <a:pos x="5" y="18"/>
                  </a:cxn>
                  <a:cxn ang="0">
                    <a:pos x="3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29" y="12"/>
                  </a:cxn>
                  <a:cxn ang="0">
                    <a:pos x="29" y="21"/>
                  </a:cxn>
                  <a:cxn ang="0">
                    <a:pos x="30" y="24"/>
                  </a:cxn>
                  <a:cxn ang="0">
                    <a:pos x="32" y="27"/>
                  </a:cxn>
                  <a:cxn ang="0">
                    <a:pos x="36" y="28"/>
                  </a:cxn>
                  <a:cxn ang="0">
                    <a:pos x="42" y="29"/>
                  </a:cxn>
                  <a:cxn ang="0">
                    <a:pos x="37" y="34"/>
                  </a:cxn>
                  <a:cxn ang="0">
                    <a:pos x="33" y="41"/>
                  </a:cxn>
                  <a:cxn ang="0">
                    <a:pos x="31" y="49"/>
                  </a:cxn>
                  <a:cxn ang="0">
                    <a:pos x="30" y="58"/>
                  </a:cxn>
                  <a:cxn ang="0">
                    <a:pos x="33" y="58"/>
                  </a:cxn>
                  <a:cxn ang="0">
                    <a:pos x="42" y="58"/>
                  </a:cxn>
                  <a:cxn ang="0">
                    <a:pos x="37" y="62"/>
                  </a:cxn>
                  <a:cxn ang="0">
                    <a:pos x="33" y="66"/>
                  </a:cxn>
                  <a:cxn ang="0">
                    <a:pos x="31" y="71"/>
                  </a:cxn>
                  <a:cxn ang="0">
                    <a:pos x="30" y="75"/>
                  </a:cxn>
                  <a:cxn ang="0">
                    <a:pos x="29" y="90"/>
                  </a:cxn>
                  <a:cxn ang="0">
                    <a:pos x="29" y="103"/>
                  </a:cxn>
                  <a:cxn ang="0">
                    <a:pos x="30" y="109"/>
                  </a:cxn>
                  <a:cxn ang="0">
                    <a:pos x="32" y="113"/>
                  </a:cxn>
                  <a:cxn ang="0">
                    <a:pos x="34" y="115"/>
                  </a:cxn>
                  <a:cxn ang="0">
                    <a:pos x="36" y="116"/>
                  </a:cxn>
                  <a:cxn ang="0">
                    <a:pos x="38" y="117"/>
                  </a:cxn>
                  <a:cxn ang="0">
                    <a:pos x="42" y="117"/>
                  </a:cxn>
                  <a:cxn ang="0">
                    <a:pos x="42" y="129"/>
                  </a:cxn>
                  <a:cxn ang="0">
                    <a:pos x="42" y="146"/>
                  </a:cxn>
                  <a:cxn ang="0">
                    <a:pos x="24" y="146"/>
                  </a:cxn>
                  <a:cxn ang="0">
                    <a:pos x="11" y="146"/>
                  </a:cxn>
                </a:cxnLst>
                <a:rect l="0" t="0" r="r" b="b"/>
                <a:pathLst>
                  <a:path w="42" h="146">
                    <a:moveTo>
                      <a:pt x="11" y="146"/>
                    </a:moveTo>
                    <a:lnTo>
                      <a:pt x="11" y="128"/>
                    </a:lnTo>
                    <a:lnTo>
                      <a:pt x="11" y="111"/>
                    </a:lnTo>
                    <a:lnTo>
                      <a:pt x="11" y="94"/>
                    </a:lnTo>
                    <a:lnTo>
                      <a:pt x="11" y="75"/>
                    </a:lnTo>
                    <a:lnTo>
                      <a:pt x="20" y="75"/>
                    </a:lnTo>
                    <a:lnTo>
                      <a:pt x="30" y="75"/>
                    </a:lnTo>
                    <a:lnTo>
                      <a:pt x="20" y="66"/>
                    </a:lnTo>
                    <a:lnTo>
                      <a:pt x="11" y="58"/>
                    </a:lnTo>
                    <a:lnTo>
                      <a:pt x="12" y="46"/>
                    </a:lnTo>
                    <a:lnTo>
                      <a:pt x="12" y="33"/>
                    </a:lnTo>
                    <a:lnTo>
                      <a:pt x="11" y="27"/>
                    </a:lnTo>
                    <a:lnTo>
                      <a:pt x="9" y="22"/>
                    </a:lnTo>
                    <a:lnTo>
                      <a:pt x="7" y="20"/>
                    </a:lnTo>
                    <a:lnTo>
                      <a:pt x="5" y="18"/>
                    </a:lnTo>
                    <a:lnTo>
                      <a:pt x="3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29" y="12"/>
                    </a:lnTo>
                    <a:lnTo>
                      <a:pt x="29" y="21"/>
                    </a:lnTo>
                    <a:lnTo>
                      <a:pt x="30" y="24"/>
                    </a:lnTo>
                    <a:lnTo>
                      <a:pt x="32" y="27"/>
                    </a:lnTo>
                    <a:lnTo>
                      <a:pt x="36" y="28"/>
                    </a:lnTo>
                    <a:lnTo>
                      <a:pt x="42" y="29"/>
                    </a:lnTo>
                    <a:lnTo>
                      <a:pt x="37" y="34"/>
                    </a:lnTo>
                    <a:lnTo>
                      <a:pt x="33" y="41"/>
                    </a:lnTo>
                    <a:lnTo>
                      <a:pt x="31" y="49"/>
                    </a:lnTo>
                    <a:lnTo>
                      <a:pt x="30" y="58"/>
                    </a:lnTo>
                    <a:lnTo>
                      <a:pt x="33" y="58"/>
                    </a:lnTo>
                    <a:lnTo>
                      <a:pt x="42" y="58"/>
                    </a:lnTo>
                    <a:lnTo>
                      <a:pt x="37" y="62"/>
                    </a:lnTo>
                    <a:lnTo>
                      <a:pt x="33" y="66"/>
                    </a:lnTo>
                    <a:lnTo>
                      <a:pt x="31" y="71"/>
                    </a:lnTo>
                    <a:lnTo>
                      <a:pt x="30" y="75"/>
                    </a:lnTo>
                    <a:lnTo>
                      <a:pt x="29" y="90"/>
                    </a:lnTo>
                    <a:lnTo>
                      <a:pt x="29" y="103"/>
                    </a:lnTo>
                    <a:lnTo>
                      <a:pt x="30" y="109"/>
                    </a:lnTo>
                    <a:lnTo>
                      <a:pt x="32" y="113"/>
                    </a:lnTo>
                    <a:lnTo>
                      <a:pt x="34" y="115"/>
                    </a:lnTo>
                    <a:lnTo>
                      <a:pt x="36" y="116"/>
                    </a:lnTo>
                    <a:lnTo>
                      <a:pt x="38" y="117"/>
                    </a:lnTo>
                    <a:lnTo>
                      <a:pt x="42" y="117"/>
                    </a:lnTo>
                    <a:lnTo>
                      <a:pt x="42" y="129"/>
                    </a:lnTo>
                    <a:lnTo>
                      <a:pt x="42" y="146"/>
                    </a:lnTo>
                    <a:lnTo>
                      <a:pt x="24" y="146"/>
                    </a:lnTo>
                    <a:lnTo>
                      <a:pt x="11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4" name="Freeform 36"/>
              <p:cNvSpPr>
                <a:spLocks/>
              </p:cNvSpPr>
              <p:nvPr/>
            </p:nvSpPr>
            <p:spPr bwMode="auto">
              <a:xfrm>
                <a:off x="1245" y="467"/>
                <a:ext cx="9" cy="54"/>
              </a:xfrm>
              <a:custGeom>
                <a:avLst/>
                <a:gdLst/>
                <a:ahLst/>
                <a:cxnLst>
                  <a:cxn ang="0">
                    <a:pos x="17" y="2248"/>
                  </a:cxn>
                  <a:cxn ang="0">
                    <a:pos x="17" y="2179"/>
                  </a:cxn>
                  <a:cxn ang="0">
                    <a:pos x="8" y="2089"/>
                  </a:cxn>
                  <a:cxn ang="0">
                    <a:pos x="8" y="2027"/>
                  </a:cxn>
                  <a:cxn ang="0">
                    <a:pos x="17" y="1980"/>
                  </a:cxn>
                  <a:cxn ang="0">
                    <a:pos x="8" y="1892"/>
                  </a:cxn>
                  <a:cxn ang="0">
                    <a:pos x="0" y="1736"/>
                  </a:cxn>
                  <a:cxn ang="0">
                    <a:pos x="4" y="1685"/>
                  </a:cxn>
                  <a:cxn ang="0">
                    <a:pos x="17" y="1648"/>
                  </a:cxn>
                  <a:cxn ang="0">
                    <a:pos x="8" y="1485"/>
                  </a:cxn>
                  <a:cxn ang="0">
                    <a:pos x="17" y="1427"/>
                  </a:cxn>
                  <a:cxn ang="0">
                    <a:pos x="8" y="1357"/>
                  </a:cxn>
                  <a:cxn ang="0">
                    <a:pos x="0" y="1270"/>
                  </a:cxn>
                  <a:cxn ang="0">
                    <a:pos x="0" y="1195"/>
                  </a:cxn>
                  <a:cxn ang="0">
                    <a:pos x="0" y="1093"/>
                  </a:cxn>
                  <a:cxn ang="0">
                    <a:pos x="0" y="998"/>
                  </a:cxn>
                  <a:cxn ang="0">
                    <a:pos x="0" y="921"/>
                  </a:cxn>
                  <a:cxn ang="0">
                    <a:pos x="8" y="845"/>
                  </a:cxn>
                  <a:cxn ang="0">
                    <a:pos x="0" y="804"/>
                  </a:cxn>
                  <a:cxn ang="0">
                    <a:pos x="0" y="741"/>
                  </a:cxn>
                  <a:cxn ang="0">
                    <a:pos x="0" y="699"/>
                  </a:cxn>
                  <a:cxn ang="0">
                    <a:pos x="8" y="670"/>
                  </a:cxn>
                  <a:cxn ang="0">
                    <a:pos x="8" y="604"/>
                  </a:cxn>
                  <a:cxn ang="0">
                    <a:pos x="4" y="550"/>
                  </a:cxn>
                  <a:cxn ang="0">
                    <a:pos x="0" y="496"/>
                  </a:cxn>
                  <a:cxn ang="0">
                    <a:pos x="8" y="466"/>
                  </a:cxn>
                  <a:cxn ang="0">
                    <a:pos x="17" y="408"/>
                  </a:cxn>
                  <a:cxn ang="0">
                    <a:pos x="8" y="350"/>
                  </a:cxn>
                  <a:cxn ang="0">
                    <a:pos x="48" y="284"/>
                  </a:cxn>
                  <a:cxn ang="0">
                    <a:pos x="74" y="251"/>
                  </a:cxn>
                  <a:cxn ang="0">
                    <a:pos x="104" y="205"/>
                  </a:cxn>
                  <a:cxn ang="0">
                    <a:pos x="135" y="160"/>
                  </a:cxn>
                  <a:cxn ang="0">
                    <a:pos x="175" y="106"/>
                  </a:cxn>
                  <a:cxn ang="0">
                    <a:pos x="198" y="59"/>
                  </a:cxn>
                  <a:cxn ang="0">
                    <a:pos x="224" y="3"/>
                  </a:cxn>
                  <a:cxn ang="0">
                    <a:pos x="250" y="47"/>
                  </a:cxn>
                  <a:cxn ang="0">
                    <a:pos x="262" y="88"/>
                  </a:cxn>
                  <a:cxn ang="0">
                    <a:pos x="276" y="158"/>
                  </a:cxn>
                  <a:cxn ang="0">
                    <a:pos x="293" y="195"/>
                  </a:cxn>
                  <a:cxn ang="0">
                    <a:pos x="300" y="234"/>
                  </a:cxn>
                  <a:cxn ang="0">
                    <a:pos x="309" y="313"/>
                  </a:cxn>
                  <a:cxn ang="0">
                    <a:pos x="330" y="379"/>
                  </a:cxn>
                  <a:cxn ang="0">
                    <a:pos x="338" y="425"/>
                  </a:cxn>
                  <a:cxn ang="0">
                    <a:pos x="330" y="513"/>
                  </a:cxn>
                  <a:cxn ang="0">
                    <a:pos x="321" y="670"/>
                  </a:cxn>
                  <a:cxn ang="0">
                    <a:pos x="338" y="965"/>
                  </a:cxn>
                  <a:cxn ang="0">
                    <a:pos x="338" y="1055"/>
                  </a:cxn>
                  <a:cxn ang="0">
                    <a:pos x="338" y="1133"/>
                  </a:cxn>
                  <a:cxn ang="0">
                    <a:pos x="338" y="1224"/>
                  </a:cxn>
                  <a:cxn ang="0">
                    <a:pos x="338" y="1305"/>
                  </a:cxn>
                  <a:cxn ang="0">
                    <a:pos x="338" y="1444"/>
                  </a:cxn>
                  <a:cxn ang="0">
                    <a:pos x="338" y="1503"/>
                  </a:cxn>
                  <a:cxn ang="0">
                    <a:pos x="338" y="1573"/>
                  </a:cxn>
                  <a:cxn ang="0">
                    <a:pos x="330" y="1660"/>
                  </a:cxn>
                  <a:cxn ang="0">
                    <a:pos x="338" y="1706"/>
                  </a:cxn>
                  <a:cxn ang="0">
                    <a:pos x="338" y="1757"/>
                  </a:cxn>
                  <a:cxn ang="0">
                    <a:pos x="338" y="1805"/>
                  </a:cxn>
                  <a:cxn ang="0">
                    <a:pos x="330" y="1892"/>
                  </a:cxn>
                  <a:cxn ang="0">
                    <a:pos x="338" y="1940"/>
                  </a:cxn>
                  <a:cxn ang="0">
                    <a:pos x="334" y="2005"/>
                  </a:cxn>
                  <a:cxn ang="0">
                    <a:pos x="321" y="2205"/>
                  </a:cxn>
                  <a:cxn ang="0">
                    <a:pos x="259" y="2288"/>
                  </a:cxn>
                  <a:cxn ang="0">
                    <a:pos x="198" y="2288"/>
                  </a:cxn>
                </a:cxnLst>
                <a:rect l="0" t="0" r="r" b="b"/>
                <a:pathLst>
                  <a:path w="338" h="2288">
                    <a:moveTo>
                      <a:pt x="163" y="2288"/>
                    </a:moveTo>
                    <a:lnTo>
                      <a:pt x="163" y="2279"/>
                    </a:lnTo>
                    <a:lnTo>
                      <a:pt x="163" y="2271"/>
                    </a:lnTo>
                    <a:lnTo>
                      <a:pt x="124" y="2271"/>
                    </a:lnTo>
                    <a:lnTo>
                      <a:pt x="87" y="2271"/>
                    </a:lnTo>
                    <a:lnTo>
                      <a:pt x="52" y="2271"/>
                    </a:lnTo>
                    <a:lnTo>
                      <a:pt x="17" y="2271"/>
                    </a:lnTo>
                    <a:lnTo>
                      <a:pt x="17" y="2259"/>
                    </a:lnTo>
                    <a:lnTo>
                      <a:pt x="17" y="2248"/>
                    </a:lnTo>
                    <a:lnTo>
                      <a:pt x="17" y="2239"/>
                    </a:lnTo>
                    <a:lnTo>
                      <a:pt x="17" y="2230"/>
                    </a:lnTo>
                    <a:lnTo>
                      <a:pt x="8" y="2230"/>
                    </a:lnTo>
                    <a:lnTo>
                      <a:pt x="0" y="2230"/>
                    </a:lnTo>
                    <a:lnTo>
                      <a:pt x="0" y="2213"/>
                    </a:lnTo>
                    <a:lnTo>
                      <a:pt x="0" y="2201"/>
                    </a:lnTo>
                    <a:lnTo>
                      <a:pt x="8" y="2201"/>
                    </a:lnTo>
                    <a:lnTo>
                      <a:pt x="17" y="2201"/>
                    </a:lnTo>
                    <a:lnTo>
                      <a:pt x="17" y="2179"/>
                    </a:lnTo>
                    <a:lnTo>
                      <a:pt x="17" y="2158"/>
                    </a:lnTo>
                    <a:lnTo>
                      <a:pt x="17" y="2136"/>
                    </a:lnTo>
                    <a:lnTo>
                      <a:pt x="17" y="2114"/>
                    </a:lnTo>
                    <a:lnTo>
                      <a:pt x="8" y="2114"/>
                    </a:lnTo>
                    <a:lnTo>
                      <a:pt x="0" y="2114"/>
                    </a:lnTo>
                    <a:lnTo>
                      <a:pt x="0" y="2105"/>
                    </a:lnTo>
                    <a:lnTo>
                      <a:pt x="0" y="2096"/>
                    </a:lnTo>
                    <a:lnTo>
                      <a:pt x="4" y="2092"/>
                    </a:lnTo>
                    <a:lnTo>
                      <a:pt x="8" y="2089"/>
                    </a:lnTo>
                    <a:lnTo>
                      <a:pt x="13" y="2086"/>
                    </a:lnTo>
                    <a:lnTo>
                      <a:pt x="17" y="2085"/>
                    </a:lnTo>
                    <a:lnTo>
                      <a:pt x="8" y="2085"/>
                    </a:lnTo>
                    <a:lnTo>
                      <a:pt x="0" y="2085"/>
                    </a:lnTo>
                    <a:lnTo>
                      <a:pt x="0" y="2069"/>
                    </a:lnTo>
                    <a:lnTo>
                      <a:pt x="0" y="2054"/>
                    </a:lnTo>
                    <a:lnTo>
                      <a:pt x="0" y="2040"/>
                    </a:lnTo>
                    <a:lnTo>
                      <a:pt x="0" y="2027"/>
                    </a:lnTo>
                    <a:lnTo>
                      <a:pt x="8" y="2027"/>
                    </a:lnTo>
                    <a:lnTo>
                      <a:pt x="17" y="2027"/>
                    </a:lnTo>
                    <a:lnTo>
                      <a:pt x="17" y="2018"/>
                    </a:lnTo>
                    <a:lnTo>
                      <a:pt x="17" y="2009"/>
                    </a:lnTo>
                    <a:lnTo>
                      <a:pt x="8" y="2009"/>
                    </a:lnTo>
                    <a:lnTo>
                      <a:pt x="0" y="2009"/>
                    </a:lnTo>
                    <a:lnTo>
                      <a:pt x="0" y="1993"/>
                    </a:lnTo>
                    <a:lnTo>
                      <a:pt x="0" y="1980"/>
                    </a:lnTo>
                    <a:lnTo>
                      <a:pt x="8" y="1980"/>
                    </a:lnTo>
                    <a:lnTo>
                      <a:pt x="17" y="1980"/>
                    </a:lnTo>
                    <a:lnTo>
                      <a:pt x="17" y="1964"/>
                    </a:lnTo>
                    <a:lnTo>
                      <a:pt x="17" y="1951"/>
                    </a:lnTo>
                    <a:lnTo>
                      <a:pt x="8" y="1951"/>
                    </a:lnTo>
                    <a:lnTo>
                      <a:pt x="0" y="1951"/>
                    </a:lnTo>
                    <a:lnTo>
                      <a:pt x="0" y="1935"/>
                    </a:lnTo>
                    <a:lnTo>
                      <a:pt x="0" y="1919"/>
                    </a:lnTo>
                    <a:lnTo>
                      <a:pt x="0" y="1905"/>
                    </a:lnTo>
                    <a:lnTo>
                      <a:pt x="0" y="1892"/>
                    </a:lnTo>
                    <a:lnTo>
                      <a:pt x="8" y="1892"/>
                    </a:lnTo>
                    <a:lnTo>
                      <a:pt x="17" y="1892"/>
                    </a:lnTo>
                    <a:lnTo>
                      <a:pt x="17" y="1876"/>
                    </a:lnTo>
                    <a:lnTo>
                      <a:pt x="17" y="1863"/>
                    </a:lnTo>
                    <a:lnTo>
                      <a:pt x="8" y="1863"/>
                    </a:lnTo>
                    <a:lnTo>
                      <a:pt x="0" y="1863"/>
                    </a:lnTo>
                    <a:lnTo>
                      <a:pt x="0" y="1829"/>
                    </a:lnTo>
                    <a:lnTo>
                      <a:pt x="0" y="1797"/>
                    </a:lnTo>
                    <a:lnTo>
                      <a:pt x="0" y="1766"/>
                    </a:lnTo>
                    <a:lnTo>
                      <a:pt x="0" y="1736"/>
                    </a:lnTo>
                    <a:lnTo>
                      <a:pt x="8" y="1736"/>
                    </a:lnTo>
                    <a:lnTo>
                      <a:pt x="17" y="1736"/>
                    </a:lnTo>
                    <a:lnTo>
                      <a:pt x="17" y="1719"/>
                    </a:lnTo>
                    <a:lnTo>
                      <a:pt x="17" y="1706"/>
                    </a:lnTo>
                    <a:lnTo>
                      <a:pt x="8" y="1706"/>
                    </a:lnTo>
                    <a:lnTo>
                      <a:pt x="0" y="1706"/>
                    </a:lnTo>
                    <a:lnTo>
                      <a:pt x="0" y="1698"/>
                    </a:lnTo>
                    <a:lnTo>
                      <a:pt x="0" y="1689"/>
                    </a:lnTo>
                    <a:lnTo>
                      <a:pt x="4" y="1685"/>
                    </a:lnTo>
                    <a:lnTo>
                      <a:pt x="8" y="1681"/>
                    </a:lnTo>
                    <a:lnTo>
                      <a:pt x="13" y="1679"/>
                    </a:lnTo>
                    <a:lnTo>
                      <a:pt x="17" y="1677"/>
                    </a:lnTo>
                    <a:lnTo>
                      <a:pt x="8" y="1677"/>
                    </a:lnTo>
                    <a:lnTo>
                      <a:pt x="0" y="1677"/>
                    </a:lnTo>
                    <a:lnTo>
                      <a:pt x="0" y="1661"/>
                    </a:lnTo>
                    <a:lnTo>
                      <a:pt x="0" y="1648"/>
                    </a:lnTo>
                    <a:lnTo>
                      <a:pt x="8" y="1648"/>
                    </a:lnTo>
                    <a:lnTo>
                      <a:pt x="17" y="1648"/>
                    </a:lnTo>
                    <a:lnTo>
                      <a:pt x="17" y="1640"/>
                    </a:lnTo>
                    <a:lnTo>
                      <a:pt x="17" y="1631"/>
                    </a:lnTo>
                    <a:lnTo>
                      <a:pt x="8" y="1631"/>
                    </a:lnTo>
                    <a:lnTo>
                      <a:pt x="0" y="1631"/>
                    </a:lnTo>
                    <a:lnTo>
                      <a:pt x="0" y="1593"/>
                    </a:lnTo>
                    <a:lnTo>
                      <a:pt x="0" y="1555"/>
                    </a:lnTo>
                    <a:lnTo>
                      <a:pt x="0" y="1520"/>
                    </a:lnTo>
                    <a:lnTo>
                      <a:pt x="0" y="1485"/>
                    </a:lnTo>
                    <a:lnTo>
                      <a:pt x="8" y="1485"/>
                    </a:lnTo>
                    <a:lnTo>
                      <a:pt x="17" y="1485"/>
                    </a:lnTo>
                    <a:lnTo>
                      <a:pt x="17" y="1468"/>
                    </a:lnTo>
                    <a:lnTo>
                      <a:pt x="17" y="1456"/>
                    </a:lnTo>
                    <a:lnTo>
                      <a:pt x="8" y="1456"/>
                    </a:lnTo>
                    <a:lnTo>
                      <a:pt x="0" y="1456"/>
                    </a:lnTo>
                    <a:lnTo>
                      <a:pt x="0" y="1439"/>
                    </a:lnTo>
                    <a:lnTo>
                      <a:pt x="0" y="1427"/>
                    </a:lnTo>
                    <a:lnTo>
                      <a:pt x="8" y="1427"/>
                    </a:lnTo>
                    <a:lnTo>
                      <a:pt x="17" y="1427"/>
                    </a:lnTo>
                    <a:lnTo>
                      <a:pt x="17" y="1415"/>
                    </a:lnTo>
                    <a:lnTo>
                      <a:pt x="17" y="1404"/>
                    </a:lnTo>
                    <a:lnTo>
                      <a:pt x="17" y="1395"/>
                    </a:lnTo>
                    <a:lnTo>
                      <a:pt x="17" y="1386"/>
                    </a:lnTo>
                    <a:lnTo>
                      <a:pt x="8" y="1386"/>
                    </a:lnTo>
                    <a:lnTo>
                      <a:pt x="0" y="1386"/>
                    </a:lnTo>
                    <a:lnTo>
                      <a:pt x="0" y="1370"/>
                    </a:lnTo>
                    <a:lnTo>
                      <a:pt x="0" y="1357"/>
                    </a:lnTo>
                    <a:lnTo>
                      <a:pt x="8" y="1357"/>
                    </a:lnTo>
                    <a:lnTo>
                      <a:pt x="17" y="1357"/>
                    </a:lnTo>
                    <a:lnTo>
                      <a:pt x="17" y="1349"/>
                    </a:lnTo>
                    <a:lnTo>
                      <a:pt x="17" y="1340"/>
                    </a:lnTo>
                    <a:lnTo>
                      <a:pt x="8" y="1340"/>
                    </a:lnTo>
                    <a:lnTo>
                      <a:pt x="0" y="1340"/>
                    </a:lnTo>
                    <a:lnTo>
                      <a:pt x="0" y="1322"/>
                    </a:lnTo>
                    <a:lnTo>
                      <a:pt x="0" y="1305"/>
                    </a:lnTo>
                    <a:lnTo>
                      <a:pt x="0" y="1288"/>
                    </a:lnTo>
                    <a:lnTo>
                      <a:pt x="0" y="1270"/>
                    </a:lnTo>
                    <a:lnTo>
                      <a:pt x="8" y="1270"/>
                    </a:lnTo>
                    <a:lnTo>
                      <a:pt x="17" y="1270"/>
                    </a:lnTo>
                    <a:lnTo>
                      <a:pt x="17" y="1253"/>
                    </a:lnTo>
                    <a:lnTo>
                      <a:pt x="17" y="1241"/>
                    </a:lnTo>
                    <a:lnTo>
                      <a:pt x="8" y="1241"/>
                    </a:lnTo>
                    <a:lnTo>
                      <a:pt x="0" y="1241"/>
                    </a:lnTo>
                    <a:lnTo>
                      <a:pt x="0" y="1225"/>
                    </a:lnTo>
                    <a:lnTo>
                      <a:pt x="0" y="1210"/>
                    </a:lnTo>
                    <a:lnTo>
                      <a:pt x="0" y="1195"/>
                    </a:lnTo>
                    <a:lnTo>
                      <a:pt x="0" y="1182"/>
                    </a:lnTo>
                    <a:lnTo>
                      <a:pt x="8" y="1182"/>
                    </a:lnTo>
                    <a:lnTo>
                      <a:pt x="17" y="1182"/>
                    </a:lnTo>
                    <a:lnTo>
                      <a:pt x="17" y="1165"/>
                    </a:lnTo>
                    <a:lnTo>
                      <a:pt x="17" y="1153"/>
                    </a:lnTo>
                    <a:lnTo>
                      <a:pt x="8" y="1153"/>
                    </a:lnTo>
                    <a:lnTo>
                      <a:pt x="0" y="1153"/>
                    </a:lnTo>
                    <a:lnTo>
                      <a:pt x="0" y="1123"/>
                    </a:lnTo>
                    <a:lnTo>
                      <a:pt x="0" y="1093"/>
                    </a:lnTo>
                    <a:lnTo>
                      <a:pt x="0" y="1064"/>
                    </a:lnTo>
                    <a:lnTo>
                      <a:pt x="0" y="1037"/>
                    </a:lnTo>
                    <a:lnTo>
                      <a:pt x="8" y="1037"/>
                    </a:lnTo>
                    <a:lnTo>
                      <a:pt x="17" y="1037"/>
                    </a:lnTo>
                    <a:lnTo>
                      <a:pt x="17" y="1028"/>
                    </a:lnTo>
                    <a:lnTo>
                      <a:pt x="17" y="1020"/>
                    </a:lnTo>
                    <a:lnTo>
                      <a:pt x="8" y="1020"/>
                    </a:lnTo>
                    <a:lnTo>
                      <a:pt x="0" y="1020"/>
                    </a:lnTo>
                    <a:lnTo>
                      <a:pt x="0" y="998"/>
                    </a:lnTo>
                    <a:lnTo>
                      <a:pt x="0" y="976"/>
                    </a:lnTo>
                    <a:lnTo>
                      <a:pt x="0" y="954"/>
                    </a:lnTo>
                    <a:lnTo>
                      <a:pt x="0" y="932"/>
                    </a:lnTo>
                    <a:lnTo>
                      <a:pt x="4" y="928"/>
                    </a:lnTo>
                    <a:lnTo>
                      <a:pt x="8" y="924"/>
                    </a:lnTo>
                    <a:lnTo>
                      <a:pt x="13" y="922"/>
                    </a:lnTo>
                    <a:lnTo>
                      <a:pt x="17" y="921"/>
                    </a:lnTo>
                    <a:lnTo>
                      <a:pt x="8" y="921"/>
                    </a:lnTo>
                    <a:lnTo>
                      <a:pt x="0" y="921"/>
                    </a:lnTo>
                    <a:lnTo>
                      <a:pt x="0" y="904"/>
                    </a:lnTo>
                    <a:lnTo>
                      <a:pt x="0" y="892"/>
                    </a:lnTo>
                    <a:lnTo>
                      <a:pt x="8" y="892"/>
                    </a:lnTo>
                    <a:lnTo>
                      <a:pt x="17" y="892"/>
                    </a:lnTo>
                    <a:lnTo>
                      <a:pt x="17" y="879"/>
                    </a:lnTo>
                    <a:lnTo>
                      <a:pt x="17" y="866"/>
                    </a:lnTo>
                    <a:lnTo>
                      <a:pt x="17" y="855"/>
                    </a:lnTo>
                    <a:lnTo>
                      <a:pt x="17" y="845"/>
                    </a:lnTo>
                    <a:lnTo>
                      <a:pt x="8" y="845"/>
                    </a:lnTo>
                    <a:lnTo>
                      <a:pt x="0" y="845"/>
                    </a:lnTo>
                    <a:lnTo>
                      <a:pt x="0" y="828"/>
                    </a:lnTo>
                    <a:lnTo>
                      <a:pt x="0" y="815"/>
                    </a:lnTo>
                    <a:lnTo>
                      <a:pt x="4" y="811"/>
                    </a:lnTo>
                    <a:lnTo>
                      <a:pt x="8" y="807"/>
                    </a:lnTo>
                    <a:lnTo>
                      <a:pt x="13" y="805"/>
                    </a:lnTo>
                    <a:lnTo>
                      <a:pt x="17" y="804"/>
                    </a:lnTo>
                    <a:lnTo>
                      <a:pt x="8" y="804"/>
                    </a:lnTo>
                    <a:lnTo>
                      <a:pt x="0" y="804"/>
                    </a:lnTo>
                    <a:lnTo>
                      <a:pt x="0" y="795"/>
                    </a:lnTo>
                    <a:lnTo>
                      <a:pt x="0" y="786"/>
                    </a:lnTo>
                    <a:lnTo>
                      <a:pt x="8" y="786"/>
                    </a:lnTo>
                    <a:lnTo>
                      <a:pt x="17" y="786"/>
                    </a:lnTo>
                    <a:lnTo>
                      <a:pt x="17" y="770"/>
                    </a:lnTo>
                    <a:lnTo>
                      <a:pt x="17" y="757"/>
                    </a:lnTo>
                    <a:lnTo>
                      <a:pt x="8" y="757"/>
                    </a:lnTo>
                    <a:lnTo>
                      <a:pt x="0" y="757"/>
                    </a:lnTo>
                    <a:lnTo>
                      <a:pt x="0" y="741"/>
                    </a:lnTo>
                    <a:lnTo>
                      <a:pt x="0" y="728"/>
                    </a:lnTo>
                    <a:lnTo>
                      <a:pt x="4" y="724"/>
                    </a:lnTo>
                    <a:lnTo>
                      <a:pt x="8" y="720"/>
                    </a:lnTo>
                    <a:lnTo>
                      <a:pt x="13" y="718"/>
                    </a:lnTo>
                    <a:lnTo>
                      <a:pt x="17" y="717"/>
                    </a:lnTo>
                    <a:lnTo>
                      <a:pt x="8" y="717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0" y="699"/>
                    </a:lnTo>
                    <a:lnTo>
                      <a:pt x="4" y="695"/>
                    </a:lnTo>
                    <a:lnTo>
                      <a:pt x="8" y="691"/>
                    </a:lnTo>
                    <a:lnTo>
                      <a:pt x="13" y="689"/>
                    </a:lnTo>
                    <a:lnTo>
                      <a:pt x="17" y="688"/>
                    </a:lnTo>
                    <a:lnTo>
                      <a:pt x="8" y="688"/>
                    </a:lnTo>
                    <a:lnTo>
                      <a:pt x="0" y="688"/>
                    </a:lnTo>
                    <a:lnTo>
                      <a:pt x="0" y="679"/>
                    </a:lnTo>
                    <a:lnTo>
                      <a:pt x="0" y="670"/>
                    </a:lnTo>
                    <a:lnTo>
                      <a:pt x="8" y="670"/>
                    </a:lnTo>
                    <a:lnTo>
                      <a:pt x="17" y="670"/>
                    </a:lnTo>
                    <a:lnTo>
                      <a:pt x="17" y="654"/>
                    </a:lnTo>
                    <a:lnTo>
                      <a:pt x="17" y="641"/>
                    </a:lnTo>
                    <a:lnTo>
                      <a:pt x="8" y="641"/>
                    </a:lnTo>
                    <a:lnTo>
                      <a:pt x="0" y="641"/>
                    </a:lnTo>
                    <a:lnTo>
                      <a:pt x="0" y="624"/>
                    </a:lnTo>
                    <a:lnTo>
                      <a:pt x="0" y="612"/>
                    </a:lnTo>
                    <a:lnTo>
                      <a:pt x="4" y="608"/>
                    </a:lnTo>
                    <a:lnTo>
                      <a:pt x="8" y="604"/>
                    </a:lnTo>
                    <a:lnTo>
                      <a:pt x="13" y="602"/>
                    </a:lnTo>
                    <a:lnTo>
                      <a:pt x="17" y="600"/>
                    </a:lnTo>
                    <a:lnTo>
                      <a:pt x="8" y="600"/>
                    </a:lnTo>
                    <a:lnTo>
                      <a:pt x="0" y="600"/>
                    </a:lnTo>
                    <a:lnTo>
                      <a:pt x="0" y="588"/>
                    </a:lnTo>
                    <a:lnTo>
                      <a:pt x="0" y="575"/>
                    </a:lnTo>
                    <a:lnTo>
                      <a:pt x="0" y="564"/>
                    </a:lnTo>
                    <a:lnTo>
                      <a:pt x="0" y="554"/>
                    </a:lnTo>
                    <a:lnTo>
                      <a:pt x="4" y="550"/>
                    </a:lnTo>
                    <a:lnTo>
                      <a:pt x="8" y="546"/>
                    </a:lnTo>
                    <a:lnTo>
                      <a:pt x="13" y="543"/>
                    </a:lnTo>
                    <a:lnTo>
                      <a:pt x="17" y="542"/>
                    </a:lnTo>
                    <a:lnTo>
                      <a:pt x="8" y="542"/>
                    </a:lnTo>
                    <a:lnTo>
                      <a:pt x="0" y="542"/>
                    </a:lnTo>
                    <a:lnTo>
                      <a:pt x="0" y="530"/>
                    </a:lnTo>
                    <a:lnTo>
                      <a:pt x="0" y="517"/>
                    </a:lnTo>
                    <a:lnTo>
                      <a:pt x="0" y="506"/>
                    </a:lnTo>
                    <a:lnTo>
                      <a:pt x="0" y="496"/>
                    </a:lnTo>
                    <a:lnTo>
                      <a:pt x="4" y="492"/>
                    </a:lnTo>
                    <a:lnTo>
                      <a:pt x="8" y="488"/>
                    </a:lnTo>
                    <a:lnTo>
                      <a:pt x="13" y="485"/>
                    </a:lnTo>
                    <a:lnTo>
                      <a:pt x="17" y="484"/>
                    </a:lnTo>
                    <a:lnTo>
                      <a:pt x="8" y="484"/>
                    </a:lnTo>
                    <a:lnTo>
                      <a:pt x="0" y="484"/>
                    </a:lnTo>
                    <a:lnTo>
                      <a:pt x="0" y="476"/>
                    </a:lnTo>
                    <a:lnTo>
                      <a:pt x="0" y="466"/>
                    </a:lnTo>
                    <a:lnTo>
                      <a:pt x="8" y="466"/>
                    </a:lnTo>
                    <a:lnTo>
                      <a:pt x="17" y="466"/>
                    </a:lnTo>
                    <a:lnTo>
                      <a:pt x="17" y="449"/>
                    </a:lnTo>
                    <a:lnTo>
                      <a:pt x="17" y="437"/>
                    </a:lnTo>
                    <a:lnTo>
                      <a:pt x="8" y="437"/>
                    </a:lnTo>
                    <a:lnTo>
                      <a:pt x="0" y="437"/>
                    </a:lnTo>
                    <a:lnTo>
                      <a:pt x="0" y="420"/>
                    </a:lnTo>
                    <a:lnTo>
                      <a:pt x="0" y="408"/>
                    </a:lnTo>
                    <a:lnTo>
                      <a:pt x="8" y="408"/>
                    </a:lnTo>
                    <a:lnTo>
                      <a:pt x="17" y="408"/>
                    </a:lnTo>
                    <a:lnTo>
                      <a:pt x="17" y="396"/>
                    </a:lnTo>
                    <a:lnTo>
                      <a:pt x="17" y="385"/>
                    </a:lnTo>
                    <a:lnTo>
                      <a:pt x="17" y="376"/>
                    </a:lnTo>
                    <a:lnTo>
                      <a:pt x="17" y="367"/>
                    </a:lnTo>
                    <a:lnTo>
                      <a:pt x="8" y="367"/>
                    </a:lnTo>
                    <a:lnTo>
                      <a:pt x="0" y="367"/>
                    </a:lnTo>
                    <a:lnTo>
                      <a:pt x="0" y="359"/>
                    </a:lnTo>
                    <a:lnTo>
                      <a:pt x="0" y="350"/>
                    </a:lnTo>
                    <a:lnTo>
                      <a:pt x="8" y="350"/>
                    </a:lnTo>
                    <a:lnTo>
                      <a:pt x="17" y="350"/>
                    </a:lnTo>
                    <a:lnTo>
                      <a:pt x="17" y="333"/>
                    </a:lnTo>
                    <a:lnTo>
                      <a:pt x="17" y="321"/>
                    </a:lnTo>
                    <a:lnTo>
                      <a:pt x="29" y="321"/>
                    </a:lnTo>
                    <a:lnTo>
                      <a:pt x="46" y="321"/>
                    </a:lnTo>
                    <a:lnTo>
                      <a:pt x="45" y="307"/>
                    </a:lnTo>
                    <a:lnTo>
                      <a:pt x="45" y="294"/>
                    </a:lnTo>
                    <a:lnTo>
                      <a:pt x="46" y="289"/>
                    </a:lnTo>
                    <a:lnTo>
                      <a:pt x="48" y="284"/>
                    </a:lnTo>
                    <a:lnTo>
                      <a:pt x="50" y="283"/>
                    </a:lnTo>
                    <a:lnTo>
                      <a:pt x="52" y="281"/>
                    </a:lnTo>
                    <a:lnTo>
                      <a:pt x="55" y="280"/>
                    </a:lnTo>
                    <a:lnTo>
                      <a:pt x="58" y="280"/>
                    </a:lnTo>
                    <a:lnTo>
                      <a:pt x="58" y="271"/>
                    </a:lnTo>
                    <a:lnTo>
                      <a:pt x="58" y="263"/>
                    </a:lnTo>
                    <a:lnTo>
                      <a:pt x="66" y="263"/>
                    </a:lnTo>
                    <a:lnTo>
                      <a:pt x="75" y="263"/>
                    </a:lnTo>
                    <a:lnTo>
                      <a:pt x="74" y="251"/>
                    </a:lnTo>
                    <a:lnTo>
                      <a:pt x="74" y="242"/>
                    </a:lnTo>
                    <a:lnTo>
                      <a:pt x="75" y="238"/>
                    </a:lnTo>
                    <a:lnTo>
                      <a:pt x="77" y="236"/>
                    </a:lnTo>
                    <a:lnTo>
                      <a:pt x="81" y="234"/>
                    </a:lnTo>
                    <a:lnTo>
                      <a:pt x="87" y="234"/>
                    </a:lnTo>
                    <a:lnTo>
                      <a:pt x="87" y="217"/>
                    </a:lnTo>
                    <a:lnTo>
                      <a:pt x="87" y="205"/>
                    </a:lnTo>
                    <a:lnTo>
                      <a:pt x="95" y="205"/>
                    </a:lnTo>
                    <a:lnTo>
                      <a:pt x="104" y="205"/>
                    </a:lnTo>
                    <a:lnTo>
                      <a:pt x="104" y="188"/>
                    </a:lnTo>
                    <a:lnTo>
                      <a:pt x="104" y="176"/>
                    </a:lnTo>
                    <a:lnTo>
                      <a:pt x="105" y="171"/>
                    </a:lnTo>
                    <a:lnTo>
                      <a:pt x="108" y="168"/>
                    </a:lnTo>
                    <a:lnTo>
                      <a:pt x="111" y="165"/>
                    </a:lnTo>
                    <a:lnTo>
                      <a:pt x="116" y="164"/>
                    </a:lnTo>
                    <a:lnTo>
                      <a:pt x="124" y="164"/>
                    </a:lnTo>
                    <a:lnTo>
                      <a:pt x="134" y="164"/>
                    </a:lnTo>
                    <a:lnTo>
                      <a:pt x="135" y="160"/>
                    </a:lnTo>
                    <a:lnTo>
                      <a:pt x="138" y="155"/>
                    </a:lnTo>
                    <a:lnTo>
                      <a:pt x="141" y="151"/>
                    </a:lnTo>
                    <a:lnTo>
                      <a:pt x="146" y="147"/>
                    </a:lnTo>
                    <a:lnTo>
                      <a:pt x="146" y="135"/>
                    </a:lnTo>
                    <a:lnTo>
                      <a:pt x="146" y="124"/>
                    </a:lnTo>
                    <a:lnTo>
                      <a:pt x="146" y="115"/>
                    </a:lnTo>
                    <a:lnTo>
                      <a:pt x="146" y="106"/>
                    </a:lnTo>
                    <a:lnTo>
                      <a:pt x="158" y="106"/>
                    </a:lnTo>
                    <a:lnTo>
                      <a:pt x="175" y="106"/>
                    </a:lnTo>
                    <a:lnTo>
                      <a:pt x="175" y="96"/>
                    </a:lnTo>
                    <a:lnTo>
                      <a:pt x="175" y="88"/>
                    </a:lnTo>
                    <a:lnTo>
                      <a:pt x="183" y="88"/>
                    </a:lnTo>
                    <a:lnTo>
                      <a:pt x="192" y="88"/>
                    </a:lnTo>
                    <a:lnTo>
                      <a:pt x="191" y="76"/>
                    </a:lnTo>
                    <a:lnTo>
                      <a:pt x="191" y="67"/>
                    </a:lnTo>
                    <a:lnTo>
                      <a:pt x="192" y="63"/>
                    </a:lnTo>
                    <a:lnTo>
                      <a:pt x="195" y="61"/>
                    </a:lnTo>
                    <a:lnTo>
                      <a:pt x="198" y="59"/>
                    </a:lnTo>
                    <a:lnTo>
                      <a:pt x="204" y="59"/>
                    </a:lnTo>
                    <a:lnTo>
                      <a:pt x="204" y="42"/>
                    </a:lnTo>
                    <a:lnTo>
                      <a:pt x="204" y="30"/>
                    </a:lnTo>
                    <a:lnTo>
                      <a:pt x="212" y="30"/>
                    </a:lnTo>
                    <a:lnTo>
                      <a:pt x="221" y="30"/>
                    </a:lnTo>
                    <a:lnTo>
                      <a:pt x="220" y="18"/>
                    </a:lnTo>
                    <a:lnTo>
                      <a:pt x="220" y="9"/>
                    </a:lnTo>
                    <a:lnTo>
                      <a:pt x="221" y="5"/>
                    </a:lnTo>
                    <a:lnTo>
                      <a:pt x="224" y="3"/>
                    </a:lnTo>
                    <a:lnTo>
                      <a:pt x="227" y="1"/>
                    </a:lnTo>
                    <a:lnTo>
                      <a:pt x="233" y="0"/>
                    </a:lnTo>
                    <a:lnTo>
                      <a:pt x="233" y="9"/>
                    </a:lnTo>
                    <a:lnTo>
                      <a:pt x="233" y="18"/>
                    </a:lnTo>
                    <a:lnTo>
                      <a:pt x="241" y="18"/>
                    </a:lnTo>
                    <a:lnTo>
                      <a:pt x="250" y="18"/>
                    </a:lnTo>
                    <a:lnTo>
                      <a:pt x="250" y="27"/>
                    </a:lnTo>
                    <a:lnTo>
                      <a:pt x="250" y="36"/>
                    </a:lnTo>
                    <a:lnTo>
                      <a:pt x="250" y="47"/>
                    </a:lnTo>
                    <a:lnTo>
                      <a:pt x="250" y="59"/>
                    </a:lnTo>
                    <a:lnTo>
                      <a:pt x="241" y="59"/>
                    </a:lnTo>
                    <a:lnTo>
                      <a:pt x="233" y="59"/>
                    </a:lnTo>
                    <a:lnTo>
                      <a:pt x="233" y="67"/>
                    </a:lnTo>
                    <a:lnTo>
                      <a:pt x="233" y="76"/>
                    </a:lnTo>
                    <a:lnTo>
                      <a:pt x="238" y="77"/>
                    </a:lnTo>
                    <a:lnTo>
                      <a:pt x="245" y="80"/>
                    </a:lnTo>
                    <a:lnTo>
                      <a:pt x="253" y="83"/>
                    </a:lnTo>
                    <a:lnTo>
                      <a:pt x="262" y="88"/>
                    </a:lnTo>
                    <a:lnTo>
                      <a:pt x="258" y="93"/>
                    </a:lnTo>
                    <a:lnTo>
                      <a:pt x="254" y="100"/>
                    </a:lnTo>
                    <a:lnTo>
                      <a:pt x="251" y="109"/>
                    </a:lnTo>
                    <a:lnTo>
                      <a:pt x="250" y="118"/>
                    </a:lnTo>
                    <a:lnTo>
                      <a:pt x="263" y="118"/>
                    </a:lnTo>
                    <a:lnTo>
                      <a:pt x="279" y="118"/>
                    </a:lnTo>
                    <a:lnTo>
                      <a:pt x="278" y="134"/>
                    </a:lnTo>
                    <a:lnTo>
                      <a:pt x="276" y="153"/>
                    </a:lnTo>
                    <a:lnTo>
                      <a:pt x="276" y="158"/>
                    </a:lnTo>
                    <a:lnTo>
                      <a:pt x="277" y="162"/>
                    </a:lnTo>
                    <a:lnTo>
                      <a:pt x="278" y="166"/>
                    </a:lnTo>
                    <a:lnTo>
                      <a:pt x="279" y="169"/>
                    </a:lnTo>
                    <a:lnTo>
                      <a:pt x="282" y="172"/>
                    </a:lnTo>
                    <a:lnTo>
                      <a:pt x="285" y="174"/>
                    </a:lnTo>
                    <a:lnTo>
                      <a:pt x="288" y="175"/>
                    </a:lnTo>
                    <a:lnTo>
                      <a:pt x="292" y="176"/>
                    </a:lnTo>
                    <a:lnTo>
                      <a:pt x="292" y="185"/>
                    </a:lnTo>
                    <a:lnTo>
                      <a:pt x="293" y="195"/>
                    </a:lnTo>
                    <a:lnTo>
                      <a:pt x="291" y="199"/>
                    </a:lnTo>
                    <a:lnTo>
                      <a:pt x="289" y="202"/>
                    </a:lnTo>
                    <a:lnTo>
                      <a:pt x="286" y="204"/>
                    </a:lnTo>
                    <a:lnTo>
                      <a:pt x="279" y="205"/>
                    </a:lnTo>
                    <a:lnTo>
                      <a:pt x="281" y="210"/>
                    </a:lnTo>
                    <a:lnTo>
                      <a:pt x="284" y="217"/>
                    </a:lnTo>
                    <a:lnTo>
                      <a:pt x="287" y="225"/>
                    </a:lnTo>
                    <a:lnTo>
                      <a:pt x="292" y="234"/>
                    </a:lnTo>
                    <a:lnTo>
                      <a:pt x="300" y="234"/>
                    </a:lnTo>
                    <a:lnTo>
                      <a:pt x="309" y="234"/>
                    </a:lnTo>
                    <a:lnTo>
                      <a:pt x="309" y="243"/>
                    </a:lnTo>
                    <a:lnTo>
                      <a:pt x="309" y="255"/>
                    </a:lnTo>
                    <a:lnTo>
                      <a:pt x="309" y="267"/>
                    </a:lnTo>
                    <a:lnTo>
                      <a:pt x="309" y="280"/>
                    </a:lnTo>
                    <a:lnTo>
                      <a:pt x="309" y="284"/>
                    </a:lnTo>
                    <a:lnTo>
                      <a:pt x="309" y="292"/>
                    </a:lnTo>
                    <a:lnTo>
                      <a:pt x="309" y="304"/>
                    </a:lnTo>
                    <a:lnTo>
                      <a:pt x="309" y="313"/>
                    </a:lnTo>
                    <a:lnTo>
                      <a:pt x="309" y="316"/>
                    </a:lnTo>
                    <a:lnTo>
                      <a:pt x="312" y="319"/>
                    </a:lnTo>
                    <a:lnTo>
                      <a:pt x="315" y="320"/>
                    </a:lnTo>
                    <a:lnTo>
                      <a:pt x="321" y="321"/>
                    </a:lnTo>
                    <a:lnTo>
                      <a:pt x="321" y="334"/>
                    </a:lnTo>
                    <a:lnTo>
                      <a:pt x="321" y="348"/>
                    </a:lnTo>
                    <a:lnTo>
                      <a:pt x="321" y="363"/>
                    </a:lnTo>
                    <a:lnTo>
                      <a:pt x="321" y="379"/>
                    </a:lnTo>
                    <a:lnTo>
                      <a:pt x="330" y="379"/>
                    </a:lnTo>
                    <a:lnTo>
                      <a:pt x="338" y="379"/>
                    </a:lnTo>
                    <a:lnTo>
                      <a:pt x="338" y="391"/>
                    </a:lnTo>
                    <a:lnTo>
                      <a:pt x="338" y="408"/>
                    </a:lnTo>
                    <a:lnTo>
                      <a:pt x="330" y="408"/>
                    </a:lnTo>
                    <a:lnTo>
                      <a:pt x="321" y="408"/>
                    </a:lnTo>
                    <a:lnTo>
                      <a:pt x="321" y="417"/>
                    </a:lnTo>
                    <a:lnTo>
                      <a:pt x="321" y="425"/>
                    </a:lnTo>
                    <a:lnTo>
                      <a:pt x="330" y="425"/>
                    </a:lnTo>
                    <a:lnTo>
                      <a:pt x="338" y="425"/>
                    </a:lnTo>
                    <a:lnTo>
                      <a:pt x="338" y="443"/>
                    </a:lnTo>
                    <a:lnTo>
                      <a:pt x="338" y="460"/>
                    </a:lnTo>
                    <a:lnTo>
                      <a:pt x="338" y="479"/>
                    </a:lnTo>
                    <a:lnTo>
                      <a:pt x="338" y="496"/>
                    </a:lnTo>
                    <a:lnTo>
                      <a:pt x="330" y="496"/>
                    </a:lnTo>
                    <a:lnTo>
                      <a:pt x="321" y="496"/>
                    </a:lnTo>
                    <a:lnTo>
                      <a:pt x="321" y="505"/>
                    </a:lnTo>
                    <a:lnTo>
                      <a:pt x="321" y="513"/>
                    </a:lnTo>
                    <a:lnTo>
                      <a:pt x="330" y="513"/>
                    </a:lnTo>
                    <a:lnTo>
                      <a:pt x="338" y="513"/>
                    </a:lnTo>
                    <a:lnTo>
                      <a:pt x="338" y="544"/>
                    </a:lnTo>
                    <a:lnTo>
                      <a:pt x="338" y="575"/>
                    </a:lnTo>
                    <a:lnTo>
                      <a:pt x="338" y="607"/>
                    </a:lnTo>
                    <a:lnTo>
                      <a:pt x="338" y="641"/>
                    </a:lnTo>
                    <a:lnTo>
                      <a:pt x="330" y="641"/>
                    </a:lnTo>
                    <a:lnTo>
                      <a:pt x="321" y="641"/>
                    </a:lnTo>
                    <a:lnTo>
                      <a:pt x="321" y="654"/>
                    </a:lnTo>
                    <a:lnTo>
                      <a:pt x="321" y="670"/>
                    </a:lnTo>
                    <a:lnTo>
                      <a:pt x="330" y="670"/>
                    </a:lnTo>
                    <a:lnTo>
                      <a:pt x="338" y="670"/>
                    </a:lnTo>
                    <a:lnTo>
                      <a:pt x="338" y="712"/>
                    </a:lnTo>
                    <a:lnTo>
                      <a:pt x="338" y="753"/>
                    </a:lnTo>
                    <a:lnTo>
                      <a:pt x="338" y="795"/>
                    </a:lnTo>
                    <a:lnTo>
                      <a:pt x="338" y="837"/>
                    </a:lnTo>
                    <a:lnTo>
                      <a:pt x="338" y="880"/>
                    </a:lnTo>
                    <a:lnTo>
                      <a:pt x="338" y="922"/>
                    </a:lnTo>
                    <a:lnTo>
                      <a:pt x="338" y="965"/>
                    </a:lnTo>
                    <a:lnTo>
                      <a:pt x="338" y="1008"/>
                    </a:lnTo>
                    <a:lnTo>
                      <a:pt x="334" y="1009"/>
                    </a:lnTo>
                    <a:lnTo>
                      <a:pt x="330" y="1012"/>
                    </a:lnTo>
                    <a:lnTo>
                      <a:pt x="325" y="1015"/>
                    </a:lnTo>
                    <a:lnTo>
                      <a:pt x="321" y="1020"/>
                    </a:lnTo>
                    <a:lnTo>
                      <a:pt x="330" y="1020"/>
                    </a:lnTo>
                    <a:lnTo>
                      <a:pt x="338" y="1020"/>
                    </a:lnTo>
                    <a:lnTo>
                      <a:pt x="338" y="1037"/>
                    </a:lnTo>
                    <a:lnTo>
                      <a:pt x="338" y="1055"/>
                    </a:lnTo>
                    <a:lnTo>
                      <a:pt x="338" y="1074"/>
                    </a:lnTo>
                    <a:lnTo>
                      <a:pt x="338" y="1095"/>
                    </a:lnTo>
                    <a:lnTo>
                      <a:pt x="334" y="1096"/>
                    </a:lnTo>
                    <a:lnTo>
                      <a:pt x="330" y="1099"/>
                    </a:lnTo>
                    <a:lnTo>
                      <a:pt x="325" y="1102"/>
                    </a:lnTo>
                    <a:lnTo>
                      <a:pt x="321" y="1106"/>
                    </a:lnTo>
                    <a:lnTo>
                      <a:pt x="330" y="1106"/>
                    </a:lnTo>
                    <a:lnTo>
                      <a:pt x="338" y="1106"/>
                    </a:lnTo>
                    <a:lnTo>
                      <a:pt x="338" y="1133"/>
                    </a:lnTo>
                    <a:lnTo>
                      <a:pt x="338" y="1159"/>
                    </a:lnTo>
                    <a:lnTo>
                      <a:pt x="338" y="1185"/>
                    </a:lnTo>
                    <a:lnTo>
                      <a:pt x="338" y="1212"/>
                    </a:lnTo>
                    <a:lnTo>
                      <a:pt x="334" y="1213"/>
                    </a:lnTo>
                    <a:lnTo>
                      <a:pt x="330" y="1216"/>
                    </a:lnTo>
                    <a:lnTo>
                      <a:pt x="325" y="1219"/>
                    </a:lnTo>
                    <a:lnTo>
                      <a:pt x="321" y="1224"/>
                    </a:lnTo>
                    <a:lnTo>
                      <a:pt x="330" y="1224"/>
                    </a:lnTo>
                    <a:lnTo>
                      <a:pt x="338" y="1224"/>
                    </a:lnTo>
                    <a:lnTo>
                      <a:pt x="338" y="1236"/>
                    </a:lnTo>
                    <a:lnTo>
                      <a:pt x="338" y="1253"/>
                    </a:lnTo>
                    <a:lnTo>
                      <a:pt x="330" y="1253"/>
                    </a:lnTo>
                    <a:lnTo>
                      <a:pt x="321" y="1253"/>
                    </a:lnTo>
                    <a:lnTo>
                      <a:pt x="321" y="1261"/>
                    </a:lnTo>
                    <a:lnTo>
                      <a:pt x="321" y="1270"/>
                    </a:lnTo>
                    <a:lnTo>
                      <a:pt x="330" y="1270"/>
                    </a:lnTo>
                    <a:lnTo>
                      <a:pt x="338" y="1270"/>
                    </a:lnTo>
                    <a:lnTo>
                      <a:pt x="338" y="1305"/>
                    </a:lnTo>
                    <a:lnTo>
                      <a:pt x="338" y="1340"/>
                    </a:lnTo>
                    <a:lnTo>
                      <a:pt x="338" y="1377"/>
                    </a:lnTo>
                    <a:lnTo>
                      <a:pt x="338" y="1415"/>
                    </a:lnTo>
                    <a:lnTo>
                      <a:pt x="330" y="1415"/>
                    </a:lnTo>
                    <a:lnTo>
                      <a:pt x="321" y="1415"/>
                    </a:lnTo>
                    <a:lnTo>
                      <a:pt x="321" y="1428"/>
                    </a:lnTo>
                    <a:lnTo>
                      <a:pt x="321" y="1444"/>
                    </a:lnTo>
                    <a:lnTo>
                      <a:pt x="330" y="1444"/>
                    </a:lnTo>
                    <a:lnTo>
                      <a:pt x="338" y="1444"/>
                    </a:lnTo>
                    <a:lnTo>
                      <a:pt x="338" y="1457"/>
                    </a:lnTo>
                    <a:lnTo>
                      <a:pt x="338" y="1473"/>
                    </a:lnTo>
                    <a:lnTo>
                      <a:pt x="334" y="1474"/>
                    </a:lnTo>
                    <a:lnTo>
                      <a:pt x="330" y="1477"/>
                    </a:lnTo>
                    <a:lnTo>
                      <a:pt x="325" y="1481"/>
                    </a:lnTo>
                    <a:lnTo>
                      <a:pt x="321" y="1485"/>
                    </a:lnTo>
                    <a:lnTo>
                      <a:pt x="330" y="1485"/>
                    </a:lnTo>
                    <a:lnTo>
                      <a:pt x="338" y="1485"/>
                    </a:lnTo>
                    <a:lnTo>
                      <a:pt x="338" y="1503"/>
                    </a:lnTo>
                    <a:lnTo>
                      <a:pt x="338" y="1521"/>
                    </a:lnTo>
                    <a:lnTo>
                      <a:pt x="338" y="1540"/>
                    </a:lnTo>
                    <a:lnTo>
                      <a:pt x="338" y="1560"/>
                    </a:lnTo>
                    <a:lnTo>
                      <a:pt x="334" y="1561"/>
                    </a:lnTo>
                    <a:lnTo>
                      <a:pt x="330" y="1565"/>
                    </a:lnTo>
                    <a:lnTo>
                      <a:pt x="325" y="1569"/>
                    </a:lnTo>
                    <a:lnTo>
                      <a:pt x="321" y="1573"/>
                    </a:lnTo>
                    <a:lnTo>
                      <a:pt x="330" y="1573"/>
                    </a:lnTo>
                    <a:lnTo>
                      <a:pt x="338" y="1573"/>
                    </a:lnTo>
                    <a:lnTo>
                      <a:pt x="338" y="1591"/>
                    </a:lnTo>
                    <a:lnTo>
                      <a:pt x="338" y="1609"/>
                    </a:lnTo>
                    <a:lnTo>
                      <a:pt x="338" y="1628"/>
                    </a:lnTo>
                    <a:lnTo>
                      <a:pt x="338" y="1648"/>
                    </a:lnTo>
                    <a:lnTo>
                      <a:pt x="334" y="1650"/>
                    </a:lnTo>
                    <a:lnTo>
                      <a:pt x="330" y="1652"/>
                    </a:lnTo>
                    <a:lnTo>
                      <a:pt x="325" y="1656"/>
                    </a:lnTo>
                    <a:lnTo>
                      <a:pt x="321" y="1660"/>
                    </a:lnTo>
                    <a:lnTo>
                      <a:pt x="330" y="1660"/>
                    </a:lnTo>
                    <a:lnTo>
                      <a:pt x="338" y="1660"/>
                    </a:lnTo>
                    <a:lnTo>
                      <a:pt x="338" y="1669"/>
                    </a:lnTo>
                    <a:lnTo>
                      <a:pt x="338" y="1677"/>
                    </a:lnTo>
                    <a:lnTo>
                      <a:pt x="330" y="1677"/>
                    </a:lnTo>
                    <a:lnTo>
                      <a:pt x="321" y="1677"/>
                    </a:lnTo>
                    <a:lnTo>
                      <a:pt x="321" y="1690"/>
                    </a:lnTo>
                    <a:lnTo>
                      <a:pt x="321" y="1706"/>
                    </a:lnTo>
                    <a:lnTo>
                      <a:pt x="330" y="1706"/>
                    </a:lnTo>
                    <a:lnTo>
                      <a:pt x="338" y="1706"/>
                    </a:lnTo>
                    <a:lnTo>
                      <a:pt x="338" y="1719"/>
                    </a:lnTo>
                    <a:lnTo>
                      <a:pt x="338" y="1736"/>
                    </a:lnTo>
                    <a:lnTo>
                      <a:pt x="334" y="1737"/>
                    </a:lnTo>
                    <a:lnTo>
                      <a:pt x="330" y="1739"/>
                    </a:lnTo>
                    <a:lnTo>
                      <a:pt x="325" y="1743"/>
                    </a:lnTo>
                    <a:lnTo>
                      <a:pt x="321" y="1747"/>
                    </a:lnTo>
                    <a:lnTo>
                      <a:pt x="330" y="1747"/>
                    </a:lnTo>
                    <a:lnTo>
                      <a:pt x="338" y="1747"/>
                    </a:lnTo>
                    <a:lnTo>
                      <a:pt x="338" y="1757"/>
                    </a:lnTo>
                    <a:lnTo>
                      <a:pt x="338" y="1768"/>
                    </a:lnTo>
                    <a:lnTo>
                      <a:pt x="338" y="1781"/>
                    </a:lnTo>
                    <a:lnTo>
                      <a:pt x="338" y="1794"/>
                    </a:lnTo>
                    <a:lnTo>
                      <a:pt x="334" y="1795"/>
                    </a:lnTo>
                    <a:lnTo>
                      <a:pt x="330" y="1797"/>
                    </a:lnTo>
                    <a:lnTo>
                      <a:pt x="325" y="1801"/>
                    </a:lnTo>
                    <a:lnTo>
                      <a:pt x="321" y="1805"/>
                    </a:lnTo>
                    <a:lnTo>
                      <a:pt x="330" y="1805"/>
                    </a:lnTo>
                    <a:lnTo>
                      <a:pt x="338" y="1805"/>
                    </a:lnTo>
                    <a:lnTo>
                      <a:pt x="338" y="1818"/>
                    </a:lnTo>
                    <a:lnTo>
                      <a:pt x="338" y="1832"/>
                    </a:lnTo>
                    <a:lnTo>
                      <a:pt x="338" y="1847"/>
                    </a:lnTo>
                    <a:lnTo>
                      <a:pt x="338" y="1863"/>
                    </a:lnTo>
                    <a:lnTo>
                      <a:pt x="330" y="1863"/>
                    </a:lnTo>
                    <a:lnTo>
                      <a:pt x="321" y="1863"/>
                    </a:lnTo>
                    <a:lnTo>
                      <a:pt x="321" y="1876"/>
                    </a:lnTo>
                    <a:lnTo>
                      <a:pt x="321" y="1892"/>
                    </a:lnTo>
                    <a:lnTo>
                      <a:pt x="330" y="1892"/>
                    </a:lnTo>
                    <a:lnTo>
                      <a:pt x="338" y="1892"/>
                    </a:lnTo>
                    <a:lnTo>
                      <a:pt x="338" y="1905"/>
                    </a:lnTo>
                    <a:lnTo>
                      <a:pt x="338" y="1921"/>
                    </a:lnTo>
                    <a:lnTo>
                      <a:pt x="330" y="1921"/>
                    </a:lnTo>
                    <a:lnTo>
                      <a:pt x="321" y="1921"/>
                    </a:lnTo>
                    <a:lnTo>
                      <a:pt x="321" y="1931"/>
                    </a:lnTo>
                    <a:lnTo>
                      <a:pt x="321" y="1940"/>
                    </a:lnTo>
                    <a:lnTo>
                      <a:pt x="330" y="1940"/>
                    </a:lnTo>
                    <a:lnTo>
                      <a:pt x="338" y="1940"/>
                    </a:lnTo>
                    <a:lnTo>
                      <a:pt x="338" y="1952"/>
                    </a:lnTo>
                    <a:lnTo>
                      <a:pt x="338" y="1969"/>
                    </a:lnTo>
                    <a:lnTo>
                      <a:pt x="330" y="1969"/>
                    </a:lnTo>
                    <a:lnTo>
                      <a:pt x="321" y="1969"/>
                    </a:lnTo>
                    <a:lnTo>
                      <a:pt x="321" y="1981"/>
                    </a:lnTo>
                    <a:lnTo>
                      <a:pt x="321" y="1998"/>
                    </a:lnTo>
                    <a:lnTo>
                      <a:pt x="325" y="1999"/>
                    </a:lnTo>
                    <a:lnTo>
                      <a:pt x="330" y="2001"/>
                    </a:lnTo>
                    <a:lnTo>
                      <a:pt x="334" y="2005"/>
                    </a:lnTo>
                    <a:lnTo>
                      <a:pt x="338" y="2009"/>
                    </a:lnTo>
                    <a:lnTo>
                      <a:pt x="330" y="2009"/>
                    </a:lnTo>
                    <a:lnTo>
                      <a:pt x="321" y="2009"/>
                    </a:lnTo>
                    <a:lnTo>
                      <a:pt x="321" y="2042"/>
                    </a:lnTo>
                    <a:lnTo>
                      <a:pt x="321" y="2075"/>
                    </a:lnTo>
                    <a:lnTo>
                      <a:pt x="321" y="2108"/>
                    </a:lnTo>
                    <a:lnTo>
                      <a:pt x="321" y="2140"/>
                    </a:lnTo>
                    <a:lnTo>
                      <a:pt x="321" y="2173"/>
                    </a:lnTo>
                    <a:lnTo>
                      <a:pt x="321" y="2205"/>
                    </a:lnTo>
                    <a:lnTo>
                      <a:pt x="321" y="2238"/>
                    </a:lnTo>
                    <a:lnTo>
                      <a:pt x="321" y="2271"/>
                    </a:lnTo>
                    <a:lnTo>
                      <a:pt x="304" y="2271"/>
                    </a:lnTo>
                    <a:lnTo>
                      <a:pt x="292" y="2271"/>
                    </a:lnTo>
                    <a:lnTo>
                      <a:pt x="292" y="2279"/>
                    </a:lnTo>
                    <a:lnTo>
                      <a:pt x="292" y="2288"/>
                    </a:lnTo>
                    <a:lnTo>
                      <a:pt x="279" y="2288"/>
                    </a:lnTo>
                    <a:lnTo>
                      <a:pt x="268" y="2288"/>
                    </a:lnTo>
                    <a:lnTo>
                      <a:pt x="259" y="2288"/>
                    </a:lnTo>
                    <a:lnTo>
                      <a:pt x="250" y="2288"/>
                    </a:lnTo>
                    <a:lnTo>
                      <a:pt x="250" y="2279"/>
                    </a:lnTo>
                    <a:lnTo>
                      <a:pt x="250" y="2271"/>
                    </a:lnTo>
                    <a:lnTo>
                      <a:pt x="241" y="2271"/>
                    </a:lnTo>
                    <a:lnTo>
                      <a:pt x="233" y="2271"/>
                    </a:lnTo>
                    <a:lnTo>
                      <a:pt x="233" y="2279"/>
                    </a:lnTo>
                    <a:lnTo>
                      <a:pt x="233" y="2288"/>
                    </a:lnTo>
                    <a:lnTo>
                      <a:pt x="215" y="2288"/>
                    </a:lnTo>
                    <a:lnTo>
                      <a:pt x="198" y="2288"/>
                    </a:lnTo>
                    <a:lnTo>
                      <a:pt x="180" y="2288"/>
                    </a:lnTo>
                    <a:lnTo>
                      <a:pt x="163" y="22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5" name="Freeform 37"/>
              <p:cNvSpPr>
                <a:spLocks/>
              </p:cNvSpPr>
              <p:nvPr/>
            </p:nvSpPr>
            <p:spPr bwMode="auto">
              <a:xfrm>
                <a:off x="1262" y="52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7" y="4"/>
                  </a:cxn>
                  <a:cxn ang="0">
                    <a:pos x="3" y="8"/>
                  </a:cxn>
                  <a:cxn ang="0">
                    <a:pos x="1" y="13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1" y="13"/>
                    </a:lnTo>
                    <a:lnTo>
                      <a:pt x="3" y="8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1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6" name="Freeform 38"/>
              <p:cNvSpPr>
                <a:spLocks/>
              </p:cNvSpPr>
              <p:nvPr/>
            </p:nvSpPr>
            <p:spPr bwMode="auto">
              <a:xfrm>
                <a:off x="1277" y="52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7" name="Freeform 39"/>
              <p:cNvSpPr>
                <a:spLocks/>
              </p:cNvSpPr>
              <p:nvPr/>
            </p:nvSpPr>
            <p:spPr bwMode="auto">
              <a:xfrm>
                <a:off x="1279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8" name="Freeform 40"/>
              <p:cNvSpPr>
                <a:spLocks/>
              </p:cNvSpPr>
              <p:nvPr/>
            </p:nvSpPr>
            <p:spPr bwMode="auto">
              <a:xfrm>
                <a:off x="1284" y="474"/>
                <a:ext cx="1" cy="47"/>
              </a:xfrm>
              <a:custGeom>
                <a:avLst/>
                <a:gdLst/>
                <a:ahLst/>
                <a:cxnLst>
                  <a:cxn ang="0">
                    <a:pos x="0" y="1938"/>
                  </a:cxn>
                  <a:cxn ang="0">
                    <a:pos x="0" y="1909"/>
                  </a:cxn>
                  <a:cxn ang="0">
                    <a:pos x="17" y="1855"/>
                  </a:cxn>
                  <a:cxn ang="0">
                    <a:pos x="9" y="1805"/>
                  </a:cxn>
                  <a:cxn ang="0">
                    <a:pos x="0" y="1741"/>
                  </a:cxn>
                  <a:cxn ang="0">
                    <a:pos x="9" y="1688"/>
                  </a:cxn>
                  <a:cxn ang="0">
                    <a:pos x="17" y="1648"/>
                  </a:cxn>
                  <a:cxn ang="0">
                    <a:pos x="0" y="1598"/>
                  </a:cxn>
                  <a:cxn ang="0">
                    <a:pos x="0" y="1560"/>
                  </a:cxn>
                  <a:cxn ang="0">
                    <a:pos x="0" y="1492"/>
                  </a:cxn>
                  <a:cxn ang="0">
                    <a:pos x="17" y="1415"/>
                  </a:cxn>
                  <a:cxn ang="0">
                    <a:pos x="17" y="1380"/>
                  </a:cxn>
                  <a:cxn ang="0">
                    <a:pos x="0" y="1327"/>
                  </a:cxn>
                  <a:cxn ang="0">
                    <a:pos x="0" y="1293"/>
                  </a:cxn>
                  <a:cxn ang="0">
                    <a:pos x="17" y="1222"/>
                  </a:cxn>
                  <a:cxn ang="0">
                    <a:pos x="17" y="1202"/>
                  </a:cxn>
                  <a:cxn ang="0">
                    <a:pos x="0" y="1135"/>
                  </a:cxn>
                  <a:cxn ang="0">
                    <a:pos x="0" y="1107"/>
                  </a:cxn>
                  <a:cxn ang="0">
                    <a:pos x="9" y="1069"/>
                  </a:cxn>
                  <a:cxn ang="0">
                    <a:pos x="9" y="1048"/>
                  </a:cxn>
                  <a:cxn ang="0">
                    <a:pos x="17" y="1007"/>
                  </a:cxn>
                  <a:cxn ang="0">
                    <a:pos x="0" y="958"/>
                  </a:cxn>
                  <a:cxn ang="0">
                    <a:pos x="9" y="924"/>
                  </a:cxn>
                  <a:cxn ang="0">
                    <a:pos x="9" y="903"/>
                  </a:cxn>
                  <a:cxn ang="0">
                    <a:pos x="17" y="861"/>
                  </a:cxn>
                  <a:cxn ang="0">
                    <a:pos x="13" y="833"/>
                  </a:cxn>
                  <a:cxn ang="0">
                    <a:pos x="17" y="803"/>
                  </a:cxn>
                  <a:cxn ang="0">
                    <a:pos x="0" y="754"/>
                  </a:cxn>
                  <a:cxn ang="0">
                    <a:pos x="0" y="727"/>
                  </a:cxn>
                  <a:cxn ang="0">
                    <a:pos x="13" y="659"/>
                  </a:cxn>
                  <a:cxn ang="0">
                    <a:pos x="17" y="629"/>
                  </a:cxn>
                  <a:cxn ang="0">
                    <a:pos x="0" y="563"/>
                  </a:cxn>
                  <a:cxn ang="0">
                    <a:pos x="17" y="513"/>
                  </a:cxn>
                  <a:cxn ang="0">
                    <a:pos x="17" y="457"/>
                  </a:cxn>
                  <a:cxn ang="0">
                    <a:pos x="0" y="349"/>
                  </a:cxn>
                  <a:cxn ang="0">
                    <a:pos x="17" y="166"/>
                  </a:cxn>
                  <a:cxn ang="0">
                    <a:pos x="0" y="27"/>
                  </a:cxn>
                  <a:cxn ang="0">
                    <a:pos x="18" y="36"/>
                  </a:cxn>
                  <a:cxn ang="0">
                    <a:pos x="29" y="81"/>
                  </a:cxn>
                  <a:cxn ang="0">
                    <a:pos x="46" y="182"/>
                  </a:cxn>
                  <a:cxn ang="0">
                    <a:pos x="46" y="221"/>
                  </a:cxn>
                  <a:cxn ang="0">
                    <a:pos x="33" y="316"/>
                  </a:cxn>
                  <a:cxn ang="0">
                    <a:pos x="29" y="349"/>
                  </a:cxn>
                  <a:cxn ang="0">
                    <a:pos x="46" y="434"/>
                  </a:cxn>
                  <a:cxn ang="0">
                    <a:pos x="29" y="553"/>
                  </a:cxn>
                  <a:cxn ang="0">
                    <a:pos x="46" y="668"/>
                  </a:cxn>
                  <a:cxn ang="0">
                    <a:pos x="46" y="716"/>
                  </a:cxn>
                  <a:cxn ang="0">
                    <a:pos x="46" y="1031"/>
                  </a:cxn>
                  <a:cxn ang="0">
                    <a:pos x="46" y="1094"/>
                  </a:cxn>
                  <a:cxn ang="0">
                    <a:pos x="46" y="1282"/>
                  </a:cxn>
                  <a:cxn ang="0">
                    <a:pos x="46" y="1339"/>
                  </a:cxn>
                  <a:cxn ang="0">
                    <a:pos x="29" y="1406"/>
                  </a:cxn>
                  <a:cxn ang="0">
                    <a:pos x="46" y="1455"/>
                  </a:cxn>
                  <a:cxn ang="0">
                    <a:pos x="46" y="1494"/>
                  </a:cxn>
                  <a:cxn ang="0">
                    <a:pos x="29" y="1571"/>
                  </a:cxn>
                  <a:cxn ang="0">
                    <a:pos x="29" y="1619"/>
                  </a:cxn>
                  <a:cxn ang="0">
                    <a:pos x="46" y="1688"/>
                  </a:cxn>
                  <a:cxn ang="0">
                    <a:pos x="46" y="1718"/>
                  </a:cxn>
                  <a:cxn ang="0">
                    <a:pos x="46" y="1746"/>
                  </a:cxn>
                  <a:cxn ang="0">
                    <a:pos x="29" y="1793"/>
                  </a:cxn>
                  <a:cxn ang="0">
                    <a:pos x="46" y="1851"/>
                  </a:cxn>
                  <a:cxn ang="0">
                    <a:pos x="42" y="1887"/>
                  </a:cxn>
                  <a:cxn ang="0">
                    <a:pos x="29" y="1967"/>
                  </a:cxn>
                </a:cxnLst>
                <a:rect l="0" t="0" r="r" b="b"/>
                <a:pathLst>
                  <a:path w="46" h="1967">
                    <a:moveTo>
                      <a:pt x="17" y="1967"/>
                    </a:moveTo>
                    <a:lnTo>
                      <a:pt x="17" y="1958"/>
                    </a:lnTo>
                    <a:lnTo>
                      <a:pt x="17" y="1950"/>
                    </a:lnTo>
                    <a:lnTo>
                      <a:pt x="13" y="1945"/>
                    </a:lnTo>
                    <a:lnTo>
                      <a:pt x="9" y="1942"/>
                    </a:lnTo>
                    <a:lnTo>
                      <a:pt x="4" y="1939"/>
                    </a:lnTo>
                    <a:lnTo>
                      <a:pt x="0" y="1938"/>
                    </a:lnTo>
                    <a:lnTo>
                      <a:pt x="9" y="1938"/>
                    </a:lnTo>
                    <a:lnTo>
                      <a:pt x="17" y="1938"/>
                    </a:lnTo>
                    <a:lnTo>
                      <a:pt x="17" y="1929"/>
                    </a:lnTo>
                    <a:lnTo>
                      <a:pt x="17" y="1921"/>
                    </a:lnTo>
                    <a:lnTo>
                      <a:pt x="9" y="1921"/>
                    </a:lnTo>
                    <a:lnTo>
                      <a:pt x="0" y="1921"/>
                    </a:lnTo>
                    <a:lnTo>
                      <a:pt x="0" y="1909"/>
                    </a:lnTo>
                    <a:lnTo>
                      <a:pt x="0" y="1898"/>
                    </a:lnTo>
                    <a:lnTo>
                      <a:pt x="0" y="1889"/>
                    </a:lnTo>
                    <a:lnTo>
                      <a:pt x="0" y="1880"/>
                    </a:lnTo>
                    <a:lnTo>
                      <a:pt x="9" y="1880"/>
                    </a:lnTo>
                    <a:lnTo>
                      <a:pt x="17" y="1880"/>
                    </a:lnTo>
                    <a:lnTo>
                      <a:pt x="17" y="1867"/>
                    </a:lnTo>
                    <a:lnTo>
                      <a:pt x="17" y="1855"/>
                    </a:lnTo>
                    <a:lnTo>
                      <a:pt x="17" y="1843"/>
                    </a:lnTo>
                    <a:lnTo>
                      <a:pt x="17" y="1834"/>
                    </a:lnTo>
                    <a:lnTo>
                      <a:pt x="9" y="1834"/>
                    </a:lnTo>
                    <a:lnTo>
                      <a:pt x="0" y="1834"/>
                    </a:lnTo>
                    <a:lnTo>
                      <a:pt x="0" y="1817"/>
                    </a:lnTo>
                    <a:lnTo>
                      <a:pt x="0" y="1805"/>
                    </a:lnTo>
                    <a:lnTo>
                      <a:pt x="9" y="1805"/>
                    </a:lnTo>
                    <a:lnTo>
                      <a:pt x="17" y="1805"/>
                    </a:lnTo>
                    <a:lnTo>
                      <a:pt x="17" y="1788"/>
                    </a:lnTo>
                    <a:lnTo>
                      <a:pt x="17" y="1775"/>
                    </a:lnTo>
                    <a:lnTo>
                      <a:pt x="9" y="1775"/>
                    </a:lnTo>
                    <a:lnTo>
                      <a:pt x="0" y="1775"/>
                    </a:lnTo>
                    <a:lnTo>
                      <a:pt x="0" y="1758"/>
                    </a:lnTo>
                    <a:lnTo>
                      <a:pt x="0" y="1741"/>
                    </a:lnTo>
                    <a:lnTo>
                      <a:pt x="0" y="1723"/>
                    </a:lnTo>
                    <a:lnTo>
                      <a:pt x="0" y="1706"/>
                    </a:lnTo>
                    <a:lnTo>
                      <a:pt x="9" y="1706"/>
                    </a:lnTo>
                    <a:lnTo>
                      <a:pt x="17" y="1706"/>
                    </a:lnTo>
                    <a:lnTo>
                      <a:pt x="17" y="1697"/>
                    </a:lnTo>
                    <a:lnTo>
                      <a:pt x="17" y="1688"/>
                    </a:lnTo>
                    <a:lnTo>
                      <a:pt x="9" y="1688"/>
                    </a:lnTo>
                    <a:lnTo>
                      <a:pt x="0" y="1688"/>
                    </a:lnTo>
                    <a:lnTo>
                      <a:pt x="0" y="1676"/>
                    </a:lnTo>
                    <a:lnTo>
                      <a:pt x="0" y="1666"/>
                    </a:lnTo>
                    <a:lnTo>
                      <a:pt x="0" y="1657"/>
                    </a:lnTo>
                    <a:lnTo>
                      <a:pt x="0" y="1648"/>
                    </a:lnTo>
                    <a:lnTo>
                      <a:pt x="9" y="1648"/>
                    </a:lnTo>
                    <a:lnTo>
                      <a:pt x="17" y="1648"/>
                    </a:lnTo>
                    <a:lnTo>
                      <a:pt x="17" y="1639"/>
                    </a:lnTo>
                    <a:lnTo>
                      <a:pt x="17" y="1630"/>
                    </a:lnTo>
                    <a:lnTo>
                      <a:pt x="9" y="1630"/>
                    </a:lnTo>
                    <a:lnTo>
                      <a:pt x="0" y="1630"/>
                    </a:lnTo>
                    <a:lnTo>
                      <a:pt x="0" y="1618"/>
                    </a:lnTo>
                    <a:lnTo>
                      <a:pt x="0" y="1608"/>
                    </a:lnTo>
                    <a:lnTo>
                      <a:pt x="0" y="1598"/>
                    </a:lnTo>
                    <a:lnTo>
                      <a:pt x="0" y="1589"/>
                    </a:lnTo>
                    <a:lnTo>
                      <a:pt x="9" y="1589"/>
                    </a:lnTo>
                    <a:lnTo>
                      <a:pt x="17" y="1589"/>
                    </a:lnTo>
                    <a:lnTo>
                      <a:pt x="17" y="1572"/>
                    </a:lnTo>
                    <a:lnTo>
                      <a:pt x="17" y="1560"/>
                    </a:lnTo>
                    <a:lnTo>
                      <a:pt x="9" y="1560"/>
                    </a:lnTo>
                    <a:lnTo>
                      <a:pt x="0" y="1560"/>
                    </a:lnTo>
                    <a:lnTo>
                      <a:pt x="0" y="1543"/>
                    </a:lnTo>
                    <a:lnTo>
                      <a:pt x="0" y="1531"/>
                    </a:lnTo>
                    <a:lnTo>
                      <a:pt x="9" y="1531"/>
                    </a:lnTo>
                    <a:lnTo>
                      <a:pt x="17" y="1531"/>
                    </a:lnTo>
                    <a:lnTo>
                      <a:pt x="9" y="1522"/>
                    </a:lnTo>
                    <a:lnTo>
                      <a:pt x="0" y="1513"/>
                    </a:lnTo>
                    <a:lnTo>
                      <a:pt x="0" y="1492"/>
                    </a:lnTo>
                    <a:lnTo>
                      <a:pt x="0" y="1470"/>
                    </a:lnTo>
                    <a:lnTo>
                      <a:pt x="0" y="1448"/>
                    </a:lnTo>
                    <a:lnTo>
                      <a:pt x="0" y="1426"/>
                    </a:lnTo>
                    <a:lnTo>
                      <a:pt x="4" y="1422"/>
                    </a:lnTo>
                    <a:lnTo>
                      <a:pt x="9" y="1418"/>
                    </a:lnTo>
                    <a:lnTo>
                      <a:pt x="13" y="1416"/>
                    </a:lnTo>
                    <a:lnTo>
                      <a:pt x="17" y="1415"/>
                    </a:lnTo>
                    <a:lnTo>
                      <a:pt x="9" y="1415"/>
                    </a:lnTo>
                    <a:lnTo>
                      <a:pt x="0" y="1415"/>
                    </a:lnTo>
                    <a:lnTo>
                      <a:pt x="0" y="1406"/>
                    </a:lnTo>
                    <a:lnTo>
                      <a:pt x="0" y="1397"/>
                    </a:lnTo>
                    <a:lnTo>
                      <a:pt x="9" y="1397"/>
                    </a:lnTo>
                    <a:lnTo>
                      <a:pt x="17" y="1397"/>
                    </a:lnTo>
                    <a:lnTo>
                      <a:pt x="17" y="1380"/>
                    </a:lnTo>
                    <a:lnTo>
                      <a:pt x="17" y="1368"/>
                    </a:lnTo>
                    <a:lnTo>
                      <a:pt x="9" y="1368"/>
                    </a:lnTo>
                    <a:lnTo>
                      <a:pt x="0" y="1368"/>
                    </a:lnTo>
                    <a:lnTo>
                      <a:pt x="0" y="1356"/>
                    </a:lnTo>
                    <a:lnTo>
                      <a:pt x="0" y="1346"/>
                    </a:lnTo>
                    <a:lnTo>
                      <a:pt x="0" y="1336"/>
                    </a:lnTo>
                    <a:lnTo>
                      <a:pt x="0" y="1327"/>
                    </a:lnTo>
                    <a:lnTo>
                      <a:pt x="9" y="1327"/>
                    </a:lnTo>
                    <a:lnTo>
                      <a:pt x="17" y="1327"/>
                    </a:lnTo>
                    <a:lnTo>
                      <a:pt x="17" y="1319"/>
                    </a:lnTo>
                    <a:lnTo>
                      <a:pt x="17" y="1310"/>
                    </a:lnTo>
                    <a:lnTo>
                      <a:pt x="9" y="1310"/>
                    </a:lnTo>
                    <a:lnTo>
                      <a:pt x="0" y="1310"/>
                    </a:lnTo>
                    <a:lnTo>
                      <a:pt x="0" y="1293"/>
                    </a:lnTo>
                    <a:lnTo>
                      <a:pt x="0" y="1275"/>
                    </a:lnTo>
                    <a:lnTo>
                      <a:pt x="0" y="1258"/>
                    </a:lnTo>
                    <a:lnTo>
                      <a:pt x="0" y="1239"/>
                    </a:lnTo>
                    <a:lnTo>
                      <a:pt x="9" y="1239"/>
                    </a:lnTo>
                    <a:lnTo>
                      <a:pt x="17" y="1239"/>
                    </a:lnTo>
                    <a:lnTo>
                      <a:pt x="17" y="1231"/>
                    </a:lnTo>
                    <a:lnTo>
                      <a:pt x="17" y="1222"/>
                    </a:lnTo>
                    <a:lnTo>
                      <a:pt x="13" y="1218"/>
                    </a:lnTo>
                    <a:lnTo>
                      <a:pt x="9" y="1214"/>
                    </a:lnTo>
                    <a:lnTo>
                      <a:pt x="4" y="1211"/>
                    </a:lnTo>
                    <a:lnTo>
                      <a:pt x="0" y="1210"/>
                    </a:lnTo>
                    <a:lnTo>
                      <a:pt x="9" y="1210"/>
                    </a:lnTo>
                    <a:lnTo>
                      <a:pt x="17" y="1210"/>
                    </a:lnTo>
                    <a:lnTo>
                      <a:pt x="17" y="1202"/>
                    </a:lnTo>
                    <a:lnTo>
                      <a:pt x="17" y="1193"/>
                    </a:lnTo>
                    <a:lnTo>
                      <a:pt x="9" y="1193"/>
                    </a:lnTo>
                    <a:lnTo>
                      <a:pt x="0" y="1193"/>
                    </a:lnTo>
                    <a:lnTo>
                      <a:pt x="0" y="1177"/>
                    </a:lnTo>
                    <a:lnTo>
                      <a:pt x="0" y="1162"/>
                    </a:lnTo>
                    <a:lnTo>
                      <a:pt x="0" y="1148"/>
                    </a:lnTo>
                    <a:lnTo>
                      <a:pt x="0" y="1135"/>
                    </a:lnTo>
                    <a:lnTo>
                      <a:pt x="4" y="1131"/>
                    </a:lnTo>
                    <a:lnTo>
                      <a:pt x="9" y="1127"/>
                    </a:lnTo>
                    <a:lnTo>
                      <a:pt x="13" y="1124"/>
                    </a:lnTo>
                    <a:lnTo>
                      <a:pt x="17" y="1123"/>
                    </a:lnTo>
                    <a:lnTo>
                      <a:pt x="9" y="1123"/>
                    </a:lnTo>
                    <a:lnTo>
                      <a:pt x="0" y="1123"/>
                    </a:lnTo>
                    <a:lnTo>
                      <a:pt x="0" y="1107"/>
                    </a:lnTo>
                    <a:lnTo>
                      <a:pt x="0" y="1094"/>
                    </a:lnTo>
                    <a:lnTo>
                      <a:pt x="9" y="1094"/>
                    </a:lnTo>
                    <a:lnTo>
                      <a:pt x="17" y="1094"/>
                    </a:lnTo>
                    <a:lnTo>
                      <a:pt x="17" y="1086"/>
                    </a:lnTo>
                    <a:lnTo>
                      <a:pt x="17" y="1077"/>
                    </a:lnTo>
                    <a:lnTo>
                      <a:pt x="13" y="1073"/>
                    </a:lnTo>
                    <a:lnTo>
                      <a:pt x="9" y="1069"/>
                    </a:lnTo>
                    <a:lnTo>
                      <a:pt x="4" y="1066"/>
                    </a:lnTo>
                    <a:lnTo>
                      <a:pt x="0" y="1065"/>
                    </a:lnTo>
                    <a:lnTo>
                      <a:pt x="9" y="1065"/>
                    </a:lnTo>
                    <a:lnTo>
                      <a:pt x="17" y="1065"/>
                    </a:lnTo>
                    <a:lnTo>
                      <a:pt x="17" y="1057"/>
                    </a:lnTo>
                    <a:lnTo>
                      <a:pt x="17" y="1048"/>
                    </a:lnTo>
                    <a:lnTo>
                      <a:pt x="9" y="1048"/>
                    </a:lnTo>
                    <a:lnTo>
                      <a:pt x="0" y="1048"/>
                    </a:lnTo>
                    <a:lnTo>
                      <a:pt x="0" y="1036"/>
                    </a:lnTo>
                    <a:lnTo>
                      <a:pt x="0" y="1025"/>
                    </a:lnTo>
                    <a:lnTo>
                      <a:pt x="0" y="1016"/>
                    </a:lnTo>
                    <a:lnTo>
                      <a:pt x="0" y="1007"/>
                    </a:lnTo>
                    <a:lnTo>
                      <a:pt x="9" y="1007"/>
                    </a:lnTo>
                    <a:lnTo>
                      <a:pt x="17" y="1007"/>
                    </a:lnTo>
                    <a:lnTo>
                      <a:pt x="17" y="998"/>
                    </a:lnTo>
                    <a:lnTo>
                      <a:pt x="17" y="990"/>
                    </a:lnTo>
                    <a:lnTo>
                      <a:pt x="9" y="990"/>
                    </a:lnTo>
                    <a:lnTo>
                      <a:pt x="0" y="990"/>
                    </a:lnTo>
                    <a:lnTo>
                      <a:pt x="0" y="978"/>
                    </a:lnTo>
                    <a:lnTo>
                      <a:pt x="0" y="967"/>
                    </a:lnTo>
                    <a:lnTo>
                      <a:pt x="0" y="958"/>
                    </a:lnTo>
                    <a:lnTo>
                      <a:pt x="0" y="949"/>
                    </a:lnTo>
                    <a:lnTo>
                      <a:pt x="9" y="949"/>
                    </a:lnTo>
                    <a:lnTo>
                      <a:pt x="17" y="949"/>
                    </a:lnTo>
                    <a:lnTo>
                      <a:pt x="17" y="940"/>
                    </a:lnTo>
                    <a:lnTo>
                      <a:pt x="17" y="932"/>
                    </a:lnTo>
                    <a:lnTo>
                      <a:pt x="13" y="928"/>
                    </a:lnTo>
                    <a:lnTo>
                      <a:pt x="9" y="924"/>
                    </a:lnTo>
                    <a:lnTo>
                      <a:pt x="4" y="921"/>
                    </a:lnTo>
                    <a:lnTo>
                      <a:pt x="0" y="920"/>
                    </a:lnTo>
                    <a:lnTo>
                      <a:pt x="9" y="920"/>
                    </a:lnTo>
                    <a:lnTo>
                      <a:pt x="17" y="920"/>
                    </a:lnTo>
                    <a:lnTo>
                      <a:pt x="17" y="911"/>
                    </a:lnTo>
                    <a:lnTo>
                      <a:pt x="17" y="903"/>
                    </a:lnTo>
                    <a:lnTo>
                      <a:pt x="9" y="903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73"/>
                    </a:lnTo>
                    <a:lnTo>
                      <a:pt x="4" y="868"/>
                    </a:lnTo>
                    <a:lnTo>
                      <a:pt x="9" y="865"/>
                    </a:lnTo>
                    <a:lnTo>
                      <a:pt x="13" y="862"/>
                    </a:lnTo>
                    <a:lnTo>
                      <a:pt x="17" y="861"/>
                    </a:lnTo>
                    <a:lnTo>
                      <a:pt x="9" y="861"/>
                    </a:lnTo>
                    <a:lnTo>
                      <a:pt x="0" y="861"/>
                    </a:lnTo>
                    <a:lnTo>
                      <a:pt x="0" y="852"/>
                    </a:lnTo>
                    <a:lnTo>
                      <a:pt x="0" y="844"/>
                    </a:lnTo>
                    <a:lnTo>
                      <a:pt x="4" y="839"/>
                    </a:lnTo>
                    <a:lnTo>
                      <a:pt x="9" y="836"/>
                    </a:lnTo>
                    <a:lnTo>
                      <a:pt x="13" y="833"/>
                    </a:lnTo>
                    <a:lnTo>
                      <a:pt x="17" y="832"/>
                    </a:lnTo>
                    <a:lnTo>
                      <a:pt x="9" y="832"/>
                    </a:lnTo>
                    <a:lnTo>
                      <a:pt x="0" y="832"/>
                    </a:lnTo>
                    <a:lnTo>
                      <a:pt x="0" y="815"/>
                    </a:lnTo>
                    <a:lnTo>
                      <a:pt x="0" y="803"/>
                    </a:lnTo>
                    <a:lnTo>
                      <a:pt x="9" y="803"/>
                    </a:lnTo>
                    <a:lnTo>
                      <a:pt x="17" y="803"/>
                    </a:lnTo>
                    <a:lnTo>
                      <a:pt x="17" y="794"/>
                    </a:lnTo>
                    <a:lnTo>
                      <a:pt x="17" y="785"/>
                    </a:lnTo>
                    <a:lnTo>
                      <a:pt x="9" y="785"/>
                    </a:lnTo>
                    <a:lnTo>
                      <a:pt x="0" y="785"/>
                    </a:lnTo>
                    <a:lnTo>
                      <a:pt x="0" y="773"/>
                    </a:lnTo>
                    <a:lnTo>
                      <a:pt x="0" y="763"/>
                    </a:lnTo>
                    <a:lnTo>
                      <a:pt x="0" y="754"/>
                    </a:lnTo>
                    <a:lnTo>
                      <a:pt x="0" y="745"/>
                    </a:lnTo>
                    <a:lnTo>
                      <a:pt x="9" y="745"/>
                    </a:lnTo>
                    <a:lnTo>
                      <a:pt x="17" y="745"/>
                    </a:lnTo>
                    <a:lnTo>
                      <a:pt x="17" y="736"/>
                    </a:lnTo>
                    <a:lnTo>
                      <a:pt x="17" y="727"/>
                    </a:lnTo>
                    <a:lnTo>
                      <a:pt x="9" y="727"/>
                    </a:lnTo>
                    <a:lnTo>
                      <a:pt x="0" y="727"/>
                    </a:lnTo>
                    <a:lnTo>
                      <a:pt x="0" y="711"/>
                    </a:lnTo>
                    <a:lnTo>
                      <a:pt x="0" y="696"/>
                    </a:lnTo>
                    <a:lnTo>
                      <a:pt x="0" y="683"/>
                    </a:lnTo>
                    <a:lnTo>
                      <a:pt x="0" y="669"/>
                    </a:lnTo>
                    <a:lnTo>
                      <a:pt x="4" y="665"/>
                    </a:lnTo>
                    <a:lnTo>
                      <a:pt x="9" y="661"/>
                    </a:lnTo>
                    <a:lnTo>
                      <a:pt x="13" y="659"/>
                    </a:lnTo>
                    <a:lnTo>
                      <a:pt x="17" y="658"/>
                    </a:lnTo>
                    <a:lnTo>
                      <a:pt x="9" y="658"/>
                    </a:lnTo>
                    <a:lnTo>
                      <a:pt x="0" y="658"/>
                    </a:lnTo>
                    <a:lnTo>
                      <a:pt x="0" y="641"/>
                    </a:lnTo>
                    <a:lnTo>
                      <a:pt x="0" y="629"/>
                    </a:lnTo>
                    <a:lnTo>
                      <a:pt x="9" y="629"/>
                    </a:lnTo>
                    <a:lnTo>
                      <a:pt x="17" y="629"/>
                    </a:lnTo>
                    <a:lnTo>
                      <a:pt x="17" y="612"/>
                    </a:lnTo>
                    <a:lnTo>
                      <a:pt x="17" y="600"/>
                    </a:lnTo>
                    <a:lnTo>
                      <a:pt x="9" y="600"/>
                    </a:lnTo>
                    <a:lnTo>
                      <a:pt x="0" y="600"/>
                    </a:lnTo>
                    <a:lnTo>
                      <a:pt x="0" y="587"/>
                    </a:lnTo>
                    <a:lnTo>
                      <a:pt x="0" y="574"/>
                    </a:lnTo>
                    <a:lnTo>
                      <a:pt x="0" y="563"/>
                    </a:lnTo>
                    <a:lnTo>
                      <a:pt x="0" y="553"/>
                    </a:lnTo>
                    <a:lnTo>
                      <a:pt x="9" y="553"/>
                    </a:lnTo>
                    <a:lnTo>
                      <a:pt x="17" y="553"/>
                    </a:lnTo>
                    <a:lnTo>
                      <a:pt x="17" y="541"/>
                    </a:lnTo>
                    <a:lnTo>
                      <a:pt x="17" y="531"/>
                    </a:lnTo>
                    <a:lnTo>
                      <a:pt x="17" y="522"/>
                    </a:lnTo>
                    <a:lnTo>
                      <a:pt x="17" y="513"/>
                    </a:lnTo>
                    <a:lnTo>
                      <a:pt x="9" y="513"/>
                    </a:lnTo>
                    <a:lnTo>
                      <a:pt x="0" y="513"/>
                    </a:lnTo>
                    <a:lnTo>
                      <a:pt x="0" y="495"/>
                    </a:lnTo>
                    <a:lnTo>
                      <a:pt x="0" y="483"/>
                    </a:lnTo>
                    <a:lnTo>
                      <a:pt x="9" y="483"/>
                    </a:lnTo>
                    <a:lnTo>
                      <a:pt x="17" y="483"/>
                    </a:lnTo>
                    <a:lnTo>
                      <a:pt x="17" y="457"/>
                    </a:lnTo>
                    <a:lnTo>
                      <a:pt x="17" y="430"/>
                    </a:lnTo>
                    <a:lnTo>
                      <a:pt x="17" y="404"/>
                    </a:lnTo>
                    <a:lnTo>
                      <a:pt x="17" y="378"/>
                    </a:lnTo>
                    <a:lnTo>
                      <a:pt x="9" y="378"/>
                    </a:lnTo>
                    <a:lnTo>
                      <a:pt x="0" y="378"/>
                    </a:lnTo>
                    <a:lnTo>
                      <a:pt x="0" y="361"/>
                    </a:lnTo>
                    <a:lnTo>
                      <a:pt x="0" y="349"/>
                    </a:lnTo>
                    <a:lnTo>
                      <a:pt x="9" y="349"/>
                    </a:lnTo>
                    <a:lnTo>
                      <a:pt x="17" y="349"/>
                    </a:lnTo>
                    <a:lnTo>
                      <a:pt x="17" y="312"/>
                    </a:lnTo>
                    <a:lnTo>
                      <a:pt x="17" y="275"/>
                    </a:lnTo>
                    <a:lnTo>
                      <a:pt x="17" y="239"/>
                    </a:lnTo>
                    <a:lnTo>
                      <a:pt x="17" y="202"/>
                    </a:lnTo>
                    <a:lnTo>
                      <a:pt x="17" y="166"/>
                    </a:lnTo>
                    <a:lnTo>
                      <a:pt x="17" y="129"/>
                    </a:lnTo>
                    <a:lnTo>
                      <a:pt x="17" y="93"/>
                    </a:lnTo>
                    <a:lnTo>
                      <a:pt x="17" y="58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0" y="42"/>
                    </a:lnTo>
                    <a:lnTo>
                      <a:pt x="0" y="27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5"/>
                    </a:lnTo>
                    <a:lnTo>
                      <a:pt x="17" y="30"/>
                    </a:lnTo>
                    <a:lnTo>
                      <a:pt x="18" y="36"/>
                    </a:lnTo>
                    <a:lnTo>
                      <a:pt x="20" y="42"/>
                    </a:lnTo>
                    <a:lnTo>
                      <a:pt x="21" y="44"/>
                    </a:lnTo>
                    <a:lnTo>
                      <a:pt x="23" y="45"/>
                    </a:lnTo>
                    <a:lnTo>
                      <a:pt x="26" y="46"/>
                    </a:lnTo>
                    <a:lnTo>
                      <a:pt x="29" y="46"/>
                    </a:lnTo>
                    <a:lnTo>
                      <a:pt x="29" y="64"/>
                    </a:lnTo>
                    <a:lnTo>
                      <a:pt x="29" y="81"/>
                    </a:lnTo>
                    <a:lnTo>
                      <a:pt x="29" y="99"/>
                    </a:lnTo>
                    <a:lnTo>
                      <a:pt x="29" y="116"/>
                    </a:lnTo>
                    <a:lnTo>
                      <a:pt x="38" y="116"/>
                    </a:lnTo>
                    <a:lnTo>
                      <a:pt x="46" y="116"/>
                    </a:lnTo>
                    <a:lnTo>
                      <a:pt x="46" y="138"/>
                    </a:lnTo>
                    <a:lnTo>
                      <a:pt x="46" y="160"/>
                    </a:lnTo>
                    <a:lnTo>
                      <a:pt x="46" y="182"/>
                    </a:lnTo>
                    <a:lnTo>
                      <a:pt x="46" y="204"/>
                    </a:lnTo>
                    <a:lnTo>
                      <a:pt x="38" y="204"/>
                    </a:lnTo>
                    <a:lnTo>
                      <a:pt x="29" y="204"/>
                    </a:lnTo>
                    <a:lnTo>
                      <a:pt x="29" y="213"/>
                    </a:lnTo>
                    <a:lnTo>
                      <a:pt x="29" y="221"/>
                    </a:lnTo>
                    <a:lnTo>
                      <a:pt x="38" y="221"/>
                    </a:lnTo>
                    <a:lnTo>
                      <a:pt x="46" y="221"/>
                    </a:lnTo>
                    <a:lnTo>
                      <a:pt x="46" y="243"/>
                    </a:lnTo>
                    <a:lnTo>
                      <a:pt x="46" y="265"/>
                    </a:lnTo>
                    <a:lnTo>
                      <a:pt x="46" y="287"/>
                    </a:lnTo>
                    <a:lnTo>
                      <a:pt x="46" y="309"/>
                    </a:lnTo>
                    <a:lnTo>
                      <a:pt x="42" y="310"/>
                    </a:lnTo>
                    <a:lnTo>
                      <a:pt x="38" y="312"/>
                    </a:lnTo>
                    <a:lnTo>
                      <a:pt x="33" y="316"/>
                    </a:lnTo>
                    <a:lnTo>
                      <a:pt x="29" y="320"/>
                    </a:lnTo>
                    <a:lnTo>
                      <a:pt x="38" y="320"/>
                    </a:lnTo>
                    <a:lnTo>
                      <a:pt x="46" y="320"/>
                    </a:lnTo>
                    <a:lnTo>
                      <a:pt x="46" y="333"/>
                    </a:lnTo>
                    <a:lnTo>
                      <a:pt x="46" y="349"/>
                    </a:lnTo>
                    <a:lnTo>
                      <a:pt x="38" y="349"/>
                    </a:lnTo>
                    <a:lnTo>
                      <a:pt x="29" y="349"/>
                    </a:lnTo>
                    <a:lnTo>
                      <a:pt x="29" y="358"/>
                    </a:lnTo>
                    <a:lnTo>
                      <a:pt x="29" y="367"/>
                    </a:lnTo>
                    <a:lnTo>
                      <a:pt x="38" y="367"/>
                    </a:lnTo>
                    <a:lnTo>
                      <a:pt x="46" y="367"/>
                    </a:lnTo>
                    <a:lnTo>
                      <a:pt x="46" y="389"/>
                    </a:lnTo>
                    <a:lnTo>
                      <a:pt x="46" y="411"/>
                    </a:lnTo>
                    <a:lnTo>
                      <a:pt x="46" y="434"/>
                    </a:lnTo>
                    <a:lnTo>
                      <a:pt x="46" y="457"/>
                    </a:lnTo>
                    <a:lnTo>
                      <a:pt x="46" y="481"/>
                    </a:lnTo>
                    <a:lnTo>
                      <a:pt x="46" y="505"/>
                    </a:lnTo>
                    <a:lnTo>
                      <a:pt x="46" y="529"/>
                    </a:lnTo>
                    <a:lnTo>
                      <a:pt x="46" y="553"/>
                    </a:lnTo>
                    <a:lnTo>
                      <a:pt x="38" y="553"/>
                    </a:lnTo>
                    <a:lnTo>
                      <a:pt x="29" y="553"/>
                    </a:lnTo>
                    <a:lnTo>
                      <a:pt x="29" y="566"/>
                    </a:lnTo>
                    <a:lnTo>
                      <a:pt x="29" y="582"/>
                    </a:lnTo>
                    <a:lnTo>
                      <a:pt x="38" y="582"/>
                    </a:lnTo>
                    <a:lnTo>
                      <a:pt x="46" y="582"/>
                    </a:lnTo>
                    <a:lnTo>
                      <a:pt x="46" y="609"/>
                    </a:lnTo>
                    <a:lnTo>
                      <a:pt x="46" y="638"/>
                    </a:lnTo>
                    <a:lnTo>
                      <a:pt x="46" y="668"/>
                    </a:lnTo>
                    <a:lnTo>
                      <a:pt x="46" y="699"/>
                    </a:lnTo>
                    <a:lnTo>
                      <a:pt x="38" y="699"/>
                    </a:lnTo>
                    <a:lnTo>
                      <a:pt x="29" y="699"/>
                    </a:lnTo>
                    <a:lnTo>
                      <a:pt x="29" y="707"/>
                    </a:lnTo>
                    <a:lnTo>
                      <a:pt x="29" y="716"/>
                    </a:lnTo>
                    <a:lnTo>
                      <a:pt x="38" y="716"/>
                    </a:lnTo>
                    <a:lnTo>
                      <a:pt x="46" y="716"/>
                    </a:lnTo>
                    <a:lnTo>
                      <a:pt x="46" y="760"/>
                    </a:lnTo>
                    <a:lnTo>
                      <a:pt x="46" y="804"/>
                    </a:lnTo>
                    <a:lnTo>
                      <a:pt x="46" y="849"/>
                    </a:lnTo>
                    <a:lnTo>
                      <a:pt x="46" y="895"/>
                    </a:lnTo>
                    <a:lnTo>
                      <a:pt x="46" y="940"/>
                    </a:lnTo>
                    <a:lnTo>
                      <a:pt x="46" y="986"/>
                    </a:lnTo>
                    <a:lnTo>
                      <a:pt x="46" y="1031"/>
                    </a:lnTo>
                    <a:lnTo>
                      <a:pt x="46" y="1077"/>
                    </a:lnTo>
                    <a:lnTo>
                      <a:pt x="38" y="1077"/>
                    </a:lnTo>
                    <a:lnTo>
                      <a:pt x="29" y="1077"/>
                    </a:lnTo>
                    <a:lnTo>
                      <a:pt x="29" y="1086"/>
                    </a:lnTo>
                    <a:lnTo>
                      <a:pt x="29" y="1094"/>
                    </a:lnTo>
                    <a:lnTo>
                      <a:pt x="38" y="1094"/>
                    </a:lnTo>
                    <a:lnTo>
                      <a:pt x="46" y="1094"/>
                    </a:lnTo>
                    <a:lnTo>
                      <a:pt x="46" y="1120"/>
                    </a:lnTo>
                    <a:lnTo>
                      <a:pt x="46" y="1147"/>
                    </a:lnTo>
                    <a:lnTo>
                      <a:pt x="46" y="1173"/>
                    </a:lnTo>
                    <a:lnTo>
                      <a:pt x="46" y="1200"/>
                    </a:lnTo>
                    <a:lnTo>
                      <a:pt x="46" y="1226"/>
                    </a:lnTo>
                    <a:lnTo>
                      <a:pt x="46" y="1254"/>
                    </a:lnTo>
                    <a:lnTo>
                      <a:pt x="46" y="1282"/>
                    </a:lnTo>
                    <a:lnTo>
                      <a:pt x="46" y="1310"/>
                    </a:lnTo>
                    <a:lnTo>
                      <a:pt x="38" y="1310"/>
                    </a:lnTo>
                    <a:lnTo>
                      <a:pt x="29" y="1310"/>
                    </a:lnTo>
                    <a:lnTo>
                      <a:pt x="29" y="1322"/>
                    </a:lnTo>
                    <a:lnTo>
                      <a:pt x="29" y="1339"/>
                    </a:lnTo>
                    <a:lnTo>
                      <a:pt x="38" y="1339"/>
                    </a:lnTo>
                    <a:lnTo>
                      <a:pt x="46" y="1339"/>
                    </a:lnTo>
                    <a:lnTo>
                      <a:pt x="46" y="1352"/>
                    </a:lnTo>
                    <a:lnTo>
                      <a:pt x="46" y="1366"/>
                    </a:lnTo>
                    <a:lnTo>
                      <a:pt x="46" y="1381"/>
                    </a:lnTo>
                    <a:lnTo>
                      <a:pt x="46" y="1397"/>
                    </a:lnTo>
                    <a:lnTo>
                      <a:pt x="38" y="1397"/>
                    </a:lnTo>
                    <a:lnTo>
                      <a:pt x="29" y="1397"/>
                    </a:lnTo>
                    <a:lnTo>
                      <a:pt x="29" y="1406"/>
                    </a:lnTo>
                    <a:lnTo>
                      <a:pt x="29" y="1415"/>
                    </a:lnTo>
                    <a:lnTo>
                      <a:pt x="38" y="1415"/>
                    </a:lnTo>
                    <a:lnTo>
                      <a:pt x="46" y="1415"/>
                    </a:lnTo>
                    <a:lnTo>
                      <a:pt x="46" y="1423"/>
                    </a:lnTo>
                    <a:lnTo>
                      <a:pt x="46" y="1433"/>
                    </a:lnTo>
                    <a:lnTo>
                      <a:pt x="46" y="1443"/>
                    </a:lnTo>
                    <a:lnTo>
                      <a:pt x="46" y="1455"/>
                    </a:lnTo>
                    <a:lnTo>
                      <a:pt x="38" y="1455"/>
                    </a:lnTo>
                    <a:lnTo>
                      <a:pt x="29" y="1455"/>
                    </a:lnTo>
                    <a:lnTo>
                      <a:pt x="29" y="1464"/>
                    </a:lnTo>
                    <a:lnTo>
                      <a:pt x="29" y="1473"/>
                    </a:lnTo>
                    <a:lnTo>
                      <a:pt x="38" y="1473"/>
                    </a:lnTo>
                    <a:lnTo>
                      <a:pt x="46" y="1473"/>
                    </a:lnTo>
                    <a:lnTo>
                      <a:pt x="46" y="1494"/>
                    </a:lnTo>
                    <a:lnTo>
                      <a:pt x="46" y="1516"/>
                    </a:lnTo>
                    <a:lnTo>
                      <a:pt x="46" y="1538"/>
                    </a:lnTo>
                    <a:lnTo>
                      <a:pt x="46" y="1560"/>
                    </a:lnTo>
                    <a:lnTo>
                      <a:pt x="42" y="1561"/>
                    </a:lnTo>
                    <a:lnTo>
                      <a:pt x="38" y="1563"/>
                    </a:lnTo>
                    <a:lnTo>
                      <a:pt x="33" y="1567"/>
                    </a:lnTo>
                    <a:lnTo>
                      <a:pt x="29" y="1571"/>
                    </a:lnTo>
                    <a:lnTo>
                      <a:pt x="38" y="1571"/>
                    </a:lnTo>
                    <a:lnTo>
                      <a:pt x="46" y="1571"/>
                    </a:lnTo>
                    <a:lnTo>
                      <a:pt x="46" y="1584"/>
                    </a:lnTo>
                    <a:lnTo>
                      <a:pt x="46" y="1600"/>
                    </a:lnTo>
                    <a:lnTo>
                      <a:pt x="38" y="1600"/>
                    </a:lnTo>
                    <a:lnTo>
                      <a:pt x="29" y="1600"/>
                    </a:lnTo>
                    <a:lnTo>
                      <a:pt x="29" y="1619"/>
                    </a:lnTo>
                    <a:lnTo>
                      <a:pt x="29" y="1637"/>
                    </a:lnTo>
                    <a:lnTo>
                      <a:pt x="29" y="1656"/>
                    </a:lnTo>
                    <a:lnTo>
                      <a:pt x="29" y="1677"/>
                    </a:lnTo>
                    <a:lnTo>
                      <a:pt x="33" y="1678"/>
                    </a:lnTo>
                    <a:lnTo>
                      <a:pt x="38" y="1680"/>
                    </a:lnTo>
                    <a:lnTo>
                      <a:pt x="42" y="1684"/>
                    </a:lnTo>
                    <a:lnTo>
                      <a:pt x="46" y="1688"/>
                    </a:lnTo>
                    <a:lnTo>
                      <a:pt x="38" y="1688"/>
                    </a:lnTo>
                    <a:lnTo>
                      <a:pt x="29" y="1688"/>
                    </a:lnTo>
                    <a:lnTo>
                      <a:pt x="29" y="1697"/>
                    </a:lnTo>
                    <a:lnTo>
                      <a:pt x="29" y="1706"/>
                    </a:lnTo>
                    <a:lnTo>
                      <a:pt x="38" y="1706"/>
                    </a:lnTo>
                    <a:lnTo>
                      <a:pt x="46" y="1706"/>
                    </a:lnTo>
                    <a:lnTo>
                      <a:pt x="46" y="1718"/>
                    </a:lnTo>
                    <a:lnTo>
                      <a:pt x="46" y="1735"/>
                    </a:lnTo>
                    <a:lnTo>
                      <a:pt x="42" y="1736"/>
                    </a:lnTo>
                    <a:lnTo>
                      <a:pt x="38" y="1739"/>
                    </a:lnTo>
                    <a:lnTo>
                      <a:pt x="33" y="1742"/>
                    </a:lnTo>
                    <a:lnTo>
                      <a:pt x="29" y="1746"/>
                    </a:lnTo>
                    <a:lnTo>
                      <a:pt x="38" y="1746"/>
                    </a:lnTo>
                    <a:lnTo>
                      <a:pt x="46" y="1746"/>
                    </a:lnTo>
                    <a:lnTo>
                      <a:pt x="46" y="1755"/>
                    </a:lnTo>
                    <a:lnTo>
                      <a:pt x="46" y="1764"/>
                    </a:lnTo>
                    <a:lnTo>
                      <a:pt x="38" y="1764"/>
                    </a:lnTo>
                    <a:lnTo>
                      <a:pt x="29" y="1764"/>
                    </a:lnTo>
                    <a:lnTo>
                      <a:pt x="29" y="1773"/>
                    </a:lnTo>
                    <a:lnTo>
                      <a:pt x="29" y="1782"/>
                    </a:lnTo>
                    <a:lnTo>
                      <a:pt x="29" y="1793"/>
                    </a:lnTo>
                    <a:lnTo>
                      <a:pt x="29" y="1805"/>
                    </a:lnTo>
                    <a:lnTo>
                      <a:pt x="38" y="1805"/>
                    </a:lnTo>
                    <a:lnTo>
                      <a:pt x="46" y="1805"/>
                    </a:lnTo>
                    <a:lnTo>
                      <a:pt x="46" y="1814"/>
                    </a:lnTo>
                    <a:lnTo>
                      <a:pt x="46" y="1826"/>
                    </a:lnTo>
                    <a:lnTo>
                      <a:pt x="46" y="1838"/>
                    </a:lnTo>
                    <a:lnTo>
                      <a:pt x="46" y="1851"/>
                    </a:lnTo>
                    <a:lnTo>
                      <a:pt x="38" y="1851"/>
                    </a:lnTo>
                    <a:lnTo>
                      <a:pt x="29" y="1851"/>
                    </a:lnTo>
                    <a:lnTo>
                      <a:pt x="29" y="1863"/>
                    </a:lnTo>
                    <a:lnTo>
                      <a:pt x="29" y="1880"/>
                    </a:lnTo>
                    <a:lnTo>
                      <a:pt x="33" y="1881"/>
                    </a:lnTo>
                    <a:lnTo>
                      <a:pt x="38" y="1884"/>
                    </a:lnTo>
                    <a:lnTo>
                      <a:pt x="42" y="1887"/>
                    </a:lnTo>
                    <a:lnTo>
                      <a:pt x="46" y="1892"/>
                    </a:lnTo>
                    <a:lnTo>
                      <a:pt x="38" y="1892"/>
                    </a:lnTo>
                    <a:lnTo>
                      <a:pt x="29" y="1892"/>
                    </a:lnTo>
                    <a:lnTo>
                      <a:pt x="29" y="1909"/>
                    </a:lnTo>
                    <a:lnTo>
                      <a:pt x="29" y="1927"/>
                    </a:lnTo>
                    <a:lnTo>
                      <a:pt x="29" y="1946"/>
                    </a:lnTo>
                    <a:lnTo>
                      <a:pt x="29" y="1967"/>
                    </a:lnTo>
                    <a:lnTo>
                      <a:pt x="21" y="1967"/>
                    </a:lnTo>
                    <a:lnTo>
                      <a:pt x="17" y="196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9" name="Freeform 41"/>
              <p:cNvSpPr>
                <a:spLocks/>
              </p:cNvSpPr>
              <p:nvPr/>
            </p:nvSpPr>
            <p:spPr bwMode="auto">
              <a:xfrm>
                <a:off x="1286" y="52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0" name="Freeform 42"/>
              <p:cNvSpPr>
                <a:spLocks/>
              </p:cNvSpPr>
              <p:nvPr/>
            </p:nvSpPr>
            <p:spPr bwMode="auto">
              <a:xfrm>
                <a:off x="1290" y="466"/>
                <a:ext cx="9" cy="55"/>
              </a:xfrm>
              <a:custGeom>
                <a:avLst/>
                <a:gdLst/>
                <a:ahLst/>
                <a:cxnLst>
                  <a:cxn ang="0">
                    <a:pos x="25" y="2209"/>
                  </a:cxn>
                  <a:cxn ang="0">
                    <a:pos x="0" y="2146"/>
                  </a:cxn>
                  <a:cxn ang="0">
                    <a:pos x="9" y="2079"/>
                  </a:cxn>
                  <a:cxn ang="0">
                    <a:pos x="9" y="1933"/>
                  </a:cxn>
                  <a:cxn ang="0">
                    <a:pos x="30" y="1912"/>
                  </a:cxn>
                  <a:cxn ang="0">
                    <a:pos x="9" y="1846"/>
                  </a:cxn>
                  <a:cxn ang="0">
                    <a:pos x="0" y="1772"/>
                  </a:cxn>
                  <a:cxn ang="0">
                    <a:pos x="0" y="1679"/>
                  </a:cxn>
                  <a:cxn ang="0">
                    <a:pos x="0" y="1594"/>
                  </a:cxn>
                  <a:cxn ang="0">
                    <a:pos x="9" y="1555"/>
                  </a:cxn>
                  <a:cxn ang="0">
                    <a:pos x="18" y="1481"/>
                  </a:cxn>
                  <a:cxn ang="0">
                    <a:pos x="18" y="1393"/>
                  </a:cxn>
                  <a:cxn ang="0">
                    <a:pos x="25" y="1346"/>
                  </a:cxn>
                  <a:cxn ang="0">
                    <a:pos x="25" y="1288"/>
                  </a:cxn>
                  <a:cxn ang="0">
                    <a:pos x="9" y="1224"/>
                  </a:cxn>
                  <a:cxn ang="0">
                    <a:pos x="9" y="1078"/>
                  </a:cxn>
                  <a:cxn ang="0">
                    <a:pos x="30" y="1020"/>
                  </a:cxn>
                  <a:cxn ang="0">
                    <a:pos x="0" y="994"/>
                  </a:cxn>
                  <a:cxn ang="0">
                    <a:pos x="9" y="875"/>
                  </a:cxn>
                  <a:cxn ang="0">
                    <a:pos x="13" y="817"/>
                  </a:cxn>
                  <a:cxn ang="0">
                    <a:pos x="9" y="787"/>
                  </a:cxn>
                  <a:cxn ang="0">
                    <a:pos x="0" y="741"/>
                  </a:cxn>
                  <a:cxn ang="0">
                    <a:pos x="0" y="665"/>
                  </a:cxn>
                  <a:cxn ang="0">
                    <a:pos x="0" y="583"/>
                  </a:cxn>
                  <a:cxn ang="0">
                    <a:pos x="0" y="517"/>
                  </a:cxn>
                  <a:cxn ang="0">
                    <a:pos x="0" y="459"/>
                  </a:cxn>
                  <a:cxn ang="0">
                    <a:pos x="5" y="409"/>
                  </a:cxn>
                  <a:cxn ang="0">
                    <a:pos x="1" y="385"/>
                  </a:cxn>
                  <a:cxn ang="0">
                    <a:pos x="20" y="353"/>
                  </a:cxn>
                  <a:cxn ang="0">
                    <a:pos x="47" y="309"/>
                  </a:cxn>
                  <a:cxn ang="0">
                    <a:pos x="76" y="263"/>
                  </a:cxn>
                  <a:cxn ang="0">
                    <a:pos x="106" y="200"/>
                  </a:cxn>
                  <a:cxn ang="0">
                    <a:pos x="146" y="142"/>
                  </a:cxn>
                  <a:cxn ang="0">
                    <a:pos x="184" y="118"/>
                  </a:cxn>
                  <a:cxn ang="0">
                    <a:pos x="195" y="50"/>
                  </a:cxn>
                  <a:cxn ang="0">
                    <a:pos x="247" y="1"/>
                  </a:cxn>
                  <a:cxn ang="0">
                    <a:pos x="252" y="43"/>
                  </a:cxn>
                  <a:cxn ang="0">
                    <a:pos x="263" y="113"/>
                  </a:cxn>
                  <a:cxn ang="0">
                    <a:pos x="279" y="220"/>
                  </a:cxn>
                  <a:cxn ang="0">
                    <a:pos x="301" y="275"/>
                  </a:cxn>
                  <a:cxn ang="0">
                    <a:pos x="317" y="350"/>
                  </a:cxn>
                  <a:cxn ang="0">
                    <a:pos x="292" y="392"/>
                  </a:cxn>
                  <a:cxn ang="0">
                    <a:pos x="326" y="445"/>
                  </a:cxn>
                  <a:cxn ang="0">
                    <a:pos x="326" y="504"/>
                  </a:cxn>
                  <a:cxn ang="0">
                    <a:pos x="339" y="955"/>
                  </a:cxn>
                  <a:cxn ang="0">
                    <a:pos x="339" y="1066"/>
                  </a:cxn>
                  <a:cxn ang="0">
                    <a:pos x="339" y="1145"/>
                  </a:cxn>
                  <a:cxn ang="0">
                    <a:pos x="339" y="1215"/>
                  </a:cxn>
                  <a:cxn ang="0">
                    <a:pos x="330" y="1253"/>
                  </a:cxn>
                  <a:cxn ang="0">
                    <a:pos x="330" y="1312"/>
                  </a:cxn>
                  <a:cxn ang="0">
                    <a:pos x="339" y="1364"/>
                  </a:cxn>
                  <a:cxn ang="0">
                    <a:pos x="311" y="1414"/>
                  </a:cxn>
                  <a:cxn ang="0">
                    <a:pos x="334" y="1522"/>
                  </a:cxn>
                  <a:cxn ang="0">
                    <a:pos x="339" y="1623"/>
                  </a:cxn>
                  <a:cxn ang="0">
                    <a:pos x="311" y="1705"/>
                  </a:cxn>
                  <a:cxn ang="0">
                    <a:pos x="321" y="1815"/>
                  </a:cxn>
                  <a:cxn ang="0">
                    <a:pos x="321" y="1942"/>
                  </a:cxn>
                  <a:cxn ang="0">
                    <a:pos x="311" y="2084"/>
                  </a:cxn>
                  <a:cxn ang="0">
                    <a:pos x="311" y="2171"/>
                  </a:cxn>
                  <a:cxn ang="0">
                    <a:pos x="321" y="2263"/>
                  </a:cxn>
                  <a:cxn ang="0">
                    <a:pos x="203" y="2283"/>
                  </a:cxn>
                  <a:cxn ang="0">
                    <a:pos x="117" y="2291"/>
                  </a:cxn>
                  <a:cxn ang="0">
                    <a:pos x="48" y="2291"/>
                  </a:cxn>
                </a:cxnLst>
                <a:rect l="0" t="0" r="r" b="b"/>
                <a:pathLst>
                  <a:path w="339" h="2300">
                    <a:moveTo>
                      <a:pt x="18" y="2300"/>
                    </a:moveTo>
                    <a:lnTo>
                      <a:pt x="16" y="2279"/>
                    </a:lnTo>
                    <a:lnTo>
                      <a:pt x="15" y="2250"/>
                    </a:lnTo>
                    <a:lnTo>
                      <a:pt x="15" y="2236"/>
                    </a:lnTo>
                    <a:lnTo>
                      <a:pt x="18" y="2224"/>
                    </a:lnTo>
                    <a:lnTo>
                      <a:pt x="19" y="2220"/>
                    </a:lnTo>
                    <a:lnTo>
                      <a:pt x="22" y="2216"/>
                    </a:lnTo>
                    <a:lnTo>
                      <a:pt x="25" y="2214"/>
                    </a:lnTo>
                    <a:lnTo>
                      <a:pt x="29" y="2213"/>
                    </a:lnTo>
                    <a:lnTo>
                      <a:pt x="25" y="2209"/>
                    </a:lnTo>
                    <a:lnTo>
                      <a:pt x="21" y="2204"/>
                    </a:lnTo>
                    <a:lnTo>
                      <a:pt x="19" y="2200"/>
                    </a:lnTo>
                    <a:lnTo>
                      <a:pt x="18" y="2196"/>
                    </a:lnTo>
                    <a:lnTo>
                      <a:pt x="18" y="2184"/>
                    </a:lnTo>
                    <a:lnTo>
                      <a:pt x="18" y="2173"/>
                    </a:lnTo>
                    <a:lnTo>
                      <a:pt x="18" y="2164"/>
                    </a:lnTo>
                    <a:lnTo>
                      <a:pt x="18" y="2155"/>
                    </a:lnTo>
                    <a:lnTo>
                      <a:pt x="9" y="2155"/>
                    </a:lnTo>
                    <a:lnTo>
                      <a:pt x="0" y="2155"/>
                    </a:lnTo>
                    <a:lnTo>
                      <a:pt x="0" y="2146"/>
                    </a:lnTo>
                    <a:lnTo>
                      <a:pt x="0" y="2138"/>
                    </a:lnTo>
                    <a:lnTo>
                      <a:pt x="12" y="2138"/>
                    </a:lnTo>
                    <a:lnTo>
                      <a:pt x="29" y="2138"/>
                    </a:lnTo>
                    <a:lnTo>
                      <a:pt x="21" y="2130"/>
                    </a:lnTo>
                    <a:lnTo>
                      <a:pt x="18" y="2126"/>
                    </a:lnTo>
                    <a:lnTo>
                      <a:pt x="18" y="2113"/>
                    </a:lnTo>
                    <a:lnTo>
                      <a:pt x="18" y="2101"/>
                    </a:lnTo>
                    <a:lnTo>
                      <a:pt x="18" y="2089"/>
                    </a:lnTo>
                    <a:lnTo>
                      <a:pt x="18" y="2079"/>
                    </a:lnTo>
                    <a:lnTo>
                      <a:pt x="9" y="2079"/>
                    </a:lnTo>
                    <a:lnTo>
                      <a:pt x="0" y="2079"/>
                    </a:lnTo>
                    <a:lnTo>
                      <a:pt x="0" y="2049"/>
                    </a:lnTo>
                    <a:lnTo>
                      <a:pt x="0" y="2019"/>
                    </a:lnTo>
                    <a:lnTo>
                      <a:pt x="0" y="1991"/>
                    </a:lnTo>
                    <a:lnTo>
                      <a:pt x="0" y="1963"/>
                    </a:lnTo>
                    <a:lnTo>
                      <a:pt x="9" y="1963"/>
                    </a:lnTo>
                    <a:lnTo>
                      <a:pt x="18" y="1963"/>
                    </a:lnTo>
                    <a:lnTo>
                      <a:pt x="18" y="1947"/>
                    </a:lnTo>
                    <a:lnTo>
                      <a:pt x="18" y="1933"/>
                    </a:lnTo>
                    <a:lnTo>
                      <a:pt x="9" y="1933"/>
                    </a:lnTo>
                    <a:lnTo>
                      <a:pt x="0" y="1933"/>
                    </a:lnTo>
                    <a:lnTo>
                      <a:pt x="0" y="1917"/>
                    </a:lnTo>
                    <a:lnTo>
                      <a:pt x="0" y="1904"/>
                    </a:lnTo>
                    <a:lnTo>
                      <a:pt x="9" y="1904"/>
                    </a:lnTo>
                    <a:lnTo>
                      <a:pt x="18" y="1904"/>
                    </a:lnTo>
                    <a:lnTo>
                      <a:pt x="19" y="1909"/>
                    </a:lnTo>
                    <a:lnTo>
                      <a:pt x="21" y="1913"/>
                    </a:lnTo>
                    <a:lnTo>
                      <a:pt x="25" y="1917"/>
                    </a:lnTo>
                    <a:lnTo>
                      <a:pt x="29" y="1922"/>
                    </a:lnTo>
                    <a:lnTo>
                      <a:pt x="30" y="1912"/>
                    </a:lnTo>
                    <a:lnTo>
                      <a:pt x="30" y="1903"/>
                    </a:lnTo>
                    <a:lnTo>
                      <a:pt x="29" y="1899"/>
                    </a:lnTo>
                    <a:lnTo>
                      <a:pt x="27" y="1896"/>
                    </a:lnTo>
                    <a:lnTo>
                      <a:pt x="23" y="1894"/>
                    </a:lnTo>
                    <a:lnTo>
                      <a:pt x="18" y="1893"/>
                    </a:lnTo>
                    <a:lnTo>
                      <a:pt x="18" y="1880"/>
                    </a:lnTo>
                    <a:lnTo>
                      <a:pt x="18" y="1867"/>
                    </a:lnTo>
                    <a:lnTo>
                      <a:pt x="18" y="1856"/>
                    </a:lnTo>
                    <a:lnTo>
                      <a:pt x="18" y="1846"/>
                    </a:lnTo>
                    <a:lnTo>
                      <a:pt x="9" y="1846"/>
                    </a:lnTo>
                    <a:lnTo>
                      <a:pt x="0" y="1846"/>
                    </a:lnTo>
                    <a:lnTo>
                      <a:pt x="0" y="1830"/>
                    </a:lnTo>
                    <a:lnTo>
                      <a:pt x="0" y="1817"/>
                    </a:lnTo>
                    <a:lnTo>
                      <a:pt x="9" y="1817"/>
                    </a:lnTo>
                    <a:lnTo>
                      <a:pt x="18" y="1817"/>
                    </a:lnTo>
                    <a:lnTo>
                      <a:pt x="18" y="1801"/>
                    </a:lnTo>
                    <a:lnTo>
                      <a:pt x="18" y="1788"/>
                    </a:lnTo>
                    <a:lnTo>
                      <a:pt x="9" y="1788"/>
                    </a:lnTo>
                    <a:lnTo>
                      <a:pt x="0" y="1788"/>
                    </a:lnTo>
                    <a:lnTo>
                      <a:pt x="0" y="1772"/>
                    </a:lnTo>
                    <a:lnTo>
                      <a:pt x="0" y="1757"/>
                    </a:lnTo>
                    <a:lnTo>
                      <a:pt x="0" y="1743"/>
                    </a:lnTo>
                    <a:lnTo>
                      <a:pt x="0" y="1730"/>
                    </a:lnTo>
                    <a:lnTo>
                      <a:pt x="9" y="1730"/>
                    </a:lnTo>
                    <a:lnTo>
                      <a:pt x="18" y="1730"/>
                    </a:lnTo>
                    <a:lnTo>
                      <a:pt x="18" y="1713"/>
                    </a:lnTo>
                    <a:lnTo>
                      <a:pt x="18" y="1701"/>
                    </a:lnTo>
                    <a:lnTo>
                      <a:pt x="9" y="1701"/>
                    </a:lnTo>
                    <a:lnTo>
                      <a:pt x="0" y="1701"/>
                    </a:lnTo>
                    <a:lnTo>
                      <a:pt x="0" y="1679"/>
                    </a:lnTo>
                    <a:lnTo>
                      <a:pt x="0" y="1658"/>
                    </a:lnTo>
                    <a:lnTo>
                      <a:pt x="0" y="1636"/>
                    </a:lnTo>
                    <a:lnTo>
                      <a:pt x="0" y="1614"/>
                    </a:lnTo>
                    <a:lnTo>
                      <a:pt x="5" y="1610"/>
                    </a:lnTo>
                    <a:lnTo>
                      <a:pt x="9" y="1606"/>
                    </a:lnTo>
                    <a:lnTo>
                      <a:pt x="13" y="1603"/>
                    </a:lnTo>
                    <a:lnTo>
                      <a:pt x="18" y="1602"/>
                    </a:lnTo>
                    <a:lnTo>
                      <a:pt x="9" y="1602"/>
                    </a:lnTo>
                    <a:lnTo>
                      <a:pt x="0" y="1602"/>
                    </a:lnTo>
                    <a:lnTo>
                      <a:pt x="0" y="1594"/>
                    </a:lnTo>
                    <a:lnTo>
                      <a:pt x="0" y="1585"/>
                    </a:lnTo>
                    <a:lnTo>
                      <a:pt x="5" y="1581"/>
                    </a:lnTo>
                    <a:lnTo>
                      <a:pt x="9" y="1577"/>
                    </a:lnTo>
                    <a:lnTo>
                      <a:pt x="13" y="1573"/>
                    </a:lnTo>
                    <a:lnTo>
                      <a:pt x="18" y="1572"/>
                    </a:lnTo>
                    <a:lnTo>
                      <a:pt x="9" y="1572"/>
                    </a:lnTo>
                    <a:lnTo>
                      <a:pt x="0" y="1572"/>
                    </a:lnTo>
                    <a:lnTo>
                      <a:pt x="0" y="1564"/>
                    </a:lnTo>
                    <a:lnTo>
                      <a:pt x="0" y="1555"/>
                    </a:lnTo>
                    <a:lnTo>
                      <a:pt x="9" y="1555"/>
                    </a:lnTo>
                    <a:lnTo>
                      <a:pt x="18" y="1555"/>
                    </a:lnTo>
                    <a:lnTo>
                      <a:pt x="18" y="1538"/>
                    </a:lnTo>
                    <a:lnTo>
                      <a:pt x="18" y="1526"/>
                    </a:lnTo>
                    <a:lnTo>
                      <a:pt x="9" y="1526"/>
                    </a:lnTo>
                    <a:lnTo>
                      <a:pt x="0" y="1526"/>
                    </a:lnTo>
                    <a:lnTo>
                      <a:pt x="0" y="1509"/>
                    </a:lnTo>
                    <a:lnTo>
                      <a:pt x="0" y="1497"/>
                    </a:lnTo>
                    <a:lnTo>
                      <a:pt x="9" y="1497"/>
                    </a:lnTo>
                    <a:lnTo>
                      <a:pt x="18" y="1497"/>
                    </a:lnTo>
                    <a:lnTo>
                      <a:pt x="18" y="1481"/>
                    </a:lnTo>
                    <a:lnTo>
                      <a:pt x="18" y="1466"/>
                    </a:lnTo>
                    <a:lnTo>
                      <a:pt x="18" y="1452"/>
                    </a:lnTo>
                    <a:lnTo>
                      <a:pt x="18" y="1439"/>
                    </a:lnTo>
                    <a:lnTo>
                      <a:pt x="9" y="1439"/>
                    </a:lnTo>
                    <a:lnTo>
                      <a:pt x="0" y="1439"/>
                    </a:lnTo>
                    <a:lnTo>
                      <a:pt x="0" y="1422"/>
                    </a:lnTo>
                    <a:lnTo>
                      <a:pt x="0" y="1410"/>
                    </a:lnTo>
                    <a:lnTo>
                      <a:pt x="9" y="1410"/>
                    </a:lnTo>
                    <a:lnTo>
                      <a:pt x="18" y="1410"/>
                    </a:lnTo>
                    <a:lnTo>
                      <a:pt x="18" y="1393"/>
                    </a:lnTo>
                    <a:lnTo>
                      <a:pt x="18" y="1381"/>
                    </a:lnTo>
                    <a:lnTo>
                      <a:pt x="13" y="1377"/>
                    </a:lnTo>
                    <a:lnTo>
                      <a:pt x="9" y="1373"/>
                    </a:lnTo>
                    <a:lnTo>
                      <a:pt x="5" y="1370"/>
                    </a:lnTo>
                    <a:lnTo>
                      <a:pt x="0" y="1369"/>
                    </a:lnTo>
                    <a:lnTo>
                      <a:pt x="9" y="1369"/>
                    </a:lnTo>
                    <a:lnTo>
                      <a:pt x="18" y="1369"/>
                    </a:lnTo>
                    <a:lnTo>
                      <a:pt x="19" y="1361"/>
                    </a:lnTo>
                    <a:lnTo>
                      <a:pt x="21" y="1353"/>
                    </a:lnTo>
                    <a:lnTo>
                      <a:pt x="25" y="1346"/>
                    </a:lnTo>
                    <a:lnTo>
                      <a:pt x="29" y="1340"/>
                    </a:lnTo>
                    <a:lnTo>
                      <a:pt x="12" y="1340"/>
                    </a:lnTo>
                    <a:lnTo>
                      <a:pt x="0" y="1340"/>
                    </a:lnTo>
                    <a:lnTo>
                      <a:pt x="0" y="1323"/>
                    </a:lnTo>
                    <a:lnTo>
                      <a:pt x="0" y="1311"/>
                    </a:lnTo>
                    <a:lnTo>
                      <a:pt x="9" y="1311"/>
                    </a:lnTo>
                    <a:lnTo>
                      <a:pt x="18" y="1311"/>
                    </a:lnTo>
                    <a:lnTo>
                      <a:pt x="20" y="1302"/>
                    </a:lnTo>
                    <a:lnTo>
                      <a:pt x="24" y="1292"/>
                    </a:lnTo>
                    <a:lnTo>
                      <a:pt x="25" y="1288"/>
                    </a:lnTo>
                    <a:lnTo>
                      <a:pt x="25" y="1285"/>
                    </a:lnTo>
                    <a:lnTo>
                      <a:pt x="24" y="1284"/>
                    </a:lnTo>
                    <a:lnTo>
                      <a:pt x="23" y="1283"/>
                    </a:lnTo>
                    <a:lnTo>
                      <a:pt x="20" y="1282"/>
                    </a:lnTo>
                    <a:lnTo>
                      <a:pt x="18" y="1282"/>
                    </a:lnTo>
                    <a:lnTo>
                      <a:pt x="18" y="1266"/>
                    </a:lnTo>
                    <a:lnTo>
                      <a:pt x="18" y="1251"/>
                    </a:lnTo>
                    <a:lnTo>
                      <a:pt x="18" y="1237"/>
                    </a:lnTo>
                    <a:lnTo>
                      <a:pt x="18" y="1224"/>
                    </a:lnTo>
                    <a:lnTo>
                      <a:pt x="9" y="1224"/>
                    </a:lnTo>
                    <a:lnTo>
                      <a:pt x="0" y="1224"/>
                    </a:lnTo>
                    <a:lnTo>
                      <a:pt x="0" y="1188"/>
                    </a:lnTo>
                    <a:lnTo>
                      <a:pt x="0" y="1154"/>
                    </a:lnTo>
                    <a:lnTo>
                      <a:pt x="0" y="1121"/>
                    </a:lnTo>
                    <a:lnTo>
                      <a:pt x="0" y="1090"/>
                    </a:lnTo>
                    <a:lnTo>
                      <a:pt x="5" y="1085"/>
                    </a:lnTo>
                    <a:lnTo>
                      <a:pt x="9" y="1082"/>
                    </a:lnTo>
                    <a:lnTo>
                      <a:pt x="13" y="1079"/>
                    </a:lnTo>
                    <a:lnTo>
                      <a:pt x="18" y="1078"/>
                    </a:lnTo>
                    <a:lnTo>
                      <a:pt x="9" y="1078"/>
                    </a:lnTo>
                    <a:lnTo>
                      <a:pt x="0" y="1078"/>
                    </a:lnTo>
                    <a:lnTo>
                      <a:pt x="0" y="1069"/>
                    </a:lnTo>
                    <a:lnTo>
                      <a:pt x="0" y="1060"/>
                    </a:lnTo>
                    <a:lnTo>
                      <a:pt x="12" y="1060"/>
                    </a:lnTo>
                    <a:lnTo>
                      <a:pt x="29" y="1060"/>
                    </a:lnTo>
                    <a:lnTo>
                      <a:pt x="21" y="1053"/>
                    </a:lnTo>
                    <a:lnTo>
                      <a:pt x="18" y="1049"/>
                    </a:lnTo>
                    <a:lnTo>
                      <a:pt x="18" y="1032"/>
                    </a:lnTo>
                    <a:lnTo>
                      <a:pt x="18" y="1020"/>
                    </a:lnTo>
                    <a:lnTo>
                      <a:pt x="30" y="1020"/>
                    </a:lnTo>
                    <a:lnTo>
                      <a:pt x="48" y="1020"/>
                    </a:lnTo>
                    <a:lnTo>
                      <a:pt x="48" y="1011"/>
                    </a:lnTo>
                    <a:lnTo>
                      <a:pt x="48" y="1002"/>
                    </a:lnTo>
                    <a:lnTo>
                      <a:pt x="32" y="1003"/>
                    </a:lnTo>
                    <a:lnTo>
                      <a:pt x="17" y="1003"/>
                    </a:lnTo>
                    <a:lnTo>
                      <a:pt x="10" y="1002"/>
                    </a:lnTo>
                    <a:lnTo>
                      <a:pt x="5" y="1000"/>
                    </a:lnTo>
                    <a:lnTo>
                      <a:pt x="3" y="998"/>
                    </a:lnTo>
                    <a:lnTo>
                      <a:pt x="1" y="996"/>
                    </a:lnTo>
                    <a:lnTo>
                      <a:pt x="0" y="994"/>
                    </a:lnTo>
                    <a:lnTo>
                      <a:pt x="0" y="991"/>
                    </a:lnTo>
                    <a:lnTo>
                      <a:pt x="9" y="991"/>
                    </a:lnTo>
                    <a:lnTo>
                      <a:pt x="18" y="991"/>
                    </a:lnTo>
                    <a:lnTo>
                      <a:pt x="9" y="982"/>
                    </a:lnTo>
                    <a:lnTo>
                      <a:pt x="0" y="973"/>
                    </a:lnTo>
                    <a:lnTo>
                      <a:pt x="0" y="947"/>
                    </a:lnTo>
                    <a:lnTo>
                      <a:pt x="0" y="922"/>
                    </a:lnTo>
                    <a:lnTo>
                      <a:pt x="0" y="898"/>
                    </a:lnTo>
                    <a:lnTo>
                      <a:pt x="0" y="875"/>
                    </a:lnTo>
                    <a:lnTo>
                      <a:pt x="9" y="875"/>
                    </a:lnTo>
                    <a:lnTo>
                      <a:pt x="18" y="875"/>
                    </a:lnTo>
                    <a:lnTo>
                      <a:pt x="18" y="866"/>
                    </a:lnTo>
                    <a:lnTo>
                      <a:pt x="18" y="857"/>
                    </a:lnTo>
                    <a:lnTo>
                      <a:pt x="9" y="857"/>
                    </a:lnTo>
                    <a:lnTo>
                      <a:pt x="0" y="857"/>
                    </a:lnTo>
                    <a:lnTo>
                      <a:pt x="0" y="840"/>
                    </a:lnTo>
                    <a:lnTo>
                      <a:pt x="0" y="827"/>
                    </a:lnTo>
                    <a:lnTo>
                      <a:pt x="5" y="823"/>
                    </a:lnTo>
                    <a:lnTo>
                      <a:pt x="9" y="819"/>
                    </a:lnTo>
                    <a:lnTo>
                      <a:pt x="13" y="817"/>
                    </a:lnTo>
                    <a:lnTo>
                      <a:pt x="18" y="816"/>
                    </a:lnTo>
                    <a:lnTo>
                      <a:pt x="9" y="816"/>
                    </a:lnTo>
                    <a:lnTo>
                      <a:pt x="0" y="816"/>
                    </a:lnTo>
                    <a:lnTo>
                      <a:pt x="0" y="807"/>
                    </a:lnTo>
                    <a:lnTo>
                      <a:pt x="0" y="798"/>
                    </a:lnTo>
                    <a:lnTo>
                      <a:pt x="5" y="794"/>
                    </a:lnTo>
                    <a:lnTo>
                      <a:pt x="9" y="790"/>
                    </a:lnTo>
                    <a:lnTo>
                      <a:pt x="13" y="788"/>
                    </a:lnTo>
                    <a:lnTo>
                      <a:pt x="18" y="787"/>
                    </a:lnTo>
                    <a:lnTo>
                      <a:pt x="9" y="787"/>
                    </a:lnTo>
                    <a:lnTo>
                      <a:pt x="0" y="787"/>
                    </a:lnTo>
                    <a:lnTo>
                      <a:pt x="0" y="778"/>
                    </a:lnTo>
                    <a:lnTo>
                      <a:pt x="0" y="769"/>
                    </a:lnTo>
                    <a:lnTo>
                      <a:pt x="5" y="765"/>
                    </a:lnTo>
                    <a:lnTo>
                      <a:pt x="9" y="761"/>
                    </a:lnTo>
                    <a:lnTo>
                      <a:pt x="13" y="759"/>
                    </a:lnTo>
                    <a:lnTo>
                      <a:pt x="18" y="758"/>
                    </a:lnTo>
                    <a:lnTo>
                      <a:pt x="9" y="758"/>
                    </a:lnTo>
                    <a:lnTo>
                      <a:pt x="0" y="758"/>
                    </a:lnTo>
                    <a:lnTo>
                      <a:pt x="0" y="741"/>
                    </a:lnTo>
                    <a:lnTo>
                      <a:pt x="0" y="727"/>
                    </a:lnTo>
                    <a:lnTo>
                      <a:pt x="0" y="713"/>
                    </a:lnTo>
                    <a:lnTo>
                      <a:pt x="0" y="700"/>
                    </a:lnTo>
                    <a:lnTo>
                      <a:pt x="9" y="700"/>
                    </a:lnTo>
                    <a:lnTo>
                      <a:pt x="18" y="700"/>
                    </a:lnTo>
                    <a:lnTo>
                      <a:pt x="18" y="691"/>
                    </a:lnTo>
                    <a:lnTo>
                      <a:pt x="18" y="682"/>
                    </a:lnTo>
                    <a:lnTo>
                      <a:pt x="9" y="682"/>
                    </a:lnTo>
                    <a:lnTo>
                      <a:pt x="0" y="682"/>
                    </a:lnTo>
                    <a:lnTo>
                      <a:pt x="0" y="665"/>
                    </a:lnTo>
                    <a:lnTo>
                      <a:pt x="0" y="647"/>
                    </a:lnTo>
                    <a:lnTo>
                      <a:pt x="0" y="630"/>
                    </a:lnTo>
                    <a:lnTo>
                      <a:pt x="0" y="612"/>
                    </a:lnTo>
                    <a:lnTo>
                      <a:pt x="9" y="612"/>
                    </a:lnTo>
                    <a:lnTo>
                      <a:pt x="18" y="612"/>
                    </a:lnTo>
                    <a:lnTo>
                      <a:pt x="18" y="604"/>
                    </a:lnTo>
                    <a:lnTo>
                      <a:pt x="18" y="595"/>
                    </a:lnTo>
                    <a:lnTo>
                      <a:pt x="9" y="595"/>
                    </a:lnTo>
                    <a:lnTo>
                      <a:pt x="0" y="595"/>
                    </a:lnTo>
                    <a:lnTo>
                      <a:pt x="0" y="583"/>
                    </a:lnTo>
                    <a:lnTo>
                      <a:pt x="0" y="573"/>
                    </a:lnTo>
                    <a:lnTo>
                      <a:pt x="0" y="563"/>
                    </a:lnTo>
                    <a:lnTo>
                      <a:pt x="0" y="554"/>
                    </a:lnTo>
                    <a:lnTo>
                      <a:pt x="9" y="554"/>
                    </a:lnTo>
                    <a:lnTo>
                      <a:pt x="18" y="554"/>
                    </a:lnTo>
                    <a:lnTo>
                      <a:pt x="18" y="538"/>
                    </a:lnTo>
                    <a:lnTo>
                      <a:pt x="18" y="525"/>
                    </a:lnTo>
                    <a:lnTo>
                      <a:pt x="9" y="525"/>
                    </a:lnTo>
                    <a:lnTo>
                      <a:pt x="0" y="525"/>
                    </a:lnTo>
                    <a:lnTo>
                      <a:pt x="0" y="517"/>
                    </a:lnTo>
                    <a:lnTo>
                      <a:pt x="0" y="508"/>
                    </a:lnTo>
                    <a:lnTo>
                      <a:pt x="5" y="504"/>
                    </a:lnTo>
                    <a:lnTo>
                      <a:pt x="9" y="500"/>
                    </a:lnTo>
                    <a:lnTo>
                      <a:pt x="13" y="497"/>
                    </a:lnTo>
                    <a:lnTo>
                      <a:pt x="18" y="496"/>
                    </a:lnTo>
                    <a:lnTo>
                      <a:pt x="9" y="496"/>
                    </a:lnTo>
                    <a:lnTo>
                      <a:pt x="0" y="496"/>
                    </a:lnTo>
                    <a:lnTo>
                      <a:pt x="0" y="483"/>
                    </a:lnTo>
                    <a:lnTo>
                      <a:pt x="0" y="470"/>
                    </a:lnTo>
                    <a:lnTo>
                      <a:pt x="0" y="459"/>
                    </a:lnTo>
                    <a:lnTo>
                      <a:pt x="0" y="449"/>
                    </a:lnTo>
                    <a:lnTo>
                      <a:pt x="12" y="449"/>
                    </a:lnTo>
                    <a:lnTo>
                      <a:pt x="29" y="449"/>
                    </a:lnTo>
                    <a:lnTo>
                      <a:pt x="21" y="441"/>
                    </a:lnTo>
                    <a:lnTo>
                      <a:pt x="18" y="437"/>
                    </a:lnTo>
                    <a:lnTo>
                      <a:pt x="18" y="429"/>
                    </a:lnTo>
                    <a:lnTo>
                      <a:pt x="18" y="420"/>
                    </a:lnTo>
                    <a:lnTo>
                      <a:pt x="13" y="416"/>
                    </a:lnTo>
                    <a:lnTo>
                      <a:pt x="9" y="412"/>
                    </a:lnTo>
                    <a:lnTo>
                      <a:pt x="5" y="409"/>
                    </a:lnTo>
                    <a:lnTo>
                      <a:pt x="0" y="408"/>
                    </a:lnTo>
                    <a:lnTo>
                      <a:pt x="9" y="408"/>
                    </a:lnTo>
                    <a:lnTo>
                      <a:pt x="18" y="408"/>
                    </a:lnTo>
                    <a:lnTo>
                      <a:pt x="17" y="401"/>
                    </a:lnTo>
                    <a:lnTo>
                      <a:pt x="15" y="396"/>
                    </a:lnTo>
                    <a:lnTo>
                      <a:pt x="12" y="394"/>
                    </a:lnTo>
                    <a:lnTo>
                      <a:pt x="9" y="392"/>
                    </a:lnTo>
                    <a:lnTo>
                      <a:pt x="6" y="390"/>
                    </a:lnTo>
                    <a:lnTo>
                      <a:pt x="3" y="388"/>
                    </a:lnTo>
                    <a:lnTo>
                      <a:pt x="1" y="385"/>
                    </a:lnTo>
                    <a:lnTo>
                      <a:pt x="0" y="379"/>
                    </a:lnTo>
                    <a:lnTo>
                      <a:pt x="4" y="379"/>
                    </a:lnTo>
                    <a:lnTo>
                      <a:pt x="7" y="378"/>
                    </a:lnTo>
                    <a:lnTo>
                      <a:pt x="9" y="377"/>
                    </a:lnTo>
                    <a:lnTo>
                      <a:pt x="11" y="375"/>
                    </a:lnTo>
                    <a:lnTo>
                      <a:pt x="13" y="370"/>
                    </a:lnTo>
                    <a:lnTo>
                      <a:pt x="15" y="365"/>
                    </a:lnTo>
                    <a:lnTo>
                      <a:pt x="16" y="360"/>
                    </a:lnTo>
                    <a:lnTo>
                      <a:pt x="18" y="355"/>
                    </a:lnTo>
                    <a:lnTo>
                      <a:pt x="20" y="353"/>
                    </a:lnTo>
                    <a:lnTo>
                      <a:pt x="22" y="352"/>
                    </a:lnTo>
                    <a:lnTo>
                      <a:pt x="25" y="351"/>
                    </a:lnTo>
                    <a:lnTo>
                      <a:pt x="29" y="350"/>
                    </a:lnTo>
                    <a:lnTo>
                      <a:pt x="29" y="342"/>
                    </a:lnTo>
                    <a:lnTo>
                      <a:pt x="29" y="333"/>
                    </a:lnTo>
                    <a:lnTo>
                      <a:pt x="42" y="333"/>
                    </a:lnTo>
                    <a:lnTo>
                      <a:pt x="59" y="333"/>
                    </a:lnTo>
                    <a:lnTo>
                      <a:pt x="51" y="325"/>
                    </a:lnTo>
                    <a:lnTo>
                      <a:pt x="48" y="321"/>
                    </a:lnTo>
                    <a:lnTo>
                      <a:pt x="47" y="309"/>
                    </a:lnTo>
                    <a:lnTo>
                      <a:pt x="47" y="300"/>
                    </a:lnTo>
                    <a:lnTo>
                      <a:pt x="48" y="297"/>
                    </a:lnTo>
                    <a:lnTo>
                      <a:pt x="50" y="294"/>
                    </a:lnTo>
                    <a:lnTo>
                      <a:pt x="54" y="293"/>
                    </a:lnTo>
                    <a:lnTo>
                      <a:pt x="59" y="292"/>
                    </a:lnTo>
                    <a:lnTo>
                      <a:pt x="59" y="283"/>
                    </a:lnTo>
                    <a:lnTo>
                      <a:pt x="59" y="275"/>
                    </a:lnTo>
                    <a:lnTo>
                      <a:pt x="68" y="275"/>
                    </a:lnTo>
                    <a:lnTo>
                      <a:pt x="77" y="275"/>
                    </a:lnTo>
                    <a:lnTo>
                      <a:pt x="76" y="263"/>
                    </a:lnTo>
                    <a:lnTo>
                      <a:pt x="76" y="254"/>
                    </a:lnTo>
                    <a:lnTo>
                      <a:pt x="77" y="250"/>
                    </a:lnTo>
                    <a:lnTo>
                      <a:pt x="79" y="248"/>
                    </a:lnTo>
                    <a:lnTo>
                      <a:pt x="83" y="246"/>
                    </a:lnTo>
                    <a:lnTo>
                      <a:pt x="88" y="246"/>
                    </a:lnTo>
                    <a:lnTo>
                      <a:pt x="88" y="229"/>
                    </a:lnTo>
                    <a:lnTo>
                      <a:pt x="88" y="217"/>
                    </a:lnTo>
                    <a:lnTo>
                      <a:pt x="97" y="217"/>
                    </a:lnTo>
                    <a:lnTo>
                      <a:pt x="106" y="217"/>
                    </a:lnTo>
                    <a:lnTo>
                      <a:pt x="106" y="200"/>
                    </a:lnTo>
                    <a:lnTo>
                      <a:pt x="106" y="188"/>
                    </a:lnTo>
                    <a:lnTo>
                      <a:pt x="118" y="188"/>
                    </a:lnTo>
                    <a:lnTo>
                      <a:pt x="135" y="188"/>
                    </a:lnTo>
                    <a:lnTo>
                      <a:pt x="134" y="176"/>
                    </a:lnTo>
                    <a:lnTo>
                      <a:pt x="134" y="167"/>
                    </a:lnTo>
                    <a:lnTo>
                      <a:pt x="135" y="163"/>
                    </a:lnTo>
                    <a:lnTo>
                      <a:pt x="137" y="161"/>
                    </a:lnTo>
                    <a:lnTo>
                      <a:pt x="141" y="159"/>
                    </a:lnTo>
                    <a:lnTo>
                      <a:pt x="146" y="159"/>
                    </a:lnTo>
                    <a:lnTo>
                      <a:pt x="146" y="142"/>
                    </a:lnTo>
                    <a:lnTo>
                      <a:pt x="146" y="130"/>
                    </a:lnTo>
                    <a:lnTo>
                      <a:pt x="161" y="130"/>
                    </a:lnTo>
                    <a:lnTo>
                      <a:pt x="176" y="130"/>
                    </a:lnTo>
                    <a:lnTo>
                      <a:pt x="182" y="129"/>
                    </a:lnTo>
                    <a:lnTo>
                      <a:pt x="188" y="127"/>
                    </a:lnTo>
                    <a:lnTo>
                      <a:pt x="190" y="126"/>
                    </a:lnTo>
                    <a:lnTo>
                      <a:pt x="192" y="124"/>
                    </a:lnTo>
                    <a:lnTo>
                      <a:pt x="193" y="121"/>
                    </a:lnTo>
                    <a:lnTo>
                      <a:pt x="194" y="118"/>
                    </a:lnTo>
                    <a:lnTo>
                      <a:pt x="184" y="118"/>
                    </a:lnTo>
                    <a:lnTo>
                      <a:pt x="175" y="118"/>
                    </a:lnTo>
                    <a:lnTo>
                      <a:pt x="175" y="104"/>
                    </a:lnTo>
                    <a:lnTo>
                      <a:pt x="175" y="92"/>
                    </a:lnTo>
                    <a:lnTo>
                      <a:pt x="175" y="80"/>
                    </a:lnTo>
                    <a:lnTo>
                      <a:pt x="175" y="71"/>
                    </a:lnTo>
                    <a:lnTo>
                      <a:pt x="188" y="71"/>
                    </a:lnTo>
                    <a:lnTo>
                      <a:pt x="205" y="71"/>
                    </a:lnTo>
                    <a:lnTo>
                      <a:pt x="197" y="63"/>
                    </a:lnTo>
                    <a:lnTo>
                      <a:pt x="194" y="59"/>
                    </a:lnTo>
                    <a:lnTo>
                      <a:pt x="195" y="50"/>
                    </a:lnTo>
                    <a:lnTo>
                      <a:pt x="197" y="42"/>
                    </a:lnTo>
                    <a:lnTo>
                      <a:pt x="201" y="35"/>
                    </a:lnTo>
                    <a:lnTo>
                      <a:pt x="205" y="30"/>
                    </a:lnTo>
                    <a:lnTo>
                      <a:pt x="214" y="30"/>
                    </a:lnTo>
                    <a:lnTo>
                      <a:pt x="223" y="30"/>
                    </a:lnTo>
                    <a:lnTo>
                      <a:pt x="223" y="13"/>
                    </a:lnTo>
                    <a:lnTo>
                      <a:pt x="223" y="1"/>
                    </a:lnTo>
                    <a:lnTo>
                      <a:pt x="235" y="0"/>
                    </a:lnTo>
                    <a:lnTo>
                      <a:pt x="244" y="0"/>
                    </a:lnTo>
                    <a:lnTo>
                      <a:pt x="247" y="1"/>
                    </a:lnTo>
                    <a:lnTo>
                      <a:pt x="250" y="3"/>
                    </a:lnTo>
                    <a:lnTo>
                      <a:pt x="251" y="7"/>
                    </a:lnTo>
                    <a:lnTo>
                      <a:pt x="252" y="12"/>
                    </a:lnTo>
                    <a:lnTo>
                      <a:pt x="243" y="12"/>
                    </a:lnTo>
                    <a:lnTo>
                      <a:pt x="234" y="12"/>
                    </a:lnTo>
                    <a:lnTo>
                      <a:pt x="234" y="21"/>
                    </a:lnTo>
                    <a:lnTo>
                      <a:pt x="234" y="30"/>
                    </a:lnTo>
                    <a:lnTo>
                      <a:pt x="243" y="30"/>
                    </a:lnTo>
                    <a:lnTo>
                      <a:pt x="252" y="30"/>
                    </a:lnTo>
                    <a:lnTo>
                      <a:pt x="252" y="43"/>
                    </a:lnTo>
                    <a:lnTo>
                      <a:pt x="252" y="57"/>
                    </a:lnTo>
                    <a:lnTo>
                      <a:pt x="252" y="72"/>
                    </a:lnTo>
                    <a:lnTo>
                      <a:pt x="252" y="88"/>
                    </a:lnTo>
                    <a:lnTo>
                      <a:pt x="247" y="89"/>
                    </a:lnTo>
                    <a:lnTo>
                      <a:pt x="243" y="92"/>
                    </a:lnTo>
                    <a:lnTo>
                      <a:pt x="239" y="95"/>
                    </a:lnTo>
                    <a:lnTo>
                      <a:pt x="234" y="100"/>
                    </a:lnTo>
                    <a:lnTo>
                      <a:pt x="247" y="100"/>
                    </a:lnTo>
                    <a:lnTo>
                      <a:pt x="263" y="100"/>
                    </a:lnTo>
                    <a:lnTo>
                      <a:pt x="263" y="113"/>
                    </a:lnTo>
                    <a:lnTo>
                      <a:pt x="263" y="127"/>
                    </a:lnTo>
                    <a:lnTo>
                      <a:pt x="263" y="142"/>
                    </a:lnTo>
                    <a:lnTo>
                      <a:pt x="263" y="159"/>
                    </a:lnTo>
                    <a:lnTo>
                      <a:pt x="272" y="159"/>
                    </a:lnTo>
                    <a:lnTo>
                      <a:pt x="281" y="159"/>
                    </a:lnTo>
                    <a:lnTo>
                      <a:pt x="279" y="178"/>
                    </a:lnTo>
                    <a:lnTo>
                      <a:pt x="278" y="203"/>
                    </a:lnTo>
                    <a:lnTo>
                      <a:pt x="278" y="209"/>
                    </a:lnTo>
                    <a:lnTo>
                      <a:pt x="278" y="215"/>
                    </a:lnTo>
                    <a:lnTo>
                      <a:pt x="279" y="220"/>
                    </a:lnTo>
                    <a:lnTo>
                      <a:pt x="281" y="225"/>
                    </a:lnTo>
                    <a:lnTo>
                      <a:pt x="283" y="229"/>
                    </a:lnTo>
                    <a:lnTo>
                      <a:pt x="285" y="232"/>
                    </a:lnTo>
                    <a:lnTo>
                      <a:pt x="288" y="234"/>
                    </a:lnTo>
                    <a:lnTo>
                      <a:pt x="292" y="234"/>
                    </a:lnTo>
                    <a:lnTo>
                      <a:pt x="292" y="243"/>
                    </a:lnTo>
                    <a:lnTo>
                      <a:pt x="292" y="252"/>
                    </a:lnTo>
                    <a:lnTo>
                      <a:pt x="292" y="263"/>
                    </a:lnTo>
                    <a:lnTo>
                      <a:pt x="292" y="275"/>
                    </a:lnTo>
                    <a:lnTo>
                      <a:pt x="301" y="275"/>
                    </a:lnTo>
                    <a:lnTo>
                      <a:pt x="310" y="275"/>
                    </a:lnTo>
                    <a:lnTo>
                      <a:pt x="308" y="294"/>
                    </a:lnTo>
                    <a:lnTo>
                      <a:pt x="307" y="319"/>
                    </a:lnTo>
                    <a:lnTo>
                      <a:pt x="307" y="325"/>
                    </a:lnTo>
                    <a:lnTo>
                      <a:pt x="307" y="331"/>
                    </a:lnTo>
                    <a:lnTo>
                      <a:pt x="308" y="336"/>
                    </a:lnTo>
                    <a:lnTo>
                      <a:pt x="310" y="341"/>
                    </a:lnTo>
                    <a:lnTo>
                      <a:pt x="312" y="345"/>
                    </a:lnTo>
                    <a:lnTo>
                      <a:pt x="314" y="348"/>
                    </a:lnTo>
                    <a:lnTo>
                      <a:pt x="317" y="350"/>
                    </a:lnTo>
                    <a:lnTo>
                      <a:pt x="321" y="350"/>
                    </a:lnTo>
                    <a:lnTo>
                      <a:pt x="321" y="359"/>
                    </a:lnTo>
                    <a:lnTo>
                      <a:pt x="321" y="368"/>
                    </a:lnTo>
                    <a:lnTo>
                      <a:pt x="321" y="379"/>
                    </a:lnTo>
                    <a:lnTo>
                      <a:pt x="321" y="391"/>
                    </a:lnTo>
                    <a:lnTo>
                      <a:pt x="313" y="383"/>
                    </a:lnTo>
                    <a:lnTo>
                      <a:pt x="310" y="379"/>
                    </a:lnTo>
                    <a:lnTo>
                      <a:pt x="301" y="379"/>
                    </a:lnTo>
                    <a:lnTo>
                      <a:pt x="292" y="379"/>
                    </a:lnTo>
                    <a:lnTo>
                      <a:pt x="292" y="392"/>
                    </a:lnTo>
                    <a:lnTo>
                      <a:pt x="292" y="408"/>
                    </a:lnTo>
                    <a:lnTo>
                      <a:pt x="302" y="408"/>
                    </a:lnTo>
                    <a:lnTo>
                      <a:pt x="313" y="408"/>
                    </a:lnTo>
                    <a:lnTo>
                      <a:pt x="326" y="408"/>
                    </a:lnTo>
                    <a:lnTo>
                      <a:pt x="339" y="408"/>
                    </a:lnTo>
                    <a:lnTo>
                      <a:pt x="339" y="421"/>
                    </a:lnTo>
                    <a:lnTo>
                      <a:pt x="339" y="437"/>
                    </a:lnTo>
                    <a:lnTo>
                      <a:pt x="334" y="438"/>
                    </a:lnTo>
                    <a:lnTo>
                      <a:pt x="330" y="441"/>
                    </a:lnTo>
                    <a:lnTo>
                      <a:pt x="326" y="445"/>
                    </a:lnTo>
                    <a:lnTo>
                      <a:pt x="321" y="449"/>
                    </a:lnTo>
                    <a:lnTo>
                      <a:pt x="330" y="449"/>
                    </a:lnTo>
                    <a:lnTo>
                      <a:pt x="339" y="449"/>
                    </a:lnTo>
                    <a:lnTo>
                      <a:pt x="339" y="459"/>
                    </a:lnTo>
                    <a:lnTo>
                      <a:pt x="339" y="470"/>
                    </a:lnTo>
                    <a:lnTo>
                      <a:pt x="339" y="483"/>
                    </a:lnTo>
                    <a:lnTo>
                      <a:pt x="339" y="496"/>
                    </a:lnTo>
                    <a:lnTo>
                      <a:pt x="334" y="497"/>
                    </a:lnTo>
                    <a:lnTo>
                      <a:pt x="330" y="500"/>
                    </a:lnTo>
                    <a:lnTo>
                      <a:pt x="326" y="504"/>
                    </a:lnTo>
                    <a:lnTo>
                      <a:pt x="321" y="508"/>
                    </a:lnTo>
                    <a:lnTo>
                      <a:pt x="330" y="508"/>
                    </a:lnTo>
                    <a:lnTo>
                      <a:pt x="339" y="508"/>
                    </a:lnTo>
                    <a:lnTo>
                      <a:pt x="339" y="571"/>
                    </a:lnTo>
                    <a:lnTo>
                      <a:pt x="339" y="634"/>
                    </a:lnTo>
                    <a:lnTo>
                      <a:pt x="339" y="698"/>
                    </a:lnTo>
                    <a:lnTo>
                      <a:pt x="339" y="761"/>
                    </a:lnTo>
                    <a:lnTo>
                      <a:pt x="339" y="825"/>
                    </a:lnTo>
                    <a:lnTo>
                      <a:pt x="339" y="890"/>
                    </a:lnTo>
                    <a:lnTo>
                      <a:pt x="339" y="955"/>
                    </a:lnTo>
                    <a:lnTo>
                      <a:pt x="339" y="1020"/>
                    </a:lnTo>
                    <a:lnTo>
                      <a:pt x="322" y="1020"/>
                    </a:lnTo>
                    <a:lnTo>
                      <a:pt x="310" y="1020"/>
                    </a:lnTo>
                    <a:lnTo>
                      <a:pt x="313" y="1024"/>
                    </a:lnTo>
                    <a:lnTo>
                      <a:pt x="321" y="1032"/>
                    </a:lnTo>
                    <a:lnTo>
                      <a:pt x="321" y="1040"/>
                    </a:lnTo>
                    <a:lnTo>
                      <a:pt x="321" y="1049"/>
                    </a:lnTo>
                    <a:lnTo>
                      <a:pt x="330" y="1049"/>
                    </a:lnTo>
                    <a:lnTo>
                      <a:pt x="339" y="1049"/>
                    </a:lnTo>
                    <a:lnTo>
                      <a:pt x="339" y="1066"/>
                    </a:lnTo>
                    <a:lnTo>
                      <a:pt x="339" y="1084"/>
                    </a:lnTo>
                    <a:lnTo>
                      <a:pt x="339" y="1101"/>
                    </a:lnTo>
                    <a:lnTo>
                      <a:pt x="339" y="1118"/>
                    </a:lnTo>
                    <a:lnTo>
                      <a:pt x="330" y="1118"/>
                    </a:lnTo>
                    <a:lnTo>
                      <a:pt x="321" y="1118"/>
                    </a:lnTo>
                    <a:lnTo>
                      <a:pt x="321" y="1127"/>
                    </a:lnTo>
                    <a:lnTo>
                      <a:pt x="321" y="1136"/>
                    </a:lnTo>
                    <a:lnTo>
                      <a:pt x="330" y="1136"/>
                    </a:lnTo>
                    <a:lnTo>
                      <a:pt x="339" y="1136"/>
                    </a:lnTo>
                    <a:lnTo>
                      <a:pt x="339" y="1145"/>
                    </a:lnTo>
                    <a:lnTo>
                      <a:pt x="339" y="1154"/>
                    </a:lnTo>
                    <a:lnTo>
                      <a:pt x="339" y="1165"/>
                    </a:lnTo>
                    <a:lnTo>
                      <a:pt x="339" y="1177"/>
                    </a:lnTo>
                    <a:lnTo>
                      <a:pt x="330" y="1177"/>
                    </a:lnTo>
                    <a:lnTo>
                      <a:pt x="321" y="1177"/>
                    </a:lnTo>
                    <a:lnTo>
                      <a:pt x="321" y="1189"/>
                    </a:lnTo>
                    <a:lnTo>
                      <a:pt x="321" y="1206"/>
                    </a:lnTo>
                    <a:lnTo>
                      <a:pt x="330" y="1206"/>
                    </a:lnTo>
                    <a:lnTo>
                      <a:pt x="339" y="1206"/>
                    </a:lnTo>
                    <a:lnTo>
                      <a:pt x="339" y="1215"/>
                    </a:lnTo>
                    <a:lnTo>
                      <a:pt x="339" y="1224"/>
                    </a:lnTo>
                    <a:lnTo>
                      <a:pt x="334" y="1225"/>
                    </a:lnTo>
                    <a:lnTo>
                      <a:pt x="330" y="1228"/>
                    </a:lnTo>
                    <a:lnTo>
                      <a:pt x="326" y="1231"/>
                    </a:lnTo>
                    <a:lnTo>
                      <a:pt x="321" y="1236"/>
                    </a:lnTo>
                    <a:lnTo>
                      <a:pt x="330" y="1236"/>
                    </a:lnTo>
                    <a:lnTo>
                      <a:pt x="339" y="1236"/>
                    </a:lnTo>
                    <a:lnTo>
                      <a:pt x="339" y="1244"/>
                    </a:lnTo>
                    <a:lnTo>
                      <a:pt x="339" y="1253"/>
                    </a:lnTo>
                    <a:lnTo>
                      <a:pt x="330" y="1253"/>
                    </a:lnTo>
                    <a:lnTo>
                      <a:pt x="321" y="1253"/>
                    </a:lnTo>
                    <a:lnTo>
                      <a:pt x="321" y="1262"/>
                    </a:lnTo>
                    <a:lnTo>
                      <a:pt x="321" y="1271"/>
                    </a:lnTo>
                    <a:lnTo>
                      <a:pt x="321" y="1282"/>
                    </a:lnTo>
                    <a:lnTo>
                      <a:pt x="321" y="1294"/>
                    </a:lnTo>
                    <a:lnTo>
                      <a:pt x="330" y="1294"/>
                    </a:lnTo>
                    <a:lnTo>
                      <a:pt x="339" y="1294"/>
                    </a:lnTo>
                    <a:lnTo>
                      <a:pt x="339" y="1302"/>
                    </a:lnTo>
                    <a:lnTo>
                      <a:pt x="339" y="1311"/>
                    </a:lnTo>
                    <a:lnTo>
                      <a:pt x="330" y="1312"/>
                    </a:lnTo>
                    <a:lnTo>
                      <a:pt x="322" y="1315"/>
                    </a:lnTo>
                    <a:lnTo>
                      <a:pt x="315" y="1319"/>
                    </a:lnTo>
                    <a:lnTo>
                      <a:pt x="310" y="1323"/>
                    </a:lnTo>
                    <a:lnTo>
                      <a:pt x="311" y="1328"/>
                    </a:lnTo>
                    <a:lnTo>
                      <a:pt x="313" y="1335"/>
                    </a:lnTo>
                    <a:lnTo>
                      <a:pt x="317" y="1343"/>
                    </a:lnTo>
                    <a:lnTo>
                      <a:pt x="321" y="1352"/>
                    </a:lnTo>
                    <a:lnTo>
                      <a:pt x="330" y="1352"/>
                    </a:lnTo>
                    <a:lnTo>
                      <a:pt x="339" y="1352"/>
                    </a:lnTo>
                    <a:lnTo>
                      <a:pt x="339" y="1364"/>
                    </a:lnTo>
                    <a:lnTo>
                      <a:pt x="339" y="1381"/>
                    </a:lnTo>
                    <a:lnTo>
                      <a:pt x="330" y="1381"/>
                    </a:lnTo>
                    <a:lnTo>
                      <a:pt x="321" y="1381"/>
                    </a:lnTo>
                    <a:lnTo>
                      <a:pt x="322" y="1390"/>
                    </a:lnTo>
                    <a:lnTo>
                      <a:pt x="322" y="1400"/>
                    </a:lnTo>
                    <a:lnTo>
                      <a:pt x="321" y="1404"/>
                    </a:lnTo>
                    <a:lnTo>
                      <a:pt x="319" y="1407"/>
                    </a:lnTo>
                    <a:lnTo>
                      <a:pt x="315" y="1409"/>
                    </a:lnTo>
                    <a:lnTo>
                      <a:pt x="310" y="1410"/>
                    </a:lnTo>
                    <a:lnTo>
                      <a:pt x="311" y="1414"/>
                    </a:lnTo>
                    <a:lnTo>
                      <a:pt x="313" y="1419"/>
                    </a:lnTo>
                    <a:lnTo>
                      <a:pt x="317" y="1423"/>
                    </a:lnTo>
                    <a:lnTo>
                      <a:pt x="321" y="1427"/>
                    </a:lnTo>
                    <a:lnTo>
                      <a:pt x="321" y="1449"/>
                    </a:lnTo>
                    <a:lnTo>
                      <a:pt x="321" y="1471"/>
                    </a:lnTo>
                    <a:lnTo>
                      <a:pt x="321" y="1493"/>
                    </a:lnTo>
                    <a:lnTo>
                      <a:pt x="321" y="1514"/>
                    </a:lnTo>
                    <a:lnTo>
                      <a:pt x="326" y="1515"/>
                    </a:lnTo>
                    <a:lnTo>
                      <a:pt x="330" y="1518"/>
                    </a:lnTo>
                    <a:lnTo>
                      <a:pt x="334" y="1522"/>
                    </a:lnTo>
                    <a:lnTo>
                      <a:pt x="339" y="1526"/>
                    </a:lnTo>
                    <a:lnTo>
                      <a:pt x="330" y="1526"/>
                    </a:lnTo>
                    <a:lnTo>
                      <a:pt x="321" y="1526"/>
                    </a:lnTo>
                    <a:lnTo>
                      <a:pt x="321" y="1548"/>
                    </a:lnTo>
                    <a:lnTo>
                      <a:pt x="321" y="1570"/>
                    </a:lnTo>
                    <a:lnTo>
                      <a:pt x="321" y="1592"/>
                    </a:lnTo>
                    <a:lnTo>
                      <a:pt x="321" y="1614"/>
                    </a:lnTo>
                    <a:lnTo>
                      <a:pt x="330" y="1614"/>
                    </a:lnTo>
                    <a:lnTo>
                      <a:pt x="339" y="1614"/>
                    </a:lnTo>
                    <a:lnTo>
                      <a:pt x="339" y="1623"/>
                    </a:lnTo>
                    <a:lnTo>
                      <a:pt x="339" y="1631"/>
                    </a:lnTo>
                    <a:lnTo>
                      <a:pt x="330" y="1631"/>
                    </a:lnTo>
                    <a:lnTo>
                      <a:pt x="321" y="1631"/>
                    </a:lnTo>
                    <a:lnTo>
                      <a:pt x="321" y="1649"/>
                    </a:lnTo>
                    <a:lnTo>
                      <a:pt x="321" y="1666"/>
                    </a:lnTo>
                    <a:lnTo>
                      <a:pt x="321" y="1684"/>
                    </a:lnTo>
                    <a:lnTo>
                      <a:pt x="321" y="1701"/>
                    </a:lnTo>
                    <a:lnTo>
                      <a:pt x="313" y="1701"/>
                    </a:lnTo>
                    <a:lnTo>
                      <a:pt x="310" y="1701"/>
                    </a:lnTo>
                    <a:lnTo>
                      <a:pt x="311" y="1705"/>
                    </a:lnTo>
                    <a:lnTo>
                      <a:pt x="313" y="1710"/>
                    </a:lnTo>
                    <a:lnTo>
                      <a:pt x="317" y="1714"/>
                    </a:lnTo>
                    <a:lnTo>
                      <a:pt x="321" y="1718"/>
                    </a:lnTo>
                    <a:lnTo>
                      <a:pt x="321" y="1732"/>
                    </a:lnTo>
                    <a:lnTo>
                      <a:pt x="321" y="1745"/>
                    </a:lnTo>
                    <a:lnTo>
                      <a:pt x="321" y="1760"/>
                    </a:lnTo>
                    <a:lnTo>
                      <a:pt x="321" y="1777"/>
                    </a:lnTo>
                    <a:lnTo>
                      <a:pt x="321" y="1780"/>
                    </a:lnTo>
                    <a:lnTo>
                      <a:pt x="321" y="1788"/>
                    </a:lnTo>
                    <a:lnTo>
                      <a:pt x="321" y="1815"/>
                    </a:lnTo>
                    <a:lnTo>
                      <a:pt x="321" y="1844"/>
                    </a:lnTo>
                    <a:lnTo>
                      <a:pt x="321" y="1874"/>
                    </a:lnTo>
                    <a:lnTo>
                      <a:pt x="321" y="1904"/>
                    </a:lnTo>
                    <a:lnTo>
                      <a:pt x="313" y="1904"/>
                    </a:lnTo>
                    <a:lnTo>
                      <a:pt x="310" y="1904"/>
                    </a:lnTo>
                    <a:lnTo>
                      <a:pt x="311" y="1909"/>
                    </a:lnTo>
                    <a:lnTo>
                      <a:pt x="313" y="1913"/>
                    </a:lnTo>
                    <a:lnTo>
                      <a:pt x="317" y="1917"/>
                    </a:lnTo>
                    <a:lnTo>
                      <a:pt x="321" y="1922"/>
                    </a:lnTo>
                    <a:lnTo>
                      <a:pt x="321" y="1942"/>
                    </a:lnTo>
                    <a:lnTo>
                      <a:pt x="321" y="1962"/>
                    </a:lnTo>
                    <a:lnTo>
                      <a:pt x="321" y="1982"/>
                    </a:lnTo>
                    <a:lnTo>
                      <a:pt x="321" y="2001"/>
                    </a:lnTo>
                    <a:lnTo>
                      <a:pt x="321" y="2021"/>
                    </a:lnTo>
                    <a:lnTo>
                      <a:pt x="321" y="2040"/>
                    </a:lnTo>
                    <a:lnTo>
                      <a:pt x="321" y="2060"/>
                    </a:lnTo>
                    <a:lnTo>
                      <a:pt x="321" y="2079"/>
                    </a:lnTo>
                    <a:lnTo>
                      <a:pt x="313" y="2079"/>
                    </a:lnTo>
                    <a:lnTo>
                      <a:pt x="310" y="2079"/>
                    </a:lnTo>
                    <a:lnTo>
                      <a:pt x="311" y="2084"/>
                    </a:lnTo>
                    <a:lnTo>
                      <a:pt x="313" y="2088"/>
                    </a:lnTo>
                    <a:lnTo>
                      <a:pt x="317" y="2093"/>
                    </a:lnTo>
                    <a:lnTo>
                      <a:pt x="321" y="2097"/>
                    </a:lnTo>
                    <a:lnTo>
                      <a:pt x="321" y="2114"/>
                    </a:lnTo>
                    <a:lnTo>
                      <a:pt x="321" y="2132"/>
                    </a:lnTo>
                    <a:lnTo>
                      <a:pt x="321" y="2149"/>
                    </a:lnTo>
                    <a:lnTo>
                      <a:pt x="321" y="2167"/>
                    </a:lnTo>
                    <a:lnTo>
                      <a:pt x="313" y="2167"/>
                    </a:lnTo>
                    <a:lnTo>
                      <a:pt x="310" y="2167"/>
                    </a:lnTo>
                    <a:lnTo>
                      <a:pt x="311" y="2171"/>
                    </a:lnTo>
                    <a:lnTo>
                      <a:pt x="313" y="2175"/>
                    </a:lnTo>
                    <a:lnTo>
                      <a:pt x="317" y="2180"/>
                    </a:lnTo>
                    <a:lnTo>
                      <a:pt x="321" y="2184"/>
                    </a:lnTo>
                    <a:lnTo>
                      <a:pt x="321" y="2197"/>
                    </a:lnTo>
                    <a:lnTo>
                      <a:pt x="321" y="2211"/>
                    </a:lnTo>
                    <a:lnTo>
                      <a:pt x="321" y="2226"/>
                    </a:lnTo>
                    <a:lnTo>
                      <a:pt x="321" y="2242"/>
                    </a:lnTo>
                    <a:lnTo>
                      <a:pt x="321" y="2246"/>
                    </a:lnTo>
                    <a:lnTo>
                      <a:pt x="321" y="2254"/>
                    </a:lnTo>
                    <a:lnTo>
                      <a:pt x="321" y="2263"/>
                    </a:lnTo>
                    <a:lnTo>
                      <a:pt x="321" y="2275"/>
                    </a:lnTo>
                    <a:lnTo>
                      <a:pt x="321" y="2287"/>
                    </a:lnTo>
                    <a:lnTo>
                      <a:pt x="321" y="2300"/>
                    </a:lnTo>
                    <a:lnTo>
                      <a:pt x="305" y="2300"/>
                    </a:lnTo>
                    <a:lnTo>
                      <a:pt x="292" y="2300"/>
                    </a:lnTo>
                    <a:lnTo>
                      <a:pt x="292" y="2291"/>
                    </a:lnTo>
                    <a:lnTo>
                      <a:pt x="292" y="2283"/>
                    </a:lnTo>
                    <a:lnTo>
                      <a:pt x="262" y="2283"/>
                    </a:lnTo>
                    <a:lnTo>
                      <a:pt x="232" y="2283"/>
                    </a:lnTo>
                    <a:lnTo>
                      <a:pt x="203" y="2283"/>
                    </a:lnTo>
                    <a:lnTo>
                      <a:pt x="175" y="2283"/>
                    </a:lnTo>
                    <a:lnTo>
                      <a:pt x="175" y="2291"/>
                    </a:lnTo>
                    <a:lnTo>
                      <a:pt x="175" y="2300"/>
                    </a:lnTo>
                    <a:lnTo>
                      <a:pt x="159" y="2300"/>
                    </a:lnTo>
                    <a:lnTo>
                      <a:pt x="146" y="2300"/>
                    </a:lnTo>
                    <a:lnTo>
                      <a:pt x="146" y="2291"/>
                    </a:lnTo>
                    <a:lnTo>
                      <a:pt x="146" y="2283"/>
                    </a:lnTo>
                    <a:lnTo>
                      <a:pt x="130" y="2283"/>
                    </a:lnTo>
                    <a:lnTo>
                      <a:pt x="117" y="2283"/>
                    </a:lnTo>
                    <a:lnTo>
                      <a:pt x="117" y="2291"/>
                    </a:lnTo>
                    <a:lnTo>
                      <a:pt x="117" y="2300"/>
                    </a:lnTo>
                    <a:lnTo>
                      <a:pt x="101" y="2300"/>
                    </a:lnTo>
                    <a:lnTo>
                      <a:pt x="86" y="2300"/>
                    </a:lnTo>
                    <a:lnTo>
                      <a:pt x="72" y="2300"/>
                    </a:lnTo>
                    <a:lnTo>
                      <a:pt x="59" y="2300"/>
                    </a:lnTo>
                    <a:lnTo>
                      <a:pt x="55" y="2296"/>
                    </a:lnTo>
                    <a:lnTo>
                      <a:pt x="51" y="2291"/>
                    </a:lnTo>
                    <a:lnTo>
                      <a:pt x="49" y="2287"/>
                    </a:lnTo>
                    <a:lnTo>
                      <a:pt x="48" y="2283"/>
                    </a:lnTo>
                    <a:lnTo>
                      <a:pt x="48" y="2291"/>
                    </a:lnTo>
                    <a:lnTo>
                      <a:pt x="48" y="2300"/>
                    </a:lnTo>
                    <a:lnTo>
                      <a:pt x="30" y="2300"/>
                    </a:lnTo>
                    <a:lnTo>
                      <a:pt x="18" y="23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1" name="Freeform 43"/>
              <p:cNvSpPr>
                <a:spLocks/>
              </p:cNvSpPr>
              <p:nvPr/>
            </p:nvSpPr>
            <p:spPr bwMode="auto">
              <a:xfrm>
                <a:off x="1299" y="52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2" name="Freeform 44"/>
              <p:cNvSpPr>
                <a:spLocks/>
              </p:cNvSpPr>
              <p:nvPr/>
            </p:nvSpPr>
            <p:spPr bwMode="auto">
              <a:xfrm>
                <a:off x="1305" y="467"/>
                <a:ext cx="8" cy="54"/>
              </a:xfrm>
              <a:custGeom>
                <a:avLst/>
                <a:gdLst/>
                <a:ahLst/>
                <a:cxnLst>
                  <a:cxn ang="0">
                    <a:pos x="15" y="2174"/>
                  </a:cxn>
                  <a:cxn ang="0">
                    <a:pos x="15" y="2069"/>
                  </a:cxn>
                  <a:cxn ang="0">
                    <a:pos x="7" y="1982"/>
                  </a:cxn>
                  <a:cxn ang="0">
                    <a:pos x="4" y="1917"/>
                  </a:cxn>
                  <a:cxn ang="0">
                    <a:pos x="12" y="1811"/>
                  </a:cxn>
                  <a:cxn ang="0">
                    <a:pos x="12" y="1759"/>
                  </a:cxn>
                  <a:cxn ang="0">
                    <a:pos x="3" y="1642"/>
                  </a:cxn>
                  <a:cxn ang="0">
                    <a:pos x="4" y="1578"/>
                  </a:cxn>
                  <a:cxn ang="0">
                    <a:pos x="10" y="1524"/>
                  </a:cxn>
                  <a:cxn ang="0">
                    <a:pos x="5" y="1459"/>
                  </a:cxn>
                  <a:cxn ang="0">
                    <a:pos x="6" y="1411"/>
                  </a:cxn>
                  <a:cxn ang="0">
                    <a:pos x="4" y="1364"/>
                  </a:cxn>
                  <a:cxn ang="0">
                    <a:pos x="12" y="1269"/>
                  </a:cxn>
                  <a:cxn ang="0">
                    <a:pos x="4" y="1190"/>
                  </a:cxn>
                  <a:cxn ang="0">
                    <a:pos x="3" y="1135"/>
                  </a:cxn>
                  <a:cxn ang="0">
                    <a:pos x="11" y="1052"/>
                  </a:cxn>
                  <a:cxn ang="0">
                    <a:pos x="3" y="1019"/>
                  </a:cxn>
                  <a:cxn ang="0">
                    <a:pos x="3" y="954"/>
                  </a:cxn>
                  <a:cxn ang="0">
                    <a:pos x="9" y="904"/>
                  </a:cxn>
                  <a:cxn ang="0">
                    <a:pos x="3" y="807"/>
                  </a:cxn>
                  <a:cxn ang="0">
                    <a:pos x="3" y="757"/>
                  </a:cxn>
                  <a:cxn ang="0">
                    <a:pos x="17" y="638"/>
                  </a:cxn>
                  <a:cxn ang="0">
                    <a:pos x="15" y="559"/>
                  </a:cxn>
                  <a:cxn ang="0">
                    <a:pos x="15" y="481"/>
                  </a:cxn>
                  <a:cxn ang="0">
                    <a:pos x="6" y="421"/>
                  </a:cxn>
                  <a:cxn ang="0">
                    <a:pos x="2" y="366"/>
                  </a:cxn>
                  <a:cxn ang="0">
                    <a:pos x="32" y="303"/>
                  </a:cxn>
                  <a:cxn ang="0">
                    <a:pos x="67" y="263"/>
                  </a:cxn>
                  <a:cxn ang="0">
                    <a:pos x="97" y="205"/>
                  </a:cxn>
                  <a:cxn ang="0">
                    <a:pos x="126" y="158"/>
                  </a:cxn>
                  <a:cxn ang="0">
                    <a:pos x="177" y="72"/>
                  </a:cxn>
                  <a:cxn ang="0">
                    <a:pos x="207" y="24"/>
                  </a:cxn>
                  <a:cxn ang="0">
                    <a:pos x="241" y="33"/>
                  </a:cxn>
                  <a:cxn ang="0">
                    <a:pos x="245" y="89"/>
                  </a:cxn>
                  <a:cxn ang="0">
                    <a:pos x="271" y="173"/>
                  </a:cxn>
                  <a:cxn ang="0">
                    <a:pos x="287" y="262"/>
                  </a:cxn>
                  <a:cxn ang="0">
                    <a:pos x="307" y="355"/>
                  </a:cxn>
                  <a:cxn ang="0">
                    <a:pos x="337" y="460"/>
                  </a:cxn>
                  <a:cxn ang="0">
                    <a:pos x="336" y="553"/>
                  </a:cxn>
                  <a:cxn ang="0">
                    <a:pos x="336" y="668"/>
                  </a:cxn>
                  <a:cxn ang="0">
                    <a:pos x="336" y="797"/>
                  </a:cxn>
                  <a:cxn ang="0">
                    <a:pos x="324" y="895"/>
                  </a:cxn>
                  <a:cxn ang="0">
                    <a:pos x="324" y="972"/>
                  </a:cxn>
                  <a:cxn ang="0">
                    <a:pos x="327" y="1030"/>
                  </a:cxn>
                  <a:cxn ang="0">
                    <a:pos x="337" y="1102"/>
                  </a:cxn>
                  <a:cxn ang="0">
                    <a:pos x="330" y="1146"/>
                  </a:cxn>
                  <a:cxn ang="0">
                    <a:pos x="324" y="1206"/>
                  </a:cxn>
                  <a:cxn ang="0">
                    <a:pos x="325" y="1248"/>
                  </a:cxn>
                  <a:cxn ang="0">
                    <a:pos x="328" y="1301"/>
                  </a:cxn>
                  <a:cxn ang="0">
                    <a:pos x="327" y="1360"/>
                  </a:cxn>
                  <a:cxn ang="0">
                    <a:pos x="324" y="1510"/>
                  </a:cxn>
                  <a:cxn ang="0">
                    <a:pos x="324" y="1694"/>
                  </a:cxn>
                  <a:cxn ang="0">
                    <a:pos x="324" y="1948"/>
                  </a:cxn>
                  <a:cxn ang="0">
                    <a:pos x="324" y="2061"/>
                  </a:cxn>
                  <a:cxn ang="0">
                    <a:pos x="307" y="2137"/>
                  </a:cxn>
                  <a:cxn ang="0">
                    <a:pos x="307" y="2207"/>
                  </a:cxn>
                  <a:cxn ang="0">
                    <a:pos x="232" y="2253"/>
                  </a:cxn>
                  <a:cxn ang="0">
                    <a:pos x="104" y="2253"/>
                  </a:cxn>
                </a:cxnLst>
                <a:rect l="0" t="0" r="r" b="b"/>
                <a:pathLst>
                  <a:path w="339" h="2270">
                    <a:moveTo>
                      <a:pt x="73" y="2270"/>
                    </a:moveTo>
                    <a:lnTo>
                      <a:pt x="73" y="2261"/>
                    </a:lnTo>
                    <a:lnTo>
                      <a:pt x="73" y="2253"/>
                    </a:lnTo>
                    <a:lnTo>
                      <a:pt x="56" y="2253"/>
                    </a:lnTo>
                    <a:lnTo>
                      <a:pt x="41" y="2253"/>
                    </a:lnTo>
                    <a:lnTo>
                      <a:pt x="28" y="2253"/>
                    </a:lnTo>
                    <a:lnTo>
                      <a:pt x="15" y="2253"/>
                    </a:lnTo>
                    <a:lnTo>
                      <a:pt x="15" y="2233"/>
                    </a:lnTo>
                    <a:lnTo>
                      <a:pt x="15" y="2214"/>
                    </a:lnTo>
                    <a:lnTo>
                      <a:pt x="15" y="2194"/>
                    </a:lnTo>
                    <a:lnTo>
                      <a:pt x="15" y="2174"/>
                    </a:lnTo>
                    <a:lnTo>
                      <a:pt x="15" y="2155"/>
                    </a:lnTo>
                    <a:lnTo>
                      <a:pt x="15" y="2135"/>
                    </a:lnTo>
                    <a:lnTo>
                      <a:pt x="15" y="2116"/>
                    </a:lnTo>
                    <a:lnTo>
                      <a:pt x="15" y="2096"/>
                    </a:lnTo>
                    <a:lnTo>
                      <a:pt x="7" y="2096"/>
                    </a:lnTo>
                    <a:lnTo>
                      <a:pt x="3" y="2096"/>
                    </a:lnTo>
                    <a:lnTo>
                      <a:pt x="4" y="2092"/>
                    </a:lnTo>
                    <a:lnTo>
                      <a:pt x="7" y="2087"/>
                    </a:lnTo>
                    <a:lnTo>
                      <a:pt x="10" y="2083"/>
                    </a:lnTo>
                    <a:lnTo>
                      <a:pt x="15" y="2078"/>
                    </a:lnTo>
                    <a:lnTo>
                      <a:pt x="15" y="2069"/>
                    </a:lnTo>
                    <a:lnTo>
                      <a:pt x="15" y="2060"/>
                    </a:lnTo>
                    <a:lnTo>
                      <a:pt x="14" y="2056"/>
                    </a:lnTo>
                    <a:lnTo>
                      <a:pt x="12" y="2052"/>
                    </a:lnTo>
                    <a:lnTo>
                      <a:pt x="9" y="2050"/>
                    </a:lnTo>
                    <a:lnTo>
                      <a:pt x="3" y="2049"/>
                    </a:lnTo>
                    <a:lnTo>
                      <a:pt x="2" y="2031"/>
                    </a:lnTo>
                    <a:lnTo>
                      <a:pt x="0" y="2008"/>
                    </a:lnTo>
                    <a:lnTo>
                      <a:pt x="1" y="1997"/>
                    </a:lnTo>
                    <a:lnTo>
                      <a:pt x="3" y="1988"/>
                    </a:lnTo>
                    <a:lnTo>
                      <a:pt x="5" y="1985"/>
                    </a:lnTo>
                    <a:lnTo>
                      <a:pt x="7" y="1982"/>
                    </a:lnTo>
                    <a:lnTo>
                      <a:pt x="11" y="1980"/>
                    </a:lnTo>
                    <a:lnTo>
                      <a:pt x="15" y="1980"/>
                    </a:lnTo>
                    <a:lnTo>
                      <a:pt x="15" y="1963"/>
                    </a:lnTo>
                    <a:lnTo>
                      <a:pt x="15" y="1944"/>
                    </a:lnTo>
                    <a:lnTo>
                      <a:pt x="14" y="1936"/>
                    </a:lnTo>
                    <a:lnTo>
                      <a:pt x="12" y="1928"/>
                    </a:lnTo>
                    <a:lnTo>
                      <a:pt x="11" y="1926"/>
                    </a:lnTo>
                    <a:lnTo>
                      <a:pt x="9" y="1924"/>
                    </a:lnTo>
                    <a:lnTo>
                      <a:pt x="6" y="1922"/>
                    </a:lnTo>
                    <a:lnTo>
                      <a:pt x="3" y="1922"/>
                    </a:lnTo>
                    <a:lnTo>
                      <a:pt x="4" y="1917"/>
                    </a:lnTo>
                    <a:lnTo>
                      <a:pt x="7" y="1913"/>
                    </a:lnTo>
                    <a:lnTo>
                      <a:pt x="10" y="1908"/>
                    </a:lnTo>
                    <a:lnTo>
                      <a:pt x="15" y="1903"/>
                    </a:lnTo>
                    <a:lnTo>
                      <a:pt x="15" y="1887"/>
                    </a:lnTo>
                    <a:lnTo>
                      <a:pt x="15" y="1874"/>
                    </a:lnTo>
                    <a:lnTo>
                      <a:pt x="15" y="1866"/>
                    </a:lnTo>
                    <a:lnTo>
                      <a:pt x="15" y="1863"/>
                    </a:lnTo>
                    <a:lnTo>
                      <a:pt x="15" y="1846"/>
                    </a:lnTo>
                    <a:lnTo>
                      <a:pt x="15" y="1827"/>
                    </a:lnTo>
                    <a:lnTo>
                      <a:pt x="14" y="1818"/>
                    </a:lnTo>
                    <a:lnTo>
                      <a:pt x="12" y="1811"/>
                    </a:lnTo>
                    <a:lnTo>
                      <a:pt x="11" y="1809"/>
                    </a:lnTo>
                    <a:lnTo>
                      <a:pt x="9" y="1806"/>
                    </a:lnTo>
                    <a:lnTo>
                      <a:pt x="6" y="1805"/>
                    </a:lnTo>
                    <a:lnTo>
                      <a:pt x="3" y="1805"/>
                    </a:lnTo>
                    <a:lnTo>
                      <a:pt x="2" y="1790"/>
                    </a:lnTo>
                    <a:lnTo>
                      <a:pt x="2" y="1775"/>
                    </a:lnTo>
                    <a:lnTo>
                      <a:pt x="3" y="1768"/>
                    </a:lnTo>
                    <a:lnTo>
                      <a:pt x="6" y="1763"/>
                    </a:lnTo>
                    <a:lnTo>
                      <a:pt x="7" y="1761"/>
                    </a:lnTo>
                    <a:lnTo>
                      <a:pt x="9" y="1760"/>
                    </a:lnTo>
                    <a:lnTo>
                      <a:pt x="12" y="1759"/>
                    </a:lnTo>
                    <a:lnTo>
                      <a:pt x="15" y="1758"/>
                    </a:lnTo>
                    <a:lnTo>
                      <a:pt x="15" y="1741"/>
                    </a:lnTo>
                    <a:lnTo>
                      <a:pt x="15" y="1723"/>
                    </a:lnTo>
                    <a:lnTo>
                      <a:pt x="15" y="1706"/>
                    </a:lnTo>
                    <a:lnTo>
                      <a:pt x="15" y="1688"/>
                    </a:lnTo>
                    <a:lnTo>
                      <a:pt x="7" y="1688"/>
                    </a:lnTo>
                    <a:lnTo>
                      <a:pt x="3" y="1688"/>
                    </a:lnTo>
                    <a:lnTo>
                      <a:pt x="3" y="1676"/>
                    </a:lnTo>
                    <a:lnTo>
                      <a:pt x="3" y="1663"/>
                    </a:lnTo>
                    <a:lnTo>
                      <a:pt x="3" y="1652"/>
                    </a:lnTo>
                    <a:lnTo>
                      <a:pt x="3" y="1642"/>
                    </a:lnTo>
                    <a:lnTo>
                      <a:pt x="3" y="1634"/>
                    </a:lnTo>
                    <a:lnTo>
                      <a:pt x="3" y="1630"/>
                    </a:lnTo>
                    <a:lnTo>
                      <a:pt x="2" y="1619"/>
                    </a:lnTo>
                    <a:lnTo>
                      <a:pt x="2" y="1609"/>
                    </a:lnTo>
                    <a:lnTo>
                      <a:pt x="3" y="1606"/>
                    </a:lnTo>
                    <a:lnTo>
                      <a:pt x="6" y="1604"/>
                    </a:lnTo>
                    <a:lnTo>
                      <a:pt x="9" y="1602"/>
                    </a:lnTo>
                    <a:lnTo>
                      <a:pt x="15" y="1601"/>
                    </a:lnTo>
                    <a:lnTo>
                      <a:pt x="10" y="1593"/>
                    </a:lnTo>
                    <a:lnTo>
                      <a:pt x="7" y="1585"/>
                    </a:lnTo>
                    <a:lnTo>
                      <a:pt x="4" y="1578"/>
                    </a:lnTo>
                    <a:lnTo>
                      <a:pt x="3" y="1572"/>
                    </a:lnTo>
                    <a:lnTo>
                      <a:pt x="7" y="1572"/>
                    </a:lnTo>
                    <a:lnTo>
                      <a:pt x="15" y="1572"/>
                    </a:lnTo>
                    <a:lnTo>
                      <a:pt x="15" y="1563"/>
                    </a:lnTo>
                    <a:lnTo>
                      <a:pt x="15" y="1554"/>
                    </a:lnTo>
                    <a:lnTo>
                      <a:pt x="14" y="1550"/>
                    </a:lnTo>
                    <a:lnTo>
                      <a:pt x="12" y="1546"/>
                    </a:lnTo>
                    <a:lnTo>
                      <a:pt x="9" y="1543"/>
                    </a:lnTo>
                    <a:lnTo>
                      <a:pt x="3" y="1542"/>
                    </a:lnTo>
                    <a:lnTo>
                      <a:pt x="5" y="1533"/>
                    </a:lnTo>
                    <a:lnTo>
                      <a:pt x="10" y="1524"/>
                    </a:lnTo>
                    <a:lnTo>
                      <a:pt x="11" y="1520"/>
                    </a:lnTo>
                    <a:lnTo>
                      <a:pt x="10" y="1516"/>
                    </a:lnTo>
                    <a:lnTo>
                      <a:pt x="9" y="1515"/>
                    </a:lnTo>
                    <a:lnTo>
                      <a:pt x="8" y="1514"/>
                    </a:lnTo>
                    <a:lnTo>
                      <a:pt x="6" y="1514"/>
                    </a:lnTo>
                    <a:lnTo>
                      <a:pt x="3" y="1513"/>
                    </a:lnTo>
                    <a:lnTo>
                      <a:pt x="2" y="1497"/>
                    </a:lnTo>
                    <a:lnTo>
                      <a:pt x="0" y="1478"/>
                    </a:lnTo>
                    <a:lnTo>
                      <a:pt x="1" y="1469"/>
                    </a:lnTo>
                    <a:lnTo>
                      <a:pt x="3" y="1462"/>
                    </a:lnTo>
                    <a:lnTo>
                      <a:pt x="5" y="1459"/>
                    </a:lnTo>
                    <a:lnTo>
                      <a:pt x="7" y="1457"/>
                    </a:lnTo>
                    <a:lnTo>
                      <a:pt x="11" y="1456"/>
                    </a:lnTo>
                    <a:lnTo>
                      <a:pt x="15" y="1455"/>
                    </a:lnTo>
                    <a:lnTo>
                      <a:pt x="10" y="1451"/>
                    </a:lnTo>
                    <a:lnTo>
                      <a:pt x="7" y="1447"/>
                    </a:lnTo>
                    <a:lnTo>
                      <a:pt x="4" y="1442"/>
                    </a:lnTo>
                    <a:lnTo>
                      <a:pt x="3" y="1438"/>
                    </a:lnTo>
                    <a:lnTo>
                      <a:pt x="2" y="1426"/>
                    </a:lnTo>
                    <a:lnTo>
                      <a:pt x="2" y="1417"/>
                    </a:lnTo>
                    <a:lnTo>
                      <a:pt x="3" y="1414"/>
                    </a:lnTo>
                    <a:lnTo>
                      <a:pt x="6" y="1411"/>
                    </a:lnTo>
                    <a:lnTo>
                      <a:pt x="9" y="1409"/>
                    </a:lnTo>
                    <a:lnTo>
                      <a:pt x="15" y="1409"/>
                    </a:lnTo>
                    <a:lnTo>
                      <a:pt x="15" y="1398"/>
                    </a:lnTo>
                    <a:lnTo>
                      <a:pt x="15" y="1384"/>
                    </a:lnTo>
                    <a:lnTo>
                      <a:pt x="14" y="1378"/>
                    </a:lnTo>
                    <a:lnTo>
                      <a:pt x="12" y="1373"/>
                    </a:lnTo>
                    <a:lnTo>
                      <a:pt x="11" y="1371"/>
                    </a:lnTo>
                    <a:lnTo>
                      <a:pt x="9" y="1370"/>
                    </a:lnTo>
                    <a:lnTo>
                      <a:pt x="6" y="1369"/>
                    </a:lnTo>
                    <a:lnTo>
                      <a:pt x="3" y="1368"/>
                    </a:lnTo>
                    <a:lnTo>
                      <a:pt x="4" y="1364"/>
                    </a:lnTo>
                    <a:lnTo>
                      <a:pt x="7" y="1360"/>
                    </a:lnTo>
                    <a:lnTo>
                      <a:pt x="10" y="1355"/>
                    </a:lnTo>
                    <a:lnTo>
                      <a:pt x="15" y="1351"/>
                    </a:lnTo>
                    <a:lnTo>
                      <a:pt x="15" y="1334"/>
                    </a:lnTo>
                    <a:lnTo>
                      <a:pt x="15" y="1322"/>
                    </a:lnTo>
                    <a:lnTo>
                      <a:pt x="15" y="1314"/>
                    </a:lnTo>
                    <a:lnTo>
                      <a:pt x="15" y="1310"/>
                    </a:lnTo>
                    <a:lnTo>
                      <a:pt x="15" y="1296"/>
                    </a:lnTo>
                    <a:lnTo>
                      <a:pt x="15" y="1280"/>
                    </a:lnTo>
                    <a:lnTo>
                      <a:pt x="14" y="1274"/>
                    </a:lnTo>
                    <a:lnTo>
                      <a:pt x="12" y="1269"/>
                    </a:lnTo>
                    <a:lnTo>
                      <a:pt x="11" y="1267"/>
                    </a:lnTo>
                    <a:lnTo>
                      <a:pt x="9" y="1265"/>
                    </a:lnTo>
                    <a:lnTo>
                      <a:pt x="6" y="1264"/>
                    </a:lnTo>
                    <a:lnTo>
                      <a:pt x="3" y="1264"/>
                    </a:lnTo>
                    <a:lnTo>
                      <a:pt x="3" y="1247"/>
                    </a:lnTo>
                    <a:lnTo>
                      <a:pt x="3" y="1233"/>
                    </a:lnTo>
                    <a:lnTo>
                      <a:pt x="3" y="1219"/>
                    </a:lnTo>
                    <a:lnTo>
                      <a:pt x="3" y="1206"/>
                    </a:lnTo>
                    <a:lnTo>
                      <a:pt x="3" y="1198"/>
                    </a:lnTo>
                    <a:lnTo>
                      <a:pt x="3" y="1194"/>
                    </a:lnTo>
                    <a:lnTo>
                      <a:pt x="4" y="1190"/>
                    </a:lnTo>
                    <a:lnTo>
                      <a:pt x="7" y="1185"/>
                    </a:lnTo>
                    <a:lnTo>
                      <a:pt x="10" y="1181"/>
                    </a:lnTo>
                    <a:lnTo>
                      <a:pt x="15" y="1176"/>
                    </a:lnTo>
                    <a:lnTo>
                      <a:pt x="15" y="1164"/>
                    </a:lnTo>
                    <a:lnTo>
                      <a:pt x="15" y="1151"/>
                    </a:lnTo>
                    <a:lnTo>
                      <a:pt x="14" y="1145"/>
                    </a:lnTo>
                    <a:lnTo>
                      <a:pt x="12" y="1140"/>
                    </a:lnTo>
                    <a:lnTo>
                      <a:pt x="11" y="1138"/>
                    </a:lnTo>
                    <a:lnTo>
                      <a:pt x="9" y="1136"/>
                    </a:lnTo>
                    <a:lnTo>
                      <a:pt x="6" y="1135"/>
                    </a:lnTo>
                    <a:lnTo>
                      <a:pt x="3" y="1135"/>
                    </a:lnTo>
                    <a:lnTo>
                      <a:pt x="2" y="1123"/>
                    </a:lnTo>
                    <a:lnTo>
                      <a:pt x="2" y="1114"/>
                    </a:lnTo>
                    <a:lnTo>
                      <a:pt x="3" y="1111"/>
                    </a:lnTo>
                    <a:lnTo>
                      <a:pt x="6" y="1108"/>
                    </a:lnTo>
                    <a:lnTo>
                      <a:pt x="9" y="1107"/>
                    </a:lnTo>
                    <a:lnTo>
                      <a:pt x="15" y="1106"/>
                    </a:lnTo>
                    <a:lnTo>
                      <a:pt x="15" y="1090"/>
                    </a:lnTo>
                    <a:lnTo>
                      <a:pt x="15" y="1070"/>
                    </a:lnTo>
                    <a:lnTo>
                      <a:pt x="14" y="1062"/>
                    </a:lnTo>
                    <a:lnTo>
                      <a:pt x="12" y="1055"/>
                    </a:lnTo>
                    <a:lnTo>
                      <a:pt x="11" y="1052"/>
                    </a:lnTo>
                    <a:lnTo>
                      <a:pt x="9" y="1050"/>
                    </a:lnTo>
                    <a:lnTo>
                      <a:pt x="6" y="1048"/>
                    </a:lnTo>
                    <a:lnTo>
                      <a:pt x="3" y="1048"/>
                    </a:lnTo>
                    <a:lnTo>
                      <a:pt x="5" y="1039"/>
                    </a:lnTo>
                    <a:lnTo>
                      <a:pt x="10" y="1029"/>
                    </a:lnTo>
                    <a:lnTo>
                      <a:pt x="11" y="1025"/>
                    </a:lnTo>
                    <a:lnTo>
                      <a:pt x="10" y="1022"/>
                    </a:lnTo>
                    <a:lnTo>
                      <a:pt x="9" y="1021"/>
                    </a:lnTo>
                    <a:lnTo>
                      <a:pt x="8" y="1020"/>
                    </a:lnTo>
                    <a:lnTo>
                      <a:pt x="6" y="1019"/>
                    </a:lnTo>
                    <a:lnTo>
                      <a:pt x="3" y="1019"/>
                    </a:lnTo>
                    <a:lnTo>
                      <a:pt x="5" y="1010"/>
                    </a:lnTo>
                    <a:lnTo>
                      <a:pt x="10" y="1000"/>
                    </a:lnTo>
                    <a:lnTo>
                      <a:pt x="11" y="996"/>
                    </a:lnTo>
                    <a:lnTo>
                      <a:pt x="10" y="993"/>
                    </a:lnTo>
                    <a:lnTo>
                      <a:pt x="9" y="992"/>
                    </a:lnTo>
                    <a:lnTo>
                      <a:pt x="8" y="991"/>
                    </a:lnTo>
                    <a:lnTo>
                      <a:pt x="6" y="990"/>
                    </a:lnTo>
                    <a:lnTo>
                      <a:pt x="3" y="990"/>
                    </a:lnTo>
                    <a:lnTo>
                      <a:pt x="2" y="975"/>
                    </a:lnTo>
                    <a:lnTo>
                      <a:pt x="2" y="960"/>
                    </a:lnTo>
                    <a:lnTo>
                      <a:pt x="3" y="954"/>
                    </a:lnTo>
                    <a:lnTo>
                      <a:pt x="6" y="948"/>
                    </a:lnTo>
                    <a:lnTo>
                      <a:pt x="7" y="946"/>
                    </a:lnTo>
                    <a:lnTo>
                      <a:pt x="9" y="945"/>
                    </a:lnTo>
                    <a:lnTo>
                      <a:pt x="12" y="944"/>
                    </a:lnTo>
                    <a:lnTo>
                      <a:pt x="15" y="943"/>
                    </a:lnTo>
                    <a:lnTo>
                      <a:pt x="15" y="932"/>
                    </a:lnTo>
                    <a:lnTo>
                      <a:pt x="15" y="919"/>
                    </a:lnTo>
                    <a:lnTo>
                      <a:pt x="14" y="913"/>
                    </a:lnTo>
                    <a:lnTo>
                      <a:pt x="12" y="908"/>
                    </a:lnTo>
                    <a:lnTo>
                      <a:pt x="11" y="906"/>
                    </a:lnTo>
                    <a:lnTo>
                      <a:pt x="9" y="904"/>
                    </a:lnTo>
                    <a:lnTo>
                      <a:pt x="6" y="903"/>
                    </a:lnTo>
                    <a:lnTo>
                      <a:pt x="3" y="903"/>
                    </a:lnTo>
                    <a:lnTo>
                      <a:pt x="3" y="890"/>
                    </a:lnTo>
                    <a:lnTo>
                      <a:pt x="3" y="877"/>
                    </a:lnTo>
                    <a:lnTo>
                      <a:pt x="3" y="866"/>
                    </a:lnTo>
                    <a:lnTo>
                      <a:pt x="3" y="856"/>
                    </a:lnTo>
                    <a:lnTo>
                      <a:pt x="3" y="848"/>
                    </a:lnTo>
                    <a:lnTo>
                      <a:pt x="3" y="845"/>
                    </a:lnTo>
                    <a:lnTo>
                      <a:pt x="3" y="832"/>
                    </a:lnTo>
                    <a:lnTo>
                      <a:pt x="3" y="819"/>
                    </a:lnTo>
                    <a:lnTo>
                      <a:pt x="3" y="807"/>
                    </a:lnTo>
                    <a:lnTo>
                      <a:pt x="3" y="797"/>
                    </a:lnTo>
                    <a:lnTo>
                      <a:pt x="3" y="789"/>
                    </a:lnTo>
                    <a:lnTo>
                      <a:pt x="3" y="786"/>
                    </a:lnTo>
                    <a:lnTo>
                      <a:pt x="5" y="776"/>
                    </a:lnTo>
                    <a:lnTo>
                      <a:pt x="10" y="767"/>
                    </a:lnTo>
                    <a:lnTo>
                      <a:pt x="11" y="763"/>
                    </a:lnTo>
                    <a:lnTo>
                      <a:pt x="10" y="760"/>
                    </a:lnTo>
                    <a:lnTo>
                      <a:pt x="9" y="758"/>
                    </a:lnTo>
                    <a:lnTo>
                      <a:pt x="8" y="757"/>
                    </a:lnTo>
                    <a:lnTo>
                      <a:pt x="6" y="757"/>
                    </a:lnTo>
                    <a:lnTo>
                      <a:pt x="3" y="757"/>
                    </a:lnTo>
                    <a:lnTo>
                      <a:pt x="2" y="742"/>
                    </a:lnTo>
                    <a:lnTo>
                      <a:pt x="2" y="727"/>
                    </a:lnTo>
                    <a:lnTo>
                      <a:pt x="3" y="720"/>
                    </a:lnTo>
                    <a:lnTo>
                      <a:pt x="6" y="715"/>
                    </a:lnTo>
                    <a:lnTo>
                      <a:pt x="7" y="713"/>
                    </a:lnTo>
                    <a:lnTo>
                      <a:pt x="9" y="712"/>
                    </a:lnTo>
                    <a:lnTo>
                      <a:pt x="12" y="711"/>
                    </a:lnTo>
                    <a:lnTo>
                      <a:pt x="15" y="710"/>
                    </a:lnTo>
                    <a:lnTo>
                      <a:pt x="16" y="687"/>
                    </a:lnTo>
                    <a:lnTo>
                      <a:pt x="18" y="654"/>
                    </a:lnTo>
                    <a:lnTo>
                      <a:pt x="17" y="638"/>
                    </a:lnTo>
                    <a:lnTo>
                      <a:pt x="15" y="625"/>
                    </a:lnTo>
                    <a:lnTo>
                      <a:pt x="13" y="619"/>
                    </a:lnTo>
                    <a:lnTo>
                      <a:pt x="10" y="615"/>
                    </a:lnTo>
                    <a:lnTo>
                      <a:pt x="7" y="612"/>
                    </a:lnTo>
                    <a:lnTo>
                      <a:pt x="3" y="612"/>
                    </a:lnTo>
                    <a:lnTo>
                      <a:pt x="4" y="607"/>
                    </a:lnTo>
                    <a:lnTo>
                      <a:pt x="7" y="603"/>
                    </a:lnTo>
                    <a:lnTo>
                      <a:pt x="10" y="598"/>
                    </a:lnTo>
                    <a:lnTo>
                      <a:pt x="15" y="594"/>
                    </a:lnTo>
                    <a:lnTo>
                      <a:pt x="15" y="577"/>
                    </a:lnTo>
                    <a:lnTo>
                      <a:pt x="15" y="559"/>
                    </a:lnTo>
                    <a:lnTo>
                      <a:pt x="15" y="542"/>
                    </a:lnTo>
                    <a:lnTo>
                      <a:pt x="15" y="524"/>
                    </a:lnTo>
                    <a:lnTo>
                      <a:pt x="7" y="524"/>
                    </a:lnTo>
                    <a:lnTo>
                      <a:pt x="3" y="524"/>
                    </a:lnTo>
                    <a:lnTo>
                      <a:pt x="2" y="513"/>
                    </a:lnTo>
                    <a:lnTo>
                      <a:pt x="2" y="503"/>
                    </a:lnTo>
                    <a:lnTo>
                      <a:pt x="3" y="500"/>
                    </a:lnTo>
                    <a:lnTo>
                      <a:pt x="6" y="497"/>
                    </a:lnTo>
                    <a:lnTo>
                      <a:pt x="9" y="496"/>
                    </a:lnTo>
                    <a:lnTo>
                      <a:pt x="15" y="495"/>
                    </a:lnTo>
                    <a:lnTo>
                      <a:pt x="15" y="481"/>
                    </a:lnTo>
                    <a:lnTo>
                      <a:pt x="15" y="466"/>
                    </a:lnTo>
                    <a:lnTo>
                      <a:pt x="14" y="459"/>
                    </a:lnTo>
                    <a:lnTo>
                      <a:pt x="12" y="454"/>
                    </a:lnTo>
                    <a:lnTo>
                      <a:pt x="11" y="452"/>
                    </a:lnTo>
                    <a:lnTo>
                      <a:pt x="9" y="449"/>
                    </a:lnTo>
                    <a:lnTo>
                      <a:pt x="6" y="448"/>
                    </a:lnTo>
                    <a:lnTo>
                      <a:pt x="3" y="448"/>
                    </a:lnTo>
                    <a:lnTo>
                      <a:pt x="2" y="436"/>
                    </a:lnTo>
                    <a:lnTo>
                      <a:pt x="2" y="427"/>
                    </a:lnTo>
                    <a:lnTo>
                      <a:pt x="3" y="424"/>
                    </a:lnTo>
                    <a:lnTo>
                      <a:pt x="6" y="421"/>
                    </a:lnTo>
                    <a:lnTo>
                      <a:pt x="9" y="420"/>
                    </a:lnTo>
                    <a:lnTo>
                      <a:pt x="15" y="419"/>
                    </a:lnTo>
                    <a:lnTo>
                      <a:pt x="15" y="408"/>
                    </a:lnTo>
                    <a:lnTo>
                      <a:pt x="15" y="394"/>
                    </a:lnTo>
                    <a:lnTo>
                      <a:pt x="14" y="388"/>
                    </a:lnTo>
                    <a:lnTo>
                      <a:pt x="12" y="383"/>
                    </a:lnTo>
                    <a:lnTo>
                      <a:pt x="11" y="381"/>
                    </a:lnTo>
                    <a:lnTo>
                      <a:pt x="9" y="380"/>
                    </a:lnTo>
                    <a:lnTo>
                      <a:pt x="6" y="379"/>
                    </a:lnTo>
                    <a:lnTo>
                      <a:pt x="3" y="378"/>
                    </a:lnTo>
                    <a:lnTo>
                      <a:pt x="2" y="366"/>
                    </a:lnTo>
                    <a:lnTo>
                      <a:pt x="2" y="357"/>
                    </a:lnTo>
                    <a:lnTo>
                      <a:pt x="3" y="354"/>
                    </a:lnTo>
                    <a:lnTo>
                      <a:pt x="6" y="351"/>
                    </a:lnTo>
                    <a:lnTo>
                      <a:pt x="9" y="350"/>
                    </a:lnTo>
                    <a:lnTo>
                      <a:pt x="15" y="349"/>
                    </a:lnTo>
                    <a:lnTo>
                      <a:pt x="15" y="341"/>
                    </a:lnTo>
                    <a:lnTo>
                      <a:pt x="15" y="332"/>
                    </a:lnTo>
                    <a:lnTo>
                      <a:pt x="23" y="332"/>
                    </a:lnTo>
                    <a:lnTo>
                      <a:pt x="32" y="332"/>
                    </a:lnTo>
                    <a:lnTo>
                      <a:pt x="32" y="315"/>
                    </a:lnTo>
                    <a:lnTo>
                      <a:pt x="32" y="303"/>
                    </a:lnTo>
                    <a:lnTo>
                      <a:pt x="33" y="299"/>
                    </a:lnTo>
                    <a:lnTo>
                      <a:pt x="36" y="295"/>
                    </a:lnTo>
                    <a:lnTo>
                      <a:pt x="39" y="292"/>
                    </a:lnTo>
                    <a:lnTo>
                      <a:pt x="44" y="291"/>
                    </a:lnTo>
                    <a:lnTo>
                      <a:pt x="52" y="291"/>
                    </a:lnTo>
                    <a:lnTo>
                      <a:pt x="61" y="291"/>
                    </a:lnTo>
                    <a:lnTo>
                      <a:pt x="61" y="279"/>
                    </a:lnTo>
                    <a:lnTo>
                      <a:pt x="60" y="270"/>
                    </a:lnTo>
                    <a:lnTo>
                      <a:pt x="61" y="267"/>
                    </a:lnTo>
                    <a:lnTo>
                      <a:pt x="64" y="264"/>
                    </a:lnTo>
                    <a:lnTo>
                      <a:pt x="67" y="263"/>
                    </a:lnTo>
                    <a:lnTo>
                      <a:pt x="73" y="262"/>
                    </a:lnTo>
                    <a:lnTo>
                      <a:pt x="73" y="253"/>
                    </a:lnTo>
                    <a:lnTo>
                      <a:pt x="73" y="245"/>
                    </a:lnTo>
                    <a:lnTo>
                      <a:pt x="82" y="245"/>
                    </a:lnTo>
                    <a:lnTo>
                      <a:pt x="91" y="245"/>
                    </a:lnTo>
                    <a:lnTo>
                      <a:pt x="90" y="231"/>
                    </a:lnTo>
                    <a:lnTo>
                      <a:pt x="90" y="218"/>
                    </a:lnTo>
                    <a:lnTo>
                      <a:pt x="91" y="213"/>
                    </a:lnTo>
                    <a:lnTo>
                      <a:pt x="94" y="208"/>
                    </a:lnTo>
                    <a:lnTo>
                      <a:pt x="95" y="207"/>
                    </a:lnTo>
                    <a:lnTo>
                      <a:pt x="97" y="205"/>
                    </a:lnTo>
                    <a:lnTo>
                      <a:pt x="100" y="204"/>
                    </a:lnTo>
                    <a:lnTo>
                      <a:pt x="103" y="204"/>
                    </a:lnTo>
                    <a:lnTo>
                      <a:pt x="103" y="195"/>
                    </a:lnTo>
                    <a:lnTo>
                      <a:pt x="103" y="187"/>
                    </a:lnTo>
                    <a:lnTo>
                      <a:pt x="111" y="187"/>
                    </a:lnTo>
                    <a:lnTo>
                      <a:pt x="120" y="187"/>
                    </a:lnTo>
                    <a:lnTo>
                      <a:pt x="120" y="175"/>
                    </a:lnTo>
                    <a:lnTo>
                      <a:pt x="119" y="166"/>
                    </a:lnTo>
                    <a:lnTo>
                      <a:pt x="120" y="162"/>
                    </a:lnTo>
                    <a:lnTo>
                      <a:pt x="123" y="160"/>
                    </a:lnTo>
                    <a:lnTo>
                      <a:pt x="126" y="158"/>
                    </a:lnTo>
                    <a:lnTo>
                      <a:pt x="132" y="158"/>
                    </a:lnTo>
                    <a:lnTo>
                      <a:pt x="132" y="141"/>
                    </a:lnTo>
                    <a:lnTo>
                      <a:pt x="132" y="129"/>
                    </a:lnTo>
                    <a:lnTo>
                      <a:pt x="140" y="129"/>
                    </a:lnTo>
                    <a:lnTo>
                      <a:pt x="149" y="129"/>
                    </a:lnTo>
                    <a:lnTo>
                      <a:pt x="149" y="112"/>
                    </a:lnTo>
                    <a:lnTo>
                      <a:pt x="149" y="100"/>
                    </a:lnTo>
                    <a:lnTo>
                      <a:pt x="162" y="100"/>
                    </a:lnTo>
                    <a:lnTo>
                      <a:pt x="178" y="100"/>
                    </a:lnTo>
                    <a:lnTo>
                      <a:pt x="178" y="85"/>
                    </a:lnTo>
                    <a:lnTo>
                      <a:pt x="177" y="72"/>
                    </a:lnTo>
                    <a:lnTo>
                      <a:pt x="178" y="66"/>
                    </a:lnTo>
                    <a:lnTo>
                      <a:pt x="181" y="62"/>
                    </a:lnTo>
                    <a:lnTo>
                      <a:pt x="182" y="60"/>
                    </a:lnTo>
                    <a:lnTo>
                      <a:pt x="184" y="59"/>
                    </a:lnTo>
                    <a:lnTo>
                      <a:pt x="187" y="58"/>
                    </a:lnTo>
                    <a:lnTo>
                      <a:pt x="190" y="58"/>
                    </a:lnTo>
                    <a:lnTo>
                      <a:pt x="190" y="49"/>
                    </a:lnTo>
                    <a:lnTo>
                      <a:pt x="190" y="41"/>
                    </a:lnTo>
                    <a:lnTo>
                      <a:pt x="199" y="41"/>
                    </a:lnTo>
                    <a:lnTo>
                      <a:pt x="207" y="41"/>
                    </a:lnTo>
                    <a:lnTo>
                      <a:pt x="207" y="24"/>
                    </a:lnTo>
                    <a:lnTo>
                      <a:pt x="207" y="12"/>
                    </a:lnTo>
                    <a:lnTo>
                      <a:pt x="208" y="7"/>
                    </a:lnTo>
                    <a:lnTo>
                      <a:pt x="211" y="4"/>
                    </a:lnTo>
                    <a:lnTo>
                      <a:pt x="215" y="1"/>
                    </a:lnTo>
                    <a:lnTo>
                      <a:pt x="219" y="0"/>
                    </a:lnTo>
                    <a:lnTo>
                      <a:pt x="232" y="0"/>
                    </a:lnTo>
                    <a:lnTo>
                      <a:pt x="249" y="0"/>
                    </a:lnTo>
                    <a:lnTo>
                      <a:pt x="249" y="12"/>
                    </a:lnTo>
                    <a:lnTo>
                      <a:pt x="249" y="29"/>
                    </a:lnTo>
                    <a:lnTo>
                      <a:pt x="245" y="30"/>
                    </a:lnTo>
                    <a:lnTo>
                      <a:pt x="241" y="33"/>
                    </a:lnTo>
                    <a:lnTo>
                      <a:pt x="238" y="36"/>
                    </a:lnTo>
                    <a:lnTo>
                      <a:pt x="237" y="41"/>
                    </a:lnTo>
                    <a:lnTo>
                      <a:pt x="229" y="41"/>
                    </a:lnTo>
                    <a:lnTo>
                      <a:pt x="219" y="41"/>
                    </a:lnTo>
                    <a:lnTo>
                      <a:pt x="219" y="49"/>
                    </a:lnTo>
                    <a:lnTo>
                      <a:pt x="219" y="58"/>
                    </a:lnTo>
                    <a:lnTo>
                      <a:pt x="232" y="58"/>
                    </a:lnTo>
                    <a:lnTo>
                      <a:pt x="249" y="58"/>
                    </a:lnTo>
                    <a:lnTo>
                      <a:pt x="249" y="70"/>
                    </a:lnTo>
                    <a:lnTo>
                      <a:pt x="249" y="88"/>
                    </a:lnTo>
                    <a:lnTo>
                      <a:pt x="245" y="89"/>
                    </a:lnTo>
                    <a:lnTo>
                      <a:pt x="241" y="92"/>
                    </a:lnTo>
                    <a:lnTo>
                      <a:pt x="238" y="95"/>
                    </a:lnTo>
                    <a:lnTo>
                      <a:pt x="237" y="100"/>
                    </a:lnTo>
                    <a:lnTo>
                      <a:pt x="250" y="100"/>
                    </a:lnTo>
                    <a:lnTo>
                      <a:pt x="266" y="100"/>
                    </a:lnTo>
                    <a:lnTo>
                      <a:pt x="265" y="119"/>
                    </a:lnTo>
                    <a:lnTo>
                      <a:pt x="263" y="144"/>
                    </a:lnTo>
                    <a:lnTo>
                      <a:pt x="264" y="156"/>
                    </a:lnTo>
                    <a:lnTo>
                      <a:pt x="266" y="166"/>
                    </a:lnTo>
                    <a:lnTo>
                      <a:pt x="268" y="170"/>
                    </a:lnTo>
                    <a:lnTo>
                      <a:pt x="271" y="173"/>
                    </a:lnTo>
                    <a:lnTo>
                      <a:pt x="274" y="174"/>
                    </a:lnTo>
                    <a:lnTo>
                      <a:pt x="278" y="175"/>
                    </a:lnTo>
                    <a:lnTo>
                      <a:pt x="278" y="188"/>
                    </a:lnTo>
                    <a:lnTo>
                      <a:pt x="278" y="202"/>
                    </a:lnTo>
                    <a:lnTo>
                      <a:pt x="278" y="217"/>
                    </a:lnTo>
                    <a:lnTo>
                      <a:pt x="278" y="233"/>
                    </a:lnTo>
                    <a:lnTo>
                      <a:pt x="278" y="237"/>
                    </a:lnTo>
                    <a:lnTo>
                      <a:pt x="278" y="245"/>
                    </a:lnTo>
                    <a:lnTo>
                      <a:pt x="278" y="253"/>
                    </a:lnTo>
                    <a:lnTo>
                      <a:pt x="278" y="262"/>
                    </a:lnTo>
                    <a:lnTo>
                      <a:pt x="287" y="262"/>
                    </a:lnTo>
                    <a:lnTo>
                      <a:pt x="295" y="262"/>
                    </a:lnTo>
                    <a:lnTo>
                      <a:pt x="295" y="276"/>
                    </a:lnTo>
                    <a:lnTo>
                      <a:pt x="295" y="289"/>
                    </a:lnTo>
                    <a:lnTo>
                      <a:pt x="296" y="295"/>
                    </a:lnTo>
                    <a:lnTo>
                      <a:pt x="298" y="299"/>
                    </a:lnTo>
                    <a:lnTo>
                      <a:pt x="299" y="301"/>
                    </a:lnTo>
                    <a:lnTo>
                      <a:pt x="301" y="302"/>
                    </a:lnTo>
                    <a:lnTo>
                      <a:pt x="304" y="303"/>
                    </a:lnTo>
                    <a:lnTo>
                      <a:pt x="307" y="303"/>
                    </a:lnTo>
                    <a:lnTo>
                      <a:pt x="307" y="329"/>
                    </a:lnTo>
                    <a:lnTo>
                      <a:pt x="307" y="355"/>
                    </a:lnTo>
                    <a:lnTo>
                      <a:pt x="307" y="381"/>
                    </a:lnTo>
                    <a:lnTo>
                      <a:pt x="307" y="407"/>
                    </a:lnTo>
                    <a:lnTo>
                      <a:pt x="316" y="407"/>
                    </a:lnTo>
                    <a:lnTo>
                      <a:pt x="324" y="407"/>
                    </a:lnTo>
                    <a:lnTo>
                      <a:pt x="324" y="419"/>
                    </a:lnTo>
                    <a:lnTo>
                      <a:pt x="324" y="428"/>
                    </a:lnTo>
                    <a:lnTo>
                      <a:pt x="325" y="432"/>
                    </a:lnTo>
                    <a:lnTo>
                      <a:pt x="327" y="434"/>
                    </a:lnTo>
                    <a:lnTo>
                      <a:pt x="330" y="436"/>
                    </a:lnTo>
                    <a:lnTo>
                      <a:pt x="336" y="436"/>
                    </a:lnTo>
                    <a:lnTo>
                      <a:pt x="337" y="460"/>
                    </a:lnTo>
                    <a:lnTo>
                      <a:pt x="339" y="493"/>
                    </a:lnTo>
                    <a:lnTo>
                      <a:pt x="338" y="509"/>
                    </a:lnTo>
                    <a:lnTo>
                      <a:pt x="336" y="523"/>
                    </a:lnTo>
                    <a:lnTo>
                      <a:pt x="334" y="528"/>
                    </a:lnTo>
                    <a:lnTo>
                      <a:pt x="332" y="533"/>
                    </a:lnTo>
                    <a:lnTo>
                      <a:pt x="328" y="535"/>
                    </a:lnTo>
                    <a:lnTo>
                      <a:pt x="324" y="536"/>
                    </a:lnTo>
                    <a:lnTo>
                      <a:pt x="325" y="540"/>
                    </a:lnTo>
                    <a:lnTo>
                      <a:pt x="328" y="545"/>
                    </a:lnTo>
                    <a:lnTo>
                      <a:pt x="332" y="549"/>
                    </a:lnTo>
                    <a:lnTo>
                      <a:pt x="336" y="553"/>
                    </a:lnTo>
                    <a:lnTo>
                      <a:pt x="336" y="571"/>
                    </a:lnTo>
                    <a:lnTo>
                      <a:pt x="336" y="588"/>
                    </a:lnTo>
                    <a:lnTo>
                      <a:pt x="336" y="606"/>
                    </a:lnTo>
                    <a:lnTo>
                      <a:pt x="336" y="623"/>
                    </a:lnTo>
                    <a:lnTo>
                      <a:pt x="328" y="623"/>
                    </a:lnTo>
                    <a:lnTo>
                      <a:pt x="324" y="623"/>
                    </a:lnTo>
                    <a:lnTo>
                      <a:pt x="325" y="627"/>
                    </a:lnTo>
                    <a:lnTo>
                      <a:pt x="328" y="632"/>
                    </a:lnTo>
                    <a:lnTo>
                      <a:pt x="332" y="636"/>
                    </a:lnTo>
                    <a:lnTo>
                      <a:pt x="336" y="641"/>
                    </a:lnTo>
                    <a:lnTo>
                      <a:pt x="336" y="668"/>
                    </a:lnTo>
                    <a:lnTo>
                      <a:pt x="336" y="696"/>
                    </a:lnTo>
                    <a:lnTo>
                      <a:pt x="336" y="726"/>
                    </a:lnTo>
                    <a:lnTo>
                      <a:pt x="336" y="757"/>
                    </a:lnTo>
                    <a:lnTo>
                      <a:pt x="336" y="760"/>
                    </a:lnTo>
                    <a:lnTo>
                      <a:pt x="336" y="768"/>
                    </a:lnTo>
                    <a:lnTo>
                      <a:pt x="332" y="774"/>
                    </a:lnTo>
                    <a:lnTo>
                      <a:pt x="328" y="781"/>
                    </a:lnTo>
                    <a:lnTo>
                      <a:pt x="325" y="789"/>
                    </a:lnTo>
                    <a:lnTo>
                      <a:pt x="324" y="797"/>
                    </a:lnTo>
                    <a:lnTo>
                      <a:pt x="328" y="797"/>
                    </a:lnTo>
                    <a:lnTo>
                      <a:pt x="336" y="797"/>
                    </a:lnTo>
                    <a:lnTo>
                      <a:pt x="332" y="802"/>
                    </a:lnTo>
                    <a:lnTo>
                      <a:pt x="328" y="806"/>
                    </a:lnTo>
                    <a:lnTo>
                      <a:pt x="325" y="810"/>
                    </a:lnTo>
                    <a:lnTo>
                      <a:pt x="324" y="816"/>
                    </a:lnTo>
                    <a:lnTo>
                      <a:pt x="324" y="829"/>
                    </a:lnTo>
                    <a:lnTo>
                      <a:pt x="324" y="843"/>
                    </a:lnTo>
                    <a:lnTo>
                      <a:pt x="324" y="857"/>
                    </a:lnTo>
                    <a:lnTo>
                      <a:pt x="324" y="874"/>
                    </a:lnTo>
                    <a:lnTo>
                      <a:pt x="324" y="877"/>
                    </a:lnTo>
                    <a:lnTo>
                      <a:pt x="324" y="885"/>
                    </a:lnTo>
                    <a:lnTo>
                      <a:pt x="324" y="895"/>
                    </a:lnTo>
                    <a:lnTo>
                      <a:pt x="324" y="906"/>
                    </a:lnTo>
                    <a:lnTo>
                      <a:pt x="324" y="919"/>
                    </a:lnTo>
                    <a:lnTo>
                      <a:pt x="324" y="932"/>
                    </a:lnTo>
                    <a:lnTo>
                      <a:pt x="324" y="935"/>
                    </a:lnTo>
                    <a:lnTo>
                      <a:pt x="324" y="943"/>
                    </a:lnTo>
                    <a:lnTo>
                      <a:pt x="325" y="949"/>
                    </a:lnTo>
                    <a:lnTo>
                      <a:pt x="328" y="956"/>
                    </a:lnTo>
                    <a:lnTo>
                      <a:pt x="332" y="964"/>
                    </a:lnTo>
                    <a:lnTo>
                      <a:pt x="336" y="972"/>
                    </a:lnTo>
                    <a:lnTo>
                      <a:pt x="328" y="972"/>
                    </a:lnTo>
                    <a:lnTo>
                      <a:pt x="324" y="972"/>
                    </a:lnTo>
                    <a:lnTo>
                      <a:pt x="325" y="977"/>
                    </a:lnTo>
                    <a:lnTo>
                      <a:pt x="328" y="981"/>
                    </a:lnTo>
                    <a:lnTo>
                      <a:pt x="332" y="986"/>
                    </a:lnTo>
                    <a:lnTo>
                      <a:pt x="336" y="990"/>
                    </a:lnTo>
                    <a:lnTo>
                      <a:pt x="337" y="1001"/>
                    </a:lnTo>
                    <a:lnTo>
                      <a:pt x="337" y="1015"/>
                    </a:lnTo>
                    <a:lnTo>
                      <a:pt x="336" y="1021"/>
                    </a:lnTo>
                    <a:lnTo>
                      <a:pt x="333" y="1026"/>
                    </a:lnTo>
                    <a:lnTo>
                      <a:pt x="332" y="1028"/>
                    </a:lnTo>
                    <a:lnTo>
                      <a:pt x="330" y="1029"/>
                    </a:lnTo>
                    <a:lnTo>
                      <a:pt x="327" y="1030"/>
                    </a:lnTo>
                    <a:lnTo>
                      <a:pt x="324" y="1030"/>
                    </a:lnTo>
                    <a:lnTo>
                      <a:pt x="324" y="1045"/>
                    </a:lnTo>
                    <a:lnTo>
                      <a:pt x="324" y="1060"/>
                    </a:lnTo>
                    <a:lnTo>
                      <a:pt x="325" y="1067"/>
                    </a:lnTo>
                    <a:lnTo>
                      <a:pt x="327" y="1072"/>
                    </a:lnTo>
                    <a:lnTo>
                      <a:pt x="328" y="1074"/>
                    </a:lnTo>
                    <a:lnTo>
                      <a:pt x="330" y="1076"/>
                    </a:lnTo>
                    <a:lnTo>
                      <a:pt x="333" y="1077"/>
                    </a:lnTo>
                    <a:lnTo>
                      <a:pt x="336" y="1077"/>
                    </a:lnTo>
                    <a:lnTo>
                      <a:pt x="337" y="1088"/>
                    </a:lnTo>
                    <a:lnTo>
                      <a:pt x="337" y="1102"/>
                    </a:lnTo>
                    <a:lnTo>
                      <a:pt x="336" y="1108"/>
                    </a:lnTo>
                    <a:lnTo>
                      <a:pt x="333" y="1113"/>
                    </a:lnTo>
                    <a:lnTo>
                      <a:pt x="332" y="1115"/>
                    </a:lnTo>
                    <a:lnTo>
                      <a:pt x="330" y="1116"/>
                    </a:lnTo>
                    <a:lnTo>
                      <a:pt x="327" y="1117"/>
                    </a:lnTo>
                    <a:lnTo>
                      <a:pt x="324" y="1118"/>
                    </a:lnTo>
                    <a:lnTo>
                      <a:pt x="324" y="1130"/>
                    </a:lnTo>
                    <a:lnTo>
                      <a:pt x="324" y="1139"/>
                    </a:lnTo>
                    <a:lnTo>
                      <a:pt x="325" y="1142"/>
                    </a:lnTo>
                    <a:lnTo>
                      <a:pt x="327" y="1145"/>
                    </a:lnTo>
                    <a:lnTo>
                      <a:pt x="330" y="1146"/>
                    </a:lnTo>
                    <a:lnTo>
                      <a:pt x="336" y="1147"/>
                    </a:lnTo>
                    <a:lnTo>
                      <a:pt x="332" y="1152"/>
                    </a:lnTo>
                    <a:lnTo>
                      <a:pt x="328" y="1159"/>
                    </a:lnTo>
                    <a:lnTo>
                      <a:pt x="325" y="1167"/>
                    </a:lnTo>
                    <a:lnTo>
                      <a:pt x="324" y="1176"/>
                    </a:lnTo>
                    <a:lnTo>
                      <a:pt x="328" y="1176"/>
                    </a:lnTo>
                    <a:lnTo>
                      <a:pt x="336" y="1176"/>
                    </a:lnTo>
                    <a:lnTo>
                      <a:pt x="332" y="1182"/>
                    </a:lnTo>
                    <a:lnTo>
                      <a:pt x="328" y="1189"/>
                    </a:lnTo>
                    <a:lnTo>
                      <a:pt x="325" y="1197"/>
                    </a:lnTo>
                    <a:lnTo>
                      <a:pt x="324" y="1206"/>
                    </a:lnTo>
                    <a:lnTo>
                      <a:pt x="328" y="1206"/>
                    </a:lnTo>
                    <a:lnTo>
                      <a:pt x="336" y="1206"/>
                    </a:lnTo>
                    <a:lnTo>
                      <a:pt x="332" y="1211"/>
                    </a:lnTo>
                    <a:lnTo>
                      <a:pt x="328" y="1218"/>
                    </a:lnTo>
                    <a:lnTo>
                      <a:pt x="325" y="1226"/>
                    </a:lnTo>
                    <a:lnTo>
                      <a:pt x="324" y="1235"/>
                    </a:lnTo>
                    <a:lnTo>
                      <a:pt x="328" y="1235"/>
                    </a:lnTo>
                    <a:lnTo>
                      <a:pt x="336" y="1235"/>
                    </a:lnTo>
                    <a:lnTo>
                      <a:pt x="332" y="1239"/>
                    </a:lnTo>
                    <a:lnTo>
                      <a:pt x="328" y="1243"/>
                    </a:lnTo>
                    <a:lnTo>
                      <a:pt x="325" y="1248"/>
                    </a:lnTo>
                    <a:lnTo>
                      <a:pt x="324" y="1252"/>
                    </a:lnTo>
                    <a:lnTo>
                      <a:pt x="324" y="1266"/>
                    </a:lnTo>
                    <a:lnTo>
                      <a:pt x="324" y="1279"/>
                    </a:lnTo>
                    <a:lnTo>
                      <a:pt x="325" y="1285"/>
                    </a:lnTo>
                    <a:lnTo>
                      <a:pt x="327" y="1289"/>
                    </a:lnTo>
                    <a:lnTo>
                      <a:pt x="328" y="1291"/>
                    </a:lnTo>
                    <a:lnTo>
                      <a:pt x="330" y="1292"/>
                    </a:lnTo>
                    <a:lnTo>
                      <a:pt x="333" y="1293"/>
                    </a:lnTo>
                    <a:lnTo>
                      <a:pt x="336" y="1293"/>
                    </a:lnTo>
                    <a:lnTo>
                      <a:pt x="332" y="1297"/>
                    </a:lnTo>
                    <a:lnTo>
                      <a:pt x="328" y="1301"/>
                    </a:lnTo>
                    <a:lnTo>
                      <a:pt x="325" y="1306"/>
                    </a:lnTo>
                    <a:lnTo>
                      <a:pt x="324" y="1310"/>
                    </a:lnTo>
                    <a:lnTo>
                      <a:pt x="324" y="1323"/>
                    </a:lnTo>
                    <a:lnTo>
                      <a:pt x="324" y="1339"/>
                    </a:lnTo>
                    <a:lnTo>
                      <a:pt x="320" y="1340"/>
                    </a:lnTo>
                    <a:lnTo>
                      <a:pt x="316" y="1343"/>
                    </a:lnTo>
                    <a:lnTo>
                      <a:pt x="311" y="1347"/>
                    </a:lnTo>
                    <a:lnTo>
                      <a:pt x="307" y="1351"/>
                    </a:lnTo>
                    <a:lnTo>
                      <a:pt x="316" y="1351"/>
                    </a:lnTo>
                    <a:lnTo>
                      <a:pt x="324" y="1351"/>
                    </a:lnTo>
                    <a:lnTo>
                      <a:pt x="327" y="1360"/>
                    </a:lnTo>
                    <a:lnTo>
                      <a:pt x="331" y="1370"/>
                    </a:lnTo>
                    <a:lnTo>
                      <a:pt x="332" y="1374"/>
                    </a:lnTo>
                    <a:lnTo>
                      <a:pt x="332" y="1377"/>
                    </a:lnTo>
                    <a:lnTo>
                      <a:pt x="331" y="1378"/>
                    </a:lnTo>
                    <a:lnTo>
                      <a:pt x="329" y="1379"/>
                    </a:lnTo>
                    <a:lnTo>
                      <a:pt x="327" y="1380"/>
                    </a:lnTo>
                    <a:lnTo>
                      <a:pt x="324" y="1380"/>
                    </a:lnTo>
                    <a:lnTo>
                      <a:pt x="324" y="1413"/>
                    </a:lnTo>
                    <a:lnTo>
                      <a:pt x="324" y="1445"/>
                    </a:lnTo>
                    <a:lnTo>
                      <a:pt x="324" y="1478"/>
                    </a:lnTo>
                    <a:lnTo>
                      <a:pt x="324" y="1510"/>
                    </a:lnTo>
                    <a:lnTo>
                      <a:pt x="324" y="1543"/>
                    </a:lnTo>
                    <a:lnTo>
                      <a:pt x="324" y="1577"/>
                    </a:lnTo>
                    <a:lnTo>
                      <a:pt x="324" y="1610"/>
                    </a:lnTo>
                    <a:lnTo>
                      <a:pt x="324" y="1642"/>
                    </a:lnTo>
                    <a:lnTo>
                      <a:pt x="316" y="1642"/>
                    </a:lnTo>
                    <a:lnTo>
                      <a:pt x="307" y="1642"/>
                    </a:lnTo>
                    <a:lnTo>
                      <a:pt x="307" y="1651"/>
                    </a:lnTo>
                    <a:lnTo>
                      <a:pt x="307" y="1659"/>
                    </a:lnTo>
                    <a:lnTo>
                      <a:pt x="316" y="1659"/>
                    </a:lnTo>
                    <a:lnTo>
                      <a:pt x="324" y="1659"/>
                    </a:lnTo>
                    <a:lnTo>
                      <a:pt x="324" y="1694"/>
                    </a:lnTo>
                    <a:lnTo>
                      <a:pt x="324" y="1730"/>
                    </a:lnTo>
                    <a:lnTo>
                      <a:pt x="324" y="1767"/>
                    </a:lnTo>
                    <a:lnTo>
                      <a:pt x="324" y="1805"/>
                    </a:lnTo>
                    <a:lnTo>
                      <a:pt x="324" y="1808"/>
                    </a:lnTo>
                    <a:lnTo>
                      <a:pt x="324" y="1816"/>
                    </a:lnTo>
                    <a:lnTo>
                      <a:pt x="324" y="1838"/>
                    </a:lnTo>
                    <a:lnTo>
                      <a:pt x="324" y="1860"/>
                    </a:lnTo>
                    <a:lnTo>
                      <a:pt x="324" y="1882"/>
                    </a:lnTo>
                    <a:lnTo>
                      <a:pt x="324" y="1903"/>
                    </a:lnTo>
                    <a:lnTo>
                      <a:pt x="324" y="1926"/>
                    </a:lnTo>
                    <a:lnTo>
                      <a:pt x="324" y="1948"/>
                    </a:lnTo>
                    <a:lnTo>
                      <a:pt x="324" y="1970"/>
                    </a:lnTo>
                    <a:lnTo>
                      <a:pt x="324" y="1991"/>
                    </a:lnTo>
                    <a:lnTo>
                      <a:pt x="316" y="1991"/>
                    </a:lnTo>
                    <a:lnTo>
                      <a:pt x="307" y="1991"/>
                    </a:lnTo>
                    <a:lnTo>
                      <a:pt x="307" y="2000"/>
                    </a:lnTo>
                    <a:lnTo>
                      <a:pt x="307" y="2009"/>
                    </a:lnTo>
                    <a:lnTo>
                      <a:pt x="316" y="2009"/>
                    </a:lnTo>
                    <a:lnTo>
                      <a:pt x="324" y="2009"/>
                    </a:lnTo>
                    <a:lnTo>
                      <a:pt x="324" y="2026"/>
                    </a:lnTo>
                    <a:lnTo>
                      <a:pt x="324" y="2044"/>
                    </a:lnTo>
                    <a:lnTo>
                      <a:pt x="324" y="2061"/>
                    </a:lnTo>
                    <a:lnTo>
                      <a:pt x="324" y="2078"/>
                    </a:lnTo>
                    <a:lnTo>
                      <a:pt x="316" y="2078"/>
                    </a:lnTo>
                    <a:lnTo>
                      <a:pt x="307" y="2078"/>
                    </a:lnTo>
                    <a:lnTo>
                      <a:pt x="307" y="2091"/>
                    </a:lnTo>
                    <a:lnTo>
                      <a:pt x="307" y="2108"/>
                    </a:lnTo>
                    <a:lnTo>
                      <a:pt x="316" y="2108"/>
                    </a:lnTo>
                    <a:lnTo>
                      <a:pt x="324" y="2108"/>
                    </a:lnTo>
                    <a:lnTo>
                      <a:pt x="324" y="2120"/>
                    </a:lnTo>
                    <a:lnTo>
                      <a:pt x="324" y="2137"/>
                    </a:lnTo>
                    <a:lnTo>
                      <a:pt x="316" y="2137"/>
                    </a:lnTo>
                    <a:lnTo>
                      <a:pt x="307" y="2137"/>
                    </a:lnTo>
                    <a:lnTo>
                      <a:pt x="307" y="2145"/>
                    </a:lnTo>
                    <a:lnTo>
                      <a:pt x="307" y="2154"/>
                    </a:lnTo>
                    <a:lnTo>
                      <a:pt x="316" y="2154"/>
                    </a:lnTo>
                    <a:lnTo>
                      <a:pt x="324" y="2154"/>
                    </a:lnTo>
                    <a:lnTo>
                      <a:pt x="324" y="2163"/>
                    </a:lnTo>
                    <a:lnTo>
                      <a:pt x="324" y="2172"/>
                    </a:lnTo>
                    <a:lnTo>
                      <a:pt x="324" y="2183"/>
                    </a:lnTo>
                    <a:lnTo>
                      <a:pt x="324" y="2195"/>
                    </a:lnTo>
                    <a:lnTo>
                      <a:pt x="316" y="2195"/>
                    </a:lnTo>
                    <a:lnTo>
                      <a:pt x="307" y="2195"/>
                    </a:lnTo>
                    <a:lnTo>
                      <a:pt x="307" y="2207"/>
                    </a:lnTo>
                    <a:lnTo>
                      <a:pt x="307" y="2224"/>
                    </a:lnTo>
                    <a:lnTo>
                      <a:pt x="316" y="2224"/>
                    </a:lnTo>
                    <a:lnTo>
                      <a:pt x="324" y="2224"/>
                    </a:lnTo>
                    <a:lnTo>
                      <a:pt x="324" y="2232"/>
                    </a:lnTo>
                    <a:lnTo>
                      <a:pt x="324" y="2241"/>
                    </a:lnTo>
                    <a:lnTo>
                      <a:pt x="320" y="2242"/>
                    </a:lnTo>
                    <a:lnTo>
                      <a:pt x="316" y="2245"/>
                    </a:lnTo>
                    <a:lnTo>
                      <a:pt x="311" y="2248"/>
                    </a:lnTo>
                    <a:lnTo>
                      <a:pt x="307" y="2253"/>
                    </a:lnTo>
                    <a:lnTo>
                      <a:pt x="269" y="2253"/>
                    </a:lnTo>
                    <a:lnTo>
                      <a:pt x="232" y="2253"/>
                    </a:lnTo>
                    <a:lnTo>
                      <a:pt x="196" y="2253"/>
                    </a:lnTo>
                    <a:lnTo>
                      <a:pt x="161" y="2253"/>
                    </a:lnTo>
                    <a:lnTo>
                      <a:pt x="157" y="2257"/>
                    </a:lnTo>
                    <a:lnTo>
                      <a:pt x="153" y="2261"/>
                    </a:lnTo>
                    <a:lnTo>
                      <a:pt x="150" y="2266"/>
                    </a:lnTo>
                    <a:lnTo>
                      <a:pt x="149" y="2270"/>
                    </a:lnTo>
                    <a:lnTo>
                      <a:pt x="149" y="2261"/>
                    </a:lnTo>
                    <a:lnTo>
                      <a:pt x="149" y="2253"/>
                    </a:lnTo>
                    <a:lnTo>
                      <a:pt x="133" y="2253"/>
                    </a:lnTo>
                    <a:lnTo>
                      <a:pt x="118" y="2253"/>
                    </a:lnTo>
                    <a:lnTo>
                      <a:pt x="104" y="2253"/>
                    </a:lnTo>
                    <a:lnTo>
                      <a:pt x="91" y="2253"/>
                    </a:lnTo>
                    <a:lnTo>
                      <a:pt x="91" y="2261"/>
                    </a:lnTo>
                    <a:lnTo>
                      <a:pt x="91" y="2270"/>
                    </a:lnTo>
                    <a:lnTo>
                      <a:pt x="82" y="2270"/>
                    </a:lnTo>
                    <a:lnTo>
                      <a:pt x="73" y="22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3" name="Freeform 45"/>
              <p:cNvSpPr>
                <a:spLocks/>
              </p:cNvSpPr>
              <p:nvPr/>
            </p:nvSpPr>
            <p:spPr bwMode="auto">
              <a:xfrm>
                <a:off x="1230" y="466"/>
                <a:ext cx="9" cy="55"/>
              </a:xfrm>
              <a:custGeom>
                <a:avLst/>
                <a:gdLst/>
                <a:ahLst/>
                <a:cxnLst>
                  <a:cxn ang="0">
                    <a:pos x="17" y="2279"/>
                  </a:cxn>
                  <a:cxn ang="0">
                    <a:pos x="20" y="2221"/>
                  </a:cxn>
                  <a:cxn ang="0">
                    <a:pos x="23" y="2155"/>
                  </a:cxn>
                  <a:cxn ang="0">
                    <a:pos x="17" y="2059"/>
                  </a:cxn>
                  <a:cxn ang="0">
                    <a:pos x="54" y="1999"/>
                  </a:cxn>
                  <a:cxn ang="0">
                    <a:pos x="38" y="1922"/>
                  </a:cxn>
                  <a:cxn ang="0">
                    <a:pos x="29" y="1898"/>
                  </a:cxn>
                  <a:cxn ang="0">
                    <a:pos x="9" y="1794"/>
                  </a:cxn>
                  <a:cxn ang="0">
                    <a:pos x="30" y="1706"/>
                  </a:cxn>
                  <a:cxn ang="0">
                    <a:pos x="18" y="1654"/>
                  </a:cxn>
                  <a:cxn ang="0">
                    <a:pos x="29" y="1582"/>
                  </a:cxn>
                  <a:cxn ang="0">
                    <a:pos x="41" y="1543"/>
                  </a:cxn>
                  <a:cxn ang="0">
                    <a:pos x="15" y="1433"/>
                  </a:cxn>
                  <a:cxn ang="0">
                    <a:pos x="39" y="1369"/>
                  </a:cxn>
                  <a:cxn ang="0">
                    <a:pos x="75" y="1324"/>
                  </a:cxn>
                  <a:cxn ang="0">
                    <a:pos x="52" y="1254"/>
                  </a:cxn>
                  <a:cxn ang="0">
                    <a:pos x="42" y="1212"/>
                  </a:cxn>
                  <a:cxn ang="0">
                    <a:pos x="30" y="1135"/>
                  </a:cxn>
                  <a:cxn ang="0">
                    <a:pos x="52" y="1096"/>
                  </a:cxn>
                  <a:cxn ang="0">
                    <a:pos x="31" y="1054"/>
                  </a:cxn>
                  <a:cxn ang="0">
                    <a:pos x="46" y="1000"/>
                  </a:cxn>
                  <a:cxn ang="0">
                    <a:pos x="29" y="905"/>
                  </a:cxn>
                  <a:cxn ang="0">
                    <a:pos x="39" y="833"/>
                  </a:cxn>
                  <a:cxn ang="0">
                    <a:pos x="21" y="775"/>
                  </a:cxn>
                  <a:cxn ang="0">
                    <a:pos x="15" y="643"/>
                  </a:cxn>
                  <a:cxn ang="0">
                    <a:pos x="18" y="559"/>
                  </a:cxn>
                  <a:cxn ang="0">
                    <a:pos x="33" y="469"/>
                  </a:cxn>
                  <a:cxn ang="0">
                    <a:pos x="24" y="467"/>
                  </a:cxn>
                  <a:cxn ang="0">
                    <a:pos x="4" y="375"/>
                  </a:cxn>
                  <a:cxn ang="0">
                    <a:pos x="67" y="307"/>
                  </a:cxn>
                  <a:cxn ang="0">
                    <a:pos x="105" y="238"/>
                  </a:cxn>
                  <a:cxn ang="0">
                    <a:pos x="164" y="126"/>
                  </a:cxn>
                  <a:cxn ang="0">
                    <a:pos x="223" y="63"/>
                  </a:cxn>
                  <a:cxn ang="0">
                    <a:pos x="275" y="19"/>
                  </a:cxn>
                  <a:cxn ang="0">
                    <a:pos x="272" y="54"/>
                  </a:cxn>
                  <a:cxn ang="0">
                    <a:pos x="264" y="117"/>
                  </a:cxn>
                  <a:cxn ang="0">
                    <a:pos x="276" y="205"/>
                  </a:cxn>
                  <a:cxn ang="0">
                    <a:pos x="339" y="275"/>
                  </a:cxn>
                  <a:cxn ang="0">
                    <a:pos x="363" y="368"/>
                  </a:cxn>
                  <a:cxn ang="0">
                    <a:pos x="292" y="356"/>
                  </a:cxn>
                  <a:cxn ang="0">
                    <a:pos x="359" y="425"/>
                  </a:cxn>
                  <a:cxn ang="0">
                    <a:pos x="359" y="542"/>
                  </a:cxn>
                  <a:cxn ang="0">
                    <a:pos x="368" y="585"/>
                  </a:cxn>
                  <a:cxn ang="0">
                    <a:pos x="355" y="724"/>
                  </a:cxn>
                  <a:cxn ang="0">
                    <a:pos x="350" y="795"/>
                  </a:cxn>
                  <a:cxn ang="0">
                    <a:pos x="321" y="845"/>
                  </a:cxn>
                  <a:cxn ang="0">
                    <a:pos x="368" y="916"/>
                  </a:cxn>
                  <a:cxn ang="0">
                    <a:pos x="363" y="1015"/>
                  </a:cxn>
                  <a:cxn ang="0">
                    <a:pos x="351" y="1077"/>
                  </a:cxn>
                  <a:cxn ang="0">
                    <a:pos x="350" y="1182"/>
                  </a:cxn>
                  <a:cxn ang="0">
                    <a:pos x="342" y="1311"/>
                  </a:cxn>
                  <a:cxn ang="0">
                    <a:pos x="350" y="1399"/>
                  </a:cxn>
                  <a:cxn ang="0">
                    <a:pos x="346" y="1527"/>
                  </a:cxn>
                  <a:cxn ang="0">
                    <a:pos x="350" y="1723"/>
                  </a:cxn>
                  <a:cxn ang="0">
                    <a:pos x="330" y="1747"/>
                  </a:cxn>
                  <a:cxn ang="0">
                    <a:pos x="350" y="1840"/>
                  </a:cxn>
                  <a:cxn ang="0">
                    <a:pos x="317" y="1913"/>
                  </a:cxn>
                  <a:cxn ang="0">
                    <a:pos x="359" y="2056"/>
                  </a:cxn>
                  <a:cxn ang="0">
                    <a:pos x="313" y="2173"/>
                  </a:cxn>
                  <a:cxn ang="0">
                    <a:pos x="340" y="2217"/>
                  </a:cxn>
                  <a:cxn ang="0">
                    <a:pos x="306" y="2299"/>
                  </a:cxn>
                  <a:cxn ang="0">
                    <a:pos x="227" y="2289"/>
                  </a:cxn>
                  <a:cxn ang="0">
                    <a:pos x="143" y="2300"/>
                  </a:cxn>
                </a:cxnLst>
                <a:rect l="0" t="0" r="r" b="b"/>
                <a:pathLst>
                  <a:path w="368" h="2300">
                    <a:moveTo>
                      <a:pt x="135" y="2300"/>
                    </a:moveTo>
                    <a:lnTo>
                      <a:pt x="135" y="2292"/>
                    </a:lnTo>
                    <a:lnTo>
                      <a:pt x="135" y="2288"/>
                    </a:lnTo>
                    <a:lnTo>
                      <a:pt x="114" y="2288"/>
                    </a:lnTo>
                    <a:lnTo>
                      <a:pt x="94" y="2288"/>
                    </a:lnTo>
                    <a:lnTo>
                      <a:pt x="76" y="2288"/>
                    </a:lnTo>
                    <a:lnTo>
                      <a:pt x="58" y="2288"/>
                    </a:lnTo>
                    <a:lnTo>
                      <a:pt x="54" y="2284"/>
                    </a:lnTo>
                    <a:lnTo>
                      <a:pt x="50" y="2279"/>
                    </a:lnTo>
                    <a:lnTo>
                      <a:pt x="47" y="2275"/>
                    </a:lnTo>
                    <a:lnTo>
                      <a:pt x="46" y="2271"/>
                    </a:lnTo>
                    <a:lnTo>
                      <a:pt x="46" y="2279"/>
                    </a:lnTo>
                    <a:lnTo>
                      <a:pt x="46" y="2288"/>
                    </a:lnTo>
                    <a:lnTo>
                      <a:pt x="30" y="2288"/>
                    </a:lnTo>
                    <a:lnTo>
                      <a:pt x="17" y="2288"/>
                    </a:lnTo>
                    <a:lnTo>
                      <a:pt x="17" y="2279"/>
                    </a:lnTo>
                    <a:lnTo>
                      <a:pt x="17" y="2271"/>
                    </a:lnTo>
                    <a:lnTo>
                      <a:pt x="27" y="2271"/>
                    </a:lnTo>
                    <a:lnTo>
                      <a:pt x="36" y="2271"/>
                    </a:lnTo>
                    <a:lnTo>
                      <a:pt x="40" y="2270"/>
                    </a:lnTo>
                    <a:lnTo>
                      <a:pt x="43" y="2268"/>
                    </a:lnTo>
                    <a:lnTo>
                      <a:pt x="46" y="2265"/>
                    </a:lnTo>
                    <a:lnTo>
                      <a:pt x="46" y="2259"/>
                    </a:lnTo>
                    <a:lnTo>
                      <a:pt x="38" y="2259"/>
                    </a:lnTo>
                    <a:lnTo>
                      <a:pt x="29" y="2259"/>
                    </a:lnTo>
                    <a:lnTo>
                      <a:pt x="30" y="2250"/>
                    </a:lnTo>
                    <a:lnTo>
                      <a:pt x="30" y="2240"/>
                    </a:lnTo>
                    <a:lnTo>
                      <a:pt x="29" y="2236"/>
                    </a:lnTo>
                    <a:lnTo>
                      <a:pt x="27" y="2233"/>
                    </a:lnTo>
                    <a:lnTo>
                      <a:pt x="23" y="2231"/>
                    </a:lnTo>
                    <a:lnTo>
                      <a:pt x="17" y="2230"/>
                    </a:lnTo>
                    <a:lnTo>
                      <a:pt x="20" y="2221"/>
                    </a:lnTo>
                    <a:lnTo>
                      <a:pt x="24" y="2211"/>
                    </a:lnTo>
                    <a:lnTo>
                      <a:pt x="25" y="2207"/>
                    </a:lnTo>
                    <a:lnTo>
                      <a:pt x="25" y="2204"/>
                    </a:lnTo>
                    <a:lnTo>
                      <a:pt x="24" y="2203"/>
                    </a:lnTo>
                    <a:lnTo>
                      <a:pt x="22" y="2202"/>
                    </a:lnTo>
                    <a:lnTo>
                      <a:pt x="20" y="2201"/>
                    </a:lnTo>
                    <a:lnTo>
                      <a:pt x="17" y="2201"/>
                    </a:lnTo>
                    <a:lnTo>
                      <a:pt x="18" y="2197"/>
                    </a:lnTo>
                    <a:lnTo>
                      <a:pt x="21" y="2192"/>
                    </a:lnTo>
                    <a:lnTo>
                      <a:pt x="25" y="2188"/>
                    </a:lnTo>
                    <a:lnTo>
                      <a:pt x="29" y="2184"/>
                    </a:lnTo>
                    <a:lnTo>
                      <a:pt x="30" y="2174"/>
                    </a:lnTo>
                    <a:lnTo>
                      <a:pt x="30" y="2165"/>
                    </a:lnTo>
                    <a:lnTo>
                      <a:pt x="29" y="2161"/>
                    </a:lnTo>
                    <a:lnTo>
                      <a:pt x="27" y="2158"/>
                    </a:lnTo>
                    <a:lnTo>
                      <a:pt x="23" y="2155"/>
                    </a:lnTo>
                    <a:lnTo>
                      <a:pt x="17" y="2155"/>
                    </a:lnTo>
                    <a:lnTo>
                      <a:pt x="17" y="2143"/>
                    </a:lnTo>
                    <a:lnTo>
                      <a:pt x="17" y="2134"/>
                    </a:lnTo>
                    <a:lnTo>
                      <a:pt x="18" y="2130"/>
                    </a:lnTo>
                    <a:lnTo>
                      <a:pt x="20" y="2128"/>
                    </a:lnTo>
                    <a:lnTo>
                      <a:pt x="24" y="2126"/>
                    </a:lnTo>
                    <a:lnTo>
                      <a:pt x="29" y="2125"/>
                    </a:lnTo>
                    <a:lnTo>
                      <a:pt x="30" y="2116"/>
                    </a:lnTo>
                    <a:lnTo>
                      <a:pt x="30" y="2107"/>
                    </a:lnTo>
                    <a:lnTo>
                      <a:pt x="29" y="2103"/>
                    </a:lnTo>
                    <a:lnTo>
                      <a:pt x="27" y="2099"/>
                    </a:lnTo>
                    <a:lnTo>
                      <a:pt x="23" y="2097"/>
                    </a:lnTo>
                    <a:lnTo>
                      <a:pt x="17" y="2096"/>
                    </a:lnTo>
                    <a:lnTo>
                      <a:pt x="17" y="2080"/>
                    </a:lnTo>
                    <a:lnTo>
                      <a:pt x="17" y="2067"/>
                    </a:lnTo>
                    <a:lnTo>
                      <a:pt x="17" y="2059"/>
                    </a:lnTo>
                    <a:lnTo>
                      <a:pt x="17" y="2056"/>
                    </a:lnTo>
                    <a:lnTo>
                      <a:pt x="20" y="2046"/>
                    </a:lnTo>
                    <a:lnTo>
                      <a:pt x="24" y="2037"/>
                    </a:lnTo>
                    <a:lnTo>
                      <a:pt x="25" y="2033"/>
                    </a:lnTo>
                    <a:lnTo>
                      <a:pt x="25" y="2030"/>
                    </a:lnTo>
                    <a:lnTo>
                      <a:pt x="24" y="2029"/>
                    </a:lnTo>
                    <a:lnTo>
                      <a:pt x="22" y="2028"/>
                    </a:lnTo>
                    <a:lnTo>
                      <a:pt x="20" y="2027"/>
                    </a:lnTo>
                    <a:lnTo>
                      <a:pt x="17" y="2027"/>
                    </a:lnTo>
                    <a:lnTo>
                      <a:pt x="17" y="2018"/>
                    </a:lnTo>
                    <a:lnTo>
                      <a:pt x="17" y="2009"/>
                    </a:lnTo>
                    <a:lnTo>
                      <a:pt x="30" y="2009"/>
                    </a:lnTo>
                    <a:lnTo>
                      <a:pt x="46" y="2009"/>
                    </a:lnTo>
                    <a:lnTo>
                      <a:pt x="47" y="2005"/>
                    </a:lnTo>
                    <a:lnTo>
                      <a:pt x="50" y="2001"/>
                    </a:lnTo>
                    <a:lnTo>
                      <a:pt x="54" y="1999"/>
                    </a:lnTo>
                    <a:lnTo>
                      <a:pt x="58" y="1998"/>
                    </a:lnTo>
                    <a:lnTo>
                      <a:pt x="58" y="1989"/>
                    </a:lnTo>
                    <a:lnTo>
                      <a:pt x="58" y="1980"/>
                    </a:lnTo>
                    <a:lnTo>
                      <a:pt x="49" y="1981"/>
                    </a:lnTo>
                    <a:lnTo>
                      <a:pt x="39" y="1981"/>
                    </a:lnTo>
                    <a:lnTo>
                      <a:pt x="35" y="1980"/>
                    </a:lnTo>
                    <a:lnTo>
                      <a:pt x="32" y="1978"/>
                    </a:lnTo>
                    <a:lnTo>
                      <a:pt x="30" y="1974"/>
                    </a:lnTo>
                    <a:lnTo>
                      <a:pt x="29" y="1969"/>
                    </a:lnTo>
                    <a:lnTo>
                      <a:pt x="38" y="1969"/>
                    </a:lnTo>
                    <a:lnTo>
                      <a:pt x="46" y="1969"/>
                    </a:lnTo>
                    <a:lnTo>
                      <a:pt x="46" y="1955"/>
                    </a:lnTo>
                    <a:lnTo>
                      <a:pt x="46" y="1942"/>
                    </a:lnTo>
                    <a:lnTo>
                      <a:pt x="46" y="1931"/>
                    </a:lnTo>
                    <a:lnTo>
                      <a:pt x="46" y="1921"/>
                    </a:lnTo>
                    <a:lnTo>
                      <a:pt x="38" y="1922"/>
                    </a:lnTo>
                    <a:lnTo>
                      <a:pt x="33" y="1924"/>
                    </a:lnTo>
                    <a:lnTo>
                      <a:pt x="31" y="1927"/>
                    </a:lnTo>
                    <a:lnTo>
                      <a:pt x="30" y="1930"/>
                    </a:lnTo>
                    <a:lnTo>
                      <a:pt x="29" y="1933"/>
                    </a:lnTo>
                    <a:lnTo>
                      <a:pt x="28" y="1936"/>
                    </a:lnTo>
                    <a:lnTo>
                      <a:pt x="26" y="1937"/>
                    </a:lnTo>
                    <a:lnTo>
                      <a:pt x="24" y="1938"/>
                    </a:lnTo>
                    <a:lnTo>
                      <a:pt x="21" y="1939"/>
                    </a:lnTo>
                    <a:lnTo>
                      <a:pt x="17" y="1939"/>
                    </a:lnTo>
                    <a:lnTo>
                      <a:pt x="18" y="1934"/>
                    </a:lnTo>
                    <a:lnTo>
                      <a:pt x="21" y="1930"/>
                    </a:lnTo>
                    <a:lnTo>
                      <a:pt x="25" y="1926"/>
                    </a:lnTo>
                    <a:lnTo>
                      <a:pt x="29" y="1921"/>
                    </a:lnTo>
                    <a:lnTo>
                      <a:pt x="30" y="1912"/>
                    </a:lnTo>
                    <a:lnTo>
                      <a:pt x="30" y="1903"/>
                    </a:lnTo>
                    <a:lnTo>
                      <a:pt x="29" y="1898"/>
                    </a:lnTo>
                    <a:lnTo>
                      <a:pt x="27" y="1895"/>
                    </a:lnTo>
                    <a:lnTo>
                      <a:pt x="23" y="1893"/>
                    </a:lnTo>
                    <a:lnTo>
                      <a:pt x="17" y="1892"/>
                    </a:lnTo>
                    <a:lnTo>
                      <a:pt x="17" y="1876"/>
                    </a:lnTo>
                    <a:lnTo>
                      <a:pt x="17" y="1863"/>
                    </a:lnTo>
                    <a:lnTo>
                      <a:pt x="30" y="1863"/>
                    </a:lnTo>
                    <a:lnTo>
                      <a:pt x="46" y="1863"/>
                    </a:lnTo>
                    <a:lnTo>
                      <a:pt x="46" y="1847"/>
                    </a:lnTo>
                    <a:lnTo>
                      <a:pt x="46" y="1834"/>
                    </a:lnTo>
                    <a:lnTo>
                      <a:pt x="30" y="1834"/>
                    </a:lnTo>
                    <a:lnTo>
                      <a:pt x="17" y="1834"/>
                    </a:lnTo>
                    <a:lnTo>
                      <a:pt x="17" y="1822"/>
                    </a:lnTo>
                    <a:lnTo>
                      <a:pt x="17" y="1812"/>
                    </a:lnTo>
                    <a:lnTo>
                      <a:pt x="17" y="1802"/>
                    </a:lnTo>
                    <a:lnTo>
                      <a:pt x="17" y="1794"/>
                    </a:lnTo>
                    <a:lnTo>
                      <a:pt x="9" y="1794"/>
                    </a:lnTo>
                    <a:lnTo>
                      <a:pt x="0" y="1794"/>
                    </a:lnTo>
                    <a:lnTo>
                      <a:pt x="0" y="1785"/>
                    </a:lnTo>
                    <a:lnTo>
                      <a:pt x="0" y="1776"/>
                    </a:lnTo>
                    <a:lnTo>
                      <a:pt x="12" y="1776"/>
                    </a:lnTo>
                    <a:lnTo>
                      <a:pt x="29" y="1776"/>
                    </a:lnTo>
                    <a:lnTo>
                      <a:pt x="30" y="1767"/>
                    </a:lnTo>
                    <a:lnTo>
                      <a:pt x="30" y="1757"/>
                    </a:lnTo>
                    <a:lnTo>
                      <a:pt x="29" y="1753"/>
                    </a:lnTo>
                    <a:lnTo>
                      <a:pt x="27" y="1750"/>
                    </a:lnTo>
                    <a:lnTo>
                      <a:pt x="23" y="1748"/>
                    </a:lnTo>
                    <a:lnTo>
                      <a:pt x="17" y="1747"/>
                    </a:lnTo>
                    <a:lnTo>
                      <a:pt x="17" y="1735"/>
                    </a:lnTo>
                    <a:lnTo>
                      <a:pt x="17" y="1725"/>
                    </a:lnTo>
                    <a:lnTo>
                      <a:pt x="17" y="1715"/>
                    </a:lnTo>
                    <a:lnTo>
                      <a:pt x="17" y="1706"/>
                    </a:lnTo>
                    <a:lnTo>
                      <a:pt x="30" y="1706"/>
                    </a:lnTo>
                    <a:lnTo>
                      <a:pt x="46" y="1706"/>
                    </a:lnTo>
                    <a:lnTo>
                      <a:pt x="46" y="1690"/>
                    </a:lnTo>
                    <a:lnTo>
                      <a:pt x="46" y="1677"/>
                    </a:lnTo>
                    <a:lnTo>
                      <a:pt x="37" y="1680"/>
                    </a:lnTo>
                    <a:lnTo>
                      <a:pt x="28" y="1684"/>
                    </a:lnTo>
                    <a:lnTo>
                      <a:pt x="24" y="1685"/>
                    </a:lnTo>
                    <a:lnTo>
                      <a:pt x="20" y="1685"/>
                    </a:lnTo>
                    <a:lnTo>
                      <a:pt x="19" y="1684"/>
                    </a:lnTo>
                    <a:lnTo>
                      <a:pt x="18" y="1683"/>
                    </a:lnTo>
                    <a:lnTo>
                      <a:pt x="18" y="1680"/>
                    </a:lnTo>
                    <a:lnTo>
                      <a:pt x="17" y="1677"/>
                    </a:lnTo>
                    <a:lnTo>
                      <a:pt x="21" y="1677"/>
                    </a:lnTo>
                    <a:lnTo>
                      <a:pt x="29" y="1677"/>
                    </a:lnTo>
                    <a:lnTo>
                      <a:pt x="25" y="1669"/>
                    </a:lnTo>
                    <a:lnTo>
                      <a:pt x="21" y="1661"/>
                    </a:lnTo>
                    <a:lnTo>
                      <a:pt x="18" y="1654"/>
                    </a:lnTo>
                    <a:lnTo>
                      <a:pt x="17" y="1648"/>
                    </a:lnTo>
                    <a:lnTo>
                      <a:pt x="21" y="1652"/>
                    </a:lnTo>
                    <a:lnTo>
                      <a:pt x="29" y="1660"/>
                    </a:lnTo>
                    <a:lnTo>
                      <a:pt x="34" y="1656"/>
                    </a:lnTo>
                    <a:lnTo>
                      <a:pt x="41" y="1652"/>
                    </a:lnTo>
                    <a:lnTo>
                      <a:pt x="49" y="1649"/>
                    </a:lnTo>
                    <a:lnTo>
                      <a:pt x="58" y="1648"/>
                    </a:lnTo>
                    <a:lnTo>
                      <a:pt x="54" y="1640"/>
                    </a:lnTo>
                    <a:lnTo>
                      <a:pt x="50" y="1632"/>
                    </a:lnTo>
                    <a:lnTo>
                      <a:pt x="47" y="1625"/>
                    </a:lnTo>
                    <a:lnTo>
                      <a:pt x="46" y="1619"/>
                    </a:lnTo>
                    <a:lnTo>
                      <a:pt x="38" y="1619"/>
                    </a:lnTo>
                    <a:lnTo>
                      <a:pt x="29" y="1619"/>
                    </a:lnTo>
                    <a:lnTo>
                      <a:pt x="29" y="1606"/>
                    </a:lnTo>
                    <a:lnTo>
                      <a:pt x="29" y="1594"/>
                    </a:lnTo>
                    <a:lnTo>
                      <a:pt x="29" y="1582"/>
                    </a:lnTo>
                    <a:lnTo>
                      <a:pt x="29" y="1572"/>
                    </a:lnTo>
                    <a:lnTo>
                      <a:pt x="21" y="1564"/>
                    </a:lnTo>
                    <a:lnTo>
                      <a:pt x="17" y="1560"/>
                    </a:lnTo>
                    <a:lnTo>
                      <a:pt x="30" y="1560"/>
                    </a:lnTo>
                    <a:lnTo>
                      <a:pt x="46" y="1560"/>
                    </a:lnTo>
                    <a:lnTo>
                      <a:pt x="46" y="1572"/>
                    </a:lnTo>
                    <a:lnTo>
                      <a:pt x="46" y="1581"/>
                    </a:lnTo>
                    <a:lnTo>
                      <a:pt x="47" y="1585"/>
                    </a:lnTo>
                    <a:lnTo>
                      <a:pt x="49" y="1587"/>
                    </a:lnTo>
                    <a:lnTo>
                      <a:pt x="52" y="1589"/>
                    </a:lnTo>
                    <a:lnTo>
                      <a:pt x="58" y="1589"/>
                    </a:lnTo>
                    <a:lnTo>
                      <a:pt x="58" y="1576"/>
                    </a:lnTo>
                    <a:lnTo>
                      <a:pt x="58" y="1564"/>
                    </a:lnTo>
                    <a:lnTo>
                      <a:pt x="58" y="1553"/>
                    </a:lnTo>
                    <a:lnTo>
                      <a:pt x="58" y="1543"/>
                    </a:lnTo>
                    <a:lnTo>
                      <a:pt x="41" y="1543"/>
                    </a:lnTo>
                    <a:lnTo>
                      <a:pt x="29" y="1543"/>
                    </a:lnTo>
                    <a:lnTo>
                      <a:pt x="21" y="1535"/>
                    </a:lnTo>
                    <a:lnTo>
                      <a:pt x="17" y="1531"/>
                    </a:lnTo>
                    <a:lnTo>
                      <a:pt x="17" y="1520"/>
                    </a:lnTo>
                    <a:lnTo>
                      <a:pt x="17" y="1510"/>
                    </a:lnTo>
                    <a:lnTo>
                      <a:pt x="18" y="1507"/>
                    </a:lnTo>
                    <a:lnTo>
                      <a:pt x="20" y="1504"/>
                    </a:lnTo>
                    <a:lnTo>
                      <a:pt x="24" y="1503"/>
                    </a:lnTo>
                    <a:lnTo>
                      <a:pt x="29" y="1502"/>
                    </a:lnTo>
                    <a:lnTo>
                      <a:pt x="25" y="1498"/>
                    </a:lnTo>
                    <a:lnTo>
                      <a:pt x="21" y="1494"/>
                    </a:lnTo>
                    <a:lnTo>
                      <a:pt x="18" y="1489"/>
                    </a:lnTo>
                    <a:lnTo>
                      <a:pt x="17" y="1485"/>
                    </a:lnTo>
                    <a:lnTo>
                      <a:pt x="16" y="1467"/>
                    </a:lnTo>
                    <a:lnTo>
                      <a:pt x="15" y="1444"/>
                    </a:lnTo>
                    <a:lnTo>
                      <a:pt x="15" y="1433"/>
                    </a:lnTo>
                    <a:lnTo>
                      <a:pt x="17" y="1424"/>
                    </a:lnTo>
                    <a:lnTo>
                      <a:pt x="19" y="1420"/>
                    </a:lnTo>
                    <a:lnTo>
                      <a:pt x="22" y="1418"/>
                    </a:lnTo>
                    <a:lnTo>
                      <a:pt x="25" y="1416"/>
                    </a:lnTo>
                    <a:lnTo>
                      <a:pt x="29" y="1415"/>
                    </a:lnTo>
                    <a:lnTo>
                      <a:pt x="29" y="1399"/>
                    </a:lnTo>
                    <a:lnTo>
                      <a:pt x="29" y="1386"/>
                    </a:lnTo>
                    <a:lnTo>
                      <a:pt x="39" y="1386"/>
                    </a:lnTo>
                    <a:lnTo>
                      <a:pt x="50" y="1386"/>
                    </a:lnTo>
                    <a:lnTo>
                      <a:pt x="62" y="1386"/>
                    </a:lnTo>
                    <a:lnTo>
                      <a:pt x="75" y="1386"/>
                    </a:lnTo>
                    <a:lnTo>
                      <a:pt x="75" y="1378"/>
                    </a:lnTo>
                    <a:lnTo>
                      <a:pt x="75" y="1369"/>
                    </a:lnTo>
                    <a:lnTo>
                      <a:pt x="62" y="1369"/>
                    </a:lnTo>
                    <a:lnTo>
                      <a:pt x="50" y="1369"/>
                    </a:lnTo>
                    <a:lnTo>
                      <a:pt x="39" y="1369"/>
                    </a:lnTo>
                    <a:lnTo>
                      <a:pt x="29" y="1369"/>
                    </a:lnTo>
                    <a:lnTo>
                      <a:pt x="21" y="1361"/>
                    </a:lnTo>
                    <a:lnTo>
                      <a:pt x="17" y="1357"/>
                    </a:lnTo>
                    <a:lnTo>
                      <a:pt x="17" y="1348"/>
                    </a:lnTo>
                    <a:lnTo>
                      <a:pt x="17" y="1340"/>
                    </a:lnTo>
                    <a:lnTo>
                      <a:pt x="30" y="1340"/>
                    </a:lnTo>
                    <a:lnTo>
                      <a:pt x="46" y="1340"/>
                    </a:lnTo>
                    <a:lnTo>
                      <a:pt x="47" y="1344"/>
                    </a:lnTo>
                    <a:lnTo>
                      <a:pt x="50" y="1348"/>
                    </a:lnTo>
                    <a:lnTo>
                      <a:pt x="54" y="1353"/>
                    </a:lnTo>
                    <a:lnTo>
                      <a:pt x="58" y="1357"/>
                    </a:lnTo>
                    <a:lnTo>
                      <a:pt x="58" y="1340"/>
                    </a:lnTo>
                    <a:lnTo>
                      <a:pt x="58" y="1328"/>
                    </a:lnTo>
                    <a:lnTo>
                      <a:pt x="67" y="1328"/>
                    </a:lnTo>
                    <a:lnTo>
                      <a:pt x="75" y="1328"/>
                    </a:lnTo>
                    <a:lnTo>
                      <a:pt x="75" y="1324"/>
                    </a:lnTo>
                    <a:lnTo>
                      <a:pt x="74" y="1321"/>
                    </a:lnTo>
                    <a:lnTo>
                      <a:pt x="73" y="1318"/>
                    </a:lnTo>
                    <a:lnTo>
                      <a:pt x="71" y="1316"/>
                    </a:lnTo>
                    <a:lnTo>
                      <a:pt x="65" y="1312"/>
                    </a:lnTo>
                    <a:lnTo>
                      <a:pt x="59" y="1311"/>
                    </a:lnTo>
                    <a:lnTo>
                      <a:pt x="44" y="1310"/>
                    </a:lnTo>
                    <a:lnTo>
                      <a:pt x="29" y="1311"/>
                    </a:lnTo>
                    <a:lnTo>
                      <a:pt x="29" y="1294"/>
                    </a:lnTo>
                    <a:lnTo>
                      <a:pt x="29" y="1282"/>
                    </a:lnTo>
                    <a:lnTo>
                      <a:pt x="41" y="1282"/>
                    </a:lnTo>
                    <a:lnTo>
                      <a:pt x="58" y="1282"/>
                    </a:lnTo>
                    <a:lnTo>
                      <a:pt x="59" y="1272"/>
                    </a:lnTo>
                    <a:lnTo>
                      <a:pt x="59" y="1263"/>
                    </a:lnTo>
                    <a:lnTo>
                      <a:pt x="58" y="1259"/>
                    </a:lnTo>
                    <a:lnTo>
                      <a:pt x="56" y="1256"/>
                    </a:lnTo>
                    <a:lnTo>
                      <a:pt x="52" y="1254"/>
                    </a:lnTo>
                    <a:lnTo>
                      <a:pt x="46" y="1253"/>
                    </a:lnTo>
                    <a:lnTo>
                      <a:pt x="46" y="1261"/>
                    </a:lnTo>
                    <a:lnTo>
                      <a:pt x="46" y="1270"/>
                    </a:lnTo>
                    <a:lnTo>
                      <a:pt x="30" y="1270"/>
                    </a:lnTo>
                    <a:lnTo>
                      <a:pt x="17" y="1270"/>
                    </a:lnTo>
                    <a:lnTo>
                      <a:pt x="17" y="1258"/>
                    </a:lnTo>
                    <a:lnTo>
                      <a:pt x="17" y="1249"/>
                    </a:lnTo>
                    <a:lnTo>
                      <a:pt x="18" y="1246"/>
                    </a:lnTo>
                    <a:lnTo>
                      <a:pt x="20" y="1243"/>
                    </a:lnTo>
                    <a:lnTo>
                      <a:pt x="24" y="1242"/>
                    </a:lnTo>
                    <a:lnTo>
                      <a:pt x="29" y="1241"/>
                    </a:lnTo>
                    <a:lnTo>
                      <a:pt x="29" y="1232"/>
                    </a:lnTo>
                    <a:lnTo>
                      <a:pt x="29" y="1223"/>
                    </a:lnTo>
                    <a:lnTo>
                      <a:pt x="33" y="1218"/>
                    </a:lnTo>
                    <a:lnTo>
                      <a:pt x="38" y="1215"/>
                    </a:lnTo>
                    <a:lnTo>
                      <a:pt x="42" y="1212"/>
                    </a:lnTo>
                    <a:lnTo>
                      <a:pt x="46" y="1211"/>
                    </a:lnTo>
                    <a:lnTo>
                      <a:pt x="30" y="1211"/>
                    </a:lnTo>
                    <a:lnTo>
                      <a:pt x="17" y="1211"/>
                    </a:lnTo>
                    <a:lnTo>
                      <a:pt x="17" y="1199"/>
                    </a:lnTo>
                    <a:lnTo>
                      <a:pt x="17" y="1190"/>
                    </a:lnTo>
                    <a:lnTo>
                      <a:pt x="18" y="1187"/>
                    </a:lnTo>
                    <a:lnTo>
                      <a:pt x="20" y="1184"/>
                    </a:lnTo>
                    <a:lnTo>
                      <a:pt x="24" y="1183"/>
                    </a:lnTo>
                    <a:lnTo>
                      <a:pt x="29" y="1182"/>
                    </a:lnTo>
                    <a:lnTo>
                      <a:pt x="29" y="1165"/>
                    </a:lnTo>
                    <a:lnTo>
                      <a:pt x="29" y="1153"/>
                    </a:lnTo>
                    <a:lnTo>
                      <a:pt x="38" y="1153"/>
                    </a:lnTo>
                    <a:lnTo>
                      <a:pt x="46" y="1153"/>
                    </a:lnTo>
                    <a:lnTo>
                      <a:pt x="46" y="1144"/>
                    </a:lnTo>
                    <a:lnTo>
                      <a:pt x="46" y="1135"/>
                    </a:lnTo>
                    <a:lnTo>
                      <a:pt x="30" y="1135"/>
                    </a:lnTo>
                    <a:lnTo>
                      <a:pt x="17" y="1135"/>
                    </a:lnTo>
                    <a:lnTo>
                      <a:pt x="17" y="1124"/>
                    </a:lnTo>
                    <a:lnTo>
                      <a:pt x="17" y="1114"/>
                    </a:lnTo>
                    <a:lnTo>
                      <a:pt x="18" y="1111"/>
                    </a:lnTo>
                    <a:lnTo>
                      <a:pt x="20" y="1109"/>
                    </a:lnTo>
                    <a:lnTo>
                      <a:pt x="24" y="1107"/>
                    </a:lnTo>
                    <a:lnTo>
                      <a:pt x="29" y="1107"/>
                    </a:lnTo>
                    <a:lnTo>
                      <a:pt x="29" y="1115"/>
                    </a:lnTo>
                    <a:lnTo>
                      <a:pt x="29" y="1124"/>
                    </a:lnTo>
                    <a:lnTo>
                      <a:pt x="41" y="1124"/>
                    </a:lnTo>
                    <a:lnTo>
                      <a:pt x="58" y="1124"/>
                    </a:lnTo>
                    <a:lnTo>
                      <a:pt x="59" y="1115"/>
                    </a:lnTo>
                    <a:lnTo>
                      <a:pt x="59" y="1105"/>
                    </a:lnTo>
                    <a:lnTo>
                      <a:pt x="58" y="1101"/>
                    </a:lnTo>
                    <a:lnTo>
                      <a:pt x="56" y="1098"/>
                    </a:lnTo>
                    <a:lnTo>
                      <a:pt x="52" y="1096"/>
                    </a:lnTo>
                    <a:lnTo>
                      <a:pt x="46" y="1095"/>
                    </a:lnTo>
                    <a:lnTo>
                      <a:pt x="46" y="1083"/>
                    </a:lnTo>
                    <a:lnTo>
                      <a:pt x="46" y="1074"/>
                    </a:lnTo>
                    <a:lnTo>
                      <a:pt x="47" y="1071"/>
                    </a:lnTo>
                    <a:lnTo>
                      <a:pt x="49" y="1068"/>
                    </a:lnTo>
                    <a:lnTo>
                      <a:pt x="52" y="1066"/>
                    </a:lnTo>
                    <a:lnTo>
                      <a:pt x="58" y="1066"/>
                    </a:lnTo>
                    <a:lnTo>
                      <a:pt x="58" y="1049"/>
                    </a:lnTo>
                    <a:lnTo>
                      <a:pt x="58" y="1037"/>
                    </a:lnTo>
                    <a:lnTo>
                      <a:pt x="54" y="1038"/>
                    </a:lnTo>
                    <a:lnTo>
                      <a:pt x="50" y="1041"/>
                    </a:lnTo>
                    <a:lnTo>
                      <a:pt x="47" y="1044"/>
                    </a:lnTo>
                    <a:lnTo>
                      <a:pt x="46" y="1049"/>
                    </a:lnTo>
                    <a:lnTo>
                      <a:pt x="38" y="1049"/>
                    </a:lnTo>
                    <a:lnTo>
                      <a:pt x="33" y="1051"/>
                    </a:lnTo>
                    <a:lnTo>
                      <a:pt x="31" y="1054"/>
                    </a:lnTo>
                    <a:lnTo>
                      <a:pt x="30" y="1057"/>
                    </a:lnTo>
                    <a:lnTo>
                      <a:pt x="29" y="1060"/>
                    </a:lnTo>
                    <a:lnTo>
                      <a:pt x="28" y="1063"/>
                    </a:lnTo>
                    <a:lnTo>
                      <a:pt x="26" y="1064"/>
                    </a:lnTo>
                    <a:lnTo>
                      <a:pt x="24" y="1065"/>
                    </a:lnTo>
                    <a:lnTo>
                      <a:pt x="21" y="1066"/>
                    </a:lnTo>
                    <a:lnTo>
                      <a:pt x="17" y="1066"/>
                    </a:lnTo>
                    <a:lnTo>
                      <a:pt x="18" y="1057"/>
                    </a:lnTo>
                    <a:lnTo>
                      <a:pt x="21" y="1049"/>
                    </a:lnTo>
                    <a:lnTo>
                      <a:pt x="25" y="1042"/>
                    </a:lnTo>
                    <a:lnTo>
                      <a:pt x="29" y="1037"/>
                    </a:lnTo>
                    <a:lnTo>
                      <a:pt x="38" y="1037"/>
                    </a:lnTo>
                    <a:lnTo>
                      <a:pt x="46" y="1037"/>
                    </a:lnTo>
                    <a:lnTo>
                      <a:pt x="46" y="1024"/>
                    </a:lnTo>
                    <a:lnTo>
                      <a:pt x="46" y="1012"/>
                    </a:lnTo>
                    <a:lnTo>
                      <a:pt x="46" y="1000"/>
                    </a:lnTo>
                    <a:lnTo>
                      <a:pt x="46" y="990"/>
                    </a:lnTo>
                    <a:lnTo>
                      <a:pt x="30" y="990"/>
                    </a:lnTo>
                    <a:lnTo>
                      <a:pt x="17" y="990"/>
                    </a:lnTo>
                    <a:lnTo>
                      <a:pt x="18" y="986"/>
                    </a:lnTo>
                    <a:lnTo>
                      <a:pt x="21" y="982"/>
                    </a:lnTo>
                    <a:lnTo>
                      <a:pt x="25" y="980"/>
                    </a:lnTo>
                    <a:lnTo>
                      <a:pt x="29" y="979"/>
                    </a:lnTo>
                    <a:lnTo>
                      <a:pt x="25" y="970"/>
                    </a:lnTo>
                    <a:lnTo>
                      <a:pt x="21" y="962"/>
                    </a:lnTo>
                    <a:lnTo>
                      <a:pt x="18" y="955"/>
                    </a:lnTo>
                    <a:lnTo>
                      <a:pt x="17" y="950"/>
                    </a:lnTo>
                    <a:lnTo>
                      <a:pt x="21" y="950"/>
                    </a:lnTo>
                    <a:lnTo>
                      <a:pt x="29" y="950"/>
                    </a:lnTo>
                    <a:lnTo>
                      <a:pt x="29" y="933"/>
                    </a:lnTo>
                    <a:lnTo>
                      <a:pt x="29" y="919"/>
                    </a:lnTo>
                    <a:lnTo>
                      <a:pt x="29" y="905"/>
                    </a:lnTo>
                    <a:lnTo>
                      <a:pt x="29" y="892"/>
                    </a:lnTo>
                    <a:lnTo>
                      <a:pt x="38" y="892"/>
                    </a:lnTo>
                    <a:lnTo>
                      <a:pt x="46" y="892"/>
                    </a:lnTo>
                    <a:lnTo>
                      <a:pt x="46" y="879"/>
                    </a:lnTo>
                    <a:lnTo>
                      <a:pt x="46" y="866"/>
                    </a:lnTo>
                    <a:lnTo>
                      <a:pt x="46" y="854"/>
                    </a:lnTo>
                    <a:lnTo>
                      <a:pt x="46" y="844"/>
                    </a:lnTo>
                    <a:lnTo>
                      <a:pt x="56" y="845"/>
                    </a:lnTo>
                    <a:lnTo>
                      <a:pt x="65" y="845"/>
                    </a:lnTo>
                    <a:lnTo>
                      <a:pt x="69" y="844"/>
                    </a:lnTo>
                    <a:lnTo>
                      <a:pt x="73" y="842"/>
                    </a:lnTo>
                    <a:lnTo>
                      <a:pt x="75" y="838"/>
                    </a:lnTo>
                    <a:lnTo>
                      <a:pt x="75" y="833"/>
                    </a:lnTo>
                    <a:lnTo>
                      <a:pt x="62" y="833"/>
                    </a:lnTo>
                    <a:lnTo>
                      <a:pt x="50" y="833"/>
                    </a:lnTo>
                    <a:lnTo>
                      <a:pt x="39" y="833"/>
                    </a:lnTo>
                    <a:lnTo>
                      <a:pt x="29" y="833"/>
                    </a:lnTo>
                    <a:lnTo>
                      <a:pt x="29" y="816"/>
                    </a:lnTo>
                    <a:lnTo>
                      <a:pt x="29" y="804"/>
                    </a:lnTo>
                    <a:lnTo>
                      <a:pt x="38" y="804"/>
                    </a:lnTo>
                    <a:lnTo>
                      <a:pt x="46" y="804"/>
                    </a:lnTo>
                    <a:lnTo>
                      <a:pt x="46" y="787"/>
                    </a:lnTo>
                    <a:lnTo>
                      <a:pt x="46" y="775"/>
                    </a:lnTo>
                    <a:lnTo>
                      <a:pt x="37" y="777"/>
                    </a:lnTo>
                    <a:lnTo>
                      <a:pt x="28" y="781"/>
                    </a:lnTo>
                    <a:lnTo>
                      <a:pt x="24" y="782"/>
                    </a:lnTo>
                    <a:lnTo>
                      <a:pt x="20" y="782"/>
                    </a:lnTo>
                    <a:lnTo>
                      <a:pt x="19" y="781"/>
                    </a:lnTo>
                    <a:lnTo>
                      <a:pt x="18" y="780"/>
                    </a:lnTo>
                    <a:lnTo>
                      <a:pt x="18" y="778"/>
                    </a:lnTo>
                    <a:lnTo>
                      <a:pt x="17" y="775"/>
                    </a:lnTo>
                    <a:lnTo>
                      <a:pt x="21" y="775"/>
                    </a:lnTo>
                    <a:lnTo>
                      <a:pt x="29" y="775"/>
                    </a:lnTo>
                    <a:lnTo>
                      <a:pt x="29" y="762"/>
                    </a:lnTo>
                    <a:lnTo>
                      <a:pt x="29" y="749"/>
                    </a:lnTo>
                    <a:lnTo>
                      <a:pt x="29" y="738"/>
                    </a:lnTo>
                    <a:lnTo>
                      <a:pt x="29" y="728"/>
                    </a:lnTo>
                    <a:lnTo>
                      <a:pt x="21" y="720"/>
                    </a:lnTo>
                    <a:lnTo>
                      <a:pt x="17" y="717"/>
                    </a:lnTo>
                    <a:lnTo>
                      <a:pt x="30" y="717"/>
                    </a:lnTo>
                    <a:lnTo>
                      <a:pt x="46" y="717"/>
                    </a:lnTo>
                    <a:lnTo>
                      <a:pt x="46" y="700"/>
                    </a:lnTo>
                    <a:lnTo>
                      <a:pt x="46" y="688"/>
                    </a:lnTo>
                    <a:lnTo>
                      <a:pt x="30" y="688"/>
                    </a:lnTo>
                    <a:lnTo>
                      <a:pt x="17" y="688"/>
                    </a:lnTo>
                    <a:lnTo>
                      <a:pt x="16" y="671"/>
                    </a:lnTo>
                    <a:lnTo>
                      <a:pt x="15" y="652"/>
                    </a:lnTo>
                    <a:lnTo>
                      <a:pt x="15" y="643"/>
                    </a:lnTo>
                    <a:lnTo>
                      <a:pt x="17" y="636"/>
                    </a:lnTo>
                    <a:lnTo>
                      <a:pt x="19" y="634"/>
                    </a:lnTo>
                    <a:lnTo>
                      <a:pt x="22" y="631"/>
                    </a:lnTo>
                    <a:lnTo>
                      <a:pt x="25" y="630"/>
                    </a:lnTo>
                    <a:lnTo>
                      <a:pt x="29" y="629"/>
                    </a:lnTo>
                    <a:lnTo>
                      <a:pt x="30" y="615"/>
                    </a:lnTo>
                    <a:lnTo>
                      <a:pt x="30" y="600"/>
                    </a:lnTo>
                    <a:lnTo>
                      <a:pt x="29" y="593"/>
                    </a:lnTo>
                    <a:lnTo>
                      <a:pt x="27" y="588"/>
                    </a:lnTo>
                    <a:lnTo>
                      <a:pt x="25" y="586"/>
                    </a:lnTo>
                    <a:lnTo>
                      <a:pt x="23" y="584"/>
                    </a:lnTo>
                    <a:lnTo>
                      <a:pt x="20" y="583"/>
                    </a:lnTo>
                    <a:lnTo>
                      <a:pt x="17" y="583"/>
                    </a:lnTo>
                    <a:lnTo>
                      <a:pt x="17" y="571"/>
                    </a:lnTo>
                    <a:lnTo>
                      <a:pt x="17" y="562"/>
                    </a:lnTo>
                    <a:lnTo>
                      <a:pt x="18" y="559"/>
                    </a:lnTo>
                    <a:lnTo>
                      <a:pt x="20" y="556"/>
                    </a:lnTo>
                    <a:lnTo>
                      <a:pt x="24" y="555"/>
                    </a:lnTo>
                    <a:lnTo>
                      <a:pt x="29" y="554"/>
                    </a:lnTo>
                    <a:lnTo>
                      <a:pt x="29" y="542"/>
                    </a:lnTo>
                    <a:lnTo>
                      <a:pt x="29" y="532"/>
                    </a:lnTo>
                    <a:lnTo>
                      <a:pt x="29" y="522"/>
                    </a:lnTo>
                    <a:lnTo>
                      <a:pt x="29" y="513"/>
                    </a:lnTo>
                    <a:lnTo>
                      <a:pt x="38" y="513"/>
                    </a:lnTo>
                    <a:lnTo>
                      <a:pt x="46" y="513"/>
                    </a:lnTo>
                    <a:lnTo>
                      <a:pt x="46" y="500"/>
                    </a:lnTo>
                    <a:lnTo>
                      <a:pt x="46" y="487"/>
                    </a:lnTo>
                    <a:lnTo>
                      <a:pt x="46" y="476"/>
                    </a:lnTo>
                    <a:lnTo>
                      <a:pt x="46" y="466"/>
                    </a:lnTo>
                    <a:lnTo>
                      <a:pt x="41" y="466"/>
                    </a:lnTo>
                    <a:lnTo>
                      <a:pt x="36" y="467"/>
                    </a:lnTo>
                    <a:lnTo>
                      <a:pt x="33" y="469"/>
                    </a:lnTo>
                    <a:lnTo>
                      <a:pt x="31" y="470"/>
                    </a:lnTo>
                    <a:lnTo>
                      <a:pt x="30" y="473"/>
                    </a:lnTo>
                    <a:lnTo>
                      <a:pt x="29" y="475"/>
                    </a:lnTo>
                    <a:lnTo>
                      <a:pt x="29" y="478"/>
                    </a:lnTo>
                    <a:lnTo>
                      <a:pt x="30" y="480"/>
                    </a:lnTo>
                    <a:lnTo>
                      <a:pt x="30" y="486"/>
                    </a:lnTo>
                    <a:lnTo>
                      <a:pt x="29" y="490"/>
                    </a:lnTo>
                    <a:lnTo>
                      <a:pt x="28" y="492"/>
                    </a:lnTo>
                    <a:lnTo>
                      <a:pt x="25" y="494"/>
                    </a:lnTo>
                    <a:lnTo>
                      <a:pt x="22" y="495"/>
                    </a:lnTo>
                    <a:lnTo>
                      <a:pt x="17" y="495"/>
                    </a:lnTo>
                    <a:lnTo>
                      <a:pt x="17" y="483"/>
                    </a:lnTo>
                    <a:lnTo>
                      <a:pt x="17" y="474"/>
                    </a:lnTo>
                    <a:lnTo>
                      <a:pt x="18" y="471"/>
                    </a:lnTo>
                    <a:lnTo>
                      <a:pt x="20" y="468"/>
                    </a:lnTo>
                    <a:lnTo>
                      <a:pt x="24" y="467"/>
                    </a:lnTo>
                    <a:lnTo>
                      <a:pt x="29" y="466"/>
                    </a:lnTo>
                    <a:lnTo>
                      <a:pt x="30" y="457"/>
                    </a:lnTo>
                    <a:lnTo>
                      <a:pt x="30" y="447"/>
                    </a:lnTo>
                    <a:lnTo>
                      <a:pt x="29" y="443"/>
                    </a:lnTo>
                    <a:lnTo>
                      <a:pt x="27" y="440"/>
                    </a:lnTo>
                    <a:lnTo>
                      <a:pt x="23" y="438"/>
                    </a:lnTo>
                    <a:lnTo>
                      <a:pt x="17" y="437"/>
                    </a:lnTo>
                    <a:lnTo>
                      <a:pt x="17" y="425"/>
                    </a:lnTo>
                    <a:lnTo>
                      <a:pt x="17" y="414"/>
                    </a:lnTo>
                    <a:lnTo>
                      <a:pt x="17" y="405"/>
                    </a:lnTo>
                    <a:lnTo>
                      <a:pt x="17" y="396"/>
                    </a:lnTo>
                    <a:lnTo>
                      <a:pt x="9" y="396"/>
                    </a:lnTo>
                    <a:lnTo>
                      <a:pt x="0" y="396"/>
                    </a:lnTo>
                    <a:lnTo>
                      <a:pt x="0" y="388"/>
                    </a:lnTo>
                    <a:lnTo>
                      <a:pt x="0" y="379"/>
                    </a:lnTo>
                    <a:lnTo>
                      <a:pt x="4" y="375"/>
                    </a:lnTo>
                    <a:lnTo>
                      <a:pt x="9" y="371"/>
                    </a:lnTo>
                    <a:lnTo>
                      <a:pt x="13" y="368"/>
                    </a:lnTo>
                    <a:lnTo>
                      <a:pt x="17" y="367"/>
                    </a:lnTo>
                    <a:lnTo>
                      <a:pt x="21" y="367"/>
                    </a:lnTo>
                    <a:lnTo>
                      <a:pt x="29" y="367"/>
                    </a:lnTo>
                    <a:lnTo>
                      <a:pt x="29" y="359"/>
                    </a:lnTo>
                    <a:lnTo>
                      <a:pt x="29" y="350"/>
                    </a:lnTo>
                    <a:lnTo>
                      <a:pt x="34" y="346"/>
                    </a:lnTo>
                    <a:lnTo>
                      <a:pt x="41" y="342"/>
                    </a:lnTo>
                    <a:lnTo>
                      <a:pt x="49" y="339"/>
                    </a:lnTo>
                    <a:lnTo>
                      <a:pt x="58" y="338"/>
                    </a:lnTo>
                    <a:lnTo>
                      <a:pt x="58" y="322"/>
                    </a:lnTo>
                    <a:lnTo>
                      <a:pt x="58" y="309"/>
                    </a:lnTo>
                    <a:lnTo>
                      <a:pt x="62" y="309"/>
                    </a:lnTo>
                    <a:lnTo>
                      <a:pt x="65" y="308"/>
                    </a:lnTo>
                    <a:lnTo>
                      <a:pt x="67" y="307"/>
                    </a:lnTo>
                    <a:lnTo>
                      <a:pt x="69" y="305"/>
                    </a:lnTo>
                    <a:lnTo>
                      <a:pt x="71" y="300"/>
                    </a:lnTo>
                    <a:lnTo>
                      <a:pt x="73" y="295"/>
                    </a:lnTo>
                    <a:lnTo>
                      <a:pt x="74" y="289"/>
                    </a:lnTo>
                    <a:lnTo>
                      <a:pt x="76" y="285"/>
                    </a:lnTo>
                    <a:lnTo>
                      <a:pt x="78" y="283"/>
                    </a:lnTo>
                    <a:lnTo>
                      <a:pt x="80" y="281"/>
                    </a:lnTo>
                    <a:lnTo>
                      <a:pt x="83" y="281"/>
                    </a:lnTo>
                    <a:lnTo>
                      <a:pt x="87" y="280"/>
                    </a:lnTo>
                    <a:lnTo>
                      <a:pt x="87" y="271"/>
                    </a:lnTo>
                    <a:lnTo>
                      <a:pt x="87" y="263"/>
                    </a:lnTo>
                    <a:lnTo>
                      <a:pt x="96" y="263"/>
                    </a:lnTo>
                    <a:lnTo>
                      <a:pt x="104" y="263"/>
                    </a:lnTo>
                    <a:lnTo>
                      <a:pt x="104" y="251"/>
                    </a:lnTo>
                    <a:lnTo>
                      <a:pt x="104" y="242"/>
                    </a:lnTo>
                    <a:lnTo>
                      <a:pt x="105" y="238"/>
                    </a:lnTo>
                    <a:lnTo>
                      <a:pt x="107" y="236"/>
                    </a:lnTo>
                    <a:lnTo>
                      <a:pt x="112" y="234"/>
                    </a:lnTo>
                    <a:lnTo>
                      <a:pt x="117" y="234"/>
                    </a:lnTo>
                    <a:lnTo>
                      <a:pt x="117" y="222"/>
                    </a:lnTo>
                    <a:lnTo>
                      <a:pt x="117" y="211"/>
                    </a:lnTo>
                    <a:lnTo>
                      <a:pt x="117" y="202"/>
                    </a:lnTo>
                    <a:lnTo>
                      <a:pt x="117" y="193"/>
                    </a:lnTo>
                    <a:lnTo>
                      <a:pt x="129" y="193"/>
                    </a:lnTo>
                    <a:lnTo>
                      <a:pt x="146" y="193"/>
                    </a:lnTo>
                    <a:lnTo>
                      <a:pt x="146" y="176"/>
                    </a:lnTo>
                    <a:lnTo>
                      <a:pt x="146" y="164"/>
                    </a:lnTo>
                    <a:lnTo>
                      <a:pt x="155" y="164"/>
                    </a:lnTo>
                    <a:lnTo>
                      <a:pt x="164" y="164"/>
                    </a:lnTo>
                    <a:lnTo>
                      <a:pt x="164" y="151"/>
                    </a:lnTo>
                    <a:lnTo>
                      <a:pt x="164" y="139"/>
                    </a:lnTo>
                    <a:lnTo>
                      <a:pt x="164" y="126"/>
                    </a:lnTo>
                    <a:lnTo>
                      <a:pt x="164" y="117"/>
                    </a:lnTo>
                    <a:lnTo>
                      <a:pt x="164" y="112"/>
                    </a:lnTo>
                    <a:lnTo>
                      <a:pt x="167" y="109"/>
                    </a:lnTo>
                    <a:lnTo>
                      <a:pt x="171" y="106"/>
                    </a:lnTo>
                    <a:lnTo>
                      <a:pt x="175" y="105"/>
                    </a:lnTo>
                    <a:lnTo>
                      <a:pt x="184" y="105"/>
                    </a:lnTo>
                    <a:lnTo>
                      <a:pt x="193" y="105"/>
                    </a:lnTo>
                    <a:lnTo>
                      <a:pt x="194" y="96"/>
                    </a:lnTo>
                    <a:lnTo>
                      <a:pt x="196" y="88"/>
                    </a:lnTo>
                    <a:lnTo>
                      <a:pt x="200" y="81"/>
                    </a:lnTo>
                    <a:lnTo>
                      <a:pt x="204" y="76"/>
                    </a:lnTo>
                    <a:lnTo>
                      <a:pt x="217" y="76"/>
                    </a:lnTo>
                    <a:lnTo>
                      <a:pt x="233" y="76"/>
                    </a:lnTo>
                    <a:lnTo>
                      <a:pt x="229" y="72"/>
                    </a:lnTo>
                    <a:lnTo>
                      <a:pt x="225" y="67"/>
                    </a:lnTo>
                    <a:lnTo>
                      <a:pt x="223" y="63"/>
                    </a:lnTo>
                    <a:lnTo>
                      <a:pt x="222" y="59"/>
                    </a:lnTo>
                    <a:lnTo>
                      <a:pt x="222" y="42"/>
                    </a:lnTo>
                    <a:lnTo>
                      <a:pt x="222" y="29"/>
                    </a:lnTo>
                    <a:lnTo>
                      <a:pt x="223" y="25"/>
                    </a:lnTo>
                    <a:lnTo>
                      <a:pt x="225" y="22"/>
                    </a:lnTo>
                    <a:lnTo>
                      <a:pt x="229" y="19"/>
                    </a:lnTo>
                    <a:lnTo>
                      <a:pt x="233" y="18"/>
                    </a:lnTo>
                    <a:lnTo>
                      <a:pt x="239" y="14"/>
                    </a:lnTo>
                    <a:lnTo>
                      <a:pt x="246" y="9"/>
                    </a:lnTo>
                    <a:lnTo>
                      <a:pt x="254" y="5"/>
                    </a:lnTo>
                    <a:lnTo>
                      <a:pt x="263" y="0"/>
                    </a:lnTo>
                    <a:lnTo>
                      <a:pt x="264" y="8"/>
                    </a:lnTo>
                    <a:lnTo>
                      <a:pt x="266" y="12"/>
                    </a:lnTo>
                    <a:lnTo>
                      <a:pt x="269" y="15"/>
                    </a:lnTo>
                    <a:lnTo>
                      <a:pt x="272" y="17"/>
                    </a:lnTo>
                    <a:lnTo>
                      <a:pt x="275" y="19"/>
                    </a:lnTo>
                    <a:lnTo>
                      <a:pt x="278" y="21"/>
                    </a:lnTo>
                    <a:lnTo>
                      <a:pt x="280" y="24"/>
                    </a:lnTo>
                    <a:lnTo>
                      <a:pt x="281" y="29"/>
                    </a:lnTo>
                    <a:lnTo>
                      <a:pt x="275" y="30"/>
                    </a:lnTo>
                    <a:lnTo>
                      <a:pt x="271" y="30"/>
                    </a:lnTo>
                    <a:lnTo>
                      <a:pt x="268" y="31"/>
                    </a:lnTo>
                    <a:lnTo>
                      <a:pt x="266" y="32"/>
                    </a:lnTo>
                    <a:lnTo>
                      <a:pt x="265" y="34"/>
                    </a:lnTo>
                    <a:lnTo>
                      <a:pt x="265" y="36"/>
                    </a:lnTo>
                    <a:lnTo>
                      <a:pt x="266" y="38"/>
                    </a:lnTo>
                    <a:lnTo>
                      <a:pt x="268" y="40"/>
                    </a:lnTo>
                    <a:lnTo>
                      <a:pt x="271" y="44"/>
                    </a:lnTo>
                    <a:lnTo>
                      <a:pt x="276" y="49"/>
                    </a:lnTo>
                    <a:lnTo>
                      <a:pt x="279" y="54"/>
                    </a:lnTo>
                    <a:lnTo>
                      <a:pt x="281" y="59"/>
                    </a:lnTo>
                    <a:lnTo>
                      <a:pt x="272" y="54"/>
                    </a:lnTo>
                    <a:lnTo>
                      <a:pt x="264" y="51"/>
                    </a:lnTo>
                    <a:lnTo>
                      <a:pt x="256" y="48"/>
                    </a:lnTo>
                    <a:lnTo>
                      <a:pt x="251" y="47"/>
                    </a:lnTo>
                    <a:lnTo>
                      <a:pt x="251" y="56"/>
                    </a:lnTo>
                    <a:lnTo>
                      <a:pt x="251" y="65"/>
                    </a:lnTo>
                    <a:lnTo>
                      <a:pt x="251" y="76"/>
                    </a:lnTo>
                    <a:lnTo>
                      <a:pt x="251" y="88"/>
                    </a:lnTo>
                    <a:lnTo>
                      <a:pt x="259" y="88"/>
                    </a:lnTo>
                    <a:lnTo>
                      <a:pt x="270" y="88"/>
                    </a:lnTo>
                    <a:lnTo>
                      <a:pt x="280" y="88"/>
                    </a:lnTo>
                    <a:lnTo>
                      <a:pt x="292" y="88"/>
                    </a:lnTo>
                    <a:lnTo>
                      <a:pt x="288" y="93"/>
                    </a:lnTo>
                    <a:lnTo>
                      <a:pt x="284" y="100"/>
                    </a:lnTo>
                    <a:lnTo>
                      <a:pt x="282" y="108"/>
                    </a:lnTo>
                    <a:lnTo>
                      <a:pt x="281" y="117"/>
                    </a:lnTo>
                    <a:lnTo>
                      <a:pt x="264" y="117"/>
                    </a:lnTo>
                    <a:lnTo>
                      <a:pt x="251" y="117"/>
                    </a:lnTo>
                    <a:lnTo>
                      <a:pt x="251" y="129"/>
                    </a:lnTo>
                    <a:lnTo>
                      <a:pt x="251" y="147"/>
                    </a:lnTo>
                    <a:lnTo>
                      <a:pt x="264" y="147"/>
                    </a:lnTo>
                    <a:lnTo>
                      <a:pt x="281" y="147"/>
                    </a:lnTo>
                    <a:lnTo>
                      <a:pt x="281" y="159"/>
                    </a:lnTo>
                    <a:lnTo>
                      <a:pt x="281" y="176"/>
                    </a:lnTo>
                    <a:lnTo>
                      <a:pt x="293" y="176"/>
                    </a:lnTo>
                    <a:lnTo>
                      <a:pt x="310" y="176"/>
                    </a:lnTo>
                    <a:lnTo>
                      <a:pt x="310" y="184"/>
                    </a:lnTo>
                    <a:lnTo>
                      <a:pt x="310" y="193"/>
                    </a:lnTo>
                    <a:lnTo>
                      <a:pt x="305" y="194"/>
                    </a:lnTo>
                    <a:lnTo>
                      <a:pt x="301" y="197"/>
                    </a:lnTo>
                    <a:lnTo>
                      <a:pt x="297" y="200"/>
                    </a:lnTo>
                    <a:lnTo>
                      <a:pt x="292" y="205"/>
                    </a:lnTo>
                    <a:lnTo>
                      <a:pt x="276" y="205"/>
                    </a:lnTo>
                    <a:lnTo>
                      <a:pt x="263" y="205"/>
                    </a:lnTo>
                    <a:lnTo>
                      <a:pt x="258" y="210"/>
                    </a:lnTo>
                    <a:lnTo>
                      <a:pt x="254" y="217"/>
                    </a:lnTo>
                    <a:lnTo>
                      <a:pt x="252" y="225"/>
                    </a:lnTo>
                    <a:lnTo>
                      <a:pt x="251" y="234"/>
                    </a:lnTo>
                    <a:lnTo>
                      <a:pt x="264" y="234"/>
                    </a:lnTo>
                    <a:lnTo>
                      <a:pt x="281" y="234"/>
                    </a:lnTo>
                    <a:lnTo>
                      <a:pt x="282" y="239"/>
                    </a:lnTo>
                    <a:lnTo>
                      <a:pt x="284" y="246"/>
                    </a:lnTo>
                    <a:lnTo>
                      <a:pt x="288" y="254"/>
                    </a:lnTo>
                    <a:lnTo>
                      <a:pt x="292" y="263"/>
                    </a:lnTo>
                    <a:lnTo>
                      <a:pt x="302" y="263"/>
                    </a:lnTo>
                    <a:lnTo>
                      <a:pt x="313" y="263"/>
                    </a:lnTo>
                    <a:lnTo>
                      <a:pt x="326" y="263"/>
                    </a:lnTo>
                    <a:lnTo>
                      <a:pt x="339" y="263"/>
                    </a:lnTo>
                    <a:lnTo>
                      <a:pt x="339" y="275"/>
                    </a:lnTo>
                    <a:lnTo>
                      <a:pt x="339" y="292"/>
                    </a:lnTo>
                    <a:lnTo>
                      <a:pt x="330" y="292"/>
                    </a:lnTo>
                    <a:lnTo>
                      <a:pt x="321" y="292"/>
                    </a:lnTo>
                    <a:lnTo>
                      <a:pt x="321" y="300"/>
                    </a:lnTo>
                    <a:lnTo>
                      <a:pt x="321" y="309"/>
                    </a:lnTo>
                    <a:lnTo>
                      <a:pt x="327" y="310"/>
                    </a:lnTo>
                    <a:lnTo>
                      <a:pt x="334" y="313"/>
                    </a:lnTo>
                    <a:lnTo>
                      <a:pt x="342" y="317"/>
                    </a:lnTo>
                    <a:lnTo>
                      <a:pt x="350" y="321"/>
                    </a:lnTo>
                    <a:lnTo>
                      <a:pt x="350" y="333"/>
                    </a:lnTo>
                    <a:lnTo>
                      <a:pt x="350" y="350"/>
                    </a:lnTo>
                    <a:lnTo>
                      <a:pt x="359" y="350"/>
                    </a:lnTo>
                    <a:lnTo>
                      <a:pt x="368" y="350"/>
                    </a:lnTo>
                    <a:lnTo>
                      <a:pt x="368" y="359"/>
                    </a:lnTo>
                    <a:lnTo>
                      <a:pt x="368" y="367"/>
                    </a:lnTo>
                    <a:lnTo>
                      <a:pt x="363" y="368"/>
                    </a:lnTo>
                    <a:lnTo>
                      <a:pt x="359" y="371"/>
                    </a:lnTo>
                    <a:lnTo>
                      <a:pt x="355" y="375"/>
                    </a:lnTo>
                    <a:lnTo>
                      <a:pt x="350" y="379"/>
                    </a:lnTo>
                    <a:lnTo>
                      <a:pt x="334" y="379"/>
                    </a:lnTo>
                    <a:lnTo>
                      <a:pt x="321" y="379"/>
                    </a:lnTo>
                    <a:lnTo>
                      <a:pt x="317" y="383"/>
                    </a:lnTo>
                    <a:lnTo>
                      <a:pt x="313" y="388"/>
                    </a:lnTo>
                    <a:lnTo>
                      <a:pt x="311" y="392"/>
                    </a:lnTo>
                    <a:lnTo>
                      <a:pt x="310" y="396"/>
                    </a:lnTo>
                    <a:lnTo>
                      <a:pt x="310" y="388"/>
                    </a:lnTo>
                    <a:lnTo>
                      <a:pt x="310" y="379"/>
                    </a:lnTo>
                    <a:lnTo>
                      <a:pt x="301" y="379"/>
                    </a:lnTo>
                    <a:lnTo>
                      <a:pt x="292" y="379"/>
                    </a:lnTo>
                    <a:lnTo>
                      <a:pt x="293" y="369"/>
                    </a:lnTo>
                    <a:lnTo>
                      <a:pt x="293" y="360"/>
                    </a:lnTo>
                    <a:lnTo>
                      <a:pt x="292" y="356"/>
                    </a:lnTo>
                    <a:lnTo>
                      <a:pt x="290" y="353"/>
                    </a:lnTo>
                    <a:lnTo>
                      <a:pt x="286" y="351"/>
                    </a:lnTo>
                    <a:lnTo>
                      <a:pt x="281" y="350"/>
                    </a:lnTo>
                    <a:lnTo>
                      <a:pt x="281" y="360"/>
                    </a:lnTo>
                    <a:lnTo>
                      <a:pt x="281" y="371"/>
                    </a:lnTo>
                    <a:lnTo>
                      <a:pt x="281" y="383"/>
                    </a:lnTo>
                    <a:lnTo>
                      <a:pt x="281" y="396"/>
                    </a:lnTo>
                    <a:lnTo>
                      <a:pt x="284" y="400"/>
                    </a:lnTo>
                    <a:lnTo>
                      <a:pt x="292" y="408"/>
                    </a:lnTo>
                    <a:lnTo>
                      <a:pt x="305" y="408"/>
                    </a:lnTo>
                    <a:lnTo>
                      <a:pt x="319" y="408"/>
                    </a:lnTo>
                    <a:lnTo>
                      <a:pt x="334" y="408"/>
                    </a:lnTo>
                    <a:lnTo>
                      <a:pt x="350" y="408"/>
                    </a:lnTo>
                    <a:lnTo>
                      <a:pt x="350" y="417"/>
                    </a:lnTo>
                    <a:lnTo>
                      <a:pt x="350" y="425"/>
                    </a:lnTo>
                    <a:lnTo>
                      <a:pt x="359" y="425"/>
                    </a:lnTo>
                    <a:lnTo>
                      <a:pt x="368" y="425"/>
                    </a:lnTo>
                    <a:lnTo>
                      <a:pt x="368" y="438"/>
                    </a:lnTo>
                    <a:lnTo>
                      <a:pt x="368" y="452"/>
                    </a:lnTo>
                    <a:lnTo>
                      <a:pt x="368" y="467"/>
                    </a:lnTo>
                    <a:lnTo>
                      <a:pt x="368" y="483"/>
                    </a:lnTo>
                    <a:lnTo>
                      <a:pt x="363" y="484"/>
                    </a:lnTo>
                    <a:lnTo>
                      <a:pt x="359" y="487"/>
                    </a:lnTo>
                    <a:lnTo>
                      <a:pt x="355" y="491"/>
                    </a:lnTo>
                    <a:lnTo>
                      <a:pt x="350" y="495"/>
                    </a:lnTo>
                    <a:lnTo>
                      <a:pt x="359" y="495"/>
                    </a:lnTo>
                    <a:lnTo>
                      <a:pt x="368" y="495"/>
                    </a:lnTo>
                    <a:lnTo>
                      <a:pt x="368" y="506"/>
                    </a:lnTo>
                    <a:lnTo>
                      <a:pt x="368" y="517"/>
                    </a:lnTo>
                    <a:lnTo>
                      <a:pt x="368" y="529"/>
                    </a:lnTo>
                    <a:lnTo>
                      <a:pt x="368" y="542"/>
                    </a:lnTo>
                    <a:lnTo>
                      <a:pt x="359" y="542"/>
                    </a:lnTo>
                    <a:lnTo>
                      <a:pt x="350" y="542"/>
                    </a:lnTo>
                    <a:lnTo>
                      <a:pt x="346" y="538"/>
                    </a:lnTo>
                    <a:lnTo>
                      <a:pt x="342" y="534"/>
                    </a:lnTo>
                    <a:lnTo>
                      <a:pt x="340" y="529"/>
                    </a:lnTo>
                    <a:lnTo>
                      <a:pt x="339" y="525"/>
                    </a:lnTo>
                    <a:lnTo>
                      <a:pt x="338" y="537"/>
                    </a:lnTo>
                    <a:lnTo>
                      <a:pt x="338" y="546"/>
                    </a:lnTo>
                    <a:lnTo>
                      <a:pt x="339" y="549"/>
                    </a:lnTo>
                    <a:lnTo>
                      <a:pt x="341" y="552"/>
                    </a:lnTo>
                    <a:lnTo>
                      <a:pt x="345" y="554"/>
                    </a:lnTo>
                    <a:lnTo>
                      <a:pt x="350" y="554"/>
                    </a:lnTo>
                    <a:lnTo>
                      <a:pt x="350" y="563"/>
                    </a:lnTo>
                    <a:lnTo>
                      <a:pt x="350" y="571"/>
                    </a:lnTo>
                    <a:lnTo>
                      <a:pt x="359" y="571"/>
                    </a:lnTo>
                    <a:lnTo>
                      <a:pt x="368" y="571"/>
                    </a:lnTo>
                    <a:lnTo>
                      <a:pt x="368" y="585"/>
                    </a:lnTo>
                    <a:lnTo>
                      <a:pt x="368" y="598"/>
                    </a:lnTo>
                    <a:lnTo>
                      <a:pt x="368" y="613"/>
                    </a:lnTo>
                    <a:lnTo>
                      <a:pt x="368" y="629"/>
                    </a:lnTo>
                    <a:lnTo>
                      <a:pt x="363" y="631"/>
                    </a:lnTo>
                    <a:lnTo>
                      <a:pt x="359" y="633"/>
                    </a:lnTo>
                    <a:lnTo>
                      <a:pt x="355" y="637"/>
                    </a:lnTo>
                    <a:lnTo>
                      <a:pt x="350" y="641"/>
                    </a:lnTo>
                    <a:lnTo>
                      <a:pt x="359" y="641"/>
                    </a:lnTo>
                    <a:lnTo>
                      <a:pt x="368" y="641"/>
                    </a:lnTo>
                    <a:lnTo>
                      <a:pt x="368" y="659"/>
                    </a:lnTo>
                    <a:lnTo>
                      <a:pt x="368" y="677"/>
                    </a:lnTo>
                    <a:lnTo>
                      <a:pt x="368" y="696"/>
                    </a:lnTo>
                    <a:lnTo>
                      <a:pt x="368" y="717"/>
                    </a:lnTo>
                    <a:lnTo>
                      <a:pt x="363" y="718"/>
                    </a:lnTo>
                    <a:lnTo>
                      <a:pt x="359" y="720"/>
                    </a:lnTo>
                    <a:lnTo>
                      <a:pt x="355" y="724"/>
                    </a:lnTo>
                    <a:lnTo>
                      <a:pt x="350" y="728"/>
                    </a:lnTo>
                    <a:lnTo>
                      <a:pt x="359" y="728"/>
                    </a:lnTo>
                    <a:lnTo>
                      <a:pt x="368" y="728"/>
                    </a:lnTo>
                    <a:lnTo>
                      <a:pt x="368" y="737"/>
                    </a:lnTo>
                    <a:lnTo>
                      <a:pt x="368" y="746"/>
                    </a:lnTo>
                    <a:lnTo>
                      <a:pt x="363" y="747"/>
                    </a:lnTo>
                    <a:lnTo>
                      <a:pt x="359" y="749"/>
                    </a:lnTo>
                    <a:lnTo>
                      <a:pt x="355" y="753"/>
                    </a:lnTo>
                    <a:lnTo>
                      <a:pt x="350" y="757"/>
                    </a:lnTo>
                    <a:lnTo>
                      <a:pt x="359" y="757"/>
                    </a:lnTo>
                    <a:lnTo>
                      <a:pt x="368" y="757"/>
                    </a:lnTo>
                    <a:lnTo>
                      <a:pt x="368" y="770"/>
                    </a:lnTo>
                    <a:lnTo>
                      <a:pt x="368" y="786"/>
                    </a:lnTo>
                    <a:lnTo>
                      <a:pt x="359" y="786"/>
                    </a:lnTo>
                    <a:lnTo>
                      <a:pt x="350" y="786"/>
                    </a:lnTo>
                    <a:lnTo>
                      <a:pt x="350" y="795"/>
                    </a:lnTo>
                    <a:lnTo>
                      <a:pt x="350" y="804"/>
                    </a:lnTo>
                    <a:lnTo>
                      <a:pt x="359" y="804"/>
                    </a:lnTo>
                    <a:lnTo>
                      <a:pt x="368" y="804"/>
                    </a:lnTo>
                    <a:lnTo>
                      <a:pt x="368" y="816"/>
                    </a:lnTo>
                    <a:lnTo>
                      <a:pt x="368" y="833"/>
                    </a:lnTo>
                    <a:lnTo>
                      <a:pt x="358" y="835"/>
                    </a:lnTo>
                    <a:lnTo>
                      <a:pt x="349" y="839"/>
                    </a:lnTo>
                    <a:lnTo>
                      <a:pt x="345" y="840"/>
                    </a:lnTo>
                    <a:lnTo>
                      <a:pt x="342" y="840"/>
                    </a:lnTo>
                    <a:lnTo>
                      <a:pt x="340" y="839"/>
                    </a:lnTo>
                    <a:lnTo>
                      <a:pt x="339" y="838"/>
                    </a:lnTo>
                    <a:lnTo>
                      <a:pt x="339" y="836"/>
                    </a:lnTo>
                    <a:lnTo>
                      <a:pt x="339" y="833"/>
                    </a:lnTo>
                    <a:lnTo>
                      <a:pt x="330" y="833"/>
                    </a:lnTo>
                    <a:lnTo>
                      <a:pt x="321" y="833"/>
                    </a:lnTo>
                    <a:lnTo>
                      <a:pt x="321" y="845"/>
                    </a:lnTo>
                    <a:lnTo>
                      <a:pt x="321" y="863"/>
                    </a:lnTo>
                    <a:lnTo>
                      <a:pt x="336" y="861"/>
                    </a:lnTo>
                    <a:lnTo>
                      <a:pt x="351" y="861"/>
                    </a:lnTo>
                    <a:lnTo>
                      <a:pt x="358" y="863"/>
                    </a:lnTo>
                    <a:lnTo>
                      <a:pt x="363" y="865"/>
                    </a:lnTo>
                    <a:lnTo>
                      <a:pt x="365" y="867"/>
                    </a:lnTo>
                    <a:lnTo>
                      <a:pt x="366" y="869"/>
                    </a:lnTo>
                    <a:lnTo>
                      <a:pt x="367" y="871"/>
                    </a:lnTo>
                    <a:lnTo>
                      <a:pt x="368" y="874"/>
                    </a:lnTo>
                    <a:lnTo>
                      <a:pt x="359" y="874"/>
                    </a:lnTo>
                    <a:lnTo>
                      <a:pt x="350" y="874"/>
                    </a:lnTo>
                    <a:lnTo>
                      <a:pt x="350" y="887"/>
                    </a:lnTo>
                    <a:lnTo>
                      <a:pt x="350" y="903"/>
                    </a:lnTo>
                    <a:lnTo>
                      <a:pt x="359" y="903"/>
                    </a:lnTo>
                    <a:lnTo>
                      <a:pt x="368" y="903"/>
                    </a:lnTo>
                    <a:lnTo>
                      <a:pt x="368" y="916"/>
                    </a:lnTo>
                    <a:lnTo>
                      <a:pt x="368" y="932"/>
                    </a:lnTo>
                    <a:lnTo>
                      <a:pt x="359" y="932"/>
                    </a:lnTo>
                    <a:lnTo>
                      <a:pt x="350" y="932"/>
                    </a:lnTo>
                    <a:lnTo>
                      <a:pt x="350" y="945"/>
                    </a:lnTo>
                    <a:lnTo>
                      <a:pt x="350" y="961"/>
                    </a:lnTo>
                    <a:lnTo>
                      <a:pt x="359" y="961"/>
                    </a:lnTo>
                    <a:lnTo>
                      <a:pt x="368" y="961"/>
                    </a:lnTo>
                    <a:lnTo>
                      <a:pt x="368" y="974"/>
                    </a:lnTo>
                    <a:lnTo>
                      <a:pt x="368" y="990"/>
                    </a:lnTo>
                    <a:lnTo>
                      <a:pt x="359" y="990"/>
                    </a:lnTo>
                    <a:lnTo>
                      <a:pt x="350" y="990"/>
                    </a:lnTo>
                    <a:lnTo>
                      <a:pt x="350" y="999"/>
                    </a:lnTo>
                    <a:lnTo>
                      <a:pt x="350" y="1008"/>
                    </a:lnTo>
                    <a:lnTo>
                      <a:pt x="355" y="1009"/>
                    </a:lnTo>
                    <a:lnTo>
                      <a:pt x="359" y="1011"/>
                    </a:lnTo>
                    <a:lnTo>
                      <a:pt x="363" y="1015"/>
                    </a:lnTo>
                    <a:lnTo>
                      <a:pt x="368" y="1019"/>
                    </a:lnTo>
                    <a:lnTo>
                      <a:pt x="359" y="1019"/>
                    </a:lnTo>
                    <a:lnTo>
                      <a:pt x="350" y="1019"/>
                    </a:lnTo>
                    <a:lnTo>
                      <a:pt x="350" y="1032"/>
                    </a:lnTo>
                    <a:lnTo>
                      <a:pt x="350" y="1049"/>
                    </a:lnTo>
                    <a:lnTo>
                      <a:pt x="359" y="1049"/>
                    </a:lnTo>
                    <a:lnTo>
                      <a:pt x="368" y="1049"/>
                    </a:lnTo>
                    <a:lnTo>
                      <a:pt x="368" y="1057"/>
                    </a:lnTo>
                    <a:lnTo>
                      <a:pt x="368" y="1066"/>
                    </a:lnTo>
                    <a:lnTo>
                      <a:pt x="356" y="1065"/>
                    </a:lnTo>
                    <a:lnTo>
                      <a:pt x="347" y="1065"/>
                    </a:lnTo>
                    <a:lnTo>
                      <a:pt x="343" y="1066"/>
                    </a:lnTo>
                    <a:lnTo>
                      <a:pt x="341" y="1068"/>
                    </a:lnTo>
                    <a:lnTo>
                      <a:pt x="339" y="1072"/>
                    </a:lnTo>
                    <a:lnTo>
                      <a:pt x="339" y="1077"/>
                    </a:lnTo>
                    <a:lnTo>
                      <a:pt x="351" y="1077"/>
                    </a:lnTo>
                    <a:lnTo>
                      <a:pt x="368" y="1077"/>
                    </a:lnTo>
                    <a:lnTo>
                      <a:pt x="368" y="1086"/>
                    </a:lnTo>
                    <a:lnTo>
                      <a:pt x="368" y="1095"/>
                    </a:lnTo>
                    <a:lnTo>
                      <a:pt x="359" y="1095"/>
                    </a:lnTo>
                    <a:lnTo>
                      <a:pt x="350" y="1095"/>
                    </a:lnTo>
                    <a:lnTo>
                      <a:pt x="350" y="1107"/>
                    </a:lnTo>
                    <a:lnTo>
                      <a:pt x="350" y="1124"/>
                    </a:lnTo>
                    <a:lnTo>
                      <a:pt x="359" y="1124"/>
                    </a:lnTo>
                    <a:lnTo>
                      <a:pt x="368" y="1124"/>
                    </a:lnTo>
                    <a:lnTo>
                      <a:pt x="368" y="1136"/>
                    </a:lnTo>
                    <a:lnTo>
                      <a:pt x="368" y="1153"/>
                    </a:lnTo>
                    <a:lnTo>
                      <a:pt x="359" y="1153"/>
                    </a:lnTo>
                    <a:lnTo>
                      <a:pt x="350" y="1153"/>
                    </a:lnTo>
                    <a:lnTo>
                      <a:pt x="350" y="1162"/>
                    </a:lnTo>
                    <a:lnTo>
                      <a:pt x="350" y="1171"/>
                    </a:lnTo>
                    <a:lnTo>
                      <a:pt x="350" y="1182"/>
                    </a:lnTo>
                    <a:lnTo>
                      <a:pt x="350" y="1194"/>
                    </a:lnTo>
                    <a:lnTo>
                      <a:pt x="359" y="1194"/>
                    </a:lnTo>
                    <a:lnTo>
                      <a:pt x="368" y="1194"/>
                    </a:lnTo>
                    <a:lnTo>
                      <a:pt x="368" y="1206"/>
                    </a:lnTo>
                    <a:lnTo>
                      <a:pt x="368" y="1223"/>
                    </a:lnTo>
                    <a:lnTo>
                      <a:pt x="351" y="1223"/>
                    </a:lnTo>
                    <a:lnTo>
                      <a:pt x="339" y="1223"/>
                    </a:lnTo>
                    <a:lnTo>
                      <a:pt x="340" y="1228"/>
                    </a:lnTo>
                    <a:lnTo>
                      <a:pt x="342" y="1232"/>
                    </a:lnTo>
                    <a:lnTo>
                      <a:pt x="346" y="1237"/>
                    </a:lnTo>
                    <a:lnTo>
                      <a:pt x="350" y="1241"/>
                    </a:lnTo>
                    <a:lnTo>
                      <a:pt x="350" y="1259"/>
                    </a:lnTo>
                    <a:lnTo>
                      <a:pt x="350" y="1276"/>
                    </a:lnTo>
                    <a:lnTo>
                      <a:pt x="350" y="1293"/>
                    </a:lnTo>
                    <a:lnTo>
                      <a:pt x="350" y="1311"/>
                    </a:lnTo>
                    <a:lnTo>
                      <a:pt x="342" y="1311"/>
                    </a:lnTo>
                    <a:lnTo>
                      <a:pt x="339" y="1311"/>
                    </a:lnTo>
                    <a:lnTo>
                      <a:pt x="340" y="1315"/>
                    </a:lnTo>
                    <a:lnTo>
                      <a:pt x="342" y="1319"/>
                    </a:lnTo>
                    <a:lnTo>
                      <a:pt x="346" y="1324"/>
                    </a:lnTo>
                    <a:lnTo>
                      <a:pt x="350" y="1328"/>
                    </a:lnTo>
                    <a:lnTo>
                      <a:pt x="350" y="1337"/>
                    </a:lnTo>
                    <a:lnTo>
                      <a:pt x="350" y="1346"/>
                    </a:lnTo>
                    <a:lnTo>
                      <a:pt x="350" y="1357"/>
                    </a:lnTo>
                    <a:lnTo>
                      <a:pt x="350" y="1369"/>
                    </a:lnTo>
                    <a:lnTo>
                      <a:pt x="359" y="1369"/>
                    </a:lnTo>
                    <a:lnTo>
                      <a:pt x="368" y="1369"/>
                    </a:lnTo>
                    <a:lnTo>
                      <a:pt x="368" y="1378"/>
                    </a:lnTo>
                    <a:lnTo>
                      <a:pt x="368" y="1386"/>
                    </a:lnTo>
                    <a:lnTo>
                      <a:pt x="359" y="1386"/>
                    </a:lnTo>
                    <a:lnTo>
                      <a:pt x="350" y="1386"/>
                    </a:lnTo>
                    <a:lnTo>
                      <a:pt x="350" y="1399"/>
                    </a:lnTo>
                    <a:lnTo>
                      <a:pt x="350" y="1415"/>
                    </a:lnTo>
                    <a:lnTo>
                      <a:pt x="359" y="1415"/>
                    </a:lnTo>
                    <a:lnTo>
                      <a:pt x="368" y="1415"/>
                    </a:lnTo>
                    <a:lnTo>
                      <a:pt x="368" y="1428"/>
                    </a:lnTo>
                    <a:lnTo>
                      <a:pt x="368" y="1444"/>
                    </a:lnTo>
                    <a:lnTo>
                      <a:pt x="359" y="1444"/>
                    </a:lnTo>
                    <a:lnTo>
                      <a:pt x="350" y="1444"/>
                    </a:lnTo>
                    <a:lnTo>
                      <a:pt x="350" y="1462"/>
                    </a:lnTo>
                    <a:lnTo>
                      <a:pt x="350" y="1479"/>
                    </a:lnTo>
                    <a:lnTo>
                      <a:pt x="350" y="1497"/>
                    </a:lnTo>
                    <a:lnTo>
                      <a:pt x="350" y="1514"/>
                    </a:lnTo>
                    <a:lnTo>
                      <a:pt x="342" y="1514"/>
                    </a:lnTo>
                    <a:lnTo>
                      <a:pt x="339" y="1514"/>
                    </a:lnTo>
                    <a:lnTo>
                      <a:pt x="340" y="1518"/>
                    </a:lnTo>
                    <a:lnTo>
                      <a:pt x="342" y="1523"/>
                    </a:lnTo>
                    <a:lnTo>
                      <a:pt x="346" y="1527"/>
                    </a:lnTo>
                    <a:lnTo>
                      <a:pt x="350" y="1531"/>
                    </a:lnTo>
                    <a:lnTo>
                      <a:pt x="350" y="1545"/>
                    </a:lnTo>
                    <a:lnTo>
                      <a:pt x="350" y="1558"/>
                    </a:lnTo>
                    <a:lnTo>
                      <a:pt x="350" y="1573"/>
                    </a:lnTo>
                    <a:lnTo>
                      <a:pt x="350" y="1589"/>
                    </a:lnTo>
                    <a:lnTo>
                      <a:pt x="350" y="1594"/>
                    </a:lnTo>
                    <a:lnTo>
                      <a:pt x="350" y="1602"/>
                    </a:lnTo>
                    <a:lnTo>
                      <a:pt x="350" y="1620"/>
                    </a:lnTo>
                    <a:lnTo>
                      <a:pt x="350" y="1638"/>
                    </a:lnTo>
                    <a:lnTo>
                      <a:pt x="350" y="1657"/>
                    </a:lnTo>
                    <a:lnTo>
                      <a:pt x="350" y="1677"/>
                    </a:lnTo>
                    <a:lnTo>
                      <a:pt x="350" y="1681"/>
                    </a:lnTo>
                    <a:lnTo>
                      <a:pt x="350" y="1689"/>
                    </a:lnTo>
                    <a:lnTo>
                      <a:pt x="350" y="1699"/>
                    </a:lnTo>
                    <a:lnTo>
                      <a:pt x="350" y="1710"/>
                    </a:lnTo>
                    <a:lnTo>
                      <a:pt x="350" y="1723"/>
                    </a:lnTo>
                    <a:lnTo>
                      <a:pt x="350" y="1735"/>
                    </a:lnTo>
                    <a:lnTo>
                      <a:pt x="355" y="1737"/>
                    </a:lnTo>
                    <a:lnTo>
                      <a:pt x="359" y="1739"/>
                    </a:lnTo>
                    <a:lnTo>
                      <a:pt x="363" y="1743"/>
                    </a:lnTo>
                    <a:lnTo>
                      <a:pt x="368" y="1747"/>
                    </a:lnTo>
                    <a:lnTo>
                      <a:pt x="363" y="1743"/>
                    </a:lnTo>
                    <a:lnTo>
                      <a:pt x="359" y="1739"/>
                    </a:lnTo>
                    <a:lnTo>
                      <a:pt x="355" y="1737"/>
                    </a:lnTo>
                    <a:lnTo>
                      <a:pt x="350" y="1735"/>
                    </a:lnTo>
                    <a:lnTo>
                      <a:pt x="338" y="1735"/>
                    </a:lnTo>
                    <a:lnTo>
                      <a:pt x="329" y="1735"/>
                    </a:lnTo>
                    <a:lnTo>
                      <a:pt x="326" y="1736"/>
                    </a:lnTo>
                    <a:lnTo>
                      <a:pt x="323" y="1738"/>
                    </a:lnTo>
                    <a:lnTo>
                      <a:pt x="322" y="1742"/>
                    </a:lnTo>
                    <a:lnTo>
                      <a:pt x="321" y="1747"/>
                    </a:lnTo>
                    <a:lnTo>
                      <a:pt x="330" y="1747"/>
                    </a:lnTo>
                    <a:lnTo>
                      <a:pt x="339" y="1747"/>
                    </a:lnTo>
                    <a:lnTo>
                      <a:pt x="338" y="1759"/>
                    </a:lnTo>
                    <a:lnTo>
                      <a:pt x="338" y="1768"/>
                    </a:lnTo>
                    <a:lnTo>
                      <a:pt x="339" y="1772"/>
                    </a:lnTo>
                    <a:lnTo>
                      <a:pt x="341" y="1774"/>
                    </a:lnTo>
                    <a:lnTo>
                      <a:pt x="345" y="1776"/>
                    </a:lnTo>
                    <a:lnTo>
                      <a:pt x="350" y="1776"/>
                    </a:lnTo>
                    <a:lnTo>
                      <a:pt x="350" y="1789"/>
                    </a:lnTo>
                    <a:lnTo>
                      <a:pt x="350" y="1805"/>
                    </a:lnTo>
                    <a:lnTo>
                      <a:pt x="359" y="1805"/>
                    </a:lnTo>
                    <a:lnTo>
                      <a:pt x="368" y="1805"/>
                    </a:lnTo>
                    <a:lnTo>
                      <a:pt x="368" y="1814"/>
                    </a:lnTo>
                    <a:lnTo>
                      <a:pt x="368" y="1823"/>
                    </a:lnTo>
                    <a:lnTo>
                      <a:pt x="359" y="1823"/>
                    </a:lnTo>
                    <a:lnTo>
                      <a:pt x="350" y="1823"/>
                    </a:lnTo>
                    <a:lnTo>
                      <a:pt x="350" y="1840"/>
                    </a:lnTo>
                    <a:lnTo>
                      <a:pt x="350" y="1858"/>
                    </a:lnTo>
                    <a:lnTo>
                      <a:pt x="350" y="1875"/>
                    </a:lnTo>
                    <a:lnTo>
                      <a:pt x="350" y="1892"/>
                    </a:lnTo>
                    <a:lnTo>
                      <a:pt x="359" y="1892"/>
                    </a:lnTo>
                    <a:lnTo>
                      <a:pt x="368" y="1892"/>
                    </a:lnTo>
                    <a:lnTo>
                      <a:pt x="368" y="1901"/>
                    </a:lnTo>
                    <a:lnTo>
                      <a:pt x="368" y="1910"/>
                    </a:lnTo>
                    <a:lnTo>
                      <a:pt x="351" y="1910"/>
                    </a:lnTo>
                    <a:lnTo>
                      <a:pt x="339" y="1910"/>
                    </a:lnTo>
                    <a:lnTo>
                      <a:pt x="339" y="1901"/>
                    </a:lnTo>
                    <a:lnTo>
                      <a:pt x="339" y="1892"/>
                    </a:lnTo>
                    <a:lnTo>
                      <a:pt x="322" y="1892"/>
                    </a:lnTo>
                    <a:lnTo>
                      <a:pt x="310" y="1892"/>
                    </a:lnTo>
                    <a:lnTo>
                      <a:pt x="311" y="1898"/>
                    </a:lnTo>
                    <a:lnTo>
                      <a:pt x="313" y="1905"/>
                    </a:lnTo>
                    <a:lnTo>
                      <a:pt x="317" y="1913"/>
                    </a:lnTo>
                    <a:lnTo>
                      <a:pt x="321" y="1921"/>
                    </a:lnTo>
                    <a:lnTo>
                      <a:pt x="330" y="1921"/>
                    </a:lnTo>
                    <a:lnTo>
                      <a:pt x="339" y="1921"/>
                    </a:lnTo>
                    <a:lnTo>
                      <a:pt x="340" y="1926"/>
                    </a:lnTo>
                    <a:lnTo>
                      <a:pt x="342" y="1930"/>
                    </a:lnTo>
                    <a:lnTo>
                      <a:pt x="346" y="1934"/>
                    </a:lnTo>
                    <a:lnTo>
                      <a:pt x="350" y="1939"/>
                    </a:lnTo>
                    <a:lnTo>
                      <a:pt x="350" y="1963"/>
                    </a:lnTo>
                    <a:lnTo>
                      <a:pt x="350" y="1987"/>
                    </a:lnTo>
                    <a:lnTo>
                      <a:pt x="350" y="2012"/>
                    </a:lnTo>
                    <a:lnTo>
                      <a:pt x="350" y="2038"/>
                    </a:lnTo>
                    <a:lnTo>
                      <a:pt x="359" y="2038"/>
                    </a:lnTo>
                    <a:lnTo>
                      <a:pt x="368" y="2038"/>
                    </a:lnTo>
                    <a:lnTo>
                      <a:pt x="368" y="2047"/>
                    </a:lnTo>
                    <a:lnTo>
                      <a:pt x="368" y="2056"/>
                    </a:lnTo>
                    <a:lnTo>
                      <a:pt x="359" y="2056"/>
                    </a:lnTo>
                    <a:lnTo>
                      <a:pt x="350" y="2056"/>
                    </a:lnTo>
                    <a:lnTo>
                      <a:pt x="350" y="2078"/>
                    </a:lnTo>
                    <a:lnTo>
                      <a:pt x="350" y="2099"/>
                    </a:lnTo>
                    <a:lnTo>
                      <a:pt x="350" y="2121"/>
                    </a:lnTo>
                    <a:lnTo>
                      <a:pt x="350" y="2143"/>
                    </a:lnTo>
                    <a:lnTo>
                      <a:pt x="334" y="2143"/>
                    </a:lnTo>
                    <a:lnTo>
                      <a:pt x="319" y="2143"/>
                    </a:lnTo>
                    <a:lnTo>
                      <a:pt x="305" y="2143"/>
                    </a:lnTo>
                    <a:lnTo>
                      <a:pt x="292" y="2143"/>
                    </a:lnTo>
                    <a:lnTo>
                      <a:pt x="292" y="2152"/>
                    </a:lnTo>
                    <a:lnTo>
                      <a:pt x="292" y="2161"/>
                    </a:lnTo>
                    <a:lnTo>
                      <a:pt x="292" y="2172"/>
                    </a:lnTo>
                    <a:lnTo>
                      <a:pt x="292" y="2184"/>
                    </a:lnTo>
                    <a:lnTo>
                      <a:pt x="298" y="2179"/>
                    </a:lnTo>
                    <a:lnTo>
                      <a:pt x="305" y="2176"/>
                    </a:lnTo>
                    <a:lnTo>
                      <a:pt x="313" y="2173"/>
                    </a:lnTo>
                    <a:lnTo>
                      <a:pt x="321" y="2172"/>
                    </a:lnTo>
                    <a:lnTo>
                      <a:pt x="321" y="2163"/>
                    </a:lnTo>
                    <a:lnTo>
                      <a:pt x="321" y="2155"/>
                    </a:lnTo>
                    <a:lnTo>
                      <a:pt x="334" y="2155"/>
                    </a:lnTo>
                    <a:lnTo>
                      <a:pt x="350" y="2155"/>
                    </a:lnTo>
                    <a:lnTo>
                      <a:pt x="350" y="2164"/>
                    </a:lnTo>
                    <a:lnTo>
                      <a:pt x="350" y="2176"/>
                    </a:lnTo>
                    <a:lnTo>
                      <a:pt x="350" y="2188"/>
                    </a:lnTo>
                    <a:lnTo>
                      <a:pt x="350" y="2201"/>
                    </a:lnTo>
                    <a:lnTo>
                      <a:pt x="355" y="2202"/>
                    </a:lnTo>
                    <a:lnTo>
                      <a:pt x="359" y="2205"/>
                    </a:lnTo>
                    <a:lnTo>
                      <a:pt x="363" y="2208"/>
                    </a:lnTo>
                    <a:lnTo>
                      <a:pt x="368" y="2213"/>
                    </a:lnTo>
                    <a:lnTo>
                      <a:pt x="351" y="2213"/>
                    </a:lnTo>
                    <a:lnTo>
                      <a:pt x="339" y="2213"/>
                    </a:lnTo>
                    <a:lnTo>
                      <a:pt x="340" y="2217"/>
                    </a:lnTo>
                    <a:lnTo>
                      <a:pt x="342" y="2221"/>
                    </a:lnTo>
                    <a:lnTo>
                      <a:pt x="346" y="2226"/>
                    </a:lnTo>
                    <a:lnTo>
                      <a:pt x="350" y="2230"/>
                    </a:lnTo>
                    <a:lnTo>
                      <a:pt x="350" y="2242"/>
                    </a:lnTo>
                    <a:lnTo>
                      <a:pt x="350" y="2259"/>
                    </a:lnTo>
                    <a:lnTo>
                      <a:pt x="355" y="2260"/>
                    </a:lnTo>
                    <a:lnTo>
                      <a:pt x="359" y="2263"/>
                    </a:lnTo>
                    <a:lnTo>
                      <a:pt x="363" y="2266"/>
                    </a:lnTo>
                    <a:lnTo>
                      <a:pt x="368" y="2271"/>
                    </a:lnTo>
                    <a:lnTo>
                      <a:pt x="359" y="2271"/>
                    </a:lnTo>
                    <a:lnTo>
                      <a:pt x="350" y="2271"/>
                    </a:lnTo>
                    <a:lnTo>
                      <a:pt x="350" y="2283"/>
                    </a:lnTo>
                    <a:lnTo>
                      <a:pt x="350" y="2300"/>
                    </a:lnTo>
                    <a:lnTo>
                      <a:pt x="334" y="2300"/>
                    </a:lnTo>
                    <a:lnTo>
                      <a:pt x="315" y="2300"/>
                    </a:lnTo>
                    <a:lnTo>
                      <a:pt x="306" y="2299"/>
                    </a:lnTo>
                    <a:lnTo>
                      <a:pt x="299" y="2297"/>
                    </a:lnTo>
                    <a:lnTo>
                      <a:pt x="296" y="2296"/>
                    </a:lnTo>
                    <a:lnTo>
                      <a:pt x="294" y="2294"/>
                    </a:lnTo>
                    <a:lnTo>
                      <a:pt x="293" y="2291"/>
                    </a:lnTo>
                    <a:lnTo>
                      <a:pt x="292" y="2288"/>
                    </a:lnTo>
                    <a:lnTo>
                      <a:pt x="279" y="2287"/>
                    </a:lnTo>
                    <a:lnTo>
                      <a:pt x="265" y="2287"/>
                    </a:lnTo>
                    <a:lnTo>
                      <a:pt x="259" y="2288"/>
                    </a:lnTo>
                    <a:lnTo>
                      <a:pt x="255" y="2291"/>
                    </a:lnTo>
                    <a:lnTo>
                      <a:pt x="253" y="2292"/>
                    </a:lnTo>
                    <a:lnTo>
                      <a:pt x="252" y="2294"/>
                    </a:lnTo>
                    <a:lnTo>
                      <a:pt x="251" y="2297"/>
                    </a:lnTo>
                    <a:lnTo>
                      <a:pt x="251" y="2300"/>
                    </a:lnTo>
                    <a:lnTo>
                      <a:pt x="242" y="2295"/>
                    </a:lnTo>
                    <a:lnTo>
                      <a:pt x="234" y="2292"/>
                    </a:lnTo>
                    <a:lnTo>
                      <a:pt x="227" y="2289"/>
                    </a:lnTo>
                    <a:lnTo>
                      <a:pt x="222" y="2288"/>
                    </a:lnTo>
                    <a:lnTo>
                      <a:pt x="222" y="2292"/>
                    </a:lnTo>
                    <a:lnTo>
                      <a:pt x="222" y="2300"/>
                    </a:lnTo>
                    <a:lnTo>
                      <a:pt x="212" y="2300"/>
                    </a:lnTo>
                    <a:lnTo>
                      <a:pt x="203" y="2300"/>
                    </a:lnTo>
                    <a:lnTo>
                      <a:pt x="199" y="2299"/>
                    </a:lnTo>
                    <a:lnTo>
                      <a:pt x="195" y="2297"/>
                    </a:lnTo>
                    <a:lnTo>
                      <a:pt x="193" y="2294"/>
                    </a:lnTo>
                    <a:lnTo>
                      <a:pt x="193" y="2288"/>
                    </a:lnTo>
                    <a:lnTo>
                      <a:pt x="188" y="2289"/>
                    </a:lnTo>
                    <a:lnTo>
                      <a:pt x="184" y="2292"/>
                    </a:lnTo>
                    <a:lnTo>
                      <a:pt x="180" y="2295"/>
                    </a:lnTo>
                    <a:lnTo>
                      <a:pt x="175" y="2300"/>
                    </a:lnTo>
                    <a:lnTo>
                      <a:pt x="163" y="2300"/>
                    </a:lnTo>
                    <a:lnTo>
                      <a:pt x="153" y="2300"/>
                    </a:lnTo>
                    <a:lnTo>
                      <a:pt x="143" y="2300"/>
                    </a:lnTo>
                    <a:lnTo>
                      <a:pt x="135" y="23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4" name="Freeform 46"/>
              <p:cNvSpPr>
                <a:spLocks/>
              </p:cNvSpPr>
              <p:nvPr/>
            </p:nvSpPr>
            <p:spPr bwMode="auto">
              <a:xfrm>
                <a:off x="1242" y="519"/>
                <a:ext cx="1" cy="2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52"/>
                  </a:cxn>
                  <a:cxn ang="0">
                    <a:pos x="0" y="35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8"/>
                  </a:cxn>
                  <a:cxn ang="0">
                    <a:pos x="11" y="35"/>
                  </a:cxn>
                  <a:cxn ang="0">
                    <a:pos x="11" y="52"/>
                  </a:cxn>
                  <a:cxn ang="0">
                    <a:pos x="11" y="70"/>
                  </a:cxn>
                  <a:cxn ang="0">
                    <a:pos x="8" y="70"/>
                  </a:cxn>
                  <a:cxn ang="0">
                    <a:pos x="0" y="70"/>
                  </a:cxn>
                </a:cxnLst>
                <a:rect l="0" t="0" r="r" b="b"/>
                <a:pathLst>
                  <a:path w="11" h="70">
                    <a:moveTo>
                      <a:pt x="0" y="70"/>
                    </a:moveTo>
                    <a:lnTo>
                      <a:pt x="0" y="52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8"/>
                    </a:lnTo>
                    <a:lnTo>
                      <a:pt x="11" y="35"/>
                    </a:lnTo>
                    <a:lnTo>
                      <a:pt x="11" y="52"/>
                    </a:lnTo>
                    <a:lnTo>
                      <a:pt x="11" y="70"/>
                    </a:lnTo>
                    <a:lnTo>
                      <a:pt x="8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5" name="Freeform 47"/>
              <p:cNvSpPr>
                <a:spLocks/>
              </p:cNvSpPr>
              <p:nvPr/>
            </p:nvSpPr>
            <p:spPr bwMode="auto">
              <a:xfrm>
                <a:off x="1254" y="473"/>
                <a:ext cx="2" cy="48"/>
              </a:xfrm>
              <a:custGeom>
                <a:avLst/>
                <a:gdLst/>
                <a:ahLst/>
                <a:cxnLst>
                  <a:cxn ang="0">
                    <a:pos x="17" y="1938"/>
                  </a:cxn>
                  <a:cxn ang="0">
                    <a:pos x="17" y="1734"/>
                  </a:cxn>
                  <a:cxn ang="0">
                    <a:pos x="17" y="1688"/>
                  </a:cxn>
                  <a:cxn ang="0">
                    <a:pos x="17" y="1499"/>
                  </a:cxn>
                  <a:cxn ang="0">
                    <a:pos x="17" y="1455"/>
                  </a:cxn>
                  <a:cxn ang="0">
                    <a:pos x="25" y="1401"/>
                  </a:cxn>
                  <a:cxn ang="0">
                    <a:pos x="17" y="1368"/>
                  </a:cxn>
                  <a:cxn ang="0">
                    <a:pos x="16" y="1281"/>
                  </a:cxn>
                  <a:cxn ang="0">
                    <a:pos x="29" y="1239"/>
                  </a:cxn>
                  <a:cxn ang="0">
                    <a:pos x="20" y="1201"/>
                  </a:cxn>
                  <a:cxn ang="0">
                    <a:pos x="17" y="1181"/>
                  </a:cxn>
                  <a:cxn ang="0">
                    <a:pos x="29" y="1141"/>
                  </a:cxn>
                  <a:cxn ang="0">
                    <a:pos x="20" y="1108"/>
                  </a:cxn>
                  <a:cxn ang="0">
                    <a:pos x="23" y="1078"/>
                  </a:cxn>
                  <a:cxn ang="0">
                    <a:pos x="22" y="1021"/>
                  </a:cxn>
                  <a:cxn ang="0">
                    <a:pos x="23" y="991"/>
                  </a:cxn>
                  <a:cxn ang="0">
                    <a:pos x="29" y="961"/>
                  </a:cxn>
                  <a:cxn ang="0">
                    <a:pos x="17" y="917"/>
                  </a:cxn>
                  <a:cxn ang="0">
                    <a:pos x="29" y="890"/>
                  </a:cxn>
                  <a:cxn ang="0">
                    <a:pos x="30" y="823"/>
                  </a:cxn>
                  <a:cxn ang="0">
                    <a:pos x="21" y="794"/>
                  </a:cxn>
                  <a:cxn ang="0">
                    <a:pos x="30" y="736"/>
                  </a:cxn>
                  <a:cxn ang="0">
                    <a:pos x="17" y="695"/>
                  </a:cxn>
                  <a:cxn ang="0">
                    <a:pos x="18" y="663"/>
                  </a:cxn>
                  <a:cxn ang="0">
                    <a:pos x="26" y="606"/>
                  </a:cxn>
                  <a:cxn ang="0">
                    <a:pos x="25" y="587"/>
                  </a:cxn>
                  <a:cxn ang="0">
                    <a:pos x="23" y="542"/>
                  </a:cxn>
                  <a:cxn ang="0">
                    <a:pos x="29" y="507"/>
                  </a:cxn>
                  <a:cxn ang="0">
                    <a:pos x="29" y="436"/>
                  </a:cxn>
                  <a:cxn ang="0">
                    <a:pos x="25" y="371"/>
                  </a:cxn>
                  <a:cxn ang="0">
                    <a:pos x="20" y="340"/>
                  </a:cxn>
                  <a:cxn ang="0">
                    <a:pos x="25" y="283"/>
                  </a:cxn>
                  <a:cxn ang="0">
                    <a:pos x="29" y="262"/>
                  </a:cxn>
                  <a:cxn ang="0">
                    <a:pos x="46" y="146"/>
                  </a:cxn>
                  <a:cxn ang="0">
                    <a:pos x="26" y="82"/>
                  </a:cxn>
                  <a:cxn ang="0">
                    <a:pos x="17" y="30"/>
                  </a:cxn>
                  <a:cxn ang="0">
                    <a:pos x="17" y="0"/>
                  </a:cxn>
                  <a:cxn ang="0">
                    <a:pos x="30" y="62"/>
                  </a:cxn>
                  <a:cxn ang="0">
                    <a:pos x="46" y="102"/>
                  </a:cxn>
                  <a:cxn ang="0">
                    <a:pos x="58" y="128"/>
                  </a:cxn>
                  <a:cxn ang="0">
                    <a:pos x="75" y="203"/>
                  </a:cxn>
                  <a:cxn ang="0">
                    <a:pos x="58" y="329"/>
                  </a:cxn>
                  <a:cxn ang="0">
                    <a:pos x="75" y="425"/>
                  </a:cxn>
                  <a:cxn ang="0">
                    <a:pos x="62" y="542"/>
                  </a:cxn>
                  <a:cxn ang="0">
                    <a:pos x="58" y="602"/>
                  </a:cxn>
                  <a:cxn ang="0">
                    <a:pos x="67" y="757"/>
                  </a:cxn>
                  <a:cxn ang="0">
                    <a:pos x="58" y="823"/>
                  </a:cxn>
                  <a:cxn ang="0">
                    <a:pos x="62" y="979"/>
                  </a:cxn>
                  <a:cxn ang="0">
                    <a:pos x="58" y="1104"/>
                  </a:cxn>
                  <a:cxn ang="0">
                    <a:pos x="50" y="1455"/>
                  </a:cxn>
                  <a:cxn ang="0">
                    <a:pos x="58" y="1507"/>
                  </a:cxn>
                  <a:cxn ang="0">
                    <a:pos x="54" y="1555"/>
                  </a:cxn>
                  <a:cxn ang="0">
                    <a:pos x="58" y="1629"/>
                  </a:cxn>
                  <a:cxn ang="0">
                    <a:pos x="49" y="1688"/>
                  </a:cxn>
                  <a:cxn ang="0">
                    <a:pos x="59" y="1731"/>
                  </a:cxn>
                  <a:cxn ang="0">
                    <a:pos x="46" y="1758"/>
                  </a:cxn>
                  <a:cxn ang="0">
                    <a:pos x="59" y="1794"/>
                  </a:cxn>
                  <a:cxn ang="0">
                    <a:pos x="54" y="1818"/>
                  </a:cxn>
                  <a:cxn ang="0">
                    <a:pos x="50" y="1875"/>
                  </a:cxn>
                  <a:cxn ang="0">
                    <a:pos x="58" y="1925"/>
                  </a:cxn>
                  <a:cxn ang="0">
                    <a:pos x="46" y="1967"/>
                  </a:cxn>
                </a:cxnLst>
                <a:rect l="0" t="0" r="r" b="b"/>
                <a:pathLst>
                  <a:path w="75" h="2008">
                    <a:moveTo>
                      <a:pt x="17" y="2008"/>
                    </a:moveTo>
                    <a:lnTo>
                      <a:pt x="17" y="1991"/>
                    </a:lnTo>
                    <a:lnTo>
                      <a:pt x="17" y="1977"/>
                    </a:lnTo>
                    <a:lnTo>
                      <a:pt x="17" y="1963"/>
                    </a:lnTo>
                    <a:lnTo>
                      <a:pt x="17" y="1950"/>
                    </a:lnTo>
                    <a:lnTo>
                      <a:pt x="17" y="1942"/>
                    </a:lnTo>
                    <a:lnTo>
                      <a:pt x="17" y="1938"/>
                    </a:lnTo>
                    <a:lnTo>
                      <a:pt x="17" y="1908"/>
                    </a:lnTo>
                    <a:lnTo>
                      <a:pt x="17" y="1878"/>
                    </a:lnTo>
                    <a:lnTo>
                      <a:pt x="17" y="1849"/>
                    </a:lnTo>
                    <a:lnTo>
                      <a:pt x="17" y="1820"/>
                    </a:lnTo>
                    <a:lnTo>
                      <a:pt x="17" y="1791"/>
                    </a:lnTo>
                    <a:lnTo>
                      <a:pt x="17" y="1762"/>
                    </a:lnTo>
                    <a:lnTo>
                      <a:pt x="17" y="1734"/>
                    </a:lnTo>
                    <a:lnTo>
                      <a:pt x="17" y="1706"/>
                    </a:lnTo>
                    <a:lnTo>
                      <a:pt x="21" y="1706"/>
                    </a:lnTo>
                    <a:lnTo>
                      <a:pt x="29" y="1706"/>
                    </a:lnTo>
                    <a:lnTo>
                      <a:pt x="25" y="1701"/>
                    </a:lnTo>
                    <a:lnTo>
                      <a:pt x="21" y="1697"/>
                    </a:lnTo>
                    <a:lnTo>
                      <a:pt x="18" y="1693"/>
                    </a:lnTo>
                    <a:lnTo>
                      <a:pt x="17" y="1688"/>
                    </a:lnTo>
                    <a:lnTo>
                      <a:pt x="17" y="1659"/>
                    </a:lnTo>
                    <a:lnTo>
                      <a:pt x="17" y="1632"/>
                    </a:lnTo>
                    <a:lnTo>
                      <a:pt x="17" y="1605"/>
                    </a:lnTo>
                    <a:lnTo>
                      <a:pt x="17" y="1578"/>
                    </a:lnTo>
                    <a:lnTo>
                      <a:pt x="17" y="1551"/>
                    </a:lnTo>
                    <a:lnTo>
                      <a:pt x="17" y="1525"/>
                    </a:lnTo>
                    <a:lnTo>
                      <a:pt x="17" y="1499"/>
                    </a:lnTo>
                    <a:lnTo>
                      <a:pt x="17" y="1473"/>
                    </a:lnTo>
                    <a:lnTo>
                      <a:pt x="21" y="1473"/>
                    </a:lnTo>
                    <a:lnTo>
                      <a:pt x="29" y="1473"/>
                    </a:lnTo>
                    <a:lnTo>
                      <a:pt x="25" y="1468"/>
                    </a:lnTo>
                    <a:lnTo>
                      <a:pt x="21" y="1464"/>
                    </a:lnTo>
                    <a:lnTo>
                      <a:pt x="18" y="1460"/>
                    </a:lnTo>
                    <a:lnTo>
                      <a:pt x="17" y="1455"/>
                    </a:lnTo>
                    <a:lnTo>
                      <a:pt x="17" y="1438"/>
                    </a:lnTo>
                    <a:lnTo>
                      <a:pt x="17" y="1426"/>
                    </a:lnTo>
                    <a:lnTo>
                      <a:pt x="17" y="1418"/>
                    </a:lnTo>
                    <a:lnTo>
                      <a:pt x="17" y="1414"/>
                    </a:lnTo>
                    <a:lnTo>
                      <a:pt x="18" y="1410"/>
                    </a:lnTo>
                    <a:lnTo>
                      <a:pt x="21" y="1406"/>
                    </a:lnTo>
                    <a:lnTo>
                      <a:pt x="25" y="1401"/>
                    </a:lnTo>
                    <a:lnTo>
                      <a:pt x="29" y="1397"/>
                    </a:lnTo>
                    <a:lnTo>
                      <a:pt x="30" y="1388"/>
                    </a:lnTo>
                    <a:lnTo>
                      <a:pt x="30" y="1378"/>
                    </a:lnTo>
                    <a:lnTo>
                      <a:pt x="29" y="1374"/>
                    </a:lnTo>
                    <a:lnTo>
                      <a:pt x="26" y="1371"/>
                    </a:lnTo>
                    <a:lnTo>
                      <a:pt x="23" y="1369"/>
                    </a:lnTo>
                    <a:lnTo>
                      <a:pt x="17" y="1368"/>
                    </a:lnTo>
                    <a:lnTo>
                      <a:pt x="17" y="1352"/>
                    </a:lnTo>
                    <a:lnTo>
                      <a:pt x="17" y="1337"/>
                    </a:lnTo>
                    <a:lnTo>
                      <a:pt x="17" y="1323"/>
                    </a:lnTo>
                    <a:lnTo>
                      <a:pt x="17" y="1310"/>
                    </a:lnTo>
                    <a:lnTo>
                      <a:pt x="17" y="1302"/>
                    </a:lnTo>
                    <a:lnTo>
                      <a:pt x="17" y="1297"/>
                    </a:lnTo>
                    <a:lnTo>
                      <a:pt x="16" y="1281"/>
                    </a:lnTo>
                    <a:lnTo>
                      <a:pt x="14" y="1262"/>
                    </a:lnTo>
                    <a:lnTo>
                      <a:pt x="15" y="1253"/>
                    </a:lnTo>
                    <a:lnTo>
                      <a:pt x="17" y="1246"/>
                    </a:lnTo>
                    <a:lnTo>
                      <a:pt x="19" y="1243"/>
                    </a:lnTo>
                    <a:lnTo>
                      <a:pt x="22" y="1241"/>
                    </a:lnTo>
                    <a:lnTo>
                      <a:pt x="25" y="1240"/>
                    </a:lnTo>
                    <a:lnTo>
                      <a:pt x="29" y="1239"/>
                    </a:lnTo>
                    <a:lnTo>
                      <a:pt x="30" y="1230"/>
                    </a:lnTo>
                    <a:lnTo>
                      <a:pt x="30" y="1221"/>
                    </a:lnTo>
                    <a:lnTo>
                      <a:pt x="29" y="1216"/>
                    </a:lnTo>
                    <a:lnTo>
                      <a:pt x="26" y="1213"/>
                    </a:lnTo>
                    <a:lnTo>
                      <a:pt x="23" y="1211"/>
                    </a:lnTo>
                    <a:lnTo>
                      <a:pt x="17" y="1210"/>
                    </a:lnTo>
                    <a:lnTo>
                      <a:pt x="20" y="1201"/>
                    </a:lnTo>
                    <a:lnTo>
                      <a:pt x="24" y="1191"/>
                    </a:lnTo>
                    <a:lnTo>
                      <a:pt x="25" y="1187"/>
                    </a:lnTo>
                    <a:lnTo>
                      <a:pt x="25" y="1184"/>
                    </a:lnTo>
                    <a:lnTo>
                      <a:pt x="24" y="1183"/>
                    </a:lnTo>
                    <a:lnTo>
                      <a:pt x="22" y="1182"/>
                    </a:lnTo>
                    <a:lnTo>
                      <a:pt x="20" y="1182"/>
                    </a:lnTo>
                    <a:lnTo>
                      <a:pt x="17" y="1181"/>
                    </a:lnTo>
                    <a:lnTo>
                      <a:pt x="18" y="1177"/>
                    </a:lnTo>
                    <a:lnTo>
                      <a:pt x="21" y="1173"/>
                    </a:lnTo>
                    <a:lnTo>
                      <a:pt x="25" y="1168"/>
                    </a:lnTo>
                    <a:lnTo>
                      <a:pt x="29" y="1164"/>
                    </a:lnTo>
                    <a:lnTo>
                      <a:pt x="30" y="1155"/>
                    </a:lnTo>
                    <a:lnTo>
                      <a:pt x="30" y="1145"/>
                    </a:lnTo>
                    <a:lnTo>
                      <a:pt x="29" y="1141"/>
                    </a:lnTo>
                    <a:lnTo>
                      <a:pt x="26" y="1138"/>
                    </a:lnTo>
                    <a:lnTo>
                      <a:pt x="23" y="1136"/>
                    </a:lnTo>
                    <a:lnTo>
                      <a:pt x="17" y="1135"/>
                    </a:lnTo>
                    <a:lnTo>
                      <a:pt x="17" y="1123"/>
                    </a:lnTo>
                    <a:lnTo>
                      <a:pt x="17" y="1114"/>
                    </a:lnTo>
                    <a:lnTo>
                      <a:pt x="18" y="1111"/>
                    </a:lnTo>
                    <a:lnTo>
                      <a:pt x="20" y="1108"/>
                    </a:lnTo>
                    <a:lnTo>
                      <a:pt x="23" y="1106"/>
                    </a:lnTo>
                    <a:lnTo>
                      <a:pt x="29" y="1106"/>
                    </a:lnTo>
                    <a:lnTo>
                      <a:pt x="30" y="1097"/>
                    </a:lnTo>
                    <a:lnTo>
                      <a:pt x="30" y="1087"/>
                    </a:lnTo>
                    <a:lnTo>
                      <a:pt x="29" y="1083"/>
                    </a:lnTo>
                    <a:lnTo>
                      <a:pt x="26" y="1080"/>
                    </a:lnTo>
                    <a:lnTo>
                      <a:pt x="23" y="1078"/>
                    </a:lnTo>
                    <a:lnTo>
                      <a:pt x="17" y="1077"/>
                    </a:lnTo>
                    <a:lnTo>
                      <a:pt x="16" y="1060"/>
                    </a:lnTo>
                    <a:lnTo>
                      <a:pt x="14" y="1041"/>
                    </a:lnTo>
                    <a:lnTo>
                      <a:pt x="15" y="1033"/>
                    </a:lnTo>
                    <a:lnTo>
                      <a:pt x="17" y="1025"/>
                    </a:lnTo>
                    <a:lnTo>
                      <a:pt x="19" y="1023"/>
                    </a:lnTo>
                    <a:lnTo>
                      <a:pt x="22" y="1021"/>
                    </a:lnTo>
                    <a:lnTo>
                      <a:pt x="25" y="1019"/>
                    </a:lnTo>
                    <a:lnTo>
                      <a:pt x="29" y="1019"/>
                    </a:lnTo>
                    <a:lnTo>
                      <a:pt x="30" y="1009"/>
                    </a:lnTo>
                    <a:lnTo>
                      <a:pt x="30" y="1000"/>
                    </a:lnTo>
                    <a:lnTo>
                      <a:pt x="29" y="996"/>
                    </a:lnTo>
                    <a:lnTo>
                      <a:pt x="26" y="993"/>
                    </a:lnTo>
                    <a:lnTo>
                      <a:pt x="23" y="991"/>
                    </a:lnTo>
                    <a:lnTo>
                      <a:pt x="17" y="990"/>
                    </a:lnTo>
                    <a:lnTo>
                      <a:pt x="17" y="978"/>
                    </a:lnTo>
                    <a:lnTo>
                      <a:pt x="17" y="969"/>
                    </a:lnTo>
                    <a:lnTo>
                      <a:pt x="18" y="965"/>
                    </a:lnTo>
                    <a:lnTo>
                      <a:pt x="20" y="963"/>
                    </a:lnTo>
                    <a:lnTo>
                      <a:pt x="23" y="961"/>
                    </a:lnTo>
                    <a:lnTo>
                      <a:pt x="29" y="961"/>
                    </a:lnTo>
                    <a:lnTo>
                      <a:pt x="30" y="951"/>
                    </a:lnTo>
                    <a:lnTo>
                      <a:pt x="30" y="942"/>
                    </a:lnTo>
                    <a:lnTo>
                      <a:pt x="29" y="938"/>
                    </a:lnTo>
                    <a:lnTo>
                      <a:pt x="26" y="934"/>
                    </a:lnTo>
                    <a:lnTo>
                      <a:pt x="23" y="931"/>
                    </a:lnTo>
                    <a:lnTo>
                      <a:pt x="17" y="931"/>
                    </a:lnTo>
                    <a:lnTo>
                      <a:pt x="17" y="917"/>
                    </a:lnTo>
                    <a:lnTo>
                      <a:pt x="17" y="904"/>
                    </a:lnTo>
                    <a:lnTo>
                      <a:pt x="18" y="898"/>
                    </a:lnTo>
                    <a:lnTo>
                      <a:pt x="20" y="894"/>
                    </a:lnTo>
                    <a:lnTo>
                      <a:pt x="21" y="892"/>
                    </a:lnTo>
                    <a:lnTo>
                      <a:pt x="23" y="891"/>
                    </a:lnTo>
                    <a:lnTo>
                      <a:pt x="26" y="890"/>
                    </a:lnTo>
                    <a:lnTo>
                      <a:pt x="29" y="890"/>
                    </a:lnTo>
                    <a:lnTo>
                      <a:pt x="29" y="877"/>
                    </a:lnTo>
                    <a:lnTo>
                      <a:pt x="29" y="865"/>
                    </a:lnTo>
                    <a:lnTo>
                      <a:pt x="29" y="853"/>
                    </a:lnTo>
                    <a:lnTo>
                      <a:pt x="29" y="843"/>
                    </a:lnTo>
                    <a:lnTo>
                      <a:pt x="29" y="836"/>
                    </a:lnTo>
                    <a:lnTo>
                      <a:pt x="29" y="832"/>
                    </a:lnTo>
                    <a:lnTo>
                      <a:pt x="30" y="823"/>
                    </a:lnTo>
                    <a:lnTo>
                      <a:pt x="30" y="813"/>
                    </a:lnTo>
                    <a:lnTo>
                      <a:pt x="29" y="809"/>
                    </a:lnTo>
                    <a:lnTo>
                      <a:pt x="26" y="806"/>
                    </a:lnTo>
                    <a:lnTo>
                      <a:pt x="23" y="804"/>
                    </a:lnTo>
                    <a:lnTo>
                      <a:pt x="17" y="803"/>
                    </a:lnTo>
                    <a:lnTo>
                      <a:pt x="18" y="799"/>
                    </a:lnTo>
                    <a:lnTo>
                      <a:pt x="21" y="794"/>
                    </a:lnTo>
                    <a:lnTo>
                      <a:pt x="25" y="790"/>
                    </a:lnTo>
                    <a:lnTo>
                      <a:pt x="29" y="785"/>
                    </a:lnTo>
                    <a:lnTo>
                      <a:pt x="29" y="769"/>
                    </a:lnTo>
                    <a:lnTo>
                      <a:pt x="29" y="757"/>
                    </a:lnTo>
                    <a:lnTo>
                      <a:pt x="29" y="749"/>
                    </a:lnTo>
                    <a:lnTo>
                      <a:pt x="29" y="745"/>
                    </a:lnTo>
                    <a:lnTo>
                      <a:pt x="30" y="736"/>
                    </a:lnTo>
                    <a:lnTo>
                      <a:pt x="30" y="726"/>
                    </a:lnTo>
                    <a:lnTo>
                      <a:pt x="29" y="722"/>
                    </a:lnTo>
                    <a:lnTo>
                      <a:pt x="26" y="719"/>
                    </a:lnTo>
                    <a:lnTo>
                      <a:pt x="23" y="717"/>
                    </a:lnTo>
                    <a:lnTo>
                      <a:pt x="17" y="716"/>
                    </a:lnTo>
                    <a:lnTo>
                      <a:pt x="17" y="704"/>
                    </a:lnTo>
                    <a:lnTo>
                      <a:pt x="17" y="695"/>
                    </a:lnTo>
                    <a:lnTo>
                      <a:pt x="18" y="692"/>
                    </a:lnTo>
                    <a:lnTo>
                      <a:pt x="20" y="689"/>
                    </a:lnTo>
                    <a:lnTo>
                      <a:pt x="23" y="687"/>
                    </a:lnTo>
                    <a:lnTo>
                      <a:pt x="29" y="687"/>
                    </a:lnTo>
                    <a:lnTo>
                      <a:pt x="25" y="678"/>
                    </a:lnTo>
                    <a:lnTo>
                      <a:pt x="21" y="670"/>
                    </a:lnTo>
                    <a:lnTo>
                      <a:pt x="18" y="663"/>
                    </a:lnTo>
                    <a:lnTo>
                      <a:pt x="17" y="658"/>
                    </a:lnTo>
                    <a:lnTo>
                      <a:pt x="21" y="658"/>
                    </a:lnTo>
                    <a:lnTo>
                      <a:pt x="29" y="658"/>
                    </a:lnTo>
                    <a:lnTo>
                      <a:pt x="30" y="641"/>
                    </a:lnTo>
                    <a:lnTo>
                      <a:pt x="30" y="622"/>
                    </a:lnTo>
                    <a:lnTo>
                      <a:pt x="29" y="614"/>
                    </a:lnTo>
                    <a:lnTo>
                      <a:pt x="26" y="606"/>
                    </a:lnTo>
                    <a:lnTo>
                      <a:pt x="25" y="604"/>
                    </a:lnTo>
                    <a:lnTo>
                      <a:pt x="23" y="602"/>
                    </a:lnTo>
                    <a:lnTo>
                      <a:pt x="20" y="600"/>
                    </a:lnTo>
                    <a:lnTo>
                      <a:pt x="17" y="600"/>
                    </a:lnTo>
                    <a:lnTo>
                      <a:pt x="18" y="595"/>
                    </a:lnTo>
                    <a:lnTo>
                      <a:pt x="21" y="591"/>
                    </a:lnTo>
                    <a:lnTo>
                      <a:pt x="25" y="587"/>
                    </a:lnTo>
                    <a:lnTo>
                      <a:pt x="29" y="582"/>
                    </a:lnTo>
                    <a:lnTo>
                      <a:pt x="30" y="571"/>
                    </a:lnTo>
                    <a:lnTo>
                      <a:pt x="30" y="557"/>
                    </a:lnTo>
                    <a:lnTo>
                      <a:pt x="29" y="551"/>
                    </a:lnTo>
                    <a:lnTo>
                      <a:pt x="26" y="545"/>
                    </a:lnTo>
                    <a:lnTo>
                      <a:pt x="25" y="544"/>
                    </a:lnTo>
                    <a:lnTo>
                      <a:pt x="23" y="542"/>
                    </a:lnTo>
                    <a:lnTo>
                      <a:pt x="20" y="541"/>
                    </a:lnTo>
                    <a:lnTo>
                      <a:pt x="17" y="541"/>
                    </a:lnTo>
                    <a:lnTo>
                      <a:pt x="18" y="536"/>
                    </a:lnTo>
                    <a:lnTo>
                      <a:pt x="21" y="532"/>
                    </a:lnTo>
                    <a:lnTo>
                      <a:pt x="25" y="528"/>
                    </a:lnTo>
                    <a:lnTo>
                      <a:pt x="29" y="523"/>
                    </a:lnTo>
                    <a:lnTo>
                      <a:pt x="29" y="507"/>
                    </a:lnTo>
                    <a:lnTo>
                      <a:pt x="29" y="494"/>
                    </a:lnTo>
                    <a:lnTo>
                      <a:pt x="29" y="486"/>
                    </a:lnTo>
                    <a:lnTo>
                      <a:pt x="29" y="483"/>
                    </a:lnTo>
                    <a:lnTo>
                      <a:pt x="29" y="470"/>
                    </a:lnTo>
                    <a:lnTo>
                      <a:pt x="29" y="457"/>
                    </a:lnTo>
                    <a:lnTo>
                      <a:pt x="29" y="446"/>
                    </a:lnTo>
                    <a:lnTo>
                      <a:pt x="29" y="436"/>
                    </a:lnTo>
                    <a:lnTo>
                      <a:pt x="29" y="428"/>
                    </a:lnTo>
                    <a:lnTo>
                      <a:pt x="29" y="425"/>
                    </a:lnTo>
                    <a:lnTo>
                      <a:pt x="30" y="408"/>
                    </a:lnTo>
                    <a:lnTo>
                      <a:pt x="30" y="389"/>
                    </a:lnTo>
                    <a:lnTo>
                      <a:pt x="29" y="380"/>
                    </a:lnTo>
                    <a:lnTo>
                      <a:pt x="26" y="373"/>
                    </a:lnTo>
                    <a:lnTo>
                      <a:pt x="25" y="371"/>
                    </a:lnTo>
                    <a:lnTo>
                      <a:pt x="23" y="368"/>
                    </a:lnTo>
                    <a:lnTo>
                      <a:pt x="20" y="367"/>
                    </a:lnTo>
                    <a:lnTo>
                      <a:pt x="17" y="367"/>
                    </a:lnTo>
                    <a:lnTo>
                      <a:pt x="17" y="355"/>
                    </a:lnTo>
                    <a:lnTo>
                      <a:pt x="17" y="346"/>
                    </a:lnTo>
                    <a:lnTo>
                      <a:pt x="18" y="342"/>
                    </a:lnTo>
                    <a:lnTo>
                      <a:pt x="20" y="340"/>
                    </a:lnTo>
                    <a:lnTo>
                      <a:pt x="23" y="338"/>
                    </a:lnTo>
                    <a:lnTo>
                      <a:pt x="29" y="337"/>
                    </a:lnTo>
                    <a:lnTo>
                      <a:pt x="30" y="321"/>
                    </a:lnTo>
                    <a:lnTo>
                      <a:pt x="30" y="302"/>
                    </a:lnTo>
                    <a:lnTo>
                      <a:pt x="29" y="293"/>
                    </a:lnTo>
                    <a:lnTo>
                      <a:pt x="26" y="286"/>
                    </a:lnTo>
                    <a:lnTo>
                      <a:pt x="25" y="283"/>
                    </a:lnTo>
                    <a:lnTo>
                      <a:pt x="23" y="281"/>
                    </a:lnTo>
                    <a:lnTo>
                      <a:pt x="20" y="280"/>
                    </a:lnTo>
                    <a:lnTo>
                      <a:pt x="17" y="279"/>
                    </a:lnTo>
                    <a:lnTo>
                      <a:pt x="18" y="275"/>
                    </a:lnTo>
                    <a:lnTo>
                      <a:pt x="21" y="271"/>
                    </a:lnTo>
                    <a:lnTo>
                      <a:pt x="25" y="266"/>
                    </a:lnTo>
                    <a:lnTo>
                      <a:pt x="29" y="262"/>
                    </a:lnTo>
                    <a:lnTo>
                      <a:pt x="29" y="236"/>
                    </a:lnTo>
                    <a:lnTo>
                      <a:pt x="29" y="211"/>
                    </a:lnTo>
                    <a:lnTo>
                      <a:pt x="29" y="185"/>
                    </a:lnTo>
                    <a:lnTo>
                      <a:pt x="29" y="162"/>
                    </a:lnTo>
                    <a:lnTo>
                      <a:pt x="38" y="162"/>
                    </a:lnTo>
                    <a:lnTo>
                      <a:pt x="46" y="162"/>
                    </a:lnTo>
                    <a:lnTo>
                      <a:pt x="46" y="146"/>
                    </a:lnTo>
                    <a:lnTo>
                      <a:pt x="46" y="133"/>
                    </a:lnTo>
                    <a:lnTo>
                      <a:pt x="38" y="133"/>
                    </a:lnTo>
                    <a:lnTo>
                      <a:pt x="29" y="133"/>
                    </a:lnTo>
                    <a:lnTo>
                      <a:pt x="30" y="117"/>
                    </a:lnTo>
                    <a:lnTo>
                      <a:pt x="30" y="98"/>
                    </a:lnTo>
                    <a:lnTo>
                      <a:pt x="29" y="89"/>
                    </a:lnTo>
                    <a:lnTo>
                      <a:pt x="26" y="82"/>
                    </a:lnTo>
                    <a:lnTo>
                      <a:pt x="25" y="79"/>
                    </a:lnTo>
                    <a:lnTo>
                      <a:pt x="23" y="77"/>
                    </a:lnTo>
                    <a:lnTo>
                      <a:pt x="20" y="76"/>
                    </a:lnTo>
                    <a:lnTo>
                      <a:pt x="17" y="75"/>
                    </a:lnTo>
                    <a:lnTo>
                      <a:pt x="17" y="59"/>
                    </a:lnTo>
                    <a:lnTo>
                      <a:pt x="17" y="44"/>
                    </a:lnTo>
                    <a:lnTo>
                      <a:pt x="17" y="30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8" y="4"/>
                    </a:lnTo>
                    <a:lnTo>
                      <a:pt x="21" y="8"/>
                    </a:lnTo>
                    <a:lnTo>
                      <a:pt x="25" y="13"/>
                    </a:lnTo>
                    <a:lnTo>
                      <a:pt x="29" y="17"/>
                    </a:lnTo>
                    <a:lnTo>
                      <a:pt x="28" y="34"/>
                    </a:lnTo>
                    <a:lnTo>
                      <a:pt x="29" y="53"/>
                    </a:lnTo>
                    <a:lnTo>
                      <a:pt x="30" y="62"/>
                    </a:lnTo>
                    <a:lnTo>
                      <a:pt x="34" y="69"/>
                    </a:lnTo>
                    <a:lnTo>
                      <a:pt x="36" y="72"/>
                    </a:lnTo>
                    <a:lnTo>
                      <a:pt x="39" y="74"/>
                    </a:lnTo>
                    <a:lnTo>
                      <a:pt x="42" y="75"/>
                    </a:lnTo>
                    <a:lnTo>
                      <a:pt x="46" y="75"/>
                    </a:lnTo>
                    <a:lnTo>
                      <a:pt x="46" y="89"/>
                    </a:lnTo>
                    <a:lnTo>
                      <a:pt x="46" y="102"/>
                    </a:lnTo>
                    <a:lnTo>
                      <a:pt x="46" y="108"/>
                    </a:lnTo>
                    <a:lnTo>
                      <a:pt x="49" y="112"/>
                    </a:lnTo>
                    <a:lnTo>
                      <a:pt x="50" y="114"/>
                    </a:lnTo>
                    <a:lnTo>
                      <a:pt x="52" y="115"/>
                    </a:lnTo>
                    <a:lnTo>
                      <a:pt x="55" y="116"/>
                    </a:lnTo>
                    <a:lnTo>
                      <a:pt x="58" y="116"/>
                    </a:lnTo>
                    <a:lnTo>
                      <a:pt x="58" y="128"/>
                    </a:lnTo>
                    <a:lnTo>
                      <a:pt x="58" y="145"/>
                    </a:lnTo>
                    <a:lnTo>
                      <a:pt x="67" y="145"/>
                    </a:lnTo>
                    <a:lnTo>
                      <a:pt x="75" y="145"/>
                    </a:lnTo>
                    <a:lnTo>
                      <a:pt x="75" y="158"/>
                    </a:lnTo>
                    <a:lnTo>
                      <a:pt x="75" y="172"/>
                    </a:lnTo>
                    <a:lnTo>
                      <a:pt x="75" y="187"/>
                    </a:lnTo>
                    <a:lnTo>
                      <a:pt x="75" y="203"/>
                    </a:lnTo>
                    <a:lnTo>
                      <a:pt x="67" y="203"/>
                    </a:lnTo>
                    <a:lnTo>
                      <a:pt x="58" y="203"/>
                    </a:lnTo>
                    <a:lnTo>
                      <a:pt x="58" y="228"/>
                    </a:lnTo>
                    <a:lnTo>
                      <a:pt x="58" y="253"/>
                    </a:lnTo>
                    <a:lnTo>
                      <a:pt x="58" y="278"/>
                    </a:lnTo>
                    <a:lnTo>
                      <a:pt x="58" y="303"/>
                    </a:lnTo>
                    <a:lnTo>
                      <a:pt x="58" y="329"/>
                    </a:lnTo>
                    <a:lnTo>
                      <a:pt x="58" y="355"/>
                    </a:lnTo>
                    <a:lnTo>
                      <a:pt x="58" y="381"/>
                    </a:lnTo>
                    <a:lnTo>
                      <a:pt x="58" y="407"/>
                    </a:lnTo>
                    <a:lnTo>
                      <a:pt x="67" y="407"/>
                    </a:lnTo>
                    <a:lnTo>
                      <a:pt x="75" y="407"/>
                    </a:lnTo>
                    <a:lnTo>
                      <a:pt x="75" y="416"/>
                    </a:lnTo>
                    <a:lnTo>
                      <a:pt x="75" y="425"/>
                    </a:lnTo>
                    <a:lnTo>
                      <a:pt x="67" y="425"/>
                    </a:lnTo>
                    <a:lnTo>
                      <a:pt x="58" y="425"/>
                    </a:lnTo>
                    <a:lnTo>
                      <a:pt x="58" y="452"/>
                    </a:lnTo>
                    <a:lnTo>
                      <a:pt x="58" y="480"/>
                    </a:lnTo>
                    <a:lnTo>
                      <a:pt x="58" y="510"/>
                    </a:lnTo>
                    <a:lnTo>
                      <a:pt x="58" y="541"/>
                    </a:lnTo>
                    <a:lnTo>
                      <a:pt x="62" y="542"/>
                    </a:lnTo>
                    <a:lnTo>
                      <a:pt x="67" y="544"/>
                    </a:lnTo>
                    <a:lnTo>
                      <a:pt x="71" y="548"/>
                    </a:lnTo>
                    <a:lnTo>
                      <a:pt x="75" y="552"/>
                    </a:lnTo>
                    <a:lnTo>
                      <a:pt x="67" y="552"/>
                    </a:lnTo>
                    <a:lnTo>
                      <a:pt x="58" y="552"/>
                    </a:lnTo>
                    <a:lnTo>
                      <a:pt x="58" y="578"/>
                    </a:lnTo>
                    <a:lnTo>
                      <a:pt x="58" y="602"/>
                    </a:lnTo>
                    <a:lnTo>
                      <a:pt x="58" y="627"/>
                    </a:lnTo>
                    <a:lnTo>
                      <a:pt x="58" y="653"/>
                    </a:lnTo>
                    <a:lnTo>
                      <a:pt x="58" y="678"/>
                    </a:lnTo>
                    <a:lnTo>
                      <a:pt x="58" y="704"/>
                    </a:lnTo>
                    <a:lnTo>
                      <a:pt x="58" y="730"/>
                    </a:lnTo>
                    <a:lnTo>
                      <a:pt x="58" y="757"/>
                    </a:lnTo>
                    <a:lnTo>
                      <a:pt x="67" y="757"/>
                    </a:lnTo>
                    <a:lnTo>
                      <a:pt x="75" y="757"/>
                    </a:lnTo>
                    <a:lnTo>
                      <a:pt x="75" y="765"/>
                    </a:lnTo>
                    <a:lnTo>
                      <a:pt x="75" y="774"/>
                    </a:lnTo>
                    <a:lnTo>
                      <a:pt x="67" y="774"/>
                    </a:lnTo>
                    <a:lnTo>
                      <a:pt x="58" y="774"/>
                    </a:lnTo>
                    <a:lnTo>
                      <a:pt x="58" y="798"/>
                    </a:lnTo>
                    <a:lnTo>
                      <a:pt x="58" y="823"/>
                    </a:lnTo>
                    <a:lnTo>
                      <a:pt x="58" y="848"/>
                    </a:lnTo>
                    <a:lnTo>
                      <a:pt x="58" y="873"/>
                    </a:lnTo>
                    <a:lnTo>
                      <a:pt x="58" y="899"/>
                    </a:lnTo>
                    <a:lnTo>
                      <a:pt x="58" y="925"/>
                    </a:lnTo>
                    <a:lnTo>
                      <a:pt x="58" y="952"/>
                    </a:lnTo>
                    <a:lnTo>
                      <a:pt x="58" y="978"/>
                    </a:lnTo>
                    <a:lnTo>
                      <a:pt x="62" y="979"/>
                    </a:lnTo>
                    <a:lnTo>
                      <a:pt x="67" y="982"/>
                    </a:lnTo>
                    <a:lnTo>
                      <a:pt x="71" y="986"/>
                    </a:lnTo>
                    <a:lnTo>
                      <a:pt x="75" y="990"/>
                    </a:lnTo>
                    <a:lnTo>
                      <a:pt x="67" y="990"/>
                    </a:lnTo>
                    <a:lnTo>
                      <a:pt x="58" y="990"/>
                    </a:lnTo>
                    <a:lnTo>
                      <a:pt x="58" y="1047"/>
                    </a:lnTo>
                    <a:lnTo>
                      <a:pt x="58" y="1104"/>
                    </a:lnTo>
                    <a:lnTo>
                      <a:pt x="58" y="1162"/>
                    </a:lnTo>
                    <a:lnTo>
                      <a:pt x="58" y="1220"/>
                    </a:lnTo>
                    <a:lnTo>
                      <a:pt x="58" y="1278"/>
                    </a:lnTo>
                    <a:lnTo>
                      <a:pt x="58" y="1338"/>
                    </a:lnTo>
                    <a:lnTo>
                      <a:pt x="58" y="1397"/>
                    </a:lnTo>
                    <a:lnTo>
                      <a:pt x="58" y="1455"/>
                    </a:lnTo>
                    <a:lnTo>
                      <a:pt x="50" y="1455"/>
                    </a:lnTo>
                    <a:lnTo>
                      <a:pt x="46" y="1455"/>
                    </a:lnTo>
                    <a:lnTo>
                      <a:pt x="47" y="1460"/>
                    </a:lnTo>
                    <a:lnTo>
                      <a:pt x="50" y="1464"/>
                    </a:lnTo>
                    <a:lnTo>
                      <a:pt x="54" y="1468"/>
                    </a:lnTo>
                    <a:lnTo>
                      <a:pt x="58" y="1473"/>
                    </a:lnTo>
                    <a:lnTo>
                      <a:pt x="58" y="1490"/>
                    </a:lnTo>
                    <a:lnTo>
                      <a:pt x="58" y="1507"/>
                    </a:lnTo>
                    <a:lnTo>
                      <a:pt x="58" y="1525"/>
                    </a:lnTo>
                    <a:lnTo>
                      <a:pt x="58" y="1542"/>
                    </a:lnTo>
                    <a:lnTo>
                      <a:pt x="50" y="1542"/>
                    </a:lnTo>
                    <a:lnTo>
                      <a:pt x="46" y="1542"/>
                    </a:lnTo>
                    <a:lnTo>
                      <a:pt x="47" y="1547"/>
                    </a:lnTo>
                    <a:lnTo>
                      <a:pt x="50" y="1551"/>
                    </a:lnTo>
                    <a:lnTo>
                      <a:pt x="54" y="1555"/>
                    </a:lnTo>
                    <a:lnTo>
                      <a:pt x="58" y="1560"/>
                    </a:lnTo>
                    <a:lnTo>
                      <a:pt x="58" y="1573"/>
                    </a:lnTo>
                    <a:lnTo>
                      <a:pt x="58" y="1587"/>
                    </a:lnTo>
                    <a:lnTo>
                      <a:pt x="58" y="1601"/>
                    </a:lnTo>
                    <a:lnTo>
                      <a:pt x="58" y="1618"/>
                    </a:lnTo>
                    <a:lnTo>
                      <a:pt x="58" y="1621"/>
                    </a:lnTo>
                    <a:lnTo>
                      <a:pt x="58" y="1629"/>
                    </a:lnTo>
                    <a:lnTo>
                      <a:pt x="59" y="1646"/>
                    </a:lnTo>
                    <a:lnTo>
                      <a:pt x="59" y="1666"/>
                    </a:lnTo>
                    <a:lnTo>
                      <a:pt x="58" y="1675"/>
                    </a:lnTo>
                    <a:lnTo>
                      <a:pt x="55" y="1682"/>
                    </a:lnTo>
                    <a:lnTo>
                      <a:pt x="54" y="1685"/>
                    </a:lnTo>
                    <a:lnTo>
                      <a:pt x="52" y="1687"/>
                    </a:lnTo>
                    <a:lnTo>
                      <a:pt x="49" y="1688"/>
                    </a:lnTo>
                    <a:lnTo>
                      <a:pt x="46" y="1688"/>
                    </a:lnTo>
                    <a:lnTo>
                      <a:pt x="47" y="1693"/>
                    </a:lnTo>
                    <a:lnTo>
                      <a:pt x="50" y="1697"/>
                    </a:lnTo>
                    <a:lnTo>
                      <a:pt x="54" y="1701"/>
                    </a:lnTo>
                    <a:lnTo>
                      <a:pt x="58" y="1706"/>
                    </a:lnTo>
                    <a:lnTo>
                      <a:pt x="59" y="1717"/>
                    </a:lnTo>
                    <a:lnTo>
                      <a:pt x="59" y="1731"/>
                    </a:lnTo>
                    <a:lnTo>
                      <a:pt x="58" y="1737"/>
                    </a:lnTo>
                    <a:lnTo>
                      <a:pt x="55" y="1742"/>
                    </a:lnTo>
                    <a:lnTo>
                      <a:pt x="54" y="1744"/>
                    </a:lnTo>
                    <a:lnTo>
                      <a:pt x="52" y="1745"/>
                    </a:lnTo>
                    <a:lnTo>
                      <a:pt x="49" y="1746"/>
                    </a:lnTo>
                    <a:lnTo>
                      <a:pt x="46" y="1746"/>
                    </a:lnTo>
                    <a:lnTo>
                      <a:pt x="46" y="1758"/>
                    </a:lnTo>
                    <a:lnTo>
                      <a:pt x="46" y="1767"/>
                    </a:lnTo>
                    <a:lnTo>
                      <a:pt x="46" y="1771"/>
                    </a:lnTo>
                    <a:lnTo>
                      <a:pt x="49" y="1773"/>
                    </a:lnTo>
                    <a:lnTo>
                      <a:pt x="52" y="1775"/>
                    </a:lnTo>
                    <a:lnTo>
                      <a:pt x="58" y="1775"/>
                    </a:lnTo>
                    <a:lnTo>
                      <a:pt x="59" y="1785"/>
                    </a:lnTo>
                    <a:lnTo>
                      <a:pt x="59" y="1794"/>
                    </a:lnTo>
                    <a:lnTo>
                      <a:pt x="58" y="1798"/>
                    </a:lnTo>
                    <a:lnTo>
                      <a:pt x="55" y="1802"/>
                    </a:lnTo>
                    <a:lnTo>
                      <a:pt x="52" y="1804"/>
                    </a:lnTo>
                    <a:lnTo>
                      <a:pt x="46" y="1804"/>
                    </a:lnTo>
                    <a:lnTo>
                      <a:pt x="47" y="1809"/>
                    </a:lnTo>
                    <a:lnTo>
                      <a:pt x="50" y="1813"/>
                    </a:lnTo>
                    <a:lnTo>
                      <a:pt x="54" y="1818"/>
                    </a:lnTo>
                    <a:lnTo>
                      <a:pt x="58" y="1822"/>
                    </a:lnTo>
                    <a:lnTo>
                      <a:pt x="58" y="1834"/>
                    </a:lnTo>
                    <a:lnTo>
                      <a:pt x="58" y="1851"/>
                    </a:lnTo>
                    <a:lnTo>
                      <a:pt x="58" y="1855"/>
                    </a:lnTo>
                    <a:lnTo>
                      <a:pt x="58" y="1863"/>
                    </a:lnTo>
                    <a:lnTo>
                      <a:pt x="54" y="1868"/>
                    </a:lnTo>
                    <a:lnTo>
                      <a:pt x="50" y="1875"/>
                    </a:lnTo>
                    <a:lnTo>
                      <a:pt x="47" y="1883"/>
                    </a:lnTo>
                    <a:lnTo>
                      <a:pt x="46" y="1892"/>
                    </a:lnTo>
                    <a:lnTo>
                      <a:pt x="50" y="1892"/>
                    </a:lnTo>
                    <a:lnTo>
                      <a:pt x="58" y="1892"/>
                    </a:lnTo>
                    <a:lnTo>
                      <a:pt x="58" y="1901"/>
                    </a:lnTo>
                    <a:lnTo>
                      <a:pt x="58" y="1913"/>
                    </a:lnTo>
                    <a:lnTo>
                      <a:pt x="58" y="1925"/>
                    </a:lnTo>
                    <a:lnTo>
                      <a:pt x="58" y="1938"/>
                    </a:lnTo>
                    <a:lnTo>
                      <a:pt x="58" y="1942"/>
                    </a:lnTo>
                    <a:lnTo>
                      <a:pt x="58" y="1950"/>
                    </a:lnTo>
                    <a:lnTo>
                      <a:pt x="54" y="1954"/>
                    </a:lnTo>
                    <a:lnTo>
                      <a:pt x="50" y="1958"/>
                    </a:lnTo>
                    <a:lnTo>
                      <a:pt x="47" y="1963"/>
                    </a:lnTo>
                    <a:lnTo>
                      <a:pt x="46" y="1967"/>
                    </a:lnTo>
                    <a:lnTo>
                      <a:pt x="46" y="1976"/>
                    </a:lnTo>
                    <a:lnTo>
                      <a:pt x="46" y="1985"/>
                    </a:lnTo>
                    <a:lnTo>
                      <a:pt x="46" y="1996"/>
                    </a:lnTo>
                    <a:lnTo>
                      <a:pt x="46" y="2008"/>
                    </a:lnTo>
                    <a:lnTo>
                      <a:pt x="30" y="2008"/>
                    </a:lnTo>
                    <a:lnTo>
                      <a:pt x="17" y="20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6" name="Freeform 48"/>
              <p:cNvSpPr>
                <a:spLocks/>
              </p:cNvSpPr>
              <p:nvPr/>
            </p:nvSpPr>
            <p:spPr bwMode="auto">
              <a:xfrm>
                <a:off x="1256" y="517"/>
                <a:ext cx="1" cy="4"/>
              </a:xfrm>
              <a:custGeom>
                <a:avLst/>
                <a:gdLst/>
                <a:ahLst/>
                <a:cxnLst>
                  <a:cxn ang="0">
                    <a:pos x="17" y="157"/>
                  </a:cxn>
                  <a:cxn ang="0">
                    <a:pos x="17" y="140"/>
                  </a:cxn>
                  <a:cxn ang="0">
                    <a:pos x="17" y="128"/>
                  </a:cxn>
                  <a:cxn ang="0">
                    <a:pos x="9" y="128"/>
                  </a:cxn>
                  <a:cxn ang="0">
                    <a:pos x="0" y="128"/>
                  </a:cxn>
                  <a:cxn ang="0">
                    <a:pos x="0" y="116"/>
                  </a:cxn>
                  <a:cxn ang="0">
                    <a:pos x="0" y="105"/>
                  </a:cxn>
                  <a:cxn ang="0">
                    <a:pos x="0" y="96"/>
                  </a:cxn>
                  <a:cxn ang="0">
                    <a:pos x="0" y="87"/>
                  </a:cxn>
                  <a:cxn ang="0">
                    <a:pos x="9" y="87"/>
                  </a:cxn>
                  <a:cxn ang="0">
                    <a:pos x="17" y="87"/>
                  </a:cxn>
                  <a:cxn ang="0">
                    <a:pos x="17" y="70"/>
                  </a:cxn>
                  <a:cxn ang="0">
                    <a:pos x="17" y="58"/>
                  </a:cxn>
                  <a:cxn ang="0">
                    <a:pos x="9" y="58"/>
                  </a:cxn>
                  <a:cxn ang="0">
                    <a:pos x="0" y="58"/>
                  </a:cxn>
                  <a:cxn ang="0">
                    <a:pos x="0" y="41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7" y="29"/>
                  </a:cxn>
                  <a:cxn ang="0">
                    <a:pos x="17" y="17"/>
                  </a:cxn>
                  <a:cxn ang="0">
                    <a:pos x="17" y="8"/>
                  </a:cxn>
                  <a:cxn ang="0">
                    <a:pos x="18" y="5"/>
                  </a:cxn>
                  <a:cxn ang="0">
                    <a:pos x="20" y="2"/>
                  </a:cxn>
                  <a:cxn ang="0">
                    <a:pos x="23" y="1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9" y="33"/>
                  </a:cxn>
                  <a:cxn ang="0">
                    <a:pos x="29" y="41"/>
                  </a:cxn>
                  <a:cxn ang="0">
                    <a:pos x="29" y="50"/>
                  </a:cxn>
                  <a:cxn ang="0">
                    <a:pos x="29" y="62"/>
                  </a:cxn>
                  <a:cxn ang="0">
                    <a:pos x="29" y="74"/>
                  </a:cxn>
                  <a:cxn ang="0">
                    <a:pos x="29" y="87"/>
                  </a:cxn>
                  <a:cxn ang="0">
                    <a:pos x="29" y="91"/>
                  </a:cxn>
                  <a:cxn ang="0">
                    <a:pos x="29" y="99"/>
                  </a:cxn>
                  <a:cxn ang="0">
                    <a:pos x="30" y="115"/>
                  </a:cxn>
                  <a:cxn ang="0">
                    <a:pos x="30" y="134"/>
                  </a:cxn>
                  <a:cxn ang="0">
                    <a:pos x="29" y="143"/>
                  </a:cxn>
                  <a:cxn ang="0">
                    <a:pos x="26" y="150"/>
                  </a:cxn>
                  <a:cxn ang="0">
                    <a:pos x="25" y="153"/>
                  </a:cxn>
                  <a:cxn ang="0">
                    <a:pos x="23" y="155"/>
                  </a:cxn>
                  <a:cxn ang="0">
                    <a:pos x="20" y="156"/>
                  </a:cxn>
                  <a:cxn ang="0">
                    <a:pos x="17" y="157"/>
                  </a:cxn>
                </a:cxnLst>
                <a:rect l="0" t="0" r="r" b="b"/>
                <a:pathLst>
                  <a:path w="30" h="157">
                    <a:moveTo>
                      <a:pt x="17" y="157"/>
                    </a:moveTo>
                    <a:lnTo>
                      <a:pt x="17" y="140"/>
                    </a:lnTo>
                    <a:lnTo>
                      <a:pt x="17" y="128"/>
                    </a:lnTo>
                    <a:lnTo>
                      <a:pt x="9" y="128"/>
                    </a:lnTo>
                    <a:lnTo>
                      <a:pt x="0" y="128"/>
                    </a:lnTo>
                    <a:lnTo>
                      <a:pt x="0" y="116"/>
                    </a:lnTo>
                    <a:lnTo>
                      <a:pt x="0" y="105"/>
                    </a:lnTo>
                    <a:lnTo>
                      <a:pt x="0" y="96"/>
                    </a:lnTo>
                    <a:lnTo>
                      <a:pt x="0" y="87"/>
                    </a:lnTo>
                    <a:lnTo>
                      <a:pt x="9" y="87"/>
                    </a:lnTo>
                    <a:lnTo>
                      <a:pt x="17" y="87"/>
                    </a:lnTo>
                    <a:lnTo>
                      <a:pt x="17" y="70"/>
                    </a:lnTo>
                    <a:lnTo>
                      <a:pt x="17" y="58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0" y="41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7" y="29"/>
                    </a:lnTo>
                    <a:lnTo>
                      <a:pt x="17" y="17"/>
                    </a:lnTo>
                    <a:lnTo>
                      <a:pt x="17" y="8"/>
                    </a:lnTo>
                    <a:lnTo>
                      <a:pt x="18" y="5"/>
                    </a:lnTo>
                    <a:lnTo>
                      <a:pt x="20" y="2"/>
                    </a:lnTo>
                    <a:lnTo>
                      <a:pt x="23" y="1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9" y="33"/>
                    </a:lnTo>
                    <a:lnTo>
                      <a:pt x="29" y="41"/>
                    </a:lnTo>
                    <a:lnTo>
                      <a:pt x="29" y="50"/>
                    </a:lnTo>
                    <a:lnTo>
                      <a:pt x="29" y="62"/>
                    </a:lnTo>
                    <a:lnTo>
                      <a:pt x="29" y="74"/>
                    </a:lnTo>
                    <a:lnTo>
                      <a:pt x="29" y="87"/>
                    </a:lnTo>
                    <a:lnTo>
                      <a:pt x="29" y="91"/>
                    </a:lnTo>
                    <a:lnTo>
                      <a:pt x="29" y="99"/>
                    </a:lnTo>
                    <a:lnTo>
                      <a:pt x="30" y="115"/>
                    </a:lnTo>
                    <a:lnTo>
                      <a:pt x="30" y="134"/>
                    </a:lnTo>
                    <a:lnTo>
                      <a:pt x="29" y="143"/>
                    </a:lnTo>
                    <a:lnTo>
                      <a:pt x="26" y="150"/>
                    </a:lnTo>
                    <a:lnTo>
                      <a:pt x="25" y="153"/>
                    </a:lnTo>
                    <a:lnTo>
                      <a:pt x="23" y="155"/>
                    </a:lnTo>
                    <a:lnTo>
                      <a:pt x="20" y="156"/>
                    </a:lnTo>
                    <a:lnTo>
                      <a:pt x="17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7" name="Freeform 49"/>
              <p:cNvSpPr>
                <a:spLocks/>
              </p:cNvSpPr>
              <p:nvPr/>
            </p:nvSpPr>
            <p:spPr bwMode="auto">
              <a:xfrm>
                <a:off x="1288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18" y="29"/>
                  </a:cxn>
                  <a:cxn ang="0">
                    <a:pos x="18" y="41"/>
                  </a:cxn>
                  <a:cxn ang="0">
                    <a:pos x="9" y="41"/>
                  </a:cxn>
                  <a:cxn ang="0">
                    <a:pos x="0" y="41"/>
                  </a:cxn>
                </a:cxnLst>
                <a:rect l="0" t="0" r="r" b="b"/>
                <a:pathLst>
                  <a:path w="18" h="41">
                    <a:moveTo>
                      <a:pt x="0" y="41"/>
                    </a:moveTo>
                    <a:lnTo>
                      <a:pt x="0" y="32"/>
                    </a:lnTo>
                    <a:lnTo>
                      <a:pt x="0" y="23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18" y="29"/>
                    </a:lnTo>
                    <a:lnTo>
                      <a:pt x="18" y="41"/>
                    </a:lnTo>
                    <a:lnTo>
                      <a:pt x="9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8" name="Freeform 50"/>
              <p:cNvSpPr>
                <a:spLocks/>
              </p:cNvSpPr>
              <p:nvPr/>
            </p:nvSpPr>
            <p:spPr bwMode="auto">
              <a:xfrm>
                <a:off x="1314" y="480"/>
                <a:ext cx="1" cy="41"/>
              </a:xfrm>
              <a:custGeom>
                <a:avLst/>
                <a:gdLst/>
                <a:ahLst/>
                <a:cxnLst>
                  <a:cxn ang="0">
                    <a:pos x="0" y="1622"/>
                  </a:cxn>
                  <a:cxn ang="0">
                    <a:pos x="9" y="1531"/>
                  </a:cxn>
                  <a:cxn ang="0">
                    <a:pos x="0" y="1513"/>
                  </a:cxn>
                  <a:cxn ang="0">
                    <a:pos x="4" y="1451"/>
                  </a:cxn>
                  <a:cxn ang="0">
                    <a:pos x="0" y="1444"/>
                  </a:cxn>
                  <a:cxn ang="0">
                    <a:pos x="14" y="1416"/>
                  </a:cxn>
                  <a:cxn ang="0">
                    <a:pos x="0" y="1389"/>
                  </a:cxn>
                  <a:cxn ang="0">
                    <a:pos x="14" y="1357"/>
                  </a:cxn>
                  <a:cxn ang="0">
                    <a:pos x="0" y="1316"/>
                  </a:cxn>
                  <a:cxn ang="0">
                    <a:pos x="0" y="1260"/>
                  </a:cxn>
                  <a:cxn ang="0">
                    <a:pos x="18" y="1240"/>
                  </a:cxn>
                  <a:cxn ang="0">
                    <a:pos x="0" y="1109"/>
                  </a:cxn>
                  <a:cxn ang="0">
                    <a:pos x="0" y="890"/>
                  </a:cxn>
                  <a:cxn ang="0">
                    <a:pos x="9" y="873"/>
                  </a:cxn>
                  <a:cxn ang="0">
                    <a:pos x="0" y="815"/>
                  </a:cxn>
                  <a:cxn ang="0">
                    <a:pos x="9" y="786"/>
                  </a:cxn>
                  <a:cxn ang="0">
                    <a:pos x="0" y="745"/>
                  </a:cxn>
                  <a:cxn ang="0">
                    <a:pos x="14" y="723"/>
                  </a:cxn>
                  <a:cxn ang="0">
                    <a:pos x="18" y="716"/>
                  </a:cxn>
                  <a:cxn ang="0">
                    <a:pos x="0" y="682"/>
                  </a:cxn>
                  <a:cxn ang="0">
                    <a:pos x="18" y="640"/>
                  </a:cxn>
                  <a:cxn ang="0">
                    <a:pos x="0" y="595"/>
                  </a:cxn>
                  <a:cxn ang="0">
                    <a:pos x="18" y="570"/>
                  </a:cxn>
                  <a:cxn ang="0">
                    <a:pos x="0" y="533"/>
                  </a:cxn>
                  <a:cxn ang="0">
                    <a:pos x="18" y="512"/>
                  </a:cxn>
                  <a:cxn ang="0">
                    <a:pos x="4" y="490"/>
                  </a:cxn>
                  <a:cxn ang="0">
                    <a:pos x="0" y="483"/>
                  </a:cxn>
                  <a:cxn ang="0">
                    <a:pos x="18" y="453"/>
                  </a:cxn>
                  <a:cxn ang="0">
                    <a:pos x="0" y="425"/>
                  </a:cxn>
                  <a:cxn ang="0">
                    <a:pos x="14" y="397"/>
                  </a:cxn>
                  <a:cxn ang="0">
                    <a:pos x="0" y="378"/>
                  </a:cxn>
                  <a:cxn ang="0">
                    <a:pos x="18" y="347"/>
                  </a:cxn>
                  <a:cxn ang="0">
                    <a:pos x="0" y="309"/>
                  </a:cxn>
                  <a:cxn ang="0">
                    <a:pos x="9" y="291"/>
                  </a:cxn>
                  <a:cxn ang="0">
                    <a:pos x="0" y="250"/>
                  </a:cxn>
                  <a:cxn ang="0">
                    <a:pos x="18" y="213"/>
                  </a:cxn>
                  <a:cxn ang="0">
                    <a:pos x="0" y="192"/>
                  </a:cxn>
                  <a:cxn ang="0">
                    <a:pos x="9" y="174"/>
                  </a:cxn>
                  <a:cxn ang="0">
                    <a:pos x="0" y="116"/>
                  </a:cxn>
                  <a:cxn ang="0">
                    <a:pos x="18" y="84"/>
                  </a:cxn>
                  <a:cxn ang="0">
                    <a:pos x="0" y="46"/>
                  </a:cxn>
                  <a:cxn ang="0">
                    <a:pos x="19" y="10"/>
                  </a:cxn>
                  <a:cxn ang="0">
                    <a:pos x="30" y="0"/>
                  </a:cxn>
                  <a:cxn ang="0">
                    <a:pos x="30" y="100"/>
                  </a:cxn>
                  <a:cxn ang="0">
                    <a:pos x="39" y="166"/>
                  </a:cxn>
                  <a:cxn ang="0">
                    <a:pos x="30" y="199"/>
                  </a:cxn>
                  <a:cxn ang="0">
                    <a:pos x="30" y="326"/>
                  </a:cxn>
                  <a:cxn ang="0">
                    <a:pos x="48" y="387"/>
                  </a:cxn>
                  <a:cxn ang="0">
                    <a:pos x="30" y="414"/>
                  </a:cxn>
                  <a:cxn ang="0">
                    <a:pos x="48" y="445"/>
                  </a:cxn>
                  <a:cxn ang="0">
                    <a:pos x="30" y="558"/>
                  </a:cxn>
                  <a:cxn ang="0">
                    <a:pos x="30" y="821"/>
                  </a:cxn>
                  <a:cxn ang="0">
                    <a:pos x="48" y="890"/>
                  </a:cxn>
                  <a:cxn ang="0">
                    <a:pos x="30" y="982"/>
                  </a:cxn>
                  <a:cxn ang="0">
                    <a:pos x="30" y="1135"/>
                  </a:cxn>
                  <a:cxn ang="0">
                    <a:pos x="26" y="1148"/>
                  </a:cxn>
                  <a:cxn ang="0">
                    <a:pos x="30" y="1280"/>
                  </a:cxn>
                  <a:cxn ang="0">
                    <a:pos x="26" y="1293"/>
                  </a:cxn>
                  <a:cxn ang="0">
                    <a:pos x="30" y="1413"/>
                  </a:cxn>
                  <a:cxn ang="0">
                    <a:pos x="30" y="1535"/>
                  </a:cxn>
                  <a:cxn ang="0">
                    <a:pos x="30" y="1647"/>
                  </a:cxn>
                  <a:cxn ang="0">
                    <a:pos x="19" y="1679"/>
                  </a:cxn>
                  <a:cxn ang="0">
                    <a:pos x="22" y="1700"/>
                  </a:cxn>
                </a:cxnLst>
                <a:rect l="0" t="0" r="r" b="b"/>
                <a:pathLst>
                  <a:path w="48" h="1717">
                    <a:moveTo>
                      <a:pt x="0" y="1717"/>
                    </a:moveTo>
                    <a:lnTo>
                      <a:pt x="0" y="1693"/>
                    </a:lnTo>
                    <a:lnTo>
                      <a:pt x="0" y="1669"/>
                    </a:lnTo>
                    <a:lnTo>
                      <a:pt x="0" y="1645"/>
                    </a:lnTo>
                    <a:lnTo>
                      <a:pt x="0" y="1622"/>
                    </a:lnTo>
                    <a:lnTo>
                      <a:pt x="0" y="1598"/>
                    </a:lnTo>
                    <a:lnTo>
                      <a:pt x="0" y="1576"/>
                    </a:lnTo>
                    <a:lnTo>
                      <a:pt x="0" y="1553"/>
                    </a:lnTo>
                    <a:lnTo>
                      <a:pt x="0" y="1531"/>
                    </a:lnTo>
                    <a:lnTo>
                      <a:pt x="9" y="1531"/>
                    </a:lnTo>
                    <a:lnTo>
                      <a:pt x="18" y="1531"/>
                    </a:lnTo>
                    <a:lnTo>
                      <a:pt x="18" y="1522"/>
                    </a:lnTo>
                    <a:lnTo>
                      <a:pt x="18" y="1513"/>
                    </a:lnTo>
                    <a:lnTo>
                      <a:pt x="9" y="1513"/>
                    </a:lnTo>
                    <a:lnTo>
                      <a:pt x="0" y="1513"/>
                    </a:lnTo>
                    <a:lnTo>
                      <a:pt x="0" y="1497"/>
                    </a:lnTo>
                    <a:lnTo>
                      <a:pt x="0" y="1482"/>
                    </a:lnTo>
                    <a:lnTo>
                      <a:pt x="0" y="1469"/>
                    </a:lnTo>
                    <a:lnTo>
                      <a:pt x="0" y="1455"/>
                    </a:lnTo>
                    <a:lnTo>
                      <a:pt x="4" y="1451"/>
                    </a:lnTo>
                    <a:lnTo>
                      <a:pt x="9" y="1447"/>
                    </a:lnTo>
                    <a:lnTo>
                      <a:pt x="14" y="1445"/>
                    </a:lnTo>
                    <a:lnTo>
                      <a:pt x="18" y="1444"/>
                    </a:lnTo>
                    <a:lnTo>
                      <a:pt x="9" y="1444"/>
                    </a:lnTo>
                    <a:lnTo>
                      <a:pt x="0" y="1444"/>
                    </a:lnTo>
                    <a:lnTo>
                      <a:pt x="0" y="1435"/>
                    </a:lnTo>
                    <a:lnTo>
                      <a:pt x="0" y="1426"/>
                    </a:lnTo>
                    <a:lnTo>
                      <a:pt x="4" y="1422"/>
                    </a:lnTo>
                    <a:lnTo>
                      <a:pt x="9" y="1418"/>
                    </a:lnTo>
                    <a:lnTo>
                      <a:pt x="14" y="1416"/>
                    </a:lnTo>
                    <a:lnTo>
                      <a:pt x="18" y="1415"/>
                    </a:lnTo>
                    <a:lnTo>
                      <a:pt x="9" y="1415"/>
                    </a:lnTo>
                    <a:lnTo>
                      <a:pt x="0" y="1415"/>
                    </a:lnTo>
                    <a:lnTo>
                      <a:pt x="0" y="1402"/>
                    </a:lnTo>
                    <a:lnTo>
                      <a:pt x="0" y="1389"/>
                    </a:lnTo>
                    <a:lnTo>
                      <a:pt x="0" y="1378"/>
                    </a:lnTo>
                    <a:lnTo>
                      <a:pt x="0" y="1367"/>
                    </a:lnTo>
                    <a:lnTo>
                      <a:pt x="4" y="1363"/>
                    </a:lnTo>
                    <a:lnTo>
                      <a:pt x="9" y="1359"/>
                    </a:lnTo>
                    <a:lnTo>
                      <a:pt x="14" y="1357"/>
                    </a:lnTo>
                    <a:lnTo>
                      <a:pt x="18" y="1356"/>
                    </a:lnTo>
                    <a:lnTo>
                      <a:pt x="9" y="1356"/>
                    </a:lnTo>
                    <a:lnTo>
                      <a:pt x="0" y="1356"/>
                    </a:lnTo>
                    <a:lnTo>
                      <a:pt x="0" y="1335"/>
                    </a:lnTo>
                    <a:lnTo>
                      <a:pt x="0" y="1316"/>
                    </a:lnTo>
                    <a:lnTo>
                      <a:pt x="0" y="1298"/>
                    </a:lnTo>
                    <a:lnTo>
                      <a:pt x="0" y="1280"/>
                    </a:lnTo>
                    <a:lnTo>
                      <a:pt x="0" y="1272"/>
                    </a:lnTo>
                    <a:lnTo>
                      <a:pt x="0" y="1269"/>
                    </a:lnTo>
                    <a:lnTo>
                      <a:pt x="0" y="1260"/>
                    </a:lnTo>
                    <a:lnTo>
                      <a:pt x="0" y="1251"/>
                    </a:lnTo>
                    <a:lnTo>
                      <a:pt x="4" y="1247"/>
                    </a:lnTo>
                    <a:lnTo>
                      <a:pt x="9" y="1243"/>
                    </a:lnTo>
                    <a:lnTo>
                      <a:pt x="14" y="1241"/>
                    </a:lnTo>
                    <a:lnTo>
                      <a:pt x="18" y="1240"/>
                    </a:lnTo>
                    <a:lnTo>
                      <a:pt x="9" y="1240"/>
                    </a:lnTo>
                    <a:lnTo>
                      <a:pt x="0" y="1240"/>
                    </a:lnTo>
                    <a:lnTo>
                      <a:pt x="0" y="1196"/>
                    </a:lnTo>
                    <a:lnTo>
                      <a:pt x="0" y="1153"/>
                    </a:lnTo>
                    <a:lnTo>
                      <a:pt x="0" y="1109"/>
                    </a:lnTo>
                    <a:lnTo>
                      <a:pt x="0" y="1066"/>
                    </a:lnTo>
                    <a:lnTo>
                      <a:pt x="0" y="1022"/>
                    </a:lnTo>
                    <a:lnTo>
                      <a:pt x="0" y="977"/>
                    </a:lnTo>
                    <a:lnTo>
                      <a:pt x="0" y="934"/>
                    </a:lnTo>
                    <a:lnTo>
                      <a:pt x="0" y="890"/>
                    </a:lnTo>
                    <a:lnTo>
                      <a:pt x="9" y="890"/>
                    </a:lnTo>
                    <a:lnTo>
                      <a:pt x="18" y="890"/>
                    </a:lnTo>
                    <a:lnTo>
                      <a:pt x="18" y="882"/>
                    </a:lnTo>
                    <a:lnTo>
                      <a:pt x="18" y="873"/>
                    </a:lnTo>
                    <a:lnTo>
                      <a:pt x="9" y="873"/>
                    </a:lnTo>
                    <a:lnTo>
                      <a:pt x="0" y="873"/>
                    </a:lnTo>
                    <a:lnTo>
                      <a:pt x="0" y="856"/>
                    </a:lnTo>
                    <a:lnTo>
                      <a:pt x="0" y="842"/>
                    </a:lnTo>
                    <a:lnTo>
                      <a:pt x="0" y="828"/>
                    </a:lnTo>
                    <a:lnTo>
                      <a:pt x="0" y="815"/>
                    </a:lnTo>
                    <a:lnTo>
                      <a:pt x="9" y="815"/>
                    </a:lnTo>
                    <a:lnTo>
                      <a:pt x="18" y="815"/>
                    </a:lnTo>
                    <a:lnTo>
                      <a:pt x="18" y="798"/>
                    </a:lnTo>
                    <a:lnTo>
                      <a:pt x="18" y="786"/>
                    </a:lnTo>
                    <a:lnTo>
                      <a:pt x="9" y="786"/>
                    </a:lnTo>
                    <a:lnTo>
                      <a:pt x="0" y="786"/>
                    </a:lnTo>
                    <a:lnTo>
                      <a:pt x="0" y="774"/>
                    </a:lnTo>
                    <a:lnTo>
                      <a:pt x="0" y="763"/>
                    </a:lnTo>
                    <a:lnTo>
                      <a:pt x="0" y="754"/>
                    </a:lnTo>
                    <a:lnTo>
                      <a:pt x="0" y="745"/>
                    </a:lnTo>
                    <a:lnTo>
                      <a:pt x="9" y="745"/>
                    </a:lnTo>
                    <a:lnTo>
                      <a:pt x="18" y="745"/>
                    </a:lnTo>
                    <a:lnTo>
                      <a:pt x="18" y="736"/>
                    </a:lnTo>
                    <a:lnTo>
                      <a:pt x="18" y="728"/>
                    </a:lnTo>
                    <a:lnTo>
                      <a:pt x="14" y="723"/>
                    </a:lnTo>
                    <a:lnTo>
                      <a:pt x="9" y="720"/>
                    </a:lnTo>
                    <a:lnTo>
                      <a:pt x="4" y="717"/>
                    </a:lnTo>
                    <a:lnTo>
                      <a:pt x="0" y="716"/>
                    </a:lnTo>
                    <a:lnTo>
                      <a:pt x="9" y="716"/>
                    </a:lnTo>
                    <a:lnTo>
                      <a:pt x="18" y="716"/>
                    </a:lnTo>
                    <a:lnTo>
                      <a:pt x="18" y="707"/>
                    </a:lnTo>
                    <a:lnTo>
                      <a:pt x="18" y="699"/>
                    </a:lnTo>
                    <a:lnTo>
                      <a:pt x="9" y="699"/>
                    </a:lnTo>
                    <a:lnTo>
                      <a:pt x="0" y="699"/>
                    </a:lnTo>
                    <a:lnTo>
                      <a:pt x="0" y="682"/>
                    </a:lnTo>
                    <a:lnTo>
                      <a:pt x="0" y="670"/>
                    </a:lnTo>
                    <a:lnTo>
                      <a:pt x="9" y="670"/>
                    </a:lnTo>
                    <a:lnTo>
                      <a:pt x="18" y="670"/>
                    </a:lnTo>
                    <a:lnTo>
                      <a:pt x="18" y="653"/>
                    </a:lnTo>
                    <a:lnTo>
                      <a:pt x="18" y="640"/>
                    </a:lnTo>
                    <a:lnTo>
                      <a:pt x="9" y="640"/>
                    </a:lnTo>
                    <a:lnTo>
                      <a:pt x="0" y="640"/>
                    </a:lnTo>
                    <a:lnTo>
                      <a:pt x="0" y="623"/>
                    </a:lnTo>
                    <a:lnTo>
                      <a:pt x="0" y="608"/>
                    </a:lnTo>
                    <a:lnTo>
                      <a:pt x="0" y="595"/>
                    </a:lnTo>
                    <a:lnTo>
                      <a:pt x="0" y="582"/>
                    </a:lnTo>
                    <a:lnTo>
                      <a:pt x="4" y="577"/>
                    </a:lnTo>
                    <a:lnTo>
                      <a:pt x="9" y="574"/>
                    </a:lnTo>
                    <a:lnTo>
                      <a:pt x="14" y="571"/>
                    </a:lnTo>
                    <a:lnTo>
                      <a:pt x="18" y="570"/>
                    </a:lnTo>
                    <a:lnTo>
                      <a:pt x="9" y="570"/>
                    </a:lnTo>
                    <a:lnTo>
                      <a:pt x="0" y="570"/>
                    </a:lnTo>
                    <a:lnTo>
                      <a:pt x="0" y="557"/>
                    </a:lnTo>
                    <a:lnTo>
                      <a:pt x="0" y="545"/>
                    </a:lnTo>
                    <a:lnTo>
                      <a:pt x="0" y="533"/>
                    </a:lnTo>
                    <a:lnTo>
                      <a:pt x="0" y="524"/>
                    </a:lnTo>
                    <a:lnTo>
                      <a:pt x="4" y="519"/>
                    </a:lnTo>
                    <a:lnTo>
                      <a:pt x="9" y="516"/>
                    </a:lnTo>
                    <a:lnTo>
                      <a:pt x="14" y="513"/>
                    </a:lnTo>
                    <a:lnTo>
                      <a:pt x="18" y="512"/>
                    </a:lnTo>
                    <a:lnTo>
                      <a:pt x="9" y="512"/>
                    </a:lnTo>
                    <a:lnTo>
                      <a:pt x="0" y="512"/>
                    </a:lnTo>
                    <a:lnTo>
                      <a:pt x="0" y="503"/>
                    </a:lnTo>
                    <a:lnTo>
                      <a:pt x="0" y="494"/>
                    </a:lnTo>
                    <a:lnTo>
                      <a:pt x="4" y="490"/>
                    </a:lnTo>
                    <a:lnTo>
                      <a:pt x="9" y="487"/>
                    </a:lnTo>
                    <a:lnTo>
                      <a:pt x="14" y="484"/>
                    </a:lnTo>
                    <a:lnTo>
                      <a:pt x="18" y="483"/>
                    </a:lnTo>
                    <a:lnTo>
                      <a:pt x="9" y="483"/>
                    </a:lnTo>
                    <a:lnTo>
                      <a:pt x="0" y="483"/>
                    </a:lnTo>
                    <a:lnTo>
                      <a:pt x="0" y="474"/>
                    </a:lnTo>
                    <a:lnTo>
                      <a:pt x="0" y="466"/>
                    </a:lnTo>
                    <a:lnTo>
                      <a:pt x="9" y="466"/>
                    </a:lnTo>
                    <a:lnTo>
                      <a:pt x="18" y="466"/>
                    </a:lnTo>
                    <a:lnTo>
                      <a:pt x="18" y="453"/>
                    </a:lnTo>
                    <a:lnTo>
                      <a:pt x="18" y="443"/>
                    </a:lnTo>
                    <a:lnTo>
                      <a:pt x="18" y="434"/>
                    </a:lnTo>
                    <a:lnTo>
                      <a:pt x="18" y="425"/>
                    </a:lnTo>
                    <a:lnTo>
                      <a:pt x="9" y="425"/>
                    </a:lnTo>
                    <a:lnTo>
                      <a:pt x="0" y="425"/>
                    </a:lnTo>
                    <a:lnTo>
                      <a:pt x="0" y="416"/>
                    </a:lnTo>
                    <a:lnTo>
                      <a:pt x="0" y="407"/>
                    </a:lnTo>
                    <a:lnTo>
                      <a:pt x="4" y="403"/>
                    </a:lnTo>
                    <a:lnTo>
                      <a:pt x="9" y="399"/>
                    </a:lnTo>
                    <a:lnTo>
                      <a:pt x="14" y="397"/>
                    </a:lnTo>
                    <a:lnTo>
                      <a:pt x="18" y="396"/>
                    </a:lnTo>
                    <a:lnTo>
                      <a:pt x="9" y="396"/>
                    </a:lnTo>
                    <a:lnTo>
                      <a:pt x="0" y="396"/>
                    </a:lnTo>
                    <a:lnTo>
                      <a:pt x="0" y="387"/>
                    </a:lnTo>
                    <a:lnTo>
                      <a:pt x="0" y="378"/>
                    </a:lnTo>
                    <a:lnTo>
                      <a:pt x="9" y="378"/>
                    </a:lnTo>
                    <a:lnTo>
                      <a:pt x="18" y="378"/>
                    </a:lnTo>
                    <a:lnTo>
                      <a:pt x="18" y="366"/>
                    </a:lnTo>
                    <a:lnTo>
                      <a:pt x="18" y="356"/>
                    </a:lnTo>
                    <a:lnTo>
                      <a:pt x="18" y="347"/>
                    </a:lnTo>
                    <a:lnTo>
                      <a:pt x="18" y="338"/>
                    </a:lnTo>
                    <a:lnTo>
                      <a:pt x="9" y="338"/>
                    </a:lnTo>
                    <a:lnTo>
                      <a:pt x="0" y="338"/>
                    </a:lnTo>
                    <a:lnTo>
                      <a:pt x="0" y="321"/>
                    </a:lnTo>
                    <a:lnTo>
                      <a:pt x="0" y="309"/>
                    </a:lnTo>
                    <a:lnTo>
                      <a:pt x="9" y="309"/>
                    </a:lnTo>
                    <a:lnTo>
                      <a:pt x="18" y="309"/>
                    </a:lnTo>
                    <a:lnTo>
                      <a:pt x="18" y="300"/>
                    </a:lnTo>
                    <a:lnTo>
                      <a:pt x="18" y="291"/>
                    </a:lnTo>
                    <a:lnTo>
                      <a:pt x="9" y="291"/>
                    </a:lnTo>
                    <a:lnTo>
                      <a:pt x="0" y="291"/>
                    </a:lnTo>
                    <a:lnTo>
                      <a:pt x="0" y="278"/>
                    </a:lnTo>
                    <a:lnTo>
                      <a:pt x="0" y="268"/>
                    </a:lnTo>
                    <a:lnTo>
                      <a:pt x="0" y="259"/>
                    </a:lnTo>
                    <a:lnTo>
                      <a:pt x="0" y="250"/>
                    </a:lnTo>
                    <a:lnTo>
                      <a:pt x="9" y="250"/>
                    </a:lnTo>
                    <a:lnTo>
                      <a:pt x="18" y="250"/>
                    </a:lnTo>
                    <a:lnTo>
                      <a:pt x="18" y="237"/>
                    </a:lnTo>
                    <a:lnTo>
                      <a:pt x="18" y="224"/>
                    </a:lnTo>
                    <a:lnTo>
                      <a:pt x="18" y="213"/>
                    </a:lnTo>
                    <a:lnTo>
                      <a:pt x="18" y="203"/>
                    </a:lnTo>
                    <a:lnTo>
                      <a:pt x="14" y="199"/>
                    </a:lnTo>
                    <a:lnTo>
                      <a:pt x="9" y="195"/>
                    </a:lnTo>
                    <a:lnTo>
                      <a:pt x="4" y="193"/>
                    </a:lnTo>
                    <a:lnTo>
                      <a:pt x="0" y="192"/>
                    </a:lnTo>
                    <a:lnTo>
                      <a:pt x="9" y="192"/>
                    </a:lnTo>
                    <a:lnTo>
                      <a:pt x="18" y="192"/>
                    </a:lnTo>
                    <a:lnTo>
                      <a:pt x="18" y="183"/>
                    </a:lnTo>
                    <a:lnTo>
                      <a:pt x="18" y="174"/>
                    </a:lnTo>
                    <a:lnTo>
                      <a:pt x="9" y="174"/>
                    </a:lnTo>
                    <a:lnTo>
                      <a:pt x="0" y="174"/>
                    </a:lnTo>
                    <a:lnTo>
                      <a:pt x="0" y="158"/>
                    </a:lnTo>
                    <a:lnTo>
                      <a:pt x="0" y="143"/>
                    </a:lnTo>
                    <a:lnTo>
                      <a:pt x="0" y="129"/>
                    </a:lnTo>
                    <a:lnTo>
                      <a:pt x="0" y="116"/>
                    </a:lnTo>
                    <a:lnTo>
                      <a:pt x="9" y="116"/>
                    </a:lnTo>
                    <a:lnTo>
                      <a:pt x="18" y="116"/>
                    </a:lnTo>
                    <a:lnTo>
                      <a:pt x="18" y="104"/>
                    </a:lnTo>
                    <a:lnTo>
                      <a:pt x="18" y="94"/>
                    </a:lnTo>
                    <a:lnTo>
                      <a:pt x="18" y="84"/>
                    </a:lnTo>
                    <a:lnTo>
                      <a:pt x="18" y="76"/>
                    </a:lnTo>
                    <a:lnTo>
                      <a:pt x="9" y="76"/>
                    </a:lnTo>
                    <a:lnTo>
                      <a:pt x="0" y="76"/>
                    </a:lnTo>
                    <a:lnTo>
                      <a:pt x="0" y="59"/>
                    </a:lnTo>
                    <a:lnTo>
                      <a:pt x="0" y="46"/>
                    </a:lnTo>
                    <a:lnTo>
                      <a:pt x="9" y="46"/>
                    </a:lnTo>
                    <a:lnTo>
                      <a:pt x="18" y="46"/>
                    </a:lnTo>
                    <a:lnTo>
                      <a:pt x="18" y="32"/>
                    </a:lnTo>
                    <a:lnTo>
                      <a:pt x="18" y="17"/>
                    </a:lnTo>
                    <a:lnTo>
                      <a:pt x="19" y="10"/>
                    </a:lnTo>
                    <a:lnTo>
                      <a:pt x="21" y="5"/>
                    </a:lnTo>
                    <a:lnTo>
                      <a:pt x="22" y="3"/>
                    </a:lnTo>
                    <a:lnTo>
                      <a:pt x="24" y="1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0" y="20"/>
                    </a:lnTo>
                    <a:lnTo>
                      <a:pt x="30" y="39"/>
                    </a:lnTo>
                    <a:lnTo>
                      <a:pt x="30" y="59"/>
                    </a:lnTo>
                    <a:lnTo>
                      <a:pt x="30" y="79"/>
                    </a:lnTo>
                    <a:lnTo>
                      <a:pt x="30" y="100"/>
                    </a:lnTo>
                    <a:lnTo>
                      <a:pt x="30" y="120"/>
                    </a:lnTo>
                    <a:lnTo>
                      <a:pt x="30" y="141"/>
                    </a:lnTo>
                    <a:lnTo>
                      <a:pt x="30" y="163"/>
                    </a:lnTo>
                    <a:lnTo>
                      <a:pt x="34" y="164"/>
                    </a:lnTo>
                    <a:lnTo>
                      <a:pt x="39" y="166"/>
                    </a:lnTo>
                    <a:lnTo>
                      <a:pt x="43" y="170"/>
                    </a:lnTo>
                    <a:lnTo>
                      <a:pt x="48" y="174"/>
                    </a:lnTo>
                    <a:lnTo>
                      <a:pt x="39" y="174"/>
                    </a:lnTo>
                    <a:lnTo>
                      <a:pt x="30" y="174"/>
                    </a:lnTo>
                    <a:lnTo>
                      <a:pt x="30" y="199"/>
                    </a:lnTo>
                    <a:lnTo>
                      <a:pt x="30" y="223"/>
                    </a:lnTo>
                    <a:lnTo>
                      <a:pt x="30" y="248"/>
                    </a:lnTo>
                    <a:lnTo>
                      <a:pt x="30" y="274"/>
                    </a:lnTo>
                    <a:lnTo>
                      <a:pt x="30" y="300"/>
                    </a:lnTo>
                    <a:lnTo>
                      <a:pt x="30" y="326"/>
                    </a:lnTo>
                    <a:lnTo>
                      <a:pt x="30" y="352"/>
                    </a:lnTo>
                    <a:lnTo>
                      <a:pt x="30" y="378"/>
                    </a:lnTo>
                    <a:lnTo>
                      <a:pt x="39" y="378"/>
                    </a:lnTo>
                    <a:lnTo>
                      <a:pt x="48" y="378"/>
                    </a:lnTo>
                    <a:lnTo>
                      <a:pt x="48" y="387"/>
                    </a:lnTo>
                    <a:lnTo>
                      <a:pt x="48" y="396"/>
                    </a:lnTo>
                    <a:lnTo>
                      <a:pt x="39" y="396"/>
                    </a:lnTo>
                    <a:lnTo>
                      <a:pt x="30" y="396"/>
                    </a:lnTo>
                    <a:lnTo>
                      <a:pt x="30" y="405"/>
                    </a:lnTo>
                    <a:lnTo>
                      <a:pt x="30" y="414"/>
                    </a:lnTo>
                    <a:lnTo>
                      <a:pt x="30" y="424"/>
                    </a:lnTo>
                    <a:lnTo>
                      <a:pt x="30" y="436"/>
                    </a:lnTo>
                    <a:lnTo>
                      <a:pt x="39" y="436"/>
                    </a:lnTo>
                    <a:lnTo>
                      <a:pt x="48" y="436"/>
                    </a:lnTo>
                    <a:lnTo>
                      <a:pt x="48" y="445"/>
                    </a:lnTo>
                    <a:lnTo>
                      <a:pt x="48" y="454"/>
                    </a:lnTo>
                    <a:lnTo>
                      <a:pt x="39" y="454"/>
                    </a:lnTo>
                    <a:lnTo>
                      <a:pt x="30" y="454"/>
                    </a:lnTo>
                    <a:lnTo>
                      <a:pt x="30" y="506"/>
                    </a:lnTo>
                    <a:lnTo>
                      <a:pt x="30" y="558"/>
                    </a:lnTo>
                    <a:lnTo>
                      <a:pt x="30" y="611"/>
                    </a:lnTo>
                    <a:lnTo>
                      <a:pt x="30" y="664"/>
                    </a:lnTo>
                    <a:lnTo>
                      <a:pt x="30" y="716"/>
                    </a:lnTo>
                    <a:lnTo>
                      <a:pt x="30" y="768"/>
                    </a:lnTo>
                    <a:lnTo>
                      <a:pt x="30" y="821"/>
                    </a:lnTo>
                    <a:lnTo>
                      <a:pt x="30" y="873"/>
                    </a:lnTo>
                    <a:lnTo>
                      <a:pt x="39" y="873"/>
                    </a:lnTo>
                    <a:lnTo>
                      <a:pt x="48" y="873"/>
                    </a:lnTo>
                    <a:lnTo>
                      <a:pt x="48" y="882"/>
                    </a:lnTo>
                    <a:lnTo>
                      <a:pt x="48" y="890"/>
                    </a:lnTo>
                    <a:lnTo>
                      <a:pt x="39" y="890"/>
                    </a:lnTo>
                    <a:lnTo>
                      <a:pt x="30" y="890"/>
                    </a:lnTo>
                    <a:lnTo>
                      <a:pt x="30" y="921"/>
                    </a:lnTo>
                    <a:lnTo>
                      <a:pt x="30" y="951"/>
                    </a:lnTo>
                    <a:lnTo>
                      <a:pt x="30" y="982"/>
                    </a:lnTo>
                    <a:lnTo>
                      <a:pt x="30" y="1013"/>
                    </a:lnTo>
                    <a:lnTo>
                      <a:pt x="30" y="1044"/>
                    </a:lnTo>
                    <a:lnTo>
                      <a:pt x="30" y="1074"/>
                    </a:lnTo>
                    <a:lnTo>
                      <a:pt x="30" y="1105"/>
                    </a:lnTo>
                    <a:lnTo>
                      <a:pt x="30" y="1135"/>
                    </a:lnTo>
                    <a:lnTo>
                      <a:pt x="22" y="1135"/>
                    </a:lnTo>
                    <a:lnTo>
                      <a:pt x="18" y="1135"/>
                    </a:lnTo>
                    <a:lnTo>
                      <a:pt x="19" y="1139"/>
                    </a:lnTo>
                    <a:lnTo>
                      <a:pt x="22" y="1144"/>
                    </a:lnTo>
                    <a:lnTo>
                      <a:pt x="26" y="1148"/>
                    </a:lnTo>
                    <a:lnTo>
                      <a:pt x="30" y="1152"/>
                    </a:lnTo>
                    <a:lnTo>
                      <a:pt x="30" y="1183"/>
                    </a:lnTo>
                    <a:lnTo>
                      <a:pt x="30" y="1214"/>
                    </a:lnTo>
                    <a:lnTo>
                      <a:pt x="30" y="1246"/>
                    </a:lnTo>
                    <a:lnTo>
                      <a:pt x="30" y="1280"/>
                    </a:lnTo>
                    <a:lnTo>
                      <a:pt x="22" y="1280"/>
                    </a:lnTo>
                    <a:lnTo>
                      <a:pt x="18" y="1280"/>
                    </a:lnTo>
                    <a:lnTo>
                      <a:pt x="19" y="1285"/>
                    </a:lnTo>
                    <a:lnTo>
                      <a:pt x="22" y="1289"/>
                    </a:lnTo>
                    <a:lnTo>
                      <a:pt x="26" y="1293"/>
                    </a:lnTo>
                    <a:lnTo>
                      <a:pt x="30" y="1298"/>
                    </a:lnTo>
                    <a:lnTo>
                      <a:pt x="30" y="1326"/>
                    </a:lnTo>
                    <a:lnTo>
                      <a:pt x="30" y="1354"/>
                    </a:lnTo>
                    <a:lnTo>
                      <a:pt x="30" y="1384"/>
                    </a:lnTo>
                    <a:lnTo>
                      <a:pt x="30" y="1413"/>
                    </a:lnTo>
                    <a:lnTo>
                      <a:pt x="30" y="1442"/>
                    </a:lnTo>
                    <a:lnTo>
                      <a:pt x="30" y="1471"/>
                    </a:lnTo>
                    <a:lnTo>
                      <a:pt x="30" y="1501"/>
                    </a:lnTo>
                    <a:lnTo>
                      <a:pt x="30" y="1531"/>
                    </a:lnTo>
                    <a:lnTo>
                      <a:pt x="30" y="1535"/>
                    </a:lnTo>
                    <a:lnTo>
                      <a:pt x="30" y="1542"/>
                    </a:lnTo>
                    <a:lnTo>
                      <a:pt x="30" y="1569"/>
                    </a:lnTo>
                    <a:lnTo>
                      <a:pt x="30" y="1595"/>
                    </a:lnTo>
                    <a:lnTo>
                      <a:pt x="30" y="1621"/>
                    </a:lnTo>
                    <a:lnTo>
                      <a:pt x="30" y="1647"/>
                    </a:lnTo>
                    <a:lnTo>
                      <a:pt x="30" y="1651"/>
                    </a:lnTo>
                    <a:lnTo>
                      <a:pt x="30" y="1659"/>
                    </a:lnTo>
                    <a:lnTo>
                      <a:pt x="26" y="1664"/>
                    </a:lnTo>
                    <a:lnTo>
                      <a:pt x="22" y="1671"/>
                    </a:lnTo>
                    <a:lnTo>
                      <a:pt x="19" y="1679"/>
                    </a:lnTo>
                    <a:lnTo>
                      <a:pt x="18" y="1688"/>
                    </a:lnTo>
                    <a:lnTo>
                      <a:pt x="22" y="1688"/>
                    </a:lnTo>
                    <a:lnTo>
                      <a:pt x="30" y="1688"/>
                    </a:lnTo>
                    <a:lnTo>
                      <a:pt x="26" y="1693"/>
                    </a:lnTo>
                    <a:lnTo>
                      <a:pt x="22" y="1700"/>
                    </a:lnTo>
                    <a:lnTo>
                      <a:pt x="19" y="1708"/>
                    </a:lnTo>
                    <a:lnTo>
                      <a:pt x="18" y="1717"/>
                    </a:lnTo>
                    <a:lnTo>
                      <a:pt x="9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9" name="Freeform 51"/>
              <p:cNvSpPr>
                <a:spLocks/>
              </p:cNvSpPr>
              <p:nvPr/>
            </p:nvSpPr>
            <p:spPr bwMode="auto">
              <a:xfrm>
                <a:off x="1320" y="466"/>
                <a:ext cx="8" cy="55"/>
              </a:xfrm>
              <a:custGeom>
                <a:avLst/>
                <a:gdLst/>
                <a:ahLst/>
                <a:cxnLst>
                  <a:cxn ang="0">
                    <a:pos x="2" y="2209"/>
                  </a:cxn>
                  <a:cxn ang="0">
                    <a:pos x="27" y="2144"/>
                  </a:cxn>
                  <a:cxn ang="0">
                    <a:pos x="3" y="2038"/>
                  </a:cxn>
                  <a:cxn ang="0">
                    <a:pos x="10" y="1942"/>
                  </a:cxn>
                  <a:cxn ang="0">
                    <a:pos x="10" y="1884"/>
                  </a:cxn>
                  <a:cxn ang="0">
                    <a:pos x="15" y="1834"/>
                  </a:cxn>
                  <a:cxn ang="0">
                    <a:pos x="6" y="1756"/>
                  </a:cxn>
                  <a:cxn ang="0">
                    <a:pos x="14" y="1672"/>
                  </a:cxn>
                  <a:cxn ang="0">
                    <a:pos x="14" y="1602"/>
                  </a:cxn>
                  <a:cxn ang="0">
                    <a:pos x="23" y="1531"/>
                  </a:cxn>
                  <a:cxn ang="0">
                    <a:pos x="3" y="1485"/>
                  </a:cxn>
                  <a:cxn ang="0">
                    <a:pos x="3" y="1366"/>
                  </a:cxn>
                  <a:cxn ang="0">
                    <a:pos x="32" y="1282"/>
                  </a:cxn>
                  <a:cxn ang="0">
                    <a:pos x="4" y="1257"/>
                  </a:cxn>
                  <a:cxn ang="0">
                    <a:pos x="3" y="1182"/>
                  </a:cxn>
                  <a:cxn ang="0">
                    <a:pos x="6" y="1095"/>
                  </a:cxn>
                  <a:cxn ang="0">
                    <a:pos x="32" y="961"/>
                  </a:cxn>
                  <a:cxn ang="0">
                    <a:pos x="15" y="894"/>
                  </a:cxn>
                  <a:cxn ang="0">
                    <a:pos x="14" y="807"/>
                  </a:cxn>
                  <a:cxn ang="0">
                    <a:pos x="4" y="692"/>
                  </a:cxn>
                  <a:cxn ang="0">
                    <a:pos x="3" y="555"/>
                  </a:cxn>
                  <a:cxn ang="0">
                    <a:pos x="33" y="457"/>
                  </a:cxn>
                  <a:cxn ang="0">
                    <a:pos x="43" y="408"/>
                  </a:cxn>
                  <a:cxn ang="0">
                    <a:pos x="15" y="396"/>
                  </a:cxn>
                  <a:cxn ang="0">
                    <a:pos x="32" y="321"/>
                  </a:cxn>
                  <a:cxn ang="0">
                    <a:pos x="67" y="263"/>
                  </a:cxn>
                  <a:cxn ang="0">
                    <a:pos x="120" y="176"/>
                  </a:cxn>
                  <a:cxn ang="0">
                    <a:pos x="156" y="121"/>
                  </a:cxn>
                  <a:cxn ang="0">
                    <a:pos x="206" y="9"/>
                  </a:cxn>
                  <a:cxn ang="0">
                    <a:pos x="227" y="59"/>
                  </a:cxn>
                  <a:cxn ang="0">
                    <a:pos x="266" y="135"/>
                  </a:cxn>
                  <a:cxn ang="0">
                    <a:pos x="278" y="217"/>
                  </a:cxn>
                  <a:cxn ang="0">
                    <a:pos x="302" y="318"/>
                  </a:cxn>
                  <a:cxn ang="0">
                    <a:pos x="278" y="362"/>
                  </a:cxn>
                  <a:cxn ang="0">
                    <a:pos x="294" y="417"/>
                  </a:cxn>
                  <a:cxn ang="0">
                    <a:pos x="302" y="450"/>
                  </a:cxn>
                  <a:cxn ang="0">
                    <a:pos x="305" y="496"/>
                  </a:cxn>
                  <a:cxn ang="0">
                    <a:pos x="249" y="478"/>
                  </a:cxn>
                  <a:cxn ang="0">
                    <a:pos x="324" y="571"/>
                  </a:cxn>
                  <a:cxn ang="0">
                    <a:pos x="322" y="648"/>
                  </a:cxn>
                  <a:cxn ang="0">
                    <a:pos x="336" y="786"/>
                  </a:cxn>
                  <a:cxn ang="0">
                    <a:pos x="336" y="853"/>
                  </a:cxn>
                  <a:cxn ang="0">
                    <a:pos x="323" y="919"/>
                  </a:cxn>
                  <a:cxn ang="0">
                    <a:pos x="307" y="1077"/>
                  </a:cxn>
                  <a:cxn ang="0">
                    <a:pos x="297" y="1244"/>
                  </a:cxn>
                  <a:cxn ang="0">
                    <a:pos x="324" y="1354"/>
                  </a:cxn>
                  <a:cxn ang="0">
                    <a:pos x="324" y="1572"/>
                  </a:cxn>
                  <a:cxn ang="0">
                    <a:pos x="315" y="1660"/>
                  </a:cxn>
                  <a:cxn ang="0">
                    <a:pos x="306" y="1765"/>
                  </a:cxn>
                  <a:cxn ang="0">
                    <a:pos x="266" y="1777"/>
                  </a:cxn>
                  <a:cxn ang="0">
                    <a:pos x="324" y="1852"/>
                  </a:cxn>
                  <a:cxn ang="0">
                    <a:pos x="295" y="1930"/>
                  </a:cxn>
                  <a:cxn ang="0">
                    <a:pos x="315" y="2001"/>
                  </a:cxn>
                  <a:cxn ang="0">
                    <a:pos x="307" y="2085"/>
                  </a:cxn>
                  <a:cxn ang="0">
                    <a:pos x="295" y="2155"/>
                  </a:cxn>
                  <a:cxn ang="0">
                    <a:pos x="278" y="2193"/>
                  </a:cxn>
                  <a:cxn ang="0">
                    <a:pos x="218" y="2259"/>
                  </a:cxn>
                  <a:cxn ang="0">
                    <a:pos x="132" y="2279"/>
                  </a:cxn>
                  <a:cxn ang="0">
                    <a:pos x="43" y="2271"/>
                  </a:cxn>
                </a:cxnLst>
                <a:rect l="0" t="0" r="r" b="b"/>
                <a:pathLst>
                  <a:path w="336" h="2300">
                    <a:moveTo>
                      <a:pt x="3" y="2300"/>
                    </a:moveTo>
                    <a:lnTo>
                      <a:pt x="4" y="2295"/>
                    </a:lnTo>
                    <a:lnTo>
                      <a:pt x="6" y="2292"/>
                    </a:lnTo>
                    <a:lnTo>
                      <a:pt x="10" y="2289"/>
                    </a:lnTo>
                    <a:lnTo>
                      <a:pt x="14" y="2288"/>
                    </a:lnTo>
                    <a:lnTo>
                      <a:pt x="15" y="2272"/>
                    </a:lnTo>
                    <a:lnTo>
                      <a:pt x="15" y="2253"/>
                    </a:lnTo>
                    <a:lnTo>
                      <a:pt x="14" y="2244"/>
                    </a:lnTo>
                    <a:lnTo>
                      <a:pt x="12" y="2237"/>
                    </a:lnTo>
                    <a:lnTo>
                      <a:pt x="10" y="2234"/>
                    </a:lnTo>
                    <a:lnTo>
                      <a:pt x="8" y="2232"/>
                    </a:lnTo>
                    <a:lnTo>
                      <a:pt x="6" y="2230"/>
                    </a:lnTo>
                    <a:lnTo>
                      <a:pt x="3" y="2230"/>
                    </a:lnTo>
                    <a:lnTo>
                      <a:pt x="2" y="2218"/>
                    </a:lnTo>
                    <a:lnTo>
                      <a:pt x="2" y="2209"/>
                    </a:lnTo>
                    <a:lnTo>
                      <a:pt x="3" y="2206"/>
                    </a:lnTo>
                    <a:lnTo>
                      <a:pt x="5" y="2203"/>
                    </a:lnTo>
                    <a:lnTo>
                      <a:pt x="9" y="2202"/>
                    </a:lnTo>
                    <a:lnTo>
                      <a:pt x="14" y="2201"/>
                    </a:lnTo>
                    <a:lnTo>
                      <a:pt x="10" y="2192"/>
                    </a:lnTo>
                    <a:lnTo>
                      <a:pt x="6" y="2184"/>
                    </a:lnTo>
                    <a:lnTo>
                      <a:pt x="4" y="2177"/>
                    </a:lnTo>
                    <a:lnTo>
                      <a:pt x="3" y="2172"/>
                    </a:lnTo>
                    <a:lnTo>
                      <a:pt x="6" y="2172"/>
                    </a:lnTo>
                    <a:lnTo>
                      <a:pt x="14" y="2172"/>
                    </a:lnTo>
                    <a:lnTo>
                      <a:pt x="14" y="2163"/>
                    </a:lnTo>
                    <a:lnTo>
                      <a:pt x="14" y="2155"/>
                    </a:lnTo>
                    <a:lnTo>
                      <a:pt x="19" y="2150"/>
                    </a:lnTo>
                    <a:lnTo>
                      <a:pt x="23" y="2147"/>
                    </a:lnTo>
                    <a:lnTo>
                      <a:pt x="27" y="2144"/>
                    </a:lnTo>
                    <a:lnTo>
                      <a:pt x="32" y="2143"/>
                    </a:lnTo>
                    <a:lnTo>
                      <a:pt x="23" y="2143"/>
                    </a:lnTo>
                    <a:lnTo>
                      <a:pt x="14" y="2143"/>
                    </a:lnTo>
                    <a:lnTo>
                      <a:pt x="15" y="2127"/>
                    </a:lnTo>
                    <a:lnTo>
                      <a:pt x="15" y="2107"/>
                    </a:lnTo>
                    <a:lnTo>
                      <a:pt x="14" y="2099"/>
                    </a:lnTo>
                    <a:lnTo>
                      <a:pt x="12" y="2092"/>
                    </a:lnTo>
                    <a:lnTo>
                      <a:pt x="10" y="2089"/>
                    </a:lnTo>
                    <a:lnTo>
                      <a:pt x="8" y="2087"/>
                    </a:lnTo>
                    <a:lnTo>
                      <a:pt x="6" y="2085"/>
                    </a:lnTo>
                    <a:lnTo>
                      <a:pt x="3" y="2085"/>
                    </a:lnTo>
                    <a:lnTo>
                      <a:pt x="3" y="2072"/>
                    </a:lnTo>
                    <a:lnTo>
                      <a:pt x="3" y="2059"/>
                    </a:lnTo>
                    <a:lnTo>
                      <a:pt x="3" y="2048"/>
                    </a:lnTo>
                    <a:lnTo>
                      <a:pt x="3" y="2038"/>
                    </a:lnTo>
                    <a:lnTo>
                      <a:pt x="3" y="2030"/>
                    </a:lnTo>
                    <a:lnTo>
                      <a:pt x="3" y="2027"/>
                    </a:lnTo>
                    <a:lnTo>
                      <a:pt x="2" y="2012"/>
                    </a:lnTo>
                    <a:lnTo>
                      <a:pt x="2" y="1997"/>
                    </a:lnTo>
                    <a:lnTo>
                      <a:pt x="3" y="1991"/>
                    </a:lnTo>
                    <a:lnTo>
                      <a:pt x="5" y="1985"/>
                    </a:lnTo>
                    <a:lnTo>
                      <a:pt x="7" y="1983"/>
                    </a:lnTo>
                    <a:lnTo>
                      <a:pt x="9" y="1982"/>
                    </a:lnTo>
                    <a:lnTo>
                      <a:pt x="11" y="1981"/>
                    </a:lnTo>
                    <a:lnTo>
                      <a:pt x="14" y="1980"/>
                    </a:lnTo>
                    <a:lnTo>
                      <a:pt x="15" y="1969"/>
                    </a:lnTo>
                    <a:lnTo>
                      <a:pt x="15" y="1955"/>
                    </a:lnTo>
                    <a:lnTo>
                      <a:pt x="14" y="1949"/>
                    </a:lnTo>
                    <a:lnTo>
                      <a:pt x="12" y="1943"/>
                    </a:lnTo>
                    <a:lnTo>
                      <a:pt x="10" y="1942"/>
                    </a:lnTo>
                    <a:lnTo>
                      <a:pt x="8" y="1940"/>
                    </a:lnTo>
                    <a:lnTo>
                      <a:pt x="6" y="1939"/>
                    </a:lnTo>
                    <a:lnTo>
                      <a:pt x="3" y="1939"/>
                    </a:lnTo>
                    <a:lnTo>
                      <a:pt x="5" y="1929"/>
                    </a:lnTo>
                    <a:lnTo>
                      <a:pt x="9" y="1920"/>
                    </a:lnTo>
                    <a:lnTo>
                      <a:pt x="10" y="1916"/>
                    </a:lnTo>
                    <a:lnTo>
                      <a:pt x="10" y="1913"/>
                    </a:lnTo>
                    <a:lnTo>
                      <a:pt x="9" y="1911"/>
                    </a:lnTo>
                    <a:lnTo>
                      <a:pt x="8" y="1911"/>
                    </a:lnTo>
                    <a:lnTo>
                      <a:pt x="5" y="1910"/>
                    </a:lnTo>
                    <a:lnTo>
                      <a:pt x="3" y="1910"/>
                    </a:lnTo>
                    <a:lnTo>
                      <a:pt x="5" y="1900"/>
                    </a:lnTo>
                    <a:lnTo>
                      <a:pt x="9" y="1891"/>
                    </a:lnTo>
                    <a:lnTo>
                      <a:pt x="10" y="1887"/>
                    </a:lnTo>
                    <a:lnTo>
                      <a:pt x="10" y="1884"/>
                    </a:lnTo>
                    <a:lnTo>
                      <a:pt x="9" y="1882"/>
                    </a:lnTo>
                    <a:lnTo>
                      <a:pt x="8" y="1882"/>
                    </a:lnTo>
                    <a:lnTo>
                      <a:pt x="5" y="1881"/>
                    </a:lnTo>
                    <a:lnTo>
                      <a:pt x="3" y="1881"/>
                    </a:lnTo>
                    <a:lnTo>
                      <a:pt x="5" y="1871"/>
                    </a:lnTo>
                    <a:lnTo>
                      <a:pt x="9" y="1862"/>
                    </a:lnTo>
                    <a:lnTo>
                      <a:pt x="10" y="1858"/>
                    </a:lnTo>
                    <a:lnTo>
                      <a:pt x="10" y="1855"/>
                    </a:lnTo>
                    <a:lnTo>
                      <a:pt x="9" y="1853"/>
                    </a:lnTo>
                    <a:lnTo>
                      <a:pt x="8" y="1852"/>
                    </a:lnTo>
                    <a:lnTo>
                      <a:pt x="5" y="1852"/>
                    </a:lnTo>
                    <a:lnTo>
                      <a:pt x="3" y="1852"/>
                    </a:lnTo>
                    <a:lnTo>
                      <a:pt x="3" y="1843"/>
                    </a:lnTo>
                    <a:lnTo>
                      <a:pt x="3" y="1834"/>
                    </a:lnTo>
                    <a:lnTo>
                      <a:pt x="15" y="1834"/>
                    </a:lnTo>
                    <a:lnTo>
                      <a:pt x="32" y="1834"/>
                    </a:lnTo>
                    <a:lnTo>
                      <a:pt x="32" y="1818"/>
                    </a:lnTo>
                    <a:lnTo>
                      <a:pt x="32" y="1805"/>
                    </a:lnTo>
                    <a:lnTo>
                      <a:pt x="23" y="1805"/>
                    </a:lnTo>
                    <a:lnTo>
                      <a:pt x="14" y="1805"/>
                    </a:lnTo>
                    <a:lnTo>
                      <a:pt x="15" y="1794"/>
                    </a:lnTo>
                    <a:lnTo>
                      <a:pt x="15" y="1781"/>
                    </a:lnTo>
                    <a:lnTo>
                      <a:pt x="14" y="1774"/>
                    </a:lnTo>
                    <a:lnTo>
                      <a:pt x="12" y="1769"/>
                    </a:lnTo>
                    <a:lnTo>
                      <a:pt x="10" y="1767"/>
                    </a:lnTo>
                    <a:lnTo>
                      <a:pt x="8" y="1766"/>
                    </a:lnTo>
                    <a:lnTo>
                      <a:pt x="6" y="1765"/>
                    </a:lnTo>
                    <a:lnTo>
                      <a:pt x="3" y="1765"/>
                    </a:lnTo>
                    <a:lnTo>
                      <a:pt x="4" y="1760"/>
                    </a:lnTo>
                    <a:lnTo>
                      <a:pt x="6" y="1756"/>
                    </a:lnTo>
                    <a:lnTo>
                      <a:pt x="10" y="1752"/>
                    </a:lnTo>
                    <a:lnTo>
                      <a:pt x="14" y="1747"/>
                    </a:lnTo>
                    <a:lnTo>
                      <a:pt x="14" y="1730"/>
                    </a:lnTo>
                    <a:lnTo>
                      <a:pt x="14" y="1718"/>
                    </a:lnTo>
                    <a:lnTo>
                      <a:pt x="6" y="1710"/>
                    </a:lnTo>
                    <a:lnTo>
                      <a:pt x="3" y="1706"/>
                    </a:lnTo>
                    <a:lnTo>
                      <a:pt x="11" y="1706"/>
                    </a:lnTo>
                    <a:lnTo>
                      <a:pt x="21" y="1706"/>
                    </a:lnTo>
                    <a:lnTo>
                      <a:pt x="31" y="1706"/>
                    </a:lnTo>
                    <a:lnTo>
                      <a:pt x="43" y="1706"/>
                    </a:lnTo>
                    <a:lnTo>
                      <a:pt x="43" y="1698"/>
                    </a:lnTo>
                    <a:lnTo>
                      <a:pt x="43" y="1689"/>
                    </a:lnTo>
                    <a:lnTo>
                      <a:pt x="27" y="1689"/>
                    </a:lnTo>
                    <a:lnTo>
                      <a:pt x="14" y="1689"/>
                    </a:lnTo>
                    <a:lnTo>
                      <a:pt x="14" y="1672"/>
                    </a:lnTo>
                    <a:lnTo>
                      <a:pt x="14" y="1660"/>
                    </a:lnTo>
                    <a:lnTo>
                      <a:pt x="19" y="1656"/>
                    </a:lnTo>
                    <a:lnTo>
                      <a:pt x="23" y="1652"/>
                    </a:lnTo>
                    <a:lnTo>
                      <a:pt x="27" y="1649"/>
                    </a:lnTo>
                    <a:lnTo>
                      <a:pt x="32" y="1648"/>
                    </a:lnTo>
                    <a:lnTo>
                      <a:pt x="23" y="1648"/>
                    </a:lnTo>
                    <a:lnTo>
                      <a:pt x="14" y="1648"/>
                    </a:lnTo>
                    <a:lnTo>
                      <a:pt x="10" y="1640"/>
                    </a:lnTo>
                    <a:lnTo>
                      <a:pt x="6" y="1632"/>
                    </a:lnTo>
                    <a:lnTo>
                      <a:pt x="4" y="1625"/>
                    </a:lnTo>
                    <a:lnTo>
                      <a:pt x="3" y="1619"/>
                    </a:lnTo>
                    <a:lnTo>
                      <a:pt x="6" y="1619"/>
                    </a:lnTo>
                    <a:lnTo>
                      <a:pt x="14" y="1619"/>
                    </a:lnTo>
                    <a:lnTo>
                      <a:pt x="14" y="1611"/>
                    </a:lnTo>
                    <a:lnTo>
                      <a:pt x="14" y="1602"/>
                    </a:lnTo>
                    <a:lnTo>
                      <a:pt x="19" y="1598"/>
                    </a:lnTo>
                    <a:lnTo>
                      <a:pt x="23" y="1594"/>
                    </a:lnTo>
                    <a:lnTo>
                      <a:pt x="27" y="1590"/>
                    </a:lnTo>
                    <a:lnTo>
                      <a:pt x="32" y="1589"/>
                    </a:lnTo>
                    <a:lnTo>
                      <a:pt x="23" y="1589"/>
                    </a:lnTo>
                    <a:lnTo>
                      <a:pt x="14" y="1589"/>
                    </a:lnTo>
                    <a:lnTo>
                      <a:pt x="10" y="1581"/>
                    </a:lnTo>
                    <a:lnTo>
                      <a:pt x="6" y="1573"/>
                    </a:lnTo>
                    <a:lnTo>
                      <a:pt x="4" y="1566"/>
                    </a:lnTo>
                    <a:lnTo>
                      <a:pt x="3" y="1560"/>
                    </a:lnTo>
                    <a:lnTo>
                      <a:pt x="6" y="1560"/>
                    </a:lnTo>
                    <a:lnTo>
                      <a:pt x="14" y="1560"/>
                    </a:lnTo>
                    <a:lnTo>
                      <a:pt x="14" y="1544"/>
                    </a:lnTo>
                    <a:lnTo>
                      <a:pt x="14" y="1531"/>
                    </a:lnTo>
                    <a:lnTo>
                      <a:pt x="23" y="1531"/>
                    </a:lnTo>
                    <a:lnTo>
                      <a:pt x="32" y="1531"/>
                    </a:lnTo>
                    <a:lnTo>
                      <a:pt x="32" y="1515"/>
                    </a:lnTo>
                    <a:lnTo>
                      <a:pt x="32" y="1502"/>
                    </a:lnTo>
                    <a:lnTo>
                      <a:pt x="44" y="1502"/>
                    </a:lnTo>
                    <a:lnTo>
                      <a:pt x="61" y="1502"/>
                    </a:lnTo>
                    <a:lnTo>
                      <a:pt x="61" y="1494"/>
                    </a:lnTo>
                    <a:lnTo>
                      <a:pt x="61" y="1485"/>
                    </a:lnTo>
                    <a:lnTo>
                      <a:pt x="52" y="1481"/>
                    </a:lnTo>
                    <a:lnTo>
                      <a:pt x="44" y="1477"/>
                    </a:lnTo>
                    <a:lnTo>
                      <a:pt x="37" y="1474"/>
                    </a:lnTo>
                    <a:lnTo>
                      <a:pt x="32" y="1473"/>
                    </a:lnTo>
                    <a:lnTo>
                      <a:pt x="32" y="1477"/>
                    </a:lnTo>
                    <a:lnTo>
                      <a:pt x="32" y="1485"/>
                    </a:lnTo>
                    <a:lnTo>
                      <a:pt x="15" y="1485"/>
                    </a:lnTo>
                    <a:lnTo>
                      <a:pt x="3" y="1485"/>
                    </a:lnTo>
                    <a:lnTo>
                      <a:pt x="1" y="1467"/>
                    </a:lnTo>
                    <a:lnTo>
                      <a:pt x="0" y="1444"/>
                    </a:lnTo>
                    <a:lnTo>
                      <a:pt x="0" y="1433"/>
                    </a:lnTo>
                    <a:lnTo>
                      <a:pt x="3" y="1424"/>
                    </a:lnTo>
                    <a:lnTo>
                      <a:pt x="4" y="1420"/>
                    </a:lnTo>
                    <a:lnTo>
                      <a:pt x="7" y="1418"/>
                    </a:lnTo>
                    <a:lnTo>
                      <a:pt x="10" y="1416"/>
                    </a:lnTo>
                    <a:lnTo>
                      <a:pt x="14" y="1415"/>
                    </a:lnTo>
                    <a:lnTo>
                      <a:pt x="10" y="1411"/>
                    </a:lnTo>
                    <a:lnTo>
                      <a:pt x="6" y="1407"/>
                    </a:lnTo>
                    <a:lnTo>
                      <a:pt x="4" y="1402"/>
                    </a:lnTo>
                    <a:lnTo>
                      <a:pt x="3" y="1398"/>
                    </a:lnTo>
                    <a:lnTo>
                      <a:pt x="2" y="1384"/>
                    </a:lnTo>
                    <a:lnTo>
                      <a:pt x="2" y="1371"/>
                    </a:lnTo>
                    <a:lnTo>
                      <a:pt x="3" y="1366"/>
                    </a:lnTo>
                    <a:lnTo>
                      <a:pt x="5" y="1361"/>
                    </a:lnTo>
                    <a:lnTo>
                      <a:pt x="7" y="1360"/>
                    </a:lnTo>
                    <a:lnTo>
                      <a:pt x="9" y="1358"/>
                    </a:lnTo>
                    <a:lnTo>
                      <a:pt x="11" y="1357"/>
                    </a:lnTo>
                    <a:lnTo>
                      <a:pt x="14" y="1357"/>
                    </a:lnTo>
                    <a:lnTo>
                      <a:pt x="10" y="1353"/>
                    </a:lnTo>
                    <a:lnTo>
                      <a:pt x="6" y="1348"/>
                    </a:lnTo>
                    <a:lnTo>
                      <a:pt x="4" y="1344"/>
                    </a:lnTo>
                    <a:lnTo>
                      <a:pt x="3" y="1340"/>
                    </a:lnTo>
                    <a:lnTo>
                      <a:pt x="3" y="1323"/>
                    </a:lnTo>
                    <a:lnTo>
                      <a:pt x="3" y="1311"/>
                    </a:lnTo>
                    <a:lnTo>
                      <a:pt x="15" y="1311"/>
                    </a:lnTo>
                    <a:lnTo>
                      <a:pt x="32" y="1311"/>
                    </a:lnTo>
                    <a:lnTo>
                      <a:pt x="32" y="1294"/>
                    </a:lnTo>
                    <a:lnTo>
                      <a:pt x="32" y="1282"/>
                    </a:lnTo>
                    <a:lnTo>
                      <a:pt x="23" y="1282"/>
                    </a:lnTo>
                    <a:lnTo>
                      <a:pt x="14" y="1282"/>
                    </a:lnTo>
                    <a:lnTo>
                      <a:pt x="10" y="1286"/>
                    </a:lnTo>
                    <a:lnTo>
                      <a:pt x="6" y="1290"/>
                    </a:lnTo>
                    <a:lnTo>
                      <a:pt x="4" y="1295"/>
                    </a:lnTo>
                    <a:lnTo>
                      <a:pt x="3" y="1299"/>
                    </a:lnTo>
                    <a:lnTo>
                      <a:pt x="2" y="1287"/>
                    </a:lnTo>
                    <a:lnTo>
                      <a:pt x="2" y="1278"/>
                    </a:lnTo>
                    <a:lnTo>
                      <a:pt x="3" y="1275"/>
                    </a:lnTo>
                    <a:lnTo>
                      <a:pt x="5" y="1272"/>
                    </a:lnTo>
                    <a:lnTo>
                      <a:pt x="9" y="1271"/>
                    </a:lnTo>
                    <a:lnTo>
                      <a:pt x="14" y="1270"/>
                    </a:lnTo>
                    <a:lnTo>
                      <a:pt x="10" y="1266"/>
                    </a:lnTo>
                    <a:lnTo>
                      <a:pt x="6" y="1261"/>
                    </a:lnTo>
                    <a:lnTo>
                      <a:pt x="4" y="1257"/>
                    </a:lnTo>
                    <a:lnTo>
                      <a:pt x="3" y="1253"/>
                    </a:lnTo>
                    <a:lnTo>
                      <a:pt x="2" y="1239"/>
                    </a:lnTo>
                    <a:lnTo>
                      <a:pt x="2" y="1225"/>
                    </a:lnTo>
                    <a:lnTo>
                      <a:pt x="3" y="1219"/>
                    </a:lnTo>
                    <a:lnTo>
                      <a:pt x="5" y="1215"/>
                    </a:lnTo>
                    <a:lnTo>
                      <a:pt x="7" y="1213"/>
                    </a:lnTo>
                    <a:lnTo>
                      <a:pt x="9" y="1212"/>
                    </a:lnTo>
                    <a:lnTo>
                      <a:pt x="11" y="1211"/>
                    </a:lnTo>
                    <a:lnTo>
                      <a:pt x="14" y="1211"/>
                    </a:lnTo>
                    <a:lnTo>
                      <a:pt x="15" y="1202"/>
                    </a:lnTo>
                    <a:lnTo>
                      <a:pt x="15" y="1192"/>
                    </a:lnTo>
                    <a:lnTo>
                      <a:pt x="14" y="1188"/>
                    </a:lnTo>
                    <a:lnTo>
                      <a:pt x="12" y="1185"/>
                    </a:lnTo>
                    <a:lnTo>
                      <a:pt x="8" y="1183"/>
                    </a:lnTo>
                    <a:lnTo>
                      <a:pt x="3" y="1182"/>
                    </a:lnTo>
                    <a:lnTo>
                      <a:pt x="2" y="1167"/>
                    </a:lnTo>
                    <a:lnTo>
                      <a:pt x="2" y="1152"/>
                    </a:lnTo>
                    <a:lnTo>
                      <a:pt x="3" y="1146"/>
                    </a:lnTo>
                    <a:lnTo>
                      <a:pt x="5" y="1140"/>
                    </a:lnTo>
                    <a:lnTo>
                      <a:pt x="7" y="1138"/>
                    </a:lnTo>
                    <a:lnTo>
                      <a:pt x="9" y="1137"/>
                    </a:lnTo>
                    <a:lnTo>
                      <a:pt x="11" y="1136"/>
                    </a:lnTo>
                    <a:lnTo>
                      <a:pt x="14" y="1135"/>
                    </a:lnTo>
                    <a:lnTo>
                      <a:pt x="15" y="1124"/>
                    </a:lnTo>
                    <a:lnTo>
                      <a:pt x="15" y="1111"/>
                    </a:lnTo>
                    <a:lnTo>
                      <a:pt x="14" y="1105"/>
                    </a:lnTo>
                    <a:lnTo>
                      <a:pt x="12" y="1100"/>
                    </a:lnTo>
                    <a:lnTo>
                      <a:pt x="10" y="1098"/>
                    </a:lnTo>
                    <a:lnTo>
                      <a:pt x="8" y="1096"/>
                    </a:lnTo>
                    <a:lnTo>
                      <a:pt x="6" y="1095"/>
                    </a:lnTo>
                    <a:lnTo>
                      <a:pt x="3" y="1095"/>
                    </a:lnTo>
                    <a:lnTo>
                      <a:pt x="3" y="1082"/>
                    </a:lnTo>
                    <a:lnTo>
                      <a:pt x="3" y="1070"/>
                    </a:lnTo>
                    <a:lnTo>
                      <a:pt x="3" y="1058"/>
                    </a:lnTo>
                    <a:lnTo>
                      <a:pt x="3" y="1049"/>
                    </a:lnTo>
                    <a:lnTo>
                      <a:pt x="3" y="1041"/>
                    </a:lnTo>
                    <a:lnTo>
                      <a:pt x="3" y="1037"/>
                    </a:lnTo>
                    <a:lnTo>
                      <a:pt x="3" y="1024"/>
                    </a:lnTo>
                    <a:lnTo>
                      <a:pt x="3" y="1012"/>
                    </a:lnTo>
                    <a:lnTo>
                      <a:pt x="3" y="1000"/>
                    </a:lnTo>
                    <a:lnTo>
                      <a:pt x="3" y="990"/>
                    </a:lnTo>
                    <a:lnTo>
                      <a:pt x="15" y="990"/>
                    </a:lnTo>
                    <a:lnTo>
                      <a:pt x="32" y="990"/>
                    </a:lnTo>
                    <a:lnTo>
                      <a:pt x="32" y="974"/>
                    </a:lnTo>
                    <a:lnTo>
                      <a:pt x="32" y="961"/>
                    </a:lnTo>
                    <a:lnTo>
                      <a:pt x="23" y="961"/>
                    </a:lnTo>
                    <a:lnTo>
                      <a:pt x="14" y="961"/>
                    </a:lnTo>
                    <a:lnTo>
                      <a:pt x="10" y="966"/>
                    </a:lnTo>
                    <a:lnTo>
                      <a:pt x="6" y="970"/>
                    </a:lnTo>
                    <a:lnTo>
                      <a:pt x="4" y="974"/>
                    </a:lnTo>
                    <a:lnTo>
                      <a:pt x="3" y="979"/>
                    </a:lnTo>
                    <a:lnTo>
                      <a:pt x="1" y="960"/>
                    </a:lnTo>
                    <a:lnTo>
                      <a:pt x="0" y="935"/>
                    </a:lnTo>
                    <a:lnTo>
                      <a:pt x="0" y="923"/>
                    </a:lnTo>
                    <a:lnTo>
                      <a:pt x="3" y="913"/>
                    </a:lnTo>
                    <a:lnTo>
                      <a:pt x="4" y="909"/>
                    </a:lnTo>
                    <a:lnTo>
                      <a:pt x="7" y="906"/>
                    </a:lnTo>
                    <a:lnTo>
                      <a:pt x="10" y="904"/>
                    </a:lnTo>
                    <a:lnTo>
                      <a:pt x="14" y="903"/>
                    </a:lnTo>
                    <a:lnTo>
                      <a:pt x="15" y="894"/>
                    </a:lnTo>
                    <a:lnTo>
                      <a:pt x="15" y="884"/>
                    </a:lnTo>
                    <a:lnTo>
                      <a:pt x="14" y="881"/>
                    </a:lnTo>
                    <a:lnTo>
                      <a:pt x="12" y="877"/>
                    </a:lnTo>
                    <a:lnTo>
                      <a:pt x="8" y="875"/>
                    </a:lnTo>
                    <a:lnTo>
                      <a:pt x="3" y="874"/>
                    </a:lnTo>
                    <a:lnTo>
                      <a:pt x="2" y="860"/>
                    </a:lnTo>
                    <a:lnTo>
                      <a:pt x="2" y="847"/>
                    </a:lnTo>
                    <a:lnTo>
                      <a:pt x="3" y="841"/>
                    </a:lnTo>
                    <a:lnTo>
                      <a:pt x="5" y="837"/>
                    </a:lnTo>
                    <a:lnTo>
                      <a:pt x="7" y="835"/>
                    </a:lnTo>
                    <a:lnTo>
                      <a:pt x="9" y="834"/>
                    </a:lnTo>
                    <a:lnTo>
                      <a:pt x="11" y="833"/>
                    </a:lnTo>
                    <a:lnTo>
                      <a:pt x="14" y="833"/>
                    </a:lnTo>
                    <a:lnTo>
                      <a:pt x="14" y="820"/>
                    </a:lnTo>
                    <a:lnTo>
                      <a:pt x="14" y="807"/>
                    </a:lnTo>
                    <a:lnTo>
                      <a:pt x="14" y="796"/>
                    </a:lnTo>
                    <a:lnTo>
                      <a:pt x="14" y="786"/>
                    </a:lnTo>
                    <a:lnTo>
                      <a:pt x="14" y="778"/>
                    </a:lnTo>
                    <a:lnTo>
                      <a:pt x="14" y="775"/>
                    </a:lnTo>
                    <a:lnTo>
                      <a:pt x="15" y="765"/>
                    </a:lnTo>
                    <a:lnTo>
                      <a:pt x="15" y="756"/>
                    </a:lnTo>
                    <a:lnTo>
                      <a:pt x="14" y="752"/>
                    </a:lnTo>
                    <a:lnTo>
                      <a:pt x="12" y="749"/>
                    </a:lnTo>
                    <a:lnTo>
                      <a:pt x="8" y="746"/>
                    </a:lnTo>
                    <a:lnTo>
                      <a:pt x="3" y="746"/>
                    </a:lnTo>
                    <a:lnTo>
                      <a:pt x="1" y="729"/>
                    </a:lnTo>
                    <a:lnTo>
                      <a:pt x="0" y="710"/>
                    </a:lnTo>
                    <a:lnTo>
                      <a:pt x="0" y="701"/>
                    </a:lnTo>
                    <a:lnTo>
                      <a:pt x="3" y="694"/>
                    </a:lnTo>
                    <a:lnTo>
                      <a:pt x="4" y="692"/>
                    </a:lnTo>
                    <a:lnTo>
                      <a:pt x="7" y="689"/>
                    </a:lnTo>
                    <a:lnTo>
                      <a:pt x="10" y="688"/>
                    </a:lnTo>
                    <a:lnTo>
                      <a:pt x="14" y="688"/>
                    </a:lnTo>
                    <a:lnTo>
                      <a:pt x="15" y="673"/>
                    </a:lnTo>
                    <a:lnTo>
                      <a:pt x="15" y="658"/>
                    </a:lnTo>
                    <a:lnTo>
                      <a:pt x="14" y="651"/>
                    </a:lnTo>
                    <a:lnTo>
                      <a:pt x="12" y="646"/>
                    </a:lnTo>
                    <a:lnTo>
                      <a:pt x="10" y="644"/>
                    </a:lnTo>
                    <a:lnTo>
                      <a:pt x="8" y="642"/>
                    </a:lnTo>
                    <a:lnTo>
                      <a:pt x="6" y="641"/>
                    </a:lnTo>
                    <a:lnTo>
                      <a:pt x="3" y="641"/>
                    </a:lnTo>
                    <a:lnTo>
                      <a:pt x="1" y="618"/>
                    </a:lnTo>
                    <a:lnTo>
                      <a:pt x="0" y="585"/>
                    </a:lnTo>
                    <a:lnTo>
                      <a:pt x="0" y="569"/>
                    </a:lnTo>
                    <a:lnTo>
                      <a:pt x="3" y="555"/>
                    </a:lnTo>
                    <a:lnTo>
                      <a:pt x="4" y="550"/>
                    </a:lnTo>
                    <a:lnTo>
                      <a:pt x="7" y="546"/>
                    </a:lnTo>
                    <a:lnTo>
                      <a:pt x="10" y="543"/>
                    </a:lnTo>
                    <a:lnTo>
                      <a:pt x="14" y="542"/>
                    </a:lnTo>
                    <a:lnTo>
                      <a:pt x="14" y="529"/>
                    </a:lnTo>
                    <a:lnTo>
                      <a:pt x="14" y="517"/>
                    </a:lnTo>
                    <a:lnTo>
                      <a:pt x="14" y="506"/>
                    </a:lnTo>
                    <a:lnTo>
                      <a:pt x="14" y="495"/>
                    </a:lnTo>
                    <a:lnTo>
                      <a:pt x="14" y="487"/>
                    </a:lnTo>
                    <a:lnTo>
                      <a:pt x="14" y="483"/>
                    </a:lnTo>
                    <a:lnTo>
                      <a:pt x="14" y="475"/>
                    </a:lnTo>
                    <a:lnTo>
                      <a:pt x="14" y="466"/>
                    </a:lnTo>
                    <a:lnTo>
                      <a:pt x="23" y="466"/>
                    </a:lnTo>
                    <a:lnTo>
                      <a:pt x="32" y="466"/>
                    </a:lnTo>
                    <a:lnTo>
                      <a:pt x="33" y="457"/>
                    </a:lnTo>
                    <a:lnTo>
                      <a:pt x="35" y="449"/>
                    </a:lnTo>
                    <a:lnTo>
                      <a:pt x="39" y="442"/>
                    </a:lnTo>
                    <a:lnTo>
                      <a:pt x="43" y="437"/>
                    </a:lnTo>
                    <a:lnTo>
                      <a:pt x="27" y="437"/>
                    </a:lnTo>
                    <a:lnTo>
                      <a:pt x="14" y="437"/>
                    </a:lnTo>
                    <a:lnTo>
                      <a:pt x="14" y="420"/>
                    </a:lnTo>
                    <a:lnTo>
                      <a:pt x="14" y="408"/>
                    </a:lnTo>
                    <a:lnTo>
                      <a:pt x="23" y="408"/>
                    </a:lnTo>
                    <a:lnTo>
                      <a:pt x="32" y="408"/>
                    </a:lnTo>
                    <a:lnTo>
                      <a:pt x="33" y="412"/>
                    </a:lnTo>
                    <a:lnTo>
                      <a:pt x="35" y="417"/>
                    </a:lnTo>
                    <a:lnTo>
                      <a:pt x="39" y="421"/>
                    </a:lnTo>
                    <a:lnTo>
                      <a:pt x="43" y="425"/>
                    </a:lnTo>
                    <a:lnTo>
                      <a:pt x="43" y="417"/>
                    </a:lnTo>
                    <a:lnTo>
                      <a:pt x="43" y="408"/>
                    </a:lnTo>
                    <a:lnTo>
                      <a:pt x="48" y="404"/>
                    </a:lnTo>
                    <a:lnTo>
                      <a:pt x="52" y="400"/>
                    </a:lnTo>
                    <a:lnTo>
                      <a:pt x="56" y="397"/>
                    </a:lnTo>
                    <a:lnTo>
                      <a:pt x="61" y="396"/>
                    </a:lnTo>
                    <a:lnTo>
                      <a:pt x="52" y="396"/>
                    </a:lnTo>
                    <a:lnTo>
                      <a:pt x="43" y="396"/>
                    </a:lnTo>
                    <a:lnTo>
                      <a:pt x="44" y="387"/>
                    </a:lnTo>
                    <a:lnTo>
                      <a:pt x="44" y="377"/>
                    </a:lnTo>
                    <a:lnTo>
                      <a:pt x="43" y="374"/>
                    </a:lnTo>
                    <a:lnTo>
                      <a:pt x="41" y="370"/>
                    </a:lnTo>
                    <a:lnTo>
                      <a:pt x="37" y="368"/>
                    </a:lnTo>
                    <a:lnTo>
                      <a:pt x="32" y="367"/>
                    </a:lnTo>
                    <a:lnTo>
                      <a:pt x="32" y="380"/>
                    </a:lnTo>
                    <a:lnTo>
                      <a:pt x="32" y="396"/>
                    </a:lnTo>
                    <a:lnTo>
                      <a:pt x="15" y="396"/>
                    </a:lnTo>
                    <a:lnTo>
                      <a:pt x="3" y="396"/>
                    </a:lnTo>
                    <a:lnTo>
                      <a:pt x="4" y="388"/>
                    </a:lnTo>
                    <a:lnTo>
                      <a:pt x="6" y="380"/>
                    </a:lnTo>
                    <a:lnTo>
                      <a:pt x="10" y="373"/>
                    </a:lnTo>
                    <a:lnTo>
                      <a:pt x="14" y="367"/>
                    </a:lnTo>
                    <a:lnTo>
                      <a:pt x="23" y="367"/>
                    </a:lnTo>
                    <a:lnTo>
                      <a:pt x="32" y="367"/>
                    </a:lnTo>
                    <a:lnTo>
                      <a:pt x="32" y="351"/>
                    </a:lnTo>
                    <a:lnTo>
                      <a:pt x="32" y="338"/>
                    </a:lnTo>
                    <a:lnTo>
                      <a:pt x="23" y="338"/>
                    </a:lnTo>
                    <a:lnTo>
                      <a:pt x="14" y="338"/>
                    </a:lnTo>
                    <a:lnTo>
                      <a:pt x="14" y="329"/>
                    </a:lnTo>
                    <a:lnTo>
                      <a:pt x="14" y="321"/>
                    </a:lnTo>
                    <a:lnTo>
                      <a:pt x="23" y="321"/>
                    </a:lnTo>
                    <a:lnTo>
                      <a:pt x="32" y="321"/>
                    </a:lnTo>
                    <a:lnTo>
                      <a:pt x="33" y="325"/>
                    </a:lnTo>
                    <a:lnTo>
                      <a:pt x="35" y="329"/>
                    </a:lnTo>
                    <a:lnTo>
                      <a:pt x="39" y="334"/>
                    </a:lnTo>
                    <a:lnTo>
                      <a:pt x="43" y="338"/>
                    </a:lnTo>
                    <a:lnTo>
                      <a:pt x="43" y="325"/>
                    </a:lnTo>
                    <a:lnTo>
                      <a:pt x="43" y="313"/>
                    </a:lnTo>
                    <a:lnTo>
                      <a:pt x="43" y="302"/>
                    </a:lnTo>
                    <a:lnTo>
                      <a:pt x="43" y="292"/>
                    </a:lnTo>
                    <a:lnTo>
                      <a:pt x="52" y="292"/>
                    </a:lnTo>
                    <a:lnTo>
                      <a:pt x="61" y="292"/>
                    </a:lnTo>
                    <a:lnTo>
                      <a:pt x="60" y="280"/>
                    </a:lnTo>
                    <a:lnTo>
                      <a:pt x="60" y="271"/>
                    </a:lnTo>
                    <a:lnTo>
                      <a:pt x="61" y="267"/>
                    </a:lnTo>
                    <a:lnTo>
                      <a:pt x="63" y="265"/>
                    </a:lnTo>
                    <a:lnTo>
                      <a:pt x="67" y="263"/>
                    </a:lnTo>
                    <a:lnTo>
                      <a:pt x="72" y="263"/>
                    </a:lnTo>
                    <a:lnTo>
                      <a:pt x="72" y="246"/>
                    </a:lnTo>
                    <a:lnTo>
                      <a:pt x="72" y="234"/>
                    </a:lnTo>
                    <a:lnTo>
                      <a:pt x="81" y="234"/>
                    </a:lnTo>
                    <a:lnTo>
                      <a:pt x="90" y="234"/>
                    </a:lnTo>
                    <a:lnTo>
                      <a:pt x="90" y="217"/>
                    </a:lnTo>
                    <a:lnTo>
                      <a:pt x="90" y="205"/>
                    </a:lnTo>
                    <a:lnTo>
                      <a:pt x="91" y="200"/>
                    </a:lnTo>
                    <a:lnTo>
                      <a:pt x="93" y="197"/>
                    </a:lnTo>
                    <a:lnTo>
                      <a:pt x="98" y="194"/>
                    </a:lnTo>
                    <a:lnTo>
                      <a:pt x="102" y="193"/>
                    </a:lnTo>
                    <a:lnTo>
                      <a:pt x="111" y="193"/>
                    </a:lnTo>
                    <a:lnTo>
                      <a:pt x="120" y="193"/>
                    </a:lnTo>
                    <a:lnTo>
                      <a:pt x="120" y="184"/>
                    </a:lnTo>
                    <a:lnTo>
                      <a:pt x="120" y="176"/>
                    </a:lnTo>
                    <a:lnTo>
                      <a:pt x="115" y="171"/>
                    </a:lnTo>
                    <a:lnTo>
                      <a:pt x="111" y="168"/>
                    </a:lnTo>
                    <a:lnTo>
                      <a:pt x="107" y="165"/>
                    </a:lnTo>
                    <a:lnTo>
                      <a:pt x="102" y="164"/>
                    </a:lnTo>
                    <a:lnTo>
                      <a:pt x="111" y="164"/>
                    </a:lnTo>
                    <a:lnTo>
                      <a:pt x="120" y="164"/>
                    </a:lnTo>
                    <a:lnTo>
                      <a:pt x="121" y="155"/>
                    </a:lnTo>
                    <a:lnTo>
                      <a:pt x="123" y="147"/>
                    </a:lnTo>
                    <a:lnTo>
                      <a:pt x="127" y="140"/>
                    </a:lnTo>
                    <a:lnTo>
                      <a:pt x="131" y="135"/>
                    </a:lnTo>
                    <a:lnTo>
                      <a:pt x="140" y="135"/>
                    </a:lnTo>
                    <a:lnTo>
                      <a:pt x="149" y="135"/>
                    </a:lnTo>
                    <a:lnTo>
                      <a:pt x="150" y="130"/>
                    </a:lnTo>
                    <a:lnTo>
                      <a:pt x="152" y="125"/>
                    </a:lnTo>
                    <a:lnTo>
                      <a:pt x="156" y="121"/>
                    </a:lnTo>
                    <a:lnTo>
                      <a:pt x="160" y="117"/>
                    </a:lnTo>
                    <a:lnTo>
                      <a:pt x="160" y="105"/>
                    </a:lnTo>
                    <a:lnTo>
                      <a:pt x="160" y="94"/>
                    </a:lnTo>
                    <a:lnTo>
                      <a:pt x="160" y="85"/>
                    </a:lnTo>
                    <a:lnTo>
                      <a:pt x="160" y="76"/>
                    </a:lnTo>
                    <a:lnTo>
                      <a:pt x="173" y="76"/>
                    </a:lnTo>
                    <a:lnTo>
                      <a:pt x="189" y="76"/>
                    </a:lnTo>
                    <a:lnTo>
                      <a:pt x="189" y="63"/>
                    </a:lnTo>
                    <a:lnTo>
                      <a:pt x="189" y="51"/>
                    </a:lnTo>
                    <a:lnTo>
                      <a:pt x="189" y="39"/>
                    </a:lnTo>
                    <a:lnTo>
                      <a:pt x="189" y="29"/>
                    </a:lnTo>
                    <a:lnTo>
                      <a:pt x="198" y="29"/>
                    </a:lnTo>
                    <a:lnTo>
                      <a:pt x="207" y="29"/>
                    </a:lnTo>
                    <a:lnTo>
                      <a:pt x="206" y="18"/>
                    </a:lnTo>
                    <a:lnTo>
                      <a:pt x="206" y="9"/>
                    </a:lnTo>
                    <a:lnTo>
                      <a:pt x="207" y="5"/>
                    </a:lnTo>
                    <a:lnTo>
                      <a:pt x="209" y="3"/>
                    </a:lnTo>
                    <a:lnTo>
                      <a:pt x="213" y="1"/>
                    </a:lnTo>
                    <a:lnTo>
                      <a:pt x="218" y="0"/>
                    </a:lnTo>
                    <a:lnTo>
                      <a:pt x="218" y="9"/>
                    </a:lnTo>
                    <a:lnTo>
                      <a:pt x="218" y="18"/>
                    </a:lnTo>
                    <a:lnTo>
                      <a:pt x="227" y="18"/>
                    </a:lnTo>
                    <a:lnTo>
                      <a:pt x="236" y="18"/>
                    </a:lnTo>
                    <a:lnTo>
                      <a:pt x="236" y="30"/>
                    </a:lnTo>
                    <a:lnTo>
                      <a:pt x="236" y="47"/>
                    </a:lnTo>
                    <a:lnTo>
                      <a:pt x="231" y="48"/>
                    </a:lnTo>
                    <a:lnTo>
                      <a:pt x="227" y="51"/>
                    </a:lnTo>
                    <a:lnTo>
                      <a:pt x="223" y="54"/>
                    </a:lnTo>
                    <a:lnTo>
                      <a:pt x="218" y="59"/>
                    </a:lnTo>
                    <a:lnTo>
                      <a:pt x="227" y="59"/>
                    </a:lnTo>
                    <a:lnTo>
                      <a:pt x="236" y="59"/>
                    </a:lnTo>
                    <a:lnTo>
                      <a:pt x="236" y="71"/>
                    </a:lnTo>
                    <a:lnTo>
                      <a:pt x="236" y="88"/>
                    </a:lnTo>
                    <a:lnTo>
                      <a:pt x="227" y="88"/>
                    </a:lnTo>
                    <a:lnTo>
                      <a:pt x="218" y="88"/>
                    </a:lnTo>
                    <a:lnTo>
                      <a:pt x="218" y="96"/>
                    </a:lnTo>
                    <a:lnTo>
                      <a:pt x="218" y="105"/>
                    </a:lnTo>
                    <a:lnTo>
                      <a:pt x="231" y="105"/>
                    </a:lnTo>
                    <a:lnTo>
                      <a:pt x="248" y="105"/>
                    </a:lnTo>
                    <a:lnTo>
                      <a:pt x="249" y="117"/>
                    </a:lnTo>
                    <a:lnTo>
                      <a:pt x="251" y="126"/>
                    </a:lnTo>
                    <a:lnTo>
                      <a:pt x="253" y="129"/>
                    </a:lnTo>
                    <a:lnTo>
                      <a:pt x="256" y="132"/>
                    </a:lnTo>
                    <a:lnTo>
                      <a:pt x="260" y="135"/>
                    </a:lnTo>
                    <a:lnTo>
                      <a:pt x="266" y="135"/>
                    </a:lnTo>
                    <a:lnTo>
                      <a:pt x="266" y="147"/>
                    </a:lnTo>
                    <a:lnTo>
                      <a:pt x="266" y="164"/>
                    </a:lnTo>
                    <a:lnTo>
                      <a:pt x="257" y="164"/>
                    </a:lnTo>
                    <a:lnTo>
                      <a:pt x="248" y="164"/>
                    </a:lnTo>
                    <a:lnTo>
                      <a:pt x="248" y="176"/>
                    </a:lnTo>
                    <a:lnTo>
                      <a:pt x="248" y="193"/>
                    </a:lnTo>
                    <a:lnTo>
                      <a:pt x="243" y="194"/>
                    </a:lnTo>
                    <a:lnTo>
                      <a:pt x="239" y="197"/>
                    </a:lnTo>
                    <a:lnTo>
                      <a:pt x="237" y="200"/>
                    </a:lnTo>
                    <a:lnTo>
                      <a:pt x="236" y="205"/>
                    </a:lnTo>
                    <a:lnTo>
                      <a:pt x="246" y="205"/>
                    </a:lnTo>
                    <a:lnTo>
                      <a:pt x="255" y="205"/>
                    </a:lnTo>
                    <a:lnTo>
                      <a:pt x="265" y="205"/>
                    </a:lnTo>
                    <a:lnTo>
                      <a:pt x="278" y="205"/>
                    </a:lnTo>
                    <a:lnTo>
                      <a:pt x="278" y="217"/>
                    </a:lnTo>
                    <a:lnTo>
                      <a:pt x="278" y="234"/>
                    </a:lnTo>
                    <a:lnTo>
                      <a:pt x="286" y="234"/>
                    </a:lnTo>
                    <a:lnTo>
                      <a:pt x="295" y="234"/>
                    </a:lnTo>
                    <a:lnTo>
                      <a:pt x="295" y="246"/>
                    </a:lnTo>
                    <a:lnTo>
                      <a:pt x="295" y="263"/>
                    </a:lnTo>
                    <a:lnTo>
                      <a:pt x="286" y="263"/>
                    </a:lnTo>
                    <a:lnTo>
                      <a:pt x="278" y="263"/>
                    </a:lnTo>
                    <a:lnTo>
                      <a:pt x="278" y="275"/>
                    </a:lnTo>
                    <a:lnTo>
                      <a:pt x="278" y="292"/>
                    </a:lnTo>
                    <a:lnTo>
                      <a:pt x="286" y="292"/>
                    </a:lnTo>
                    <a:lnTo>
                      <a:pt x="295" y="292"/>
                    </a:lnTo>
                    <a:lnTo>
                      <a:pt x="297" y="301"/>
                    </a:lnTo>
                    <a:lnTo>
                      <a:pt x="301" y="311"/>
                    </a:lnTo>
                    <a:lnTo>
                      <a:pt x="302" y="315"/>
                    </a:lnTo>
                    <a:lnTo>
                      <a:pt x="302" y="318"/>
                    </a:lnTo>
                    <a:lnTo>
                      <a:pt x="301" y="319"/>
                    </a:lnTo>
                    <a:lnTo>
                      <a:pt x="300" y="320"/>
                    </a:lnTo>
                    <a:lnTo>
                      <a:pt x="298" y="321"/>
                    </a:lnTo>
                    <a:lnTo>
                      <a:pt x="295" y="321"/>
                    </a:lnTo>
                    <a:lnTo>
                      <a:pt x="296" y="326"/>
                    </a:lnTo>
                    <a:lnTo>
                      <a:pt x="298" y="333"/>
                    </a:lnTo>
                    <a:lnTo>
                      <a:pt x="302" y="341"/>
                    </a:lnTo>
                    <a:lnTo>
                      <a:pt x="306" y="350"/>
                    </a:lnTo>
                    <a:lnTo>
                      <a:pt x="298" y="350"/>
                    </a:lnTo>
                    <a:lnTo>
                      <a:pt x="292" y="350"/>
                    </a:lnTo>
                    <a:lnTo>
                      <a:pt x="287" y="351"/>
                    </a:lnTo>
                    <a:lnTo>
                      <a:pt x="283" y="352"/>
                    </a:lnTo>
                    <a:lnTo>
                      <a:pt x="281" y="354"/>
                    </a:lnTo>
                    <a:lnTo>
                      <a:pt x="279" y="357"/>
                    </a:lnTo>
                    <a:lnTo>
                      <a:pt x="278" y="362"/>
                    </a:lnTo>
                    <a:lnTo>
                      <a:pt x="278" y="367"/>
                    </a:lnTo>
                    <a:lnTo>
                      <a:pt x="289" y="367"/>
                    </a:lnTo>
                    <a:lnTo>
                      <a:pt x="298" y="367"/>
                    </a:lnTo>
                    <a:lnTo>
                      <a:pt x="302" y="368"/>
                    </a:lnTo>
                    <a:lnTo>
                      <a:pt x="304" y="370"/>
                    </a:lnTo>
                    <a:lnTo>
                      <a:pt x="306" y="373"/>
                    </a:lnTo>
                    <a:lnTo>
                      <a:pt x="306" y="379"/>
                    </a:lnTo>
                    <a:lnTo>
                      <a:pt x="315" y="379"/>
                    </a:lnTo>
                    <a:lnTo>
                      <a:pt x="324" y="379"/>
                    </a:lnTo>
                    <a:lnTo>
                      <a:pt x="324" y="388"/>
                    </a:lnTo>
                    <a:lnTo>
                      <a:pt x="324" y="396"/>
                    </a:lnTo>
                    <a:lnTo>
                      <a:pt x="307" y="396"/>
                    </a:lnTo>
                    <a:lnTo>
                      <a:pt x="295" y="396"/>
                    </a:lnTo>
                    <a:lnTo>
                      <a:pt x="294" y="408"/>
                    </a:lnTo>
                    <a:lnTo>
                      <a:pt x="294" y="417"/>
                    </a:lnTo>
                    <a:lnTo>
                      <a:pt x="295" y="421"/>
                    </a:lnTo>
                    <a:lnTo>
                      <a:pt x="297" y="423"/>
                    </a:lnTo>
                    <a:lnTo>
                      <a:pt x="301" y="425"/>
                    </a:lnTo>
                    <a:lnTo>
                      <a:pt x="306" y="425"/>
                    </a:lnTo>
                    <a:lnTo>
                      <a:pt x="306" y="417"/>
                    </a:lnTo>
                    <a:lnTo>
                      <a:pt x="306" y="408"/>
                    </a:lnTo>
                    <a:lnTo>
                      <a:pt x="315" y="408"/>
                    </a:lnTo>
                    <a:lnTo>
                      <a:pt x="324" y="408"/>
                    </a:lnTo>
                    <a:lnTo>
                      <a:pt x="324" y="418"/>
                    </a:lnTo>
                    <a:lnTo>
                      <a:pt x="324" y="429"/>
                    </a:lnTo>
                    <a:lnTo>
                      <a:pt x="324" y="441"/>
                    </a:lnTo>
                    <a:lnTo>
                      <a:pt x="324" y="454"/>
                    </a:lnTo>
                    <a:lnTo>
                      <a:pt x="315" y="454"/>
                    </a:lnTo>
                    <a:lnTo>
                      <a:pt x="306" y="454"/>
                    </a:lnTo>
                    <a:lnTo>
                      <a:pt x="302" y="450"/>
                    </a:lnTo>
                    <a:lnTo>
                      <a:pt x="298" y="446"/>
                    </a:lnTo>
                    <a:lnTo>
                      <a:pt x="296" y="441"/>
                    </a:lnTo>
                    <a:lnTo>
                      <a:pt x="295" y="437"/>
                    </a:lnTo>
                    <a:lnTo>
                      <a:pt x="295" y="449"/>
                    </a:lnTo>
                    <a:lnTo>
                      <a:pt x="295" y="466"/>
                    </a:lnTo>
                    <a:lnTo>
                      <a:pt x="304" y="466"/>
                    </a:lnTo>
                    <a:lnTo>
                      <a:pt x="313" y="466"/>
                    </a:lnTo>
                    <a:lnTo>
                      <a:pt x="323" y="466"/>
                    </a:lnTo>
                    <a:lnTo>
                      <a:pt x="336" y="466"/>
                    </a:lnTo>
                    <a:lnTo>
                      <a:pt x="331" y="471"/>
                    </a:lnTo>
                    <a:lnTo>
                      <a:pt x="328" y="478"/>
                    </a:lnTo>
                    <a:lnTo>
                      <a:pt x="325" y="486"/>
                    </a:lnTo>
                    <a:lnTo>
                      <a:pt x="324" y="495"/>
                    </a:lnTo>
                    <a:lnTo>
                      <a:pt x="314" y="496"/>
                    </a:lnTo>
                    <a:lnTo>
                      <a:pt x="305" y="496"/>
                    </a:lnTo>
                    <a:lnTo>
                      <a:pt x="301" y="495"/>
                    </a:lnTo>
                    <a:lnTo>
                      <a:pt x="298" y="493"/>
                    </a:lnTo>
                    <a:lnTo>
                      <a:pt x="296" y="489"/>
                    </a:lnTo>
                    <a:lnTo>
                      <a:pt x="295" y="483"/>
                    </a:lnTo>
                    <a:lnTo>
                      <a:pt x="286" y="483"/>
                    </a:lnTo>
                    <a:lnTo>
                      <a:pt x="278" y="483"/>
                    </a:lnTo>
                    <a:lnTo>
                      <a:pt x="278" y="475"/>
                    </a:lnTo>
                    <a:lnTo>
                      <a:pt x="278" y="466"/>
                    </a:lnTo>
                    <a:lnTo>
                      <a:pt x="269" y="466"/>
                    </a:lnTo>
                    <a:lnTo>
                      <a:pt x="263" y="466"/>
                    </a:lnTo>
                    <a:lnTo>
                      <a:pt x="258" y="467"/>
                    </a:lnTo>
                    <a:lnTo>
                      <a:pt x="254" y="468"/>
                    </a:lnTo>
                    <a:lnTo>
                      <a:pt x="251" y="470"/>
                    </a:lnTo>
                    <a:lnTo>
                      <a:pt x="250" y="473"/>
                    </a:lnTo>
                    <a:lnTo>
                      <a:pt x="249" y="478"/>
                    </a:lnTo>
                    <a:lnTo>
                      <a:pt x="248" y="483"/>
                    </a:lnTo>
                    <a:lnTo>
                      <a:pt x="254" y="484"/>
                    </a:lnTo>
                    <a:lnTo>
                      <a:pt x="261" y="487"/>
                    </a:lnTo>
                    <a:lnTo>
                      <a:pt x="269" y="491"/>
                    </a:lnTo>
                    <a:lnTo>
                      <a:pt x="278" y="495"/>
                    </a:lnTo>
                    <a:lnTo>
                      <a:pt x="278" y="505"/>
                    </a:lnTo>
                    <a:lnTo>
                      <a:pt x="278" y="513"/>
                    </a:lnTo>
                    <a:lnTo>
                      <a:pt x="287" y="513"/>
                    </a:lnTo>
                    <a:lnTo>
                      <a:pt x="298" y="513"/>
                    </a:lnTo>
                    <a:lnTo>
                      <a:pt x="311" y="513"/>
                    </a:lnTo>
                    <a:lnTo>
                      <a:pt x="324" y="513"/>
                    </a:lnTo>
                    <a:lnTo>
                      <a:pt x="324" y="527"/>
                    </a:lnTo>
                    <a:lnTo>
                      <a:pt x="324" y="540"/>
                    </a:lnTo>
                    <a:lnTo>
                      <a:pt x="324" y="555"/>
                    </a:lnTo>
                    <a:lnTo>
                      <a:pt x="324" y="571"/>
                    </a:lnTo>
                    <a:lnTo>
                      <a:pt x="324" y="575"/>
                    </a:lnTo>
                    <a:lnTo>
                      <a:pt x="324" y="583"/>
                    </a:lnTo>
                    <a:lnTo>
                      <a:pt x="324" y="595"/>
                    </a:lnTo>
                    <a:lnTo>
                      <a:pt x="324" y="612"/>
                    </a:lnTo>
                    <a:lnTo>
                      <a:pt x="307" y="612"/>
                    </a:lnTo>
                    <a:lnTo>
                      <a:pt x="295" y="612"/>
                    </a:lnTo>
                    <a:lnTo>
                      <a:pt x="295" y="624"/>
                    </a:lnTo>
                    <a:lnTo>
                      <a:pt x="295" y="641"/>
                    </a:lnTo>
                    <a:lnTo>
                      <a:pt x="296" y="637"/>
                    </a:lnTo>
                    <a:lnTo>
                      <a:pt x="298" y="633"/>
                    </a:lnTo>
                    <a:lnTo>
                      <a:pt x="302" y="631"/>
                    </a:lnTo>
                    <a:lnTo>
                      <a:pt x="306" y="629"/>
                    </a:lnTo>
                    <a:lnTo>
                      <a:pt x="315" y="629"/>
                    </a:lnTo>
                    <a:lnTo>
                      <a:pt x="324" y="629"/>
                    </a:lnTo>
                    <a:lnTo>
                      <a:pt x="322" y="648"/>
                    </a:lnTo>
                    <a:lnTo>
                      <a:pt x="321" y="671"/>
                    </a:lnTo>
                    <a:lnTo>
                      <a:pt x="322" y="682"/>
                    </a:lnTo>
                    <a:lnTo>
                      <a:pt x="324" y="691"/>
                    </a:lnTo>
                    <a:lnTo>
                      <a:pt x="326" y="694"/>
                    </a:lnTo>
                    <a:lnTo>
                      <a:pt x="328" y="697"/>
                    </a:lnTo>
                    <a:lnTo>
                      <a:pt x="332" y="699"/>
                    </a:lnTo>
                    <a:lnTo>
                      <a:pt x="336" y="699"/>
                    </a:lnTo>
                    <a:lnTo>
                      <a:pt x="336" y="709"/>
                    </a:lnTo>
                    <a:lnTo>
                      <a:pt x="336" y="720"/>
                    </a:lnTo>
                    <a:lnTo>
                      <a:pt x="336" y="733"/>
                    </a:lnTo>
                    <a:lnTo>
                      <a:pt x="336" y="746"/>
                    </a:lnTo>
                    <a:lnTo>
                      <a:pt x="336" y="749"/>
                    </a:lnTo>
                    <a:lnTo>
                      <a:pt x="336" y="757"/>
                    </a:lnTo>
                    <a:lnTo>
                      <a:pt x="336" y="770"/>
                    </a:lnTo>
                    <a:lnTo>
                      <a:pt x="336" y="786"/>
                    </a:lnTo>
                    <a:lnTo>
                      <a:pt x="319" y="786"/>
                    </a:lnTo>
                    <a:lnTo>
                      <a:pt x="306" y="786"/>
                    </a:lnTo>
                    <a:lnTo>
                      <a:pt x="302" y="792"/>
                    </a:lnTo>
                    <a:lnTo>
                      <a:pt x="298" y="799"/>
                    </a:lnTo>
                    <a:lnTo>
                      <a:pt x="296" y="807"/>
                    </a:lnTo>
                    <a:lnTo>
                      <a:pt x="295" y="815"/>
                    </a:lnTo>
                    <a:lnTo>
                      <a:pt x="298" y="815"/>
                    </a:lnTo>
                    <a:lnTo>
                      <a:pt x="306" y="815"/>
                    </a:lnTo>
                    <a:lnTo>
                      <a:pt x="306" y="824"/>
                    </a:lnTo>
                    <a:lnTo>
                      <a:pt x="306" y="833"/>
                    </a:lnTo>
                    <a:lnTo>
                      <a:pt x="312" y="834"/>
                    </a:lnTo>
                    <a:lnTo>
                      <a:pt x="319" y="836"/>
                    </a:lnTo>
                    <a:lnTo>
                      <a:pt x="327" y="840"/>
                    </a:lnTo>
                    <a:lnTo>
                      <a:pt x="336" y="844"/>
                    </a:lnTo>
                    <a:lnTo>
                      <a:pt x="336" y="853"/>
                    </a:lnTo>
                    <a:lnTo>
                      <a:pt x="336" y="863"/>
                    </a:lnTo>
                    <a:lnTo>
                      <a:pt x="324" y="861"/>
                    </a:lnTo>
                    <a:lnTo>
                      <a:pt x="314" y="861"/>
                    </a:lnTo>
                    <a:lnTo>
                      <a:pt x="311" y="863"/>
                    </a:lnTo>
                    <a:lnTo>
                      <a:pt x="308" y="865"/>
                    </a:lnTo>
                    <a:lnTo>
                      <a:pt x="307" y="869"/>
                    </a:lnTo>
                    <a:lnTo>
                      <a:pt x="306" y="874"/>
                    </a:lnTo>
                    <a:lnTo>
                      <a:pt x="319" y="874"/>
                    </a:lnTo>
                    <a:lnTo>
                      <a:pt x="336" y="874"/>
                    </a:lnTo>
                    <a:lnTo>
                      <a:pt x="331" y="879"/>
                    </a:lnTo>
                    <a:lnTo>
                      <a:pt x="328" y="883"/>
                    </a:lnTo>
                    <a:lnTo>
                      <a:pt x="325" y="887"/>
                    </a:lnTo>
                    <a:lnTo>
                      <a:pt x="324" y="892"/>
                    </a:lnTo>
                    <a:lnTo>
                      <a:pt x="323" y="905"/>
                    </a:lnTo>
                    <a:lnTo>
                      <a:pt x="323" y="919"/>
                    </a:lnTo>
                    <a:lnTo>
                      <a:pt x="324" y="924"/>
                    </a:lnTo>
                    <a:lnTo>
                      <a:pt x="326" y="929"/>
                    </a:lnTo>
                    <a:lnTo>
                      <a:pt x="328" y="930"/>
                    </a:lnTo>
                    <a:lnTo>
                      <a:pt x="330" y="931"/>
                    </a:lnTo>
                    <a:lnTo>
                      <a:pt x="333" y="932"/>
                    </a:lnTo>
                    <a:lnTo>
                      <a:pt x="336" y="932"/>
                    </a:lnTo>
                    <a:lnTo>
                      <a:pt x="331" y="937"/>
                    </a:lnTo>
                    <a:lnTo>
                      <a:pt x="328" y="941"/>
                    </a:lnTo>
                    <a:lnTo>
                      <a:pt x="325" y="945"/>
                    </a:lnTo>
                    <a:lnTo>
                      <a:pt x="324" y="950"/>
                    </a:lnTo>
                    <a:lnTo>
                      <a:pt x="324" y="980"/>
                    </a:lnTo>
                    <a:lnTo>
                      <a:pt x="324" y="1011"/>
                    </a:lnTo>
                    <a:lnTo>
                      <a:pt x="324" y="1044"/>
                    </a:lnTo>
                    <a:lnTo>
                      <a:pt x="324" y="1077"/>
                    </a:lnTo>
                    <a:lnTo>
                      <a:pt x="307" y="1077"/>
                    </a:lnTo>
                    <a:lnTo>
                      <a:pt x="295" y="1077"/>
                    </a:lnTo>
                    <a:lnTo>
                      <a:pt x="296" y="1083"/>
                    </a:lnTo>
                    <a:lnTo>
                      <a:pt x="298" y="1090"/>
                    </a:lnTo>
                    <a:lnTo>
                      <a:pt x="302" y="1098"/>
                    </a:lnTo>
                    <a:lnTo>
                      <a:pt x="306" y="1107"/>
                    </a:lnTo>
                    <a:lnTo>
                      <a:pt x="315" y="1107"/>
                    </a:lnTo>
                    <a:lnTo>
                      <a:pt x="324" y="1107"/>
                    </a:lnTo>
                    <a:lnTo>
                      <a:pt x="324" y="1138"/>
                    </a:lnTo>
                    <a:lnTo>
                      <a:pt x="324" y="1171"/>
                    </a:lnTo>
                    <a:lnTo>
                      <a:pt x="324" y="1205"/>
                    </a:lnTo>
                    <a:lnTo>
                      <a:pt x="324" y="1241"/>
                    </a:lnTo>
                    <a:lnTo>
                      <a:pt x="312" y="1240"/>
                    </a:lnTo>
                    <a:lnTo>
                      <a:pt x="303" y="1240"/>
                    </a:lnTo>
                    <a:lnTo>
                      <a:pt x="299" y="1241"/>
                    </a:lnTo>
                    <a:lnTo>
                      <a:pt x="297" y="1244"/>
                    </a:lnTo>
                    <a:lnTo>
                      <a:pt x="295" y="1247"/>
                    </a:lnTo>
                    <a:lnTo>
                      <a:pt x="295" y="1253"/>
                    </a:lnTo>
                    <a:lnTo>
                      <a:pt x="307" y="1253"/>
                    </a:lnTo>
                    <a:lnTo>
                      <a:pt x="324" y="1253"/>
                    </a:lnTo>
                    <a:lnTo>
                      <a:pt x="324" y="1262"/>
                    </a:lnTo>
                    <a:lnTo>
                      <a:pt x="324" y="1274"/>
                    </a:lnTo>
                    <a:lnTo>
                      <a:pt x="324" y="1286"/>
                    </a:lnTo>
                    <a:lnTo>
                      <a:pt x="324" y="1299"/>
                    </a:lnTo>
                    <a:lnTo>
                      <a:pt x="315" y="1299"/>
                    </a:lnTo>
                    <a:lnTo>
                      <a:pt x="306" y="1299"/>
                    </a:lnTo>
                    <a:lnTo>
                      <a:pt x="306" y="1311"/>
                    </a:lnTo>
                    <a:lnTo>
                      <a:pt x="306" y="1328"/>
                    </a:lnTo>
                    <a:lnTo>
                      <a:pt x="315" y="1328"/>
                    </a:lnTo>
                    <a:lnTo>
                      <a:pt x="324" y="1328"/>
                    </a:lnTo>
                    <a:lnTo>
                      <a:pt x="324" y="1354"/>
                    </a:lnTo>
                    <a:lnTo>
                      <a:pt x="324" y="1381"/>
                    </a:lnTo>
                    <a:lnTo>
                      <a:pt x="324" y="1407"/>
                    </a:lnTo>
                    <a:lnTo>
                      <a:pt x="324" y="1433"/>
                    </a:lnTo>
                    <a:lnTo>
                      <a:pt x="324" y="1460"/>
                    </a:lnTo>
                    <a:lnTo>
                      <a:pt x="324" y="1487"/>
                    </a:lnTo>
                    <a:lnTo>
                      <a:pt x="324" y="1515"/>
                    </a:lnTo>
                    <a:lnTo>
                      <a:pt x="324" y="1543"/>
                    </a:lnTo>
                    <a:lnTo>
                      <a:pt x="315" y="1543"/>
                    </a:lnTo>
                    <a:lnTo>
                      <a:pt x="306" y="1543"/>
                    </a:lnTo>
                    <a:lnTo>
                      <a:pt x="302" y="1548"/>
                    </a:lnTo>
                    <a:lnTo>
                      <a:pt x="298" y="1555"/>
                    </a:lnTo>
                    <a:lnTo>
                      <a:pt x="296" y="1563"/>
                    </a:lnTo>
                    <a:lnTo>
                      <a:pt x="295" y="1572"/>
                    </a:lnTo>
                    <a:lnTo>
                      <a:pt x="307" y="1572"/>
                    </a:lnTo>
                    <a:lnTo>
                      <a:pt x="324" y="1572"/>
                    </a:lnTo>
                    <a:lnTo>
                      <a:pt x="324" y="1584"/>
                    </a:lnTo>
                    <a:lnTo>
                      <a:pt x="324" y="1602"/>
                    </a:lnTo>
                    <a:lnTo>
                      <a:pt x="315" y="1602"/>
                    </a:lnTo>
                    <a:lnTo>
                      <a:pt x="306" y="1602"/>
                    </a:lnTo>
                    <a:lnTo>
                      <a:pt x="306" y="1614"/>
                    </a:lnTo>
                    <a:lnTo>
                      <a:pt x="306" y="1631"/>
                    </a:lnTo>
                    <a:lnTo>
                      <a:pt x="315" y="1631"/>
                    </a:lnTo>
                    <a:lnTo>
                      <a:pt x="324" y="1631"/>
                    </a:lnTo>
                    <a:lnTo>
                      <a:pt x="324" y="1640"/>
                    </a:lnTo>
                    <a:lnTo>
                      <a:pt x="324" y="1648"/>
                    </a:lnTo>
                    <a:lnTo>
                      <a:pt x="319" y="1649"/>
                    </a:lnTo>
                    <a:lnTo>
                      <a:pt x="315" y="1652"/>
                    </a:lnTo>
                    <a:lnTo>
                      <a:pt x="311" y="1656"/>
                    </a:lnTo>
                    <a:lnTo>
                      <a:pt x="306" y="1660"/>
                    </a:lnTo>
                    <a:lnTo>
                      <a:pt x="315" y="1660"/>
                    </a:lnTo>
                    <a:lnTo>
                      <a:pt x="324" y="1660"/>
                    </a:lnTo>
                    <a:lnTo>
                      <a:pt x="324" y="1672"/>
                    </a:lnTo>
                    <a:lnTo>
                      <a:pt x="324" y="1689"/>
                    </a:lnTo>
                    <a:lnTo>
                      <a:pt x="315" y="1689"/>
                    </a:lnTo>
                    <a:lnTo>
                      <a:pt x="306" y="1689"/>
                    </a:lnTo>
                    <a:lnTo>
                      <a:pt x="306" y="1701"/>
                    </a:lnTo>
                    <a:lnTo>
                      <a:pt x="306" y="1718"/>
                    </a:lnTo>
                    <a:lnTo>
                      <a:pt x="315" y="1718"/>
                    </a:lnTo>
                    <a:lnTo>
                      <a:pt x="324" y="1718"/>
                    </a:lnTo>
                    <a:lnTo>
                      <a:pt x="324" y="1730"/>
                    </a:lnTo>
                    <a:lnTo>
                      <a:pt x="324" y="1747"/>
                    </a:lnTo>
                    <a:lnTo>
                      <a:pt x="315" y="1747"/>
                    </a:lnTo>
                    <a:lnTo>
                      <a:pt x="306" y="1747"/>
                    </a:lnTo>
                    <a:lnTo>
                      <a:pt x="306" y="1756"/>
                    </a:lnTo>
                    <a:lnTo>
                      <a:pt x="306" y="1765"/>
                    </a:lnTo>
                    <a:lnTo>
                      <a:pt x="311" y="1766"/>
                    </a:lnTo>
                    <a:lnTo>
                      <a:pt x="315" y="1768"/>
                    </a:lnTo>
                    <a:lnTo>
                      <a:pt x="319" y="1772"/>
                    </a:lnTo>
                    <a:lnTo>
                      <a:pt x="324" y="1776"/>
                    </a:lnTo>
                    <a:lnTo>
                      <a:pt x="315" y="1772"/>
                    </a:lnTo>
                    <a:lnTo>
                      <a:pt x="307" y="1768"/>
                    </a:lnTo>
                    <a:lnTo>
                      <a:pt x="300" y="1766"/>
                    </a:lnTo>
                    <a:lnTo>
                      <a:pt x="295" y="1765"/>
                    </a:lnTo>
                    <a:lnTo>
                      <a:pt x="295" y="1768"/>
                    </a:lnTo>
                    <a:lnTo>
                      <a:pt x="295" y="1776"/>
                    </a:lnTo>
                    <a:lnTo>
                      <a:pt x="286" y="1772"/>
                    </a:lnTo>
                    <a:lnTo>
                      <a:pt x="278" y="1768"/>
                    </a:lnTo>
                    <a:lnTo>
                      <a:pt x="271" y="1766"/>
                    </a:lnTo>
                    <a:lnTo>
                      <a:pt x="266" y="1765"/>
                    </a:lnTo>
                    <a:lnTo>
                      <a:pt x="266" y="1777"/>
                    </a:lnTo>
                    <a:lnTo>
                      <a:pt x="266" y="1794"/>
                    </a:lnTo>
                    <a:lnTo>
                      <a:pt x="279" y="1793"/>
                    </a:lnTo>
                    <a:lnTo>
                      <a:pt x="293" y="1793"/>
                    </a:lnTo>
                    <a:lnTo>
                      <a:pt x="298" y="1794"/>
                    </a:lnTo>
                    <a:lnTo>
                      <a:pt x="303" y="1796"/>
                    </a:lnTo>
                    <a:lnTo>
                      <a:pt x="304" y="1798"/>
                    </a:lnTo>
                    <a:lnTo>
                      <a:pt x="305" y="1800"/>
                    </a:lnTo>
                    <a:lnTo>
                      <a:pt x="306" y="1802"/>
                    </a:lnTo>
                    <a:lnTo>
                      <a:pt x="306" y="1805"/>
                    </a:lnTo>
                    <a:lnTo>
                      <a:pt x="315" y="1805"/>
                    </a:lnTo>
                    <a:lnTo>
                      <a:pt x="324" y="1805"/>
                    </a:lnTo>
                    <a:lnTo>
                      <a:pt x="324" y="1815"/>
                    </a:lnTo>
                    <a:lnTo>
                      <a:pt x="324" y="1826"/>
                    </a:lnTo>
                    <a:lnTo>
                      <a:pt x="324" y="1839"/>
                    </a:lnTo>
                    <a:lnTo>
                      <a:pt x="324" y="1852"/>
                    </a:lnTo>
                    <a:lnTo>
                      <a:pt x="319" y="1853"/>
                    </a:lnTo>
                    <a:lnTo>
                      <a:pt x="315" y="1855"/>
                    </a:lnTo>
                    <a:lnTo>
                      <a:pt x="311" y="1859"/>
                    </a:lnTo>
                    <a:lnTo>
                      <a:pt x="306" y="1863"/>
                    </a:lnTo>
                    <a:lnTo>
                      <a:pt x="315" y="1863"/>
                    </a:lnTo>
                    <a:lnTo>
                      <a:pt x="324" y="1863"/>
                    </a:lnTo>
                    <a:lnTo>
                      <a:pt x="324" y="1873"/>
                    </a:lnTo>
                    <a:lnTo>
                      <a:pt x="324" y="1884"/>
                    </a:lnTo>
                    <a:lnTo>
                      <a:pt x="324" y="1897"/>
                    </a:lnTo>
                    <a:lnTo>
                      <a:pt x="324" y="1910"/>
                    </a:lnTo>
                    <a:lnTo>
                      <a:pt x="315" y="1911"/>
                    </a:lnTo>
                    <a:lnTo>
                      <a:pt x="307" y="1913"/>
                    </a:lnTo>
                    <a:lnTo>
                      <a:pt x="300" y="1917"/>
                    </a:lnTo>
                    <a:lnTo>
                      <a:pt x="295" y="1921"/>
                    </a:lnTo>
                    <a:lnTo>
                      <a:pt x="295" y="1930"/>
                    </a:lnTo>
                    <a:lnTo>
                      <a:pt x="295" y="1939"/>
                    </a:lnTo>
                    <a:lnTo>
                      <a:pt x="307" y="1939"/>
                    </a:lnTo>
                    <a:lnTo>
                      <a:pt x="324" y="1939"/>
                    </a:lnTo>
                    <a:lnTo>
                      <a:pt x="324" y="1951"/>
                    </a:lnTo>
                    <a:lnTo>
                      <a:pt x="324" y="1969"/>
                    </a:lnTo>
                    <a:lnTo>
                      <a:pt x="319" y="1970"/>
                    </a:lnTo>
                    <a:lnTo>
                      <a:pt x="315" y="1972"/>
                    </a:lnTo>
                    <a:lnTo>
                      <a:pt x="311" y="1976"/>
                    </a:lnTo>
                    <a:lnTo>
                      <a:pt x="306" y="1980"/>
                    </a:lnTo>
                    <a:lnTo>
                      <a:pt x="315" y="1980"/>
                    </a:lnTo>
                    <a:lnTo>
                      <a:pt x="324" y="1980"/>
                    </a:lnTo>
                    <a:lnTo>
                      <a:pt x="324" y="1989"/>
                    </a:lnTo>
                    <a:lnTo>
                      <a:pt x="324" y="1998"/>
                    </a:lnTo>
                    <a:lnTo>
                      <a:pt x="319" y="1999"/>
                    </a:lnTo>
                    <a:lnTo>
                      <a:pt x="315" y="2001"/>
                    </a:lnTo>
                    <a:lnTo>
                      <a:pt x="311" y="2005"/>
                    </a:lnTo>
                    <a:lnTo>
                      <a:pt x="306" y="2009"/>
                    </a:lnTo>
                    <a:lnTo>
                      <a:pt x="315" y="2009"/>
                    </a:lnTo>
                    <a:lnTo>
                      <a:pt x="324" y="2009"/>
                    </a:lnTo>
                    <a:lnTo>
                      <a:pt x="324" y="2019"/>
                    </a:lnTo>
                    <a:lnTo>
                      <a:pt x="324" y="2030"/>
                    </a:lnTo>
                    <a:lnTo>
                      <a:pt x="324" y="2043"/>
                    </a:lnTo>
                    <a:lnTo>
                      <a:pt x="324" y="2056"/>
                    </a:lnTo>
                    <a:lnTo>
                      <a:pt x="315" y="2057"/>
                    </a:lnTo>
                    <a:lnTo>
                      <a:pt x="307" y="2059"/>
                    </a:lnTo>
                    <a:lnTo>
                      <a:pt x="300" y="2063"/>
                    </a:lnTo>
                    <a:lnTo>
                      <a:pt x="295" y="2067"/>
                    </a:lnTo>
                    <a:lnTo>
                      <a:pt x="295" y="2076"/>
                    </a:lnTo>
                    <a:lnTo>
                      <a:pt x="295" y="2085"/>
                    </a:lnTo>
                    <a:lnTo>
                      <a:pt x="307" y="2085"/>
                    </a:lnTo>
                    <a:lnTo>
                      <a:pt x="324" y="2085"/>
                    </a:lnTo>
                    <a:lnTo>
                      <a:pt x="324" y="2097"/>
                    </a:lnTo>
                    <a:lnTo>
                      <a:pt x="324" y="2114"/>
                    </a:lnTo>
                    <a:lnTo>
                      <a:pt x="319" y="2115"/>
                    </a:lnTo>
                    <a:lnTo>
                      <a:pt x="315" y="2118"/>
                    </a:lnTo>
                    <a:lnTo>
                      <a:pt x="311" y="2121"/>
                    </a:lnTo>
                    <a:lnTo>
                      <a:pt x="306" y="2125"/>
                    </a:lnTo>
                    <a:lnTo>
                      <a:pt x="315" y="2125"/>
                    </a:lnTo>
                    <a:lnTo>
                      <a:pt x="324" y="2125"/>
                    </a:lnTo>
                    <a:lnTo>
                      <a:pt x="324" y="2134"/>
                    </a:lnTo>
                    <a:lnTo>
                      <a:pt x="324" y="2143"/>
                    </a:lnTo>
                    <a:lnTo>
                      <a:pt x="315" y="2144"/>
                    </a:lnTo>
                    <a:lnTo>
                      <a:pt x="307" y="2147"/>
                    </a:lnTo>
                    <a:lnTo>
                      <a:pt x="300" y="2150"/>
                    </a:lnTo>
                    <a:lnTo>
                      <a:pt x="295" y="2155"/>
                    </a:lnTo>
                    <a:lnTo>
                      <a:pt x="296" y="2159"/>
                    </a:lnTo>
                    <a:lnTo>
                      <a:pt x="298" y="2163"/>
                    </a:lnTo>
                    <a:lnTo>
                      <a:pt x="302" y="2168"/>
                    </a:lnTo>
                    <a:lnTo>
                      <a:pt x="306" y="2172"/>
                    </a:lnTo>
                    <a:lnTo>
                      <a:pt x="307" y="2181"/>
                    </a:lnTo>
                    <a:lnTo>
                      <a:pt x="307" y="2191"/>
                    </a:lnTo>
                    <a:lnTo>
                      <a:pt x="306" y="2195"/>
                    </a:lnTo>
                    <a:lnTo>
                      <a:pt x="304" y="2198"/>
                    </a:lnTo>
                    <a:lnTo>
                      <a:pt x="300" y="2200"/>
                    </a:lnTo>
                    <a:lnTo>
                      <a:pt x="295" y="2201"/>
                    </a:lnTo>
                    <a:lnTo>
                      <a:pt x="295" y="2192"/>
                    </a:lnTo>
                    <a:lnTo>
                      <a:pt x="295" y="2184"/>
                    </a:lnTo>
                    <a:lnTo>
                      <a:pt x="286" y="2184"/>
                    </a:lnTo>
                    <a:lnTo>
                      <a:pt x="278" y="2184"/>
                    </a:lnTo>
                    <a:lnTo>
                      <a:pt x="278" y="2193"/>
                    </a:lnTo>
                    <a:lnTo>
                      <a:pt x="278" y="2205"/>
                    </a:lnTo>
                    <a:lnTo>
                      <a:pt x="278" y="2217"/>
                    </a:lnTo>
                    <a:lnTo>
                      <a:pt x="278" y="2230"/>
                    </a:lnTo>
                    <a:lnTo>
                      <a:pt x="264" y="2229"/>
                    </a:lnTo>
                    <a:lnTo>
                      <a:pt x="251" y="2229"/>
                    </a:lnTo>
                    <a:lnTo>
                      <a:pt x="244" y="2230"/>
                    </a:lnTo>
                    <a:lnTo>
                      <a:pt x="240" y="2233"/>
                    </a:lnTo>
                    <a:lnTo>
                      <a:pt x="238" y="2234"/>
                    </a:lnTo>
                    <a:lnTo>
                      <a:pt x="237" y="2236"/>
                    </a:lnTo>
                    <a:lnTo>
                      <a:pt x="236" y="2239"/>
                    </a:lnTo>
                    <a:lnTo>
                      <a:pt x="236" y="2242"/>
                    </a:lnTo>
                    <a:lnTo>
                      <a:pt x="227" y="2242"/>
                    </a:lnTo>
                    <a:lnTo>
                      <a:pt x="218" y="2242"/>
                    </a:lnTo>
                    <a:lnTo>
                      <a:pt x="218" y="2250"/>
                    </a:lnTo>
                    <a:lnTo>
                      <a:pt x="218" y="2259"/>
                    </a:lnTo>
                    <a:lnTo>
                      <a:pt x="205" y="2258"/>
                    </a:lnTo>
                    <a:lnTo>
                      <a:pt x="192" y="2258"/>
                    </a:lnTo>
                    <a:lnTo>
                      <a:pt x="186" y="2259"/>
                    </a:lnTo>
                    <a:lnTo>
                      <a:pt x="182" y="2262"/>
                    </a:lnTo>
                    <a:lnTo>
                      <a:pt x="180" y="2263"/>
                    </a:lnTo>
                    <a:lnTo>
                      <a:pt x="179" y="2265"/>
                    </a:lnTo>
                    <a:lnTo>
                      <a:pt x="178" y="2268"/>
                    </a:lnTo>
                    <a:lnTo>
                      <a:pt x="178" y="2271"/>
                    </a:lnTo>
                    <a:lnTo>
                      <a:pt x="169" y="2271"/>
                    </a:lnTo>
                    <a:lnTo>
                      <a:pt x="160" y="2271"/>
                    </a:lnTo>
                    <a:lnTo>
                      <a:pt x="160" y="2279"/>
                    </a:lnTo>
                    <a:lnTo>
                      <a:pt x="160" y="2288"/>
                    </a:lnTo>
                    <a:lnTo>
                      <a:pt x="144" y="2288"/>
                    </a:lnTo>
                    <a:lnTo>
                      <a:pt x="131" y="2288"/>
                    </a:lnTo>
                    <a:lnTo>
                      <a:pt x="132" y="2279"/>
                    </a:lnTo>
                    <a:lnTo>
                      <a:pt x="132" y="2269"/>
                    </a:lnTo>
                    <a:lnTo>
                      <a:pt x="131" y="2265"/>
                    </a:lnTo>
                    <a:lnTo>
                      <a:pt x="129" y="2262"/>
                    </a:lnTo>
                    <a:lnTo>
                      <a:pt x="125" y="2260"/>
                    </a:lnTo>
                    <a:lnTo>
                      <a:pt x="120" y="2259"/>
                    </a:lnTo>
                    <a:lnTo>
                      <a:pt x="120" y="2271"/>
                    </a:lnTo>
                    <a:lnTo>
                      <a:pt x="120" y="2288"/>
                    </a:lnTo>
                    <a:lnTo>
                      <a:pt x="111" y="2288"/>
                    </a:lnTo>
                    <a:lnTo>
                      <a:pt x="102" y="2288"/>
                    </a:lnTo>
                    <a:lnTo>
                      <a:pt x="102" y="2279"/>
                    </a:lnTo>
                    <a:lnTo>
                      <a:pt x="102" y="2271"/>
                    </a:lnTo>
                    <a:lnTo>
                      <a:pt x="85" y="2271"/>
                    </a:lnTo>
                    <a:lnTo>
                      <a:pt x="70" y="2271"/>
                    </a:lnTo>
                    <a:lnTo>
                      <a:pt x="56" y="2271"/>
                    </a:lnTo>
                    <a:lnTo>
                      <a:pt x="43" y="2271"/>
                    </a:lnTo>
                    <a:lnTo>
                      <a:pt x="43" y="2279"/>
                    </a:lnTo>
                    <a:lnTo>
                      <a:pt x="43" y="2288"/>
                    </a:lnTo>
                    <a:lnTo>
                      <a:pt x="58" y="2287"/>
                    </a:lnTo>
                    <a:lnTo>
                      <a:pt x="73" y="2287"/>
                    </a:lnTo>
                    <a:lnTo>
                      <a:pt x="79" y="2288"/>
                    </a:lnTo>
                    <a:lnTo>
                      <a:pt x="85" y="2291"/>
                    </a:lnTo>
                    <a:lnTo>
                      <a:pt x="87" y="2292"/>
                    </a:lnTo>
                    <a:lnTo>
                      <a:pt x="88" y="2294"/>
                    </a:lnTo>
                    <a:lnTo>
                      <a:pt x="89" y="2297"/>
                    </a:lnTo>
                    <a:lnTo>
                      <a:pt x="90" y="2300"/>
                    </a:lnTo>
                    <a:lnTo>
                      <a:pt x="68" y="2300"/>
                    </a:lnTo>
                    <a:lnTo>
                      <a:pt x="46" y="2300"/>
                    </a:lnTo>
                    <a:lnTo>
                      <a:pt x="24" y="2300"/>
                    </a:lnTo>
                    <a:lnTo>
                      <a:pt x="3" y="23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0" name="Freeform 52"/>
              <p:cNvSpPr>
                <a:spLocks/>
              </p:cNvSpPr>
              <p:nvPr/>
            </p:nvSpPr>
            <p:spPr bwMode="auto">
              <a:xfrm>
                <a:off x="1240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1" name="Freeform 53"/>
              <p:cNvSpPr>
                <a:spLocks/>
              </p:cNvSpPr>
              <p:nvPr/>
            </p:nvSpPr>
            <p:spPr bwMode="auto">
              <a:xfrm>
                <a:off x="1261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7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2" name="Freeform 54"/>
              <p:cNvSpPr>
                <a:spLocks/>
              </p:cNvSpPr>
              <p:nvPr/>
            </p:nvSpPr>
            <p:spPr bwMode="auto">
              <a:xfrm>
                <a:off x="1262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8"/>
                  </a:cxn>
                  <a:cxn ang="0">
                    <a:pos x="47" y="17"/>
                  </a:cxn>
                  <a:cxn ang="0">
                    <a:pos x="37" y="17"/>
                  </a:cxn>
                  <a:cxn ang="0">
                    <a:pos x="25" y="17"/>
                  </a:cxn>
                  <a:cxn ang="0">
                    <a:pos x="13" y="17"/>
                  </a:cxn>
                  <a:cxn ang="0">
                    <a:pos x="0" y="17"/>
                  </a:cxn>
                </a:cxnLst>
                <a:rect l="0" t="0" r="r" b="b"/>
                <a:pathLst>
                  <a:path w="4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8"/>
                    </a:lnTo>
                    <a:lnTo>
                      <a:pt x="47" y="17"/>
                    </a:lnTo>
                    <a:lnTo>
                      <a:pt x="37" y="17"/>
                    </a:lnTo>
                    <a:lnTo>
                      <a:pt x="25" y="17"/>
                    </a:lnTo>
                    <a:lnTo>
                      <a:pt x="13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3" name="Freeform 55"/>
              <p:cNvSpPr>
                <a:spLocks/>
              </p:cNvSpPr>
              <p:nvPr/>
            </p:nvSpPr>
            <p:spPr bwMode="auto">
              <a:xfrm>
                <a:off x="1294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4" name="Freeform 56"/>
              <p:cNvSpPr>
                <a:spLocks/>
              </p:cNvSpPr>
              <p:nvPr/>
            </p:nvSpPr>
            <p:spPr bwMode="auto">
              <a:xfrm>
                <a:off x="1296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5" name="Freeform 57"/>
              <p:cNvSpPr>
                <a:spLocks/>
              </p:cNvSpPr>
              <p:nvPr/>
            </p:nvSpPr>
            <p:spPr bwMode="auto">
              <a:xfrm>
                <a:off x="1299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0" y="54"/>
                  </a:cxn>
                  <a:cxn ang="0">
                    <a:pos x="0" y="35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25" y="18"/>
                  </a:cxn>
                  <a:cxn ang="0">
                    <a:pos x="20" y="21"/>
                  </a:cxn>
                  <a:cxn ang="0">
                    <a:pos x="16" y="24"/>
                  </a:cxn>
                  <a:cxn ang="0">
                    <a:pos x="12" y="29"/>
                  </a:cxn>
                  <a:cxn ang="0">
                    <a:pos x="20" y="29"/>
                  </a:cxn>
                  <a:cxn ang="0">
                    <a:pos x="29" y="29"/>
                  </a:cxn>
                  <a:cxn ang="0">
                    <a:pos x="29" y="38"/>
                  </a:cxn>
                  <a:cxn ang="0">
                    <a:pos x="29" y="50"/>
                  </a:cxn>
                  <a:cxn ang="0">
                    <a:pos x="29" y="62"/>
                  </a:cxn>
                  <a:cxn ang="0">
                    <a:pos x="29" y="75"/>
                  </a:cxn>
                  <a:cxn ang="0">
                    <a:pos x="12" y="75"/>
                  </a:cxn>
                  <a:cxn ang="0">
                    <a:pos x="0" y="75"/>
                  </a:cxn>
                </a:cxnLst>
                <a:rect l="0" t="0" r="r" b="b"/>
                <a:pathLst>
                  <a:path w="29" h="75">
                    <a:moveTo>
                      <a:pt x="0" y="75"/>
                    </a:moveTo>
                    <a:lnTo>
                      <a:pt x="0" y="54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25" y="18"/>
                    </a:lnTo>
                    <a:lnTo>
                      <a:pt x="20" y="21"/>
                    </a:lnTo>
                    <a:lnTo>
                      <a:pt x="16" y="24"/>
                    </a:lnTo>
                    <a:lnTo>
                      <a:pt x="12" y="29"/>
                    </a:lnTo>
                    <a:lnTo>
                      <a:pt x="20" y="29"/>
                    </a:lnTo>
                    <a:lnTo>
                      <a:pt x="29" y="29"/>
                    </a:lnTo>
                    <a:lnTo>
                      <a:pt x="29" y="38"/>
                    </a:lnTo>
                    <a:lnTo>
                      <a:pt x="29" y="50"/>
                    </a:lnTo>
                    <a:lnTo>
                      <a:pt x="29" y="62"/>
                    </a:lnTo>
                    <a:lnTo>
                      <a:pt x="29" y="75"/>
                    </a:lnTo>
                    <a:lnTo>
                      <a:pt x="12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6" name="Freeform 58"/>
              <p:cNvSpPr>
                <a:spLocks/>
              </p:cNvSpPr>
              <p:nvPr/>
            </p:nvSpPr>
            <p:spPr bwMode="auto">
              <a:xfrm>
                <a:off x="1301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7" name="Freeform 59"/>
              <p:cNvSpPr>
                <a:spLocks/>
              </p:cNvSpPr>
              <p:nvPr/>
            </p:nvSpPr>
            <p:spPr bwMode="auto">
              <a:xfrm>
                <a:off x="1316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0" y="58"/>
                  </a:cxn>
                  <a:cxn ang="0">
                    <a:pos x="0" y="40"/>
                  </a:cxn>
                  <a:cxn ang="0">
                    <a:pos x="0" y="2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7"/>
                  </a:cxn>
                  <a:cxn ang="0">
                    <a:pos x="11" y="35"/>
                  </a:cxn>
                  <a:cxn ang="0">
                    <a:pos x="11" y="54"/>
                  </a:cxn>
                  <a:cxn ang="0">
                    <a:pos x="11" y="75"/>
                  </a:cxn>
                  <a:cxn ang="0">
                    <a:pos x="7" y="75"/>
                  </a:cxn>
                  <a:cxn ang="0">
                    <a:pos x="0" y="75"/>
                  </a:cxn>
                </a:cxnLst>
                <a:rect l="0" t="0" r="r" b="b"/>
                <a:pathLst>
                  <a:path w="11" h="75">
                    <a:moveTo>
                      <a:pt x="0" y="75"/>
                    </a:moveTo>
                    <a:lnTo>
                      <a:pt x="0" y="58"/>
                    </a:lnTo>
                    <a:lnTo>
                      <a:pt x="0" y="40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7"/>
                    </a:lnTo>
                    <a:lnTo>
                      <a:pt x="11" y="35"/>
                    </a:lnTo>
                    <a:lnTo>
                      <a:pt x="11" y="54"/>
                    </a:lnTo>
                    <a:lnTo>
                      <a:pt x="11" y="75"/>
                    </a:lnTo>
                    <a:lnTo>
                      <a:pt x="7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8" name="Freeform 60"/>
              <p:cNvSpPr>
                <a:spLocks/>
              </p:cNvSpPr>
              <p:nvPr/>
            </p:nvSpPr>
            <p:spPr bwMode="auto">
              <a:xfrm>
                <a:off x="1224" y="475"/>
                <a:ext cx="2" cy="45"/>
              </a:xfrm>
              <a:custGeom>
                <a:avLst/>
                <a:gdLst/>
                <a:ahLst/>
                <a:cxnLst>
                  <a:cxn ang="0">
                    <a:pos x="3" y="1826"/>
                  </a:cxn>
                  <a:cxn ang="0">
                    <a:pos x="1" y="1749"/>
                  </a:cxn>
                  <a:cxn ang="0">
                    <a:pos x="15" y="1720"/>
                  </a:cxn>
                  <a:cxn ang="0">
                    <a:pos x="3" y="1689"/>
                  </a:cxn>
                  <a:cxn ang="0">
                    <a:pos x="15" y="1662"/>
                  </a:cxn>
                  <a:cxn ang="0">
                    <a:pos x="3" y="1629"/>
                  </a:cxn>
                  <a:cxn ang="0">
                    <a:pos x="12" y="1602"/>
                  </a:cxn>
                  <a:cxn ang="0">
                    <a:pos x="9" y="1574"/>
                  </a:cxn>
                  <a:cxn ang="0">
                    <a:pos x="5" y="1518"/>
                  </a:cxn>
                  <a:cxn ang="0">
                    <a:pos x="4" y="1501"/>
                  </a:cxn>
                  <a:cxn ang="0">
                    <a:pos x="5" y="1442"/>
                  </a:cxn>
                  <a:cxn ang="0">
                    <a:pos x="15" y="1401"/>
                  </a:cxn>
                  <a:cxn ang="0">
                    <a:pos x="7" y="1369"/>
                  </a:cxn>
                  <a:cxn ang="0">
                    <a:pos x="9" y="1340"/>
                  </a:cxn>
                  <a:cxn ang="0">
                    <a:pos x="9" y="1311"/>
                  </a:cxn>
                  <a:cxn ang="0">
                    <a:pos x="3" y="1276"/>
                  </a:cxn>
                  <a:cxn ang="0">
                    <a:pos x="11" y="1230"/>
                  </a:cxn>
                  <a:cxn ang="0">
                    <a:pos x="6" y="1214"/>
                  </a:cxn>
                  <a:cxn ang="0">
                    <a:pos x="6" y="1194"/>
                  </a:cxn>
                  <a:cxn ang="0">
                    <a:pos x="10" y="1166"/>
                  </a:cxn>
                  <a:cxn ang="0">
                    <a:pos x="11" y="1151"/>
                  </a:cxn>
                  <a:cxn ang="0">
                    <a:pos x="7" y="1077"/>
                  </a:cxn>
                  <a:cxn ang="0">
                    <a:pos x="15" y="1034"/>
                  </a:cxn>
                  <a:cxn ang="0">
                    <a:pos x="15" y="881"/>
                  </a:cxn>
                  <a:cxn ang="0">
                    <a:pos x="3" y="832"/>
                  </a:cxn>
                  <a:cxn ang="0">
                    <a:pos x="15" y="749"/>
                  </a:cxn>
                  <a:cxn ang="0">
                    <a:pos x="15" y="615"/>
                  </a:cxn>
                  <a:cxn ang="0">
                    <a:pos x="7" y="467"/>
                  </a:cxn>
                  <a:cxn ang="0">
                    <a:pos x="15" y="400"/>
                  </a:cxn>
                  <a:cxn ang="0">
                    <a:pos x="15" y="117"/>
                  </a:cxn>
                  <a:cxn ang="0">
                    <a:pos x="23" y="58"/>
                  </a:cxn>
                  <a:cxn ang="0">
                    <a:pos x="33" y="21"/>
                  </a:cxn>
                  <a:cxn ang="0">
                    <a:pos x="28" y="0"/>
                  </a:cxn>
                  <a:cxn ang="0">
                    <a:pos x="45" y="268"/>
                  </a:cxn>
                  <a:cxn ang="0">
                    <a:pos x="45" y="589"/>
                  </a:cxn>
                  <a:cxn ang="0">
                    <a:pos x="37" y="857"/>
                  </a:cxn>
                  <a:cxn ang="0">
                    <a:pos x="46" y="897"/>
                  </a:cxn>
                  <a:cxn ang="0">
                    <a:pos x="37" y="972"/>
                  </a:cxn>
                  <a:cxn ang="0">
                    <a:pos x="45" y="1012"/>
                  </a:cxn>
                  <a:cxn ang="0">
                    <a:pos x="45" y="1099"/>
                  </a:cxn>
                  <a:cxn ang="0">
                    <a:pos x="45" y="1169"/>
                  </a:cxn>
                  <a:cxn ang="0">
                    <a:pos x="34" y="1239"/>
                  </a:cxn>
                  <a:cxn ang="0">
                    <a:pos x="44" y="1297"/>
                  </a:cxn>
                  <a:cxn ang="0">
                    <a:pos x="33" y="1323"/>
                  </a:cxn>
                  <a:cxn ang="0">
                    <a:pos x="33" y="1388"/>
                  </a:cxn>
                  <a:cxn ang="0">
                    <a:pos x="45" y="1409"/>
                  </a:cxn>
                  <a:cxn ang="0">
                    <a:pos x="36" y="1438"/>
                  </a:cxn>
                  <a:cxn ang="0">
                    <a:pos x="37" y="1482"/>
                  </a:cxn>
                  <a:cxn ang="0">
                    <a:pos x="45" y="1537"/>
                  </a:cxn>
                  <a:cxn ang="0">
                    <a:pos x="41" y="1578"/>
                  </a:cxn>
                  <a:cxn ang="0">
                    <a:pos x="32" y="1601"/>
                  </a:cxn>
                  <a:cxn ang="0">
                    <a:pos x="41" y="1642"/>
                  </a:cxn>
                  <a:cxn ang="0">
                    <a:pos x="39" y="1671"/>
                  </a:cxn>
                  <a:cxn ang="0">
                    <a:pos x="39" y="1700"/>
                  </a:cxn>
                  <a:cxn ang="0">
                    <a:pos x="32" y="1741"/>
                  </a:cxn>
                  <a:cxn ang="0">
                    <a:pos x="41" y="1816"/>
                  </a:cxn>
                  <a:cxn ang="0">
                    <a:pos x="39" y="1845"/>
                  </a:cxn>
                </a:cxnLst>
                <a:rect l="0" t="0" r="r" b="b"/>
                <a:pathLst>
                  <a:path w="48" h="1875">
                    <a:moveTo>
                      <a:pt x="15" y="1875"/>
                    </a:moveTo>
                    <a:lnTo>
                      <a:pt x="7" y="1867"/>
                    </a:lnTo>
                    <a:lnTo>
                      <a:pt x="3" y="1863"/>
                    </a:lnTo>
                    <a:lnTo>
                      <a:pt x="3" y="1850"/>
                    </a:lnTo>
                    <a:lnTo>
                      <a:pt x="3" y="1838"/>
                    </a:lnTo>
                    <a:lnTo>
                      <a:pt x="3" y="1826"/>
                    </a:lnTo>
                    <a:lnTo>
                      <a:pt x="3" y="1817"/>
                    </a:lnTo>
                    <a:lnTo>
                      <a:pt x="3" y="1809"/>
                    </a:lnTo>
                    <a:lnTo>
                      <a:pt x="3" y="1805"/>
                    </a:lnTo>
                    <a:lnTo>
                      <a:pt x="2" y="1786"/>
                    </a:lnTo>
                    <a:lnTo>
                      <a:pt x="0" y="1761"/>
                    </a:lnTo>
                    <a:lnTo>
                      <a:pt x="1" y="1749"/>
                    </a:lnTo>
                    <a:lnTo>
                      <a:pt x="3" y="1739"/>
                    </a:lnTo>
                    <a:lnTo>
                      <a:pt x="5" y="1735"/>
                    </a:lnTo>
                    <a:lnTo>
                      <a:pt x="8" y="1732"/>
                    </a:lnTo>
                    <a:lnTo>
                      <a:pt x="11" y="1730"/>
                    </a:lnTo>
                    <a:lnTo>
                      <a:pt x="15" y="1729"/>
                    </a:lnTo>
                    <a:lnTo>
                      <a:pt x="15" y="1720"/>
                    </a:lnTo>
                    <a:lnTo>
                      <a:pt x="16" y="1711"/>
                    </a:lnTo>
                    <a:lnTo>
                      <a:pt x="14" y="1707"/>
                    </a:lnTo>
                    <a:lnTo>
                      <a:pt x="12" y="1703"/>
                    </a:lnTo>
                    <a:lnTo>
                      <a:pt x="9" y="1701"/>
                    </a:lnTo>
                    <a:lnTo>
                      <a:pt x="3" y="1700"/>
                    </a:lnTo>
                    <a:lnTo>
                      <a:pt x="3" y="1689"/>
                    </a:lnTo>
                    <a:lnTo>
                      <a:pt x="3" y="1679"/>
                    </a:lnTo>
                    <a:lnTo>
                      <a:pt x="3" y="1676"/>
                    </a:lnTo>
                    <a:lnTo>
                      <a:pt x="6" y="1674"/>
                    </a:lnTo>
                    <a:lnTo>
                      <a:pt x="9" y="1672"/>
                    </a:lnTo>
                    <a:lnTo>
                      <a:pt x="15" y="1671"/>
                    </a:lnTo>
                    <a:lnTo>
                      <a:pt x="15" y="1662"/>
                    </a:lnTo>
                    <a:lnTo>
                      <a:pt x="16" y="1653"/>
                    </a:lnTo>
                    <a:lnTo>
                      <a:pt x="14" y="1649"/>
                    </a:lnTo>
                    <a:lnTo>
                      <a:pt x="12" y="1645"/>
                    </a:lnTo>
                    <a:lnTo>
                      <a:pt x="9" y="1643"/>
                    </a:lnTo>
                    <a:lnTo>
                      <a:pt x="3" y="1642"/>
                    </a:lnTo>
                    <a:lnTo>
                      <a:pt x="3" y="1629"/>
                    </a:lnTo>
                    <a:lnTo>
                      <a:pt x="3" y="1616"/>
                    </a:lnTo>
                    <a:lnTo>
                      <a:pt x="3" y="1610"/>
                    </a:lnTo>
                    <a:lnTo>
                      <a:pt x="6" y="1606"/>
                    </a:lnTo>
                    <a:lnTo>
                      <a:pt x="7" y="1604"/>
                    </a:lnTo>
                    <a:lnTo>
                      <a:pt x="9" y="1603"/>
                    </a:lnTo>
                    <a:lnTo>
                      <a:pt x="12" y="1602"/>
                    </a:lnTo>
                    <a:lnTo>
                      <a:pt x="15" y="1602"/>
                    </a:lnTo>
                    <a:lnTo>
                      <a:pt x="15" y="1592"/>
                    </a:lnTo>
                    <a:lnTo>
                      <a:pt x="16" y="1583"/>
                    </a:lnTo>
                    <a:lnTo>
                      <a:pt x="14" y="1579"/>
                    </a:lnTo>
                    <a:lnTo>
                      <a:pt x="12" y="1576"/>
                    </a:lnTo>
                    <a:lnTo>
                      <a:pt x="9" y="1574"/>
                    </a:lnTo>
                    <a:lnTo>
                      <a:pt x="3" y="1573"/>
                    </a:lnTo>
                    <a:lnTo>
                      <a:pt x="2" y="1555"/>
                    </a:lnTo>
                    <a:lnTo>
                      <a:pt x="0" y="1536"/>
                    </a:lnTo>
                    <a:lnTo>
                      <a:pt x="1" y="1528"/>
                    </a:lnTo>
                    <a:lnTo>
                      <a:pt x="3" y="1520"/>
                    </a:lnTo>
                    <a:lnTo>
                      <a:pt x="5" y="1518"/>
                    </a:lnTo>
                    <a:lnTo>
                      <a:pt x="8" y="1516"/>
                    </a:lnTo>
                    <a:lnTo>
                      <a:pt x="11" y="1514"/>
                    </a:lnTo>
                    <a:lnTo>
                      <a:pt x="15" y="1514"/>
                    </a:lnTo>
                    <a:lnTo>
                      <a:pt x="11" y="1509"/>
                    </a:lnTo>
                    <a:lnTo>
                      <a:pt x="7" y="1505"/>
                    </a:lnTo>
                    <a:lnTo>
                      <a:pt x="4" y="1501"/>
                    </a:lnTo>
                    <a:lnTo>
                      <a:pt x="3" y="1496"/>
                    </a:lnTo>
                    <a:lnTo>
                      <a:pt x="2" y="1480"/>
                    </a:lnTo>
                    <a:lnTo>
                      <a:pt x="0" y="1461"/>
                    </a:lnTo>
                    <a:lnTo>
                      <a:pt x="1" y="1452"/>
                    </a:lnTo>
                    <a:lnTo>
                      <a:pt x="3" y="1445"/>
                    </a:lnTo>
                    <a:lnTo>
                      <a:pt x="5" y="1442"/>
                    </a:lnTo>
                    <a:lnTo>
                      <a:pt x="8" y="1440"/>
                    </a:lnTo>
                    <a:lnTo>
                      <a:pt x="11" y="1439"/>
                    </a:lnTo>
                    <a:lnTo>
                      <a:pt x="15" y="1438"/>
                    </a:lnTo>
                    <a:lnTo>
                      <a:pt x="15" y="1422"/>
                    </a:lnTo>
                    <a:lnTo>
                      <a:pt x="15" y="1409"/>
                    </a:lnTo>
                    <a:lnTo>
                      <a:pt x="15" y="1401"/>
                    </a:lnTo>
                    <a:lnTo>
                      <a:pt x="15" y="1398"/>
                    </a:lnTo>
                    <a:lnTo>
                      <a:pt x="11" y="1389"/>
                    </a:lnTo>
                    <a:lnTo>
                      <a:pt x="7" y="1381"/>
                    </a:lnTo>
                    <a:lnTo>
                      <a:pt x="4" y="1374"/>
                    </a:lnTo>
                    <a:lnTo>
                      <a:pt x="3" y="1369"/>
                    </a:lnTo>
                    <a:lnTo>
                      <a:pt x="7" y="1369"/>
                    </a:lnTo>
                    <a:lnTo>
                      <a:pt x="15" y="1369"/>
                    </a:lnTo>
                    <a:lnTo>
                      <a:pt x="15" y="1359"/>
                    </a:lnTo>
                    <a:lnTo>
                      <a:pt x="16" y="1350"/>
                    </a:lnTo>
                    <a:lnTo>
                      <a:pt x="14" y="1346"/>
                    </a:lnTo>
                    <a:lnTo>
                      <a:pt x="12" y="1342"/>
                    </a:lnTo>
                    <a:lnTo>
                      <a:pt x="9" y="1340"/>
                    </a:lnTo>
                    <a:lnTo>
                      <a:pt x="3" y="1339"/>
                    </a:lnTo>
                    <a:lnTo>
                      <a:pt x="3" y="1328"/>
                    </a:lnTo>
                    <a:lnTo>
                      <a:pt x="3" y="1318"/>
                    </a:lnTo>
                    <a:lnTo>
                      <a:pt x="3" y="1315"/>
                    </a:lnTo>
                    <a:lnTo>
                      <a:pt x="6" y="1313"/>
                    </a:lnTo>
                    <a:lnTo>
                      <a:pt x="9" y="1311"/>
                    </a:lnTo>
                    <a:lnTo>
                      <a:pt x="15" y="1310"/>
                    </a:lnTo>
                    <a:lnTo>
                      <a:pt x="11" y="1306"/>
                    </a:lnTo>
                    <a:lnTo>
                      <a:pt x="7" y="1302"/>
                    </a:lnTo>
                    <a:lnTo>
                      <a:pt x="4" y="1297"/>
                    </a:lnTo>
                    <a:lnTo>
                      <a:pt x="3" y="1293"/>
                    </a:lnTo>
                    <a:lnTo>
                      <a:pt x="3" y="1276"/>
                    </a:lnTo>
                    <a:lnTo>
                      <a:pt x="3" y="1264"/>
                    </a:lnTo>
                    <a:lnTo>
                      <a:pt x="3" y="1256"/>
                    </a:lnTo>
                    <a:lnTo>
                      <a:pt x="3" y="1252"/>
                    </a:lnTo>
                    <a:lnTo>
                      <a:pt x="6" y="1243"/>
                    </a:lnTo>
                    <a:lnTo>
                      <a:pt x="10" y="1234"/>
                    </a:lnTo>
                    <a:lnTo>
                      <a:pt x="11" y="1230"/>
                    </a:lnTo>
                    <a:lnTo>
                      <a:pt x="11" y="1226"/>
                    </a:lnTo>
                    <a:lnTo>
                      <a:pt x="10" y="1225"/>
                    </a:lnTo>
                    <a:lnTo>
                      <a:pt x="8" y="1224"/>
                    </a:lnTo>
                    <a:lnTo>
                      <a:pt x="6" y="1224"/>
                    </a:lnTo>
                    <a:lnTo>
                      <a:pt x="3" y="1223"/>
                    </a:lnTo>
                    <a:lnTo>
                      <a:pt x="6" y="1214"/>
                    </a:lnTo>
                    <a:lnTo>
                      <a:pt x="10" y="1205"/>
                    </a:lnTo>
                    <a:lnTo>
                      <a:pt x="11" y="1201"/>
                    </a:lnTo>
                    <a:lnTo>
                      <a:pt x="11" y="1197"/>
                    </a:lnTo>
                    <a:lnTo>
                      <a:pt x="10" y="1196"/>
                    </a:lnTo>
                    <a:lnTo>
                      <a:pt x="8" y="1194"/>
                    </a:lnTo>
                    <a:lnTo>
                      <a:pt x="6" y="1194"/>
                    </a:lnTo>
                    <a:lnTo>
                      <a:pt x="3" y="1193"/>
                    </a:lnTo>
                    <a:lnTo>
                      <a:pt x="6" y="1184"/>
                    </a:lnTo>
                    <a:lnTo>
                      <a:pt x="10" y="1175"/>
                    </a:lnTo>
                    <a:lnTo>
                      <a:pt x="11" y="1171"/>
                    </a:lnTo>
                    <a:lnTo>
                      <a:pt x="11" y="1167"/>
                    </a:lnTo>
                    <a:lnTo>
                      <a:pt x="10" y="1166"/>
                    </a:lnTo>
                    <a:lnTo>
                      <a:pt x="8" y="1165"/>
                    </a:lnTo>
                    <a:lnTo>
                      <a:pt x="6" y="1165"/>
                    </a:lnTo>
                    <a:lnTo>
                      <a:pt x="3" y="1164"/>
                    </a:lnTo>
                    <a:lnTo>
                      <a:pt x="4" y="1160"/>
                    </a:lnTo>
                    <a:lnTo>
                      <a:pt x="7" y="1156"/>
                    </a:lnTo>
                    <a:lnTo>
                      <a:pt x="11" y="1151"/>
                    </a:lnTo>
                    <a:lnTo>
                      <a:pt x="15" y="1147"/>
                    </a:lnTo>
                    <a:lnTo>
                      <a:pt x="15" y="1130"/>
                    </a:lnTo>
                    <a:lnTo>
                      <a:pt x="15" y="1112"/>
                    </a:lnTo>
                    <a:lnTo>
                      <a:pt x="15" y="1095"/>
                    </a:lnTo>
                    <a:lnTo>
                      <a:pt x="15" y="1077"/>
                    </a:lnTo>
                    <a:lnTo>
                      <a:pt x="7" y="1077"/>
                    </a:lnTo>
                    <a:lnTo>
                      <a:pt x="3" y="1077"/>
                    </a:lnTo>
                    <a:lnTo>
                      <a:pt x="4" y="1073"/>
                    </a:lnTo>
                    <a:lnTo>
                      <a:pt x="7" y="1069"/>
                    </a:lnTo>
                    <a:lnTo>
                      <a:pt x="11" y="1064"/>
                    </a:lnTo>
                    <a:lnTo>
                      <a:pt x="15" y="1060"/>
                    </a:lnTo>
                    <a:lnTo>
                      <a:pt x="15" y="1034"/>
                    </a:lnTo>
                    <a:lnTo>
                      <a:pt x="15" y="1008"/>
                    </a:lnTo>
                    <a:lnTo>
                      <a:pt x="15" y="982"/>
                    </a:lnTo>
                    <a:lnTo>
                      <a:pt x="15" y="956"/>
                    </a:lnTo>
                    <a:lnTo>
                      <a:pt x="15" y="931"/>
                    </a:lnTo>
                    <a:lnTo>
                      <a:pt x="15" y="906"/>
                    </a:lnTo>
                    <a:lnTo>
                      <a:pt x="15" y="881"/>
                    </a:lnTo>
                    <a:lnTo>
                      <a:pt x="15" y="857"/>
                    </a:lnTo>
                    <a:lnTo>
                      <a:pt x="7" y="857"/>
                    </a:lnTo>
                    <a:lnTo>
                      <a:pt x="3" y="857"/>
                    </a:lnTo>
                    <a:lnTo>
                      <a:pt x="3" y="845"/>
                    </a:lnTo>
                    <a:lnTo>
                      <a:pt x="3" y="836"/>
                    </a:lnTo>
                    <a:lnTo>
                      <a:pt x="3" y="832"/>
                    </a:lnTo>
                    <a:lnTo>
                      <a:pt x="6" y="829"/>
                    </a:lnTo>
                    <a:lnTo>
                      <a:pt x="9" y="827"/>
                    </a:lnTo>
                    <a:lnTo>
                      <a:pt x="15" y="827"/>
                    </a:lnTo>
                    <a:lnTo>
                      <a:pt x="15" y="801"/>
                    </a:lnTo>
                    <a:lnTo>
                      <a:pt x="15" y="775"/>
                    </a:lnTo>
                    <a:lnTo>
                      <a:pt x="15" y="749"/>
                    </a:lnTo>
                    <a:lnTo>
                      <a:pt x="15" y="723"/>
                    </a:lnTo>
                    <a:lnTo>
                      <a:pt x="15" y="698"/>
                    </a:lnTo>
                    <a:lnTo>
                      <a:pt x="15" y="672"/>
                    </a:lnTo>
                    <a:lnTo>
                      <a:pt x="15" y="648"/>
                    </a:lnTo>
                    <a:lnTo>
                      <a:pt x="15" y="623"/>
                    </a:lnTo>
                    <a:lnTo>
                      <a:pt x="15" y="615"/>
                    </a:lnTo>
                    <a:lnTo>
                      <a:pt x="15" y="612"/>
                    </a:lnTo>
                    <a:lnTo>
                      <a:pt x="15" y="574"/>
                    </a:lnTo>
                    <a:lnTo>
                      <a:pt x="15" y="537"/>
                    </a:lnTo>
                    <a:lnTo>
                      <a:pt x="15" y="502"/>
                    </a:lnTo>
                    <a:lnTo>
                      <a:pt x="15" y="467"/>
                    </a:lnTo>
                    <a:lnTo>
                      <a:pt x="7" y="467"/>
                    </a:lnTo>
                    <a:lnTo>
                      <a:pt x="3" y="467"/>
                    </a:lnTo>
                    <a:lnTo>
                      <a:pt x="4" y="461"/>
                    </a:lnTo>
                    <a:lnTo>
                      <a:pt x="7" y="457"/>
                    </a:lnTo>
                    <a:lnTo>
                      <a:pt x="11" y="453"/>
                    </a:lnTo>
                    <a:lnTo>
                      <a:pt x="15" y="448"/>
                    </a:lnTo>
                    <a:lnTo>
                      <a:pt x="15" y="400"/>
                    </a:lnTo>
                    <a:lnTo>
                      <a:pt x="15" y="353"/>
                    </a:lnTo>
                    <a:lnTo>
                      <a:pt x="15" y="305"/>
                    </a:lnTo>
                    <a:lnTo>
                      <a:pt x="15" y="258"/>
                    </a:lnTo>
                    <a:lnTo>
                      <a:pt x="15" y="210"/>
                    </a:lnTo>
                    <a:lnTo>
                      <a:pt x="15" y="163"/>
                    </a:lnTo>
                    <a:lnTo>
                      <a:pt x="15" y="117"/>
                    </a:lnTo>
                    <a:lnTo>
                      <a:pt x="15" y="70"/>
                    </a:lnTo>
                    <a:lnTo>
                      <a:pt x="19" y="66"/>
                    </a:lnTo>
                    <a:lnTo>
                      <a:pt x="23" y="62"/>
                    </a:lnTo>
                    <a:lnTo>
                      <a:pt x="29" y="59"/>
                    </a:lnTo>
                    <a:lnTo>
                      <a:pt x="33" y="58"/>
                    </a:lnTo>
                    <a:lnTo>
                      <a:pt x="23" y="58"/>
                    </a:lnTo>
                    <a:lnTo>
                      <a:pt x="15" y="58"/>
                    </a:lnTo>
                    <a:lnTo>
                      <a:pt x="15" y="42"/>
                    </a:lnTo>
                    <a:lnTo>
                      <a:pt x="15" y="29"/>
                    </a:lnTo>
                    <a:lnTo>
                      <a:pt x="23" y="29"/>
                    </a:lnTo>
                    <a:lnTo>
                      <a:pt x="33" y="29"/>
                    </a:lnTo>
                    <a:lnTo>
                      <a:pt x="33" y="21"/>
                    </a:lnTo>
                    <a:lnTo>
                      <a:pt x="33" y="12"/>
                    </a:lnTo>
                    <a:lnTo>
                      <a:pt x="29" y="8"/>
                    </a:lnTo>
                    <a:lnTo>
                      <a:pt x="23" y="4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28" y="0"/>
                    </a:lnTo>
                    <a:lnTo>
                      <a:pt x="45" y="0"/>
                    </a:lnTo>
                    <a:lnTo>
                      <a:pt x="45" y="54"/>
                    </a:lnTo>
                    <a:lnTo>
                      <a:pt x="45" y="108"/>
                    </a:lnTo>
                    <a:lnTo>
                      <a:pt x="45" y="161"/>
                    </a:lnTo>
                    <a:lnTo>
                      <a:pt x="45" y="215"/>
                    </a:lnTo>
                    <a:lnTo>
                      <a:pt x="45" y="268"/>
                    </a:lnTo>
                    <a:lnTo>
                      <a:pt x="45" y="321"/>
                    </a:lnTo>
                    <a:lnTo>
                      <a:pt x="45" y="375"/>
                    </a:lnTo>
                    <a:lnTo>
                      <a:pt x="45" y="428"/>
                    </a:lnTo>
                    <a:lnTo>
                      <a:pt x="45" y="482"/>
                    </a:lnTo>
                    <a:lnTo>
                      <a:pt x="45" y="536"/>
                    </a:lnTo>
                    <a:lnTo>
                      <a:pt x="45" y="589"/>
                    </a:lnTo>
                    <a:lnTo>
                      <a:pt x="45" y="642"/>
                    </a:lnTo>
                    <a:lnTo>
                      <a:pt x="45" y="696"/>
                    </a:lnTo>
                    <a:lnTo>
                      <a:pt x="45" y="749"/>
                    </a:lnTo>
                    <a:lnTo>
                      <a:pt x="45" y="802"/>
                    </a:lnTo>
                    <a:lnTo>
                      <a:pt x="45" y="857"/>
                    </a:lnTo>
                    <a:lnTo>
                      <a:pt x="37" y="857"/>
                    </a:lnTo>
                    <a:lnTo>
                      <a:pt x="33" y="857"/>
                    </a:lnTo>
                    <a:lnTo>
                      <a:pt x="34" y="861"/>
                    </a:lnTo>
                    <a:lnTo>
                      <a:pt x="37" y="865"/>
                    </a:lnTo>
                    <a:lnTo>
                      <a:pt x="41" y="870"/>
                    </a:lnTo>
                    <a:lnTo>
                      <a:pt x="45" y="874"/>
                    </a:lnTo>
                    <a:lnTo>
                      <a:pt x="46" y="897"/>
                    </a:lnTo>
                    <a:lnTo>
                      <a:pt x="48" y="930"/>
                    </a:lnTo>
                    <a:lnTo>
                      <a:pt x="47" y="946"/>
                    </a:lnTo>
                    <a:lnTo>
                      <a:pt x="45" y="960"/>
                    </a:lnTo>
                    <a:lnTo>
                      <a:pt x="43" y="965"/>
                    </a:lnTo>
                    <a:lnTo>
                      <a:pt x="40" y="969"/>
                    </a:lnTo>
                    <a:lnTo>
                      <a:pt x="37" y="972"/>
                    </a:lnTo>
                    <a:lnTo>
                      <a:pt x="33" y="973"/>
                    </a:lnTo>
                    <a:lnTo>
                      <a:pt x="34" y="977"/>
                    </a:lnTo>
                    <a:lnTo>
                      <a:pt x="37" y="982"/>
                    </a:lnTo>
                    <a:lnTo>
                      <a:pt x="41" y="986"/>
                    </a:lnTo>
                    <a:lnTo>
                      <a:pt x="45" y="990"/>
                    </a:lnTo>
                    <a:lnTo>
                      <a:pt x="45" y="1012"/>
                    </a:lnTo>
                    <a:lnTo>
                      <a:pt x="45" y="1034"/>
                    </a:lnTo>
                    <a:lnTo>
                      <a:pt x="45" y="1056"/>
                    </a:lnTo>
                    <a:lnTo>
                      <a:pt x="45" y="1077"/>
                    </a:lnTo>
                    <a:lnTo>
                      <a:pt x="45" y="1081"/>
                    </a:lnTo>
                    <a:lnTo>
                      <a:pt x="45" y="1089"/>
                    </a:lnTo>
                    <a:lnTo>
                      <a:pt x="45" y="1099"/>
                    </a:lnTo>
                    <a:lnTo>
                      <a:pt x="45" y="1110"/>
                    </a:lnTo>
                    <a:lnTo>
                      <a:pt x="45" y="1122"/>
                    </a:lnTo>
                    <a:lnTo>
                      <a:pt x="45" y="1135"/>
                    </a:lnTo>
                    <a:lnTo>
                      <a:pt x="45" y="1139"/>
                    </a:lnTo>
                    <a:lnTo>
                      <a:pt x="45" y="1147"/>
                    </a:lnTo>
                    <a:lnTo>
                      <a:pt x="45" y="1169"/>
                    </a:lnTo>
                    <a:lnTo>
                      <a:pt x="45" y="1191"/>
                    </a:lnTo>
                    <a:lnTo>
                      <a:pt x="45" y="1213"/>
                    </a:lnTo>
                    <a:lnTo>
                      <a:pt x="45" y="1235"/>
                    </a:lnTo>
                    <a:lnTo>
                      <a:pt x="37" y="1235"/>
                    </a:lnTo>
                    <a:lnTo>
                      <a:pt x="33" y="1235"/>
                    </a:lnTo>
                    <a:lnTo>
                      <a:pt x="34" y="1239"/>
                    </a:lnTo>
                    <a:lnTo>
                      <a:pt x="37" y="1244"/>
                    </a:lnTo>
                    <a:lnTo>
                      <a:pt x="41" y="1248"/>
                    </a:lnTo>
                    <a:lnTo>
                      <a:pt x="45" y="1252"/>
                    </a:lnTo>
                    <a:lnTo>
                      <a:pt x="45" y="1269"/>
                    </a:lnTo>
                    <a:lnTo>
                      <a:pt x="46" y="1288"/>
                    </a:lnTo>
                    <a:lnTo>
                      <a:pt x="44" y="1297"/>
                    </a:lnTo>
                    <a:lnTo>
                      <a:pt x="42" y="1304"/>
                    </a:lnTo>
                    <a:lnTo>
                      <a:pt x="41" y="1307"/>
                    </a:lnTo>
                    <a:lnTo>
                      <a:pt x="39" y="1309"/>
                    </a:lnTo>
                    <a:lnTo>
                      <a:pt x="36" y="1310"/>
                    </a:lnTo>
                    <a:lnTo>
                      <a:pt x="33" y="1310"/>
                    </a:lnTo>
                    <a:lnTo>
                      <a:pt x="33" y="1323"/>
                    </a:lnTo>
                    <a:lnTo>
                      <a:pt x="33" y="1339"/>
                    </a:lnTo>
                    <a:lnTo>
                      <a:pt x="33" y="1343"/>
                    </a:lnTo>
                    <a:lnTo>
                      <a:pt x="33" y="1351"/>
                    </a:lnTo>
                    <a:lnTo>
                      <a:pt x="33" y="1366"/>
                    </a:lnTo>
                    <a:lnTo>
                      <a:pt x="33" y="1381"/>
                    </a:lnTo>
                    <a:lnTo>
                      <a:pt x="33" y="1388"/>
                    </a:lnTo>
                    <a:lnTo>
                      <a:pt x="36" y="1393"/>
                    </a:lnTo>
                    <a:lnTo>
                      <a:pt x="37" y="1395"/>
                    </a:lnTo>
                    <a:lnTo>
                      <a:pt x="39" y="1396"/>
                    </a:lnTo>
                    <a:lnTo>
                      <a:pt x="42" y="1397"/>
                    </a:lnTo>
                    <a:lnTo>
                      <a:pt x="45" y="1398"/>
                    </a:lnTo>
                    <a:lnTo>
                      <a:pt x="45" y="1409"/>
                    </a:lnTo>
                    <a:lnTo>
                      <a:pt x="46" y="1422"/>
                    </a:lnTo>
                    <a:lnTo>
                      <a:pt x="44" y="1428"/>
                    </a:lnTo>
                    <a:lnTo>
                      <a:pt x="42" y="1434"/>
                    </a:lnTo>
                    <a:lnTo>
                      <a:pt x="41" y="1436"/>
                    </a:lnTo>
                    <a:lnTo>
                      <a:pt x="39" y="1437"/>
                    </a:lnTo>
                    <a:lnTo>
                      <a:pt x="36" y="1438"/>
                    </a:lnTo>
                    <a:lnTo>
                      <a:pt x="33" y="1438"/>
                    </a:lnTo>
                    <a:lnTo>
                      <a:pt x="33" y="1453"/>
                    </a:lnTo>
                    <a:lnTo>
                      <a:pt x="33" y="1468"/>
                    </a:lnTo>
                    <a:lnTo>
                      <a:pt x="33" y="1475"/>
                    </a:lnTo>
                    <a:lnTo>
                      <a:pt x="36" y="1480"/>
                    </a:lnTo>
                    <a:lnTo>
                      <a:pt x="37" y="1482"/>
                    </a:lnTo>
                    <a:lnTo>
                      <a:pt x="39" y="1483"/>
                    </a:lnTo>
                    <a:lnTo>
                      <a:pt x="42" y="1484"/>
                    </a:lnTo>
                    <a:lnTo>
                      <a:pt x="45" y="1485"/>
                    </a:lnTo>
                    <a:lnTo>
                      <a:pt x="45" y="1502"/>
                    </a:lnTo>
                    <a:lnTo>
                      <a:pt x="45" y="1520"/>
                    </a:lnTo>
                    <a:lnTo>
                      <a:pt x="45" y="1537"/>
                    </a:lnTo>
                    <a:lnTo>
                      <a:pt x="45" y="1554"/>
                    </a:lnTo>
                    <a:lnTo>
                      <a:pt x="37" y="1554"/>
                    </a:lnTo>
                    <a:lnTo>
                      <a:pt x="33" y="1554"/>
                    </a:lnTo>
                    <a:lnTo>
                      <a:pt x="36" y="1565"/>
                    </a:lnTo>
                    <a:lnTo>
                      <a:pt x="40" y="1574"/>
                    </a:lnTo>
                    <a:lnTo>
                      <a:pt x="41" y="1578"/>
                    </a:lnTo>
                    <a:lnTo>
                      <a:pt x="41" y="1582"/>
                    </a:lnTo>
                    <a:lnTo>
                      <a:pt x="40" y="1583"/>
                    </a:lnTo>
                    <a:lnTo>
                      <a:pt x="38" y="1584"/>
                    </a:lnTo>
                    <a:lnTo>
                      <a:pt x="36" y="1584"/>
                    </a:lnTo>
                    <a:lnTo>
                      <a:pt x="33" y="1584"/>
                    </a:lnTo>
                    <a:lnTo>
                      <a:pt x="32" y="1601"/>
                    </a:lnTo>
                    <a:lnTo>
                      <a:pt x="30" y="1620"/>
                    </a:lnTo>
                    <a:lnTo>
                      <a:pt x="31" y="1629"/>
                    </a:lnTo>
                    <a:lnTo>
                      <a:pt x="33" y="1636"/>
                    </a:lnTo>
                    <a:lnTo>
                      <a:pt x="35" y="1639"/>
                    </a:lnTo>
                    <a:lnTo>
                      <a:pt x="38" y="1641"/>
                    </a:lnTo>
                    <a:lnTo>
                      <a:pt x="41" y="1642"/>
                    </a:lnTo>
                    <a:lnTo>
                      <a:pt x="45" y="1642"/>
                    </a:lnTo>
                    <a:lnTo>
                      <a:pt x="45" y="1652"/>
                    </a:lnTo>
                    <a:lnTo>
                      <a:pt x="46" y="1661"/>
                    </a:lnTo>
                    <a:lnTo>
                      <a:pt x="44" y="1665"/>
                    </a:lnTo>
                    <a:lnTo>
                      <a:pt x="42" y="1669"/>
                    </a:lnTo>
                    <a:lnTo>
                      <a:pt x="39" y="1671"/>
                    </a:lnTo>
                    <a:lnTo>
                      <a:pt x="33" y="1671"/>
                    </a:lnTo>
                    <a:lnTo>
                      <a:pt x="33" y="1683"/>
                    </a:lnTo>
                    <a:lnTo>
                      <a:pt x="33" y="1693"/>
                    </a:lnTo>
                    <a:lnTo>
                      <a:pt x="33" y="1696"/>
                    </a:lnTo>
                    <a:lnTo>
                      <a:pt x="36" y="1698"/>
                    </a:lnTo>
                    <a:lnTo>
                      <a:pt x="39" y="1700"/>
                    </a:lnTo>
                    <a:lnTo>
                      <a:pt x="45" y="1700"/>
                    </a:lnTo>
                    <a:lnTo>
                      <a:pt x="41" y="1705"/>
                    </a:lnTo>
                    <a:lnTo>
                      <a:pt x="37" y="1709"/>
                    </a:lnTo>
                    <a:lnTo>
                      <a:pt x="34" y="1714"/>
                    </a:lnTo>
                    <a:lnTo>
                      <a:pt x="33" y="1718"/>
                    </a:lnTo>
                    <a:lnTo>
                      <a:pt x="32" y="1741"/>
                    </a:lnTo>
                    <a:lnTo>
                      <a:pt x="30" y="1774"/>
                    </a:lnTo>
                    <a:lnTo>
                      <a:pt x="31" y="1790"/>
                    </a:lnTo>
                    <a:lnTo>
                      <a:pt x="33" y="1804"/>
                    </a:lnTo>
                    <a:lnTo>
                      <a:pt x="35" y="1809"/>
                    </a:lnTo>
                    <a:lnTo>
                      <a:pt x="38" y="1813"/>
                    </a:lnTo>
                    <a:lnTo>
                      <a:pt x="41" y="1816"/>
                    </a:lnTo>
                    <a:lnTo>
                      <a:pt x="45" y="1817"/>
                    </a:lnTo>
                    <a:lnTo>
                      <a:pt x="45" y="1826"/>
                    </a:lnTo>
                    <a:lnTo>
                      <a:pt x="46" y="1835"/>
                    </a:lnTo>
                    <a:lnTo>
                      <a:pt x="44" y="1840"/>
                    </a:lnTo>
                    <a:lnTo>
                      <a:pt x="42" y="1843"/>
                    </a:lnTo>
                    <a:lnTo>
                      <a:pt x="39" y="1845"/>
                    </a:lnTo>
                    <a:lnTo>
                      <a:pt x="33" y="1846"/>
                    </a:lnTo>
                    <a:lnTo>
                      <a:pt x="33" y="1858"/>
                    </a:lnTo>
                    <a:lnTo>
                      <a:pt x="33" y="1875"/>
                    </a:lnTo>
                    <a:lnTo>
                      <a:pt x="23" y="1875"/>
                    </a:lnTo>
                    <a:lnTo>
                      <a:pt x="15" y="18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9" name="Freeform 61"/>
              <p:cNvSpPr>
                <a:spLocks/>
              </p:cNvSpPr>
              <p:nvPr/>
            </p:nvSpPr>
            <p:spPr bwMode="auto">
              <a:xfrm>
                <a:off x="1233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6"/>
                  </a:cxn>
                  <a:cxn ang="0">
                    <a:pos x="0" y="37"/>
                  </a:cxn>
                  <a:cxn ang="0">
                    <a:pos x="1" y="33"/>
                  </a:cxn>
                  <a:cxn ang="0">
                    <a:pos x="3" y="31"/>
                  </a:cxn>
                  <a:cxn ang="0">
                    <a:pos x="8" y="29"/>
                  </a:cxn>
                  <a:cxn ang="0">
                    <a:pos x="13" y="29"/>
                  </a:cxn>
                  <a:cxn ang="0">
                    <a:pos x="13" y="12"/>
                  </a:cxn>
                  <a:cxn ang="0">
                    <a:pos x="13" y="0"/>
                  </a:cxn>
                  <a:cxn ang="0">
                    <a:pos x="22" y="0"/>
                  </a:cxn>
                  <a:cxn ang="0">
                    <a:pos x="31" y="0"/>
                  </a:cxn>
                  <a:cxn ang="0">
                    <a:pos x="31" y="5"/>
                  </a:cxn>
                  <a:cxn ang="0">
                    <a:pos x="34" y="12"/>
                  </a:cxn>
                  <a:cxn ang="0">
                    <a:pos x="38" y="20"/>
                  </a:cxn>
                  <a:cxn ang="0">
                    <a:pos x="42" y="29"/>
                  </a:cxn>
                  <a:cxn ang="0">
                    <a:pos x="51" y="29"/>
                  </a:cxn>
                  <a:cxn ang="0">
                    <a:pos x="60" y="29"/>
                  </a:cxn>
                  <a:cxn ang="0">
                    <a:pos x="60" y="37"/>
                  </a:cxn>
                  <a:cxn ang="0">
                    <a:pos x="60" y="46"/>
                  </a:cxn>
                  <a:cxn ang="0">
                    <a:pos x="51" y="46"/>
                  </a:cxn>
                  <a:cxn ang="0">
                    <a:pos x="42" y="46"/>
                  </a:cxn>
                  <a:cxn ang="0">
                    <a:pos x="42" y="37"/>
                  </a:cxn>
                  <a:cxn ang="0">
                    <a:pos x="42" y="29"/>
                  </a:cxn>
                  <a:cxn ang="0">
                    <a:pos x="34" y="29"/>
                  </a:cxn>
                  <a:cxn ang="0">
                    <a:pos x="25" y="29"/>
                  </a:cxn>
                  <a:cxn ang="0">
                    <a:pos x="22" y="30"/>
                  </a:cxn>
                  <a:cxn ang="0">
                    <a:pos x="18" y="31"/>
                  </a:cxn>
                  <a:cxn ang="0">
                    <a:pos x="15" y="33"/>
                  </a:cxn>
                  <a:cxn ang="0">
                    <a:pos x="13" y="34"/>
                  </a:cxn>
                  <a:cxn ang="0">
                    <a:pos x="9" y="39"/>
                  </a:cxn>
                  <a:cxn ang="0">
                    <a:pos x="4" y="44"/>
                  </a:cxn>
                  <a:cxn ang="0">
                    <a:pos x="3" y="47"/>
                  </a:cxn>
                  <a:cxn ang="0">
                    <a:pos x="1" y="50"/>
                  </a:cxn>
                  <a:cxn ang="0">
                    <a:pos x="1" y="54"/>
                  </a:cxn>
                  <a:cxn ang="0">
                    <a:pos x="0" y="58"/>
                  </a:cxn>
                </a:cxnLst>
                <a:rect l="0" t="0" r="r" b="b"/>
                <a:pathLst>
                  <a:path w="60" h="58">
                    <a:moveTo>
                      <a:pt x="0" y="58"/>
                    </a:moveTo>
                    <a:lnTo>
                      <a:pt x="0" y="46"/>
                    </a:lnTo>
                    <a:lnTo>
                      <a:pt x="0" y="37"/>
                    </a:lnTo>
                    <a:lnTo>
                      <a:pt x="1" y="33"/>
                    </a:lnTo>
                    <a:lnTo>
                      <a:pt x="3" y="31"/>
                    </a:lnTo>
                    <a:lnTo>
                      <a:pt x="8" y="29"/>
                    </a:lnTo>
                    <a:lnTo>
                      <a:pt x="13" y="29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22" y="0"/>
                    </a:lnTo>
                    <a:lnTo>
                      <a:pt x="31" y="0"/>
                    </a:lnTo>
                    <a:lnTo>
                      <a:pt x="31" y="5"/>
                    </a:lnTo>
                    <a:lnTo>
                      <a:pt x="34" y="12"/>
                    </a:lnTo>
                    <a:lnTo>
                      <a:pt x="38" y="20"/>
                    </a:lnTo>
                    <a:lnTo>
                      <a:pt x="42" y="29"/>
                    </a:lnTo>
                    <a:lnTo>
                      <a:pt x="51" y="29"/>
                    </a:lnTo>
                    <a:lnTo>
                      <a:pt x="60" y="29"/>
                    </a:lnTo>
                    <a:lnTo>
                      <a:pt x="60" y="37"/>
                    </a:lnTo>
                    <a:lnTo>
                      <a:pt x="60" y="46"/>
                    </a:lnTo>
                    <a:lnTo>
                      <a:pt x="51" y="46"/>
                    </a:lnTo>
                    <a:lnTo>
                      <a:pt x="42" y="46"/>
                    </a:lnTo>
                    <a:lnTo>
                      <a:pt x="42" y="37"/>
                    </a:lnTo>
                    <a:lnTo>
                      <a:pt x="42" y="29"/>
                    </a:lnTo>
                    <a:lnTo>
                      <a:pt x="34" y="29"/>
                    </a:lnTo>
                    <a:lnTo>
                      <a:pt x="25" y="29"/>
                    </a:lnTo>
                    <a:lnTo>
                      <a:pt x="22" y="30"/>
                    </a:lnTo>
                    <a:lnTo>
                      <a:pt x="18" y="31"/>
                    </a:lnTo>
                    <a:lnTo>
                      <a:pt x="15" y="33"/>
                    </a:lnTo>
                    <a:lnTo>
                      <a:pt x="13" y="34"/>
                    </a:lnTo>
                    <a:lnTo>
                      <a:pt x="9" y="39"/>
                    </a:lnTo>
                    <a:lnTo>
                      <a:pt x="4" y="44"/>
                    </a:lnTo>
                    <a:lnTo>
                      <a:pt x="3" y="47"/>
                    </a:lnTo>
                    <a:lnTo>
                      <a:pt x="1" y="50"/>
                    </a:lnTo>
                    <a:lnTo>
                      <a:pt x="1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0" name="Freeform 62"/>
              <p:cNvSpPr>
                <a:spLocks/>
              </p:cNvSpPr>
              <p:nvPr/>
            </p:nvSpPr>
            <p:spPr bwMode="auto">
              <a:xfrm>
                <a:off x="1236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4"/>
                  </a:cxn>
                  <a:cxn ang="0">
                    <a:pos x="3" y="21"/>
                  </a:cxn>
                  <a:cxn ang="0">
                    <a:pos x="7" y="18"/>
                  </a:cxn>
                  <a:cxn ang="0">
                    <a:pos x="11" y="17"/>
                  </a:cxn>
                  <a:cxn ang="0">
                    <a:pos x="11" y="8"/>
                  </a:cxn>
                  <a:cxn ang="0">
                    <a:pos x="11" y="0"/>
                  </a:cxn>
                  <a:cxn ang="0">
                    <a:pos x="24" y="0"/>
                  </a:cxn>
                  <a:cxn ang="0">
                    <a:pos x="41" y="0"/>
                  </a:cxn>
                  <a:cxn ang="0">
                    <a:pos x="36" y="5"/>
                  </a:cxn>
                  <a:cxn ang="0">
                    <a:pos x="32" y="12"/>
                  </a:cxn>
                  <a:cxn ang="0">
                    <a:pos x="30" y="20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41" h="29">
                    <a:moveTo>
                      <a:pt x="0" y="29"/>
                    </a:moveTo>
                    <a:lnTo>
                      <a:pt x="1" y="24"/>
                    </a:lnTo>
                    <a:lnTo>
                      <a:pt x="3" y="21"/>
                    </a:lnTo>
                    <a:lnTo>
                      <a:pt x="7" y="18"/>
                    </a:lnTo>
                    <a:lnTo>
                      <a:pt x="11" y="17"/>
                    </a:lnTo>
                    <a:lnTo>
                      <a:pt x="11" y="8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41" y="0"/>
                    </a:lnTo>
                    <a:lnTo>
                      <a:pt x="36" y="5"/>
                    </a:lnTo>
                    <a:lnTo>
                      <a:pt x="32" y="12"/>
                    </a:lnTo>
                    <a:lnTo>
                      <a:pt x="30" y="20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1" name="Freeform 63"/>
              <p:cNvSpPr>
                <a:spLocks/>
              </p:cNvSpPr>
              <p:nvPr/>
            </p:nvSpPr>
            <p:spPr bwMode="auto">
              <a:xfrm>
                <a:off x="1238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2" name="Freeform 64"/>
              <p:cNvSpPr>
                <a:spLocks/>
              </p:cNvSpPr>
              <p:nvPr/>
            </p:nvSpPr>
            <p:spPr bwMode="auto">
              <a:xfrm>
                <a:off x="1264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10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3" name="Freeform 65"/>
              <p:cNvSpPr>
                <a:spLocks/>
              </p:cNvSpPr>
              <p:nvPr/>
            </p:nvSpPr>
            <p:spPr bwMode="auto">
              <a:xfrm>
                <a:off x="1265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4" name="Freeform 66"/>
              <p:cNvSpPr>
                <a:spLocks/>
              </p:cNvSpPr>
              <p:nvPr/>
            </p:nvSpPr>
            <p:spPr bwMode="auto">
              <a:xfrm>
                <a:off x="1267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5" name="Freeform 67"/>
              <p:cNvSpPr>
                <a:spLocks/>
              </p:cNvSpPr>
              <p:nvPr/>
            </p:nvSpPr>
            <p:spPr bwMode="auto">
              <a:xfrm>
                <a:off x="1286" y="517"/>
                <a:ext cx="1" cy="3"/>
              </a:xfrm>
              <a:custGeom>
                <a:avLst/>
                <a:gdLst/>
                <a:ahLst/>
                <a:cxnLst>
                  <a:cxn ang="0">
                    <a:pos x="14" y="116"/>
                  </a:cxn>
                  <a:cxn ang="0">
                    <a:pos x="6" y="108"/>
                  </a:cxn>
                  <a:cxn ang="0">
                    <a:pos x="2" y="104"/>
                  </a:cxn>
                  <a:cxn ang="0">
                    <a:pos x="1" y="88"/>
                  </a:cxn>
                  <a:cxn ang="0">
                    <a:pos x="0" y="68"/>
                  </a:cxn>
                  <a:cxn ang="0">
                    <a:pos x="0" y="60"/>
                  </a:cxn>
                  <a:cxn ang="0">
                    <a:pos x="2" y="53"/>
                  </a:cxn>
                  <a:cxn ang="0">
                    <a:pos x="4" y="50"/>
                  </a:cxn>
                  <a:cxn ang="0">
                    <a:pos x="7" y="48"/>
                  </a:cxn>
                  <a:cxn ang="0">
                    <a:pos x="10" y="46"/>
                  </a:cxn>
                  <a:cxn ang="0">
                    <a:pos x="14" y="46"/>
                  </a:cxn>
                  <a:cxn ang="0">
                    <a:pos x="15" y="37"/>
                  </a:cxn>
                  <a:cxn ang="0">
                    <a:pos x="15" y="27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8" y="18"/>
                  </a:cxn>
                  <a:cxn ang="0">
                    <a:pos x="2" y="17"/>
                  </a:cxn>
                  <a:cxn ang="0">
                    <a:pos x="2" y="8"/>
                  </a:cxn>
                  <a:cxn ang="0">
                    <a:pos x="2" y="0"/>
                  </a:cxn>
                  <a:cxn ang="0">
                    <a:pos x="15" y="0"/>
                  </a:cxn>
                  <a:cxn ang="0">
                    <a:pos x="31" y="0"/>
                  </a:cxn>
                  <a:cxn ang="0">
                    <a:pos x="31" y="27"/>
                  </a:cxn>
                  <a:cxn ang="0">
                    <a:pos x="31" y="55"/>
                  </a:cxn>
                  <a:cxn ang="0">
                    <a:pos x="31" y="85"/>
                  </a:cxn>
                  <a:cxn ang="0">
                    <a:pos x="31" y="116"/>
                  </a:cxn>
                  <a:cxn ang="0">
                    <a:pos x="23" y="116"/>
                  </a:cxn>
                  <a:cxn ang="0">
                    <a:pos x="14" y="116"/>
                  </a:cxn>
                </a:cxnLst>
                <a:rect l="0" t="0" r="r" b="b"/>
                <a:pathLst>
                  <a:path w="31" h="116">
                    <a:moveTo>
                      <a:pt x="14" y="116"/>
                    </a:moveTo>
                    <a:lnTo>
                      <a:pt x="6" y="108"/>
                    </a:lnTo>
                    <a:lnTo>
                      <a:pt x="2" y="104"/>
                    </a:lnTo>
                    <a:lnTo>
                      <a:pt x="1" y="88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2" y="53"/>
                    </a:lnTo>
                    <a:lnTo>
                      <a:pt x="4" y="50"/>
                    </a:lnTo>
                    <a:lnTo>
                      <a:pt x="7" y="48"/>
                    </a:lnTo>
                    <a:lnTo>
                      <a:pt x="10" y="46"/>
                    </a:lnTo>
                    <a:lnTo>
                      <a:pt x="14" y="46"/>
                    </a:lnTo>
                    <a:lnTo>
                      <a:pt x="15" y="37"/>
                    </a:lnTo>
                    <a:lnTo>
                      <a:pt x="15" y="27"/>
                    </a:lnTo>
                    <a:lnTo>
                      <a:pt x="14" y="23"/>
                    </a:lnTo>
                    <a:lnTo>
                      <a:pt x="12" y="20"/>
                    </a:lnTo>
                    <a:lnTo>
                      <a:pt x="8" y="18"/>
                    </a:lnTo>
                    <a:lnTo>
                      <a:pt x="2" y="17"/>
                    </a:lnTo>
                    <a:lnTo>
                      <a:pt x="2" y="8"/>
                    </a:lnTo>
                    <a:lnTo>
                      <a:pt x="2" y="0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31" y="27"/>
                    </a:lnTo>
                    <a:lnTo>
                      <a:pt x="31" y="55"/>
                    </a:lnTo>
                    <a:lnTo>
                      <a:pt x="31" y="85"/>
                    </a:lnTo>
                    <a:lnTo>
                      <a:pt x="31" y="116"/>
                    </a:lnTo>
                    <a:lnTo>
                      <a:pt x="23" y="116"/>
                    </a:lnTo>
                    <a:lnTo>
                      <a:pt x="14" y="1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6" name="Freeform 68"/>
              <p:cNvSpPr>
                <a:spLocks/>
              </p:cNvSpPr>
              <p:nvPr/>
            </p:nvSpPr>
            <p:spPr bwMode="auto">
              <a:xfrm>
                <a:off x="1295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7" name="Freeform 69"/>
              <p:cNvSpPr>
                <a:spLocks/>
              </p:cNvSpPr>
              <p:nvPr/>
            </p:nvSpPr>
            <p:spPr bwMode="auto">
              <a:xfrm>
                <a:off x="1310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8" name="Freeform 70"/>
              <p:cNvSpPr>
                <a:spLocks/>
              </p:cNvSpPr>
              <p:nvPr/>
            </p:nvSpPr>
            <p:spPr bwMode="auto">
              <a:xfrm>
                <a:off x="1311" y="52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9" name="Freeform 71"/>
              <p:cNvSpPr>
                <a:spLocks/>
              </p:cNvSpPr>
              <p:nvPr/>
            </p:nvSpPr>
            <p:spPr bwMode="auto">
              <a:xfrm>
                <a:off x="1235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0" name="Freeform 72"/>
              <p:cNvSpPr>
                <a:spLocks/>
              </p:cNvSpPr>
              <p:nvPr/>
            </p:nvSpPr>
            <p:spPr bwMode="auto">
              <a:xfrm>
                <a:off x="1291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8"/>
                  </a:cxn>
                  <a:cxn ang="0">
                    <a:pos x="19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1" name="Freeform 73"/>
              <p:cNvSpPr>
                <a:spLocks/>
              </p:cNvSpPr>
              <p:nvPr/>
            </p:nvSpPr>
            <p:spPr bwMode="auto">
              <a:xfrm>
                <a:off x="1296" y="519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7" y="22"/>
                  </a:cxn>
                  <a:cxn ang="0">
                    <a:pos x="15" y="17"/>
                  </a:cxn>
                  <a:cxn ang="0">
                    <a:pos x="12" y="14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3" y="9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4"/>
                  </a:cxn>
                  <a:cxn ang="0">
                    <a:pos x="21" y="7"/>
                  </a:cxn>
                  <a:cxn ang="0">
                    <a:pos x="29" y="12"/>
                  </a:cxn>
                  <a:cxn ang="0">
                    <a:pos x="25" y="16"/>
                  </a:cxn>
                  <a:cxn ang="0">
                    <a:pos x="21" y="20"/>
                  </a:cxn>
                  <a:cxn ang="0">
                    <a:pos x="19" y="25"/>
                  </a:cxn>
                  <a:cxn ang="0">
                    <a:pos x="18" y="29"/>
                  </a:cxn>
                </a:cxnLst>
                <a:rect l="0" t="0" r="r" b="b"/>
                <a:pathLst>
                  <a:path w="29" h="29">
                    <a:moveTo>
                      <a:pt x="18" y="29"/>
                    </a:moveTo>
                    <a:lnTo>
                      <a:pt x="17" y="22"/>
                    </a:lnTo>
                    <a:lnTo>
                      <a:pt x="15" y="17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3" y="9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4"/>
                    </a:lnTo>
                    <a:lnTo>
                      <a:pt x="21" y="7"/>
                    </a:lnTo>
                    <a:lnTo>
                      <a:pt x="29" y="12"/>
                    </a:lnTo>
                    <a:lnTo>
                      <a:pt x="25" y="16"/>
                    </a:lnTo>
                    <a:lnTo>
                      <a:pt x="21" y="20"/>
                    </a:lnTo>
                    <a:lnTo>
                      <a:pt x="19" y="25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2" name="Freeform 74"/>
              <p:cNvSpPr>
                <a:spLocks/>
              </p:cNvSpPr>
              <p:nvPr/>
            </p:nvSpPr>
            <p:spPr bwMode="auto">
              <a:xfrm>
                <a:off x="1321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3" name="Freeform 75"/>
              <p:cNvSpPr>
                <a:spLocks/>
              </p:cNvSpPr>
              <p:nvPr/>
            </p:nvSpPr>
            <p:spPr bwMode="auto">
              <a:xfrm>
                <a:off x="1321" y="519"/>
                <a:ext cx="2" cy="1"/>
              </a:xfrm>
              <a:custGeom>
                <a:avLst/>
                <a:gdLst/>
                <a:ahLst/>
                <a:cxnLst>
                  <a:cxn ang="0">
                    <a:pos x="30" y="30"/>
                  </a:cxn>
                  <a:cxn ang="0">
                    <a:pos x="30" y="21"/>
                  </a:cxn>
                  <a:cxn ang="0">
                    <a:pos x="30" y="13"/>
                  </a:cxn>
                  <a:cxn ang="0">
                    <a:pos x="20" y="13"/>
                  </a:cxn>
                  <a:cxn ang="0">
                    <a:pos x="10" y="13"/>
                  </a:cxn>
                  <a:cxn ang="0">
                    <a:pos x="6" y="12"/>
                  </a:cxn>
                  <a:cxn ang="0">
                    <a:pos x="3" y="10"/>
                  </a:cxn>
                  <a:cxn ang="0">
                    <a:pos x="1" y="7"/>
                  </a:cxn>
                  <a:cxn ang="0">
                    <a:pos x="0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6" y="1"/>
                  </a:cxn>
                  <a:cxn ang="0">
                    <a:pos x="28" y="4"/>
                  </a:cxn>
                  <a:cxn ang="0">
                    <a:pos x="30" y="7"/>
                  </a:cxn>
                  <a:cxn ang="0">
                    <a:pos x="30" y="13"/>
                  </a:cxn>
                  <a:cxn ang="0">
                    <a:pos x="39" y="13"/>
                  </a:cxn>
                  <a:cxn ang="0">
                    <a:pos x="48" y="13"/>
                  </a:cxn>
                  <a:cxn ang="0">
                    <a:pos x="48" y="21"/>
                  </a:cxn>
                  <a:cxn ang="0">
                    <a:pos x="48" y="30"/>
                  </a:cxn>
                  <a:cxn ang="0">
                    <a:pos x="39" y="30"/>
                  </a:cxn>
                  <a:cxn ang="0">
                    <a:pos x="30" y="30"/>
                  </a:cxn>
                </a:cxnLst>
                <a:rect l="0" t="0" r="r" b="b"/>
                <a:pathLst>
                  <a:path w="48" h="30">
                    <a:moveTo>
                      <a:pt x="30" y="30"/>
                    </a:moveTo>
                    <a:lnTo>
                      <a:pt x="30" y="21"/>
                    </a:lnTo>
                    <a:lnTo>
                      <a:pt x="30" y="13"/>
                    </a:lnTo>
                    <a:lnTo>
                      <a:pt x="20" y="13"/>
                    </a:lnTo>
                    <a:lnTo>
                      <a:pt x="10" y="13"/>
                    </a:lnTo>
                    <a:lnTo>
                      <a:pt x="6" y="12"/>
                    </a:lnTo>
                    <a:lnTo>
                      <a:pt x="3" y="10"/>
                    </a:lnTo>
                    <a:lnTo>
                      <a:pt x="1" y="7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6" y="1"/>
                    </a:lnTo>
                    <a:lnTo>
                      <a:pt x="28" y="4"/>
                    </a:lnTo>
                    <a:lnTo>
                      <a:pt x="30" y="7"/>
                    </a:lnTo>
                    <a:lnTo>
                      <a:pt x="30" y="13"/>
                    </a:lnTo>
                    <a:lnTo>
                      <a:pt x="39" y="13"/>
                    </a:lnTo>
                    <a:lnTo>
                      <a:pt x="48" y="13"/>
                    </a:lnTo>
                    <a:lnTo>
                      <a:pt x="48" y="21"/>
                    </a:lnTo>
                    <a:lnTo>
                      <a:pt x="48" y="30"/>
                    </a:lnTo>
                    <a:lnTo>
                      <a:pt x="39" y="30"/>
                    </a:lnTo>
                    <a:lnTo>
                      <a:pt x="3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4" name="Freeform 76"/>
              <p:cNvSpPr>
                <a:spLocks/>
              </p:cNvSpPr>
              <p:nvPr/>
            </p:nvSpPr>
            <p:spPr bwMode="auto">
              <a:xfrm>
                <a:off x="1215" y="466"/>
                <a:ext cx="9" cy="53"/>
              </a:xfrm>
              <a:custGeom>
                <a:avLst/>
                <a:gdLst/>
                <a:ahLst/>
                <a:cxnLst>
                  <a:cxn ang="0">
                    <a:pos x="251" y="2183"/>
                  </a:cxn>
                  <a:cxn ang="0">
                    <a:pos x="192" y="2137"/>
                  </a:cxn>
                  <a:cxn ang="0">
                    <a:pos x="204" y="2067"/>
                  </a:cxn>
                  <a:cxn ang="0">
                    <a:pos x="170" y="2112"/>
                  </a:cxn>
                  <a:cxn ang="0">
                    <a:pos x="134" y="2096"/>
                  </a:cxn>
                  <a:cxn ang="0">
                    <a:pos x="96" y="2037"/>
                  </a:cxn>
                  <a:cxn ang="0">
                    <a:pos x="58" y="1962"/>
                  </a:cxn>
                  <a:cxn ang="0">
                    <a:pos x="46" y="1888"/>
                  </a:cxn>
                  <a:cxn ang="0">
                    <a:pos x="24" y="1779"/>
                  </a:cxn>
                  <a:cxn ang="0">
                    <a:pos x="4" y="1631"/>
                  </a:cxn>
                  <a:cxn ang="0">
                    <a:pos x="0" y="1576"/>
                  </a:cxn>
                  <a:cxn ang="0">
                    <a:pos x="0" y="1522"/>
                  </a:cxn>
                  <a:cxn ang="0">
                    <a:pos x="0" y="1455"/>
                  </a:cxn>
                  <a:cxn ang="0">
                    <a:pos x="0" y="1418"/>
                  </a:cxn>
                  <a:cxn ang="0">
                    <a:pos x="0" y="1349"/>
                  </a:cxn>
                  <a:cxn ang="0">
                    <a:pos x="0" y="1301"/>
                  </a:cxn>
                  <a:cxn ang="0">
                    <a:pos x="0" y="1264"/>
                  </a:cxn>
                  <a:cxn ang="0">
                    <a:pos x="0" y="1205"/>
                  </a:cxn>
                  <a:cxn ang="0">
                    <a:pos x="0" y="1135"/>
                  </a:cxn>
                  <a:cxn ang="0">
                    <a:pos x="8" y="1059"/>
                  </a:cxn>
                  <a:cxn ang="0">
                    <a:pos x="0" y="1019"/>
                  </a:cxn>
                  <a:cxn ang="0">
                    <a:pos x="0" y="973"/>
                  </a:cxn>
                  <a:cxn ang="0">
                    <a:pos x="0" y="932"/>
                  </a:cxn>
                  <a:cxn ang="0">
                    <a:pos x="0" y="883"/>
                  </a:cxn>
                  <a:cxn ang="0">
                    <a:pos x="0" y="845"/>
                  </a:cxn>
                  <a:cxn ang="0">
                    <a:pos x="0" y="795"/>
                  </a:cxn>
                  <a:cxn ang="0">
                    <a:pos x="0" y="757"/>
                  </a:cxn>
                  <a:cxn ang="0">
                    <a:pos x="4" y="700"/>
                  </a:cxn>
                  <a:cxn ang="0">
                    <a:pos x="8" y="615"/>
                  </a:cxn>
                  <a:cxn ang="0">
                    <a:pos x="17" y="453"/>
                  </a:cxn>
                  <a:cxn ang="0">
                    <a:pos x="41" y="324"/>
                  </a:cxn>
                  <a:cxn ang="0">
                    <a:pos x="75" y="267"/>
                  </a:cxn>
                  <a:cxn ang="0">
                    <a:pos x="105" y="216"/>
                  </a:cxn>
                  <a:cxn ang="0">
                    <a:pos x="146" y="175"/>
                  </a:cxn>
                  <a:cxn ang="0">
                    <a:pos x="163" y="146"/>
                  </a:cxn>
                  <a:cxn ang="0">
                    <a:pos x="192" y="92"/>
                  </a:cxn>
                  <a:cxn ang="0">
                    <a:pos x="216" y="33"/>
                  </a:cxn>
                  <a:cxn ang="0">
                    <a:pos x="263" y="4"/>
                  </a:cxn>
                  <a:cxn ang="0">
                    <a:pos x="263" y="58"/>
                  </a:cxn>
                  <a:cxn ang="0">
                    <a:pos x="281" y="133"/>
                  </a:cxn>
                  <a:cxn ang="0">
                    <a:pos x="309" y="187"/>
                  </a:cxn>
                  <a:cxn ang="0">
                    <a:pos x="321" y="300"/>
                  </a:cxn>
                  <a:cxn ang="0">
                    <a:pos x="350" y="407"/>
                  </a:cxn>
                  <a:cxn ang="0">
                    <a:pos x="329" y="448"/>
                  </a:cxn>
                  <a:cxn ang="0">
                    <a:pos x="338" y="507"/>
                  </a:cxn>
                  <a:cxn ang="0">
                    <a:pos x="338" y="655"/>
                  </a:cxn>
                  <a:cxn ang="0">
                    <a:pos x="321" y="903"/>
                  </a:cxn>
                  <a:cxn ang="0">
                    <a:pos x="321" y="960"/>
                  </a:cxn>
                  <a:cxn ang="0">
                    <a:pos x="329" y="1023"/>
                  </a:cxn>
                  <a:cxn ang="0">
                    <a:pos x="338" y="1110"/>
                  </a:cxn>
                  <a:cxn ang="0">
                    <a:pos x="321" y="1176"/>
                  </a:cxn>
                  <a:cxn ang="0">
                    <a:pos x="325" y="1260"/>
                  </a:cxn>
                  <a:cxn ang="0">
                    <a:pos x="329" y="1401"/>
                  </a:cxn>
                  <a:cxn ang="0">
                    <a:pos x="334" y="1456"/>
                  </a:cxn>
                  <a:cxn ang="0">
                    <a:pos x="321" y="1496"/>
                  </a:cxn>
                  <a:cxn ang="0">
                    <a:pos x="334" y="1572"/>
                  </a:cxn>
                  <a:cxn ang="0">
                    <a:pos x="321" y="1601"/>
                  </a:cxn>
                  <a:cxn ang="0">
                    <a:pos x="321" y="1660"/>
                  </a:cxn>
                  <a:cxn ang="0">
                    <a:pos x="321" y="1758"/>
                  </a:cxn>
                  <a:cxn ang="0">
                    <a:pos x="321" y="1861"/>
                  </a:cxn>
                  <a:cxn ang="0">
                    <a:pos x="321" y="1940"/>
                  </a:cxn>
                  <a:cxn ang="0">
                    <a:pos x="321" y="2035"/>
                  </a:cxn>
                  <a:cxn ang="0">
                    <a:pos x="292" y="2224"/>
                  </a:cxn>
                </a:cxnLst>
                <a:rect l="0" t="0" r="r" b="b"/>
                <a:pathLst>
                  <a:path w="350" h="2224">
                    <a:moveTo>
                      <a:pt x="292" y="2224"/>
                    </a:moveTo>
                    <a:lnTo>
                      <a:pt x="292" y="2216"/>
                    </a:lnTo>
                    <a:lnTo>
                      <a:pt x="292" y="2212"/>
                    </a:lnTo>
                    <a:lnTo>
                      <a:pt x="275" y="2212"/>
                    </a:lnTo>
                    <a:lnTo>
                      <a:pt x="263" y="2212"/>
                    </a:lnTo>
                    <a:lnTo>
                      <a:pt x="258" y="2203"/>
                    </a:lnTo>
                    <a:lnTo>
                      <a:pt x="255" y="2195"/>
                    </a:lnTo>
                    <a:lnTo>
                      <a:pt x="252" y="2188"/>
                    </a:lnTo>
                    <a:lnTo>
                      <a:pt x="251" y="2183"/>
                    </a:lnTo>
                    <a:lnTo>
                      <a:pt x="233" y="2183"/>
                    </a:lnTo>
                    <a:lnTo>
                      <a:pt x="221" y="2183"/>
                    </a:lnTo>
                    <a:lnTo>
                      <a:pt x="221" y="2174"/>
                    </a:lnTo>
                    <a:lnTo>
                      <a:pt x="221" y="2166"/>
                    </a:lnTo>
                    <a:lnTo>
                      <a:pt x="212" y="2161"/>
                    </a:lnTo>
                    <a:lnTo>
                      <a:pt x="204" y="2158"/>
                    </a:lnTo>
                    <a:lnTo>
                      <a:pt x="197" y="2155"/>
                    </a:lnTo>
                    <a:lnTo>
                      <a:pt x="192" y="2154"/>
                    </a:lnTo>
                    <a:lnTo>
                      <a:pt x="192" y="2137"/>
                    </a:lnTo>
                    <a:lnTo>
                      <a:pt x="192" y="2125"/>
                    </a:lnTo>
                    <a:lnTo>
                      <a:pt x="204" y="2125"/>
                    </a:lnTo>
                    <a:lnTo>
                      <a:pt x="221" y="2125"/>
                    </a:lnTo>
                    <a:lnTo>
                      <a:pt x="221" y="2109"/>
                    </a:lnTo>
                    <a:lnTo>
                      <a:pt x="221" y="2094"/>
                    </a:lnTo>
                    <a:lnTo>
                      <a:pt x="221" y="2080"/>
                    </a:lnTo>
                    <a:lnTo>
                      <a:pt x="221" y="2067"/>
                    </a:lnTo>
                    <a:lnTo>
                      <a:pt x="212" y="2067"/>
                    </a:lnTo>
                    <a:lnTo>
                      <a:pt x="204" y="2067"/>
                    </a:lnTo>
                    <a:lnTo>
                      <a:pt x="204" y="2079"/>
                    </a:lnTo>
                    <a:lnTo>
                      <a:pt x="204" y="2096"/>
                    </a:lnTo>
                    <a:lnTo>
                      <a:pt x="199" y="2097"/>
                    </a:lnTo>
                    <a:lnTo>
                      <a:pt x="196" y="2100"/>
                    </a:lnTo>
                    <a:lnTo>
                      <a:pt x="193" y="2103"/>
                    </a:lnTo>
                    <a:lnTo>
                      <a:pt x="192" y="2107"/>
                    </a:lnTo>
                    <a:lnTo>
                      <a:pt x="183" y="2107"/>
                    </a:lnTo>
                    <a:lnTo>
                      <a:pt x="175" y="2107"/>
                    </a:lnTo>
                    <a:lnTo>
                      <a:pt x="170" y="2112"/>
                    </a:lnTo>
                    <a:lnTo>
                      <a:pt x="167" y="2116"/>
                    </a:lnTo>
                    <a:lnTo>
                      <a:pt x="164" y="2121"/>
                    </a:lnTo>
                    <a:lnTo>
                      <a:pt x="163" y="2125"/>
                    </a:lnTo>
                    <a:lnTo>
                      <a:pt x="163" y="2116"/>
                    </a:lnTo>
                    <a:lnTo>
                      <a:pt x="163" y="2107"/>
                    </a:lnTo>
                    <a:lnTo>
                      <a:pt x="154" y="2103"/>
                    </a:lnTo>
                    <a:lnTo>
                      <a:pt x="146" y="2100"/>
                    </a:lnTo>
                    <a:lnTo>
                      <a:pt x="139" y="2097"/>
                    </a:lnTo>
                    <a:lnTo>
                      <a:pt x="134" y="2096"/>
                    </a:lnTo>
                    <a:lnTo>
                      <a:pt x="134" y="2079"/>
                    </a:lnTo>
                    <a:lnTo>
                      <a:pt x="134" y="2067"/>
                    </a:lnTo>
                    <a:lnTo>
                      <a:pt x="125" y="2067"/>
                    </a:lnTo>
                    <a:lnTo>
                      <a:pt x="117" y="2067"/>
                    </a:lnTo>
                    <a:lnTo>
                      <a:pt x="112" y="2062"/>
                    </a:lnTo>
                    <a:lnTo>
                      <a:pt x="109" y="2058"/>
                    </a:lnTo>
                    <a:lnTo>
                      <a:pt x="106" y="2054"/>
                    </a:lnTo>
                    <a:lnTo>
                      <a:pt x="105" y="2049"/>
                    </a:lnTo>
                    <a:lnTo>
                      <a:pt x="96" y="2037"/>
                    </a:lnTo>
                    <a:lnTo>
                      <a:pt x="87" y="2027"/>
                    </a:lnTo>
                    <a:lnTo>
                      <a:pt x="80" y="2018"/>
                    </a:lnTo>
                    <a:lnTo>
                      <a:pt x="75" y="2009"/>
                    </a:lnTo>
                    <a:lnTo>
                      <a:pt x="75" y="1996"/>
                    </a:lnTo>
                    <a:lnTo>
                      <a:pt x="75" y="1983"/>
                    </a:lnTo>
                    <a:lnTo>
                      <a:pt x="75" y="1972"/>
                    </a:lnTo>
                    <a:lnTo>
                      <a:pt x="75" y="1962"/>
                    </a:lnTo>
                    <a:lnTo>
                      <a:pt x="66" y="1962"/>
                    </a:lnTo>
                    <a:lnTo>
                      <a:pt x="58" y="1962"/>
                    </a:lnTo>
                    <a:lnTo>
                      <a:pt x="58" y="1953"/>
                    </a:lnTo>
                    <a:lnTo>
                      <a:pt x="58" y="1944"/>
                    </a:lnTo>
                    <a:lnTo>
                      <a:pt x="57" y="1940"/>
                    </a:lnTo>
                    <a:lnTo>
                      <a:pt x="55" y="1935"/>
                    </a:lnTo>
                    <a:lnTo>
                      <a:pt x="51" y="1933"/>
                    </a:lnTo>
                    <a:lnTo>
                      <a:pt x="46" y="1932"/>
                    </a:lnTo>
                    <a:lnTo>
                      <a:pt x="46" y="1916"/>
                    </a:lnTo>
                    <a:lnTo>
                      <a:pt x="46" y="1901"/>
                    </a:lnTo>
                    <a:lnTo>
                      <a:pt x="46" y="1888"/>
                    </a:lnTo>
                    <a:lnTo>
                      <a:pt x="46" y="1874"/>
                    </a:lnTo>
                    <a:lnTo>
                      <a:pt x="37" y="1874"/>
                    </a:lnTo>
                    <a:lnTo>
                      <a:pt x="29" y="1874"/>
                    </a:lnTo>
                    <a:lnTo>
                      <a:pt x="30" y="1852"/>
                    </a:lnTo>
                    <a:lnTo>
                      <a:pt x="31" y="1818"/>
                    </a:lnTo>
                    <a:lnTo>
                      <a:pt x="31" y="1802"/>
                    </a:lnTo>
                    <a:lnTo>
                      <a:pt x="28" y="1789"/>
                    </a:lnTo>
                    <a:lnTo>
                      <a:pt x="26" y="1783"/>
                    </a:lnTo>
                    <a:lnTo>
                      <a:pt x="24" y="1779"/>
                    </a:lnTo>
                    <a:lnTo>
                      <a:pt x="21" y="1777"/>
                    </a:lnTo>
                    <a:lnTo>
                      <a:pt x="17" y="1776"/>
                    </a:lnTo>
                    <a:lnTo>
                      <a:pt x="17" y="1741"/>
                    </a:lnTo>
                    <a:lnTo>
                      <a:pt x="17" y="1707"/>
                    </a:lnTo>
                    <a:lnTo>
                      <a:pt x="17" y="1674"/>
                    </a:lnTo>
                    <a:lnTo>
                      <a:pt x="17" y="1642"/>
                    </a:lnTo>
                    <a:lnTo>
                      <a:pt x="13" y="1638"/>
                    </a:lnTo>
                    <a:lnTo>
                      <a:pt x="8" y="1634"/>
                    </a:lnTo>
                    <a:lnTo>
                      <a:pt x="4" y="1631"/>
                    </a:lnTo>
                    <a:lnTo>
                      <a:pt x="0" y="1630"/>
                    </a:lnTo>
                    <a:lnTo>
                      <a:pt x="8" y="1630"/>
                    </a:lnTo>
                    <a:lnTo>
                      <a:pt x="17" y="1630"/>
                    </a:lnTo>
                    <a:lnTo>
                      <a:pt x="17" y="1614"/>
                    </a:lnTo>
                    <a:lnTo>
                      <a:pt x="17" y="1601"/>
                    </a:lnTo>
                    <a:lnTo>
                      <a:pt x="8" y="1601"/>
                    </a:lnTo>
                    <a:lnTo>
                      <a:pt x="0" y="1601"/>
                    </a:lnTo>
                    <a:lnTo>
                      <a:pt x="0" y="1588"/>
                    </a:lnTo>
                    <a:lnTo>
                      <a:pt x="0" y="1576"/>
                    </a:lnTo>
                    <a:lnTo>
                      <a:pt x="0" y="1564"/>
                    </a:lnTo>
                    <a:lnTo>
                      <a:pt x="0" y="1554"/>
                    </a:lnTo>
                    <a:lnTo>
                      <a:pt x="4" y="1550"/>
                    </a:lnTo>
                    <a:lnTo>
                      <a:pt x="8" y="1546"/>
                    </a:lnTo>
                    <a:lnTo>
                      <a:pt x="13" y="1543"/>
                    </a:lnTo>
                    <a:lnTo>
                      <a:pt x="17" y="1542"/>
                    </a:lnTo>
                    <a:lnTo>
                      <a:pt x="8" y="1542"/>
                    </a:lnTo>
                    <a:lnTo>
                      <a:pt x="0" y="1542"/>
                    </a:lnTo>
                    <a:lnTo>
                      <a:pt x="0" y="1522"/>
                    </a:lnTo>
                    <a:lnTo>
                      <a:pt x="0" y="1503"/>
                    </a:lnTo>
                    <a:lnTo>
                      <a:pt x="0" y="1485"/>
                    </a:lnTo>
                    <a:lnTo>
                      <a:pt x="0" y="1467"/>
                    </a:lnTo>
                    <a:lnTo>
                      <a:pt x="4" y="1463"/>
                    </a:lnTo>
                    <a:lnTo>
                      <a:pt x="8" y="1459"/>
                    </a:lnTo>
                    <a:lnTo>
                      <a:pt x="13" y="1456"/>
                    </a:lnTo>
                    <a:lnTo>
                      <a:pt x="17" y="1455"/>
                    </a:lnTo>
                    <a:lnTo>
                      <a:pt x="8" y="1455"/>
                    </a:lnTo>
                    <a:lnTo>
                      <a:pt x="0" y="1455"/>
                    </a:lnTo>
                    <a:lnTo>
                      <a:pt x="0" y="1447"/>
                    </a:lnTo>
                    <a:lnTo>
                      <a:pt x="0" y="1438"/>
                    </a:lnTo>
                    <a:lnTo>
                      <a:pt x="4" y="1434"/>
                    </a:lnTo>
                    <a:lnTo>
                      <a:pt x="8" y="1430"/>
                    </a:lnTo>
                    <a:lnTo>
                      <a:pt x="13" y="1427"/>
                    </a:lnTo>
                    <a:lnTo>
                      <a:pt x="17" y="1426"/>
                    </a:lnTo>
                    <a:lnTo>
                      <a:pt x="8" y="1426"/>
                    </a:lnTo>
                    <a:lnTo>
                      <a:pt x="0" y="1426"/>
                    </a:lnTo>
                    <a:lnTo>
                      <a:pt x="0" y="1418"/>
                    </a:lnTo>
                    <a:lnTo>
                      <a:pt x="0" y="1409"/>
                    </a:lnTo>
                    <a:lnTo>
                      <a:pt x="8" y="1409"/>
                    </a:lnTo>
                    <a:lnTo>
                      <a:pt x="17" y="1409"/>
                    </a:lnTo>
                    <a:lnTo>
                      <a:pt x="17" y="1392"/>
                    </a:lnTo>
                    <a:lnTo>
                      <a:pt x="17" y="1380"/>
                    </a:lnTo>
                    <a:lnTo>
                      <a:pt x="8" y="1380"/>
                    </a:lnTo>
                    <a:lnTo>
                      <a:pt x="0" y="1380"/>
                    </a:lnTo>
                    <a:lnTo>
                      <a:pt x="0" y="1363"/>
                    </a:lnTo>
                    <a:lnTo>
                      <a:pt x="0" y="1349"/>
                    </a:lnTo>
                    <a:lnTo>
                      <a:pt x="0" y="1335"/>
                    </a:lnTo>
                    <a:lnTo>
                      <a:pt x="0" y="1322"/>
                    </a:lnTo>
                    <a:lnTo>
                      <a:pt x="4" y="1318"/>
                    </a:lnTo>
                    <a:lnTo>
                      <a:pt x="8" y="1314"/>
                    </a:lnTo>
                    <a:lnTo>
                      <a:pt x="13" y="1311"/>
                    </a:lnTo>
                    <a:lnTo>
                      <a:pt x="17" y="1310"/>
                    </a:lnTo>
                    <a:lnTo>
                      <a:pt x="8" y="1310"/>
                    </a:lnTo>
                    <a:lnTo>
                      <a:pt x="0" y="1310"/>
                    </a:lnTo>
                    <a:lnTo>
                      <a:pt x="0" y="1301"/>
                    </a:lnTo>
                    <a:lnTo>
                      <a:pt x="0" y="1293"/>
                    </a:lnTo>
                    <a:lnTo>
                      <a:pt x="4" y="1288"/>
                    </a:lnTo>
                    <a:lnTo>
                      <a:pt x="8" y="1285"/>
                    </a:lnTo>
                    <a:lnTo>
                      <a:pt x="13" y="1282"/>
                    </a:lnTo>
                    <a:lnTo>
                      <a:pt x="17" y="1281"/>
                    </a:lnTo>
                    <a:lnTo>
                      <a:pt x="8" y="1281"/>
                    </a:lnTo>
                    <a:lnTo>
                      <a:pt x="0" y="1281"/>
                    </a:lnTo>
                    <a:lnTo>
                      <a:pt x="0" y="1272"/>
                    </a:lnTo>
                    <a:lnTo>
                      <a:pt x="0" y="1264"/>
                    </a:lnTo>
                    <a:lnTo>
                      <a:pt x="8" y="1264"/>
                    </a:lnTo>
                    <a:lnTo>
                      <a:pt x="17" y="1264"/>
                    </a:lnTo>
                    <a:lnTo>
                      <a:pt x="17" y="1252"/>
                    </a:lnTo>
                    <a:lnTo>
                      <a:pt x="17" y="1241"/>
                    </a:lnTo>
                    <a:lnTo>
                      <a:pt x="17" y="1232"/>
                    </a:lnTo>
                    <a:lnTo>
                      <a:pt x="17" y="1223"/>
                    </a:lnTo>
                    <a:lnTo>
                      <a:pt x="8" y="1223"/>
                    </a:lnTo>
                    <a:lnTo>
                      <a:pt x="0" y="1223"/>
                    </a:lnTo>
                    <a:lnTo>
                      <a:pt x="0" y="1205"/>
                    </a:lnTo>
                    <a:lnTo>
                      <a:pt x="0" y="1193"/>
                    </a:lnTo>
                    <a:lnTo>
                      <a:pt x="8" y="1193"/>
                    </a:lnTo>
                    <a:lnTo>
                      <a:pt x="17" y="1193"/>
                    </a:lnTo>
                    <a:lnTo>
                      <a:pt x="17" y="1177"/>
                    </a:lnTo>
                    <a:lnTo>
                      <a:pt x="17" y="1162"/>
                    </a:lnTo>
                    <a:lnTo>
                      <a:pt x="17" y="1148"/>
                    </a:lnTo>
                    <a:lnTo>
                      <a:pt x="17" y="1135"/>
                    </a:lnTo>
                    <a:lnTo>
                      <a:pt x="8" y="1135"/>
                    </a:lnTo>
                    <a:lnTo>
                      <a:pt x="0" y="1135"/>
                    </a:lnTo>
                    <a:lnTo>
                      <a:pt x="0" y="1118"/>
                    </a:lnTo>
                    <a:lnTo>
                      <a:pt x="0" y="1106"/>
                    </a:lnTo>
                    <a:lnTo>
                      <a:pt x="8" y="1106"/>
                    </a:lnTo>
                    <a:lnTo>
                      <a:pt x="17" y="1106"/>
                    </a:lnTo>
                    <a:lnTo>
                      <a:pt x="17" y="1093"/>
                    </a:lnTo>
                    <a:lnTo>
                      <a:pt x="17" y="1081"/>
                    </a:lnTo>
                    <a:lnTo>
                      <a:pt x="17" y="1069"/>
                    </a:lnTo>
                    <a:lnTo>
                      <a:pt x="17" y="1059"/>
                    </a:lnTo>
                    <a:lnTo>
                      <a:pt x="8" y="1059"/>
                    </a:lnTo>
                    <a:lnTo>
                      <a:pt x="0" y="1059"/>
                    </a:lnTo>
                    <a:lnTo>
                      <a:pt x="0" y="1043"/>
                    </a:lnTo>
                    <a:lnTo>
                      <a:pt x="0" y="1031"/>
                    </a:lnTo>
                    <a:lnTo>
                      <a:pt x="4" y="1026"/>
                    </a:lnTo>
                    <a:lnTo>
                      <a:pt x="8" y="1023"/>
                    </a:lnTo>
                    <a:lnTo>
                      <a:pt x="13" y="1020"/>
                    </a:lnTo>
                    <a:lnTo>
                      <a:pt x="17" y="1019"/>
                    </a:lnTo>
                    <a:lnTo>
                      <a:pt x="8" y="1019"/>
                    </a:lnTo>
                    <a:lnTo>
                      <a:pt x="0" y="1019"/>
                    </a:lnTo>
                    <a:lnTo>
                      <a:pt x="0" y="1010"/>
                    </a:lnTo>
                    <a:lnTo>
                      <a:pt x="0" y="1001"/>
                    </a:lnTo>
                    <a:lnTo>
                      <a:pt x="4" y="997"/>
                    </a:lnTo>
                    <a:lnTo>
                      <a:pt x="8" y="993"/>
                    </a:lnTo>
                    <a:lnTo>
                      <a:pt x="13" y="991"/>
                    </a:lnTo>
                    <a:lnTo>
                      <a:pt x="17" y="990"/>
                    </a:lnTo>
                    <a:lnTo>
                      <a:pt x="8" y="990"/>
                    </a:lnTo>
                    <a:lnTo>
                      <a:pt x="0" y="990"/>
                    </a:lnTo>
                    <a:lnTo>
                      <a:pt x="0" y="973"/>
                    </a:lnTo>
                    <a:lnTo>
                      <a:pt x="0" y="961"/>
                    </a:lnTo>
                    <a:lnTo>
                      <a:pt x="8" y="961"/>
                    </a:lnTo>
                    <a:lnTo>
                      <a:pt x="17" y="961"/>
                    </a:lnTo>
                    <a:lnTo>
                      <a:pt x="17" y="952"/>
                    </a:lnTo>
                    <a:lnTo>
                      <a:pt x="17" y="943"/>
                    </a:lnTo>
                    <a:lnTo>
                      <a:pt x="13" y="939"/>
                    </a:lnTo>
                    <a:lnTo>
                      <a:pt x="8" y="935"/>
                    </a:lnTo>
                    <a:lnTo>
                      <a:pt x="4" y="933"/>
                    </a:lnTo>
                    <a:lnTo>
                      <a:pt x="0" y="932"/>
                    </a:lnTo>
                    <a:lnTo>
                      <a:pt x="8" y="932"/>
                    </a:lnTo>
                    <a:lnTo>
                      <a:pt x="17" y="932"/>
                    </a:lnTo>
                    <a:lnTo>
                      <a:pt x="17" y="923"/>
                    </a:lnTo>
                    <a:lnTo>
                      <a:pt x="17" y="914"/>
                    </a:lnTo>
                    <a:lnTo>
                      <a:pt x="8" y="914"/>
                    </a:lnTo>
                    <a:lnTo>
                      <a:pt x="0" y="914"/>
                    </a:lnTo>
                    <a:lnTo>
                      <a:pt x="0" y="902"/>
                    </a:lnTo>
                    <a:lnTo>
                      <a:pt x="0" y="892"/>
                    </a:lnTo>
                    <a:lnTo>
                      <a:pt x="0" y="883"/>
                    </a:lnTo>
                    <a:lnTo>
                      <a:pt x="0" y="874"/>
                    </a:lnTo>
                    <a:lnTo>
                      <a:pt x="8" y="874"/>
                    </a:lnTo>
                    <a:lnTo>
                      <a:pt x="17" y="874"/>
                    </a:lnTo>
                    <a:lnTo>
                      <a:pt x="17" y="865"/>
                    </a:lnTo>
                    <a:lnTo>
                      <a:pt x="17" y="856"/>
                    </a:lnTo>
                    <a:lnTo>
                      <a:pt x="13" y="852"/>
                    </a:lnTo>
                    <a:lnTo>
                      <a:pt x="8" y="848"/>
                    </a:lnTo>
                    <a:lnTo>
                      <a:pt x="4" y="846"/>
                    </a:lnTo>
                    <a:lnTo>
                      <a:pt x="0" y="845"/>
                    </a:lnTo>
                    <a:lnTo>
                      <a:pt x="8" y="845"/>
                    </a:lnTo>
                    <a:lnTo>
                      <a:pt x="17" y="845"/>
                    </a:lnTo>
                    <a:lnTo>
                      <a:pt x="17" y="835"/>
                    </a:lnTo>
                    <a:lnTo>
                      <a:pt x="17" y="826"/>
                    </a:lnTo>
                    <a:lnTo>
                      <a:pt x="8" y="826"/>
                    </a:lnTo>
                    <a:lnTo>
                      <a:pt x="0" y="826"/>
                    </a:lnTo>
                    <a:lnTo>
                      <a:pt x="0" y="814"/>
                    </a:lnTo>
                    <a:lnTo>
                      <a:pt x="0" y="804"/>
                    </a:lnTo>
                    <a:lnTo>
                      <a:pt x="0" y="795"/>
                    </a:lnTo>
                    <a:lnTo>
                      <a:pt x="0" y="786"/>
                    </a:lnTo>
                    <a:lnTo>
                      <a:pt x="8" y="786"/>
                    </a:lnTo>
                    <a:lnTo>
                      <a:pt x="17" y="786"/>
                    </a:lnTo>
                    <a:lnTo>
                      <a:pt x="17" y="777"/>
                    </a:lnTo>
                    <a:lnTo>
                      <a:pt x="17" y="768"/>
                    </a:lnTo>
                    <a:lnTo>
                      <a:pt x="13" y="764"/>
                    </a:lnTo>
                    <a:lnTo>
                      <a:pt x="8" y="760"/>
                    </a:lnTo>
                    <a:lnTo>
                      <a:pt x="4" y="758"/>
                    </a:lnTo>
                    <a:lnTo>
                      <a:pt x="0" y="757"/>
                    </a:lnTo>
                    <a:lnTo>
                      <a:pt x="8" y="757"/>
                    </a:lnTo>
                    <a:lnTo>
                      <a:pt x="17" y="757"/>
                    </a:lnTo>
                    <a:lnTo>
                      <a:pt x="17" y="744"/>
                    </a:lnTo>
                    <a:lnTo>
                      <a:pt x="17" y="731"/>
                    </a:lnTo>
                    <a:lnTo>
                      <a:pt x="17" y="720"/>
                    </a:lnTo>
                    <a:lnTo>
                      <a:pt x="17" y="710"/>
                    </a:lnTo>
                    <a:lnTo>
                      <a:pt x="13" y="706"/>
                    </a:lnTo>
                    <a:lnTo>
                      <a:pt x="8" y="702"/>
                    </a:lnTo>
                    <a:lnTo>
                      <a:pt x="4" y="700"/>
                    </a:lnTo>
                    <a:lnTo>
                      <a:pt x="0" y="699"/>
                    </a:lnTo>
                    <a:lnTo>
                      <a:pt x="8" y="699"/>
                    </a:lnTo>
                    <a:lnTo>
                      <a:pt x="17" y="699"/>
                    </a:lnTo>
                    <a:lnTo>
                      <a:pt x="17" y="678"/>
                    </a:lnTo>
                    <a:lnTo>
                      <a:pt x="17" y="659"/>
                    </a:lnTo>
                    <a:lnTo>
                      <a:pt x="17" y="641"/>
                    </a:lnTo>
                    <a:lnTo>
                      <a:pt x="17" y="623"/>
                    </a:lnTo>
                    <a:lnTo>
                      <a:pt x="13" y="619"/>
                    </a:lnTo>
                    <a:lnTo>
                      <a:pt x="8" y="615"/>
                    </a:lnTo>
                    <a:lnTo>
                      <a:pt x="4" y="613"/>
                    </a:lnTo>
                    <a:lnTo>
                      <a:pt x="0" y="611"/>
                    </a:lnTo>
                    <a:lnTo>
                      <a:pt x="8" y="611"/>
                    </a:lnTo>
                    <a:lnTo>
                      <a:pt x="17" y="611"/>
                    </a:lnTo>
                    <a:lnTo>
                      <a:pt x="17" y="579"/>
                    </a:lnTo>
                    <a:lnTo>
                      <a:pt x="17" y="547"/>
                    </a:lnTo>
                    <a:lnTo>
                      <a:pt x="17" y="516"/>
                    </a:lnTo>
                    <a:lnTo>
                      <a:pt x="17" y="485"/>
                    </a:lnTo>
                    <a:lnTo>
                      <a:pt x="17" y="453"/>
                    </a:lnTo>
                    <a:lnTo>
                      <a:pt x="17" y="422"/>
                    </a:lnTo>
                    <a:lnTo>
                      <a:pt x="17" y="391"/>
                    </a:lnTo>
                    <a:lnTo>
                      <a:pt x="17" y="361"/>
                    </a:lnTo>
                    <a:lnTo>
                      <a:pt x="21" y="361"/>
                    </a:lnTo>
                    <a:lnTo>
                      <a:pt x="29" y="361"/>
                    </a:lnTo>
                    <a:lnTo>
                      <a:pt x="29" y="344"/>
                    </a:lnTo>
                    <a:lnTo>
                      <a:pt x="29" y="332"/>
                    </a:lnTo>
                    <a:lnTo>
                      <a:pt x="34" y="328"/>
                    </a:lnTo>
                    <a:lnTo>
                      <a:pt x="41" y="324"/>
                    </a:lnTo>
                    <a:lnTo>
                      <a:pt x="49" y="321"/>
                    </a:lnTo>
                    <a:lnTo>
                      <a:pt x="58" y="320"/>
                    </a:lnTo>
                    <a:lnTo>
                      <a:pt x="58" y="304"/>
                    </a:lnTo>
                    <a:lnTo>
                      <a:pt x="58" y="291"/>
                    </a:lnTo>
                    <a:lnTo>
                      <a:pt x="66" y="291"/>
                    </a:lnTo>
                    <a:lnTo>
                      <a:pt x="75" y="291"/>
                    </a:lnTo>
                    <a:lnTo>
                      <a:pt x="74" y="279"/>
                    </a:lnTo>
                    <a:lnTo>
                      <a:pt x="74" y="270"/>
                    </a:lnTo>
                    <a:lnTo>
                      <a:pt x="75" y="267"/>
                    </a:lnTo>
                    <a:lnTo>
                      <a:pt x="77" y="264"/>
                    </a:lnTo>
                    <a:lnTo>
                      <a:pt x="81" y="263"/>
                    </a:lnTo>
                    <a:lnTo>
                      <a:pt x="87" y="262"/>
                    </a:lnTo>
                    <a:lnTo>
                      <a:pt x="87" y="253"/>
                    </a:lnTo>
                    <a:lnTo>
                      <a:pt x="87" y="245"/>
                    </a:lnTo>
                    <a:lnTo>
                      <a:pt x="96" y="245"/>
                    </a:lnTo>
                    <a:lnTo>
                      <a:pt x="105" y="245"/>
                    </a:lnTo>
                    <a:lnTo>
                      <a:pt x="105" y="228"/>
                    </a:lnTo>
                    <a:lnTo>
                      <a:pt x="105" y="216"/>
                    </a:lnTo>
                    <a:lnTo>
                      <a:pt x="106" y="211"/>
                    </a:lnTo>
                    <a:lnTo>
                      <a:pt x="109" y="208"/>
                    </a:lnTo>
                    <a:lnTo>
                      <a:pt x="112" y="205"/>
                    </a:lnTo>
                    <a:lnTo>
                      <a:pt x="117" y="204"/>
                    </a:lnTo>
                    <a:lnTo>
                      <a:pt x="125" y="204"/>
                    </a:lnTo>
                    <a:lnTo>
                      <a:pt x="134" y="204"/>
                    </a:lnTo>
                    <a:lnTo>
                      <a:pt x="134" y="187"/>
                    </a:lnTo>
                    <a:lnTo>
                      <a:pt x="134" y="175"/>
                    </a:lnTo>
                    <a:lnTo>
                      <a:pt x="146" y="175"/>
                    </a:lnTo>
                    <a:lnTo>
                      <a:pt x="163" y="175"/>
                    </a:lnTo>
                    <a:lnTo>
                      <a:pt x="163" y="166"/>
                    </a:lnTo>
                    <a:lnTo>
                      <a:pt x="163" y="158"/>
                    </a:lnTo>
                    <a:lnTo>
                      <a:pt x="159" y="153"/>
                    </a:lnTo>
                    <a:lnTo>
                      <a:pt x="154" y="150"/>
                    </a:lnTo>
                    <a:lnTo>
                      <a:pt x="150" y="147"/>
                    </a:lnTo>
                    <a:lnTo>
                      <a:pt x="146" y="146"/>
                    </a:lnTo>
                    <a:lnTo>
                      <a:pt x="154" y="146"/>
                    </a:lnTo>
                    <a:lnTo>
                      <a:pt x="163" y="146"/>
                    </a:lnTo>
                    <a:lnTo>
                      <a:pt x="164" y="137"/>
                    </a:lnTo>
                    <a:lnTo>
                      <a:pt x="167" y="129"/>
                    </a:lnTo>
                    <a:lnTo>
                      <a:pt x="170" y="122"/>
                    </a:lnTo>
                    <a:lnTo>
                      <a:pt x="175" y="117"/>
                    </a:lnTo>
                    <a:lnTo>
                      <a:pt x="183" y="117"/>
                    </a:lnTo>
                    <a:lnTo>
                      <a:pt x="192" y="117"/>
                    </a:lnTo>
                    <a:lnTo>
                      <a:pt x="191" y="104"/>
                    </a:lnTo>
                    <a:lnTo>
                      <a:pt x="191" y="95"/>
                    </a:lnTo>
                    <a:lnTo>
                      <a:pt x="192" y="92"/>
                    </a:lnTo>
                    <a:lnTo>
                      <a:pt x="194" y="89"/>
                    </a:lnTo>
                    <a:lnTo>
                      <a:pt x="198" y="88"/>
                    </a:lnTo>
                    <a:lnTo>
                      <a:pt x="204" y="87"/>
                    </a:lnTo>
                    <a:lnTo>
                      <a:pt x="204" y="74"/>
                    </a:lnTo>
                    <a:lnTo>
                      <a:pt x="204" y="62"/>
                    </a:lnTo>
                    <a:lnTo>
                      <a:pt x="204" y="50"/>
                    </a:lnTo>
                    <a:lnTo>
                      <a:pt x="204" y="41"/>
                    </a:lnTo>
                    <a:lnTo>
                      <a:pt x="209" y="36"/>
                    </a:lnTo>
                    <a:lnTo>
                      <a:pt x="216" y="33"/>
                    </a:lnTo>
                    <a:lnTo>
                      <a:pt x="224" y="30"/>
                    </a:lnTo>
                    <a:lnTo>
                      <a:pt x="233" y="29"/>
                    </a:lnTo>
                    <a:lnTo>
                      <a:pt x="233" y="20"/>
                    </a:lnTo>
                    <a:lnTo>
                      <a:pt x="233" y="11"/>
                    </a:lnTo>
                    <a:lnTo>
                      <a:pt x="238" y="7"/>
                    </a:lnTo>
                    <a:lnTo>
                      <a:pt x="246" y="4"/>
                    </a:lnTo>
                    <a:lnTo>
                      <a:pt x="254" y="1"/>
                    </a:lnTo>
                    <a:lnTo>
                      <a:pt x="263" y="0"/>
                    </a:lnTo>
                    <a:lnTo>
                      <a:pt x="263" y="4"/>
                    </a:lnTo>
                    <a:lnTo>
                      <a:pt x="263" y="11"/>
                    </a:lnTo>
                    <a:lnTo>
                      <a:pt x="271" y="11"/>
                    </a:lnTo>
                    <a:lnTo>
                      <a:pt x="280" y="11"/>
                    </a:lnTo>
                    <a:lnTo>
                      <a:pt x="280" y="20"/>
                    </a:lnTo>
                    <a:lnTo>
                      <a:pt x="280" y="29"/>
                    </a:lnTo>
                    <a:lnTo>
                      <a:pt x="271" y="29"/>
                    </a:lnTo>
                    <a:lnTo>
                      <a:pt x="263" y="29"/>
                    </a:lnTo>
                    <a:lnTo>
                      <a:pt x="263" y="41"/>
                    </a:lnTo>
                    <a:lnTo>
                      <a:pt x="263" y="58"/>
                    </a:lnTo>
                    <a:lnTo>
                      <a:pt x="271" y="58"/>
                    </a:lnTo>
                    <a:lnTo>
                      <a:pt x="280" y="58"/>
                    </a:lnTo>
                    <a:lnTo>
                      <a:pt x="280" y="71"/>
                    </a:lnTo>
                    <a:lnTo>
                      <a:pt x="280" y="85"/>
                    </a:lnTo>
                    <a:lnTo>
                      <a:pt x="280" y="100"/>
                    </a:lnTo>
                    <a:lnTo>
                      <a:pt x="280" y="117"/>
                    </a:lnTo>
                    <a:lnTo>
                      <a:pt x="280" y="121"/>
                    </a:lnTo>
                    <a:lnTo>
                      <a:pt x="280" y="129"/>
                    </a:lnTo>
                    <a:lnTo>
                      <a:pt x="281" y="133"/>
                    </a:lnTo>
                    <a:lnTo>
                      <a:pt x="284" y="137"/>
                    </a:lnTo>
                    <a:lnTo>
                      <a:pt x="287" y="142"/>
                    </a:lnTo>
                    <a:lnTo>
                      <a:pt x="292" y="146"/>
                    </a:lnTo>
                    <a:lnTo>
                      <a:pt x="292" y="155"/>
                    </a:lnTo>
                    <a:lnTo>
                      <a:pt x="292" y="164"/>
                    </a:lnTo>
                    <a:lnTo>
                      <a:pt x="292" y="175"/>
                    </a:lnTo>
                    <a:lnTo>
                      <a:pt x="292" y="187"/>
                    </a:lnTo>
                    <a:lnTo>
                      <a:pt x="300" y="187"/>
                    </a:lnTo>
                    <a:lnTo>
                      <a:pt x="309" y="187"/>
                    </a:lnTo>
                    <a:lnTo>
                      <a:pt x="308" y="208"/>
                    </a:lnTo>
                    <a:lnTo>
                      <a:pt x="306" y="237"/>
                    </a:lnTo>
                    <a:lnTo>
                      <a:pt x="307" y="251"/>
                    </a:lnTo>
                    <a:lnTo>
                      <a:pt x="309" y="263"/>
                    </a:lnTo>
                    <a:lnTo>
                      <a:pt x="311" y="267"/>
                    </a:lnTo>
                    <a:lnTo>
                      <a:pt x="314" y="271"/>
                    </a:lnTo>
                    <a:lnTo>
                      <a:pt x="317" y="273"/>
                    </a:lnTo>
                    <a:lnTo>
                      <a:pt x="321" y="274"/>
                    </a:lnTo>
                    <a:lnTo>
                      <a:pt x="321" y="300"/>
                    </a:lnTo>
                    <a:lnTo>
                      <a:pt x="321" y="326"/>
                    </a:lnTo>
                    <a:lnTo>
                      <a:pt x="321" y="352"/>
                    </a:lnTo>
                    <a:lnTo>
                      <a:pt x="321" y="378"/>
                    </a:lnTo>
                    <a:lnTo>
                      <a:pt x="326" y="379"/>
                    </a:lnTo>
                    <a:lnTo>
                      <a:pt x="333" y="382"/>
                    </a:lnTo>
                    <a:lnTo>
                      <a:pt x="341" y="386"/>
                    </a:lnTo>
                    <a:lnTo>
                      <a:pt x="350" y="390"/>
                    </a:lnTo>
                    <a:lnTo>
                      <a:pt x="350" y="399"/>
                    </a:lnTo>
                    <a:lnTo>
                      <a:pt x="350" y="407"/>
                    </a:lnTo>
                    <a:lnTo>
                      <a:pt x="333" y="407"/>
                    </a:lnTo>
                    <a:lnTo>
                      <a:pt x="321" y="407"/>
                    </a:lnTo>
                    <a:lnTo>
                      <a:pt x="321" y="420"/>
                    </a:lnTo>
                    <a:lnTo>
                      <a:pt x="321" y="436"/>
                    </a:lnTo>
                    <a:lnTo>
                      <a:pt x="325" y="437"/>
                    </a:lnTo>
                    <a:lnTo>
                      <a:pt x="329" y="440"/>
                    </a:lnTo>
                    <a:lnTo>
                      <a:pt x="334" y="444"/>
                    </a:lnTo>
                    <a:lnTo>
                      <a:pt x="338" y="448"/>
                    </a:lnTo>
                    <a:lnTo>
                      <a:pt x="329" y="448"/>
                    </a:lnTo>
                    <a:lnTo>
                      <a:pt x="321" y="448"/>
                    </a:lnTo>
                    <a:lnTo>
                      <a:pt x="321" y="457"/>
                    </a:lnTo>
                    <a:lnTo>
                      <a:pt x="321" y="465"/>
                    </a:lnTo>
                    <a:lnTo>
                      <a:pt x="329" y="465"/>
                    </a:lnTo>
                    <a:lnTo>
                      <a:pt x="338" y="465"/>
                    </a:lnTo>
                    <a:lnTo>
                      <a:pt x="338" y="474"/>
                    </a:lnTo>
                    <a:lnTo>
                      <a:pt x="338" y="485"/>
                    </a:lnTo>
                    <a:lnTo>
                      <a:pt x="338" y="495"/>
                    </a:lnTo>
                    <a:lnTo>
                      <a:pt x="338" y="507"/>
                    </a:lnTo>
                    <a:lnTo>
                      <a:pt x="329" y="507"/>
                    </a:lnTo>
                    <a:lnTo>
                      <a:pt x="321" y="507"/>
                    </a:lnTo>
                    <a:lnTo>
                      <a:pt x="321" y="516"/>
                    </a:lnTo>
                    <a:lnTo>
                      <a:pt x="321" y="524"/>
                    </a:lnTo>
                    <a:lnTo>
                      <a:pt x="329" y="524"/>
                    </a:lnTo>
                    <a:lnTo>
                      <a:pt x="338" y="524"/>
                    </a:lnTo>
                    <a:lnTo>
                      <a:pt x="338" y="568"/>
                    </a:lnTo>
                    <a:lnTo>
                      <a:pt x="338" y="612"/>
                    </a:lnTo>
                    <a:lnTo>
                      <a:pt x="338" y="655"/>
                    </a:lnTo>
                    <a:lnTo>
                      <a:pt x="338" y="699"/>
                    </a:lnTo>
                    <a:lnTo>
                      <a:pt x="338" y="742"/>
                    </a:lnTo>
                    <a:lnTo>
                      <a:pt x="338" y="786"/>
                    </a:lnTo>
                    <a:lnTo>
                      <a:pt x="338" y="829"/>
                    </a:lnTo>
                    <a:lnTo>
                      <a:pt x="338" y="874"/>
                    </a:lnTo>
                    <a:lnTo>
                      <a:pt x="329" y="874"/>
                    </a:lnTo>
                    <a:lnTo>
                      <a:pt x="321" y="874"/>
                    </a:lnTo>
                    <a:lnTo>
                      <a:pt x="321" y="886"/>
                    </a:lnTo>
                    <a:lnTo>
                      <a:pt x="321" y="903"/>
                    </a:lnTo>
                    <a:lnTo>
                      <a:pt x="329" y="903"/>
                    </a:lnTo>
                    <a:lnTo>
                      <a:pt x="338" y="903"/>
                    </a:lnTo>
                    <a:lnTo>
                      <a:pt x="338" y="915"/>
                    </a:lnTo>
                    <a:lnTo>
                      <a:pt x="338" y="932"/>
                    </a:lnTo>
                    <a:lnTo>
                      <a:pt x="329" y="932"/>
                    </a:lnTo>
                    <a:lnTo>
                      <a:pt x="321" y="932"/>
                    </a:lnTo>
                    <a:lnTo>
                      <a:pt x="321" y="941"/>
                    </a:lnTo>
                    <a:lnTo>
                      <a:pt x="321" y="950"/>
                    </a:lnTo>
                    <a:lnTo>
                      <a:pt x="321" y="960"/>
                    </a:lnTo>
                    <a:lnTo>
                      <a:pt x="321" y="972"/>
                    </a:lnTo>
                    <a:lnTo>
                      <a:pt x="329" y="972"/>
                    </a:lnTo>
                    <a:lnTo>
                      <a:pt x="338" y="972"/>
                    </a:lnTo>
                    <a:lnTo>
                      <a:pt x="338" y="982"/>
                    </a:lnTo>
                    <a:lnTo>
                      <a:pt x="338" y="994"/>
                    </a:lnTo>
                    <a:lnTo>
                      <a:pt x="338" y="1006"/>
                    </a:lnTo>
                    <a:lnTo>
                      <a:pt x="338" y="1019"/>
                    </a:lnTo>
                    <a:lnTo>
                      <a:pt x="334" y="1020"/>
                    </a:lnTo>
                    <a:lnTo>
                      <a:pt x="329" y="1023"/>
                    </a:lnTo>
                    <a:lnTo>
                      <a:pt x="325" y="1026"/>
                    </a:lnTo>
                    <a:lnTo>
                      <a:pt x="321" y="1031"/>
                    </a:lnTo>
                    <a:lnTo>
                      <a:pt x="329" y="1031"/>
                    </a:lnTo>
                    <a:lnTo>
                      <a:pt x="338" y="1031"/>
                    </a:lnTo>
                    <a:lnTo>
                      <a:pt x="338" y="1048"/>
                    </a:lnTo>
                    <a:lnTo>
                      <a:pt x="338" y="1066"/>
                    </a:lnTo>
                    <a:lnTo>
                      <a:pt x="338" y="1085"/>
                    </a:lnTo>
                    <a:lnTo>
                      <a:pt x="338" y="1106"/>
                    </a:lnTo>
                    <a:lnTo>
                      <a:pt x="338" y="1110"/>
                    </a:lnTo>
                    <a:lnTo>
                      <a:pt x="338" y="1117"/>
                    </a:lnTo>
                    <a:lnTo>
                      <a:pt x="338" y="1127"/>
                    </a:lnTo>
                    <a:lnTo>
                      <a:pt x="338" y="1139"/>
                    </a:lnTo>
                    <a:lnTo>
                      <a:pt x="338" y="1151"/>
                    </a:lnTo>
                    <a:lnTo>
                      <a:pt x="338" y="1164"/>
                    </a:lnTo>
                    <a:lnTo>
                      <a:pt x="334" y="1165"/>
                    </a:lnTo>
                    <a:lnTo>
                      <a:pt x="329" y="1168"/>
                    </a:lnTo>
                    <a:lnTo>
                      <a:pt x="325" y="1171"/>
                    </a:lnTo>
                    <a:lnTo>
                      <a:pt x="321" y="1176"/>
                    </a:lnTo>
                    <a:lnTo>
                      <a:pt x="329" y="1176"/>
                    </a:lnTo>
                    <a:lnTo>
                      <a:pt x="338" y="1176"/>
                    </a:lnTo>
                    <a:lnTo>
                      <a:pt x="338" y="1193"/>
                    </a:lnTo>
                    <a:lnTo>
                      <a:pt x="338" y="1212"/>
                    </a:lnTo>
                    <a:lnTo>
                      <a:pt x="338" y="1231"/>
                    </a:lnTo>
                    <a:lnTo>
                      <a:pt x="338" y="1252"/>
                    </a:lnTo>
                    <a:lnTo>
                      <a:pt x="334" y="1253"/>
                    </a:lnTo>
                    <a:lnTo>
                      <a:pt x="329" y="1256"/>
                    </a:lnTo>
                    <a:lnTo>
                      <a:pt x="325" y="1260"/>
                    </a:lnTo>
                    <a:lnTo>
                      <a:pt x="321" y="1264"/>
                    </a:lnTo>
                    <a:lnTo>
                      <a:pt x="329" y="1264"/>
                    </a:lnTo>
                    <a:lnTo>
                      <a:pt x="338" y="1264"/>
                    </a:lnTo>
                    <a:lnTo>
                      <a:pt x="338" y="1295"/>
                    </a:lnTo>
                    <a:lnTo>
                      <a:pt x="338" y="1328"/>
                    </a:lnTo>
                    <a:lnTo>
                      <a:pt x="338" y="1363"/>
                    </a:lnTo>
                    <a:lnTo>
                      <a:pt x="338" y="1397"/>
                    </a:lnTo>
                    <a:lnTo>
                      <a:pt x="334" y="1398"/>
                    </a:lnTo>
                    <a:lnTo>
                      <a:pt x="329" y="1401"/>
                    </a:lnTo>
                    <a:lnTo>
                      <a:pt x="325" y="1405"/>
                    </a:lnTo>
                    <a:lnTo>
                      <a:pt x="321" y="1409"/>
                    </a:lnTo>
                    <a:lnTo>
                      <a:pt x="329" y="1409"/>
                    </a:lnTo>
                    <a:lnTo>
                      <a:pt x="338" y="1409"/>
                    </a:lnTo>
                    <a:lnTo>
                      <a:pt x="338" y="1419"/>
                    </a:lnTo>
                    <a:lnTo>
                      <a:pt x="338" y="1430"/>
                    </a:lnTo>
                    <a:lnTo>
                      <a:pt x="338" y="1442"/>
                    </a:lnTo>
                    <a:lnTo>
                      <a:pt x="338" y="1455"/>
                    </a:lnTo>
                    <a:lnTo>
                      <a:pt x="334" y="1456"/>
                    </a:lnTo>
                    <a:lnTo>
                      <a:pt x="329" y="1459"/>
                    </a:lnTo>
                    <a:lnTo>
                      <a:pt x="325" y="1463"/>
                    </a:lnTo>
                    <a:lnTo>
                      <a:pt x="321" y="1467"/>
                    </a:lnTo>
                    <a:lnTo>
                      <a:pt x="329" y="1467"/>
                    </a:lnTo>
                    <a:lnTo>
                      <a:pt x="338" y="1467"/>
                    </a:lnTo>
                    <a:lnTo>
                      <a:pt x="338" y="1479"/>
                    </a:lnTo>
                    <a:lnTo>
                      <a:pt x="338" y="1496"/>
                    </a:lnTo>
                    <a:lnTo>
                      <a:pt x="329" y="1496"/>
                    </a:lnTo>
                    <a:lnTo>
                      <a:pt x="321" y="1496"/>
                    </a:lnTo>
                    <a:lnTo>
                      <a:pt x="321" y="1508"/>
                    </a:lnTo>
                    <a:lnTo>
                      <a:pt x="321" y="1525"/>
                    </a:lnTo>
                    <a:lnTo>
                      <a:pt x="329" y="1525"/>
                    </a:lnTo>
                    <a:lnTo>
                      <a:pt x="338" y="1525"/>
                    </a:lnTo>
                    <a:lnTo>
                      <a:pt x="338" y="1535"/>
                    </a:lnTo>
                    <a:lnTo>
                      <a:pt x="338" y="1546"/>
                    </a:lnTo>
                    <a:lnTo>
                      <a:pt x="338" y="1558"/>
                    </a:lnTo>
                    <a:lnTo>
                      <a:pt x="338" y="1571"/>
                    </a:lnTo>
                    <a:lnTo>
                      <a:pt x="334" y="1572"/>
                    </a:lnTo>
                    <a:lnTo>
                      <a:pt x="329" y="1576"/>
                    </a:lnTo>
                    <a:lnTo>
                      <a:pt x="325" y="1580"/>
                    </a:lnTo>
                    <a:lnTo>
                      <a:pt x="321" y="1584"/>
                    </a:lnTo>
                    <a:lnTo>
                      <a:pt x="329" y="1584"/>
                    </a:lnTo>
                    <a:lnTo>
                      <a:pt x="338" y="1584"/>
                    </a:lnTo>
                    <a:lnTo>
                      <a:pt x="338" y="1593"/>
                    </a:lnTo>
                    <a:lnTo>
                      <a:pt x="338" y="1601"/>
                    </a:lnTo>
                    <a:lnTo>
                      <a:pt x="329" y="1601"/>
                    </a:lnTo>
                    <a:lnTo>
                      <a:pt x="321" y="1601"/>
                    </a:lnTo>
                    <a:lnTo>
                      <a:pt x="321" y="1614"/>
                    </a:lnTo>
                    <a:lnTo>
                      <a:pt x="321" y="1630"/>
                    </a:lnTo>
                    <a:lnTo>
                      <a:pt x="325" y="1631"/>
                    </a:lnTo>
                    <a:lnTo>
                      <a:pt x="329" y="1634"/>
                    </a:lnTo>
                    <a:lnTo>
                      <a:pt x="334" y="1638"/>
                    </a:lnTo>
                    <a:lnTo>
                      <a:pt x="338" y="1642"/>
                    </a:lnTo>
                    <a:lnTo>
                      <a:pt x="329" y="1642"/>
                    </a:lnTo>
                    <a:lnTo>
                      <a:pt x="321" y="1642"/>
                    </a:lnTo>
                    <a:lnTo>
                      <a:pt x="321" y="1660"/>
                    </a:lnTo>
                    <a:lnTo>
                      <a:pt x="321" y="1678"/>
                    </a:lnTo>
                    <a:lnTo>
                      <a:pt x="321" y="1697"/>
                    </a:lnTo>
                    <a:lnTo>
                      <a:pt x="321" y="1717"/>
                    </a:lnTo>
                    <a:lnTo>
                      <a:pt x="313" y="1717"/>
                    </a:lnTo>
                    <a:lnTo>
                      <a:pt x="309" y="1717"/>
                    </a:lnTo>
                    <a:lnTo>
                      <a:pt x="309" y="1730"/>
                    </a:lnTo>
                    <a:lnTo>
                      <a:pt x="309" y="1747"/>
                    </a:lnTo>
                    <a:lnTo>
                      <a:pt x="313" y="1750"/>
                    </a:lnTo>
                    <a:lnTo>
                      <a:pt x="321" y="1758"/>
                    </a:lnTo>
                    <a:lnTo>
                      <a:pt x="329" y="1758"/>
                    </a:lnTo>
                    <a:lnTo>
                      <a:pt x="338" y="1758"/>
                    </a:lnTo>
                    <a:lnTo>
                      <a:pt x="338" y="1767"/>
                    </a:lnTo>
                    <a:lnTo>
                      <a:pt x="338" y="1776"/>
                    </a:lnTo>
                    <a:lnTo>
                      <a:pt x="329" y="1776"/>
                    </a:lnTo>
                    <a:lnTo>
                      <a:pt x="321" y="1776"/>
                    </a:lnTo>
                    <a:lnTo>
                      <a:pt x="321" y="1803"/>
                    </a:lnTo>
                    <a:lnTo>
                      <a:pt x="321" y="1831"/>
                    </a:lnTo>
                    <a:lnTo>
                      <a:pt x="321" y="1861"/>
                    </a:lnTo>
                    <a:lnTo>
                      <a:pt x="321" y="1892"/>
                    </a:lnTo>
                    <a:lnTo>
                      <a:pt x="325" y="1893"/>
                    </a:lnTo>
                    <a:lnTo>
                      <a:pt x="329" y="1895"/>
                    </a:lnTo>
                    <a:lnTo>
                      <a:pt x="334" y="1899"/>
                    </a:lnTo>
                    <a:lnTo>
                      <a:pt x="338" y="1903"/>
                    </a:lnTo>
                    <a:lnTo>
                      <a:pt x="329" y="1903"/>
                    </a:lnTo>
                    <a:lnTo>
                      <a:pt x="321" y="1903"/>
                    </a:lnTo>
                    <a:lnTo>
                      <a:pt x="321" y="1921"/>
                    </a:lnTo>
                    <a:lnTo>
                      <a:pt x="321" y="1940"/>
                    </a:lnTo>
                    <a:lnTo>
                      <a:pt x="321" y="1959"/>
                    </a:lnTo>
                    <a:lnTo>
                      <a:pt x="321" y="1980"/>
                    </a:lnTo>
                    <a:lnTo>
                      <a:pt x="329" y="1980"/>
                    </a:lnTo>
                    <a:lnTo>
                      <a:pt x="338" y="1980"/>
                    </a:lnTo>
                    <a:lnTo>
                      <a:pt x="338" y="1992"/>
                    </a:lnTo>
                    <a:lnTo>
                      <a:pt x="338" y="2009"/>
                    </a:lnTo>
                    <a:lnTo>
                      <a:pt x="329" y="2009"/>
                    </a:lnTo>
                    <a:lnTo>
                      <a:pt x="321" y="2009"/>
                    </a:lnTo>
                    <a:lnTo>
                      <a:pt x="321" y="2035"/>
                    </a:lnTo>
                    <a:lnTo>
                      <a:pt x="321" y="2061"/>
                    </a:lnTo>
                    <a:lnTo>
                      <a:pt x="321" y="2088"/>
                    </a:lnTo>
                    <a:lnTo>
                      <a:pt x="321" y="2114"/>
                    </a:lnTo>
                    <a:lnTo>
                      <a:pt x="321" y="2141"/>
                    </a:lnTo>
                    <a:lnTo>
                      <a:pt x="321" y="2168"/>
                    </a:lnTo>
                    <a:lnTo>
                      <a:pt x="321" y="2196"/>
                    </a:lnTo>
                    <a:lnTo>
                      <a:pt x="321" y="2224"/>
                    </a:lnTo>
                    <a:lnTo>
                      <a:pt x="304" y="2224"/>
                    </a:lnTo>
                    <a:lnTo>
                      <a:pt x="292" y="22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5" name="Freeform 77"/>
              <p:cNvSpPr>
                <a:spLocks/>
              </p:cNvSpPr>
              <p:nvPr/>
            </p:nvSpPr>
            <p:spPr bwMode="auto">
              <a:xfrm>
                <a:off x="1227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6" name="Freeform 78"/>
              <p:cNvSpPr>
                <a:spLocks/>
              </p:cNvSpPr>
              <p:nvPr/>
            </p:nvSpPr>
            <p:spPr bwMode="auto">
              <a:xfrm>
                <a:off x="1237" y="518"/>
                <a:ext cx="2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53"/>
                  </a:cxn>
                  <a:cxn ang="0">
                    <a:pos x="3" y="50"/>
                  </a:cxn>
                  <a:cxn ang="0">
                    <a:pos x="7" y="47"/>
                  </a:cxn>
                  <a:cxn ang="0">
                    <a:pos x="11" y="46"/>
                  </a:cxn>
                  <a:cxn ang="0">
                    <a:pos x="11" y="37"/>
                  </a:cxn>
                  <a:cxn ang="0">
                    <a:pos x="11" y="29"/>
                  </a:cxn>
                  <a:cxn ang="0">
                    <a:pos x="24" y="29"/>
                  </a:cxn>
                  <a:cxn ang="0">
                    <a:pos x="40" y="29"/>
                  </a:cxn>
                  <a:cxn ang="0">
                    <a:pos x="40" y="12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53" y="9"/>
                  </a:cxn>
                  <a:cxn ang="0">
                    <a:pos x="49" y="21"/>
                  </a:cxn>
                  <a:cxn ang="0">
                    <a:pos x="45" y="33"/>
                  </a:cxn>
                  <a:cxn ang="0">
                    <a:pos x="40" y="46"/>
                  </a:cxn>
                  <a:cxn ang="0">
                    <a:pos x="36" y="47"/>
                  </a:cxn>
                  <a:cxn ang="0">
                    <a:pos x="32" y="50"/>
                  </a:cxn>
                  <a:cxn ang="0">
                    <a:pos x="30" y="53"/>
                  </a:cxn>
                  <a:cxn ang="0">
                    <a:pos x="29" y="58"/>
                  </a:cxn>
                  <a:cxn ang="0">
                    <a:pos x="12" y="58"/>
                  </a:cxn>
                  <a:cxn ang="0">
                    <a:pos x="0" y="58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1" y="53"/>
                    </a:lnTo>
                    <a:lnTo>
                      <a:pt x="3" y="50"/>
                    </a:lnTo>
                    <a:lnTo>
                      <a:pt x="7" y="47"/>
                    </a:lnTo>
                    <a:lnTo>
                      <a:pt x="11" y="46"/>
                    </a:lnTo>
                    <a:lnTo>
                      <a:pt x="11" y="37"/>
                    </a:lnTo>
                    <a:lnTo>
                      <a:pt x="11" y="29"/>
                    </a:lnTo>
                    <a:lnTo>
                      <a:pt x="24" y="29"/>
                    </a:lnTo>
                    <a:lnTo>
                      <a:pt x="40" y="29"/>
                    </a:lnTo>
                    <a:lnTo>
                      <a:pt x="40" y="12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53" y="9"/>
                    </a:lnTo>
                    <a:lnTo>
                      <a:pt x="49" y="21"/>
                    </a:lnTo>
                    <a:lnTo>
                      <a:pt x="45" y="33"/>
                    </a:lnTo>
                    <a:lnTo>
                      <a:pt x="40" y="46"/>
                    </a:lnTo>
                    <a:lnTo>
                      <a:pt x="36" y="47"/>
                    </a:lnTo>
                    <a:lnTo>
                      <a:pt x="32" y="50"/>
                    </a:lnTo>
                    <a:lnTo>
                      <a:pt x="30" y="53"/>
                    </a:lnTo>
                    <a:lnTo>
                      <a:pt x="29" y="58"/>
                    </a:lnTo>
                    <a:lnTo>
                      <a:pt x="12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7" name="Freeform 79"/>
              <p:cNvSpPr>
                <a:spLocks/>
              </p:cNvSpPr>
              <p:nvPr/>
            </p:nvSpPr>
            <p:spPr bwMode="auto">
              <a:xfrm>
                <a:off x="1266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8" name="Freeform 80"/>
              <p:cNvSpPr>
                <a:spLocks/>
              </p:cNvSpPr>
              <p:nvPr/>
            </p:nvSpPr>
            <p:spPr bwMode="auto">
              <a:xfrm>
                <a:off x="1292" y="518"/>
                <a:ext cx="2" cy="1"/>
              </a:xfrm>
              <a:custGeom>
                <a:avLst/>
                <a:gdLst/>
                <a:ahLst/>
                <a:cxnLst>
                  <a:cxn ang="0">
                    <a:pos x="47" y="58"/>
                  </a:cxn>
                  <a:cxn ang="0">
                    <a:pos x="47" y="50"/>
                  </a:cxn>
                  <a:cxn ang="0">
                    <a:pos x="47" y="46"/>
                  </a:cxn>
                  <a:cxn ang="0">
                    <a:pos x="38" y="46"/>
                  </a:cxn>
                  <a:cxn ang="0">
                    <a:pos x="29" y="46"/>
                  </a:cxn>
                  <a:cxn ang="0">
                    <a:pos x="25" y="37"/>
                  </a:cxn>
                  <a:cxn ang="0">
                    <a:pos x="21" y="29"/>
                  </a:cxn>
                  <a:cxn ang="0">
                    <a:pos x="19" y="22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9" y="5"/>
                  </a:cxn>
                  <a:cxn ang="0">
                    <a:pos x="21" y="12"/>
                  </a:cxn>
                  <a:cxn ang="0">
                    <a:pos x="25" y="20"/>
                  </a:cxn>
                  <a:cxn ang="0">
                    <a:pos x="29" y="29"/>
                  </a:cxn>
                  <a:cxn ang="0">
                    <a:pos x="38" y="29"/>
                  </a:cxn>
                  <a:cxn ang="0">
                    <a:pos x="47" y="29"/>
                  </a:cxn>
                  <a:cxn ang="0">
                    <a:pos x="49" y="38"/>
                  </a:cxn>
                  <a:cxn ang="0">
                    <a:pos x="53" y="47"/>
                  </a:cxn>
                  <a:cxn ang="0">
                    <a:pos x="54" y="52"/>
                  </a:cxn>
                  <a:cxn ang="0">
                    <a:pos x="54" y="55"/>
                  </a:cxn>
                  <a:cxn ang="0">
                    <a:pos x="53" y="56"/>
                  </a:cxn>
                  <a:cxn ang="0">
                    <a:pos x="52" y="57"/>
                  </a:cxn>
                  <a:cxn ang="0">
                    <a:pos x="49" y="57"/>
                  </a:cxn>
                  <a:cxn ang="0">
                    <a:pos x="47" y="58"/>
                  </a:cxn>
                </a:cxnLst>
                <a:rect l="0" t="0" r="r" b="b"/>
                <a:pathLst>
                  <a:path w="54" h="58">
                    <a:moveTo>
                      <a:pt x="47" y="58"/>
                    </a:moveTo>
                    <a:lnTo>
                      <a:pt x="47" y="50"/>
                    </a:lnTo>
                    <a:lnTo>
                      <a:pt x="47" y="46"/>
                    </a:lnTo>
                    <a:lnTo>
                      <a:pt x="38" y="46"/>
                    </a:lnTo>
                    <a:lnTo>
                      <a:pt x="29" y="46"/>
                    </a:lnTo>
                    <a:lnTo>
                      <a:pt x="25" y="37"/>
                    </a:lnTo>
                    <a:lnTo>
                      <a:pt x="21" y="29"/>
                    </a:lnTo>
                    <a:lnTo>
                      <a:pt x="19" y="22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9" y="5"/>
                    </a:lnTo>
                    <a:lnTo>
                      <a:pt x="21" y="12"/>
                    </a:lnTo>
                    <a:lnTo>
                      <a:pt x="25" y="20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47" y="29"/>
                    </a:lnTo>
                    <a:lnTo>
                      <a:pt x="49" y="38"/>
                    </a:lnTo>
                    <a:lnTo>
                      <a:pt x="53" y="47"/>
                    </a:lnTo>
                    <a:lnTo>
                      <a:pt x="54" y="52"/>
                    </a:lnTo>
                    <a:lnTo>
                      <a:pt x="54" y="55"/>
                    </a:lnTo>
                    <a:lnTo>
                      <a:pt x="53" y="56"/>
                    </a:lnTo>
                    <a:lnTo>
                      <a:pt x="52" y="57"/>
                    </a:lnTo>
                    <a:lnTo>
                      <a:pt x="49" y="57"/>
                    </a:lnTo>
                    <a:lnTo>
                      <a:pt x="47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9" name="Freeform 81"/>
              <p:cNvSpPr>
                <a:spLocks/>
              </p:cNvSpPr>
              <p:nvPr/>
            </p:nvSpPr>
            <p:spPr bwMode="auto">
              <a:xfrm>
                <a:off x="1293" y="518"/>
                <a:ext cx="2" cy="1"/>
              </a:xfrm>
              <a:custGeom>
                <a:avLst/>
                <a:gdLst/>
                <a:ahLst/>
                <a:cxnLst>
                  <a:cxn ang="0">
                    <a:pos x="29" y="70"/>
                  </a:cxn>
                  <a:cxn ang="0">
                    <a:pos x="30" y="65"/>
                  </a:cxn>
                  <a:cxn ang="0">
                    <a:pos x="32" y="62"/>
                  </a:cxn>
                  <a:cxn ang="0">
                    <a:pos x="36" y="59"/>
                  </a:cxn>
                  <a:cxn ang="0">
                    <a:pos x="40" y="58"/>
                  </a:cxn>
                  <a:cxn ang="0">
                    <a:pos x="36" y="49"/>
                  </a:cxn>
                  <a:cxn ang="0">
                    <a:pos x="32" y="41"/>
                  </a:cxn>
                  <a:cxn ang="0">
                    <a:pos x="30" y="34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  <a:cxn ang="0">
                    <a:pos x="7" y="20"/>
                  </a:cxn>
                  <a:cxn ang="0">
                    <a:pos x="3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32" y="33"/>
                  </a:cxn>
                  <a:cxn ang="0">
                    <a:pos x="40" y="41"/>
                  </a:cxn>
                  <a:cxn ang="0">
                    <a:pos x="49" y="41"/>
                  </a:cxn>
                  <a:cxn ang="0">
                    <a:pos x="59" y="41"/>
                  </a:cxn>
                  <a:cxn ang="0">
                    <a:pos x="59" y="49"/>
                  </a:cxn>
                  <a:cxn ang="0">
                    <a:pos x="59" y="58"/>
                  </a:cxn>
                  <a:cxn ang="0">
                    <a:pos x="49" y="59"/>
                  </a:cxn>
                  <a:cxn ang="0">
                    <a:pos x="41" y="62"/>
                  </a:cxn>
                  <a:cxn ang="0">
                    <a:pos x="34" y="65"/>
                  </a:cxn>
                  <a:cxn ang="0">
                    <a:pos x="29" y="70"/>
                  </a:cxn>
                </a:cxnLst>
                <a:rect l="0" t="0" r="r" b="b"/>
                <a:pathLst>
                  <a:path w="59" h="70">
                    <a:moveTo>
                      <a:pt x="29" y="70"/>
                    </a:moveTo>
                    <a:lnTo>
                      <a:pt x="30" y="65"/>
                    </a:lnTo>
                    <a:lnTo>
                      <a:pt x="32" y="62"/>
                    </a:lnTo>
                    <a:lnTo>
                      <a:pt x="36" y="59"/>
                    </a:lnTo>
                    <a:lnTo>
                      <a:pt x="40" y="58"/>
                    </a:lnTo>
                    <a:lnTo>
                      <a:pt x="36" y="49"/>
                    </a:lnTo>
                    <a:lnTo>
                      <a:pt x="32" y="41"/>
                    </a:lnTo>
                    <a:lnTo>
                      <a:pt x="30" y="34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lnTo>
                      <a:pt x="7" y="20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32" y="33"/>
                    </a:lnTo>
                    <a:lnTo>
                      <a:pt x="40" y="41"/>
                    </a:lnTo>
                    <a:lnTo>
                      <a:pt x="49" y="41"/>
                    </a:lnTo>
                    <a:lnTo>
                      <a:pt x="59" y="41"/>
                    </a:lnTo>
                    <a:lnTo>
                      <a:pt x="59" y="49"/>
                    </a:lnTo>
                    <a:lnTo>
                      <a:pt x="59" y="58"/>
                    </a:lnTo>
                    <a:lnTo>
                      <a:pt x="49" y="59"/>
                    </a:lnTo>
                    <a:lnTo>
                      <a:pt x="41" y="62"/>
                    </a:lnTo>
                    <a:lnTo>
                      <a:pt x="34" y="65"/>
                    </a:lnTo>
                    <a:lnTo>
                      <a:pt x="29" y="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0" name="Freeform 82"/>
              <p:cNvSpPr>
                <a:spLocks/>
              </p:cNvSpPr>
              <p:nvPr/>
            </p:nvSpPr>
            <p:spPr bwMode="auto">
              <a:xfrm>
                <a:off x="1297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1" name="Freeform 83"/>
              <p:cNvSpPr>
                <a:spLocks/>
              </p:cNvSpPr>
              <p:nvPr/>
            </p:nvSpPr>
            <p:spPr bwMode="auto">
              <a:xfrm>
                <a:off x="1231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8"/>
                  </a:cxn>
                  <a:cxn ang="0">
                    <a:pos x="41" y="17"/>
                  </a:cxn>
                  <a:cxn ang="0">
                    <a:pos x="32" y="17"/>
                  </a:cxn>
                  <a:cxn ang="0">
                    <a:pos x="23" y="17"/>
                  </a:cxn>
                  <a:cxn ang="0">
                    <a:pos x="12" y="17"/>
                  </a:cxn>
                  <a:cxn ang="0">
                    <a:pos x="0" y="17"/>
                  </a:cxn>
                </a:cxnLst>
                <a:rect l="0" t="0" r="r" b="b"/>
                <a:pathLst>
                  <a:path w="4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32" y="17"/>
                    </a:lnTo>
                    <a:lnTo>
                      <a:pt x="23" y="17"/>
                    </a:lnTo>
                    <a:lnTo>
                      <a:pt x="12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2" name="Freeform 84"/>
              <p:cNvSpPr>
                <a:spLocks/>
              </p:cNvSpPr>
              <p:nvPr/>
            </p:nvSpPr>
            <p:spPr bwMode="auto">
              <a:xfrm>
                <a:off x="1235" y="518"/>
                <a:ext cx="1" cy="1"/>
              </a:xfrm>
              <a:custGeom>
                <a:avLst/>
                <a:gdLst/>
                <a:ahLst/>
                <a:cxnLst>
                  <a:cxn ang="0">
                    <a:pos x="40" y="46"/>
                  </a:cxn>
                  <a:cxn ang="0">
                    <a:pos x="36" y="37"/>
                  </a:cxn>
                  <a:cxn ang="0">
                    <a:pos x="32" y="29"/>
                  </a:cxn>
                  <a:cxn ang="0">
                    <a:pos x="30" y="22"/>
                  </a:cxn>
                  <a:cxn ang="0">
                    <a:pos x="29" y="17"/>
                  </a:cxn>
                  <a:cxn ang="0">
                    <a:pos x="12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0" y="5"/>
                  </a:cxn>
                  <a:cxn ang="0">
                    <a:pos x="32" y="12"/>
                  </a:cxn>
                  <a:cxn ang="0">
                    <a:pos x="36" y="20"/>
                  </a:cxn>
                  <a:cxn ang="0">
                    <a:pos x="40" y="29"/>
                  </a:cxn>
                  <a:cxn ang="0">
                    <a:pos x="49" y="29"/>
                  </a:cxn>
                  <a:cxn ang="0">
                    <a:pos x="58" y="29"/>
                  </a:cxn>
                  <a:cxn ang="0">
                    <a:pos x="58" y="37"/>
                  </a:cxn>
                  <a:cxn ang="0">
                    <a:pos x="58" y="46"/>
                  </a:cxn>
                  <a:cxn ang="0">
                    <a:pos x="49" y="46"/>
                  </a:cxn>
                  <a:cxn ang="0">
                    <a:pos x="40" y="46"/>
                  </a:cxn>
                </a:cxnLst>
                <a:rect l="0" t="0" r="r" b="b"/>
                <a:pathLst>
                  <a:path w="58" h="46">
                    <a:moveTo>
                      <a:pt x="40" y="46"/>
                    </a:moveTo>
                    <a:lnTo>
                      <a:pt x="36" y="37"/>
                    </a:lnTo>
                    <a:lnTo>
                      <a:pt x="32" y="29"/>
                    </a:lnTo>
                    <a:lnTo>
                      <a:pt x="30" y="22"/>
                    </a:lnTo>
                    <a:lnTo>
                      <a:pt x="29" y="17"/>
                    </a:lnTo>
                    <a:lnTo>
                      <a:pt x="12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0" y="5"/>
                    </a:lnTo>
                    <a:lnTo>
                      <a:pt x="32" y="12"/>
                    </a:lnTo>
                    <a:lnTo>
                      <a:pt x="36" y="20"/>
                    </a:lnTo>
                    <a:lnTo>
                      <a:pt x="40" y="29"/>
                    </a:lnTo>
                    <a:lnTo>
                      <a:pt x="49" y="29"/>
                    </a:lnTo>
                    <a:lnTo>
                      <a:pt x="58" y="29"/>
                    </a:lnTo>
                    <a:lnTo>
                      <a:pt x="58" y="37"/>
                    </a:lnTo>
                    <a:lnTo>
                      <a:pt x="58" y="46"/>
                    </a:lnTo>
                    <a:lnTo>
                      <a:pt x="49" y="46"/>
                    </a:lnTo>
                    <a:lnTo>
                      <a:pt x="4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3" name="Freeform 85"/>
              <p:cNvSpPr>
                <a:spLocks/>
              </p:cNvSpPr>
              <p:nvPr/>
            </p:nvSpPr>
            <p:spPr bwMode="auto">
              <a:xfrm>
                <a:off x="1240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4" name="Freeform 86"/>
              <p:cNvSpPr>
                <a:spLocks/>
              </p:cNvSpPr>
              <p:nvPr/>
            </p:nvSpPr>
            <p:spPr bwMode="auto">
              <a:xfrm>
                <a:off x="1261" y="518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7" y="22"/>
                  </a:cxn>
                  <a:cxn ang="0">
                    <a:pos x="15" y="17"/>
                  </a:cxn>
                  <a:cxn ang="0">
                    <a:pos x="12" y="14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3" y="9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4"/>
                  </a:cxn>
                  <a:cxn ang="0">
                    <a:pos x="20" y="7"/>
                  </a:cxn>
                  <a:cxn ang="0">
                    <a:pos x="29" y="12"/>
                  </a:cxn>
                  <a:cxn ang="0">
                    <a:pos x="25" y="16"/>
                  </a:cxn>
                  <a:cxn ang="0">
                    <a:pos x="21" y="20"/>
                  </a:cxn>
                  <a:cxn ang="0">
                    <a:pos x="19" y="25"/>
                  </a:cxn>
                  <a:cxn ang="0">
                    <a:pos x="18" y="29"/>
                  </a:cxn>
                </a:cxnLst>
                <a:rect l="0" t="0" r="r" b="b"/>
                <a:pathLst>
                  <a:path w="29" h="29">
                    <a:moveTo>
                      <a:pt x="18" y="29"/>
                    </a:moveTo>
                    <a:lnTo>
                      <a:pt x="17" y="22"/>
                    </a:lnTo>
                    <a:lnTo>
                      <a:pt x="15" y="17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3" y="9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4"/>
                    </a:lnTo>
                    <a:lnTo>
                      <a:pt x="20" y="7"/>
                    </a:lnTo>
                    <a:lnTo>
                      <a:pt x="29" y="12"/>
                    </a:lnTo>
                    <a:lnTo>
                      <a:pt x="25" y="16"/>
                    </a:lnTo>
                    <a:lnTo>
                      <a:pt x="21" y="20"/>
                    </a:lnTo>
                    <a:lnTo>
                      <a:pt x="19" y="25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5" name="Freeform 87"/>
              <p:cNvSpPr>
                <a:spLocks/>
              </p:cNvSpPr>
              <p:nvPr/>
            </p:nvSpPr>
            <p:spPr bwMode="auto">
              <a:xfrm>
                <a:off x="1263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6" name="Freeform 88"/>
              <p:cNvSpPr>
                <a:spLocks/>
              </p:cNvSpPr>
              <p:nvPr/>
            </p:nvSpPr>
            <p:spPr bwMode="auto">
              <a:xfrm>
                <a:off x="1264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7" name="Freeform 89"/>
              <p:cNvSpPr>
                <a:spLocks/>
              </p:cNvSpPr>
              <p:nvPr/>
            </p:nvSpPr>
            <p:spPr bwMode="auto">
              <a:xfrm>
                <a:off x="1267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8" name="Freeform 90"/>
              <p:cNvSpPr>
                <a:spLocks/>
              </p:cNvSpPr>
              <p:nvPr/>
            </p:nvSpPr>
            <p:spPr bwMode="auto">
              <a:xfrm>
                <a:off x="1272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9" name="Freeform 91"/>
              <p:cNvSpPr>
                <a:spLocks/>
              </p:cNvSpPr>
              <p:nvPr/>
            </p:nvSpPr>
            <p:spPr bwMode="auto">
              <a:xfrm>
                <a:off x="1279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8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0" name="Freeform 92"/>
              <p:cNvSpPr>
                <a:spLocks/>
              </p:cNvSpPr>
              <p:nvPr/>
            </p:nvSpPr>
            <p:spPr bwMode="auto">
              <a:xfrm>
                <a:off x="1295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1" name="Freeform 93"/>
              <p:cNvSpPr>
                <a:spLocks/>
              </p:cNvSpPr>
              <p:nvPr/>
            </p:nvSpPr>
            <p:spPr bwMode="auto">
              <a:xfrm>
                <a:off x="1310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2" name="Freeform 94"/>
              <p:cNvSpPr>
                <a:spLocks/>
              </p:cNvSpPr>
              <p:nvPr/>
            </p:nvSpPr>
            <p:spPr bwMode="auto">
              <a:xfrm>
                <a:off x="1312" y="5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3" name="Freeform 95"/>
              <p:cNvSpPr>
                <a:spLocks/>
              </p:cNvSpPr>
              <p:nvPr/>
            </p:nvSpPr>
            <p:spPr bwMode="auto">
              <a:xfrm>
                <a:off x="1234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4" name="Freeform 96"/>
              <p:cNvSpPr>
                <a:spLocks/>
              </p:cNvSpPr>
              <p:nvPr/>
            </p:nvSpPr>
            <p:spPr bwMode="auto">
              <a:xfrm>
                <a:off x="1236" y="516"/>
                <a:ext cx="1" cy="3"/>
              </a:xfrm>
              <a:custGeom>
                <a:avLst/>
                <a:gdLst/>
                <a:ahLst/>
                <a:cxnLst>
                  <a:cxn ang="0">
                    <a:pos x="41" y="128"/>
                  </a:cxn>
                  <a:cxn ang="0">
                    <a:pos x="41" y="111"/>
                  </a:cxn>
                  <a:cxn ang="0">
                    <a:pos x="41" y="99"/>
                  </a:cxn>
                  <a:cxn ang="0">
                    <a:pos x="32" y="91"/>
                  </a:cxn>
                  <a:cxn ang="0">
                    <a:pos x="29" y="87"/>
                  </a:cxn>
                  <a:cxn ang="0">
                    <a:pos x="20" y="87"/>
                  </a:cxn>
                  <a:cxn ang="0">
                    <a:pos x="11" y="87"/>
                  </a:cxn>
                  <a:cxn ang="0">
                    <a:pos x="7" y="83"/>
                  </a:cxn>
                  <a:cxn ang="0">
                    <a:pos x="3" y="78"/>
                  </a:cxn>
                  <a:cxn ang="0">
                    <a:pos x="1" y="74"/>
                  </a:cxn>
                  <a:cxn ang="0">
                    <a:pos x="0" y="70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3" y="33"/>
                  </a:cxn>
                  <a:cxn ang="0">
                    <a:pos x="7" y="30"/>
                  </a:cxn>
                  <a:cxn ang="0">
                    <a:pos x="11" y="29"/>
                  </a:cxn>
                  <a:cxn ang="0">
                    <a:pos x="20" y="29"/>
                  </a:cxn>
                  <a:cxn ang="0">
                    <a:pos x="29" y="29"/>
                  </a:cxn>
                  <a:cxn ang="0">
                    <a:pos x="28" y="17"/>
                  </a:cxn>
                  <a:cxn ang="0">
                    <a:pos x="28" y="8"/>
                  </a:cxn>
                  <a:cxn ang="0">
                    <a:pos x="29" y="5"/>
                  </a:cxn>
                  <a:cxn ang="0">
                    <a:pos x="31" y="2"/>
                  </a:cxn>
                  <a:cxn ang="0">
                    <a:pos x="35" y="0"/>
                  </a:cxn>
                  <a:cxn ang="0">
                    <a:pos x="41" y="0"/>
                  </a:cxn>
                  <a:cxn ang="0">
                    <a:pos x="41" y="12"/>
                  </a:cxn>
                  <a:cxn ang="0">
                    <a:pos x="41" y="29"/>
                  </a:cxn>
                  <a:cxn ang="0">
                    <a:pos x="36" y="30"/>
                  </a:cxn>
                  <a:cxn ang="0">
                    <a:pos x="32" y="33"/>
                  </a:cxn>
                  <a:cxn ang="0">
                    <a:pos x="30" y="36"/>
                  </a:cxn>
                  <a:cxn ang="0">
                    <a:pos x="29" y="40"/>
                  </a:cxn>
                  <a:cxn ang="0">
                    <a:pos x="21" y="41"/>
                  </a:cxn>
                  <a:cxn ang="0">
                    <a:pos x="16" y="43"/>
                  </a:cxn>
                  <a:cxn ang="0">
                    <a:pos x="13" y="45"/>
                  </a:cxn>
                  <a:cxn ang="0">
                    <a:pos x="11" y="49"/>
                  </a:cxn>
                  <a:cxn ang="0">
                    <a:pos x="11" y="58"/>
                  </a:cxn>
                  <a:cxn ang="0">
                    <a:pos x="11" y="70"/>
                  </a:cxn>
                  <a:cxn ang="0">
                    <a:pos x="24" y="70"/>
                  </a:cxn>
                  <a:cxn ang="0">
                    <a:pos x="41" y="70"/>
                  </a:cxn>
                  <a:cxn ang="0">
                    <a:pos x="41" y="82"/>
                  </a:cxn>
                  <a:cxn ang="0">
                    <a:pos x="41" y="99"/>
                  </a:cxn>
                  <a:cxn ang="0">
                    <a:pos x="50" y="99"/>
                  </a:cxn>
                  <a:cxn ang="0">
                    <a:pos x="59" y="99"/>
                  </a:cxn>
                  <a:cxn ang="0">
                    <a:pos x="59" y="111"/>
                  </a:cxn>
                  <a:cxn ang="0">
                    <a:pos x="59" y="128"/>
                  </a:cxn>
                  <a:cxn ang="0">
                    <a:pos x="50" y="128"/>
                  </a:cxn>
                  <a:cxn ang="0">
                    <a:pos x="41" y="128"/>
                  </a:cxn>
                </a:cxnLst>
                <a:rect l="0" t="0" r="r" b="b"/>
                <a:pathLst>
                  <a:path w="59" h="128">
                    <a:moveTo>
                      <a:pt x="41" y="128"/>
                    </a:moveTo>
                    <a:lnTo>
                      <a:pt x="41" y="111"/>
                    </a:lnTo>
                    <a:lnTo>
                      <a:pt x="41" y="99"/>
                    </a:lnTo>
                    <a:lnTo>
                      <a:pt x="32" y="91"/>
                    </a:lnTo>
                    <a:lnTo>
                      <a:pt x="29" y="87"/>
                    </a:lnTo>
                    <a:lnTo>
                      <a:pt x="20" y="87"/>
                    </a:lnTo>
                    <a:lnTo>
                      <a:pt x="11" y="87"/>
                    </a:lnTo>
                    <a:lnTo>
                      <a:pt x="7" y="83"/>
                    </a:lnTo>
                    <a:lnTo>
                      <a:pt x="3" y="78"/>
                    </a:lnTo>
                    <a:lnTo>
                      <a:pt x="1" y="74"/>
                    </a:lnTo>
                    <a:lnTo>
                      <a:pt x="0" y="70"/>
                    </a:lnTo>
                    <a:lnTo>
                      <a:pt x="0" y="53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3" y="33"/>
                    </a:lnTo>
                    <a:lnTo>
                      <a:pt x="7" y="30"/>
                    </a:lnTo>
                    <a:lnTo>
                      <a:pt x="11" y="29"/>
                    </a:lnTo>
                    <a:lnTo>
                      <a:pt x="20" y="29"/>
                    </a:lnTo>
                    <a:lnTo>
                      <a:pt x="29" y="29"/>
                    </a:lnTo>
                    <a:lnTo>
                      <a:pt x="28" y="17"/>
                    </a:lnTo>
                    <a:lnTo>
                      <a:pt x="28" y="8"/>
                    </a:lnTo>
                    <a:lnTo>
                      <a:pt x="29" y="5"/>
                    </a:lnTo>
                    <a:lnTo>
                      <a:pt x="31" y="2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1" y="12"/>
                    </a:lnTo>
                    <a:lnTo>
                      <a:pt x="41" y="29"/>
                    </a:lnTo>
                    <a:lnTo>
                      <a:pt x="36" y="30"/>
                    </a:lnTo>
                    <a:lnTo>
                      <a:pt x="32" y="33"/>
                    </a:lnTo>
                    <a:lnTo>
                      <a:pt x="30" y="36"/>
                    </a:lnTo>
                    <a:lnTo>
                      <a:pt x="29" y="40"/>
                    </a:lnTo>
                    <a:lnTo>
                      <a:pt x="21" y="41"/>
                    </a:lnTo>
                    <a:lnTo>
                      <a:pt x="16" y="43"/>
                    </a:lnTo>
                    <a:lnTo>
                      <a:pt x="13" y="45"/>
                    </a:lnTo>
                    <a:lnTo>
                      <a:pt x="11" y="49"/>
                    </a:lnTo>
                    <a:lnTo>
                      <a:pt x="11" y="58"/>
                    </a:lnTo>
                    <a:lnTo>
                      <a:pt x="11" y="70"/>
                    </a:lnTo>
                    <a:lnTo>
                      <a:pt x="24" y="70"/>
                    </a:lnTo>
                    <a:lnTo>
                      <a:pt x="41" y="70"/>
                    </a:lnTo>
                    <a:lnTo>
                      <a:pt x="41" y="82"/>
                    </a:lnTo>
                    <a:lnTo>
                      <a:pt x="41" y="99"/>
                    </a:lnTo>
                    <a:lnTo>
                      <a:pt x="50" y="99"/>
                    </a:lnTo>
                    <a:lnTo>
                      <a:pt x="59" y="99"/>
                    </a:lnTo>
                    <a:lnTo>
                      <a:pt x="59" y="111"/>
                    </a:lnTo>
                    <a:lnTo>
                      <a:pt x="59" y="128"/>
                    </a:lnTo>
                    <a:lnTo>
                      <a:pt x="50" y="128"/>
                    </a:lnTo>
                    <a:lnTo>
                      <a:pt x="41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5" name="Freeform 97"/>
              <p:cNvSpPr>
                <a:spLocks/>
              </p:cNvSpPr>
              <p:nvPr/>
            </p:nvSpPr>
            <p:spPr bwMode="auto">
              <a:xfrm>
                <a:off x="1242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11" y="29"/>
                  </a:cxn>
                  <a:cxn ang="0">
                    <a:pos x="11" y="41"/>
                  </a:cxn>
                  <a:cxn ang="0">
                    <a:pos x="8" y="41"/>
                  </a:cxn>
                  <a:cxn ang="0">
                    <a:pos x="0" y="41"/>
                  </a:cxn>
                </a:cxnLst>
                <a:rect l="0" t="0" r="r" b="b"/>
                <a:pathLst>
                  <a:path w="11" h="41">
                    <a:moveTo>
                      <a:pt x="0" y="41"/>
                    </a:moveTo>
                    <a:lnTo>
                      <a:pt x="0" y="32"/>
                    </a:lnTo>
                    <a:lnTo>
                      <a:pt x="0" y="2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11" y="29"/>
                    </a:lnTo>
                    <a:lnTo>
                      <a:pt x="11" y="41"/>
                    </a:lnTo>
                    <a:lnTo>
                      <a:pt x="8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6" name="Freeform 98"/>
              <p:cNvSpPr>
                <a:spLocks/>
              </p:cNvSpPr>
              <p:nvPr/>
            </p:nvSpPr>
            <p:spPr bwMode="auto">
              <a:xfrm>
                <a:off x="1269" y="511"/>
                <a:ext cx="1" cy="8"/>
              </a:xfrm>
              <a:custGeom>
                <a:avLst/>
                <a:gdLst/>
                <a:ahLst/>
                <a:cxnLst>
                  <a:cxn ang="0">
                    <a:pos x="18" y="286"/>
                  </a:cxn>
                  <a:cxn ang="0">
                    <a:pos x="19" y="269"/>
                  </a:cxn>
                  <a:cxn ang="0">
                    <a:pos x="25" y="263"/>
                  </a:cxn>
                  <a:cxn ang="0">
                    <a:pos x="13" y="262"/>
                  </a:cxn>
                  <a:cxn ang="0">
                    <a:pos x="0" y="245"/>
                  </a:cxn>
                  <a:cxn ang="0">
                    <a:pos x="9" y="233"/>
                  </a:cxn>
                  <a:cxn ang="0">
                    <a:pos x="18" y="220"/>
                  </a:cxn>
                  <a:cxn ang="0">
                    <a:pos x="18" y="196"/>
                  </a:cxn>
                  <a:cxn ang="0">
                    <a:pos x="13" y="182"/>
                  </a:cxn>
                  <a:cxn ang="0">
                    <a:pos x="5" y="176"/>
                  </a:cxn>
                  <a:cxn ang="0">
                    <a:pos x="9" y="175"/>
                  </a:cxn>
                  <a:cxn ang="0">
                    <a:pos x="18" y="144"/>
                  </a:cxn>
                  <a:cxn ang="0">
                    <a:pos x="18" y="86"/>
                  </a:cxn>
                  <a:cxn ang="0">
                    <a:pos x="21" y="59"/>
                  </a:cxn>
                  <a:cxn ang="0">
                    <a:pos x="25" y="54"/>
                  </a:cxn>
                  <a:cxn ang="0">
                    <a:pos x="19" y="45"/>
                  </a:cxn>
                  <a:cxn ang="0">
                    <a:pos x="18" y="28"/>
                  </a:cxn>
                  <a:cxn ang="0">
                    <a:pos x="18" y="9"/>
                  </a:cxn>
                  <a:cxn ang="0">
                    <a:pos x="21" y="3"/>
                  </a:cxn>
                  <a:cxn ang="0">
                    <a:pos x="38" y="11"/>
                  </a:cxn>
                  <a:cxn ang="0">
                    <a:pos x="48" y="16"/>
                  </a:cxn>
                  <a:cxn ang="0">
                    <a:pos x="54" y="24"/>
                  </a:cxn>
                  <a:cxn ang="0">
                    <a:pos x="59" y="40"/>
                  </a:cxn>
                  <a:cxn ang="0">
                    <a:pos x="58" y="61"/>
                  </a:cxn>
                  <a:cxn ang="0">
                    <a:pos x="54" y="68"/>
                  </a:cxn>
                  <a:cxn ang="0">
                    <a:pos x="50" y="70"/>
                  </a:cxn>
                  <a:cxn ang="0">
                    <a:pos x="46" y="82"/>
                  </a:cxn>
                  <a:cxn ang="0">
                    <a:pos x="47" y="95"/>
                  </a:cxn>
                  <a:cxn ang="0">
                    <a:pos x="53" y="99"/>
                  </a:cxn>
                  <a:cxn ang="0">
                    <a:pos x="59" y="109"/>
                  </a:cxn>
                  <a:cxn ang="0">
                    <a:pos x="58" y="122"/>
                  </a:cxn>
                  <a:cxn ang="0">
                    <a:pos x="52" y="128"/>
                  </a:cxn>
                  <a:cxn ang="0">
                    <a:pos x="45" y="145"/>
                  </a:cxn>
                  <a:cxn ang="0">
                    <a:pos x="44" y="169"/>
                  </a:cxn>
                  <a:cxn ang="0">
                    <a:pos x="45" y="177"/>
                  </a:cxn>
                  <a:cxn ang="0">
                    <a:pos x="49" y="183"/>
                  </a:cxn>
                  <a:cxn ang="0">
                    <a:pos x="54" y="186"/>
                  </a:cxn>
                  <a:cxn ang="0">
                    <a:pos x="59" y="196"/>
                  </a:cxn>
                  <a:cxn ang="0">
                    <a:pos x="58" y="209"/>
                  </a:cxn>
                  <a:cxn ang="0">
                    <a:pos x="52" y="215"/>
                  </a:cxn>
                  <a:cxn ang="0">
                    <a:pos x="47" y="225"/>
                  </a:cxn>
                  <a:cxn ang="0">
                    <a:pos x="47" y="249"/>
                  </a:cxn>
                  <a:cxn ang="0">
                    <a:pos x="47" y="266"/>
                  </a:cxn>
                  <a:cxn ang="0">
                    <a:pos x="47" y="282"/>
                  </a:cxn>
                  <a:cxn ang="0">
                    <a:pos x="38" y="292"/>
                  </a:cxn>
                  <a:cxn ang="0">
                    <a:pos x="23" y="298"/>
                  </a:cxn>
                </a:cxnLst>
                <a:rect l="0" t="0" r="r" b="b"/>
                <a:pathLst>
                  <a:path w="59" h="303">
                    <a:moveTo>
                      <a:pt x="18" y="303"/>
                    </a:moveTo>
                    <a:lnTo>
                      <a:pt x="18" y="286"/>
                    </a:lnTo>
                    <a:lnTo>
                      <a:pt x="18" y="274"/>
                    </a:lnTo>
                    <a:lnTo>
                      <a:pt x="19" y="269"/>
                    </a:lnTo>
                    <a:lnTo>
                      <a:pt x="21" y="266"/>
                    </a:lnTo>
                    <a:lnTo>
                      <a:pt x="25" y="263"/>
                    </a:lnTo>
                    <a:lnTo>
                      <a:pt x="29" y="262"/>
                    </a:lnTo>
                    <a:lnTo>
                      <a:pt x="13" y="262"/>
                    </a:lnTo>
                    <a:lnTo>
                      <a:pt x="0" y="262"/>
                    </a:lnTo>
                    <a:lnTo>
                      <a:pt x="0" y="245"/>
                    </a:lnTo>
                    <a:lnTo>
                      <a:pt x="0" y="233"/>
                    </a:lnTo>
                    <a:lnTo>
                      <a:pt x="9" y="233"/>
                    </a:lnTo>
                    <a:lnTo>
                      <a:pt x="18" y="233"/>
                    </a:lnTo>
                    <a:lnTo>
                      <a:pt x="18" y="220"/>
                    </a:lnTo>
                    <a:lnTo>
                      <a:pt x="18" y="208"/>
                    </a:lnTo>
                    <a:lnTo>
                      <a:pt x="18" y="196"/>
                    </a:lnTo>
                    <a:lnTo>
                      <a:pt x="18" y="186"/>
                    </a:lnTo>
                    <a:lnTo>
                      <a:pt x="13" y="182"/>
                    </a:lnTo>
                    <a:lnTo>
                      <a:pt x="9" y="179"/>
                    </a:lnTo>
                    <a:lnTo>
                      <a:pt x="5" y="176"/>
                    </a:lnTo>
                    <a:lnTo>
                      <a:pt x="0" y="175"/>
                    </a:lnTo>
                    <a:lnTo>
                      <a:pt x="9" y="175"/>
                    </a:lnTo>
                    <a:lnTo>
                      <a:pt x="18" y="175"/>
                    </a:lnTo>
                    <a:lnTo>
                      <a:pt x="18" y="144"/>
                    </a:lnTo>
                    <a:lnTo>
                      <a:pt x="18" y="115"/>
                    </a:lnTo>
                    <a:lnTo>
                      <a:pt x="18" y="86"/>
                    </a:lnTo>
                    <a:lnTo>
                      <a:pt x="18" y="59"/>
                    </a:lnTo>
                    <a:lnTo>
                      <a:pt x="21" y="59"/>
                    </a:lnTo>
                    <a:lnTo>
                      <a:pt x="29" y="59"/>
                    </a:lnTo>
                    <a:lnTo>
                      <a:pt x="25" y="54"/>
                    </a:lnTo>
                    <a:lnTo>
                      <a:pt x="21" y="50"/>
                    </a:lnTo>
                    <a:lnTo>
                      <a:pt x="19" y="45"/>
                    </a:lnTo>
                    <a:lnTo>
                      <a:pt x="18" y="40"/>
                    </a:lnTo>
                    <a:lnTo>
                      <a:pt x="18" y="28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21" y="3"/>
                    </a:lnTo>
                    <a:lnTo>
                      <a:pt x="29" y="11"/>
                    </a:lnTo>
                    <a:lnTo>
                      <a:pt x="38" y="11"/>
                    </a:lnTo>
                    <a:lnTo>
                      <a:pt x="47" y="11"/>
                    </a:lnTo>
                    <a:lnTo>
                      <a:pt x="48" y="16"/>
                    </a:lnTo>
                    <a:lnTo>
                      <a:pt x="50" y="20"/>
                    </a:lnTo>
                    <a:lnTo>
                      <a:pt x="54" y="24"/>
                    </a:lnTo>
                    <a:lnTo>
                      <a:pt x="58" y="29"/>
                    </a:lnTo>
                    <a:lnTo>
                      <a:pt x="59" y="40"/>
                    </a:lnTo>
                    <a:lnTo>
                      <a:pt x="59" y="54"/>
                    </a:lnTo>
                    <a:lnTo>
                      <a:pt x="58" y="61"/>
                    </a:lnTo>
                    <a:lnTo>
                      <a:pt x="56" y="66"/>
                    </a:lnTo>
                    <a:lnTo>
                      <a:pt x="54" y="68"/>
                    </a:lnTo>
                    <a:lnTo>
                      <a:pt x="52" y="69"/>
                    </a:lnTo>
                    <a:lnTo>
                      <a:pt x="50" y="70"/>
                    </a:lnTo>
                    <a:lnTo>
                      <a:pt x="47" y="70"/>
                    </a:lnTo>
                    <a:lnTo>
                      <a:pt x="46" y="82"/>
                    </a:lnTo>
                    <a:lnTo>
                      <a:pt x="46" y="91"/>
                    </a:lnTo>
                    <a:lnTo>
                      <a:pt x="47" y="95"/>
                    </a:lnTo>
                    <a:lnTo>
                      <a:pt x="49" y="97"/>
                    </a:lnTo>
                    <a:lnTo>
                      <a:pt x="53" y="99"/>
                    </a:lnTo>
                    <a:lnTo>
                      <a:pt x="58" y="99"/>
                    </a:lnTo>
                    <a:lnTo>
                      <a:pt x="59" y="109"/>
                    </a:lnTo>
                    <a:lnTo>
                      <a:pt x="59" y="118"/>
                    </a:lnTo>
                    <a:lnTo>
                      <a:pt x="58" y="122"/>
                    </a:lnTo>
                    <a:lnTo>
                      <a:pt x="56" y="126"/>
                    </a:lnTo>
                    <a:lnTo>
                      <a:pt x="52" y="128"/>
                    </a:lnTo>
                    <a:lnTo>
                      <a:pt x="47" y="128"/>
                    </a:lnTo>
                    <a:lnTo>
                      <a:pt x="45" y="145"/>
                    </a:lnTo>
                    <a:lnTo>
                      <a:pt x="44" y="164"/>
                    </a:lnTo>
                    <a:lnTo>
                      <a:pt x="44" y="169"/>
                    </a:lnTo>
                    <a:lnTo>
                      <a:pt x="45" y="173"/>
                    </a:lnTo>
                    <a:lnTo>
                      <a:pt x="45" y="177"/>
                    </a:lnTo>
                    <a:lnTo>
                      <a:pt x="47" y="180"/>
                    </a:lnTo>
                    <a:lnTo>
                      <a:pt x="49" y="183"/>
                    </a:lnTo>
                    <a:lnTo>
                      <a:pt x="51" y="185"/>
                    </a:lnTo>
                    <a:lnTo>
                      <a:pt x="54" y="186"/>
                    </a:lnTo>
                    <a:lnTo>
                      <a:pt x="58" y="186"/>
                    </a:lnTo>
                    <a:lnTo>
                      <a:pt x="59" y="196"/>
                    </a:lnTo>
                    <a:lnTo>
                      <a:pt x="59" y="205"/>
                    </a:lnTo>
                    <a:lnTo>
                      <a:pt x="58" y="209"/>
                    </a:lnTo>
                    <a:lnTo>
                      <a:pt x="56" y="213"/>
                    </a:lnTo>
                    <a:lnTo>
                      <a:pt x="52" y="215"/>
                    </a:lnTo>
                    <a:lnTo>
                      <a:pt x="47" y="215"/>
                    </a:lnTo>
                    <a:lnTo>
                      <a:pt x="47" y="225"/>
                    </a:lnTo>
                    <a:lnTo>
                      <a:pt x="47" y="237"/>
                    </a:lnTo>
                    <a:lnTo>
                      <a:pt x="47" y="249"/>
                    </a:lnTo>
                    <a:lnTo>
                      <a:pt x="47" y="262"/>
                    </a:lnTo>
                    <a:lnTo>
                      <a:pt x="47" y="266"/>
                    </a:lnTo>
                    <a:lnTo>
                      <a:pt x="47" y="274"/>
                    </a:lnTo>
                    <a:lnTo>
                      <a:pt x="47" y="282"/>
                    </a:lnTo>
                    <a:lnTo>
                      <a:pt x="47" y="291"/>
                    </a:lnTo>
                    <a:lnTo>
                      <a:pt x="38" y="292"/>
                    </a:lnTo>
                    <a:lnTo>
                      <a:pt x="30" y="295"/>
                    </a:lnTo>
                    <a:lnTo>
                      <a:pt x="23" y="298"/>
                    </a:lnTo>
                    <a:lnTo>
                      <a:pt x="18" y="30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7" name="Freeform 99"/>
              <p:cNvSpPr>
                <a:spLocks/>
              </p:cNvSpPr>
              <p:nvPr/>
            </p:nvSpPr>
            <p:spPr bwMode="auto">
              <a:xfrm>
                <a:off x="1297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8" name="Freeform 100"/>
              <p:cNvSpPr>
                <a:spLocks/>
              </p:cNvSpPr>
              <p:nvPr/>
            </p:nvSpPr>
            <p:spPr bwMode="auto">
              <a:xfrm>
                <a:off x="1311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9" name="Freeform 101"/>
              <p:cNvSpPr>
                <a:spLocks/>
              </p:cNvSpPr>
              <p:nvPr/>
            </p:nvSpPr>
            <p:spPr bwMode="auto">
              <a:xfrm>
                <a:off x="1320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0" name="Freeform 102"/>
              <p:cNvSpPr>
                <a:spLocks/>
              </p:cNvSpPr>
              <p:nvPr/>
            </p:nvSpPr>
            <p:spPr bwMode="auto">
              <a:xfrm>
                <a:off x="1320" y="517"/>
                <a:ext cx="2" cy="2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32" y="50"/>
                  </a:cxn>
                  <a:cxn ang="0">
                    <a:pos x="29" y="46"/>
                  </a:cxn>
                  <a:cxn ang="0">
                    <a:pos x="29" y="37"/>
                  </a:cxn>
                  <a:cxn ang="0">
                    <a:pos x="29" y="29"/>
                  </a:cxn>
                  <a:cxn ang="0">
                    <a:pos x="20" y="24"/>
                  </a:cxn>
                  <a:cxn ang="0">
                    <a:pos x="12" y="21"/>
                  </a:cxn>
                  <a:cxn ang="0">
                    <a:pos x="5" y="18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0" y="4"/>
                  </a:cxn>
                  <a:cxn ang="0">
                    <a:pos x="32" y="8"/>
                  </a:cxn>
                  <a:cxn ang="0">
                    <a:pos x="36" y="13"/>
                  </a:cxn>
                  <a:cxn ang="0">
                    <a:pos x="40" y="17"/>
                  </a:cxn>
                  <a:cxn ang="0">
                    <a:pos x="40" y="29"/>
                  </a:cxn>
                  <a:cxn ang="0">
                    <a:pos x="40" y="46"/>
                  </a:cxn>
                  <a:cxn ang="0">
                    <a:pos x="49" y="46"/>
                  </a:cxn>
                  <a:cxn ang="0">
                    <a:pos x="58" y="46"/>
                  </a:cxn>
                  <a:cxn ang="0">
                    <a:pos x="59" y="42"/>
                  </a:cxn>
                  <a:cxn ang="0">
                    <a:pos x="61" y="37"/>
                  </a:cxn>
                  <a:cxn ang="0">
                    <a:pos x="66" y="33"/>
                  </a:cxn>
                  <a:cxn ang="0">
                    <a:pos x="70" y="29"/>
                  </a:cxn>
                  <a:cxn ang="0">
                    <a:pos x="70" y="41"/>
                  </a:cxn>
                  <a:cxn ang="0">
                    <a:pos x="70" y="58"/>
                  </a:cxn>
                  <a:cxn ang="0">
                    <a:pos x="53" y="58"/>
                  </a:cxn>
                  <a:cxn ang="0">
                    <a:pos x="40" y="58"/>
                  </a:cxn>
                </a:cxnLst>
                <a:rect l="0" t="0" r="r" b="b"/>
                <a:pathLst>
                  <a:path w="70" h="58">
                    <a:moveTo>
                      <a:pt x="40" y="58"/>
                    </a:moveTo>
                    <a:lnTo>
                      <a:pt x="32" y="50"/>
                    </a:lnTo>
                    <a:lnTo>
                      <a:pt x="29" y="46"/>
                    </a:lnTo>
                    <a:lnTo>
                      <a:pt x="29" y="37"/>
                    </a:lnTo>
                    <a:lnTo>
                      <a:pt x="29" y="29"/>
                    </a:lnTo>
                    <a:lnTo>
                      <a:pt x="20" y="24"/>
                    </a:lnTo>
                    <a:lnTo>
                      <a:pt x="12" y="21"/>
                    </a:lnTo>
                    <a:lnTo>
                      <a:pt x="5" y="18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0" y="4"/>
                    </a:lnTo>
                    <a:lnTo>
                      <a:pt x="32" y="8"/>
                    </a:lnTo>
                    <a:lnTo>
                      <a:pt x="36" y="13"/>
                    </a:lnTo>
                    <a:lnTo>
                      <a:pt x="40" y="17"/>
                    </a:lnTo>
                    <a:lnTo>
                      <a:pt x="40" y="29"/>
                    </a:lnTo>
                    <a:lnTo>
                      <a:pt x="40" y="46"/>
                    </a:lnTo>
                    <a:lnTo>
                      <a:pt x="49" y="46"/>
                    </a:lnTo>
                    <a:lnTo>
                      <a:pt x="58" y="46"/>
                    </a:lnTo>
                    <a:lnTo>
                      <a:pt x="59" y="42"/>
                    </a:lnTo>
                    <a:lnTo>
                      <a:pt x="61" y="37"/>
                    </a:lnTo>
                    <a:lnTo>
                      <a:pt x="66" y="33"/>
                    </a:lnTo>
                    <a:lnTo>
                      <a:pt x="70" y="29"/>
                    </a:lnTo>
                    <a:lnTo>
                      <a:pt x="70" y="41"/>
                    </a:lnTo>
                    <a:lnTo>
                      <a:pt x="70" y="58"/>
                    </a:lnTo>
                    <a:lnTo>
                      <a:pt x="53" y="58"/>
                    </a:lnTo>
                    <a:lnTo>
                      <a:pt x="4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1" name="Freeform 103"/>
              <p:cNvSpPr>
                <a:spLocks/>
              </p:cNvSpPr>
              <p:nvPr/>
            </p:nvSpPr>
            <p:spPr bwMode="auto">
              <a:xfrm>
                <a:off x="1231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2" name="Freeform 104"/>
              <p:cNvSpPr>
                <a:spLocks/>
              </p:cNvSpPr>
              <p:nvPr/>
            </p:nvSpPr>
            <p:spPr bwMode="auto">
              <a:xfrm>
                <a:off x="1233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8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3" name="Freeform 105"/>
              <p:cNvSpPr>
                <a:spLocks/>
              </p:cNvSpPr>
              <p:nvPr/>
            </p:nvSpPr>
            <p:spPr bwMode="auto">
              <a:xfrm>
                <a:off x="1279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4" name="Freeform 106"/>
              <p:cNvSpPr>
                <a:spLocks/>
              </p:cNvSpPr>
              <p:nvPr/>
            </p:nvSpPr>
            <p:spPr bwMode="auto">
              <a:xfrm>
                <a:off x="1295" y="517"/>
                <a:ext cx="1" cy="1"/>
              </a:xfrm>
              <a:custGeom>
                <a:avLst/>
                <a:gdLst/>
                <a:ahLst/>
                <a:cxnLst>
                  <a:cxn ang="0">
                    <a:pos x="11" y="58"/>
                  </a:cxn>
                  <a:cxn ang="0">
                    <a:pos x="7" y="49"/>
                  </a:cxn>
                  <a:cxn ang="0">
                    <a:pos x="3" y="41"/>
                  </a:cxn>
                  <a:cxn ang="0">
                    <a:pos x="1" y="34"/>
                  </a:cxn>
                  <a:cxn ang="0">
                    <a:pos x="0" y="29"/>
                  </a:cxn>
                  <a:cxn ang="0">
                    <a:pos x="5" y="30"/>
                  </a:cxn>
                  <a:cxn ang="0">
                    <a:pos x="8" y="32"/>
                  </a:cxn>
                  <a:cxn ang="0">
                    <a:pos x="10" y="35"/>
                  </a:cxn>
                  <a:cxn ang="0">
                    <a:pos x="12" y="38"/>
                  </a:cxn>
                  <a:cxn ang="0">
                    <a:pos x="13" y="39"/>
                  </a:cxn>
                  <a:cxn ang="0">
                    <a:pos x="14" y="39"/>
                  </a:cxn>
                  <a:cxn ang="0">
                    <a:pos x="15" y="39"/>
                  </a:cxn>
                  <a:cxn ang="0">
                    <a:pos x="17" y="39"/>
                  </a:cxn>
                  <a:cxn ang="0">
                    <a:pos x="22" y="36"/>
                  </a:cxn>
                  <a:cxn ang="0">
                    <a:pos x="29" y="29"/>
                  </a:cxn>
                  <a:cxn ang="0">
                    <a:pos x="32" y="29"/>
                  </a:cxn>
                  <a:cxn ang="0">
                    <a:pos x="40" y="29"/>
                  </a:cxn>
                  <a:cxn ang="0">
                    <a:pos x="40" y="12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58" y="12"/>
                  </a:cxn>
                  <a:cxn ang="0">
                    <a:pos x="58" y="29"/>
                  </a:cxn>
                  <a:cxn ang="0">
                    <a:pos x="49" y="29"/>
                  </a:cxn>
                  <a:cxn ang="0">
                    <a:pos x="40" y="29"/>
                  </a:cxn>
                  <a:cxn ang="0">
                    <a:pos x="40" y="41"/>
                  </a:cxn>
                  <a:cxn ang="0">
                    <a:pos x="40" y="58"/>
                  </a:cxn>
                  <a:cxn ang="0">
                    <a:pos x="24" y="58"/>
                  </a:cxn>
                  <a:cxn ang="0">
                    <a:pos x="11" y="58"/>
                  </a:cxn>
                </a:cxnLst>
                <a:rect l="0" t="0" r="r" b="b"/>
                <a:pathLst>
                  <a:path w="58" h="58">
                    <a:moveTo>
                      <a:pt x="11" y="58"/>
                    </a:moveTo>
                    <a:lnTo>
                      <a:pt x="7" y="49"/>
                    </a:lnTo>
                    <a:lnTo>
                      <a:pt x="3" y="41"/>
                    </a:lnTo>
                    <a:lnTo>
                      <a:pt x="1" y="34"/>
                    </a:lnTo>
                    <a:lnTo>
                      <a:pt x="0" y="29"/>
                    </a:lnTo>
                    <a:lnTo>
                      <a:pt x="5" y="30"/>
                    </a:lnTo>
                    <a:lnTo>
                      <a:pt x="8" y="32"/>
                    </a:lnTo>
                    <a:lnTo>
                      <a:pt x="10" y="35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9"/>
                    </a:lnTo>
                    <a:lnTo>
                      <a:pt x="15" y="39"/>
                    </a:lnTo>
                    <a:lnTo>
                      <a:pt x="17" y="39"/>
                    </a:lnTo>
                    <a:lnTo>
                      <a:pt x="22" y="36"/>
                    </a:lnTo>
                    <a:lnTo>
                      <a:pt x="29" y="29"/>
                    </a:lnTo>
                    <a:lnTo>
                      <a:pt x="32" y="29"/>
                    </a:lnTo>
                    <a:lnTo>
                      <a:pt x="40" y="29"/>
                    </a:lnTo>
                    <a:lnTo>
                      <a:pt x="40" y="12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58" y="12"/>
                    </a:lnTo>
                    <a:lnTo>
                      <a:pt x="58" y="29"/>
                    </a:lnTo>
                    <a:lnTo>
                      <a:pt x="49" y="29"/>
                    </a:lnTo>
                    <a:lnTo>
                      <a:pt x="40" y="29"/>
                    </a:lnTo>
                    <a:lnTo>
                      <a:pt x="40" y="41"/>
                    </a:lnTo>
                    <a:lnTo>
                      <a:pt x="40" y="58"/>
                    </a:lnTo>
                    <a:lnTo>
                      <a:pt x="24" y="58"/>
                    </a:lnTo>
                    <a:lnTo>
                      <a:pt x="11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5" name="Freeform 107"/>
              <p:cNvSpPr>
                <a:spLocks/>
              </p:cNvSpPr>
              <p:nvPr/>
            </p:nvSpPr>
            <p:spPr bwMode="auto">
              <a:xfrm>
                <a:off x="1299" y="517"/>
                <a:ext cx="1" cy="1"/>
              </a:xfrm>
              <a:custGeom>
                <a:avLst/>
                <a:gdLst/>
                <a:ahLst/>
                <a:cxnLst>
                  <a:cxn ang="0">
                    <a:pos x="12" y="46"/>
                  </a:cxn>
                  <a:cxn ang="0">
                    <a:pos x="7" y="42"/>
                  </a:cxn>
                  <a:cxn ang="0">
                    <a:pos x="4" y="37"/>
                  </a:cxn>
                  <a:cxn ang="0">
                    <a:pos x="1" y="33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1" y="9"/>
                  </a:cxn>
                  <a:cxn ang="0">
                    <a:pos x="35" y="18"/>
                  </a:cxn>
                  <a:cxn ang="0">
                    <a:pos x="37" y="23"/>
                  </a:cxn>
                  <a:cxn ang="0">
                    <a:pos x="36" y="26"/>
                  </a:cxn>
                  <a:cxn ang="0">
                    <a:pos x="35" y="27"/>
                  </a:cxn>
                  <a:cxn ang="0">
                    <a:pos x="34" y="28"/>
                  </a:cxn>
                  <a:cxn ang="0">
                    <a:pos x="32" y="28"/>
                  </a:cxn>
                  <a:cxn ang="0">
                    <a:pos x="29" y="29"/>
                  </a:cxn>
                  <a:cxn ang="0">
                    <a:pos x="29" y="37"/>
                  </a:cxn>
                  <a:cxn ang="0">
                    <a:pos x="29" y="46"/>
                  </a:cxn>
                  <a:cxn ang="0">
                    <a:pos x="20" y="46"/>
                  </a:cxn>
                  <a:cxn ang="0">
                    <a:pos x="12" y="46"/>
                  </a:cxn>
                </a:cxnLst>
                <a:rect l="0" t="0" r="r" b="b"/>
                <a:pathLst>
                  <a:path w="37" h="46">
                    <a:moveTo>
                      <a:pt x="12" y="46"/>
                    </a:moveTo>
                    <a:lnTo>
                      <a:pt x="7" y="42"/>
                    </a:lnTo>
                    <a:lnTo>
                      <a:pt x="4" y="37"/>
                    </a:lnTo>
                    <a:lnTo>
                      <a:pt x="1" y="33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1" y="9"/>
                    </a:lnTo>
                    <a:lnTo>
                      <a:pt x="35" y="18"/>
                    </a:lnTo>
                    <a:lnTo>
                      <a:pt x="37" y="23"/>
                    </a:lnTo>
                    <a:lnTo>
                      <a:pt x="36" y="26"/>
                    </a:lnTo>
                    <a:lnTo>
                      <a:pt x="35" y="27"/>
                    </a:lnTo>
                    <a:lnTo>
                      <a:pt x="34" y="28"/>
                    </a:lnTo>
                    <a:lnTo>
                      <a:pt x="32" y="28"/>
                    </a:lnTo>
                    <a:lnTo>
                      <a:pt x="29" y="29"/>
                    </a:lnTo>
                    <a:lnTo>
                      <a:pt x="29" y="37"/>
                    </a:lnTo>
                    <a:lnTo>
                      <a:pt x="29" y="46"/>
                    </a:lnTo>
                    <a:lnTo>
                      <a:pt x="20" y="46"/>
                    </a:lnTo>
                    <a:lnTo>
                      <a:pt x="12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6" name="Freeform 108"/>
              <p:cNvSpPr>
                <a:spLocks/>
              </p:cNvSpPr>
              <p:nvPr/>
            </p:nvSpPr>
            <p:spPr bwMode="auto">
              <a:xfrm>
                <a:off x="1316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6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21"/>
                  </a:cxn>
                  <a:cxn ang="0">
                    <a:pos x="11" y="33"/>
                  </a:cxn>
                  <a:cxn ang="0">
                    <a:pos x="11" y="46"/>
                  </a:cxn>
                  <a:cxn ang="0">
                    <a:pos x="7" y="46"/>
                  </a:cxn>
                  <a:cxn ang="0">
                    <a:pos x="0" y="46"/>
                  </a:cxn>
                </a:cxnLst>
                <a:rect l="0" t="0" r="r" b="b"/>
                <a:pathLst>
                  <a:path w="11" h="46">
                    <a:moveTo>
                      <a:pt x="0" y="46"/>
                    </a:moveTo>
                    <a:lnTo>
                      <a:pt x="0" y="36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21"/>
                    </a:lnTo>
                    <a:lnTo>
                      <a:pt x="11" y="33"/>
                    </a:lnTo>
                    <a:lnTo>
                      <a:pt x="11" y="46"/>
                    </a:lnTo>
                    <a:lnTo>
                      <a:pt x="7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7" name="Freeform 109"/>
              <p:cNvSpPr>
                <a:spLocks/>
              </p:cNvSpPr>
              <p:nvPr/>
            </p:nvSpPr>
            <p:spPr bwMode="auto">
              <a:xfrm>
                <a:off x="1325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8" name="Freeform 110"/>
              <p:cNvSpPr>
                <a:spLocks/>
              </p:cNvSpPr>
              <p:nvPr/>
            </p:nvSpPr>
            <p:spPr bwMode="auto">
              <a:xfrm>
                <a:off x="1227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9" name="Freeform 111"/>
              <p:cNvSpPr>
                <a:spLocks/>
              </p:cNvSpPr>
              <p:nvPr/>
            </p:nvSpPr>
            <p:spPr bwMode="auto">
              <a:xfrm>
                <a:off x="1261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7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0" name="Freeform 112"/>
              <p:cNvSpPr>
                <a:spLocks/>
              </p:cNvSpPr>
              <p:nvPr/>
            </p:nvSpPr>
            <p:spPr bwMode="auto">
              <a:xfrm>
                <a:off x="1263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1" name="Freeform 113"/>
              <p:cNvSpPr>
                <a:spLocks/>
              </p:cNvSpPr>
              <p:nvPr/>
            </p:nvSpPr>
            <p:spPr bwMode="auto">
              <a:xfrm>
                <a:off x="1301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2" name="Freeform 114"/>
              <p:cNvSpPr>
                <a:spLocks/>
              </p:cNvSpPr>
              <p:nvPr/>
            </p:nvSpPr>
            <p:spPr bwMode="auto">
              <a:xfrm>
                <a:off x="1306" y="51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3" name="Freeform 115"/>
              <p:cNvSpPr>
                <a:spLocks/>
              </p:cNvSpPr>
              <p:nvPr/>
            </p:nvSpPr>
            <p:spPr bwMode="auto">
              <a:xfrm>
                <a:off x="1231" y="516"/>
                <a:ext cx="2" cy="2"/>
              </a:xfrm>
              <a:custGeom>
                <a:avLst/>
                <a:gdLst/>
                <a:ahLst/>
                <a:cxnLst>
                  <a:cxn ang="0">
                    <a:pos x="17" y="58"/>
                  </a:cxn>
                  <a:cxn ang="0">
                    <a:pos x="17" y="41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9"/>
                  </a:cxn>
                  <a:cxn ang="0">
                    <a:pos x="21" y="33"/>
                  </a:cxn>
                  <a:cxn ang="0">
                    <a:pos x="29" y="41"/>
                  </a:cxn>
                  <a:cxn ang="0">
                    <a:pos x="38" y="41"/>
                  </a:cxn>
                  <a:cxn ang="0">
                    <a:pos x="46" y="41"/>
                  </a:cxn>
                  <a:cxn ang="0">
                    <a:pos x="46" y="49"/>
                  </a:cxn>
                  <a:cxn ang="0">
                    <a:pos x="46" y="58"/>
                  </a:cxn>
                  <a:cxn ang="0">
                    <a:pos x="30" y="58"/>
                  </a:cxn>
                  <a:cxn ang="0">
                    <a:pos x="17" y="58"/>
                  </a:cxn>
                </a:cxnLst>
                <a:rect l="0" t="0" r="r" b="b"/>
                <a:pathLst>
                  <a:path w="46" h="58">
                    <a:moveTo>
                      <a:pt x="17" y="58"/>
                    </a:moveTo>
                    <a:lnTo>
                      <a:pt x="17" y="41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9"/>
                    </a:lnTo>
                    <a:lnTo>
                      <a:pt x="21" y="33"/>
                    </a:lnTo>
                    <a:lnTo>
                      <a:pt x="29" y="41"/>
                    </a:lnTo>
                    <a:lnTo>
                      <a:pt x="38" y="41"/>
                    </a:lnTo>
                    <a:lnTo>
                      <a:pt x="46" y="41"/>
                    </a:lnTo>
                    <a:lnTo>
                      <a:pt x="46" y="49"/>
                    </a:lnTo>
                    <a:lnTo>
                      <a:pt x="46" y="58"/>
                    </a:lnTo>
                    <a:lnTo>
                      <a:pt x="30" y="58"/>
                    </a:lnTo>
                    <a:lnTo>
                      <a:pt x="17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4" name="Freeform 116"/>
              <p:cNvSpPr>
                <a:spLocks/>
              </p:cNvSpPr>
              <p:nvPr/>
            </p:nvSpPr>
            <p:spPr bwMode="auto">
              <a:xfrm>
                <a:off x="1240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5" name="Freeform 117"/>
              <p:cNvSpPr>
                <a:spLocks/>
              </p:cNvSpPr>
              <p:nvPr/>
            </p:nvSpPr>
            <p:spPr bwMode="auto">
              <a:xfrm>
                <a:off x="1263" y="517"/>
                <a:ext cx="1" cy="1"/>
              </a:xfrm>
              <a:custGeom>
                <a:avLst/>
                <a:gdLst/>
                <a:ahLst/>
                <a:cxnLst>
                  <a:cxn ang="0">
                    <a:pos x="18" y="47"/>
                  </a:cxn>
                  <a:cxn ang="0">
                    <a:pos x="9" y="38"/>
                  </a:cxn>
                  <a:cxn ang="0">
                    <a:pos x="0" y="30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30"/>
                  </a:cxn>
                  <a:cxn ang="0">
                    <a:pos x="30" y="30"/>
                  </a:cxn>
                  <a:cxn ang="0">
                    <a:pos x="48" y="30"/>
                  </a:cxn>
                  <a:cxn ang="0">
                    <a:pos x="48" y="38"/>
                  </a:cxn>
                  <a:cxn ang="0">
                    <a:pos x="48" y="47"/>
                  </a:cxn>
                  <a:cxn ang="0">
                    <a:pos x="30" y="47"/>
                  </a:cxn>
                  <a:cxn ang="0">
                    <a:pos x="18" y="47"/>
                  </a:cxn>
                </a:cxnLst>
                <a:rect l="0" t="0" r="r" b="b"/>
                <a:pathLst>
                  <a:path w="48" h="47">
                    <a:moveTo>
                      <a:pt x="18" y="47"/>
                    </a:moveTo>
                    <a:lnTo>
                      <a:pt x="9" y="38"/>
                    </a:lnTo>
                    <a:lnTo>
                      <a:pt x="0" y="30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30"/>
                    </a:lnTo>
                    <a:lnTo>
                      <a:pt x="30" y="30"/>
                    </a:lnTo>
                    <a:lnTo>
                      <a:pt x="48" y="30"/>
                    </a:lnTo>
                    <a:lnTo>
                      <a:pt x="48" y="38"/>
                    </a:lnTo>
                    <a:lnTo>
                      <a:pt x="48" y="47"/>
                    </a:lnTo>
                    <a:lnTo>
                      <a:pt x="30" y="47"/>
                    </a:lnTo>
                    <a:lnTo>
                      <a:pt x="18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6" name="Freeform 118"/>
              <p:cNvSpPr>
                <a:spLocks/>
              </p:cNvSpPr>
              <p:nvPr/>
            </p:nvSpPr>
            <p:spPr bwMode="auto">
              <a:xfrm>
                <a:off x="1302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8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7" name="Freeform 119"/>
              <p:cNvSpPr>
                <a:spLocks/>
              </p:cNvSpPr>
              <p:nvPr/>
            </p:nvSpPr>
            <p:spPr bwMode="auto">
              <a:xfrm>
                <a:off x="1308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8" name="Freeform 120"/>
              <p:cNvSpPr>
                <a:spLocks/>
              </p:cNvSpPr>
              <p:nvPr/>
            </p:nvSpPr>
            <p:spPr bwMode="auto">
              <a:xfrm>
                <a:off x="1311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9" name="Freeform 121"/>
              <p:cNvSpPr>
                <a:spLocks/>
              </p:cNvSpPr>
              <p:nvPr/>
            </p:nvSpPr>
            <p:spPr bwMode="auto">
              <a:xfrm>
                <a:off x="1312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0" name="Freeform 122"/>
              <p:cNvSpPr>
                <a:spLocks/>
              </p:cNvSpPr>
              <p:nvPr/>
            </p:nvSpPr>
            <p:spPr bwMode="auto">
              <a:xfrm>
                <a:off x="1324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1" name="Freeform 123"/>
              <p:cNvSpPr>
                <a:spLocks/>
              </p:cNvSpPr>
              <p:nvPr/>
            </p:nvSpPr>
            <p:spPr bwMode="auto">
              <a:xfrm>
                <a:off x="1326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2" name="Freeform 124"/>
              <p:cNvSpPr>
                <a:spLocks/>
              </p:cNvSpPr>
              <p:nvPr/>
            </p:nvSpPr>
            <p:spPr bwMode="auto">
              <a:xfrm>
                <a:off x="1221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3" name="Freeform 125"/>
              <p:cNvSpPr>
                <a:spLocks/>
              </p:cNvSpPr>
              <p:nvPr/>
            </p:nvSpPr>
            <p:spPr bwMode="auto">
              <a:xfrm>
                <a:off x="1227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4" name="Freeform 126"/>
              <p:cNvSpPr>
                <a:spLocks/>
              </p:cNvSpPr>
              <p:nvPr/>
            </p:nvSpPr>
            <p:spPr bwMode="auto">
              <a:xfrm>
                <a:off x="1233" y="517"/>
                <a:ext cx="1" cy="1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4" y="22"/>
                  </a:cxn>
                  <a:cxn ang="0">
                    <a:pos x="0" y="18"/>
                  </a:cxn>
                  <a:cxn ang="0">
                    <a:pos x="1" y="14"/>
                  </a:cxn>
                  <a:cxn ang="0">
                    <a:pos x="4" y="9"/>
                  </a:cxn>
                  <a:cxn ang="0">
                    <a:pos x="9" y="5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8"/>
                  </a:cxn>
                  <a:cxn ang="0">
                    <a:pos x="17" y="19"/>
                  </a:cxn>
                  <a:cxn ang="0">
                    <a:pos x="22" y="22"/>
                  </a:cxn>
                  <a:cxn ang="0">
                    <a:pos x="26" y="25"/>
                  </a:cxn>
                  <a:cxn ang="0">
                    <a:pos x="31" y="30"/>
                  </a:cxn>
                  <a:cxn ang="0">
                    <a:pos x="22" y="30"/>
                  </a:cxn>
                  <a:cxn ang="0">
                    <a:pos x="13" y="30"/>
                  </a:cxn>
                </a:cxnLst>
                <a:rect l="0" t="0" r="r" b="b"/>
                <a:pathLst>
                  <a:path w="31" h="30">
                    <a:moveTo>
                      <a:pt x="13" y="30"/>
                    </a:moveTo>
                    <a:lnTo>
                      <a:pt x="4" y="22"/>
                    </a:lnTo>
                    <a:lnTo>
                      <a:pt x="0" y="18"/>
                    </a:lnTo>
                    <a:lnTo>
                      <a:pt x="1" y="14"/>
                    </a:lnTo>
                    <a:lnTo>
                      <a:pt x="4" y="9"/>
                    </a:lnTo>
                    <a:lnTo>
                      <a:pt x="9" y="5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8"/>
                    </a:lnTo>
                    <a:lnTo>
                      <a:pt x="17" y="19"/>
                    </a:lnTo>
                    <a:lnTo>
                      <a:pt x="22" y="22"/>
                    </a:lnTo>
                    <a:lnTo>
                      <a:pt x="26" y="25"/>
                    </a:lnTo>
                    <a:lnTo>
                      <a:pt x="31" y="30"/>
                    </a:lnTo>
                    <a:lnTo>
                      <a:pt x="22" y="30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5" name="Freeform 127"/>
              <p:cNvSpPr>
                <a:spLocks/>
              </p:cNvSpPr>
              <p:nvPr/>
            </p:nvSpPr>
            <p:spPr bwMode="auto">
              <a:xfrm>
                <a:off x="1242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30"/>
                  </a:cxn>
                  <a:cxn ang="0">
                    <a:pos x="8" y="30"/>
                  </a:cxn>
                  <a:cxn ang="0">
                    <a:pos x="0" y="30"/>
                  </a:cxn>
                </a:cxnLst>
                <a:rect l="0" t="0" r="r" b="b"/>
                <a:pathLst>
                  <a:path w="11" h="30">
                    <a:moveTo>
                      <a:pt x="0" y="30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30"/>
                    </a:lnTo>
                    <a:lnTo>
                      <a:pt x="8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6" name="Freeform 128"/>
              <p:cNvSpPr>
                <a:spLocks/>
              </p:cNvSpPr>
              <p:nvPr/>
            </p:nvSpPr>
            <p:spPr bwMode="auto">
              <a:xfrm>
                <a:off x="1262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7" name="Freeform 129"/>
              <p:cNvSpPr>
                <a:spLocks/>
              </p:cNvSpPr>
              <p:nvPr/>
            </p:nvSpPr>
            <p:spPr bwMode="auto">
              <a:xfrm>
                <a:off x="1265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2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8" y="18"/>
                  </a:cxn>
                  <a:cxn ang="0">
                    <a:pos x="19" y="14"/>
                  </a:cxn>
                  <a:cxn ang="0">
                    <a:pos x="21" y="9"/>
                  </a:cxn>
                  <a:cxn ang="0">
                    <a:pos x="25" y="5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30"/>
                  </a:cxn>
                  <a:cxn ang="0">
                    <a:pos x="13" y="30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22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8" y="18"/>
                    </a:lnTo>
                    <a:lnTo>
                      <a:pt x="19" y="14"/>
                    </a:lnTo>
                    <a:lnTo>
                      <a:pt x="21" y="9"/>
                    </a:lnTo>
                    <a:lnTo>
                      <a:pt x="25" y="5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30"/>
                    </a:lnTo>
                    <a:lnTo>
                      <a:pt x="13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8" name="Freeform 130"/>
              <p:cNvSpPr>
                <a:spLocks/>
              </p:cNvSpPr>
              <p:nvPr/>
            </p:nvSpPr>
            <p:spPr bwMode="auto">
              <a:xfrm>
                <a:off x="1294" y="516"/>
                <a:ext cx="1" cy="1"/>
              </a:xfrm>
              <a:custGeom>
                <a:avLst/>
                <a:gdLst/>
                <a:ahLst/>
                <a:cxnLst>
                  <a:cxn ang="0">
                    <a:pos x="1" y="59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1" y="26"/>
                  </a:cxn>
                  <a:cxn ang="0">
                    <a:pos x="3" y="22"/>
                  </a:cxn>
                  <a:cxn ang="0">
                    <a:pos x="5" y="20"/>
                  </a:cxn>
                  <a:cxn ang="0">
                    <a:pos x="7" y="19"/>
                  </a:cxn>
                  <a:cxn ang="0">
                    <a:pos x="9" y="18"/>
                  </a:cxn>
                  <a:cxn ang="0">
                    <a:pos x="12" y="18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31" y="0"/>
                  </a:cxn>
                  <a:cxn ang="0">
                    <a:pos x="31" y="13"/>
                  </a:cxn>
                  <a:cxn ang="0">
                    <a:pos x="31" y="2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13" y="39"/>
                  </a:cxn>
                  <a:cxn ang="0">
                    <a:pos x="13" y="48"/>
                  </a:cxn>
                  <a:cxn ang="0">
                    <a:pos x="12" y="53"/>
                  </a:cxn>
                  <a:cxn ang="0">
                    <a:pos x="10" y="56"/>
                  </a:cxn>
                  <a:cxn ang="0">
                    <a:pos x="6" y="58"/>
                  </a:cxn>
                  <a:cxn ang="0">
                    <a:pos x="1" y="59"/>
                  </a:cxn>
                </a:cxnLst>
                <a:rect l="0" t="0" r="r" b="b"/>
                <a:pathLst>
                  <a:path w="31" h="59">
                    <a:moveTo>
                      <a:pt x="1" y="59"/>
                    </a:moveTo>
                    <a:lnTo>
                      <a:pt x="0" y="45"/>
                    </a:lnTo>
                    <a:lnTo>
                      <a:pt x="0" y="32"/>
                    </a:lnTo>
                    <a:lnTo>
                      <a:pt x="1" y="26"/>
                    </a:lnTo>
                    <a:lnTo>
                      <a:pt x="3" y="22"/>
                    </a:lnTo>
                    <a:lnTo>
                      <a:pt x="5" y="20"/>
                    </a:lnTo>
                    <a:lnTo>
                      <a:pt x="7" y="19"/>
                    </a:lnTo>
                    <a:lnTo>
                      <a:pt x="9" y="18"/>
                    </a:lnTo>
                    <a:lnTo>
                      <a:pt x="12" y="18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31" y="13"/>
                    </a:lnTo>
                    <a:lnTo>
                      <a:pt x="31" y="2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13" y="39"/>
                    </a:lnTo>
                    <a:lnTo>
                      <a:pt x="13" y="48"/>
                    </a:lnTo>
                    <a:lnTo>
                      <a:pt x="12" y="53"/>
                    </a:lnTo>
                    <a:lnTo>
                      <a:pt x="10" y="56"/>
                    </a:lnTo>
                    <a:lnTo>
                      <a:pt x="6" y="58"/>
                    </a:lnTo>
                    <a:lnTo>
                      <a:pt x="1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9" name="Freeform 131"/>
              <p:cNvSpPr>
                <a:spLocks/>
              </p:cNvSpPr>
              <p:nvPr/>
            </p:nvSpPr>
            <p:spPr bwMode="auto">
              <a:xfrm>
                <a:off x="1237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0" name="Freeform 132"/>
              <p:cNvSpPr>
                <a:spLocks/>
              </p:cNvSpPr>
              <p:nvPr/>
            </p:nvSpPr>
            <p:spPr bwMode="auto">
              <a:xfrm>
                <a:off x="1240" y="514"/>
                <a:ext cx="1" cy="3"/>
              </a:xfrm>
              <a:custGeom>
                <a:avLst/>
                <a:gdLst/>
                <a:ahLst/>
                <a:cxnLst>
                  <a:cxn ang="0">
                    <a:pos x="0" y="134"/>
                  </a:cxn>
                  <a:cxn ang="0">
                    <a:pos x="0" y="103"/>
                  </a:cxn>
                  <a:cxn ang="0">
                    <a:pos x="0" y="69"/>
                  </a:cxn>
                  <a:cxn ang="0">
                    <a:pos x="0" y="35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2"/>
                  </a:cxn>
                  <a:cxn ang="0">
                    <a:pos x="11" y="65"/>
                  </a:cxn>
                  <a:cxn ang="0">
                    <a:pos x="11" y="99"/>
                  </a:cxn>
                  <a:cxn ang="0">
                    <a:pos x="11" y="134"/>
                  </a:cxn>
                  <a:cxn ang="0">
                    <a:pos x="8" y="134"/>
                  </a:cxn>
                  <a:cxn ang="0">
                    <a:pos x="0" y="134"/>
                  </a:cxn>
                </a:cxnLst>
                <a:rect l="0" t="0" r="r" b="b"/>
                <a:pathLst>
                  <a:path w="11" h="134">
                    <a:moveTo>
                      <a:pt x="0" y="134"/>
                    </a:moveTo>
                    <a:lnTo>
                      <a:pt x="0" y="103"/>
                    </a:lnTo>
                    <a:lnTo>
                      <a:pt x="0" y="69"/>
                    </a:lnTo>
                    <a:lnTo>
                      <a:pt x="0" y="3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2"/>
                    </a:lnTo>
                    <a:lnTo>
                      <a:pt x="11" y="65"/>
                    </a:lnTo>
                    <a:lnTo>
                      <a:pt x="11" y="99"/>
                    </a:lnTo>
                    <a:lnTo>
                      <a:pt x="11" y="134"/>
                    </a:lnTo>
                    <a:lnTo>
                      <a:pt x="8" y="134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1" name="Freeform 133"/>
              <p:cNvSpPr>
                <a:spLocks/>
              </p:cNvSpPr>
              <p:nvPr/>
            </p:nvSpPr>
            <p:spPr bwMode="auto">
              <a:xfrm>
                <a:off x="1249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2" name="Freeform 134"/>
              <p:cNvSpPr>
                <a:spLocks/>
              </p:cNvSpPr>
              <p:nvPr/>
            </p:nvSpPr>
            <p:spPr bwMode="auto">
              <a:xfrm>
                <a:off x="1286" y="515"/>
                <a:ext cx="1" cy="2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0" y="58"/>
                  </a:cxn>
                  <a:cxn ang="0">
                    <a:pos x="0" y="40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18"/>
                  </a:cxn>
                  <a:cxn ang="0">
                    <a:pos x="17" y="36"/>
                  </a:cxn>
                  <a:cxn ang="0">
                    <a:pos x="17" y="55"/>
                  </a:cxn>
                  <a:cxn ang="0">
                    <a:pos x="17" y="76"/>
                  </a:cxn>
                  <a:cxn ang="0">
                    <a:pos x="9" y="76"/>
                  </a:cxn>
                  <a:cxn ang="0">
                    <a:pos x="0" y="76"/>
                  </a:cxn>
                </a:cxnLst>
                <a:rect l="0" t="0" r="r" b="b"/>
                <a:pathLst>
                  <a:path w="17" h="76">
                    <a:moveTo>
                      <a:pt x="0" y="76"/>
                    </a:moveTo>
                    <a:lnTo>
                      <a:pt x="0" y="58"/>
                    </a:lnTo>
                    <a:lnTo>
                      <a:pt x="0" y="40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8"/>
                    </a:lnTo>
                    <a:lnTo>
                      <a:pt x="17" y="36"/>
                    </a:lnTo>
                    <a:lnTo>
                      <a:pt x="17" y="55"/>
                    </a:lnTo>
                    <a:lnTo>
                      <a:pt x="17" y="76"/>
                    </a:lnTo>
                    <a:lnTo>
                      <a:pt x="9" y="76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3" name="Freeform 135"/>
              <p:cNvSpPr>
                <a:spLocks/>
              </p:cNvSpPr>
              <p:nvPr/>
            </p:nvSpPr>
            <p:spPr bwMode="auto">
              <a:xfrm>
                <a:off x="1295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4" name="Freeform 136"/>
              <p:cNvSpPr>
                <a:spLocks/>
              </p:cNvSpPr>
              <p:nvPr/>
            </p:nvSpPr>
            <p:spPr bwMode="auto">
              <a:xfrm>
                <a:off x="1299" y="505"/>
                <a:ext cx="1" cy="12"/>
              </a:xfrm>
              <a:custGeom>
                <a:avLst/>
                <a:gdLst/>
                <a:ahLst/>
                <a:cxnLst>
                  <a:cxn ang="0">
                    <a:pos x="1" y="496"/>
                  </a:cxn>
                  <a:cxn ang="0">
                    <a:pos x="1" y="468"/>
                  </a:cxn>
                  <a:cxn ang="0">
                    <a:pos x="5" y="458"/>
                  </a:cxn>
                  <a:cxn ang="0">
                    <a:pos x="10" y="454"/>
                  </a:cxn>
                  <a:cxn ang="0">
                    <a:pos x="10" y="449"/>
                  </a:cxn>
                  <a:cxn ang="0">
                    <a:pos x="4" y="441"/>
                  </a:cxn>
                  <a:cxn ang="0">
                    <a:pos x="3" y="420"/>
                  </a:cxn>
                  <a:cxn ang="0">
                    <a:pos x="3" y="399"/>
                  </a:cxn>
                  <a:cxn ang="0">
                    <a:pos x="3" y="383"/>
                  </a:cxn>
                  <a:cxn ang="0">
                    <a:pos x="3" y="359"/>
                  </a:cxn>
                  <a:cxn ang="0">
                    <a:pos x="3" y="341"/>
                  </a:cxn>
                  <a:cxn ang="0">
                    <a:pos x="1" y="318"/>
                  </a:cxn>
                  <a:cxn ang="0">
                    <a:pos x="1" y="281"/>
                  </a:cxn>
                  <a:cxn ang="0">
                    <a:pos x="5" y="267"/>
                  </a:cxn>
                  <a:cxn ang="0">
                    <a:pos x="10" y="262"/>
                  </a:cxn>
                  <a:cxn ang="0">
                    <a:pos x="15" y="245"/>
                  </a:cxn>
                  <a:cxn ang="0">
                    <a:pos x="15" y="224"/>
                  </a:cxn>
                  <a:cxn ang="0">
                    <a:pos x="15" y="204"/>
                  </a:cxn>
                  <a:cxn ang="0">
                    <a:pos x="14" y="176"/>
                  </a:cxn>
                  <a:cxn ang="0">
                    <a:pos x="10" y="167"/>
                  </a:cxn>
                  <a:cxn ang="0">
                    <a:pos x="6" y="163"/>
                  </a:cxn>
                  <a:cxn ang="0">
                    <a:pos x="5" y="153"/>
                  </a:cxn>
                  <a:cxn ang="0">
                    <a:pos x="11" y="140"/>
                  </a:cxn>
                  <a:cxn ang="0">
                    <a:pos x="9" y="135"/>
                  </a:cxn>
                  <a:cxn ang="0">
                    <a:pos x="6" y="134"/>
                  </a:cxn>
                  <a:cxn ang="0">
                    <a:pos x="5" y="124"/>
                  </a:cxn>
                  <a:cxn ang="0">
                    <a:pos x="11" y="111"/>
                  </a:cxn>
                  <a:cxn ang="0">
                    <a:pos x="9" y="106"/>
                  </a:cxn>
                  <a:cxn ang="0">
                    <a:pos x="6" y="105"/>
                  </a:cxn>
                  <a:cxn ang="0">
                    <a:pos x="2" y="90"/>
                  </a:cxn>
                  <a:cxn ang="0">
                    <a:pos x="3" y="68"/>
                  </a:cxn>
                  <a:cxn ang="0">
                    <a:pos x="7" y="61"/>
                  </a:cxn>
                  <a:cxn ang="0">
                    <a:pos x="11" y="58"/>
                  </a:cxn>
                  <a:cxn ang="0">
                    <a:pos x="15" y="42"/>
                  </a:cxn>
                  <a:cxn ang="0">
                    <a:pos x="15" y="13"/>
                  </a:cxn>
                  <a:cxn ang="0">
                    <a:pos x="23" y="0"/>
                  </a:cxn>
                  <a:cxn ang="0">
                    <a:pos x="30" y="21"/>
                  </a:cxn>
                  <a:cxn ang="0">
                    <a:pos x="30" y="64"/>
                  </a:cxn>
                  <a:cxn ang="0">
                    <a:pos x="34" y="81"/>
                  </a:cxn>
                  <a:cxn ang="0">
                    <a:pos x="39" y="86"/>
                  </a:cxn>
                  <a:cxn ang="0">
                    <a:pos x="39" y="93"/>
                  </a:cxn>
                  <a:cxn ang="0">
                    <a:pos x="33" y="108"/>
                  </a:cxn>
                  <a:cxn ang="0">
                    <a:pos x="26" y="116"/>
                  </a:cxn>
                  <a:cxn ang="0">
                    <a:pos x="19" y="119"/>
                  </a:cxn>
                  <a:cxn ang="0">
                    <a:pos x="15" y="126"/>
                  </a:cxn>
                  <a:cxn ang="0">
                    <a:pos x="23" y="134"/>
                  </a:cxn>
                  <a:cxn ang="0">
                    <a:pos x="32" y="153"/>
                  </a:cxn>
                  <a:cxn ang="0">
                    <a:pos x="32" y="192"/>
                  </a:cxn>
                  <a:cxn ang="0">
                    <a:pos x="32" y="232"/>
                  </a:cxn>
                  <a:cxn ang="0">
                    <a:pos x="32" y="271"/>
                  </a:cxn>
                  <a:cxn ang="0">
                    <a:pos x="23" y="290"/>
                  </a:cxn>
                  <a:cxn ang="0">
                    <a:pos x="15" y="299"/>
                  </a:cxn>
                  <a:cxn ang="0">
                    <a:pos x="23" y="308"/>
                  </a:cxn>
                  <a:cxn ang="0">
                    <a:pos x="32" y="326"/>
                  </a:cxn>
                  <a:cxn ang="0">
                    <a:pos x="32" y="361"/>
                  </a:cxn>
                  <a:cxn ang="0">
                    <a:pos x="23" y="378"/>
                  </a:cxn>
                  <a:cxn ang="0">
                    <a:pos x="15" y="387"/>
                  </a:cxn>
                  <a:cxn ang="0">
                    <a:pos x="23" y="396"/>
                  </a:cxn>
                  <a:cxn ang="0">
                    <a:pos x="32" y="419"/>
                  </a:cxn>
                  <a:cxn ang="0">
                    <a:pos x="32" y="469"/>
                  </a:cxn>
                  <a:cxn ang="0">
                    <a:pos x="23" y="494"/>
                  </a:cxn>
                  <a:cxn ang="0">
                    <a:pos x="10" y="499"/>
                  </a:cxn>
                  <a:cxn ang="0">
                    <a:pos x="4" y="508"/>
                  </a:cxn>
                </a:cxnLst>
                <a:rect l="0" t="0" r="r" b="b"/>
                <a:pathLst>
                  <a:path w="44" h="512">
                    <a:moveTo>
                      <a:pt x="3" y="512"/>
                    </a:moveTo>
                    <a:lnTo>
                      <a:pt x="1" y="496"/>
                    </a:lnTo>
                    <a:lnTo>
                      <a:pt x="0" y="476"/>
                    </a:lnTo>
                    <a:lnTo>
                      <a:pt x="1" y="468"/>
                    </a:lnTo>
                    <a:lnTo>
                      <a:pt x="3" y="461"/>
                    </a:lnTo>
                    <a:lnTo>
                      <a:pt x="5" y="458"/>
                    </a:lnTo>
                    <a:lnTo>
                      <a:pt x="7" y="456"/>
                    </a:lnTo>
                    <a:lnTo>
                      <a:pt x="10" y="454"/>
                    </a:lnTo>
                    <a:lnTo>
                      <a:pt x="15" y="454"/>
                    </a:lnTo>
                    <a:lnTo>
                      <a:pt x="10" y="449"/>
                    </a:lnTo>
                    <a:lnTo>
                      <a:pt x="7" y="445"/>
                    </a:lnTo>
                    <a:lnTo>
                      <a:pt x="4" y="441"/>
                    </a:lnTo>
                    <a:lnTo>
                      <a:pt x="3" y="436"/>
                    </a:lnTo>
                    <a:lnTo>
                      <a:pt x="3" y="420"/>
                    </a:lnTo>
                    <a:lnTo>
                      <a:pt x="3" y="407"/>
                    </a:lnTo>
                    <a:lnTo>
                      <a:pt x="3" y="399"/>
                    </a:lnTo>
                    <a:lnTo>
                      <a:pt x="3" y="396"/>
                    </a:lnTo>
                    <a:lnTo>
                      <a:pt x="3" y="383"/>
                    </a:lnTo>
                    <a:lnTo>
                      <a:pt x="3" y="370"/>
                    </a:lnTo>
                    <a:lnTo>
                      <a:pt x="3" y="359"/>
                    </a:lnTo>
                    <a:lnTo>
                      <a:pt x="3" y="349"/>
                    </a:lnTo>
                    <a:lnTo>
                      <a:pt x="3" y="341"/>
                    </a:lnTo>
                    <a:lnTo>
                      <a:pt x="3" y="338"/>
                    </a:lnTo>
                    <a:lnTo>
                      <a:pt x="1" y="318"/>
                    </a:lnTo>
                    <a:lnTo>
                      <a:pt x="0" y="292"/>
                    </a:lnTo>
                    <a:lnTo>
                      <a:pt x="1" y="281"/>
                    </a:lnTo>
                    <a:lnTo>
                      <a:pt x="3" y="271"/>
                    </a:lnTo>
                    <a:lnTo>
                      <a:pt x="5" y="267"/>
                    </a:lnTo>
                    <a:lnTo>
                      <a:pt x="7" y="264"/>
                    </a:lnTo>
                    <a:lnTo>
                      <a:pt x="10" y="262"/>
                    </a:lnTo>
                    <a:lnTo>
                      <a:pt x="15" y="261"/>
                    </a:lnTo>
                    <a:lnTo>
                      <a:pt x="15" y="245"/>
                    </a:lnTo>
                    <a:lnTo>
                      <a:pt x="15" y="232"/>
                    </a:lnTo>
                    <a:lnTo>
                      <a:pt x="15" y="224"/>
                    </a:lnTo>
                    <a:lnTo>
                      <a:pt x="15" y="221"/>
                    </a:lnTo>
                    <a:lnTo>
                      <a:pt x="15" y="204"/>
                    </a:lnTo>
                    <a:lnTo>
                      <a:pt x="15" y="185"/>
                    </a:lnTo>
                    <a:lnTo>
                      <a:pt x="14" y="176"/>
                    </a:lnTo>
                    <a:lnTo>
                      <a:pt x="12" y="169"/>
                    </a:lnTo>
                    <a:lnTo>
                      <a:pt x="10" y="167"/>
                    </a:lnTo>
                    <a:lnTo>
                      <a:pt x="8" y="164"/>
                    </a:lnTo>
                    <a:lnTo>
                      <a:pt x="6" y="163"/>
                    </a:lnTo>
                    <a:lnTo>
                      <a:pt x="3" y="163"/>
                    </a:lnTo>
                    <a:lnTo>
                      <a:pt x="5" y="153"/>
                    </a:lnTo>
                    <a:lnTo>
                      <a:pt x="9" y="144"/>
                    </a:lnTo>
                    <a:lnTo>
                      <a:pt x="11" y="140"/>
                    </a:lnTo>
                    <a:lnTo>
                      <a:pt x="10" y="137"/>
                    </a:lnTo>
                    <a:lnTo>
                      <a:pt x="9" y="135"/>
                    </a:lnTo>
                    <a:lnTo>
                      <a:pt x="8" y="134"/>
                    </a:lnTo>
                    <a:lnTo>
                      <a:pt x="6" y="134"/>
                    </a:lnTo>
                    <a:lnTo>
                      <a:pt x="3" y="134"/>
                    </a:lnTo>
                    <a:lnTo>
                      <a:pt x="5" y="124"/>
                    </a:lnTo>
                    <a:lnTo>
                      <a:pt x="9" y="115"/>
                    </a:lnTo>
                    <a:lnTo>
                      <a:pt x="11" y="111"/>
                    </a:lnTo>
                    <a:lnTo>
                      <a:pt x="10" y="107"/>
                    </a:lnTo>
                    <a:lnTo>
                      <a:pt x="9" y="106"/>
                    </a:lnTo>
                    <a:lnTo>
                      <a:pt x="8" y="105"/>
                    </a:lnTo>
                    <a:lnTo>
                      <a:pt x="6" y="105"/>
                    </a:lnTo>
                    <a:lnTo>
                      <a:pt x="3" y="104"/>
                    </a:lnTo>
                    <a:lnTo>
                      <a:pt x="2" y="90"/>
                    </a:lnTo>
                    <a:lnTo>
                      <a:pt x="2" y="75"/>
                    </a:lnTo>
                    <a:lnTo>
                      <a:pt x="3" y="68"/>
                    </a:lnTo>
                    <a:lnTo>
                      <a:pt x="5" y="63"/>
                    </a:lnTo>
                    <a:lnTo>
                      <a:pt x="7" y="61"/>
                    </a:lnTo>
                    <a:lnTo>
                      <a:pt x="9" y="59"/>
                    </a:lnTo>
                    <a:lnTo>
                      <a:pt x="11" y="58"/>
                    </a:lnTo>
                    <a:lnTo>
                      <a:pt x="15" y="58"/>
                    </a:lnTo>
                    <a:lnTo>
                      <a:pt x="15" y="42"/>
                    </a:lnTo>
                    <a:lnTo>
                      <a:pt x="15" y="27"/>
                    </a:lnTo>
                    <a:lnTo>
                      <a:pt x="15" y="13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32" y="0"/>
                    </a:lnTo>
                    <a:lnTo>
                      <a:pt x="30" y="21"/>
                    </a:lnTo>
                    <a:lnTo>
                      <a:pt x="29" y="50"/>
                    </a:lnTo>
                    <a:lnTo>
                      <a:pt x="30" y="64"/>
                    </a:lnTo>
                    <a:lnTo>
                      <a:pt x="32" y="76"/>
                    </a:lnTo>
                    <a:lnTo>
                      <a:pt x="34" y="81"/>
                    </a:lnTo>
                    <a:lnTo>
                      <a:pt x="36" y="84"/>
                    </a:lnTo>
                    <a:lnTo>
                      <a:pt x="39" y="86"/>
                    </a:lnTo>
                    <a:lnTo>
                      <a:pt x="44" y="87"/>
                    </a:lnTo>
                    <a:lnTo>
                      <a:pt x="39" y="93"/>
                    </a:lnTo>
                    <a:lnTo>
                      <a:pt x="36" y="99"/>
                    </a:lnTo>
                    <a:lnTo>
                      <a:pt x="33" y="108"/>
                    </a:lnTo>
                    <a:lnTo>
                      <a:pt x="32" y="116"/>
                    </a:lnTo>
                    <a:lnTo>
                      <a:pt x="26" y="116"/>
                    </a:lnTo>
                    <a:lnTo>
                      <a:pt x="22" y="117"/>
                    </a:lnTo>
                    <a:lnTo>
                      <a:pt x="19" y="119"/>
                    </a:lnTo>
                    <a:lnTo>
                      <a:pt x="17" y="121"/>
                    </a:lnTo>
                    <a:lnTo>
                      <a:pt x="15" y="126"/>
                    </a:lnTo>
                    <a:lnTo>
                      <a:pt x="15" y="134"/>
                    </a:lnTo>
                    <a:lnTo>
                      <a:pt x="23" y="134"/>
                    </a:lnTo>
                    <a:lnTo>
                      <a:pt x="32" y="134"/>
                    </a:lnTo>
                    <a:lnTo>
                      <a:pt x="32" y="153"/>
                    </a:lnTo>
                    <a:lnTo>
                      <a:pt x="32" y="173"/>
                    </a:lnTo>
                    <a:lnTo>
                      <a:pt x="32" y="192"/>
                    </a:lnTo>
                    <a:lnTo>
                      <a:pt x="32" y="212"/>
                    </a:lnTo>
                    <a:lnTo>
                      <a:pt x="32" y="232"/>
                    </a:lnTo>
                    <a:lnTo>
                      <a:pt x="32" y="251"/>
                    </a:lnTo>
                    <a:lnTo>
                      <a:pt x="32" y="271"/>
                    </a:lnTo>
                    <a:lnTo>
                      <a:pt x="32" y="290"/>
                    </a:lnTo>
                    <a:lnTo>
                      <a:pt x="23" y="290"/>
                    </a:lnTo>
                    <a:lnTo>
                      <a:pt x="15" y="290"/>
                    </a:lnTo>
                    <a:lnTo>
                      <a:pt x="15" y="299"/>
                    </a:lnTo>
                    <a:lnTo>
                      <a:pt x="15" y="308"/>
                    </a:lnTo>
                    <a:lnTo>
                      <a:pt x="23" y="308"/>
                    </a:lnTo>
                    <a:lnTo>
                      <a:pt x="32" y="308"/>
                    </a:lnTo>
                    <a:lnTo>
                      <a:pt x="32" y="326"/>
                    </a:lnTo>
                    <a:lnTo>
                      <a:pt x="32" y="344"/>
                    </a:lnTo>
                    <a:lnTo>
                      <a:pt x="32" y="361"/>
                    </a:lnTo>
                    <a:lnTo>
                      <a:pt x="32" y="378"/>
                    </a:lnTo>
                    <a:lnTo>
                      <a:pt x="23" y="378"/>
                    </a:lnTo>
                    <a:lnTo>
                      <a:pt x="15" y="378"/>
                    </a:lnTo>
                    <a:lnTo>
                      <a:pt x="15" y="387"/>
                    </a:lnTo>
                    <a:lnTo>
                      <a:pt x="15" y="396"/>
                    </a:lnTo>
                    <a:lnTo>
                      <a:pt x="23" y="396"/>
                    </a:lnTo>
                    <a:lnTo>
                      <a:pt x="32" y="396"/>
                    </a:lnTo>
                    <a:lnTo>
                      <a:pt x="32" y="419"/>
                    </a:lnTo>
                    <a:lnTo>
                      <a:pt x="32" y="443"/>
                    </a:lnTo>
                    <a:lnTo>
                      <a:pt x="32" y="469"/>
                    </a:lnTo>
                    <a:lnTo>
                      <a:pt x="32" y="494"/>
                    </a:lnTo>
                    <a:lnTo>
                      <a:pt x="23" y="494"/>
                    </a:lnTo>
                    <a:lnTo>
                      <a:pt x="15" y="494"/>
                    </a:lnTo>
                    <a:lnTo>
                      <a:pt x="10" y="499"/>
                    </a:lnTo>
                    <a:lnTo>
                      <a:pt x="7" y="503"/>
                    </a:lnTo>
                    <a:lnTo>
                      <a:pt x="4" y="508"/>
                    </a:lnTo>
                    <a:lnTo>
                      <a:pt x="3" y="5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5" name="Freeform 137"/>
              <p:cNvSpPr>
                <a:spLocks/>
              </p:cNvSpPr>
              <p:nvPr/>
            </p:nvSpPr>
            <p:spPr bwMode="auto">
              <a:xfrm>
                <a:off x="1305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" y="38"/>
                  </a:cxn>
                  <a:cxn ang="0">
                    <a:pos x="7" y="28"/>
                  </a:cxn>
                  <a:cxn ang="0">
                    <a:pos x="8" y="24"/>
                  </a:cxn>
                  <a:cxn ang="0">
                    <a:pos x="7" y="21"/>
                  </a:cxn>
                  <a:cxn ang="0">
                    <a:pos x="7" y="20"/>
                  </a:cxn>
                  <a:cxn ang="0">
                    <a:pos x="5" y="19"/>
                  </a:cxn>
                  <a:cxn ang="0">
                    <a:pos x="3" y="18"/>
                  </a:cxn>
                  <a:cxn ang="0">
                    <a:pos x="0" y="18"/>
                  </a:cxn>
                  <a:cxn ang="0">
                    <a:pos x="1" y="14"/>
                  </a:cxn>
                  <a:cxn ang="0">
                    <a:pos x="4" y="9"/>
                  </a:cxn>
                  <a:cxn ang="0">
                    <a:pos x="7" y="5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16" y="19"/>
                  </a:cxn>
                  <a:cxn ang="0">
                    <a:pos x="20" y="22"/>
                  </a:cxn>
                  <a:cxn ang="0">
                    <a:pos x="25" y="25"/>
                  </a:cxn>
                  <a:cxn ang="0">
                    <a:pos x="29" y="29"/>
                  </a:cxn>
                  <a:cxn ang="0">
                    <a:pos x="20" y="30"/>
                  </a:cxn>
                  <a:cxn ang="0">
                    <a:pos x="16" y="32"/>
                  </a:cxn>
                  <a:cxn ang="0">
                    <a:pos x="13" y="35"/>
                  </a:cxn>
                  <a:cxn ang="0">
                    <a:pos x="12" y="38"/>
                  </a:cxn>
                  <a:cxn ang="0">
                    <a:pos x="12" y="42"/>
                  </a:cxn>
                  <a:cxn ang="0">
                    <a:pos x="10" y="44"/>
                  </a:cxn>
                  <a:cxn ang="0">
                    <a:pos x="9" y="45"/>
                  </a:cxn>
                  <a:cxn ang="0">
                    <a:pos x="7" y="46"/>
                  </a:cxn>
                  <a:cxn ang="0">
                    <a:pos x="4" y="47"/>
                  </a:cxn>
                  <a:cxn ang="0">
                    <a:pos x="0" y="47"/>
                  </a:cxn>
                </a:cxnLst>
                <a:rect l="0" t="0" r="r" b="b"/>
                <a:pathLst>
                  <a:path w="29" h="47">
                    <a:moveTo>
                      <a:pt x="0" y="47"/>
                    </a:moveTo>
                    <a:lnTo>
                      <a:pt x="3" y="38"/>
                    </a:lnTo>
                    <a:lnTo>
                      <a:pt x="7" y="28"/>
                    </a:lnTo>
                    <a:lnTo>
                      <a:pt x="8" y="24"/>
                    </a:lnTo>
                    <a:lnTo>
                      <a:pt x="7" y="21"/>
                    </a:lnTo>
                    <a:lnTo>
                      <a:pt x="7" y="20"/>
                    </a:lnTo>
                    <a:lnTo>
                      <a:pt x="5" y="19"/>
                    </a:lnTo>
                    <a:lnTo>
                      <a:pt x="3" y="18"/>
                    </a:lnTo>
                    <a:lnTo>
                      <a:pt x="0" y="18"/>
                    </a:lnTo>
                    <a:lnTo>
                      <a:pt x="1" y="14"/>
                    </a:lnTo>
                    <a:lnTo>
                      <a:pt x="4" y="9"/>
                    </a:lnTo>
                    <a:lnTo>
                      <a:pt x="7" y="5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16" y="19"/>
                    </a:lnTo>
                    <a:lnTo>
                      <a:pt x="20" y="22"/>
                    </a:lnTo>
                    <a:lnTo>
                      <a:pt x="25" y="25"/>
                    </a:lnTo>
                    <a:lnTo>
                      <a:pt x="29" y="29"/>
                    </a:lnTo>
                    <a:lnTo>
                      <a:pt x="20" y="30"/>
                    </a:lnTo>
                    <a:lnTo>
                      <a:pt x="16" y="32"/>
                    </a:lnTo>
                    <a:lnTo>
                      <a:pt x="13" y="35"/>
                    </a:lnTo>
                    <a:lnTo>
                      <a:pt x="12" y="38"/>
                    </a:lnTo>
                    <a:lnTo>
                      <a:pt x="12" y="42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7" y="46"/>
                    </a:lnTo>
                    <a:lnTo>
                      <a:pt x="4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6" name="Freeform 138"/>
              <p:cNvSpPr>
                <a:spLocks/>
              </p:cNvSpPr>
              <p:nvPr/>
            </p:nvSpPr>
            <p:spPr bwMode="auto">
              <a:xfrm>
                <a:off x="1308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7" name="Freeform 139"/>
              <p:cNvSpPr>
                <a:spLocks/>
              </p:cNvSpPr>
              <p:nvPr/>
            </p:nvSpPr>
            <p:spPr bwMode="auto">
              <a:xfrm>
                <a:off x="1309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8" name="Freeform 140"/>
              <p:cNvSpPr>
                <a:spLocks/>
              </p:cNvSpPr>
              <p:nvPr/>
            </p:nvSpPr>
            <p:spPr bwMode="auto">
              <a:xfrm>
                <a:off x="1312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9" name="Freeform 141"/>
              <p:cNvSpPr>
                <a:spLocks/>
              </p:cNvSpPr>
              <p:nvPr/>
            </p:nvSpPr>
            <p:spPr bwMode="auto">
              <a:xfrm>
                <a:off x="1316" y="515"/>
                <a:ext cx="1" cy="2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0" y="58"/>
                  </a:cxn>
                  <a:cxn ang="0">
                    <a:pos x="0" y="40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8"/>
                  </a:cxn>
                  <a:cxn ang="0">
                    <a:pos x="11" y="36"/>
                  </a:cxn>
                  <a:cxn ang="0">
                    <a:pos x="11" y="55"/>
                  </a:cxn>
                  <a:cxn ang="0">
                    <a:pos x="11" y="76"/>
                  </a:cxn>
                  <a:cxn ang="0">
                    <a:pos x="7" y="76"/>
                  </a:cxn>
                  <a:cxn ang="0">
                    <a:pos x="0" y="76"/>
                  </a:cxn>
                </a:cxnLst>
                <a:rect l="0" t="0" r="r" b="b"/>
                <a:pathLst>
                  <a:path w="11" h="76">
                    <a:moveTo>
                      <a:pt x="0" y="76"/>
                    </a:moveTo>
                    <a:lnTo>
                      <a:pt x="0" y="58"/>
                    </a:lnTo>
                    <a:lnTo>
                      <a:pt x="0" y="40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8"/>
                    </a:lnTo>
                    <a:lnTo>
                      <a:pt x="11" y="36"/>
                    </a:lnTo>
                    <a:lnTo>
                      <a:pt x="11" y="55"/>
                    </a:lnTo>
                    <a:lnTo>
                      <a:pt x="11" y="76"/>
                    </a:lnTo>
                    <a:lnTo>
                      <a:pt x="7" y="76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0" name="Freeform 142"/>
              <p:cNvSpPr>
                <a:spLocks/>
              </p:cNvSpPr>
              <p:nvPr/>
            </p:nvSpPr>
            <p:spPr bwMode="auto">
              <a:xfrm>
                <a:off x="1320" y="515"/>
                <a:ext cx="1" cy="2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" y="67"/>
                  </a:cxn>
                  <a:cxn ang="0">
                    <a:pos x="3" y="59"/>
                  </a:cxn>
                  <a:cxn ang="0">
                    <a:pos x="7" y="52"/>
                  </a:cxn>
                  <a:cxn ang="0">
                    <a:pos x="11" y="47"/>
                  </a:cxn>
                  <a:cxn ang="0">
                    <a:pos x="20" y="47"/>
                  </a:cxn>
                  <a:cxn ang="0">
                    <a:pos x="29" y="47"/>
                  </a:cxn>
                  <a:cxn ang="0">
                    <a:pos x="29" y="38"/>
                  </a:cxn>
                  <a:cxn ang="0">
                    <a:pos x="29" y="29"/>
                  </a:cxn>
                  <a:cxn ang="0">
                    <a:pos x="20" y="25"/>
                  </a:cxn>
                  <a:cxn ang="0">
                    <a:pos x="12" y="22"/>
                  </a:cxn>
                  <a:cxn ang="0">
                    <a:pos x="5" y="19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24" y="18"/>
                  </a:cxn>
                  <a:cxn ang="0">
                    <a:pos x="40" y="18"/>
                  </a:cxn>
                  <a:cxn ang="0">
                    <a:pos x="40" y="30"/>
                  </a:cxn>
                  <a:cxn ang="0">
                    <a:pos x="40" y="47"/>
                  </a:cxn>
                  <a:cxn ang="0">
                    <a:pos x="36" y="48"/>
                  </a:cxn>
                  <a:cxn ang="0">
                    <a:pos x="32" y="51"/>
                  </a:cxn>
                  <a:cxn ang="0">
                    <a:pos x="30" y="54"/>
                  </a:cxn>
                  <a:cxn ang="0">
                    <a:pos x="29" y="58"/>
                  </a:cxn>
                  <a:cxn ang="0">
                    <a:pos x="20" y="59"/>
                  </a:cxn>
                  <a:cxn ang="0">
                    <a:pos x="15" y="61"/>
                  </a:cxn>
                  <a:cxn ang="0">
                    <a:pos x="13" y="64"/>
                  </a:cxn>
                  <a:cxn ang="0">
                    <a:pos x="12" y="67"/>
                  </a:cxn>
                  <a:cxn ang="0">
                    <a:pos x="11" y="71"/>
                  </a:cxn>
                  <a:cxn ang="0">
                    <a:pos x="10" y="73"/>
                  </a:cxn>
                  <a:cxn ang="0">
                    <a:pos x="8" y="74"/>
                  </a:cxn>
                  <a:cxn ang="0">
                    <a:pos x="6" y="75"/>
                  </a:cxn>
                  <a:cxn ang="0">
                    <a:pos x="3" y="76"/>
                  </a:cxn>
                  <a:cxn ang="0">
                    <a:pos x="0" y="76"/>
                  </a:cxn>
                </a:cxnLst>
                <a:rect l="0" t="0" r="r" b="b"/>
                <a:pathLst>
                  <a:path w="40" h="76">
                    <a:moveTo>
                      <a:pt x="0" y="76"/>
                    </a:moveTo>
                    <a:lnTo>
                      <a:pt x="1" y="67"/>
                    </a:lnTo>
                    <a:lnTo>
                      <a:pt x="3" y="59"/>
                    </a:lnTo>
                    <a:lnTo>
                      <a:pt x="7" y="52"/>
                    </a:lnTo>
                    <a:lnTo>
                      <a:pt x="11" y="47"/>
                    </a:lnTo>
                    <a:lnTo>
                      <a:pt x="20" y="47"/>
                    </a:lnTo>
                    <a:lnTo>
                      <a:pt x="29" y="47"/>
                    </a:lnTo>
                    <a:lnTo>
                      <a:pt x="29" y="38"/>
                    </a:lnTo>
                    <a:lnTo>
                      <a:pt x="29" y="29"/>
                    </a:lnTo>
                    <a:lnTo>
                      <a:pt x="20" y="25"/>
                    </a:lnTo>
                    <a:lnTo>
                      <a:pt x="12" y="22"/>
                    </a:lnTo>
                    <a:lnTo>
                      <a:pt x="5" y="19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24" y="18"/>
                    </a:lnTo>
                    <a:lnTo>
                      <a:pt x="40" y="18"/>
                    </a:lnTo>
                    <a:lnTo>
                      <a:pt x="40" y="30"/>
                    </a:lnTo>
                    <a:lnTo>
                      <a:pt x="40" y="47"/>
                    </a:lnTo>
                    <a:lnTo>
                      <a:pt x="36" y="48"/>
                    </a:lnTo>
                    <a:lnTo>
                      <a:pt x="32" y="51"/>
                    </a:lnTo>
                    <a:lnTo>
                      <a:pt x="30" y="54"/>
                    </a:lnTo>
                    <a:lnTo>
                      <a:pt x="29" y="58"/>
                    </a:lnTo>
                    <a:lnTo>
                      <a:pt x="20" y="59"/>
                    </a:lnTo>
                    <a:lnTo>
                      <a:pt x="15" y="61"/>
                    </a:lnTo>
                    <a:lnTo>
                      <a:pt x="13" y="64"/>
                    </a:lnTo>
                    <a:lnTo>
                      <a:pt x="12" y="67"/>
                    </a:lnTo>
                    <a:lnTo>
                      <a:pt x="11" y="71"/>
                    </a:lnTo>
                    <a:lnTo>
                      <a:pt x="10" y="73"/>
                    </a:lnTo>
                    <a:lnTo>
                      <a:pt x="8" y="74"/>
                    </a:lnTo>
                    <a:lnTo>
                      <a:pt x="6" y="75"/>
                    </a:lnTo>
                    <a:lnTo>
                      <a:pt x="3" y="76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1" name="Freeform 143"/>
              <p:cNvSpPr>
                <a:spLocks/>
              </p:cNvSpPr>
              <p:nvPr/>
            </p:nvSpPr>
            <p:spPr bwMode="auto">
              <a:xfrm>
                <a:off x="1325" y="51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2" name="Freeform 144"/>
              <p:cNvSpPr>
                <a:spLocks/>
              </p:cNvSpPr>
              <p:nvPr/>
            </p:nvSpPr>
            <p:spPr bwMode="auto">
              <a:xfrm>
                <a:off x="1327" y="516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0"/>
                  </a:cxn>
                  <a:cxn ang="0">
                    <a:pos x="17" y="11"/>
                  </a:cxn>
                  <a:cxn ang="0">
                    <a:pos x="13" y="7"/>
                  </a:cxn>
                  <a:cxn ang="0">
                    <a:pos x="8" y="4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4"/>
                  </a:cxn>
                  <a:cxn ang="0">
                    <a:pos x="20" y="7"/>
                  </a:cxn>
                  <a:cxn ang="0">
                    <a:pos x="28" y="11"/>
                  </a:cxn>
                  <a:cxn ang="0">
                    <a:pos x="24" y="16"/>
                  </a:cxn>
                  <a:cxn ang="0">
                    <a:pos x="20" y="20"/>
                  </a:cxn>
                  <a:cxn ang="0">
                    <a:pos x="18" y="25"/>
                  </a:cxn>
                  <a:cxn ang="0">
                    <a:pos x="17" y="29"/>
                  </a:cxn>
                </a:cxnLst>
                <a:rect l="0" t="0" r="r" b="b"/>
                <a:pathLst>
                  <a:path w="28" h="29">
                    <a:moveTo>
                      <a:pt x="17" y="29"/>
                    </a:moveTo>
                    <a:lnTo>
                      <a:pt x="17" y="20"/>
                    </a:lnTo>
                    <a:lnTo>
                      <a:pt x="17" y="11"/>
                    </a:lnTo>
                    <a:lnTo>
                      <a:pt x="13" y="7"/>
                    </a:lnTo>
                    <a:lnTo>
                      <a:pt x="8" y="4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4"/>
                    </a:lnTo>
                    <a:lnTo>
                      <a:pt x="20" y="7"/>
                    </a:lnTo>
                    <a:lnTo>
                      <a:pt x="28" y="11"/>
                    </a:lnTo>
                    <a:lnTo>
                      <a:pt x="24" y="16"/>
                    </a:lnTo>
                    <a:lnTo>
                      <a:pt x="20" y="20"/>
                    </a:lnTo>
                    <a:lnTo>
                      <a:pt x="18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3" name="Freeform 145"/>
              <p:cNvSpPr>
                <a:spLocks/>
              </p:cNvSpPr>
              <p:nvPr/>
            </p:nvSpPr>
            <p:spPr bwMode="auto">
              <a:xfrm>
                <a:off x="1329" y="507"/>
                <a:ext cx="1" cy="10"/>
              </a:xfrm>
              <a:custGeom>
                <a:avLst/>
                <a:gdLst/>
                <a:ahLst/>
                <a:cxnLst>
                  <a:cxn ang="0">
                    <a:pos x="0" y="395"/>
                  </a:cxn>
                  <a:cxn ang="0">
                    <a:pos x="0" y="336"/>
                  </a:cxn>
                  <a:cxn ang="0">
                    <a:pos x="8" y="309"/>
                  </a:cxn>
                  <a:cxn ang="0">
                    <a:pos x="17" y="300"/>
                  </a:cxn>
                  <a:cxn ang="0">
                    <a:pos x="8" y="291"/>
                  </a:cxn>
                  <a:cxn ang="0">
                    <a:pos x="0" y="275"/>
                  </a:cxn>
                  <a:cxn ang="0">
                    <a:pos x="0" y="247"/>
                  </a:cxn>
                  <a:cxn ang="0">
                    <a:pos x="4" y="228"/>
                  </a:cxn>
                  <a:cxn ang="0">
                    <a:pos x="13" y="222"/>
                  </a:cxn>
                  <a:cxn ang="0">
                    <a:pos x="8" y="221"/>
                  </a:cxn>
                  <a:cxn ang="0">
                    <a:pos x="0" y="199"/>
                  </a:cxn>
                  <a:cxn ang="0">
                    <a:pos x="0" y="158"/>
                  </a:cxn>
                  <a:cxn ang="0">
                    <a:pos x="0" y="117"/>
                  </a:cxn>
                  <a:cxn ang="0">
                    <a:pos x="0" y="78"/>
                  </a:cxn>
                  <a:cxn ang="0">
                    <a:pos x="4" y="54"/>
                  </a:cxn>
                  <a:cxn ang="0">
                    <a:pos x="13" y="48"/>
                  </a:cxn>
                  <a:cxn ang="0">
                    <a:pos x="8" y="47"/>
                  </a:cxn>
                  <a:cxn ang="0">
                    <a:pos x="0" y="34"/>
                  </a:cxn>
                  <a:cxn ang="0">
                    <a:pos x="0" y="10"/>
                  </a:cxn>
                  <a:cxn ang="0">
                    <a:pos x="12" y="0"/>
                  </a:cxn>
                  <a:cxn ang="0">
                    <a:pos x="29" y="22"/>
                  </a:cxn>
                  <a:cxn ang="0">
                    <a:pos x="29" y="66"/>
                  </a:cxn>
                  <a:cxn ang="0">
                    <a:pos x="21" y="87"/>
                  </a:cxn>
                  <a:cxn ang="0">
                    <a:pos x="18" y="92"/>
                  </a:cxn>
                  <a:cxn ang="0">
                    <a:pos x="24" y="100"/>
                  </a:cxn>
                  <a:cxn ang="0">
                    <a:pos x="29" y="116"/>
                  </a:cxn>
                  <a:cxn ang="0">
                    <a:pos x="28" y="135"/>
                  </a:cxn>
                  <a:cxn ang="0">
                    <a:pos x="24" y="143"/>
                  </a:cxn>
                  <a:cxn ang="0">
                    <a:pos x="20" y="145"/>
                  </a:cxn>
                  <a:cxn ang="0">
                    <a:pos x="19" y="155"/>
                  </a:cxn>
                  <a:cxn ang="0">
                    <a:pos x="25" y="168"/>
                  </a:cxn>
                  <a:cxn ang="0">
                    <a:pos x="23" y="173"/>
                  </a:cxn>
                  <a:cxn ang="0">
                    <a:pos x="20" y="174"/>
                  </a:cxn>
                  <a:cxn ang="0">
                    <a:pos x="18" y="179"/>
                  </a:cxn>
                  <a:cxn ang="0">
                    <a:pos x="24" y="187"/>
                  </a:cxn>
                  <a:cxn ang="0">
                    <a:pos x="29" y="203"/>
                  </a:cxn>
                  <a:cxn ang="0">
                    <a:pos x="28" y="223"/>
                  </a:cxn>
                  <a:cxn ang="0">
                    <a:pos x="24" y="230"/>
                  </a:cxn>
                  <a:cxn ang="0">
                    <a:pos x="20" y="232"/>
                  </a:cxn>
                  <a:cxn ang="0">
                    <a:pos x="18" y="237"/>
                  </a:cxn>
                  <a:cxn ang="0">
                    <a:pos x="24" y="246"/>
                  </a:cxn>
                  <a:cxn ang="0">
                    <a:pos x="29" y="281"/>
                  </a:cxn>
                  <a:cxn ang="0">
                    <a:pos x="29" y="345"/>
                  </a:cxn>
                  <a:cxn ang="0">
                    <a:pos x="21" y="378"/>
                  </a:cxn>
                  <a:cxn ang="0">
                    <a:pos x="17" y="388"/>
                  </a:cxn>
                  <a:cxn ang="0">
                    <a:pos x="17" y="412"/>
                  </a:cxn>
                  <a:cxn ang="0">
                    <a:pos x="8" y="425"/>
                  </a:cxn>
                </a:cxnLst>
                <a:rect l="0" t="0" r="r" b="b"/>
                <a:pathLst>
                  <a:path w="29" h="425">
                    <a:moveTo>
                      <a:pt x="0" y="425"/>
                    </a:moveTo>
                    <a:lnTo>
                      <a:pt x="0" y="395"/>
                    </a:lnTo>
                    <a:lnTo>
                      <a:pt x="0" y="365"/>
                    </a:lnTo>
                    <a:lnTo>
                      <a:pt x="0" y="336"/>
                    </a:lnTo>
                    <a:lnTo>
                      <a:pt x="0" y="309"/>
                    </a:lnTo>
                    <a:lnTo>
                      <a:pt x="8" y="309"/>
                    </a:lnTo>
                    <a:lnTo>
                      <a:pt x="17" y="309"/>
                    </a:lnTo>
                    <a:lnTo>
                      <a:pt x="17" y="300"/>
                    </a:lnTo>
                    <a:lnTo>
                      <a:pt x="17" y="291"/>
                    </a:lnTo>
                    <a:lnTo>
                      <a:pt x="8" y="291"/>
                    </a:lnTo>
                    <a:lnTo>
                      <a:pt x="0" y="291"/>
                    </a:lnTo>
                    <a:lnTo>
                      <a:pt x="0" y="275"/>
                    </a:lnTo>
                    <a:lnTo>
                      <a:pt x="0" y="260"/>
                    </a:lnTo>
                    <a:lnTo>
                      <a:pt x="0" y="247"/>
                    </a:lnTo>
                    <a:lnTo>
                      <a:pt x="0" y="232"/>
                    </a:lnTo>
                    <a:lnTo>
                      <a:pt x="4" y="228"/>
                    </a:lnTo>
                    <a:lnTo>
                      <a:pt x="8" y="224"/>
                    </a:lnTo>
                    <a:lnTo>
                      <a:pt x="13" y="222"/>
                    </a:lnTo>
                    <a:lnTo>
                      <a:pt x="17" y="221"/>
                    </a:lnTo>
                    <a:lnTo>
                      <a:pt x="8" y="221"/>
                    </a:lnTo>
                    <a:lnTo>
                      <a:pt x="0" y="221"/>
                    </a:lnTo>
                    <a:lnTo>
                      <a:pt x="0" y="199"/>
                    </a:lnTo>
                    <a:lnTo>
                      <a:pt x="0" y="178"/>
                    </a:lnTo>
                    <a:lnTo>
                      <a:pt x="0" y="158"/>
                    </a:lnTo>
                    <a:lnTo>
                      <a:pt x="0" y="137"/>
                    </a:lnTo>
                    <a:lnTo>
                      <a:pt x="0" y="117"/>
                    </a:lnTo>
                    <a:lnTo>
                      <a:pt x="0" y="97"/>
                    </a:lnTo>
                    <a:lnTo>
                      <a:pt x="0" y="78"/>
                    </a:lnTo>
                    <a:lnTo>
                      <a:pt x="0" y="58"/>
                    </a:lnTo>
                    <a:lnTo>
                      <a:pt x="4" y="54"/>
                    </a:lnTo>
                    <a:lnTo>
                      <a:pt x="8" y="50"/>
                    </a:lnTo>
                    <a:lnTo>
                      <a:pt x="13" y="48"/>
                    </a:lnTo>
                    <a:lnTo>
                      <a:pt x="17" y="47"/>
                    </a:lnTo>
                    <a:lnTo>
                      <a:pt x="8" y="47"/>
                    </a:lnTo>
                    <a:lnTo>
                      <a:pt x="0" y="47"/>
                    </a:lnTo>
                    <a:lnTo>
                      <a:pt x="0" y="34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22"/>
                    </a:lnTo>
                    <a:lnTo>
                      <a:pt x="29" y="44"/>
                    </a:lnTo>
                    <a:lnTo>
                      <a:pt x="29" y="66"/>
                    </a:lnTo>
                    <a:lnTo>
                      <a:pt x="29" y="87"/>
                    </a:lnTo>
                    <a:lnTo>
                      <a:pt x="21" y="87"/>
                    </a:lnTo>
                    <a:lnTo>
                      <a:pt x="17" y="87"/>
                    </a:lnTo>
                    <a:lnTo>
                      <a:pt x="18" y="92"/>
                    </a:lnTo>
                    <a:lnTo>
                      <a:pt x="21" y="96"/>
                    </a:lnTo>
                    <a:lnTo>
                      <a:pt x="24" y="100"/>
                    </a:lnTo>
                    <a:lnTo>
                      <a:pt x="29" y="105"/>
                    </a:lnTo>
                    <a:lnTo>
                      <a:pt x="29" y="116"/>
                    </a:lnTo>
                    <a:lnTo>
                      <a:pt x="29" y="129"/>
                    </a:lnTo>
                    <a:lnTo>
                      <a:pt x="28" y="135"/>
                    </a:lnTo>
                    <a:lnTo>
                      <a:pt x="26" y="141"/>
                    </a:lnTo>
                    <a:lnTo>
                      <a:pt x="24" y="143"/>
                    </a:lnTo>
                    <a:lnTo>
                      <a:pt x="22" y="144"/>
                    </a:lnTo>
                    <a:lnTo>
                      <a:pt x="20" y="145"/>
                    </a:lnTo>
                    <a:lnTo>
                      <a:pt x="17" y="145"/>
                    </a:lnTo>
                    <a:lnTo>
                      <a:pt x="19" y="155"/>
                    </a:lnTo>
                    <a:lnTo>
                      <a:pt x="23" y="164"/>
                    </a:lnTo>
                    <a:lnTo>
                      <a:pt x="25" y="168"/>
                    </a:lnTo>
                    <a:lnTo>
                      <a:pt x="24" y="171"/>
                    </a:lnTo>
                    <a:lnTo>
                      <a:pt x="23" y="173"/>
                    </a:lnTo>
                    <a:lnTo>
                      <a:pt x="22" y="174"/>
                    </a:lnTo>
                    <a:lnTo>
                      <a:pt x="20" y="174"/>
                    </a:lnTo>
                    <a:lnTo>
                      <a:pt x="17" y="174"/>
                    </a:lnTo>
                    <a:lnTo>
                      <a:pt x="18" y="179"/>
                    </a:lnTo>
                    <a:lnTo>
                      <a:pt x="21" y="183"/>
                    </a:lnTo>
                    <a:lnTo>
                      <a:pt x="24" y="187"/>
                    </a:lnTo>
                    <a:lnTo>
                      <a:pt x="29" y="192"/>
                    </a:lnTo>
                    <a:lnTo>
                      <a:pt x="29" y="203"/>
                    </a:lnTo>
                    <a:lnTo>
                      <a:pt x="29" y="216"/>
                    </a:lnTo>
                    <a:lnTo>
                      <a:pt x="28" y="223"/>
                    </a:lnTo>
                    <a:lnTo>
                      <a:pt x="26" y="228"/>
                    </a:lnTo>
                    <a:lnTo>
                      <a:pt x="24" y="230"/>
                    </a:lnTo>
                    <a:lnTo>
                      <a:pt x="22" y="231"/>
                    </a:lnTo>
                    <a:lnTo>
                      <a:pt x="20" y="232"/>
                    </a:lnTo>
                    <a:lnTo>
                      <a:pt x="17" y="232"/>
                    </a:lnTo>
                    <a:lnTo>
                      <a:pt x="18" y="237"/>
                    </a:lnTo>
                    <a:lnTo>
                      <a:pt x="21" y="242"/>
                    </a:lnTo>
                    <a:lnTo>
                      <a:pt x="24" y="246"/>
                    </a:lnTo>
                    <a:lnTo>
                      <a:pt x="29" y="251"/>
                    </a:lnTo>
                    <a:lnTo>
                      <a:pt x="29" y="281"/>
                    </a:lnTo>
                    <a:lnTo>
                      <a:pt x="29" y="312"/>
                    </a:lnTo>
                    <a:lnTo>
                      <a:pt x="29" y="345"/>
                    </a:lnTo>
                    <a:lnTo>
                      <a:pt x="29" y="378"/>
                    </a:lnTo>
                    <a:lnTo>
                      <a:pt x="21" y="378"/>
                    </a:lnTo>
                    <a:lnTo>
                      <a:pt x="17" y="378"/>
                    </a:lnTo>
                    <a:lnTo>
                      <a:pt x="17" y="388"/>
                    </a:lnTo>
                    <a:lnTo>
                      <a:pt x="17" y="400"/>
                    </a:lnTo>
                    <a:lnTo>
                      <a:pt x="17" y="412"/>
                    </a:lnTo>
                    <a:lnTo>
                      <a:pt x="17" y="425"/>
                    </a:lnTo>
                    <a:lnTo>
                      <a:pt x="8" y="425"/>
                    </a:lnTo>
                    <a:lnTo>
                      <a:pt x="0" y="4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4" name="Freeform 146"/>
              <p:cNvSpPr>
                <a:spLocks/>
              </p:cNvSpPr>
              <p:nvPr/>
            </p:nvSpPr>
            <p:spPr bwMode="auto">
              <a:xfrm>
                <a:off x="1227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5" name="Freeform 147"/>
              <p:cNvSpPr>
                <a:spLocks/>
              </p:cNvSpPr>
              <p:nvPr/>
            </p:nvSpPr>
            <p:spPr bwMode="auto">
              <a:xfrm>
                <a:off x="1256" y="516"/>
                <a:ext cx="1" cy="1"/>
              </a:xfrm>
              <a:custGeom>
                <a:avLst/>
                <a:gdLst/>
                <a:ahLst/>
                <a:cxnLst>
                  <a:cxn ang="0">
                    <a:pos x="17" y="40"/>
                  </a:cxn>
                  <a:cxn ang="0">
                    <a:pos x="17" y="33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0" y="11"/>
                  </a:cxn>
                  <a:cxn ang="0">
                    <a:pos x="30" y="25"/>
                  </a:cxn>
                  <a:cxn ang="0">
                    <a:pos x="29" y="31"/>
                  </a:cxn>
                  <a:cxn ang="0">
                    <a:pos x="26" y="36"/>
                  </a:cxn>
                  <a:cxn ang="0">
                    <a:pos x="25" y="38"/>
                  </a:cxn>
                  <a:cxn ang="0">
                    <a:pos x="23" y="39"/>
                  </a:cxn>
                  <a:cxn ang="0">
                    <a:pos x="20" y="40"/>
                  </a:cxn>
                  <a:cxn ang="0">
                    <a:pos x="17" y="40"/>
                  </a:cxn>
                </a:cxnLst>
                <a:rect l="0" t="0" r="r" b="b"/>
                <a:pathLst>
                  <a:path w="30" h="40">
                    <a:moveTo>
                      <a:pt x="17" y="40"/>
                    </a:moveTo>
                    <a:lnTo>
                      <a:pt x="17" y="33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0" y="11"/>
                    </a:lnTo>
                    <a:lnTo>
                      <a:pt x="30" y="25"/>
                    </a:lnTo>
                    <a:lnTo>
                      <a:pt x="29" y="31"/>
                    </a:lnTo>
                    <a:lnTo>
                      <a:pt x="26" y="36"/>
                    </a:lnTo>
                    <a:lnTo>
                      <a:pt x="25" y="38"/>
                    </a:lnTo>
                    <a:lnTo>
                      <a:pt x="23" y="39"/>
                    </a:lnTo>
                    <a:lnTo>
                      <a:pt x="20" y="40"/>
                    </a:lnTo>
                    <a:lnTo>
                      <a:pt x="17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6" name="Freeform 148"/>
              <p:cNvSpPr>
                <a:spLocks/>
              </p:cNvSpPr>
              <p:nvPr/>
            </p:nvSpPr>
            <p:spPr bwMode="auto">
              <a:xfrm>
                <a:off x="1267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7" name="Freeform 149"/>
              <p:cNvSpPr>
                <a:spLocks/>
              </p:cNvSpPr>
              <p:nvPr/>
            </p:nvSpPr>
            <p:spPr bwMode="auto">
              <a:xfrm>
                <a:off x="1303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8" name="Freeform 150"/>
              <p:cNvSpPr>
                <a:spLocks/>
              </p:cNvSpPr>
              <p:nvPr/>
            </p:nvSpPr>
            <p:spPr bwMode="auto">
              <a:xfrm>
                <a:off x="1310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12" y="29"/>
                  </a:cxn>
                  <a:cxn ang="0">
                    <a:pos x="12" y="40"/>
                  </a:cxn>
                  <a:cxn ang="0">
                    <a:pos x="8" y="40"/>
                  </a:cxn>
                  <a:cxn ang="0">
                    <a:pos x="0" y="40"/>
                  </a:cxn>
                </a:cxnLst>
                <a:rect l="0" t="0" r="r" b="b"/>
                <a:pathLst>
                  <a:path w="12" h="40">
                    <a:moveTo>
                      <a:pt x="0" y="40"/>
                    </a:moveTo>
                    <a:lnTo>
                      <a:pt x="0" y="32"/>
                    </a:lnTo>
                    <a:lnTo>
                      <a:pt x="0" y="2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12" y="29"/>
                    </a:lnTo>
                    <a:lnTo>
                      <a:pt x="12" y="40"/>
                    </a:lnTo>
                    <a:lnTo>
                      <a:pt x="8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9" name="Freeform 151"/>
              <p:cNvSpPr>
                <a:spLocks/>
              </p:cNvSpPr>
              <p:nvPr/>
            </p:nvSpPr>
            <p:spPr bwMode="auto">
              <a:xfrm>
                <a:off x="1235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0" name="Freeform 152"/>
              <p:cNvSpPr>
                <a:spLocks/>
              </p:cNvSpPr>
              <p:nvPr/>
            </p:nvSpPr>
            <p:spPr bwMode="auto">
              <a:xfrm>
                <a:off x="1242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1" name="Freeform 153"/>
              <p:cNvSpPr>
                <a:spLocks/>
              </p:cNvSpPr>
              <p:nvPr/>
            </p:nvSpPr>
            <p:spPr bwMode="auto">
              <a:xfrm>
                <a:off x="1271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19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9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2" name="Freeform 154"/>
              <p:cNvSpPr>
                <a:spLocks/>
              </p:cNvSpPr>
              <p:nvPr/>
            </p:nvSpPr>
            <p:spPr bwMode="auto">
              <a:xfrm>
                <a:off x="1311" y="516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8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12" y="11"/>
                  </a:cxn>
                  <a:cxn ang="0">
                    <a:pos x="21" y="11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1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8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2" y="11"/>
                    </a:lnTo>
                    <a:lnTo>
                      <a:pt x="21" y="11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1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3" name="Freeform 155"/>
              <p:cNvSpPr>
                <a:spLocks/>
              </p:cNvSpPr>
              <p:nvPr/>
            </p:nvSpPr>
            <p:spPr bwMode="auto">
              <a:xfrm>
                <a:off x="1312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4" name="Freeform 156"/>
              <p:cNvSpPr>
                <a:spLocks/>
              </p:cNvSpPr>
              <p:nvPr/>
            </p:nvSpPr>
            <p:spPr bwMode="auto">
              <a:xfrm>
                <a:off x="1322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5" name="Freeform 157"/>
              <p:cNvSpPr>
                <a:spLocks/>
              </p:cNvSpPr>
              <p:nvPr/>
            </p:nvSpPr>
            <p:spPr bwMode="auto">
              <a:xfrm>
                <a:off x="1326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6" name="Freeform 158"/>
              <p:cNvSpPr>
                <a:spLocks/>
              </p:cNvSpPr>
              <p:nvPr/>
            </p:nvSpPr>
            <p:spPr bwMode="auto">
              <a:xfrm>
                <a:off x="1227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7" name="Freeform 159"/>
              <p:cNvSpPr>
                <a:spLocks/>
              </p:cNvSpPr>
              <p:nvPr/>
            </p:nvSpPr>
            <p:spPr bwMode="auto">
              <a:xfrm>
                <a:off x="1231" y="516"/>
                <a:ext cx="1" cy="1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2" y="7"/>
                  </a:cxn>
                  <a:cxn ang="0">
                    <a:pos x="1" y="4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1" y="2"/>
                  </a:cxn>
                  <a:cxn ang="0">
                    <a:pos x="14" y="4"/>
                  </a:cxn>
                  <a:cxn ang="0">
                    <a:pos x="16" y="6"/>
                  </a:cxn>
                  <a:cxn ang="0">
                    <a:pos x="16" y="8"/>
                  </a:cxn>
                  <a:cxn ang="0">
                    <a:pos x="15" y="10"/>
                  </a:cxn>
                  <a:cxn ang="0">
                    <a:pos x="11" y="11"/>
                  </a:cxn>
                  <a:cxn ang="0">
                    <a:pos x="6" y="11"/>
                  </a:cxn>
                </a:cxnLst>
                <a:rect l="0" t="0" r="r" b="b"/>
                <a:pathLst>
                  <a:path w="16" h="11">
                    <a:moveTo>
                      <a:pt x="6" y="11"/>
                    </a:moveTo>
                    <a:lnTo>
                      <a:pt x="2" y="7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2"/>
                    </a:lnTo>
                    <a:lnTo>
                      <a:pt x="14" y="4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1" y="11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8" name="Freeform 160"/>
              <p:cNvSpPr>
                <a:spLocks/>
              </p:cNvSpPr>
              <p:nvPr/>
            </p:nvSpPr>
            <p:spPr bwMode="auto">
              <a:xfrm>
                <a:off x="1243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9" name="Freeform 161"/>
              <p:cNvSpPr>
                <a:spLocks/>
              </p:cNvSpPr>
              <p:nvPr/>
            </p:nvSpPr>
            <p:spPr bwMode="auto">
              <a:xfrm>
                <a:off x="1293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0" name="Freeform 162"/>
              <p:cNvSpPr>
                <a:spLocks/>
              </p:cNvSpPr>
              <p:nvPr/>
            </p:nvSpPr>
            <p:spPr bwMode="auto">
              <a:xfrm>
                <a:off x="1297" y="51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4"/>
                  </a:cxn>
                  <a:cxn ang="0">
                    <a:pos x="13" y="7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1" name="Freeform 163"/>
              <p:cNvSpPr>
                <a:spLocks/>
              </p:cNvSpPr>
              <p:nvPr/>
            </p:nvSpPr>
            <p:spPr bwMode="auto">
              <a:xfrm>
                <a:off x="1218" y="515"/>
                <a:ext cx="2" cy="1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24"/>
                  </a:cxn>
                  <a:cxn ang="0">
                    <a:pos x="28" y="20"/>
                  </a:cxn>
                  <a:cxn ang="0">
                    <a:pos x="26" y="18"/>
                  </a:cxn>
                  <a:cxn ang="0">
                    <a:pos x="24" y="15"/>
                  </a:cxn>
                  <a:cxn ang="0">
                    <a:pos x="20" y="13"/>
                  </a:cxn>
                  <a:cxn ang="0">
                    <a:pos x="14" y="12"/>
                  </a:cxn>
                  <a:cxn ang="0">
                    <a:pos x="9" y="12"/>
                  </a:cxn>
                  <a:cxn ang="0">
                    <a:pos x="4" y="10"/>
                  </a:cxn>
                  <a:cxn ang="0">
                    <a:pos x="3" y="9"/>
                  </a:cxn>
                  <a:cxn ang="0">
                    <a:pos x="1" y="7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3" y="3"/>
                  </a:cxn>
                  <a:cxn ang="0">
                    <a:pos x="41" y="11"/>
                  </a:cxn>
                  <a:cxn ang="0">
                    <a:pos x="36" y="16"/>
                  </a:cxn>
                  <a:cxn ang="0">
                    <a:pos x="33" y="20"/>
                  </a:cxn>
                  <a:cxn ang="0">
                    <a:pos x="30" y="24"/>
                  </a:cxn>
                  <a:cxn ang="0">
                    <a:pos x="29" y="29"/>
                  </a:cxn>
                </a:cxnLst>
                <a:rect l="0" t="0" r="r" b="b"/>
                <a:pathLst>
                  <a:path w="41" h="29">
                    <a:moveTo>
                      <a:pt x="29" y="29"/>
                    </a:moveTo>
                    <a:lnTo>
                      <a:pt x="29" y="24"/>
                    </a:lnTo>
                    <a:lnTo>
                      <a:pt x="28" y="20"/>
                    </a:lnTo>
                    <a:lnTo>
                      <a:pt x="26" y="18"/>
                    </a:lnTo>
                    <a:lnTo>
                      <a:pt x="24" y="15"/>
                    </a:lnTo>
                    <a:lnTo>
                      <a:pt x="20" y="13"/>
                    </a:lnTo>
                    <a:lnTo>
                      <a:pt x="14" y="12"/>
                    </a:lnTo>
                    <a:lnTo>
                      <a:pt x="9" y="12"/>
                    </a:lnTo>
                    <a:lnTo>
                      <a:pt x="4" y="10"/>
                    </a:lnTo>
                    <a:lnTo>
                      <a:pt x="3" y="9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3" y="3"/>
                    </a:lnTo>
                    <a:lnTo>
                      <a:pt x="41" y="11"/>
                    </a:lnTo>
                    <a:lnTo>
                      <a:pt x="36" y="16"/>
                    </a:lnTo>
                    <a:lnTo>
                      <a:pt x="33" y="20"/>
                    </a:lnTo>
                    <a:lnTo>
                      <a:pt x="30" y="24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2" name="Freeform 164"/>
              <p:cNvSpPr>
                <a:spLocks/>
              </p:cNvSpPr>
              <p:nvPr/>
            </p:nvSpPr>
            <p:spPr bwMode="auto">
              <a:xfrm>
                <a:off x="1232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3" name="Freeform 165"/>
              <p:cNvSpPr>
                <a:spLocks/>
              </p:cNvSpPr>
              <p:nvPr/>
            </p:nvSpPr>
            <p:spPr bwMode="auto">
              <a:xfrm>
                <a:off x="1236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4" name="Freeform 166"/>
              <p:cNvSpPr>
                <a:spLocks/>
              </p:cNvSpPr>
              <p:nvPr/>
            </p:nvSpPr>
            <p:spPr bwMode="auto">
              <a:xfrm>
                <a:off x="1237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5" name="Freeform 167"/>
              <p:cNvSpPr>
                <a:spLocks/>
              </p:cNvSpPr>
              <p:nvPr/>
            </p:nvSpPr>
            <p:spPr bwMode="auto">
              <a:xfrm>
                <a:off x="1263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6" name="Freeform 168"/>
              <p:cNvSpPr>
                <a:spLocks/>
              </p:cNvSpPr>
              <p:nvPr/>
            </p:nvSpPr>
            <p:spPr bwMode="auto">
              <a:xfrm>
                <a:off x="1276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7" name="Freeform 169"/>
              <p:cNvSpPr>
                <a:spLocks/>
              </p:cNvSpPr>
              <p:nvPr/>
            </p:nvSpPr>
            <p:spPr bwMode="auto">
              <a:xfrm>
                <a:off x="1288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8" name="Freeform 170"/>
              <p:cNvSpPr>
                <a:spLocks/>
              </p:cNvSpPr>
              <p:nvPr/>
            </p:nvSpPr>
            <p:spPr bwMode="auto">
              <a:xfrm>
                <a:off x="1296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9" name="Freeform 171"/>
              <p:cNvSpPr>
                <a:spLocks/>
              </p:cNvSpPr>
              <p:nvPr/>
            </p:nvSpPr>
            <p:spPr bwMode="auto">
              <a:xfrm>
                <a:off x="1309" y="515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6" y="22"/>
                  </a:cxn>
                  <a:cxn ang="0">
                    <a:pos x="15" y="17"/>
                  </a:cxn>
                  <a:cxn ang="0">
                    <a:pos x="12" y="14"/>
                  </a:cxn>
                  <a:cxn ang="0">
                    <a:pos x="9" y="12"/>
                  </a:cxn>
                  <a:cxn ang="0">
                    <a:pos x="5" y="11"/>
                  </a:cxn>
                  <a:cxn ang="0">
                    <a:pos x="3" y="8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3"/>
                  </a:cxn>
                  <a:cxn ang="0">
                    <a:pos x="20" y="7"/>
                  </a:cxn>
                  <a:cxn ang="0">
                    <a:pos x="29" y="11"/>
                  </a:cxn>
                  <a:cxn ang="0">
                    <a:pos x="25" y="16"/>
                  </a:cxn>
                  <a:cxn ang="0">
                    <a:pos x="21" y="20"/>
                  </a:cxn>
                  <a:cxn ang="0">
                    <a:pos x="18" y="24"/>
                  </a:cxn>
                  <a:cxn ang="0">
                    <a:pos x="17" y="29"/>
                  </a:cxn>
                </a:cxnLst>
                <a:rect l="0" t="0" r="r" b="b"/>
                <a:pathLst>
                  <a:path w="29" h="29">
                    <a:moveTo>
                      <a:pt x="17" y="29"/>
                    </a:moveTo>
                    <a:lnTo>
                      <a:pt x="16" y="22"/>
                    </a:lnTo>
                    <a:lnTo>
                      <a:pt x="15" y="17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5" y="11"/>
                    </a:lnTo>
                    <a:lnTo>
                      <a:pt x="3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3"/>
                    </a:lnTo>
                    <a:lnTo>
                      <a:pt x="20" y="7"/>
                    </a:lnTo>
                    <a:lnTo>
                      <a:pt x="29" y="11"/>
                    </a:lnTo>
                    <a:lnTo>
                      <a:pt x="25" y="16"/>
                    </a:lnTo>
                    <a:lnTo>
                      <a:pt x="21" y="20"/>
                    </a:lnTo>
                    <a:lnTo>
                      <a:pt x="18" y="24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0" name="Freeform 172"/>
              <p:cNvSpPr>
                <a:spLocks/>
              </p:cNvSpPr>
              <p:nvPr/>
            </p:nvSpPr>
            <p:spPr bwMode="auto">
              <a:xfrm>
                <a:off x="1242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1" name="Freeform 173"/>
              <p:cNvSpPr>
                <a:spLocks/>
              </p:cNvSpPr>
              <p:nvPr/>
            </p:nvSpPr>
            <p:spPr bwMode="auto">
              <a:xfrm>
                <a:off x="1256" y="506"/>
                <a:ext cx="1" cy="9"/>
              </a:xfrm>
              <a:custGeom>
                <a:avLst/>
                <a:gdLst/>
                <a:ahLst/>
                <a:cxnLst>
                  <a:cxn ang="0">
                    <a:pos x="17" y="370"/>
                  </a:cxn>
                  <a:cxn ang="0">
                    <a:pos x="9" y="367"/>
                  </a:cxn>
                  <a:cxn ang="0">
                    <a:pos x="0" y="354"/>
                  </a:cxn>
                  <a:cxn ang="0">
                    <a:pos x="0" y="330"/>
                  </a:cxn>
                  <a:cxn ang="0">
                    <a:pos x="9" y="320"/>
                  </a:cxn>
                  <a:cxn ang="0">
                    <a:pos x="17" y="308"/>
                  </a:cxn>
                  <a:cxn ang="0">
                    <a:pos x="17" y="289"/>
                  </a:cxn>
                  <a:cxn ang="0">
                    <a:pos x="9" y="280"/>
                  </a:cxn>
                  <a:cxn ang="0">
                    <a:pos x="0" y="262"/>
                  </a:cxn>
                  <a:cxn ang="0">
                    <a:pos x="9" y="250"/>
                  </a:cxn>
                  <a:cxn ang="0">
                    <a:pos x="17" y="233"/>
                  </a:cxn>
                  <a:cxn ang="0">
                    <a:pos x="9" y="221"/>
                  </a:cxn>
                  <a:cxn ang="0">
                    <a:pos x="0" y="208"/>
                  </a:cxn>
                  <a:cxn ang="0">
                    <a:pos x="0" y="184"/>
                  </a:cxn>
                  <a:cxn ang="0">
                    <a:pos x="4" y="170"/>
                  </a:cxn>
                  <a:cxn ang="0">
                    <a:pos x="13" y="164"/>
                  </a:cxn>
                  <a:cxn ang="0">
                    <a:pos x="9" y="163"/>
                  </a:cxn>
                  <a:cxn ang="0">
                    <a:pos x="0" y="154"/>
                  </a:cxn>
                  <a:cxn ang="0">
                    <a:pos x="4" y="141"/>
                  </a:cxn>
                  <a:cxn ang="0">
                    <a:pos x="13" y="135"/>
                  </a:cxn>
                  <a:cxn ang="0">
                    <a:pos x="9" y="134"/>
                  </a:cxn>
                  <a:cxn ang="0">
                    <a:pos x="0" y="117"/>
                  </a:cxn>
                  <a:cxn ang="0">
                    <a:pos x="9" y="105"/>
                  </a:cxn>
                  <a:cxn ang="0">
                    <a:pos x="17" y="88"/>
                  </a:cxn>
                  <a:cxn ang="0">
                    <a:pos x="9" y="76"/>
                  </a:cxn>
                  <a:cxn ang="0">
                    <a:pos x="0" y="67"/>
                  </a:cxn>
                  <a:cxn ang="0">
                    <a:pos x="4" y="54"/>
                  </a:cxn>
                  <a:cxn ang="0">
                    <a:pos x="13" y="48"/>
                  </a:cxn>
                  <a:cxn ang="0">
                    <a:pos x="9" y="46"/>
                  </a:cxn>
                  <a:cxn ang="0">
                    <a:pos x="0" y="38"/>
                  </a:cxn>
                  <a:cxn ang="0">
                    <a:pos x="9" y="29"/>
                  </a:cxn>
                  <a:cxn ang="0">
                    <a:pos x="17" y="17"/>
                  </a:cxn>
                  <a:cxn ang="0">
                    <a:pos x="18" y="5"/>
                  </a:cxn>
                  <a:cxn ang="0">
                    <a:pos x="23" y="1"/>
                  </a:cxn>
                  <a:cxn ang="0">
                    <a:pos x="30" y="17"/>
                  </a:cxn>
                  <a:cxn ang="0">
                    <a:pos x="29" y="44"/>
                  </a:cxn>
                  <a:cxn ang="0">
                    <a:pos x="25" y="54"/>
                  </a:cxn>
                  <a:cxn ang="0">
                    <a:pos x="20" y="58"/>
                  </a:cxn>
                  <a:cxn ang="0">
                    <a:pos x="18" y="63"/>
                  </a:cxn>
                  <a:cxn ang="0">
                    <a:pos x="25" y="71"/>
                  </a:cxn>
                  <a:cxn ang="0">
                    <a:pos x="30" y="87"/>
                  </a:cxn>
                  <a:cxn ang="0">
                    <a:pos x="29" y="106"/>
                  </a:cxn>
                  <a:cxn ang="0">
                    <a:pos x="25" y="114"/>
                  </a:cxn>
                  <a:cxn ang="0">
                    <a:pos x="20" y="116"/>
                  </a:cxn>
                  <a:cxn ang="0">
                    <a:pos x="18" y="121"/>
                  </a:cxn>
                  <a:cxn ang="0">
                    <a:pos x="25" y="129"/>
                  </a:cxn>
                  <a:cxn ang="0">
                    <a:pos x="29" y="164"/>
                  </a:cxn>
                  <a:cxn ang="0">
                    <a:pos x="29" y="225"/>
                  </a:cxn>
                  <a:cxn ang="0">
                    <a:pos x="29" y="287"/>
                  </a:cxn>
                  <a:cxn ang="0">
                    <a:pos x="29" y="348"/>
                  </a:cxn>
                  <a:cxn ang="0">
                    <a:pos x="21" y="378"/>
                  </a:cxn>
                </a:cxnLst>
                <a:rect l="0" t="0" r="r" b="b"/>
                <a:pathLst>
                  <a:path w="30" h="378">
                    <a:moveTo>
                      <a:pt x="17" y="378"/>
                    </a:moveTo>
                    <a:lnTo>
                      <a:pt x="17" y="370"/>
                    </a:lnTo>
                    <a:lnTo>
                      <a:pt x="17" y="367"/>
                    </a:lnTo>
                    <a:lnTo>
                      <a:pt x="9" y="367"/>
                    </a:lnTo>
                    <a:lnTo>
                      <a:pt x="0" y="367"/>
                    </a:lnTo>
                    <a:lnTo>
                      <a:pt x="0" y="354"/>
                    </a:lnTo>
                    <a:lnTo>
                      <a:pt x="0" y="341"/>
                    </a:lnTo>
                    <a:lnTo>
                      <a:pt x="0" y="330"/>
                    </a:lnTo>
                    <a:lnTo>
                      <a:pt x="0" y="320"/>
                    </a:lnTo>
                    <a:lnTo>
                      <a:pt x="9" y="320"/>
                    </a:lnTo>
                    <a:lnTo>
                      <a:pt x="17" y="320"/>
                    </a:lnTo>
                    <a:lnTo>
                      <a:pt x="17" y="308"/>
                    </a:lnTo>
                    <a:lnTo>
                      <a:pt x="17" y="298"/>
                    </a:lnTo>
                    <a:lnTo>
                      <a:pt x="17" y="289"/>
                    </a:lnTo>
                    <a:lnTo>
                      <a:pt x="17" y="280"/>
                    </a:lnTo>
                    <a:lnTo>
                      <a:pt x="9" y="280"/>
                    </a:lnTo>
                    <a:lnTo>
                      <a:pt x="0" y="280"/>
                    </a:lnTo>
                    <a:lnTo>
                      <a:pt x="0" y="262"/>
                    </a:lnTo>
                    <a:lnTo>
                      <a:pt x="0" y="250"/>
                    </a:lnTo>
                    <a:lnTo>
                      <a:pt x="9" y="250"/>
                    </a:lnTo>
                    <a:lnTo>
                      <a:pt x="17" y="250"/>
                    </a:lnTo>
                    <a:lnTo>
                      <a:pt x="17" y="233"/>
                    </a:lnTo>
                    <a:lnTo>
                      <a:pt x="17" y="221"/>
                    </a:lnTo>
                    <a:lnTo>
                      <a:pt x="9" y="221"/>
                    </a:lnTo>
                    <a:lnTo>
                      <a:pt x="0" y="221"/>
                    </a:lnTo>
                    <a:lnTo>
                      <a:pt x="0" y="208"/>
                    </a:lnTo>
                    <a:lnTo>
                      <a:pt x="0" y="195"/>
                    </a:lnTo>
                    <a:lnTo>
                      <a:pt x="0" y="184"/>
                    </a:lnTo>
                    <a:lnTo>
                      <a:pt x="0" y="174"/>
                    </a:lnTo>
                    <a:lnTo>
                      <a:pt x="4" y="170"/>
                    </a:lnTo>
                    <a:lnTo>
                      <a:pt x="9" y="166"/>
                    </a:lnTo>
                    <a:lnTo>
                      <a:pt x="13" y="164"/>
                    </a:lnTo>
                    <a:lnTo>
                      <a:pt x="17" y="163"/>
                    </a:lnTo>
                    <a:lnTo>
                      <a:pt x="9" y="163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5"/>
                    </a:lnTo>
                    <a:lnTo>
                      <a:pt x="4" y="141"/>
                    </a:lnTo>
                    <a:lnTo>
                      <a:pt x="9" y="137"/>
                    </a:lnTo>
                    <a:lnTo>
                      <a:pt x="13" y="135"/>
                    </a:lnTo>
                    <a:lnTo>
                      <a:pt x="17" y="134"/>
                    </a:lnTo>
                    <a:lnTo>
                      <a:pt x="9" y="134"/>
                    </a:lnTo>
                    <a:lnTo>
                      <a:pt x="0" y="134"/>
                    </a:lnTo>
                    <a:lnTo>
                      <a:pt x="0" y="117"/>
                    </a:lnTo>
                    <a:lnTo>
                      <a:pt x="0" y="105"/>
                    </a:lnTo>
                    <a:lnTo>
                      <a:pt x="9" y="105"/>
                    </a:lnTo>
                    <a:lnTo>
                      <a:pt x="17" y="105"/>
                    </a:lnTo>
                    <a:lnTo>
                      <a:pt x="17" y="88"/>
                    </a:lnTo>
                    <a:lnTo>
                      <a:pt x="17" y="76"/>
                    </a:lnTo>
                    <a:lnTo>
                      <a:pt x="9" y="76"/>
                    </a:lnTo>
                    <a:lnTo>
                      <a:pt x="0" y="76"/>
                    </a:lnTo>
                    <a:lnTo>
                      <a:pt x="0" y="67"/>
                    </a:lnTo>
                    <a:lnTo>
                      <a:pt x="0" y="58"/>
                    </a:lnTo>
                    <a:lnTo>
                      <a:pt x="4" y="54"/>
                    </a:lnTo>
                    <a:lnTo>
                      <a:pt x="9" y="50"/>
                    </a:lnTo>
                    <a:lnTo>
                      <a:pt x="13" y="48"/>
                    </a:lnTo>
                    <a:lnTo>
                      <a:pt x="17" y="46"/>
                    </a:lnTo>
                    <a:lnTo>
                      <a:pt x="9" y="46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7" y="29"/>
                    </a:lnTo>
                    <a:lnTo>
                      <a:pt x="17" y="17"/>
                    </a:lnTo>
                    <a:lnTo>
                      <a:pt x="17" y="8"/>
                    </a:lnTo>
                    <a:lnTo>
                      <a:pt x="18" y="5"/>
                    </a:lnTo>
                    <a:lnTo>
                      <a:pt x="20" y="2"/>
                    </a:lnTo>
                    <a:lnTo>
                      <a:pt x="23" y="1"/>
                    </a:lnTo>
                    <a:lnTo>
                      <a:pt x="29" y="0"/>
                    </a:lnTo>
                    <a:lnTo>
                      <a:pt x="30" y="17"/>
                    </a:lnTo>
                    <a:lnTo>
                      <a:pt x="30" y="36"/>
                    </a:lnTo>
                    <a:lnTo>
                      <a:pt x="29" y="44"/>
                    </a:lnTo>
                    <a:lnTo>
                      <a:pt x="26" y="52"/>
                    </a:lnTo>
                    <a:lnTo>
                      <a:pt x="25" y="54"/>
                    </a:lnTo>
                    <a:lnTo>
                      <a:pt x="23" y="56"/>
                    </a:lnTo>
                    <a:lnTo>
                      <a:pt x="20" y="58"/>
                    </a:lnTo>
                    <a:lnTo>
                      <a:pt x="17" y="58"/>
                    </a:lnTo>
                    <a:lnTo>
                      <a:pt x="18" y="63"/>
                    </a:lnTo>
                    <a:lnTo>
                      <a:pt x="21" y="67"/>
                    </a:lnTo>
                    <a:lnTo>
                      <a:pt x="25" y="71"/>
                    </a:lnTo>
                    <a:lnTo>
                      <a:pt x="29" y="76"/>
                    </a:lnTo>
                    <a:lnTo>
                      <a:pt x="30" y="87"/>
                    </a:lnTo>
                    <a:lnTo>
                      <a:pt x="30" y="100"/>
                    </a:lnTo>
                    <a:lnTo>
                      <a:pt x="29" y="106"/>
                    </a:lnTo>
                    <a:lnTo>
                      <a:pt x="26" y="112"/>
                    </a:lnTo>
                    <a:lnTo>
                      <a:pt x="25" y="114"/>
                    </a:lnTo>
                    <a:lnTo>
                      <a:pt x="23" y="115"/>
                    </a:lnTo>
                    <a:lnTo>
                      <a:pt x="20" y="116"/>
                    </a:lnTo>
                    <a:lnTo>
                      <a:pt x="17" y="116"/>
                    </a:lnTo>
                    <a:lnTo>
                      <a:pt x="18" y="121"/>
                    </a:lnTo>
                    <a:lnTo>
                      <a:pt x="21" y="125"/>
                    </a:lnTo>
                    <a:lnTo>
                      <a:pt x="25" y="129"/>
                    </a:lnTo>
                    <a:lnTo>
                      <a:pt x="29" y="134"/>
                    </a:lnTo>
                    <a:lnTo>
                      <a:pt x="29" y="164"/>
                    </a:lnTo>
                    <a:lnTo>
                      <a:pt x="29" y="195"/>
                    </a:lnTo>
                    <a:lnTo>
                      <a:pt x="29" y="225"/>
                    </a:lnTo>
                    <a:lnTo>
                      <a:pt x="29" y="256"/>
                    </a:lnTo>
                    <a:lnTo>
                      <a:pt x="29" y="287"/>
                    </a:lnTo>
                    <a:lnTo>
                      <a:pt x="29" y="318"/>
                    </a:lnTo>
                    <a:lnTo>
                      <a:pt x="29" y="348"/>
                    </a:lnTo>
                    <a:lnTo>
                      <a:pt x="29" y="378"/>
                    </a:lnTo>
                    <a:lnTo>
                      <a:pt x="21" y="378"/>
                    </a:lnTo>
                    <a:lnTo>
                      <a:pt x="17" y="3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2" name="Freeform 174"/>
              <p:cNvSpPr>
                <a:spLocks/>
              </p:cNvSpPr>
              <p:nvPr/>
            </p:nvSpPr>
            <p:spPr bwMode="auto">
              <a:xfrm>
                <a:off x="1293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3" name="Freeform 175"/>
              <p:cNvSpPr>
                <a:spLocks/>
              </p:cNvSpPr>
              <p:nvPr/>
            </p:nvSpPr>
            <p:spPr bwMode="auto">
              <a:xfrm>
                <a:off x="1294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4" name="Freeform 176"/>
              <p:cNvSpPr>
                <a:spLocks/>
              </p:cNvSpPr>
              <p:nvPr/>
            </p:nvSpPr>
            <p:spPr bwMode="auto">
              <a:xfrm>
                <a:off x="1297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5" name="Freeform 177"/>
              <p:cNvSpPr>
                <a:spLocks/>
              </p:cNvSpPr>
              <p:nvPr/>
            </p:nvSpPr>
            <p:spPr bwMode="auto">
              <a:xfrm>
                <a:off x="1308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6" name="Freeform 178"/>
              <p:cNvSpPr>
                <a:spLocks/>
              </p:cNvSpPr>
              <p:nvPr/>
            </p:nvSpPr>
            <p:spPr bwMode="auto">
              <a:xfrm>
                <a:off x="1311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7" name="Freeform 179"/>
              <p:cNvSpPr>
                <a:spLocks/>
              </p:cNvSpPr>
              <p:nvPr/>
            </p:nvSpPr>
            <p:spPr bwMode="auto">
              <a:xfrm>
                <a:off x="1326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8" y="29"/>
                  </a:cxn>
                  <a:cxn ang="0">
                    <a:pos x="19" y="20"/>
                  </a:cxn>
                  <a:cxn ang="0">
                    <a:pos x="21" y="12"/>
                  </a:cxn>
                  <a:cxn ang="0">
                    <a:pos x="25" y="5"/>
                  </a:cxn>
                  <a:cxn ang="0">
                    <a:pos x="30" y="0"/>
                  </a:cxn>
                  <a:cxn ang="0">
                    <a:pos x="34" y="1"/>
                  </a:cxn>
                  <a:cxn ang="0">
                    <a:pos x="38" y="3"/>
                  </a:cxn>
                  <a:cxn ang="0">
                    <a:pos x="43" y="7"/>
                  </a:cxn>
                  <a:cxn ang="0">
                    <a:pos x="47" y="11"/>
                  </a:cxn>
                  <a:cxn ang="0">
                    <a:pos x="38" y="12"/>
                  </a:cxn>
                  <a:cxn ang="0">
                    <a:pos x="33" y="14"/>
                  </a:cxn>
                  <a:cxn ang="0">
                    <a:pos x="31" y="17"/>
                  </a:cxn>
                  <a:cxn ang="0">
                    <a:pos x="30" y="20"/>
                  </a:cxn>
                  <a:cxn ang="0">
                    <a:pos x="29" y="23"/>
                  </a:cxn>
                  <a:cxn ang="0">
                    <a:pos x="28" y="26"/>
                  </a:cxn>
                  <a:cxn ang="0">
                    <a:pos x="27" y="27"/>
                  </a:cxn>
                  <a:cxn ang="0">
                    <a:pos x="25" y="28"/>
                  </a:cxn>
                  <a:cxn ang="0">
                    <a:pos x="22" y="29"/>
                  </a:cxn>
                  <a:cxn ang="0">
                    <a:pos x="18" y="29"/>
                  </a:cxn>
                  <a:cxn ang="0">
                    <a:pos x="18" y="32"/>
                  </a:cxn>
                  <a:cxn ang="0">
                    <a:pos x="18" y="40"/>
                  </a:cxn>
                  <a:cxn ang="0">
                    <a:pos x="9" y="40"/>
                  </a:cxn>
                  <a:cxn ang="0">
                    <a:pos x="0" y="40"/>
                  </a:cxn>
                </a:cxnLst>
                <a:rect l="0" t="0" r="r" b="b"/>
                <a:pathLst>
                  <a:path w="47" h="40">
                    <a:moveTo>
                      <a:pt x="0" y="40"/>
                    </a:moveTo>
                    <a:lnTo>
                      <a:pt x="0" y="32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9" y="20"/>
                    </a:lnTo>
                    <a:lnTo>
                      <a:pt x="21" y="12"/>
                    </a:lnTo>
                    <a:lnTo>
                      <a:pt x="25" y="5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8" y="3"/>
                    </a:lnTo>
                    <a:lnTo>
                      <a:pt x="43" y="7"/>
                    </a:lnTo>
                    <a:lnTo>
                      <a:pt x="47" y="11"/>
                    </a:lnTo>
                    <a:lnTo>
                      <a:pt x="38" y="12"/>
                    </a:lnTo>
                    <a:lnTo>
                      <a:pt x="33" y="14"/>
                    </a:lnTo>
                    <a:lnTo>
                      <a:pt x="31" y="17"/>
                    </a:lnTo>
                    <a:lnTo>
                      <a:pt x="30" y="20"/>
                    </a:lnTo>
                    <a:lnTo>
                      <a:pt x="29" y="23"/>
                    </a:lnTo>
                    <a:lnTo>
                      <a:pt x="28" y="26"/>
                    </a:lnTo>
                    <a:lnTo>
                      <a:pt x="27" y="27"/>
                    </a:lnTo>
                    <a:lnTo>
                      <a:pt x="25" y="28"/>
                    </a:lnTo>
                    <a:lnTo>
                      <a:pt x="22" y="29"/>
                    </a:lnTo>
                    <a:lnTo>
                      <a:pt x="18" y="29"/>
                    </a:lnTo>
                    <a:lnTo>
                      <a:pt x="18" y="32"/>
                    </a:lnTo>
                    <a:lnTo>
                      <a:pt x="18" y="40"/>
                    </a:lnTo>
                    <a:lnTo>
                      <a:pt x="9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8" name="Freeform 180"/>
              <p:cNvSpPr>
                <a:spLocks/>
              </p:cNvSpPr>
              <p:nvPr/>
            </p:nvSpPr>
            <p:spPr bwMode="auto">
              <a:xfrm>
                <a:off x="1231" y="515"/>
                <a:ext cx="1" cy="1"/>
              </a:xfrm>
              <a:custGeom>
                <a:avLst/>
                <a:gdLst/>
                <a:ahLst/>
                <a:cxnLst>
                  <a:cxn ang="0">
                    <a:pos x="6" y="18"/>
                  </a:cxn>
                  <a:cxn ang="0">
                    <a:pos x="2" y="14"/>
                  </a:cxn>
                  <a:cxn ang="0">
                    <a:pos x="1" y="10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4" y="3"/>
                  </a:cxn>
                  <a:cxn ang="0">
                    <a:pos x="9" y="1"/>
                  </a:cxn>
                  <a:cxn ang="0">
                    <a:pos x="13" y="1"/>
                  </a:cxn>
                  <a:cxn ang="0">
                    <a:pos x="17" y="0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7" y="13"/>
                  </a:cxn>
                  <a:cxn ang="0">
                    <a:pos x="6" y="18"/>
                  </a:cxn>
                </a:cxnLst>
                <a:rect l="0" t="0" r="r" b="b"/>
                <a:pathLst>
                  <a:path w="17" h="18">
                    <a:moveTo>
                      <a:pt x="6" y="18"/>
                    </a:moveTo>
                    <a:lnTo>
                      <a:pt x="2" y="14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4" y="3"/>
                    </a:lnTo>
                    <a:lnTo>
                      <a:pt x="9" y="1"/>
                    </a:lnTo>
                    <a:lnTo>
                      <a:pt x="13" y="1"/>
                    </a:lnTo>
                    <a:lnTo>
                      <a:pt x="17" y="0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7" y="13"/>
                    </a:lnTo>
                    <a:lnTo>
                      <a:pt x="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9" name="Freeform 181"/>
              <p:cNvSpPr>
                <a:spLocks/>
              </p:cNvSpPr>
              <p:nvPr/>
            </p:nvSpPr>
            <p:spPr bwMode="auto">
              <a:xfrm>
                <a:off x="1231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0" name="Freeform 182"/>
              <p:cNvSpPr>
                <a:spLocks/>
              </p:cNvSpPr>
              <p:nvPr/>
            </p:nvSpPr>
            <p:spPr bwMode="auto">
              <a:xfrm>
                <a:off x="1234" y="514"/>
                <a:ext cx="3" cy="1"/>
              </a:xfrm>
              <a:custGeom>
                <a:avLst/>
                <a:gdLst/>
                <a:ahLst/>
                <a:cxnLst>
                  <a:cxn ang="0">
                    <a:pos x="47" y="58"/>
                  </a:cxn>
                  <a:cxn ang="0">
                    <a:pos x="30" y="41"/>
                  </a:cxn>
                  <a:cxn ang="0">
                    <a:pos x="18" y="29"/>
                  </a:cxn>
                  <a:cxn ang="0">
                    <a:pos x="17" y="22"/>
                  </a:cxn>
                  <a:cxn ang="0">
                    <a:pos x="15" y="17"/>
                  </a:cxn>
                  <a:cxn ang="0">
                    <a:pos x="12" y="14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3" y="8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3" y="7"/>
                  </a:cxn>
                  <a:cxn ang="0">
                    <a:pos x="18" y="11"/>
                  </a:cxn>
                  <a:cxn ang="0">
                    <a:pos x="30" y="11"/>
                  </a:cxn>
                  <a:cxn ang="0">
                    <a:pos x="47" y="11"/>
                  </a:cxn>
                  <a:cxn ang="0">
                    <a:pos x="47" y="24"/>
                  </a:cxn>
                  <a:cxn ang="0">
                    <a:pos x="47" y="40"/>
                  </a:cxn>
                  <a:cxn ang="0">
                    <a:pos x="48" y="36"/>
                  </a:cxn>
                  <a:cxn ang="0">
                    <a:pos x="50" y="32"/>
                  </a:cxn>
                  <a:cxn ang="0">
                    <a:pos x="54" y="30"/>
                  </a:cxn>
                  <a:cxn ang="0">
                    <a:pos x="58" y="29"/>
                  </a:cxn>
                  <a:cxn ang="0">
                    <a:pos x="67" y="29"/>
                  </a:cxn>
                  <a:cxn ang="0">
                    <a:pos x="76" y="29"/>
                  </a:cxn>
                  <a:cxn ang="0">
                    <a:pos x="75" y="22"/>
                  </a:cxn>
                  <a:cxn ang="0">
                    <a:pos x="73" y="17"/>
                  </a:cxn>
                  <a:cxn ang="0">
                    <a:pos x="70" y="14"/>
                  </a:cxn>
                  <a:cxn ang="0">
                    <a:pos x="67" y="12"/>
                  </a:cxn>
                  <a:cxn ang="0">
                    <a:pos x="64" y="11"/>
                  </a:cxn>
                  <a:cxn ang="0">
                    <a:pos x="61" y="8"/>
                  </a:cxn>
                  <a:cxn ang="0">
                    <a:pos x="59" y="5"/>
                  </a:cxn>
                  <a:cxn ang="0">
                    <a:pos x="58" y="0"/>
                  </a:cxn>
                  <a:cxn ang="0">
                    <a:pos x="64" y="1"/>
                  </a:cxn>
                  <a:cxn ang="0">
                    <a:pos x="71" y="3"/>
                  </a:cxn>
                  <a:cxn ang="0">
                    <a:pos x="79" y="7"/>
                  </a:cxn>
                  <a:cxn ang="0">
                    <a:pos x="88" y="11"/>
                  </a:cxn>
                  <a:cxn ang="0">
                    <a:pos x="83" y="17"/>
                  </a:cxn>
                  <a:cxn ang="0">
                    <a:pos x="79" y="24"/>
                  </a:cxn>
                  <a:cxn ang="0">
                    <a:pos x="77" y="32"/>
                  </a:cxn>
                  <a:cxn ang="0">
                    <a:pos x="76" y="40"/>
                  </a:cxn>
                  <a:cxn ang="0">
                    <a:pos x="79" y="40"/>
                  </a:cxn>
                  <a:cxn ang="0">
                    <a:pos x="88" y="40"/>
                  </a:cxn>
                  <a:cxn ang="0">
                    <a:pos x="88" y="49"/>
                  </a:cxn>
                  <a:cxn ang="0">
                    <a:pos x="88" y="58"/>
                  </a:cxn>
                  <a:cxn ang="0">
                    <a:pos x="75" y="58"/>
                  </a:cxn>
                  <a:cxn ang="0">
                    <a:pos x="65" y="58"/>
                  </a:cxn>
                  <a:cxn ang="0">
                    <a:pos x="55" y="58"/>
                  </a:cxn>
                  <a:cxn ang="0">
                    <a:pos x="47" y="58"/>
                  </a:cxn>
                </a:cxnLst>
                <a:rect l="0" t="0" r="r" b="b"/>
                <a:pathLst>
                  <a:path w="88" h="58">
                    <a:moveTo>
                      <a:pt x="47" y="58"/>
                    </a:moveTo>
                    <a:lnTo>
                      <a:pt x="30" y="41"/>
                    </a:lnTo>
                    <a:lnTo>
                      <a:pt x="18" y="29"/>
                    </a:lnTo>
                    <a:lnTo>
                      <a:pt x="17" y="22"/>
                    </a:lnTo>
                    <a:lnTo>
                      <a:pt x="15" y="17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3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3"/>
                    </a:lnTo>
                    <a:lnTo>
                      <a:pt x="13" y="7"/>
                    </a:lnTo>
                    <a:lnTo>
                      <a:pt x="18" y="11"/>
                    </a:lnTo>
                    <a:lnTo>
                      <a:pt x="30" y="11"/>
                    </a:lnTo>
                    <a:lnTo>
                      <a:pt x="47" y="11"/>
                    </a:lnTo>
                    <a:lnTo>
                      <a:pt x="47" y="24"/>
                    </a:lnTo>
                    <a:lnTo>
                      <a:pt x="47" y="40"/>
                    </a:lnTo>
                    <a:lnTo>
                      <a:pt x="48" y="36"/>
                    </a:lnTo>
                    <a:lnTo>
                      <a:pt x="50" y="32"/>
                    </a:lnTo>
                    <a:lnTo>
                      <a:pt x="54" y="30"/>
                    </a:lnTo>
                    <a:lnTo>
                      <a:pt x="58" y="29"/>
                    </a:lnTo>
                    <a:lnTo>
                      <a:pt x="67" y="29"/>
                    </a:lnTo>
                    <a:lnTo>
                      <a:pt x="76" y="29"/>
                    </a:lnTo>
                    <a:lnTo>
                      <a:pt x="75" y="22"/>
                    </a:lnTo>
                    <a:lnTo>
                      <a:pt x="73" y="17"/>
                    </a:lnTo>
                    <a:lnTo>
                      <a:pt x="70" y="14"/>
                    </a:lnTo>
                    <a:lnTo>
                      <a:pt x="67" y="12"/>
                    </a:lnTo>
                    <a:lnTo>
                      <a:pt x="64" y="11"/>
                    </a:lnTo>
                    <a:lnTo>
                      <a:pt x="61" y="8"/>
                    </a:lnTo>
                    <a:lnTo>
                      <a:pt x="59" y="5"/>
                    </a:lnTo>
                    <a:lnTo>
                      <a:pt x="58" y="0"/>
                    </a:lnTo>
                    <a:lnTo>
                      <a:pt x="64" y="1"/>
                    </a:lnTo>
                    <a:lnTo>
                      <a:pt x="71" y="3"/>
                    </a:lnTo>
                    <a:lnTo>
                      <a:pt x="79" y="7"/>
                    </a:lnTo>
                    <a:lnTo>
                      <a:pt x="88" y="11"/>
                    </a:lnTo>
                    <a:lnTo>
                      <a:pt x="83" y="17"/>
                    </a:lnTo>
                    <a:lnTo>
                      <a:pt x="79" y="24"/>
                    </a:lnTo>
                    <a:lnTo>
                      <a:pt x="77" y="32"/>
                    </a:lnTo>
                    <a:lnTo>
                      <a:pt x="76" y="40"/>
                    </a:lnTo>
                    <a:lnTo>
                      <a:pt x="79" y="40"/>
                    </a:lnTo>
                    <a:lnTo>
                      <a:pt x="88" y="40"/>
                    </a:lnTo>
                    <a:lnTo>
                      <a:pt x="88" y="49"/>
                    </a:lnTo>
                    <a:lnTo>
                      <a:pt x="88" y="58"/>
                    </a:lnTo>
                    <a:lnTo>
                      <a:pt x="75" y="58"/>
                    </a:lnTo>
                    <a:lnTo>
                      <a:pt x="65" y="58"/>
                    </a:lnTo>
                    <a:lnTo>
                      <a:pt x="55" y="58"/>
                    </a:lnTo>
                    <a:lnTo>
                      <a:pt x="47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1" name="Freeform 183"/>
              <p:cNvSpPr>
                <a:spLocks/>
              </p:cNvSpPr>
              <p:nvPr/>
            </p:nvSpPr>
            <p:spPr bwMode="auto">
              <a:xfrm>
                <a:off x="1262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2" name="Freeform 184"/>
              <p:cNvSpPr>
                <a:spLocks/>
              </p:cNvSpPr>
              <p:nvPr/>
            </p:nvSpPr>
            <p:spPr bwMode="auto">
              <a:xfrm>
                <a:off x="1273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3" name="Freeform 185"/>
              <p:cNvSpPr>
                <a:spLocks/>
              </p:cNvSpPr>
              <p:nvPr/>
            </p:nvSpPr>
            <p:spPr bwMode="auto">
              <a:xfrm>
                <a:off x="1288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27"/>
                  </a:cxn>
                  <a:cxn ang="0">
                    <a:pos x="18" y="41"/>
                  </a:cxn>
                  <a:cxn ang="0">
                    <a:pos x="18" y="58"/>
                  </a:cxn>
                  <a:cxn ang="0">
                    <a:pos x="9" y="58"/>
                  </a:cxn>
                  <a:cxn ang="0">
                    <a:pos x="0" y="58"/>
                  </a:cxn>
                </a:cxnLst>
                <a:rect l="0" t="0" r="r" b="b"/>
                <a:pathLst>
                  <a:path w="18" h="58">
                    <a:moveTo>
                      <a:pt x="0" y="58"/>
                    </a:moveTo>
                    <a:lnTo>
                      <a:pt x="0" y="45"/>
                    </a:lnTo>
                    <a:lnTo>
                      <a:pt x="0" y="31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7"/>
                    </a:lnTo>
                    <a:lnTo>
                      <a:pt x="18" y="41"/>
                    </a:lnTo>
                    <a:lnTo>
                      <a:pt x="18" y="58"/>
                    </a:lnTo>
                    <a:lnTo>
                      <a:pt x="9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4" name="Freeform 186"/>
              <p:cNvSpPr>
                <a:spLocks/>
              </p:cNvSpPr>
              <p:nvPr/>
            </p:nvSpPr>
            <p:spPr bwMode="auto">
              <a:xfrm>
                <a:off x="1295" y="514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0"/>
                  </a:cxn>
                  <a:cxn ang="0">
                    <a:pos x="3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3" y="3"/>
                  </a:cxn>
                  <a:cxn ang="0">
                    <a:pos x="11" y="11"/>
                  </a:cxn>
                  <a:cxn ang="0">
                    <a:pos x="20" y="11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29" h="29">
                    <a:moveTo>
                      <a:pt x="11" y="29"/>
                    </a:moveTo>
                    <a:lnTo>
                      <a:pt x="7" y="20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11" y="11"/>
                    </a:lnTo>
                    <a:lnTo>
                      <a:pt x="20" y="11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5" name="Freeform 187"/>
              <p:cNvSpPr>
                <a:spLocks/>
              </p:cNvSpPr>
              <p:nvPr/>
            </p:nvSpPr>
            <p:spPr bwMode="auto">
              <a:xfrm>
                <a:off x="1316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6" name="Freeform 188"/>
              <p:cNvSpPr>
                <a:spLocks/>
              </p:cNvSpPr>
              <p:nvPr/>
            </p:nvSpPr>
            <p:spPr bwMode="auto">
              <a:xfrm>
                <a:off x="1323" y="5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7" name="Freeform 189"/>
              <p:cNvSpPr>
                <a:spLocks/>
              </p:cNvSpPr>
              <p:nvPr/>
            </p:nvSpPr>
            <p:spPr bwMode="auto">
              <a:xfrm>
                <a:off x="1325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8" y="18"/>
                  </a:cxn>
                  <a:cxn ang="0">
                    <a:pos x="19" y="13"/>
                  </a:cxn>
                  <a:cxn ang="0">
                    <a:pos x="21" y="9"/>
                  </a:cxn>
                  <a:cxn ang="0">
                    <a:pos x="25" y="5"/>
                  </a:cxn>
                  <a:cxn ang="0">
                    <a:pos x="30" y="0"/>
                  </a:cxn>
                  <a:cxn ang="0">
                    <a:pos x="25" y="5"/>
                  </a:cxn>
                  <a:cxn ang="0">
                    <a:pos x="21" y="9"/>
                  </a:cxn>
                  <a:cxn ang="0">
                    <a:pos x="19" y="13"/>
                  </a:cxn>
                  <a:cxn ang="0">
                    <a:pos x="18" y="18"/>
                  </a:cxn>
                  <a:cxn ang="0">
                    <a:pos x="18" y="30"/>
                  </a:cxn>
                  <a:cxn ang="0">
                    <a:pos x="18" y="47"/>
                  </a:cxn>
                  <a:cxn ang="0">
                    <a:pos x="9" y="47"/>
                  </a:cxn>
                  <a:cxn ang="0">
                    <a:pos x="0" y="47"/>
                  </a:cxn>
                </a:cxnLst>
                <a:rect l="0" t="0" r="r" b="b"/>
                <a:pathLst>
                  <a:path w="30" h="47">
                    <a:moveTo>
                      <a:pt x="0" y="47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8" y="18"/>
                    </a:lnTo>
                    <a:lnTo>
                      <a:pt x="19" y="13"/>
                    </a:lnTo>
                    <a:lnTo>
                      <a:pt x="21" y="9"/>
                    </a:lnTo>
                    <a:lnTo>
                      <a:pt x="25" y="5"/>
                    </a:lnTo>
                    <a:lnTo>
                      <a:pt x="30" y="0"/>
                    </a:lnTo>
                    <a:lnTo>
                      <a:pt x="25" y="5"/>
                    </a:lnTo>
                    <a:lnTo>
                      <a:pt x="21" y="9"/>
                    </a:lnTo>
                    <a:lnTo>
                      <a:pt x="19" y="13"/>
                    </a:lnTo>
                    <a:lnTo>
                      <a:pt x="18" y="18"/>
                    </a:lnTo>
                    <a:lnTo>
                      <a:pt x="18" y="30"/>
                    </a:lnTo>
                    <a:lnTo>
                      <a:pt x="18" y="47"/>
                    </a:lnTo>
                    <a:lnTo>
                      <a:pt x="9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8" name="Freeform 190"/>
              <p:cNvSpPr>
                <a:spLocks/>
              </p:cNvSpPr>
              <p:nvPr/>
            </p:nvSpPr>
            <p:spPr bwMode="auto">
              <a:xfrm>
                <a:off x="1218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7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7" y="1"/>
                  </a:cxn>
                  <a:cxn ang="0">
                    <a:pos x="4" y="3"/>
                  </a:cxn>
                  <a:cxn ang="0">
                    <a:pos x="1" y="7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1" y="7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9" name="Freeform 191"/>
              <p:cNvSpPr>
                <a:spLocks/>
              </p:cNvSpPr>
              <p:nvPr/>
            </p:nvSpPr>
            <p:spPr bwMode="auto">
              <a:xfrm>
                <a:off x="1237" y="513"/>
                <a:ext cx="1" cy="2"/>
              </a:xfrm>
              <a:custGeom>
                <a:avLst/>
                <a:gdLst/>
                <a:ahLst/>
                <a:cxnLst>
                  <a:cxn ang="0">
                    <a:pos x="11" y="69"/>
                  </a:cxn>
                  <a:cxn ang="0">
                    <a:pos x="3" y="61"/>
                  </a:cxn>
                  <a:cxn ang="0">
                    <a:pos x="0" y="58"/>
                  </a:cxn>
                  <a:cxn ang="0">
                    <a:pos x="2" y="48"/>
                  </a:cxn>
                  <a:cxn ang="0">
                    <a:pos x="6" y="39"/>
                  </a:cxn>
                  <a:cxn ang="0">
                    <a:pos x="7" y="35"/>
                  </a:cxn>
                  <a:cxn ang="0">
                    <a:pos x="7" y="32"/>
                  </a:cxn>
                  <a:cxn ang="0">
                    <a:pos x="6" y="30"/>
                  </a:cxn>
                  <a:cxn ang="0">
                    <a:pos x="5" y="30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3" y="3"/>
                  </a:cxn>
                  <a:cxn ang="0">
                    <a:pos x="11" y="11"/>
                  </a:cxn>
                  <a:cxn ang="0">
                    <a:pos x="20" y="11"/>
                  </a:cxn>
                  <a:cxn ang="0">
                    <a:pos x="29" y="11"/>
                  </a:cxn>
                  <a:cxn ang="0">
                    <a:pos x="30" y="16"/>
                  </a:cxn>
                  <a:cxn ang="0">
                    <a:pos x="32" y="20"/>
                  </a:cxn>
                  <a:cxn ang="0">
                    <a:pos x="36" y="24"/>
                  </a:cxn>
                  <a:cxn ang="0">
                    <a:pos x="40" y="29"/>
                  </a:cxn>
                  <a:cxn ang="0">
                    <a:pos x="40" y="41"/>
                  </a:cxn>
                  <a:cxn ang="0">
                    <a:pos x="40" y="58"/>
                  </a:cxn>
                  <a:cxn ang="0">
                    <a:pos x="36" y="59"/>
                  </a:cxn>
                  <a:cxn ang="0">
                    <a:pos x="32" y="61"/>
                  </a:cxn>
                  <a:cxn ang="0">
                    <a:pos x="30" y="65"/>
                  </a:cxn>
                  <a:cxn ang="0">
                    <a:pos x="29" y="69"/>
                  </a:cxn>
                  <a:cxn ang="0">
                    <a:pos x="20" y="69"/>
                  </a:cxn>
                  <a:cxn ang="0">
                    <a:pos x="11" y="69"/>
                  </a:cxn>
                </a:cxnLst>
                <a:rect l="0" t="0" r="r" b="b"/>
                <a:pathLst>
                  <a:path w="40" h="69">
                    <a:moveTo>
                      <a:pt x="11" y="69"/>
                    </a:moveTo>
                    <a:lnTo>
                      <a:pt x="3" y="61"/>
                    </a:lnTo>
                    <a:lnTo>
                      <a:pt x="0" y="58"/>
                    </a:lnTo>
                    <a:lnTo>
                      <a:pt x="2" y="48"/>
                    </a:lnTo>
                    <a:lnTo>
                      <a:pt x="6" y="39"/>
                    </a:lnTo>
                    <a:lnTo>
                      <a:pt x="7" y="35"/>
                    </a:lnTo>
                    <a:lnTo>
                      <a:pt x="7" y="32"/>
                    </a:lnTo>
                    <a:lnTo>
                      <a:pt x="6" y="30"/>
                    </a:lnTo>
                    <a:lnTo>
                      <a:pt x="5" y="30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11" y="11"/>
                    </a:lnTo>
                    <a:lnTo>
                      <a:pt x="20" y="11"/>
                    </a:lnTo>
                    <a:lnTo>
                      <a:pt x="29" y="11"/>
                    </a:lnTo>
                    <a:lnTo>
                      <a:pt x="30" y="16"/>
                    </a:lnTo>
                    <a:lnTo>
                      <a:pt x="32" y="20"/>
                    </a:lnTo>
                    <a:lnTo>
                      <a:pt x="36" y="24"/>
                    </a:lnTo>
                    <a:lnTo>
                      <a:pt x="40" y="29"/>
                    </a:lnTo>
                    <a:lnTo>
                      <a:pt x="40" y="41"/>
                    </a:lnTo>
                    <a:lnTo>
                      <a:pt x="40" y="58"/>
                    </a:lnTo>
                    <a:lnTo>
                      <a:pt x="36" y="59"/>
                    </a:lnTo>
                    <a:lnTo>
                      <a:pt x="32" y="61"/>
                    </a:lnTo>
                    <a:lnTo>
                      <a:pt x="30" y="65"/>
                    </a:lnTo>
                    <a:lnTo>
                      <a:pt x="29" y="69"/>
                    </a:lnTo>
                    <a:lnTo>
                      <a:pt x="20" y="69"/>
                    </a:lnTo>
                    <a:lnTo>
                      <a:pt x="11" y="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0" name="Freeform 192"/>
              <p:cNvSpPr>
                <a:spLocks/>
              </p:cNvSpPr>
              <p:nvPr/>
            </p:nvSpPr>
            <p:spPr bwMode="auto">
              <a:xfrm>
                <a:off x="1271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20" y="6"/>
                  </a:cxn>
                  <a:cxn ang="0">
                    <a:pos x="22" y="13"/>
                  </a:cxn>
                  <a:cxn ang="0">
                    <a:pos x="26" y="21"/>
                  </a:cxn>
                  <a:cxn ang="0">
                    <a:pos x="31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31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20" y="6"/>
                    </a:lnTo>
                    <a:lnTo>
                      <a:pt x="22" y="13"/>
                    </a:lnTo>
                    <a:lnTo>
                      <a:pt x="26" y="21"/>
                    </a:lnTo>
                    <a:lnTo>
                      <a:pt x="31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1" name="Freeform 193"/>
              <p:cNvSpPr>
                <a:spLocks/>
              </p:cNvSpPr>
              <p:nvPr/>
            </p:nvSpPr>
            <p:spPr bwMode="auto">
              <a:xfrm>
                <a:off x="1286" y="513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2"/>
                  </a:cxn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14"/>
                  </a:cxn>
                  <a:cxn ang="0">
                    <a:pos x="17" y="27"/>
                  </a:cxn>
                  <a:cxn ang="0">
                    <a:pos x="17" y="42"/>
                  </a:cxn>
                  <a:cxn ang="0">
                    <a:pos x="17" y="58"/>
                  </a:cxn>
                  <a:cxn ang="0">
                    <a:pos x="9" y="58"/>
                  </a:cxn>
                  <a:cxn ang="0">
                    <a:pos x="0" y="58"/>
                  </a:cxn>
                </a:cxnLst>
                <a:rect l="0" t="0" r="r" b="b"/>
                <a:pathLst>
                  <a:path w="17" h="58">
                    <a:moveTo>
                      <a:pt x="0" y="58"/>
                    </a:moveTo>
                    <a:lnTo>
                      <a:pt x="0" y="42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4"/>
                    </a:lnTo>
                    <a:lnTo>
                      <a:pt x="17" y="27"/>
                    </a:lnTo>
                    <a:lnTo>
                      <a:pt x="17" y="42"/>
                    </a:lnTo>
                    <a:lnTo>
                      <a:pt x="17" y="58"/>
                    </a:lnTo>
                    <a:lnTo>
                      <a:pt x="9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2" name="Freeform 194"/>
              <p:cNvSpPr>
                <a:spLocks/>
              </p:cNvSpPr>
              <p:nvPr/>
            </p:nvSpPr>
            <p:spPr bwMode="auto">
              <a:xfrm>
                <a:off x="1293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3" name="Freeform 195"/>
              <p:cNvSpPr>
                <a:spLocks/>
              </p:cNvSpPr>
              <p:nvPr/>
            </p:nvSpPr>
            <p:spPr bwMode="auto">
              <a:xfrm>
                <a:off x="1306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8" y="18"/>
                  </a:cxn>
                  <a:cxn ang="0">
                    <a:pos x="17" y="18"/>
                  </a:cxn>
                  <a:cxn ang="0">
                    <a:pos x="18" y="13"/>
                  </a:cxn>
                  <a:cxn ang="0">
                    <a:pos x="21" y="9"/>
                  </a:cxn>
                  <a:cxn ang="0">
                    <a:pos x="24" y="5"/>
                  </a:cxn>
                  <a:cxn ang="0">
                    <a:pos x="29" y="0"/>
                  </a:cxn>
                  <a:cxn ang="0">
                    <a:pos x="24" y="6"/>
                  </a:cxn>
                  <a:cxn ang="0">
                    <a:pos x="21" y="13"/>
                  </a:cxn>
                  <a:cxn ang="0">
                    <a:pos x="18" y="21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8" y="18"/>
                    </a:lnTo>
                    <a:lnTo>
                      <a:pt x="17" y="18"/>
                    </a:lnTo>
                    <a:lnTo>
                      <a:pt x="18" y="13"/>
                    </a:lnTo>
                    <a:lnTo>
                      <a:pt x="21" y="9"/>
                    </a:lnTo>
                    <a:lnTo>
                      <a:pt x="24" y="5"/>
                    </a:lnTo>
                    <a:lnTo>
                      <a:pt x="29" y="0"/>
                    </a:lnTo>
                    <a:lnTo>
                      <a:pt x="24" y="6"/>
                    </a:lnTo>
                    <a:lnTo>
                      <a:pt x="21" y="13"/>
                    </a:lnTo>
                    <a:lnTo>
                      <a:pt x="18" y="21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4" name="Freeform 196"/>
              <p:cNvSpPr>
                <a:spLocks/>
              </p:cNvSpPr>
              <p:nvPr/>
            </p:nvSpPr>
            <p:spPr bwMode="auto">
              <a:xfrm>
                <a:off x="1309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5" name="Freeform 197"/>
              <p:cNvSpPr>
                <a:spLocks/>
              </p:cNvSpPr>
              <p:nvPr/>
            </p:nvSpPr>
            <p:spPr bwMode="auto">
              <a:xfrm>
                <a:off x="1311" y="514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1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20" y="10"/>
                  </a:cxn>
                  <a:cxn ang="0">
                    <a:pos x="24" y="19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24" y="28"/>
                  </a:cxn>
                  <a:cxn ang="0">
                    <a:pos x="22" y="29"/>
                  </a:cxn>
                  <a:cxn ang="0">
                    <a:pos x="20" y="29"/>
                  </a:cxn>
                  <a:cxn ang="0">
                    <a:pos x="17" y="29"/>
                  </a:cxn>
                </a:cxnLst>
                <a:rect l="0" t="0" r="r" b="b"/>
                <a:pathLst>
                  <a:path w="25" h="29">
                    <a:moveTo>
                      <a:pt x="17" y="29"/>
                    </a:moveTo>
                    <a:lnTo>
                      <a:pt x="17" y="21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0" y="10"/>
                    </a:lnTo>
                    <a:lnTo>
                      <a:pt x="24" y="19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24" y="28"/>
                    </a:lnTo>
                    <a:lnTo>
                      <a:pt x="22" y="29"/>
                    </a:lnTo>
                    <a:lnTo>
                      <a:pt x="20" y="29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6" name="Freeform 198"/>
              <p:cNvSpPr>
                <a:spLocks/>
              </p:cNvSpPr>
              <p:nvPr/>
            </p:nvSpPr>
            <p:spPr bwMode="auto">
              <a:xfrm>
                <a:off x="1321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7" name="Freeform 199"/>
              <p:cNvSpPr>
                <a:spLocks/>
              </p:cNvSpPr>
              <p:nvPr/>
            </p:nvSpPr>
            <p:spPr bwMode="auto">
              <a:xfrm>
                <a:off x="1324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8" name="Freeform 200"/>
              <p:cNvSpPr>
                <a:spLocks/>
              </p:cNvSpPr>
              <p:nvPr/>
            </p:nvSpPr>
            <p:spPr bwMode="auto">
              <a:xfrm>
                <a:off x="1227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9" name="Freeform 201"/>
              <p:cNvSpPr>
                <a:spLocks/>
              </p:cNvSpPr>
              <p:nvPr/>
            </p:nvSpPr>
            <p:spPr bwMode="auto">
              <a:xfrm>
                <a:off x="1237" y="514"/>
                <a:ext cx="1" cy="1"/>
              </a:xfrm>
              <a:custGeom>
                <a:avLst/>
                <a:gdLst/>
                <a:ahLst/>
                <a:cxnLst>
                  <a:cxn ang="0">
                    <a:pos x="6" y="18"/>
                  </a:cxn>
                  <a:cxn ang="0">
                    <a:pos x="3" y="14"/>
                  </a:cxn>
                  <a:cxn ang="0">
                    <a:pos x="1" y="10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5" y="3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8" y="0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7" y="13"/>
                  </a:cxn>
                  <a:cxn ang="0">
                    <a:pos x="6" y="18"/>
                  </a:cxn>
                </a:cxnLst>
                <a:rect l="0" t="0" r="r" b="b"/>
                <a:pathLst>
                  <a:path w="18" h="18">
                    <a:moveTo>
                      <a:pt x="6" y="18"/>
                    </a:moveTo>
                    <a:lnTo>
                      <a:pt x="3" y="14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7" y="13"/>
                    </a:lnTo>
                    <a:lnTo>
                      <a:pt x="6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0" name="Freeform 202"/>
              <p:cNvSpPr>
                <a:spLocks/>
              </p:cNvSpPr>
              <p:nvPr/>
            </p:nvSpPr>
            <p:spPr bwMode="auto">
              <a:xfrm>
                <a:off x="1301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1" name="Freeform 203"/>
              <p:cNvSpPr>
                <a:spLocks/>
              </p:cNvSpPr>
              <p:nvPr/>
            </p:nvSpPr>
            <p:spPr bwMode="auto">
              <a:xfrm>
                <a:off x="1302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2" name="Freeform 204"/>
              <p:cNvSpPr>
                <a:spLocks/>
              </p:cNvSpPr>
              <p:nvPr/>
            </p:nvSpPr>
            <p:spPr bwMode="auto">
              <a:xfrm>
                <a:off x="1316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3" name="Freeform 205"/>
              <p:cNvSpPr>
                <a:spLocks/>
              </p:cNvSpPr>
              <p:nvPr/>
            </p:nvSpPr>
            <p:spPr bwMode="auto">
              <a:xfrm>
                <a:off x="1320" y="514"/>
                <a:ext cx="1" cy="1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9"/>
                  </a:cxn>
                  <a:cxn ang="0">
                    <a:pos x="17" y="23"/>
                  </a:cxn>
                  <a:cxn ang="0">
                    <a:pos x="15" y="26"/>
                  </a:cxn>
                  <a:cxn ang="0">
                    <a:pos x="11" y="28"/>
                  </a:cxn>
                  <a:cxn ang="0">
                    <a:pos x="6" y="29"/>
                  </a:cxn>
                </a:cxnLst>
                <a:rect l="0" t="0" r="r" b="b"/>
                <a:pathLst>
                  <a:path w="18" h="29">
                    <a:moveTo>
                      <a:pt x="6" y="29"/>
                    </a:moveTo>
                    <a:lnTo>
                      <a:pt x="1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9"/>
                    </a:lnTo>
                    <a:lnTo>
                      <a:pt x="17" y="23"/>
                    </a:lnTo>
                    <a:lnTo>
                      <a:pt x="15" y="26"/>
                    </a:lnTo>
                    <a:lnTo>
                      <a:pt x="11" y="28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4" name="Freeform 206"/>
              <p:cNvSpPr>
                <a:spLocks/>
              </p:cNvSpPr>
              <p:nvPr/>
            </p:nvSpPr>
            <p:spPr bwMode="auto">
              <a:xfrm>
                <a:off x="1331" y="510"/>
                <a:ext cx="1" cy="4"/>
              </a:xfrm>
              <a:custGeom>
                <a:avLst/>
                <a:gdLst/>
                <a:ahLst/>
                <a:cxnLst>
                  <a:cxn ang="0">
                    <a:pos x="0" y="175"/>
                  </a:cxn>
                  <a:cxn ang="0">
                    <a:pos x="0" y="153"/>
                  </a:cxn>
                  <a:cxn ang="0">
                    <a:pos x="0" y="131"/>
                  </a:cxn>
                  <a:cxn ang="0">
                    <a:pos x="0" y="110"/>
                  </a:cxn>
                  <a:cxn ang="0">
                    <a:pos x="0" y="87"/>
                  </a:cxn>
                  <a:cxn ang="0">
                    <a:pos x="0" y="65"/>
                  </a:cxn>
                  <a:cxn ang="0">
                    <a:pos x="0" y="4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21"/>
                  </a:cxn>
                  <a:cxn ang="0">
                    <a:pos x="12" y="43"/>
                  </a:cxn>
                  <a:cxn ang="0">
                    <a:pos x="12" y="65"/>
                  </a:cxn>
                  <a:cxn ang="0">
                    <a:pos x="12" y="87"/>
                  </a:cxn>
                  <a:cxn ang="0">
                    <a:pos x="12" y="110"/>
                  </a:cxn>
                  <a:cxn ang="0">
                    <a:pos x="12" y="131"/>
                  </a:cxn>
                  <a:cxn ang="0">
                    <a:pos x="12" y="153"/>
                  </a:cxn>
                  <a:cxn ang="0">
                    <a:pos x="12" y="175"/>
                  </a:cxn>
                  <a:cxn ang="0">
                    <a:pos x="8" y="175"/>
                  </a:cxn>
                  <a:cxn ang="0">
                    <a:pos x="0" y="175"/>
                  </a:cxn>
                </a:cxnLst>
                <a:rect l="0" t="0" r="r" b="b"/>
                <a:pathLst>
                  <a:path w="12" h="175">
                    <a:moveTo>
                      <a:pt x="0" y="175"/>
                    </a:moveTo>
                    <a:lnTo>
                      <a:pt x="0" y="153"/>
                    </a:lnTo>
                    <a:lnTo>
                      <a:pt x="0" y="131"/>
                    </a:lnTo>
                    <a:lnTo>
                      <a:pt x="0" y="110"/>
                    </a:lnTo>
                    <a:lnTo>
                      <a:pt x="0" y="87"/>
                    </a:lnTo>
                    <a:lnTo>
                      <a:pt x="0" y="65"/>
                    </a:lnTo>
                    <a:lnTo>
                      <a:pt x="0" y="43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21"/>
                    </a:lnTo>
                    <a:lnTo>
                      <a:pt x="12" y="43"/>
                    </a:lnTo>
                    <a:lnTo>
                      <a:pt x="12" y="65"/>
                    </a:lnTo>
                    <a:lnTo>
                      <a:pt x="12" y="87"/>
                    </a:lnTo>
                    <a:lnTo>
                      <a:pt x="12" y="110"/>
                    </a:lnTo>
                    <a:lnTo>
                      <a:pt x="12" y="131"/>
                    </a:lnTo>
                    <a:lnTo>
                      <a:pt x="12" y="153"/>
                    </a:lnTo>
                    <a:lnTo>
                      <a:pt x="12" y="175"/>
                    </a:lnTo>
                    <a:lnTo>
                      <a:pt x="8" y="175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5" name="Freeform 207"/>
              <p:cNvSpPr>
                <a:spLocks/>
              </p:cNvSpPr>
              <p:nvPr/>
            </p:nvSpPr>
            <p:spPr bwMode="auto">
              <a:xfrm>
                <a:off x="1221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6" name="Freeform 208"/>
              <p:cNvSpPr>
                <a:spLocks/>
              </p:cNvSpPr>
              <p:nvPr/>
            </p:nvSpPr>
            <p:spPr bwMode="auto">
              <a:xfrm>
                <a:off x="1232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458" name="Group 410"/>
            <p:cNvGrpSpPr>
              <a:grpSpLocks/>
            </p:cNvGrpSpPr>
            <p:nvPr/>
          </p:nvGrpSpPr>
          <p:grpSpPr bwMode="auto">
            <a:xfrm>
              <a:off x="1138" y="489"/>
              <a:ext cx="280" cy="26"/>
              <a:chOff x="1138" y="489"/>
              <a:chExt cx="280" cy="26"/>
            </a:xfrm>
          </p:grpSpPr>
          <p:sp>
            <p:nvSpPr>
              <p:cNvPr id="2258" name="Freeform 210"/>
              <p:cNvSpPr>
                <a:spLocks/>
              </p:cNvSpPr>
              <p:nvPr/>
            </p:nvSpPr>
            <p:spPr bwMode="auto">
              <a:xfrm>
                <a:off x="1233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3" y="9"/>
                  </a:cxn>
                  <a:cxn ang="0">
                    <a:pos x="13" y="0"/>
                  </a:cxn>
                  <a:cxn ang="0">
                    <a:pos x="25" y="0"/>
                  </a:cxn>
                  <a:cxn ang="0">
                    <a:pos x="42" y="0"/>
                  </a:cxn>
                  <a:cxn ang="0">
                    <a:pos x="42" y="9"/>
                  </a:cxn>
                  <a:cxn ang="0">
                    <a:pos x="42" y="18"/>
                  </a:cxn>
                  <a:cxn ang="0">
                    <a:pos x="25" y="18"/>
                  </a:cxn>
                  <a:cxn ang="0">
                    <a:pos x="13" y="18"/>
                  </a:cxn>
                  <a:cxn ang="0">
                    <a:pos x="9" y="19"/>
                  </a:cxn>
                  <a:cxn ang="0">
                    <a:pos x="4" y="21"/>
                  </a:cxn>
                  <a:cxn ang="0">
                    <a:pos x="1" y="25"/>
                  </a:cxn>
                  <a:cxn ang="0">
                    <a:pos x="0" y="29"/>
                  </a:cxn>
                </a:cxnLst>
                <a:rect l="0" t="0" r="r" b="b"/>
                <a:pathLst>
                  <a:path w="42" h="29">
                    <a:moveTo>
                      <a:pt x="0" y="29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25" y="0"/>
                    </a:lnTo>
                    <a:lnTo>
                      <a:pt x="42" y="0"/>
                    </a:lnTo>
                    <a:lnTo>
                      <a:pt x="42" y="9"/>
                    </a:lnTo>
                    <a:lnTo>
                      <a:pt x="42" y="18"/>
                    </a:lnTo>
                    <a:lnTo>
                      <a:pt x="25" y="18"/>
                    </a:lnTo>
                    <a:lnTo>
                      <a:pt x="13" y="18"/>
                    </a:lnTo>
                    <a:lnTo>
                      <a:pt x="9" y="19"/>
                    </a:lnTo>
                    <a:lnTo>
                      <a:pt x="4" y="21"/>
                    </a:lnTo>
                    <a:lnTo>
                      <a:pt x="1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9" name="Freeform 211"/>
              <p:cNvSpPr>
                <a:spLocks/>
              </p:cNvSpPr>
              <p:nvPr/>
            </p:nvSpPr>
            <p:spPr bwMode="auto">
              <a:xfrm>
                <a:off x="1242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11" y="28"/>
                  </a:cxn>
                  <a:cxn ang="0">
                    <a:pos x="11" y="40"/>
                  </a:cxn>
                  <a:cxn ang="0">
                    <a:pos x="8" y="40"/>
                  </a:cxn>
                  <a:cxn ang="0">
                    <a:pos x="0" y="40"/>
                  </a:cxn>
                </a:cxnLst>
                <a:rect l="0" t="0" r="r" b="b"/>
                <a:pathLst>
                  <a:path w="11" h="40">
                    <a:moveTo>
                      <a:pt x="0" y="40"/>
                    </a:moveTo>
                    <a:lnTo>
                      <a:pt x="0" y="32"/>
                    </a:lnTo>
                    <a:lnTo>
                      <a:pt x="0" y="2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11" y="28"/>
                    </a:lnTo>
                    <a:lnTo>
                      <a:pt x="11" y="40"/>
                    </a:lnTo>
                    <a:lnTo>
                      <a:pt x="8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0" name="Freeform 212"/>
              <p:cNvSpPr>
                <a:spLocks/>
              </p:cNvSpPr>
              <p:nvPr/>
            </p:nvSpPr>
            <p:spPr bwMode="auto">
              <a:xfrm>
                <a:off x="1262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1" name="Freeform 213"/>
              <p:cNvSpPr>
                <a:spLocks/>
              </p:cNvSpPr>
              <p:nvPr/>
            </p:nvSpPr>
            <p:spPr bwMode="auto">
              <a:xfrm>
                <a:off x="1295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2" name="Freeform 214"/>
              <p:cNvSpPr>
                <a:spLocks/>
              </p:cNvSpPr>
              <p:nvPr/>
            </p:nvSpPr>
            <p:spPr bwMode="auto">
              <a:xfrm>
                <a:off x="1312" y="5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3" name="Freeform 215"/>
              <p:cNvSpPr>
                <a:spLocks/>
              </p:cNvSpPr>
              <p:nvPr/>
            </p:nvSpPr>
            <p:spPr bwMode="auto">
              <a:xfrm>
                <a:off x="1222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4" name="Freeform 216"/>
              <p:cNvSpPr>
                <a:spLocks/>
              </p:cNvSpPr>
              <p:nvPr/>
            </p:nvSpPr>
            <p:spPr bwMode="auto">
              <a:xfrm>
                <a:off x="1240" y="512"/>
                <a:ext cx="1" cy="2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0" y="46"/>
                  </a:cxn>
                  <a:cxn ang="0">
                    <a:pos x="0" y="32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8"/>
                  </a:cxn>
                  <a:cxn ang="0">
                    <a:pos x="11" y="42"/>
                  </a:cxn>
                  <a:cxn ang="0">
                    <a:pos x="11" y="59"/>
                  </a:cxn>
                  <a:cxn ang="0">
                    <a:pos x="8" y="59"/>
                  </a:cxn>
                  <a:cxn ang="0">
                    <a:pos x="0" y="59"/>
                  </a:cxn>
                </a:cxnLst>
                <a:rect l="0" t="0" r="r" b="b"/>
                <a:pathLst>
                  <a:path w="11" h="59">
                    <a:moveTo>
                      <a:pt x="0" y="59"/>
                    </a:moveTo>
                    <a:lnTo>
                      <a:pt x="0" y="46"/>
                    </a:lnTo>
                    <a:lnTo>
                      <a:pt x="0" y="32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8"/>
                    </a:lnTo>
                    <a:lnTo>
                      <a:pt x="11" y="42"/>
                    </a:lnTo>
                    <a:lnTo>
                      <a:pt x="11" y="59"/>
                    </a:lnTo>
                    <a:lnTo>
                      <a:pt x="8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5" name="Freeform 217"/>
              <p:cNvSpPr>
                <a:spLocks/>
              </p:cNvSpPr>
              <p:nvPr/>
            </p:nvSpPr>
            <p:spPr bwMode="auto">
              <a:xfrm>
                <a:off x="1263" y="513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0"/>
                  </a:cxn>
                  <a:cxn ang="0">
                    <a:pos x="3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3" y="3"/>
                  </a:cxn>
                  <a:cxn ang="0">
                    <a:pos x="11" y="11"/>
                  </a:cxn>
                  <a:cxn ang="0">
                    <a:pos x="20" y="11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29" h="29">
                    <a:moveTo>
                      <a:pt x="11" y="29"/>
                    </a:moveTo>
                    <a:lnTo>
                      <a:pt x="7" y="20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11" y="11"/>
                    </a:lnTo>
                    <a:lnTo>
                      <a:pt x="20" y="11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6" name="Freeform 218"/>
              <p:cNvSpPr>
                <a:spLocks/>
              </p:cNvSpPr>
              <p:nvPr/>
            </p:nvSpPr>
            <p:spPr bwMode="auto">
              <a:xfrm>
                <a:off x="1271" y="512"/>
                <a:ext cx="1" cy="2"/>
              </a:xfrm>
              <a:custGeom>
                <a:avLst/>
                <a:gdLst/>
                <a:ahLst/>
                <a:cxnLst>
                  <a:cxn ang="0">
                    <a:pos x="19" y="77"/>
                  </a:cxn>
                  <a:cxn ang="0">
                    <a:pos x="19" y="60"/>
                  </a:cxn>
                  <a:cxn ang="0">
                    <a:pos x="19" y="48"/>
                  </a:cxn>
                  <a:cxn ang="0">
                    <a:pos x="9" y="48"/>
                  </a:cxn>
                  <a:cxn ang="0">
                    <a:pos x="0" y="48"/>
                  </a:cxn>
                  <a:cxn ang="0">
                    <a:pos x="0" y="34"/>
                  </a:cxn>
                  <a:cxn ang="0">
                    <a:pos x="0" y="2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8" y="15"/>
                  </a:cxn>
                  <a:cxn ang="0">
                    <a:pos x="18" y="30"/>
                  </a:cxn>
                  <a:cxn ang="0">
                    <a:pos x="19" y="38"/>
                  </a:cxn>
                  <a:cxn ang="0">
                    <a:pos x="21" y="43"/>
                  </a:cxn>
                  <a:cxn ang="0">
                    <a:pos x="23" y="45"/>
                  </a:cxn>
                  <a:cxn ang="0">
                    <a:pos x="25" y="47"/>
                  </a:cxn>
                  <a:cxn ang="0">
                    <a:pos x="27" y="47"/>
                  </a:cxn>
                  <a:cxn ang="0">
                    <a:pos x="31" y="48"/>
                  </a:cxn>
                  <a:cxn ang="0">
                    <a:pos x="31" y="57"/>
                  </a:cxn>
                  <a:cxn ang="0">
                    <a:pos x="31" y="67"/>
                  </a:cxn>
                  <a:cxn ang="0">
                    <a:pos x="30" y="71"/>
                  </a:cxn>
                  <a:cxn ang="0">
                    <a:pos x="28" y="74"/>
                  </a:cxn>
                  <a:cxn ang="0">
                    <a:pos x="24" y="76"/>
                  </a:cxn>
                  <a:cxn ang="0">
                    <a:pos x="19" y="77"/>
                  </a:cxn>
                </a:cxnLst>
                <a:rect l="0" t="0" r="r" b="b"/>
                <a:pathLst>
                  <a:path w="31" h="77">
                    <a:moveTo>
                      <a:pt x="19" y="77"/>
                    </a:moveTo>
                    <a:lnTo>
                      <a:pt x="19" y="60"/>
                    </a:lnTo>
                    <a:lnTo>
                      <a:pt x="19" y="48"/>
                    </a:lnTo>
                    <a:lnTo>
                      <a:pt x="9" y="48"/>
                    </a:lnTo>
                    <a:lnTo>
                      <a:pt x="0" y="48"/>
                    </a:lnTo>
                    <a:lnTo>
                      <a:pt x="0" y="34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8" y="15"/>
                    </a:lnTo>
                    <a:lnTo>
                      <a:pt x="18" y="30"/>
                    </a:lnTo>
                    <a:lnTo>
                      <a:pt x="19" y="38"/>
                    </a:lnTo>
                    <a:lnTo>
                      <a:pt x="21" y="43"/>
                    </a:lnTo>
                    <a:lnTo>
                      <a:pt x="23" y="45"/>
                    </a:lnTo>
                    <a:lnTo>
                      <a:pt x="25" y="47"/>
                    </a:lnTo>
                    <a:lnTo>
                      <a:pt x="27" y="47"/>
                    </a:lnTo>
                    <a:lnTo>
                      <a:pt x="31" y="48"/>
                    </a:lnTo>
                    <a:lnTo>
                      <a:pt x="31" y="57"/>
                    </a:lnTo>
                    <a:lnTo>
                      <a:pt x="31" y="67"/>
                    </a:lnTo>
                    <a:lnTo>
                      <a:pt x="30" y="71"/>
                    </a:lnTo>
                    <a:lnTo>
                      <a:pt x="28" y="74"/>
                    </a:lnTo>
                    <a:lnTo>
                      <a:pt x="24" y="76"/>
                    </a:lnTo>
                    <a:lnTo>
                      <a:pt x="19" y="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7" name="Freeform 219"/>
              <p:cNvSpPr>
                <a:spLocks/>
              </p:cNvSpPr>
              <p:nvPr/>
            </p:nvSpPr>
            <p:spPr bwMode="auto">
              <a:xfrm>
                <a:off x="1293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8" name="Freeform 220"/>
              <p:cNvSpPr>
                <a:spLocks/>
              </p:cNvSpPr>
              <p:nvPr/>
            </p:nvSpPr>
            <p:spPr bwMode="auto">
              <a:xfrm>
                <a:off x="1302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9" name="Freeform 221"/>
              <p:cNvSpPr>
                <a:spLocks/>
              </p:cNvSpPr>
              <p:nvPr/>
            </p:nvSpPr>
            <p:spPr bwMode="auto">
              <a:xfrm>
                <a:off x="1311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0" name="Freeform 222"/>
              <p:cNvSpPr>
                <a:spLocks/>
              </p:cNvSpPr>
              <p:nvPr/>
            </p:nvSpPr>
            <p:spPr bwMode="auto">
              <a:xfrm>
                <a:off x="1321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1" name="Freeform 223"/>
              <p:cNvSpPr>
                <a:spLocks/>
              </p:cNvSpPr>
              <p:nvPr/>
            </p:nvSpPr>
            <p:spPr bwMode="auto">
              <a:xfrm>
                <a:off x="1323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2" name="Freeform 224"/>
              <p:cNvSpPr>
                <a:spLocks/>
              </p:cNvSpPr>
              <p:nvPr/>
            </p:nvSpPr>
            <p:spPr bwMode="auto">
              <a:xfrm>
                <a:off x="1326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0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0" y="3"/>
                  </a:cxn>
                  <a:cxn ang="0">
                    <a:pos x="25" y="7"/>
                  </a:cxn>
                  <a:cxn ang="0">
                    <a:pos x="29" y="11"/>
                  </a:cxn>
                  <a:cxn ang="0">
                    <a:pos x="20" y="12"/>
                  </a:cxn>
                  <a:cxn ang="0">
                    <a:pos x="15" y="14"/>
                  </a:cxn>
                  <a:cxn ang="0">
                    <a:pos x="13" y="17"/>
                  </a:cxn>
                  <a:cxn ang="0">
                    <a:pos x="12" y="20"/>
                  </a:cxn>
                  <a:cxn ang="0">
                    <a:pos x="11" y="23"/>
                  </a:cxn>
                  <a:cxn ang="0">
                    <a:pos x="10" y="26"/>
                  </a:cxn>
                  <a:cxn ang="0">
                    <a:pos x="9" y="27"/>
                  </a:cxn>
                  <a:cxn ang="0">
                    <a:pos x="7" y="28"/>
                  </a:cxn>
                  <a:cxn ang="0">
                    <a:pos x="4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0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5" y="7"/>
                    </a:lnTo>
                    <a:lnTo>
                      <a:pt x="29" y="11"/>
                    </a:lnTo>
                    <a:lnTo>
                      <a:pt x="20" y="12"/>
                    </a:lnTo>
                    <a:lnTo>
                      <a:pt x="15" y="14"/>
                    </a:lnTo>
                    <a:lnTo>
                      <a:pt x="13" y="17"/>
                    </a:lnTo>
                    <a:lnTo>
                      <a:pt x="12" y="20"/>
                    </a:lnTo>
                    <a:lnTo>
                      <a:pt x="11" y="23"/>
                    </a:lnTo>
                    <a:lnTo>
                      <a:pt x="10" y="26"/>
                    </a:lnTo>
                    <a:lnTo>
                      <a:pt x="9" y="27"/>
                    </a:lnTo>
                    <a:lnTo>
                      <a:pt x="7" y="28"/>
                    </a:lnTo>
                    <a:lnTo>
                      <a:pt x="4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3" name="Freeform 225"/>
              <p:cNvSpPr>
                <a:spLocks/>
              </p:cNvSpPr>
              <p:nvPr/>
            </p:nvSpPr>
            <p:spPr bwMode="auto">
              <a:xfrm>
                <a:off x="1231" y="513"/>
                <a:ext cx="1" cy="1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2" y="8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3"/>
                  </a:cxn>
                  <a:cxn ang="0">
                    <a:pos x="29" y="7"/>
                  </a:cxn>
                  <a:cxn ang="0">
                    <a:pos x="29" y="12"/>
                  </a:cxn>
                  <a:cxn ang="0">
                    <a:pos x="15" y="12"/>
                  </a:cxn>
                  <a:cxn ang="0">
                    <a:pos x="6" y="12"/>
                  </a:cxn>
                </a:cxnLst>
                <a:rect l="0" t="0" r="r" b="b"/>
                <a:pathLst>
                  <a:path w="29" h="12">
                    <a:moveTo>
                      <a:pt x="6" y="12"/>
                    </a:moveTo>
                    <a:lnTo>
                      <a:pt x="2" y="8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3"/>
                    </a:lnTo>
                    <a:lnTo>
                      <a:pt x="29" y="7"/>
                    </a:lnTo>
                    <a:lnTo>
                      <a:pt x="29" y="12"/>
                    </a:lnTo>
                    <a:lnTo>
                      <a:pt x="15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4" name="Freeform 226"/>
              <p:cNvSpPr>
                <a:spLocks/>
              </p:cNvSpPr>
              <p:nvPr/>
            </p:nvSpPr>
            <p:spPr bwMode="auto">
              <a:xfrm>
                <a:off x="1236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5" name="Freeform 227"/>
              <p:cNvSpPr>
                <a:spLocks/>
              </p:cNvSpPr>
              <p:nvPr/>
            </p:nvSpPr>
            <p:spPr bwMode="auto">
              <a:xfrm>
                <a:off x="1261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6" name="Freeform 228"/>
              <p:cNvSpPr>
                <a:spLocks/>
              </p:cNvSpPr>
              <p:nvPr/>
            </p:nvSpPr>
            <p:spPr bwMode="auto">
              <a:xfrm>
                <a:off x="1287" y="512"/>
                <a:ext cx="1" cy="1"/>
              </a:xfrm>
              <a:custGeom>
                <a:avLst/>
                <a:gdLst/>
                <a:ahLst/>
                <a:cxnLst>
                  <a:cxn ang="0">
                    <a:pos x="12" y="41"/>
                  </a:cxn>
                  <a:cxn ang="0">
                    <a:pos x="4" y="33"/>
                  </a:cxn>
                  <a:cxn ang="0">
                    <a:pos x="0" y="30"/>
                  </a:cxn>
                  <a:cxn ang="0">
                    <a:pos x="1" y="21"/>
                  </a:cxn>
                  <a:cxn ang="0">
                    <a:pos x="4" y="12"/>
                  </a:cxn>
                  <a:cxn ang="0">
                    <a:pos x="8" y="5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9"/>
                  </a:cxn>
                  <a:cxn ang="0">
                    <a:pos x="30" y="29"/>
                  </a:cxn>
                  <a:cxn ang="0">
                    <a:pos x="30" y="41"/>
                  </a:cxn>
                  <a:cxn ang="0">
                    <a:pos x="21" y="41"/>
                  </a:cxn>
                  <a:cxn ang="0">
                    <a:pos x="12" y="41"/>
                  </a:cxn>
                </a:cxnLst>
                <a:rect l="0" t="0" r="r" b="b"/>
                <a:pathLst>
                  <a:path w="30" h="41">
                    <a:moveTo>
                      <a:pt x="12" y="41"/>
                    </a:moveTo>
                    <a:lnTo>
                      <a:pt x="4" y="33"/>
                    </a:lnTo>
                    <a:lnTo>
                      <a:pt x="0" y="30"/>
                    </a:lnTo>
                    <a:lnTo>
                      <a:pt x="1" y="21"/>
                    </a:lnTo>
                    <a:lnTo>
                      <a:pt x="4" y="12"/>
                    </a:lnTo>
                    <a:lnTo>
                      <a:pt x="8" y="5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9"/>
                    </a:lnTo>
                    <a:lnTo>
                      <a:pt x="30" y="29"/>
                    </a:lnTo>
                    <a:lnTo>
                      <a:pt x="30" y="41"/>
                    </a:lnTo>
                    <a:lnTo>
                      <a:pt x="21" y="41"/>
                    </a:lnTo>
                    <a:lnTo>
                      <a:pt x="12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7" name="Freeform 229"/>
              <p:cNvSpPr>
                <a:spLocks/>
              </p:cNvSpPr>
              <p:nvPr/>
            </p:nvSpPr>
            <p:spPr bwMode="auto">
              <a:xfrm>
                <a:off x="1294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2"/>
                  </a:cxn>
                  <a:cxn ang="0">
                    <a:pos x="0" y="19"/>
                  </a:cxn>
                  <a:cxn ang="0">
                    <a:pos x="9" y="19"/>
                  </a:cxn>
                  <a:cxn ang="0">
                    <a:pos x="19" y="19"/>
                  </a:cxn>
                  <a:cxn ang="0">
                    <a:pos x="20" y="14"/>
                  </a:cxn>
                  <a:cxn ang="0">
                    <a:pos x="22" y="10"/>
                  </a:cxn>
                  <a:cxn ang="0">
                    <a:pos x="26" y="5"/>
                  </a:cxn>
                  <a:cxn ang="0">
                    <a:pos x="30" y="0"/>
                  </a:cxn>
                  <a:cxn ang="0">
                    <a:pos x="26" y="7"/>
                  </a:cxn>
                  <a:cxn ang="0">
                    <a:pos x="22" y="14"/>
                  </a:cxn>
                  <a:cxn ang="0">
                    <a:pos x="20" y="22"/>
                  </a:cxn>
                  <a:cxn ang="0">
                    <a:pos x="19" y="30"/>
                  </a:cxn>
                  <a:cxn ang="0">
                    <a:pos x="9" y="30"/>
                  </a:cxn>
                  <a:cxn ang="0">
                    <a:pos x="0" y="30"/>
                  </a:cxn>
                </a:cxnLst>
                <a:rect l="0" t="0" r="r" b="b"/>
                <a:pathLst>
                  <a:path w="30" h="30">
                    <a:moveTo>
                      <a:pt x="0" y="30"/>
                    </a:moveTo>
                    <a:lnTo>
                      <a:pt x="0" y="22"/>
                    </a:lnTo>
                    <a:lnTo>
                      <a:pt x="0" y="19"/>
                    </a:lnTo>
                    <a:lnTo>
                      <a:pt x="9" y="19"/>
                    </a:lnTo>
                    <a:lnTo>
                      <a:pt x="19" y="19"/>
                    </a:lnTo>
                    <a:lnTo>
                      <a:pt x="20" y="14"/>
                    </a:lnTo>
                    <a:lnTo>
                      <a:pt x="22" y="10"/>
                    </a:lnTo>
                    <a:lnTo>
                      <a:pt x="26" y="5"/>
                    </a:lnTo>
                    <a:lnTo>
                      <a:pt x="30" y="0"/>
                    </a:lnTo>
                    <a:lnTo>
                      <a:pt x="26" y="7"/>
                    </a:lnTo>
                    <a:lnTo>
                      <a:pt x="22" y="14"/>
                    </a:lnTo>
                    <a:lnTo>
                      <a:pt x="20" y="22"/>
                    </a:lnTo>
                    <a:lnTo>
                      <a:pt x="19" y="30"/>
                    </a:lnTo>
                    <a:lnTo>
                      <a:pt x="9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8" name="Freeform 230"/>
              <p:cNvSpPr>
                <a:spLocks/>
              </p:cNvSpPr>
              <p:nvPr/>
            </p:nvSpPr>
            <p:spPr bwMode="auto">
              <a:xfrm>
                <a:off x="1309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9" name="Freeform 231"/>
              <p:cNvSpPr>
                <a:spLocks/>
              </p:cNvSpPr>
              <p:nvPr/>
            </p:nvSpPr>
            <p:spPr bwMode="auto">
              <a:xfrm>
                <a:off x="1310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0" name="Freeform 232"/>
              <p:cNvSpPr>
                <a:spLocks/>
              </p:cNvSpPr>
              <p:nvPr/>
            </p:nvSpPr>
            <p:spPr bwMode="auto">
              <a:xfrm>
                <a:off x="1316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23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9"/>
                  </a:cxn>
                  <a:cxn ang="0">
                    <a:pos x="11" y="29"/>
                  </a:cxn>
                  <a:cxn ang="0">
                    <a:pos x="11" y="41"/>
                  </a:cxn>
                  <a:cxn ang="0">
                    <a:pos x="7" y="41"/>
                  </a:cxn>
                  <a:cxn ang="0">
                    <a:pos x="0" y="41"/>
                  </a:cxn>
                </a:cxnLst>
                <a:rect l="0" t="0" r="r" b="b"/>
                <a:pathLst>
                  <a:path w="11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23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9"/>
                    </a:lnTo>
                    <a:lnTo>
                      <a:pt x="11" y="29"/>
                    </a:lnTo>
                    <a:lnTo>
                      <a:pt x="11" y="41"/>
                    </a:lnTo>
                    <a:lnTo>
                      <a:pt x="7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1" name="Freeform 233"/>
              <p:cNvSpPr>
                <a:spLocks/>
              </p:cNvSpPr>
              <p:nvPr/>
            </p:nvSpPr>
            <p:spPr bwMode="auto">
              <a:xfrm>
                <a:off x="1321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2" name="Freeform 234"/>
              <p:cNvSpPr>
                <a:spLocks/>
              </p:cNvSpPr>
              <p:nvPr/>
            </p:nvSpPr>
            <p:spPr bwMode="auto">
              <a:xfrm>
                <a:off x="1325" y="51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3"/>
                  </a:cxn>
                  <a:cxn ang="0">
                    <a:pos x="30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30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3"/>
                    </a:lnTo>
                    <a:lnTo>
                      <a:pt x="30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3" name="Freeform 235"/>
              <p:cNvSpPr>
                <a:spLocks/>
              </p:cNvSpPr>
              <p:nvPr/>
            </p:nvSpPr>
            <p:spPr bwMode="auto">
              <a:xfrm>
                <a:off x="1234" y="511"/>
                <a:ext cx="1" cy="2"/>
              </a:xfrm>
              <a:custGeom>
                <a:avLst/>
                <a:gdLst/>
                <a:ahLst/>
                <a:cxnLst>
                  <a:cxn ang="0">
                    <a:pos x="29" y="77"/>
                  </a:cxn>
                  <a:cxn ang="0">
                    <a:pos x="28" y="70"/>
                  </a:cxn>
                  <a:cxn ang="0">
                    <a:pos x="26" y="65"/>
                  </a:cxn>
                  <a:cxn ang="0">
                    <a:pos x="23" y="61"/>
                  </a:cxn>
                  <a:cxn ang="0">
                    <a:pos x="20" y="59"/>
                  </a:cxn>
                  <a:cxn ang="0">
                    <a:pos x="17" y="57"/>
                  </a:cxn>
                  <a:cxn ang="0">
                    <a:pos x="14" y="55"/>
                  </a:cxn>
                  <a:cxn ang="0">
                    <a:pos x="12" y="52"/>
                  </a:cxn>
                  <a:cxn ang="0">
                    <a:pos x="11" y="47"/>
                  </a:cxn>
                  <a:cxn ang="0">
                    <a:pos x="20" y="47"/>
                  </a:cxn>
                  <a:cxn ang="0">
                    <a:pos x="29" y="47"/>
                  </a:cxn>
                  <a:cxn ang="0">
                    <a:pos x="12" y="30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16" y="19"/>
                  </a:cxn>
                  <a:cxn ang="0">
                    <a:pos x="24" y="21"/>
                  </a:cxn>
                  <a:cxn ang="0">
                    <a:pos x="32" y="25"/>
                  </a:cxn>
                  <a:cxn ang="0">
                    <a:pos x="40" y="29"/>
                  </a:cxn>
                  <a:cxn ang="0">
                    <a:pos x="36" y="35"/>
                  </a:cxn>
                  <a:cxn ang="0">
                    <a:pos x="32" y="42"/>
                  </a:cxn>
                  <a:cxn ang="0">
                    <a:pos x="30" y="50"/>
                  </a:cxn>
                  <a:cxn ang="0">
                    <a:pos x="29" y="58"/>
                  </a:cxn>
                  <a:cxn ang="0">
                    <a:pos x="32" y="58"/>
                  </a:cxn>
                  <a:cxn ang="0">
                    <a:pos x="40" y="58"/>
                  </a:cxn>
                  <a:cxn ang="0">
                    <a:pos x="36" y="63"/>
                  </a:cxn>
                  <a:cxn ang="0">
                    <a:pos x="32" y="68"/>
                  </a:cxn>
                  <a:cxn ang="0">
                    <a:pos x="30" y="72"/>
                  </a:cxn>
                  <a:cxn ang="0">
                    <a:pos x="29" y="77"/>
                  </a:cxn>
                </a:cxnLst>
                <a:rect l="0" t="0" r="r" b="b"/>
                <a:pathLst>
                  <a:path w="40" h="77">
                    <a:moveTo>
                      <a:pt x="29" y="77"/>
                    </a:moveTo>
                    <a:lnTo>
                      <a:pt x="28" y="70"/>
                    </a:lnTo>
                    <a:lnTo>
                      <a:pt x="26" y="65"/>
                    </a:lnTo>
                    <a:lnTo>
                      <a:pt x="23" y="61"/>
                    </a:lnTo>
                    <a:lnTo>
                      <a:pt x="20" y="59"/>
                    </a:lnTo>
                    <a:lnTo>
                      <a:pt x="17" y="57"/>
                    </a:lnTo>
                    <a:lnTo>
                      <a:pt x="14" y="55"/>
                    </a:lnTo>
                    <a:lnTo>
                      <a:pt x="12" y="52"/>
                    </a:lnTo>
                    <a:lnTo>
                      <a:pt x="11" y="47"/>
                    </a:lnTo>
                    <a:lnTo>
                      <a:pt x="20" y="47"/>
                    </a:lnTo>
                    <a:lnTo>
                      <a:pt x="29" y="47"/>
                    </a:lnTo>
                    <a:lnTo>
                      <a:pt x="12" y="30"/>
                    </a:lnTo>
                    <a:lnTo>
                      <a:pt x="0" y="18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16" y="19"/>
                    </a:lnTo>
                    <a:lnTo>
                      <a:pt x="24" y="21"/>
                    </a:lnTo>
                    <a:lnTo>
                      <a:pt x="32" y="25"/>
                    </a:lnTo>
                    <a:lnTo>
                      <a:pt x="40" y="29"/>
                    </a:lnTo>
                    <a:lnTo>
                      <a:pt x="36" y="35"/>
                    </a:lnTo>
                    <a:lnTo>
                      <a:pt x="32" y="42"/>
                    </a:lnTo>
                    <a:lnTo>
                      <a:pt x="30" y="50"/>
                    </a:lnTo>
                    <a:lnTo>
                      <a:pt x="29" y="58"/>
                    </a:lnTo>
                    <a:lnTo>
                      <a:pt x="32" y="58"/>
                    </a:lnTo>
                    <a:lnTo>
                      <a:pt x="40" y="58"/>
                    </a:lnTo>
                    <a:lnTo>
                      <a:pt x="36" y="63"/>
                    </a:lnTo>
                    <a:lnTo>
                      <a:pt x="32" y="68"/>
                    </a:lnTo>
                    <a:lnTo>
                      <a:pt x="30" y="72"/>
                    </a:lnTo>
                    <a:lnTo>
                      <a:pt x="29" y="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4" name="Freeform 236"/>
              <p:cNvSpPr>
                <a:spLocks/>
              </p:cNvSpPr>
              <p:nvPr/>
            </p:nvSpPr>
            <p:spPr bwMode="auto">
              <a:xfrm>
                <a:off x="1235" y="510"/>
                <a:ext cx="2" cy="3"/>
              </a:xfrm>
              <a:custGeom>
                <a:avLst/>
                <a:gdLst/>
                <a:ahLst/>
                <a:cxnLst>
                  <a:cxn ang="0">
                    <a:pos x="59" y="106"/>
                  </a:cxn>
                  <a:cxn ang="0">
                    <a:pos x="59" y="97"/>
                  </a:cxn>
                  <a:cxn ang="0">
                    <a:pos x="59" y="87"/>
                  </a:cxn>
                  <a:cxn ang="0">
                    <a:pos x="50" y="83"/>
                  </a:cxn>
                  <a:cxn ang="0">
                    <a:pos x="42" y="79"/>
                  </a:cxn>
                  <a:cxn ang="0">
                    <a:pos x="35" y="77"/>
                  </a:cxn>
                  <a:cxn ang="0">
                    <a:pos x="30" y="76"/>
                  </a:cxn>
                  <a:cxn ang="0">
                    <a:pos x="31" y="71"/>
                  </a:cxn>
                  <a:cxn ang="0">
                    <a:pos x="33" y="67"/>
                  </a:cxn>
                  <a:cxn ang="0">
                    <a:pos x="37" y="63"/>
                  </a:cxn>
                  <a:cxn ang="0">
                    <a:pos x="41" y="58"/>
                  </a:cxn>
                  <a:cxn ang="0">
                    <a:pos x="41" y="42"/>
                  </a:cxn>
                  <a:cxn ang="0">
                    <a:pos x="41" y="29"/>
                  </a:cxn>
                  <a:cxn ang="0">
                    <a:pos x="29" y="29"/>
                  </a:cxn>
                  <a:cxn ang="0">
                    <a:pos x="19" y="29"/>
                  </a:cxn>
                  <a:cxn ang="0">
                    <a:pos x="9" y="29"/>
                  </a:cxn>
                  <a:cxn ang="0">
                    <a:pos x="1" y="29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3" y="2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24" y="17"/>
                  </a:cxn>
                  <a:cxn ang="0">
                    <a:pos x="33" y="17"/>
                  </a:cxn>
                  <a:cxn ang="0">
                    <a:pos x="37" y="18"/>
                  </a:cxn>
                  <a:cxn ang="0">
                    <a:pos x="39" y="20"/>
                  </a:cxn>
                  <a:cxn ang="0">
                    <a:pos x="41" y="24"/>
                  </a:cxn>
                  <a:cxn ang="0">
                    <a:pos x="41" y="29"/>
                  </a:cxn>
                  <a:cxn ang="0">
                    <a:pos x="50" y="29"/>
                  </a:cxn>
                  <a:cxn ang="0">
                    <a:pos x="59" y="29"/>
                  </a:cxn>
                  <a:cxn ang="0">
                    <a:pos x="59" y="42"/>
                  </a:cxn>
                  <a:cxn ang="0">
                    <a:pos x="59" y="58"/>
                  </a:cxn>
                  <a:cxn ang="0">
                    <a:pos x="53" y="59"/>
                  </a:cxn>
                  <a:cxn ang="0">
                    <a:pos x="49" y="59"/>
                  </a:cxn>
                  <a:cxn ang="0">
                    <a:pos x="45" y="61"/>
                  </a:cxn>
                  <a:cxn ang="0">
                    <a:pos x="43" y="63"/>
                  </a:cxn>
                  <a:cxn ang="0">
                    <a:pos x="42" y="68"/>
                  </a:cxn>
                  <a:cxn ang="0">
                    <a:pos x="41" y="76"/>
                  </a:cxn>
                  <a:cxn ang="0">
                    <a:pos x="54" y="76"/>
                  </a:cxn>
                  <a:cxn ang="0">
                    <a:pos x="71" y="76"/>
                  </a:cxn>
                  <a:cxn ang="0">
                    <a:pos x="72" y="85"/>
                  </a:cxn>
                  <a:cxn ang="0">
                    <a:pos x="72" y="96"/>
                  </a:cxn>
                  <a:cxn ang="0">
                    <a:pos x="71" y="100"/>
                  </a:cxn>
                  <a:cxn ang="0">
                    <a:pos x="68" y="103"/>
                  </a:cxn>
                  <a:cxn ang="0">
                    <a:pos x="64" y="105"/>
                  </a:cxn>
                  <a:cxn ang="0">
                    <a:pos x="59" y="106"/>
                  </a:cxn>
                </a:cxnLst>
                <a:rect l="0" t="0" r="r" b="b"/>
                <a:pathLst>
                  <a:path w="72" h="106">
                    <a:moveTo>
                      <a:pt x="59" y="106"/>
                    </a:moveTo>
                    <a:lnTo>
                      <a:pt x="59" y="97"/>
                    </a:lnTo>
                    <a:lnTo>
                      <a:pt x="59" y="87"/>
                    </a:lnTo>
                    <a:lnTo>
                      <a:pt x="50" y="83"/>
                    </a:lnTo>
                    <a:lnTo>
                      <a:pt x="42" y="79"/>
                    </a:lnTo>
                    <a:lnTo>
                      <a:pt x="35" y="77"/>
                    </a:lnTo>
                    <a:lnTo>
                      <a:pt x="30" y="76"/>
                    </a:lnTo>
                    <a:lnTo>
                      <a:pt x="31" y="71"/>
                    </a:lnTo>
                    <a:lnTo>
                      <a:pt x="33" y="67"/>
                    </a:lnTo>
                    <a:lnTo>
                      <a:pt x="37" y="63"/>
                    </a:lnTo>
                    <a:lnTo>
                      <a:pt x="41" y="58"/>
                    </a:lnTo>
                    <a:lnTo>
                      <a:pt x="41" y="42"/>
                    </a:lnTo>
                    <a:lnTo>
                      <a:pt x="41" y="29"/>
                    </a:lnTo>
                    <a:lnTo>
                      <a:pt x="29" y="29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1" y="29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24" y="17"/>
                    </a:lnTo>
                    <a:lnTo>
                      <a:pt x="33" y="17"/>
                    </a:lnTo>
                    <a:lnTo>
                      <a:pt x="37" y="18"/>
                    </a:lnTo>
                    <a:lnTo>
                      <a:pt x="39" y="20"/>
                    </a:lnTo>
                    <a:lnTo>
                      <a:pt x="41" y="24"/>
                    </a:lnTo>
                    <a:lnTo>
                      <a:pt x="41" y="29"/>
                    </a:lnTo>
                    <a:lnTo>
                      <a:pt x="50" y="29"/>
                    </a:lnTo>
                    <a:lnTo>
                      <a:pt x="59" y="29"/>
                    </a:lnTo>
                    <a:lnTo>
                      <a:pt x="59" y="42"/>
                    </a:lnTo>
                    <a:lnTo>
                      <a:pt x="59" y="58"/>
                    </a:lnTo>
                    <a:lnTo>
                      <a:pt x="53" y="59"/>
                    </a:lnTo>
                    <a:lnTo>
                      <a:pt x="49" y="59"/>
                    </a:lnTo>
                    <a:lnTo>
                      <a:pt x="45" y="61"/>
                    </a:lnTo>
                    <a:lnTo>
                      <a:pt x="43" y="63"/>
                    </a:lnTo>
                    <a:lnTo>
                      <a:pt x="42" y="68"/>
                    </a:lnTo>
                    <a:lnTo>
                      <a:pt x="41" y="76"/>
                    </a:lnTo>
                    <a:lnTo>
                      <a:pt x="54" y="76"/>
                    </a:lnTo>
                    <a:lnTo>
                      <a:pt x="71" y="76"/>
                    </a:lnTo>
                    <a:lnTo>
                      <a:pt x="72" y="85"/>
                    </a:lnTo>
                    <a:lnTo>
                      <a:pt x="72" y="96"/>
                    </a:lnTo>
                    <a:lnTo>
                      <a:pt x="71" y="100"/>
                    </a:lnTo>
                    <a:lnTo>
                      <a:pt x="68" y="103"/>
                    </a:lnTo>
                    <a:lnTo>
                      <a:pt x="64" y="105"/>
                    </a:lnTo>
                    <a:lnTo>
                      <a:pt x="59" y="1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5" name="Freeform 237"/>
              <p:cNvSpPr>
                <a:spLocks/>
              </p:cNvSpPr>
              <p:nvPr/>
            </p:nvSpPr>
            <p:spPr bwMode="auto">
              <a:xfrm>
                <a:off x="1286" y="494"/>
                <a:ext cx="1" cy="19"/>
              </a:xfrm>
              <a:custGeom>
                <a:avLst/>
                <a:gdLst/>
                <a:ahLst/>
                <a:cxnLst>
                  <a:cxn ang="0">
                    <a:pos x="13" y="759"/>
                  </a:cxn>
                  <a:cxn ang="0">
                    <a:pos x="12" y="738"/>
                  </a:cxn>
                  <a:cxn ang="0">
                    <a:pos x="8" y="730"/>
                  </a:cxn>
                  <a:cxn ang="0">
                    <a:pos x="3" y="728"/>
                  </a:cxn>
                  <a:cxn ang="0">
                    <a:pos x="0" y="715"/>
                  </a:cxn>
                  <a:cxn ang="0">
                    <a:pos x="1" y="703"/>
                  </a:cxn>
                  <a:cxn ang="0">
                    <a:pos x="6" y="699"/>
                  </a:cxn>
                  <a:cxn ang="0">
                    <a:pos x="13" y="689"/>
                  </a:cxn>
                  <a:cxn ang="0">
                    <a:pos x="12" y="675"/>
                  </a:cxn>
                  <a:cxn ang="0">
                    <a:pos x="6" y="670"/>
                  </a:cxn>
                  <a:cxn ang="0">
                    <a:pos x="0" y="653"/>
                  </a:cxn>
                  <a:cxn ang="0">
                    <a:pos x="0" y="624"/>
                  </a:cxn>
                  <a:cxn ang="0">
                    <a:pos x="0" y="603"/>
                  </a:cxn>
                  <a:cxn ang="0">
                    <a:pos x="0" y="587"/>
                  </a:cxn>
                  <a:cxn ang="0">
                    <a:pos x="0" y="563"/>
                  </a:cxn>
                  <a:cxn ang="0">
                    <a:pos x="0" y="545"/>
                  </a:cxn>
                  <a:cxn ang="0">
                    <a:pos x="3" y="532"/>
                  </a:cxn>
                  <a:cxn ang="0">
                    <a:pos x="8" y="519"/>
                  </a:cxn>
                  <a:cxn ang="0">
                    <a:pos x="7" y="514"/>
                  </a:cxn>
                  <a:cxn ang="0">
                    <a:pos x="3" y="513"/>
                  </a:cxn>
                  <a:cxn ang="0">
                    <a:pos x="0" y="498"/>
                  </a:cxn>
                  <a:cxn ang="0">
                    <a:pos x="1" y="476"/>
                  </a:cxn>
                  <a:cxn ang="0">
                    <a:pos x="4" y="469"/>
                  </a:cxn>
                  <a:cxn ang="0">
                    <a:pos x="9" y="466"/>
                  </a:cxn>
                  <a:cxn ang="0">
                    <a:pos x="13" y="455"/>
                  </a:cxn>
                  <a:cxn ang="0">
                    <a:pos x="12" y="435"/>
                  </a:cxn>
                  <a:cxn ang="0">
                    <a:pos x="8" y="428"/>
                  </a:cxn>
                  <a:cxn ang="0">
                    <a:pos x="3" y="426"/>
                  </a:cxn>
                  <a:cxn ang="0">
                    <a:pos x="0" y="414"/>
                  </a:cxn>
                  <a:cxn ang="0">
                    <a:pos x="1" y="401"/>
                  </a:cxn>
                  <a:cxn ang="0">
                    <a:pos x="6" y="396"/>
                  </a:cxn>
                  <a:cxn ang="0">
                    <a:pos x="13" y="386"/>
                  </a:cxn>
                  <a:cxn ang="0">
                    <a:pos x="12" y="373"/>
                  </a:cxn>
                  <a:cxn ang="0">
                    <a:pos x="6" y="367"/>
                  </a:cxn>
                  <a:cxn ang="0">
                    <a:pos x="1" y="362"/>
                  </a:cxn>
                  <a:cxn ang="0">
                    <a:pos x="8" y="353"/>
                  </a:cxn>
                  <a:cxn ang="0">
                    <a:pos x="12" y="327"/>
                  </a:cxn>
                  <a:cxn ang="0">
                    <a:pos x="12" y="284"/>
                  </a:cxn>
                  <a:cxn ang="0">
                    <a:pos x="12" y="254"/>
                  </a:cxn>
                  <a:cxn ang="0">
                    <a:pos x="13" y="234"/>
                  </a:cxn>
                  <a:cxn ang="0">
                    <a:pos x="12" y="206"/>
                  </a:cxn>
                  <a:cxn ang="0">
                    <a:pos x="8" y="196"/>
                  </a:cxn>
                  <a:cxn ang="0">
                    <a:pos x="3" y="193"/>
                  </a:cxn>
                  <a:cxn ang="0">
                    <a:pos x="1" y="188"/>
                  </a:cxn>
                  <a:cxn ang="0">
                    <a:pos x="8" y="179"/>
                  </a:cxn>
                  <a:cxn ang="0">
                    <a:pos x="12" y="158"/>
                  </a:cxn>
                  <a:cxn ang="0">
                    <a:pos x="12" y="130"/>
                  </a:cxn>
                  <a:cxn ang="0">
                    <a:pos x="12" y="109"/>
                  </a:cxn>
                  <a:cxn ang="0">
                    <a:pos x="12" y="79"/>
                  </a:cxn>
                  <a:cxn ang="0">
                    <a:pos x="12" y="26"/>
                  </a:cxn>
                  <a:cxn ang="0">
                    <a:pos x="21" y="0"/>
                  </a:cxn>
                  <a:cxn ang="0">
                    <a:pos x="29" y="49"/>
                  </a:cxn>
                  <a:cxn ang="0">
                    <a:pos x="29" y="144"/>
                  </a:cxn>
                  <a:cxn ang="0">
                    <a:pos x="29" y="240"/>
                  </a:cxn>
                  <a:cxn ang="0">
                    <a:pos x="29" y="337"/>
                  </a:cxn>
                  <a:cxn ang="0">
                    <a:pos x="29" y="434"/>
                  </a:cxn>
                  <a:cxn ang="0">
                    <a:pos x="29" y="530"/>
                  </a:cxn>
                  <a:cxn ang="0">
                    <a:pos x="29" y="628"/>
                  </a:cxn>
                  <a:cxn ang="0">
                    <a:pos x="29" y="725"/>
                  </a:cxn>
                  <a:cxn ang="0">
                    <a:pos x="21" y="775"/>
                  </a:cxn>
                </a:cxnLst>
                <a:rect l="0" t="0" r="r" b="b"/>
                <a:pathLst>
                  <a:path w="29" h="775">
                    <a:moveTo>
                      <a:pt x="12" y="775"/>
                    </a:moveTo>
                    <a:lnTo>
                      <a:pt x="13" y="759"/>
                    </a:lnTo>
                    <a:lnTo>
                      <a:pt x="13" y="744"/>
                    </a:lnTo>
                    <a:lnTo>
                      <a:pt x="12" y="738"/>
                    </a:lnTo>
                    <a:lnTo>
                      <a:pt x="10" y="732"/>
                    </a:lnTo>
                    <a:lnTo>
                      <a:pt x="8" y="730"/>
                    </a:lnTo>
                    <a:lnTo>
                      <a:pt x="6" y="729"/>
                    </a:lnTo>
                    <a:lnTo>
                      <a:pt x="3" y="728"/>
                    </a:lnTo>
                    <a:lnTo>
                      <a:pt x="0" y="727"/>
                    </a:lnTo>
                    <a:lnTo>
                      <a:pt x="0" y="715"/>
                    </a:lnTo>
                    <a:lnTo>
                      <a:pt x="0" y="706"/>
                    </a:lnTo>
                    <a:lnTo>
                      <a:pt x="1" y="703"/>
                    </a:lnTo>
                    <a:lnTo>
                      <a:pt x="3" y="700"/>
                    </a:lnTo>
                    <a:lnTo>
                      <a:pt x="6" y="699"/>
                    </a:lnTo>
                    <a:lnTo>
                      <a:pt x="12" y="698"/>
                    </a:lnTo>
                    <a:lnTo>
                      <a:pt x="13" y="689"/>
                    </a:lnTo>
                    <a:lnTo>
                      <a:pt x="13" y="679"/>
                    </a:lnTo>
                    <a:lnTo>
                      <a:pt x="12" y="675"/>
                    </a:lnTo>
                    <a:lnTo>
                      <a:pt x="10" y="672"/>
                    </a:lnTo>
                    <a:lnTo>
                      <a:pt x="6" y="670"/>
                    </a:lnTo>
                    <a:lnTo>
                      <a:pt x="0" y="669"/>
                    </a:lnTo>
                    <a:lnTo>
                      <a:pt x="0" y="653"/>
                    </a:lnTo>
                    <a:lnTo>
                      <a:pt x="0" y="638"/>
                    </a:lnTo>
                    <a:lnTo>
                      <a:pt x="0" y="624"/>
                    </a:lnTo>
                    <a:lnTo>
                      <a:pt x="0" y="611"/>
                    </a:lnTo>
                    <a:lnTo>
                      <a:pt x="0" y="603"/>
                    </a:lnTo>
                    <a:lnTo>
                      <a:pt x="0" y="600"/>
                    </a:lnTo>
                    <a:lnTo>
                      <a:pt x="0" y="587"/>
                    </a:lnTo>
                    <a:lnTo>
                      <a:pt x="0" y="574"/>
                    </a:lnTo>
                    <a:lnTo>
                      <a:pt x="0" y="563"/>
                    </a:lnTo>
                    <a:lnTo>
                      <a:pt x="0" y="553"/>
                    </a:lnTo>
                    <a:lnTo>
                      <a:pt x="0" y="545"/>
                    </a:lnTo>
                    <a:lnTo>
                      <a:pt x="0" y="541"/>
                    </a:lnTo>
                    <a:lnTo>
                      <a:pt x="3" y="532"/>
                    </a:lnTo>
                    <a:lnTo>
                      <a:pt x="7" y="523"/>
                    </a:lnTo>
                    <a:lnTo>
                      <a:pt x="8" y="519"/>
                    </a:lnTo>
                    <a:lnTo>
                      <a:pt x="8" y="515"/>
                    </a:lnTo>
                    <a:lnTo>
                      <a:pt x="7" y="514"/>
                    </a:lnTo>
                    <a:lnTo>
                      <a:pt x="5" y="513"/>
                    </a:lnTo>
                    <a:lnTo>
                      <a:pt x="3" y="513"/>
                    </a:lnTo>
                    <a:lnTo>
                      <a:pt x="0" y="512"/>
                    </a:lnTo>
                    <a:lnTo>
                      <a:pt x="0" y="498"/>
                    </a:lnTo>
                    <a:lnTo>
                      <a:pt x="0" y="483"/>
                    </a:lnTo>
                    <a:lnTo>
                      <a:pt x="1" y="476"/>
                    </a:lnTo>
                    <a:lnTo>
                      <a:pt x="3" y="471"/>
                    </a:lnTo>
                    <a:lnTo>
                      <a:pt x="4" y="469"/>
                    </a:lnTo>
                    <a:lnTo>
                      <a:pt x="6" y="467"/>
                    </a:lnTo>
                    <a:lnTo>
                      <a:pt x="9" y="466"/>
                    </a:lnTo>
                    <a:lnTo>
                      <a:pt x="12" y="466"/>
                    </a:lnTo>
                    <a:lnTo>
                      <a:pt x="13" y="455"/>
                    </a:lnTo>
                    <a:lnTo>
                      <a:pt x="13" y="441"/>
                    </a:lnTo>
                    <a:lnTo>
                      <a:pt x="12" y="435"/>
                    </a:lnTo>
                    <a:lnTo>
                      <a:pt x="10" y="430"/>
                    </a:lnTo>
                    <a:lnTo>
                      <a:pt x="8" y="428"/>
                    </a:lnTo>
                    <a:lnTo>
                      <a:pt x="6" y="427"/>
                    </a:lnTo>
                    <a:lnTo>
                      <a:pt x="3" y="426"/>
                    </a:lnTo>
                    <a:lnTo>
                      <a:pt x="0" y="425"/>
                    </a:lnTo>
                    <a:lnTo>
                      <a:pt x="0" y="414"/>
                    </a:lnTo>
                    <a:lnTo>
                      <a:pt x="0" y="404"/>
                    </a:lnTo>
                    <a:lnTo>
                      <a:pt x="1" y="401"/>
                    </a:lnTo>
                    <a:lnTo>
                      <a:pt x="3" y="399"/>
                    </a:lnTo>
                    <a:lnTo>
                      <a:pt x="6" y="396"/>
                    </a:lnTo>
                    <a:lnTo>
                      <a:pt x="12" y="395"/>
                    </a:lnTo>
                    <a:lnTo>
                      <a:pt x="13" y="386"/>
                    </a:lnTo>
                    <a:lnTo>
                      <a:pt x="13" y="377"/>
                    </a:lnTo>
                    <a:lnTo>
                      <a:pt x="12" y="373"/>
                    </a:lnTo>
                    <a:lnTo>
                      <a:pt x="10" y="369"/>
                    </a:lnTo>
                    <a:lnTo>
                      <a:pt x="6" y="367"/>
                    </a:lnTo>
                    <a:lnTo>
                      <a:pt x="0" y="366"/>
                    </a:lnTo>
                    <a:lnTo>
                      <a:pt x="1" y="362"/>
                    </a:lnTo>
                    <a:lnTo>
                      <a:pt x="4" y="358"/>
                    </a:lnTo>
                    <a:lnTo>
                      <a:pt x="8" y="353"/>
                    </a:lnTo>
                    <a:lnTo>
                      <a:pt x="12" y="349"/>
                    </a:lnTo>
                    <a:lnTo>
                      <a:pt x="12" y="327"/>
                    </a:lnTo>
                    <a:lnTo>
                      <a:pt x="12" y="305"/>
                    </a:lnTo>
                    <a:lnTo>
                      <a:pt x="12" y="284"/>
                    </a:lnTo>
                    <a:lnTo>
                      <a:pt x="12" y="262"/>
                    </a:lnTo>
                    <a:lnTo>
                      <a:pt x="12" y="254"/>
                    </a:lnTo>
                    <a:lnTo>
                      <a:pt x="12" y="250"/>
                    </a:lnTo>
                    <a:lnTo>
                      <a:pt x="13" y="234"/>
                    </a:lnTo>
                    <a:lnTo>
                      <a:pt x="13" y="215"/>
                    </a:lnTo>
                    <a:lnTo>
                      <a:pt x="12" y="206"/>
                    </a:lnTo>
                    <a:lnTo>
                      <a:pt x="10" y="199"/>
                    </a:lnTo>
                    <a:lnTo>
                      <a:pt x="8" y="196"/>
                    </a:lnTo>
                    <a:lnTo>
                      <a:pt x="6" y="194"/>
                    </a:lnTo>
                    <a:lnTo>
                      <a:pt x="3" y="193"/>
                    </a:lnTo>
                    <a:lnTo>
                      <a:pt x="0" y="192"/>
                    </a:lnTo>
                    <a:lnTo>
                      <a:pt x="1" y="188"/>
                    </a:lnTo>
                    <a:lnTo>
                      <a:pt x="4" y="184"/>
                    </a:lnTo>
                    <a:lnTo>
                      <a:pt x="8" y="179"/>
                    </a:lnTo>
                    <a:lnTo>
                      <a:pt x="12" y="175"/>
                    </a:lnTo>
                    <a:lnTo>
                      <a:pt x="12" y="158"/>
                    </a:lnTo>
                    <a:lnTo>
                      <a:pt x="12" y="144"/>
                    </a:lnTo>
                    <a:lnTo>
                      <a:pt x="12" y="130"/>
                    </a:lnTo>
                    <a:lnTo>
                      <a:pt x="12" y="117"/>
                    </a:lnTo>
                    <a:lnTo>
                      <a:pt x="12" y="109"/>
                    </a:lnTo>
                    <a:lnTo>
                      <a:pt x="12" y="105"/>
                    </a:lnTo>
                    <a:lnTo>
                      <a:pt x="12" y="79"/>
                    </a:lnTo>
                    <a:lnTo>
                      <a:pt x="12" y="53"/>
                    </a:lnTo>
                    <a:lnTo>
                      <a:pt x="12" y="26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49"/>
                    </a:lnTo>
                    <a:lnTo>
                      <a:pt x="29" y="96"/>
                    </a:lnTo>
                    <a:lnTo>
                      <a:pt x="29" y="144"/>
                    </a:lnTo>
                    <a:lnTo>
                      <a:pt x="29" y="192"/>
                    </a:lnTo>
                    <a:lnTo>
                      <a:pt x="29" y="240"/>
                    </a:lnTo>
                    <a:lnTo>
                      <a:pt x="29" y="288"/>
                    </a:lnTo>
                    <a:lnTo>
                      <a:pt x="29" y="337"/>
                    </a:lnTo>
                    <a:lnTo>
                      <a:pt x="29" y="385"/>
                    </a:lnTo>
                    <a:lnTo>
                      <a:pt x="29" y="434"/>
                    </a:lnTo>
                    <a:lnTo>
                      <a:pt x="29" y="482"/>
                    </a:lnTo>
                    <a:lnTo>
                      <a:pt x="29" y="530"/>
                    </a:lnTo>
                    <a:lnTo>
                      <a:pt x="29" y="579"/>
                    </a:lnTo>
                    <a:lnTo>
                      <a:pt x="29" y="628"/>
                    </a:lnTo>
                    <a:lnTo>
                      <a:pt x="29" y="676"/>
                    </a:lnTo>
                    <a:lnTo>
                      <a:pt x="29" y="725"/>
                    </a:lnTo>
                    <a:lnTo>
                      <a:pt x="29" y="775"/>
                    </a:lnTo>
                    <a:lnTo>
                      <a:pt x="21" y="775"/>
                    </a:lnTo>
                    <a:lnTo>
                      <a:pt x="12" y="7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6" name="Freeform 238"/>
              <p:cNvSpPr>
                <a:spLocks/>
              </p:cNvSpPr>
              <p:nvPr/>
            </p:nvSpPr>
            <p:spPr bwMode="auto">
              <a:xfrm>
                <a:off x="1231" y="512"/>
                <a:ext cx="2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1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33" y="19"/>
                  </a:cxn>
                  <a:cxn ang="0">
                    <a:pos x="38" y="21"/>
                  </a:cxn>
                  <a:cxn ang="0">
                    <a:pos x="42" y="25"/>
                  </a:cxn>
                  <a:cxn ang="0">
                    <a:pos x="46" y="29"/>
                  </a:cxn>
                  <a:cxn ang="0">
                    <a:pos x="30" y="29"/>
                  </a:cxn>
                  <a:cxn ang="0">
                    <a:pos x="17" y="29"/>
                  </a:cxn>
                </a:cxnLst>
                <a:rect l="0" t="0" r="r" b="b"/>
                <a:pathLst>
                  <a:path w="46" h="29">
                    <a:moveTo>
                      <a:pt x="17" y="29"/>
                    </a:moveTo>
                    <a:lnTo>
                      <a:pt x="17" y="21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33" y="19"/>
                    </a:lnTo>
                    <a:lnTo>
                      <a:pt x="38" y="21"/>
                    </a:lnTo>
                    <a:lnTo>
                      <a:pt x="42" y="25"/>
                    </a:lnTo>
                    <a:lnTo>
                      <a:pt x="46" y="29"/>
                    </a:lnTo>
                    <a:lnTo>
                      <a:pt x="30" y="29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7" name="Freeform 239"/>
              <p:cNvSpPr>
                <a:spLocks/>
              </p:cNvSpPr>
              <p:nvPr/>
            </p:nvSpPr>
            <p:spPr bwMode="auto">
              <a:xfrm>
                <a:off x="1237" y="511"/>
                <a:ext cx="1" cy="1"/>
              </a:xfrm>
              <a:custGeom>
                <a:avLst/>
                <a:gdLst/>
                <a:ahLst/>
                <a:cxnLst>
                  <a:cxn ang="0">
                    <a:pos x="11" y="40"/>
                  </a:cxn>
                  <a:cxn ang="0">
                    <a:pos x="3" y="32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3" y="3"/>
                  </a:cxn>
                  <a:cxn ang="0">
                    <a:pos x="11" y="11"/>
                  </a:cxn>
                  <a:cxn ang="0">
                    <a:pos x="20" y="11"/>
                  </a:cxn>
                  <a:cxn ang="0">
                    <a:pos x="29" y="11"/>
                  </a:cxn>
                  <a:cxn ang="0">
                    <a:pos x="30" y="17"/>
                  </a:cxn>
                  <a:cxn ang="0">
                    <a:pos x="32" y="24"/>
                  </a:cxn>
                  <a:cxn ang="0">
                    <a:pos x="36" y="32"/>
                  </a:cxn>
                  <a:cxn ang="0">
                    <a:pos x="40" y="40"/>
                  </a:cxn>
                  <a:cxn ang="0">
                    <a:pos x="24" y="40"/>
                  </a:cxn>
                  <a:cxn ang="0">
                    <a:pos x="11" y="40"/>
                  </a:cxn>
                </a:cxnLst>
                <a:rect l="0" t="0" r="r" b="b"/>
                <a:pathLst>
                  <a:path w="40" h="40">
                    <a:moveTo>
                      <a:pt x="11" y="40"/>
                    </a:moveTo>
                    <a:lnTo>
                      <a:pt x="3" y="32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11" y="11"/>
                    </a:lnTo>
                    <a:lnTo>
                      <a:pt x="20" y="11"/>
                    </a:lnTo>
                    <a:lnTo>
                      <a:pt x="29" y="11"/>
                    </a:lnTo>
                    <a:lnTo>
                      <a:pt x="30" y="17"/>
                    </a:lnTo>
                    <a:lnTo>
                      <a:pt x="32" y="24"/>
                    </a:lnTo>
                    <a:lnTo>
                      <a:pt x="36" y="32"/>
                    </a:lnTo>
                    <a:lnTo>
                      <a:pt x="40" y="40"/>
                    </a:lnTo>
                    <a:lnTo>
                      <a:pt x="24" y="40"/>
                    </a:lnTo>
                    <a:lnTo>
                      <a:pt x="11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8" name="Freeform 240"/>
              <p:cNvSpPr>
                <a:spLocks/>
              </p:cNvSpPr>
              <p:nvPr/>
            </p:nvSpPr>
            <p:spPr bwMode="auto">
              <a:xfrm>
                <a:off x="1242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9" name="Freeform 241"/>
              <p:cNvSpPr>
                <a:spLocks/>
              </p:cNvSpPr>
              <p:nvPr/>
            </p:nvSpPr>
            <p:spPr bwMode="auto">
              <a:xfrm>
                <a:off x="1266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0" name="Freeform 242"/>
              <p:cNvSpPr>
                <a:spLocks/>
              </p:cNvSpPr>
              <p:nvPr/>
            </p:nvSpPr>
            <p:spPr bwMode="auto">
              <a:xfrm>
                <a:off x="1291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1" name="Freeform 243"/>
              <p:cNvSpPr>
                <a:spLocks/>
              </p:cNvSpPr>
              <p:nvPr/>
            </p:nvSpPr>
            <p:spPr bwMode="auto">
              <a:xfrm>
                <a:off x="1293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2" name="Freeform 244"/>
              <p:cNvSpPr>
                <a:spLocks/>
              </p:cNvSpPr>
              <p:nvPr/>
            </p:nvSpPr>
            <p:spPr bwMode="auto">
              <a:xfrm>
                <a:off x="1301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3" name="Freeform 245"/>
              <p:cNvSpPr>
                <a:spLocks/>
              </p:cNvSpPr>
              <p:nvPr/>
            </p:nvSpPr>
            <p:spPr bwMode="auto">
              <a:xfrm>
                <a:off x="1321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4" name="Freeform 246"/>
              <p:cNvSpPr>
                <a:spLocks/>
              </p:cNvSpPr>
              <p:nvPr/>
            </p:nvSpPr>
            <p:spPr bwMode="auto">
              <a:xfrm>
                <a:off x="1323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5" name="Freeform 247"/>
              <p:cNvSpPr>
                <a:spLocks/>
              </p:cNvSpPr>
              <p:nvPr/>
            </p:nvSpPr>
            <p:spPr bwMode="auto">
              <a:xfrm>
                <a:off x="1324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6" name="Freeform 248"/>
              <p:cNvSpPr>
                <a:spLocks/>
              </p:cNvSpPr>
              <p:nvPr/>
            </p:nvSpPr>
            <p:spPr bwMode="auto">
              <a:xfrm>
                <a:off x="1226" y="509"/>
                <a:ext cx="1" cy="3"/>
              </a:xfrm>
              <a:custGeom>
                <a:avLst/>
                <a:gdLst/>
                <a:ahLst/>
                <a:cxnLst>
                  <a:cxn ang="0">
                    <a:pos x="17" y="134"/>
                  </a:cxn>
                  <a:cxn ang="0">
                    <a:pos x="17" y="125"/>
                  </a:cxn>
                  <a:cxn ang="0">
                    <a:pos x="17" y="116"/>
                  </a:cxn>
                  <a:cxn ang="0">
                    <a:pos x="13" y="112"/>
                  </a:cxn>
                  <a:cxn ang="0">
                    <a:pos x="9" y="108"/>
                  </a:cxn>
                  <a:cxn ang="0">
                    <a:pos x="4" y="106"/>
                  </a:cxn>
                  <a:cxn ang="0">
                    <a:pos x="0" y="105"/>
                  </a:cxn>
                  <a:cxn ang="0">
                    <a:pos x="9" y="105"/>
                  </a:cxn>
                  <a:cxn ang="0">
                    <a:pos x="17" y="105"/>
                  </a:cxn>
                  <a:cxn ang="0">
                    <a:pos x="17" y="79"/>
                  </a:cxn>
                  <a:cxn ang="0">
                    <a:pos x="17" y="52"/>
                  </a:cxn>
                  <a:cxn ang="0">
                    <a:pos x="17" y="26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32"/>
                  </a:cxn>
                  <a:cxn ang="0">
                    <a:pos x="29" y="65"/>
                  </a:cxn>
                  <a:cxn ang="0">
                    <a:pos x="29" y="99"/>
                  </a:cxn>
                  <a:cxn ang="0">
                    <a:pos x="29" y="134"/>
                  </a:cxn>
                  <a:cxn ang="0">
                    <a:pos x="21" y="134"/>
                  </a:cxn>
                  <a:cxn ang="0">
                    <a:pos x="17" y="134"/>
                  </a:cxn>
                </a:cxnLst>
                <a:rect l="0" t="0" r="r" b="b"/>
                <a:pathLst>
                  <a:path w="29" h="134">
                    <a:moveTo>
                      <a:pt x="17" y="134"/>
                    </a:moveTo>
                    <a:lnTo>
                      <a:pt x="17" y="125"/>
                    </a:lnTo>
                    <a:lnTo>
                      <a:pt x="17" y="116"/>
                    </a:lnTo>
                    <a:lnTo>
                      <a:pt x="13" y="112"/>
                    </a:lnTo>
                    <a:lnTo>
                      <a:pt x="9" y="108"/>
                    </a:lnTo>
                    <a:lnTo>
                      <a:pt x="4" y="106"/>
                    </a:lnTo>
                    <a:lnTo>
                      <a:pt x="0" y="105"/>
                    </a:lnTo>
                    <a:lnTo>
                      <a:pt x="9" y="105"/>
                    </a:lnTo>
                    <a:lnTo>
                      <a:pt x="17" y="105"/>
                    </a:lnTo>
                    <a:lnTo>
                      <a:pt x="17" y="79"/>
                    </a:lnTo>
                    <a:lnTo>
                      <a:pt x="17" y="52"/>
                    </a:lnTo>
                    <a:lnTo>
                      <a:pt x="17" y="26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32"/>
                    </a:lnTo>
                    <a:lnTo>
                      <a:pt x="29" y="65"/>
                    </a:lnTo>
                    <a:lnTo>
                      <a:pt x="29" y="99"/>
                    </a:lnTo>
                    <a:lnTo>
                      <a:pt x="29" y="134"/>
                    </a:lnTo>
                    <a:lnTo>
                      <a:pt x="21" y="134"/>
                    </a:lnTo>
                    <a:lnTo>
                      <a:pt x="17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7" name="Freeform 249"/>
              <p:cNvSpPr>
                <a:spLocks/>
              </p:cNvSpPr>
              <p:nvPr/>
            </p:nvSpPr>
            <p:spPr bwMode="auto">
              <a:xfrm>
                <a:off x="1233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8" name="Freeform 250"/>
              <p:cNvSpPr>
                <a:spLocks/>
              </p:cNvSpPr>
              <p:nvPr/>
            </p:nvSpPr>
            <p:spPr bwMode="auto">
              <a:xfrm>
                <a:off x="1261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9" name="Freeform 251"/>
              <p:cNvSpPr>
                <a:spLocks/>
              </p:cNvSpPr>
              <p:nvPr/>
            </p:nvSpPr>
            <p:spPr bwMode="auto">
              <a:xfrm>
                <a:off x="1263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8" y="18"/>
                  </a:cxn>
                  <a:cxn ang="0">
                    <a:pos x="19" y="13"/>
                  </a:cxn>
                  <a:cxn ang="0">
                    <a:pos x="21" y="9"/>
                  </a:cxn>
                  <a:cxn ang="0">
                    <a:pos x="25" y="5"/>
                  </a:cxn>
                  <a:cxn ang="0">
                    <a:pos x="29" y="0"/>
                  </a:cxn>
                  <a:cxn ang="0">
                    <a:pos x="25" y="5"/>
                  </a:cxn>
                  <a:cxn ang="0">
                    <a:pos x="21" y="9"/>
                  </a:cxn>
                  <a:cxn ang="0">
                    <a:pos x="19" y="13"/>
                  </a:cxn>
                  <a:cxn ang="0">
                    <a:pos x="18" y="18"/>
                  </a:cxn>
                  <a:cxn ang="0">
                    <a:pos x="18" y="30"/>
                  </a:cxn>
                  <a:cxn ang="0">
                    <a:pos x="18" y="47"/>
                  </a:cxn>
                  <a:cxn ang="0">
                    <a:pos x="9" y="47"/>
                  </a:cxn>
                  <a:cxn ang="0">
                    <a:pos x="0" y="47"/>
                  </a:cxn>
                </a:cxnLst>
                <a:rect l="0" t="0" r="r" b="b"/>
                <a:pathLst>
                  <a:path w="29" h="47">
                    <a:moveTo>
                      <a:pt x="0" y="47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8" y="18"/>
                    </a:lnTo>
                    <a:lnTo>
                      <a:pt x="19" y="13"/>
                    </a:lnTo>
                    <a:lnTo>
                      <a:pt x="21" y="9"/>
                    </a:lnTo>
                    <a:lnTo>
                      <a:pt x="25" y="5"/>
                    </a:lnTo>
                    <a:lnTo>
                      <a:pt x="29" y="0"/>
                    </a:lnTo>
                    <a:lnTo>
                      <a:pt x="25" y="5"/>
                    </a:lnTo>
                    <a:lnTo>
                      <a:pt x="21" y="9"/>
                    </a:lnTo>
                    <a:lnTo>
                      <a:pt x="19" y="13"/>
                    </a:lnTo>
                    <a:lnTo>
                      <a:pt x="18" y="18"/>
                    </a:lnTo>
                    <a:lnTo>
                      <a:pt x="18" y="30"/>
                    </a:lnTo>
                    <a:lnTo>
                      <a:pt x="18" y="47"/>
                    </a:lnTo>
                    <a:lnTo>
                      <a:pt x="9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0" name="Freeform 252"/>
              <p:cNvSpPr>
                <a:spLocks/>
              </p:cNvSpPr>
              <p:nvPr/>
            </p:nvSpPr>
            <p:spPr bwMode="auto">
              <a:xfrm>
                <a:off x="1265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1" name="Freeform 253"/>
              <p:cNvSpPr>
                <a:spLocks/>
              </p:cNvSpPr>
              <p:nvPr/>
            </p:nvSpPr>
            <p:spPr bwMode="auto">
              <a:xfrm>
                <a:off x="1293" y="509"/>
                <a:ext cx="4" cy="3"/>
              </a:xfrm>
              <a:custGeom>
                <a:avLst/>
                <a:gdLst/>
                <a:ahLst/>
                <a:cxnLst>
                  <a:cxn ang="0">
                    <a:pos x="53" y="115"/>
                  </a:cxn>
                  <a:cxn ang="0">
                    <a:pos x="53" y="106"/>
                  </a:cxn>
                  <a:cxn ang="0">
                    <a:pos x="47" y="105"/>
                  </a:cxn>
                  <a:cxn ang="0">
                    <a:pos x="38" y="88"/>
                  </a:cxn>
                  <a:cxn ang="0">
                    <a:pos x="30" y="96"/>
                  </a:cxn>
                  <a:cxn ang="0">
                    <a:pos x="26" y="103"/>
                  </a:cxn>
                  <a:cxn ang="0">
                    <a:pos x="18" y="105"/>
                  </a:cxn>
                  <a:cxn ang="0">
                    <a:pos x="13" y="112"/>
                  </a:cxn>
                  <a:cxn ang="0">
                    <a:pos x="0" y="105"/>
                  </a:cxn>
                  <a:cxn ang="0">
                    <a:pos x="20" y="95"/>
                  </a:cxn>
                  <a:cxn ang="0">
                    <a:pos x="25" y="79"/>
                  </a:cxn>
                  <a:cxn ang="0">
                    <a:pos x="20" y="76"/>
                  </a:cxn>
                  <a:cxn ang="0">
                    <a:pos x="21" y="67"/>
                  </a:cxn>
                  <a:cxn ang="0">
                    <a:pos x="29" y="67"/>
                  </a:cxn>
                  <a:cxn ang="0">
                    <a:pos x="58" y="76"/>
                  </a:cxn>
                  <a:cxn ang="0">
                    <a:pos x="58" y="53"/>
                  </a:cxn>
                  <a:cxn ang="0">
                    <a:pos x="47" y="47"/>
                  </a:cxn>
                  <a:cxn ang="0">
                    <a:pos x="42" y="25"/>
                  </a:cxn>
                  <a:cxn ang="0">
                    <a:pos x="29" y="18"/>
                  </a:cxn>
                  <a:cxn ang="0">
                    <a:pos x="48" y="13"/>
                  </a:cxn>
                  <a:cxn ang="0">
                    <a:pos x="58" y="0"/>
                  </a:cxn>
                  <a:cxn ang="0">
                    <a:pos x="68" y="20"/>
                  </a:cxn>
                  <a:cxn ang="0">
                    <a:pos x="85" y="25"/>
                  </a:cxn>
                  <a:cxn ang="0">
                    <a:pos x="88" y="21"/>
                  </a:cxn>
                  <a:cxn ang="0">
                    <a:pos x="117" y="18"/>
                  </a:cxn>
                  <a:cxn ang="0">
                    <a:pos x="126" y="0"/>
                  </a:cxn>
                  <a:cxn ang="0">
                    <a:pos x="134" y="21"/>
                  </a:cxn>
                  <a:cxn ang="0">
                    <a:pos x="141" y="29"/>
                  </a:cxn>
                  <a:cxn ang="0">
                    <a:pos x="146" y="58"/>
                  </a:cxn>
                  <a:cxn ang="0">
                    <a:pos x="126" y="47"/>
                  </a:cxn>
                  <a:cxn ang="0">
                    <a:pos x="117" y="29"/>
                  </a:cxn>
                  <a:cxn ang="0">
                    <a:pos x="98" y="30"/>
                  </a:cxn>
                  <a:cxn ang="0">
                    <a:pos x="90" y="37"/>
                  </a:cxn>
                  <a:cxn ang="0">
                    <a:pos x="93" y="48"/>
                  </a:cxn>
                  <a:cxn ang="0">
                    <a:pos x="106" y="58"/>
                  </a:cxn>
                  <a:cxn ang="0">
                    <a:pos x="88" y="67"/>
                  </a:cxn>
                  <a:cxn ang="0">
                    <a:pos x="107" y="82"/>
                  </a:cxn>
                  <a:cxn ang="0">
                    <a:pos x="116" y="82"/>
                  </a:cxn>
                  <a:cxn ang="0">
                    <a:pos x="117" y="76"/>
                  </a:cxn>
                  <a:cxn ang="0">
                    <a:pos x="130" y="83"/>
                  </a:cxn>
                  <a:cxn ang="0">
                    <a:pos x="121" y="90"/>
                  </a:cxn>
                  <a:cxn ang="0">
                    <a:pos x="117" y="99"/>
                  </a:cxn>
                  <a:cxn ang="0">
                    <a:pos x="112" y="104"/>
                  </a:cxn>
                  <a:cxn ang="0">
                    <a:pos x="106" y="108"/>
                  </a:cxn>
                  <a:cxn ang="0">
                    <a:pos x="89" y="108"/>
                  </a:cxn>
                  <a:cxn ang="0">
                    <a:pos x="77" y="108"/>
                  </a:cxn>
                  <a:cxn ang="0">
                    <a:pos x="62" y="119"/>
                  </a:cxn>
                  <a:cxn ang="0">
                    <a:pos x="58" y="128"/>
                  </a:cxn>
                  <a:cxn ang="0">
                    <a:pos x="53" y="133"/>
                  </a:cxn>
                </a:cxnLst>
                <a:rect l="0" t="0" r="r" b="b"/>
                <a:pathLst>
                  <a:path w="146" h="134">
                    <a:moveTo>
                      <a:pt x="47" y="134"/>
                    </a:moveTo>
                    <a:lnTo>
                      <a:pt x="49" y="124"/>
                    </a:lnTo>
                    <a:lnTo>
                      <a:pt x="53" y="115"/>
                    </a:lnTo>
                    <a:lnTo>
                      <a:pt x="54" y="111"/>
                    </a:lnTo>
                    <a:lnTo>
                      <a:pt x="54" y="108"/>
                    </a:lnTo>
                    <a:lnTo>
                      <a:pt x="53" y="106"/>
                    </a:lnTo>
                    <a:lnTo>
                      <a:pt x="52" y="106"/>
                    </a:lnTo>
                    <a:lnTo>
                      <a:pt x="49" y="105"/>
                    </a:lnTo>
                    <a:lnTo>
                      <a:pt x="47" y="105"/>
                    </a:lnTo>
                    <a:lnTo>
                      <a:pt x="47" y="96"/>
                    </a:lnTo>
                    <a:lnTo>
                      <a:pt x="47" y="87"/>
                    </a:lnTo>
                    <a:lnTo>
                      <a:pt x="38" y="88"/>
                    </a:lnTo>
                    <a:lnTo>
                      <a:pt x="33" y="90"/>
                    </a:lnTo>
                    <a:lnTo>
                      <a:pt x="31" y="93"/>
                    </a:lnTo>
                    <a:lnTo>
                      <a:pt x="30" y="96"/>
                    </a:lnTo>
                    <a:lnTo>
                      <a:pt x="29" y="99"/>
                    </a:lnTo>
                    <a:lnTo>
                      <a:pt x="28" y="102"/>
                    </a:lnTo>
                    <a:lnTo>
                      <a:pt x="26" y="103"/>
                    </a:lnTo>
                    <a:lnTo>
                      <a:pt x="24" y="104"/>
                    </a:lnTo>
                    <a:lnTo>
                      <a:pt x="21" y="105"/>
                    </a:lnTo>
                    <a:lnTo>
                      <a:pt x="18" y="105"/>
                    </a:lnTo>
                    <a:lnTo>
                      <a:pt x="18" y="108"/>
                    </a:lnTo>
                    <a:lnTo>
                      <a:pt x="18" y="116"/>
                    </a:lnTo>
                    <a:lnTo>
                      <a:pt x="13" y="112"/>
                    </a:lnTo>
                    <a:lnTo>
                      <a:pt x="9" y="108"/>
                    </a:lnTo>
                    <a:lnTo>
                      <a:pt x="5" y="106"/>
                    </a:lnTo>
                    <a:lnTo>
                      <a:pt x="0" y="105"/>
                    </a:lnTo>
                    <a:lnTo>
                      <a:pt x="9" y="105"/>
                    </a:lnTo>
                    <a:lnTo>
                      <a:pt x="18" y="105"/>
                    </a:lnTo>
                    <a:lnTo>
                      <a:pt x="20" y="95"/>
                    </a:lnTo>
                    <a:lnTo>
                      <a:pt x="24" y="86"/>
                    </a:lnTo>
                    <a:lnTo>
                      <a:pt x="25" y="82"/>
                    </a:lnTo>
                    <a:lnTo>
                      <a:pt x="25" y="79"/>
                    </a:lnTo>
                    <a:lnTo>
                      <a:pt x="24" y="77"/>
                    </a:lnTo>
                    <a:lnTo>
                      <a:pt x="23" y="77"/>
                    </a:lnTo>
                    <a:lnTo>
                      <a:pt x="20" y="76"/>
                    </a:lnTo>
                    <a:lnTo>
                      <a:pt x="18" y="76"/>
                    </a:lnTo>
                    <a:lnTo>
                      <a:pt x="19" y="71"/>
                    </a:lnTo>
                    <a:lnTo>
                      <a:pt x="21" y="67"/>
                    </a:lnTo>
                    <a:lnTo>
                      <a:pt x="25" y="63"/>
                    </a:lnTo>
                    <a:lnTo>
                      <a:pt x="29" y="58"/>
                    </a:lnTo>
                    <a:lnTo>
                      <a:pt x="29" y="67"/>
                    </a:lnTo>
                    <a:lnTo>
                      <a:pt x="29" y="76"/>
                    </a:lnTo>
                    <a:lnTo>
                      <a:pt x="42" y="76"/>
                    </a:lnTo>
                    <a:lnTo>
                      <a:pt x="58" y="76"/>
                    </a:lnTo>
                    <a:lnTo>
                      <a:pt x="59" y="66"/>
                    </a:lnTo>
                    <a:lnTo>
                      <a:pt x="59" y="57"/>
                    </a:lnTo>
                    <a:lnTo>
                      <a:pt x="58" y="53"/>
                    </a:lnTo>
                    <a:lnTo>
                      <a:pt x="56" y="50"/>
                    </a:lnTo>
                    <a:lnTo>
                      <a:pt x="52" y="47"/>
                    </a:lnTo>
                    <a:lnTo>
                      <a:pt x="47" y="47"/>
                    </a:lnTo>
                    <a:lnTo>
                      <a:pt x="47" y="38"/>
                    </a:lnTo>
                    <a:lnTo>
                      <a:pt x="47" y="29"/>
                    </a:lnTo>
                    <a:lnTo>
                      <a:pt x="42" y="25"/>
                    </a:lnTo>
                    <a:lnTo>
                      <a:pt x="38" y="21"/>
                    </a:lnTo>
                    <a:lnTo>
                      <a:pt x="34" y="19"/>
                    </a:lnTo>
                    <a:lnTo>
                      <a:pt x="29" y="18"/>
                    </a:lnTo>
                    <a:lnTo>
                      <a:pt x="38" y="18"/>
                    </a:lnTo>
                    <a:lnTo>
                      <a:pt x="47" y="18"/>
                    </a:lnTo>
                    <a:lnTo>
                      <a:pt x="48" y="13"/>
                    </a:lnTo>
                    <a:lnTo>
                      <a:pt x="50" y="9"/>
                    </a:lnTo>
                    <a:lnTo>
                      <a:pt x="54" y="5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8"/>
                    </a:lnTo>
                    <a:lnTo>
                      <a:pt x="68" y="20"/>
                    </a:lnTo>
                    <a:lnTo>
                      <a:pt x="78" y="24"/>
                    </a:lnTo>
                    <a:lnTo>
                      <a:pt x="82" y="25"/>
                    </a:lnTo>
                    <a:lnTo>
                      <a:pt x="85" y="25"/>
                    </a:lnTo>
                    <a:lnTo>
                      <a:pt x="87" y="24"/>
                    </a:lnTo>
                    <a:lnTo>
                      <a:pt x="87" y="23"/>
                    </a:lnTo>
                    <a:lnTo>
                      <a:pt x="88" y="21"/>
                    </a:lnTo>
                    <a:lnTo>
                      <a:pt x="88" y="18"/>
                    </a:lnTo>
                    <a:lnTo>
                      <a:pt x="101" y="18"/>
                    </a:lnTo>
                    <a:lnTo>
                      <a:pt x="117" y="18"/>
                    </a:lnTo>
                    <a:lnTo>
                      <a:pt x="117" y="9"/>
                    </a:lnTo>
                    <a:lnTo>
                      <a:pt x="117" y="0"/>
                    </a:lnTo>
                    <a:lnTo>
                      <a:pt x="126" y="0"/>
                    </a:lnTo>
                    <a:lnTo>
                      <a:pt x="135" y="0"/>
                    </a:lnTo>
                    <a:lnTo>
                      <a:pt x="134" y="12"/>
                    </a:lnTo>
                    <a:lnTo>
                      <a:pt x="134" y="21"/>
                    </a:lnTo>
                    <a:lnTo>
                      <a:pt x="135" y="25"/>
                    </a:lnTo>
                    <a:lnTo>
                      <a:pt x="137" y="27"/>
                    </a:lnTo>
                    <a:lnTo>
                      <a:pt x="141" y="29"/>
                    </a:lnTo>
                    <a:lnTo>
                      <a:pt x="146" y="29"/>
                    </a:lnTo>
                    <a:lnTo>
                      <a:pt x="146" y="42"/>
                    </a:lnTo>
                    <a:lnTo>
                      <a:pt x="146" y="58"/>
                    </a:lnTo>
                    <a:lnTo>
                      <a:pt x="138" y="50"/>
                    </a:lnTo>
                    <a:lnTo>
                      <a:pt x="135" y="47"/>
                    </a:lnTo>
                    <a:lnTo>
                      <a:pt x="126" y="47"/>
                    </a:lnTo>
                    <a:lnTo>
                      <a:pt x="117" y="47"/>
                    </a:lnTo>
                    <a:lnTo>
                      <a:pt x="117" y="38"/>
                    </a:lnTo>
                    <a:lnTo>
                      <a:pt x="117" y="29"/>
                    </a:lnTo>
                    <a:lnTo>
                      <a:pt x="109" y="29"/>
                    </a:lnTo>
                    <a:lnTo>
                      <a:pt x="103" y="30"/>
                    </a:lnTo>
                    <a:lnTo>
                      <a:pt x="98" y="30"/>
                    </a:lnTo>
                    <a:lnTo>
                      <a:pt x="94" y="31"/>
                    </a:lnTo>
                    <a:lnTo>
                      <a:pt x="91" y="34"/>
                    </a:lnTo>
                    <a:lnTo>
                      <a:pt x="90" y="37"/>
                    </a:lnTo>
                    <a:lnTo>
                      <a:pt x="89" y="41"/>
                    </a:lnTo>
                    <a:lnTo>
                      <a:pt x="88" y="47"/>
                    </a:lnTo>
                    <a:lnTo>
                      <a:pt x="93" y="48"/>
                    </a:lnTo>
                    <a:lnTo>
                      <a:pt x="97" y="50"/>
                    </a:lnTo>
                    <a:lnTo>
                      <a:pt x="101" y="54"/>
                    </a:lnTo>
                    <a:lnTo>
                      <a:pt x="106" y="58"/>
                    </a:lnTo>
                    <a:lnTo>
                      <a:pt x="97" y="58"/>
                    </a:lnTo>
                    <a:lnTo>
                      <a:pt x="88" y="58"/>
                    </a:lnTo>
                    <a:lnTo>
                      <a:pt x="88" y="67"/>
                    </a:lnTo>
                    <a:lnTo>
                      <a:pt x="88" y="76"/>
                    </a:lnTo>
                    <a:lnTo>
                      <a:pt x="98" y="78"/>
                    </a:lnTo>
                    <a:lnTo>
                      <a:pt x="107" y="82"/>
                    </a:lnTo>
                    <a:lnTo>
                      <a:pt x="111" y="83"/>
                    </a:lnTo>
                    <a:lnTo>
                      <a:pt x="114" y="83"/>
                    </a:lnTo>
                    <a:lnTo>
                      <a:pt x="116" y="82"/>
                    </a:lnTo>
                    <a:lnTo>
                      <a:pt x="117" y="81"/>
                    </a:lnTo>
                    <a:lnTo>
                      <a:pt x="117" y="79"/>
                    </a:lnTo>
                    <a:lnTo>
                      <a:pt x="117" y="76"/>
                    </a:lnTo>
                    <a:lnTo>
                      <a:pt x="122" y="77"/>
                    </a:lnTo>
                    <a:lnTo>
                      <a:pt x="126" y="79"/>
                    </a:lnTo>
                    <a:lnTo>
                      <a:pt x="130" y="83"/>
                    </a:lnTo>
                    <a:lnTo>
                      <a:pt x="135" y="87"/>
                    </a:lnTo>
                    <a:lnTo>
                      <a:pt x="126" y="88"/>
                    </a:lnTo>
                    <a:lnTo>
                      <a:pt x="121" y="90"/>
                    </a:lnTo>
                    <a:lnTo>
                      <a:pt x="119" y="93"/>
                    </a:lnTo>
                    <a:lnTo>
                      <a:pt x="118" y="96"/>
                    </a:lnTo>
                    <a:lnTo>
                      <a:pt x="117" y="99"/>
                    </a:lnTo>
                    <a:lnTo>
                      <a:pt x="116" y="102"/>
                    </a:lnTo>
                    <a:lnTo>
                      <a:pt x="114" y="103"/>
                    </a:lnTo>
                    <a:lnTo>
                      <a:pt x="112" y="104"/>
                    </a:lnTo>
                    <a:lnTo>
                      <a:pt x="109" y="105"/>
                    </a:lnTo>
                    <a:lnTo>
                      <a:pt x="106" y="105"/>
                    </a:lnTo>
                    <a:lnTo>
                      <a:pt x="106" y="108"/>
                    </a:lnTo>
                    <a:lnTo>
                      <a:pt x="106" y="116"/>
                    </a:lnTo>
                    <a:lnTo>
                      <a:pt x="97" y="112"/>
                    </a:lnTo>
                    <a:lnTo>
                      <a:pt x="89" y="108"/>
                    </a:lnTo>
                    <a:lnTo>
                      <a:pt x="82" y="106"/>
                    </a:lnTo>
                    <a:lnTo>
                      <a:pt x="77" y="105"/>
                    </a:lnTo>
                    <a:lnTo>
                      <a:pt x="77" y="108"/>
                    </a:lnTo>
                    <a:lnTo>
                      <a:pt x="77" y="116"/>
                    </a:lnTo>
                    <a:lnTo>
                      <a:pt x="67" y="117"/>
                    </a:lnTo>
                    <a:lnTo>
                      <a:pt x="62" y="119"/>
                    </a:lnTo>
                    <a:lnTo>
                      <a:pt x="60" y="122"/>
                    </a:lnTo>
                    <a:lnTo>
                      <a:pt x="59" y="125"/>
                    </a:lnTo>
                    <a:lnTo>
                      <a:pt x="58" y="128"/>
                    </a:lnTo>
                    <a:lnTo>
                      <a:pt x="57" y="131"/>
                    </a:lnTo>
                    <a:lnTo>
                      <a:pt x="55" y="132"/>
                    </a:lnTo>
                    <a:lnTo>
                      <a:pt x="53" y="133"/>
                    </a:lnTo>
                    <a:lnTo>
                      <a:pt x="50" y="134"/>
                    </a:lnTo>
                    <a:lnTo>
                      <a:pt x="47" y="1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2" name="Freeform 254"/>
              <p:cNvSpPr>
                <a:spLocks/>
              </p:cNvSpPr>
              <p:nvPr/>
            </p:nvSpPr>
            <p:spPr bwMode="auto">
              <a:xfrm>
                <a:off x="1296" y="51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3" name="Freeform 255"/>
              <p:cNvSpPr>
                <a:spLocks/>
              </p:cNvSpPr>
              <p:nvPr/>
            </p:nvSpPr>
            <p:spPr bwMode="auto">
              <a:xfrm>
                <a:off x="1316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4" name="Freeform 256"/>
              <p:cNvSpPr>
                <a:spLocks/>
              </p:cNvSpPr>
              <p:nvPr/>
            </p:nvSpPr>
            <p:spPr bwMode="auto">
              <a:xfrm>
                <a:off x="1322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5" name="Freeform 257"/>
              <p:cNvSpPr>
                <a:spLocks/>
              </p:cNvSpPr>
              <p:nvPr/>
            </p:nvSpPr>
            <p:spPr bwMode="auto">
              <a:xfrm>
                <a:off x="1325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6" name="Freeform 258"/>
              <p:cNvSpPr>
                <a:spLocks/>
              </p:cNvSpPr>
              <p:nvPr/>
            </p:nvSpPr>
            <p:spPr bwMode="auto">
              <a:xfrm>
                <a:off x="1217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7" name="Freeform 259"/>
              <p:cNvSpPr>
                <a:spLocks/>
              </p:cNvSpPr>
              <p:nvPr/>
            </p:nvSpPr>
            <p:spPr bwMode="auto">
              <a:xfrm>
                <a:off x="1219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8" name="Freeform 260"/>
              <p:cNvSpPr>
                <a:spLocks/>
              </p:cNvSpPr>
              <p:nvPr/>
            </p:nvSpPr>
            <p:spPr bwMode="auto">
              <a:xfrm>
                <a:off x="1221" y="511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7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2" y="11"/>
                  </a:cxn>
                  <a:cxn ang="0">
                    <a:pos x="21" y="11"/>
                  </a:cxn>
                  <a:cxn ang="0">
                    <a:pos x="30" y="11"/>
                  </a:cxn>
                  <a:cxn ang="0">
                    <a:pos x="30" y="20"/>
                  </a:cxn>
                  <a:cxn ang="0">
                    <a:pos x="30" y="29"/>
                  </a:cxn>
                  <a:cxn ang="0">
                    <a:pos x="21" y="29"/>
                  </a:cxn>
                  <a:cxn ang="0">
                    <a:pos x="12" y="29"/>
                  </a:cxn>
                </a:cxnLst>
                <a:rect l="0" t="0" r="r" b="b"/>
                <a:pathLst>
                  <a:path w="30" h="29">
                    <a:moveTo>
                      <a:pt x="12" y="29"/>
                    </a:moveTo>
                    <a:lnTo>
                      <a:pt x="7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2" y="11"/>
                    </a:lnTo>
                    <a:lnTo>
                      <a:pt x="21" y="11"/>
                    </a:lnTo>
                    <a:lnTo>
                      <a:pt x="30" y="11"/>
                    </a:lnTo>
                    <a:lnTo>
                      <a:pt x="30" y="20"/>
                    </a:lnTo>
                    <a:lnTo>
                      <a:pt x="30" y="29"/>
                    </a:lnTo>
                    <a:lnTo>
                      <a:pt x="21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9" name="Freeform 261"/>
              <p:cNvSpPr>
                <a:spLocks/>
              </p:cNvSpPr>
              <p:nvPr/>
            </p:nvSpPr>
            <p:spPr bwMode="auto">
              <a:xfrm>
                <a:off x="1233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31" y="0"/>
                  </a:cxn>
                  <a:cxn ang="0">
                    <a:pos x="31" y="9"/>
                  </a:cxn>
                  <a:cxn ang="0">
                    <a:pos x="31" y="18"/>
                  </a:cxn>
                  <a:cxn ang="0">
                    <a:pos x="18" y="18"/>
                  </a:cxn>
                  <a:cxn ang="0">
                    <a:pos x="0" y="18"/>
                  </a:cxn>
                </a:cxnLst>
                <a:rect l="0" t="0" r="r" b="b"/>
                <a:pathLst>
                  <a:path w="3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31" y="0"/>
                    </a:lnTo>
                    <a:lnTo>
                      <a:pt x="31" y="9"/>
                    </a:lnTo>
                    <a:lnTo>
                      <a:pt x="31" y="18"/>
                    </a:lnTo>
                    <a:lnTo>
                      <a:pt x="1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0" name="Freeform 262"/>
              <p:cNvSpPr>
                <a:spLocks/>
              </p:cNvSpPr>
              <p:nvPr/>
            </p:nvSpPr>
            <p:spPr bwMode="auto">
              <a:xfrm>
                <a:off x="1266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1" name="Freeform 263"/>
              <p:cNvSpPr>
                <a:spLocks/>
              </p:cNvSpPr>
              <p:nvPr/>
            </p:nvSpPr>
            <p:spPr bwMode="auto">
              <a:xfrm>
                <a:off x="1269" y="505"/>
                <a:ext cx="1" cy="6"/>
              </a:xfrm>
              <a:custGeom>
                <a:avLst/>
                <a:gdLst/>
                <a:ahLst/>
                <a:cxnLst>
                  <a:cxn ang="0">
                    <a:pos x="47" y="253"/>
                  </a:cxn>
                  <a:cxn ang="0">
                    <a:pos x="32" y="245"/>
                  </a:cxn>
                  <a:cxn ang="0">
                    <a:pos x="10" y="244"/>
                  </a:cxn>
                  <a:cxn ang="0">
                    <a:pos x="3" y="240"/>
                  </a:cxn>
                  <a:cxn ang="0">
                    <a:pos x="1" y="236"/>
                  </a:cxn>
                  <a:cxn ang="0">
                    <a:pos x="9" y="233"/>
                  </a:cxn>
                  <a:cxn ang="0">
                    <a:pos x="18" y="211"/>
                  </a:cxn>
                  <a:cxn ang="0">
                    <a:pos x="18" y="168"/>
                  </a:cxn>
                  <a:cxn ang="0">
                    <a:pos x="18" y="124"/>
                  </a:cxn>
                  <a:cxn ang="0">
                    <a:pos x="18" y="80"/>
                  </a:cxn>
                  <a:cxn ang="0">
                    <a:pos x="9" y="58"/>
                  </a:cxn>
                  <a:cxn ang="0">
                    <a:pos x="0" y="42"/>
                  </a:cxn>
                  <a:cxn ang="0">
                    <a:pos x="9" y="29"/>
                  </a:cxn>
                  <a:cxn ang="0">
                    <a:pos x="18" y="13"/>
                  </a:cxn>
                  <a:cxn ang="0">
                    <a:pos x="30" y="0"/>
                  </a:cxn>
                  <a:cxn ang="0">
                    <a:pos x="45" y="17"/>
                  </a:cxn>
                  <a:cxn ang="0">
                    <a:pos x="44" y="41"/>
                  </a:cxn>
                  <a:cxn ang="0">
                    <a:pos x="45" y="49"/>
                  </a:cxn>
                  <a:cxn ang="0">
                    <a:pos x="49" y="55"/>
                  </a:cxn>
                  <a:cxn ang="0">
                    <a:pos x="54" y="58"/>
                  </a:cxn>
                  <a:cxn ang="0">
                    <a:pos x="58" y="72"/>
                  </a:cxn>
                  <a:cxn ang="0">
                    <a:pos x="58" y="100"/>
                  </a:cxn>
                  <a:cxn ang="0">
                    <a:pos x="54" y="118"/>
                  </a:cxn>
                  <a:cxn ang="0">
                    <a:pos x="48" y="124"/>
                  </a:cxn>
                  <a:cxn ang="0">
                    <a:pos x="38" y="128"/>
                  </a:cxn>
                  <a:cxn ang="0">
                    <a:pos x="29" y="137"/>
                  </a:cxn>
                  <a:cxn ang="0">
                    <a:pos x="35" y="147"/>
                  </a:cxn>
                  <a:cxn ang="0">
                    <a:pos x="50" y="153"/>
                  </a:cxn>
                  <a:cxn ang="0">
                    <a:pos x="54" y="163"/>
                  </a:cxn>
                  <a:cxn ang="0">
                    <a:pos x="48" y="178"/>
                  </a:cxn>
                  <a:cxn ang="0">
                    <a:pos x="50" y="186"/>
                  </a:cxn>
                  <a:cxn ang="0">
                    <a:pos x="54" y="191"/>
                  </a:cxn>
                  <a:cxn ang="0">
                    <a:pos x="48" y="199"/>
                  </a:cxn>
                  <a:cxn ang="0">
                    <a:pos x="50" y="207"/>
                  </a:cxn>
                  <a:cxn ang="0">
                    <a:pos x="59" y="230"/>
                  </a:cxn>
                  <a:cxn ang="0">
                    <a:pos x="58" y="252"/>
                  </a:cxn>
                  <a:cxn ang="0">
                    <a:pos x="54" y="259"/>
                  </a:cxn>
                  <a:cxn ang="0">
                    <a:pos x="50" y="261"/>
                  </a:cxn>
                </a:cxnLst>
                <a:rect l="0" t="0" r="r" b="b"/>
                <a:pathLst>
                  <a:path w="59" h="262">
                    <a:moveTo>
                      <a:pt x="47" y="262"/>
                    </a:moveTo>
                    <a:lnTo>
                      <a:pt x="47" y="253"/>
                    </a:lnTo>
                    <a:lnTo>
                      <a:pt x="47" y="244"/>
                    </a:lnTo>
                    <a:lnTo>
                      <a:pt x="32" y="245"/>
                    </a:lnTo>
                    <a:lnTo>
                      <a:pt x="17" y="245"/>
                    </a:lnTo>
                    <a:lnTo>
                      <a:pt x="10" y="244"/>
                    </a:lnTo>
                    <a:lnTo>
                      <a:pt x="5" y="242"/>
                    </a:lnTo>
                    <a:lnTo>
                      <a:pt x="3" y="240"/>
                    </a:lnTo>
                    <a:lnTo>
                      <a:pt x="2" y="238"/>
                    </a:lnTo>
                    <a:lnTo>
                      <a:pt x="1" y="236"/>
                    </a:lnTo>
                    <a:lnTo>
                      <a:pt x="0" y="233"/>
                    </a:lnTo>
                    <a:lnTo>
                      <a:pt x="9" y="233"/>
                    </a:lnTo>
                    <a:lnTo>
                      <a:pt x="18" y="233"/>
                    </a:lnTo>
                    <a:lnTo>
                      <a:pt x="18" y="211"/>
                    </a:lnTo>
                    <a:lnTo>
                      <a:pt x="18" y="189"/>
                    </a:lnTo>
                    <a:lnTo>
                      <a:pt x="18" y="168"/>
                    </a:lnTo>
                    <a:lnTo>
                      <a:pt x="18" y="146"/>
                    </a:lnTo>
                    <a:lnTo>
                      <a:pt x="18" y="124"/>
                    </a:lnTo>
                    <a:lnTo>
                      <a:pt x="18" y="102"/>
                    </a:lnTo>
                    <a:lnTo>
                      <a:pt x="18" y="80"/>
                    </a:lnTo>
                    <a:lnTo>
                      <a:pt x="18" y="58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0" y="42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8" y="13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7" y="0"/>
                    </a:lnTo>
                    <a:lnTo>
                      <a:pt x="45" y="17"/>
                    </a:lnTo>
                    <a:lnTo>
                      <a:pt x="44" y="36"/>
                    </a:lnTo>
                    <a:lnTo>
                      <a:pt x="44" y="41"/>
                    </a:lnTo>
                    <a:lnTo>
                      <a:pt x="45" y="45"/>
                    </a:lnTo>
                    <a:lnTo>
                      <a:pt x="45" y="49"/>
                    </a:lnTo>
                    <a:lnTo>
                      <a:pt x="47" y="52"/>
                    </a:lnTo>
                    <a:lnTo>
                      <a:pt x="49" y="55"/>
                    </a:lnTo>
                    <a:lnTo>
                      <a:pt x="51" y="57"/>
                    </a:lnTo>
                    <a:lnTo>
                      <a:pt x="54" y="58"/>
                    </a:lnTo>
                    <a:lnTo>
                      <a:pt x="58" y="58"/>
                    </a:lnTo>
                    <a:lnTo>
                      <a:pt x="58" y="72"/>
                    </a:lnTo>
                    <a:lnTo>
                      <a:pt x="58" y="85"/>
                    </a:lnTo>
                    <a:lnTo>
                      <a:pt x="58" y="100"/>
                    </a:lnTo>
                    <a:lnTo>
                      <a:pt x="58" y="117"/>
                    </a:lnTo>
                    <a:lnTo>
                      <a:pt x="54" y="118"/>
                    </a:lnTo>
                    <a:lnTo>
                      <a:pt x="50" y="120"/>
                    </a:lnTo>
                    <a:lnTo>
                      <a:pt x="48" y="124"/>
                    </a:lnTo>
                    <a:lnTo>
                      <a:pt x="47" y="128"/>
                    </a:lnTo>
                    <a:lnTo>
                      <a:pt x="38" y="128"/>
                    </a:lnTo>
                    <a:lnTo>
                      <a:pt x="29" y="128"/>
                    </a:lnTo>
                    <a:lnTo>
                      <a:pt x="29" y="137"/>
                    </a:lnTo>
                    <a:lnTo>
                      <a:pt x="29" y="146"/>
                    </a:lnTo>
                    <a:lnTo>
                      <a:pt x="35" y="147"/>
                    </a:lnTo>
                    <a:lnTo>
                      <a:pt x="42" y="149"/>
                    </a:lnTo>
                    <a:lnTo>
                      <a:pt x="50" y="153"/>
                    </a:lnTo>
                    <a:lnTo>
                      <a:pt x="58" y="157"/>
                    </a:lnTo>
                    <a:lnTo>
                      <a:pt x="54" y="163"/>
                    </a:lnTo>
                    <a:lnTo>
                      <a:pt x="50" y="170"/>
                    </a:lnTo>
                    <a:lnTo>
                      <a:pt x="48" y="178"/>
                    </a:lnTo>
                    <a:lnTo>
                      <a:pt x="47" y="186"/>
                    </a:lnTo>
                    <a:lnTo>
                      <a:pt x="50" y="186"/>
                    </a:lnTo>
                    <a:lnTo>
                      <a:pt x="58" y="186"/>
                    </a:lnTo>
                    <a:lnTo>
                      <a:pt x="54" y="191"/>
                    </a:lnTo>
                    <a:lnTo>
                      <a:pt x="50" y="195"/>
                    </a:lnTo>
                    <a:lnTo>
                      <a:pt x="48" y="199"/>
                    </a:lnTo>
                    <a:lnTo>
                      <a:pt x="47" y="204"/>
                    </a:lnTo>
                    <a:lnTo>
                      <a:pt x="50" y="207"/>
                    </a:lnTo>
                    <a:lnTo>
                      <a:pt x="58" y="215"/>
                    </a:lnTo>
                    <a:lnTo>
                      <a:pt x="59" y="230"/>
                    </a:lnTo>
                    <a:lnTo>
                      <a:pt x="59" y="245"/>
                    </a:lnTo>
                    <a:lnTo>
                      <a:pt x="58" y="252"/>
                    </a:lnTo>
                    <a:lnTo>
                      <a:pt x="56" y="257"/>
                    </a:lnTo>
                    <a:lnTo>
                      <a:pt x="54" y="259"/>
                    </a:lnTo>
                    <a:lnTo>
                      <a:pt x="52" y="260"/>
                    </a:lnTo>
                    <a:lnTo>
                      <a:pt x="50" y="261"/>
                    </a:lnTo>
                    <a:lnTo>
                      <a:pt x="47" y="2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2" name="Freeform 264"/>
              <p:cNvSpPr>
                <a:spLocks/>
              </p:cNvSpPr>
              <p:nvPr/>
            </p:nvSpPr>
            <p:spPr bwMode="auto">
              <a:xfrm>
                <a:off x="1288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0" y="58"/>
                  </a:cxn>
                  <a:cxn ang="0">
                    <a:pos x="0" y="40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8"/>
                  </a:cxn>
                  <a:cxn ang="0">
                    <a:pos x="18" y="36"/>
                  </a:cxn>
                  <a:cxn ang="0">
                    <a:pos x="18" y="55"/>
                  </a:cxn>
                  <a:cxn ang="0">
                    <a:pos x="18" y="76"/>
                  </a:cxn>
                  <a:cxn ang="0">
                    <a:pos x="9" y="76"/>
                  </a:cxn>
                  <a:cxn ang="0">
                    <a:pos x="0" y="76"/>
                  </a:cxn>
                </a:cxnLst>
                <a:rect l="0" t="0" r="r" b="b"/>
                <a:pathLst>
                  <a:path w="18" h="76">
                    <a:moveTo>
                      <a:pt x="0" y="76"/>
                    </a:moveTo>
                    <a:lnTo>
                      <a:pt x="0" y="58"/>
                    </a:lnTo>
                    <a:lnTo>
                      <a:pt x="0" y="40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8"/>
                    </a:lnTo>
                    <a:lnTo>
                      <a:pt x="18" y="36"/>
                    </a:lnTo>
                    <a:lnTo>
                      <a:pt x="18" y="55"/>
                    </a:lnTo>
                    <a:lnTo>
                      <a:pt x="18" y="76"/>
                    </a:lnTo>
                    <a:lnTo>
                      <a:pt x="9" y="76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3" name="Freeform 265"/>
              <p:cNvSpPr>
                <a:spLocks/>
              </p:cNvSpPr>
              <p:nvPr/>
            </p:nvSpPr>
            <p:spPr bwMode="auto">
              <a:xfrm>
                <a:off x="1294" y="511"/>
                <a:ext cx="1" cy="1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" y="29"/>
                  </a:cxn>
                  <a:cxn ang="0">
                    <a:pos x="0" y="29"/>
                  </a:cxn>
                  <a:cxn ang="0">
                    <a:pos x="0" y="20"/>
                  </a:cxn>
                  <a:cxn ang="0">
                    <a:pos x="0" y="11"/>
                  </a:cxn>
                  <a:cxn ang="0">
                    <a:pos x="6" y="7"/>
                  </a:cxn>
                  <a:cxn ang="0">
                    <a:pos x="13" y="3"/>
                  </a:cxn>
                  <a:cxn ang="0">
                    <a:pos x="22" y="1"/>
                  </a:cxn>
                  <a:cxn ang="0">
                    <a:pos x="30" y="0"/>
                  </a:cxn>
                  <a:cxn ang="0">
                    <a:pos x="30" y="3"/>
                  </a:cxn>
                  <a:cxn ang="0">
                    <a:pos x="30" y="11"/>
                  </a:cxn>
                  <a:cxn ang="0">
                    <a:pos x="31" y="16"/>
                  </a:cxn>
                  <a:cxn ang="0">
                    <a:pos x="34" y="20"/>
                  </a:cxn>
                  <a:cxn ang="0">
                    <a:pos x="38" y="24"/>
                  </a:cxn>
                  <a:cxn ang="0">
                    <a:pos x="42" y="29"/>
                  </a:cxn>
                  <a:cxn ang="0">
                    <a:pos x="34" y="29"/>
                  </a:cxn>
                  <a:cxn ang="0">
                    <a:pos x="30" y="29"/>
                  </a:cxn>
                  <a:cxn ang="0">
                    <a:pos x="26" y="24"/>
                  </a:cxn>
                  <a:cxn ang="0">
                    <a:pos x="22" y="20"/>
                  </a:cxn>
                  <a:cxn ang="0">
                    <a:pos x="20" y="16"/>
                  </a:cxn>
                  <a:cxn ang="0">
                    <a:pos x="19" y="11"/>
                  </a:cxn>
                  <a:cxn ang="0">
                    <a:pos x="13" y="16"/>
                  </a:cxn>
                  <a:cxn ang="0">
                    <a:pos x="10" y="20"/>
                  </a:cxn>
                  <a:cxn ang="0">
                    <a:pos x="7" y="24"/>
                  </a:cxn>
                  <a:cxn ang="0">
                    <a:pos x="6" y="29"/>
                  </a:cxn>
                </a:cxnLst>
                <a:rect l="0" t="0" r="r" b="b"/>
                <a:pathLst>
                  <a:path w="42" h="29">
                    <a:moveTo>
                      <a:pt x="6" y="29"/>
                    </a:moveTo>
                    <a:lnTo>
                      <a:pt x="1" y="29"/>
                    </a:lnTo>
                    <a:lnTo>
                      <a:pt x="0" y="29"/>
                    </a:lnTo>
                    <a:lnTo>
                      <a:pt x="0" y="20"/>
                    </a:lnTo>
                    <a:lnTo>
                      <a:pt x="0" y="11"/>
                    </a:lnTo>
                    <a:lnTo>
                      <a:pt x="6" y="7"/>
                    </a:lnTo>
                    <a:lnTo>
                      <a:pt x="13" y="3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0" y="3"/>
                    </a:lnTo>
                    <a:lnTo>
                      <a:pt x="30" y="11"/>
                    </a:lnTo>
                    <a:lnTo>
                      <a:pt x="31" y="16"/>
                    </a:lnTo>
                    <a:lnTo>
                      <a:pt x="34" y="20"/>
                    </a:lnTo>
                    <a:lnTo>
                      <a:pt x="38" y="24"/>
                    </a:lnTo>
                    <a:lnTo>
                      <a:pt x="42" y="29"/>
                    </a:lnTo>
                    <a:lnTo>
                      <a:pt x="34" y="29"/>
                    </a:lnTo>
                    <a:lnTo>
                      <a:pt x="30" y="29"/>
                    </a:lnTo>
                    <a:lnTo>
                      <a:pt x="26" y="24"/>
                    </a:lnTo>
                    <a:lnTo>
                      <a:pt x="22" y="20"/>
                    </a:lnTo>
                    <a:lnTo>
                      <a:pt x="20" y="16"/>
                    </a:lnTo>
                    <a:lnTo>
                      <a:pt x="19" y="11"/>
                    </a:lnTo>
                    <a:lnTo>
                      <a:pt x="13" y="16"/>
                    </a:lnTo>
                    <a:lnTo>
                      <a:pt x="10" y="20"/>
                    </a:lnTo>
                    <a:lnTo>
                      <a:pt x="7" y="24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4" name="Freeform 266"/>
              <p:cNvSpPr>
                <a:spLocks/>
              </p:cNvSpPr>
              <p:nvPr/>
            </p:nvSpPr>
            <p:spPr bwMode="auto">
              <a:xfrm>
                <a:off x="1320" y="511"/>
                <a:ext cx="1" cy="1"/>
              </a:xfrm>
              <a:custGeom>
                <a:avLst/>
                <a:gdLst/>
                <a:ahLst/>
                <a:cxnLst>
                  <a:cxn ang="0">
                    <a:pos x="6" y="18"/>
                  </a:cxn>
                  <a:cxn ang="0">
                    <a:pos x="3" y="13"/>
                  </a:cxn>
                  <a:cxn ang="0">
                    <a:pos x="1" y="10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5" y="3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8" y="0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7" y="13"/>
                  </a:cxn>
                  <a:cxn ang="0">
                    <a:pos x="6" y="18"/>
                  </a:cxn>
                </a:cxnLst>
                <a:rect l="0" t="0" r="r" b="b"/>
                <a:pathLst>
                  <a:path w="18" h="18">
                    <a:moveTo>
                      <a:pt x="6" y="18"/>
                    </a:moveTo>
                    <a:lnTo>
                      <a:pt x="3" y="13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7" y="13"/>
                    </a:lnTo>
                    <a:lnTo>
                      <a:pt x="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5" name="Freeform 267"/>
              <p:cNvSpPr>
                <a:spLocks/>
              </p:cNvSpPr>
              <p:nvPr/>
            </p:nvSpPr>
            <p:spPr bwMode="auto">
              <a:xfrm>
                <a:off x="1324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6" name="Freeform 268"/>
              <p:cNvSpPr>
                <a:spLocks/>
              </p:cNvSpPr>
              <p:nvPr/>
            </p:nvSpPr>
            <p:spPr bwMode="auto">
              <a:xfrm>
                <a:off x="1231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7" name="Freeform 269"/>
              <p:cNvSpPr>
                <a:spLocks/>
              </p:cNvSpPr>
              <p:nvPr/>
            </p:nvSpPr>
            <p:spPr bwMode="auto">
              <a:xfrm>
                <a:off x="1232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8" name="Freeform 270"/>
              <p:cNvSpPr>
                <a:spLocks/>
              </p:cNvSpPr>
              <p:nvPr/>
            </p:nvSpPr>
            <p:spPr bwMode="auto">
              <a:xfrm>
                <a:off x="1236" y="509"/>
                <a:ext cx="2" cy="2"/>
              </a:xfrm>
              <a:custGeom>
                <a:avLst/>
                <a:gdLst/>
                <a:ahLst/>
                <a:cxnLst>
                  <a:cxn ang="0">
                    <a:pos x="42" y="69"/>
                  </a:cxn>
                  <a:cxn ang="0">
                    <a:pos x="33" y="61"/>
                  </a:cxn>
                  <a:cxn ang="0">
                    <a:pos x="30" y="58"/>
                  </a:cxn>
                  <a:cxn ang="0">
                    <a:pos x="29" y="52"/>
                  </a:cxn>
                  <a:cxn ang="0">
                    <a:pos x="27" y="48"/>
                  </a:cxn>
                  <a:cxn ang="0">
                    <a:pos x="23" y="45"/>
                  </a:cxn>
                  <a:cxn ang="0">
                    <a:pos x="19" y="42"/>
                  </a:cxn>
                  <a:cxn ang="0">
                    <a:pos x="10" y="41"/>
                  </a:cxn>
                  <a:cxn ang="0">
                    <a:pos x="1" y="40"/>
                  </a:cxn>
                  <a:cxn ang="0">
                    <a:pos x="0" y="27"/>
                  </a:cxn>
                  <a:cxn ang="0">
                    <a:pos x="0" y="13"/>
                  </a:cxn>
                  <a:cxn ang="0">
                    <a:pos x="1" y="8"/>
                  </a:cxn>
                  <a:cxn ang="0">
                    <a:pos x="3" y="4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25" y="29"/>
                  </a:cxn>
                  <a:cxn ang="0">
                    <a:pos x="42" y="29"/>
                  </a:cxn>
                  <a:cxn ang="0">
                    <a:pos x="42" y="41"/>
                  </a:cxn>
                  <a:cxn ang="0">
                    <a:pos x="42" y="50"/>
                  </a:cxn>
                  <a:cxn ang="0">
                    <a:pos x="42" y="53"/>
                  </a:cxn>
                  <a:cxn ang="0">
                    <a:pos x="45" y="56"/>
                  </a:cxn>
                  <a:cxn ang="0">
                    <a:pos x="48" y="57"/>
                  </a:cxn>
                  <a:cxn ang="0">
                    <a:pos x="54" y="58"/>
                  </a:cxn>
                  <a:cxn ang="0">
                    <a:pos x="55" y="51"/>
                  </a:cxn>
                  <a:cxn ang="0">
                    <a:pos x="57" y="46"/>
                  </a:cxn>
                  <a:cxn ang="0">
                    <a:pos x="59" y="43"/>
                  </a:cxn>
                  <a:cxn ang="0">
                    <a:pos x="63" y="41"/>
                  </a:cxn>
                  <a:cxn ang="0">
                    <a:pos x="66" y="39"/>
                  </a:cxn>
                  <a:cxn ang="0">
                    <a:pos x="68" y="37"/>
                  </a:cxn>
                  <a:cxn ang="0">
                    <a:pos x="70" y="34"/>
                  </a:cxn>
                  <a:cxn ang="0">
                    <a:pos x="71" y="29"/>
                  </a:cxn>
                  <a:cxn ang="0">
                    <a:pos x="83" y="28"/>
                  </a:cxn>
                  <a:cxn ang="0">
                    <a:pos x="92" y="28"/>
                  </a:cxn>
                  <a:cxn ang="0">
                    <a:pos x="96" y="29"/>
                  </a:cxn>
                  <a:cxn ang="0">
                    <a:pos x="98" y="31"/>
                  </a:cxn>
                  <a:cxn ang="0">
                    <a:pos x="100" y="35"/>
                  </a:cxn>
                  <a:cxn ang="0">
                    <a:pos x="100" y="40"/>
                  </a:cxn>
                  <a:cxn ang="0">
                    <a:pos x="86" y="41"/>
                  </a:cxn>
                  <a:cxn ang="0">
                    <a:pos x="78" y="43"/>
                  </a:cxn>
                  <a:cxn ang="0">
                    <a:pos x="73" y="46"/>
                  </a:cxn>
                  <a:cxn ang="0">
                    <a:pos x="71" y="49"/>
                  </a:cxn>
                  <a:cxn ang="0">
                    <a:pos x="70" y="52"/>
                  </a:cxn>
                  <a:cxn ang="0">
                    <a:pos x="69" y="55"/>
                  </a:cxn>
                  <a:cxn ang="0">
                    <a:pos x="68" y="56"/>
                  </a:cxn>
                  <a:cxn ang="0">
                    <a:pos x="66" y="57"/>
                  </a:cxn>
                  <a:cxn ang="0">
                    <a:pos x="63" y="58"/>
                  </a:cxn>
                  <a:cxn ang="0">
                    <a:pos x="60" y="58"/>
                  </a:cxn>
                  <a:cxn ang="0">
                    <a:pos x="60" y="61"/>
                  </a:cxn>
                  <a:cxn ang="0">
                    <a:pos x="60" y="69"/>
                  </a:cxn>
                  <a:cxn ang="0">
                    <a:pos x="51" y="69"/>
                  </a:cxn>
                  <a:cxn ang="0">
                    <a:pos x="42" y="69"/>
                  </a:cxn>
                </a:cxnLst>
                <a:rect l="0" t="0" r="r" b="b"/>
                <a:pathLst>
                  <a:path w="100" h="69">
                    <a:moveTo>
                      <a:pt x="42" y="69"/>
                    </a:moveTo>
                    <a:lnTo>
                      <a:pt x="33" y="61"/>
                    </a:lnTo>
                    <a:lnTo>
                      <a:pt x="30" y="58"/>
                    </a:lnTo>
                    <a:lnTo>
                      <a:pt x="29" y="52"/>
                    </a:lnTo>
                    <a:lnTo>
                      <a:pt x="27" y="48"/>
                    </a:lnTo>
                    <a:lnTo>
                      <a:pt x="23" y="45"/>
                    </a:lnTo>
                    <a:lnTo>
                      <a:pt x="19" y="42"/>
                    </a:lnTo>
                    <a:lnTo>
                      <a:pt x="10" y="41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25" y="29"/>
                    </a:lnTo>
                    <a:lnTo>
                      <a:pt x="42" y="29"/>
                    </a:lnTo>
                    <a:lnTo>
                      <a:pt x="42" y="41"/>
                    </a:lnTo>
                    <a:lnTo>
                      <a:pt x="42" y="50"/>
                    </a:lnTo>
                    <a:lnTo>
                      <a:pt x="42" y="53"/>
                    </a:lnTo>
                    <a:lnTo>
                      <a:pt x="45" y="56"/>
                    </a:lnTo>
                    <a:lnTo>
                      <a:pt x="48" y="57"/>
                    </a:lnTo>
                    <a:lnTo>
                      <a:pt x="54" y="58"/>
                    </a:lnTo>
                    <a:lnTo>
                      <a:pt x="55" y="51"/>
                    </a:lnTo>
                    <a:lnTo>
                      <a:pt x="57" y="46"/>
                    </a:lnTo>
                    <a:lnTo>
                      <a:pt x="59" y="43"/>
                    </a:lnTo>
                    <a:lnTo>
                      <a:pt x="63" y="41"/>
                    </a:lnTo>
                    <a:lnTo>
                      <a:pt x="66" y="39"/>
                    </a:lnTo>
                    <a:lnTo>
                      <a:pt x="68" y="37"/>
                    </a:lnTo>
                    <a:lnTo>
                      <a:pt x="70" y="34"/>
                    </a:lnTo>
                    <a:lnTo>
                      <a:pt x="71" y="29"/>
                    </a:lnTo>
                    <a:lnTo>
                      <a:pt x="83" y="28"/>
                    </a:lnTo>
                    <a:lnTo>
                      <a:pt x="92" y="28"/>
                    </a:lnTo>
                    <a:lnTo>
                      <a:pt x="96" y="29"/>
                    </a:lnTo>
                    <a:lnTo>
                      <a:pt x="98" y="31"/>
                    </a:lnTo>
                    <a:lnTo>
                      <a:pt x="100" y="35"/>
                    </a:lnTo>
                    <a:lnTo>
                      <a:pt x="100" y="40"/>
                    </a:lnTo>
                    <a:lnTo>
                      <a:pt x="86" y="41"/>
                    </a:lnTo>
                    <a:lnTo>
                      <a:pt x="78" y="43"/>
                    </a:lnTo>
                    <a:lnTo>
                      <a:pt x="73" y="46"/>
                    </a:lnTo>
                    <a:lnTo>
                      <a:pt x="71" y="49"/>
                    </a:lnTo>
                    <a:lnTo>
                      <a:pt x="70" y="52"/>
                    </a:lnTo>
                    <a:lnTo>
                      <a:pt x="69" y="55"/>
                    </a:lnTo>
                    <a:lnTo>
                      <a:pt x="68" y="56"/>
                    </a:lnTo>
                    <a:lnTo>
                      <a:pt x="66" y="57"/>
                    </a:lnTo>
                    <a:lnTo>
                      <a:pt x="63" y="58"/>
                    </a:lnTo>
                    <a:lnTo>
                      <a:pt x="60" y="58"/>
                    </a:lnTo>
                    <a:lnTo>
                      <a:pt x="60" y="61"/>
                    </a:lnTo>
                    <a:lnTo>
                      <a:pt x="60" y="69"/>
                    </a:lnTo>
                    <a:lnTo>
                      <a:pt x="51" y="69"/>
                    </a:lnTo>
                    <a:lnTo>
                      <a:pt x="42" y="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9" name="Freeform 271"/>
              <p:cNvSpPr>
                <a:spLocks/>
              </p:cNvSpPr>
              <p:nvPr/>
            </p:nvSpPr>
            <p:spPr bwMode="auto">
              <a:xfrm>
                <a:off x="1240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0" name="Freeform 272"/>
              <p:cNvSpPr>
                <a:spLocks/>
              </p:cNvSpPr>
              <p:nvPr/>
            </p:nvSpPr>
            <p:spPr bwMode="auto">
              <a:xfrm>
                <a:off x="1261" y="510"/>
                <a:ext cx="1" cy="1"/>
              </a:xfrm>
              <a:custGeom>
                <a:avLst/>
                <a:gdLst/>
                <a:ahLst/>
                <a:cxnLst>
                  <a:cxn ang="0">
                    <a:pos x="11" y="40"/>
                  </a:cxn>
                  <a:cxn ang="0">
                    <a:pos x="3" y="32"/>
                  </a:cxn>
                  <a:cxn ang="0">
                    <a:pos x="0" y="29"/>
                  </a:cxn>
                  <a:cxn ang="0">
                    <a:pos x="0" y="20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5" y="1"/>
                  </a:cxn>
                  <a:cxn ang="0">
                    <a:pos x="20" y="3"/>
                  </a:cxn>
                  <a:cxn ang="0">
                    <a:pos x="24" y="7"/>
                  </a:cxn>
                  <a:cxn ang="0">
                    <a:pos x="29" y="11"/>
                  </a:cxn>
                  <a:cxn ang="0">
                    <a:pos x="23" y="12"/>
                  </a:cxn>
                  <a:cxn ang="0">
                    <a:pos x="18" y="12"/>
                  </a:cxn>
                  <a:cxn ang="0">
                    <a:pos x="15" y="14"/>
                  </a:cxn>
                  <a:cxn ang="0">
                    <a:pos x="13" y="16"/>
                  </a:cxn>
                  <a:cxn ang="0">
                    <a:pos x="11" y="21"/>
                  </a:cxn>
                  <a:cxn ang="0">
                    <a:pos x="11" y="29"/>
                  </a:cxn>
                  <a:cxn ang="0">
                    <a:pos x="15" y="30"/>
                  </a:cxn>
                  <a:cxn ang="0">
                    <a:pos x="20" y="32"/>
                  </a:cxn>
                  <a:cxn ang="0">
                    <a:pos x="24" y="36"/>
                  </a:cxn>
                  <a:cxn ang="0">
                    <a:pos x="29" y="40"/>
                  </a:cxn>
                  <a:cxn ang="0">
                    <a:pos x="20" y="40"/>
                  </a:cxn>
                  <a:cxn ang="0">
                    <a:pos x="11" y="40"/>
                  </a:cxn>
                </a:cxnLst>
                <a:rect l="0" t="0" r="r" b="b"/>
                <a:pathLst>
                  <a:path w="29" h="40">
                    <a:moveTo>
                      <a:pt x="11" y="40"/>
                    </a:moveTo>
                    <a:lnTo>
                      <a:pt x="3" y="32"/>
                    </a:lnTo>
                    <a:lnTo>
                      <a:pt x="0" y="29"/>
                    </a:lnTo>
                    <a:lnTo>
                      <a:pt x="0" y="20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5" y="1"/>
                    </a:lnTo>
                    <a:lnTo>
                      <a:pt x="20" y="3"/>
                    </a:lnTo>
                    <a:lnTo>
                      <a:pt x="24" y="7"/>
                    </a:lnTo>
                    <a:lnTo>
                      <a:pt x="29" y="11"/>
                    </a:lnTo>
                    <a:lnTo>
                      <a:pt x="23" y="12"/>
                    </a:lnTo>
                    <a:lnTo>
                      <a:pt x="18" y="12"/>
                    </a:lnTo>
                    <a:lnTo>
                      <a:pt x="15" y="14"/>
                    </a:lnTo>
                    <a:lnTo>
                      <a:pt x="13" y="16"/>
                    </a:lnTo>
                    <a:lnTo>
                      <a:pt x="11" y="21"/>
                    </a:lnTo>
                    <a:lnTo>
                      <a:pt x="11" y="29"/>
                    </a:lnTo>
                    <a:lnTo>
                      <a:pt x="15" y="30"/>
                    </a:lnTo>
                    <a:lnTo>
                      <a:pt x="20" y="32"/>
                    </a:lnTo>
                    <a:lnTo>
                      <a:pt x="24" y="36"/>
                    </a:lnTo>
                    <a:lnTo>
                      <a:pt x="29" y="40"/>
                    </a:lnTo>
                    <a:lnTo>
                      <a:pt x="20" y="40"/>
                    </a:lnTo>
                    <a:lnTo>
                      <a:pt x="11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1" name="Freeform 273"/>
              <p:cNvSpPr>
                <a:spLocks/>
              </p:cNvSpPr>
              <p:nvPr/>
            </p:nvSpPr>
            <p:spPr bwMode="auto">
              <a:xfrm>
                <a:off x="1263" y="509"/>
                <a:ext cx="1" cy="2"/>
              </a:xfrm>
              <a:custGeom>
                <a:avLst/>
                <a:gdLst/>
                <a:ahLst/>
                <a:cxnLst>
                  <a:cxn ang="0">
                    <a:pos x="59" y="87"/>
                  </a:cxn>
                  <a:cxn ang="0">
                    <a:pos x="59" y="79"/>
                  </a:cxn>
                  <a:cxn ang="0">
                    <a:pos x="59" y="76"/>
                  </a:cxn>
                  <a:cxn ang="0">
                    <a:pos x="50" y="76"/>
                  </a:cxn>
                  <a:cxn ang="0">
                    <a:pos x="40" y="76"/>
                  </a:cxn>
                  <a:cxn ang="0">
                    <a:pos x="40" y="67"/>
                  </a:cxn>
                  <a:cxn ang="0">
                    <a:pos x="40" y="58"/>
                  </a:cxn>
                  <a:cxn ang="0">
                    <a:pos x="26" y="59"/>
                  </a:cxn>
                  <a:cxn ang="0">
                    <a:pos x="17" y="61"/>
                  </a:cxn>
                  <a:cxn ang="0">
                    <a:pos x="13" y="64"/>
                  </a:cxn>
                  <a:cxn ang="0">
                    <a:pos x="11" y="67"/>
                  </a:cxn>
                  <a:cxn ang="0">
                    <a:pos x="10" y="70"/>
                  </a:cxn>
                  <a:cxn ang="0">
                    <a:pos x="9" y="73"/>
                  </a:cxn>
                  <a:cxn ang="0">
                    <a:pos x="8" y="74"/>
                  </a:cxn>
                  <a:cxn ang="0">
                    <a:pos x="6" y="75"/>
                  </a:cxn>
                  <a:cxn ang="0">
                    <a:pos x="3" y="76"/>
                  </a:cxn>
                  <a:cxn ang="0">
                    <a:pos x="0" y="76"/>
                  </a:cxn>
                  <a:cxn ang="0">
                    <a:pos x="1" y="71"/>
                  </a:cxn>
                  <a:cxn ang="0">
                    <a:pos x="3" y="67"/>
                  </a:cxn>
                  <a:cxn ang="0">
                    <a:pos x="7" y="63"/>
                  </a:cxn>
                  <a:cxn ang="0">
                    <a:pos x="11" y="58"/>
                  </a:cxn>
                  <a:cxn ang="0">
                    <a:pos x="12" y="47"/>
                  </a:cxn>
                  <a:cxn ang="0">
                    <a:pos x="12" y="34"/>
                  </a:cxn>
                  <a:cxn ang="0">
                    <a:pos x="11" y="28"/>
                  </a:cxn>
                  <a:cxn ang="0">
                    <a:pos x="9" y="22"/>
                  </a:cxn>
                  <a:cxn ang="0">
                    <a:pos x="7" y="20"/>
                  </a:cxn>
                  <a:cxn ang="0">
                    <a:pos x="5" y="19"/>
                  </a:cxn>
                  <a:cxn ang="0">
                    <a:pos x="2" y="18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20" y="18"/>
                  </a:cxn>
                  <a:cxn ang="0">
                    <a:pos x="29" y="18"/>
                  </a:cxn>
                  <a:cxn ang="0">
                    <a:pos x="29" y="30"/>
                  </a:cxn>
                  <a:cxn ang="0">
                    <a:pos x="29" y="47"/>
                  </a:cxn>
                  <a:cxn ang="0">
                    <a:pos x="32" y="50"/>
                  </a:cxn>
                  <a:cxn ang="0">
                    <a:pos x="40" y="58"/>
                  </a:cxn>
                  <a:cxn ang="0">
                    <a:pos x="50" y="58"/>
                  </a:cxn>
                  <a:cxn ang="0">
                    <a:pos x="59" y="58"/>
                  </a:cxn>
                  <a:cxn ang="0">
                    <a:pos x="61" y="68"/>
                  </a:cxn>
                  <a:cxn ang="0">
                    <a:pos x="65" y="77"/>
                  </a:cxn>
                  <a:cxn ang="0">
                    <a:pos x="66" y="81"/>
                  </a:cxn>
                  <a:cxn ang="0">
                    <a:pos x="66" y="84"/>
                  </a:cxn>
                  <a:cxn ang="0">
                    <a:pos x="65" y="86"/>
                  </a:cxn>
                  <a:cxn ang="0">
                    <a:pos x="64" y="87"/>
                  </a:cxn>
                  <a:cxn ang="0">
                    <a:pos x="61" y="87"/>
                  </a:cxn>
                  <a:cxn ang="0">
                    <a:pos x="59" y="87"/>
                  </a:cxn>
                </a:cxnLst>
                <a:rect l="0" t="0" r="r" b="b"/>
                <a:pathLst>
                  <a:path w="66" h="87">
                    <a:moveTo>
                      <a:pt x="59" y="87"/>
                    </a:moveTo>
                    <a:lnTo>
                      <a:pt x="59" y="79"/>
                    </a:lnTo>
                    <a:lnTo>
                      <a:pt x="59" y="76"/>
                    </a:lnTo>
                    <a:lnTo>
                      <a:pt x="50" y="76"/>
                    </a:lnTo>
                    <a:lnTo>
                      <a:pt x="40" y="76"/>
                    </a:lnTo>
                    <a:lnTo>
                      <a:pt x="40" y="67"/>
                    </a:lnTo>
                    <a:lnTo>
                      <a:pt x="40" y="58"/>
                    </a:lnTo>
                    <a:lnTo>
                      <a:pt x="26" y="59"/>
                    </a:lnTo>
                    <a:lnTo>
                      <a:pt x="17" y="61"/>
                    </a:lnTo>
                    <a:lnTo>
                      <a:pt x="13" y="64"/>
                    </a:lnTo>
                    <a:lnTo>
                      <a:pt x="11" y="67"/>
                    </a:lnTo>
                    <a:lnTo>
                      <a:pt x="10" y="70"/>
                    </a:lnTo>
                    <a:lnTo>
                      <a:pt x="9" y="73"/>
                    </a:lnTo>
                    <a:lnTo>
                      <a:pt x="8" y="74"/>
                    </a:lnTo>
                    <a:lnTo>
                      <a:pt x="6" y="75"/>
                    </a:lnTo>
                    <a:lnTo>
                      <a:pt x="3" y="76"/>
                    </a:lnTo>
                    <a:lnTo>
                      <a:pt x="0" y="76"/>
                    </a:lnTo>
                    <a:lnTo>
                      <a:pt x="1" y="71"/>
                    </a:lnTo>
                    <a:lnTo>
                      <a:pt x="3" y="67"/>
                    </a:lnTo>
                    <a:lnTo>
                      <a:pt x="7" y="63"/>
                    </a:lnTo>
                    <a:lnTo>
                      <a:pt x="11" y="58"/>
                    </a:lnTo>
                    <a:lnTo>
                      <a:pt x="12" y="47"/>
                    </a:lnTo>
                    <a:lnTo>
                      <a:pt x="12" y="34"/>
                    </a:lnTo>
                    <a:lnTo>
                      <a:pt x="11" y="28"/>
                    </a:lnTo>
                    <a:lnTo>
                      <a:pt x="9" y="22"/>
                    </a:lnTo>
                    <a:lnTo>
                      <a:pt x="7" y="20"/>
                    </a:lnTo>
                    <a:lnTo>
                      <a:pt x="5" y="19"/>
                    </a:lnTo>
                    <a:lnTo>
                      <a:pt x="2" y="18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20" y="18"/>
                    </a:lnTo>
                    <a:lnTo>
                      <a:pt x="29" y="18"/>
                    </a:lnTo>
                    <a:lnTo>
                      <a:pt x="29" y="30"/>
                    </a:lnTo>
                    <a:lnTo>
                      <a:pt x="29" y="47"/>
                    </a:lnTo>
                    <a:lnTo>
                      <a:pt x="32" y="50"/>
                    </a:lnTo>
                    <a:lnTo>
                      <a:pt x="40" y="58"/>
                    </a:lnTo>
                    <a:lnTo>
                      <a:pt x="50" y="58"/>
                    </a:lnTo>
                    <a:lnTo>
                      <a:pt x="59" y="58"/>
                    </a:lnTo>
                    <a:lnTo>
                      <a:pt x="61" y="68"/>
                    </a:lnTo>
                    <a:lnTo>
                      <a:pt x="65" y="77"/>
                    </a:lnTo>
                    <a:lnTo>
                      <a:pt x="66" y="81"/>
                    </a:lnTo>
                    <a:lnTo>
                      <a:pt x="66" y="84"/>
                    </a:lnTo>
                    <a:lnTo>
                      <a:pt x="65" y="86"/>
                    </a:lnTo>
                    <a:lnTo>
                      <a:pt x="64" y="87"/>
                    </a:lnTo>
                    <a:lnTo>
                      <a:pt x="61" y="87"/>
                    </a:lnTo>
                    <a:lnTo>
                      <a:pt x="59" y="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2" name="Freeform 274"/>
              <p:cNvSpPr>
                <a:spLocks/>
              </p:cNvSpPr>
              <p:nvPr/>
            </p:nvSpPr>
            <p:spPr bwMode="auto">
              <a:xfrm>
                <a:off x="1271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13"/>
                  </a:cxn>
                  <a:cxn ang="0">
                    <a:pos x="19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13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3" name="Freeform 275"/>
              <p:cNvSpPr>
                <a:spLocks/>
              </p:cNvSpPr>
              <p:nvPr/>
            </p:nvSpPr>
            <p:spPr bwMode="auto">
              <a:xfrm>
                <a:off x="1273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4" name="Freeform 276"/>
              <p:cNvSpPr>
                <a:spLocks/>
              </p:cNvSpPr>
              <p:nvPr/>
            </p:nvSpPr>
            <p:spPr bwMode="auto">
              <a:xfrm>
                <a:off x="1307" y="51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5" name="Freeform 277"/>
              <p:cNvSpPr>
                <a:spLocks/>
              </p:cNvSpPr>
              <p:nvPr/>
            </p:nvSpPr>
            <p:spPr bwMode="auto">
              <a:xfrm>
                <a:off x="1325" y="509"/>
                <a:ext cx="2" cy="2"/>
              </a:xfrm>
              <a:custGeom>
                <a:avLst/>
                <a:gdLst/>
                <a:ahLst/>
                <a:cxnLst>
                  <a:cxn ang="0">
                    <a:pos x="48" y="99"/>
                  </a:cxn>
                  <a:cxn ang="0">
                    <a:pos x="48" y="83"/>
                  </a:cxn>
                  <a:cxn ang="0">
                    <a:pos x="48" y="70"/>
                  </a:cxn>
                  <a:cxn ang="0">
                    <a:pos x="43" y="66"/>
                  </a:cxn>
                  <a:cxn ang="0">
                    <a:pos x="39" y="62"/>
                  </a:cxn>
                  <a:cxn ang="0">
                    <a:pos x="35" y="60"/>
                  </a:cxn>
                  <a:cxn ang="0">
                    <a:pos x="30" y="59"/>
                  </a:cxn>
                  <a:cxn ang="0">
                    <a:pos x="39" y="59"/>
                  </a:cxn>
                  <a:cxn ang="0">
                    <a:pos x="48" y="59"/>
                  </a:cxn>
                  <a:cxn ang="0">
                    <a:pos x="48" y="46"/>
                  </a:cxn>
                  <a:cxn ang="0">
                    <a:pos x="48" y="33"/>
                  </a:cxn>
                  <a:cxn ang="0">
                    <a:pos x="48" y="22"/>
                  </a:cxn>
                  <a:cxn ang="0">
                    <a:pos x="48" y="12"/>
                  </a:cxn>
                  <a:cxn ang="0">
                    <a:pos x="31" y="12"/>
                  </a:cxn>
                  <a:cxn ang="0">
                    <a:pos x="18" y="12"/>
                  </a:cxn>
                  <a:cxn ang="0">
                    <a:pos x="19" y="18"/>
                  </a:cxn>
                  <a:cxn ang="0">
                    <a:pos x="21" y="25"/>
                  </a:cxn>
                  <a:cxn ang="0">
                    <a:pos x="25" y="33"/>
                  </a:cxn>
                  <a:cxn ang="0">
                    <a:pos x="30" y="41"/>
                  </a:cxn>
                  <a:cxn ang="0">
                    <a:pos x="13" y="41"/>
                  </a:cxn>
                  <a:cxn ang="0">
                    <a:pos x="0" y="41"/>
                  </a:cxn>
                  <a:cxn ang="0">
                    <a:pos x="0" y="25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9" y="4"/>
                  </a:cxn>
                  <a:cxn ang="0">
                    <a:pos x="13" y="2"/>
                  </a:cxn>
                  <a:cxn ang="0">
                    <a:pos x="18" y="1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3" y="1"/>
                  </a:cxn>
                  <a:cxn ang="0">
                    <a:pos x="46" y="3"/>
                  </a:cxn>
                  <a:cxn ang="0">
                    <a:pos x="47" y="7"/>
                  </a:cxn>
                  <a:cxn ang="0">
                    <a:pos x="48" y="12"/>
                  </a:cxn>
                  <a:cxn ang="0">
                    <a:pos x="60" y="12"/>
                  </a:cxn>
                  <a:cxn ang="0">
                    <a:pos x="77" y="12"/>
                  </a:cxn>
                  <a:cxn ang="0">
                    <a:pos x="78" y="18"/>
                  </a:cxn>
                  <a:cxn ang="0">
                    <a:pos x="80" y="25"/>
                  </a:cxn>
                  <a:cxn ang="0">
                    <a:pos x="84" y="33"/>
                  </a:cxn>
                  <a:cxn ang="0">
                    <a:pos x="88" y="41"/>
                  </a:cxn>
                  <a:cxn ang="0">
                    <a:pos x="72" y="41"/>
                  </a:cxn>
                  <a:cxn ang="0">
                    <a:pos x="60" y="41"/>
                  </a:cxn>
                  <a:cxn ang="0">
                    <a:pos x="55" y="46"/>
                  </a:cxn>
                  <a:cxn ang="0">
                    <a:pos x="51" y="50"/>
                  </a:cxn>
                  <a:cxn ang="0">
                    <a:pos x="49" y="54"/>
                  </a:cxn>
                  <a:cxn ang="0">
                    <a:pos x="48" y="59"/>
                  </a:cxn>
                  <a:cxn ang="0">
                    <a:pos x="48" y="62"/>
                  </a:cxn>
                  <a:cxn ang="0">
                    <a:pos x="48" y="70"/>
                  </a:cxn>
                  <a:cxn ang="0">
                    <a:pos x="60" y="70"/>
                  </a:cxn>
                  <a:cxn ang="0">
                    <a:pos x="77" y="70"/>
                  </a:cxn>
                  <a:cxn ang="0">
                    <a:pos x="78" y="76"/>
                  </a:cxn>
                  <a:cxn ang="0">
                    <a:pos x="80" y="83"/>
                  </a:cxn>
                  <a:cxn ang="0">
                    <a:pos x="84" y="91"/>
                  </a:cxn>
                  <a:cxn ang="0">
                    <a:pos x="88" y="99"/>
                  </a:cxn>
                  <a:cxn ang="0">
                    <a:pos x="76" y="99"/>
                  </a:cxn>
                  <a:cxn ang="0">
                    <a:pos x="66" y="99"/>
                  </a:cxn>
                  <a:cxn ang="0">
                    <a:pos x="57" y="99"/>
                  </a:cxn>
                  <a:cxn ang="0">
                    <a:pos x="48" y="99"/>
                  </a:cxn>
                </a:cxnLst>
                <a:rect l="0" t="0" r="r" b="b"/>
                <a:pathLst>
                  <a:path w="88" h="99">
                    <a:moveTo>
                      <a:pt x="48" y="99"/>
                    </a:moveTo>
                    <a:lnTo>
                      <a:pt x="48" y="83"/>
                    </a:lnTo>
                    <a:lnTo>
                      <a:pt x="48" y="70"/>
                    </a:lnTo>
                    <a:lnTo>
                      <a:pt x="43" y="66"/>
                    </a:lnTo>
                    <a:lnTo>
                      <a:pt x="39" y="62"/>
                    </a:lnTo>
                    <a:lnTo>
                      <a:pt x="35" y="60"/>
                    </a:lnTo>
                    <a:lnTo>
                      <a:pt x="30" y="59"/>
                    </a:lnTo>
                    <a:lnTo>
                      <a:pt x="39" y="59"/>
                    </a:lnTo>
                    <a:lnTo>
                      <a:pt x="48" y="59"/>
                    </a:lnTo>
                    <a:lnTo>
                      <a:pt x="48" y="46"/>
                    </a:lnTo>
                    <a:lnTo>
                      <a:pt x="48" y="33"/>
                    </a:lnTo>
                    <a:lnTo>
                      <a:pt x="48" y="22"/>
                    </a:lnTo>
                    <a:lnTo>
                      <a:pt x="48" y="12"/>
                    </a:lnTo>
                    <a:lnTo>
                      <a:pt x="31" y="12"/>
                    </a:lnTo>
                    <a:lnTo>
                      <a:pt x="18" y="12"/>
                    </a:lnTo>
                    <a:lnTo>
                      <a:pt x="19" y="18"/>
                    </a:lnTo>
                    <a:lnTo>
                      <a:pt x="21" y="25"/>
                    </a:lnTo>
                    <a:lnTo>
                      <a:pt x="25" y="33"/>
                    </a:lnTo>
                    <a:lnTo>
                      <a:pt x="30" y="41"/>
                    </a:lnTo>
                    <a:lnTo>
                      <a:pt x="13" y="41"/>
                    </a:lnTo>
                    <a:lnTo>
                      <a:pt x="0" y="41"/>
                    </a:lnTo>
                    <a:lnTo>
                      <a:pt x="0" y="25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9" y="4"/>
                    </a:lnTo>
                    <a:lnTo>
                      <a:pt x="13" y="2"/>
                    </a:lnTo>
                    <a:lnTo>
                      <a:pt x="18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3" y="1"/>
                    </a:lnTo>
                    <a:lnTo>
                      <a:pt x="46" y="3"/>
                    </a:lnTo>
                    <a:lnTo>
                      <a:pt x="47" y="7"/>
                    </a:lnTo>
                    <a:lnTo>
                      <a:pt x="48" y="12"/>
                    </a:lnTo>
                    <a:lnTo>
                      <a:pt x="60" y="12"/>
                    </a:lnTo>
                    <a:lnTo>
                      <a:pt x="77" y="12"/>
                    </a:lnTo>
                    <a:lnTo>
                      <a:pt x="78" y="18"/>
                    </a:lnTo>
                    <a:lnTo>
                      <a:pt x="80" y="25"/>
                    </a:lnTo>
                    <a:lnTo>
                      <a:pt x="84" y="33"/>
                    </a:lnTo>
                    <a:lnTo>
                      <a:pt x="88" y="41"/>
                    </a:lnTo>
                    <a:lnTo>
                      <a:pt x="72" y="41"/>
                    </a:lnTo>
                    <a:lnTo>
                      <a:pt x="60" y="41"/>
                    </a:lnTo>
                    <a:lnTo>
                      <a:pt x="55" y="46"/>
                    </a:lnTo>
                    <a:lnTo>
                      <a:pt x="51" y="50"/>
                    </a:lnTo>
                    <a:lnTo>
                      <a:pt x="49" y="54"/>
                    </a:lnTo>
                    <a:lnTo>
                      <a:pt x="48" y="59"/>
                    </a:lnTo>
                    <a:lnTo>
                      <a:pt x="48" y="62"/>
                    </a:lnTo>
                    <a:lnTo>
                      <a:pt x="48" y="70"/>
                    </a:lnTo>
                    <a:lnTo>
                      <a:pt x="60" y="70"/>
                    </a:lnTo>
                    <a:lnTo>
                      <a:pt x="77" y="70"/>
                    </a:lnTo>
                    <a:lnTo>
                      <a:pt x="78" y="76"/>
                    </a:lnTo>
                    <a:lnTo>
                      <a:pt x="80" y="83"/>
                    </a:lnTo>
                    <a:lnTo>
                      <a:pt x="84" y="91"/>
                    </a:lnTo>
                    <a:lnTo>
                      <a:pt x="88" y="99"/>
                    </a:lnTo>
                    <a:lnTo>
                      <a:pt x="76" y="99"/>
                    </a:lnTo>
                    <a:lnTo>
                      <a:pt x="66" y="99"/>
                    </a:lnTo>
                    <a:lnTo>
                      <a:pt x="57" y="99"/>
                    </a:lnTo>
                    <a:lnTo>
                      <a:pt x="48" y="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6" name="Freeform 278"/>
              <p:cNvSpPr>
                <a:spLocks/>
              </p:cNvSpPr>
              <p:nvPr/>
            </p:nvSpPr>
            <p:spPr bwMode="auto">
              <a:xfrm>
                <a:off x="1138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1" y="21"/>
                  </a:cxn>
                  <a:cxn ang="0">
                    <a:pos x="4" y="13"/>
                  </a:cxn>
                  <a:cxn ang="0">
                    <a:pos x="7" y="6"/>
                  </a:cxn>
                  <a:cxn ang="0">
                    <a:pos x="12" y="1"/>
                  </a:cxn>
                  <a:cxn ang="0">
                    <a:pos x="24" y="0"/>
                  </a:cxn>
                  <a:cxn ang="0">
                    <a:pos x="33" y="0"/>
                  </a:cxn>
                  <a:cxn ang="0">
                    <a:pos x="36" y="1"/>
                  </a:cxn>
                  <a:cxn ang="0">
                    <a:pos x="39" y="3"/>
                  </a:cxn>
                  <a:cxn ang="0">
                    <a:pos x="40" y="7"/>
                  </a:cxn>
                  <a:cxn ang="0">
                    <a:pos x="41" y="12"/>
                  </a:cxn>
                  <a:cxn ang="0">
                    <a:pos x="27" y="13"/>
                  </a:cxn>
                  <a:cxn ang="0">
                    <a:pos x="18" y="15"/>
                  </a:cxn>
                  <a:cxn ang="0">
                    <a:pos x="14" y="18"/>
                  </a:cxn>
                  <a:cxn ang="0">
                    <a:pos x="12" y="21"/>
                  </a:cxn>
                  <a:cxn ang="0">
                    <a:pos x="11" y="24"/>
                  </a:cxn>
                  <a:cxn ang="0">
                    <a:pos x="10" y="27"/>
                  </a:cxn>
                  <a:cxn ang="0">
                    <a:pos x="8" y="28"/>
                  </a:cxn>
                  <a:cxn ang="0">
                    <a:pos x="7" y="29"/>
                  </a:cxn>
                  <a:cxn ang="0">
                    <a:pos x="4" y="30"/>
                  </a:cxn>
                  <a:cxn ang="0">
                    <a:pos x="0" y="30"/>
                  </a:cxn>
                </a:cxnLst>
                <a:rect l="0" t="0" r="r" b="b"/>
                <a:pathLst>
                  <a:path w="41" h="30">
                    <a:moveTo>
                      <a:pt x="0" y="30"/>
                    </a:moveTo>
                    <a:lnTo>
                      <a:pt x="1" y="21"/>
                    </a:lnTo>
                    <a:lnTo>
                      <a:pt x="4" y="13"/>
                    </a:lnTo>
                    <a:lnTo>
                      <a:pt x="7" y="6"/>
                    </a:lnTo>
                    <a:lnTo>
                      <a:pt x="12" y="1"/>
                    </a:lnTo>
                    <a:lnTo>
                      <a:pt x="24" y="0"/>
                    </a:lnTo>
                    <a:lnTo>
                      <a:pt x="33" y="0"/>
                    </a:lnTo>
                    <a:lnTo>
                      <a:pt x="36" y="1"/>
                    </a:lnTo>
                    <a:lnTo>
                      <a:pt x="39" y="3"/>
                    </a:lnTo>
                    <a:lnTo>
                      <a:pt x="40" y="7"/>
                    </a:lnTo>
                    <a:lnTo>
                      <a:pt x="41" y="12"/>
                    </a:lnTo>
                    <a:lnTo>
                      <a:pt x="27" y="13"/>
                    </a:lnTo>
                    <a:lnTo>
                      <a:pt x="18" y="15"/>
                    </a:lnTo>
                    <a:lnTo>
                      <a:pt x="14" y="18"/>
                    </a:lnTo>
                    <a:lnTo>
                      <a:pt x="12" y="21"/>
                    </a:lnTo>
                    <a:lnTo>
                      <a:pt x="11" y="24"/>
                    </a:lnTo>
                    <a:lnTo>
                      <a:pt x="10" y="27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4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7" name="Freeform 279"/>
              <p:cNvSpPr>
                <a:spLocks/>
              </p:cNvSpPr>
              <p:nvPr/>
            </p:nvSpPr>
            <p:spPr bwMode="auto">
              <a:xfrm>
                <a:off x="1142" y="510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0"/>
                  </a:cxn>
                  <a:cxn ang="0">
                    <a:pos x="17" y="11"/>
                  </a:cxn>
                  <a:cxn ang="0">
                    <a:pos x="13" y="7"/>
                  </a:cxn>
                  <a:cxn ang="0">
                    <a:pos x="9" y="3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1" y="0"/>
                  </a:cxn>
                  <a:cxn ang="0">
                    <a:pos x="58" y="0"/>
                  </a:cxn>
                  <a:cxn ang="0">
                    <a:pos x="59" y="9"/>
                  </a:cxn>
                  <a:cxn ang="0">
                    <a:pos x="59" y="19"/>
                  </a:cxn>
                  <a:cxn ang="0">
                    <a:pos x="58" y="23"/>
                  </a:cxn>
                  <a:cxn ang="0">
                    <a:pos x="55" y="26"/>
                  </a:cxn>
                  <a:cxn ang="0">
                    <a:pos x="52" y="28"/>
                  </a:cxn>
                  <a:cxn ang="0">
                    <a:pos x="46" y="29"/>
                  </a:cxn>
                  <a:cxn ang="0">
                    <a:pos x="46" y="20"/>
                  </a:cxn>
                  <a:cxn ang="0">
                    <a:pos x="46" y="11"/>
                  </a:cxn>
                  <a:cxn ang="0">
                    <a:pos x="38" y="11"/>
                  </a:cxn>
                  <a:cxn ang="0">
                    <a:pos x="29" y="11"/>
                  </a:cxn>
                  <a:cxn ang="0">
                    <a:pos x="25" y="16"/>
                  </a:cxn>
                  <a:cxn ang="0">
                    <a:pos x="21" y="20"/>
                  </a:cxn>
                  <a:cxn ang="0">
                    <a:pos x="18" y="24"/>
                  </a:cxn>
                  <a:cxn ang="0">
                    <a:pos x="17" y="29"/>
                  </a:cxn>
                </a:cxnLst>
                <a:rect l="0" t="0" r="r" b="b"/>
                <a:pathLst>
                  <a:path w="59" h="29">
                    <a:moveTo>
                      <a:pt x="17" y="29"/>
                    </a:moveTo>
                    <a:lnTo>
                      <a:pt x="17" y="20"/>
                    </a:lnTo>
                    <a:lnTo>
                      <a:pt x="17" y="11"/>
                    </a:lnTo>
                    <a:lnTo>
                      <a:pt x="13" y="7"/>
                    </a:lnTo>
                    <a:lnTo>
                      <a:pt x="9" y="3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9" y="9"/>
                    </a:lnTo>
                    <a:lnTo>
                      <a:pt x="59" y="19"/>
                    </a:lnTo>
                    <a:lnTo>
                      <a:pt x="58" y="23"/>
                    </a:lnTo>
                    <a:lnTo>
                      <a:pt x="55" y="26"/>
                    </a:lnTo>
                    <a:lnTo>
                      <a:pt x="52" y="28"/>
                    </a:lnTo>
                    <a:lnTo>
                      <a:pt x="46" y="29"/>
                    </a:lnTo>
                    <a:lnTo>
                      <a:pt x="46" y="20"/>
                    </a:lnTo>
                    <a:lnTo>
                      <a:pt x="46" y="11"/>
                    </a:lnTo>
                    <a:lnTo>
                      <a:pt x="38" y="11"/>
                    </a:lnTo>
                    <a:lnTo>
                      <a:pt x="29" y="11"/>
                    </a:lnTo>
                    <a:lnTo>
                      <a:pt x="25" y="16"/>
                    </a:lnTo>
                    <a:lnTo>
                      <a:pt x="21" y="20"/>
                    </a:lnTo>
                    <a:lnTo>
                      <a:pt x="18" y="24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8" name="Freeform 280"/>
              <p:cNvSpPr>
                <a:spLocks/>
              </p:cNvSpPr>
              <p:nvPr/>
            </p:nvSpPr>
            <p:spPr bwMode="auto">
              <a:xfrm>
                <a:off x="1144" y="510"/>
                <a:ext cx="2" cy="1"/>
              </a:xfrm>
              <a:custGeom>
                <a:avLst/>
                <a:gdLst/>
                <a:ahLst/>
                <a:cxnLst>
                  <a:cxn ang="0">
                    <a:pos x="17" y="32"/>
                  </a:cxn>
                  <a:cxn ang="0">
                    <a:pos x="17" y="25"/>
                  </a:cxn>
                  <a:cxn ang="0">
                    <a:pos x="15" y="20"/>
                  </a:cxn>
                  <a:cxn ang="0">
                    <a:pos x="12" y="17"/>
                  </a:cxn>
                  <a:cxn ang="0">
                    <a:pos x="9" y="15"/>
                  </a:cxn>
                  <a:cxn ang="0">
                    <a:pos x="5" y="13"/>
                  </a:cxn>
                  <a:cxn ang="0">
                    <a:pos x="3" y="11"/>
                  </a:cxn>
                  <a:cxn ang="0">
                    <a:pos x="1" y="8"/>
                  </a:cxn>
                  <a:cxn ang="0">
                    <a:pos x="0" y="3"/>
                  </a:cxn>
                  <a:cxn ang="0">
                    <a:pos x="9" y="5"/>
                  </a:cxn>
                  <a:cxn ang="0">
                    <a:pos x="19" y="9"/>
                  </a:cxn>
                  <a:cxn ang="0">
                    <a:pos x="23" y="10"/>
                  </a:cxn>
                  <a:cxn ang="0">
                    <a:pos x="26" y="10"/>
                  </a:cxn>
                  <a:cxn ang="0">
                    <a:pos x="27" y="9"/>
                  </a:cxn>
                  <a:cxn ang="0">
                    <a:pos x="28" y="8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45" y="1"/>
                  </a:cxn>
                  <a:cxn ang="0">
                    <a:pos x="64" y="0"/>
                  </a:cxn>
                  <a:cxn ang="0">
                    <a:pos x="73" y="0"/>
                  </a:cxn>
                  <a:cxn ang="0">
                    <a:pos x="80" y="3"/>
                  </a:cxn>
                  <a:cxn ang="0">
                    <a:pos x="83" y="5"/>
                  </a:cxn>
                  <a:cxn ang="0">
                    <a:pos x="85" y="7"/>
                  </a:cxn>
                  <a:cxn ang="0">
                    <a:pos x="87" y="10"/>
                  </a:cxn>
                  <a:cxn ang="0">
                    <a:pos x="87" y="14"/>
                  </a:cxn>
                  <a:cxn ang="0">
                    <a:pos x="75" y="14"/>
                  </a:cxn>
                  <a:cxn ang="0">
                    <a:pos x="64" y="14"/>
                  </a:cxn>
                  <a:cxn ang="0">
                    <a:pos x="55" y="14"/>
                  </a:cxn>
                  <a:cxn ang="0">
                    <a:pos x="46" y="14"/>
                  </a:cxn>
                  <a:cxn ang="0">
                    <a:pos x="46" y="23"/>
                  </a:cxn>
                  <a:cxn ang="0">
                    <a:pos x="46" y="32"/>
                  </a:cxn>
                  <a:cxn ang="0">
                    <a:pos x="30" y="32"/>
                  </a:cxn>
                  <a:cxn ang="0">
                    <a:pos x="17" y="32"/>
                  </a:cxn>
                </a:cxnLst>
                <a:rect l="0" t="0" r="r" b="b"/>
                <a:pathLst>
                  <a:path w="87" h="32">
                    <a:moveTo>
                      <a:pt x="17" y="32"/>
                    </a:moveTo>
                    <a:lnTo>
                      <a:pt x="17" y="25"/>
                    </a:lnTo>
                    <a:lnTo>
                      <a:pt x="15" y="20"/>
                    </a:lnTo>
                    <a:lnTo>
                      <a:pt x="12" y="17"/>
                    </a:lnTo>
                    <a:lnTo>
                      <a:pt x="9" y="15"/>
                    </a:lnTo>
                    <a:lnTo>
                      <a:pt x="5" y="13"/>
                    </a:lnTo>
                    <a:lnTo>
                      <a:pt x="3" y="11"/>
                    </a:lnTo>
                    <a:lnTo>
                      <a:pt x="1" y="8"/>
                    </a:lnTo>
                    <a:lnTo>
                      <a:pt x="0" y="3"/>
                    </a:lnTo>
                    <a:lnTo>
                      <a:pt x="9" y="5"/>
                    </a:lnTo>
                    <a:lnTo>
                      <a:pt x="19" y="9"/>
                    </a:lnTo>
                    <a:lnTo>
                      <a:pt x="23" y="10"/>
                    </a:lnTo>
                    <a:lnTo>
                      <a:pt x="26" y="10"/>
                    </a:lnTo>
                    <a:lnTo>
                      <a:pt x="27" y="9"/>
                    </a:lnTo>
                    <a:lnTo>
                      <a:pt x="28" y="8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45" y="1"/>
                    </a:lnTo>
                    <a:lnTo>
                      <a:pt x="64" y="0"/>
                    </a:lnTo>
                    <a:lnTo>
                      <a:pt x="73" y="0"/>
                    </a:lnTo>
                    <a:lnTo>
                      <a:pt x="80" y="3"/>
                    </a:lnTo>
                    <a:lnTo>
                      <a:pt x="83" y="5"/>
                    </a:lnTo>
                    <a:lnTo>
                      <a:pt x="85" y="7"/>
                    </a:lnTo>
                    <a:lnTo>
                      <a:pt x="87" y="10"/>
                    </a:lnTo>
                    <a:lnTo>
                      <a:pt x="87" y="14"/>
                    </a:lnTo>
                    <a:lnTo>
                      <a:pt x="75" y="14"/>
                    </a:lnTo>
                    <a:lnTo>
                      <a:pt x="64" y="14"/>
                    </a:lnTo>
                    <a:lnTo>
                      <a:pt x="55" y="14"/>
                    </a:lnTo>
                    <a:lnTo>
                      <a:pt x="46" y="14"/>
                    </a:lnTo>
                    <a:lnTo>
                      <a:pt x="46" y="23"/>
                    </a:lnTo>
                    <a:lnTo>
                      <a:pt x="46" y="32"/>
                    </a:lnTo>
                    <a:lnTo>
                      <a:pt x="30" y="32"/>
                    </a:lnTo>
                    <a:lnTo>
                      <a:pt x="17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9" name="Freeform 281"/>
              <p:cNvSpPr>
                <a:spLocks/>
              </p:cNvSpPr>
              <p:nvPr/>
            </p:nvSpPr>
            <p:spPr bwMode="auto">
              <a:xfrm>
                <a:off x="1149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5" y="1"/>
                  </a:cxn>
                  <a:cxn ang="0">
                    <a:pos x="21" y="3"/>
                  </a:cxn>
                  <a:cxn ang="0">
                    <a:pos x="19" y="7"/>
                  </a:cxn>
                  <a:cxn ang="0">
                    <a:pos x="18" y="11"/>
                  </a:cxn>
                  <a:cxn ang="0">
                    <a:pos x="18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1" y="3"/>
                    </a:lnTo>
                    <a:lnTo>
                      <a:pt x="19" y="7"/>
                    </a:lnTo>
                    <a:lnTo>
                      <a:pt x="18" y="11"/>
                    </a:lnTo>
                    <a:lnTo>
                      <a:pt x="18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0" name="Freeform 282"/>
              <p:cNvSpPr>
                <a:spLocks/>
              </p:cNvSpPr>
              <p:nvPr/>
            </p:nvSpPr>
            <p:spPr bwMode="auto">
              <a:xfrm>
                <a:off x="1150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1" name="Freeform 283"/>
              <p:cNvSpPr>
                <a:spLocks/>
              </p:cNvSpPr>
              <p:nvPr/>
            </p:nvSpPr>
            <p:spPr bwMode="auto">
              <a:xfrm>
                <a:off x="1151" y="510"/>
                <a:ext cx="5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5" y="0"/>
                  </a:cxn>
                  <a:cxn ang="0">
                    <a:pos x="68" y="0"/>
                  </a:cxn>
                  <a:cxn ang="0">
                    <a:pos x="91" y="0"/>
                  </a:cxn>
                  <a:cxn ang="0">
                    <a:pos x="115" y="0"/>
                  </a:cxn>
                  <a:cxn ang="0">
                    <a:pos x="138" y="0"/>
                  </a:cxn>
                  <a:cxn ang="0">
                    <a:pos x="162" y="0"/>
                  </a:cxn>
                  <a:cxn ang="0">
                    <a:pos x="187" y="0"/>
                  </a:cxn>
                  <a:cxn ang="0">
                    <a:pos x="188" y="9"/>
                  </a:cxn>
                  <a:cxn ang="0">
                    <a:pos x="188" y="19"/>
                  </a:cxn>
                  <a:cxn ang="0">
                    <a:pos x="187" y="23"/>
                  </a:cxn>
                  <a:cxn ang="0">
                    <a:pos x="185" y="26"/>
                  </a:cxn>
                  <a:cxn ang="0">
                    <a:pos x="181" y="28"/>
                  </a:cxn>
                  <a:cxn ang="0">
                    <a:pos x="176" y="29"/>
                  </a:cxn>
                  <a:cxn ang="0">
                    <a:pos x="176" y="20"/>
                  </a:cxn>
                  <a:cxn ang="0">
                    <a:pos x="176" y="11"/>
                  </a:cxn>
                  <a:cxn ang="0">
                    <a:pos x="162" y="11"/>
                  </a:cxn>
                  <a:cxn ang="0">
                    <a:pos x="149" y="11"/>
                  </a:cxn>
                  <a:cxn ang="0">
                    <a:pos x="138" y="11"/>
                  </a:cxn>
                  <a:cxn ang="0">
                    <a:pos x="128" y="11"/>
                  </a:cxn>
                  <a:cxn ang="0">
                    <a:pos x="124" y="16"/>
                  </a:cxn>
                  <a:cxn ang="0">
                    <a:pos x="120" y="20"/>
                  </a:cxn>
                  <a:cxn ang="0">
                    <a:pos x="118" y="24"/>
                  </a:cxn>
                  <a:cxn ang="0">
                    <a:pos x="117" y="29"/>
                  </a:cxn>
                  <a:cxn ang="0">
                    <a:pos x="117" y="20"/>
                  </a:cxn>
                  <a:cxn ang="0">
                    <a:pos x="117" y="11"/>
                  </a:cxn>
                  <a:cxn ang="0">
                    <a:pos x="96" y="11"/>
                  </a:cxn>
                  <a:cxn ang="0">
                    <a:pos x="77" y="11"/>
                  </a:cxn>
                  <a:cxn ang="0">
                    <a:pos x="59" y="11"/>
                  </a:cxn>
                  <a:cxn ang="0">
                    <a:pos x="41" y="11"/>
                  </a:cxn>
                  <a:cxn ang="0">
                    <a:pos x="37" y="16"/>
                  </a:cxn>
                  <a:cxn ang="0">
                    <a:pos x="33" y="20"/>
                  </a:cxn>
                  <a:cxn ang="0">
                    <a:pos x="31" y="24"/>
                  </a:cxn>
                  <a:cxn ang="0">
                    <a:pos x="30" y="29"/>
                  </a:cxn>
                  <a:cxn ang="0">
                    <a:pos x="30" y="20"/>
                  </a:cxn>
                  <a:cxn ang="0">
                    <a:pos x="30" y="11"/>
                  </a:cxn>
                  <a:cxn ang="0">
                    <a:pos x="21" y="11"/>
                  </a:cxn>
                  <a:cxn ang="0">
                    <a:pos x="11" y="11"/>
                  </a:cxn>
                  <a:cxn ang="0">
                    <a:pos x="7" y="16"/>
                  </a:cxn>
                  <a:cxn ang="0">
                    <a:pos x="3" y="20"/>
                  </a:cxn>
                  <a:cxn ang="0">
                    <a:pos x="1" y="24"/>
                  </a:cxn>
                  <a:cxn ang="0">
                    <a:pos x="0" y="29"/>
                  </a:cxn>
                </a:cxnLst>
                <a:rect l="0" t="0" r="r" b="b"/>
                <a:pathLst>
                  <a:path w="188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45" y="0"/>
                    </a:lnTo>
                    <a:lnTo>
                      <a:pt x="68" y="0"/>
                    </a:lnTo>
                    <a:lnTo>
                      <a:pt x="91" y="0"/>
                    </a:lnTo>
                    <a:lnTo>
                      <a:pt x="115" y="0"/>
                    </a:lnTo>
                    <a:lnTo>
                      <a:pt x="138" y="0"/>
                    </a:lnTo>
                    <a:lnTo>
                      <a:pt x="162" y="0"/>
                    </a:lnTo>
                    <a:lnTo>
                      <a:pt x="187" y="0"/>
                    </a:lnTo>
                    <a:lnTo>
                      <a:pt x="188" y="9"/>
                    </a:lnTo>
                    <a:lnTo>
                      <a:pt x="188" y="19"/>
                    </a:lnTo>
                    <a:lnTo>
                      <a:pt x="187" y="23"/>
                    </a:lnTo>
                    <a:lnTo>
                      <a:pt x="185" y="26"/>
                    </a:lnTo>
                    <a:lnTo>
                      <a:pt x="181" y="28"/>
                    </a:lnTo>
                    <a:lnTo>
                      <a:pt x="176" y="29"/>
                    </a:lnTo>
                    <a:lnTo>
                      <a:pt x="176" y="20"/>
                    </a:lnTo>
                    <a:lnTo>
                      <a:pt x="176" y="11"/>
                    </a:lnTo>
                    <a:lnTo>
                      <a:pt x="162" y="11"/>
                    </a:lnTo>
                    <a:lnTo>
                      <a:pt x="149" y="11"/>
                    </a:lnTo>
                    <a:lnTo>
                      <a:pt x="138" y="11"/>
                    </a:lnTo>
                    <a:lnTo>
                      <a:pt x="128" y="11"/>
                    </a:lnTo>
                    <a:lnTo>
                      <a:pt x="124" y="16"/>
                    </a:lnTo>
                    <a:lnTo>
                      <a:pt x="120" y="20"/>
                    </a:lnTo>
                    <a:lnTo>
                      <a:pt x="118" y="24"/>
                    </a:lnTo>
                    <a:lnTo>
                      <a:pt x="117" y="29"/>
                    </a:lnTo>
                    <a:lnTo>
                      <a:pt x="117" y="20"/>
                    </a:lnTo>
                    <a:lnTo>
                      <a:pt x="117" y="11"/>
                    </a:lnTo>
                    <a:lnTo>
                      <a:pt x="96" y="11"/>
                    </a:lnTo>
                    <a:lnTo>
                      <a:pt x="77" y="11"/>
                    </a:lnTo>
                    <a:lnTo>
                      <a:pt x="59" y="11"/>
                    </a:lnTo>
                    <a:lnTo>
                      <a:pt x="41" y="11"/>
                    </a:lnTo>
                    <a:lnTo>
                      <a:pt x="37" y="16"/>
                    </a:lnTo>
                    <a:lnTo>
                      <a:pt x="33" y="20"/>
                    </a:lnTo>
                    <a:lnTo>
                      <a:pt x="31" y="24"/>
                    </a:lnTo>
                    <a:lnTo>
                      <a:pt x="30" y="29"/>
                    </a:lnTo>
                    <a:lnTo>
                      <a:pt x="30" y="20"/>
                    </a:lnTo>
                    <a:lnTo>
                      <a:pt x="30" y="11"/>
                    </a:lnTo>
                    <a:lnTo>
                      <a:pt x="21" y="11"/>
                    </a:lnTo>
                    <a:lnTo>
                      <a:pt x="11" y="11"/>
                    </a:lnTo>
                    <a:lnTo>
                      <a:pt x="7" y="16"/>
                    </a:lnTo>
                    <a:lnTo>
                      <a:pt x="3" y="20"/>
                    </a:lnTo>
                    <a:lnTo>
                      <a:pt x="1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2" name="Freeform 284"/>
              <p:cNvSpPr>
                <a:spLocks/>
              </p:cNvSpPr>
              <p:nvPr/>
            </p:nvSpPr>
            <p:spPr bwMode="auto">
              <a:xfrm>
                <a:off x="1156" y="510"/>
                <a:ext cx="2" cy="1"/>
              </a:xfrm>
              <a:custGeom>
                <a:avLst/>
                <a:gdLst/>
                <a:ahLst/>
                <a:cxnLst>
                  <a:cxn ang="0">
                    <a:pos x="29" y="32"/>
                  </a:cxn>
                  <a:cxn ang="0">
                    <a:pos x="29" y="23"/>
                  </a:cxn>
                  <a:cxn ang="0">
                    <a:pos x="29" y="14"/>
                  </a:cxn>
                  <a:cxn ang="0">
                    <a:pos x="19" y="15"/>
                  </a:cxn>
                  <a:cxn ang="0">
                    <a:pos x="10" y="15"/>
                  </a:cxn>
                  <a:cxn ang="0">
                    <a:pos x="6" y="14"/>
                  </a:cxn>
                  <a:cxn ang="0">
                    <a:pos x="3" y="12"/>
                  </a:cxn>
                  <a:cxn ang="0">
                    <a:pos x="1" y="8"/>
                  </a:cxn>
                  <a:cxn ang="0">
                    <a:pos x="0" y="3"/>
                  </a:cxn>
                  <a:cxn ang="0">
                    <a:pos x="18" y="1"/>
                  </a:cxn>
                  <a:cxn ang="0">
                    <a:pos x="41" y="0"/>
                  </a:cxn>
                  <a:cxn ang="0">
                    <a:pos x="52" y="0"/>
                  </a:cxn>
                  <a:cxn ang="0">
                    <a:pos x="61" y="3"/>
                  </a:cxn>
                  <a:cxn ang="0">
                    <a:pos x="64" y="5"/>
                  </a:cxn>
                  <a:cxn ang="0">
                    <a:pos x="67" y="7"/>
                  </a:cxn>
                  <a:cxn ang="0">
                    <a:pos x="69" y="10"/>
                  </a:cxn>
                  <a:cxn ang="0">
                    <a:pos x="69" y="14"/>
                  </a:cxn>
                  <a:cxn ang="0">
                    <a:pos x="53" y="14"/>
                  </a:cxn>
                  <a:cxn ang="0">
                    <a:pos x="40" y="14"/>
                  </a:cxn>
                  <a:cxn ang="0">
                    <a:pos x="36" y="19"/>
                  </a:cxn>
                  <a:cxn ang="0">
                    <a:pos x="32" y="23"/>
                  </a:cxn>
                  <a:cxn ang="0">
                    <a:pos x="30" y="27"/>
                  </a:cxn>
                  <a:cxn ang="0">
                    <a:pos x="29" y="32"/>
                  </a:cxn>
                </a:cxnLst>
                <a:rect l="0" t="0" r="r" b="b"/>
                <a:pathLst>
                  <a:path w="69" h="32">
                    <a:moveTo>
                      <a:pt x="29" y="32"/>
                    </a:moveTo>
                    <a:lnTo>
                      <a:pt x="29" y="23"/>
                    </a:lnTo>
                    <a:lnTo>
                      <a:pt x="29" y="14"/>
                    </a:lnTo>
                    <a:lnTo>
                      <a:pt x="19" y="15"/>
                    </a:lnTo>
                    <a:lnTo>
                      <a:pt x="10" y="15"/>
                    </a:lnTo>
                    <a:lnTo>
                      <a:pt x="6" y="14"/>
                    </a:lnTo>
                    <a:lnTo>
                      <a:pt x="3" y="12"/>
                    </a:lnTo>
                    <a:lnTo>
                      <a:pt x="1" y="8"/>
                    </a:lnTo>
                    <a:lnTo>
                      <a:pt x="0" y="3"/>
                    </a:lnTo>
                    <a:lnTo>
                      <a:pt x="18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1" y="3"/>
                    </a:lnTo>
                    <a:lnTo>
                      <a:pt x="64" y="5"/>
                    </a:lnTo>
                    <a:lnTo>
                      <a:pt x="67" y="7"/>
                    </a:lnTo>
                    <a:lnTo>
                      <a:pt x="69" y="10"/>
                    </a:lnTo>
                    <a:lnTo>
                      <a:pt x="69" y="14"/>
                    </a:lnTo>
                    <a:lnTo>
                      <a:pt x="53" y="14"/>
                    </a:lnTo>
                    <a:lnTo>
                      <a:pt x="40" y="14"/>
                    </a:lnTo>
                    <a:lnTo>
                      <a:pt x="36" y="19"/>
                    </a:lnTo>
                    <a:lnTo>
                      <a:pt x="32" y="23"/>
                    </a:lnTo>
                    <a:lnTo>
                      <a:pt x="30" y="27"/>
                    </a:lnTo>
                    <a:lnTo>
                      <a:pt x="29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3" name="Freeform 285"/>
              <p:cNvSpPr>
                <a:spLocks/>
              </p:cNvSpPr>
              <p:nvPr/>
            </p:nvSpPr>
            <p:spPr bwMode="auto">
              <a:xfrm>
                <a:off x="1159" y="510"/>
                <a:ext cx="1" cy="1"/>
              </a:xfrm>
              <a:custGeom>
                <a:avLst/>
                <a:gdLst/>
                <a:ahLst/>
                <a:cxnLst>
                  <a:cxn ang="0">
                    <a:pos x="19" y="29"/>
                  </a:cxn>
                  <a:cxn ang="0">
                    <a:pos x="18" y="22"/>
                  </a:cxn>
                  <a:cxn ang="0">
                    <a:pos x="16" y="17"/>
                  </a:cxn>
                  <a:cxn ang="0">
                    <a:pos x="12" y="14"/>
                  </a:cxn>
                  <a:cxn ang="0">
                    <a:pos x="9" y="12"/>
                  </a:cxn>
                  <a:cxn ang="0">
                    <a:pos x="6" y="10"/>
                  </a:cxn>
                  <a:cxn ang="0">
                    <a:pos x="3" y="8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3"/>
                  </a:cxn>
                  <a:cxn ang="0">
                    <a:pos x="22" y="7"/>
                  </a:cxn>
                  <a:cxn ang="0">
                    <a:pos x="31" y="11"/>
                  </a:cxn>
                  <a:cxn ang="0">
                    <a:pos x="26" y="16"/>
                  </a:cxn>
                  <a:cxn ang="0">
                    <a:pos x="23" y="20"/>
                  </a:cxn>
                  <a:cxn ang="0">
                    <a:pos x="20" y="24"/>
                  </a:cxn>
                  <a:cxn ang="0">
                    <a:pos x="19" y="29"/>
                  </a:cxn>
                </a:cxnLst>
                <a:rect l="0" t="0" r="r" b="b"/>
                <a:pathLst>
                  <a:path w="31" h="29">
                    <a:moveTo>
                      <a:pt x="19" y="29"/>
                    </a:moveTo>
                    <a:lnTo>
                      <a:pt x="18" y="22"/>
                    </a:lnTo>
                    <a:lnTo>
                      <a:pt x="16" y="17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3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3"/>
                    </a:lnTo>
                    <a:lnTo>
                      <a:pt x="22" y="7"/>
                    </a:lnTo>
                    <a:lnTo>
                      <a:pt x="31" y="11"/>
                    </a:lnTo>
                    <a:lnTo>
                      <a:pt x="26" y="16"/>
                    </a:lnTo>
                    <a:lnTo>
                      <a:pt x="23" y="20"/>
                    </a:lnTo>
                    <a:lnTo>
                      <a:pt x="20" y="24"/>
                    </a:lnTo>
                    <a:lnTo>
                      <a:pt x="1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4" name="Freeform 286"/>
              <p:cNvSpPr>
                <a:spLocks/>
              </p:cNvSpPr>
              <p:nvPr/>
            </p:nvSpPr>
            <p:spPr bwMode="auto">
              <a:xfrm>
                <a:off x="1162" y="510"/>
                <a:ext cx="1" cy="1"/>
              </a:xfrm>
              <a:custGeom>
                <a:avLst/>
                <a:gdLst/>
                <a:ahLst/>
                <a:cxnLst>
                  <a:cxn ang="0">
                    <a:pos x="41" y="29"/>
                  </a:cxn>
                  <a:cxn ang="0">
                    <a:pos x="41" y="20"/>
                  </a:cxn>
                  <a:cxn ang="0">
                    <a:pos x="41" y="11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10" y="11"/>
                  </a:cxn>
                  <a:cxn ang="0">
                    <a:pos x="5" y="9"/>
                  </a:cxn>
                  <a:cxn ang="0">
                    <a:pos x="3" y="7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2" y="0"/>
                  </a:cxn>
                  <a:cxn ang="0">
                    <a:pos x="58" y="0"/>
                  </a:cxn>
                  <a:cxn ang="0">
                    <a:pos x="58" y="12"/>
                  </a:cxn>
                  <a:cxn ang="0">
                    <a:pos x="58" y="29"/>
                  </a:cxn>
                  <a:cxn ang="0">
                    <a:pos x="49" y="29"/>
                  </a:cxn>
                  <a:cxn ang="0">
                    <a:pos x="41" y="29"/>
                  </a:cxn>
                </a:cxnLst>
                <a:rect l="0" t="0" r="r" b="b"/>
                <a:pathLst>
                  <a:path w="58" h="29">
                    <a:moveTo>
                      <a:pt x="41" y="29"/>
                    </a:moveTo>
                    <a:lnTo>
                      <a:pt x="41" y="20"/>
                    </a:lnTo>
                    <a:lnTo>
                      <a:pt x="41" y="11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10" y="11"/>
                    </a:lnTo>
                    <a:lnTo>
                      <a:pt x="5" y="9"/>
                    </a:lnTo>
                    <a:lnTo>
                      <a:pt x="3" y="7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2" y="0"/>
                    </a:lnTo>
                    <a:lnTo>
                      <a:pt x="58" y="0"/>
                    </a:lnTo>
                    <a:lnTo>
                      <a:pt x="58" y="12"/>
                    </a:lnTo>
                    <a:lnTo>
                      <a:pt x="58" y="29"/>
                    </a:lnTo>
                    <a:lnTo>
                      <a:pt x="49" y="29"/>
                    </a:lnTo>
                    <a:lnTo>
                      <a:pt x="4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5" name="Freeform 287"/>
              <p:cNvSpPr>
                <a:spLocks/>
              </p:cNvSpPr>
              <p:nvPr/>
            </p:nvSpPr>
            <p:spPr bwMode="auto">
              <a:xfrm>
                <a:off x="1216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6" name="Freeform 288"/>
              <p:cNvSpPr>
                <a:spLocks/>
              </p:cNvSpPr>
              <p:nvPr/>
            </p:nvSpPr>
            <p:spPr bwMode="auto">
              <a:xfrm>
                <a:off x="1233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7" name="Freeform 289"/>
              <p:cNvSpPr>
                <a:spLocks/>
              </p:cNvSpPr>
              <p:nvPr/>
            </p:nvSpPr>
            <p:spPr bwMode="auto">
              <a:xfrm>
                <a:off x="1267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8" name="Freeform 290"/>
              <p:cNvSpPr>
                <a:spLocks/>
              </p:cNvSpPr>
              <p:nvPr/>
            </p:nvSpPr>
            <p:spPr bwMode="auto">
              <a:xfrm>
                <a:off x="1293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9" name="Freeform 291"/>
              <p:cNvSpPr>
                <a:spLocks/>
              </p:cNvSpPr>
              <p:nvPr/>
            </p:nvSpPr>
            <p:spPr bwMode="auto">
              <a:xfrm>
                <a:off x="1320" y="510"/>
                <a:ext cx="1" cy="1"/>
              </a:xfrm>
              <a:custGeom>
                <a:avLst/>
                <a:gdLst/>
                <a:ahLst/>
                <a:cxnLst>
                  <a:cxn ang="0">
                    <a:pos x="6" y="47"/>
                  </a:cxn>
                  <a:cxn ang="0">
                    <a:pos x="1" y="39"/>
                  </a:cxn>
                  <a:cxn ang="0">
                    <a:pos x="0" y="35"/>
                  </a:cxn>
                  <a:cxn ang="0">
                    <a:pos x="5" y="32"/>
                  </a:cxn>
                  <a:cxn ang="0">
                    <a:pos x="9" y="30"/>
                  </a:cxn>
                  <a:cxn ang="0">
                    <a:pos x="13" y="29"/>
                  </a:cxn>
                  <a:cxn ang="0">
                    <a:pos x="18" y="29"/>
                  </a:cxn>
                  <a:cxn ang="0">
                    <a:pos x="18" y="13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47" y="0"/>
                  </a:cxn>
                  <a:cxn ang="0">
                    <a:pos x="48" y="6"/>
                  </a:cxn>
                  <a:cxn ang="0">
                    <a:pos x="50" y="13"/>
                  </a:cxn>
                  <a:cxn ang="0">
                    <a:pos x="54" y="21"/>
                  </a:cxn>
                  <a:cxn ang="0">
                    <a:pos x="58" y="29"/>
                  </a:cxn>
                  <a:cxn ang="0">
                    <a:pos x="50" y="29"/>
                  </a:cxn>
                  <a:cxn ang="0">
                    <a:pos x="47" y="29"/>
                  </a:cxn>
                  <a:cxn ang="0">
                    <a:pos x="47" y="38"/>
                  </a:cxn>
                  <a:cxn ang="0">
                    <a:pos x="47" y="47"/>
                  </a:cxn>
                  <a:cxn ang="0">
                    <a:pos x="38" y="47"/>
                  </a:cxn>
                  <a:cxn ang="0">
                    <a:pos x="29" y="47"/>
                  </a:cxn>
                  <a:cxn ang="0">
                    <a:pos x="25" y="42"/>
                  </a:cxn>
                  <a:cxn ang="0">
                    <a:pos x="21" y="38"/>
                  </a:cxn>
                  <a:cxn ang="0">
                    <a:pos x="19" y="34"/>
                  </a:cxn>
                  <a:cxn ang="0">
                    <a:pos x="18" y="29"/>
                  </a:cxn>
                  <a:cxn ang="0">
                    <a:pos x="13" y="34"/>
                  </a:cxn>
                  <a:cxn ang="0">
                    <a:pos x="10" y="38"/>
                  </a:cxn>
                  <a:cxn ang="0">
                    <a:pos x="7" y="42"/>
                  </a:cxn>
                  <a:cxn ang="0">
                    <a:pos x="6" y="47"/>
                  </a:cxn>
                </a:cxnLst>
                <a:rect l="0" t="0" r="r" b="b"/>
                <a:pathLst>
                  <a:path w="58" h="47">
                    <a:moveTo>
                      <a:pt x="6" y="47"/>
                    </a:moveTo>
                    <a:lnTo>
                      <a:pt x="1" y="39"/>
                    </a:lnTo>
                    <a:lnTo>
                      <a:pt x="0" y="35"/>
                    </a:lnTo>
                    <a:lnTo>
                      <a:pt x="5" y="32"/>
                    </a:lnTo>
                    <a:lnTo>
                      <a:pt x="9" y="30"/>
                    </a:lnTo>
                    <a:lnTo>
                      <a:pt x="13" y="29"/>
                    </a:lnTo>
                    <a:lnTo>
                      <a:pt x="18" y="29"/>
                    </a:lnTo>
                    <a:lnTo>
                      <a:pt x="18" y="13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7" y="0"/>
                    </a:lnTo>
                    <a:lnTo>
                      <a:pt x="48" y="6"/>
                    </a:lnTo>
                    <a:lnTo>
                      <a:pt x="50" y="13"/>
                    </a:lnTo>
                    <a:lnTo>
                      <a:pt x="54" y="21"/>
                    </a:lnTo>
                    <a:lnTo>
                      <a:pt x="58" y="29"/>
                    </a:lnTo>
                    <a:lnTo>
                      <a:pt x="50" y="29"/>
                    </a:lnTo>
                    <a:lnTo>
                      <a:pt x="47" y="29"/>
                    </a:lnTo>
                    <a:lnTo>
                      <a:pt x="47" y="38"/>
                    </a:lnTo>
                    <a:lnTo>
                      <a:pt x="47" y="47"/>
                    </a:lnTo>
                    <a:lnTo>
                      <a:pt x="38" y="47"/>
                    </a:lnTo>
                    <a:lnTo>
                      <a:pt x="29" y="47"/>
                    </a:lnTo>
                    <a:lnTo>
                      <a:pt x="25" y="42"/>
                    </a:lnTo>
                    <a:lnTo>
                      <a:pt x="21" y="38"/>
                    </a:lnTo>
                    <a:lnTo>
                      <a:pt x="19" y="34"/>
                    </a:lnTo>
                    <a:lnTo>
                      <a:pt x="18" y="29"/>
                    </a:lnTo>
                    <a:lnTo>
                      <a:pt x="13" y="34"/>
                    </a:lnTo>
                    <a:lnTo>
                      <a:pt x="10" y="38"/>
                    </a:lnTo>
                    <a:lnTo>
                      <a:pt x="7" y="42"/>
                    </a:lnTo>
                    <a:lnTo>
                      <a:pt x="6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0" name="Freeform 292"/>
              <p:cNvSpPr>
                <a:spLocks/>
              </p:cNvSpPr>
              <p:nvPr/>
            </p:nvSpPr>
            <p:spPr bwMode="auto">
              <a:xfrm>
                <a:off x="1325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1" name="Freeform 293"/>
              <p:cNvSpPr>
                <a:spLocks/>
              </p:cNvSpPr>
              <p:nvPr/>
            </p:nvSpPr>
            <p:spPr bwMode="auto">
              <a:xfrm>
                <a:off x="1374" y="489"/>
                <a:ext cx="44" cy="22"/>
              </a:xfrm>
              <a:custGeom>
                <a:avLst/>
                <a:gdLst/>
                <a:ahLst/>
                <a:cxnLst>
                  <a:cxn ang="0">
                    <a:pos x="152" y="898"/>
                  </a:cxn>
                  <a:cxn ang="0">
                    <a:pos x="98" y="882"/>
                  </a:cxn>
                  <a:cxn ang="0">
                    <a:pos x="52" y="833"/>
                  </a:cxn>
                  <a:cxn ang="0">
                    <a:pos x="15" y="789"/>
                  </a:cxn>
                  <a:cxn ang="0">
                    <a:pos x="1" y="736"/>
                  </a:cxn>
                  <a:cxn ang="0">
                    <a:pos x="15" y="654"/>
                  </a:cxn>
                  <a:cxn ang="0">
                    <a:pos x="33" y="578"/>
                  </a:cxn>
                  <a:cxn ang="0">
                    <a:pos x="68" y="557"/>
                  </a:cxn>
                  <a:cxn ang="0">
                    <a:pos x="103" y="504"/>
                  </a:cxn>
                  <a:cxn ang="0">
                    <a:pos x="127" y="455"/>
                  </a:cxn>
                  <a:cxn ang="0">
                    <a:pos x="155" y="426"/>
                  </a:cxn>
                  <a:cxn ang="0">
                    <a:pos x="190" y="379"/>
                  </a:cxn>
                  <a:cxn ang="0">
                    <a:pos x="219" y="333"/>
                  </a:cxn>
                  <a:cxn ang="0">
                    <a:pos x="249" y="300"/>
                  </a:cxn>
                  <a:cxn ang="0">
                    <a:pos x="272" y="262"/>
                  </a:cxn>
                  <a:cxn ang="0">
                    <a:pos x="307" y="212"/>
                  </a:cxn>
                  <a:cxn ang="0">
                    <a:pos x="332" y="164"/>
                  </a:cxn>
                  <a:cxn ang="0">
                    <a:pos x="359" y="134"/>
                  </a:cxn>
                  <a:cxn ang="0">
                    <a:pos x="390" y="81"/>
                  </a:cxn>
                  <a:cxn ang="0">
                    <a:pos x="433" y="47"/>
                  </a:cxn>
                  <a:cxn ang="0">
                    <a:pos x="470" y="9"/>
                  </a:cxn>
                  <a:cxn ang="0">
                    <a:pos x="800" y="0"/>
                  </a:cxn>
                  <a:cxn ang="0">
                    <a:pos x="1182" y="0"/>
                  </a:cxn>
                  <a:cxn ang="0">
                    <a:pos x="1251" y="0"/>
                  </a:cxn>
                  <a:cxn ang="0">
                    <a:pos x="1301" y="27"/>
                  </a:cxn>
                  <a:cxn ang="0">
                    <a:pos x="1325" y="72"/>
                  </a:cxn>
                  <a:cxn ang="0">
                    <a:pos x="1347" y="129"/>
                  </a:cxn>
                  <a:cxn ang="0">
                    <a:pos x="1376" y="177"/>
                  </a:cxn>
                  <a:cxn ang="0">
                    <a:pos x="1388" y="212"/>
                  </a:cxn>
                  <a:cxn ang="0">
                    <a:pos x="1417" y="267"/>
                  </a:cxn>
                  <a:cxn ang="0">
                    <a:pos x="1440" y="309"/>
                  </a:cxn>
                  <a:cxn ang="0">
                    <a:pos x="1464" y="371"/>
                  </a:cxn>
                  <a:cxn ang="0">
                    <a:pos x="1481" y="397"/>
                  </a:cxn>
                  <a:cxn ang="0">
                    <a:pos x="1522" y="452"/>
                  </a:cxn>
                  <a:cxn ang="0">
                    <a:pos x="1534" y="496"/>
                  </a:cxn>
                  <a:cxn ang="0">
                    <a:pos x="1572" y="553"/>
                  </a:cxn>
                  <a:cxn ang="0">
                    <a:pos x="1592" y="594"/>
                  </a:cxn>
                  <a:cxn ang="0">
                    <a:pos x="1622" y="638"/>
                  </a:cxn>
                  <a:cxn ang="0">
                    <a:pos x="1640" y="694"/>
                  </a:cxn>
                  <a:cxn ang="0">
                    <a:pos x="1656" y="747"/>
                  </a:cxn>
                  <a:cxn ang="0">
                    <a:pos x="1697" y="798"/>
                  </a:cxn>
                  <a:cxn ang="0">
                    <a:pos x="1718" y="844"/>
                  </a:cxn>
                  <a:cxn ang="0">
                    <a:pos x="1738" y="886"/>
                  </a:cxn>
                  <a:cxn ang="0">
                    <a:pos x="1684" y="920"/>
                  </a:cxn>
                  <a:cxn ang="0">
                    <a:pos x="1618" y="907"/>
                  </a:cxn>
                  <a:cxn ang="0">
                    <a:pos x="1544" y="902"/>
                  </a:cxn>
                  <a:cxn ang="0">
                    <a:pos x="1488" y="902"/>
                  </a:cxn>
                  <a:cxn ang="0">
                    <a:pos x="1447" y="902"/>
                  </a:cxn>
                  <a:cxn ang="0">
                    <a:pos x="1228" y="920"/>
                  </a:cxn>
                  <a:cxn ang="0">
                    <a:pos x="929" y="902"/>
                  </a:cxn>
                  <a:cxn ang="0">
                    <a:pos x="875" y="902"/>
                  </a:cxn>
                  <a:cxn ang="0">
                    <a:pos x="792" y="911"/>
                  </a:cxn>
                  <a:cxn ang="0">
                    <a:pos x="742" y="920"/>
                  </a:cxn>
                  <a:cxn ang="0">
                    <a:pos x="669" y="920"/>
                  </a:cxn>
                  <a:cxn ang="0">
                    <a:pos x="558" y="911"/>
                  </a:cxn>
                  <a:cxn ang="0">
                    <a:pos x="313" y="920"/>
                  </a:cxn>
                  <a:cxn ang="0">
                    <a:pos x="219" y="911"/>
                  </a:cxn>
                </a:cxnLst>
                <a:rect l="0" t="0" r="r" b="b"/>
                <a:pathLst>
                  <a:path w="1738" h="920">
                    <a:moveTo>
                      <a:pt x="190" y="920"/>
                    </a:moveTo>
                    <a:lnTo>
                      <a:pt x="190" y="911"/>
                    </a:lnTo>
                    <a:lnTo>
                      <a:pt x="190" y="902"/>
                    </a:lnTo>
                    <a:lnTo>
                      <a:pt x="178" y="903"/>
                    </a:lnTo>
                    <a:lnTo>
                      <a:pt x="165" y="903"/>
                    </a:lnTo>
                    <a:lnTo>
                      <a:pt x="159" y="902"/>
                    </a:lnTo>
                    <a:lnTo>
                      <a:pt x="154" y="900"/>
                    </a:lnTo>
                    <a:lnTo>
                      <a:pt x="152" y="898"/>
                    </a:lnTo>
                    <a:lnTo>
                      <a:pt x="150" y="896"/>
                    </a:lnTo>
                    <a:lnTo>
                      <a:pt x="149" y="894"/>
                    </a:lnTo>
                    <a:lnTo>
                      <a:pt x="149" y="891"/>
                    </a:lnTo>
                    <a:lnTo>
                      <a:pt x="136" y="891"/>
                    </a:lnTo>
                    <a:lnTo>
                      <a:pt x="124" y="891"/>
                    </a:lnTo>
                    <a:lnTo>
                      <a:pt x="112" y="891"/>
                    </a:lnTo>
                    <a:lnTo>
                      <a:pt x="103" y="891"/>
                    </a:lnTo>
                    <a:lnTo>
                      <a:pt x="98" y="882"/>
                    </a:lnTo>
                    <a:lnTo>
                      <a:pt x="95" y="874"/>
                    </a:lnTo>
                    <a:lnTo>
                      <a:pt x="92" y="867"/>
                    </a:lnTo>
                    <a:lnTo>
                      <a:pt x="91" y="862"/>
                    </a:lnTo>
                    <a:lnTo>
                      <a:pt x="73" y="862"/>
                    </a:lnTo>
                    <a:lnTo>
                      <a:pt x="61" y="862"/>
                    </a:lnTo>
                    <a:lnTo>
                      <a:pt x="61" y="845"/>
                    </a:lnTo>
                    <a:lnTo>
                      <a:pt x="61" y="833"/>
                    </a:lnTo>
                    <a:lnTo>
                      <a:pt x="52" y="833"/>
                    </a:lnTo>
                    <a:lnTo>
                      <a:pt x="44" y="833"/>
                    </a:lnTo>
                    <a:lnTo>
                      <a:pt x="39" y="824"/>
                    </a:lnTo>
                    <a:lnTo>
                      <a:pt x="36" y="816"/>
                    </a:lnTo>
                    <a:lnTo>
                      <a:pt x="33" y="809"/>
                    </a:lnTo>
                    <a:lnTo>
                      <a:pt x="32" y="804"/>
                    </a:lnTo>
                    <a:lnTo>
                      <a:pt x="23" y="804"/>
                    </a:lnTo>
                    <a:lnTo>
                      <a:pt x="15" y="804"/>
                    </a:lnTo>
                    <a:lnTo>
                      <a:pt x="15" y="789"/>
                    </a:lnTo>
                    <a:lnTo>
                      <a:pt x="15" y="774"/>
                    </a:lnTo>
                    <a:lnTo>
                      <a:pt x="14" y="767"/>
                    </a:lnTo>
                    <a:lnTo>
                      <a:pt x="12" y="762"/>
                    </a:lnTo>
                    <a:lnTo>
                      <a:pt x="10" y="760"/>
                    </a:lnTo>
                    <a:lnTo>
                      <a:pt x="8" y="758"/>
                    </a:lnTo>
                    <a:lnTo>
                      <a:pt x="6" y="758"/>
                    </a:lnTo>
                    <a:lnTo>
                      <a:pt x="3" y="757"/>
                    </a:lnTo>
                    <a:lnTo>
                      <a:pt x="1" y="736"/>
                    </a:lnTo>
                    <a:lnTo>
                      <a:pt x="0" y="707"/>
                    </a:lnTo>
                    <a:lnTo>
                      <a:pt x="1" y="693"/>
                    </a:lnTo>
                    <a:lnTo>
                      <a:pt x="3" y="681"/>
                    </a:lnTo>
                    <a:lnTo>
                      <a:pt x="5" y="677"/>
                    </a:lnTo>
                    <a:lnTo>
                      <a:pt x="7" y="673"/>
                    </a:lnTo>
                    <a:lnTo>
                      <a:pt x="11" y="671"/>
                    </a:lnTo>
                    <a:lnTo>
                      <a:pt x="15" y="670"/>
                    </a:lnTo>
                    <a:lnTo>
                      <a:pt x="15" y="654"/>
                    </a:lnTo>
                    <a:lnTo>
                      <a:pt x="15" y="639"/>
                    </a:lnTo>
                    <a:lnTo>
                      <a:pt x="15" y="624"/>
                    </a:lnTo>
                    <a:lnTo>
                      <a:pt x="15" y="611"/>
                    </a:lnTo>
                    <a:lnTo>
                      <a:pt x="23" y="611"/>
                    </a:lnTo>
                    <a:lnTo>
                      <a:pt x="32" y="611"/>
                    </a:lnTo>
                    <a:lnTo>
                      <a:pt x="32" y="594"/>
                    </a:lnTo>
                    <a:lnTo>
                      <a:pt x="32" y="582"/>
                    </a:lnTo>
                    <a:lnTo>
                      <a:pt x="33" y="578"/>
                    </a:lnTo>
                    <a:lnTo>
                      <a:pt x="36" y="574"/>
                    </a:lnTo>
                    <a:lnTo>
                      <a:pt x="39" y="571"/>
                    </a:lnTo>
                    <a:lnTo>
                      <a:pt x="44" y="570"/>
                    </a:lnTo>
                    <a:lnTo>
                      <a:pt x="52" y="570"/>
                    </a:lnTo>
                    <a:lnTo>
                      <a:pt x="61" y="570"/>
                    </a:lnTo>
                    <a:lnTo>
                      <a:pt x="62" y="566"/>
                    </a:lnTo>
                    <a:lnTo>
                      <a:pt x="65" y="562"/>
                    </a:lnTo>
                    <a:lnTo>
                      <a:pt x="68" y="557"/>
                    </a:lnTo>
                    <a:lnTo>
                      <a:pt x="73" y="553"/>
                    </a:lnTo>
                    <a:lnTo>
                      <a:pt x="73" y="536"/>
                    </a:lnTo>
                    <a:lnTo>
                      <a:pt x="73" y="524"/>
                    </a:lnTo>
                    <a:lnTo>
                      <a:pt x="78" y="520"/>
                    </a:lnTo>
                    <a:lnTo>
                      <a:pt x="85" y="516"/>
                    </a:lnTo>
                    <a:lnTo>
                      <a:pt x="94" y="513"/>
                    </a:lnTo>
                    <a:lnTo>
                      <a:pt x="103" y="512"/>
                    </a:lnTo>
                    <a:lnTo>
                      <a:pt x="103" y="504"/>
                    </a:lnTo>
                    <a:lnTo>
                      <a:pt x="103" y="495"/>
                    </a:lnTo>
                    <a:lnTo>
                      <a:pt x="111" y="495"/>
                    </a:lnTo>
                    <a:lnTo>
                      <a:pt x="120" y="495"/>
                    </a:lnTo>
                    <a:lnTo>
                      <a:pt x="120" y="478"/>
                    </a:lnTo>
                    <a:lnTo>
                      <a:pt x="120" y="466"/>
                    </a:lnTo>
                    <a:lnTo>
                      <a:pt x="121" y="462"/>
                    </a:lnTo>
                    <a:lnTo>
                      <a:pt x="124" y="458"/>
                    </a:lnTo>
                    <a:lnTo>
                      <a:pt x="127" y="455"/>
                    </a:lnTo>
                    <a:lnTo>
                      <a:pt x="132" y="454"/>
                    </a:lnTo>
                    <a:lnTo>
                      <a:pt x="140" y="454"/>
                    </a:lnTo>
                    <a:lnTo>
                      <a:pt x="149" y="454"/>
                    </a:lnTo>
                    <a:lnTo>
                      <a:pt x="148" y="442"/>
                    </a:lnTo>
                    <a:lnTo>
                      <a:pt x="148" y="433"/>
                    </a:lnTo>
                    <a:lnTo>
                      <a:pt x="149" y="430"/>
                    </a:lnTo>
                    <a:lnTo>
                      <a:pt x="151" y="427"/>
                    </a:lnTo>
                    <a:lnTo>
                      <a:pt x="155" y="426"/>
                    </a:lnTo>
                    <a:lnTo>
                      <a:pt x="161" y="425"/>
                    </a:lnTo>
                    <a:lnTo>
                      <a:pt x="161" y="417"/>
                    </a:lnTo>
                    <a:lnTo>
                      <a:pt x="161" y="408"/>
                    </a:lnTo>
                    <a:lnTo>
                      <a:pt x="166" y="404"/>
                    </a:lnTo>
                    <a:lnTo>
                      <a:pt x="173" y="400"/>
                    </a:lnTo>
                    <a:lnTo>
                      <a:pt x="181" y="397"/>
                    </a:lnTo>
                    <a:lnTo>
                      <a:pt x="190" y="396"/>
                    </a:lnTo>
                    <a:lnTo>
                      <a:pt x="190" y="379"/>
                    </a:lnTo>
                    <a:lnTo>
                      <a:pt x="190" y="367"/>
                    </a:lnTo>
                    <a:lnTo>
                      <a:pt x="198" y="367"/>
                    </a:lnTo>
                    <a:lnTo>
                      <a:pt x="207" y="367"/>
                    </a:lnTo>
                    <a:lnTo>
                      <a:pt x="208" y="363"/>
                    </a:lnTo>
                    <a:lnTo>
                      <a:pt x="211" y="358"/>
                    </a:lnTo>
                    <a:lnTo>
                      <a:pt x="214" y="354"/>
                    </a:lnTo>
                    <a:lnTo>
                      <a:pt x="219" y="350"/>
                    </a:lnTo>
                    <a:lnTo>
                      <a:pt x="219" y="333"/>
                    </a:lnTo>
                    <a:lnTo>
                      <a:pt x="219" y="321"/>
                    </a:lnTo>
                    <a:lnTo>
                      <a:pt x="223" y="317"/>
                    </a:lnTo>
                    <a:lnTo>
                      <a:pt x="227" y="313"/>
                    </a:lnTo>
                    <a:lnTo>
                      <a:pt x="232" y="310"/>
                    </a:lnTo>
                    <a:lnTo>
                      <a:pt x="236" y="309"/>
                    </a:lnTo>
                    <a:lnTo>
                      <a:pt x="241" y="309"/>
                    </a:lnTo>
                    <a:lnTo>
                      <a:pt x="249" y="309"/>
                    </a:lnTo>
                    <a:lnTo>
                      <a:pt x="249" y="300"/>
                    </a:lnTo>
                    <a:lnTo>
                      <a:pt x="249" y="292"/>
                    </a:lnTo>
                    <a:lnTo>
                      <a:pt x="257" y="292"/>
                    </a:lnTo>
                    <a:lnTo>
                      <a:pt x="266" y="292"/>
                    </a:lnTo>
                    <a:lnTo>
                      <a:pt x="266" y="280"/>
                    </a:lnTo>
                    <a:lnTo>
                      <a:pt x="265" y="271"/>
                    </a:lnTo>
                    <a:lnTo>
                      <a:pt x="266" y="267"/>
                    </a:lnTo>
                    <a:lnTo>
                      <a:pt x="269" y="264"/>
                    </a:lnTo>
                    <a:lnTo>
                      <a:pt x="272" y="262"/>
                    </a:lnTo>
                    <a:lnTo>
                      <a:pt x="278" y="262"/>
                    </a:lnTo>
                    <a:lnTo>
                      <a:pt x="278" y="245"/>
                    </a:lnTo>
                    <a:lnTo>
                      <a:pt x="278" y="233"/>
                    </a:lnTo>
                    <a:lnTo>
                      <a:pt x="283" y="228"/>
                    </a:lnTo>
                    <a:lnTo>
                      <a:pt x="290" y="225"/>
                    </a:lnTo>
                    <a:lnTo>
                      <a:pt x="298" y="222"/>
                    </a:lnTo>
                    <a:lnTo>
                      <a:pt x="307" y="221"/>
                    </a:lnTo>
                    <a:lnTo>
                      <a:pt x="307" y="212"/>
                    </a:lnTo>
                    <a:lnTo>
                      <a:pt x="307" y="204"/>
                    </a:lnTo>
                    <a:lnTo>
                      <a:pt x="316" y="204"/>
                    </a:lnTo>
                    <a:lnTo>
                      <a:pt x="324" y="204"/>
                    </a:lnTo>
                    <a:lnTo>
                      <a:pt x="324" y="187"/>
                    </a:lnTo>
                    <a:lnTo>
                      <a:pt x="324" y="174"/>
                    </a:lnTo>
                    <a:lnTo>
                      <a:pt x="325" y="170"/>
                    </a:lnTo>
                    <a:lnTo>
                      <a:pt x="328" y="167"/>
                    </a:lnTo>
                    <a:lnTo>
                      <a:pt x="332" y="164"/>
                    </a:lnTo>
                    <a:lnTo>
                      <a:pt x="336" y="163"/>
                    </a:lnTo>
                    <a:lnTo>
                      <a:pt x="345" y="163"/>
                    </a:lnTo>
                    <a:lnTo>
                      <a:pt x="353" y="163"/>
                    </a:lnTo>
                    <a:lnTo>
                      <a:pt x="353" y="151"/>
                    </a:lnTo>
                    <a:lnTo>
                      <a:pt x="353" y="142"/>
                    </a:lnTo>
                    <a:lnTo>
                      <a:pt x="353" y="139"/>
                    </a:lnTo>
                    <a:lnTo>
                      <a:pt x="356" y="136"/>
                    </a:lnTo>
                    <a:lnTo>
                      <a:pt x="359" y="134"/>
                    </a:lnTo>
                    <a:lnTo>
                      <a:pt x="365" y="134"/>
                    </a:lnTo>
                    <a:lnTo>
                      <a:pt x="365" y="117"/>
                    </a:lnTo>
                    <a:lnTo>
                      <a:pt x="365" y="105"/>
                    </a:lnTo>
                    <a:lnTo>
                      <a:pt x="374" y="105"/>
                    </a:lnTo>
                    <a:lnTo>
                      <a:pt x="382" y="105"/>
                    </a:lnTo>
                    <a:lnTo>
                      <a:pt x="383" y="96"/>
                    </a:lnTo>
                    <a:lnTo>
                      <a:pt x="386" y="88"/>
                    </a:lnTo>
                    <a:lnTo>
                      <a:pt x="390" y="81"/>
                    </a:lnTo>
                    <a:lnTo>
                      <a:pt x="395" y="76"/>
                    </a:lnTo>
                    <a:lnTo>
                      <a:pt x="404" y="76"/>
                    </a:lnTo>
                    <a:lnTo>
                      <a:pt x="412" y="76"/>
                    </a:lnTo>
                    <a:lnTo>
                      <a:pt x="413" y="67"/>
                    </a:lnTo>
                    <a:lnTo>
                      <a:pt x="416" y="59"/>
                    </a:lnTo>
                    <a:lnTo>
                      <a:pt x="420" y="52"/>
                    </a:lnTo>
                    <a:lnTo>
                      <a:pt x="424" y="47"/>
                    </a:lnTo>
                    <a:lnTo>
                      <a:pt x="433" y="47"/>
                    </a:lnTo>
                    <a:lnTo>
                      <a:pt x="441" y="47"/>
                    </a:lnTo>
                    <a:lnTo>
                      <a:pt x="442" y="38"/>
                    </a:lnTo>
                    <a:lnTo>
                      <a:pt x="445" y="30"/>
                    </a:lnTo>
                    <a:lnTo>
                      <a:pt x="449" y="23"/>
                    </a:lnTo>
                    <a:lnTo>
                      <a:pt x="453" y="18"/>
                    </a:lnTo>
                    <a:lnTo>
                      <a:pt x="462" y="18"/>
                    </a:lnTo>
                    <a:lnTo>
                      <a:pt x="470" y="18"/>
                    </a:lnTo>
                    <a:lnTo>
                      <a:pt x="470" y="9"/>
                    </a:lnTo>
                    <a:lnTo>
                      <a:pt x="470" y="0"/>
                    </a:lnTo>
                    <a:lnTo>
                      <a:pt x="517" y="0"/>
                    </a:lnTo>
                    <a:lnTo>
                      <a:pt x="565" y="0"/>
                    </a:lnTo>
                    <a:lnTo>
                      <a:pt x="612" y="0"/>
                    </a:lnTo>
                    <a:lnTo>
                      <a:pt x="659" y="0"/>
                    </a:lnTo>
                    <a:lnTo>
                      <a:pt x="706" y="0"/>
                    </a:lnTo>
                    <a:lnTo>
                      <a:pt x="753" y="0"/>
                    </a:lnTo>
                    <a:lnTo>
                      <a:pt x="800" y="0"/>
                    </a:lnTo>
                    <a:lnTo>
                      <a:pt x="848" y="0"/>
                    </a:lnTo>
                    <a:lnTo>
                      <a:pt x="896" y="0"/>
                    </a:lnTo>
                    <a:lnTo>
                      <a:pt x="943" y="0"/>
                    </a:lnTo>
                    <a:lnTo>
                      <a:pt x="990" y="0"/>
                    </a:lnTo>
                    <a:lnTo>
                      <a:pt x="1038" y="0"/>
                    </a:lnTo>
                    <a:lnTo>
                      <a:pt x="1086" y="0"/>
                    </a:lnTo>
                    <a:lnTo>
                      <a:pt x="1133" y="0"/>
                    </a:lnTo>
                    <a:lnTo>
                      <a:pt x="1182" y="0"/>
                    </a:lnTo>
                    <a:lnTo>
                      <a:pt x="1230" y="0"/>
                    </a:lnTo>
                    <a:lnTo>
                      <a:pt x="1231" y="5"/>
                    </a:lnTo>
                    <a:lnTo>
                      <a:pt x="1234" y="9"/>
                    </a:lnTo>
                    <a:lnTo>
                      <a:pt x="1237" y="13"/>
                    </a:lnTo>
                    <a:lnTo>
                      <a:pt x="1242" y="18"/>
                    </a:lnTo>
                    <a:lnTo>
                      <a:pt x="1242" y="9"/>
                    </a:lnTo>
                    <a:lnTo>
                      <a:pt x="1242" y="0"/>
                    </a:lnTo>
                    <a:lnTo>
                      <a:pt x="1251" y="0"/>
                    </a:lnTo>
                    <a:lnTo>
                      <a:pt x="1263" y="0"/>
                    </a:lnTo>
                    <a:lnTo>
                      <a:pt x="1275" y="0"/>
                    </a:lnTo>
                    <a:lnTo>
                      <a:pt x="1288" y="0"/>
                    </a:lnTo>
                    <a:lnTo>
                      <a:pt x="1289" y="5"/>
                    </a:lnTo>
                    <a:lnTo>
                      <a:pt x="1292" y="9"/>
                    </a:lnTo>
                    <a:lnTo>
                      <a:pt x="1295" y="13"/>
                    </a:lnTo>
                    <a:lnTo>
                      <a:pt x="1301" y="18"/>
                    </a:lnTo>
                    <a:lnTo>
                      <a:pt x="1301" y="27"/>
                    </a:lnTo>
                    <a:lnTo>
                      <a:pt x="1301" y="36"/>
                    </a:lnTo>
                    <a:lnTo>
                      <a:pt x="1301" y="46"/>
                    </a:lnTo>
                    <a:lnTo>
                      <a:pt x="1301" y="58"/>
                    </a:lnTo>
                    <a:lnTo>
                      <a:pt x="1309" y="58"/>
                    </a:lnTo>
                    <a:lnTo>
                      <a:pt x="1318" y="58"/>
                    </a:lnTo>
                    <a:lnTo>
                      <a:pt x="1319" y="63"/>
                    </a:lnTo>
                    <a:lnTo>
                      <a:pt x="1322" y="67"/>
                    </a:lnTo>
                    <a:lnTo>
                      <a:pt x="1325" y="72"/>
                    </a:lnTo>
                    <a:lnTo>
                      <a:pt x="1330" y="76"/>
                    </a:lnTo>
                    <a:lnTo>
                      <a:pt x="1330" y="88"/>
                    </a:lnTo>
                    <a:lnTo>
                      <a:pt x="1330" y="105"/>
                    </a:lnTo>
                    <a:lnTo>
                      <a:pt x="1338" y="105"/>
                    </a:lnTo>
                    <a:lnTo>
                      <a:pt x="1347" y="105"/>
                    </a:lnTo>
                    <a:lnTo>
                      <a:pt x="1347" y="117"/>
                    </a:lnTo>
                    <a:lnTo>
                      <a:pt x="1346" y="126"/>
                    </a:lnTo>
                    <a:lnTo>
                      <a:pt x="1347" y="129"/>
                    </a:lnTo>
                    <a:lnTo>
                      <a:pt x="1350" y="132"/>
                    </a:lnTo>
                    <a:lnTo>
                      <a:pt x="1353" y="133"/>
                    </a:lnTo>
                    <a:lnTo>
                      <a:pt x="1359" y="134"/>
                    </a:lnTo>
                    <a:lnTo>
                      <a:pt x="1359" y="146"/>
                    </a:lnTo>
                    <a:lnTo>
                      <a:pt x="1359" y="163"/>
                    </a:lnTo>
                    <a:lnTo>
                      <a:pt x="1368" y="163"/>
                    </a:lnTo>
                    <a:lnTo>
                      <a:pt x="1376" y="163"/>
                    </a:lnTo>
                    <a:lnTo>
                      <a:pt x="1376" y="177"/>
                    </a:lnTo>
                    <a:lnTo>
                      <a:pt x="1375" y="190"/>
                    </a:lnTo>
                    <a:lnTo>
                      <a:pt x="1376" y="195"/>
                    </a:lnTo>
                    <a:lnTo>
                      <a:pt x="1379" y="200"/>
                    </a:lnTo>
                    <a:lnTo>
                      <a:pt x="1380" y="201"/>
                    </a:lnTo>
                    <a:lnTo>
                      <a:pt x="1382" y="203"/>
                    </a:lnTo>
                    <a:lnTo>
                      <a:pt x="1385" y="203"/>
                    </a:lnTo>
                    <a:lnTo>
                      <a:pt x="1388" y="204"/>
                    </a:lnTo>
                    <a:lnTo>
                      <a:pt x="1388" y="212"/>
                    </a:lnTo>
                    <a:lnTo>
                      <a:pt x="1388" y="221"/>
                    </a:lnTo>
                    <a:lnTo>
                      <a:pt x="1393" y="222"/>
                    </a:lnTo>
                    <a:lnTo>
                      <a:pt x="1400" y="225"/>
                    </a:lnTo>
                    <a:lnTo>
                      <a:pt x="1408" y="228"/>
                    </a:lnTo>
                    <a:lnTo>
                      <a:pt x="1417" y="233"/>
                    </a:lnTo>
                    <a:lnTo>
                      <a:pt x="1417" y="242"/>
                    </a:lnTo>
                    <a:lnTo>
                      <a:pt x="1417" y="254"/>
                    </a:lnTo>
                    <a:lnTo>
                      <a:pt x="1417" y="267"/>
                    </a:lnTo>
                    <a:lnTo>
                      <a:pt x="1417" y="280"/>
                    </a:lnTo>
                    <a:lnTo>
                      <a:pt x="1426" y="280"/>
                    </a:lnTo>
                    <a:lnTo>
                      <a:pt x="1434" y="280"/>
                    </a:lnTo>
                    <a:lnTo>
                      <a:pt x="1434" y="292"/>
                    </a:lnTo>
                    <a:lnTo>
                      <a:pt x="1433" y="301"/>
                    </a:lnTo>
                    <a:lnTo>
                      <a:pt x="1434" y="305"/>
                    </a:lnTo>
                    <a:lnTo>
                      <a:pt x="1437" y="307"/>
                    </a:lnTo>
                    <a:lnTo>
                      <a:pt x="1440" y="309"/>
                    </a:lnTo>
                    <a:lnTo>
                      <a:pt x="1446" y="309"/>
                    </a:lnTo>
                    <a:lnTo>
                      <a:pt x="1446" y="321"/>
                    </a:lnTo>
                    <a:lnTo>
                      <a:pt x="1446" y="338"/>
                    </a:lnTo>
                    <a:lnTo>
                      <a:pt x="1456" y="338"/>
                    </a:lnTo>
                    <a:lnTo>
                      <a:pt x="1464" y="338"/>
                    </a:lnTo>
                    <a:lnTo>
                      <a:pt x="1464" y="352"/>
                    </a:lnTo>
                    <a:lnTo>
                      <a:pt x="1464" y="365"/>
                    </a:lnTo>
                    <a:lnTo>
                      <a:pt x="1464" y="371"/>
                    </a:lnTo>
                    <a:lnTo>
                      <a:pt x="1467" y="375"/>
                    </a:lnTo>
                    <a:lnTo>
                      <a:pt x="1468" y="377"/>
                    </a:lnTo>
                    <a:lnTo>
                      <a:pt x="1470" y="378"/>
                    </a:lnTo>
                    <a:lnTo>
                      <a:pt x="1473" y="379"/>
                    </a:lnTo>
                    <a:lnTo>
                      <a:pt x="1476" y="379"/>
                    </a:lnTo>
                    <a:lnTo>
                      <a:pt x="1476" y="387"/>
                    </a:lnTo>
                    <a:lnTo>
                      <a:pt x="1476" y="396"/>
                    </a:lnTo>
                    <a:lnTo>
                      <a:pt x="1481" y="397"/>
                    </a:lnTo>
                    <a:lnTo>
                      <a:pt x="1488" y="400"/>
                    </a:lnTo>
                    <a:lnTo>
                      <a:pt x="1496" y="404"/>
                    </a:lnTo>
                    <a:lnTo>
                      <a:pt x="1505" y="408"/>
                    </a:lnTo>
                    <a:lnTo>
                      <a:pt x="1505" y="420"/>
                    </a:lnTo>
                    <a:lnTo>
                      <a:pt x="1505" y="437"/>
                    </a:lnTo>
                    <a:lnTo>
                      <a:pt x="1514" y="437"/>
                    </a:lnTo>
                    <a:lnTo>
                      <a:pt x="1522" y="437"/>
                    </a:lnTo>
                    <a:lnTo>
                      <a:pt x="1522" y="452"/>
                    </a:lnTo>
                    <a:lnTo>
                      <a:pt x="1522" y="467"/>
                    </a:lnTo>
                    <a:lnTo>
                      <a:pt x="1523" y="473"/>
                    </a:lnTo>
                    <a:lnTo>
                      <a:pt x="1525" y="478"/>
                    </a:lnTo>
                    <a:lnTo>
                      <a:pt x="1526" y="481"/>
                    </a:lnTo>
                    <a:lnTo>
                      <a:pt x="1528" y="482"/>
                    </a:lnTo>
                    <a:lnTo>
                      <a:pt x="1531" y="483"/>
                    </a:lnTo>
                    <a:lnTo>
                      <a:pt x="1534" y="483"/>
                    </a:lnTo>
                    <a:lnTo>
                      <a:pt x="1534" y="496"/>
                    </a:lnTo>
                    <a:lnTo>
                      <a:pt x="1534" y="512"/>
                    </a:lnTo>
                    <a:lnTo>
                      <a:pt x="1539" y="513"/>
                    </a:lnTo>
                    <a:lnTo>
                      <a:pt x="1546" y="516"/>
                    </a:lnTo>
                    <a:lnTo>
                      <a:pt x="1554" y="520"/>
                    </a:lnTo>
                    <a:lnTo>
                      <a:pt x="1563" y="524"/>
                    </a:lnTo>
                    <a:lnTo>
                      <a:pt x="1563" y="536"/>
                    </a:lnTo>
                    <a:lnTo>
                      <a:pt x="1563" y="553"/>
                    </a:lnTo>
                    <a:lnTo>
                      <a:pt x="1572" y="553"/>
                    </a:lnTo>
                    <a:lnTo>
                      <a:pt x="1580" y="553"/>
                    </a:lnTo>
                    <a:lnTo>
                      <a:pt x="1580" y="565"/>
                    </a:lnTo>
                    <a:lnTo>
                      <a:pt x="1580" y="574"/>
                    </a:lnTo>
                    <a:lnTo>
                      <a:pt x="1581" y="577"/>
                    </a:lnTo>
                    <a:lnTo>
                      <a:pt x="1583" y="580"/>
                    </a:lnTo>
                    <a:lnTo>
                      <a:pt x="1586" y="581"/>
                    </a:lnTo>
                    <a:lnTo>
                      <a:pt x="1592" y="582"/>
                    </a:lnTo>
                    <a:lnTo>
                      <a:pt x="1592" y="594"/>
                    </a:lnTo>
                    <a:lnTo>
                      <a:pt x="1592" y="611"/>
                    </a:lnTo>
                    <a:lnTo>
                      <a:pt x="1602" y="611"/>
                    </a:lnTo>
                    <a:lnTo>
                      <a:pt x="1610" y="611"/>
                    </a:lnTo>
                    <a:lnTo>
                      <a:pt x="1611" y="615"/>
                    </a:lnTo>
                    <a:lnTo>
                      <a:pt x="1614" y="620"/>
                    </a:lnTo>
                    <a:lnTo>
                      <a:pt x="1618" y="624"/>
                    </a:lnTo>
                    <a:lnTo>
                      <a:pt x="1622" y="628"/>
                    </a:lnTo>
                    <a:lnTo>
                      <a:pt x="1622" y="638"/>
                    </a:lnTo>
                    <a:lnTo>
                      <a:pt x="1622" y="648"/>
                    </a:lnTo>
                    <a:lnTo>
                      <a:pt x="1622" y="658"/>
                    </a:lnTo>
                    <a:lnTo>
                      <a:pt x="1622" y="670"/>
                    </a:lnTo>
                    <a:lnTo>
                      <a:pt x="1631" y="670"/>
                    </a:lnTo>
                    <a:lnTo>
                      <a:pt x="1639" y="670"/>
                    </a:lnTo>
                    <a:lnTo>
                      <a:pt x="1639" y="682"/>
                    </a:lnTo>
                    <a:lnTo>
                      <a:pt x="1639" y="691"/>
                    </a:lnTo>
                    <a:lnTo>
                      <a:pt x="1640" y="694"/>
                    </a:lnTo>
                    <a:lnTo>
                      <a:pt x="1642" y="697"/>
                    </a:lnTo>
                    <a:lnTo>
                      <a:pt x="1646" y="699"/>
                    </a:lnTo>
                    <a:lnTo>
                      <a:pt x="1651" y="699"/>
                    </a:lnTo>
                    <a:lnTo>
                      <a:pt x="1651" y="709"/>
                    </a:lnTo>
                    <a:lnTo>
                      <a:pt x="1651" y="720"/>
                    </a:lnTo>
                    <a:lnTo>
                      <a:pt x="1651" y="733"/>
                    </a:lnTo>
                    <a:lnTo>
                      <a:pt x="1651" y="745"/>
                    </a:lnTo>
                    <a:lnTo>
                      <a:pt x="1656" y="747"/>
                    </a:lnTo>
                    <a:lnTo>
                      <a:pt x="1663" y="749"/>
                    </a:lnTo>
                    <a:lnTo>
                      <a:pt x="1671" y="753"/>
                    </a:lnTo>
                    <a:lnTo>
                      <a:pt x="1680" y="757"/>
                    </a:lnTo>
                    <a:lnTo>
                      <a:pt x="1680" y="769"/>
                    </a:lnTo>
                    <a:lnTo>
                      <a:pt x="1680" y="786"/>
                    </a:lnTo>
                    <a:lnTo>
                      <a:pt x="1689" y="786"/>
                    </a:lnTo>
                    <a:lnTo>
                      <a:pt x="1698" y="786"/>
                    </a:lnTo>
                    <a:lnTo>
                      <a:pt x="1697" y="798"/>
                    </a:lnTo>
                    <a:lnTo>
                      <a:pt x="1697" y="807"/>
                    </a:lnTo>
                    <a:lnTo>
                      <a:pt x="1698" y="811"/>
                    </a:lnTo>
                    <a:lnTo>
                      <a:pt x="1700" y="813"/>
                    </a:lnTo>
                    <a:lnTo>
                      <a:pt x="1704" y="815"/>
                    </a:lnTo>
                    <a:lnTo>
                      <a:pt x="1709" y="815"/>
                    </a:lnTo>
                    <a:lnTo>
                      <a:pt x="1709" y="828"/>
                    </a:lnTo>
                    <a:lnTo>
                      <a:pt x="1709" y="844"/>
                    </a:lnTo>
                    <a:lnTo>
                      <a:pt x="1718" y="844"/>
                    </a:lnTo>
                    <a:lnTo>
                      <a:pt x="1727" y="844"/>
                    </a:lnTo>
                    <a:lnTo>
                      <a:pt x="1726" y="856"/>
                    </a:lnTo>
                    <a:lnTo>
                      <a:pt x="1726" y="865"/>
                    </a:lnTo>
                    <a:lnTo>
                      <a:pt x="1727" y="869"/>
                    </a:lnTo>
                    <a:lnTo>
                      <a:pt x="1729" y="871"/>
                    </a:lnTo>
                    <a:lnTo>
                      <a:pt x="1733" y="873"/>
                    </a:lnTo>
                    <a:lnTo>
                      <a:pt x="1738" y="873"/>
                    </a:lnTo>
                    <a:lnTo>
                      <a:pt x="1738" y="886"/>
                    </a:lnTo>
                    <a:lnTo>
                      <a:pt x="1738" y="902"/>
                    </a:lnTo>
                    <a:lnTo>
                      <a:pt x="1726" y="902"/>
                    </a:lnTo>
                    <a:lnTo>
                      <a:pt x="1716" y="902"/>
                    </a:lnTo>
                    <a:lnTo>
                      <a:pt x="1706" y="902"/>
                    </a:lnTo>
                    <a:lnTo>
                      <a:pt x="1698" y="902"/>
                    </a:lnTo>
                    <a:lnTo>
                      <a:pt x="1698" y="911"/>
                    </a:lnTo>
                    <a:lnTo>
                      <a:pt x="1698" y="920"/>
                    </a:lnTo>
                    <a:lnTo>
                      <a:pt x="1684" y="920"/>
                    </a:lnTo>
                    <a:lnTo>
                      <a:pt x="1672" y="920"/>
                    </a:lnTo>
                    <a:lnTo>
                      <a:pt x="1661" y="920"/>
                    </a:lnTo>
                    <a:lnTo>
                      <a:pt x="1651" y="920"/>
                    </a:lnTo>
                    <a:lnTo>
                      <a:pt x="1651" y="911"/>
                    </a:lnTo>
                    <a:lnTo>
                      <a:pt x="1651" y="902"/>
                    </a:lnTo>
                    <a:lnTo>
                      <a:pt x="1634" y="902"/>
                    </a:lnTo>
                    <a:lnTo>
                      <a:pt x="1622" y="902"/>
                    </a:lnTo>
                    <a:lnTo>
                      <a:pt x="1618" y="907"/>
                    </a:lnTo>
                    <a:lnTo>
                      <a:pt x="1614" y="911"/>
                    </a:lnTo>
                    <a:lnTo>
                      <a:pt x="1611" y="915"/>
                    </a:lnTo>
                    <a:lnTo>
                      <a:pt x="1610" y="920"/>
                    </a:lnTo>
                    <a:lnTo>
                      <a:pt x="1610" y="911"/>
                    </a:lnTo>
                    <a:lnTo>
                      <a:pt x="1610" y="902"/>
                    </a:lnTo>
                    <a:lnTo>
                      <a:pt x="1588" y="902"/>
                    </a:lnTo>
                    <a:lnTo>
                      <a:pt x="1566" y="902"/>
                    </a:lnTo>
                    <a:lnTo>
                      <a:pt x="1544" y="902"/>
                    </a:lnTo>
                    <a:lnTo>
                      <a:pt x="1522" y="902"/>
                    </a:lnTo>
                    <a:lnTo>
                      <a:pt x="1522" y="911"/>
                    </a:lnTo>
                    <a:lnTo>
                      <a:pt x="1522" y="920"/>
                    </a:lnTo>
                    <a:lnTo>
                      <a:pt x="1514" y="920"/>
                    </a:lnTo>
                    <a:lnTo>
                      <a:pt x="1505" y="920"/>
                    </a:lnTo>
                    <a:lnTo>
                      <a:pt x="1505" y="911"/>
                    </a:lnTo>
                    <a:lnTo>
                      <a:pt x="1505" y="902"/>
                    </a:lnTo>
                    <a:lnTo>
                      <a:pt x="1488" y="902"/>
                    </a:lnTo>
                    <a:lnTo>
                      <a:pt x="1476" y="902"/>
                    </a:lnTo>
                    <a:lnTo>
                      <a:pt x="1472" y="907"/>
                    </a:lnTo>
                    <a:lnTo>
                      <a:pt x="1468" y="911"/>
                    </a:lnTo>
                    <a:lnTo>
                      <a:pt x="1465" y="915"/>
                    </a:lnTo>
                    <a:lnTo>
                      <a:pt x="1464" y="920"/>
                    </a:lnTo>
                    <a:lnTo>
                      <a:pt x="1464" y="911"/>
                    </a:lnTo>
                    <a:lnTo>
                      <a:pt x="1464" y="902"/>
                    </a:lnTo>
                    <a:lnTo>
                      <a:pt x="1447" y="902"/>
                    </a:lnTo>
                    <a:lnTo>
                      <a:pt x="1432" y="902"/>
                    </a:lnTo>
                    <a:lnTo>
                      <a:pt x="1418" y="902"/>
                    </a:lnTo>
                    <a:lnTo>
                      <a:pt x="1405" y="902"/>
                    </a:lnTo>
                    <a:lnTo>
                      <a:pt x="1405" y="911"/>
                    </a:lnTo>
                    <a:lnTo>
                      <a:pt x="1405" y="920"/>
                    </a:lnTo>
                    <a:lnTo>
                      <a:pt x="1346" y="920"/>
                    </a:lnTo>
                    <a:lnTo>
                      <a:pt x="1287" y="920"/>
                    </a:lnTo>
                    <a:lnTo>
                      <a:pt x="1228" y="920"/>
                    </a:lnTo>
                    <a:lnTo>
                      <a:pt x="1170" y="920"/>
                    </a:lnTo>
                    <a:lnTo>
                      <a:pt x="1111" y="920"/>
                    </a:lnTo>
                    <a:lnTo>
                      <a:pt x="1053" y="920"/>
                    </a:lnTo>
                    <a:lnTo>
                      <a:pt x="996" y="920"/>
                    </a:lnTo>
                    <a:lnTo>
                      <a:pt x="938" y="920"/>
                    </a:lnTo>
                    <a:lnTo>
                      <a:pt x="938" y="911"/>
                    </a:lnTo>
                    <a:lnTo>
                      <a:pt x="938" y="902"/>
                    </a:lnTo>
                    <a:lnTo>
                      <a:pt x="929" y="902"/>
                    </a:lnTo>
                    <a:lnTo>
                      <a:pt x="920" y="902"/>
                    </a:lnTo>
                    <a:lnTo>
                      <a:pt x="920" y="911"/>
                    </a:lnTo>
                    <a:lnTo>
                      <a:pt x="920" y="920"/>
                    </a:lnTo>
                    <a:lnTo>
                      <a:pt x="904" y="920"/>
                    </a:lnTo>
                    <a:lnTo>
                      <a:pt x="891" y="920"/>
                    </a:lnTo>
                    <a:lnTo>
                      <a:pt x="891" y="911"/>
                    </a:lnTo>
                    <a:lnTo>
                      <a:pt x="891" y="902"/>
                    </a:lnTo>
                    <a:lnTo>
                      <a:pt x="875" y="902"/>
                    </a:lnTo>
                    <a:lnTo>
                      <a:pt x="862" y="902"/>
                    </a:lnTo>
                    <a:lnTo>
                      <a:pt x="862" y="911"/>
                    </a:lnTo>
                    <a:lnTo>
                      <a:pt x="862" y="920"/>
                    </a:lnTo>
                    <a:lnTo>
                      <a:pt x="845" y="920"/>
                    </a:lnTo>
                    <a:lnTo>
                      <a:pt x="826" y="920"/>
                    </a:lnTo>
                    <a:lnTo>
                      <a:pt x="809" y="920"/>
                    </a:lnTo>
                    <a:lnTo>
                      <a:pt x="792" y="920"/>
                    </a:lnTo>
                    <a:lnTo>
                      <a:pt x="792" y="911"/>
                    </a:lnTo>
                    <a:lnTo>
                      <a:pt x="792" y="902"/>
                    </a:lnTo>
                    <a:lnTo>
                      <a:pt x="783" y="902"/>
                    </a:lnTo>
                    <a:lnTo>
                      <a:pt x="774" y="902"/>
                    </a:lnTo>
                    <a:lnTo>
                      <a:pt x="774" y="911"/>
                    </a:lnTo>
                    <a:lnTo>
                      <a:pt x="774" y="920"/>
                    </a:lnTo>
                    <a:lnTo>
                      <a:pt x="762" y="920"/>
                    </a:lnTo>
                    <a:lnTo>
                      <a:pt x="752" y="920"/>
                    </a:lnTo>
                    <a:lnTo>
                      <a:pt x="742" y="920"/>
                    </a:lnTo>
                    <a:lnTo>
                      <a:pt x="734" y="920"/>
                    </a:lnTo>
                    <a:lnTo>
                      <a:pt x="734" y="911"/>
                    </a:lnTo>
                    <a:lnTo>
                      <a:pt x="734" y="902"/>
                    </a:lnTo>
                    <a:lnTo>
                      <a:pt x="717" y="902"/>
                    </a:lnTo>
                    <a:lnTo>
                      <a:pt x="705" y="902"/>
                    </a:lnTo>
                    <a:lnTo>
                      <a:pt x="705" y="911"/>
                    </a:lnTo>
                    <a:lnTo>
                      <a:pt x="705" y="920"/>
                    </a:lnTo>
                    <a:lnTo>
                      <a:pt x="669" y="920"/>
                    </a:lnTo>
                    <a:lnTo>
                      <a:pt x="635" y="920"/>
                    </a:lnTo>
                    <a:lnTo>
                      <a:pt x="602" y="920"/>
                    </a:lnTo>
                    <a:lnTo>
                      <a:pt x="570" y="920"/>
                    </a:lnTo>
                    <a:lnTo>
                      <a:pt x="566" y="915"/>
                    </a:lnTo>
                    <a:lnTo>
                      <a:pt x="562" y="911"/>
                    </a:lnTo>
                    <a:lnTo>
                      <a:pt x="559" y="907"/>
                    </a:lnTo>
                    <a:lnTo>
                      <a:pt x="558" y="902"/>
                    </a:lnTo>
                    <a:lnTo>
                      <a:pt x="558" y="911"/>
                    </a:lnTo>
                    <a:lnTo>
                      <a:pt x="558" y="920"/>
                    </a:lnTo>
                    <a:lnTo>
                      <a:pt x="523" y="920"/>
                    </a:lnTo>
                    <a:lnTo>
                      <a:pt x="488" y="920"/>
                    </a:lnTo>
                    <a:lnTo>
                      <a:pt x="453" y="920"/>
                    </a:lnTo>
                    <a:lnTo>
                      <a:pt x="418" y="920"/>
                    </a:lnTo>
                    <a:lnTo>
                      <a:pt x="382" y="920"/>
                    </a:lnTo>
                    <a:lnTo>
                      <a:pt x="347" y="920"/>
                    </a:lnTo>
                    <a:lnTo>
                      <a:pt x="313" y="920"/>
                    </a:lnTo>
                    <a:lnTo>
                      <a:pt x="278" y="920"/>
                    </a:lnTo>
                    <a:lnTo>
                      <a:pt x="278" y="911"/>
                    </a:lnTo>
                    <a:lnTo>
                      <a:pt x="278" y="902"/>
                    </a:lnTo>
                    <a:lnTo>
                      <a:pt x="261" y="902"/>
                    </a:lnTo>
                    <a:lnTo>
                      <a:pt x="247" y="902"/>
                    </a:lnTo>
                    <a:lnTo>
                      <a:pt x="232" y="902"/>
                    </a:lnTo>
                    <a:lnTo>
                      <a:pt x="219" y="902"/>
                    </a:lnTo>
                    <a:lnTo>
                      <a:pt x="219" y="911"/>
                    </a:lnTo>
                    <a:lnTo>
                      <a:pt x="219" y="920"/>
                    </a:lnTo>
                    <a:lnTo>
                      <a:pt x="202" y="920"/>
                    </a:lnTo>
                    <a:lnTo>
                      <a:pt x="190" y="9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2" name="Freeform 294"/>
              <p:cNvSpPr>
                <a:spLocks/>
              </p:cNvSpPr>
              <p:nvPr/>
            </p:nvSpPr>
            <p:spPr bwMode="auto">
              <a:xfrm>
                <a:off x="1139" y="510"/>
                <a:ext cx="2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3" y="0"/>
                  </a:cxn>
                  <a:cxn ang="0">
                    <a:pos x="59" y="0"/>
                  </a:cxn>
                  <a:cxn ang="0">
                    <a:pos x="59" y="3"/>
                  </a:cxn>
                  <a:cxn ang="0">
                    <a:pos x="59" y="11"/>
                  </a:cxn>
                  <a:cxn ang="0">
                    <a:pos x="46" y="11"/>
                  </a:cxn>
                  <a:cxn ang="0">
                    <a:pos x="32" y="11"/>
                  </a:cxn>
                  <a:cxn ang="0">
                    <a:pos x="16" y="11"/>
                  </a:cxn>
                  <a:cxn ang="0">
                    <a:pos x="0" y="11"/>
                  </a:cxn>
                </a:cxnLst>
                <a:rect l="0" t="0" r="r" b="b"/>
                <a:pathLst>
                  <a:path w="5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3" y="0"/>
                    </a:lnTo>
                    <a:lnTo>
                      <a:pt x="59" y="0"/>
                    </a:lnTo>
                    <a:lnTo>
                      <a:pt x="59" y="3"/>
                    </a:lnTo>
                    <a:lnTo>
                      <a:pt x="59" y="11"/>
                    </a:lnTo>
                    <a:lnTo>
                      <a:pt x="46" y="11"/>
                    </a:lnTo>
                    <a:lnTo>
                      <a:pt x="32" y="11"/>
                    </a:lnTo>
                    <a:lnTo>
                      <a:pt x="1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3" name="Freeform 295"/>
              <p:cNvSpPr>
                <a:spLocks/>
              </p:cNvSpPr>
              <p:nvPr/>
            </p:nvSpPr>
            <p:spPr bwMode="auto">
              <a:xfrm>
                <a:off x="1141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4" name="Freeform 296"/>
              <p:cNvSpPr>
                <a:spLocks/>
              </p:cNvSpPr>
              <p:nvPr/>
            </p:nvSpPr>
            <p:spPr bwMode="auto">
              <a:xfrm>
                <a:off x="1147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5" name="Freeform 297"/>
              <p:cNvSpPr>
                <a:spLocks/>
              </p:cNvSpPr>
              <p:nvPr/>
            </p:nvSpPr>
            <p:spPr bwMode="auto">
              <a:xfrm>
                <a:off x="1148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7" y="0"/>
                  </a:cxn>
                  <a:cxn ang="0">
                    <a:pos x="47" y="3"/>
                  </a:cxn>
                  <a:cxn ang="0">
                    <a:pos x="47" y="11"/>
                  </a:cxn>
                  <a:cxn ang="0">
                    <a:pos x="37" y="11"/>
                  </a:cxn>
                  <a:cxn ang="0">
                    <a:pos x="25" y="11"/>
                  </a:cxn>
                  <a:cxn ang="0">
                    <a:pos x="13" y="11"/>
                  </a:cxn>
                  <a:cxn ang="0">
                    <a:pos x="0" y="11"/>
                  </a:cxn>
                </a:cxnLst>
                <a:rect l="0" t="0" r="r" b="b"/>
                <a:pathLst>
                  <a:path w="4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47" y="3"/>
                    </a:lnTo>
                    <a:lnTo>
                      <a:pt x="47" y="11"/>
                    </a:lnTo>
                    <a:lnTo>
                      <a:pt x="37" y="11"/>
                    </a:lnTo>
                    <a:lnTo>
                      <a:pt x="25" y="11"/>
                    </a:lnTo>
                    <a:lnTo>
                      <a:pt x="1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6" name="Freeform 298"/>
              <p:cNvSpPr>
                <a:spLocks/>
              </p:cNvSpPr>
              <p:nvPr/>
            </p:nvSpPr>
            <p:spPr bwMode="auto">
              <a:xfrm>
                <a:off x="1160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1" y="0"/>
                  </a:cxn>
                  <a:cxn ang="0">
                    <a:pos x="41" y="3"/>
                  </a:cxn>
                  <a:cxn ang="0">
                    <a:pos x="41" y="11"/>
                  </a:cxn>
                  <a:cxn ang="0">
                    <a:pos x="32" y="11"/>
                  </a:cxn>
                  <a:cxn ang="0">
                    <a:pos x="22" y="11"/>
                  </a:cxn>
                  <a:cxn ang="0">
                    <a:pos x="12" y="11"/>
                  </a:cxn>
                  <a:cxn ang="0">
                    <a:pos x="0" y="11"/>
                  </a:cxn>
                </a:cxnLst>
                <a:rect l="0" t="0" r="r" b="b"/>
                <a:pathLst>
                  <a:path w="4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1" y="0"/>
                    </a:lnTo>
                    <a:lnTo>
                      <a:pt x="41" y="3"/>
                    </a:lnTo>
                    <a:lnTo>
                      <a:pt x="41" y="11"/>
                    </a:lnTo>
                    <a:lnTo>
                      <a:pt x="32" y="11"/>
                    </a:lnTo>
                    <a:lnTo>
                      <a:pt x="22" y="11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7" name="Freeform 299"/>
              <p:cNvSpPr>
                <a:spLocks/>
              </p:cNvSpPr>
              <p:nvPr/>
            </p:nvSpPr>
            <p:spPr bwMode="auto">
              <a:xfrm>
                <a:off x="1164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8" name="Freeform 300"/>
              <p:cNvSpPr>
                <a:spLocks/>
              </p:cNvSpPr>
              <p:nvPr/>
            </p:nvSpPr>
            <p:spPr bwMode="auto">
              <a:xfrm>
                <a:off x="1166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9" name="Freeform 301"/>
              <p:cNvSpPr>
                <a:spLocks/>
              </p:cNvSpPr>
              <p:nvPr/>
            </p:nvSpPr>
            <p:spPr bwMode="auto">
              <a:xfrm>
                <a:off x="1219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0" name="Freeform 302"/>
              <p:cNvSpPr>
                <a:spLocks/>
              </p:cNvSpPr>
              <p:nvPr/>
            </p:nvSpPr>
            <p:spPr bwMode="auto">
              <a:xfrm>
                <a:off x="1232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7" y="18"/>
                  </a:cxn>
                  <a:cxn ang="0">
                    <a:pos x="18" y="13"/>
                  </a:cxn>
                  <a:cxn ang="0">
                    <a:pos x="21" y="9"/>
                  </a:cxn>
                  <a:cxn ang="0">
                    <a:pos x="26" y="5"/>
                  </a:cxn>
                  <a:cxn ang="0">
                    <a:pos x="30" y="0"/>
                  </a:cxn>
                  <a:cxn ang="0">
                    <a:pos x="26" y="5"/>
                  </a:cxn>
                  <a:cxn ang="0">
                    <a:pos x="21" y="9"/>
                  </a:cxn>
                  <a:cxn ang="0">
                    <a:pos x="18" y="13"/>
                  </a:cxn>
                  <a:cxn ang="0">
                    <a:pos x="17" y="18"/>
                  </a:cxn>
                  <a:cxn ang="0">
                    <a:pos x="17" y="21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7" y="18"/>
                    </a:lnTo>
                    <a:lnTo>
                      <a:pt x="18" y="13"/>
                    </a:lnTo>
                    <a:lnTo>
                      <a:pt x="21" y="9"/>
                    </a:lnTo>
                    <a:lnTo>
                      <a:pt x="26" y="5"/>
                    </a:lnTo>
                    <a:lnTo>
                      <a:pt x="30" y="0"/>
                    </a:lnTo>
                    <a:lnTo>
                      <a:pt x="26" y="5"/>
                    </a:lnTo>
                    <a:lnTo>
                      <a:pt x="21" y="9"/>
                    </a:lnTo>
                    <a:lnTo>
                      <a:pt x="18" y="13"/>
                    </a:lnTo>
                    <a:lnTo>
                      <a:pt x="17" y="18"/>
                    </a:lnTo>
                    <a:lnTo>
                      <a:pt x="17" y="21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1" name="Freeform 303"/>
              <p:cNvSpPr>
                <a:spLocks/>
              </p:cNvSpPr>
              <p:nvPr/>
            </p:nvSpPr>
            <p:spPr bwMode="auto">
              <a:xfrm>
                <a:off x="1267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4" y="7"/>
                  </a:cxn>
                  <a:cxn ang="0">
                    <a:pos x="19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9" h="11">
                    <a:moveTo>
                      <a:pt x="0" y="1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3"/>
                    </a:lnTo>
                    <a:lnTo>
                      <a:pt x="14" y="7"/>
                    </a:lnTo>
                    <a:lnTo>
                      <a:pt x="19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2" name="Freeform 304"/>
              <p:cNvSpPr>
                <a:spLocks/>
              </p:cNvSpPr>
              <p:nvPr/>
            </p:nvSpPr>
            <p:spPr bwMode="auto">
              <a:xfrm>
                <a:off x="1284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7"/>
                  </a:cxn>
                  <a:cxn ang="0">
                    <a:pos x="4" y="3"/>
                  </a:cxn>
                  <a:cxn ang="0">
                    <a:pos x="8" y="1"/>
                  </a:cxn>
                  <a:cxn ang="0">
                    <a:pos x="12" y="0"/>
                  </a:cxn>
                  <a:cxn ang="0">
                    <a:pos x="8" y="1"/>
                  </a:cxn>
                  <a:cxn ang="0">
                    <a:pos x="4" y="3"/>
                  </a:cxn>
                  <a:cxn ang="0">
                    <a:pos x="1" y="7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1" y="7"/>
                    </a:lnTo>
                    <a:lnTo>
                      <a:pt x="4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3" name="Freeform 305"/>
              <p:cNvSpPr>
                <a:spLocks/>
              </p:cNvSpPr>
              <p:nvPr/>
            </p:nvSpPr>
            <p:spPr bwMode="auto">
              <a:xfrm>
                <a:off x="1301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4" name="Freeform 306"/>
              <p:cNvSpPr>
                <a:spLocks/>
              </p:cNvSpPr>
              <p:nvPr/>
            </p:nvSpPr>
            <p:spPr bwMode="auto">
              <a:xfrm>
                <a:off x="1316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5" name="Freeform 307"/>
              <p:cNvSpPr>
                <a:spLocks/>
              </p:cNvSpPr>
              <p:nvPr/>
            </p:nvSpPr>
            <p:spPr bwMode="auto">
              <a:xfrm>
                <a:off x="1321" y="510"/>
                <a:ext cx="1" cy="1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3" y="7"/>
                  </a:cxn>
                  <a:cxn ang="0">
                    <a:pos x="1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1" y="1"/>
                  </a:cxn>
                  <a:cxn ang="0">
                    <a:pos x="14" y="3"/>
                  </a:cxn>
                  <a:cxn ang="0">
                    <a:pos x="16" y="5"/>
                  </a:cxn>
                  <a:cxn ang="0">
                    <a:pos x="16" y="8"/>
                  </a:cxn>
                  <a:cxn ang="0">
                    <a:pos x="15" y="9"/>
                  </a:cxn>
                  <a:cxn ang="0">
                    <a:pos x="11" y="11"/>
                  </a:cxn>
                  <a:cxn ang="0">
                    <a:pos x="6" y="11"/>
                  </a:cxn>
                </a:cxnLst>
                <a:rect l="0" t="0" r="r" b="b"/>
                <a:pathLst>
                  <a:path w="16" h="11">
                    <a:moveTo>
                      <a:pt x="6" y="11"/>
                    </a:moveTo>
                    <a:lnTo>
                      <a:pt x="3" y="7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1"/>
                    </a:lnTo>
                    <a:lnTo>
                      <a:pt x="14" y="3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5" y="9"/>
                    </a:lnTo>
                    <a:lnTo>
                      <a:pt x="11" y="11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6" name="Freeform 308"/>
              <p:cNvSpPr>
                <a:spLocks/>
              </p:cNvSpPr>
              <p:nvPr/>
            </p:nvSpPr>
            <p:spPr bwMode="auto">
              <a:xfrm>
                <a:off x="1234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7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7" name="Freeform 309"/>
              <p:cNvSpPr>
                <a:spLocks/>
              </p:cNvSpPr>
              <p:nvPr/>
            </p:nvSpPr>
            <p:spPr bwMode="auto">
              <a:xfrm>
                <a:off x="1272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8" name="Freeform 310"/>
              <p:cNvSpPr>
                <a:spLocks/>
              </p:cNvSpPr>
              <p:nvPr/>
            </p:nvSpPr>
            <p:spPr bwMode="auto">
              <a:xfrm>
                <a:off x="1291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19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9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9" name="Freeform 311"/>
              <p:cNvSpPr>
                <a:spLocks/>
              </p:cNvSpPr>
              <p:nvPr/>
            </p:nvSpPr>
            <p:spPr bwMode="auto">
              <a:xfrm>
                <a:off x="1292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0" name="Freeform 312"/>
              <p:cNvSpPr>
                <a:spLocks/>
              </p:cNvSpPr>
              <p:nvPr/>
            </p:nvSpPr>
            <p:spPr bwMode="auto">
              <a:xfrm>
                <a:off x="1293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1" name="Freeform 313"/>
              <p:cNvSpPr>
                <a:spLocks/>
              </p:cNvSpPr>
              <p:nvPr/>
            </p:nvSpPr>
            <p:spPr bwMode="auto">
              <a:xfrm>
                <a:off x="1294" y="510"/>
                <a:ext cx="1" cy="1"/>
              </a:xfrm>
              <a:custGeom>
                <a:avLst/>
                <a:gdLst/>
                <a:ahLst/>
                <a:cxnLst>
                  <a:cxn ang="0">
                    <a:pos x="6" y="18"/>
                  </a:cxn>
                  <a:cxn ang="0">
                    <a:pos x="1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2" y="6"/>
                  </a:cxn>
                  <a:cxn ang="0">
                    <a:pos x="14" y="9"/>
                  </a:cxn>
                  <a:cxn ang="0">
                    <a:pos x="15" y="12"/>
                  </a:cxn>
                  <a:cxn ang="0">
                    <a:pos x="14" y="15"/>
                  </a:cxn>
                  <a:cxn ang="0">
                    <a:pos x="11" y="17"/>
                  </a:cxn>
                  <a:cxn ang="0">
                    <a:pos x="6" y="18"/>
                  </a:cxn>
                </a:cxnLst>
                <a:rect l="0" t="0" r="r" b="b"/>
                <a:pathLst>
                  <a:path w="15" h="18">
                    <a:moveTo>
                      <a:pt x="6" y="18"/>
                    </a:moveTo>
                    <a:lnTo>
                      <a:pt x="1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3"/>
                    </a:lnTo>
                    <a:lnTo>
                      <a:pt x="12" y="6"/>
                    </a:lnTo>
                    <a:lnTo>
                      <a:pt x="14" y="9"/>
                    </a:lnTo>
                    <a:lnTo>
                      <a:pt x="15" y="12"/>
                    </a:lnTo>
                    <a:lnTo>
                      <a:pt x="14" y="15"/>
                    </a:lnTo>
                    <a:lnTo>
                      <a:pt x="11" y="17"/>
                    </a:lnTo>
                    <a:lnTo>
                      <a:pt x="6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2" name="Freeform 314"/>
              <p:cNvSpPr>
                <a:spLocks/>
              </p:cNvSpPr>
              <p:nvPr/>
            </p:nvSpPr>
            <p:spPr bwMode="auto">
              <a:xfrm>
                <a:off x="1297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3" name="Freeform 315"/>
              <p:cNvSpPr>
                <a:spLocks/>
              </p:cNvSpPr>
              <p:nvPr/>
            </p:nvSpPr>
            <p:spPr bwMode="auto">
              <a:xfrm>
                <a:off x="1323" y="5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4" name="Freeform 316"/>
              <p:cNvSpPr>
                <a:spLocks/>
              </p:cNvSpPr>
              <p:nvPr/>
            </p:nvSpPr>
            <p:spPr bwMode="auto">
              <a:xfrm>
                <a:off x="1218" y="509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4" y="21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4" y="9"/>
                  </a:cxn>
                  <a:cxn ang="0">
                    <a:pos x="7" y="5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16" y="19"/>
                  </a:cxn>
                  <a:cxn ang="0">
                    <a:pos x="20" y="21"/>
                  </a:cxn>
                  <a:cxn ang="0">
                    <a:pos x="25" y="25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4" y="21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4" y="9"/>
                    </a:lnTo>
                    <a:lnTo>
                      <a:pt x="7" y="5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16" y="19"/>
                    </a:lnTo>
                    <a:lnTo>
                      <a:pt x="20" y="21"/>
                    </a:lnTo>
                    <a:lnTo>
                      <a:pt x="25" y="25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5" name="Freeform 317"/>
              <p:cNvSpPr>
                <a:spLocks/>
              </p:cNvSpPr>
              <p:nvPr/>
            </p:nvSpPr>
            <p:spPr bwMode="auto">
              <a:xfrm>
                <a:off x="1237" y="509"/>
                <a:ext cx="2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9"/>
                  </a:cxn>
                  <a:cxn ang="0">
                    <a:pos x="11" y="18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1" y="0"/>
                  </a:cxn>
                  <a:cxn ang="0">
                    <a:pos x="32" y="0"/>
                  </a:cxn>
                  <a:cxn ang="0">
                    <a:pos x="45" y="0"/>
                  </a:cxn>
                  <a:cxn ang="0">
                    <a:pos x="58" y="0"/>
                  </a:cxn>
                  <a:cxn ang="0">
                    <a:pos x="58" y="9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2" y="18"/>
                  </a:cxn>
                  <a:cxn ang="0">
                    <a:pos x="21" y="18"/>
                  </a:cxn>
                  <a:cxn ang="0">
                    <a:pos x="11" y="18"/>
                  </a:cxn>
                  <a:cxn ang="0">
                    <a:pos x="7" y="19"/>
                  </a:cxn>
                  <a:cxn ang="0">
                    <a:pos x="3" y="21"/>
                  </a:cxn>
                  <a:cxn ang="0">
                    <a:pos x="1" y="25"/>
                  </a:cxn>
                  <a:cxn ang="0">
                    <a:pos x="0" y="29"/>
                  </a:cxn>
                </a:cxnLst>
                <a:rect l="0" t="0" r="r" b="b"/>
                <a:pathLst>
                  <a:path w="58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9"/>
                    </a:lnTo>
                    <a:lnTo>
                      <a:pt x="11" y="18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32" y="0"/>
                    </a:lnTo>
                    <a:lnTo>
                      <a:pt x="45" y="0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8"/>
                    </a:lnTo>
                    <a:lnTo>
                      <a:pt x="45" y="18"/>
                    </a:lnTo>
                    <a:lnTo>
                      <a:pt x="32" y="18"/>
                    </a:lnTo>
                    <a:lnTo>
                      <a:pt x="21" y="18"/>
                    </a:lnTo>
                    <a:lnTo>
                      <a:pt x="11" y="18"/>
                    </a:lnTo>
                    <a:lnTo>
                      <a:pt x="7" y="19"/>
                    </a:lnTo>
                    <a:lnTo>
                      <a:pt x="3" y="21"/>
                    </a:lnTo>
                    <a:lnTo>
                      <a:pt x="1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6" name="Freeform 318"/>
              <p:cNvSpPr>
                <a:spLocks/>
              </p:cNvSpPr>
              <p:nvPr/>
            </p:nvSpPr>
            <p:spPr bwMode="auto">
              <a:xfrm>
                <a:off x="1240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7" name="Freeform 319"/>
              <p:cNvSpPr>
                <a:spLocks/>
              </p:cNvSpPr>
              <p:nvPr/>
            </p:nvSpPr>
            <p:spPr bwMode="auto">
              <a:xfrm>
                <a:off x="1242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8" name="Freeform 320"/>
              <p:cNvSpPr>
                <a:spLocks/>
              </p:cNvSpPr>
              <p:nvPr/>
            </p:nvSpPr>
            <p:spPr bwMode="auto">
              <a:xfrm>
                <a:off x="1264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9" name="Freeform 321"/>
              <p:cNvSpPr>
                <a:spLocks/>
              </p:cNvSpPr>
              <p:nvPr/>
            </p:nvSpPr>
            <p:spPr bwMode="auto">
              <a:xfrm>
                <a:off x="1266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0" name="Freeform 322"/>
              <p:cNvSpPr>
                <a:spLocks/>
              </p:cNvSpPr>
              <p:nvPr/>
            </p:nvSpPr>
            <p:spPr bwMode="auto">
              <a:xfrm>
                <a:off x="1305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1" name="Freeform 323"/>
              <p:cNvSpPr>
                <a:spLocks/>
              </p:cNvSpPr>
              <p:nvPr/>
            </p:nvSpPr>
            <p:spPr bwMode="auto">
              <a:xfrm>
                <a:off x="1309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2" name="Freeform 324"/>
              <p:cNvSpPr>
                <a:spLocks/>
              </p:cNvSpPr>
              <p:nvPr/>
            </p:nvSpPr>
            <p:spPr bwMode="auto">
              <a:xfrm>
                <a:off x="1320" y="507"/>
                <a:ext cx="2" cy="3"/>
              </a:xfrm>
              <a:custGeom>
                <a:avLst/>
                <a:gdLst/>
                <a:ahLst/>
                <a:cxnLst>
                  <a:cxn ang="0">
                    <a:pos x="58" y="128"/>
                  </a:cxn>
                  <a:cxn ang="0">
                    <a:pos x="50" y="120"/>
                  </a:cxn>
                  <a:cxn ang="0">
                    <a:pos x="47" y="117"/>
                  </a:cxn>
                  <a:cxn ang="0">
                    <a:pos x="47" y="108"/>
                  </a:cxn>
                  <a:cxn ang="0">
                    <a:pos x="47" y="99"/>
                  </a:cxn>
                  <a:cxn ang="0">
                    <a:pos x="30" y="99"/>
                  </a:cxn>
                  <a:cxn ang="0">
                    <a:pos x="18" y="99"/>
                  </a:cxn>
                  <a:cxn ang="0">
                    <a:pos x="19" y="95"/>
                  </a:cxn>
                  <a:cxn ang="0">
                    <a:pos x="21" y="91"/>
                  </a:cxn>
                  <a:cxn ang="0">
                    <a:pos x="25" y="89"/>
                  </a:cxn>
                  <a:cxn ang="0">
                    <a:pos x="29" y="88"/>
                  </a:cxn>
                  <a:cxn ang="0">
                    <a:pos x="25" y="79"/>
                  </a:cxn>
                  <a:cxn ang="0">
                    <a:pos x="21" y="71"/>
                  </a:cxn>
                  <a:cxn ang="0">
                    <a:pos x="19" y="64"/>
                  </a:cxn>
                  <a:cxn ang="0">
                    <a:pos x="18" y="59"/>
                  </a:cxn>
                  <a:cxn ang="0">
                    <a:pos x="9" y="59"/>
                  </a:cxn>
                  <a:cxn ang="0">
                    <a:pos x="0" y="59"/>
                  </a:cxn>
                  <a:cxn ang="0">
                    <a:pos x="1" y="50"/>
                  </a:cxn>
                  <a:cxn ang="0">
                    <a:pos x="3" y="45"/>
                  </a:cxn>
                  <a:cxn ang="0">
                    <a:pos x="6" y="43"/>
                  </a:cxn>
                  <a:cxn ang="0">
                    <a:pos x="9" y="42"/>
                  </a:cxn>
                  <a:cxn ang="0">
                    <a:pos x="12" y="41"/>
                  </a:cxn>
                  <a:cxn ang="0">
                    <a:pos x="15" y="40"/>
                  </a:cxn>
                  <a:cxn ang="0">
                    <a:pos x="17" y="36"/>
                  </a:cxn>
                  <a:cxn ang="0">
                    <a:pos x="18" y="29"/>
                  </a:cxn>
                  <a:cxn ang="0">
                    <a:pos x="21" y="29"/>
                  </a:cxn>
                  <a:cxn ang="0">
                    <a:pos x="29" y="29"/>
                  </a:cxn>
                  <a:cxn ang="0">
                    <a:pos x="29" y="13"/>
                  </a:cxn>
                  <a:cxn ang="0">
                    <a:pos x="29" y="0"/>
                  </a:cxn>
                  <a:cxn ang="0">
                    <a:pos x="35" y="2"/>
                  </a:cxn>
                  <a:cxn ang="0">
                    <a:pos x="42" y="4"/>
                  </a:cxn>
                  <a:cxn ang="0">
                    <a:pos x="50" y="8"/>
                  </a:cxn>
                  <a:cxn ang="0">
                    <a:pos x="58" y="12"/>
                  </a:cxn>
                  <a:cxn ang="0">
                    <a:pos x="58" y="21"/>
                  </a:cxn>
                  <a:cxn ang="0">
                    <a:pos x="58" y="29"/>
                  </a:cxn>
                  <a:cxn ang="0">
                    <a:pos x="42" y="29"/>
                  </a:cxn>
                  <a:cxn ang="0">
                    <a:pos x="29" y="29"/>
                  </a:cxn>
                  <a:cxn ang="0">
                    <a:pos x="29" y="38"/>
                  </a:cxn>
                  <a:cxn ang="0">
                    <a:pos x="29" y="48"/>
                  </a:cxn>
                  <a:cxn ang="0">
                    <a:pos x="29" y="58"/>
                  </a:cxn>
                  <a:cxn ang="0">
                    <a:pos x="29" y="70"/>
                  </a:cxn>
                  <a:cxn ang="0">
                    <a:pos x="38" y="70"/>
                  </a:cxn>
                  <a:cxn ang="0">
                    <a:pos x="47" y="70"/>
                  </a:cxn>
                  <a:cxn ang="0">
                    <a:pos x="46" y="82"/>
                  </a:cxn>
                  <a:cxn ang="0">
                    <a:pos x="46" y="91"/>
                  </a:cxn>
                  <a:cxn ang="0">
                    <a:pos x="47" y="95"/>
                  </a:cxn>
                  <a:cxn ang="0">
                    <a:pos x="49" y="97"/>
                  </a:cxn>
                  <a:cxn ang="0">
                    <a:pos x="53" y="99"/>
                  </a:cxn>
                  <a:cxn ang="0">
                    <a:pos x="58" y="99"/>
                  </a:cxn>
                  <a:cxn ang="0">
                    <a:pos x="58" y="108"/>
                  </a:cxn>
                  <a:cxn ang="0">
                    <a:pos x="58" y="117"/>
                  </a:cxn>
                  <a:cxn ang="0">
                    <a:pos x="70" y="116"/>
                  </a:cxn>
                  <a:cxn ang="0">
                    <a:pos x="79" y="116"/>
                  </a:cxn>
                  <a:cxn ang="0">
                    <a:pos x="84" y="117"/>
                  </a:cxn>
                  <a:cxn ang="0">
                    <a:pos x="86" y="119"/>
                  </a:cxn>
                  <a:cxn ang="0">
                    <a:pos x="88" y="123"/>
                  </a:cxn>
                  <a:cxn ang="0">
                    <a:pos x="88" y="128"/>
                  </a:cxn>
                  <a:cxn ang="0">
                    <a:pos x="71" y="128"/>
                  </a:cxn>
                  <a:cxn ang="0">
                    <a:pos x="58" y="128"/>
                  </a:cxn>
                </a:cxnLst>
                <a:rect l="0" t="0" r="r" b="b"/>
                <a:pathLst>
                  <a:path w="88" h="128">
                    <a:moveTo>
                      <a:pt x="58" y="128"/>
                    </a:moveTo>
                    <a:lnTo>
                      <a:pt x="50" y="120"/>
                    </a:lnTo>
                    <a:lnTo>
                      <a:pt x="47" y="117"/>
                    </a:lnTo>
                    <a:lnTo>
                      <a:pt x="47" y="108"/>
                    </a:lnTo>
                    <a:lnTo>
                      <a:pt x="47" y="99"/>
                    </a:lnTo>
                    <a:lnTo>
                      <a:pt x="30" y="99"/>
                    </a:lnTo>
                    <a:lnTo>
                      <a:pt x="18" y="99"/>
                    </a:lnTo>
                    <a:lnTo>
                      <a:pt x="19" y="95"/>
                    </a:lnTo>
                    <a:lnTo>
                      <a:pt x="21" y="91"/>
                    </a:lnTo>
                    <a:lnTo>
                      <a:pt x="25" y="89"/>
                    </a:lnTo>
                    <a:lnTo>
                      <a:pt x="29" y="88"/>
                    </a:lnTo>
                    <a:lnTo>
                      <a:pt x="25" y="79"/>
                    </a:lnTo>
                    <a:lnTo>
                      <a:pt x="21" y="71"/>
                    </a:lnTo>
                    <a:lnTo>
                      <a:pt x="19" y="64"/>
                    </a:lnTo>
                    <a:lnTo>
                      <a:pt x="18" y="59"/>
                    </a:lnTo>
                    <a:lnTo>
                      <a:pt x="9" y="59"/>
                    </a:lnTo>
                    <a:lnTo>
                      <a:pt x="0" y="59"/>
                    </a:lnTo>
                    <a:lnTo>
                      <a:pt x="1" y="50"/>
                    </a:lnTo>
                    <a:lnTo>
                      <a:pt x="3" y="45"/>
                    </a:lnTo>
                    <a:lnTo>
                      <a:pt x="6" y="43"/>
                    </a:lnTo>
                    <a:lnTo>
                      <a:pt x="9" y="42"/>
                    </a:lnTo>
                    <a:lnTo>
                      <a:pt x="12" y="41"/>
                    </a:lnTo>
                    <a:lnTo>
                      <a:pt x="15" y="40"/>
                    </a:lnTo>
                    <a:lnTo>
                      <a:pt x="17" y="36"/>
                    </a:lnTo>
                    <a:lnTo>
                      <a:pt x="18" y="29"/>
                    </a:lnTo>
                    <a:lnTo>
                      <a:pt x="21" y="29"/>
                    </a:lnTo>
                    <a:lnTo>
                      <a:pt x="29" y="29"/>
                    </a:lnTo>
                    <a:lnTo>
                      <a:pt x="29" y="13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42" y="4"/>
                    </a:lnTo>
                    <a:lnTo>
                      <a:pt x="50" y="8"/>
                    </a:lnTo>
                    <a:lnTo>
                      <a:pt x="58" y="12"/>
                    </a:lnTo>
                    <a:lnTo>
                      <a:pt x="58" y="21"/>
                    </a:lnTo>
                    <a:lnTo>
                      <a:pt x="58" y="29"/>
                    </a:lnTo>
                    <a:lnTo>
                      <a:pt x="42" y="29"/>
                    </a:lnTo>
                    <a:lnTo>
                      <a:pt x="29" y="29"/>
                    </a:lnTo>
                    <a:lnTo>
                      <a:pt x="29" y="38"/>
                    </a:lnTo>
                    <a:lnTo>
                      <a:pt x="29" y="48"/>
                    </a:lnTo>
                    <a:lnTo>
                      <a:pt x="29" y="58"/>
                    </a:lnTo>
                    <a:lnTo>
                      <a:pt x="29" y="70"/>
                    </a:lnTo>
                    <a:lnTo>
                      <a:pt x="38" y="70"/>
                    </a:lnTo>
                    <a:lnTo>
                      <a:pt x="47" y="70"/>
                    </a:lnTo>
                    <a:lnTo>
                      <a:pt x="46" y="82"/>
                    </a:lnTo>
                    <a:lnTo>
                      <a:pt x="46" y="91"/>
                    </a:lnTo>
                    <a:lnTo>
                      <a:pt x="47" y="95"/>
                    </a:lnTo>
                    <a:lnTo>
                      <a:pt x="49" y="97"/>
                    </a:lnTo>
                    <a:lnTo>
                      <a:pt x="53" y="99"/>
                    </a:lnTo>
                    <a:lnTo>
                      <a:pt x="58" y="99"/>
                    </a:lnTo>
                    <a:lnTo>
                      <a:pt x="58" y="108"/>
                    </a:lnTo>
                    <a:lnTo>
                      <a:pt x="58" y="117"/>
                    </a:lnTo>
                    <a:lnTo>
                      <a:pt x="70" y="116"/>
                    </a:lnTo>
                    <a:lnTo>
                      <a:pt x="79" y="116"/>
                    </a:lnTo>
                    <a:lnTo>
                      <a:pt x="84" y="117"/>
                    </a:lnTo>
                    <a:lnTo>
                      <a:pt x="86" y="119"/>
                    </a:lnTo>
                    <a:lnTo>
                      <a:pt x="88" y="123"/>
                    </a:lnTo>
                    <a:lnTo>
                      <a:pt x="88" y="128"/>
                    </a:lnTo>
                    <a:lnTo>
                      <a:pt x="71" y="128"/>
                    </a:lnTo>
                    <a:lnTo>
                      <a:pt x="58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3" name="Freeform 325"/>
              <p:cNvSpPr>
                <a:spLocks/>
              </p:cNvSpPr>
              <p:nvPr/>
            </p:nvSpPr>
            <p:spPr bwMode="auto">
              <a:xfrm>
                <a:off x="1220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4" name="Freeform 326"/>
              <p:cNvSpPr>
                <a:spLocks/>
              </p:cNvSpPr>
              <p:nvPr/>
            </p:nvSpPr>
            <p:spPr bwMode="auto">
              <a:xfrm>
                <a:off x="1231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5" name="Freeform 327"/>
              <p:cNvSpPr>
                <a:spLocks/>
              </p:cNvSpPr>
              <p:nvPr/>
            </p:nvSpPr>
            <p:spPr bwMode="auto">
              <a:xfrm>
                <a:off x="1236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6" name="Freeform 328"/>
              <p:cNvSpPr>
                <a:spLocks/>
              </p:cNvSpPr>
              <p:nvPr/>
            </p:nvSpPr>
            <p:spPr bwMode="auto">
              <a:xfrm>
                <a:off x="1261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7" name="Freeform 329"/>
              <p:cNvSpPr>
                <a:spLocks/>
              </p:cNvSpPr>
              <p:nvPr/>
            </p:nvSpPr>
            <p:spPr bwMode="auto">
              <a:xfrm>
                <a:off x="1267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8" name="Freeform 330"/>
              <p:cNvSpPr>
                <a:spLocks/>
              </p:cNvSpPr>
              <p:nvPr/>
            </p:nvSpPr>
            <p:spPr bwMode="auto">
              <a:xfrm>
                <a:off x="1270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9" name="Freeform 331"/>
              <p:cNvSpPr>
                <a:spLocks/>
              </p:cNvSpPr>
              <p:nvPr/>
            </p:nvSpPr>
            <p:spPr bwMode="auto">
              <a:xfrm>
                <a:off x="1287" y="508"/>
                <a:ext cx="1" cy="1"/>
              </a:xfrm>
              <a:custGeom>
                <a:avLst/>
                <a:gdLst/>
                <a:ahLst/>
                <a:cxnLst>
                  <a:cxn ang="0">
                    <a:pos x="12" y="76"/>
                  </a:cxn>
                  <a:cxn ang="0">
                    <a:pos x="13" y="66"/>
                  </a:cxn>
                  <a:cxn ang="0">
                    <a:pos x="13" y="57"/>
                  </a:cxn>
                  <a:cxn ang="0">
                    <a:pos x="12" y="53"/>
                  </a:cxn>
                  <a:cxn ang="0">
                    <a:pos x="10" y="50"/>
                  </a:cxn>
                  <a:cxn ang="0">
                    <a:pos x="6" y="47"/>
                  </a:cxn>
                  <a:cxn ang="0">
                    <a:pos x="0" y="47"/>
                  </a:cxn>
                  <a:cxn ang="0">
                    <a:pos x="1" y="42"/>
                  </a:cxn>
                  <a:cxn ang="0">
                    <a:pos x="4" y="38"/>
                  </a:cxn>
                  <a:cxn ang="0">
                    <a:pos x="8" y="34"/>
                  </a:cxn>
                  <a:cxn ang="0">
                    <a:pos x="12" y="29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30" y="18"/>
                  </a:cxn>
                  <a:cxn ang="0">
                    <a:pos x="30" y="36"/>
                  </a:cxn>
                  <a:cxn ang="0">
                    <a:pos x="30" y="55"/>
                  </a:cxn>
                  <a:cxn ang="0">
                    <a:pos x="30" y="76"/>
                  </a:cxn>
                  <a:cxn ang="0">
                    <a:pos x="21" y="76"/>
                  </a:cxn>
                  <a:cxn ang="0">
                    <a:pos x="12" y="76"/>
                  </a:cxn>
                </a:cxnLst>
                <a:rect l="0" t="0" r="r" b="b"/>
                <a:pathLst>
                  <a:path w="30" h="76">
                    <a:moveTo>
                      <a:pt x="12" y="76"/>
                    </a:moveTo>
                    <a:lnTo>
                      <a:pt x="13" y="66"/>
                    </a:lnTo>
                    <a:lnTo>
                      <a:pt x="13" y="57"/>
                    </a:lnTo>
                    <a:lnTo>
                      <a:pt x="12" y="53"/>
                    </a:lnTo>
                    <a:lnTo>
                      <a:pt x="10" y="50"/>
                    </a:lnTo>
                    <a:lnTo>
                      <a:pt x="6" y="47"/>
                    </a:lnTo>
                    <a:lnTo>
                      <a:pt x="0" y="47"/>
                    </a:lnTo>
                    <a:lnTo>
                      <a:pt x="1" y="42"/>
                    </a:lnTo>
                    <a:lnTo>
                      <a:pt x="4" y="38"/>
                    </a:lnTo>
                    <a:lnTo>
                      <a:pt x="8" y="34"/>
                    </a:lnTo>
                    <a:lnTo>
                      <a:pt x="12" y="29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30" y="18"/>
                    </a:lnTo>
                    <a:lnTo>
                      <a:pt x="30" y="36"/>
                    </a:lnTo>
                    <a:lnTo>
                      <a:pt x="30" y="55"/>
                    </a:lnTo>
                    <a:lnTo>
                      <a:pt x="30" y="76"/>
                    </a:lnTo>
                    <a:lnTo>
                      <a:pt x="21" y="76"/>
                    </a:lnTo>
                    <a:lnTo>
                      <a:pt x="12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0" name="Freeform 332"/>
              <p:cNvSpPr>
                <a:spLocks/>
              </p:cNvSpPr>
              <p:nvPr/>
            </p:nvSpPr>
            <p:spPr bwMode="auto">
              <a:xfrm>
                <a:off x="1291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1" name="Freeform 333"/>
              <p:cNvSpPr>
                <a:spLocks/>
              </p:cNvSpPr>
              <p:nvPr/>
            </p:nvSpPr>
            <p:spPr bwMode="auto">
              <a:xfrm>
                <a:off x="1293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2" name="Freeform 334"/>
              <p:cNvSpPr>
                <a:spLocks/>
              </p:cNvSpPr>
              <p:nvPr/>
            </p:nvSpPr>
            <p:spPr bwMode="auto">
              <a:xfrm>
                <a:off x="1331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3" name="Freeform 335"/>
              <p:cNvSpPr>
                <a:spLocks/>
              </p:cNvSpPr>
              <p:nvPr/>
            </p:nvSpPr>
            <p:spPr bwMode="auto">
              <a:xfrm>
                <a:off x="1170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4" name="Freeform 336"/>
              <p:cNvSpPr>
                <a:spLocks/>
              </p:cNvSpPr>
              <p:nvPr/>
            </p:nvSpPr>
            <p:spPr bwMode="auto">
              <a:xfrm>
                <a:off x="1264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9" y="0"/>
                  </a:cxn>
                  <a:cxn ang="0">
                    <a:pos x="19" y="3"/>
                  </a:cxn>
                  <a:cxn ang="0">
                    <a:pos x="19" y="11"/>
                  </a:cxn>
                  <a:cxn ang="0">
                    <a:pos x="10" y="11"/>
                  </a:cxn>
                  <a:cxn ang="0">
                    <a:pos x="0" y="11"/>
                  </a:cxn>
                </a:cxnLst>
                <a:rect l="0" t="0" r="r" b="b"/>
                <a:pathLst>
                  <a:path w="1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19" y="3"/>
                    </a:lnTo>
                    <a:lnTo>
                      <a:pt x="19" y="11"/>
                    </a:lnTo>
                    <a:lnTo>
                      <a:pt x="1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5" name="Freeform 337"/>
              <p:cNvSpPr>
                <a:spLocks/>
              </p:cNvSpPr>
              <p:nvPr/>
            </p:nvSpPr>
            <p:spPr bwMode="auto">
              <a:xfrm>
                <a:off x="1271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3"/>
                  </a:cxn>
                  <a:cxn ang="0">
                    <a:pos x="19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3"/>
                    </a:lnTo>
                    <a:lnTo>
                      <a:pt x="19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6" name="Freeform 338"/>
              <p:cNvSpPr>
                <a:spLocks/>
              </p:cNvSpPr>
              <p:nvPr/>
            </p:nvSpPr>
            <p:spPr bwMode="auto">
              <a:xfrm>
                <a:off x="1294" y="508"/>
                <a:ext cx="2" cy="1"/>
              </a:xfrm>
              <a:custGeom>
                <a:avLst/>
                <a:gdLst/>
                <a:ahLst/>
                <a:cxnLst>
                  <a:cxn ang="0">
                    <a:pos x="30" y="58"/>
                  </a:cxn>
                  <a:cxn ang="0">
                    <a:pos x="22" y="50"/>
                  </a:cxn>
                  <a:cxn ang="0">
                    <a:pos x="19" y="47"/>
                  </a:cxn>
                  <a:cxn ang="0">
                    <a:pos x="9" y="38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12"/>
                  </a:cxn>
                  <a:cxn ang="0">
                    <a:pos x="19" y="29"/>
                  </a:cxn>
                  <a:cxn ang="0">
                    <a:pos x="20" y="25"/>
                  </a:cxn>
                  <a:cxn ang="0">
                    <a:pos x="22" y="21"/>
                  </a:cxn>
                  <a:cxn ang="0">
                    <a:pos x="26" y="19"/>
                  </a:cxn>
                  <a:cxn ang="0">
                    <a:pos x="30" y="18"/>
                  </a:cxn>
                  <a:cxn ang="0">
                    <a:pos x="35" y="19"/>
                  </a:cxn>
                  <a:cxn ang="0">
                    <a:pos x="39" y="21"/>
                  </a:cxn>
                  <a:cxn ang="0">
                    <a:pos x="43" y="25"/>
                  </a:cxn>
                  <a:cxn ang="0">
                    <a:pos x="48" y="29"/>
                  </a:cxn>
                  <a:cxn ang="0">
                    <a:pos x="42" y="29"/>
                  </a:cxn>
                  <a:cxn ang="0">
                    <a:pos x="38" y="30"/>
                  </a:cxn>
                  <a:cxn ang="0">
                    <a:pos x="34" y="32"/>
                  </a:cxn>
                  <a:cxn ang="0">
                    <a:pos x="32" y="34"/>
                  </a:cxn>
                  <a:cxn ang="0">
                    <a:pos x="31" y="39"/>
                  </a:cxn>
                  <a:cxn ang="0">
                    <a:pos x="30" y="47"/>
                  </a:cxn>
                  <a:cxn ang="0">
                    <a:pos x="35" y="48"/>
                  </a:cxn>
                  <a:cxn ang="0">
                    <a:pos x="39" y="50"/>
                  </a:cxn>
                  <a:cxn ang="0">
                    <a:pos x="43" y="54"/>
                  </a:cxn>
                  <a:cxn ang="0">
                    <a:pos x="48" y="58"/>
                  </a:cxn>
                  <a:cxn ang="0">
                    <a:pos x="39" y="58"/>
                  </a:cxn>
                  <a:cxn ang="0">
                    <a:pos x="30" y="58"/>
                  </a:cxn>
                </a:cxnLst>
                <a:rect l="0" t="0" r="r" b="b"/>
                <a:pathLst>
                  <a:path w="48" h="58">
                    <a:moveTo>
                      <a:pt x="30" y="58"/>
                    </a:moveTo>
                    <a:lnTo>
                      <a:pt x="22" y="50"/>
                    </a:lnTo>
                    <a:lnTo>
                      <a:pt x="19" y="47"/>
                    </a:lnTo>
                    <a:lnTo>
                      <a:pt x="9" y="38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12"/>
                    </a:lnTo>
                    <a:lnTo>
                      <a:pt x="19" y="29"/>
                    </a:lnTo>
                    <a:lnTo>
                      <a:pt x="20" y="25"/>
                    </a:lnTo>
                    <a:lnTo>
                      <a:pt x="22" y="21"/>
                    </a:lnTo>
                    <a:lnTo>
                      <a:pt x="26" y="19"/>
                    </a:lnTo>
                    <a:lnTo>
                      <a:pt x="30" y="18"/>
                    </a:lnTo>
                    <a:lnTo>
                      <a:pt x="35" y="19"/>
                    </a:lnTo>
                    <a:lnTo>
                      <a:pt x="39" y="21"/>
                    </a:lnTo>
                    <a:lnTo>
                      <a:pt x="43" y="25"/>
                    </a:lnTo>
                    <a:lnTo>
                      <a:pt x="48" y="29"/>
                    </a:lnTo>
                    <a:lnTo>
                      <a:pt x="42" y="29"/>
                    </a:lnTo>
                    <a:lnTo>
                      <a:pt x="38" y="30"/>
                    </a:lnTo>
                    <a:lnTo>
                      <a:pt x="34" y="32"/>
                    </a:lnTo>
                    <a:lnTo>
                      <a:pt x="32" y="34"/>
                    </a:lnTo>
                    <a:lnTo>
                      <a:pt x="31" y="39"/>
                    </a:lnTo>
                    <a:lnTo>
                      <a:pt x="30" y="47"/>
                    </a:lnTo>
                    <a:lnTo>
                      <a:pt x="35" y="48"/>
                    </a:lnTo>
                    <a:lnTo>
                      <a:pt x="39" y="50"/>
                    </a:lnTo>
                    <a:lnTo>
                      <a:pt x="43" y="54"/>
                    </a:lnTo>
                    <a:lnTo>
                      <a:pt x="48" y="58"/>
                    </a:lnTo>
                    <a:lnTo>
                      <a:pt x="39" y="58"/>
                    </a:lnTo>
                    <a:lnTo>
                      <a:pt x="3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7" name="Freeform 339"/>
              <p:cNvSpPr>
                <a:spLocks/>
              </p:cNvSpPr>
              <p:nvPr/>
            </p:nvSpPr>
            <p:spPr bwMode="auto">
              <a:xfrm>
                <a:off x="1316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8" name="Freeform 340"/>
              <p:cNvSpPr>
                <a:spLocks/>
              </p:cNvSpPr>
              <p:nvPr/>
            </p:nvSpPr>
            <p:spPr bwMode="auto">
              <a:xfrm>
                <a:off x="1322" y="5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9" name="Freeform 341"/>
              <p:cNvSpPr>
                <a:spLocks/>
              </p:cNvSpPr>
              <p:nvPr/>
            </p:nvSpPr>
            <p:spPr bwMode="auto">
              <a:xfrm>
                <a:off x="1222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0" name="Freeform 342"/>
              <p:cNvSpPr>
                <a:spLocks/>
              </p:cNvSpPr>
              <p:nvPr/>
            </p:nvSpPr>
            <p:spPr bwMode="auto">
              <a:xfrm>
                <a:off x="1231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0"/>
                  </a:cxn>
                  <a:cxn ang="0">
                    <a:pos x="2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2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10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1" name="Freeform 343"/>
              <p:cNvSpPr>
                <a:spLocks/>
              </p:cNvSpPr>
              <p:nvPr/>
            </p:nvSpPr>
            <p:spPr bwMode="auto">
              <a:xfrm>
                <a:off x="1234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2" name="Freeform 344"/>
              <p:cNvSpPr>
                <a:spLocks/>
              </p:cNvSpPr>
              <p:nvPr/>
            </p:nvSpPr>
            <p:spPr bwMode="auto">
              <a:xfrm>
                <a:off x="1237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3" name="Freeform 345"/>
              <p:cNvSpPr>
                <a:spLocks/>
              </p:cNvSpPr>
              <p:nvPr/>
            </p:nvSpPr>
            <p:spPr bwMode="auto">
              <a:xfrm>
                <a:off x="1261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4" name="Freeform 346"/>
              <p:cNvSpPr>
                <a:spLocks/>
              </p:cNvSpPr>
              <p:nvPr/>
            </p:nvSpPr>
            <p:spPr bwMode="auto">
              <a:xfrm>
                <a:off x="1266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5" name="Freeform 347"/>
              <p:cNvSpPr>
                <a:spLocks/>
              </p:cNvSpPr>
              <p:nvPr/>
            </p:nvSpPr>
            <p:spPr bwMode="auto">
              <a:xfrm>
                <a:off x="1325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6" name="Freeform 348"/>
              <p:cNvSpPr>
                <a:spLocks/>
              </p:cNvSpPr>
              <p:nvPr/>
            </p:nvSpPr>
            <p:spPr bwMode="auto">
              <a:xfrm>
                <a:off x="1232" y="508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4" y="21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16" y="19"/>
                  </a:cxn>
                  <a:cxn ang="0">
                    <a:pos x="21" y="21"/>
                  </a:cxn>
                  <a:cxn ang="0">
                    <a:pos x="25" y="25"/>
                  </a:cxn>
                  <a:cxn ang="0">
                    <a:pos x="29" y="29"/>
                  </a:cxn>
                  <a:cxn ang="0">
                    <a:pos x="21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4" y="21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16" y="19"/>
                    </a:lnTo>
                    <a:lnTo>
                      <a:pt x="21" y="21"/>
                    </a:lnTo>
                    <a:lnTo>
                      <a:pt x="25" y="25"/>
                    </a:lnTo>
                    <a:lnTo>
                      <a:pt x="29" y="29"/>
                    </a:lnTo>
                    <a:lnTo>
                      <a:pt x="21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7" name="Freeform 349"/>
              <p:cNvSpPr>
                <a:spLocks/>
              </p:cNvSpPr>
              <p:nvPr/>
            </p:nvSpPr>
            <p:spPr bwMode="auto">
              <a:xfrm>
                <a:off x="1236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9"/>
                  </a:cxn>
                  <a:cxn ang="0">
                    <a:pos x="11" y="18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20" y="19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9"/>
                    </a:lnTo>
                    <a:lnTo>
                      <a:pt x="11" y="18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20" y="19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8" name="Freeform 350"/>
              <p:cNvSpPr>
                <a:spLocks/>
              </p:cNvSpPr>
              <p:nvPr/>
            </p:nvSpPr>
            <p:spPr bwMode="auto">
              <a:xfrm>
                <a:off x="1238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9" name="Freeform 351"/>
              <p:cNvSpPr>
                <a:spLocks/>
              </p:cNvSpPr>
              <p:nvPr/>
            </p:nvSpPr>
            <p:spPr bwMode="auto">
              <a:xfrm>
                <a:off x="1272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0" name="Freeform 352"/>
              <p:cNvSpPr>
                <a:spLocks/>
              </p:cNvSpPr>
              <p:nvPr/>
            </p:nvSpPr>
            <p:spPr bwMode="auto">
              <a:xfrm>
                <a:off x="1293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1" name="Freeform 353"/>
              <p:cNvSpPr>
                <a:spLocks/>
              </p:cNvSpPr>
              <p:nvPr/>
            </p:nvSpPr>
            <p:spPr bwMode="auto">
              <a:xfrm>
                <a:off x="1294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2" name="Freeform 354"/>
              <p:cNvSpPr>
                <a:spLocks/>
              </p:cNvSpPr>
              <p:nvPr/>
            </p:nvSpPr>
            <p:spPr bwMode="auto">
              <a:xfrm>
                <a:off x="1296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8" y="18"/>
                  </a:cxn>
                  <a:cxn ang="0">
                    <a:pos x="19" y="13"/>
                  </a:cxn>
                  <a:cxn ang="0">
                    <a:pos x="21" y="9"/>
                  </a:cxn>
                  <a:cxn ang="0">
                    <a:pos x="25" y="5"/>
                  </a:cxn>
                  <a:cxn ang="0">
                    <a:pos x="29" y="0"/>
                  </a:cxn>
                  <a:cxn ang="0">
                    <a:pos x="25" y="6"/>
                  </a:cxn>
                  <a:cxn ang="0">
                    <a:pos x="21" y="12"/>
                  </a:cxn>
                  <a:cxn ang="0">
                    <a:pos x="19" y="21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8" y="18"/>
                    </a:lnTo>
                    <a:lnTo>
                      <a:pt x="19" y="13"/>
                    </a:lnTo>
                    <a:lnTo>
                      <a:pt x="21" y="9"/>
                    </a:lnTo>
                    <a:lnTo>
                      <a:pt x="25" y="5"/>
                    </a:lnTo>
                    <a:lnTo>
                      <a:pt x="29" y="0"/>
                    </a:lnTo>
                    <a:lnTo>
                      <a:pt x="25" y="6"/>
                    </a:lnTo>
                    <a:lnTo>
                      <a:pt x="21" y="12"/>
                    </a:lnTo>
                    <a:lnTo>
                      <a:pt x="19" y="21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3" name="Freeform 355"/>
              <p:cNvSpPr>
                <a:spLocks/>
              </p:cNvSpPr>
              <p:nvPr/>
            </p:nvSpPr>
            <p:spPr bwMode="auto">
              <a:xfrm>
                <a:off x="1308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4" name="Freeform 356"/>
              <p:cNvSpPr>
                <a:spLocks/>
              </p:cNvSpPr>
              <p:nvPr/>
            </p:nvSpPr>
            <p:spPr bwMode="auto">
              <a:xfrm>
                <a:off x="1316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5" name="Freeform 357"/>
              <p:cNvSpPr>
                <a:spLocks/>
              </p:cNvSpPr>
              <p:nvPr/>
            </p:nvSpPr>
            <p:spPr bwMode="auto">
              <a:xfrm>
                <a:off x="1331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6" name="Freeform 358"/>
              <p:cNvSpPr>
                <a:spLocks/>
              </p:cNvSpPr>
              <p:nvPr/>
            </p:nvSpPr>
            <p:spPr bwMode="auto">
              <a:xfrm>
                <a:off x="1220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7" name="Freeform 359"/>
              <p:cNvSpPr>
                <a:spLocks/>
              </p:cNvSpPr>
              <p:nvPr/>
            </p:nvSpPr>
            <p:spPr bwMode="auto">
              <a:xfrm>
                <a:off x="1227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30"/>
                  </a:cxn>
                  <a:cxn ang="0">
                    <a:pos x="8" y="30"/>
                  </a:cxn>
                  <a:cxn ang="0">
                    <a:pos x="0" y="30"/>
                  </a:cxn>
                </a:cxnLst>
                <a:rect l="0" t="0" r="r" b="b"/>
                <a:pathLst>
                  <a:path w="12" h="30">
                    <a:moveTo>
                      <a:pt x="0" y="30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8" name="Freeform 360"/>
              <p:cNvSpPr>
                <a:spLocks/>
              </p:cNvSpPr>
              <p:nvPr/>
            </p:nvSpPr>
            <p:spPr bwMode="auto">
              <a:xfrm>
                <a:off x="1240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9" name="Freeform 361"/>
              <p:cNvSpPr>
                <a:spLocks/>
              </p:cNvSpPr>
              <p:nvPr/>
            </p:nvSpPr>
            <p:spPr bwMode="auto">
              <a:xfrm>
                <a:off x="1263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0" name="Freeform 362"/>
              <p:cNvSpPr>
                <a:spLocks/>
              </p:cNvSpPr>
              <p:nvPr/>
            </p:nvSpPr>
            <p:spPr bwMode="auto">
              <a:xfrm>
                <a:off x="1270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1" name="Freeform 363"/>
              <p:cNvSpPr>
                <a:spLocks/>
              </p:cNvSpPr>
              <p:nvPr/>
            </p:nvSpPr>
            <p:spPr bwMode="auto">
              <a:xfrm>
                <a:off x="1311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2" name="Freeform 364"/>
              <p:cNvSpPr>
                <a:spLocks/>
              </p:cNvSpPr>
              <p:nvPr/>
            </p:nvSpPr>
            <p:spPr bwMode="auto">
              <a:xfrm>
                <a:off x="1322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3" name="Freeform 365"/>
              <p:cNvSpPr>
                <a:spLocks/>
              </p:cNvSpPr>
              <p:nvPr/>
            </p:nvSpPr>
            <p:spPr bwMode="auto">
              <a:xfrm>
                <a:off x="1324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4" name="Freeform 366"/>
              <p:cNvSpPr>
                <a:spLocks/>
              </p:cNvSpPr>
              <p:nvPr/>
            </p:nvSpPr>
            <p:spPr bwMode="auto">
              <a:xfrm>
                <a:off x="1326" y="50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8"/>
                  </a:cxn>
                  <a:cxn ang="0">
                    <a:pos x="13" y="18"/>
                  </a:cxn>
                  <a:cxn ang="0">
                    <a:pos x="0" y="18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8"/>
                    </a:lnTo>
                    <a:lnTo>
                      <a:pt x="13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5" name="Freeform 367"/>
              <p:cNvSpPr>
                <a:spLocks/>
              </p:cNvSpPr>
              <p:nvPr/>
            </p:nvSpPr>
            <p:spPr bwMode="auto">
              <a:xfrm>
                <a:off x="1231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21" y="19"/>
                  </a:cxn>
                  <a:cxn ang="0">
                    <a:pos x="13" y="21"/>
                  </a:cxn>
                  <a:cxn ang="0">
                    <a:pos x="6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21" y="19"/>
                    </a:lnTo>
                    <a:lnTo>
                      <a:pt x="13" y="21"/>
                    </a:lnTo>
                    <a:lnTo>
                      <a:pt x="6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6" name="Freeform 368"/>
              <p:cNvSpPr>
                <a:spLocks/>
              </p:cNvSpPr>
              <p:nvPr/>
            </p:nvSpPr>
            <p:spPr bwMode="auto">
              <a:xfrm>
                <a:off x="1233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13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13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7" name="Freeform 369"/>
              <p:cNvSpPr>
                <a:spLocks/>
              </p:cNvSpPr>
              <p:nvPr/>
            </p:nvSpPr>
            <p:spPr bwMode="auto">
              <a:xfrm>
                <a:off x="1237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8" name="Freeform 370"/>
              <p:cNvSpPr>
                <a:spLocks/>
              </p:cNvSpPr>
              <p:nvPr/>
            </p:nvSpPr>
            <p:spPr bwMode="auto">
              <a:xfrm>
                <a:off x="1271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1" y="0"/>
                  </a:cxn>
                  <a:cxn ang="0">
                    <a:pos x="31" y="13"/>
                  </a:cxn>
                  <a:cxn ang="0">
                    <a:pos x="31" y="29"/>
                  </a:cxn>
                  <a:cxn ang="0">
                    <a:pos x="26" y="31"/>
                  </a:cxn>
                  <a:cxn ang="0">
                    <a:pos x="22" y="33"/>
                  </a:cxn>
                  <a:cxn ang="0">
                    <a:pos x="20" y="37"/>
                  </a:cxn>
                  <a:cxn ang="0">
                    <a:pos x="19" y="41"/>
                  </a:cxn>
                  <a:cxn ang="0">
                    <a:pos x="9" y="41"/>
                  </a:cxn>
                  <a:cxn ang="0">
                    <a:pos x="0" y="41"/>
                  </a:cxn>
                </a:cxnLst>
                <a:rect l="0" t="0" r="r" b="b"/>
                <a:pathLst>
                  <a:path w="31" h="41">
                    <a:moveTo>
                      <a:pt x="0" y="41"/>
                    </a:moveTo>
                    <a:lnTo>
                      <a:pt x="0" y="29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1" y="0"/>
                    </a:lnTo>
                    <a:lnTo>
                      <a:pt x="31" y="13"/>
                    </a:lnTo>
                    <a:lnTo>
                      <a:pt x="31" y="29"/>
                    </a:lnTo>
                    <a:lnTo>
                      <a:pt x="26" y="31"/>
                    </a:lnTo>
                    <a:lnTo>
                      <a:pt x="22" y="33"/>
                    </a:lnTo>
                    <a:lnTo>
                      <a:pt x="20" y="37"/>
                    </a:lnTo>
                    <a:lnTo>
                      <a:pt x="19" y="41"/>
                    </a:lnTo>
                    <a:lnTo>
                      <a:pt x="9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9" name="Freeform 371"/>
              <p:cNvSpPr>
                <a:spLocks/>
              </p:cNvSpPr>
              <p:nvPr/>
            </p:nvSpPr>
            <p:spPr bwMode="auto">
              <a:xfrm>
                <a:off x="1279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0" name="Freeform 372"/>
              <p:cNvSpPr>
                <a:spLocks/>
              </p:cNvSpPr>
              <p:nvPr/>
            </p:nvSpPr>
            <p:spPr bwMode="auto">
              <a:xfrm>
                <a:off x="1295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1" name="Freeform 373"/>
              <p:cNvSpPr>
                <a:spLocks/>
              </p:cNvSpPr>
              <p:nvPr/>
            </p:nvSpPr>
            <p:spPr bwMode="auto">
              <a:xfrm>
                <a:off x="1323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2" name="Freeform 374"/>
              <p:cNvSpPr>
                <a:spLocks/>
              </p:cNvSpPr>
              <p:nvPr/>
            </p:nvSpPr>
            <p:spPr bwMode="auto">
              <a:xfrm>
                <a:off x="1220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3" name="Freeform 375"/>
              <p:cNvSpPr>
                <a:spLocks/>
              </p:cNvSpPr>
              <p:nvPr/>
            </p:nvSpPr>
            <p:spPr bwMode="auto">
              <a:xfrm>
                <a:off x="1221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4" name="Freeform 376"/>
              <p:cNvSpPr>
                <a:spLocks/>
              </p:cNvSpPr>
              <p:nvPr/>
            </p:nvSpPr>
            <p:spPr bwMode="auto">
              <a:xfrm>
                <a:off x="1233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5" name="Freeform 377"/>
              <p:cNvSpPr>
                <a:spLocks/>
              </p:cNvSpPr>
              <p:nvPr/>
            </p:nvSpPr>
            <p:spPr bwMode="auto">
              <a:xfrm>
                <a:off x="1235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6" name="Freeform 378"/>
              <p:cNvSpPr>
                <a:spLocks/>
              </p:cNvSpPr>
              <p:nvPr/>
            </p:nvSpPr>
            <p:spPr bwMode="auto">
              <a:xfrm>
                <a:off x="1240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7" name="Freeform 379"/>
              <p:cNvSpPr>
                <a:spLocks/>
              </p:cNvSpPr>
              <p:nvPr/>
            </p:nvSpPr>
            <p:spPr bwMode="auto">
              <a:xfrm>
                <a:off x="1261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7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8" name="Freeform 380"/>
              <p:cNvSpPr>
                <a:spLocks/>
              </p:cNvSpPr>
              <p:nvPr/>
            </p:nvSpPr>
            <p:spPr bwMode="auto">
              <a:xfrm>
                <a:off x="1263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9" name="Freeform 381"/>
              <p:cNvSpPr>
                <a:spLocks/>
              </p:cNvSpPr>
              <p:nvPr/>
            </p:nvSpPr>
            <p:spPr bwMode="auto">
              <a:xfrm>
                <a:off x="1294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0" name="Freeform 382"/>
              <p:cNvSpPr>
                <a:spLocks/>
              </p:cNvSpPr>
              <p:nvPr/>
            </p:nvSpPr>
            <p:spPr bwMode="auto">
              <a:xfrm>
                <a:off x="1312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1" name="Freeform 383"/>
              <p:cNvSpPr>
                <a:spLocks/>
              </p:cNvSpPr>
              <p:nvPr/>
            </p:nvSpPr>
            <p:spPr bwMode="auto">
              <a:xfrm>
                <a:off x="1324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2" name="Freeform 384"/>
              <p:cNvSpPr>
                <a:spLocks/>
              </p:cNvSpPr>
              <p:nvPr/>
            </p:nvSpPr>
            <p:spPr bwMode="auto">
              <a:xfrm>
                <a:off x="1325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3" name="Freeform 385"/>
              <p:cNvSpPr>
                <a:spLocks/>
              </p:cNvSpPr>
              <p:nvPr/>
            </p:nvSpPr>
            <p:spPr bwMode="auto">
              <a:xfrm>
                <a:off x="1327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4" name="Freeform 386"/>
              <p:cNvSpPr>
                <a:spLocks/>
              </p:cNvSpPr>
              <p:nvPr/>
            </p:nvSpPr>
            <p:spPr bwMode="auto">
              <a:xfrm>
                <a:off x="1331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7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0"/>
                  </a:cxn>
                  <a:cxn ang="0">
                    <a:pos x="12" y="21"/>
                  </a:cxn>
                  <a:cxn ang="0">
                    <a:pos x="12" y="34"/>
                  </a:cxn>
                  <a:cxn ang="0">
                    <a:pos x="12" y="46"/>
                  </a:cxn>
                  <a:cxn ang="0">
                    <a:pos x="8" y="46"/>
                  </a:cxn>
                  <a:cxn ang="0">
                    <a:pos x="0" y="46"/>
                  </a:cxn>
                </a:cxnLst>
                <a:rect l="0" t="0" r="r" b="b"/>
                <a:pathLst>
                  <a:path w="12" h="46">
                    <a:moveTo>
                      <a:pt x="0" y="46"/>
                    </a:moveTo>
                    <a:lnTo>
                      <a:pt x="0" y="37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0"/>
                    </a:lnTo>
                    <a:lnTo>
                      <a:pt x="12" y="21"/>
                    </a:lnTo>
                    <a:lnTo>
                      <a:pt x="12" y="34"/>
                    </a:lnTo>
                    <a:lnTo>
                      <a:pt x="12" y="46"/>
                    </a:lnTo>
                    <a:lnTo>
                      <a:pt x="8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5" name="Freeform 387"/>
              <p:cNvSpPr>
                <a:spLocks/>
              </p:cNvSpPr>
              <p:nvPr/>
            </p:nvSpPr>
            <p:spPr bwMode="auto">
              <a:xfrm>
                <a:off x="1218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6" name="Freeform 388"/>
              <p:cNvSpPr>
                <a:spLocks/>
              </p:cNvSpPr>
              <p:nvPr/>
            </p:nvSpPr>
            <p:spPr bwMode="auto">
              <a:xfrm>
                <a:off x="1234" y="501"/>
                <a:ext cx="5" cy="6"/>
              </a:xfrm>
              <a:custGeom>
                <a:avLst/>
                <a:gdLst/>
                <a:ahLst/>
                <a:cxnLst>
                  <a:cxn ang="0">
                    <a:pos x="71" y="221"/>
                  </a:cxn>
                  <a:cxn ang="0">
                    <a:pos x="94" y="200"/>
                  </a:cxn>
                  <a:cxn ang="0">
                    <a:pos x="117" y="176"/>
                  </a:cxn>
                  <a:cxn ang="0">
                    <a:pos x="134" y="156"/>
                  </a:cxn>
                  <a:cxn ang="0">
                    <a:pos x="123" y="145"/>
                  </a:cxn>
                  <a:cxn ang="0">
                    <a:pos x="101" y="134"/>
                  </a:cxn>
                  <a:cxn ang="0">
                    <a:pos x="77" y="121"/>
                  </a:cxn>
                  <a:cxn ang="0">
                    <a:pos x="66" y="137"/>
                  </a:cxn>
                  <a:cxn ang="0">
                    <a:pos x="48" y="141"/>
                  </a:cxn>
                  <a:cxn ang="0">
                    <a:pos x="50" y="134"/>
                  </a:cxn>
                  <a:cxn ang="0">
                    <a:pos x="48" y="111"/>
                  </a:cxn>
                  <a:cxn ang="0">
                    <a:pos x="29" y="88"/>
                  </a:cxn>
                  <a:cxn ang="0">
                    <a:pos x="58" y="67"/>
                  </a:cxn>
                  <a:cxn ang="0">
                    <a:pos x="44" y="52"/>
                  </a:cxn>
                  <a:cxn ang="0">
                    <a:pos x="31" y="49"/>
                  </a:cxn>
                  <a:cxn ang="0">
                    <a:pos x="21" y="58"/>
                  </a:cxn>
                  <a:cxn ang="0">
                    <a:pos x="9" y="75"/>
                  </a:cxn>
                  <a:cxn ang="0">
                    <a:pos x="5" y="54"/>
                  </a:cxn>
                  <a:cxn ang="0">
                    <a:pos x="21" y="46"/>
                  </a:cxn>
                  <a:cxn ang="0">
                    <a:pos x="38" y="17"/>
                  </a:cxn>
                  <a:cxn ang="0">
                    <a:pos x="47" y="42"/>
                  </a:cxn>
                  <a:cxn ang="0">
                    <a:pos x="58" y="38"/>
                  </a:cxn>
                  <a:cxn ang="0">
                    <a:pos x="74" y="45"/>
                  </a:cxn>
                  <a:cxn ang="0">
                    <a:pos x="74" y="77"/>
                  </a:cxn>
                  <a:cxn ang="0">
                    <a:pos x="83" y="87"/>
                  </a:cxn>
                  <a:cxn ang="0">
                    <a:pos x="93" y="54"/>
                  </a:cxn>
                  <a:cxn ang="0">
                    <a:pos x="97" y="46"/>
                  </a:cxn>
                  <a:cxn ang="0">
                    <a:pos x="88" y="10"/>
                  </a:cxn>
                  <a:cxn ang="0">
                    <a:pos x="106" y="12"/>
                  </a:cxn>
                  <a:cxn ang="0">
                    <a:pos x="113" y="18"/>
                  </a:cxn>
                  <a:cxn ang="0">
                    <a:pos x="130" y="25"/>
                  </a:cxn>
                  <a:cxn ang="0">
                    <a:pos x="121" y="32"/>
                  </a:cxn>
                  <a:cxn ang="0">
                    <a:pos x="118" y="41"/>
                  </a:cxn>
                  <a:cxn ang="0">
                    <a:pos x="116" y="55"/>
                  </a:cxn>
                  <a:cxn ang="0">
                    <a:pos x="106" y="67"/>
                  </a:cxn>
                  <a:cxn ang="0">
                    <a:pos x="130" y="76"/>
                  </a:cxn>
                  <a:cxn ang="0">
                    <a:pos x="118" y="87"/>
                  </a:cxn>
                  <a:cxn ang="0">
                    <a:pos x="101" y="105"/>
                  </a:cxn>
                  <a:cxn ang="0">
                    <a:pos x="98" y="117"/>
                  </a:cxn>
                  <a:cxn ang="0">
                    <a:pos x="136" y="113"/>
                  </a:cxn>
                  <a:cxn ang="0">
                    <a:pos x="146" y="96"/>
                  </a:cxn>
                  <a:cxn ang="0">
                    <a:pos x="155" y="92"/>
                  </a:cxn>
                  <a:cxn ang="0">
                    <a:pos x="134" y="129"/>
                  </a:cxn>
                  <a:cxn ang="0">
                    <a:pos x="141" y="146"/>
                  </a:cxn>
                  <a:cxn ang="0">
                    <a:pos x="151" y="164"/>
                  </a:cxn>
                  <a:cxn ang="0">
                    <a:pos x="147" y="175"/>
                  </a:cxn>
                  <a:cxn ang="0">
                    <a:pos x="126" y="194"/>
                  </a:cxn>
                  <a:cxn ang="0">
                    <a:pos x="106" y="213"/>
                  </a:cxn>
                  <a:cxn ang="0">
                    <a:pos x="93" y="229"/>
                  </a:cxn>
                </a:cxnLst>
                <a:rect l="0" t="0" r="r" b="b"/>
                <a:pathLst>
                  <a:path w="164" h="233">
                    <a:moveTo>
                      <a:pt x="58" y="233"/>
                    </a:moveTo>
                    <a:lnTo>
                      <a:pt x="58" y="225"/>
                    </a:lnTo>
                    <a:lnTo>
                      <a:pt x="58" y="221"/>
                    </a:lnTo>
                    <a:lnTo>
                      <a:pt x="71" y="221"/>
                    </a:lnTo>
                    <a:lnTo>
                      <a:pt x="88" y="221"/>
                    </a:lnTo>
                    <a:lnTo>
                      <a:pt x="88" y="213"/>
                    </a:lnTo>
                    <a:lnTo>
                      <a:pt x="88" y="204"/>
                    </a:lnTo>
                    <a:lnTo>
                      <a:pt x="94" y="200"/>
                    </a:lnTo>
                    <a:lnTo>
                      <a:pt x="101" y="196"/>
                    </a:lnTo>
                    <a:lnTo>
                      <a:pt x="109" y="194"/>
                    </a:lnTo>
                    <a:lnTo>
                      <a:pt x="117" y="192"/>
                    </a:lnTo>
                    <a:lnTo>
                      <a:pt x="117" y="176"/>
                    </a:lnTo>
                    <a:lnTo>
                      <a:pt x="117" y="163"/>
                    </a:lnTo>
                    <a:lnTo>
                      <a:pt x="126" y="163"/>
                    </a:lnTo>
                    <a:lnTo>
                      <a:pt x="135" y="163"/>
                    </a:lnTo>
                    <a:lnTo>
                      <a:pt x="134" y="156"/>
                    </a:lnTo>
                    <a:lnTo>
                      <a:pt x="132" y="152"/>
                    </a:lnTo>
                    <a:lnTo>
                      <a:pt x="129" y="149"/>
                    </a:lnTo>
                    <a:lnTo>
                      <a:pt x="126" y="147"/>
                    </a:lnTo>
                    <a:lnTo>
                      <a:pt x="123" y="145"/>
                    </a:lnTo>
                    <a:lnTo>
                      <a:pt x="120" y="143"/>
                    </a:lnTo>
                    <a:lnTo>
                      <a:pt x="118" y="140"/>
                    </a:lnTo>
                    <a:lnTo>
                      <a:pt x="117" y="134"/>
                    </a:lnTo>
                    <a:lnTo>
                      <a:pt x="101" y="134"/>
                    </a:lnTo>
                    <a:lnTo>
                      <a:pt x="88" y="134"/>
                    </a:lnTo>
                    <a:lnTo>
                      <a:pt x="83" y="130"/>
                    </a:lnTo>
                    <a:lnTo>
                      <a:pt x="79" y="126"/>
                    </a:lnTo>
                    <a:lnTo>
                      <a:pt x="77" y="121"/>
                    </a:lnTo>
                    <a:lnTo>
                      <a:pt x="76" y="117"/>
                    </a:lnTo>
                    <a:lnTo>
                      <a:pt x="76" y="126"/>
                    </a:lnTo>
                    <a:lnTo>
                      <a:pt x="76" y="134"/>
                    </a:lnTo>
                    <a:lnTo>
                      <a:pt x="66" y="137"/>
                    </a:lnTo>
                    <a:lnTo>
                      <a:pt x="57" y="141"/>
                    </a:lnTo>
                    <a:lnTo>
                      <a:pt x="53" y="142"/>
                    </a:lnTo>
                    <a:lnTo>
                      <a:pt x="49" y="142"/>
                    </a:lnTo>
                    <a:lnTo>
                      <a:pt x="48" y="141"/>
                    </a:lnTo>
                    <a:lnTo>
                      <a:pt x="47" y="139"/>
                    </a:lnTo>
                    <a:lnTo>
                      <a:pt x="47" y="137"/>
                    </a:lnTo>
                    <a:lnTo>
                      <a:pt x="47" y="134"/>
                    </a:lnTo>
                    <a:lnTo>
                      <a:pt x="50" y="134"/>
                    </a:lnTo>
                    <a:lnTo>
                      <a:pt x="58" y="134"/>
                    </a:lnTo>
                    <a:lnTo>
                      <a:pt x="54" y="126"/>
                    </a:lnTo>
                    <a:lnTo>
                      <a:pt x="50" y="118"/>
                    </a:lnTo>
                    <a:lnTo>
                      <a:pt x="48" y="111"/>
                    </a:lnTo>
                    <a:lnTo>
                      <a:pt x="47" y="104"/>
                    </a:lnTo>
                    <a:lnTo>
                      <a:pt x="38" y="104"/>
                    </a:lnTo>
                    <a:lnTo>
                      <a:pt x="29" y="104"/>
                    </a:lnTo>
                    <a:lnTo>
                      <a:pt x="29" y="88"/>
                    </a:lnTo>
                    <a:lnTo>
                      <a:pt x="29" y="75"/>
                    </a:lnTo>
                    <a:lnTo>
                      <a:pt x="42" y="75"/>
                    </a:lnTo>
                    <a:lnTo>
                      <a:pt x="58" y="75"/>
                    </a:lnTo>
                    <a:lnTo>
                      <a:pt x="58" y="67"/>
                    </a:lnTo>
                    <a:lnTo>
                      <a:pt x="58" y="58"/>
                    </a:lnTo>
                    <a:lnTo>
                      <a:pt x="54" y="57"/>
                    </a:lnTo>
                    <a:lnTo>
                      <a:pt x="49" y="55"/>
                    </a:lnTo>
                    <a:lnTo>
                      <a:pt x="44" y="52"/>
                    </a:lnTo>
                    <a:lnTo>
                      <a:pt x="39" y="49"/>
                    </a:lnTo>
                    <a:lnTo>
                      <a:pt x="35" y="48"/>
                    </a:lnTo>
                    <a:lnTo>
                      <a:pt x="32" y="48"/>
                    </a:lnTo>
                    <a:lnTo>
                      <a:pt x="31" y="49"/>
                    </a:lnTo>
                    <a:lnTo>
                      <a:pt x="30" y="51"/>
                    </a:lnTo>
                    <a:lnTo>
                      <a:pt x="29" y="54"/>
                    </a:lnTo>
                    <a:lnTo>
                      <a:pt x="29" y="58"/>
                    </a:lnTo>
                    <a:lnTo>
                      <a:pt x="21" y="58"/>
                    </a:lnTo>
                    <a:lnTo>
                      <a:pt x="18" y="58"/>
                    </a:lnTo>
                    <a:lnTo>
                      <a:pt x="18" y="67"/>
                    </a:lnTo>
                    <a:lnTo>
                      <a:pt x="18" y="75"/>
                    </a:lnTo>
                    <a:lnTo>
                      <a:pt x="9" y="75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7"/>
                    </a:lnTo>
                    <a:lnTo>
                      <a:pt x="18" y="46"/>
                    </a:lnTo>
                    <a:lnTo>
                      <a:pt x="21" y="46"/>
                    </a:lnTo>
                    <a:lnTo>
                      <a:pt x="29" y="46"/>
                    </a:lnTo>
                    <a:lnTo>
                      <a:pt x="29" y="30"/>
                    </a:lnTo>
                    <a:lnTo>
                      <a:pt x="29" y="17"/>
                    </a:lnTo>
                    <a:lnTo>
                      <a:pt x="38" y="17"/>
                    </a:lnTo>
                    <a:lnTo>
                      <a:pt x="47" y="17"/>
                    </a:lnTo>
                    <a:lnTo>
                      <a:pt x="46" y="29"/>
                    </a:lnTo>
                    <a:lnTo>
                      <a:pt x="46" y="38"/>
                    </a:lnTo>
                    <a:lnTo>
                      <a:pt x="47" y="42"/>
                    </a:lnTo>
                    <a:lnTo>
                      <a:pt x="49" y="44"/>
                    </a:lnTo>
                    <a:lnTo>
                      <a:pt x="53" y="46"/>
                    </a:lnTo>
                    <a:lnTo>
                      <a:pt x="58" y="46"/>
                    </a:lnTo>
                    <a:lnTo>
                      <a:pt x="58" y="38"/>
                    </a:lnTo>
                    <a:lnTo>
                      <a:pt x="58" y="29"/>
                    </a:lnTo>
                    <a:lnTo>
                      <a:pt x="67" y="29"/>
                    </a:lnTo>
                    <a:lnTo>
                      <a:pt x="76" y="29"/>
                    </a:lnTo>
                    <a:lnTo>
                      <a:pt x="74" y="45"/>
                    </a:lnTo>
                    <a:lnTo>
                      <a:pt x="73" y="65"/>
                    </a:lnTo>
                    <a:lnTo>
                      <a:pt x="73" y="69"/>
                    </a:lnTo>
                    <a:lnTo>
                      <a:pt x="73" y="73"/>
                    </a:lnTo>
                    <a:lnTo>
                      <a:pt x="74" y="77"/>
                    </a:lnTo>
                    <a:lnTo>
                      <a:pt x="76" y="80"/>
                    </a:lnTo>
                    <a:lnTo>
                      <a:pt x="78" y="83"/>
                    </a:lnTo>
                    <a:lnTo>
                      <a:pt x="80" y="85"/>
                    </a:lnTo>
                    <a:lnTo>
                      <a:pt x="83" y="87"/>
                    </a:lnTo>
                    <a:lnTo>
                      <a:pt x="88" y="87"/>
                    </a:lnTo>
                    <a:lnTo>
                      <a:pt x="88" y="70"/>
                    </a:lnTo>
                    <a:lnTo>
                      <a:pt x="88" y="58"/>
                    </a:lnTo>
                    <a:lnTo>
                      <a:pt x="93" y="54"/>
                    </a:lnTo>
                    <a:lnTo>
                      <a:pt x="97" y="50"/>
                    </a:lnTo>
                    <a:lnTo>
                      <a:pt x="101" y="47"/>
                    </a:lnTo>
                    <a:lnTo>
                      <a:pt x="106" y="46"/>
                    </a:lnTo>
                    <a:lnTo>
                      <a:pt x="97" y="46"/>
                    </a:lnTo>
                    <a:lnTo>
                      <a:pt x="88" y="46"/>
                    </a:lnTo>
                    <a:lnTo>
                      <a:pt x="88" y="33"/>
                    </a:lnTo>
                    <a:lnTo>
                      <a:pt x="88" y="21"/>
                    </a:lnTo>
                    <a:lnTo>
                      <a:pt x="88" y="10"/>
                    </a:lnTo>
                    <a:lnTo>
                      <a:pt x="88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06" y="12"/>
                    </a:lnTo>
                    <a:lnTo>
                      <a:pt x="106" y="29"/>
                    </a:lnTo>
                    <a:lnTo>
                      <a:pt x="107" y="25"/>
                    </a:lnTo>
                    <a:lnTo>
                      <a:pt x="109" y="21"/>
                    </a:lnTo>
                    <a:lnTo>
                      <a:pt x="113" y="18"/>
                    </a:lnTo>
                    <a:lnTo>
                      <a:pt x="117" y="17"/>
                    </a:lnTo>
                    <a:lnTo>
                      <a:pt x="122" y="18"/>
                    </a:lnTo>
                    <a:lnTo>
                      <a:pt x="126" y="21"/>
                    </a:lnTo>
                    <a:lnTo>
                      <a:pt x="130" y="25"/>
                    </a:lnTo>
                    <a:lnTo>
                      <a:pt x="135" y="29"/>
                    </a:lnTo>
                    <a:lnTo>
                      <a:pt x="129" y="29"/>
                    </a:lnTo>
                    <a:lnTo>
                      <a:pt x="125" y="30"/>
                    </a:lnTo>
                    <a:lnTo>
                      <a:pt x="121" y="32"/>
                    </a:lnTo>
                    <a:lnTo>
                      <a:pt x="119" y="33"/>
                    </a:lnTo>
                    <a:lnTo>
                      <a:pt x="118" y="36"/>
                    </a:lnTo>
                    <a:lnTo>
                      <a:pt x="118" y="38"/>
                    </a:lnTo>
                    <a:lnTo>
                      <a:pt x="118" y="41"/>
                    </a:lnTo>
                    <a:lnTo>
                      <a:pt x="118" y="43"/>
                    </a:lnTo>
                    <a:lnTo>
                      <a:pt x="118" y="49"/>
                    </a:lnTo>
                    <a:lnTo>
                      <a:pt x="117" y="53"/>
                    </a:lnTo>
                    <a:lnTo>
                      <a:pt x="116" y="55"/>
                    </a:lnTo>
                    <a:lnTo>
                      <a:pt x="114" y="57"/>
                    </a:lnTo>
                    <a:lnTo>
                      <a:pt x="110" y="58"/>
                    </a:lnTo>
                    <a:lnTo>
                      <a:pt x="106" y="58"/>
                    </a:lnTo>
                    <a:lnTo>
                      <a:pt x="106" y="67"/>
                    </a:lnTo>
                    <a:lnTo>
                      <a:pt x="106" y="75"/>
                    </a:lnTo>
                    <a:lnTo>
                      <a:pt x="117" y="75"/>
                    </a:lnTo>
                    <a:lnTo>
                      <a:pt x="127" y="75"/>
                    </a:lnTo>
                    <a:lnTo>
                      <a:pt x="130" y="76"/>
                    </a:lnTo>
                    <a:lnTo>
                      <a:pt x="133" y="78"/>
                    </a:lnTo>
                    <a:lnTo>
                      <a:pt x="134" y="82"/>
                    </a:lnTo>
                    <a:lnTo>
                      <a:pt x="135" y="87"/>
                    </a:lnTo>
                    <a:lnTo>
                      <a:pt x="118" y="87"/>
                    </a:lnTo>
                    <a:lnTo>
                      <a:pt x="106" y="87"/>
                    </a:lnTo>
                    <a:lnTo>
                      <a:pt x="106" y="96"/>
                    </a:lnTo>
                    <a:lnTo>
                      <a:pt x="106" y="104"/>
                    </a:lnTo>
                    <a:lnTo>
                      <a:pt x="101" y="105"/>
                    </a:lnTo>
                    <a:lnTo>
                      <a:pt x="97" y="109"/>
                    </a:lnTo>
                    <a:lnTo>
                      <a:pt x="93" y="113"/>
                    </a:lnTo>
                    <a:lnTo>
                      <a:pt x="88" y="117"/>
                    </a:lnTo>
                    <a:lnTo>
                      <a:pt x="98" y="117"/>
                    </a:lnTo>
                    <a:lnTo>
                      <a:pt x="109" y="117"/>
                    </a:lnTo>
                    <a:lnTo>
                      <a:pt x="122" y="117"/>
                    </a:lnTo>
                    <a:lnTo>
                      <a:pt x="135" y="117"/>
                    </a:lnTo>
                    <a:lnTo>
                      <a:pt x="136" y="113"/>
                    </a:lnTo>
                    <a:lnTo>
                      <a:pt x="138" y="109"/>
                    </a:lnTo>
                    <a:lnTo>
                      <a:pt x="142" y="105"/>
                    </a:lnTo>
                    <a:lnTo>
                      <a:pt x="146" y="104"/>
                    </a:lnTo>
                    <a:lnTo>
                      <a:pt x="146" y="96"/>
                    </a:lnTo>
                    <a:lnTo>
                      <a:pt x="146" y="87"/>
                    </a:lnTo>
                    <a:lnTo>
                      <a:pt x="155" y="87"/>
                    </a:lnTo>
                    <a:lnTo>
                      <a:pt x="164" y="87"/>
                    </a:lnTo>
                    <a:lnTo>
                      <a:pt x="155" y="92"/>
                    </a:lnTo>
                    <a:lnTo>
                      <a:pt x="147" y="99"/>
                    </a:lnTo>
                    <a:lnTo>
                      <a:pt x="140" y="108"/>
                    </a:lnTo>
                    <a:lnTo>
                      <a:pt x="135" y="117"/>
                    </a:lnTo>
                    <a:lnTo>
                      <a:pt x="134" y="129"/>
                    </a:lnTo>
                    <a:lnTo>
                      <a:pt x="134" y="138"/>
                    </a:lnTo>
                    <a:lnTo>
                      <a:pt x="135" y="141"/>
                    </a:lnTo>
                    <a:lnTo>
                      <a:pt x="137" y="144"/>
                    </a:lnTo>
                    <a:lnTo>
                      <a:pt x="141" y="146"/>
                    </a:lnTo>
                    <a:lnTo>
                      <a:pt x="146" y="146"/>
                    </a:lnTo>
                    <a:lnTo>
                      <a:pt x="146" y="155"/>
                    </a:lnTo>
                    <a:lnTo>
                      <a:pt x="146" y="163"/>
                    </a:lnTo>
                    <a:lnTo>
                      <a:pt x="151" y="164"/>
                    </a:lnTo>
                    <a:lnTo>
                      <a:pt x="155" y="167"/>
                    </a:lnTo>
                    <a:lnTo>
                      <a:pt x="159" y="171"/>
                    </a:lnTo>
                    <a:lnTo>
                      <a:pt x="164" y="175"/>
                    </a:lnTo>
                    <a:lnTo>
                      <a:pt x="147" y="175"/>
                    </a:lnTo>
                    <a:lnTo>
                      <a:pt x="135" y="175"/>
                    </a:lnTo>
                    <a:lnTo>
                      <a:pt x="135" y="184"/>
                    </a:lnTo>
                    <a:lnTo>
                      <a:pt x="135" y="192"/>
                    </a:lnTo>
                    <a:lnTo>
                      <a:pt x="126" y="194"/>
                    </a:lnTo>
                    <a:lnTo>
                      <a:pt x="118" y="196"/>
                    </a:lnTo>
                    <a:lnTo>
                      <a:pt x="111" y="200"/>
                    </a:lnTo>
                    <a:lnTo>
                      <a:pt x="106" y="204"/>
                    </a:lnTo>
                    <a:lnTo>
                      <a:pt x="106" y="213"/>
                    </a:lnTo>
                    <a:lnTo>
                      <a:pt x="106" y="221"/>
                    </a:lnTo>
                    <a:lnTo>
                      <a:pt x="101" y="223"/>
                    </a:lnTo>
                    <a:lnTo>
                      <a:pt x="97" y="225"/>
                    </a:lnTo>
                    <a:lnTo>
                      <a:pt x="93" y="229"/>
                    </a:lnTo>
                    <a:lnTo>
                      <a:pt x="88" y="233"/>
                    </a:lnTo>
                    <a:lnTo>
                      <a:pt x="71" y="233"/>
                    </a:lnTo>
                    <a:lnTo>
                      <a:pt x="58" y="2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7" name="Freeform 389"/>
              <p:cNvSpPr>
                <a:spLocks/>
              </p:cNvSpPr>
              <p:nvPr/>
            </p:nvSpPr>
            <p:spPr bwMode="auto">
              <a:xfrm>
                <a:off x="1238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9"/>
                  </a:cxn>
                  <a:cxn ang="0">
                    <a:pos x="11" y="17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9"/>
                  </a:cxn>
                  <a:cxn ang="0">
                    <a:pos x="29" y="17"/>
                  </a:cxn>
                  <a:cxn ang="0">
                    <a:pos x="20" y="19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9"/>
                    </a:lnTo>
                    <a:lnTo>
                      <a:pt x="11" y="17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9"/>
                    </a:lnTo>
                    <a:lnTo>
                      <a:pt x="29" y="17"/>
                    </a:lnTo>
                    <a:lnTo>
                      <a:pt x="20" y="19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8" name="Freeform 390"/>
              <p:cNvSpPr>
                <a:spLocks/>
              </p:cNvSpPr>
              <p:nvPr/>
            </p:nvSpPr>
            <p:spPr bwMode="auto">
              <a:xfrm>
                <a:off x="1288" y="50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9" name="Freeform 391"/>
              <p:cNvSpPr>
                <a:spLocks/>
              </p:cNvSpPr>
              <p:nvPr/>
            </p:nvSpPr>
            <p:spPr bwMode="auto">
              <a:xfrm>
                <a:off x="1234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0" name="Freeform 392"/>
              <p:cNvSpPr>
                <a:spLocks/>
              </p:cNvSpPr>
              <p:nvPr/>
            </p:nvSpPr>
            <p:spPr bwMode="auto">
              <a:xfrm>
                <a:off x="1263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1" name="Freeform 393"/>
              <p:cNvSpPr>
                <a:spLocks/>
              </p:cNvSpPr>
              <p:nvPr/>
            </p:nvSpPr>
            <p:spPr bwMode="auto">
              <a:xfrm>
                <a:off x="1310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10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1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2" name="Freeform 394"/>
              <p:cNvSpPr>
                <a:spLocks/>
              </p:cNvSpPr>
              <p:nvPr/>
            </p:nvSpPr>
            <p:spPr bwMode="auto">
              <a:xfrm>
                <a:off x="1311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3" name="Freeform 395"/>
              <p:cNvSpPr>
                <a:spLocks/>
              </p:cNvSpPr>
              <p:nvPr/>
            </p:nvSpPr>
            <p:spPr bwMode="auto">
              <a:xfrm>
                <a:off x="1316" y="505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4"/>
                  </a:cxn>
                  <a:cxn ang="0">
                    <a:pos x="11" y="27"/>
                  </a:cxn>
                  <a:cxn ang="0">
                    <a:pos x="11" y="42"/>
                  </a:cxn>
                  <a:cxn ang="0">
                    <a:pos x="11" y="58"/>
                  </a:cxn>
                  <a:cxn ang="0">
                    <a:pos x="7" y="58"/>
                  </a:cxn>
                  <a:cxn ang="0">
                    <a:pos x="0" y="58"/>
                  </a:cxn>
                </a:cxnLst>
                <a:rect l="0" t="0" r="r" b="b"/>
                <a:pathLst>
                  <a:path w="11" h="58">
                    <a:moveTo>
                      <a:pt x="0" y="58"/>
                    </a:moveTo>
                    <a:lnTo>
                      <a:pt x="0" y="45"/>
                    </a:lnTo>
                    <a:lnTo>
                      <a:pt x="0" y="32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4"/>
                    </a:lnTo>
                    <a:lnTo>
                      <a:pt x="11" y="27"/>
                    </a:lnTo>
                    <a:lnTo>
                      <a:pt x="11" y="42"/>
                    </a:lnTo>
                    <a:lnTo>
                      <a:pt x="11" y="58"/>
                    </a:lnTo>
                    <a:lnTo>
                      <a:pt x="7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4" name="Freeform 396"/>
              <p:cNvSpPr>
                <a:spLocks/>
              </p:cNvSpPr>
              <p:nvPr/>
            </p:nvSpPr>
            <p:spPr bwMode="auto">
              <a:xfrm>
                <a:off x="1322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5" name="Freeform 397"/>
              <p:cNvSpPr>
                <a:spLocks/>
              </p:cNvSpPr>
              <p:nvPr/>
            </p:nvSpPr>
            <p:spPr bwMode="auto">
              <a:xfrm>
                <a:off x="1329" y="506"/>
                <a:ext cx="1" cy="1"/>
              </a:xfrm>
              <a:custGeom>
                <a:avLst/>
                <a:gdLst/>
                <a:ahLst/>
                <a:cxnLst>
                  <a:cxn ang="0">
                    <a:pos x="17" y="46"/>
                  </a:cxn>
                  <a:cxn ang="0">
                    <a:pos x="17" y="38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5"/>
                  </a:cxn>
                  <a:cxn ang="0">
                    <a:pos x="29" y="30"/>
                  </a:cxn>
                  <a:cxn ang="0">
                    <a:pos x="28" y="36"/>
                  </a:cxn>
                  <a:cxn ang="0">
                    <a:pos x="26" y="42"/>
                  </a:cxn>
                  <a:cxn ang="0">
                    <a:pos x="24" y="44"/>
                  </a:cxn>
                  <a:cxn ang="0">
                    <a:pos x="22" y="45"/>
                  </a:cxn>
                  <a:cxn ang="0">
                    <a:pos x="20" y="46"/>
                  </a:cxn>
                  <a:cxn ang="0">
                    <a:pos x="17" y="46"/>
                  </a:cxn>
                </a:cxnLst>
                <a:rect l="0" t="0" r="r" b="b"/>
                <a:pathLst>
                  <a:path w="29" h="46">
                    <a:moveTo>
                      <a:pt x="17" y="46"/>
                    </a:moveTo>
                    <a:lnTo>
                      <a:pt x="17" y="38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29" y="30"/>
                    </a:lnTo>
                    <a:lnTo>
                      <a:pt x="28" y="36"/>
                    </a:lnTo>
                    <a:lnTo>
                      <a:pt x="26" y="42"/>
                    </a:lnTo>
                    <a:lnTo>
                      <a:pt x="24" y="44"/>
                    </a:lnTo>
                    <a:lnTo>
                      <a:pt x="22" y="45"/>
                    </a:lnTo>
                    <a:lnTo>
                      <a:pt x="20" y="46"/>
                    </a:lnTo>
                    <a:lnTo>
                      <a:pt x="17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6" name="Freeform 398"/>
              <p:cNvSpPr>
                <a:spLocks/>
              </p:cNvSpPr>
              <p:nvPr/>
            </p:nvSpPr>
            <p:spPr bwMode="auto">
              <a:xfrm>
                <a:off x="1231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7" y="17"/>
                  </a:cxn>
                  <a:cxn ang="0">
                    <a:pos x="18" y="13"/>
                  </a:cxn>
                  <a:cxn ang="0">
                    <a:pos x="21" y="9"/>
                  </a:cxn>
                  <a:cxn ang="0">
                    <a:pos x="25" y="4"/>
                  </a:cxn>
                  <a:cxn ang="0">
                    <a:pos x="29" y="0"/>
                  </a:cxn>
                  <a:cxn ang="0">
                    <a:pos x="25" y="5"/>
                  </a:cxn>
                  <a:cxn ang="0">
                    <a:pos x="21" y="12"/>
                  </a:cxn>
                  <a:cxn ang="0">
                    <a:pos x="18" y="21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7" y="17"/>
                    </a:lnTo>
                    <a:lnTo>
                      <a:pt x="18" y="13"/>
                    </a:lnTo>
                    <a:lnTo>
                      <a:pt x="21" y="9"/>
                    </a:lnTo>
                    <a:lnTo>
                      <a:pt x="25" y="4"/>
                    </a:lnTo>
                    <a:lnTo>
                      <a:pt x="29" y="0"/>
                    </a:lnTo>
                    <a:lnTo>
                      <a:pt x="25" y="5"/>
                    </a:lnTo>
                    <a:lnTo>
                      <a:pt x="21" y="12"/>
                    </a:lnTo>
                    <a:lnTo>
                      <a:pt x="18" y="21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" name="Freeform 399"/>
              <p:cNvSpPr>
                <a:spLocks/>
              </p:cNvSpPr>
              <p:nvPr/>
            </p:nvSpPr>
            <p:spPr bwMode="auto">
              <a:xfrm>
                <a:off x="1236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8" name="Freeform 400"/>
              <p:cNvSpPr>
                <a:spLocks/>
              </p:cNvSpPr>
              <p:nvPr/>
            </p:nvSpPr>
            <p:spPr bwMode="auto">
              <a:xfrm>
                <a:off x="1269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8"/>
                  </a:cxn>
                  <a:cxn ang="0">
                    <a:pos x="3" y="4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7" y="2"/>
                  </a:cxn>
                  <a:cxn ang="0">
                    <a:pos x="3" y="4"/>
                  </a:cxn>
                  <a:cxn ang="0">
                    <a:pos x="1" y="8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1" y="8"/>
                    </a:lnTo>
                    <a:lnTo>
                      <a:pt x="3" y="4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7" y="2"/>
                    </a:lnTo>
                    <a:lnTo>
                      <a:pt x="3" y="4"/>
                    </a:lnTo>
                    <a:lnTo>
                      <a:pt x="1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9" name="Freeform 401"/>
              <p:cNvSpPr>
                <a:spLocks/>
              </p:cNvSpPr>
              <p:nvPr/>
            </p:nvSpPr>
            <p:spPr bwMode="auto">
              <a:xfrm>
                <a:off x="1296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0" name="Freeform 402"/>
              <p:cNvSpPr>
                <a:spLocks/>
              </p:cNvSpPr>
              <p:nvPr/>
            </p:nvSpPr>
            <p:spPr bwMode="auto">
              <a:xfrm>
                <a:off x="1297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1" name="Freeform 403"/>
              <p:cNvSpPr>
                <a:spLocks/>
              </p:cNvSpPr>
              <p:nvPr/>
            </p:nvSpPr>
            <p:spPr bwMode="auto">
              <a:xfrm>
                <a:off x="1227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2" name="Freeform 404"/>
              <p:cNvSpPr>
                <a:spLocks/>
              </p:cNvSpPr>
              <p:nvPr/>
            </p:nvSpPr>
            <p:spPr bwMode="auto">
              <a:xfrm>
                <a:off x="1240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3" name="Freeform 405"/>
              <p:cNvSpPr>
                <a:spLocks/>
              </p:cNvSpPr>
              <p:nvPr/>
            </p:nvSpPr>
            <p:spPr bwMode="auto">
              <a:xfrm>
                <a:off x="1243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4" name="Freeform 406"/>
              <p:cNvSpPr>
                <a:spLocks/>
              </p:cNvSpPr>
              <p:nvPr/>
            </p:nvSpPr>
            <p:spPr bwMode="auto">
              <a:xfrm>
                <a:off x="1257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7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0"/>
                  </a:cxn>
                  <a:cxn ang="0">
                    <a:pos x="12" y="21"/>
                  </a:cxn>
                  <a:cxn ang="0">
                    <a:pos x="12" y="34"/>
                  </a:cxn>
                  <a:cxn ang="0">
                    <a:pos x="12" y="46"/>
                  </a:cxn>
                  <a:cxn ang="0">
                    <a:pos x="8" y="46"/>
                  </a:cxn>
                  <a:cxn ang="0">
                    <a:pos x="0" y="46"/>
                  </a:cxn>
                </a:cxnLst>
                <a:rect l="0" t="0" r="r" b="b"/>
                <a:pathLst>
                  <a:path w="12" h="46">
                    <a:moveTo>
                      <a:pt x="0" y="46"/>
                    </a:moveTo>
                    <a:lnTo>
                      <a:pt x="0" y="37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0"/>
                    </a:lnTo>
                    <a:lnTo>
                      <a:pt x="12" y="21"/>
                    </a:lnTo>
                    <a:lnTo>
                      <a:pt x="12" y="34"/>
                    </a:lnTo>
                    <a:lnTo>
                      <a:pt x="12" y="46"/>
                    </a:lnTo>
                    <a:lnTo>
                      <a:pt x="8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5" name="Freeform 407"/>
              <p:cNvSpPr>
                <a:spLocks/>
              </p:cNvSpPr>
              <p:nvPr/>
            </p:nvSpPr>
            <p:spPr bwMode="auto">
              <a:xfrm>
                <a:off x="1288" y="499"/>
                <a:ext cx="1" cy="7"/>
              </a:xfrm>
              <a:custGeom>
                <a:avLst/>
                <a:gdLst/>
                <a:ahLst/>
                <a:cxnLst>
                  <a:cxn ang="0">
                    <a:pos x="0" y="291"/>
                  </a:cxn>
                  <a:cxn ang="0">
                    <a:pos x="0" y="256"/>
                  </a:cxn>
                  <a:cxn ang="0">
                    <a:pos x="0" y="221"/>
                  </a:cxn>
                  <a:cxn ang="0">
                    <a:pos x="0" y="184"/>
                  </a:cxn>
                  <a:cxn ang="0">
                    <a:pos x="0" y="147"/>
                  </a:cxn>
                  <a:cxn ang="0">
                    <a:pos x="0" y="111"/>
                  </a:cxn>
                  <a:cxn ang="0">
                    <a:pos x="0" y="74"/>
                  </a:cxn>
                  <a:cxn ang="0">
                    <a:pos x="0" y="3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5"/>
                  </a:cxn>
                  <a:cxn ang="0">
                    <a:pos x="18" y="71"/>
                  </a:cxn>
                  <a:cxn ang="0">
                    <a:pos x="18" y="107"/>
                  </a:cxn>
                  <a:cxn ang="0">
                    <a:pos x="18" y="143"/>
                  </a:cxn>
                  <a:cxn ang="0">
                    <a:pos x="18" y="180"/>
                  </a:cxn>
                  <a:cxn ang="0">
                    <a:pos x="18" y="218"/>
                  </a:cxn>
                  <a:cxn ang="0">
                    <a:pos x="18" y="255"/>
                  </a:cxn>
                  <a:cxn ang="0">
                    <a:pos x="18" y="291"/>
                  </a:cxn>
                  <a:cxn ang="0">
                    <a:pos x="9" y="291"/>
                  </a:cxn>
                  <a:cxn ang="0">
                    <a:pos x="0" y="291"/>
                  </a:cxn>
                </a:cxnLst>
                <a:rect l="0" t="0" r="r" b="b"/>
                <a:pathLst>
                  <a:path w="18" h="291">
                    <a:moveTo>
                      <a:pt x="0" y="291"/>
                    </a:moveTo>
                    <a:lnTo>
                      <a:pt x="0" y="256"/>
                    </a:lnTo>
                    <a:lnTo>
                      <a:pt x="0" y="221"/>
                    </a:lnTo>
                    <a:lnTo>
                      <a:pt x="0" y="184"/>
                    </a:lnTo>
                    <a:lnTo>
                      <a:pt x="0" y="147"/>
                    </a:lnTo>
                    <a:lnTo>
                      <a:pt x="0" y="111"/>
                    </a:lnTo>
                    <a:lnTo>
                      <a:pt x="0" y="74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5"/>
                    </a:lnTo>
                    <a:lnTo>
                      <a:pt x="18" y="71"/>
                    </a:lnTo>
                    <a:lnTo>
                      <a:pt x="18" y="107"/>
                    </a:lnTo>
                    <a:lnTo>
                      <a:pt x="18" y="143"/>
                    </a:lnTo>
                    <a:lnTo>
                      <a:pt x="18" y="180"/>
                    </a:lnTo>
                    <a:lnTo>
                      <a:pt x="18" y="218"/>
                    </a:lnTo>
                    <a:lnTo>
                      <a:pt x="18" y="255"/>
                    </a:lnTo>
                    <a:lnTo>
                      <a:pt x="18" y="291"/>
                    </a:lnTo>
                    <a:lnTo>
                      <a:pt x="9" y="291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6" name="Freeform 408"/>
              <p:cNvSpPr>
                <a:spLocks/>
              </p:cNvSpPr>
              <p:nvPr/>
            </p:nvSpPr>
            <p:spPr bwMode="auto">
              <a:xfrm>
                <a:off x="1307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7" name="Freeform 409"/>
              <p:cNvSpPr>
                <a:spLocks/>
              </p:cNvSpPr>
              <p:nvPr/>
            </p:nvSpPr>
            <p:spPr bwMode="auto">
              <a:xfrm>
                <a:off x="1311" y="50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659" name="Group 611"/>
            <p:cNvGrpSpPr>
              <a:grpSpLocks/>
            </p:cNvGrpSpPr>
            <p:nvPr/>
          </p:nvGrpSpPr>
          <p:grpSpPr bwMode="auto">
            <a:xfrm>
              <a:off x="1176" y="476"/>
              <a:ext cx="156" cy="30"/>
              <a:chOff x="1176" y="476"/>
              <a:chExt cx="156" cy="30"/>
            </a:xfrm>
          </p:grpSpPr>
          <p:sp>
            <p:nvSpPr>
              <p:cNvPr id="2459" name="Freeform 411"/>
              <p:cNvSpPr>
                <a:spLocks/>
              </p:cNvSpPr>
              <p:nvPr/>
            </p:nvSpPr>
            <p:spPr bwMode="auto">
              <a:xfrm>
                <a:off x="1326" y="505"/>
                <a:ext cx="1" cy="1"/>
              </a:xfrm>
              <a:custGeom>
                <a:avLst/>
                <a:gdLst/>
                <a:ahLst/>
                <a:cxnLst>
                  <a:cxn ang="0">
                    <a:pos x="12" y="46"/>
                  </a:cxn>
                  <a:cxn ang="0">
                    <a:pos x="12" y="37"/>
                  </a:cxn>
                  <a:cxn ang="0">
                    <a:pos x="12" y="28"/>
                  </a:cxn>
                  <a:cxn ang="0">
                    <a:pos x="11" y="24"/>
                  </a:cxn>
                  <a:cxn ang="0">
                    <a:pos x="9" y="20"/>
                  </a:cxn>
                  <a:cxn ang="0">
                    <a:pos x="5" y="18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4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20" y="17"/>
                  </a:cxn>
                  <a:cxn ang="0">
                    <a:pos x="29" y="17"/>
                  </a:cxn>
                  <a:cxn ang="0">
                    <a:pos x="29" y="30"/>
                  </a:cxn>
                  <a:cxn ang="0">
                    <a:pos x="29" y="46"/>
                  </a:cxn>
                  <a:cxn ang="0">
                    <a:pos x="20" y="46"/>
                  </a:cxn>
                  <a:cxn ang="0">
                    <a:pos x="12" y="46"/>
                  </a:cxn>
                </a:cxnLst>
                <a:rect l="0" t="0" r="r" b="b"/>
                <a:pathLst>
                  <a:path w="29" h="46">
                    <a:moveTo>
                      <a:pt x="12" y="46"/>
                    </a:moveTo>
                    <a:lnTo>
                      <a:pt x="12" y="37"/>
                    </a:lnTo>
                    <a:lnTo>
                      <a:pt x="12" y="28"/>
                    </a:lnTo>
                    <a:lnTo>
                      <a:pt x="11" y="24"/>
                    </a:lnTo>
                    <a:lnTo>
                      <a:pt x="9" y="20"/>
                    </a:lnTo>
                    <a:lnTo>
                      <a:pt x="5" y="18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20" y="17"/>
                    </a:lnTo>
                    <a:lnTo>
                      <a:pt x="29" y="17"/>
                    </a:lnTo>
                    <a:lnTo>
                      <a:pt x="29" y="30"/>
                    </a:lnTo>
                    <a:lnTo>
                      <a:pt x="29" y="46"/>
                    </a:lnTo>
                    <a:lnTo>
                      <a:pt x="20" y="46"/>
                    </a:lnTo>
                    <a:lnTo>
                      <a:pt x="12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0" name="Freeform 412"/>
              <p:cNvSpPr>
                <a:spLocks/>
              </p:cNvSpPr>
              <p:nvPr/>
            </p:nvSpPr>
            <p:spPr bwMode="auto">
              <a:xfrm>
                <a:off x="1331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4"/>
                  </a:cxn>
                  <a:cxn ang="0">
                    <a:pos x="12" y="27"/>
                  </a:cxn>
                  <a:cxn ang="0">
                    <a:pos x="12" y="42"/>
                  </a:cxn>
                  <a:cxn ang="0">
                    <a:pos x="12" y="58"/>
                  </a:cxn>
                  <a:cxn ang="0">
                    <a:pos x="8" y="58"/>
                  </a:cxn>
                  <a:cxn ang="0">
                    <a:pos x="0" y="58"/>
                  </a:cxn>
                </a:cxnLst>
                <a:rect l="0" t="0" r="r" b="b"/>
                <a:pathLst>
                  <a:path w="12" h="58">
                    <a:moveTo>
                      <a:pt x="0" y="58"/>
                    </a:moveTo>
                    <a:lnTo>
                      <a:pt x="0" y="45"/>
                    </a:lnTo>
                    <a:lnTo>
                      <a:pt x="0" y="32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4"/>
                    </a:lnTo>
                    <a:lnTo>
                      <a:pt x="12" y="27"/>
                    </a:lnTo>
                    <a:lnTo>
                      <a:pt x="12" y="42"/>
                    </a:lnTo>
                    <a:lnTo>
                      <a:pt x="12" y="58"/>
                    </a:lnTo>
                    <a:lnTo>
                      <a:pt x="8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1" name="Freeform 413"/>
              <p:cNvSpPr>
                <a:spLocks/>
              </p:cNvSpPr>
              <p:nvPr/>
            </p:nvSpPr>
            <p:spPr bwMode="auto">
              <a:xfrm>
                <a:off x="1235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2" name="Freeform 414"/>
              <p:cNvSpPr>
                <a:spLocks/>
              </p:cNvSpPr>
              <p:nvPr/>
            </p:nvSpPr>
            <p:spPr bwMode="auto">
              <a:xfrm>
                <a:off x="1265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3" name="Freeform 415"/>
              <p:cNvSpPr>
                <a:spLocks/>
              </p:cNvSpPr>
              <p:nvPr/>
            </p:nvSpPr>
            <p:spPr bwMode="auto">
              <a:xfrm>
                <a:off x="1306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4" name="Freeform 416"/>
              <p:cNvSpPr>
                <a:spLocks/>
              </p:cNvSpPr>
              <p:nvPr/>
            </p:nvSpPr>
            <p:spPr bwMode="auto">
              <a:xfrm>
                <a:off x="1326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5" name="Freeform 417"/>
              <p:cNvSpPr>
                <a:spLocks/>
              </p:cNvSpPr>
              <p:nvPr/>
            </p:nvSpPr>
            <p:spPr bwMode="auto">
              <a:xfrm>
                <a:off x="1227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6" name="Freeform 418"/>
              <p:cNvSpPr>
                <a:spLocks/>
              </p:cNvSpPr>
              <p:nvPr/>
            </p:nvSpPr>
            <p:spPr bwMode="auto">
              <a:xfrm>
                <a:off x="1234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7" name="Freeform 419"/>
              <p:cNvSpPr>
                <a:spLocks/>
              </p:cNvSpPr>
              <p:nvPr/>
            </p:nvSpPr>
            <p:spPr bwMode="auto">
              <a:xfrm>
                <a:off x="1236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8" name="Freeform 420"/>
              <p:cNvSpPr>
                <a:spLocks/>
              </p:cNvSpPr>
              <p:nvPr/>
            </p:nvSpPr>
            <p:spPr bwMode="auto">
              <a:xfrm>
                <a:off x="1262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9" name="Freeform 421"/>
              <p:cNvSpPr>
                <a:spLocks/>
              </p:cNvSpPr>
              <p:nvPr/>
            </p:nvSpPr>
            <p:spPr bwMode="auto">
              <a:xfrm>
                <a:off x="1291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2" y="4"/>
                  </a:cxn>
                  <a:cxn ang="0">
                    <a:pos x="21" y="1"/>
                  </a:cxn>
                  <a:cxn ang="0">
                    <a:pos x="29" y="0"/>
                  </a:cxn>
                  <a:cxn ang="0">
                    <a:pos x="25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8" y="12"/>
                  </a:cxn>
                  <a:cxn ang="0">
                    <a:pos x="18" y="21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12" y="4"/>
                    </a:lnTo>
                    <a:lnTo>
                      <a:pt x="21" y="1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8" y="12"/>
                    </a:lnTo>
                    <a:lnTo>
                      <a:pt x="18" y="21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0" name="Freeform 422"/>
              <p:cNvSpPr>
                <a:spLocks/>
              </p:cNvSpPr>
              <p:nvPr/>
            </p:nvSpPr>
            <p:spPr bwMode="auto">
              <a:xfrm>
                <a:off x="1295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13" y="4"/>
                  </a:cxn>
                  <a:cxn ang="0">
                    <a:pos x="21" y="1"/>
                  </a:cxn>
                  <a:cxn ang="0">
                    <a:pos x="29" y="0"/>
                  </a:cxn>
                  <a:cxn ang="0">
                    <a:pos x="25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8" y="12"/>
                  </a:cxn>
                  <a:cxn ang="0">
                    <a:pos x="18" y="21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2"/>
                    </a:lnTo>
                    <a:lnTo>
                      <a:pt x="6" y="8"/>
                    </a:lnTo>
                    <a:lnTo>
                      <a:pt x="13" y="4"/>
                    </a:lnTo>
                    <a:lnTo>
                      <a:pt x="21" y="1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8" y="12"/>
                    </a:lnTo>
                    <a:lnTo>
                      <a:pt x="18" y="21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1" name="Freeform 423"/>
              <p:cNvSpPr>
                <a:spLocks/>
              </p:cNvSpPr>
              <p:nvPr/>
            </p:nvSpPr>
            <p:spPr bwMode="auto">
              <a:xfrm>
                <a:off x="1320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1"/>
                  </a:cxn>
                  <a:cxn ang="0">
                    <a:pos x="3" y="13"/>
                  </a:cxn>
                  <a:cxn ang="0">
                    <a:pos x="7" y="6"/>
                  </a:cxn>
                  <a:cxn ang="0">
                    <a:pos x="11" y="0"/>
                  </a:cxn>
                  <a:cxn ang="0">
                    <a:pos x="17" y="1"/>
                  </a:cxn>
                  <a:cxn ang="0">
                    <a:pos x="24" y="4"/>
                  </a:cxn>
                  <a:cxn ang="0">
                    <a:pos x="32" y="8"/>
                  </a:cxn>
                  <a:cxn ang="0">
                    <a:pos x="40" y="12"/>
                  </a:cxn>
                  <a:cxn ang="0">
                    <a:pos x="40" y="21"/>
                  </a:cxn>
                  <a:cxn ang="0">
                    <a:pos x="40" y="29"/>
                  </a:cxn>
                  <a:cxn ang="0">
                    <a:pos x="28" y="29"/>
                  </a:cxn>
                  <a:cxn ang="0">
                    <a:pos x="18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40" h="29">
                    <a:moveTo>
                      <a:pt x="0" y="29"/>
                    </a:moveTo>
                    <a:lnTo>
                      <a:pt x="1" y="21"/>
                    </a:lnTo>
                    <a:lnTo>
                      <a:pt x="3" y="13"/>
                    </a:lnTo>
                    <a:lnTo>
                      <a:pt x="7" y="6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4" y="4"/>
                    </a:lnTo>
                    <a:lnTo>
                      <a:pt x="32" y="8"/>
                    </a:lnTo>
                    <a:lnTo>
                      <a:pt x="40" y="12"/>
                    </a:lnTo>
                    <a:lnTo>
                      <a:pt x="40" y="21"/>
                    </a:lnTo>
                    <a:lnTo>
                      <a:pt x="40" y="29"/>
                    </a:lnTo>
                    <a:lnTo>
                      <a:pt x="28" y="29"/>
                    </a:lnTo>
                    <a:lnTo>
                      <a:pt x="18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2" name="Freeform 424"/>
              <p:cNvSpPr>
                <a:spLocks/>
              </p:cNvSpPr>
              <p:nvPr/>
            </p:nvSpPr>
            <p:spPr bwMode="auto">
              <a:xfrm>
                <a:off x="1323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3" name="Freeform 425"/>
              <p:cNvSpPr>
                <a:spLocks/>
              </p:cNvSpPr>
              <p:nvPr/>
            </p:nvSpPr>
            <p:spPr bwMode="auto">
              <a:xfrm>
                <a:off x="1329" y="477"/>
                <a:ext cx="1" cy="28"/>
              </a:xfrm>
              <a:custGeom>
                <a:avLst/>
                <a:gdLst/>
                <a:ahLst/>
                <a:cxnLst>
                  <a:cxn ang="0">
                    <a:pos x="0" y="1165"/>
                  </a:cxn>
                  <a:cxn ang="0">
                    <a:pos x="8" y="1019"/>
                  </a:cxn>
                  <a:cxn ang="0">
                    <a:pos x="0" y="990"/>
                  </a:cxn>
                  <a:cxn ang="0">
                    <a:pos x="8" y="949"/>
                  </a:cxn>
                  <a:cxn ang="0">
                    <a:pos x="0" y="932"/>
                  </a:cxn>
                  <a:cxn ang="0">
                    <a:pos x="4" y="840"/>
                  </a:cxn>
                  <a:cxn ang="0">
                    <a:pos x="0" y="833"/>
                  </a:cxn>
                  <a:cxn ang="0">
                    <a:pos x="17" y="787"/>
                  </a:cxn>
                  <a:cxn ang="0">
                    <a:pos x="0" y="743"/>
                  </a:cxn>
                  <a:cxn ang="0">
                    <a:pos x="17" y="699"/>
                  </a:cxn>
                  <a:cxn ang="0">
                    <a:pos x="0" y="662"/>
                  </a:cxn>
                  <a:cxn ang="0">
                    <a:pos x="13" y="630"/>
                  </a:cxn>
                  <a:cxn ang="0">
                    <a:pos x="0" y="604"/>
                  </a:cxn>
                  <a:cxn ang="0">
                    <a:pos x="17" y="566"/>
                  </a:cxn>
                  <a:cxn ang="0">
                    <a:pos x="0" y="531"/>
                  </a:cxn>
                  <a:cxn ang="0">
                    <a:pos x="17" y="500"/>
                  </a:cxn>
                  <a:cxn ang="0">
                    <a:pos x="0" y="466"/>
                  </a:cxn>
                  <a:cxn ang="0">
                    <a:pos x="17" y="421"/>
                  </a:cxn>
                  <a:cxn ang="0">
                    <a:pos x="8" y="370"/>
                  </a:cxn>
                  <a:cxn ang="0">
                    <a:pos x="24" y="362"/>
                  </a:cxn>
                  <a:cxn ang="0">
                    <a:pos x="17" y="327"/>
                  </a:cxn>
                  <a:cxn ang="0">
                    <a:pos x="0" y="296"/>
                  </a:cxn>
                  <a:cxn ang="0">
                    <a:pos x="8" y="254"/>
                  </a:cxn>
                  <a:cxn ang="0">
                    <a:pos x="0" y="242"/>
                  </a:cxn>
                  <a:cxn ang="0">
                    <a:pos x="17" y="204"/>
                  </a:cxn>
                  <a:cxn ang="0">
                    <a:pos x="8" y="175"/>
                  </a:cxn>
                  <a:cxn ang="0">
                    <a:pos x="8" y="138"/>
                  </a:cxn>
                  <a:cxn ang="0">
                    <a:pos x="17" y="114"/>
                  </a:cxn>
                  <a:cxn ang="0">
                    <a:pos x="8" y="51"/>
                  </a:cxn>
                  <a:cxn ang="0">
                    <a:pos x="16" y="33"/>
                  </a:cxn>
                  <a:cxn ang="0">
                    <a:pos x="23" y="1"/>
                  </a:cxn>
                  <a:cxn ang="0">
                    <a:pos x="34" y="18"/>
                  </a:cxn>
                  <a:cxn ang="0">
                    <a:pos x="29" y="29"/>
                  </a:cxn>
                  <a:cxn ang="0">
                    <a:pos x="38" y="88"/>
                  </a:cxn>
                  <a:cxn ang="0">
                    <a:pos x="29" y="117"/>
                  </a:cxn>
                  <a:cxn ang="0">
                    <a:pos x="29" y="242"/>
                  </a:cxn>
                  <a:cxn ang="0">
                    <a:pos x="47" y="320"/>
                  </a:cxn>
                  <a:cxn ang="0">
                    <a:pos x="34" y="345"/>
                  </a:cxn>
                  <a:cxn ang="0">
                    <a:pos x="47" y="385"/>
                  </a:cxn>
                  <a:cxn ang="0">
                    <a:pos x="29" y="449"/>
                  </a:cxn>
                  <a:cxn ang="0">
                    <a:pos x="47" y="524"/>
                  </a:cxn>
                  <a:cxn ang="0">
                    <a:pos x="29" y="551"/>
                  </a:cxn>
                  <a:cxn ang="0">
                    <a:pos x="47" y="583"/>
                  </a:cxn>
                  <a:cxn ang="0">
                    <a:pos x="29" y="609"/>
                  </a:cxn>
                  <a:cxn ang="0">
                    <a:pos x="47" y="641"/>
                  </a:cxn>
                  <a:cxn ang="0">
                    <a:pos x="29" y="670"/>
                  </a:cxn>
                  <a:cxn ang="0">
                    <a:pos x="47" y="699"/>
                  </a:cxn>
                  <a:cxn ang="0">
                    <a:pos x="34" y="717"/>
                  </a:cxn>
                  <a:cxn ang="0">
                    <a:pos x="29" y="728"/>
                  </a:cxn>
                  <a:cxn ang="0">
                    <a:pos x="21" y="874"/>
                  </a:cxn>
                  <a:cxn ang="0">
                    <a:pos x="29" y="891"/>
                  </a:cxn>
                  <a:cxn ang="0">
                    <a:pos x="21" y="961"/>
                  </a:cxn>
                  <a:cxn ang="0">
                    <a:pos x="29" y="978"/>
                  </a:cxn>
                  <a:cxn ang="0">
                    <a:pos x="43" y="1015"/>
                  </a:cxn>
                  <a:cxn ang="0">
                    <a:pos x="21" y="1031"/>
                  </a:cxn>
                  <a:cxn ang="0">
                    <a:pos x="29" y="1058"/>
                  </a:cxn>
                  <a:cxn ang="0">
                    <a:pos x="29" y="1106"/>
                  </a:cxn>
                  <a:cxn ang="0">
                    <a:pos x="21" y="1182"/>
                  </a:cxn>
                </a:cxnLst>
                <a:rect l="0" t="0" r="r" b="b"/>
                <a:pathLst>
                  <a:path w="47" h="1182">
                    <a:moveTo>
                      <a:pt x="17" y="1182"/>
                    </a:moveTo>
                    <a:lnTo>
                      <a:pt x="17" y="1174"/>
                    </a:lnTo>
                    <a:lnTo>
                      <a:pt x="17" y="1165"/>
                    </a:lnTo>
                    <a:lnTo>
                      <a:pt x="8" y="1165"/>
                    </a:lnTo>
                    <a:lnTo>
                      <a:pt x="0" y="1165"/>
                    </a:lnTo>
                    <a:lnTo>
                      <a:pt x="0" y="1127"/>
                    </a:lnTo>
                    <a:lnTo>
                      <a:pt x="0" y="1089"/>
                    </a:lnTo>
                    <a:lnTo>
                      <a:pt x="0" y="1054"/>
                    </a:lnTo>
                    <a:lnTo>
                      <a:pt x="0" y="1019"/>
                    </a:lnTo>
                    <a:lnTo>
                      <a:pt x="8" y="1019"/>
                    </a:lnTo>
                    <a:lnTo>
                      <a:pt x="17" y="1019"/>
                    </a:lnTo>
                    <a:lnTo>
                      <a:pt x="17" y="1002"/>
                    </a:lnTo>
                    <a:lnTo>
                      <a:pt x="17" y="990"/>
                    </a:lnTo>
                    <a:lnTo>
                      <a:pt x="8" y="990"/>
                    </a:lnTo>
                    <a:lnTo>
                      <a:pt x="0" y="990"/>
                    </a:lnTo>
                    <a:lnTo>
                      <a:pt x="0" y="978"/>
                    </a:lnTo>
                    <a:lnTo>
                      <a:pt x="0" y="967"/>
                    </a:lnTo>
                    <a:lnTo>
                      <a:pt x="0" y="958"/>
                    </a:lnTo>
                    <a:lnTo>
                      <a:pt x="0" y="949"/>
                    </a:lnTo>
                    <a:lnTo>
                      <a:pt x="8" y="949"/>
                    </a:lnTo>
                    <a:lnTo>
                      <a:pt x="17" y="949"/>
                    </a:lnTo>
                    <a:lnTo>
                      <a:pt x="17" y="941"/>
                    </a:lnTo>
                    <a:lnTo>
                      <a:pt x="17" y="932"/>
                    </a:lnTo>
                    <a:lnTo>
                      <a:pt x="8" y="932"/>
                    </a:lnTo>
                    <a:lnTo>
                      <a:pt x="0" y="932"/>
                    </a:lnTo>
                    <a:lnTo>
                      <a:pt x="0" y="910"/>
                    </a:lnTo>
                    <a:lnTo>
                      <a:pt x="0" y="888"/>
                    </a:lnTo>
                    <a:lnTo>
                      <a:pt x="0" y="867"/>
                    </a:lnTo>
                    <a:lnTo>
                      <a:pt x="0" y="845"/>
                    </a:lnTo>
                    <a:lnTo>
                      <a:pt x="4" y="840"/>
                    </a:lnTo>
                    <a:lnTo>
                      <a:pt x="8" y="837"/>
                    </a:lnTo>
                    <a:lnTo>
                      <a:pt x="13" y="834"/>
                    </a:lnTo>
                    <a:lnTo>
                      <a:pt x="17" y="833"/>
                    </a:lnTo>
                    <a:lnTo>
                      <a:pt x="8" y="833"/>
                    </a:lnTo>
                    <a:lnTo>
                      <a:pt x="0" y="833"/>
                    </a:lnTo>
                    <a:lnTo>
                      <a:pt x="0" y="816"/>
                    </a:lnTo>
                    <a:lnTo>
                      <a:pt x="0" y="804"/>
                    </a:lnTo>
                    <a:lnTo>
                      <a:pt x="8" y="804"/>
                    </a:lnTo>
                    <a:lnTo>
                      <a:pt x="17" y="804"/>
                    </a:lnTo>
                    <a:lnTo>
                      <a:pt x="17" y="787"/>
                    </a:lnTo>
                    <a:lnTo>
                      <a:pt x="17" y="775"/>
                    </a:lnTo>
                    <a:lnTo>
                      <a:pt x="8" y="775"/>
                    </a:lnTo>
                    <a:lnTo>
                      <a:pt x="0" y="775"/>
                    </a:lnTo>
                    <a:lnTo>
                      <a:pt x="0" y="758"/>
                    </a:lnTo>
                    <a:lnTo>
                      <a:pt x="0" y="743"/>
                    </a:lnTo>
                    <a:lnTo>
                      <a:pt x="0" y="729"/>
                    </a:lnTo>
                    <a:lnTo>
                      <a:pt x="0" y="716"/>
                    </a:lnTo>
                    <a:lnTo>
                      <a:pt x="8" y="716"/>
                    </a:lnTo>
                    <a:lnTo>
                      <a:pt x="17" y="716"/>
                    </a:lnTo>
                    <a:lnTo>
                      <a:pt x="17" y="699"/>
                    </a:lnTo>
                    <a:lnTo>
                      <a:pt x="17" y="687"/>
                    </a:lnTo>
                    <a:lnTo>
                      <a:pt x="8" y="687"/>
                    </a:lnTo>
                    <a:lnTo>
                      <a:pt x="0" y="687"/>
                    </a:lnTo>
                    <a:lnTo>
                      <a:pt x="0" y="674"/>
                    </a:lnTo>
                    <a:lnTo>
                      <a:pt x="0" y="662"/>
                    </a:lnTo>
                    <a:lnTo>
                      <a:pt x="0" y="650"/>
                    </a:lnTo>
                    <a:lnTo>
                      <a:pt x="0" y="641"/>
                    </a:lnTo>
                    <a:lnTo>
                      <a:pt x="4" y="636"/>
                    </a:lnTo>
                    <a:lnTo>
                      <a:pt x="8" y="633"/>
                    </a:lnTo>
                    <a:lnTo>
                      <a:pt x="13" y="630"/>
                    </a:lnTo>
                    <a:lnTo>
                      <a:pt x="17" y="629"/>
                    </a:lnTo>
                    <a:lnTo>
                      <a:pt x="8" y="629"/>
                    </a:lnTo>
                    <a:lnTo>
                      <a:pt x="0" y="629"/>
                    </a:lnTo>
                    <a:lnTo>
                      <a:pt x="0" y="616"/>
                    </a:lnTo>
                    <a:lnTo>
                      <a:pt x="0" y="604"/>
                    </a:lnTo>
                    <a:lnTo>
                      <a:pt x="0" y="592"/>
                    </a:lnTo>
                    <a:lnTo>
                      <a:pt x="0" y="583"/>
                    </a:lnTo>
                    <a:lnTo>
                      <a:pt x="8" y="583"/>
                    </a:lnTo>
                    <a:lnTo>
                      <a:pt x="17" y="583"/>
                    </a:lnTo>
                    <a:lnTo>
                      <a:pt x="17" y="566"/>
                    </a:lnTo>
                    <a:lnTo>
                      <a:pt x="17" y="553"/>
                    </a:lnTo>
                    <a:lnTo>
                      <a:pt x="8" y="553"/>
                    </a:lnTo>
                    <a:lnTo>
                      <a:pt x="0" y="553"/>
                    </a:lnTo>
                    <a:lnTo>
                      <a:pt x="0" y="541"/>
                    </a:lnTo>
                    <a:lnTo>
                      <a:pt x="0" y="531"/>
                    </a:lnTo>
                    <a:lnTo>
                      <a:pt x="0" y="522"/>
                    </a:lnTo>
                    <a:lnTo>
                      <a:pt x="0" y="513"/>
                    </a:lnTo>
                    <a:lnTo>
                      <a:pt x="8" y="513"/>
                    </a:lnTo>
                    <a:lnTo>
                      <a:pt x="17" y="513"/>
                    </a:lnTo>
                    <a:lnTo>
                      <a:pt x="17" y="500"/>
                    </a:lnTo>
                    <a:lnTo>
                      <a:pt x="17" y="487"/>
                    </a:lnTo>
                    <a:lnTo>
                      <a:pt x="17" y="476"/>
                    </a:lnTo>
                    <a:lnTo>
                      <a:pt x="17" y="466"/>
                    </a:lnTo>
                    <a:lnTo>
                      <a:pt x="8" y="466"/>
                    </a:lnTo>
                    <a:lnTo>
                      <a:pt x="0" y="466"/>
                    </a:lnTo>
                    <a:lnTo>
                      <a:pt x="0" y="450"/>
                    </a:lnTo>
                    <a:lnTo>
                      <a:pt x="0" y="437"/>
                    </a:lnTo>
                    <a:lnTo>
                      <a:pt x="8" y="437"/>
                    </a:lnTo>
                    <a:lnTo>
                      <a:pt x="17" y="437"/>
                    </a:lnTo>
                    <a:lnTo>
                      <a:pt x="17" y="421"/>
                    </a:lnTo>
                    <a:lnTo>
                      <a:pt x="17" y="406"/>
                    </a:lnTo>
                    <a:lnTo>
                      <a:pt x="17" y="392"/>
                    </a:lnTo>
                    <a:lnTo>
                      <a:pt x="17" y="378"/>
                    </a:lnTo>
                    <a:lnTo>
                      <a:pt x="13" y="374"/>
                    </a:lnTo>
                    <a:lnTo>
                      <a:pt x="8" y="370"/>
                    </a:lnTo>
                    <a:lnTo>
                      <a:pt x="4" y="368"/>
                    </a:lnTo>
                    <a:lnTo>
                      <a:pt x="0" y="367"/>
                    </a:lnTo>
                    <a:lnTo>
                      <a:pt x="12" y="367"/>
                    </a:lnTo>
                    <a:lnTo>
                      <a:pt x="29" y="367"/>
                    </a:lnTo>
                    <a:lnTo>
                      <a:pt x="24" y="362"/>
                    </a:lnTo>
                    <a:lnTo>
                      <a:pt x="21" y="358"/>
                    </a:lnTo>
                    <a:lnTo>
                      <a:pt x="18" y="354"/>
                    </a:lnTo>
                    <a:lnTo>
                      <a:pt x="17" y="349"/>
                    </a:lnTo>
                    <a:lnTo>
                      <a:pt x="17" y="337"/>
                    </a:lnTo>
                    <a:lnTo>
                      <a:pt x="17" y="327"/>
                    </a:lnTo>
                    <a:lnTo>
                      <a:pt x="17" y="317"/>
                    </a:lnTo>
                    <a:lnTo>
                      <a:pt x="17" y="309"/>
                    </a:lnTo>
                    <a:lnTo>
                      <a:pt x="8" y="309"/>
                    </a:lnTo>
                    <a:lnTo>
                      <a:pt x="0" y="309"/>
                    </a:lnTo>
                    <a:lnTo>
                      <a:pt x="0" y="296"/>
                    </a:lnTo>
                    <a:lnTo>
                      <a:pt x="0" y="283"/>
                    </a:lnTo>
                    <a:lnTo>
                      <a:pt x="0" y="272"/>
                    </a:lnTo>
                    <a:lnTo>
                      <a:pt x="0" y="262"/>
                    </a:lnTo>
                    <a:lnTo>
                      <a:pt x="4" y="258"/>
                    </a:lnTo>
                    <a:lnTo>
                      <a:pt x="8" y="254"/>
                    </a:lnTo>
                    <a:lnTo>
                      <a:pt x="13" y="252"/>
                    </a:lnTo>
                    <a:lnTo>
                      <a:pt x="17" y="251"/>
                    </a:lnTo>
                    <a:lnTo>
                      <a:pt x="8" y="251"/>
                    </a:lnTo>
                    <a:lnTo>
                      <a:pt x="0" y="251"/>
                    </a:lnTo>
                    <a:lnTo>
                      <a:pt x="0" y="242"/>
                    </a:lnTo>
                    <a:lnTo>
                      <a:pt x="0" y="233"/>
                    </a:lnTo>
                    <a:lnTo>
                      <a:pt x="8" y="233"/>
                    </a:lnTo>
                    <a:lnTo>
                      <a:pt x="17" y="233"/>
                    </a:lnTo>
                    <a:lnTo>
                      <a:pt x="17" y="217"/>
                    </a:lnTo>
                    <a:lnTo>
                      <a:pt x="17" y="204"/>
                    </a:lnTo>
                    <a:lnTo>
                      <a:pt x="8" y="204"/>
                    </a:lnTo>
                    <a:lnTo>
                      <a:pt x="0" y="204"/>
                    </a:lnTo>
                    <a:lnTo>
                      <a:pt x="0" y="187"/>
                    </a:lnTo>
                    <a:lnTo>
                      <a:pt x="0" y="175"/>
                    </a:lnTo>
                    <a:lnTo>
                      <a:pt x="8" y="175"/>
                    </a:lnTo>
                    <a:lnTo>
                      <a:pt x="17" y="175"/>
                    </a:lnTo>
                    <a:lnTo>
                      <a:pt x="17" y="158"/>
                    </a:lnTo>
                    <a:lnTo>
                      <a:pt x="17" y="146"/>
                    </a:lnTo>
                    <a:lnTo>
                      <a:pt x="13" y="142"/>
                    </a:lnTo>
                    <a:lnTo>
                      <a:pt x="8" y="138"/>
                    </a:lnTo>
                    <a:lnTo>
                      <a:pt x="4" y="135"/>
                    </a:lnTo>
                    <a:lnTo>
                      <a:pt x="0" y="134"/>
                    </a:lnTo>
                    <a:lnTo>
                      <a:pt x="8" y="134"/>
                    </a:lnTo>
                    <a:lnTo>
                      <a:pt x="17" y="134"/>
                    </a:lnTo>
                    <a:lnTo>
                      <a:pt x="17" y="114"/>
                    </a:lnTo>
                    <a:lnTo>
                      <a:pt x="17" y="95"/>
                    </a:lnTo>
                    <a:lnTo>
                      <a:pt x="17" y="77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8" y="51"/>
                    </a:lnTo>
                    <a:lnTo>
                      <a:pt x="4" y="48"/>
                    </a:lnTo>
                    <a:lnTo>
                      <a:pt x="0" y="47"/>
                    </a:lnTo>
                    <a:lnTo>
                      <a:pt x="8" y="47"/>
                    </a:lnTo>
                    <a:lnTo>
                      <a:pt x="17" y="47"/>
                    </a:lnTo>
                    <a:lnTo>
                      <a:pt x="16" y="33"/>
                    </a:lnTo>
                    <a:lnTo>
                      <a:pt x="16" y="17"/>
                    </a:lnTo>
                    <a:lnTo>
                      <a:pt x="17" y="10"/>
                    </a:lnTo>
                    <a:lnTo>
                      <a:pt x="19" y="5"/>
                    </a:lnTo>
                    <a:lnTo>
                      <a:pt x="21" y="3"/>
                    </a:lnTo>
                    <a:lnTo>
                      <a:pt x="23" y="1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34" y="18"/>
                    </a:lnTo>
                    <a:lnTo>
                      <a:pt x="38" y="21"/>
                    </a:lnTo>
                    <a:lnTo>
                      <a:pt x="43" y="25"/>
                    </a:lnTo>
                    <a:lnTo>
                      <a:pt x="47" y="29"/>
                    </a:lnTo>
                    <a:lnTo>
                      <a:pt x="38" y="29"/>
                    </a:lnTo>
                    <a:lnTo>
                      <a:pt x="29" y="29"/>
                    </a:lnTo>
                    <a:lnTo>
                      <a:pt x="29" y="43"/>
                    </a:lnTo>
                    <a:lnTo>
                      <a:pt x="29" y="57"/>
                    </a:lnTo>
                    <a:lnTo>
                      <a:pt x="29" y="72"/>
                    </a:lnTo>
                    <a:lnTo>
                      <a:pt x="29" y="88"/>
                    </a:lnTo>
                    <a:lnTo>
                      <a:pt x="38" y="88"/>
                    </a:lnTo>
                    <a:lnTo>
                      <a:pt x="47" y="88"/>
                    </a:lnTo>
                    <a:lnTo>
                      <a:pt x="47" y="100"/>
                    </a:lnTo>
                    <a:lnTo>
                      <a:pt x="47" y="117"/>
                    </a:lnTo>
                    <a:lnTo>
                      <a:pt x="38" y="117"/>
                    </a:lnTo>
                    <a:lnTo>
                      <a:pt x="29" y="117"/>
                    </a:lnTo>
                    <a:lnTo>
                      <a:pt x="29" y="141"/>
                    </a:lnTo>
                    <a:lnTo>
                      <a:pt x="29" y="166"/>
                    </a:lnTo>
                    <a:lnTo>
                      <a:pt x="29" y="191"/>
                    </a:lnTo>
                    <a:lnTo>
                      <a:pt x="29" y="217"/>
                    </a:lnTo>
                    <a:lnTo>
                      <a:pt x="29" y="242"/>
                    </a:lnTo>
                    <a:lnTo>
                      <a:pt x="29" y="268"/>
                    </a:lnTo>
                    <a:lnTo>
                      <a:pt x="29" y="294"/>
                    </a:lnTo>
                    <a:lnTo>
                      <a:pt x="29" y="320"/>
                    </a:lnTo>
                    <a:lnTo>
                      <a:pt x="38" y="320"/>
                    </a:lnTo>
                    <a:lnTo>
                      <a:pt x="47" y="320"/>
                    </a:lnTo>
                    <a:lnTo>
                      <a:pt x="47" y="329"/>
                    </a:lnTo>
                    <a:lnTo>
                      <a:pt x="47" y="338"/>
                    </a:lnTo>
                    <a:lnTo>
                      <a:pt x="43" y="339"/>
                    </a:lnTo>
                    <a:lnTo>
                      <a:pt x="38" y="341"/>
                    </a:lnTo>
                    <a:lnTo>
                      <a:pt x="34" y="345"/>
                    </a:lnTo>
                    <a:lnTo>
                      <a:pt x="29" y="349"/>
                    </a:lnTo>
                    <a:lnTo>
                      <a:pt x="38" y="349"/>
                    </a:lnTo>
                    <a:lnTo>
                      <a:pt x="47" y="349"/>
                    </a:lnTo>
                    <a:lnTo>
                      <a:pt x="47" y="367"/>
                    </a:lnTo>
                    <a:lnTo>
                      <a:pt x="47" y="385"/>
                    </a:lnTo>
                    <a:lnTo>
                      <a:pt x="47" y="405"/>
                    </a:lnTo>
                    <a:lnTo>
                      <a:pt x="47" y="426"/>
                    </a:lnTo>
                    <a:lnTo>
                      <a:pt x="38" y="426"/>
                    </a:lnTo>
                    <a:lnTo>
                      <a:pt x="29" y="426"/>
                    </a:lnTo>
                    <a:lnTo>
                      <a:pt x="29" y="449"/>
                    </a:lnTo>
                    <a:lnTo>
                      <a:pt x="29" y="473"/>
                    </a:lnTo>
                    <a:lnTo>
                      <a:pt x="29" y="498"/>
                    </a:lnTo>
                    <a:lnTo>
                      <a:pt x="29" y="524"/>
                    </a:lnTo>
                    <a:lnTo>
                      <a:pt x="38" y="524"/>
                    </a:lnTo>
                    <a:lnTo>
                      <a:pt x="47" y="524"/>
                    </a:lnTo>
                    <a:lnTo>
                      <a:pt x="47" y="533"/>
                    </a:lnTo>
                    <a:lnTo>
                      <a:pt x="47" y="542"/>
                    </a:lnTo>
                    <a:lnTo>
                      <a:pt x="38" y="542"/>
                    </a:lnTo>
                    <a:lnTo>
                      <a:pt x="29" y="542"/>
                    </a:lnTo>
                    <a:lnTo>
                      <a:pt x="29" y="551"/>
                    </a:lnTo>
                    <a:lnTo>
                      <a:pt x="29" y="560"/>
                    </a:lnTo>
                    <a:lnTo>
                      <a:pt x="29" y="570"/>
                    </a:lnTo>
                    <a:lnTo>
                      <a:pt x="29" y="583"/>
                    </a:lnTo>
                    <a:lnTo>
                      <a:pt x="38" y="583"/>
                    </a:lnTo>
                    <a:lnTo>
                      <a:pt x="47" y="583"/>
                    </a:lnTo>
                    <a:lnTo>
                      <a:pt x="47" y="591"/>
                    </a:lnTo>
                    <a:lnTo>
                      <a:pt x="47" y="600"/>
                    </a:lnTo>
                    <a:lnTo>
                      <a:pt x="38" y="600"/>
                    </a:lnTo>
                    <a:lnTo>
                      <a:pt x="29" y="600"/>
                    </a:lnTo>
                    <a:lnTo>
                      <a:pt x="29" y="609"/>
                    </a:lnTo>
                    <a:lnTo>
                      <a:pt x="29" y="618"/>
                    </a:lnTo>
                    <a:lnTo>
                      <a:pt x="29" y="629"/>
                    </a:lnTo>
                    <a:lnTo>
                      <a:pt x="29" y="641"/>
                    </a:lnTo>
                    <a:lnTo>
                      <a:pt x="38" y="641"/>
                    </a:lnTo>
                    <a:lnTo>
                      <a:pt x="47" y="641"/>
                    </a:lnTo>
                    <a:lnTo>
                      <a:pt x="47" y="649"/>
                    </a:lnTo>
                    <a:lnTo>
                      <a:pt x="47" y="658"/>
                    </a:lnTo>
                    <a:lnTo>
                      <a:pt x="38" y="658"/>
                    </a:lnTo>
                    <a:lnTo>
                      <a:pt x="29" y="658"/>
                    </a:lnTo>
                    <a:lnTo>
                      <a:pt x="29" y="670"/>
                    </a:lnTo>
                    <a:lnTo>
                      <a:pt x="29" y="687"/>
                    </a:lnTo>
                    <a:lnTo>
                      <a:pt x="34" y="688"/>
                    </a:lnTo>
                    <a:lnTo>
                      <a:pt x="38" y="691"/>
                    </a:lnTo>
                    <a:lnTo>
                      <a:pt x="43" y="694"/>
                    </a:lnTo>
                    <a:lnTo>
                      <a:pt x="47" y="699"/>
                    </a:lnTo>
                    <a:lnTo>
                      <a:pt x="38" y="699"/>
                    </a:lnTo>
                    <a:lnTo>
                      <a:pt x="29" y="699"/>
                    </a:lnTo>
                    <a:lnTo>
                      <a:pt x="29" y="707"/>
                    </a:lnTo>
                    <a:lnTo>
                      <a:pt x="29" y="716"/>
                    </a:lnTo>
                    <a:lnTo>
                      <a:pt x="34" y="717"/>
                    </a:lnTo>
                    <a:lnTo>
                      <a:pt x="38" y="720"/>
                    </a:lnTo>
                    <a:lnTo>
                      <a:pt x="43" y="723"/>
                    </a:lnTo>
                    <a:lnTo>
                      <a:pt x="47" y="728"/>
                    </a:lnTo>
                    <a:lnTo>
                      <a:pt x="38" y="728"/>
                    </a:lnTo>
                    <a:lnTo>
                      <a:pt x="29" y="728"/>
                    </a:lnTo>
                    <a:lnTo>
                      <a:pt x="29" y="764"/>
                    </a:lnTo>
                    <a:lnTo>
                      <a:pt x="29" y="799"/>
                    </a:lnTo>
                    <a:lnTo>
                      <a:pt x="29" y="836"/>
                    </a:lnTo>
                    <a:lnTo>
                      <a:pt x="29" y="874"/>
                    </a:lnTo>
                    <a:lnTo>
                      <a:pt x="21" y="874"/>
                    </a:lnTo>
                    <a:lnTo>
                      <a:pt x="17" y="874"/>
                    </a:lnTo>
                    <a:lnTo>
                      <a:pt x="18" y="878"/>
                    </a:lnTo>
                    <a:lnTo>
                      <a:pt x="21" y="882"/>
                    </a:lnTo>
                    <a:lnTo>
                      <a:pt x="24" y="887"/>
                    </a:lnTo>
                    <a:lnTo>
                      <a:pt x="29" y="891"/>
                    </a:lnTo>
                    <a:lnTo>
                      <a:pt x="29" y="909"/>
                    </a:lnTo>
                    <a:lnTo>
                      <a:pt x="29" y="926"/>
                    </a:lnTo>
                    <a:lnTo>
                      <a:pt x="29" y="943"/>
                    </a:lnTo>
                    <a:lnTo>
                      <a:pt x="29" y="961"/>
                    </a:lnTo>
                    <a:lnTo>
                      <a:pt x="21" y="961"/>
                    </a:lnTo>
                    <a:lnTo>
                      <a:pt x="17" y="961"/>
                    </a:lnTo>
                    <a:lnTo>
                      <a:pt x="18" y="965"/>
                    </a:lnTo>
                    <a:lnTo>
                      <a:pt x="21" y="970"/>
                    </a:lnTo>
                    <a:lnTo>
                      <a:pt x="24" y="974"/>
                    </a:lnTo>
                    <a:lnTo>
                      <a:pt x="29" y="978"/>
                    </a:lnTo>
                    <a:lnTo>
                      <a:pt x="29" y="991"/>
                    </a:lnTo>
                    <a:lnTo>
                      <a:pt x="29" y="1007"/>
                    </a:lnTo>
                    <a:lnTo>
                      <a:pt x="34" y="1008"/>
                    </a:lnTo>
                    <a:lnTo>
                      <a:pt x="38" y="1011"/>
                    </a:lnTo>
                    <a:lnTo>
                      <a:pt x="43" y="1015"/>
                    </a:lnTo>
                    <a:lnTo>
                      <a:pt x="47" y="1019"/>
                    </a:lnTo>
                    <a:lnTo>
                      <a:pt x="38" y="1019"/>
                    </a:lnTo>
                    <a:lnTo>
                      <a:pt x="29" y="1019"/>
                    </a:lnTo>
                    <a:lnTo>
                      <a:pt x="24" y="1024"/>
                    </a:lnTo>
                    <a:lnTo>
                      <a:pt x="21" y="1031"/>
                    </a:lnTo>
                    <a:lnTo>
                      <a:pt x="18" y="1039"/>
                    </a:lnTo>
                    <a:lnTo>
                      <a:pt x="17" y="1048"/>
                    </a:lnTo>
                    <a:lnTo>
                      <a:pt x="21" y="1048"/>
                    </a:lnTo>
                    <a:lnTo>
                      <a:pt x="29" y="1048"/>
                    </a:lnTo>
                    <a:lnTo>
                      <a:pt x="29" y="1058"/>
                    </a:lnTo>
                    <a:lnTo>
                      <a:pt x="29" y="1069"/>
                    </a:lnTo>
                    <a:lnTo>
                      <a:pt x="29" y="1081"/>
                    </a:lnTo>
                    <a:lnTo>
                      <a:pt x="29" y="1094"/>
                    </a:lnTo>
                    <a:lnTo>
                      <a:pt x="29" y="1098"/>
                    </a:lnTo>
                    <a:lnTo>
                      <a:pt x="29" y="1106"/>
                    </a:lnTo>
                    <a:lnTo>
                      <a:pt x="29" y="1124"/>
                    </a:lnTo>
                    <a:lnTo>
                      <a:pt x="29" y="1143"/>
                    </a:lnTo>
                    <a:lnTo>
                      <a:pt x="29" y="1162"/>
                    </a:lnTo>
                    <a:lnTo>
                      <a:pt x="29" y="1182"/>
                    </a:lnTo>
                    <a:lnTo>
                      <a:pt x="21" y="1182"/>
                    </a:lnTo>
                    <a:lnTo>
                      <a:pt x="17" y="11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4" name="Freeform 426"/>
              <p:cNvSpPr>
                <a:spLocks/>
              </p:cNvSpPr>
              <p:nvPr/>
            </p:nvSpPr>
            <p:spPr bwMode="auto">
              <a:xfrm>
                <a:off x="1231" y="504"/>
                <a:ext cx="2" cy="1"/>
              </a:xfrm>
              <a:custGeom>
                <a:avLst/>
                <a:gdLst/>
                <a:ahLst/>
                <a:cxnLst>
                  <a:cxn ang="0">
                    <a:pos x="6" y="42"/>
                  </a:cxn>
                  <a:cxn ang="0">
                    <a:pos x="2" y="38"/>
                  </a:cxn>
                  <a:cxn ang="0">
                    <a:pos x="1" y="34"/>
                  </a:cxn>
                  <a:cxn ang="0">
                    <a:pos x="0" y="31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7" y="30"/>
                  </a:cxn>
                  <a:cxn ang="0">
                    <a:pos x="17" y="23"/>
                  </a:cxn>
                  <a:cxn ang="0">
                    <a:pos x="15" y="19"/>
                  </a:cxn>
                  <a:cxn ang="0">
                    <a:pos x="12" y="16"/>
                  </a:cxn>
                  <a:cxn ang="0">
                    <a:pos x="9" y="14"/>
                  </a:cxn>
                  <a:cxn ang="0">
                    <a:pos x="5" y="12"/>
                  </a:cxn>
                  <a:cxn ang="0">
                    <a:pos x="3" y="10"/>
                  </a:cxn>
                  <a:cxn ang="0">
                    <a:pos x="1" y="7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5"/>
                  </a:cxn>
                  <a:cxn ang="0">
                    <a:pos x="20" y="9"/>
                  </a:cxn>
                  <a:cxn ang="0">
                    <a:pos x="29" y="13"/>
                  </a:cxn>
                  <a:cxn ang="0">
                    <a:pos x="29" y="22"/>
                  </a:cxn>
                  <a:cxn ang="0">
                    <a:pos x="29" y="30"/>
                  </a:cxn>
                  <a:cxn ang="0">
                    <a:pos x="33" y="31"/>
                  </a:cxn>
                  <a:cxn ang="0">
                    <a:pos x="38" y="34"/>
                  </a:cxn>
                  <a:cxn ang="0">
                    <a:pos x="42" y="38"/>
                  </a:cxn>
                  <a:cxn ang="0">
                    <a:pos x="46" y="42"/>
                  </a:cxn>
                  <a:cxn ang="0">
                    <a:pos x="38" y="38"/>
                  </a:cxn>
                  <a:cxn ang="0">
                    <a:pos x="30" y="34"/>
                  </a:cxn>
                  <a:cxn ang="0">
                    <a:pos x="23" y="31"/>
                  </a:cxn>
                  <a:cxn ang="0">
                    <a:pos x="17" y="30"/>
                  </a:cxn>
                  <a:cxn ang="0">
                    <a:pos x="13" y="31"/>
                  </a:cxn>
                  <a:cxn ang="0">
                    <a:pos x="10" y="34"/>
                  </a:cxn>
                  <a:cxn ang="0">
                    <a:pos x="7" y="38"/>
                  </a:cxn>
                  <a:cxn ang="0">
                    <a:pos x="6" y="42"/>
                  </a:cxn>
                </a:cxnLst>
                <a:rect l="0" t="0" r="r" b="b"/>
                <a:pathLst>
                  <a:path w="46" h="42">
                    <a:moveTo>
                      <a:pt x="6" y="42"/>
                    </a:moveTo>
                    <a:lnTo>
                      <a:pt x="2" y="38"/>
                    </a:lnTo>
                    <a:lnTo>
                      <a:pt x="1" y="34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7" y="30"/>
                    </a:lnTo>
                    <a:lnTo>
                      <a:pt x="17" y="23"/>
                    </a:lnTo>
                    <a:lnTo>
                      <a:pt x="15" y="19"/>
                    </a:lnTo>
                    <a:lnTo>
                      <a:pt x="12" y="16"/>
                    </a:lnTo>
                    <a:lnTo>
                      <a:pt x="9" y="14"/>
                    </a:lnTo>
                    <a:lnTo>
                      <a:pt x="5" y="12"/>
                    </a:lnTo>
                    <a:lnTo>
                      <a:pt x="3" y="10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5"/>
                    </a:lnTo>
                    <a:lnTo>
                      <a:pt x="20" y="9"/>
                    </a:lnTo>
                    <a:lnTo>
                      <a:pt x="29" y="13"/>
                    </a:lnTo>
                    <a:lnTo>
                      <a:pt x="29" y="22"/>
                    </a:lnTo>
                    <a:lnTo>
                      <a:pt x="29" y="30"/>
                    </a:lnTo>
                    <a:lnTo>
                      <a:pt x="33" y="31"/>
                    </a:lnTo>
                    <a:lnTo>
                      <a:pt x="38" y="34"/>
                    </a:lnTo>
                    <a:lnTo>
                      <a:pt x="42" y="38"/>
                    </a:lnTo>
                    <a:lnTo>
                      <a:pt x="46" y="42"/>
                    </a:lnTo>
                    <a:lnTo>
                      <a:pt x="38" y="38"/>
                    </a:lnTo>
                    <a:lnTo>
                      <a:pt x="30" y="34"/>
                    </a:lnTo>
                    <a:lnTo>
                      <a:pt x="23" y="31"/>
                    </a:lnTo>
                    <a:lnTo>
                      <a:pt x="17" y="30"/>
                    </a:lnTo>
                    <a:lnTo>
                      <a:pt x="13" y="31"/>
                    </a:lnTo>
                    <a:lnTo>
                      <a:pt x="10" y="34"/>
                    </a:lnTo>
                    <a:lnTo>
                      <a:pt x="7" y="38"/>
                    </a:lnTo>
                    <a:lnTo>
                      <a:pt x="6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5" name="Freeform 427"/>
              <p:cNvSpPr>
                <a:spLocks/>
              </p:cNvSpPr>
              <p:nvPr/>
            </p:nvSpPr>
            <p:spPr bwMode="auto">
              <a:xfrm>
                <a:off x="1269" y="476"/>
                <a:ext cx="1" cy="29"/>
              </a:xfrm>
              <a:custGeom>
                <a:avLst/>
                <a:gdLst/>
                <a:ahLst/>
                <a:cxnLst>
                  <a:cxn ang="0">
                    <a:pos x="25" y="1186"/>
                  </a:cxn>
                  <a:cxn ang="0">
                    <a:pos x="25" y="1160"/>
                  </a:cxn>
                  <a:cxn ang="0">
                    <a:pos x="18" y="1115"/>
                  </a:cxn>
                  <a:cxn ang="0">
                    <a:pos x="9" y="1089"/>
                  </a:cxn>
                  <a:cxn ang="0">
                    <a:pos x="30" y="961"/>
                  </a:cxn>
                  <a:cxn ang="0">
                    <a:pos x="18" y="927"/>
                  </a:cxn>
                  <a:cxn ang="0">
                    <a:pos x="46" y="909"/>
                  </a:cxn>
                  <a:cxn ang="0">
                    <a:pos x="18" y="879"/>
                  </a:cxn>
                  <a:cxn ang="0">
                    <a:pos x="19" y="861"/>
                  </a:cxn>
                  <a:cxn ang="0">
                    <a:pos x="20" y="791"/>
                  </a:cxn>
                  <a:cxn ang="0">
                    <a:pos x="19" y="773"/>
                  </a:cxn>
                  <a:cxn ang="0">
                    <a:pos x="18" y="616"/>
                  </a:cxn>
                  <a:cxn ang="0">
                    <a:pos x="24" y="585"/>
                  </a:cxn>
                  <a:cxn ang="0">
                    <a:pos x="18" y="546"/>
                  </a:cxn>
                  <a:cxn ang="0">
                    <a:pos x="18" y="500"/>
                  </a:cxn>
                  <a:cxn ang="0">
                    <a:pos x="19" y="472"/>
                  </a:cxn>
                  <a:cxn ang="0">
                    <a:pos x="29" y="444"/>
                  </a:cxn>
                  <a:cxn ang="0">
                    <a:pos x="18" y="412"/>
                  </a:cxn>
                  <a:cxn ang="0">
                    <a:pos x="19" y="384"/>
                  </a:cxn>
                  <a:cxn ang="0">
                    <a:pos x="19" y="355"/>
                  </a:cxn>
                  <a:cxn ang="0">
                    <a:pos x="29" y="327"/>
                  </a:cxn>
                  <a:cxn ang="0">
                    <a:pos x="18" y="219"/>
                  </a:cxn>
                  <a:cxn ang="0">
                    <a:pos x="16" y="119"/>
                  </a:cxn>
                  <a:cxn ang="0">
                    <a:pos x="30" y="91"/>
                  </a:cxn>
                  <a:cxn ang="0">
                    <a:pos x="18" y="58"/>
                  </a:cxn>
                  <a:cxn ang="0">
                    <a:pos x="0" y="21"/>
                  </a:cxn>
                  <a:cxn ang="0">
                    <a:pos x="25" y="25"/>
                  </a:cxn>
                  <a:cxn ang="0">
                    <a:pos x="50" y="1"/>
                  </a:cxn>
                  <a:cxn ang="0">
                    <a:pos x="54" y="38"/>
                  </a:cxn>
                  <a:cxn ang="0">
                    <a:pos x="42" y="59"/>
                  </a:cxn>
                  <a:cxn ang="0">
                    <a:pos x="59" y="80"/>
                  </a:cxn>
                  <a:cxn ang="0">
                    <a:pos x="46" y="112"/>
                  </a:cxn>
                  <a:cxn ang="0">
                    <a:pos x="59" y="139"/>
                  </a:cxn>
                  <a:cxn ang="0">
                    <a:pos x="49" y="168"/>
                  </a:cxn>
                  <a:cxn ang="0">
                    <a:pos x="50" y="187"/>
                  </a:cxn>
                  <a:cxn ang="0">
                    <a:pos x="53" y="216"/>
                  </a:cxn>
                  <a:cxn ang="0">
                    <a:pos x="52" y="244"/>
                  </a:cxn>
                  <a:cxn ang="0">
                    <a:pos x="59" y="274"/>
                  </a:cxn>
                  <a:cxn ang="0">
                    <a:pos x="50" y="303"/>
                  </a:cxn>
                  <a:cxn ang="0">
                    <a:pos x="58" y="351"/>
                  </a:cxn>
                  <a:cxn ang="0">
                    <a:pos x="48" y="454"/>
                  </a:cxn>
                  <a:cxn ang="0">
                    <a:pos x="58" y="508"/>
                  </a:cxn>
                  <a:cxn ang="0">
                    <a:pos x="58" y="570"/>
                  </a:cxn>
                  <a:cxn ang="0">
                    <a:pos x="58" y="628"/>
                  </a:cxn>
                  <a:cxn ang="0">
                    <a:pos x="58" y="707"/>
                  </a:cxn>
                  <a:cxn ang="0">
                    <a:pos x="58" y="806"/>
                  </a:cxn>
                  <a:cxn ang="0">
                    <a:pos x="54" y="841"/>
                  </a:cxn>
                  <a:cxn ang="0">
                    <a:pos x="54" y="883"/>
                  </a:cxn>
                  <a:cxn ang="0">
                    <a:pos x="54" y="899"/>
                  </a:cxn>
                  <a:cxn ang="0">
                    <a:pos x="50" y="1031"/>
                  </a:cxn>
                  <a:cxn ang="0">
                    <a:pos x="58" y="1066"/>
                  </a:cxn>
                  <a:cxn ang="0">
                    <a:pos x="47" y="1128"/>
                  </a:cxn>
                  <a:cxn ang="0">
                    <a:pos x="47" y="1189"/>
                  </a:cxn>
                </a:cxnLst>
                <a:rect l="0" t="0" r="r" b="b"/>
                <a:pathLst>
                  <a:path w="59" h="1206">
                    <a:moveTo>
                      <a:pt x="18" y="1206"/>
                    </a:moveTo>
                    <a:lnTo>
                      <a:pt x="19" y="1202"/>
                    </a:lnTo>
                    <a:lnTo>
                      <a:pt x="21" y="1198"/>
                    </a:lnTo>
                    <a:lnTo>
                      <a:pt x="25" y="1195"/>
                    </a:lnTo>
                    <a:lnTo>
                      <a:pt x="29" y="1194"/>
                    </a:lnTo>
                    <a:lnTo>
                      <a:pt x="25" y="1186"/>
                    </a:lnTo>
                    <a:lnTo>
                      <a:pt x="21" y="1178"/>
                    </a:lnTo>
                    <a:lnTo>
                      <a:pt x="19" y="1171"/>
                    </a:lnTo>
                    <a:lnTo>
                      <a:pt x="18" y="1164"/>
                    </a:lnTo>
                    <a:lnTo>
                      <a:pt x="21" y="1164"/>
                    </a:lnTo>
                    <a:lnTo>
                      <a:pt x="29" y="1164"/>
                    </a:lnTo>
                    <a:lnTo>
                      <a:pt x="25" y="1160"/>
                    </a:lnTo>
                    <a:lnTo>
                      <a:pt x="21" y="1156"/>
                    </a:lnTo>
                    <a:lnTo>
                      <a:pt x="19" y="1151"/>
                    </a:lnTo>
                    <a:lnTo>
                      <a:pt x="18" y="1147"/>
                    </a:lnTo>
                    <a:lnTo>
                      <a:pt x="18" y="1135"/>
                    </a:lnTo>
                    <a:lnTo>
                      <a:pt x="18" y="1125"/>
                    </a:lnTo>
                    <a:lnTo>
                      <a:pt x="18" y="1115"/>
                    </a:lnTo>
                    <a:lnTo>
                      <a:pt x="18" y="1106"/>
                    </a:lnTo>
                    <a:lnTo>
                      <a:pt x="9" y="1106"/>
                    </a:lnTo>
                    <a:lnTo>
                      <a:pt x="0" y="1106"/>
                    </a:lnTo>
                    <a:lnTo>
                      <a:pt x="0" y="1098"/>
                    </a:lnTo>
                    <a:lnTo>
                      <a:pt x="0" y="1089"/>
                    </a:lnTo>
                    <a:lnTo>
                      <a:pt x="9" y="1089"/>
                    </a:lnTo>
                    <a:lnTo>
                      <a:pt x="18" y="1089"/>
                    </a:lnTo>
                    <a:lnTo>
                      <a:pt x="18" y="1055"/>
                    </a:lnTo>
                    <a:lnTo>
                      <a:pt x="18" y="1023"/>
                    </a:lnTo>
                    <a:lnTo>
                      <a:pt x="18" y="992"/>
                    </a:lnTo>
                    <a:lnTo>
                      <a:pt x="18" y="961"/>
                    </a:lnTo>
                    <a:lnTo>
                      <a:pt x="30" y="961"/>
                    </a:lnTo>
                    <a:lnTo>
                      <a:pt x="47" y="961"/>
                    </a:lnTo>
                    <a:lnTo>
                      <a:pt x="47" y="953"/>
                    </a:lnTo>
                    <a:lnTo>
                      <a:pt x="47" y="944"/>
                    </a:lnTo>
                    <a:lnTo>
                      <a:pt x="30" y="944"/>
                    </a:lnTo>
                    <a:lnTo>
                      <a:pt x="18" y="944"/>
                    </a:lnTo>
                    <a:lnTo>
                      <a:pt x="18" y="927"/>
                    </a:lnTo>
                    <a:lnTo>
                      <a:pt x="18" y="915"/>
                    </a:lnTo>
                    <a:lnTo>
                      <a:pt x="27" y="915"/>
                    </a:lnTo>
                    <a:lnTo>
                      <a:pt x="37" y="915"/>
                    </a:lnTo>
                    <a:lnTo>
                      <a:pt x="41" y="915"/>
                    </a:lnTo>
                    <a:lnTo>
                      <a:pt x="44" y="912"/>
                    </a:lnTo>
                    <a:lnTo>
                      <a:pt x="46" y="909"/>
                    </a:lnTo>
                    <a:lnTo>
                      <a:pt x="47" y="903"/>
                    </a:lnTo>
                    <a:lnTo>
                      <a:pt x="30" y="903"/>
                    </a:lnTo>
                    <a:lnTo>
                      <a:pt x="18" y="903"/>
                    </a:lnTo>
                    <a:lnTo>
                      <a:pt x="17" y="891"/>
                    </a:lnTo>
                    <a:lnTo>
                      <a:pt x="17" y="882"/>
                    </a:lnTo>
                    <a:lnTo>
                      <a:pt x="18" y="879"/>
                    </a:lnTo>
                    <a:lnTo>
                      <a:pt x="20" y="876"/>
                    </a:lnTo>
                    <a:lnTo>
                      <a:pt x="24" y="875"/>
                    </a:lnTo>
                    <a:lnTo>
                      <a:pt x="29" y="874"/>
                    </a:lnTo>
                    <a:lnTo>
                      <a:pt x="25" y="870"/>
                    </a:lnTo>
                    <a:lnTo>
                      <a:pt x="21" y="865"/>
                    </a:lnTo>
                    <a:lnTo>
                      <a:pt x="19" y="861"/>
                    </a:lnTo>
                    <a:lnTo>
                      <a:pt x="18" y="857"/>
                    </a:lnTo>
                    <a:lnTo>
                      <a:pt x="16" y="839"/>
                    </a:lnTo>
                    <a:lnTo>
                      <a:pt x="15" y="815"/>
                    </a:lnTo>
                    <a:lnTo>
                      <a:pt x="16" y="805"/>
                    </a:lnTo>
                    <a:lnTo>
                      <a:pt x="18" y="794"/>
                    </a:lnTo>
                    <a:lnTo>
                      <a:pt x="20" y="791"/>
                    </a:lnTo>
                    <a:lnTo>
                      <a:pt x="22" y="788"/>
                    </a:lnTo>
                    <a:lnTo>
                      <a:pt x="25" y="787"/>
                    </a:lnTo>
                    <a:lnTo>
                      <a:pt x="29" y="786"/>
                    </a:lnTo>
                    <a:lnTo>
                      <a:pt x="25" y="782"/>
                    </a:lnTo>
                    <a:lnTo>
                      <a:pt x="21" y="777"/>
                    </a:lnTo>
                    <a:lnTo>
                      <a:pt x="19" y="773"/>
                    </a:lnTo>
                    <a:lnTo>
                      <a:pt x="18" y="769"/>
                    </a:lnTo>
                    <a:lnTo>
                      <a:pt x="18" y="730"/>
                    </a:lnTo>
                    <a:lnTo>
                      <a:pt x="18" y="694"/>
                    </a:lnTo>
                    <a:lnTo>
                      <a:pt x="18" y="659"/>
                    </a:lnTo>
                    <a:lnTo>
                      <a:pt x="18" y="624"/>
                    </a:lnTo>
                    <a:lnTo>
                      <a:pt x="18" y="616"/>
                    </a:lnTo>
                    <a:lnTo>
                      <a:pt x="18" y="612"/>
                    </a:lnTo>
                    <a:lnTo>
                      <a:pt x="20" y="603"/>
                    </a:lnTo>
                    <a:lnTo>
                      <a:pt x="24" y="593"/>
                    </a:lnTo>
                    <a:lnTo>
                      <a:pt x="25" y="589"/>
                    </a:lnTo>
                    <a:lnTo>
                      <a:pt x="25" y="586"/>
                    </a:lnTo>
                    <a:lnTo>
                      <a:pt x="24" y="585"/>
                    </a:lnTo>
                    <a:lnTo>
                      <a:pt x="23" y="584"/>
                    </a:lnTo>
                    <a:lnTo>
                      <a:pt x="21" y="583"/>
                    </a:lnTo>
                    <a:lnTo>
                      <a:pt x="18" y="583"/>
                    </a:lnTo>
                    <a:lnTo>
                      <a:pt x="18" y="570"/>
                    </a:lnTo>
                    <a:lnTo>
                      <a:pt x="18" y="558"/>
                    </a:lnTo>
                    <a:lnTo>
                      <a:pt x="18" y="546"/>
                    </a:lnTo>
                    <a:lnTo>
                      <a:pt x="18" y="536"/>
                    </a:lnTo>
                    <a:lnTo>
                      <a:pt x="18" y="528"/>
                    </a:lnTo>
                    <a:lnTo>
                      <a:pt x="18" y="525"/>
                    </a:lnTo>
                    <a:lnTo>
                      <a:pt x="17" y="513"/>
                    </a:lnTo>
                    <a:lnTo>
                      <a:pt x="17" y="504"/>
                    </a:lnTo>
                    <a:lnTo>
                      <a:pt x="18" y="500"/>
                    </a:lnTo>
                    <a:lnTo>
                      <a:pt x="20" y="498"/>
                    </a:lnTo>
                    <a:lnTo>
                      <a:pt x="24" y="496"/>
                    </a:lnTo>
                    <a:lnTo>
                      <a:pt x="29" y="496"/>
                    </a:lnTo>
                    <a:lnTo>
                      <a:pt x="25" y="487"/>
                    </a:lnTo>
                    <a:lnTo>
                      <a:pt x="21" y="479"/>
                    </a:lnTo>
                    <a:lnTo>
                      <a:pt x="19" y="472"/>
                    </a:lnTo>
                    <a:lnTo>
                      <a:pt x="18" y="467"/>
                    </a:lnTo>
                    <a:lnTo>
                      <a:pt x="21" y="467"/>
                    </a:lnTo>
                    <a:lnTo>
                      <a:pt x="29" y="467"/>
                    </a:lnTo>
                    <a:lnTo>
                      <a:pt x="30" y="457"/>
                    </a:lnTo>
                    <a:lnTo>
                      <a:pt x="30" y="448"/>
                    </a:lnTo>
                    <a:lnTo>
                      <a:pt x="29" y="444"/>
                    </a:lnTo>
                    <a:lnTo>
                      <a:pt x="27" y="441"/>
                    </a:lnTo>
                    <a:lnTo>
                      <a:pt x="23" y="439"/>
                    </a:lnTo>
                    <a:lnTo>
                      <a:pt x="18" y="438"/>
                    </a:lnTo>
                    <a:lnTo>
                      <a:pt x="17" y="425"/>
                    </a:lnTo>
                    <a:lnTo>
                      <a:pt x="17" y="416"/>
                    </a:lnTo>
                    <a:lnTo>
                      <a:pt x="18" y="412"/>
                    </a:lnTo>
                    <a:lnTo>
                      <a:pt x="20" y="410"/>
                    </a:lnTo>
                    <a:lnTo>
                      <a:pt x="24" y="408"/>
                    </a:lnTo>
                    <a:lnTo>
                      <a:pt x="29" y="408"/>
                    </a:lnTo>
                    <a:lnTo>
                      <a:pt x="25" y="399"/>
                    </a:lnTo>
                    <a:lnTo>
                      <a:pt x="21" y="391"/>
                    </a:lnTo>
                    <a:lnTo>
                      <a:pt x="19" y="384"/>
                    </a:lnTo>
                    <a:lnTo>
                      <a:pt x="18" y="379"/>
                    </a:lnTo>
                    <a:lnTo>
                      <a:pt x="21" y="379"/>
                    </a:lnTo>
                    <a:lnTo>
                      <a:pt x="29" y="379"/>
                    </a:lnTo>
                    <a:lnTo>
                      <a:pt x="25" y="370"/>
                    </a:lnTo>
                    <a:lnTo>
                      <a:pt x="21" y="362"/>
                    </a:lnTo>
                    <a:lnTo>
                      <a:pt x="19" y="355"/>
                    </a:lnTo>
                    <a:lnTo>
                      <a:pt x="18" y="350"/>
                    </a:lnTo>
                    <a:lnTo>
                      <a:pt x="21" y="350"/>
                    </a:lnTo>
                    <a:lnTo>
                      <a:pt x="29" y="350"/>
                    </a:lnTo>
                    <a:lnTo>
                      <a:pt x="30" y="340"/>
                    </a:lnTo>
                    <a:lnTo>
                      <a:pt x="30" y="331"/>
                    </a:lnTo>
                    <a:lnTo>
                      <a:pt x="29" y="327"/>
                    </a:lnTo>
                    <a:lnTo>
                      <a:pt x="27" y="324"/>
                    </a:lnTo>
                    <a:lnTo>
                      <a:pt x="23" y="321"/>
                    </a:lnTo>
                    <a:lnTo>
                      <a:pt x="18" y="321"/>
                    </a:lnTo>
                    <a:lnTo>
                      <a:pt x="18" y="286"/>
                    </a:lnTo>
                    <a:lnTo>
                      <a:pt x="18" y="252"/>
                    </a:lnTo>
                    <a:lnTo>
                      <a:pt x="18" y="219"/>
                    </a:lnTo>
                    <a:lnTo>
                      <a:pt x="18" y="187"/>
                    </a:lnTo>
                    <a:lnTo>
                      <a:pt x="18" y="179"/>
                    </a:lnTo>
                    <a:lnTo>
                      <a:pt x="18" y="175"/>
                    </a:lnTo>
                    <a:lnTo>
                      <a:pt x="16" y="156"/>
                    </a:lnTo>
                    <a:lnTo>
                      <a:pt x="15" y="131"/>
                    </a:lnTo>
                    <a:lnTo>
                      <a:pt x="16" y="119"/>
                    </a:lnTo>
                    <a:lnTo>
                      <a:pt x="18" y="109"/>
                    </a:lnTo>
                    <a:lnTo>
                      <a:pt x="20" y="106"/>
                    </a:lnTo>
                    <a:lnTo>
                      <a:pt x="22" y="103"/>
                    </a:lnTo>
                    <a:lnTo>
                      <a:pt x="25" y="101"/>
                    </a:lnTo>
                    <a:lnTo>
                      <a:pt x="29" y="100"/>
                    </a:lnTo>
                    <a:lnTo>
                      <a:pt x="30" y="91"/>
                    </a:lnTo>
                    <a:lnTo>
                      <a:pt x="30" y="81"/>
                    </a:lnTo>
                    <a:lnTo>
                      <a:pt x="29" y="77"/>
                    </a:lnTo>
                    <a:lnTo>
                      <a:pt x="27" y="74"/>
                    </a:lnTo>
                    <a:lnTo>
                      <a:pt x="23" y="71"/>
                    </a:lnTo>
                    <a:lnTo>
                      <a:pt x="18" y="70"/>
                    </a:lnTo>
                    <a:lnTo>
                      <a:pt x="18" y="58"/>
                    </a:lnTo>
                    <a:lnTo>
                      <a:pt x="18" y="47"/>
                    </a:lnTo>
                    <a:lnTo>
                      <a:pt x="18" y="38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18" y="12"/>
                    </a:lnTo>
                    <a:lnTo>
                      <a:pt x="19" y="16"/>
                    </a:lnTo>
                    <a:lnTo>
                      <a:pt x="21" y="21"/>
                    </a:lnTo>
                    <a:lnTo>
                      <a:pt x="25" y="25"/>
                    </a:lnTo>
                    <a:lnTo>
                      <a:pt x="29" y="29"/>
                    </a:lnTo>
                    <a:lnTo>
                      <a:pt x="29" y="21"/>
                    </a:lnTo>
                    <a:lnTo>
                      <a:pt x="29" y="12"/>
                    </a:lnTo>
                    <a:lnTo>
                      <a:pt x="35" y="8"/>
                    </a:lnTo>
                    <a:lnTo>
                      <a:pt x="42" y="4"/>
                    </a:lnTo>
                    <a:lnTo>
                      <a:pt x="50" y="1"/>
                    </a:lnTo>
                    <a:lnTo>
                      <a:pt x="58" y="0"/>
                    </a:lnTo>
                    <a:lnTo>
                      <a:pt x="59" y="12"/>
                    </a:lnTo>
                    <a:lnTo>
                      <a:pt x="59" y="25"/>
                    </a:lnTo>
                    <a:lnTo>
                      <a:pt x="58" y="31"/>
                    </a:lnTo>
                    <a:lnTo>
                      <a:pt x="56" y="36"/>
                    </a:lnTo>
                    <a:lnTo>
                      <a:pt x="54" y="38"/>
                    </a:lnTo>
                    <a:lnTo>
                      <a:pt x="52" y="40"/>
                    </a:lnTo>
                    <a:lnTo>
                      <a:pt x="50" y="41"/>
                    </a:lnTo>
                    <a:lnTo>
                      <a:pt x="47" y="41"/>
                    </a:lnTo>
                    <a:lnTo>
                      <a:pt x="47" y="50"/>
                    </a:lnTo>
                    <a:lnTo>
                      <a:pt x="47" y="58"/>
                    </a:lnTo>
                    <a:lnTo>
                      <a:pt x="42" y="59"/>
                    </a:lnTo>
                    <a:lnTo>
                      <a:pt x="38" y="62"/>
                    </a:lnTo>
                    <a:lnTo>
                      <a:pt x="34" y="66"/>
                    </a:lnTo>
                    <a:lnTo>
                      <a:pt x="29" y="70"/>
                    </a:lnTo>
                    <a:lnTo>
                      <a:pt x="42" y="70"/>
                    </a:lnTo>
                    <a:lnTo>
                      <a:pt x="58" y="70"/>
                    </a:lnTo>
                    <a:lnTo>
                      <a:pt x="59" y="80"/>
                    </a:lnTo>
                    <a:lnTo>
                      <a:pt x="59" y="90"/>
                    </a:lnTo>
                    <a:lnTo>
                      <a:pt x="58" y="94"/>
                    </a:lnTo>
                    <a:lnTo>
                      <a:pt x="56" y="97"/>
                    </a:lnTo>
                    <a:lnTo>
                      <a:pt x="52" y="99"/>
                    </a:lnTo>
                    <a:lnTo>
                      <a:pt x="47" y="100"/>
                    </a:lnTo>
                    <a:lnTo>
                      <a:pt x="46" y="112"/>
                    </a:lnTo>
                    <a:lnTo>
                      <a:pt x="46" y="121"/>
                    </a:lnTo>
                    <a:lnTo>
                      <a:pt x="47" y="124"/>
                    </a:lnTo>
                    <a:lnTo>
                      <a:pt x="49" y="127"/>
                    </a:lnTo>
                    <a:lnTo>
                      <a:pt x="53" y="129"/>
                    </a:lnTo>
                    <a:lnTo>
                      <a:pt x="58" y="129"/>
                    </a:lnTo>
                    <a:lnTo>
                      <a:pt x="59" y="139"/>
                    </a:lnTo>
                    <a:lnTo>
                      <a:pt x="59" y="148"/>
                    </a:lnTo>
                    <a:lnTo>
                      <a:pt x="58" y="152"/>
                    </a:lnTo>
                    <a:lnTo>
                      <a:pt x="56" y="155"/>
                    </a:lnTo>
                    <a:lnTo>
                      <a:pt x="52" y="157"/>
                    </a:lnTo>
                    <a:lnTo>
                      <a:pt x="47" y="158"/>
                    </a:lnTo>
                    <a:lnTo>
                      <a:pt x="49" y="168"/>
                    </a:lnTo>
                    <a:lnTo>
                      <a:pt x="53" y="177"/>
                    </a:lnTo>
                    <a:lnTo>
                      <a:pt x="54" y="181"/>
                    </a:lnTo>
                    <a:lnTo>
                      <a:pt x="54" y="184"/>
                    </a:lnTo>
                    <a:lnTo>
                      <a:pt x="53" y="185"/>
                    </a:lnTo>
                    <a:lnTo>
                      <a:pt x="52" y="186"/>
                    </a:lnTo>
                    <a:lnTo>
                      <a:pt x="50" y="187"/>
                    </a:lnTo>
                    <a:lnTo>
                      <a:pt x="47" y="187"/>
                    </a:lnTo>
                    <a:lnTo>
                      <a:pt x="46" y="199"/>
                    </a:lnTo>
                    <a:lnTo>
                      <a:pt x="46" y="208"/>
                    </a:lnTo>
                    <a:lnTo>
                      <a:pt x="47" y="212"/>
                    </a:lnTo>
                    <a:lnTo>
                      <a:pt x="49" y="214"/>
                    </a:lnTo>
                    <a:lnTo>
                      <a:pt x="53" y="216"/>
                    </a:lnTo>
                    <a:lnTo>
                      <a:pt x="58" y="216"/>
                    </a:lnTo>
                    <a:lnTo>
                      <a:pt x="59" y="226"/>
                    </a:lnTo>
                    <a:lnTo>
                      <a:pt x="59" y="235"/>
                    </a:lnTo>
                    <a:lnTo>
                      <a:pt x="58" y="239"/>
                    </a:lnTo>
                    <a:lnTo>
                      <a:pt x="56" y="242"/>
                    </a:lnTo>
                    <a:lnTo>
                      <a:pt x="52" y="244"/>
                    </a:lnTo>
                    <a:lnTo>
                      <a:pt x="47" y="245"/>
                    </a:lnTo>
                    <a:lnTo>
                      <a:pt x="48" y="249"/>
                    </a:lnTo>
                    <a:lnTo>
                      <a:pt x="50" y="254"/>
                    </a:lnTo>
                    <a:lnTo>
                      <a:pt x="54" y="258"/>
                    </a:lnTo>
                    <a:lnTo>
                      <a:pt x="58" y="263"/>
                    </a:lnTo>
                    <a:lnTo>
                      <a:pt x="59" y="274"/>
                    </a:lnTo>
                    <a:lnTo>
                      <a:pt x="59" y="287"/>
                    </a:lnTo>
                    <a:lnTo>
                      <a:pt x="58" y="293"/>
                    </a:lnTo>
                    <a:lnTo>
                      <a:pt x="56" y="298"/>
                    </a:lnTo>
                    <a:lnTo>
                      <a:pt x="54" y="300"/>
                    </a:lnTo>
                    <a:lnTo>
                      <a:pt x="52" y="302"/>
                    </a:lnTo>
                    <a:lnTo>
                      <a:pt x="50" y="303"/>
                    </a:lnTo>
                    <a:lnTo>
                      <a:pt x="47" y="303"/>
                    </a:lnTo>
                    <a:lnTo>
                      <a:pt x="48" y="308"/>
                    </a:lnTo>
                    <a:lnTo>
                      <a:pt x="50" y="312"/>
                    </a:lnTo>
                    <a:lnTo>
                      <a:pt x="54" y="316"/>
                    </a:lnTo>
                    <a:lnTo>
                      <a:pt x="58" y="321"/>
                    </a:lnTo>
                    <a:lnTo>
                      <a:pt x="58" y="351"/>
                    </a:lnTo>
                    <a:lnTo>
                      <a:pt x="58" y="382"/>
                    </a:lnTo>
                    <a:lnTo>
                      <a:pt x="58" y="415"/>
                    </a:lnTo>
                    <a:lnTo>
                      <a:pt x="58" y="449"/>
                    </a:lnTo>
                    <a:lnTo>
                      <a:pt x="50" y="449"/>
                    </a:lnTo>
                    <a:lnTo>
                      <a:pt x="47" y="449"/>
                    </a:lnTo>
                    <a:lnTo>
                      <a:pt x="48" y="454"/>
                    </a:lnTo>
                    <a:lnTo>
                      <a:pt x="50" y="458"/>
                    </a:lnTo>
                    <a:lnTo>
                      <a:pt x="54" y="462"/>
                    </a:lnTo>
                    <a:lnTo>
                      <a:pt x="58" y="467"/>
                    </a:lnTo>
                    <a:lnTo>
                      <a:pt x="58" y="480"/>
                    </a:lnTo>
                    <a:lnTo>
                      <a:pt x="58" y="494"/>
                    </a:lnTo>
                    <a:lnTo>
                      <a:pt x="58" y="508"/>
                    </a:lnTo>
                    <a:lnTo>
                      <a:pt x="58" y="525"/>
                    </a:lnTo>
                    <a:lnTo>
                      <a:pt x="58" y="528"/>
                    </a:lnTo>
                    <a:lnTo>
                      <a:pt x="58" y="536"/>
                    </a:lnTo>
                    <a:lnTo>
                      <a:pt x="58" y="546"/>
                    </a:lnTo>
                    <a:lnTo>
                      <a:pt x="58" y="558"/>
                    </a:lnTo>
                    <a:lnTo>
                      <a:pt x="58" y="570"/>
                    </a:lnTo>
                    <a:lnTo>
                      <a:pt x="58" y="583"/>
                    </a:lnTo>
                    <a:lnTo>
                      <a:pt x="58" y="586"/>
                    </a:lnTo>
                    <a:lnTo>
                      <a:pt x="58" y="594"/>
                    </a:lnTo>
                    <a:lnTo>
                      <a:pt x="58" y="604"/>
                    </a:lnTo>
                    <a:lnTo>
                      <a:pt x="58" y="616"/>
                    </a:lnTo>
                    <a:lnTo>
                      <a:pt x="58" y="628"/>
                    </a:lnTo>
                    <a:lnTo>
                      <a:pt x="58" y="641"/>
                    </a:lnTo>
                    <a:lnTo>
                      <a:pt x="58" y="645"/>
                    </a:lnTo>
                    <a:lnTo>
                      <a:pt x="58" y="652"/>
                    </a:lnTo>
                    <a:lnTo>
                      <a:pt x="58" y="670"/>
                    </a:lnTo>
                    <a:lnTo>
                      <a:pt x="58" y="688"/>
                    </a:lnTo>
                    <a:lnTo>
                      <a:pt x="58" y="707"/>
                    </a:lnTo>
                    <a:lnTo>
                      <a:pt x="58" y="728"/>
                    </a:lnTo>
                    <a:lnTo>
                      <a:pt x="58" y="732"/>
                    </a:lnTo>
                    <a:lnTo>
                      <a:pt x="58" y="740"/>
                    </a:lnTo>
                    <a:lnTo>
                      <a:pt x="58" y="761"/>
                    </a:lnTo>
                    <a:lnTo>
                      <a:pt x="58" y="783"/>
                    </a:lnTo>
                    <a:lnTo>
                      <a:pt x="58" y="806"/>
                    </a:lnTo>
                    <a:lnTo>
                      <a:pt x="58" y="828"/>
                    </a:lnTo>
                    <a:lnTo>
                      <a:pt x="50" y="828"/>
                    </a:lnTo>
                    <a:lnTo>
                      <a:pt x="47" y="828"/>
                    </a:lnTo>
                    <a:lnTo>
                      <a:pt x="48" y="832"/>
                    </a:lnTo>
                    <a:lnTo>
                      <a:pt x="50" y="836"/>
                    </a:lnTo>
                    <a:lnTo>
                      <a:pt x="54" y="841"/>
                    </a:lnTo>
                    <a:lnTo>
                      <a:pt x="58" y="845"/>
                    </a:lnTo>
                    <a:lnTo>
                      <a:pt x="59" y="856"/>
                    </a:lnTo>
                    <a:lnTo>
                      <a:pt x="59" y="870"/>
                    </a:lnTo>
                    <a:lnTo>
                      <a:pt x="58" y="876"/>
                    </a:lnTo>
                    <a:lnTo>
                      <a:pt x="56" y="881"/>
                    </a:lnTo>
                    <a:lnTo>
                      <a:pt x="54" y="883"/>
                    </a:lnTo>
                    <a:lnTo>
                      <a:pt x="52" y="884"/>
                    </a:lnTo>
                    <a:lnTo>
                      <a:pt x="50" y="885"/>
                    </a:lnTo>
                    <a:lnTo>
                      <a:pt x="47" y="886"/>
                    </a:lnTo>
                    <a:lnTo>
                      <a:pt x="48" y="890"/>
                    </a:lnTo>
                    <a:lnTo>
                      <a:pt x="50" y="894"/>
                    </a:lnTo>
                    <a:lnTo>
                      <a:pt x="54" y="899"/>
                    </a:lnTo>
                    <a:lnTo>
                      <a:pt x="58" y="903"/>
                    </a:lnTo>
                    <a:lnTo>
                      <a:pt x="58" y="934"/>
                    </a:lnTo>
                    <a:lnTo>
                      <a:pt x="58" y="965"/>
                    </a:lnTo>
                    <a:lnTo>
                      <a:pt x="58" y="997"/>
                    </a:lnTo>
                    <a:lnTo>
                      <a:pt x="58" y="1031"/>
                    </a:lnTo>
                    <a:lnTo>
                      <a:pt x="50" y="1031"/>
                    </a:lnTo>
                    <a:lnTo>
                      <a:pt x="47" y="1031"/>
                    </a:lnTo>
                    <a:lnTo>
                      <a:pt x="48" y="1035"/>
                    </a:lnTo>
                    <a:lnTo>
                      <a:pt x="50" y="1040"/>
                    </a:lnTo>
                    <a:lnTo>
                      <a:pt x="54" y="1044"/>
                    </a:lnTo>
                    <a:lnTo>
                      <a:pt x="58" y="1048"/>
                    </a:lnTo>
                    <a:lnTo>
                      <a:pt x="58" y="1066"/>
                    </a:lnTo>
                    <a:lnTo>
                      <a:pt x="58" y="1083"/>
                    </a:lnTo>
                    <a:lnTo>
                      <a:pt x="58" y="1101"/>
                    </a:lnTo>
                    <a:lnTo>
                      <a:pt x="58" y="1118"/>
                    </a:lnTo>
                    <a:lnTo>
                      <a:pt x="50" y="1118"/>
                    </a:lnTo>
                    <a:lnTo>
                      <a:pt x="47" y="1118"/>
                    </a:lnTo>
                    <a:lnTo>
                      <a:pt x="47" y="1128"/>
                    </a:lnTo>
                    <a:lnTo>
                      <a:pt x="47" y="1139"/>
                    </a:lnTo>
                    <a:lnTo>
                      <a:pt x="47" y="1151"/>
                    </a:lnTo>
                    <a:lnTo>
                      <a:pt x="47" y="1164"/>
                    </a:lnTo>
                    <a:lnTo>
                      <a:pt x="47" y="1169"/>
                    </a:lnTo>
                    <a:lnTo>
                      <a:pt x="47" y="1177"/>
                    </a:lnTo>
                    <a:lnTo>
                      <a:pt x="47" y="1189"/>
                    </a:lnTo>
                    <a:lnTo>
                      <a:pt x="47" y="1206"/>
                    </a:lnTo>
                    <a:lnTo>
                      <a:pt x="30" y="1206"/>
                    </a:lnTo>
                    <a:lnTo>
                      <a:pt x="18" y="1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6" name="Freeform 428"/>
              <p:cNvSpPr>
                <a:spLocks/>
              </p:cNvSpPr>
              <p:nvPr/>
            </p:nvSpPr>
            <p:spPr bwMode="auto">
              <a:xfrm>
                <a:off x="1311" y="50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7" name="Freeform 429"/>
              <p:cNvSpPr>
                <a:spLocks/>
              </p:cNvSpPr>
              <p:nvPr/>
            </p:nvSpPr>
            <p:spPr bwMode="auto">
              <a:xfrm>
                <a:off x="1316" y="503"/>
                <a:ext cx="1" cy="2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0" y="46"/>
                  </a:cxn>
                  <a:cxn ang="0">
                    <a:pos x="0" y="32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8"/>
                  </a:cxn>
                  <a:cxn ang="0">
                    <a:pos x="11" y="43"/>
                  </a:cxn>
                  <a:cxn ang="0">
                    <a:pos x="11" y="59"/>
                  </a:cxn>
                  <a:cxn ang="0">
                    <a:pos x="7" y="59"/>
                  </a:cxn>
                  <a:cxn ang="0">
                    <a:pos x="0" y="59"/>
                  </a:cxn>
                </a:cxnLst>
                <a:rect l="0" t="0" r="r" b="b"/>
                <a:pathLst>
                  <a:path w="11" h="59">
                    <a:moveTo>
                      <a:pt x="0" y="59"/>
                    </a:moveTo>
                    <a:lnTo>
                      <a:pt x="0" y="46"/>
                    </a:lnTo>
                    <a:lnTo>
                      <a:pt x="0" y="32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8"/>
                    </a:lnTo>
                    <a:lnTo>
                      <a:pt x="11" y="43"/>
                    </a:lnTo>
                    <a:lnTo>
                      <a:pt x="11" y="59"/>
                    </a:lnTo>
                    <a:lnTo>
                      <a:pt x="7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8" name="Freeform 430"/>
              <p:cNvSpPr>
                <a:spLocks/>
              </p:cNvSpPr>
              <p:nvPr/>
            </p:nvSpPr>
            <p:spPr bwMode="auto">
              <a:xfrm>
                <a:off x="1227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9" name="Freeform 431"/>
              <p:cNvSpPr>
                <a:spLocks/>
              </p:cNvSpPr>
              <p:nvPr/>
            </p:nvSpPr>
            <p:spPr bwMode="auto">
              <a:xfrm>
                <a:off x="1256" y="490"/>
                <a:ext cx="1" cy="15"/>
              </a:xfrm>
              <a:custGeom>
                <a:avLst/>
                <a:gdLst/>
                <a:ahLst/>
                <a:cxnLst>
                  <a:cxn ang="0">
                    <a:pos x="17" y="591"/>
                  </a:cxn>
                  <a:cxn ang="0">
                    <a:pos x="17" y="553"/>
                  </a:cxn>
                  <a:cxn ang="0">
                    <a:pos x="9" y="535"/>
                  </a:cxn>
                  <a:cxn ang="0">
                    <a:pos x="0" y="518"/>
                  </a:cxn>
                  <a:cxn ang="0">
                    <a:pos x="9" y="506"/>
                  </a:cxn>
                  <a:cxn ang="0">
                    <a:pos x="17" y="489"/>
                  </a:cxn>
                  <a:cxn ang="0">
                    <a:pos x="9" y="477"/>
                  </a:cxn>
                  <a:cxn ang="0">
                    <a:pos x="0" y="460"/>
                  </a:cxn>
                  <a:cxn ang="0">
                    <a:pos x="9" y="448"/>
                  </a:cxn>
                  <a:cxn ang="0">
                    <a:pos x="17" y="410"/>
                  </a:cxn>
                  <a:cxn ang="0">
                    <a:pos x="17" y="338"/>
                  </a:cxn>
                  <a:cxn ang="0">
                    <a:pos x="13" y="298"/>
                  </a:cxn>
                  <a:cxn ang="0">
                    <a:pos x="4" y="292"/>
                  </a:cxn>
                  <a:cxn ang="0">
                    <a:pos x="9" y="291"/>
                  </a:cxn>
                  <a:cxn ang="0">
                    <a:pos x="17" y="274"/>
                  </a:cxn>
                  <a:cxn ang="0">
                    <a:pos x="9" y="262"/>
                  </a:cxn>
                  <a:cxn ang="0">
                    <a:pos x="0" y="253"/>
                  </a:cxn>
                  <a:cxn ang="0">
                    <a:pos x="9" y="245"/>
                  </a:cxn>
                  <a:cxn ang="0">
                    <a:pos x="17" y="225"/>
                  </a:cxn>
                  <a:cxn ang="0">
                    <a:pos x="17" y="185"/>
                  </a:cxn>
                  <a:cxn ang="0">
                    <a:pos x="17" y="146"/>
                  </a:cxn>
                  <a:cxn ang="0">
                    <a:pos x="17" y="107"/>
                  </a:cxn>
                  <a:cxn ang="0">
                    <a:pos x="9" y="87"/>
                  </a:cxn>
                  <a:cxn ang="0">
                    <a:pos x="0" y="78"/>
                  </a:cxn>
                  <a:cxn ang="0">
                    <a:pos x="9" y="69"/>
                  </a:cxn>
                  <a:cxn ang="0">
                    <a:pos x="17" y="57"/>
                  </a:cxn>
                  <a:cxn ang="0">
                    <a:pos x="17" y="38"/>
                  </a:cxn>
                  <a:cxn ang="0">
                    <a:pos x="9" y="29"/>
                  </a:cxn>
                  <a:cxn ang="0">
                    <a:pos x="0" y="20"/>
                  </a:cxn>
                  <a:cxn ang="0">
                    <a:pos x="5" y="7"/>
                  </a:cxn>
                  <a:cxn ang="0">
                    <a:pos x="20" y="1"/>
                  </a:cxn>
                  <a:cxn ang="0">
                    <a:pos x="29" y="76"/>
                  </a:cxn>
                  <a:cxn ang="0">
                    <a:pos x="29" y="229"/>
                  </a:cxn>
                  <a:cxn ang="0">
                    <a:pos x="29" y="382"/>
                  </a:cxn>
                  <a:cxn ang="0">
                    <a:pos x="29" y="534"/>
                  </a:cxn>
                  <a:cxn ang="0">
                    <a:pos x="21" y="611"/>
                  </a:cxn>
                </a:cxnLst>
                <a:rect l="0" t="0" r="r" b="b"/>
                <a:pathLst>
                  <a:path w="29" h="611">
                    <a:moveTo>
                      <a:pt x="17" y="611"/>
                    </a:moveTo>
                    <a:lnTo>
                      <a:pt x="17" y="591"/>
                    </a:lnTo>
                    <a:lnTo>
                      <a:pt x="17" y="571"/>
                    </a:lnTo>
                    <a:lnTo>
                      <a:pt x="17" y="553"/>
                    </a:lnTo>
                    <a:lnTo>
                      <a:pt x="17" y="535"/>
                    </a:lnTo>
                    <a:lnTo>
                      <a:pt x="9" y="535"/>
                    </a:lnTo>
                    <a:lnTo>
                      <a:pt x="0" y="535"/>
                    </a:lnTo>
                    <a:lnTo>
                      <a:pt x="0" y="518"/>
                    </a:lnTo>
                    <a:lnTo>
                      <a:pt x="0" y="506"/>
                    </a:lnTo>
                    <a:lnTo>
                      <a:pt x="9" y="506"/>
                    </a:lnTo>
                    <a:lnTo>
                      <a:pt x="17" y="506"/>
                    </a:lnTo>
                    <a:lnTo>
                      <a:pt x="17" y="489"/>
                    </a:lnTo>
                    <a:lnTo>
                      <a:pt x="17" y="477"/>
                    </a:lnTo>
                    <a:lnTo>
                      <a:pt x="9" y="477"/>
                    </a:lnTo>
                    <a:lnTo>
                      <a:pt x="0" y="477"/>
                    </a:lnTo>
                    <a:lnTo>
                      <a:pt x="0" y="460"/>
                    </a:lnTo>
                    <a:lnTo>
                      <a:pt x="0" y="448"/>
                    </a:lnTo>
                    <a:lnTo>
                      <a:pt x="9" y="448"/>
                    </a:lnTo>
                    <a:lnTo>
                      <a:pt x="17" y="448"/>
                    </a:lnTo>
                    <a:lnTo>
                      <a:pt x="17" y="410"/>
                    </a:lnTo>
                    <a:lnTo>
                      <a:pt x="17" y="373"/>
                    </a:lnTo>
                    <a:lnTo>
                      <a:pt x="17" y="338"/>
                    </a:lnTo>
                    <a:lnTo>
                      <a:pt x="17" y="303"/>
                    </a:lnTo>
                    <a:lnTo>
                      <a:pt x="13" y="298"/>
                    </a:lnTo>
                    <a:lnTo>
                      <a:pt x="9" y="295"/>
                    </a:lnTo>
                    <a:lnTo>
                      <a:pt x="4" y="292"/>
                    </a:lnTo>
                    <a:lnTo>
                      <a:pt x="0" y="291"/>
                    </a:lnTo>
                    <a:lnTo>
                      <a:pt x="9" y="291"/>
                    </a:lnTo>
                    <a:lnTo>
                      <a:pt x="17" y="291"/>
                    </a:lnTo>
                    <a:lnTo>
                      <a:pt x="17" y="274"/>
                    </a:lnTo>
                    <a:lnTo>
                      <a:pt x="17" y="262"/>
                    </a:lnTo>
                    <a:lnTo>
                      <a:pt x="9" y="262"/>
                    </a:lnTo>
                    <a:lnTo>
                      <a:pt x="0" y="262"/>
                    </a:lnTo>
                    <a:lnTo>
                      <a:pt x="0" y="253"/>
                    </a:lnTo>
                    <a:lnTo>
                      <a:pt x="0" y="245"/>
                    </a:lnTo>
                    <a:lnTo>
                      <a:pt x="9" y="245"/>
                    </a:lnTo>
                    <a:lnTo>
                      <a:pt x="17" y="245"/>
                    </a:lnTo>
                    <a:lnTo>
                      <a:pt x="17" y="225"/>
                    </a:lnTo>
                    <a:lnTo>
                      <a:pt x="17" y="205"/>
                    </a:lnTo>
                    <a:lnTo>
                      <a:pt x="17" y="185"/>
                    </a:lnTo>
                    <a:lnTo>
                      <a:pt x="17" y="165"/>
                    </a:lnTo>
                    <a:lnTo>
                      <a:pt x="17" y="146"/>
                    </a:lnTo>
                    <a:lnTo>
                      <a:pt x="17" y="126"/>
                    </a:lnTo>
                    <a:lnTo>
                      <a:pt x="17" y="107"/>
                    </a:lnTo>
                    <a:lnTo>
                      <a:pt x="17" y="87"/>
                    </a:lnTo>
                    <a:lnTo>
                      <a:pt x="9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0" y="69"/>
                    </a:lnTo>
                    <a:lnTo>
                      <a:pt x="9" y="69"/>
                    </a:lnTo>
                    <a:lnTo>
                      <a:pt x="17" y="69"/>
                    </a:lnTo>
                    <a:lnTo>
                      <a:pt x="17" y="57"/>
                    </a:lnTo>
                    <a:lnTo>
                      <a:pt x="17" y="47"/>
                    </a:lnTo>
                    <a:lnTo>
                      <a:pt x="17" y="38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20"/>
                    </a:lnTo>
                    <a:lnTo>
                      <a:pt x="0" y="11"/>
                    </a:lnTo>
                    <a:lnTo>
                      <a:pt x="5" y="7"/>
                    </a:lnTo>
                    <a:lnTo>
                      <a:pt x="12" y="3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9" y="76"/>
                    </a:lnTo>
                    <a:lnTo>
                      <a:pt x="29" y="152"/>
                    </a:lnTo>
                    <a:lnTo>
                      <a:pt x="29" y="229"/>
                    </a:lnTo>
                    <a:lnTo>
                      <a:pt x="29" y="306"/>
                    </a:lnTo>
                    <a:lnTo>
                      <a:pt x="29" y="382"/>
                    </a:lnTo>
                    <a:lnTo>
                      <a:pt x="29" y="458"/>
                    </a:lnTo>
                    <a:lnTo>
                      <a:pt x="29" y="534"/>
                    </a:lnTo>
                    <a:lnTo>
                      <a:pt x="29" y="611"/>
                    </a:lnTo>
                    <a:lnTo>
                      <a:pt x="21" y="611"/>
                    </a:lnTo>
                    <a:lnTo>
                      <a:pt x="17" y="6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0" name="Freeform 432"/>
              <p:cNvSpPr>
                <a:spLocks/>
              </p:cNvSpPr>
              <p:nvPr/>
            </p:nvSpPr>
            <p:spPr bwMode="auto">
              <a:xfrm>
                <a:off x="1263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1" name="Freeform 433"/>
              <p:cNvSpPr>
                <a:spLocks/>
              </p:cNvSpPr>
              <p:nvPr/>
            </p:nvSpPr>
            <p:spPr bwMode="auto">
              <a:xfrm>
                <a:off x="1264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2" name="Freeform 434"/>
              <p:cNvSpPr>
                <a:spLocks/>
              </p:cNvSpPr>
              <p:nvPr/>
            </p:nvSpPr>
            <p:spPr bwMode="auto">
              <a:xfrm>
                <a:off x="1267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3" name="Freeform 435"/>
              <p:cNvSpPr>
                <a:spLocks/>
              </p:cNvSpPr>
              <p:nvPr/>
            </p:nvSpPr>
            <p:spPr bwMode="auto">
              <a:xfrm>
                <a:off x="1294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19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9"/>
                    </a:lnTo>
                    <a:lnTo>
                      <a:pt x="19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4" name="Freeform 436"/>
              <p:cNvSpPr>
                <a:spLocks/>
              </p:cNvSpPr>
              <p:nvPr/>
            </p:nvSpPr>
            <p:spPr bwMode="auto">
              <a:xfrm>
                <a:off x="1299" y="503"/>
                <a:ext cx="1" cy="2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1" y="43"/>
                  </a:cxn>
                  <a:cxn ang="0">
                    <a:pos x="4" y="39"/>
                  </a:cxn>
                  <a:cxn ang="0">
                    <a:pos x="7" y="34"/>
                  </a:cxn>
                  <a:cxn ang="0">
                    <a:pos x="12" y="30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0"/>
                  </a:cxn>
                  <a:cxn ang="0">
                    <a:pos x="29" y="22"/>
                  </a:cxn>
                  <a:cxn ang="0">
                    <a:pos x="29" y="34"/>
                  </a:cxn>
                  <a:cxn ang="0">
                    <a:pos x="29" y="47"/>
                  </a:cxn>
                  <a:cxn ang="0">
                    <a:pos x="12" y="47"/>
                  </a:cxn>
                  <a:cxn ang="0">
                    <a:pos x="0" y="47"/>
                  </a:cxn>
                </a:cxnLst>
                <a:rect l="0" t="0" r="r" b="b"/>
                <a:pathLst>
                  <a:path w="29" h="47">
                    <a:moveTo>
                      <a:pt x="0" y="47"/>
                    </a:moveTo>
                    <a:lnTo>
                      <a:pt x="1" y="43"/>
                    </a:lnTo>
                    <a:lnTo>
                      <a:pt x="4" y="39"/>
                    </a:lnTo>
                    <a:lnTo>
                      <a:pt x="7" y="34"/>
                    </a:lnTo>
                    <a:lnTo>
                      <a:pt x="12" y="30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9" y="22"/>
                    </a:lnTo>
                    <a:lnTo>
                      <a:pt x="29" y="34"/>
                    </a:lnTo>
                    <a:lnTo>
                      <a:pt x="29" y="47"/>
                    </a:lnTo>
                    <a:lnTo>
                      <a:pt x="1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5" name="Freeform 437"/>
              <p:cNvSpPr>
                <a:spLocks/>
              </p:cNvSpPr>
              <p:nvPr/>
            </p:nvSpPr>
            <p:spPr bwMode="auto">
              <a:xfrm>
                <a:off x="1324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6" name="Freeform 438"/>
              <p:cNvSpPr>
                <a:spLocks/>
              </p:cNvSpPr>
              <p:nvPr/>
            </p:nvSpPr>
            <p:spPr bwMode="auto">
              <a:xfrm>
                <a:off x="1233" y="503"/>
                <a:ext cx="1" cy="1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2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4" y="4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7" y="1"/>
                  </a:cxn>
                  <a:cxn ang="0">
                    <a:pos x="22" y="4"/>
                  </a:cxn>
                  <a:cxn ang="0">
                    <a:pos x="26" y="8"/>
                  </a:cxn>
                  <a:cxn ang="0">
                    <a:pos x="31" y="12"/>
                  </a:cxn>
                  <a:cxn ang="0">
                    <a:pos x="25" y="12"/>
                  </a:cxn>
                  <a:cxn ang="0">
                    <a:pos x="20" y="13"/>
                  </a:cxn>
                  <a:cxn ang="0">
                    <a:pos x="17" y="14"/>
                  </a:cxn>
                  <a:cxn ang="0">
                    <a:pos x="15" y="16"/>
                  </a:cxn>
                  <a:cxn ang="0">
                    <a:pos x="13" y="22"/>
                  </a:cxn>
                  <a:cxn ang="0">
                    <a:pos x="13" y="29"/>
                  </a:cxn>
                  <a:cxn ang="0">
                    <a:pos x="17" y="30"/>
                  </a:cxn>
                  <a:cxn ang="0">
                    <a:pos x="22" y="34"/>
                  </a:cxn>
                  <a:cxn ang="0">
                    <a:pos x="26" y="38"/>
                  </a:cxn>
                  <a:cxn ang="0">
                    <a:pos x="31" y="42"/>
                  </a:cxn>
                  <a:cxn ang="0">
                    <a:pos x="14" y="42"/>
                  </a:cxn>
                  <a:cxn ang="0">
                    <a:pos x="0" y="42"/>
                  </a:cxn>
                </a:cxnLst>
                <a:rect l="0" t="0" r="r" b="b"/>
                <a:pathLst>
                  <a:path w="31" h="42">
                    <a:moveTo>
                      <a:pt x="0" y="42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2" y="4"/>
                    </a:lnTo>
                    <a:lnTo>
                      <a:pt x="26" y="8"/>
                    </a:lnTo>
                    <a:lnTo>
                      <a:pt x="31" y="12"/>
                    </a:lnTo>
                    <a:lnTo>
                      <a:pt x="25" y="12"/>
                    </a:lnTo>
                    <a:lnTo>
                      <a:pt x="20" y="13"/>
                    </a:lnTo>
                    <a:lnTo>
                      <a:pt x="17" y="14"/>
                    </a:lnTo>
                    <a:lnTo>
                      <a:pt x="15" y="16"/>
                    </a:lnTo>
                    <a:lnTo>
                      <a:pt x="13" y="22"/>
                    </a:lnTo>
                    <a:lnTo>
                      <a:pt x="13" y="29"/>
                    </a:lnTo>
                    <a:lnTo>
                      <a:pt x="17" y="30"/>
                    </a:lnTo>
                    <a:lnTo>
                      <a:pt x="22" y="34"/>
                    </a:lnTo>
                    <a:lnTo>
                      <a:pt x="26" y="38"/>
                    </a:lnTo>
                    <a:lnTo>
                      <a:pt x="31" y="42"/>
                    </a:lnTo>
                    <a:lnTo>
                      <a:pt x="14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7" name="Freeform 439"/>
              <p:cNvSpPr>
                <a:spLocks/>
              </p:cNvSpPr>
              <p:nvPr/>
            </p:nvSpPr>
            <p:spPr bwMode="auto">
              <a:xfrm>
                <a:off x="1234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5"/>
                  </a:cxn>
                  <a:cxn ang="0">
                    <a:pos x="11" y="13"/>
                  </a:cxn>
                  <a:cxn ang="0">
                    <a:pos x="8" y="13"/>
                  </a:cxn>
                  <a:cxn ang="0">
                    <a:pos x="0" y="1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11" y="13"/>
                    </a:lnTo>
                    <a:lnTo>
                      <a:pt x="8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8" name="Freeform 440"/>
              <p:cNvSpPr>
                <a:spLocks/>
              </p:cNvSpPr>
              <p:nvPr/>
            </p:nvSpPr>
            <p:spPr bwMode="auto">
              <a:xfrm>
                <a:off x="1236" y="503"/>
                <a:ext cx="1" cy="1"/>
              </a:xfrm>
              <a:custGeom>
                <a:avLst/>
                <a:gdLst/>
                <a:ahLst/>
                <a:cxnLst>
                  <a:cxn ang="0">
                    <a:pos x="17" y="30"/>
                  </a:cxn>
                  <a:cxn ang="0">
                    <a:pos x="13" y="26"/>
                  </a:cxn>
                  <a:cxn ang="0">
                    <a:pos x="8" y="22"/>
                  </a:cxn>
                  <a:cxn ang="0">
                    <a:pos x="4" y="18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6" y="1"/>
                  </a:cxn>
                  <a:cxn ang="0">
                    <a:pos x="21" y="3"/>
                  </a:cxn>
                  <a:cxn ang="0">
                    <a:pos x="24" y="6"/>
                  </a:cxn>
                  <a:cxn ang="0">
                    <a:pos x="24" y="10"/>
                  </a:cxn>
                  <a:cxn ang="0">
                    <a:pos x="23" y="15"/>
                  </a:cxn>
                  <a:cxn ang="0">
                    <a:pos x="21" y="22"/>
                  </a:cxn>
                  <a:cxn ang="0">
                    <a:pos x="17" y="30"/>
                  </a:cxn>
                </a:cxnLst>
                <a:rect l="0" t="0" r="r" b="b"/>
                <a:pathLst>
                  <a:path w="24" h="30">
                    <a:moveTo>
                      <a:pt x="17" y="30"/>
                    </a:moveTo>
                    <a:lnTo>
                      <a:pt x="13" y="26"/>
                    </a:lnTo>
                    <a:lnTo>
                      <a:pt x="8" y="22"/>
                    </a:lnTo>
                    <a:lnTo>
                      <a:pt x="4" y="18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6" y="1"/>
                    </a:lnTo>
                    <a:lnTo>
                      <a:pt x="21" y="3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3" y="15"/>
                    </a:lnTo>
                    <a:lnTo>
                      <a:pt x="21" y="22"/>
                    </a:lnTo>
                    <a:lnTo>
                      <a:pt x="17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9" name="Freeform 441"/>
              <p:cNvSpPr>
                <a:spLocks/>
              </p:cNvSpPr>
              <p:nvPr/>
            </p:nvSpPr>
            <p:spPr bwMode="auto">
              <a:xfrm>
                <a:off x="1266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5"/>
                  </a:cxn>
                  <a:cxn ang="0">
                    <a:pos x="11" y="13"/>
                  </a:cxn>
                  <a:cxn ang="0">
                    <a:pos x="8" y="13"/>
                  </a:cxn>
                  <a:cxn ang="0">
                    <a:pos x="0" y="1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11" y="13"/>
                    </a:lnTo>
                    <a:lnTo>
                      <a:pt x="8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0" name="Freeform 442"/>
              <p:cNvSpPr>
                <a:spLocks/>
              </p:cNvSpPr>
              <p:nvPr/>
            </p:nvSpPr>
            <p:spPr bwMode="auto">
              <a:xfrm>
                <a:off x="1291" y="503"/>
                <a:ext cx="1" cy="1"/>
              </a:xfrm>
              <a:custGeom>
                <a:avLst/>
                <a:gdLst/>
                <a:ahLst/>
                <a:cxnLst>
                  <a:cxn ang="0">
                    <a:pos x="11" y="30"/>
                  </a:cxn>
                  <a:cxn ang="0">
                    <a:pos x="3" y="22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16" y="18"/>
                  </a:cxn>
                  <a:cxn ang="0">
                    <a:pos x="20" y="22"/>
                  </a:cxn>
                  <a:cxn ang="0">
                    <a:pos x="24" y="26"/>
                  </a:cxn>
                  <a:cxn ang="0">
                    <a:pos x="29" y="30"/>
                  </a:cxn>
                  <a:cxn ang="0">
                    <a:pos x="20" y="30"/>
                  </a:cxn>
                  <a:cxn ang="0">
                    <a:pos x="11" y="30"/>
                  </a:cxn>
                </a:cxnLst>
                <a:rect l="0" t="0" r="r" b="b"/>
                <a:pathLst>
                  <a:path w="29" h="30">
                    <a:moveTo>
                      <a:pt x="11" y="30"/>
                    </a:moveTo>
                    <a:lnTo>
                      <a:pt x="3" y="22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20" y="22"/>
                    </a:lnTo>
                    <a:lnTo>
                      <a:pt x="24" y="26"/>
                    </a:lnTo>
                    <a:lnTo>
                      <a:pt x="29" y="30"/>
                    </a:lnTo>
                    <a:lnTo>
                      <a:pt x="20" y="30"/>
                    </a:lnTo>
                    <a:lnTo>
                      <a:pt x="1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1" name="Freeform 443"/>
              <p:cNvSpPr>
                <a:spLocks/>
              </p:cNvSpPr>
              <p:nvPr/>
            </p:nvSpPr>
            <p:spPr bwMode="auto">
              <a:xfrm>
                <a:off x="1293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5"/>
                  </a:cxn>
                  <a:cxn ang="0">
                    <a:pos x="11" y="13"/>
                  </a:cxn>
                  <a:cxn ang="0">
                    <a:pos x="8" y="13"/>
                  </a:cxn>
                  <a:cxn ang="0">
                    <a:pos x="0" y="1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11" y="13"/>
                    </a:lnTo>
                    <a:lnTo>
                      <a:pt x="8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2" name="Freeform 444"/>
              <p:cNvSpPr>
                <a:spLocks/>
              </p:cNvSpPr>
              <p:nvPr/>
            </p:nvSpPr>
            <p:spPr bwMode="auto">
              <a:xfrm>
                <a:off x="1297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5"/>
                  </a:cxn>
                  <a:cxn ang="0">
                    <a:pos x="11" y="13"/>
                  </a:cxn>
                  <a:cxn ang="0">
                    <a:pos x="8" y="13"/>
                  </a:cxn>
                  <a:cxn ang="0">
                    <a:pos x="0" y="1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11" y="13"/>
                    </a:lnTo>
                    <a:lnTo>
                      <a:pt x="8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3" name="Freeform 445"/>
              <p:cNvSpPr>
                <a:spLocks/>
              </p:cNvSpPr>
              <p:nvPr/>
            </p:nvSpPr>
            <p:spPr bwMode="auto">
              <a:xfrm>
                <a:off x="1320" y="502"/>
                <a:ext cx="2" cy="2"/>
              </a:xfrm>
              <a:custGeom>
                <a:avLst/>
                <a:gdLst/>
                <a:ahLst/>
                <a:cxnLst>
                  <a:cxn ang="0">
                    <a:pos x="58" y="71"/>
                  </a:cxn>
                  <a:cxn ang="0">
                    <a:pos x="50" y="63"/>
                  </a:cxn>
                  <a:cxn ang="0">
                    <a:pos x="47" y="58"/>
                  </a:cxn>
                  <a:cxn ang="0">
                    <a:pos x="47" y="50"/>
                  </a:cxn>
                  <a:cxn ang="0">
                    <a:pos x="47" y="41"/>
                  </a:cxn>
                  <a:cxn ang="0">
                    <a:pos x="38" y="37"/>
                  </a:cxn>
                  <a:cxn ang="0">
                    <a:pos x="30" y="33"/>
                  </a:cxn>
                  <a:cxn ang="0">
                    <a:pos x="23" y="30"/>
                  </a:cxn>
                  <a:cxn ang="0">
                    <a:pos x="18" y="29"/>
                  </a:cxn>
                  <a:cxn ang="0">
                    <a:pos x="18" y="33"/>
                  </a:cxn>
                  <a:cxn ang="0">
                    <a:pos x="18" y="41"/>
                  </a:cxn>
                  <a:cxn ang="0">
                    <a:pos x="13" y="37"/>
                  </a:cxn>
                  <a:cxn ang="0">
                    <a:pos x="9" y="33"/>
                  </a:cxn>
                  <a:cxn ang="0">
                    <a:pos x="5" y="30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8" y="29"/>
                  </a:cxn>
                  <a:cxn ang="0">
                    <a:pos x="18" y="13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47" y="0"/>
                  </a:cxn>
                  <a:cxn ang="0">
                    <a:pos x="50" y="4"/>
                  </a:cxn>
                  <a:cxn ang="0">
                    <a:pos x="58" y="12"/>
                  </a:cxn>
                  <a:cxn ang="0">
                    <a:pos x="54" y="17"/>
                  </a:cxn>
                  <a:cxn ang="0">
                    <a:pos x="50" y="24"/>
                  </a:cxn>
                  <a:cxn ang="0">
                    <a:pos x="48" y="32"/>
                  </a:cxn>
                  <a:cxn ang="0">
                    <a:pos x="47" y="41"/>
                  </a:cxn>
                  <a:cxn ang="0">
                    <a:pos x="59" y="41"/>
                  </a:cxn>
                  <a:cxn ang="0">
                    <a:pos x="76" y="41"/>
                  </a:cxn>
                  <a:cxn ang="0">
                    <a:pos x="76" y="53"/>
                  </a:cxn>
                  <a:cxn ang="0">
                    <a:pos x="76" y="71"/>
                  </a:cxn>
                  <a:cxn ang="0">
                    <a:pos x="67" y="71"/>
                  </a:cxn>
                  <a:cxn ang="0">
                    <a:pos x="58" y="71"/>
                  </a:cxn>
                </a:cxnLst>
                <a:rect l="0" t="0" r="r" b="b"/>
                <a:pathLst>
                  <a:path w="76" h="71">
                    <a:moveTo>
                      <a:pt x="58" y="71"/>
                    </a:moveTo>
                    <a:lnTo>
                      <a:pt x="50" y="63"/>
                    </a:lnTo>
                    <a:lnTo>
                      <a:pt x="47" y="58"/>
                    </a:lnTo>
                    <a:lnTo>
                      <a:pt x="47" y="50"/>
                    </a:lnTo>
                    <a:lnTo>
                      <a:pt x="47" y="41"/>
                    </a:lnTo>
                    <a:lnTo>
                      <a:pt x="38" y="37"/>
                    </a:lnTo>
                    <a:lnTo>
                      <a:pt x="30" y="33"/>
                    </a:lnTo>
                    <a:lnTo>
                      <a:pt x="23" y="30"/>
                    </a:lnTo>
                    <a:lnTo>
                      <a:pt x="18" y="29"/>
                    </a:lnTo>
                    <a:lnTo>
                      <a:pt x="18" y="33"/>
                    </a:lnTo>
                    <a:lnTo>
                      <a:pt x="18" y="41"/>
                    </a:lnTo>
                    <a:lnTo>
                      <a:pt x="13" y="37"/>
                    </a:lnTo>
                    <a:lnTo>
                      <a:pt x="9" y="33"/>
                    </a:lnTo>
                    <a:lnTo>
                      <a:pt x="5" y="30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8" y="13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7" y="0"/>
                    </a:lnTo>
                    <a:lnTo>
                      <a:pt x="50" y="4"/>
                    </a:lnTo>
                    <a:lnTo>
                      <a:pt x="58" y="12"/>
                    </a:lnTo>
                    <a:lnTo>
                      <a:pt x="54" y="17"/>
                    </a:lnTo>
                    <a:lnTo>
                      <a:pt x="50" y="24"/>
                    </a:lnTo>
                    <a:lnTo>
                      <a:pt x="48" y="32"/>
                    </a:lnTo>
                    <a:lnTo>
                      <a:pt x="47" y="41"/>
                    </a:lnTo>
                    <a:lnTo>
                      <a:pt x="59" y="41"/>
                    </a:lnTo>
                    <a:lnTo>
                      <a:pt x="76" y="41"/>
                    </a:lnTo>
                    <a:lnTo>
                      <a:pt x="76" y="53"/>
                    </a:lnTo>
                    <a:lnTo>
                      <a:pt x="76" y="71"/>
                    </a:lnTo>
                    <a:lnTo>
                      <a:pt x="67" y="71"/>
                    </a:lnTo>
                    <a:lnTo>
                      <a:pt x="58" y="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4" name="Freeform 446"/>
              <p:cNvSpPr>
                <a:spLocks/>
              </p:cNvSpPr>
              <p:nvPr/>
            </p:nvSpPr>
            <p:spPr bwMode="auto">
              <a:xfrm>
                <a:off x="1323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5"/>
                  </a:cxn>
                  <a:cxn ang="0">
                    <a:pos x="18" y="13"/>
                  </a:cxn>
                  <a:cxn ang="0">
                    <a:pos x="9" y="13"/>
                  </a:cxn>
                  <a:cxn ang="0">
                    <a:pos x="0" y="13"/>
                  </a:cxn>
                </a:cxnLst>
                <a:rect l="0" t="0" r="r" b="b"/>
                <a:pathLst>
                  <a:path w="18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5"/>
                    </a:lnTo>
                    <a:lnTo>
                      <a:pt x="18" y="13"/>
                    </a:lnTo>
                    <a:lnTo>
                      <a:pt x="9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5" name="Freeform 447"/>
              <p:cNvSpPr>
                <a:spLocks/>
              </p:cNvSpPr>
              <p:nvPr/>
            </p:nvSpPr>
            <p:spPr bwMode="auto">
              <a:xfrm>
                <a:off x="1327" y="504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5"/>
                  </a:cxn>
                  <a:cxn ang="0">
                    <a:pos x="17" y="13"/>
                  </a:cxn>
                  <a:cxn ang="0">
                    <a:pos x="8" y="13"/>
                  </a:cxn>
                  <a:cxn ang="0">
                    <a:pos x="0" y="13"/>
                  </a:cxn>
                </a:cxnLst>
                <a:rect l="0" t="0" r="r" b="b"/>
                <a:pathLst>
                  <a:path w="17" h="13">
                    <a:moveTo>
                      <a:pt x="0" y="13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5"/>
                    </a:lnTo>
                    <a:lnTo>
                      <a:pt x="17" y="13"/>
                    </a:lnTo>
                    <a:lnTo>
                      <a:pt x="8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6" name="Freeform 448"/>
              <p:cNvSpPr>
                <a:spLocks/>
              </p:cNvSpPr>
              <p:nvPr/>
            </p:nvSpPr>
            <p:spPr bwMode="auto">
              <a:xfrm>
                <a:off x="1227" y="50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7" name="Freeform 449"/>
              <p:cNvSpPr>
                <a:spLocks/>
              </p:cNvSpPr>
              <p:nvPr/>
            </p:nvSpPr>
            <p:spPr bwMode="auto">
              <a:xfrm>
                <a:off x="1240" y="50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8" name="Freeform 450"/>
              <p:cNvSpPr>
                <a:spLocks/>
              </p:cNvSpPr>
              <p:nvPr/>
            </p:nvSpPr>
            <p:spPr bwMode="auto">
              <a:xfrm>
                <a:off x="1294" y="50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9" name="Freeform 451"/>
              <p:cNvSpPr>
                <a:spLocks/>
              </p:cNvSpPr>
              <p:nvPr/>
            </p:nvSpPr>
            <p:spPr bwMode="auto">
              <a:xfrm>
                <a:off x="1234" y="50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0" name="Freeform 452"/>
              <p:cNvSpPr>
                <a:spLocks/>
              </p:cNvSpPr>
              <p:nvPr/>
            </p:nvSpPr>
            <p:spPr bwMode="auto">
              <a:xfrm>
                <a:off x="1261" y="50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1" name="Freeform 453"/>
              <p:cNvSpPr>
                <a:spLocks/>
              </p:cNvSpPr>
              <p:nvPr/>
            </p:nvSpPr>
            <p:spPr bwMode="auto">
              <a:xfrm>
                <a:off x="1262" y="502"/>
                <a:ext cx="1" cy="1"/>
              </a:xfrm>
              <a:custGeom>
                <a:avLst/>
                <a:gdLst/>
                <a:ahLst/>
                <a:cxnLst>
                  <a:cxn ang="0">
                    <a:pos x="11" y="41"/>
                  </a:cxn>
                  <a:cxn ang="0">
                    <a:pos x="3" y="33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9"/>
                  </a:cxn>
                  <a:cxn ang="0">
                    <a:pos x="29" y="29"/>
                  </a:cxn>
                  <a:cxn ang="0">
                    <a:pos x="29" y="41"/>
                  </a:cxn>
                  <a:cxn ang="0">
                    <a:pos x="20" y="41"/>
                  </a:cxn>
                  <a:cxn ang="0">
                    <a:pos x="11" y="41"/>
                  </a:cxn>
                </a:cxnLst>
                <a:rect l="0" t="0" r="r" b="b"/>
                <a:pathLst>
                  <a:path w="29" h="41">
                    <a:moveTo>
                      <a:pt x="11" y="41"/>
                    </a:moveTo>
                    <a:lnTo>
                      <a:pt x="3" y="33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9"/>
                    </a:lnTo>
                    <a:lnTo>
                      <a:pt x="29" y="29"/>
                    </a:lnTo>
                    <a:lnTo>
                      <a:pt x="29" y="41"/>
                    </a:lnTo>
                    <a:lnTo>
                      <a:pt x="20" y="41"/>
                    </a:lnTo>
                    <a:lnTo>
                      <a:pt x="11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2" name="Freeform 454"/>
              <p:cNvSpPr>
                <a:spLocks/>
              </p:cNvSpPr>
              <p:nvPr/>
            </p:nvSpPr>
            <p:spPr bwMode="auto">
              <a:xfrm>
                <a:off x="1325" y="50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3" name="Freeform 455"/>
              <p:cNvSpPr>
                <a:spLocks/>
              </p:cNvSpPr>
              <p:nvPr/>
            </p:nvSpPr>
            <p:spPr bwMode="auto">
              <a:xfrm>
                <a:off x="1331" y="50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4" name="Freeform 456"/>
              <p:cNvSpPr>
                <a:spLocks/>
              </p:cNvSpPr>
              <p:nvPr/>
            </p:nvSpPr>
            <p:spPr bwMode="auto">
              <a:xfrm>
                <a:off x="1232" y="50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5" name="Freeform 457"/>
              <p:cNvSpPr>
                <a:spLocks/>
              </p:cNvSpPr>
              <p:nvPr/>
            </p:nvSpPr>
            <p:spPr bwMode="auto">
              <a:xfrm>
                <a:off x="1263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6" name="Freeform 458"/>
              <p:cNvSpPr>
                <a:spLocks/>
              </p:cNvSpPr>
              <p:nvPr/>
            </p:nvSpPr>
            <p:spPr bwMode="auto">
              <a:xfrm>
                <a:off x="1272" y="50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7" name="Freeform 459"/>
              <p:cNvSpPr>
                <a:spLocks/>
              </p:cNvSpPr>
              <p:nvPr/>
            </p:nvSpPr>
            <p:spPr bwMode="auto">
              <a:xfrm>
                <a:off x="1292" y="501"/>
                <a:ext cx="2" cy="2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0" y="67"/>
                  </a:cxn>
                  <a:cxn ang="0">
                    <a:pos x="0" y="58"/>
                  </a:cxn>
                  <a:cxn ang="0">
                    <a:pos x="13" y="58"/>
                  </a:cxn>
                  <a:cxn ang="0">
                    <a:pos x="29" y="58"/>
                  </a:cxn>
                  <a:cxn ang="0">
                    <a:pos x="29" y="41"/>
                  </a:cxn>
                  <a:cxn ang="0">
                    <a:pos x="29" y="29"/>
                  </a:cxn>
                  <a:cxn ang="0">
                    <a:pos x="20" y="30"/>
                  </a:cxn>
                  <a:cxn ang="0">
                    <a:pos x="10" y="30"/>
                  </a:cxn>
                  <a:cxn ang="0">
                    <a:pos x="6" y="29"/>
                  </a:cxn>
                  <a:cxn ang="0">
                    <a:pos x="3" y="27"/>
                  </a:cxn>
                  <a:cxn ang="0">
                    <a:pos x="1" y="23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19" y="13"/>
                  </a:cxn>
                  <a:cxn ang="0">
                    <a:pos x="21" y="9"/>
                  </a:cxn>
                  <a:cxn ang="0">
                    <a:pos x="25" y="4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38" y="29"/>
                  </a:cxn>
                  <a:cxn ang="0">
                    <a:pos x="47" y="29"/>
                  </a:cxn>
                  <a:cxn ang="0">
                    <a:pos x="48" y="34"/>
                  </a:cxn>
                  <a:cxn ang="0">
                    <a:pos x="50" y="41"/>
                  </a:cxn>
                  <a:cxn ang="0">
                    <a:pos x="54" y="49"/>
                  </a:cxn>
                  <a:cxn ang="0">
                    <a:pos x="58" y="58"/>
                  </a:cxn>
                  <a:cxn ang="0">
                    <a:pos x="50" y="58"/>
                  </a:cxn>
                  <a:cxn ang="0">
                    <a:pos x="44" y="58"/>
                  </a:cxn>
                  <a:cxn ang="0">
                    <a:pos x="39" y="59"/>
                  </a:cxn>
                  <a:cxn ang="0">
                    <a:pos x="35" y="60"/>
                  </a:cxn>
                  <a:cxn ang="0">
                    <a:pos x="32" y="62"/>
                  </a:cxn>
                  <a:cxn ang="0">
                    <a:pos x="31" y="65"/>
                  </a:cxn>
                  <a:cxn ang="0">
                    <a:pos x="30" y="70"/>
                  </a:cxn>
                  <a:cxn ang="0">
                    <a:pos x="29" y="75"/>
                  </a:cxn>
                  <a:cxn ang="0">
                    <a:pos x="13" y="75"/>
                  </a:cxn>
                  <a:cxn ang="0">
                    <a:pos x="0" y="75"/>
                  </a:cxn>
                </a:cxnLst>
                <a:rect l="0" t="0" r="r" b="b"/>
                <a:pathLst>
                  <a:path w="58" h="75">
                    <a:moveTo>
                      <a:pt x="0" y="75"/>
                    </a:moveTo>
                    <a:lnTo>
                      <a:pt x="0" y="67"/>
                    </a:lnTo>
                    <a:lnTo>
                      <a:pt x="0" y="58"/>
                    </a:lnTo>
                    <a:lnTo>
                      <a:pt x="13" y="58"/>
                    </a:lnTo>
                    <a:lnTo>
                      <a:pt x="29" y="58"/>
                    </a:lnTo>
                    <a:lnTo>
                      <a:pt x="29" y="41"/>
                    </a:lnTo>
                    <a:lnTo>
                      <a:pt x="29" y="29"/>
                    </a:lnTo>
                    <a:lnTo>
                      <a:pt x="20" y="30"/>
                    </a:lnTo>
                    <a:lnTo>
                      <a:pt x="10" y="30"/>
                    </a:lnTo>
                    <a:lnTo>
                      <a:pt x="6" y="29"/>
                    </a:lnTo>
                    <a:lnTo>
                      <a:pt x="3" y="27"/>
                    </a:lnTo>
                    <a:lnTo>
                      <a:pt x="1" y="23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19" y="13"/>
                    </a:lnTo>
                    <a:lnTo>
                      <a:pt x="21" y="9"/>
                    </a:lnTo>
                    <a:lnTo>
                      <a:pt x="25" y="4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47" y="29"/>
                    </a:lnTo>
                    <a:lnTo>
                      <a:pt x="48" y="34"/>
                    </a:lnTo>
                    <a:lnTo>
                      <a:pt x="50" y="41"/>
                    </a:lnTo>
                    <a:lnTo>
                      <a:pt x="54" y="49"/>
                    </a:lnTo>
                    <a:lnTo>
                      <a:pt x="58" y="58"/>
                    </a:lnTo>
                    <a:lnTo>
                      <a:pt x="50" y="58"/>
                    </a:lnTo>
                    <a:lnTo>
                      <a:pt x="44" y="58"/>
                    </a:lnTo>
                    <a:lnTo>
                      <a:pt x="39" y="59"/>
                    </a:lnTo>
                    <a:lnTo>
                      <a:pt x="35" y="60"/>
                    </a:lnTo>
                    <a:lnTo>
                      <a:pt x="32" y="62"/>
                    </a:lnTo>
                    <a:lnTo>
                      <a:pt x="31" y="65"/>
                    </a:lnTo>
                    <a:lnTo>
                      <a:pt x="30" y="70"/>
                    </a:lnTo>
                    <a:lnTo>
                      <a:pt x="29" y="75"/>
                    </a:lnTo>
                    <a:lnTo>
                      <a:pt x="13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8" name="Freeform 460"/>
              <p:cNvSpPr>
                <a:spLocks/>
              </p:cNvSpPr>
              <p:nvPr/>
            </p:nvSpPr>
            <p:spPr bwMode="auto">
              <a:xfrm>
                <a:off x="1295" y="50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9" name="Freeform 461"/>
              <p:cNvSpPr>
                <a:spLocks/>
              </p:cNvSpPr>
              <p:nvPr/>
            </p:nvSpPr>
            <p:spPr bwMode="auto">
              <a:xfrm>
                <a:off x="1300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3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3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0" name="Freeform 462"/>
              <p:cNvSpPr>
                <a:spLocks/>
              </p:cNvSpPr>
              <p:nvPr/>
            </p:nvSpPr>
            <p:spPr bwMode="auto">
              <a:xfrm>
                <a:off x="1316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7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0"/>
                  </a:cxn>
                  <a:cxn ang="0">
                    <a:pos x="11" y="21"/>
                  </a:cxn>
                  <a:cxn ang="0">
                    <a:pos x="11" y="33"/>
                  </a:cxn>
                  <a:cxn ang="0">
                    <a:pos x="11" y="46"/>
                  </a:cxn>
                  <a:cxn ang="0">
                    <a:pos x="7" y="46"/>
                  </a:cxn>
                  <a:cxn ang="0">
                    <a:pos x="0" y="46"/>
                  </a:cxn>
                </a:cxnLst>
                <a:rect l="0" t="0" r="r" b="b"/>
                <a:pathLst>
                  <a:path w="11" h="46">
                    <a:moveTo>
                      <a:pt x="0" y="46"/>
                    </a:moveTo>
                    <a:lnTo>
                      <a:pt x="0" y="37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11" y="21"/>
                    </a:lnTo>
                    <a:lnTo>
                      <a:pt x="11" y="33"/>
                    </a:lnTo>
                    <a:lnTo>
                      <a:pt x="11" y="46"/>
                    </a:lnTo>
                    <a:lnTo>
                      <a:pt x="7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1" name="Freeform 463"/>
              <p:cNvSpPr>
                <a:spLocks/>
              </p:cNvSpPr>
              <p:nvPr/>
            </p:nvSpPr>
            <p:spPr bwMode="auto">
              <a:xfrm>
                <a:off x="1326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2" name="Freeform 464"/>
              <p:cNvSpPr>
                <a:spLocks/>
              </p:cNvSpPr>
              <p:nvPr/>
            </p:nvSpPr>
            <p:spPr bwMode="auto">
              <a:xfrm>
                <a:off x="1291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3" name="Freeform 465"/>
              <p:cNvSpPr>
                <a:spLocks/>
              </p:cNvSpPr>
              <p:nvPr/>
            </p:nvSpPr>
            <p:spPr bwMode="auto">
              <a:xfrm>
                <a:off x="1294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4" name="Freeform 466"/>
              <p:cNvSpPr>
                <a:spLocks/>
              </p:cNvSpPr>
              <p:nvPr/>
            </p:nvSpPr>
            <p:spPr bwMode="auto">
              <a:xfrm>
                <a:off x="1322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5" name="Freeform 467"/>
              <p:cNvSpPr>
                <a:spLocks/>
              </p:cNvSpPr>
              <p:nvPr/>
            </p:nvSpPr>
            <p:spPr bwMode="auto">
              <a:xfrm>
                <a:off x="1324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6" name="Freeform 468"/>
              <p:cNvSpPr>
                <a:spLocks/>
              </p:cNvSpPr>
              <p:nvPr/>
            </p:nvSpPr>
            <p:spPr bwMode="auto">
              <a:xfrm>
                <a:off x="1227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7" name="Freeform 469"/>
              <p:cNvSpPr>
                <a:spLocks/>
              </p:cNvSpPr>
              <p:nvPr/>
            </p:nvSpPr>
            <p:spPr bwMode="auto">
              <a:xfrm>
                <a:off x="1233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8" name="Freeform 470"/>
              <p:cNvSpPr>
                <a:spLocks/>
              </p:cNvSpPr>
              <p:nvPr/>
            </p:nvSpPr>
            <p:spPr bwMode="auto">
              <a:xfrm>
                <a:off x="1273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9" name="Freeform 471"/>
              <p:cNvSpPr>
                <a:spLocks/>
              </p:cNvSpPr>
              <p:nvPr/>
            </p:nvSpPr>
            <p:spPr bwMode="auto">
              <a:xfrm>
                <a:off x="1296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0" name="Freeform 472"/>
              <p:cNvSpPr>
                <a:spLocks/>
              </p:cNvSpPr>
              <p:nvPr/>
            </p:nvSpPr>
            <p:spPr bwMode="auto">
              <a:xfrm>
                <a:off x="1322" y="501"/>
                <a:ext cx="1" cy="1"/>
              </a:xfrm>
              <a:custGeom>
                <a:avLst/>
                <a:gdLst/>
                <a:ahLst/>
                <a:cxnLst>
                  <a:cxn ang="0">
                    <a:pos x="41" y="75"/>
                  </a:cxn>
                  <a:cxn ang="0">
                    <a:pos x="37" y="71"/>
                  </a:cxn>
                  <a:cxn ang="0">
                    <a:pos x="33" y="67"/>
                  </a:cxn>
                  <a:cxn ang="0">
                    <a:pos x="31" y="62"/>
                  </a:cxn>
                  <a:cxn ang="0">
                    <a:pos x="30" y="58"/>
                  </a:cxn>
                  <a:cxn ang="0">
                    <a:pos x="30" y="41"/>
                  </a:cxn>
                  <a:cxn ang="0">
                    <a:pos x="30" y="29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6" y="18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8" y="4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18" y="18"/>
                  </a:cxn>
                  <a:cxn ang="0">
                    <a:pos x="25" y="21"/>
                  </a:cxn>
                  <a:cxn ang="0">
                    <a:pos x="33" y="25"/>
                  </a:cxn>
                  <a:cxn ang="0">
                    <a:pos x="41" y="29"/>
                  </a:cxn>
                  <a:cxn ang="0">
                    <a:pos x="41" y="41"/>
                  </a:cxn>
                  <a:cxn ang="0">
                    <a:pos x="41" y="58"/>
                  </a:cxn>
                  <a:cxn ang="0">
                    <a:pos x="50" y="58"/>
                  </a:cxn>
                  <a:cxn ang="0">
                    <a:pos x="59" y="58"/>
                  </a:cxn>
                  <a:cxn ang="0">
                    <a:pos x="59" y="67"/>
                  </a:cxn>
                  <a:cxn ang="0">
                    <a:pos x="59" y="75"/>
                  </a:cxn>
                  <a:cxn ang="0">
                    <a:pos x="50" y="75"/>
                  </a:cxn>
                  <a:cxn ang="0">
                    <a:pos x="41" y="75"/>
                  </a:cxn>
                </a:cxnLst>
                <a:rect l="0" t="0" r="r" b="b"/>
                <a:pathLst>
                  <a:path w="59" h="75">
                    <a:moveTo>
                      <a:pt x="41" y="75"/>
                    </a:moveTo>
                    <a:lnTo>
                      <a:pt x="37" y="71"/>
                    </a:lnTo>
                    <a:lnTo>
                      <a:pt x="33" y="67"/>
                    </a:lnTo>
                    <a:lnTo>
                      <a:pt x="31" y="62"/>
                    </a:lnTo>
                    <a:lnTo>
                      <a:pt x="30" y="58"/>
                    </a:lnTo>
                    <a:lnTo>
                      <a:pt x="30" y="41"/>
                    </a:lnTo>
                    <a:lnTo>
                      <a:pt x="30" y="29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6" y="18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18" y="18"/>
                    </a:lnTo>
                    <a:lnTo>
                      <a:pt x="25" y="21"/>
                    </a:lnTo>
                    <a:lnTo>
                      <a:pt x="33" y="25"/>
                    </a:lnTo>
                    <a:lnTo>
                      <a:pt x="41" y="29"/>
                    </a:lnTo>
                    <a:lnTo>
                      <a:pt x="41" y="41"/>
                    </a:lnTo>
                    <a:lnTo>
                      <a:pt x="41" y="58"/>
                    </a:lnTo>
                    <a:lnTo>
                      <a:pt x="50" y="58"/>
                    </a:lnTo>
                    <a:lnTo>
                      <a:pt x="59" y="58"/>
                    </a:lnTo>
                    <a:lnTo>
                      <a:pt x="59" y="67"/>
                    </a:lnTo>
                    <a:lnTo>
                      <a:pt x="59" y="75"/>
                    </a:lnTo>
                    <a:lnTo>
                      <a:pt x="50" y="75"/>
                    </a:lnTo>
                    <a:lnTo>
                      <a:pt x="41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1" name="Freeform 473"/>
              <p:cNvSpPr>
                <a:spLocks/>
              </p:cNvSpPr>
              <p:nvPr/>
            </p:nvSpPr>
            <p:spPr bwMode="auto">
              <a:xfrm>
                <a:off x="1325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13" y="4"/>
                  </a:cxn>
                  <a:cxn ang="0">
                    <a:pos x="21" y="1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30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2"/>
                    </a:lnTo>
                    <a:lnTo>
                      <a:pt x="6" y="8"/>
                    </a:lnTo>
                    <a:lnTo>
                      <a:pt x="13" y="4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30" y="13"/>
                    </a:lnTo>
                    <a:lnTo>
                      <a:pt x="30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2" name="Freeform 474"/>
              <p:cNvSpPr>
                <a:spLocks/>
              </p:cNvSpPr>
              <p:nvPr/>
            </p:nvSpPr>
            <p:spPr bwMode="auto">
              <a:xfrm>
                <a:off x="1327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3" name="Freeform 475"/>
              <p:cNvSpPr>
                <a:spLocks/>
              </p:cNvSpPr>
              <p:nvPr/>
            </p:nvSpPr>
            <p:spPr bwMode="auto">
              <a:xfrm>
                <a:off x="1231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4" name="Freeform 476"/>
              <p:cNvSpPr>
                <a:spLocks/>
              </p:cNvSpPr>
              <p:nvPr/>
            </p:nvSpPr>
            <p:spPr bwMode="auto">
              <a:xfrm>
                <a:off x="1234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5" name="Freeform 477"/>
              <p:cNvSpPr>
                <a:spLocks/>
              </p:cNvSpPr>
              <p:nvPr/>
            </p:nvSpPr>
            <p:spPr bwMode="auto">
              <a:xfrm>
                <a:off x="1243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6" name="Freeform 478"/>
              <p:cNvSpPr>
                <a:spLocks/>
              </p:cNvSpPr>
              <p:nvPr/>
            </p:nvSpPr>
            <p:spPr bwMode="auto">
              <a:xfrm>
                <a:off x="1272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7" name="Freeform 479"/>
              <p:cNvSpPr>
                <a:spLocks/>
              </p:cNvSpPr>
              <p:nvPr/>
            </p:nvSpPr>
            <p:spPr bwMode="auto">
              <a:xfrm>
                <a:off x="1294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8" name="Freeform 480"/>
              <p:cNvSpPr>
                <a:spLocks/>
              </p:cNvSpPr>
              <p:nvPr/>
            </p:nvSpPr>
            <p:spPr bwMode="auto">
              <a:xfrm>
                <a:off x="1300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9" name="Freeform 481"/>
              <p:cNvSpPr>
                <a:spLocks/>
              </p:cNvSpPr>
              <p:nvPr/>
            </p:nvSpPr>
            <p:spPr bwMode="auto">
              <a:xfrm>
                <a:off x="1321" y="50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8"/>
                  </a:cxn>
                  <a:cxn ang="0">
                    <a:pos x="3" y="4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7" y="1"/>
                  </a:cxn>
                  <a:cxn ang="0">
                    <a:pos x="3" y="4"/>
                  </a:cxn>
                  <a:cxn ang="0">
                    <a:pos x="1" y="8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1" y="8"/>
                    </a:lnTo>
                    <a:lnTo>
                      <a:pt x="3" y="4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1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0" name="Freeform 482"/>
              <p:cNvSpPr>
                <a:spLocks/>
              </p:cNvSpPr>
              <p:nvPr/>
            </p:nvSpPr>
            <p:spPr bwMode="auto">
              <a:xfrm>
                <a:off x="1331" y="500"/>
                <a:ext cx="1" cy="2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0" y="65"/>
                  </a:cxn>
                  <a:cxn ang="0">
                    <a:pos x="0" y="43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22"/>
                  </a:cxn>
                  <a:cxn ang="0">
                    <a:pos x="12" y="43"/>
                  </a:cxn>
                  <a:cxn ang="0">
                    <a:pos x="12" y="65"/>
                  </a:cxn>
                  <a:cxn ang="0">
                    <a:pos x="12" y="87"/>
                  </a:cxn>
                  <a:cxn ang="0">
                    <a:pos x="8" y="87"/>
                  </a:cxn>
                  <a:cxn ang="0">
                    <a:pos x="0" y="87"/>
                  </a:cxn>
                </a:cxnLst>
                <a:rect l="0" t="0" r="r" b="b"/>
                <a:pathLst>
                  <a:path w="12" h="87">
                    <a:moveTo>
                      <a:pt x="0" y="87"/>
                    </a:moveTo>
                    <a:lnTo>
                      <a:pt x="0" y="65"/>
                    </a:lnTo>
                    <a:lnTo>
                      <a:pt x="0" y="43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22"/>
                    </a:lnTo>
                    <a:lnTo>
                      <a:pt x="12" y="43"/>
                    </a:lnTo>
                    <a:lnTo>
                      <a:pt x="12" y="65"/>
                    </a:lnTo>
                    <a:lnTo>
                      <a:pt x="12" y="87"/>
                    </a:lnTo>
                    <a:lnTo>
                      <a:pt x="8" y="87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1" name="Freeform 483"/>
              <p:cNvSpPr>
                <a:spLocks/>
              </p:cNvSpPr>
              <p:nvPr/>
            </p:nvSpPr>
            <p:spPr bwMode="auto">
              <a:xfrm>
                <a:off x="1221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2" name="Freeform 484"/>
              <p:cNvSpPr>
                <a:spLocks/>
              </p:cNvSpPr>
              <p:nvPr/>
            </p:nvSpPr>
            <p:spPr bwMode="auto">
              <a:xfrm>
                <a:off x="1236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3" name="Freeform 485"/>
              <p:cNvSpPr>
                <a:spLocks/>
              </p:cNvSpPr>
              <p:nvPr/>
            </p:nvSpPr>
            <p:spPr bwMode="auto">
              <a:xfrm>
                <a:off x="1265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4" name="Freeform 486"/>
              <p:cNvSpPr>
                <a:spLocks/>
              </p:cNvSpPr>
              <p:nvPr/>
            </p:nvSpPr>
            <p:spPr bwMode="auto">
              <a:xfrm>
                <a:off x="1291" y="501"/>
                <a:ext cx="1" cy="1"/>
              </a:xfrm>
              <a:custGeom>
                <a:avLst/>
                <a:gdLst/>
                <a:ahLst/>
                <a:cxnLst>
                  <a:cxn ang="0">
                    <a:pos x="19" y="29"/>
                  </a:cxn>
                  <a:cxn ang="0">
                    <a:pos x="18" y="22"/>
                  </a:cxn>
                  <a:cxn ang="0">
                    <a:pos x="16" y="17"/>
                  </a:cxn>
                  <a:cxn ang="0">
                    <a:pos x="13" y="15"/>
                  </a:cxn>
                  <a:cxn ang="0">
                    <a:pos x="9" y="13"/>
                  </a:cxn>
                  <a:cxn ang="0">
                    <a:pos x="6" y="11"/>
                  </a:cxn>
                  <a:cxn ang="0">
                    <a:pos x="3" y="9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3" y="4"/>
                  </a:cxn>
                  <a:cxn ang="0">
                    <a:pos x="22" y="8"/>
                  </a:cxn>
                  <a:cxn ang="0">
                    <a:pos x="30" y="12"/>
                  </a:cxn>
                  <a:cxn ang="0">
                    <a:pos x="26" y="16"/>
                  </a:cxn>
                  <a:cxn ang="0">
                    <a:pos x="22" y="21"/>
                  </a:cxn>
                  <a:cxn ang="0">
                    <a:pos x="20" y="25"/>
                  </a:cxn>
                  <a:cxn ang="0">
                    <a:pos x="19" y="29"/>
                  </a:cxn>
                </a:cxnLst>
                <a:rect l="0" t="0" r="r" b="b"/>
                <a:pathLst>
                  <a:path w="30" h="29">
                    <a:moveTo>
                      <a:pt x="19" y="29"/>
                    </a:moveTo>
                    <a:lnTo>
                      <a:pt x="18" y="22"/>
                    </a:lnTo>
                    <a:lnTo>
                      <a:pt x="16" y="17"/>
                    </a:lnTo>
                    <a:lnTo>
                      <a:pt x="13" y="15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3" y="9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3" y="4"/>
                    </a:lnTo>
                    <a:lnTo>
                      <a:pt x="22" y="8"/>
                    </a:lnTo>
                    <a:lnTo>
                      <a:pt x="30" y="12"/>
                    </a:lnTo>
                    <a:lnTo>
                      <a:pt x="26" y="16"/>
                    </a:lnTo>
                    <a:lnTo>
                      <a:pt x="22" y="21"/>
                    </a:lnTo>
                    <a:lnTo>
                      <a:pt x="20" y="25"/>
                    </a:lnTo>
                    <a:lnTo>
                      <a:pt x="1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5" name="Freeform 487"/>
              <p:cNvSpPr>
                <a:spLocks/>
              </p:cNvSpPr>
              <p:nvPr/>
            </p:nvSpPr>
            <p:spPr bwMode="auto">
              <a:xfrm>
                <a:off x="1295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1"/>
                  </a:cxn>
                  <a:cxn ang="0">
                    <a:pos x="3" y="13"/>
                  </a:cxn>
                  <a:cxn ang="0">
                    <a:pos x="7" y="6"/>
                  </a:cxn>
                  <a:cxn ang="0">
                    <a:pos x="11" y="0"/>
                  </a:cxn>
                  <a:cxn ang="0">
                    <a:pos x="16" y="1"/>
                  </a:cxn>
                  <a:cxn ang="0">
                    <a:pos x="20" y="4"/>
                  </a:cxn>
                  <a:cxn ang="0">
                    <a:pos x="24" y="8"/>
                  </a:cxn>
                  <a:cxn ang="0">
                    <a:pos x="29" y="12"/>
                  </a:cxn>
                  <a:cxn ang="0">
                    <a:pos x="20" y="13"/>
                  </a:cxn>
                  <a:cxn ang="0">
                    <a:pos x="15" y="15"/>
                  </a:cxn>
                  <a:cxn ang="0">
                    <a:pos x="13" y="17"/>
                  </a:cxn>
                  <a:cxn ang="0">
                    <a:pos x="12" y="21"/>
                  </a:cxn>
                  <a:cxn ang="0">
                    <a:pos x="11" y="24"/>
                  </a:cxn>
                  <a:cxn ang="0">
                    <a:pos x="10" y="27"/>
                  </a:cxn>
                  <a:cxn ang="0">
                    <a:pos x="8" y="28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1"/>
                    </a:lnTo>
                    <a:lnTo>
                      <a:pt x="3" y="13"/>
                    </a:lnTo>
                    <a:lnTo>
                      <a:pt x="7" y="6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4"/>
                    </a:lnTo>
                    <a:lnTo>
                      <a:pt x="24" y="8"/>
                    </a:lnTo>
                    <a:lnTo>
                      <a:pt x="29" y="12"/>
                    </a:lnTo>
                    <a:lnTo>
                      <a:pt x="20" y="13"/>
                    </a:lnTo>
                    <a:lnTo>
                      <a:pt x="15" y="15"/>
                    </a:lnTo>
                    <a:lnTo>
                      <a:pt x="13" y="17"/>
                    </a:lnTo>
                    <a:lnTo>
                      <a:pt x="12" y="21"/>
                    </a:lnTo>
                    <a:lnTo>
                      <a:pt x="11" y="24"/>
                    </a:lnTo>
                    <a:lnTo>
                      <a:pt x="10" y="27"/>
                    </a:lnTo>
                    <a:lnTo>
                      <a:pt x="8" y="28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6" name="Freeform 488"/>
              <p:cNvSpPr>
                <a:spLocks/>
              </p:cNvSpPr>
              <p:nvPr/>
            </p:nvSpPr>
            <p:spPr bwMode="auto">
              <a:xfrm>
                <a:off x="1316" y="500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4"/>
                  </a:cxn>
                  <a:cxn ang="0">
                    <a:pos x="11" y="27"/>
                  </a:cxn>
                  <a:cxn ang="0">
                    <a:pos x="11" y="42"/>
                  </a:cxn>
                  <a:cxn ang="0">
                    <a:pos x="11" y="58"/>
                  </a:cxn>
                  <a:cxn ang="0">
                    <a:pos x="7" y="58"/>
                  </a:cxn>
                  <a:cxn ang="0">
                    <a:pos x="0" y="58"/>
                  </a:cxn>
                </a:cxnLst>
                <a:rect l="0" t="0" r="r" b="b"/>
                <a:pathLst>
                  <a:path w="11" h="58">
                    <a:moveTo>
                      <a:pt x="0" y="58"/>
                    </a:moveTo>
                    <a:lnTo>
                      <a:pt x="0" y="45"/>
                    </a:lnTo>
                    <a:lnTo>
                      <a:pt x="0" y="31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4"/>
                    </a:lnTo>
                    <a:lnTo>
                      <a:pt x="11" y="27"/>
                    </a:lnTo>
                    <a:lnTo>
                      <a:pt x="11" y="42"/>
                    </a:lnTo>
                    <a:lnTo>
                      <a:pt x="11" y="58"/>
                    </a:lnTo>
                    <a:lnTo>
                      <a:pt x="7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7" name="Freeform 489"/>
              <p:cNvSpPr>
                <a:spLocks/>
              </p:cNvSpPr>
              <p:nvPr/>
            </p:nvSpPr>
            <p:spPr bwMode="auto">
              <a:xfrm>
                <a:off x="1324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8" name="Freeform 490"/>
              <p:cNvSpPr>
                <a:spLocks/>
              </p:cNvSpPr>
              <p:nvPr/>
            </p:nvSpPr>
            <p:spPr bwMode="auto">
              <a:xfrm>
                <a:off x="1220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9" name="Freeform 491"/>
              <p:cNvSpPr>
                <a:spLocks/>
              </p:cNvSpPr>
              <p:nvPr/>
            </p:nvSpPr>
            <p:spPr bwMode="auto">
              <a:xfrm>
                <a:off x="1231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0" name="Freeform 492"/>
              <p:cNvSpPr>
                <a:spLocks/>
              </p:cNvSpPr>
              <p:nvPr/>
            </p:nvSpPr>
            <p:spPr bwMode="auto">
              <a:xfrm>
                <a:off x="1233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1" name="Freeform 493"/>
              <p:cNvSpPr>
                <a:spLocks/>
              </p:cNvSpPr>
              <p:nvPr/>
            </p:nvSpPr>
            <p:spPr bwMode="auto">
              <a:xfrm>
                <a:off x="1235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2" name="Freeform 494"/>
              <p:cNvSpPr>
                <a:spLocks/>
              </p:cNvSpPr>
              <p:nvPr/>
            </p:nvSpPr>
            <p:spPr bwMode="auto">
              <a:xfrm>
                <a:off x="1293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3" name="Freeform 495"/>
              <p:cNvSpPr>
                <a:spLocks/>
              </p:cNvSpPr>
              <p:nvPr/>
            </p:nvSpPr>
            <p:spPr bwMode="auto">
              <a:xfrm>
                <a:off x="1296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4" name="Freeform 496"/>
              <p:cNvSpPr>
                <a:spLocks/>
              </p:cNvSpPr>
              <p:nvPr/>
            </p:nvSpPr>
            <p:spPr bwMode="auto">
              <a:xfrm>
                <a:off x="1176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7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5" name="Freeform 497"/>
              <p:cNvSpPr>
                <a:spLocks/>
              </p:cNvSpPr>
              <p:nvPr/>
            </p:nvSpPr>
            <p:spPr bwMode="auto">
              <a:xfrm>
                <a:off x="1232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6" name="Freeform 498"/>
              <p:cNvSpPr>
                <a:spLocks/>
              </p:cNvSpPr>
              <p:nvPr/>
            </p:nvSpPr>
            <p:spPr bwMode="auto">
              <a:xfrm>
                <a:off x="1236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50"/>
                  </a:cxn>
                  <a:cxn ang="0">
                    <a:pos x="3" y="42"/>
                  </a:cxn>
                  <a:cxn ang="0">
                    <a:pos x="7" y="35"/>
                  </a:cxn>
                  <a:cxn ang="0">
                    <a:pos x="11" y="29"/>
                  </a:cxn>
                  <a:cxn ang="0">
                    <a:pos x="20" y="29"/>
                  </a:cxn>
                  <a:cxn ang="0">
                    <a:pos x="29" y="29"/>
                  </a:cxn>
                  <a:cxn ang="0">
                    <a:pos x="30" y="21"/>
                  </a:cxn>
                  <a:cxn ang="0">
                    <a:pos x="32" y="13"/>
                  </a:cxn>
                  <a:cxn ang="0">
                    <a:pos x="36" y="6"/>
                  </a:cxn>
                  <a:cxn ang="0">
                    <a:pos x="41" y="0"/>
                  </a:cxn>
                  <a:cxn ang="0">
                    <a:pos x="47" y="1"/>
                  </a:cxn>
                  <a:cxn ang="0">
                    <a:pos x="54" y="4"/>
                  </a:cxn>
                  <a:cxn ang="0">
                    <a:pos x="62" y="8"/>
                  </a:cxn>
                  <a:cxn ang="0">
                    <a:pos x="70" y="12"/>
                  </a:cxn>
                  <a:cxn ang="0">
                    <a:pos x="70" y="21"/>
                  </a:cxn>
                  <a:cxn ang="0">
                    <a:pos x="70" y="29"/>
                  </a:cxn>
                  <a:cxn ang="0">
                    <a:pos x="57" y="29"/>
                  </a:cxn>
                  <a:cxn ang="0">
                    <a:pos x="43" y="29"/>
                  </a:cxn>
                  <a:cxn ang="0">
                    <a:pos x="37" y="30"/>
                  </a:cxn>
                  <a:cxn ang="0">
                    <a:pos x="33" y="32"/>
                  </a:cxn>
                  <a:cxn ang="0">
                    <a:pos x="31" y="33"/>
                  </a:cxn>
                  <a:cxn ang="0">
                    <a:pos x="30" y="35"/>
                  </a:cxn>
                  <a:cxn ang="0">
                    <a:pos x="29" y="38"/>
                  </a:cxn>
                  <a:cxn ang="0">
                    <a:pos x="29" y="41"/>
                  </a:cxn>
                  <a:cxn ang="0">
                    <a:pos x="20" y="42"/>
                  </a:cxn>
                  <a:cxn ang="0">
                    <a:pos x="15" y="44"/>
                  </a:cxn>
                  <a:cxn ang="0">
                    <a:pos x="13" y="46"/>
                  </a:cxn>
                  <a:cxn ang="0">
                    <a:pos x="12" y="50"/>
                  </a:cxn>
                  <a:cxn ang="0">
                    <a:pos x="11" y="53"/>
                  </a:cxn>
                  <a:cxn ang="0">
                    <a:pos x="10" y="56"/>
                  </a:cxn>
                  <a:cxn ang="0">
                    <a:pos x="8" y="57"/>
                  </a:cxn>
                  <a:cxn ang="0">
                    <a:pos x="6" y="58"/>
                  </a:cxn>
                  <a:cxn ang="0">
                    <a:pos x="3" y="58"/>
                  </a:cxn>
                  <a:cxn ang="0">
                    <a:pos x="0" y="58"/>
                  </a:cxn>
                </a:cxnLst>
                <a:rect l="0" t="0" r="r" b="b"/>
                <a:pathLst>
                  <a:path w="70" h="58">
                    <a:moveTo>
                      <a:pt x="0" y="58"/>
                    </a:moveTo>
                    <a:lnTo>
                      <a:pt x="1" y="50"/>
                    </a:lnTo>
                    <a:lnTo>
                      <a:pt x="3" y="42"/>
                    </a:lnTo>
                    <a:lnTo>
                      <a:pt x="7" y="35"/>
                    </a:lnTo>
                    <a:lnTo>
                      <a:pt x="11" y="29"/>
                    </a:lnTo>
                    <a:lnTo>
                      <a:pt x="20" y="29"/>
                    </a:lnTo>
                    <a:lnTo>
                      <a:pt x="29" y="29"/>
                    </a:lnTo>
                    <a:lnTo>
                      <a:pt x="30" y="21"/>
                    </a:lnTo>
                    <a:lnTo>
                      <a:pt x="32" y="13"/>
                    </a:lnTo>
                    <a:lnTo>
                      <a:pt x="36" y="6"/>
                    </a:lnTo>
                    <a:lnTo>
                      <a:pt x="41" y="0"/>
                    </a:lnTo>
                    <a:lnTo>
                      <a:pt x="47" y="1"/>
                    </a:lnTo>
                    <a:lnTo>
                      <a:pt x="54" y="4"/>
                    </a:lnTo>
                    <a:lnTo>
                      <a:pt x="62" y="8"/>
                    </a:lnTo>
                    <a:lnTo>
                      <a:pt x="70" y="12"/>
                    </a:lnTo>
                    <a:lnTo>
                      <a:pt x="70" y="21"/>
                    </a:lnTo>
                    <a:lnTo>
                      <a:pt x="70" y="29"/>
                    </a:lnTo>
                    <a:lnTo>
                      <a:pt x="57" y="29"/>
                    </a:lnTo>
                    <a:lnTo>
                      <a:pt x="43" y="29"/>
                    </a:lnTo>
                    <a:lnTo>
                      <a:pt x="37" y="30"/>
                    </a:lnTo>
                    <a:lnTo>
                      <a:pt x="33" y="32"/>
                    </a:lnTo>
                    <a:lnTo>
                      <a:pt x="31" y="33"/>
                    </a:lnTo>
                    <a:lnTo>
                      <a:pt x="30" y="35"/>
                    </a:lnTo>
                    <a:lnTo>
                      <a:pt x="29" y="38"/>
                    </a:lnTo>
                    <a:lnTo>
                      <a:pt x="29" y="41"/>
                    </a:lnTo>
                    <a:lnTo>
                      <a:pt x="20" y="42"/>
                    </a:lnTo>
                    <a:lnTo>
                      <a:pt x="15" y="44"/>
                    </a:lnTo>
                    <a:lnTo>
                      <a:pt x="13" y="46"/>
                    </a:lnTo>
                    <a:lnTo>
                      <a:pt x="12" y="50"/>
                    </a:lnTo>
                    <a:lnTo>
                      <a:pt x="11" y="53"/>
                    </a:lnTo>
                    <a:lnTo>
                      <a:pt x="10" y="56"/>
                    </a:lnTo>
                    <a:lnTo>
                      <a:pt x="8" y="57"/>
                    </a:lnTo>
                    <a:lnTo>
                      <a:pt x="6" y="58"/>
                    </a:lnTo>
                    <a:lnTo>
                      <a:pt x="3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7" name="Freeform 499"/>
              <p:cNvSpPr>
                <a:spLocks/>
              </p:cNvSpPr>
              <p:nvPr/>
            </p:nvSpPr>
            <p:spPr bwMode="auto">
              <a:xfrm>
                <a:off x="1262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8" name="Freeform 500"/>
              <p:cNvSpPr>
                <a:spLocks/>
              </p:cNvSpPr>
              <p:nvPr/>
            </p:nvSpPr>
            <p:spPr bwMode="auto">
              <a:xfrm>
                <a:off x="1323" y="50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9" name="Freeform 501"/>
              <p:cNvSpPr>
                <a:spLocks/>
              </p:cNvSpPr>
              <p:nvPr/>
            </p:nvSpPr>
            <p:spPr bwMode="auto">
              <a:xfrm>
                <a:off x="1227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0" name="Freeform 502"/>
              <p:cNvSpPr>
                <a:spLocks/>
              </p:cNvSpPr>
              <p:nvPr/>
            </p:nvSpPr>
            <p:spPr bwMode="auto">
              <a:xfrm>
                <a:off x="1248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1" name="Freeform 503"/>
              <p:cNvSpPr>
                <a:spLocks/>
              </p:cNvSpPr>
              <p:nvPr/>
            </p:nvSpPr>
            <p:spPr bwMode="auto">
              <a:xfrm>
                <a:off x="1263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2" name="Freeform 504"/>
              <p:cNvSpPr>
                <a:spLocks/>
              </p:cNvSpPr>
              <p:nvPr/>
            </p:nvSpPr>
            <p:spPr bwMode="auto">
              <a:xfrm>
                <a:off x="1294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3" name="Freeform 505"/>
              <p:cNvSpPr>
                <a:spLocks/>
              </p:cNvSpPr>
              <p:nvPr/>
            </p:nvSpPr>
            <p:spPr bwMode="auto">
              <a:xfrm>
                <a:off x="1299" y="497"/>
                <a:ext cx="1" cy="4"/>
              </a:xfrm>
              <a:custGeom>
                <a:avLst/>
                <a:gdLst/>
                <a:ahLst/>
                <a:cxnLst>
                  <a:cxn ang="0">
                    <a:pos x="1" y="145"/>
                  </a:cxn>
                  <a:cxn ang="0">
                    <a:pos x="2" y="141"/>
                  </a:cxn>
                  <a:cxn ang="0">
                    <a:pos x="5" y="137"/>
                  </a:cxn>
                  <a:cxn ang="0">
                    <a:pos x="8" y="134"/>
                  </a:cxn>
                  <a:cxn ang="0">
                    <a:pos x="13" y="133"/>
                  </a:cxn>
                  <a:cxn ang="0">
                    <a:pos x="13" y="119"/>
                  </a:cxn>
                  <a:cxn ang="0">
                    <a:pos x="13" y="104"/>
                  </a:cxn>
                  <a:cxn ang="0">
                    <a:pos x="12" y="97"/>
                  </a:cxn>
                  <a:cxn ang="0">
                    <a:pos x="10" y="92"/>
                  </a:cxn>
                  <a:cxn ang="0">
                    <a:pos x="8" y="90"/>
                  </a:cxn>
                  <a:cxn ang="0">
                    <a:pos x="6" y="88"/>
                  </a:cxn>
                  <a:cxn ang="0">
                    <a:pos x="4" y="87"/>
                  </a:cxn>
                  <a:cxn ang="0">
                    <a:pos x="1" y="87"/>
                  </a:cxn>
                  <a:cxn ang="0">
                    <a:pos x="0" y="75"/>
                  </a:cxn>
                  <a:cxn ang="0">
                    <a:pos x="0" y="66"/>
                  </a:cxn>
                  <a:cxn ang="0">
                    <a:pos x="1" y="62"/>
                  </a:cxn>
                  <a:cxn ang="0">
                    <a:pos x="3" y="60"/>
                  </a:cxn>
                  <a:cxn ang="0">
                    <a:pos x="7" y="58"/>
                  </a:cxn>
                  <a:cxn ang="0">
                    <a:pos x="13" y="58"/>
                  </a:cxn>
                  <a:cxn ang="0">
                    <a:pos x="13" y="41"/>
                  </a:cxn>
                  <a:cxn ang="0">
                    <a:pos x="13" y="27"/>
                  </a:cxn>
                  <a:cxn ang="0">
                    <a:pos x="13" y="13"/>
                  </a:cxn>
                  <a:cxn ang="0">
                    <a:pos x="13" y="0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32" y="9"/>
                  </a:cxn>
                  <a:cxn ang="0">
                    <a:pos x="36" y="19"/>
                  </a:cxn>
                  <a:cxn ang="0">
                    <a:pos x="38" y="23"/>
                  </a:cxn>
                  <a:cxn ang="0">
                    <a:pos x="37" y="26"/>
                  </a:cxn>
                  <a:cxn ang="0">
                    <a:pos x="36" y="27"/>
                  </a:cxn>
                  <a:cxn ang="0">
                    <a:pos x="35" y="28"/>
                  </a:cxn>
                  <a:cxn ang="0">
                    <a:pos x="33" y="29"/>
                  </a:cxn>
                  <a:cxn ang="0">
                    <a:pos x="30" y="29"/>
                  </a:cxn>
                  <a:cxn ang="0">
                    <a:pos x="28" y="48"/>
                  </a:cxn>
                  <a:cxn ang="0">
                    <a:pos x="27" y="73"/>
                  </a:cxn>
                  <a:cxn ang="0">
                    <a:pos x="27" y="79"/>
                  </a:cxn>
                  <a:cxn ang="0">
                    <a:pos x="28" y="85"/>
                  </a:cxn>
                  <a:cxn ang="0">
                    <a:pos x="28" y="90"/>
                  </a:cxn>
                  <a:cxn ang="0">
                    <a:pos x="30" y="95"/>
                  </a:cxn>
                  <a:cxn ang="0">
                    <a:pos x="32" y="99"/>
                  </a:cxn>
                  <a:cxn ang="0">
                    <a:pos x="34" y="102"/>
                  </a:cxn>
                  <a:cxn ang="0">
                    <a:pos x="37" y="104"/>
                  </a:cxn>
                  <a:cxn ang="0">
                    <a:pos x="42" y="104"/>
                  </a:cxn>
                  <a:cxn ang="0">
                    <a:pos x="42" y="117"/>
                  </a:cxn>
                  <a:cxn ang="0">
                    <a:pos x="42" y="133"/>
                  </a:cxn>
                  <a:cxn ang="0">
                    <a:pos x="37" y="134"/>
                  </a:cxn>
                  <a:cxn ang="0">
                    <a:pos x="34" y="137"/>
                  </a:cxn>
                  <a:cxn ang="0">
                    <a:pos x="31" y="141"/>
                  </a:cxn>
                  <a:cxn ang="0">
                    <a:pos x="30" y="145"/>
                  </a:cxn>
                  <a:cxn ang="0">
                    <a:pos x="13" y="145"/>
                  </a:cxn>
                  <a:cxn ang="0">
                    <a:pos x="1" y="145"/>
                  </a:cxn>
                </a:cxnLst>
                <a:rect l="0" t="0" r="r" b="b"/>
                <a:pathLst>
                  <a:path w="42" h="145">
                    <a:moveTo>
                      <a:pt x="1" y="145"/>
                    </a:moveTo>
                    <a:lnTo>
                      <a:pt x="2" y="141"/>
                    </a:lnTo>
                    <a:lnTo>
                      <a:pt x="5" y="137"/>
                    </a:lnTo>
                    <a:lnTo>
                      <a:pt x="8" y="134"/>
                    </a:lnTo>
                    <a:lnTo>
                      <a:pt x="13" y="133"/>
                    </a:lnTo>
                    <a:lnTo>
                      <a:pt x="13" y="119"/>
                    </a:lnTo>
                    <a:lnTo>
                      <a:pt x="13" y="104"/>
                    </a:lnTo>
                    <a:lnTo>
                      <a:pt x="12" y="97"/>
                    </a:lnTo>
                    <a:lnTo>
                      <a:pt x="10" y="92"/>
                    </a:lnTo>
                    <a:lnTo>
                      <a:pt x="8" y="90"/>
                    </a:lnTo>
                    <a:lnTo>
                      <a:pt x="6" y="88"/>
                    </a:lnTo>
                    <a:lnTo>
                      <a:pt x="4" y="87"/>
                    </a:lnTo>
                    <a:lnTo>
                      <a:pt x="1" y="87"/>
                    </a:lnTo>
                    <a:lnTo>
                      <a:pt x="0" y="75"/>
                    </a:lnTo>
                    <a:lnTo>
                      <a:pt x="0" y="66"/>
                    </a:lnTo>
                    <a:lnTo>
                      <a:pt x="1" y="62"/>
                    </a:lnTo>
                    <a:lnTo>
                      <a:pt x="3" y="60"/>
                    </a:lnTo>
                    <a:lnTo>
                      <a:pt x="7" y="58"/>
                    </a:lnTo>
                    <a:lnTo>
                      <a:pt x="13" y="58"/>
                    </a:lnTo>
                    <a:lnTo>
                      <a:pt x="13" y="41"/>
                    </a:lnTo>
                    <a:lnTo>
                      <a:pt x="13" y="27"/>
                    </a:lnTo>
                    <a:lnTo>
                      <a:pt x="13" y="13"/>
                    </a:lnTo>
                    <a:lnTo>
                      <a:pt x="13" y="0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32" y="9"/>
                    </a:lnTo>
                    <a:lnTo>
                      <a:pt x="36" y="19"/>
                    </a:lnTo>
                    <a:lnTo>
                      <a:pt x="38" y="23"/>
                    </a:lnTo>
                    <a:lnTo>
                      <a:pt x="37" y="26"/>
                    </a:lnTo>
                    <a:lnTo>
                      <a:pt x="36" y="27"/>
                    </a:lnTo>
                    <a:lnTo>
                      <a:pt x="35" y="28"/>
                    </a:lnTo>
                    <a:lnTo>
                      <a:pt x="33" y="29"/>
                    </a:lnTo>
                    <a:lnTo>
                      <a:pt x="30" y="29"/>
                    </a:lnTo>
                    <a:lnTo>
                      <a:pt x="28" y="48"/>
                    </a:lnTo>
                    <a:lnTo>
                      <a:pt x="27" y="73"/>
                    </a:lnTo>
                    <a:lnTo>
                      <a:pt x="27" y="79"/>
                    </a:lnTo>
                    <a:lnTo>
                      <a:pt x="28" y="85"/>
                    </a:lnTo>
                    <a:lnTo>
                      <a:pt x="28" y="90"/>
                    </a:lnTo>
                    <a:lnTo>
                      <a:pt x="30" y="95"/>
                    </a:lnTo>
                    <a:lnTo>
                      <a:pt x="32" y="99"/>
                    </a:lnTo>
                    <a:lnTo>
                      <a:pt x="34" y="102"/>
                    </a:lnTo>
                    <a:lnTo>
                      <a:pt x="37" y="104"/>
                    </a:lnTo>
                    <a:lnTo>
                      <a:pt x="42" y="104"/>
                    </a:lnTo>
                    <a:lnTo>
                      <a:pt x="42" y="117"/>
                    </a:lnTo>
                    <a:lnTo>
                      <a:pt x="42" y="133"/>
                    </a:lnTo>
                    <a:lnTo>
                      <a:pt x="37" y="134"/>
                    </a:lnTo>
                    <a:lnTo>
                      <a:pt x="34" y="137"/>
                    </a:lnTo>
                    <a:lnTo>
                      <a:pt x="31" y="141"/>
                    </a:lnTo>
                    <a:lnTo>
                      <a:pt x="30" y="145"/>
                    </a:lnTo>
                    <a:lnTo>
                      <a:pt x="13" y="145"/>
                    </a:lnTo>
                    <a:lnTo>
                      <a:pt x="1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4" name="Freeform 506"/>
              <p:cNvSpPr>
                <a:spLocks/>
              </p:cNvSpPr>
              <p:nvPr/>
            </p:nvSpPr>
            <p:spPr bwMode="auto">
              <a:xfrm>
                <a:off x="1312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7" y="17"/>
                  </a:cxn>
                  <a:cxn ang="0">
                    <a:pos x="18" y="13"/>
                  </a:cxn>
                  <a:cxn ang="0">
                    <a:pos x="21" y="9"/>
                  </a:cxn>
                  <a:cxn ang="0">
                    <a:pos x="25" y="4"/>
                  </a:cxn>
                  <a:cxn ang="0">
                    <a:pos x="29" y="0"/>
                  </a:cxn>
                  <a:cxn ang="0">
                    <a:pos x="25" y="5"/>
                  </a:cxn>
                  <a:cxn ang="0">
                    <a:pos x="21" y="12"/>
                  </a:cxn>
                  <a:cxn ang="0">
                    <a:pos x="18" y="20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7" y="17"/>
                    </a:lnTo>
                    <a:lnTo>
                      <a:pt x="18" y="13"/>
                    </a:lnTo>
                    <a:lnTo>
                      <a:pt x="21" y="9"/>
                    </a:lnTo>
                    <a:lnTo>
                      <a:pt x="25" y="4"/>
                    </a:lnTo>
                    <a:lnTo>
                      <a:pt x="29" y="0"/>
                    </a:lnTo>
                    <a:lnTo>
                      <a:pt x="25" y="5"/>
                    </a:lnTo>
                    <a:lnTo>
                      <a:pt x="21" y="12"/>
                    </a:lnTo>
                    <a:lnTo>
                      <a:pt x="18" y="20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5" name="Freeform 507"/>
              <p:cNvSpPr>
                <a:spLocks/>
              </p:cNvSpPr>
              <p:nvPr/>
            </p:nvSpPr>
            <p:spPr bwMode="auto">
              <a:xfrm>
                <a:off x="1320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6" name="Freeform 508"/>
              <p:cNvSpPr>
                <a:spLocks/>
              </p:cNvSpPr>
              <p:nvPr/>
            </p:nvSpPr>
            <p:spPr bwMode="auto">
              <a:xfrm>
                <a:off x="1326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7" name="Freeform 509"/>
              <p:cNvSpPr>
                <a:spLocks/>
              </p:cNvSpPr>
              <p:nvPr/>
            </p:nvSpPr>
            <p:spPr bwMode="auto">
              <a:xfrm>
                <a:off x="1326" y="500"/>
                <a:ext cx="1" cy="1"/>
              </a:xfrm>
              <a:custGeom>
                <a:avLst/>
                <a:gdLst/>
                <a:ahLst/>
                <a:cxnLst>
                  <a:cxn ang="0">
                    <a:pos x="29" y="41"/>
                  </a:cxn>
                  <a:cxn ang="0">
                    <a:pos x="29" y="33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2" y="29"/>
                  </a:cxn>
                  <a:cxn ang="0">
                    <a:pos x="7" y="21"/>
                  </a:cxn>
                  <a:cxn ang="0">
                    <a:pos x="3" y="13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2" y="12"/>
                  </a:cxn>
                  <a:cxn ang="0">
                    <a:pos x="20" y="12"/>
                  </a:cxn>
                  <a:cxn ang="0">
                    <a:pos x="29" y="12"/>
                  </a:cxn>
                  <a:cxn ang="0">
                    <a:pos x="31" y="21"/>
                  </a:cxn>
                  <a:cxn ang="0">
                    <a:pos x="35" y="31"/>
                  </a:cxn>
                  <a:cxn ang="0">
                    <a:pos x="36" y="35"/>
                  </a:cxn>
                  <a:cxn ang="0">
                    <a:pos x="36" y="38"/>
                  </a:cxn>
                  <a:cxn ang="0">
                    <a:pos x="35" y="39"/>
                  </a:cxn>
                  <a:cxn ang="0">
                    <a:pos x="34" y="40"/>
                  </a:cxn>
                  <a:cxn ang="0">
                    <a:pos x="32" y="41"/>
                  </a:cxn>
                  <a:cxn ang="0">
                    <a:pos x="29" y="41"/>
                  </a:cxn>
                </a:cxnLst>
                <a:rect l="0" t="0" r="r" b="b"/>
                <a:pathLst>
                  <a:path w="36" h="41">
                    <a:moveTo>
                      <a:pt x="29" y="41"/>
                    </a:moveTo>
                    <a:lnTo>
                      <a:pt x="29" y="33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2" y="29"/>
                    </a:lnTo>
                    <a:lnTo>
                      <a:pt x="7" y="21"/>
                    </a:lnTo>
                    <a:lnTo>
                      <a:pt x="3" y="13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2" y="12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31" y="21"/>
                    </a:lnTo>
                    <a:lnTo>
                      <a:pt x="35" y="31"/>
                    </a:lnTo>
                    <a:lnTo>
                      <a:pt x="36" y="35"/>
                    </a:lnTo>
                    <a:lnTo>
                      <a:pt x="36" y="38"/>
                    </a:lnTo>
                    <a:lnTo>
                      <a:pt x="35" y="39"/>
                    </a:lnTo>
                    <a:lnTo>
                      <a:pt x="34" y="40"/>
                    </a:lnTo>
                    <a:lnTo>
                      <a:pt x="32" y="41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8" name="Freeform 510"/>
              <p:cNvSpPr>
                <a:spLocks/>
              </p:cNvSpPr>
              <p:nvPr/>
            </p:nvSpPr>
            <p:spPr bwMode="auto">
              <a:xfrm>
                <a:off x="1219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9" name="Freeform 511"/>
              <p:cNvSpPr>
                <a:spLocks/>
              </p:cNvSpPr>
              <p:nvPr/>
            </p:nvSpPr>
            <p:spPr bwMode="auto">
              <a:xfrm>
                <a:off x="1220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0" name="Freeform 512"/>
              <p:cNvSpPr>
                <a:spLocks/>
              </p:cNvSpPr>
              <p:nvPr/>
            </p:nvSpPr>
            <p:spPr bwMode="auto">
              <a:xfrm>
                <a:off x="1234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1" name="Freeform 513"/>
              <p:cNvSpPr>
                <a:spLocks/>
              </p:cNvSpPr>
              <p:nvPr/>
            </p:nvSpPr>
            <p:spPr bwMode="auto">
              <a:xfrm>
                <a:off x="1235" y="499"/>
                <a:ext cx="1" cy="1"/>
              </a:xfrm>
              <a:custGeom>
                <a:avLst/>
                <a:gdLst/>
                <a:ahLst/>
                <a:cxnLst>
                  <a:cxn ang="0">
                    <a:pos x="11" y="58"/>
                  </a:cxn>
                  <a:cxn ang="0">
                    <a:pos x="7" y="50"/>
                  </a:cxn>
                  <a:cxn ang="0">
                    <a:pos x="3" y="42"/>
                  </a:cxn>
                  <a:cxn ang="0">
                    <a:pos x="1" y="35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29" y="29"/>
                  </a:cxn>
                  <a:cxn ang="0">
                    <a:pos x="29" y="13"/>
                  </a:cxn>
                  <a:cxn ang="0">
                    <a:pos x="29" y="0"/>
                  </a:cxn>
                  <a:cxn ang="0">
                    <a:pos x="32" y="4"/>
                  </a:cxn>
                  <a:cxn ang="0">
                    <a:pos x="40" y="12"/>
                  </a:cxn>
                  <a:cxn ang="0">
                    <a:pos x="49" y="12"/>
                  </a:cxn>
                  <a:cxn ang="0">
                    <a:pos x="58" y="12"/>
                  </a:cxn>
                  <a:cxn ang="0">
                    <a:pos x="58" y="21"/>
                  </a:cxn>
                  <a:cxn ang="0">
                    <a:pos x="58" y="29"/>
                  </a:cxn>
                  <a:cxn ang="0">
                    <a:pos x="41" y="29"/>
                  </a:cxn>
                  <a:cxn ang="0">
                    <a:pos x="29" y="29"/>
                  </a:cxn>
                  <a:cxn ang="0">
                    <a:pos x="29" y="42"/>
                  </a:cxn>
                  <a:cxn ang="0">
                    <a:pos x="29" y="58"/>
                  </a:cxn>
                  <a:cxn ang="0">
                    <a:pos x="20" y="58"/>
                  </a:cxn>
                  <a:cxn ang="0">
                    <a:pos x="11" y="58"/>
                  </a:cxn>
                </a:cxnLst>
                <a:rect l="0" t="0" r="r" b="b"/>
                <a:pathLst>
                  <a:path w="58" h="58">
                    <a:moveTo>
                      <a:pt x="11" y="58"/>
                    </a:moveTo>
                    <a:lnTo>
                      <a:pt x="7" y="50"/>
                    </a:lnTo>
                    <a:lnTo>
                      <a:pt x="3" y="42"/>
                    </a:lnTo>
                    <a:lnTo>
                      <a:pt x="1" y="35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29" y="29"/>
                    </a:lnTo>
                    <a:lnTo>
                      <a:pt x="29" y="13"/>
                    </a:lnTo>
                    <a:lnTo>
                      <a:pt x="29" y="0"/>
                    </a:lnTo>
                    <a:lnTo>
                      <a:pt x="32" y="4"/>
                    </a:lnTo>
                    <a:lnTo>
                      <a:pt x="40" y="12"/>
                    </a:lnTo>
                    <a:lnTo>
                      <a:pt x="49" y="12"/>
                    </a:lnTo>
                    <a:lnTo>
                      <a:pt x="58" y="12"/>
                    </a:lnTo>
                    <a:lnTo>
                      <a:pt x="58" y="21"/>
                    </a:lnTo>
                    <a:lnTo>
                      <a:pt x="58" y="29"/>
                    </a:lnTo>
                    <a:lnTo>
                      <a:pt x="41" y="29"/>
                    </a:lnTo>
                    <a:lnTo>
                      <a:pt x="29" y="29"/>
                    </a:lnTo>
                    <a:lnTo>
                      <a:pt x="29" y="42"/>
                    </a:lnTo>
                    <a:lnTo>
                      <a:pt x="29" y="58"/>
                    </a:lnTo>
                    <a:lnTo>
                      <a:pt x="20" y="58"/>
                    </a:lnTo>
                    <a:lnTo>
                      <a:pt x="11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2" name="Freeform 514"/>
              <p:cNvSpPr>
                <a:spLocks/>
              </p:cNvSpPr>
              <p:nvPr/>
            </p:nvSpPr>
            <p:spPr bwMode="auto">
              <a:xfrm>
                <a:off x="1239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7" y="4"/>
                  </a:cxn>
                  <a:cxn ang="0">
                    <a:pos x="3" y="9"/>
                  </a:cxn>
                  <a:cxn ang="0">
                    <a:pos x="1" y="13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7" y="4"/>
                    </a:lnTo>
                    <a:lnTo>
                      <a:pt x="3" y="9"/>
                    </a:lnTo>
                    <a:lnTo>
                      <a:pt x="1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3" name="Freeform 515"/>
              <p:cNvSpPr>
                <a:spLocks/>
              </p:cNvSpPr>
              <p:nvPr/>
            </p:nvSpPr>
            <p:spPr bwMode="auto">
              <a:xfrm>
                <a:off x="1240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7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0"/>
                  </a:cxn>
                  <a:cxn ang="0">
                    <a:pos x="11" y="21"/>
                  </a:cxn>
                  <a:cxn ang="0">
                    <a:pos x="11" y="33"/>
                  </a:cxn>
                  <a:cxn ang="0">
                    <a:pos x="11" y="46"/>
                  </a:cxn>
                  <a:cxn ang="0">
                    <a:pos x="8" y="46"/>
                  </a:cxn>
                  <a:cxn ang="0">
                    <a:pos x="0" y="46"/>
                  </a:cxn>
                </a:cxnLst>
                <a:rect l="0" t="0" r="r" b="b"/>
                <a:pathLst>
                  <a:path w="11" h="46">
                    <a:moveTo>
                      <a:pt x="0" y="46"/>
                    </a:moveTo>
                    <a:lnTo>
                      <a:pt x="0" y="37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11" y="21"/>
                    </a:lnTo>
                    <a:lnTo>
                      <a:pt x="11" y="33"/>
                    </a:lnTo>
                    <a:lnTo>
                      <a:pt x="11" y="46"/>
                    </a:lnTo>
                    <a:lnTo>
                      <a:pt x="8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4" name="Freeform 516"/>
              <p:cNvSpPr>
                <a:spLocks/>
              </p:cNvSpPr>
              <p:nvPr/>
            </p:nvSpPr>
            <p:spPr bwMode="auto">
              <a:xfrm>
                <a:off x="1264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5" name="Freeform 517"/>
              <p:cNvSpPr>
                <a:spLocks/>
              </p:cNvSpPr>
              <p:nvPr/>
            </p:nvSpPr>
            <p:spPr bwMode="auto">
              <a:xfrm>
                <a:off x="1293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6" name="Freeform 518"/>
              <p:cNvSpPr>
                <a:spLocks/>
              </p:cNvSpPr>
              <p:nvPr/>
            </p:nvSpPr>
            <p:spPr bwMode="auto">
              <a:xfrm>
                <a:off x="1309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7" name="Freeform 519"/>
              <p:cNvSpPr>
                <a:spLocks/>
              </p:cNvSpPr>
              <p:nvPr/>
            </p:nvSpPr>
            <p:spPr bwMode="auto">
              <a:xfrm>
                <a:off x="1176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4" y="9"/>
                  </a:cxn>
                  <a:cxn ang="0">
                    <a:pos x="9" y="5"/>
                  </a:cxn>
                  <a:cxn ang="0">
                    <a:pos x="13" y="2"/>
                  </a:cxn>
                  <a:cxn ang="0">
                    <a:pos x="18" y="1"/>
                  </a:cxn>
                  <a:cxn ang="0">
                    <a:pos x="29" y="1"/>
                  </a:cxn>
                  <a:cxn ang="0">
                    <a:pos x="39" y="0"/>
                  </a:cxn>
                  <a:cxn ang="0">
                    <a:pos x="42" y="2"/>
                  </a:cxn>
                  <a:cxn ang="0">
                    <a:pos x="44" y="4"/>
                  </a:cxn>
                  <a:cxn ang="0">
                    <a:pos x="46" y="7"/>
                  </a:cxn>
                  <a:cxn ang="0">
                    <a:pos x="47" y="13"/>
                  </a:cxn>
                  <a:cxn ang="0">
                    <a:pos x="38" y="13"/>
                  </a:cxn>
                  <a:cxn ang="0">
                    <a:pos x="29" y="13"/>
                  </a:cxn>
                  <a:cxn ang="0">
                    <a:pos x="29" y="25"/>
                  </a:cxn>
                  <a:cxn ang="0">
                    <a:pos x="29" y="42"/>
                  </a:cxn>
                  <a:cxn ang="0">
                    <a:pos x="12" y="42"/>
                  </a:cxn>
                  <a:cxn ang="0">
                    <a:pos x="0" y="42"/>
                  </a:cxn>
                </a:cxnLst>
                <a:rect l="0" t="0" r="r" b="b"/>
                <a:pathLst>
                  <a:path w="47" h="42">
                    <a:moveTo>
                      <a:pt x="0" y="42"/>
                    </a:moveTo>
                    <a:lnTo>
                      <a:pt x="0" y="25"/>
                    </a:lnTo>
                    <a:lnTo>
                      <a:pt x="0" y="13"/>
                    </a:lnTo>
                    <a:lnTo>
                      <a:pt x="4" y="9"/>
                    </a:lnTo>
                    <a:lnTo>
                      <a:pt x="9" y="5"/>
                    </a:lnTo>
                    <a:lnTo>
                      <a:pt x="13" y="2"/>
                    </a:lnTo>
                    <a:lnTo>
                      <a:pt x="18" y="1"/>
                    </a:lnTo>
                    <a:lnTo>
                      <a:pt x="29" y="1"/>
                    </a:lnTo>
                    <a:lnTo>
                      <a:pt x="39" y="0"/>
                    </a:lnTo>
                    <a:lnTo>
                      <a:pt x="42" y="2"/>
                    </a:lnTo>
                    <a:lnTo>
                      <a:pt x="44" y="4"/>
                    </a:lnTo>
                    <a:lnTo>
                      <a:pt x="46" y="7"/>
                    </a:lnTo>
                    <a:lnTo>
                      <a:pt x="47" y="13"/>
                    </a:lnTo>
                    <a:lnTo>
                      <a:pt x="38" y="13"/>
                    </a:lnTo>
                    <a:lnTo>
                      <a:pt x="29" y="13"/>
                    </a:lnTo>
                    <a:lnTo>
                      <a:pt x="29" y="25"/>
                    </a:lnTo>
                    <a:lnTo>
                      <a:pt x="29" y="42"/>
                    </a:lnTo>
                    <a:lnTo>
                      <a:pt x="1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8" name="Freeform 520"/>
              <p:cNvSpPr>
                <a:spLocks/>
              </p:cNvSpPr>
              <p:nvPr/>
            </p:nvSpPr>
            <p:spPr bwMode="auto">
              <a:xfrm>
                <a:off x="1262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9" name="Freeform 521"/>
              <p:cNvSpPr>
                <a:spLocks/>
              </p:cNvSpPr>
              <p:nvPr/>
            </p:nvSpPr>
            <p:spPr bwMode="auto">
              <a:xfrm>
                <a:off x="1271" y="499"/>
                <a:ext cx="1" cy="1"/>
              </a:xfrm>
              <a:custGeom>
                <a:avLst/>
                <a:gdLst/>
                <a:ahLst/>
                <a:cxnLst>
                  <a:cxn ang="0">
                    <a:pos x="19" y="29"/>
                  </a:cxn>
                  <a:cxn ang="0">
                    <a:pos x="19" y="21"/>
                  </a:cxn>
                  <a:cxn ang="0">
                    <a:pos x="19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21" y="9"/>
                  </a:cxn>
                  <a:cxn ang="0">
                    <a:pos x="25" y="19"/>
                  </a:cxn>
                  <a:cxn ang="0">
                    <a:pos x="26" y="23"/>
                  </a:cxn>
                  <a:cxn ang="0">
                    <a:pos x="26" y="26"/>
                  </a:cxn>
                  <a:cxn ang="0">
                    <a:pos x="25" y="27"/>
                  </a:cxn>
                  <a:cxn ang="0">
                    <a:pos x="24" y="28"/>
                  </a:cxn>
                  <a:cxn ang="0">
                    <a:pos x="22" y="29"/>
                  </a:cxn>
                  <a:cxn ang="0">
                    <a:pos x="19" y="29"/>
                  </a:cxn>
                </a:cxnLst>
                <a:rect l="0" t="0" r="r" b="b"/>
                <a:pathLst>
                  <a:path w="26" h="29">
                    <a:moveTo>
                      <a:pt x="19" y="29"/>
                    </a:moveTo>
                    <a:lnTo>
                      <a:pt x="19" y="21"/>
                    </a:lnTo>
                    <a:lnTo>
                      <a:pt x="19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21" y="9"/>
                    </a:lnTo>
                    <a:lnTo>
                      <a:pt x="25" y="19"/>
                    </a:lnTo>
                    <a:lnTo>
                      <a:pt x="26" y="23"/>
                    </a:lnTo>
                    <a:lnTo>
                      <a:pt x="26" y="26"/>
                    </a:lnTo>
                    <a:lnTo>
                      <a:pt x="25" y="27"/>
                    </a:lnTo>
                    <a:lnTo>
                      <a:pt x="24" y="28"/>
                    </a:lnTo>
                    <a:lnTo>
                      <a:pt x="22" y="29"/>
                    </a:lnTo>
                    <a:lnTo>
                      <a:pt x="19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0" name="Freeform 522"/>
              <p:cNvSpPr>
                <a:spLocks/>
              </p:cNvSpPr>
              <p:nvPr/>
            </p:nvSpPr>
            <p:spPr bwMode="auto">
              <a:xfrm>
                <a:off x="1294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1" name="Freeform 523"/>
              <p:cNvSpPr>
                <a:spLocks/>
              </p:cNvSpPr>
              <p:nvPr/>
            </p:nvSpPr>
            <p:spPr bwMode="auto">
              <a:xfrm>
                <a:off x="1306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2" name="Freeform 524"/>
              <p:cNvSpPr>
                <a:spLocks/>
              </p:cNvSpPr>
              <p:nvPr/>
            </p:nvSpPr>
            <p:spPr bwMode="auto">
              <a:xfrm>
                <a:off x="1316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7"/>
                  </a:cxn>
                  <a:cxn ang="0">
                    <a:pos x="11" y="41"/>
                  </a:cxn>
                  <a:cxn ang="0">
                    <a:pos x="11" y="58"/>
                  </a:cxn>
                  <a:cxn ang="0">
                    <a:pos x="7" y="58"/>
                  </a:cxn>
                  <a:cxn ang="0">
                    <a:pos x="0" y="58"/>
                  </a:cxn>
                </a:cxnLst>
                <a:rect l="0" t="0" r="r" b="b"/>
                <a:pathLst>
                  <a:path w="11" h="58">
                    <a:moveTo>
                      <a:pt x="0" y="58"/>
                    </a:moveTo>
                    <a:lnTo>
                      <a:pt x="0" y="45"/>
                    </a:lnTo>
                    <a:lnTo>
                      <a:pt x="0" y="31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7"/>
                    </a:lnTo>
                    <a:lnTo>
                      <a:pt x="11" y="41"/>
                    </a:lnTo>
                    <a:lnTo>
                      <a:pt x="11" y="58"/>
                    </a:lnTo>
                    <a:lnTo>
                      <a:pt x="7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3" name="Freeform 525"/>
              <p:cNvSpPr>
                <a:spLocks/>
              </p:cNvSpPr>
              <p:nvPr/>
            </p:nvSpPr>
            <p:spPr bwMode="auto">
              <a:xfrm>
                <a:off x="1321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4" name="Freeform 526"/>
              <p:cNvSpPr>
                <a:spLocks/>
              </p:cNvSpPr>
              <p:nvPr/>
            </p:nvSpPr>
            <p:spPr bwMode="auto">
              <a:xfrm>
                <a:off x="1325" y="5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5" name="Freeform 527"/>
              <p:cNvSpPr>
                <a:spLocks/>
              </p:cNvSpPr>
              <p:nvPr/>
            </p:nvSpPr>
            <p:spPr bwMode="auto">
              <a:xfrm>
                <a:off x="1232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6" name="Freeform 528"/>
              <p:cNvSpPr>
                <a:spLocks/>
              </p:cNvSpPr>
              <p:nvPr/>
            </p:nvSpPr>
            <p:spPr bwMode="auto">
              <a:xfrm>
                <a:off x="1233" y="499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1"/>
                  </a:cxn>
                  <a:cxn ang="0">
                    <a:pos x="3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2"/>
                  </a:cxn>
                  <a:cxn ang="0">
                    <a:pos x="20" y="12"/>
                  </a:cxn>
                  <a:cxn ang="0">
                    <a:pos x="29" y="12"/>
                  </a:cxn>
                  <a:cxn ang="0">
                    <a:pos x="29" y="21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29" h="29">
                    <a:moveTo>
                      <a:pt x="11" y="29"/>
                    </a:moveTo>
                    <a:lnTo>
                      <a:pt x="7" y="21"/>
                    </a:lnTo>
                    <a:lnTo>
                      <a:pt x="3" y="13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2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29" y="21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7" name="Freeform 529"/>
              <p:cNvSpPr>
                <a:spLocks/>
              </p:cNvSpPr>
              <p:nvPr/>
            </p:nvSpPr>
            <p:spPr bwMode="auto">
              <a:xfrm>
                <a:off x="1238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8" name="Freeform 530"/>
              <p:cNvSpPr>
                <a:spLocks/>
              </p:cNvSpPr>
              <p:nvPr/>
            </p:nvSpPr>
            <p:spPr bwMode="auto">
              <a:xfrm>
                <a:off x="1293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9" name="Freeform 531"/>
              <p:cNvSpPr>
                <a:spLocks/>
              </p:cNvSpPr>
              <p:nvPr/>
            </p:nvSpPr>
            <p:spPr bwMode="auto">
              <a:xfrm>
                <a:off x="1296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0" name="Freeform 532"/>
              <p:cNvSpPr>
                <a:spLocks/>
              </p:cNvSpPr>
              <p:nvPr/>
            </p:nvSpPr>
            <p:spPr bwMode="auto">
              <a:xfrm>
                <a:off x="1310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1" name="Freeform 533"/>
              <p:cNvSpPr>
                <a:spLocks/>
              </p:cNvSpPr>
              <p:nvPr/>
            </p:nvSpPr>
            <p:spPr bwMode="auto">
              <a:xfrm>
                <a:off x="1331" y="498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27"/>
                  </a:cxn>
                  <a:cxn ang="0">
                    <a:pos x="12" y="42"/>
                  </a:cxn>
                  <a:cxn ang="0">
                    <a:pos x="12" y="58"/>
                  </a:cxn>
                  <a:cxn ang="0">
                    <a:pos x="8" y="58"/>
                  </a:cxn>
                  <a:cxn ang="0">
                    <a:pos x="0" y="58"/>
                  </a:cxn>
                </a:cxnLst>
                <a:rect l="0" t="0" r="r" b="b"/>
                <a:pathLst>
                  <a:path w="12" h="58">
                    <a:moveTo>
                      <a:pt x="0" y="58"/>
                    </a:moveTo>
                    <a:lnTo>
                      <a:pt x="0" y="45"/>
                    </a:lnTo>
                    <a:lnTo>
                      <a:pt x="0" y="31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27"/>
                    </a:lnTo>
                    <a:lnTo>
                      <a:pt x="12" y="42"/>
                    </a:lnTo>
                    <a:lnTo>
                      <a:pt x="12" y="58"/>
                    </a:lnTo>
                    <a:lnTo>
                      <a:pt x="8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2" name="Freeform 534"/>
              <p:cNvSpPr>
                <a:spLocks/>
              </p:cNvSpPr>
              <p:nvPr/>
            </p:nvSpPr>
            <p:spPr bwMode="auto">
              <a:xfrm>
                <a:off x="1263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3" name="Freeform 535"/>
              <p:cNvSpPr>
                <a:spLocks/>
              </p:cNvSpPr>
              <p:nvPr/>
            </p:nvSpPr>
            <p:spPr bwMode="auto">
              <a:xfrm>
                <a:off x="1294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4" name="Freeform 536"/>
              <p:cNvSpPr>
                <a:spLocks/>
              </p:cNvSpPr>
              <p:nvPr/>
            </p:nvSpPr>
            <p:spPr bwMode="auto">
              <a:xfrm>
                <a:off x="1320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8"/>
                  </a:cxn>
                  <a:cxn ang="0">
                    <a:pos x="11" y="17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20" y="18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8"/>
                    </a:lnTo>
                    <a:lnTo>
                      <a:pt x="11" y="17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20" y="18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5" name="Freeform 537"/>
              <p:cNvSpPr>
                <a:spLocks/>
              </p:cNvSpPr>
              <p:nvPr/>
            </p:nvSpPr>
            <p:spPr bwMode="auto">
              <a:xfrm>
                <a:off x="1322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6" name="Freeform 538"/>
              <p:cNvSpPr>
                <a:spLocks/>
              </p:cNvSpPr>
              <p:nvPr/>
            </p:nvSpPr>
            <p:spPr bwMode="auto">
              <a:xfrm>
                <a:off x="1237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7" name="Freeform 539"/>
              <p:cNvSpPr>
                <a:spLocks/>
              </p:cNvSpPr>
              <p:nvPr/>
            </p:nvSpPr>
            <p:spPr bwMode="auto">
              <a:xfrm>
                <a:off x="1264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8" name="Freeform 540"/>
              <p:cNvSpPr>
                <a:spLocks/>
              </p:cNvSpPr>
              <p:nvPr/>
            </p:nvSpPr>
            <p:spPr bwMode="auto">
              <a:xfrm>
                <a:off x="1266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6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6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9" name="Freeform 541"/>
              <p:cNvSpPr>
                <a:spLocks/>
              </p:cNvSpPr>
              <p:nvPr/>
            </p:nvSpPr>
            <p:spPr bwMode="auto">
              <a:xfrm>
                <a:off x="1271" y="498"/>
                <a:ext cx="1" cy="1"/>
              </a:xfrm>
              <a:custGeom>
                <a:avLst/>
                <a:gdLst/>
                <a:ahLst/>
                <a:cxnLst>
                  <a:cxn ang="0">
                    <a:pos x="19" y="58"/>
                  </a:cxn>
                  <a:cxn ang="0">
                    <a:pos x="19" y="44"/>
                  </a:cxn>
                  <a:cxn ang="0">
                    <a:pos x="17" y="29"/>
                  </a:cxn>
                  <a:cxn ang="0">
                    <a:pos x="14" y="22"/>
                  </a:cxn>
                  <a:cxn ang="0">
                    <a:pos x="10" y="17"/>
                  </a:cxn>
                  <a:cxn ang="0">
                    <a:pos x="8" y="15"/>
                  </a:cxn>
                  <a:cxn ang="0">
                    <a:pos x="6" y="13"/>
                  </a:cxn>
                  <a:cxn ang="0">
                    <a:pos x="3" y="12"/>
                  </a:cxn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4"/>
                  </a:cxn>
                  <a:cxn ang="0">
                    <a:pos x="22" y="8"/>
                  </a:cxn>
                  <a:cxn ang="0">
                    <a:pos x="31" y="12"/>
                  </a:cxn>
                  <a:cxn ang="0">
                    <a:pos x="31" y="26"/>
                  </a:cxn>
                  <a:cxn ang="0">
                    <a:pos x="31" y="42"/>
                  </a:cxn>
                  <a:cxn ang="0">
                    <a:pos x="30" y="48"/>
                  </a:cxn>
                  <a:cxn ang="0">
                    <a:pos x="28" y="53"/>
                  </a:cxn>
                  <a:cxn ang="0">
                    <a:pos x="26" y="56"/>
                  </a:cxn>
                  <a:cxn ang="0">
                    <a:pos x="24" y="57"/>
                  </a:cxn>
                  <a:cxn ang="0">
                    <a:pos x="22" y="58"/>
                  </a:cxn>
                  <a:cxn ang="0">
                    <a:pos x="19" y="58"/>
                  </a:cxn>
                </a:cxnLst>
                <a:rect l="0" t="0" r="r" b="b"/>
                <a:pathLst>
                  <a:path w="31" h="58">
                    <a:moveTo>
                      <a:pt x="19" y="58"/>
                    </a:moveTo>
                    <a:lnTo>
                      <a:pt x="19" y="44"/>
                    </a:lnTo>
                    <a:lnTo>
                      <a:pt x="17" y="29"/>
                    </a:lnTo>
                    <a:lnTo>
                      <a:pt x="14" y="22"/>
                    </a:lnTo>
                    <a:lnTo>
                      <a:pt x="10" y="17"/>
                    </a:lnTo>
                    <a:lnTo>
                      <a:pt x="8" y="15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4"/>
                    </a:lnTo>
                    <a:lnTo>
                      <a:pt x="22" y="8"/>
                    </a:lnTo>
                    <a:lnTo>
                      <a:pt x="31" y="12"/>
                    </a:lnTo>
                    <a:lnTo>
                      <a:pt x="31" y="26"/>
                    </a:lnTo>
                    <a:lnTo>
                      <a:pt x="31" y="42"/>
                    </a:lnTo>
                    <a:lnTo>
                      <a:pt x="30" y="48"/>
                    </a:lnTo>
                    <a:lnTo>
                      <a:pt x="28" y="53"/>
                    </a:lnTo>
                    <a:lnTo>
                      <a:pt x="26" y="56"/>
                    </a:lnTo>
                    <a:lnTo>
                      <a:pt x="24" y="57"/>
                    </a:lnTo>
                    <a:lnTo>
                      <a:pt x="22" y="58"/>
                    </a:lnTo>
                    <a:lnTo>
                      <a:pt x="19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0" name="Freeform 542"/>
              <p:cNvSpPr>
                <a:spLocks/>
              </p:cNvSpPr>
              <p:nvPr/>
            </p:nvSpPr>
            <p:spPr bwMode="auto">
              <a:xfrm>
                <a:off x="1296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1" name="Freeform 543"/>
              <p:cNvSpPr>
                <a:spLocks/>
              </p:cNvSpPr>
              <p:nvPr/>
            </p:nvSpPr>
            <p:spPr bwMode="auto">
              <a:xfrm>
                <a:off x="1323" y="4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2" name="Freeform 544"/>
              <p:cNvSpPr>
                <a:spLocks/>
              </p:cNvSpPr>
              <p:nvPr/>
            </p:nvSpPr>
            <p:spPr bwMode="auto">
              <a:xfrm>
                <a:off x="1227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3" name="Freeform 545"/>
              <p:cNvSpPr>
                <a:spLocks/>
              </p:cNvSpPr>
              <p:nvPr/>
            </p:nvSpPr>
            <p:spPr bwMode="auto">
              <a:xfrm>
                <a:off x="1232" y="498"/>
                <a:ext cx="1" cy="1"/>
              </a:xfrm>
              <a:custGeom>
                <a:avLst/>
                <a:gdLst/>
                <a:ahLst/>
                <a:cxnLst>
                  <a:cxn ang="0">
                    <a:pos x="29" y="41"/>
                  </a:cxn>
                  <a:cxn ang="0">
                    <a:pos x="29" y="33"/>
                  </a:cxn>
                  <a:cxn ang="0">
                    <a:pos x="29" y="29"/>
                  </a:cxn>
                  <a:cxn ang="0">
                    <a:pos x="13" y="29"/>
                  </a:cxn>
                  <a:cxn ang="0">
                    <a:pos x="0" y="29"/>
                  </a:cxn>
                  <a:cxn ang="0">
                    <a:pos x="1" y="21"/>
                  </a:cxn>
                  <a:cxn ang="0">
                    <a:pos x="4" y="12"/>
                  </a:cxn>
                  <a:cxn ang="0">
                    <a:pos x="8" y="6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9" y="33"/>
                  </a:cxn>
                  <a:cxn ang="0">
                    <a:pos x="29" y="41"/>
                  </a:cxn>
                </a:cxnLst>
                <a:rect l="0" t="0" r="r" b="b"/>
                <a:pathLst>
                  <a:path w="29" h="41">
                    <a:moveTo>
                      <a:pt x="29" y="41"/>
                    </a:moveTo>
                    <a:lnTo>
                      <a:pt x="29" y="33"/>
                    </a:lnTo>
                    <a:lnTo>
                      <a:pt x="29" y="29"/>
                    </a:lnTo>
                    <a:lnTo>
                      <a:pt x="13" y="29"/>
                    </a:lnTo>
                    <a:lnTo>
                      <a:pt x="0" y="29"/>
                    </a:lnTo>
                    <a:lnTo>
                      <a:pt x="1" y="21"/>
                    </a:lnTo>
                    <a:lnTo>
                      <a:pt x="4" y="12"/>
                    </a:lnTo>
                    <a:lnTo>
                      <a:pt x="8" y="6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9" y="33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4" name="Freeform 546"/>
              <p:cNvSpPr>
                <a:spLocks/>
              </p:cNvSpPr>
              <p:nvPr/>
            </p:nvSpPr>
            <p:spPr bwMode="auto">
              <a:xfrm>
                <a:off x="1234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5" name="Freeform 547"/>
              <p:cNvSpPr>
                <a:spLocks/>
              </p:cNvSpPr>
              <p:nvPr/>
            </p:nvSpPr>
            <p:spPr bwMode="auto">
              <a:xfrm>
                <a:off x="1235" y="496"/>
                <a:ext cx="4" cy="3"/>
              </a:xfrm>
              <a:custGeom>
                <a:avLst/>
                <a:gdLst/>
                <a:ahLst/>
                <a:cxnLst>
                  <a:cxn ang="0">
                    <a:pos x="29" y="92"/>
                  </a:cxn>
                  <a:cxn ang="0">
                    <a:pos x="20" y="88"/>
                  </a:cxn>
                  <a:cxn ang="0">
                    <a:pos x="7" y="84"/>
                  </a:cxn>
                  <a:cxn ang="0">
                    <a:pos x="1" y="75"/>
                  </a:cxn>
                  <a:cxn ang="0">
                    <a:pos x="0" y="54"/>
                  </a:cxn>
                  <a:cxn ang="0">
                    <a:pos x="1" y="37"/>
                  </a:cxn>
                  <a:cxn ang="0">
                    <a:pos x="7" y="31"/>
                  </a:cxn>
                  <a:cxn ang="0">
                    <a:pos x="20" y="30"/>
                  </a:cxn>
                  <a:cxn ang="0">
                    <a:pos x="30" y="26"/>
                  </a:cxn>
                  <a:cxn ang="0">
                    <a:pos x="36" y="17"/>
                  </a:cxn>
                  <a:cxn ang="0">
                    <a:pos x="40" y="21"/>
                  </a:cxn>
                  <a:cxn ang="0">
                    <a:pos x="49" y="30"/>
                  </a:cxn>
                  <a:cxn ang="0">
                    <a:pos x="58" y="13"/>
                  </a:cxn>
                  <a:cxn ang="0">
                    <a:pos x="70" y="0"/>
                  </a:cxn>
                  <a:cxn ang="0">
                    <a:pos x="83" y="1"/>
                  </a:cxn>
                  <a:cxn ang="0">
                    <a:pos x="87" y="7"/>
                  </a:cxn>
                  <a:cxn ang="0">
                    <a:pos x="79" y="13"/>
                  </a:cxn>
                  <a:cxn ang="0">
                    <a:pos x="65" y="17"/>
                  </a:cxn>
                  <a:cxn ang="0">
                    <a:pos x="59" y="26"/>
                  </a:cxn>
                  <a:cxn ang="0">
                    <a:pos x="58" y="42"/>
                  </a:cxn>
                  <a:cxn ang="0">
                    <a:pos x="71" y="59"/>
                  </a:cxn>
                  <a:cxn ang="0">
                    <a:pos x="88" y="42"/>
                  </a:cxn>
                  <a:cxn ang="0">
                    <a:pos x="91" y="34"/>
                  </a:cxn>
                  <a:cxn ang="0">
                    <a:pos x="108" y="42"/>
                  </a:cxn>
                  <a:cxn ang="0">
                    <a:pos x="117" y="50"/>
                  </a:cxn>
                  <a:cxn ang="0">
                    <a:pos x="128" y="59"/>
                  </a:cxn>
                  <a:cxn ang="0">
                    <a:pos x="141" y="60"/>
                  </a:cxn>
                  <a:cxn ang="0">
                    <a:pos x="145" y="65"/>
                  </a:cxn>
                  <a:cxn ang="0">
                    <a:pos x="137" y="71"/>
                  </a:cxn>
                  <a:cxn ang="0">
                    <a:pos x="124" y="75"/>
                  </a:cxn>
                  <a:cxn ang="0">
                    <a:pos x="118" y="84"/>
                  </a:cxn>
                  <a:cxn ang="0">
                    <a:pos x="117" y="71"/>
                  </a:cxn>
                  <a:cxn ang="0">
                    <a:pos x="105" y="59"/>
                  </a:cxn>
                  <a:cxn ang="0">
                    <a:pos x="92" y="60"/>
                  </a:cxn>
                  <a:cxn ang="0">
                    <a:pos x="88" y="65"/>
                  </a:cxn>
                  <a:cxn ang="0">
                    <a:pos x="71" y="71"/>
                  </a:cxn>
                  <a:cxn ang="0">
                    <a:pos x="53" y="67"/>
                  </a:cxn>
                  <a:cxn ang="0">
                    <a:pos x="45" y="60"/>
                  </a:cxn>
                  <a:cxn ang="0">
                    <a:pos x="41" y="70"/>
                  </a:cxn>
                  <a:cxn ang="0">
                    <a:pos x="40" y="90"/>
                  </a:cxn>
                  <a:cxn ang="0">
                    <a:pos x="36" y="97"/>
                  </a:cxn>
                  <a:cxn ang="0">
                    <a:pos x="31" y="100"/>
                  </a:cxn>
                </a:cxnLst>
                <a:rect l="0" t="0" r="r" b="b"/>
                <a:pathLst>
                  <a:path w="146" h="100">
                    <a:moveTo>
                      <a:pt x="29" y="100"/>
                    </a:moveTo>
                    <a:lnTo>
                      <a:pt x="29" y="92"/>
                    </a:lnTo>
                    <a:lnTo>
                      <a:pt x="29" y="88"/>
                    </a:lnTo>
                    <a:lnTo>
                      <a:pt x="20" y="88"/>
                    </a:lnTo>
                    <a:lnTo>
                      <a:pt x="11" y="88"/>
                    </a:lnTo>
                    <a:lnTo>
                      <a:pt x="7" y="84"/>
                    </a:lnTo>
                    <a:lnTo>
                      <a:pt x="3" y="79"/>
                    </a:lnTo>
                    <a:lnTo>
                      <a:pt x="1" y="75"/>
                    </a:lnTo>
                    <a:lnTo>
                      <a:pt x="0" y="71"/>
                    </a:lnTo>
                    <a:lnTo>
                      <a:pt x="0" y="54"/>
                    </a:lnTo>
                    <a:lnTo>
                      <a:pt x="0" y="42"/>
                    </a:lnTo>
                    <a:lnTo>
                      <a:pt x="1" y="37"/>
                    </a:lnTo>
                    <a:lnTo>
                      <a:pt x="3" y="34"/>
                    </a:lnTo>
                    <a:lnTo>
                      <a:pt x="7" y="31"/>
                    </a:lnTo>
                    <a:lnTo>
                      <a:pt x="11" y="30"/>
                    </a:lnTo>
                    <a:lnTo>
                      <a:pt x="20" y="30"/>
                    </a:lnTo>
                    <a:lnTo>
                      <a:pt x="29" y="30"/>
                    </a:lnTo>
                    <a:lnTo>
                      <a:pt x="30" y="26"/>
                    </a:lnTo>
                    <a:lnTo>
                      <a:pt x="32" y="21"/>
                    </a:lnTo>
                    <a:lnTo>
                      <a:pt x="36" y="17"/>
                    </a:lnTo>
                    <a:lnTo>
                      <a:pt x="40" y="13"/>
                    </a:lnTo>
                    <a:lnTo>
                      <a:pt x="40" y="21"/>
                    </a:lnTo>
                    <a:lnTo>
                      <a:pt x="40" y="30"/>
                    </a:lnTo>
                    <a:lnTo>
                      <a:pt x="49" y="30"/>
                    </a:lnTo>
                    <a:lnTo>
                      <a:pt x="58" y="30"/>
                    </a:lnTo>
                    <a:lnTo>
                      <a:pt x="58" y="13"/>
                    </a:lnTo>
                    <a:lnTo>
                      <a:pt x="58" y="1"/>
                    </a:lnTo>
                    <a:lnTo>
                      <a:pt x="70" y="0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6" y="4"/>
                    </a:lnTo>
                    <a:lnTo>
                      <a:pt x="87" y="7"/>
                    </a:lnTo>
                    <a:lnTo>
                      <a:pt x="88" y="13"/>
                    </a:lnTo>
                    <a:lnTo>
                      <a:pt x="79" y="13"/>
                    </a:lnTo>
                    <a:lnTo>
                      <a:pt x="70" y="13"/>
                    </a:lnTo>
                    <a:lnTo>
                      <a:pt x="65" y="17"/>
                    </a:lnTo>
                    <a:lnTo>
                      <a:pt x="61" y="21"/>
                    </a:lnTo>
                    <a:lnTo>
                      <a:pt x="59" y="26"/>
                    </a:lnTo>
                    <a:lnTo>
                      <a:pt x="58" y="30"/>
                    </a:lnTo>
                    <a:lnTo>
                      <a:pt x="58" y="42"/>
                    </a:lnTo>
                    <a:lnTo>
                      <a:pt x="58" y="59"/>
                    </a:lnTo>
                    <a:lnTo>
                      <a:pt x="71" y="59"/>
                    </a:lnTo>
                    <a:lnTo>
                      <a:pt x="88" y="59"/>
                    </a:lnTo>
                    <a:lnTo>
                      <a:pt x="88" y="42"/>
                    </a:lnTo>
                    <a:lnTo>
                      <a:pt x="88" y="30"/>
                    </a:lnTo>
                    <a:lnTo>
                      <a:pt x="91" y="34"/>
                    </a:lnTo>
                    <a:lnTo>
                      <a:pt x="99" y="42"/>
                    </a:lnTo>
                    <a:lnTo>
                      <a:pt x="108" y="42"/>
                    </a:lnTo>
                    <a:lnTo>
                      <a:pt x="117" y="42"/>
                    </a:lnTo>
                    <a:lnTo>
                      <a:pt x="117" y="50"/>
                    </a:lnTo>
                    <a:lnTo>
                      <a:pt x="117" y="59"/>
                    </a:lnTo>
                    <a:lnTo>
                      <a:pt x="128" y="59"/>
                    </a:lnTo>
                    <a:lnTo>
                      <a:pt x="138" y="58"/>
                    </a:lnTo>
                    <a:lnTo>
                      <a:pt x="141" y="60"/>
                    </a:lnTo>
                    <a:lnTo>
                      <a:pt x="144" y="62"/>
                    </a:lnTo>
                    <a:lnTo>
                      <a:pt x="145" y="65"/>
                    </a:lnTo>
                    <a:lnTo>
                      <a:pt x="146" y="71"/>
                    </a:lnTo>
                    <a:lnTo>
                      <a:pt x="137" y="71"/>
                    </a:lnTo>
                    <a:lnTo>
                      <a:pt x="128" y="71"/>
                    </a:lnTo>
                    <a:lnTo>
                      <a:pt x="124" y="75"/>
                    </a:lnTo>
                    <a:lnTo>
                      <a:pt x="120" y="79"/>
                    </a:lnTo>
                    <a:lnTo>
                      <a:pt x="118" y="84"/>
                    </a:lnTo>
                    <a:lnTo>
                      <a:pt x="117" y="88"/>
                    </a:lnTo>
                    <a:lnTo>
                      <a:pt x="117" y="71"/>
                    </a:lnTo>
                    <a:lnTo>
                      <a:pt x="117" y="59"/>
                    </a:lnTo>
                    <a:lnTo>
                      <a:pt x="105" y="59"/>
                    </a:lnTo>
                    <a:lnTo>
                      <a:pt x="96" y="58"/>
                    </a:lnTo>
                    <a:lnTo>
                      <a:pt x="92" y="60"/>
                    </a:lnTo>
                    <a:lnTo>
                      <a:pt x="90" y="62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71" y="71"/>
                    </a:lnTo>
                    <a:lnTo>
                      <a:pt x="58" y="71"/>
                    </a:lnTo>
                    <a:lnTo>
                      <a:pt x="53" y="67"/>
                    </a:lnTo>
                    <a:lnTo>
                      <a:pt x="49" y="63"/>
                    </a:lnTo>
                    <a:lnTo>
                      <a:pt x="45" y="60"/>
                    </a:lnTo>
                    <a:lnTo>
                      <a:pt x="40" y="59"/>
                    </a:lnTo>
                    <a:lnTo>
                      <a:pt x="41" y="70"/>
                    </a:lnTo>
                    <a:lnTo>
                      <a:pt x="41" y="84"/>
                    </a:lnTo>
                    <a:lnTo>
                      <a:pt x="40" y="90"/>
                    </a:lnTo>
                    <a:lnTo>
                      <a:pt x="38" y="95"/>
                    </a:lnTo>
                    <a:lnTo>
                      <a:pt x="36" y="97"/>
                    </a:lnTo>
                    <a:lnTo>
                      <a:pt x="34" y="99"/>
                    </a:lnTo>
                    <a:lnTo>
                      <a:pt x="31" y="100"/>
                    </a:lnTo>
                    <a:lnTo>
                      <a:pt x="29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6" name="Freeform 548"/>
              <p:cNvSpPr>
                <a:spLocks/>
              </p:cNvSpPr>
              <p:nvPr/>
            </p:nvSpPr>
            <p:spPr bwMode="auto">
              <a:xfrm>
                <a:off x="1236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7" name="Freeform 549"/>
              <p:cNvSpPr>
                <a:spLocks/>
              </p:cNvSpPr>
              <p:nvPr/>
            </p:nvSpPr>
            <p:spPr bwMode="auto">
              <a:xfrm>
                <a:off x="1240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8" name="Freeform 550"/>
              <p:cNvSpPr>
                <a:spLocks/>
              </p:cNvSpPr>
              <p:nvPr/>
            </p:nvSpPr>
            <p:spPr bwMode="auto">
              <a:xfrm>
                <a:off x="1243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9" name="Freeform 551"/>
              <p:cNvSpPr>
                <a:spLocks/>
              </p:cNvSpPr>
              <p:nvPr/>
            </p:nvSpPr>
            <p:spPr bwMode="auto">
              <a:xfrm>
                <a:off x="1306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0" name="Freeform 552"/>
              <p:cNvSpPr>
                <a:spLocks/>
              </p:cNvSpPr>
              <p:nvPr/>
            </p:nvSpPr>
            <p:spPr bwMode="auto">
              <a:xfrm>
                <a:off x="1311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1" name="Freeform 553"/>
              <p:cNvSpPr>
                <a:spLocks/>
              </p:cNvSpPr>
              <p:nvPr/>
            </p:nvSpPr>
            <p:spPr bwMode="auto">
              <a:xfrm>
                <a:off x="1320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4"/>
                  </a:cxn>
                  <a:cxn ang="0">
                    <a:pos x="13" y="8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4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2" name="Freeform 554"/>
              <p:cNvSpPr>
                <a:spLocks/>
              </p:cNvSpPr>
              <p:nvPr/>
            </p:nvSpPr>
            <p:spPr bwMode="auto">
              <a:xfrm>
                <a:off x="1321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3" name="Freeform 555"/>
              <p:cNvSpPr>
                <a:spLocks/>
              </p:cNvSpPr>
              <p:nvPr/>
            </p:nvSpPr>
            <p:spPr bwMode="auto">
              <a:xfrm>
                <a:off x="1327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4" name="Freeform 556"/>
              <p:cNvSpPr>
                <a:spLocks/>
              </p:cNvSpPr>
              <p:nvPr/>
            </p:nvSpPr>
            <p:spPr bwMode="auto">
              <a:xfrm>
                <a:off x="1242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5" name="Freeform 557"/>
              <p:cNvSpPr>
                <a:spLocks/>
              </p:cNvSpPr>
              <p:nvPr/>
            </p:nvSpPr>
            <p:spPr bwMode="auto">
              <a:xfrm>
                <a:off x="1266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6" name="Freeform 558"/>
              <p:cNvSpPr>
                <a:spLocks/>
              </p:cNvSpPr>
              <p:nvPr/>
            </p:nvSpPr>
            <p:spPr bwMode="auto">
              <a:xfrm>
                <a:off x="1288" y="496"/>
                <a:ext cx="1" cy="2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103"/>
                  </a:cxn>
                  <a:cxn ang="0">
                    <a:pos x="0" y="91"/>
                  </a:cxn>
                  <a:cxn ang="0">
                    <a:pos x="0" y="79"/>
                  </a:cxn>
                  <a:cxn ang="0">
                    <a:pos x="0" y="70"/>
                  </a:cxn>
                  <a:cxn ang="0">
                    <a:pos x="0" y="62"/>
                  </a:cxn>
                  <a:cxn ang="0">
                    <a:pos x="0" y="58"/>
                  </a:cxn>
                  <a:cxn ang="0">
                    <a:pos x="0" y="42"/>
                  </a:cxn>
                  <a:cxn ang="0">
                    <a:pos x="0" y="27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27"/>
                  </a:cxn>
                  <a:cxn ang="0">
                    <a:pos x="18" y="56"/>
                  </a:cxn>
                  <a:cxn ang="0">
                    <a:pos x="18" y="86"/>
                  </a:cxn>
                  <a:cxn ang="0">
                    <a:pos x="18" y="116"/>
                  </a:cxn>
                  <a:cxn ang="0">
                    <a:pos x="9" y="116"/>
                  </a:cxn>
                  <a:cxn ang="0">
                    <a:pos x="0" y="116"/>
                  </a:cxn>
                </a:cxnLst>
                <a:rect l="0" t="0" r="r" b="b"/>
                <a:pathLst>
                  <a:path w="18" h="116">
                    <a:moveTo>
                      <a:pt x="0" y="116"/>
                    </a:moveTo>
                    <a:lnTo>
                      <a:pt x="0" y="103"/>
                    </a:lnTo>
                    <a:lnTo>
                      <a:pt x="0" y="91"/>
                    </a:lnTo>
                    <a:lnTo>
                      <a:pt x="0" y="79"/>
                    </a:lnTo>
                    <a:lnTo>
                      <a:pt x="0" y="70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0" y="42"/>
                    </a:lnTo>
                    <a:lnTo>
                      <a:pt x="0" y="27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27"/>
                    </a:lnTo>
                    <a:lnTo>
                      <a:pt x="18" y="56"/>
                    </a:lnTo>
                    <a:lnTo>
                      <a:pt x="18" y="86"/>
                    </a:lnTo>
                    <a:lnTo>
                      <a:pt x="18" y="116"/>
                    </a:lnTo>
                    <a:lnTo>
                      <a:pt x="9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7" name="Freeform 559"/>
              <p:cNvSpPr>
                <a:spLocks/>
              </p:cNvSpPr>
              <p:nvPr/>
            </p:nvSpPr>
            <p:spPr bwMode="auto">
              <a:xfrm>
                <a:off x="1293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8" name="Freeform 560"/>
              <p:cNvSpPr>
                <a:spLocks/>
              </p:cNvSpPr>
              <p:nvPr/>
            </p:nvSpPr>
            <p:spPr bwMode="auto">
              <a:xfrm>
                <a:off x="1294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9" name="Freeform 561"/>
              <p:cNvSpPr>
                <a:spLocks/>
              </p:cNvSpPr>
              <p:nvPr/>
            </p:nvSpPr>
            <p:spPr bwMode="auto">
              <a:xfrm>
                <a:off x="1296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0" name="Freeform 562"/>
              <p:cNvSpPr>
                <a:spLocks/>
              </p:cNvSpPr>
              <p:nvPr/>
            </p:nvSpPr>
            <p:spPr bwMode="auto">
              <a:xfrm>
                <a:off x="1324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1" name="Freeform 563"/>
              <p:cNvSpPr>
                <a:spLocks/>
              </p:cNvSpPr>
              <p:nvPr/>
            </p:nvSpPr>
            <p:spPr bwMode="auto">
              <a:xfrm>
                <a:off x="1213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2" name="Freeform 564"/>
              <p:cNvSpPr>
                <a:spLocks/>
              </p:cNvSpPr>
              <p:nvPr/>
            </p:nvSpPr>
            <p:spPr bwMode="auto">
              <a:xfrm>
                <a:off x="1233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3" name="Freeform 565"/>
              <p:cNvSpPr>
                <a:spLocks/>
              </p:cNvSpPr>
              <p:nvPr/>
            </p:nvSpPr>
            <p:spPr bwMode="auto">
              <a:xfrm>
                <a:off x="1235" y="497"/>
                <a:ext cx="1" cy="1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" y="29"/>
                  </a:cxn>
                  <a:cxn ang="0">
                    <a:pos x="0" y="29"/>
                  </a:cxn>
                  <a:cxn ang="0">
                    <a:pos x="0" y="20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3" y="5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15" y="0"/>
                  </a:cxn>
                  <a:cxn ang="0">
                    <a:pos x="29" y="0"/>
                  </a:cxn>
                  <a:cxn ang="0">
                    <a:pos x="25" y="5"/>
                  </a:cxn>
                  <a:cxn ang="0">
                    <a:pos x="21" y="12"/>
                  </a:cxn>
                  <a:cxn ang="0">
                    <a:pos x="19" y="20"/>
                  </a:cxn>
                  <a:cxn ang="0">
                    <a:pos x="18" y="29"/>
                  </a:cxn>
                  <a:cxn ang="0">
                    <a:pos x="10" y="29"/>
                  </a:cxn>
                  <a:cxn ang="0">
                    <a:pos x="6" y="29"/>
                  </a:cxn>
                </a:cxnLst>
                <a:rect l="0" t="0" r="r" b="b"/>
                <a:pathLst>
                  <a:path w="29" h="29">
                    <a:moveTo>
                      <a:pt x="6" y="29"/>
                    </a:moveTo>
                    <a:lnTo>
                      <a:pt x="1" y="29"/>
                    </a:lnTo>
                    <a:lnTo>
                      <a:pt x="0" y="29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15" y="0"/>
                    </a:lnTo>
                    <a:lnTo>
                      <a:pt x="29" y="0"/>
                    </a:lnTo>
                    <a:lnTo>
                      <a:pt x="25" y="5"/>
                    </a:lnTo>
                    <a:lnTo>
                      <a:pt x="21" y="12"/>
                    </a:lnTo>
                    <a:lnTo>
                      <a:pt x="19" y="20"/>
                    </a:lnTo>
                    <a:lnTo>
                      <a:pt x="18" y="29"/>
                    </a:lnTo>
                    <a:lnTo>
                      <a:pt x="10" y="29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4" name="Freeform 566"/>
              <p:cNvSpPr>
                <a:spLocks/>
              </p:cNvSpPr>
              <p:nvPr/>
            </p:nvSpPr>
            <p:spPr bwMode="auto">
              <a:xfrm>
                <a:off x="1261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5" name="Freeform 567"/>
              <p:cNvSpPr>
                <a:spLocks/>
              </p:cNvSpPr>
              <p:nvPr/>
            </p:nvSpPr>
            <p:spPr bwMode="auto">
              <a:xfrm>
                <a:off x="1262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6" name="Freeform 568"/>
              <p:cNvSpPr>
                <a:spLocks/>
              </p:cNvSpPr>
              <p:nvPr/>
            </p:nvSpPr>
            <p:spPr bwMode="auto">
              <a:xfrm>
                <a:off x="1263" y="497"/>
                <a:ext cx="1" cy="1"/>
              </a:xfrm>
              <a:custGeom>
                <a:avLst/>
                <a:gdLst/>
                <a:ahLst/>
                <a:cxnLst>
                  <a:cxn ang="0">
                    <a:pos x="40" y="41"/>
                  </a:cxn>
                  <a:cxn ang="0">
                    <a:pos x="32" y="33"/>
                  </a:cxn>
                  <a:cxn ang="0">
                    <a:pos x="29" y="29"/>
                  </a:cxn>
                  <a:cxn ang="0">
                    <a:pos x="28" y="24"/>
                  </a:cxn>
                  <a:cxn ang="0">
                    <a:pos x="27" y="21"/>
                  </a:cxn>
                  <a:cxn ang="0">
                    <a:pos x="26" y="18"/>
                  </a:cxn>
                  <a:cxn ang="0">
                    <a:pos x="24" y="16"/>
                  </a:cxn>
                  <a:cxn ang="0">
                    <a:pos x="19" y="13"/>
                  </a:cxn>
                  <a:cxn ang="0">
                    <a:pos x="14" y="12"/>
                  </a:cxn>
                  <a:cxn ang="0">
                    <a:pos x="9" y="12"/>
                  </a:cxn>
                  <a:cxn ang="0">
                    <a:pos x="4" y="10"/>
                  </a:cxn>
                  <a:cxn ang="0">
                    <a:pos x="2" y="9"/>
                  </a:cxn>
                  <a:cxn ang="0">
                    <a:pos x="1" y="7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0" y="12"/>
                  </a:cxn>
                  <a:cxn ang="0">
                    <a:pos x="40" y="29"/>
                  </a:cxn>
                  <a:cxn ang="0">
                    <a:pos x="46" y="30"/>
                  </a:cxn>
                  <a:cxn ang="0">
                    <a:pos x="50" y="33"/>
                  </a:cxn>
                  <a:cxn ang="0">
                    <a:pos x="54" y="37"/>
                  </a:cxn>
                  <a:cxn ang="0">
                    <a:pos x="59" y="41"/>
                  </a:cxn>
                  <a:cxn ang="0">
                    <a:pos x="50" y="41"/>
                  </a:cxn>
                  <a:cxn ang="0">
                    <a:pos x="40" y="41"/>
                  </a:cxn>
                </a:cxnLst>
                <a:rect l="0" t="0" r="r" b="b"/>
                <a:pathLst>
                  <a:path w="59" h="41">
                    <a:moveTo>
                      <a:pt x="40" y="41"/>
                    </a:moveTo>
                    <a:lnTo>
                      <a:pt x="32" y="33"/>
                    </a:lnTo>
                    <a:lnTo>
                      <a:pt x="29" y="29"/>
                    </a:lnTo>
                    <a:lnTo>
                      <a:pt x="28" y="24"/>
                    </a:lnTo>
                    <a:lnTo>
                      <a:pt x="27" y="21"/>
                    </a:lnTo>
                    <a:lnTo>
                      <a:pt x="26" y="18"/>
                    </a:lnTo>
                    <a:lnTo>
                      <a:pt x="24" y="16"/>
                    </a:lnTo>
                    <a:lnTo>
                      <a:pt x="19" y="13"/>
                    </a:lnTo>
                    <a:lnTo>
                      <a:pt x="14" y="12"/>
                    </a:lnTo>
                    <a:lnTo>
                      <a:pt x="9" y="12"/>
                    </a:lnTo>
                    <a:lnTo>
                      <a:pt x="4" y="10"/>
                    </a:lnTo>
                    <a:lnTo>
                      <a:pt x="2" y="9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12"/>
                    </a:lnTo>
                    <a:lnTo>
                      <a:pt x="40" y="29"/>
                    </a:lnTo>
                    <a:lnTo>
                      <a:pt x="46" y="30"/>
                    </a:lnTo>
                    <a:lnTo>
                      <a:pt x="50" y="33"/>
                    </a:lnTo>
                    <a:lnTo>
                      <a:pt x="54" y="37"/>
                    </a:lnTo>
                    <a:lnTo>
                      <a:pt x="59" y="41"/>
                    </a:lnTo>
                    <a:lnTo>
                      <a:pt x="50" y="41"/>
                    </a:lnTo>
                    <a:lnTo>
                      <a:pt x="4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7" name="Freeform 569"/>
              <p:cNvSpPr>
                <a:spLocks/>
              </p:cNvSpPr>
              <p:nvPr/>
            </p:nvSpPr>
            <p:spPr bwMode="auto">
              <a:xfrm>
                <a:off x="1273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8" name="Freeform 570"/>
              <p:cNvSpPr>
                <a:spLocks/>
              </p:cNvSpPr>
              <p:nvPr/>
            </p:nvSpPr>
            <p:spPr bwMode="auto">
              <a:xfrm>
                <a:off x="1291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9" name="Freeform 571"/>
              <p:cNvSpPr>
                <a:spLocks/>
              </p:cNvSpPr>
              <p:nvPr/>
            </p:nvSpPr>
            <p:spPr bwMode="auto">
              <a:xfrm>
                <a:off x="1292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0" name="Freeform 572"/>
              <p:cNvSpPr>
                <a:spLocks/>
              </p:cNvSpPr>
              <p:nvPr/>
            </p:nvSpPr>
            <p:spPr bwMode="auto">
              <a:xfrm>
                <a:off x="1294" y="494"/>
                <a:ext cx="2" cy="4"/>
              </a:xfrm>
              <a:custGeom>
                <a:avLst/>
                <a:gdLst/>
                <a:ahLst/>
                <a:cxnLst>
                  <a:cxn ang="0">
                    <a:pos x="48" y="146"/>
                  </a:cxn>
                  <a:cxn ang="0">
                    <a:pos x="48" y="138"/>
                  </a:cxn>
                  <a:cxn ang="0">
                    <a:pos x="48" y="134"/>
                  </a:cxn>
                  <a:cxn ang="0">
                    <a:pos x="38" y="134"/>
                  </a:cxn>
                  <a:cxn ang="0">
                    <a:pos x="29" y="134"/>
                  </a:cxn>
                  <a:cxn ang="0">
                    <a:pos x="25" y="126"/>
                  </a:cxn>
                  <a:cxn ang="0">
                    <a:pos x="21" y="117"/>
                  </a:cxn>
                  <a:cxn ang="0">
                    <a:pos x="19" y="110"/>
                  </a:cxn>
                  <a:cxn ang="0">
                    <a:pos x="18" y="105"/>
                  </a:cxn>
                  <a:cxn ang="0">
                    <a:pos x="9" y="105"/>
                  </a:cxn>
                  <a:cxn ang="0">
                    <a:pos x="0" y="105"/>
                  </a:cxn>
                  <a:cxn ang="0">
                    <a:pos x="0" y="96"/>
                  </a:cxn>
                  <a:cxn ang="0">
                    <a:pos x="0" y="88"/>
                  </a:cxn>
                  <a:cxn ang="0">
                    <a:pos x="9" y="88"/>
                  </a:cxn>
                  <a:cxn ang="0">
                    <a:pos x="18" y="88"/>
                  </a:cxn>
                  <a:cxn ang="0">
                    <a:pos x="19" y="92"/>
                  </a:cxn>
                  <a:cxn ang="0">
                    <a:pos x="21" y="96"/>
                  </a:cxn>
                  <a:cxn ang="0">
                    <a:pos x="25" y="101"/>
                  </a:cxn>
                  <a:cxn ang="0">
                    <a:pos x="29" y="105"/>
                  </a:cxn>
                  <a:cxn ang="0">
                    <a:pos x="29" y="96"/>
                  </a:cxn>
                  <a:cxn ang="0">
                    <a:pos x="29" y="88"/>
                  </a:cxn>
                  <a:cxn ang="0">
                    <a:pos x="35" y="84"/>
                  </a:cxn>
                  <a:cxn ang="0">
                    <a:pos x="42" y="80"/>
                  </a:cxn>
                  <a:cxn ang="0">
                    <a:pos x="51" y="77"/>
                  </a:cxn>
                  <a:cxn ang="0">
                    <a:pos x="59" y="76"/>
                  </a:cxn>
                  <a:cxn ang="0">
                    <a:pos x="59" y="67"/>
                  </a:cxn>
                  <a:cxn ang="0">
                    <a:pos x="59" y="59"/>
                  </a:cxn>
                  <a:cxn ang="0">
                    <a:pos x="42" y="59"/>
                  </a:cxn>
                  <a:cxn ang="0">
                    <a:pos x="29" y="59"/>
                  </a:cxn>
                  <a:cxn ang="0">
                    <a:pos x="29" y="42"/>
                  </a:cxn>
                  <a:cxn ang="0">
                    <a:pos x="29" y="29"/>
                  </a:cxn>
                  <a:cxn ang="0">
                    <a:pos x="21" y="21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9" y="5"/>
                  </a:cxn>
                  <a:cxn ang="0">
                    <a:pos x="21" y="12"/>
                  </a:cxn>
                  <a:cxn ang="0">
                    <a:pos x="25" y="20"/>
                  </a:cxn>
                  <a:cxn ang="0">
                    <a:pos x="29" y="29"/>
                  </a:cxn>
                  <a:cxn ang="0">
                    <a:pos x="38" y="29"/>
                  </a:cxn>
                  <a:cxn ang="0">
                    <a:pos x="48" y="29"/>
                  </a:cxn>
                  <a:cxn ang="0">
                    <a:pos x="49" y="35"/>
                  </a:cxn>
                  <a:cxn ang="0">
                    <a:pos x="51" y="42"/>
                  </a:cxn>
                  <a:cxn ang="0">
                    <a:pos x="55" y="50"/>
                  </a:cxn>
                  <a:cxn ang="0">
                    <a:pos x="59" y="59"/>
                  </a:cxn>
                  <a:cxn ang="0">
                    <a:pos x="68" y="59"/>
                  </a:cxn>
                  <a:cxn ang="0">
                    <a:pos x="77" y="59"/>
                  </a:cxn>
                  <a:cxn ang="0">
                    <a:pos x="77" y="71"/>
                  </a:cxn>
                  <a:cxn ang="0">
                    <a:pos x="77" y="88"/>
                  </a:cxn>
                  <a:cxn ang="0">
                    <a:pos x="60" y="88"/>
                  </a:cxn>
                  <a:cxn ang="0">
                    <a:pos x="48" y="88"/>
                  </a:cxn>
                  <a:cxn ang="0">
                    <a:pos x="48" y="97"/>
                  </a:cxn>
                  <a:cxn ang="0">
                    <a:pos x="48" y="109"/>
                  </a:cxn>
                  <a:cxn ang="0">
                    <a:pos x="48" y="121"/>
                  </a:cxn>
                  <a:cxn ang="0">
                    <a:pos x="48" y="134"/>
                  </a:cxn>
                  <a:cxn ang="0">
                    <a:pos x="48" y="138"/>
                  </a:cxn>
                  <a:cxn ang="0">
                    <a:pos x="48" y="146"/>
                  </a:cxn>
                </a:cxnLst>
                <a:rect l="0" t="0" r="r" b="b"/>
                <a:pathLst>
                  <a:path w="77" h="146">
                    <a:moveTo>
                      <a:pt x="48" y="146"/>
                    </a:moveTo>
                    <a:lnTo>
                      <a:pt x="48" y="138"/>
                    </a:lnTo>
                    <a:lnTo>
                      <a:pt x="48" y="134"/>
                    </a:lnTo>
                    <a:lnTo>
                      <a:pt x="38" y="134"/>
                    </a:lnTo>
                    <a:lnTo>
                      <a:pt x="29" y="134"/>
                    </a:lnTo>
                    <a:lnTo>
                      <a:pt x="25" y="126"/>
                    </a:lnTo>
                    <a:lnTo>
                      <a:pt x="21" y="117"/>
                    </a:lnTo>
                    <a:lnTo>
                      <a:pt x="19" y="110"/>
                    </a:lnTo>
                    <a:lnTo>
                      <a:pt x="18" y="105"/>
                    </a:lnTo>
                    <a:lnTo>
                      <a:pt x="9" y="105"/>
                    </a:lnTo>
                    <a:lnTo>
                      <a:pt x="0" y="105"/>
                    </a:lnTo>
                    <a:lnTo>
                      <a:pt x="0" y="96"/>
                    </a:lnTo>
                    <a:lnTo>
                      <a:pt x="0" y="88"/>
                    </a:lnTo>
                    <a:lnTo>
                      <a:pt x="9" y="88"/>
                    </a:lnTo>
                    <a:lnTo>
                      <a:pt x="18" y="88"/>
                    </a:lnTo>
                    <a:lnTo>
                      <a:pt x="19" y="92"/>
                    </a:lnTo>
                    <a:lnTo>
                      <a:pt x="21" y="96"/>
                    </a:lnTo>
                    <a:lnTo>
                      <a:pt x="25" y="101"/>
                    </a:lnTo>
                    <a:lnTo>
                      <a:pt x="29" y="105"/>
                    </a:lnTo>
                    <a:lnTo>
                      <a:pt x="29" y="96"/>
                    </a:lnTo>
                    <a:lnTo>
                      <a:pt x="29" y="88"/>
                    </a:lnTo>
                    <a:lnTo>
                      <a:pt x="35" y="84"/>
                    </a:lnTo>
                    <a:lnTo>
                      <a:pt x="42" y="80"/>
                    </a:lnTo>
                    <a:lnTo>
                      <a:pt x="51" y="77"/>
                    </a:lnTo>
                    <a:lnTo>
                      <a:pt x="59" y="76"/>
                    </a:lnTo>
                    <a:lnTo>
                      <a:pt x="59" y="67"/>
                    </a:lnTo>
                    <a:lnTo>
                      <a:pt x="59" y="59"/>
                    </a:lnTo>
                    <a:lnTo>
                      <a:pt x="42" y="59"/>
                    </a:lnTo>
                    <a:lnTo>
                      <a:pt x="29" y="59"/>
                    </a:lnTo>
                    <a:lnTo>
                      <a:pt x="29" y="42"/>
                    </a:lnTo>
                    <a:lnTo>
                      <a:pt x="29" y="29"/>
                    </a:lnTo>
                    <a:lnTo>
                      <a:pt x="21" y="21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9" y="5"/>
                    </a:lnTo>
                    <a:lnTo>
                      <a:pt x="21" y="12"/>
                    </a:lnTo>
                    <a:lnTo>
                      <a:pt x="25" y="20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48" y="29"/>
                    </a:lnTo>
                    <a:lnTo>
                      <a:pt x="49" y="35"/>
                    </a:lnTo>
                    <a:lnTo>
                      <a:pt x="51" y="42"/>
                    </a:lnTo>
                    <a:lnTo>
                      <a:pt x="55" y="50"/>
                    </a:lnTo>
                    <a:lnTo>
                      <a:pt x="59" y="59"/>
                    </a:lnTo>
                    <a:lnTo>
                      <a:pt x="68" y="59"/>
                    </a:lnTo>
                    <a:lnTo>
                      <a:pt x="77" y="59"/>
                    </a:lnTo>
                    <a:lnTo>
                      <a:pt x="77" y="71"/>
                    </a:lnTo>
                    <a:lnTo>
                      <a:pt x="77" y="88"/>
                    </a:lnTo>
                    <a:lnTo>
                      <a:pt x="60" y="88"/>
                    </a:lnTo>
                    <a:lnTo>
                      <a:pt x="48" y="88"/>
                    </a:lnTo>
                    <a:lnTo>
                      <a:pt x="48" y="97"/>
                    </a:lnTo>
                    <a:lnTo>
                      <a:pt x="48" y="109"/>
                    </a:lnTo>
                    <a:lnTo>
                      <a:pt x="48" y="121"/>
                    </a:lnTo>
                    <a:lnTo>
                      <a:pt x="48" y="134"/>
                    </a:lnTo>
                    <a:lnTo>
                      <a:pt x="48" y="138"/>
                    </a:lnTo>
                    <a:lnTo>
                      <a:pt x="48" y="1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1" name="Freeform 573"/>
              <p:cNvSpPr>
                <a:spLocks/>
              </p:cNvSpPr>
              <p:nvPr/>
            </p:nvSpPr>
            <p:spPr bwMode="auto">
              <a:xfrm>
                <a:off x="1297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8"/>
                  </a:cxn>
                  <a:cxn ang="0">
                    <a:pos x="11" y="17"/>
                  </a:cxn>
                  <a:cxn ang="0">
                    <a:pos x="11" y="8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8"/>
                    </a:lnTo>
                    <a:lnTo>
                      <a:pt x="11" y="17"/>
                    </a:lnTo>
                    <a:lnTo>
                      <a:pt x="11" y="8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2" name="Freeform 574"/>
              <p:cNvSpPr>
                <a:spLocks/>
              </p:cNvSpPr>
              <p:nvPr/>
            </p:nvSpPr>
            <p:spPr bwMode="auto">
              <a:xfrm>
                <a:off x="1311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3" name="Freeform 575"/>
              <p:cNvSpPr>
                <a:spLocks/>
              </p:cNvSpPr>
              <p:nvPr/>
            </p:nvSpPr>
            <p:spPr bwMode="auto">
              <a:xfrm>
                <a:off x="1321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4" name="Freeform 576"/>
              <p:cNvSpPr>
                <a:spLocks/>
              </p:cNvSpPr>
              <p:nvPr/>
            </p:nvSpPr>
            <p:spPr bwMode="auto">
              <a:xfrm>
                <a:off x="1325" y="49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5" name="Freeform 577"/>
              <p:cNvSpPr>
                <a:spLocks/>
              </p:cNvSpPr>
              <p:nvPr/>
            </p:nvSpPr>
            <p:spPr bwMode="auto">
              <a:xfrm>
                <a:off x="1326" y="497"/>
                <a:ext cx="1" cy="1"/>
              </a:xfrm>
              <a:custGeom>
                <a:avLst/>
                <a:gdLst/>
                <a:ahLst/>
                <a:cxnLst>
                  <a:cxn ang="0">
                    <a:pos x="30" y="41"/>
                  </a:cxn>
                  <a:cxn ang="0">
                    <a:pos x="30" y="33"/>
                  </a:cxn>
                  <a:cxn ang="0">
                    <a:pos x="30" y="2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2" y="12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32" y="21"/>
                  </a:cxn>
                  <a:cxn ang="0">
                    <a:pos x="36" y="31"/>
                  </a:cxn>
                  <a:cxn ang="0">
                    <a:pos x="37" y="35"/>
                  </a:cxn>
                  <a:cxn ang="0">
                    <a:pos x="37" y="38"/>
                  </a:cxn>
                  <a:cxn ang="0">
                    <a:pos x="36" y="39"/>
                  </a:cxn>
                  <a:cxn ang="0">
                    <a:pos x="35" y="40"/>
                  </a:cxn>
                  <a:cxn ang="0">
                    <a:pos x="33" y="41"/>
                  </a:cxn>
                  <a:cxn ang="0">
                    <a:pos x="30" y="41"/>
                  </a:cxn>
                </a:cxnLst>
                <a:rect l="0" t="0" r="r" b="b"/>
                <a:pathLst>
                  <a:path w="37" h="41">
                    <a:moveTo>
                      <a:pt x="30" y="41"/>
                    </a:moveTo>
                    <a:lnTo>
                      <a:pt x="30" y="33"/>
                    </a:lnTo>
                    <a:lnTo>
                      <a:pt x="30" y="2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2" y="12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32" y="21"/>
                    </a:lnTo>
                    <a:lnTo>
                      <a:pt x="36" y="31"/>
                    </a:lnTo>
                    <a:lnTo>
                      <a:pt x="37" y="35"/>
                    </a:lnTo>
                    <a:lnTo>
                      <a:pt x="37" y="38"/>
                    </a:lnTo>
                    <a:lnTo>
                      <a:pt x="36" y="39"/>
                    </a:lnTo>
                    <a:lnTo>
                      <a:pt x="35" y="40"/>
                    </a:lnTo>
                    <a:lnTo>
                      <a:pt x="33" y="41"/>
                    </a:lnTo>
                    <a:lnTo>
                      <a:pt x="3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6" name="Freeform 578"/>
              <p:cNvSpPr>
                <a:spLocks/>
              </p:cNvSpPr>
              <p:nvPr/>
            </p:nvSpPr>
            <p:spPr bwMode="auto">
              <a:xfrm>
                <a:off x="1240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1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7" y="1"/>
                  </a:cxn>
                  <a:cxn ang="0">
                    <a:pos x="21" y="4"/>
                  </a:cxn>
                  <a:cxn ang="0">
                    <a:pos x="25" y="7"/>
                  </a:cxn>
                  <a:cxn ang="0">
                    <a:pos x="30" y="12"/>
                  </a:cxn>
                  <a:cxn ang="0">
                    <a:pos x="21" y="13"/>
                  </a:cxn>
                  <a:cxn ang="0">
                    <a:pos x="16" y="14"/>
                  </a:cxn>
                  <a:cxn ang="0">
                    <a:pos x="13" y="17"/>
                  </a:cxn>
                  <a:cxn ang="0">
                    <a:pos x="12" y="20"/>
                  </a:cxn>
                  <a:cxn ang="0">
                    <a:pos x="11" y="24"/>
                  </a:cxn>
                  <a:cxn ang="0">
                    <a:pos x="10" y="26"/>
                  </a:cxn>
                  <a:cxn ang="0">
                    <a:pos x="8" y="28"/>
                  </a:cxn>
                  <a:cxn ang="0">
                    <a:pos x="6" y="28"/>
                  </a:cxn>
                  <a:cxn ang="0">
                    <a:pos x="4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1" y="21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1" y="4"/>
                    </a:lnTo>
                    <a:lnTo>
                      <a:pt x="25" y="7"/>
                    </a:lnTo>
                    <a:lnTo>
                      <a:pt x="30" y="12"/>
                    </a:lnTo>
                    <a:lnTo>
                      <a:pt x="21" y="13"/>
                    </a:lnTo>
                    <a:lnTo>
                      <a:pt x="16" y="14"/>
                    </a:lnTo>
                    <a:lnTo>
                      <a:pt x="13" y="17"/>
                    </a:lnTo>
                    <a:lnTo>
                      <a:pt x="12" y="20"/>
                    </a:lnTo>
                    <a:lnTo>
                      <a:pt x="11" y="24"/>
                    </a:lnTo>
                    <a:lnTo>
                      <a:pt x="10" y="26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4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7" name="Freeform 579"/>
              <p:cNvSpPr>
                <a:spLocks/>
              </p:cNvSpPr>
              <p:nvPr/>
            </p:nvSpPr>
            <p:spPr bwMode="auto">
              <a:xfrm>
                <a:off x="1293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4"/>
                  </a:cxn>
                  <a:cxn ang="0">
                    <a:pos x="21" y="7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4"/>
                    </a:lnTo>
                    <a:lnTo>
                      <a:pt x="21" y="7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8" name="Freeform 580"/>
              <p:cNvSpPr>
                <a:spLocks/>
              </p:cNvSpPr>
              <p:nvPr/>
            </p:nvSpPr>
            <p:spPr bwMode="auto">
              <a:xfrm>
                <a:off x="1296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9" name="Freeform 581"/>
              <p:cNvSpPr>
                <a:spLocks/>
              </p:cNvSpPr>
              <p:nvPr/>
            </p:nvSpPr>
            <p:spPr bwMode="auto">
              <a:xfrm>
                <a:off x="1316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7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21"/>
                  </a:cxn>
                  <a:cxn ang="0">
                    <a:pos x="11" y="33"/>
                  </a:cxn>
                  <a:cxn ang="0">
                    <a:pos x="11" y="46"/>
                  </a:cxn>
                  <a:cxn ang="0">
                    <a:pos x="7" y="46"/>
                  </a:cxn>
                  <a:cxn ang="0">
                    <a:pos x="0" y="46"/>
                  </a:cxn>
                </a:cxnLst>
                <a:rect l="0" t="0" r="r" b="b"/>
                <a:pathLst>
                  <a:path w="11" h="46">
                    <a:moveTo>
                      <a:pt x="0" y="46"/>
                    </a:moveTo>
                    <a:lnTo>
                      <a:pt x="0" y="37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21"/>
                    </a:lnTo>
                    <a:lnTo>
                      <a:pt x="11" y="33"/>
                    </a:lnTo>
                    <a:lnTo>
                      <a:pt x="11" y="46"/>
                    </a:lnTo>
                    <a:lnTo>
                      <a:pt x="7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0" name="Freeform 582"/>
              <p:cNvSpPr>
                <a:spLocks/>
              </p:cNvSpPr>
              <p:nvPr/>
            </p:nvSpPr>
            <p:spPr bwMode="auto">
              <a:xfrm>
                <a:off x="1331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1" name="Freeform 583"/>
              <p:cNvSpPr>
                <a:spLocks/>
              </p:cNvSpPr>
              <p:nvPr/>
            </p:nvSpPr>
            <p:spPr bwMode="auto">
              <a:xfrm>
                <a:off x="1223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2" name="Freeform 584"/>
              <p:cNvSpPr>
                <a:spLocks/>
              </p:cNvSpPr>
              <p:nvPr/>
            </p:nvSpPr>
            <p:spPr bwMode="auto">
              <a:xfrm>
                <a:off x="1227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3" name="Freeform 585"/>
              <p:cNvSpPr>
                <a:spLocks/>
              </p:cNvSpPr>
              <p:nvPr/>
            </p:nvSpPr>
            <p:spPr bwMode="auto">
              <a:xfrm>
                <a:off x="1231" y="497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1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20" y="9"/>
                  </a:cxn>
                  <a:cxn ang="0">
                    <a:pos x="24" y="19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24" y="27"/>
                  </a:cxn>
                  <a:cxn ang="0">
                    <a:pos x="22" y="28"/>
                  </a:cxn>
                  <a:cxn ang="0">
                    <a:pos x="20" y="29"/>
                  </a:cxn>
                  <a:cxn ang="0">
                    <a:pos x="17" y="29"/>
                  </a:cxn>
                </a:cxnLst>
                <a:rect l="0" t="0" r="r" b="b"/>
                <a:pathLst>
                  <a:path w="25" h="29">
                    <a:moveTo>
                      <a:pt x="17" y="29"/>
                    </a:moveTo>
                    <a:lnTo>
                      <a:pt x="17" y="21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17" y="0"/>
                    </a:lnTo>
                    <a:lnTo>
                      <a:pt x="20" y="9"/>
                    </a:lnTo>
                    <a:lnTo>
                      <a:pt x="24" y="19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4" y="27"/>
                    </a:lnTo>
                    <a:lnTo>
                      <a:pt x="22" y="28"/>
                    </a:lnTo>
                    <a:lnTo>
                      <a:pt x="20" y="29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4" name="Freeform 586"/>
              <p:cNvSpPr>
                <a:spLocks/>
              </p:cNvSpPr>
              <p:nvPr/>
            </p:nvSpPr>
            <p:spPr bwMode="auto">
              <a:xfrm>
                <a:off x="1261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5" name="Freeform 587"/>
              <p:cNvSpPr>
                <a:spLocks/>
              </p:cNvSpPr>
              <p:nvPr/>
            </p:nvSpPr>
            <p:spPr bwMode="auto">
              <a:xfrm>
                <a:off x="1264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6" name="Freeform 588"/>
              <p:cNvSpPr>
                <a:spLocks/>
              </p:cNvSpPr>
              <p:nvPr/>
            </p:nvSpPr>
            <p:spPr bwMode="auto">
              <a:xfrm>
                <a:off x="1271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7" name="Freeform 589"/>
              <p:cNvSpPr>
                <a:spLocks/>
              </p:cNvSpPr>
              <p:nvPr/>
            </p:nvSpPr>
            <p:spPr bwMode="auto">
              <a:xfrm>
                <a:off x="1322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8" name="Freeform 590"/>
              <p:cNvSpPr>
                <a:spLocks/>
              </p:cNvSpPr>
              <p:nvPr/>
            </p:nvSpPr>
            <p:spPr bwMode="auto">
              <a:xfrm>
                <a:off x="1221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9" name="Freeform 591"/>
              <p:cNvSpPr>
                <a:spLocks/>
              </p:cNvSpPr>
              <p:nvPr/>
            </p:nvSpPr>
            <p:spPr bwMode="auto">
              <a:xfrm>
                <a:off x="1234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0" name="Freeform 592"/>
              <p:cNvSpPr>
                <a:spLocks/>
              </p:cNvSpPr>
              <p:nvPr/>
            </p:nvSpPr>
            <p:spPr bwMode="auto">
              <a:xfrm>
                <a:off x="1238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6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6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1" name="Freeform 593"/>
              <p:cNvSpPr>
                <a:spLocks/>
              </p:cNvSpPr>
              <p:nvPr/>
            </p:nvSpPr>
            <p:spPr bwMode="auto">
              <a:xfrm>
                <a:off x="1242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2" name="Freeform 594"/>
              <p:cNvSpPr>
                <a:spLocks/>
              </p:cNvSpPr>
              <p:nvPr/>
            </p:nvSpPr>
            <p:spPr bwMode="auto">
              <a:xfrm>
                <a:off x="1297" y="49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3" name="Freeform 595"/>
              <p:cNvSpPr>
                <a:spLocks/>
              </p:cNvSpPr>
              <p:nvPr/>
            </p:nvSpPr>
            <p:spPr bwMode="auto">
              <a:xfrm>
                <a:off x="1300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3"/>
                  </a:cxn>
                  <a:cxn ang="0">
                    <a:pos x="0" y="21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9" y="9"/>
                  </a:cxn>
                  <a:cxn ang="0">
                    <a:pos x="23" y="19"/>
                  </a:cxn>
                  <a:cxn ang="0">
                    <a:pos x="25" y="23"/>
                  </a:cxn>
                  <a:cxn ang="0">
                    <a:pos x="24" y="26"/>
                  </a:cxn>
                  <a:cxn ang="0">
                    <a:pos x="23" y="27"/>
                  </a:cxn>
                  <a:cxn ang="0">
                    <a:pos x="22" y="28"/>
                  </a:cxn>
                  <a:cxn ang="0">
                    <a:pos x="20" y="29"/>
                  </a:cxn>
                  <a:cxn ang="0">
                    <a:pos x="17" y="29"/>
                  </a:cxn>
                  <a:cxn ang="0">
                    <a:pos x="17" y="37"/>
                  </a:cxn>
                  <a:cxn ang="0">
                    <a:pos x="17" y="46"/>
                  </a:cxn>
                  <a:cxn ang="0">
                    <a:pos x="8" y="46"/>
                  </a:cxn>
                  <a:cxn ang="0">
                    <a:pos x="0" y="46"/>
                  </a:cxn>
                </a:cxnLst>
                <a:rect l="0" t="0" r="r" b="b"/>
                <a:pathLst>
                  <a:path w="25" h="46">
                    <a:moveTo>
                      <a:pt x="0" y="46"/>
                    </a:moveTo>
                    <a:lnTo>
                      <a:pt x="0" y="33"/>
                    </a:lnTo>
                    <a:lnTo>
                      <a:pt x="0" y="21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9" y="9"/>
                    </a:lnTo>
                    <a:lnTo>
                      <a:pt x="23" y="19"/>
                    </a:lnTo>
                    <a:lnTo>
                      <a:pt x="25" y="23"/>
                    </a:lnTo>
                    <a:lnTo>
                      <a:pt x="24" y="26"/>
                    </a:lnTo>
                    <a:lnTo>
                      <a:pt x="23" y="27"/>
                    </a:lnTo>
                    <a:lnTo>
                      <a:pt x="22" y="28"/>
                    </a:lnTo>
                    <a:lnTo>
                      <a:pt x="20" y="29"/>
                    </a:lnTo>
                    <a:lnTo>
                      <a:pt x="17" y="29"/>
                    </a:lnTo>
                    <a:lnTo>
                      <a:pt x="17" y="37"/>
                    </a:lnTo>
                    <a:lnTo>
                      <a:pt x="17" y="46"/>
                    </a:lnTo>
                    <a:lnTo>
                      <a:pt x="8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4" name="Freeform 596"/>
              <p:cNvSpPr>
                <a:spLocks/>
              </p:cNvSpPr>
              <p:nvPr/>
            </p:nvSpPr>
            <p:spPr bwMode="auto">
              <a:xfrm>
                <a:off x="1232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5" name="Freeform 597"/>
              <p:cNvSpPr>
                <a:spLocks/>
              </p:cNvSpPr>
              <p:nvPr/>
            </p:nvSpPr>
            <p:spPr bwMode="auto">
              <a:xfrm>
                <a:off x="1240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6" name="Freeform 598"/>
              <p:cNvSpPr>
                <a:spLocks/>
              </p:cNvSpPr>
              <p:nvPr/>
            </p:nvSpPr>
            <p:spPr bwMode="auto">
              <a:xfrm>
                <a:off x="1261" y="496"/>
                <a:ext cx="1" cy="1"/>
              </a:xfrm>
              <a:custGeom>
                <a:avLst/>
                <a:gdLst/>
                <a:ahLst/>
                <a:cxnLst>
                  <a:cxn ang="0">
                    <a:pos x="29" y="41"/>
                  </a:cxn>
                  <a:cxn ang="0">
                    <a:pos x="21" y="33"/>
                  </a:cxn>
                  <a:cxn ang="0">
                    <a:pos x="18" y="29"/>
                  </a:cxn>
                  <a:cxn ang="0">
                    <a:pos x="17" y="22"/>
                  </a:cxn>
                  <a:cxn ang="0">
                    <a:pos x="15" y="17"/>
                  </a:cxn>
                  <a:cxn ang="0">
                    <a:pos x="12" y="14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3" y="9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4"/>
                  </a:cxn>
                  <a:cxn ang="0">
                    <a:pos x="20" y="7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41" y="28"/>
                  </a:cxn>
                  <a:cxn ang="0">
                    <a:pos x="50" y="28"/>
                  </a:cxn>
                  <a:cxn ang="0">
                    <a:pos x="53" y="29"/>
                  </a:cxn>
                  <a:cxn ang="0">
                    <a:pos x="56" y="32"/>
                  </a:cxn>
                  <a:cxn ang="0">
                    <a:pos x="58" y="35"/>
                  </a:cxn>
                  <a:cxn ang="0">
                    <a:pos x="58" y="41"/>
                  </a:cxn>
                  <a:cxn ang="0">
                    <a:pos x="41" y="41"/>
                  </a:cxn>
                  <a:cxn ang="0">
                    <a:pos x="29" y="41"/>
                  </a:cxn>
                </a:cxnLst>
                <a:rect l="0" t="0" r="r" b="b"/>
                <a:pathLst>
                  <a:path w="58" h="41">
                    <a:moveTo>
                      <a:pt x="29" y="41"/>
                    </a:moveTo>
                    <a:lnTo>
                      <a:pt x="21" y="33"/>
                    </a:lnTo>
                    <a:lnTo>
                      <a:pt x="18" y="29"/>
                    </a:lnTo>
                    <a:lnTo>
                      <a:pt x="17" y="22"/>
                    </a:lnTo>
                    <a:lnTo>
                      <a:pt x="15" y="17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3" y="9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4"/>
                    </a:lnTo>
                    <a:lnTo>
                      <a:pt x="20" y="7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41" y="28"/>
                    </a:lnTo>
                    <a:lnTo>
                      <a:pt x="50" y="28"/>
                    </a:lnTo>
                    <a:lnTo>
                      <a:pt x="53" y="29"/>
                    </a:lnTo>
                    <a:lnTo>
                      <a:pt x="56" y="32"/>
                    </a:lnTo>
                    <a:lnTo>
                      <a:pt x="58" y="35"/>
                    </a:lnTo>
                    <a:lnTo>
                      <a:pt x="58" y="41"/>
                    </a:lnTo>
                    <a:lnTo>
                      <a:pt x="41" y="41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7" name="Freeform 599"/>
              <p:cNvSpPr>
                <a:spLocks/>
              </p:cNvSpPr>
              <p:nvPr/>
            </p:nvSpPr>
            <p:spPr bwMode="auto">
              <a:xfrm>
                <a:off x="1265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8" name="Freeform 600"/>
              <p:cNvSpPr>
                <a:spLocks/>
              </p:cNvSpPr>
              <p:nvPr/>
            </p:nvSpPr>
            <p:spPr bwMode="auto">
              <a:xfrm>
                <a:off x="1270" y="496"/>
                <a:ext cx="1" cy="1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3" y="8"/>
                  </a:cxn>
                  <a:cxn ang="0">
                    <a:pos x="1" y="4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1" y="2"/>
                  </a:cxn>
                  <a:cxn ang="0">
                    <a:pos x="14" y="4"/>
                  </a:cxn>
                  <a:cxn ang="0">
                    <a:pos x="16" y="6"/>
                  </a:cxn>
                  <a:cxn ang="0">
                    <a:pos x="17" y="8"/>
                  </a:cxn>
                  <a:cxn ang="0">
                    <a:pos x="15" y="10"/>
                  </a:cxn>
                  <a:cxn ang="0">
                    <a:pos x="12" y="11"/>
                  </a:cxn>
                  <a:cxn ang="0">
                    <a:pos x="6" y="12"/>
                  </a:cxn>
                </a:cxnLst>
                <a:rect l="0" t="0" r="r" b="b"/>
                <a:pathLst>
                  <a:path w="17" h="12">
                    <a:moveTo>
                      <a:pt x="6" y="12"/>
                    </a:moveTo>
                    <a:lnTo>
                      <a:pt x="3" y="8"/>
                    </a:lnTo>
                    <a:lnTo>
                      <a:pt x="1" y="4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1" y="2"/>
                    </a:lnTo>
                    <a:lnTo>
                      <a:pt x="14" y="4"/>
                    </a:lnTo>
                    <a:lnTo>
                      <a:pt x="16" y="6"/>
                    </a:lnTo>
                    <a:lnTo>
                      <a:pt x="17" y="8"/>
                    </a:lnTo>
                    <a:lnTo>
                      <a:pt x="15" y="10"/>
                    </a:lnTo>
                    <a:lnTo>
                      <a:pt x="12" y="11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9" name="Freeform 601"/>
              <p:cNvSpPr>
                <a:spLocks/>
              </p:cNvSpPr>
              <p:nvPr/>
            </p:nvSpPr>
            <p:spPr bwMode="auto">
              <a:xfrm>
                <a:off x="1272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0" name="Freeform 602"/>
              <p:cNvSpPr>
                <a:spLocks/>
              </p:cNvSpPr>
              <p:nvPr/>
            </p:nvSpPr>
            <p:spPr bwMode="auto">
              <a:xfrm>
                <a:off x="1291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1" name="Freeform 603"/>
              <p:cNvSpPr>
                <a:spLocks/>
              </p:cNvSpPr>
              <p:nvPr/>
            </p:nvSpPr>
            <p:spPr bwMode="auto">
              <a:xfrm>
                <a:off x="1293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2" name="Freeform 604"/>
              <p:cNvSpPr>
                <a:spLocks/>
              </p:cNvSpPr>
              <p:nvPr/>
            </p:nvSpPr>
            <p:spPr bwMode="auto">
              <a:xfrm>
                <a:off x="1312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3" name="Freeform 605"/>
              <p:cNvSpPr>
                <a:spLocks/>
              </p:cNvSpPr>
              <p:nvPr/>
            </p:nvSpPr>
            <p:spPr bwMode="auto">
              <a:xfrm>
                <a:off x="1321" y="496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0" y="9"/>
                  </a:cxn>
                  <a:cxn ang="0">
                    <a:pos x="24" y="19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24" y="27"/>
                  </a:cxn>
                  <a:cxn ang="0">
                    <a:pos x="23" y="28"/>
                  </a:cxn>
                  <a:cxn ang="0">
                    <a:pos x="20" y="29"/>
                  </a:cxn>
                  <a:cxn ang="0">
                    <a:pos x="18" y="29"/>
                  </a:cxn>
                </a:cxnLst>
                <a:rect l="0" t="0" r="r" b="b"/>
                <a:pathLst>
                  <a:path w="25" h="29">
                    <a:moveTo>
                      <a:pt x="18" y="29"/>
                    </a:moveTo>
                    <a:lnTo>
                      <a:pt x="18" y="21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0" y="9"/>
                    </a:lnTo>
                    <a:lnTo>
                      <a:pt x="24" y="19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4" y="27"/>
                    </a:lnTo>
                    <a:lnTo>
                      <a:pt x="23" y="28"/>
                    </a:lnTo>
                    <a:lnTo>
                      <a:pt x="20" y="29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4" name="Freeform 606"/>
              <p:cNvSpPr>
                <a:spLocks/>
              </p:cNvSpPr>
              <p:nvPr/>
            </p:nvSpPr>
            <p:spPr bwMode="auto">
              <a:xfrm>
                <a:off x="1326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19" y="13"/>
                  </a:cxn>
                  <a:cxn ang="0">
                    <a:pos x="21" y="8"/>
                  </a:cxn>
                  <a:cxn ang="0">
                    <a:pos x="25" y="4"/>
                  </a:cxn>
                  <a:cxn ang="0">
                    <a:pos x="30" y="0"/>
                  </a:cxn>
                  <a:cxn ang="0">
                    <a:pos x="25" y="5"/>
                  </a:cxn>
                  <a:cxn ang="0">
                    <a:pos x="21" y="12"/>
                  </a:cxn>
                  <a:cxn ang="0">
                    <a:pos x="19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19" y="13"/>
                    </a:lnTo>
                    <a:lnTo>
                      <a:pt x="21" y="8"/>
                    </a:lnTo>
                    <a:lnTo>
                      <a:pt x="25" y="4"/>
                    </a:lnTo>
                    <a:lnTo>
                      <a:pt x="30" y="0"/>
                    </a:lnTo>
                    <a:lnTo>
                      <a:pt x="25" y="5"/>
                    </a:lnTo>
                    <a:lnTo>
                      <a:pt x="21" y="12"/>
                    </a:lnTo>
                    <a:lnTo>
                      <a:pt x="19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5" name="Freeform 607"/>
              <p:cNvSpPr>
                <a:spLocks/>
              </p:cNvSpPr>
              <p:nvPr/>
            </p:nvSpPr>
            <p:spPr bwMode="auto">
              <a:xfrm>
                <a:off x="1233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2"/>
                  </a:cxn>
                  <a:cxn ang="0">
                    <a:pos x="20" y="12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2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6" name="Freeform 608"/>
              <p:cNvSpPr>
                <a:spLocks/>
              </p:cNvSpPr>
              <p:nvPr/>
            </p:nvSpPr>
            <p:spPr bwMode="auto">
              <a:xfrm>
                <a:off x="1235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6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6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7" name="Freeform 609"/>
              <p:cNvSpPr>
                <a:spLocks/>
              </p:cNvSpPr>
              <p:nvPr/>
            </p:nvSpPr>
            <p:spPr bwMode="auto">
              <a:xfrm>
                <a:off x="1263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1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7" y="1"/>
                  </a:cxn>
                  <a:cxn ang="0">
                    <a:pos x="21" y="4"/>
                  </a:cxn>
                  <a:cxn ang="0">
                    <a:pos x="25" y="7"/>
                  </a:cxn>
                  <a:cxn ang="0">
                    <a:pos x="30" y="12"/>
                  </a:cxn>
                  <a:cxn ang="0">
                    <a:pos x="21" y="13"/>
                  </a:cxn>
                  <a:cxn ang="0">
                    <a:pos x="15" y="14"/>
                  </a:cxn>
                  <a:cxn ang="0">
                    <a:pos x="13" y="17"/>
                  </a:cxn>
                  <a:cxn ang="0">
                    <a:pos x="12" y="20"/>
                  </a:cxn>
                  <a:cxn ang="0">
                    <a:pos x="11" y="24"/>
                  </a:cxn>
                  <a:cxn ang="0">
                    <a:pos x="10" y="26"/>
                  </a:cxn>
                  <a:cxn ang="0">
                    <a:pos x="8" y="28"/>
                  </a:cxn>
                  <a:cxn ang="0">
                    <a:pos x="6" y="28"/>
                  </a:cxn>
                  <a:cxn ang="0">
                    <a:pos x="3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1" y="21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1" y="4"/>
                    </a:lnTo>
                    <a:lnTo>
                      <a:pt x="25" y="7"/>
                    </a:lnTo>
                    <a:lnTo>
                      <a:pt x="30" y="12"/>
                    </a:lnTo>
                    <a:lnTo>
                      <a:pt x="21" y="13"/>
                    </a:lnTo>
                    <a:lnTo>
                      <a:pt x="15" y="14"/>
                    </a:lnTo>
                    <a:lnTo>
                      <a:pt x="13" y="17"/>
                    </a:lnTo>
                    <a:lnTo>
                      <a:pt x="12" y="20"/>
                    </a:lnTo>
                    <a:lnTo>
                      <a:pt x="11" y="24"/>
                    </a:lnTo>
                    <a:lnTo>
                      <a:pt x="10" y="26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8" name="Freeform 610"/>
              <p:cNvSpPr>
                <a:spLocks/>
              </p:cNvSpPr>
              <p:nvPr/>
            </p:nvSpPr>
            <p:spPr bwMode="auto">
              <a:xfrm>
                <a:off x="1293" y="495"/>
                <a:ext cx="1" cy="1"/>
              </a:xfrm>
              <a:custGeom>
                <a:avLst/>
                <a:gdLst/>
                <a:ahLst/>
                <a:cxnLst>
                  <a:cxn ang="0">
                    <a:pos x="29" y="59"/>
                  </a:cxn>
                  <a:cxn ang="0">
                    <a:pos x="25" y="51"/>
                  </a:cxn>
                  <a:cxn ang="0">
                    <a:pos x="21" y="42"/>
                  </a:cxn>
                  <a:cxn ang="0">
                    <a:pos x="19" y="35"/>
                  </a:cxn>
                  <a:cxn ang="0">
                    <a:pos x="18" y="30"/>
                  </a:cxn>
                  <a:cxn ang="0">
                    <a:pos x="9" y="30"/>
                  </a:cxn>
                  <a:cxn ang="0">
                    <a:pos x="0" y="30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30"/>
                  </a:cxn>
                  <a:cxn ang="0">
                    <a:pos x="21" y="34"/>
                  </a:cxn>
                  <a:cxn ang="0">
                    <a:pos x="29" y="42"/>
                  </a:cxn>
                  <a:cxn ang="0">
                    <a:pos x="38" y="42"/>
                  </a:cxn>
                  <a:cxn ang="0">
                    <a:pos x="47" y="42"/>
                  </a:cxn>
                  <a:cxn ang="0">
                    <a:pos x="47" y="50"/>
                  </a:cxn>
                  <a:cxn ang="0">
                    <a:pos x="47" y="59"/>
                  </a:cxn>
                  <a:cxn ang="0">
                    <a:pos x="38" y="59"/>
                  </a:cxn>
                  <a:cxn ang="0">
                    <a:pos x="29" y="59"/>
                  </a:cxn>
                </a:cxnLst>
                <a:rect l="0" t="0" r="r" b="b"/>
                <a:pathLst>
                  <a:path w="47" h="59">
                    <a:moveTo>
                      <a:pt x="29" y="59"/>
                    </a:moveTo>
                    <a:lnTo>
                      <a:pt x="25" y="51"/>
                    </a:lnTo>
                    <a:lnTo>
                      <a:pt x="21" y="42"/>
                    </a:lnTo>
                    <a:lnTo>
                      <a:pt x="19" y="35"/>
                    </a:lnTo>
                    <a:lnTo>
                      <a:pt x="18" y="30"/>
                    </a:lnTo>
                    <a:lnTo>
                      <a:pt x="9" y="30"/>
                    </a:lnTo>
                    <a:lnTo>
                      <a:pt x="0" y="30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30"/>
                    </a:lnTo>
                    <a:lnTo>
                      <a:pt x="21" y="34"/>
                    </a:lnTo>
                    <a:lnTo>
                      <a:pt x="29" y="42"/>
                    </a:lnTo>
                    <a:lnTo>
                      <a:pt x="38" y="42"/>
                    </a:lnTo>
                    <a:lnTo>
                      <a:pt x="47" y="42"/>
                    </a:lnTo>
                    <a:lnTo>
                      <a:pt x="47" y="50"/>
                    </a:lnTo>
                    <a:lnTo>
                      <a:pt x="47" y="59"/>
                    </a:lnTo>
                    <a:lnTo>
                      <a:pt x="38" y="59"/>
                    </a:lnTo>
                    <a:lnTo>
                      <a:pt x="29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860" name="Group 812"/>
            <p:cNvGrpSpPr>
              <a:grpSpLocks/>
            </p:cNvGrpSpPr>
            <p:nvPr/>
          </p:nvGrpSpPr>
          <p:grpSpPr bwMode="auto">
            <a:xfrm>
              <a:off x="1166" y="482"/>
              <a:ext cx="213" cy="15"/>
              <a:chOff x="1166" y="482"/>
              <a:chExt cx="213" cy="15"/>
            </a:xfrm>
          </p:grpSpPr>
          <p:sp>
            <p:nvSpPr>
              <p:cNvPr id="2660" name="Freeform 612"/>
              <p:cNvSpPr>
                <a:spLocks/>
              </p:cNvSpPr>
              <p:nvPr/>
            </p:nvSpPr>
            <p:spPr bwMode="auto">
              <a:xfrm>
                <a:off x="1316" y="495"/>
                <a:ext cx="1" cy="1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0" y="46"/>
                  </a:cxn>
                  <a:cxn ang="0">
                    <a:pos x="0" y="3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8"/>
                  </a:cxn>
                  <a:cxn ang="0">
                    <a:pos x="11" y="43"/>
                  </a:cxn>
                  <a:cxn ang="0">
                    <a:pos x="11" y="59"/>
                  </a:cxn>
                  <a:cxn ang="0">
                    <a:pos x="7" y="59"/>
                  </a:cxn>
                  <a:cxn ang="0">
                    <a:pos x="0" y="59"/>
                  </a:cxn>
                </a:cxnLst>
                <a:rect l="0" t="0" r="r" b="b"/>
                <a:pathLst>
                  <a:path w="11" h="59">
                    <a:moveTo>
                      <a:pt x="0" y="59"/>
                    </a:moveTo>
                    <a:lnTo>
                      <a:pt x="0" y="46"/>
                    </a:lnTo>
                    <a:lnTo>
                      <a:pt x="0" y="32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8"/>
                    </a:lnTo>
                    <a:lnTo>
                      <a:pt x="11" y="43"/>
                    </a:lnTo>
                    <a:lnTo>
                      <a:pt x="11" y="59"/>
                    </a:lnTo>
                    <a:lnTo>
                      <a:pt x="7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1" name="Freeform 613"/>
              <p:cNvSpPr>
                <a:spLocks/>
              </p:cNvSpPr>
              <p:nvPr/>
            </p:nvSpPr>
            <p:spPr bwMode="auto">
              <a:xfrm>
                <a:off x="1325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2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2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2" name="Freeform 614"/>
              <p:cNvSpPr>
                <a:spLocks/>
              </p:cNvSpPr>
              <p:nvPr/>
            </p:nvSpPr>
            <p:spPr bwMode="auto">
              <a:xfrm>
                <a:off x="1374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3" name="Freeform 615"/>
              <p:cNvSpPr>
                <a:spLocks/>
              </p:cNvSpPr>
              <p:nvPr/>
            </p:nvSpPr>
            <p:spPr bwMode="auto">
              <a:xfrm>
                <a:off x="1232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4" name="Freeform 616"/>
              <p:cNvSpPr>
                <a:spLocks/>
              </p:cNvSpPr>
              <p:nvPr/>
            </p:nvSpPr>
            <p:spPr bwMode="auto">
              <a:xfrm>
                <a:off x="1236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5" name="Freeform 617"/>
              <p:cNvSpPr>
                <a:spLocks/>
              </p:cNvSpPr>
              <p:nvPr/>
            </p:nvSpPr>
            <p:spPr bwMode="auto">
              <a:xfrm>
                <a:off x="1266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6" name="Freeform 618"/>
              <p:cNvSpPr>
                <a:spLocks/>
              </p:cNvSpPr>
              <p:nvPr/>
            </p:nvSpPr>
            <p:spPr bwMode="auto">
              <a:xfrm>
                <a:off x="1296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7" name="Freeform 619"/>
              <p:cNvSpPr>
                <a:spLocks/>
              </p:cNvSpPr>
              <p:nvPr/>
            </p:nvSpPr>
            <p:spPr bwMode="auto">
              <a:xfrm>
                <a:off x="1322" y="49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8" name="Freeform 620"/>
              <p:cNvSpPr>
                <a:spLocks/>
              </p:cNvSpPr>
              <p:nvPr/>
            </p:nvSpPr>
            <p:spPr bwMode="auto">
              <a:xfrm>
                <a:off x="1331" y="495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30"/>
                  </a:cxn>
                  <a:cxn ang="0">
                    <a:pos x="8" y="30"/>
                  </a:cxn>
                  <a:cxn ang="0">
                    <a:pos x="0" y="30"/>
                  </a:cxn>
                </a:cxnLst>
                <a:rect l="0" t="0" r="r" b="b"/>
                <a:pathLst>
                  <a:path w="12" h="30">
                    <a:moveTo>
                      <a:pt x="0" y="30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9" name="Freeform 621"/>
              <p:cNvSpPr>
                <a:spLocks/>
              </p:cNvSpPr>
              <p:nvPr/>
            </p:nvSpPr>
            <p:spPr bwMode="auto">
              <a:xfrm>
                <a:off x="1234" y="49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0" name="Freeform 622"/>
              <p:cNvSpPr>
                <a:spLocks/>
              </p:cNvSpPr>
              <p:nvPr/>
            </p:nvSpPr>
            <p:spPr bwMode="auto">
              <a:xfrm>
                <a:off x="1267" y="49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1" name="Freeform 623"/>
              <p:cNvSpPr>
                <a:spLocks/>
              </p:cNvSpPr>
              <p:nvPr/>
            </p:nvSpPr>
            <p:spPr bwMode="auto">
              <a:xfrm>
                <a:off x="1299" y="493"/>
                <a:ext cx="1" cy="3"/>
              </a:xfrm>
              <a:custGeom>
                <a:avLst/>
                <a:gdLst/>
                <a:ahLst/>
                <a:cxnLst>
                  <a:cxn ang="0">
                    <a:pos x="12" y="88"/>
                  </a:cxn>
                  <a:cxn ang="0">
                    <a:pos x="12" y="71"/>
                  </a:cxn>
                  <a:cxn ang="0">
                    <a:pos x="12" y="52"/>
                  </a:cxn>
                  <a:cxn ang="0">
                    <a:pos x="11" y="43"/>
                  </a:cxn>
                  <a:cxn ang="0">
                    <a:pos x="9" y="36"/>
                  </a:cxn>
                  <a:cxn ang="0">
                    <a:pos x="7" y="33"/>
                  </a:cxn>
                  <a:cxn ang="0">
                    <a:pos x="5" y="31"/>
                  </a:cxn>
                  <a:cxn ang="0">
                    <a:pos x="3" y="30"/>
                  </a:cxn>
                  <a:cxn ang="0">
                    <a:pos x="0" y="29"/>
                  </a:cxn>
                  <a:cxn ang="0">
                    <a:pos x="1" y="20"/>
                  </a:cxn>
                  <a:cxn ang="0">
                    <a:pos x="4" y="12"/>
                  </a:cxn>
                  <a:cxn ang="0">
                    <a:pos x="7" y="5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7"/>
                  </a:cxn>
                  <a:cxn ang="0">
                    <a:pos x="29" y="42"/>
                  </a:cxn>
                  <a:cxn ang="0">
                    <a:pos x="29" y="58"/>
                  </a:cxn>
                  <a:cxn ang="0">
                    <a:pos x="29" y="62"/>
                  </a:cxn>
                  <a:cxn ang="0">
                    <a:pos x="29" y="70"/>
                  </a:cxn>
                  <a:cxn ang="0">
                    <a:pos x="29" y="79"/>
                  </a:cxn>
                  <a:cxn ang="0">
                    <a:pos x="29" y="88"/>
                  </a:cxn>
                  <a:cxn ang="0">
                    <a:pos x="20" y="88"/>
                  </a:cxn>
                  <a:cxn ang="0">
                    <a:pos x="12" y="88"/>
                  </a:cxn>
                </a:cxnLst>
                <a:rect l="0" t="0" r="r" b="b"/>
                <a:pathLst>
                  <a:path w="29" h="88">
                    <a:moveTo>
                      <a:pt x="12" y="88"/>
                    </a:moveTo>
                    <a:lnTo>
                      <a:pt x="12" y="71"/>
                    </a:lnTo>
                    <a:lnTo>
                      <a:pt x="12" y="52"/>
                    </a:lnTo>
                    <a:lnTo>
                      <a:pt x="11" y="43"/>
                    </a:lnTo>
                    <a:lnTo>
                      <a:pt x="9" y="36"/>
                    </a:lnTo>
                    <a:lnTo>
                      <a:pt x="7" y="33"/>
                    </a:lnTo>
                    <a:lnTo>
                      <a:pt x="5" y="31"/>
                    </a:lnTo>
                    <a:lnTo>
                      <a:pt x="3" y="30"/>
                    </a:lnTo>
                    <a:lnTo>
                      <a:pt x="0" y="29"/>
                    </a:lnTo>
                    <a:lnTo>
                      <a:pt x="1" y="20"/>
                    </a:lnTo>
                    <a:lnTo>
                      <a:pt x="4" y="12"/>
                    </a:lnTo>
                    <a:lnTo>
                      <a:pt x="7" y="5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7"/>
                    </a:lnTo>
                    <a:lnTo>
                      <a:pt x="29" y="42"/>
                    </a:lnTo>
                    <a:lnTo>
                      <a:pt x="29" y="58"/>
                    </a:lnTo>
                    <a:lnTo>
                      <a:pt x="29" y="62"/>
                    </a:lnTo>
                    <a:lnTo>
                      <a:pt x="29" y="70"/>
                    </a:lnTo>
                    <a:lnTo>
                      <a:pt x="29" y="79"/>
                    </a:lnTo>
                    <a:lnTo>
                      <a:pt x="29" y="88"/>
                    </a:lnTo>
                    <a:lnTo>
                      <a:pt x="20" y="88"/>
                    </a:lnTo>
                    <a:lnTo>
                      <a:pt x="12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2" name="Freeform 624"/>
              <p:cNvSpPr>
                <a:spLocks/>
              </p:cNvSpPr>
              <p:nvPr/>
            </p:nvSpPr>
            <p:spPr bwMode="auto">
              <a:xfrm>
                <a:off x="1320" y="495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30"/>
                  </a:cxn>
                  <a:cxn ang="0">
                    <a:pos x="9" y="30"/>
                  </a:cxn>
                  <a:cxn ang="0">
                    <a:pos x="0" y="30"/>
                  </a:cxn>
                </a:cxnLst>
                <a:rect l="0" t="0" r="r" b="b"/>
                <a:pathLst>
                  <a:path w="18"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30"/>
                    </a:lnTo>
                    <a:lnTo>
                      <a:pt x="9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3" name="Freeform 625"/>
              <p:cNvSpPr>
                <a:spLocks/>
              </p:cNvSpPr>
              <p:nvPr/>
            </p:nvSpPr>
            <p:spPr bwMode="auto">
              <a:xfrm>
                <a:off x="1321" y="49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4" name="Freeform 626"/>
              <p:cNvSpPr>
                <a:spLocks/>
              </p:cNvSpPr>
              <p:nvPr/>
            </p:nvSpPr>
            <p:spPr bwMode="auto">
              <a:xfrm>
                <a:off x="1233" y="49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5" name="Freeform 627"/>
              <p:cNvSpPr>
                <a:spLocks/>
              </p:cNvSpPr>
              <p:nvPr/>
            </p:nvSpPr>
            <p:spPr bwMode="auto">
              <a:xfrm>
                <a:off x="1240" y="494"/>
                <a:ext cx="1" cy="1"/>
              </a:xfrm>
              <a:custGeom>
                <a:avLst/>
                <a:gdLst/>
                <a:ahLst/>
                <a:cxnLst>
                  <a:cxn ang="0">
                    <a:pos x="3" y="58"/>
                  </a:cxn>
                  <a:cxn ang="0">
                    <a:pos x="1" y="41"/>
                  </a:cxn>
                  <a:cxn ang="0">
                    <a:pos x="0" y="22"/>
                  </a:cxn>
                  <a:cxn ang="0">
                    <a:pos x="0" y="13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12"/>
                  </a:cxn>
                  <a:cxn ang="0">
                    <a:pos x="14" y="29"/>
                  </a:cxn>
                  <a:cxn ang="0">
                    <a:pos x="24" y="29"/>
                  </a:cxn>
                  <a:cxn ang="0">
                    <a:pos x="33" y="29"/>
                  </a:cxn>
                  <a:cxn ang="0">
                    <a:pos x="33" y="37"/>
                  </a:cxn>
                  <a:cxn ang="0">
                    <a:pos x="33" y="46"/>
                  </a:cxn>
                  <a:cxn ang="0">
                    <a:pos x="24" y="47"/>
                  </a:cxn>
                  <a:cxn ang="0">
                    <a:pos x="15" y="50"/>
                  </a:cxn>
                  <a:cxn ang="0">
                    <a:pos x="8" y="53"/>
                  </a:cxn>
                  <a:cxn ang="0">
                    <a:pos x="3" y="58"/>
                  </a:cxn>
                </a:cxnLst>
                <a:rect l="0" t="0" r="r" b="b"/>
                <a:pathLst>
                  <a:path w="33" h="58">
                    <a:moveTo>
                      <a:pt x="3" y="58"/>
                    </a:moveTo>
                    <a:lnTo>
                      <a:pt x="1" y="41"/>
                    </a:lnTo>
                    <a:lnTo>
                      <a:pt x="0" y="22"/>
                    </a:lnTo>
                    <a:lnTo>
                      <a:pt x="0" y="13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12"/>
                    </a:lnTo>
                    <a:lnTo>
                      <a:pt x="14" y="29"/>
                    </a:lnTo>
                    <a:lnTo>
                      <a:pt x="24" y="29"/>
                    </a:lnTo>
                    <a:lnTo>
                      <a:pt x="33" y="29"/>
                    </a:lnTo>
                    <a:lnTo>
                      <a:pt x="33" y="37"/>
                    </a:lnTo>
                    <a:lnTo>
                      <a:pt x="33" y="46"/>
                    </a:lnTo>
                    <a:lnTo>
                      <a:pt x="24" y="47"/>
                    </a:lnTo>
                    <a:lnTo>
                      <a:pt x="15" y="50"/>
                    </a:lnTo>
                    <a:lnTo>
                      <a:pt x="8" y="53"/>
                    </a:lnTo>
                    <a:lnTo>
                      <a:pt x="3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6" name="Freeform 628"/>
              <p:cNvSpPr>
                <a:spLocks/>
              </p:cNvSpPr>
              <p:nvPr/>
            </p:nvSpPr>
            <p:spPr bwMode="auto">
              <a:xfrm>
                <a:off x="1270" y="49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4"/>
                  </a:cxn>
                  <a:cxn ang="0">
                    <a:pos x="13" y="7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7" name="Freeform 629"/>
              <p:cNvSpPr>
                <a:spLocks/>
              </p:cNvSpPr>
              <p:nvPr/>
            </p:nvSpPr>
            <p:spPr bwMode="auto">
              <a:xfrm>
                <a:off x="1271" y="492"/>
                <a:ext cx="1" cy="3"/>
              </a:xfrm>
              <a:custGeom>
                <a:avLst/>
                <a:gdLst/>
                <a:ahLst/>
                <a:cxnLst>
                  <a:cxn ang="0">
                    <a:pos x="19" y="128"/>
                  </a:cxn>
                  <a:cxn ang="0">
                    <a:pos x="19" y="111"/>
                  </a:cxn>
                  <a:cxn ang="0">
                    <a:pos x="19" y="99"/>
                  </a:cxn>
                  <a:cxn ang="0">
                    <a:pos x="9" y="99"/>
                  </a:cxn>
                  <a:cxn ang="0">
                    <a:pos x="0" y="99"/>
                  </a:cxn>
                  <a:cxn ang="0">
                    <a:pos x="0" y="87"/>
                  </a:cxn>
                  <a:cxn ang="0">
                    <a:pos x="0" y="76"/>
                  </a:cxn>
                  <a:cxn ang="0">
                    <a:pos x="0" y="67"/>
                  </a:cxn>
                  <a:cxn ang="0">
                    <a:pos x="0" y="58"/>
                  </a:cxn>
                  <a:cxn ang="0">
                    <a:pos x="9" y="58"/>
                  </a:cxn>
                  <a:cxn ang="0">
                    <a:pos x="19" y="58"/>
                  </a:cxn>
                  <a:cxn ang="0">
                    <a:pos x="19" y="41"/>
                  </a:cxn>
                  <a:cxn ang="0">
                    <a:pos x="19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8" y="12"/>
                  </a:cxn>
                  <a:cxn ang="0">
                    <a:pos x="18" y="21"/>
                  </a:cxn>
                  <a:cxn ang="0">
                    <a:pos x="19" y="24"/>
                  </a:cxn>
                  <a:cxn ang="0">
                    <a:pos x="21" y="27"/>
                  </a:cxn>
                  <a:cxn ang="0">
                    <a:pos x="25" y="28"/>
                  </a:cxn>
                  <a:cxn ang="0">
                    <a:pos x="31" y="29"/>
                  </a:cxn>
                  <a:cxn ang="0">
                    <a:pos x="31" y="40"/>
                  </a:cxn>
                  <a:cxn ang="0">
                    <a:pos x="31" y="54"/>
                  </a:cxn>
                  <a:cxn ang="0">
                    <a:pos x="30" y="60"/>
                  </a:cxn>
                  <a:cxn ang="0">
                    <a:pos x="28" y="65"/>
                  </a:cxn>
                  <a:cxn ang="0">
                    <a:pos x="26" y="67"/>
                  </a:cxn>
                  <a:cxn ang="0">
                    <a:pos x="24" y="68"/>
                  </a:cxn>
                  <a:cxn ang="0">
                    <a:pos x="22" y="69"/>
                  </a:cxn>
                  <a:cxn ang="0">
                    <a:pos x="19" y="70"/>
                  </a:cxn>
                  <a:cxn ang="0">
                    <a:pos x="20" y="74"/>
                  </a:cxn>
                  <a:cxn ang="0">
                    <a:pos x="22" y="78"/>
                  </a:cxn>
                  <a:cxn ang="0">
                    <a:pos x="26" y="83"/>
                  </a:cxn>
                  <a:cxn ang="0">
                    <a:pos x="31" y="87"/>
                  </a:cxn>
                  <a:cxn ang="0">
                    <a:pos x="31" y="98"/>
                  </a:cxn>
                  <a:cxn ang="0">
                    <a:pos x="31" y="112"/>
                  </a:cxn>
                  <a:cxn ang="0">
                    <a:pos x="30" y="118"/>
                  </a:cxn>
                  <a:cxn ang="0">
                    <a:pos x="28" y="123"/>
                  </a:cxn>
                  <a:cxn ang="0">
                    <a:pos x="26" y="125"/>
                  </a:cxn>
                  <a:cxn ang="0">
                    <a:pos x="24" y="126"/>
                  </a:cxn>
                  <a:cxn ang="0">
                    <a:pos x="22" y="127"/>
                  </a:cxn>
                  <a:cxn ang="0">
                    <a:pos x="19" y="128"/>
                  </a:cxn>
                </a:cxnLst>
                <a:rect l="0" t="0" r="r" b="b"/>
                <a:pathLst>
                  <a:path w="31" h="128">
                    <a:moveTo>
                      <a:pt x="19" y="128"/>
                    </a:moveTo>
                    <a:lnTo>
                      <a:pt x="19" y="111"/>
                    </a:lnTo>
                    <a:lnTo>
                      <a:pt x="19" y="99"/>
                    </a:lnTo>
                    <a:lnTo>
                      <a:pt x="9" y="99"/>
                    </a:lnTo>
                    <a:lnTo>
                      <a:pt x="0" y="99"/>
                    </a:lnTo>
                    <a:lnTo>
                      <a:pt x="0" y="87"/>
                    </a:lnTo>
                    <a:lnTo>
                      <a:pt x="0" y="76"/>
                    </a:lnTo>
                    <a:lnTo>
                      <a:pt x="0" y="67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19" y="58"/>
                    </a:lnTo>
                    <a:lnTo>
                      <a:pt x="19" y="41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8" y="12"/>
                    </a:lnTo>
                    <a:lnTo>
                      <a:pt x="18" y="21"/>
                    </a:lnTo>
                    <a:lnTo>
                      <a:pt x="19" y="24"/>
                    </a:lnTo>
                    <a:lnTo>
                      <a:pt x="21" y="27"/>
                    </a:lnTo>
                    <a:lnTo>
                      <a:pt x="25" y="28"/>
                    </a:lnTo>
                    <a:lnTo>
                      <a:pt x="31" y="29"/>
                    </a:lnTo>
                    <a:lnTo>
                      <a:pt x="31" y="40"/>
                    </a:lnTo>
                    <a:lnTo>
                      <a:pt x="31" y="54"/>
                    </a:lnTo>
                    <a:lnTo>
                      <a:pt x="30" y="60"/>
                    </a:lnTo>
                    <a:lnTo>
                      <a:pt x="28" y="65"/>
                    </a:lnTo>
                    <a:lnTo>
                      <a:pt x="26" y="67"/>
                    </a:lnTo>
                    <a:lnTo>
                      <a:pt x="24" y="68"/>
                    </a:lnTo>
                    <a:lnTo>
                      <a:pt x="22" y="69"/>
                    </a:lnTo>
                    <a:lnTo>
                      <a:pt x="19" y="70"/>
                    </a:lnTo>
                    <a:lnTo>
                      <a:pt x="20" y="74"/>
                    </a:lnTo>
                    <a:lnTo>
                      <a:pt x="22" y="78"/>
                    </a:lnTo>
                    <a:lnTo>
                      <a:pt x="26" y="83"/>
                    </a:lnTo>
                    <a:lnTo>
                      <a:pt x="31" y="87"/>
                    </a:lnTo>
                    <a:lnTo>
                      <a:pt x="31" y="98"/>
                    </a:lnTo>
                    <a:lnTo>
                      <a:pt x="31" y="112"/>
                    </a:lnTo>
                    <a:lnTo>
                      <a:pt x="30" y="118"/>
                    </a:lnTo>
                    <a:lnTo>
                      <a:pt x="28" y="123"/>
                    </a:lnTo>
                    <a:lnTo>
                      <a:pt x="26" y="125"/>
                    </a:lnTo>
                    <a:lnTo>
                      <a:pt x="24" y="126"/>
                    </a:lnTo>
                    <a:lnTo>
                      <a:pt x="22" y="127"/>
                    </a:lnTo>
                    <a:lnTo>
                      <a:pt x="19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8" name="Freeform 630"/>
              <p:cNvSpPr>
                <a:spLocks/>
              </p:cNvSpPr>
              <p:nvPr/>
            </p:nvSpPr>
            <p:spPr bwMode="auto">
              <a:xfrm>
                <a:off x="1288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9" name="Freeform 631"/>
              <p:cNvSpPr>
                <a:spLocks/>
              </p:cNvSpPr>
              <p:nvPr/>
            </p:nvSpPr>
            <p:spPr bwMode="auto">
              <a:xfrm>
                <a:off x="1295" y="494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0" y="9"/>
                  </a:cxn>
                  <a:cxn ang="0">
                    <a:pos x="24" y="19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24" y="27"/>
                  </a:cxn>
                  <a:cxn ang="0">
                    <a:pos x="23" y="28"/>
                  </a:cxn>
                  <a:cxn ang="0">
                    <a:pos x="21" y="29"/>
                  </a:cxn>
                  <a:cxn ang="0">
                    <a:pos x="18" y="29"/>
                  </a:cxn>
                </a:cxnLst>
                <a:rect l="0" t="0" r="r" b="b"/>
                <a:pathLst>
                  <a:path w="25" h="29">
                    <a:moveTo>
                      <a:pt x="18" y="29"/>
                    </a:moveTo>
                    <a:lnTo>
                      <a:pt x="18" y="21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0" y="9"/>
                    </a:lnTo>
                    <a:lnTo>
                      <a:pt x="24" y="19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4" y="27"/>
                    </a:lnTo>
                    <a:lnTo>
                      <a:pt x="23" y="28"/>
                    </a:lnTo>
                    <a:lnTo>
                      <a:pt x="21" y="29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0" name="Freeform 632"/>
              <p:cNvSpPr>
                <a:spLocks/>
              </p:cNvSpPr>
              <p:nvPr/>
            </p:nvSpPr>
            <p:spPr bwMode="auto">
              <a:xfrm>
                <a:off x="1312" y="49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1" name="Freeform 633"/>
              <p:cNvSpPr>
                <a:spLocks/>
              </p:cNvSpPr>
              <p:nvPr/>
            </p:nvSpPr>
            <p:spPr bwMode="auto">
              <a:xfrm>
                <a:off x="1325" y="494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0" y="9"/>
                  </a:cxn>
                  <a:cxn ang="0">
                    <a:pos x="24" y="19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24" y="27"/>
                  </a:cxn>
                  <a:cxn ang="0">
                    <a:pos x="23" y="28"/>
                  </a:cxn>
                  <a:cxn ang="0">
                    <a:pos x="21" y="29"/>
                  </a:cxn>
                  <a:cxn ang="0">
                    <a:pos x="18" y="29"/>
                  </a:cxn>
                </a:cxnLst>
                <a:rect l="0" t="0" r="r" b="b"/>
                <a:pathLst>
                  <a:path w="25" h="29">
                    <a:moveTo>
                      <a:pt x="18" y="29"/>
                    </a:moveTo>
                    <a:lnTo>
                      <a:pt x="18" y="21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0" y="9"/>
                    </a:lnTo>
                    <a:lnTo>
                      <a:pt x="24" y="19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4" y="27"/>
                    </a:lnTo>
                    <a:lnTo>
                      <a:pt x="23" y="28"/>
                    </a:lnTo>
                    <a:lnTo>
                      <a:pt x="21" y="29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2" name="Freeform 634"/>
              <p:cNvSpPr>
                <a:spLocks/>
              </p:cNvSpPr>
              <p:nvPr/>
            </p:nvSpPr>
            <p:spPr bwMode="auto">
              <a:xfrm>
                <a:off x="1327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8" y="0"/>
                  </a:cxn>
                  <a:cxn ang="0">
                    <a:pos x="28" y="12"/>
                  </a:cxn>
                  <a:cxn ang="0">
                    <a:pos x="28" y="29"/>
                  </a:cxn>
                  <a:cxn ang="0">
                    <a:pos x="16" y="29"/>
                  </a:cxn>
                  <a:cxn ang="0">
                    <a:pos x="0" y="29"/>
                  </a:cxn>
                </a:cxnLst>
                <a:rect l="0" t="0" r="r" b="b"/>
                <a:pathLst>
                  <a:path w="28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2"/>
                    </a:lnTo>
                    <a:lnTo>
                      <a:pt x="28" y="29"/>
                    </a:lnTo>
                    <a:lnTo>
                      <a:pt x="16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3" name="Freeform 635"/>
              <p:cNvSpPr>
                <a:spLocks/>
              </p:cNvSpPr>
              <p:nvPr/>
            </p:nvSpPr>
            <p:spPr bwMode="auto">
              <a:xfrm>
                <a:off x="1231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2" y="0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1" y="13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1" y="13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1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4" name="Freeform 636"/>
              <p:cNvSpPr>
                <a:spLocks/>
              </p:cNvSpPr>
              <p:nvPr/>
            </p:nvSpPr>
            <p:spPr bwMode="auto">
              <a:xfrm>
                <a:off x="1237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5" name="Freeform 637"/>
              <p:cNvSpPr>
                <a:spLocks/>
              </p:cNvSpPr>
              <p:nvPr/>
            </p:nvSpPr>
            <p:spPr bwMode="auto">
              <a:xfrm>
                <a:off x="1242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6" name="Freeform 638"/>
              <p:cNvSpPr>
                <a:spLocks/>
              </p:cNvSpPr>
              <p:nvPr/>
            </p:nvSpPr>
            <p:spPr bwMode="auto">
              <a:xfrm>
                <a:off x="1261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7" name="Freeform 639"/>
              <p:cNvSpPr>
                <a:spLocks/>
              </p:cNvSpPr>
              <p:nvPr/>
            </p:nvSpPr>
            <p:spPr bwMode="auto">
              <a:xfrm>
                <a:off x="1266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8" name="Freeform 640"/>
              <p:cNvSpPr>
                <a:spLocks/>
              </p:cNvSpPr>
              <p:nvPr/>
            </p:nvSpPr>
            <p:spPr bwMode="auto">
              <a:xfrm>
                <a:off x="1306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9" name="Freeform 641"/>
              <p:cNvSpPr>
                <a:spLocks/>
              </p:cNvSpPr>
              <p:nvPr/>
            </p:nvSpPr>
            <p:spPr bwMode="auto">
              <a:xfrm>
                <a:off x="1321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0" name="Freeform 642"/>
              <p:cNvSpPr>
                <a:spLocks/>
              </p:cNvSpPr>
              <p:nvPr/>
            </p:nvSpPr>
            <p:spPr bwMode="auto">
              <a:xfrm>
                <a:off x="1232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1" name="Freeform 643"/>
              <p:cNvSpPr>
                <a:spLocks/>
              </p:cNvSpPr>
              <p:nvPr/>
            </p:nvSpPr>
            <p:spPr bwMode="auto">
              <a:xfrm>
                <a:off x="1238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2" name="Freeform 644"/>
              <p:cNvSpPr>
                <a:spLocks/>
              </p:cNvSpPr>
              <p:nvPr/>
            </p:nvSpPr>
            <p:spPr bwMode="auto">
              <a:xfrm>
                <a:off x="1243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3" name="Freeform 645"/>
              <p:cNvSpPr>
                <a:spLocks/>
              </p:cNvSpPr>
              <p:nvPr/>
            </p:nvSpPr>
            <p:spPr bwMode="auto">
              <a:xfrm>
                <a:off x="1263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4" name="Freeform 646"/>
              <p:cNvSpPr>
                <a:spLocks/>
              </p:cNvSpPr>
              <p:nvPr/>
            </p:nvSpPr>
            <p:spPr bwMode="auto">
              <a:xfrm>
                <a:off x="1296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5" name="Freeform 647"/>
              <p:cNvSpPr>
                <a:spLocks/>
              </p:cNvSpPr>
              <p:nvPr/>
            </p:nvSpPr>
            <p:spPr bwMode="auto">
              <a:xfrm>
                <a:off x="1316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7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6" name="Freeform 648"/>
              <p:cNvSpPr>
                <a:spLocks/>
              </p:cNvSpPr>
              <p:nvPr/>
            </p:nvSpPr>
            <p:spPr bwMode="auto">
              <a:xfrm>
                <a:off x="1331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7" name="Freeform 649"/>
              <p:cNvSpPr>
                <a:spLocks/>
              </p:cNvSpPr>
              <p:nvPr/>
            </p:nvSpPr>
            <p:spPr bwMode="auto">
              <a:xfrm>
                <a:off x="1177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8" name="Freeform 650"/>
              <p:cNvSpPr>
                <a:spLocks/>
              </p:cNvSpPr>
              <p:nvPr/>
            </p:nvSpPr>
            <p:spPr bwMode="auto">
              <a:xfrm>
                <a:off x="1178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8"/>
                  </a:cxn>
                  <a:cxn ang="0">
                    <a:pos x="19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9" name="Freeform 651"/>
              <p:cNvSpPr>
                <a:spLocks/>
              </p:cNvSpPr>
              <p:nvPr/>
            </p:nvSpPr>
            <p:spPr bwMode="auto">
              <a:xfrm>
                <a:off x="1235" y="492"/>
                <a:ext cx="1" cy="2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1" y="66"/>
                  </a:cxn>
                  <a:cxn ang="0">
                    <a:pos x="3" y="58"/>
                  </a:cxn>
                  <a:cxn ang="0">
                    <a:pos x="7" y="51"/>
                  </a:cxn>
                  <a:cxn ang="0">
                    <a:pos x="11" y="46"/>
                  </a:cxn>
                  <a:cxn ang="0">
                    <a:pos x="20" y="46"/>
                  </a:cxn>
                  <a:cxn ang="0">
                    <a:pos x="29" y="46"/>
                  </a:cxn>
                  <a:cxn ang="0">
                    <a:pos x="12" y="29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16" y="18"/>
                  </a:cxn>
                  <a:cxn ang="0">
                    <a:pos x="24" y="21"/>
                  </a:cxn>
                  <a:cxn ang="0">
                    <a:pos x="32" y="24"/>
                  </a:cxn>
                  <a:cxn ang="0">
                    <a:pos x="40" y="28"/>
                  </a:cxn>
                  <a:cxn ang="0">
                    <a:pos x="36" y="34"/>
                  </a:cxn>
                  <a:cxn ang="0">
                    <a:pos x="32" y="41"/>
                  </a:cxn>
                  <a:cxn ang="0">
                    <a:pos x="30" y="49"/>
                  </a:cxn>
                  <a:cxn ang="0">
                    <a:pos x="29" y="58"/>
                  </a:cxn>
                  <a:cxn ang="0">
                    <a:pos x="20" y="58"/>
                  </a:cxn>
                  <a:cxn ang="0">
                    <a:pos x="15" y="60"/>
                  </a:cxn>
                  <a:cxn ang="0">
                    <a:pos x="13" y="63"/>
                  </a:cxn>
                  <a:cxn ang="0">
                    <a:pos x="12" y="66"/>
                  </a:cxn>
                  <a:cxn ang="0">
                    <a:pos x="11" y="70"/>
                  </a:cxn>
                  <a:cxn ang="0">
                    <a:pos x="10" y="72"/>
                  </a:cxn>
                  <a:cxn ang="0">
                    <a:pos x="8" y="73"/>
                  </a:cxn>
                  <a:cxn ang="0">
                    <a:pos x="6" y="74"/>
                  </a:cxn>
                  <a:cxn ang="0">
                    <a:pos x="3" y="75"/>
                  </a:cxn>
                  <a:cxn ang="0">
                    <a:pos x="0" y="75"/>
                  </a:cxn>
                </a:cxnLst>
                <a:rect l="0" t="0" r="r" b="b"/>
                <a:pathLst>
                  <a:path w="40" h="75">
                    <a:moveTo>
                      <a:pt x="0" y="75"/>
                    </a:moveTo>
                    <a:lnTo>
                      <a:pt x="1" y="66"/>
                    </a:lnTo>
                    <a:lnTo>
                      <a:pt x="3" y="58"/>
                    </a:lnTo>
                    <a:lnTo>
                      <a:pt x="7" y="51"/>
                    </a:lnTo>
                    <a:lnTo>
                      <a:pt x="11" y="46"/>
                    </a:lnTo>
                    <a:lnTo>
                      <a:pt x="20" y="46"/>
                    </a:lnTo>
                    <a:lnTo>
                      <a:pt x="29" y="46"/>
                    </a:lnTo>
                    <a:lnTo>
                      <a:pt x="12" y="29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3" y="8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24" y="21"/>
                    </a:lnTo>
                    <a:lnTo>
                      <a:pt x="32" y="24"/>
                    </a:lnTo>
                    <a:lnTo>
                      <a:pt x="40" y="28"/>
                    </a:lnTo>
                    <a:lnTo>
                      <a:pt x="36" y="34"/>
                    </a:lnTo>
                    <a:lnTo>
                      <a:pt x="32" y="41"/>
                    </a:lnTo>
                    <a:lnTo>
                      <a:pt x="30" y="49"/>
                    </a:lnTo>
                    <a:lnTo>
                      <a:pt x="29" y="58"/>
                    </a:lnTo>
                    <a:lnTo>
                      <a:pt x="20" y="58"/>
                    </a:lnTo>
                    <a:lnTo>
                      <a:pt x="15" y="60"/>
                    </a:lnTo>
                    <a:lnTo>
                      <a:pt x="13" y="63"/>
                    </a:lnTo>
                    <a:lnTo>
                      <a:pt x="12" y="66"/>
                    </a:lnTo>
                    <a:lnTo>
                      <a:pt x="11" y="70"/>
                    </a:lnTo>
                    <a:lnTo>
                      <a:pt x="10" y="72"/>
                    </a:lnTo>
                    <a:lnTo>
                      <a:pt x="8" y="73"/>
                    </a:lnTo>
                    <a:lnTo>
                      <a:pt x="6" y="74"/>
                    </a:lnTo>
                    <a:lnTo>
                      <a:pt x="3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0" name="Freeform 652"/>
              <p:cNvSpPr>
                <a:spLocks/>
              </p:cNvSpPr>
              <p:nvPr/>
            </p:nvSpPr>
            <p:spPr bwMode="auto">
              <a:xfrm>
                <a:off x="1236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1" name="Freeform 653"/>
              <p:cNvSpPr>
                <a:spLocks/>
              </p:cNvSpPr>
              <p:nvPr/>
            </p:nvSpPr>
            <p:spPr bwMode="auto">
              <a:xfrm>
                <a:off x="1273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2" name="Freeform 654"/>
              <p:cNvSpPr>
                <a:spLocks/>
              </p:cNvSpPr>
              <p:nvPr/>
            </p:nvSpPr>
            <p:spPr bwMode="auto">
              <a:xfrm>
                <a:off x="1286" y="491"/>
                <a:ext cx="1" cy="3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89"/>
                  </a:cxn>
                  <a:cxn ang="0">
                    <a:pos x="0" y="6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27"/>
                  </a:cxn>
                  <a:cxn ang="0">
                    <a:pos x="17" y="56"/>
                  </a:cxn>
                  <a:cxn ang="0">
                    <a:pos x="17" y="86"/>
                  </a:cxn>
                  <a:cxn ang="0">
                    <a:pos x="17" y="116"/>
                  </a:cxn>
                  <a:cxn ang="0">
                    <a:pos x="9" y="116"/>
                  </a:cxn>
                  <a:cxn ang="0">
                    <a:pos x="0" y="116"/>
                  </a:cxn>
                </a:cxnLst>
                <a:rect l="0" t="0" r="r" b="b"/>
                <a:pathLst>
                  <a:path w="17" h="116">
                    <a:moveTo>
                      <a:pt x="0" y="116"/>
                    </a:moveTo>
                    <a:lnTo>
                      <a:pt x="0" y="89"/>
                    </a:lnTo>
                    <a:lnTo>
                      <a:pt x="0" y="6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27"/>
                    </a:lnTo>
                    <a:lnTo>
                      <a:pt x="17" y="56"/>
                    </a:lnTo>
                    <a:lnTo>
                      <a:pt x="17" y="86"/>
                    </a:lnTo>
                    <a:lnTo>
                      <a:pt x="17" y="116"/>
                    </a:lnTo>
                    <a:lnTo>
                      <a:pt x="9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3" name="Freeform 655"/>
              <p:cNvSpPr>
                <a:spLocks/>
              </p:cNvSpPr>
              <p:nvPr/>
            </p:nvSpPr>
            <p:spPr bwMode="auto">
              <a:xfrm>
                <a:off x="1288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4" name="Freeform 656"/>
              <p:cNvSpPr>
                <a:spLocks/>
              </p:cNvSpPr>
              <p:nvPr/>
            </p:nvSpPr>
            <p:spPr bwMode="auto">
              <a:xfrm>
                <a:off x="1293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5" name="Freeform 657"/>
              <p:cNvSpPr>
                <a:spLocks/>
              </p:cNvSpPr>
              <p:nvPr/>
            </p:nvSpPr>
            <p:spPr bwMode="auto">
              <a:xfrm>
                <a:off x="1301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6" name="Freeform 658"/>
              <p:cNvSpPr>
                <a:spLocks/>
              </p:cNvSpPr>
              <p:nvPr/>
            </p:nvSpPr>
            <p:spPr bwMode="auto">
              <a:xfrm>
                <a:off x="1320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12" y="18"/>
                  </a:cxn>
                  <a:cxn ang="0">
                    <a:pos x="29" y="18"/>
                  </a:cxn>
                  <a:cxn ang="0">
                    <a:pos x="30" y="14"/>
                  </a:cxn>
                  <a:cxn ang="0">
                    <a:pos x="32" y="9"/>
                  </a:cxn>
                  <a:cxn ang="0">
                    <a:pos x="36" y="5"/>
                  </a:cxn>
                  <a:cxn ang="0">
                    <a:pos x="40" y="0"/>
                  </a:cxn>
                  <a:cxn ang="0">
                    <a:pos x="36" y="6"/>
                  </a:cxn>
                  <a:cxn ang="0">
                    <a:pos x="32" y="13"/>
                  </a:cxn>
                  <a:cxn ang="0">
                    <a:pos x="30" y="21"/>
                  </a:cxn>
                  <a:cxn ang="0">
                    <a:pos x="29" y="30"/>
                  </a:cxn>
                  <a:cxn ang="0">
                    <a:pos x="20" y="30"/>
                  </a:cxn>
                  <a:cxn ang="0">
                    <a:pos x="11" y="30"/>
                  </a:cxn>
                  <a:cxn ang="0">
                    <a:pos x="7" y="34"/>
                  </a:cxn>
                  <a:cxn ang="0">
                    <a:pos x="3" y="38"/>
                  </a:cxn>
                  <a:cxn ang="0">
                    <a:pos x="1" y="43"/>
                  </a:cxn>
                  <a:cxn ang="0">
                    <a:pos x="0" y="47"/>
                  </a:cxn>
                </a:cxnLst>
                <a:rect l="0" t="0" r="r" b="b"/>
                <a:pathLst>
                  <a:path w="40" h="47">
                    <a:moveTo>
                      <a:pt x="0" y="47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9" y="18"/>
                    </a:lnTo>
                    <a:lnTo>
                      <a:pt x="30" y="14"/>
                    </a:lnTo>
                    <a:lnTo>
                      <a:pt x="32" y="9"/>
                    </a:lnTo>
                    <a:lnTo>
                      <a:pt x="36" y="5"/>
                    </a:lnTo>
                    <a:lnTo>
                      <a:pt x="40" y="0"/>
                    </a:lnTo>
                    <a:lnTo>
                      <a:pt x="36" y="6"/>
                    </a:lnTo>
                    <a:lnTo>
                      <a:pt x="32" y="13"/>
                    </a:lnTo>
                    <a:lnTo>
                      <a:pt x="30" y="21"/>
                    </a:lnTo>
                    <a:lnTo>
                      <a:pt x="29" y="30"/>
                    </a:lnTo>
                    <a:lnTo>
                      <a:pt x="20" y="30"/>
                    </a:lnTo>
                    <a:lnTo>
                      <a:pt x="11" y="30"/>
                    </a:lnTo>
                    <a:lnTo>
                      <a:pt x="7" y="34"/>
                    </a:lnTo>
                    <a:lnTo>
                      <a:pt x="3" y="38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7" name="Freeform 659"/>
              <p:cNvSpPr>
                <a:spLocks/>
              </p:cNvSpPr>
              <p:nvPr/>
            </p:nvSpPr>
            <p:spPr bwMode="auto">
              <a:xfrm>
                <a:off x="1326" y="4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8" name="Freeform 660"/>
              <p:cNvSpPr>
                <a:spLocks/>
              </p:cNvSpPr>
              <p:nvPr/>
            </p:nvSpPr>
            <p:spPr bwMode="auto">
              <a:xfrm>
                <a:off x="1233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9" name="Freeform 661"/>
              <p:cNvSpPr>
                <a:spLocks/>
              </p:cNvSpPr>
              <p:nvPr/>
            </p:nvSpPr>
            <p:spPr bwMode="auto">
              <a:xfrm>
                <a:off x="1316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7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0" name="Freeform 662"/>
              <p:cNvSpPr>
                <a:spLocks/>
              </p:cNvSpPr>
              <p:nvPr/>
            </p:nvSpPr>
            <p:spPr bwMode="auto">
              <a:xfrm>
                <a:off x="1322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1" name="Freeform 663"/>
              <p:cNvSpPr>
                <a:spLocks/>
              </p:cNvSpPr>
              <p:nvPr/>
            </p:nvSpPr>
            <p:spPr bwMode="auto">
              <a:xfrm>
                <a:off x="1327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8" y="29"/>
                  </a:cxn>
                  <a:cxn ang="0">
                    <a:pos x="17" y="29"/>
                  </a:cxn>
                  <a:cxn ang="0">
                    <a:pos x="17" y="20"/>
                  </a:cxn>
                  <a:cxn ang="0">
                    <a:pos x="17" y="11"/>
                  </a:cxn>
                  <a:cxn ang="0">
                    <a:pos x="13" y="7"/>
                  </a:cxn>
                  <a:cxn ang="0">
                    <a:pos x="8" y="4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4"/>
                  </a:cxn>
                  <a:cxn ang="0">
                    <a:pos x="20" y="7"/>
                  </a:cxn>
                  <a:cxn ang="0">
                    <a:pos x="28" y="11"/>
                  </a:cxn>
                  <a:cxn ang="0">
                    <a:pos x="28" y="24"/>
                  </a:cxn>
                  <a:cxn ang="0">
                    <a:pos x="28" y="41"/>
                  </a:cxn>
                  <a:cxn ang="0">
                    <a:pos x="12" y="41"/>
                  </a:cxn>
                  <a:cxn ang="0">
                    <a:pos x="0" y="41"/>
                  </a:cxn>
                </a:cxnLst>
                <a:rect l="0" t="0" r="r" b="b"/>
                <a:pathLst>
                  <a:path w="28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29"/>
                    </a:lnTo>
                    <a:lnTo>
                      <a:pt x="8" y="29"/>
                    </a:lnTo>
                    <a:lnTo>
                      <a:pt x="17" y="29"/>
                    </a:lnTo>
                    <a:lnTo>
                      <a:pt x="17" y="20"/>
                    </a:lnTo>
                    <a:lnTo>
                      <a:pt x="17" y="11"/>
                    </a:lnTo>
                    <a:lnTo>
                      <a:pt x="13" y="7"/>
                    </a:lnTo>
                    <a:lnTo>
                      <a:pt x="8" y="4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4"/>
                    </a:lnTo>
                    <a:lnTo>
                      <a:pt x="20" y="7"/>
                    </a:lnTo>
                    <a:lnTo>
                      <a:pt x="28" y="11"/>
                    </a:lnTo>
                    <a:lnTo>
                      <a:pt x="28" y="24"/>
                    </a:lnTo>
                    <a:lnTo>
                      <a:pt x="28" y="41"/>
                    </a:lnTo>
                    <a:lnTo>
                      <a:pt x="12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2" name="Freeform 664"/>
              <p:cNvSpPr>
                <a:spLocks/>
              </p:cNvSpPr>
              <p:nvPr/>
            </p:nvSpPr>
            <p:spPr bwMode="auto">
              <a:xfrm>
                <a:off x="1174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3" name="Freeform 665"/>
              <p:cNvSpPr>
                <a:spLocks/>
              </p:cNvSpPr>
              <p:nvPr/>
            </p:nvSpPr>
            <p:spPr bwMode="auto">
              <a:xfrm>
                <a:off x="1177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4" name="Freeform 666"/>
              <p:cNvSpPr>
                <a:spLocks/>
              </p:cNvSpPr>
              <p:nvPr/>
            </p:nvSpPr>
            <p:spPr bwMode="auto">
              <a:xfrm>
                <a:off x="1179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3"/>
                  </a:cxn>
                  <a:cxn ang="0">
                    <a:pos x="0" y="1"/>
                  </a:cxn>
                  <a:cxn ang="0">
                    <a:pos x="11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3"/>
                  </a:cxn>
                  <a:cxn ang="0">
                    <a:pos x="28" y="7"/>
                  </a:cxn>
                  <a:cxn ang="0">
                    <a:pos x="29" y="12"/>
                  </a:cxn>
                  <a:cxn ang="0">
                    <a:pos x="20" y="12"/>
                  </a:cxn>
                  <a:cxn ang="0">
                    <a:pos x="11" y="12"/>
                  </a:cxn>
                  <a:cxn ang="0">
                    <a:pos x="7" y="17"/>
                  </a:cxn>
                  <a:cxn ang="0">
                    <a:pos x="3" y="21"/>
                  </a:cxn>
                  <a:cxn ang="0">
                    <a:pos x="1" y="26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13"/>
                    </a:lnTo>
                    <a:lnTo>
                      <a:pt x="0" y="1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3"/>
                    </a:lnTo>
                    <a:lnTo>
                      <a:pt x="28" y="7"/>
                    </a:lnTo>
                    <a:lnTo>
                      <a:pt x="29" y="12"/>
                    </a:lnTo>
                    <a:lnTo>
                      <a:pt x="20" y="12"/>
                    </a:lnTo>
                    <a:lnTo>
                      <a:pt x="11" y="12"/>
                    </a:lnTo>
                    <a:lnTo>
                      <a:pt x="7" y="17"/>
                    </a:lnTo>
                    <a:lnTo>
                      <a:pt x="3" y="21"/>
                    </a:lnTo>
                    <a:lnTo>
                      <a:pt x="1" y="26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5" name="Freeform 667"/>
              <p:cNvSpPr>
                <a:spLocks/>
              </p:cNvSpPr>
              <p:nvPr/>
            </p:nvSpPr>
            <p:spPr bwMode="auto">
              <a:xfrm>
                <a:off x="1234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6" name="Freeform 668"/>
              <p:cNvSpPr>
                <a:spLocks/>
              </p:cNvSpPr>
              <p:nvPr/>
            </p:nvSpPr>
            <p:spPr bwMode="auto">
              <a:xfrm>
                <a:off x="1240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12"/>
                  </a:cxn>
                  <a:cxn ang="0">
                    <a:pos x="30" y="29"/>
                  </a:cxn>
                  <a:cxn ang="0">
                    <a:pos x="17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12"/>
                    </a:lnTo>
                    <a:lnTo>
                      <a:pt x="30" y="29"/>
                    </a:lnTo>
                    <a:lnTo>
                      <a:pt x="1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7" name="Freeform 669"/>
              <p:cNvSpPr>
                <a:spLocks/>
              </p:cNvSpPr>
              <p:nvPr/>
            </p:nvSpPr>
            <p:spPr bwMode="auto">
              <a:xfrm>
                <a:off x="1263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8" name="Freeform 670"/>
              <p:cNvSpPr>
                <a:spLocks/>
              </p:cNvSpPr>
              <p:nvPr/>
            </p:nvSpPr>
            <p:spPr bwMode="auto">
              <a:xfrm>
                <a:off x="1264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9" name="Freeform 671"/>
              <p:cNvSpPr>
                <a:spLocks/>
              </p:cNvSpPr>
              <p:nvPr/>
            </p:nvSpPr>
            <p:spPr bwMode="auto">
              <a:xfrm>
                <a:off x="1308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0" name="Freeform 672"/>
              <p:cNvSpPr>
                <a:spLocks/>
              </p:cNvSpPr>
              <p:nvPr/>
            </p:nvSpPr>
            <p:spPr bwMode="auto">
              <a:xfrm>
                <a:off x="1312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1" name="Freeform 673"/>
              <p:cNvSpPr>
                <a:spLocks/>
              </p:cNvSpPr>
              <p:nvPr/>
            </p:nvSpPr>
            <p:spPr bwMode="auto">
              <a:xfrm>
                <a:off x="1326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0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2" y="0"/>
                  </a:cxn>
                  <a:cxn ang="0">
                    <a:pos x="17" y="1"/>
                  </a:cxn>
                  <a:cxn ang="0">
                    <a:pos x="21" y="4"/>
                  </a:cxn>
                  <a:cxn ang="0">
                    <a:pos x="25" y="7"/>
                  </a:cxn>
                  <a:cxn ang="0">
                    <a:pos x="30" y="11"/>
                  </a:cxn>
                  <a:cxn ang="0">
                    <a:pos x="21" y="12"/>
                  </a:cxn>
                  <a:cxn ang="0">
                    <a:pos x="16" y="14"/>
                  </a:cxn>
                  <a:cxn ang="0">
                    <a:pos x="14" y="17"/>
                  </a:cxn>
                  <a:cxn ang="0">
                    <a:pos x="13" y="20"/>
                  </a:cxn>
                  <a:cxn ang="0">
                    <a:pos x="12" y="24"/>
                  </a:cxn>
                  <a:cxn ang="0">
                    <a:pos x="11" y="26"/>
                  </a:cxn>
                  <a:cxn ang="0">
                    <a:pos x="10" y="27"/>
                  </a:cxn>
                  <a:cxn ang="0">
                    <a:pos x="7" y="28"/>
                  </a:cxn>
                  <a:cxn ang="0">
                    <a:pos x="4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1" y="20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1" y="4"/>
                    </a:lnTo>
                    <a:lnTo>
                      <a:pt x="25" y="7"/>
                    </a:lnTo>
                    <a:lnTo>
                      <a:pt x="30" y="11"/>
                    </a:lnTo>
                    <a:lnTo>
                      <a:pt x="21" y="12"/>
                    </a:lnTo>
                    <a:lnTo>
                      <a:pt x="16" y="14"/>
                    </a:lnTo>
                    <a:lnTo>
                      <a:pt x="14" y="17"/>
                    </a:lnTo>
                    <a:lnTo>
                      <a:pt x="13" y="20"/>
                    </a:lnTo>
                    <a:lnTo>
                      <a:pt x="12" y="24"/>
                    </a:lnTo>
                    <a:lnTo>
                      <a:pt x="11" y="26"/>
                    </a:lnTo>
                    <a:lnTo>
                      <a:pt x="10" y="27"/>
                    </a:lnTo>
                    <a:lnTo>
                      <a:pt x="7" y="28"/>
                    </a:lnTo>
                    <a:lnTo>
                      <a:pt x="4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2" name="Freeform 674"/>
              <p:cNvSpPr>
                <a:spLocks/>
              </p:cNvSpPr>
              <p:nvPr/>
            </p:nvSpPr>
            <p:spPr bwMode="auto">
              <a:xfrm>
                <a:off x="1176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3" name="Freeform 675"/>
              <p:cNvSpPr>
                <a:spLocks/>
              </p:cNvSpPr>
              <p:nvPr/>
            </p:nvSpPr>
            <p:spPr bwMode="auto">
              <a:xfrm>
                <a:off x="1181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4" name="Freeform 676"/>
              <p:cNvSpPr>
                <a:spLocks/>
              </p:cNvSpPr>
              <p:nvPr/>
            </p:nvSpPr>
            <p:spPr bwMode="auto">
              <a:xfrm>
                <a:off x="1227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5" name="Freeform 677"/>
              <p:cNvSpPr>
                <a:spLocks/>
              </p:cNvSpPr>
              <p:nvPr/>
            </p:nvSpPr>
            <p:spPr bwMode="auto">
              <a:xfrm>
                <a:off x="1233" y="489"/>
                <a:ext cx="6" cy="4"/>
              </a:xfrm>
              <a:custGeom>
                <a:avLst/>
                <a:gdLst/>
                <a:ahLst/>
                <a:cxnLst>
                  <a:cxn ang="0">
                    <a:pos x="128" y="140"/>
                  </a:cxn>
                  <a:cxn ang="0">
                    <a:pos x="111" y="128"/>
                  </a:cxn>
                  <a:cxn ang="0">
                    <a:pos x="90" y="120"/>
                  </a:cxn>
                  <a:cxn ang="0">
                    <a:pos x="85" y="112"/>
                  </a:cxn>
                  <a:cxn ang="0">
                    <a:pos x="77" y="100"/>
                  </a:cxn>
                  <a:cxn ang="0">
                    <a:pos x="69" y="92"/>
                  </a:cxn>
                  <a:cxn ang="0">
                    <a:pos x="64" y="89"/>
                  </a:cxn>
                  <a:cxn ang="0">
                    <a:pos x="60" y="89"/>
                  </a:cxn>
                  <a:cxn ang="0">
                    <a:pos x="58" y="94"/>
                  </a:cxn>
                  <a:cxn ang="0">
                    <a:pos x="49" y="94"/>
                  </a:cxn>
                  <a:cxn ang="0">
                    <a:pos x="34" y="88"/>
                  </a:cxn>
                  <a:cxn ang="0">
                    <a:pos x="28" y="82"/>
                  </a:cxn>
                  <a:cxn ang="0">
                    <a:pos x="26" y="76"/>
                  </a:cxn>
                  <a:cxn ang="0">
                    <a:pos x="19" y="71"/>
                  </a:cxn>
                  <a:cxn ang="0">
                    <a:pos x="9" y="70"/>
                  </a:cxn>
                  <a:cxn ang="0">
                    <a:pos x="2" y="67"/>
                  </a:cxn>
                  <a:cxn ang="0">
                    <a:pos x="0" y="62"/>
                  </a:cxn>
                  <a:cxn ang="0">
                    <a:pos x="11" y="57"/>
                  </a:cxn>
                  <a:cxn ang="0">
                    <a:pos x="24" y="58"/>
                  </a:cxn>
                  <a:cxn ang="0">
                    <a:pos x="28" y="64"/>
                  </a:cxn>
                  <a:cxn ang="0">
                    <a:pos x="40" y="70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69" y="61"/>
                  </a:cxn>
                  <a:cxn ang="0">
                    <a:pos x="82" y="58"/>
                  </a:cxn>
                  <a:cxn ang="0">
                    <a:pos x="98" y="49"/>
                  </a:cxn>
                  <a:cxn ang="0">
                    <a:pos x="104" y="36"/>
                  </a:cxn>
                  <a:cxn ang="0">
                    <a:pos x="119" y="30"/>
                  </a:cxn>
                  <a:cxn ang="0">
                    <a:pos x="128" y="41"/>
                  </a:cxn>
                  <a:cxn ang="0">
                    <a:pos x="123" y="59"/>
                  </a:cxn>
                  <a:cxn ang="0">
                    <a:pos x="117" y="65"/>
                  </a:cxn>
                  <a:cxn ang="0">
                    <a:pos x="129" y="70"/>
                  </a:cxn>
                  <a:cxn ang="0">
                    <a:pos x="147" y="65"/>
                  </a:cxn>
                  <a:cxn ang="0">
                    <a:pos x="153" y="59"/>
                  </a:cxn>
                  <a:cxn ang="0">
                    <a:pos x="158" y="49"/>
                  </a:cxn>
                  <a:cxn ang="0">
                    <a:pos x="157" y="35"/>
                  </a:cxn>
                  <a:cxn ang="0">
                    <a:pos x="151" y="30"/>
                  </a:cxn>
                  <a:cxn ang="0">
                    <a:pos x="146" y="12"/>
                  </a:cxn>
                  <a:cxn ang="0">
                    <a:pos x="149" y="3"/>
                  </a:cxn>
                  <a:cxn ang="0">
                    <a:pos x="166" y="11"/>
                  </a:cxn>
                  <a:cxn ang="0">
                    <a:pos x="175" y="24"/>
                  </a:cxn>
                  <a:cxn ang="0">
                    <a:pos x="187" y="40"/>
                  </a:cxn>
                  <a:cxn ang="0">
                    <a:pos x="204" y="49"/>
                  </a:cxn>
                  <a:cxn ang="0">
                    <a:pos x="191" y="58"/>
                  </a:cxn>
                  <a:cxn ang="0">
                    <a:pos x="167" y="58"/>
                  </a:cxn>
                  <a:cxn ang="0">
                    <a:pos x="157" y="70"/>
                  </a:cxn>
                  <a:cxn ang="0">
                    <a:pos x="162" y="88"/>
                  </a:cxn>
                  <a:cxn ang="0">
                    <a:pos x="170" y="94"/>
                  </a:cxn>
                  <a:cxn ang="0">
                    <a:pos x="166" y="99"/>
                  </a:cxn>
                  <a:cxn ang="0">
                    <a:pos x="159" y="104"/>
                  </a:cxn>
                  <a:cxn ang="0">
                    <a:pos x="157" y="110"/>
                  </a:cxn>
                  <a:cxn ang="0">
                    <a:pos x="154" y="114"/>
                  </a:cxn>
                  <a:cxn ang="0">
                    <a:pos x="149" y="116"/>
                  </a:cxn>
                  <a:cxn ang="0">
                    <a:pos x="137" y="107"/>
                  </a:cxn>
                  <a:cxn ang="0">
                    <a:pos x="128" y="111"/>
                  </a:cxn>
                  <a:cxn ang="0">
                    <a:pos x="137" y="128"/>
                  </a:cxn>
                  <a:cxn ang="0">
                    <a:pos x="146" y="140"/>
                  </a:cxn>
                  <a:cxn ang="0">
                    <a:pos x="137" y="156"/>
                  </a:cxn>
                </a:cxnLst>
                <a:rect l="0" t="0" r="r" b="b"/>
                <a:pathLst>
                  <a:path w="204" h="156">
                    <a:moveTo>
                      <a:pt x="128" y="156"/>
                    </a:moveTo>
                    <a:lnTo>
                      <a:pt x="128" y="140"/>
                    </a:lnTo>
                    <a:lnTo>
                      <a:pt x="128" y="128"/>
                    </a:lnTo>
                    <a:lnTo>
                      <a:pt x="111" y="128"/>
                    </a:lnTo>
                    <a:lnTo>
                      <a:pt x="98" y="128"/>
                    </a:lnTo>
                    <a:lnTo>
                      <a:pt x="90" y="120"/>
                    </a:lnTo>
                    <a:lnTo>
                      <a:pt x="87" y="116"/>
                    </a:lnTo>
                    <a:lnTo>
                      <a:pt x="85" y="112"/>
                    </a:lnTo>
                    <a:lnTo>
                      <a:pt x="82" y="107"/>
                    </a:lnTo>
                    <a:lnTo>
                      <a:pt x="77" y="100"/>
                    </a:lnTo>
                    <a:lnTo>
                      <a:pt x="72" y="94"/>
                    </a:lnTo>
                    <a:lnTo>
                      <a:pt x="69" y="92"/>
                    </a:lnTo>
                    <a:lnTo>
                      <a:pt x="67" y="90"/>
                    </a:lnTo>
                    <a:lnTo>
                      <a:pt x="64" y="89"/>
                    </a:lnTo>
                    <a:lnTo>
                      <a:pt x="62" y="88"/>
                    </a:lnTo>
                    <a:lnTo>
                      <a:pt x="60" y="89"/>
                    </a:lnTo>
                    <a:lnTo>
                      <a:pt x="59" y="91"/>
                    </a:lnTo>
                    <a:lnTo>
                      <a:pt x="58" y="94"/>
                    </a:lnTo>
                    <a:lnTo>
                      <a:pt x="58" y="98"/>
                    </a:lnTo>
                    <a:lnTo>
                      <a:pt x="49" y="94"/>
                    </a:lnTo>
                    <a:lnTo>
                      <a:pt x="41" y="91"/>
                    </a:lnTo>
                    <a:lnTo>
                      <a:pt x="34" y="88"/>
                    </a:lnTo>
                    <a:lnTo>
                      <a:pt x="29" y="87"/>
                    </a:lnTo>
                    <a:lnTo>
                      <a:pt x="28" y="82"/>
                    </a:lnTo>
                    <a:lnTo>
                      <a:pt x="27" y="78"/>
                    </a:lnTo>
                    <a:lnTo>
                      <a:pt x="26" y="76"/>
                    </a:lnTo>
                    <a:lnTo>
                      <a:pt x="24" y="73"/>
                    </a:lnTo>
                    <a:lnTo>
                      <a:pt x="19" y="71"/>
                    </a:lnTo>
                    <a:lnTo>
                      <a:pt x="14" y="70"/>
                    </a:lnTo>
                    <a:lnTo>
                      <a:pt x="9" y="70"/>
                    </a:lnTo>
                    <a:lnTo>
                      <a:pt x="4" y="68"/>
                    </a:lnTo>
                    <a:lnTo>
                      <a:pt x="2" y="67"/>
                    </a:lnTo>
                    <a:lnTo>
                      <a:pt x="1" y="65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11" y="57"/>
                    </a:lnTo>
                    <a:lnTo>
                      <a:pt x="21" y="57"/>
                    </a:lnTo>
                    <a:lnTo>
                      <a:pt x="24" y="58"/>
                    </a:lnTo>
                    <a:lnTo>
                      <a:pt x="26" y="60"/>
                    </a:lnTo>
                    <a:lnTo>
                      <a:pt x="28" y="64"/>
                    </a:lnTo>
                    <a:lnTo>
                      <a:pt x="29" y="70"/>
                    </a:lnTo>
                    <a:lnTo>
                      <a:pt x="40" y="70"/>
                    </a:lnTo>
                    <a:lnTo>
                      <a:pt x="53" y="70"/>
                    </a:lnTo>
                    <a:lnTo>
                      <a:pt x="59" y="69"/>
                    </a:lnTo>
                    <a:lnTo>
                      <a:pt x="64" y="67"/>
                    </a:lnTo>
                    <a:lnTo>
                      <a:pt x="66" y="65"/>
                    </a:lnTo>
                    <a:lnTo>
                      <a:pt x="68" y="63"/>
                    </a:lnTo>
                    <a:lnTo>
                      <a:pt x="69" y="61"/>
                    </a:lnTo>
                    <a:lnTo>
                      <a:pt x="69" y="58"/>
                    </a:lnTo>
                    <a:lnTo>
                      <a:pt x="82" y="58"/>
                    </a:lnTo>
                    <a:lnTo>
                      <a:pt x="98" y="58"/>
                    </a:lnTo>
                    <a:lnTo>
                      <a:pt x="98" y="49"/>
                    </a:lnTo>
                    <a:lnTo>
                      <a:pt x="98" y="40"/>
                    </a:lnTo>
                    <a:lnTo>
                      <a:pt x="104" y="36"/>
                    </a:lnTo>
                    <a:lnTo>
                      <a:pt x="111" y="32"/>
                    </a:lnTo>
                    <a:lnTo>
                      <a:pt x="119" y="30"/>
                    </a:lnTo>
                    <a:lnTo>
                      <a:pt x="128" y="29"/>
                    </a:lnTo>
                    <a:lnTo>
                      <a:pt x="128" y="41"/>
                    </a:lnTo>
                    <a:lnTo>
                      <a:pt x="128" y="58"/>
                    </a:lnTo>
                    <a:lnTo>
                      <a:pt x="123" y="59"/>
                    </a:lnTo>
                    <a:lnTo>
                      <a:pt x="119" y="62"/>
                    </a:lnTo>
                    <a:lnTo>
                      <a:pt x="117" y="65"/>
                    </a:lnTo>
                    <a:lnTo>
                      <a:pt x="116" y="70"/>
                    </a:lnTo>
                    <a:lnTo>
                      <a:pt x="129" y="70"/>
                    </a:lnTo>
                    <a:lnTo>
                      <a:pt x="146" y="70"/>
                    </a:lnTo>
                    <a:lnTo>
                      <a:pt x="147" y="65"/>
                    </a:lnTo>
                    <a:lnTo>
                      <a:pt x="149" y="62"/>
                    </a:lnTo>
                    <a:lnTo>
                      <a:pt x="153" y="59"/>
                    </a:lnTo>
                    <a:lnTo>
                      <a:pt x="157" y="58"/>
                    </a:lnTo>
                    <a:lnTo>
                      <a:pt x="158" y="49"/>
                    </a:lnTo>
                    <a:lnTo>
                      <a:pt x="158" y="39"/>
                    </a:lnTo>
                    <a:lnTo>
                      <a:pt x="157" y="35"/>
                    </a:lnTo>
                    <a:lnTo>
                      <a:pt x="155" y="32"/>
                    </a:lnTo>
                    <a:lnTo>
                      <a:pt x="151" y="30"/>
                    </a:lnTo>
                    <a:lnTo>
                      <a:pt x="146" y="29"/>
                    </a:lnTo>
                    <a:lnTo>
                      <a:pt x="146" y="12"/>
                    </a:lnTo>
                    <a:lnTo>
                      <a:pt x="146" y="0"/>
                    </a:lnTo>
                    <a:lnTo>
                      <a:pt x="149" y="3"/>
                    </a:lnTo>
                    <a:lnTo>
                      <a:pt x="157" y="11"/>
                    </a:lnTo>
                    <a:lnTo>
                      <a:pt x="166" y="11"/>
                    </a:lnTo>
                    <a:lnTo>
                      <a:pt x="175" y="11"/>
                    </a:lnTo>
                    <a:lnTo>
                      <a:pt x="175" y="24"/>
                    </a:lnTo>
                    <a:lnTo>
                      <a:pt x="175" y="40"/>
                    </a:lnTo>
                    <a:lnTo>
                      <a:pt x="187" y="40"/>
                    </a:lnTo>
                    <a:lnTo>
                      <a:pt x="204" y="40"/>
                    </a:lnTo>
                    <a:lnTo>
                      <a:pt x="204" y="49"/>
                    </a:lnTo>
                    <a:lnTo>
                      <a:pt x="204" y="58"/>
                    </a:lnTo>
                    <a:lnTo>
                      <a:pt x="191" y="58"/>
                    </a:lnTo>
                    <a:lnTo>
                      <a:pt x="178" y="58"/>
                    </a:lnTo>
                    <a:lnTo>
                      <a:pt x="167" y="58"/>
                    </a:lnTo>
                    <a:lnTo>
                      <a:pt x="157" y="58"/>
                    </a:lnTo>
                    <a:lnTo>
                      <a:pt x="157" y="70"/>
                    </a:lnTo>
                    <a:lnTo>
                      <a:pt x="157" y="87"/>
                    </a:lnTo>
                    <a:lnTo>
                      <a:pt x="162" y="88"/>
                    </a:lnTo>
                    <a:lnTo>
                      <a:pt x="166" y="91"/>
                    </a:lnTo>
                    <a:lnTo>
                      <a:pt x="170" y="94"/>
                    </a:lnTo>
                    <a:lnTo>
                      <a:pt x="175" y="98"/>
                    </a:lnTo>
                    <a:lnTo>
                      <a:pt x="166" y="99"/>
                    </a:lnTo>
                    <a:lnTo>
                      <a:pt x="161" y="101"/>
                    </a:lnTo>
                    <a:lnTo>
                      <a:pt x="159" y="104"/>
                    </a:lnTo>
                    <a:lnTo>
                      <a:pt x="158" y="107"/>
                    </a:lnTo>
                    <a:lnTo>
                      <a:pt x="157" y="110"/>
                    </a:lnTo>
                    <a:lnTo>
                      <a:pt x="156" y="113"/>
                    </a:lnTo>
                    <a:lnTo>
                      <a:pt x="154" y="114"/>
                    </a:lnTo>
                    <a:lnTo>
                      <a:pt x="152" y="115"/>
                    </a:lnTo>
                    <a:lnTo>
                      <a:pt x="149" y="116"/>
                    </a:lnTo>
                    <a:lnTo>
                      <a:pt x="146" y="116"/>
                    </a:lnTo>
                    <a:lnTo>
                      <a:pt x="137" y="107"/>
                    </a:lnTo>
                    <a:lnTo>
                      <a:pt x="128" y="98"/>
                    </a:lnTo>
                    <a:lnTo>
                      <a:pt x="128" y="111"/>
                    </a:lnTo>
                    <a:lnTo>
                      <a:pt x="128" y="128"/>
                    </a:lnTo>
                    <a:lnTo>
                      <a:pt x="137" y="128"/>
                    </a:lnTo>
                    <a:lnTo>
                      <a:pt x="146" y="128"/>
                    </a:lnTo>
                    <a:lnTo>
                      <a:pt x="146" y="140"/>
                    </a:lnTo>
                    <a:lnTo>
                      <a:pt x="146" y="156"/>
                    </a:lnTo>
                    <a:lnTo>
                      <a:pt x="137" y="156"/>
                    </a:lnTo>
                    <a:lnTo>
                      <a:pt x="128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6" name="Freeform 678"/>
              <p:cNvSpPr>
                <a:spLocks/>
              </p:cNvSpPr>
              <p:nvPr/>
            </p:nvSpPr>
            <p:spPr bwMode="auto">
              <a:xfrm>
                <a:off x="1237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7" name="Freeform 679"/>
              <p:cNvSpPr>
                <a:spLocks/>
              </p:cNvSpPr>
              <p:nvPr/>
            </p:nvSpPr>
            <p:spPr bwMode="auto">
              <a:xfrm>
                <a:off x="1265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8" name="Freeform 680"/>
              <p:cNvSpPr>
                <a:spLocks/>
              </p:cNvSpPr>
              <p:nvPr/>
            </p:nvSpPr>
            <p:spPr bwMode="auto">
              <a:xfrm>
                <a:off x="1288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18" y="28"/>
                  </a:cxn>
                  <a:cxn ang="0">
                    <a:pos x="18" y="40"/>
                  </a:cxn>
                  <a:cxn ang="0">
                    <a:pos x="9" y="40"/>
                  </a:cxn>
                  <a:cxn ang="0">
                    <a:pos x="0" y="40"/>
                  </a:cxn>
                </a:cxnLst>
                <a:rect l="0" t="0" r="r" b="b"/>
                <a:pathLst>
                  <a:path w="18" h="40">
                    <a:moveTo>
                      <a:pt x="0" y="40"/>
                    </a:moveTo>
                    <a:lnTo>
                      <a:pt x="0" y="32"/>
                    </a:lnTo>
                    <a:lnTo>
                      <a:pt x="0" y="2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18" y="28"/>
                    </a:lnTo>
                    <a:lnTo>
                      <a:pt x="18" y="40"/>
                    </a:lnTo>
                    <a:lnTo>
                      <a:pt x="9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9" name="Freeform 681"/>
              <p:cNvSpPr>
                <a:spLocks/>
              </p:cNvSpPr>
              <p:nvPr/>
            </p:nvSpPr>
            <p:spPr bwMode="auto">
              <a:xfrm>
                <a:off x="1293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1"/>
                  </a:cxn>
                  <a:cxn ang="0">
                    <a:pos x="16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1"/>
                    </a:lnTo>
                    <a:lnTo>
                      <a:pt x="1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0" name="Freeform 682"/>
              <p:cNvSpPr>
                <a:spLocks/>
              </p:cNvSpPr>
              <p:nvPr/>
            </p:nvSpPr>
            <p:spPr bwMode="auto">
              <a:xfrm>
                <a:off x="1294" y="492"/>
                <a:ext cx="1" cy="1"/>
              </a:xfrm>
              <a:custGeom>
                <a:avLst/>
                <a:gdLst/>
                <a:ahLst/>
                <a:cxnLst>
                  <a:cxn ang="0">
                    <a:pos x="11" y="28"/>
                  </a:cxn>
                  <a:cxn ang="0">
                    <a:pos x="3" y="21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16" y="18"/>
                  </a:cxn>
                  <a:cxn ang="0">
                    <a:pos x="20" y="21"/>
                  </a:cxn>
                  <a:cxn ang="0">
                    <a:pos x="24" y="24"/>
                  </a:cxn>
                  <a:cxn ang="0">
                    <a:pos x="30" y="28"/>
                  </a:cxn>
                  <a:cxn ang="0">
                    <a:pos x="20" y="28"/>
                  </a:cxn>
                  <a:cxn ang="0">
                    <a:pos x="11" y="28"/>
                  </a:cxn>
                </a:cxnLst>
                <a:rect l="0" t="0" r="r" b="b"/>
                <a:pathLst>
                  <a:path w="30" h="28">
                    <a:moveTo>
                      <a:pt x="11" y="28"/>
                    </a:moveTo>
                    <a:lnTo>
                      <a:pt x="3" y="21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3" y="8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20" y="21"/>
                    </a:lnTo>
                    <a:lnTo>
                      <a:pt x="24" y="24"/>
                    </a:lnTo>
                    <a:lnTo>
                      <a:pt x="30" y="28"/>
                    </a:lnTo>
                    <a:lnTo>
                      <a:pt x="20" y="28"/>
                    </a:lnTo>
                    <a:lnTo>
                      <a:pt x="11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1" name="Freeform 683"/>
              <p:cNvSpPr>
                <a:spLocks/>
              </p:cNvSpPr>
              <p:nvPr/>
            </p:nvSpPr>
            <p:spPr bwMode="auto">
              <a:xfrm>
                <a:off x="1299" y="485"/>
                <a:ext cx="1" cy="8"/>
              </a:xfrm>
              <a:custGeom>
                <a:avLst/>
                <a:gdLst/>
                <a:ahLst/>
                <a:cxnLst>
                  <a:cxn ang="0">
                    <a:pos x="12" y="338"/>
                  </a:cxn>
                  <a:cxn ang="0">
                    <a:pos x="11" y="319"/>
                  </a:cxn>
                  <a:cxn ang="0">
                    <a:pos x="7" y="312"/>
                  </a:cxn>
                  <a:cxn ang="0">
                    <a:pos x="3" y="309"/>
                  </a:cxn>
                  <a:cxn ang="0">
                    <a:pos x="1" y="305"/>
                  </a:cxn>
                  <a:cxn ang="0">
                    <a:pos x="7" y="296"/>
                  </a:cxn>
                  <a:cxn ang="0">
                    <a:pos x="12" y="280"/>
                  </a:cxn>
                  <a:cxn ang="0">
                    <a:pos x="11" y="261"/>
                  </a:cxn>
                  <a:cxn ang="0">
                    <a:pos x="7" y="254"/>
                  </a:cxn>
                  <a:cxn ang="0">
                    <a:pos x="3" y="251"/>
                  </a:cxn>
                  <a:cxn ang="0">
                    <a:pos x="1" y="247"/>
                  </a:cxn>
                  <a:cxn ang="0">
                    <a:pos x="7" y="238"/>
                  </a:cxn>
                  <a:cxn ang="0">
                    <a:pos x="12" y="195"/>
                  </a:cxn>
                  <a:cxn ang="0">
                    <a:pos x="12" y="123"/>
                  </a:cxn>
                  <a:cxn ang="0">
                    <a:pos x="12" y="80"/>
                  </a:cxn>
                  <a:cxn ang="0">
                    <a:pos x="12" y="67"/>
                  </a:cxn>
                  <a:cxn ang="0">
                    <a:pos x="16" y="54"/>
                  </a:cxn>
                  <a:cxn ang="0">
                    <a:pos x="25" y="48"/>
                  </a:cxn>
                  <a:cxn ang="0">
                    <a:pos x="20" y="47"/>
                  </a:cxn>
                  <a:cxn ang="0">
                    <a:pos x="12" y="34"/>
                  </a:cxn>
                  <a:cxn ang="0">
                    <a:pos x="12" y="10"/>
                  </a:cxn>
                  <a:cxn ang="0">
                    <a:pos x="24" y="0"/>
                  </a:cxn>
                  <a:cxn ang="0">
                    <a:pos x="41" y="10"/>
                  </a:cxn>
                  <a:cxn ang="0">
                    <a:pos x="40" y="23"/>
                  </a:cxn>
                  <a:cxn ang="0">
                    <a:pos x="34" y="29"/>
                  </a:cxn>
                  <a:cxn ang="0">
                    <a:pos x="30" y="34"/>
                  </a:cxn>
                  <a:cxn ang="0">
                    <a:pos x="36" y="42"/>
                  </a:cxn>
                  <a:cxn ang="0">
                    <a:pos x="41" y="58"/>
                  </a:cxn>
                  <a:cxn ang="0">
                    <a:pos x="40" y="79"/>
                  </a:cxn>
                  <a:cxn ang="0">
                    <a:pos x="36" y="86"/>
                  </a:cxn>
                  <a:cxn ang="0">
                    <a:pos x="32" y="88"/>
                  </a:cxn>
                  <a:cxn ang="0">
                    <a:pos x="30" y="93"/>
                  </a:cxn>
                  <a:cxn ang="0">
                    <a:pos x="36" y="101"/>
                  </a:cxn>
                  <a:cxn ang="0">
                    <a:pos x="41" y="115"/>
                  </a:cxn>
                  <a:cxn ang="0">
                    <a:pos x="40" y="129"/>
                  </a:cxn>
                  <a:cxn ang="0">
                    <a:pos x="34" y="134"/>
                  </a:cxn>
                  <a:cxn ang="0">
                    <a:pos x="28" y="148"/>
                  </a:cxn>
                  <a:cxn ang="0">
                    <a:pos x="29" y="167"/>
                  </a:cxn>
                  <a:cxn ang="0">
                    <a:pos x="33" y="173"/>
                  </a:cxn>
                  <a:cxn ang="0">
                    <a:pos x="37" y="175"/>
                  </a:cxn>
                  <a:cxn ang="0">
                    <a:pos x="36" y="180"/>
                  </a:cxn>
                  <a:cxn ang="0">
                    <a:pos x="30" y="188"/>
                  </a:cxn>
                  <a:cxn ang="0">
                    <a:pos x="29" y="223"/>
                  </a:cxn>
                  <a:cxn ang="0">
                    <a:pos x="29" y="287"/>
                  </a:cxn>
                  <a:cxn ang="0">
                    <a:pos x="33" y="321"/>
                  </a:cxn>
                  <a:cxn ang="0">
                    <a:pos x="36" y="326"/>
                  </a:cxn>
                  <a:cxn ang="0">
                    <a:pos x="30" y="341"/>
                  </a:cxn>
                  <a:cxn ang="0">
                    <a:pos x="20" y="349"/>
                  </a:cxn>
                </a:cxnLst>
                <a:rect l="0" t="0" r="r" b="b"/>
                <a:pathLst>
                  <a:path w="41" h="349">
                    <a:moveTo>
                      <a:pt x="12" y="349"/>
                    </a:moveTo>
                    <a:lnTo>
                      <a:pt x="12" y="338"/>
                    </a:lnTo>
                    <a:lnTo>
                      <a:pt x="12" y="325"/>
                    </a:lnTo>
                    <a:lnTo>
                      <a:pt x="11" y="319"/>
                    </a:lnTo>
                    <a:lnTo>
                      <a:pt x="9" y="314"/>
                    </a:lnTo>
                    <a:lnTo>
                      <a:pt x="7" y="312"/>
                    </a:lnTo>
                    <a:lnTo>
                      <a:pt x="5" y="310"/>
                    </a:lnTo>
                    <a:lnTo>
                      <a:pt x="3" y="309"/>
                    </a:lnTo>
                    <a:lnTo>
                      <a:pt x="0" y="309"/>
                    </a:lnTo>
                    <a:lnTo>
                      <a:pt x="1" y="305"/>
                    </a:lnTo>
                    <a:lnTo>
                      <a:pt x="4" y="300"/>
                    </a:lnTo>
                    <a:lnTo>
                      <a:pt x="7" y="296"/>
                    </a:lnTo>
                    <a:lnTo>
                      <a:pt x="12" y="291"/>
                    </a:lnTo>
                    <a:lnTo>
                      <a:pt x="12" y="280"/>
                    </a:lnTo>
                    <a:lnTo>
                      <a:pt x="12" y="267"/>
                    </a:lnTo>
                    <a:lnTo>
                      <a:pt x="11" y="261"/>
                    </a:lnTo>
                    <a:lnTo>
                      <a:pt x="9" y="256"/>
                    </a:lnTo>
                    <a:lnTo>
                      <a:pt x="7" y="254"/>
                    </a:lnTo>
                    <a:lnTo>
                      <a:pt x="5" y="252"/>
                    </a:lnTo>
                    <a:lnTo>
                      <a:pt x="3" y="251"/>
                    </a:lnTo>
                    <a:lnTo>
                      <a:pt x="0" y="251"/>
                    </a:lnTo>
                    <a:lnTo>
                      <a:pt x="1" y="247"/>
                    </a:lnTo>
                    <a:lnTo>
                      <a:pt x="4" y="242"/>
                    </a:lnTo>
                    <a:lnTo>
                      <a:pt x="7" y="238"/>
                    </a:lnTo>
                    <a:lnTo>
                      <a:pt x="12" y="233"/>
                    </a:lnTo>
                    <a:lnTo>
                      <a:pt x="12" y="195"/>
                    </a:lnTo>
                    <a:lnTo>
                      <a:pt x="12" y="159"/>
                    </a:lnTo>
                    <a:lnTo>
                      <a:pt x="12" y="123"/>
                    </a:lnTo>
                    <a:lnTo>
                      <a:pt x="12" y="88"/>
                    </a:lnTo>
                    <a:lnTo>
                      <a:pt x="12" y="80"/>
                    </a:lnTo>
                    <a:lnTo>
                      <a:pt x="12" y="77"/>
                    </a:lnTo>
                    <a:lnTo>
                      <a:pt x="12" y="67"/>
                    </a:lnTo>
                    <a:lnTo>
                      <a:pt x="12" y="58"/>
                    </a:lnTo>
                    <a:lnTo>
                      <a:pt x="16" y="54"/>
                    </a:lnTo>
                    <a:lnTo>
                      <a:pt x="20" y="50"/>
                    </a:lnTo>
                    <a:lnTo>
                      <a:pt x="25" y="48"/>
                    </a:lnTo>
                    <a:lnTo>
                      <a:pt x="29" y="47"/>
                    </a:lnTo>
                    <a:lnTo>
                      <a:pt x="20" y="47"/>
                    </a:lnTo>
                    <a:lnTo>
                      <a:pt x="12" y="47"/>
                    </a:lnTo>
                    <a:lnTo>
                      <a:pt x="12" y="34"/>
                    </a:lnTo>
                    <a:lnTo>
                      <a:pt x="12" y="21"/>
                    </a:lnTo>
                    <a:lnTo>
                      <a:pt x="12" y="10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1" y="0"/>
                    </a:lnTo>
                    <a:lnTo>
                      <a:pt x="41" y="10"/>
                    </a:lnTo>
                    <a:lnTo>
                      <a:pt x="41" y="19"/>
                    </a:lnTo>
                    <a:lnTo>
                      <a:pt x="40" y="23"/>
                    </a:lnTo>
                    <a:lnTo>
                      <a:pt x="38" y="26"/>
                    </a:lnTo>
                    <a:lnTo>
                      <a:pt x="34" y="29"/>
                    </a:lnTo>
                    <a:lnTo>
                      <a:pt x="29" y="29"/>
                    </a:lnTo>
                    <a:lnTo>
                      <a:pt x="30" y="34"/>
                    </a:lnTo>
                    <a:lnTo>
                      <a:pt x="33" y="38"/>
                    </a:lnTo>
                    <a:lnTo>
                      <a:pt x="36" y="42"/>
                    </a:lnTo>
                    <a:lnTo>
                      <a:pt x="41" y="47"/>
                    </a:lnTo>
                    <a:lnTo>
                      <a:pt x="41" y="58"/>
                    </a:lnTo>
                    <a:lnTo>
                      <a:pt x="41" y="71"/>
                    </a:lnTo>
                    <a:lnTo>
                      <a:pt x="40" y="79"/>
                    </a:lnTo>
                    <a:lnTo>
                      <a:pt x="38" y="84"/>
                    </a:lnTo>
                    <a:lnTo>
                      <a:pt x="36" y="86"/>
                    </a:lnTo>
                    <a:lnTo>
                      <a:pt x="34" y="87"/>
                    </a:lnTo>
                    <a:lnTo>
                      <a:pt x="32" y="88"/>
                    </a:lnTo>
                    <a:lnTo>
                      <a:pt x="29" y="88"/>
                    </a:lnTo>
                    <a:lnTo>
                      <a:pt x="30" y="93"/>
                    </a:lnTo>
                    <a:lnTo>
                      <a:pt x="33" y="97"/>
                    </a:lnTo>
                    <a:lnTo>
                      <a:pt x="36" y="101"/>
                    </a:lnTo>
                    <a:lnTo>
                      <a:pt x="41" y="106"/>
                    </a:lnTo>
                    <a:lnTo>
                      <a:pt x="41" y="115"/>
                    </a:lnTo>
                    <a:lnTo>
                      <a:pt x="41" y="125"/>
                    </a:lnTo>
                    <a:lnTo>
                      <a:pt x="40" y="129"/>
                    </a:lnTo>
                    <a:lnTo>
                      <a:pt x="38" y="132"/>
                    </a:lnTo>
                    <a:lnTo>
                      <a:pt x="34" y="134"/>
                    </a:lnTo>
                    <a:lnTo>
                      <a:pt x="29" y="135"/>
                    </a:lnTo>
                    <a:lnTo>
                      <a:pt x="28" y="148"/>
                    </a:lnTo>
                    <a:lnTo>
                      <a:pt x="28" y="162"/>
                    </a:lnTo>
                    <a:lnTo>
                      <a:pt x="29" y="167"/>
                    </a:lnTo>
                    <a:lnTo>
                      <a:pt x="31" y="171"/>
                    </a:lnTo>
                    <a:lnTo>
                      <a:pt x="33" y="173"/>
                    </a:lnTo>
                    <a:lnTo>
                      <a:pt x="35" y="174"/>
                    </a:lnTo>
                    <a:lnTo>
                      <a:pt x="37" y="175"/>
                    </a:lnTo>
                    <a:lnTo>
                      <a:pt x="41" y="175"/>
                    </a:lnTo>
                    <a:lnTo>
                      <a:pt x="36" y="180"/>
                    </a:lnTo>
                    <a:lnTo>
                      <a:pt x="33" y="184"/>
                    </a:lnTo>
                    <a:lnTo>
                      <a:pt x="30" y="188"/>
                    </a:lnTo>
                    <a:lnTo>
                      <a:pt x="29" y="193"/>
                    </a:lnTo>
                    <a:lnTo>
                      <a:pt x="29" y="223"/>
                    </a:lnTo>
                    <a:lnTo>
                      <a:pt x="29" y="255"/>
                    </a:lnTo>
                    <a:lnTo>
                      <a:pt x="29" y="287"/>
                    </a:lnTo>
                    <a:lnTo>
                      <a:pt x="29" y="321"/>
                    </a:lnTo>
                    <a:lnTo>
                      <a:pt x="33" y="321"/>
                    </a:lnTo>
                    <a:lnTo>
                      <a:pt x="41" y="321"/>
                    </a:lnTo>
                    <a:lnTo>
                      <a:pt x="36" y="326"/>
                    </a:lnTo>
                    <a:lnTo>
                      <a:pt x="33" y="333"/>
                    </a:lnTo>
                    <a:lnTo>
                      <a:pt x="30" y="341"/>
                    </a:lnTo>
                    <a:lnTo>
                      <a:pt x="29" y="349"/>
                    </a:lnTo>
                    <a:lnTo>
                      <a:pt x="20" y="349"/>
                    </a:lnTo>
                    <a:lnTo>
                      <a:pt x="12" y="3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2" name="Freeform 684"/>
              <p:cNvSpPr>
                <a:spLocks/>
              </p:cNvSpPr>
              <p:nvPr/>
            </p:nvSpPr>
            <p:spPr bwMode="auto">
              <a:xfrm>
                <a:off x="1301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3" name="Freeform 685"/>
              <p:cNvSpPr>
                <a:spLocks/>
              </p:cNvSpPr>
              <p:nvPr/>
            </p:nvSpPr>
            <p:spPr bwMode="auto">
              <a:xfrm>
                <a:off x="1316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1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4" name="Freeform 686"/>
              <p:cNvSpPr>
                <a:spLocks/>
              </p:cNvSpPr>
              <p:nvPr/>
            </p:nvSpPr>
            <p:spPr bwMode="auto">
              <a:xfrm>
                <a:off x="1320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5" name="Freeform 687"/>
              <p:cNvSpPr>
                <a:spLocks/>
              </p:cNvSpPr>
              <p:nvPr/>
            </p:nvSpPr>
            <p:spPr bwMode="auto">
              <a:xfrm>
                <a:off x="1324" y="49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6" name="Freeform 688"/>
              <p:cNvSpPr>
                <a:spLocks/>
              </p:cNvSpPr>
              <p:nvPr/>
            </p:nvSpPr>
            <p:spPr bwMode="auto">
              <a:xfrm>
                <a:off x="1178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7" name="Freeform 689"/>
              <p:cNvSpPr>
                <a:spLocks/>
              </p:cNvSpPr>
              <p:nvPr/>
            </p:nvSpPr>
            <p:spPr bwMode="auto">
              <a:xfrm>
                <a:off x="1228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8" name="Freeform 690"/>
              <p:cNvSpPr>
                <a:spLocks/>
              </p:cNvSpPr>
              <p:nvPr/>
            </p:nvSpPr>
            <p:spPr bwMode="auto">
              <a:xfrm>
                <a:off x="1238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9" name="Freeform 691"/>
              <p:cNvSpPr>
                <a:spLocks/>
              </p:cNvSpPr>
              <p:nvPr/>
            </p:nvSpPr>
            <p:spPr bwMode="auto">
              <a:xfrm>
                <a:off x="1273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0" name="Freeform 692"/>
              <p:cNvSpPr>
                <a:spLocks/>
              </p:cNvSpPr>
              <p:nvPr/>
            </p:nvSpPr>
            <p:spPr bwMode="auto">
              <a:xfrm>
                <a:off x="1291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1" name="Freeform 693"/>
              <p:cNvSpPr>
                <a:spLocks/>
              </p:cNvSpPr>
              <p:nvPr/>
            </p:nvSpPr>
            <p:spPr bwMode="auto">
              <a:xfrm>
                <a:off x="1295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2" name="Freeform 694"/>
              <p:cNvSpPr>
                <a:spLocks/>
              </p:cNvSpPr>
              <p:nvPr/>
            </p:nvSpPr>
            <p:spPr bwMode="auto">
              <a:xfrm>
                <a:off x="1329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7" y="4"/>
                  </a:cxn>
                  <a:cxn ang="0">
                    <a:pos x="12" y="0"/>
                  </a:cxn>
                  <a:cxn ang="0">
                    <a:pos x="7" y="4"/>
                  </a:cxn>
                  <a:cxn ang="0">
                    <a:pos x="4" y="8"/>
                  </a:cxn>
                  <a:cxn ang="0">
                    <a:pos x="1" y="13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1" y="13"/>
                    </a:lnTo>
                    <a:lnTo>
                      <a:pt x="4" y="8"/>
                    </a:lnTo>
                    <a:lnTo>
                      <a:pt x="7" y="4"/>
                    </a:lnTo>
                    <a:lnTo>
                      <a:pt x="12" y="0"/>
                    </a:lnTo>
                    <a:lnTo>
                      <a:pt x="7" y="4"/>
                    </a:lnTo>
                    <a:lnTo>
                      <a:pt x="4" y="8"/>
                    </a:lnTo>
                    <a:lnTo>
                      <a:pt x="1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3" name="Freeform 695"/>
              <p:cNvSpPr>
                <a:spLocks/>
              </p:cNvSpPr>
              <p:nvPr/>
            </p:nvSpPr>
            <p:spPr bwMode="auto">
              <a:xfrm>
                <a:off x="1331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4" name="Freeform 696"/>
              <p:cNvSpPr>
                <a:spLocks/>
              </p:cNvSpPr>
              <p:nvPr/>
            </p:nvSpPr>
            <p:spPr bwMode="auto">
              <a:xfrm>
                <a:off x="1371" y="492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0"/>
                  </a:cxn>
                  <a:cxn ang="0">
                    <a:pos x="3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29" h="29">
                    <a:moveTo>
                      <a:pt x="11" y="29"/>
                    </a:moveTo>
                    <a:lnTo>
                      <a:pt x="7" y="20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5" name="Freeform 697"/>
              <p:cNvSpPr>
                <a:spLocks/>
              </p:cNvSpPr>
              <p:nvPr/>
            </p:nvSpPr>
            <p:spPr bwMode="auto">
              <a:xfrm>
                <a:off x="1220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6" name="Freeform 698"/>
              <p:cNvSpPr>
                <a:spLocks/>
              </p:cNvSpPr>
              <p:nvPr/>
            </p:nvSpPr>
            <p:spPr bwMode="auto">
              <a:xfrm>
                <a:off x="1227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7" name="Freeform 699"/>
              <p:cNvSpPr>
                <a:spLocks/>
              </p:cNvSpPr>
              <p:nvPr/>
            </p:nvSpPr>
            <p:spPr bwMode="auto">
              <a:xfrm>
                <a:off x="1262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8" name="Freeform 700"/>
              <p:cNvSpPr>
                <a:spLocks/>
              </p:cNvSpPr>
              <p:nvPr/>
            </p:nvSpPr>
            <p:spPr bwMode="auto">
              <a:xfrm>
                <a:off x="1263" y="491"/>
                <a:ext cx="1" cy="1"/>
              </a:xfrm>
              <a:custGeom>
                <a:avLst/>
                <a:gdLst/>
                <a:ahLst/>
                <a:cxnLst>
                  <a:cxn ang="0">
                    <a:pos x="18" y="41"/>
                  </a:cxn>
                  <a:cxn ang="0">
                    <a:pos x="13" y="29"/>
                  </a:cxn>
                  <a:cxn ang="0">
                    <a:pos x="9" y="18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4"/>
                  </a:cxn>
                  <a:cxn ang="0">
                    <a:pos x="21" y="7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35" y="30"/>
                  </a:cxn>
                  <a:cxn ang="0">
                    <a:pos x="39" y="33"/>
                  </a:cxn>
                  <a:cxn ang="0">
                    <a:pos x="43" y="36"/>
                  </a:cxn>
                  <a:cxn ang="0">
                    <a:pos x="48" y="41"/>
                  </a:cxn>
                  <a:cxn ang="0">
                    <a:pos x="30" y="41"/>
                  </a:cxn>
                  <a:cxn ang="0">
                    <a:pos x="18" y="41"/>
                  </a:cxn>
                </a:cxnLst>
                <a:rect l="0" t="0" r="r" b="b"/>
                <a:pathLst>
                  <a:path w="48" h="41">
                    <a:moveTo>
                      <a:pt x="18" y="41"/>
                    </a:moveTo>
                    <a:lnTo>
                      <a:pt x="13" y="29"/>
                    </a:lnTo>
                    <a:lnTo>
                      <a:pt x="9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4"/>
                    </a:lnTo>
                    <a:lnTo>
                      <a:pt x="21" y="7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35" y="30"/>
                    </a:lnTo>
                    <a:lnTo>
                      <a:pt x="39" y="33"/>
                    </a:lnTo>
                    <a:lnTo>
                      <a:pt x="43" y="36"/>
                    </a:lnTo>
                    <a:lnTo>
                      <a:pt x="48" y="41"/>
                    </a:lnTo>
                    <a:lnTo>
                      <a:pt x="30" y="41"/>
                    </a:ln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9" name="Freeform 701"/>
              <p:cNvSpPr>
                <a:spLocks/>
              </p:cNvSpPr>
              <p:nvPr/>
            </p:nvSpPr>
            <p:spPr bwMode="auto">
              <a:xfrm>
                <a:off x="1293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0" name="Freeform 702"/>
              <p:cNvSpPr>
                <a:spLocks/>
              </p:cNvSpPr>
              <p:nvPr/>
            </p:nvSpPr>
            <p:spPr bwMode="auto">
              <a:xfrm>
                <a:off x="1316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7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1" name="Freeform 703"/>
              <p:cNvSpPr>
                <a:spLocks/>
              </p:cNvSpPr>
              <p:nvPr/>
            </p:nvSpPr>
            <p:spPr bwMode="auto">
              <a:xfrm>
                <a:off x="1327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8" y="4"/>
                  </a:cxn>
                  <a:cxn ang="0">
                    <a:pos x="13" y="7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8" y="4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2" name="Freeform 704"/>
              <p:cNvSpPr>
                <a:spLocks/>
              </p:cNvSpPr>
              <p:nvPr/>
            </p:nvSpPr>
            <p:spPr bwMode="auto">
              <a:xfrm>
                <a:off x="1221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3" name="Freeform 705"/>
              <p:cNvSpPr>
                <a:spLocks/>
              </p:cNvSpPr>
              <p:nvPr/>
            </p:nvSpPr>
            <p:spPr bwMode="auto">
              <a:xfrm>
                <a:off x="1230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4" name="Freeform 706"/>
              <p:cNvSpPr>
                <a:spLocks/>
              </p:cNvSpPr>
              <p:nvPr/>
            </p:nvSpPr>
            <p:spPr bwMode="auto">
              <a:xfrm>
                <a:off x="1231" y="491"/>
                <a:ext cx="1" cy="1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" y="29"/>
                  </a:cxn>
                  <a:cxn ang="0">
                    <a:pos x="0" y="29"/>
                  </a:cxn>
                  <a:cxn ang="0">
                    <a:pos x="0" y="20"/>
                  </a:cxn>
                  <a:cxn ang="0">
                    <a:pos x="0" y="11"/>
                  </a:cxn>
                  <a:cxn ang="0">
                    <a:pos x="5" y="7"/>
                  </a:cxn>
                  <a:cxn ang="0">
                    <a:pos x="12" y="4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15" y="29"/>
                  </a:cxn>
                  <a:cxn ang="0">
                    <a:pos x="6" y="29"/>
                  </a:cxn>
                </a:cxnLst>
                <a:rect l="0" t="0" r="r" b="b"/>
                <a:pathLst>
                  <a:path w="29" h="29">
                    <a:moveTo>
                      <a:pt x="6" y="29"/>
                    </a:moveTo>
                    <a:lnTo>
                      <a:pt x="1" y="29"/>
                    </a:lnTo>
                    <a:lnTo>
                      <a:pt x="0" y="29"/>
                    </a:lnTo>
                    <a:lnTo>
                      <a:pt x="0" y="20"/>
                    </a:lnTo>
                    <a:lnTo>
                      <a:pt x="0" y="11"/>
                    </a:lnTo>
                    <a:lnTo>
                      <a:pt x="5" y="7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15" y="29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5" name="Freeform 707"/>
              <p:cNvSpPr>
                <a:spLocks/>
              </p:cNvSpPr>
              <p:nvPr/>
            </p:nvSpPr>
            <p:spPr bwMode="auto">
              <a:xfrm>
                <a:off x="1233" y="491"/>
                <a:ext cx="1" cy="1"/>
              </a:xfrm>
              <a:custGeom>
                <a:avLst/>
                <a:gdLst/>
                <a:ahLst/>
                <a:cxnLst>
                  <a:cxn ang="0">
                    <a:pos x="31" y="46"/>
                  </a:cxn>
                  <a:cxn ang="0">
                    <a:pos x="14" y="29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9" y="4"/>
                  </a:cxn>
                  <a:cxn ang="0">
                    <a:pos x="13" y="0"/>
                  </a:cxn>
                  <a:cxn ang="0">
                    <a:pos x="13" y="8"/>
                  </a:cxn>
                  <a:cxn ang="0">
                    <a:pos x="13" y="17"/>
                  </a:cxn>
                  <a:cxn ang="0">
                    <a:pos x="18" y="18"/>
                  </a:cxn>
                  <a:cxn ang="0">
                    <a:pos x="25" y="21"/>
                  </a:cxn>
                  <a:cxn ang="0">
                    <a:pos x="34" y="24"/>
                  </a:cxn>
                  <a:cxn ang="0">
                    <a:pos x="42" y="28"/>
                  </a:cxn>
                  <a:cxn ang="0">
                    <a:pos x="38" y="33"/>
                  </a:cxn>
                  <a:cxn ang="0">
                    <a:pos x="34" y="37"/>
                  </a:cxn>
                  <a:cxn ang="0">
                    <a:pos x="31" y="42"/>
                  </a:cxn>
                  <a:cxn ang="0">
                    <a:pos x="31" y="46"/>
                  </a:cxn>
                </a:cxnLst>
                <a:rect l="0" t="0" r="r" b="b"/>
                <a:pathLst>
                  <a:path w="42" h="46">
                    <a:moveTo>
                      <a:pt x="31" y="46"/>
                    </a:moveTo>
                    <a:lnTo>
                      <a:pt x="14" y="29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4" y="8"/>
                    </a:lnTo>
                    <a:lnTo>
                      <a:pt x="9" y="4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7"/>
                    </a:lnTo>
                    <a:lnTo>
                      <a:pt x="18" y="18"/>
                    </a:lnTo>
                    <a:lnTo>
                      <a:pt x="25" y="21"/>
                    </a:lnTo>
                    <a:lnTo>
                      <a:pt x="34" y="24"/>
                    </a:lnTo>
                    <a:lnTo>
                      <a:pt x="42" y="28"/>
                    </a:lnTo>
                    <a:lnTo>
                      <a:pt x="38" y="33"/>
                    </a:lnTo>
                    <a:lnTo>
                      <a:pt x="34" y="37"/>
                    </a:lnTo>
                    <a:lnTo>
                      <a:pt x="31" y="42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6" name="Freeform 708"/>
              <p:cNvSpPr>
                <a:spLocks/>
              </p:cNvSpPr>
              <p:nvPr/>
            </p:nvSpPr>
            <p:spPr bwMode="auto">
              <a:xfrm>
                <a:off x="1235" y="491"/>
                <a:ext cx="1" cy="1"/>
              </a:xfrm>
              <a:custGeom>
                <a:avLst/>
                <a:gdLst/>
                <a:ahLst/>
                <a:cxnLst>
                  <a:cxn ang="0">
                    <a:pos x="35" y="46"/>
                  </a:cxn>
                  <a:cxn ang="0">
                    <a:pos x="30" y="46"/>
                  </a:cxn>
                  <a:cxn ang="0">
                    <a:pos x="29" y="46"/>
                  </a:cxn>
                  <a:cxn ang="0">
                    <a:pos x="29" y="37"/>
                  </a:cxn>
                  <a:cxn ang="0">
                    <a:pos x="29" y="28"/>
                  </a:cxn>
                  <a:cxn ang="0">
                    <a:pos x="21" y="24"/>
                  </a:cxn>
                  <a:cxn ang="0">
                    <a:pos x="13" y="21"/>
                  </a:cxn>
                  <a:cxn ang="0">
                    <a:pos x="5" y="18"/>
                  </a:cxn>
                  <a:cxn ang="0">
                    <a:pos x="0" y="17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9" y="4"/>
                  </a:cxn>
                  <a:cxn ang="0">
                    <a:pos x="21" y="8"/>
                  </a:cxn>
                  <a:cxn ang="0">
                    <a:pos x="25" y="13"/>
                  </a:cxn>
                  <a:cxn ang="0">
                    <a:pos x="29" y="17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33" y="0"/>
                  </a:cxn>
                  <a:cxn ang="0">
                    <a:pos x="37" y="2"/>
                  </a:cxn>
                  <a:cxn ang="0">
                    <a:pos x="40" y="4"/>
                  </a:cxn>
                  <a:cxn ang="0">
                    <a:pos x="42" y="7"/>
                  </a:cxn>
                  <a:cxn ang="0">
                    <a:pos x="44" y="10"/>
                  </a:cxn>
                  <a:cxn ang="0">
                    <a:pos x="46" y="14"/>
                  </a:cxn>
                  <a:cxn ang="0">
                    <a:pos x="47" y="18"/>
                  </a:cxn>
                  <a:cxn ang="0">
                    <a:pos x="47" y="23"/>
                  </a:cxn>
                  <a:cxn ang="0">
                    <a:pos x="47" y="27"/>
                  </a:cxn>
                  <a:cxn ang="0">
                    <a:pos x="47" y="31"/>
                  </a:cxn>
                  <a:cxn ang="0">
                    <a:pos x="46" y="35"/>
                  </a:cxn>
                  <a:cxn ang="0">
                    <a:pos x="45" y="39"/>
                  </a:cxn>
                  <a:cxn ang="0">
                    <a:pos x="43" y="42"/>
                  </a:cxn>
                  <a:cxn ang="0">
                    <a:pos x="41" y="44"/>
                  </a:cxn>
                  <a:cxn ang="0">
                    <a:pos x="38" y="45"/>
                  </a:cxn>
                  <a:cxn ang="0">
                    <a:pos x="35" y="46"/>
                  </a:cxn>
                </a:cxnLst>
                <a:rect l="0" t="0" r="r" b="b"/>
                <a:pathLst>
                  <a:path w="47" h="46">
                    <a:moveTo>
                      <a:pt x="35" y="46"/>
                    </a:moveTo>
                    <a:lnTo>
                      <a:pt x="30" y="46"/>
                    </a:lnTo>
                    <a:lnTo>
                      <a:pt x="29" y="46"/>
                    </a:lnTo>
                    <a:lnTo>
                      <a:pt x="29" y="37"/>
                    </a:lnTo>
                    <a:lnTo>
                      <a:pt x="29" y="28"/>
                    </a:lnTo>
                    <a:lnTo>
                      <a:pt x="21" y="24"/>
                    </a:lnTo>
                    <a:lnTo>
                      <a:pt x="13" y="21"/>
                    </a:lnTo>
                    <a:lnTo>
                      <a:pt x="5" y="18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9" y="4"/>
                    </a:lnTo>
                    <a:lnTo>
                      <a:pt x="21" y="8"/>
                    </a:lnTo>
                    <a:lnTo>
                      <a:pt x="25" y="13"/>
                    </a:lnTo>
                    <a:lnTo>
                      <a:pt x="29" y="17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7" y="2"/>
                    </a:lnTo>
                    <a:lnTo>
                      <a:pt x="40" y="4"/>
                    </a:lnTo>
                    <a:lnTo>
                      <a:pt x="42" y="7"/>
                    </a:lnTo>
                    <a:lnTo>
                      <a:pt x="44" y="10"/>
                    </a:lnTo>
                    <a:lnTo>
                      <a:pt x="46" y="14"/>
                    </a:lnTo>
                    <a:lnTo>
                      <a:pt x="47" y="18"/>
                    </a:lnTo>
                    <a:lnTo>
                      <a:pt x="47" y="23"/>
                    </a:lnTo>
                    <a:lnTo>
                      <a:pt x="47" y="27"/>
                    </a:lnTo>
                    <a:lnTo>
                      <a:pt x="47" y="31"/>
                    </a:lnTo>
                    <a:lnTo>
                      <a:pt x="46" y="35"/>
                    </a:lnTo>
                    <a:lnTo>
                      <a:pt x="45" y="39"/>
                    </a:lnTo>
                    <a:lnTo>
                      <a:pt x="43" y="42"/>
                    </a:lnTo>
                    <a:lnTo>
                      <a:pt x="41" y="44"/>
                    </a:lnTo>
                    <a:lnTo>
                      <a:pt x="38" y="45"/>
                    </a:lnTo>
                    <a:lnTo>
                      <a:pt x="35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7" name="Freeform 709"/>
              <p:cNvSpPr>
                <a:spLocks/>
              </p:cNvSpPr>
              <p:nvPr/>
            </p:nvSpPr>
            <p:spPr bwMode="auto">
              <a:xfrm>
                <a:off x="1265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8" name="Freeform 710"/>
              <p:cNvSpPr>
                <a:spLocks/>
              </p:cNvSpPr>
              <p:nvPr/>
            </p:nvSpPr>
            <p:spPr bwMode="auto">
              <a:xfrm>
                <a:off x="1294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8"/>
                  </a:cxn>
                  <a:cxn ang="0">
                    <a:pos x="18" y="18"/>
                  </a:cxn>
                  <a:cxn ang="0">
                    <a:pos x="0" y="18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9" name="Freeform 711"/>
              <p:cNvSpPr>
                <a:spLocks/>
              </p:cNvSpPr>
              <p:nvPr/>
            </p:nvSpPr>
            <p:spPr bwMode="auto">
              <a:xfrm>
                <a:off x="1322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0" name="Freeform 712"/>
              <p:cNvSpPr>
                <a:spLocks/>
              </p:cNvSpPr>
              <p:nvPr/>
            </p:nvSpPr>
            <p:spPr bwMode="auto">
              <a:xfrm>
                <a:off x="1326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8"/>
                  </a:cxn>
                  <a:cxn ang="0">
                    <a:pos x="18" y="18"/>
                  </a:cxn>
                  <a:cxn ang="0">
                    <a:pos x="0" y="18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1" name="Freeform 713"/>
              <p:cNvSpPr>
                <a:spLocks/>
              </p:cNvSpPr>
              <p:nvPr/>
            </p:nvSpPr>
            <p:spPr bwMode="auto">
              <a:xfrm>
                <a:off x="1331" y="49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2" name="Freeform 714"/>
              <p:cNvSpPr>
                <a:spLocks/>
              </p:cNvSpPr>
              <p:nvPr/>
            </p:nvSpPr>
            <p:spPr bwMode="auto">
              <a:xfrm>
                <a:off x="1237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7" y="1"/>
                  </a:cxn>
                  <a:cxn ang="0">
                    <a:pos x="3" y="4"/>
                  </a:cxn>
                  <a:cxn ang="0">
                    <a:pos x="1" y="7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1" y="7"/>
                    </a:lnTo>
                    <a:lnTo>
                      <a:pt x="3" y="4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3" name="Freeform 715"/>
              <p:cNvSpPr>
                <a:spLocks/>
              </p:cNvSpPr>
              <p:nvPr/>
            </p:nvSpPr>
            <p:spPr bwMode="auto">
              <a:xfrm>
                <a:off x="1242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8"/>
                  </a:cxn>
                  <a:cxn ang="0">
                    <a:pos x="8" y="28"/>
                  </a:cxn>
                  <a:cxn ang="0">
                    <a:pos x="0" y="28"/>
                  </a:cxn>
                </a:cxnLst>
                <a:rect l="0" t="0" r="r" b="b"/>
                <a:pathLst>
                  <a:path w="11" h="28">
                    <a:moveTo>
                      <a:pt x="0" y="28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8"/>
                    </a:lnTo>
                    <a:lnTo>
                      <a:pt x="8" y="2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4" name="Freeform 716"/>
              <p:cNvSpPr>
                <a:spLocks/>
              </p:cNvSpPr>
              <p:nvPr/>
            </p:nvSpPr>
            <p:spPr bwMode="auto">
              <a:xfrm>
                <a:off x="1271" y="491"/>
                <a:ext cx="1" cy="1"/>
              </a:xfrm>
              <a:custGeom>
                <a:avLst/>
                <a:gdLst/>
                <a:ahLst/>
                <a:cxnLst>
                  <a:cxn ang="0">
                    <a:pos x="19" y="40"/>
                  </a:cxn>
                  <a:cxn ang="0">
                    <a:pos x="19" y="24"/>
                  </a:cxn>
                  <a:cxn ang="0">
                    <a:pos x="19" y="12"/>
                  </a:cxn>
                  <a:cxn ang="0">
                    <a:pos x="14" y="7"/>
                  </a:cxn>
                  <a:cxn ang="0">
                    <a:pos x="9" y="4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1" y="0"/>
                  </a:cxn>
                  <a:cxn ang="0">
                    <a:pos x="31" y="11"/>
                  </a:cxn>
                  <a:cxn ang="0">
                    <a:pos x="31" y="25"/>
                  </a:cxn>
                  <a:cxn ang="0">
                    <a:pos x="30" y="31"/>
                  </a:cxn>
                  <a:cxn ang="0">
                    <a:pos x="28" y="36"/>
                  </a:cxn>
                  <a:cxn ang="0">
                    <a:pos x="26" y="38"/>
                  </a:cxn>
                  <a:cxn ang="0">
                    <a:pos x="24" y="39"/>
                  </a:cxn>
                  <a:cxn ang="0">
                    <a:pos x="22" y="40"/>
                  </a:cxn>
                  <a:cxn ang="0">
                    <a:pos x="19" y="40"/>
                  </a:cxn>
                </a:cxnLst>
                <a:rect l="0" t="0" r="r" b="b"/>
                <a:pathLst>
                  <a:path w="31" h="40">
                    <a:moveTo>
                      <a:pt x="19" y="40"/>
                    </a:moveTo>
                    <a:lnTo>
                      <a:pt x="19" y="24"/>
                    </a:lnTo>
                    <a:lnTo>
                      <a:pt x="19" y="12"/>
                    </a:lnTo>
                    <a:lnTo>
                      <a:pt x="14" y="7"/>
                    </a:lnTo>
                    <a:lnTo>
                      <a:pt x="9" y="4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1" y="0"/>
                    </a:lnTo>
                    <a:lnTo>
                      <a:pt x="31" y="11"/>
                    </a:lnTo>
                    <a:lnTo>
                      <a:pt x="31" y="25"/>
                    </a:lnTo>
                    <a:lnTo>
                      <a:pt x="30" y="31"/>
                    </a:lnTo>
                    <a:lnTo>
                      <a:pt x="28" y="36"/>
                    </a:lnTo>
                    <a:lnTo>
                      <a:pt x="26" y="38"/>
                    </a:lnTo>
                    <a:lnTo>
                      <a:pt x="24" y="39"/>
                    </a:lnTo>
                    <a:lnTo>
                      <a:pt x="22" y="40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5" name="Freeform 717"/>
              <p:cNvSpPr>
                <a:spLocks/>
              </p:cNvSpPr>
              <p:nvPr/>
            </p:nvSpPr>
            <p:spPr bwMode="auto">
              <a:xfrm>
                <a:off x="1287" y="490"/>
                <a:ext cx="1" cy="2"/>
              </a:xfrm>
              <a:custGeom>
                <a:avLst/>
                <a:gdLst/>
                <a:ahLst/>
                <a:cxnLst>
                  <a:cxn ang="0">
                    <a:pos x="12" y="87"/>
                  </a:cxn>
                  <a:cxn ang="0">
                    <a:pos x="12" y="70"/>
                  </a:cxn>
                  <a:cxn ang="0">
                    <a:pos x="12" y="53"/>
                  </a:cxn>
                  <a:cxn ang="0">
                    <a:pos x="12" y="35"/>
                  </a:cxn>
                  <a:cxn ang="0">
                    <a:pos x="12" y="18"/>
                  </a:cxn>
                  <a:cxn ang="0">
                    <a:pos x="4" y="18"/>
                  </a:cxn>
                  <a:cxn ang="0">
                    <a:pos x="0" y="18"/>
                  </a:cxn>
                  <a:cxn ang="0">
                    <a:pos x="1" y="14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21" y="18"/>
                  </a:cxn>
                  <a:cxn ang="0">
                    <a:pos x="30" y="18"/>
                  </a:cxn>
                  <a:cxn ang="0">
                    <a:pos x="30" y="35"/>
                  </a:cxn>
                  <a:cxn ang="0">
                    <a:pos x="30" y="53"/>
                  </a:cxn>
                  <a:cxn ang="0">
                    <a:pos x="30" y="70"/>
                  </a:cxn>
                  <a:cxn ang="0">
                    <a:pos x="30" y="87"/>
                  </a:cxn>
                  <a:cxn ang="0">
                    <a:pos x="21" y="87"/>
                  </a:cxn>
                  <a:cxn ang="0">
                    <a:pos x="12" y="87"/>
                  </a:cxn>
                </a:cxnLst>
                <a:rect l="0" t="0" r="r" b="b"/>
                <a:pathLst>
                  <a:path w="30" h="87">
                    <a:moveTo>
                      <a:pt x="12" y="87"/>
                    </a:moveTo>
                    <a:lnTo>
                      <a:pt x="12" y="70"/>
                    </a:lnTo>
                    <a:lnTo>
                      <a:pt x="12" y="53"/>
                    </a:lnTo>
                    <a:lnTo>
                      <a:pt x="12" y="35"/>
                    </a:lnTo>
                    <a:lnTo>
                      <a:pt x="12" y="18"/>
                    </a:lnTo>
                    <a:lnTo>
                      <a:pt x="4" y="18"/>
                    </a:lnTo>
                    <a:lnTo>
                      <a:pt x="0" y="18"/>
                    </a:lnTo>
                    <a:lnTo>
                      <a:pt x="1" y="14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21" y="18"/>
                    </a:lnTo>
                    <a:lnTo>
                      <a:pt x="30" y="18"/>
                    </a:lnTo>
                    <a:lnTo>
                      <a:pt x="30" y="35"/>
                    </a:lnTo>
                    <a:lnTo>
                      <a:pt x="30" y="53"/>
                    </a:lnTo>
                    <a:lnTo>
                      <a:pt x="30" y="70"/>
                    </a:lnTo>
                    <a:lnTo>
                      <a:pt x="30" y="87"/>
                    </a:lnTo>
                    <a:lnTo>
                      <a:pt x="21" y="87"/>
                    </a:lnTo>
                    <a:lnTo>
                      <a:pt x="12" y="8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6" name="Freeform 718"/>
              <p:cNvSpPr>
                <a:spLocks/>
              </p:cNvSpPr>
              <p:nvPr/>
            </p:nvSpPr>
            <p:spPr bwMode="auto">
              <a:xfrm>
                <a:off x="1293" y="490"/>
                <a:ext cx="2" cy="2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0" y="62"/>
                  </a:cxn>
                  <a:cxn ang="0">
                    <a:pos x="0" y="58"/>
                  </a:cxn>
                  <a:cxn ang="0">
                    <a:pos x="9" y="58"/>
                  </a:cxn>
                  <a:cxn ang="0">
                    <a:pos x="18" y="58"/>
                  </a:cxn>
                  <a:cxn ang="0">
                    <a:pos x="19" y="49"/>
                  </a:cxn>
                  <a:cxn ang="0">
                    <a:pos x="21" y="41"/>
                  </a:cxn>
                  <a:cxn ang="0">
                    <a:pos x="25" y="34"/>
                  </a:cxn>
                  <a:cxn ang="0">
                    <a:pos x="29" y="29"/>
                  </a:cxn>
                  <a:cxn ang="0">
                    <a:pos x="35" y="30"/>
                  </a:cxn>
                  <a:cxn ang="0">
                    <a:pos x="42" y="33"/>
                  </a:cxn>
                  <a:cxn ang="0">
                    <a:pos x="50" y="36"/>
                  </a:cxn>
                  <a:cxn ang="0">
                    <a:pos x="58" y="41"/>
                  </a:cxn>
                  <a:cxn ang="0">
                    <a:pos x="58" y="28"/>
                  </a:cxn>
                  <a:cxn ang="0">
                    <a:pos x="58" y="18"/>
                  </a:cxn>
                  <a:cxn ang="0">
                    <a:pos x="58" y="9"/>
                  </a:cxn>
                  <a:cxn ang="0">
                    <a:pos x="58" y="0"/>
                  </a:cxn>
                  <a:cxn ang="0">
                    <a:pos x="71" y="0"/>
                  </a:cxn>
                  <a:cxn ang="0">
                    <a:pos x="88" y="0"/>
                  </a:cxn>
                  <a:cxn ang="0">
                    <a:pos x="84" y="1"/>
                  </a:cxn>
                  <a:cxn ang="0">
                    <a:pos x="80" y="3"/>
                  </a:cxn>
                  <a:cxn ang="0">
                    <a:pos x="78" y="7"/>
                  </a:cxn>
                  <a:cxn ang="0">
                    <a:pos x="77" y="11"/>
                  </a:cxn>
                  <a:cxn ang="0">
                    <a:pos x="77" y="24"/>
                  </a:cxn>
                  <a:cxn ang="0">
                    <a:pos x="77" y="41"/>
                  </a:cxn>
                  <a:cxn ang="0">
                    <a:pos x="67" y="41"/>
                  </a:cxn>
                  <a:cxn ang="0">
                    <a:pos x="62" y="43"/>
                  </a:cxn>
                  <a:cxn ang="0">
                    <a:pos x="60" y="46"/>
                  </a:cxn>
                  <a:cxn ang="0">
                    <a:pos x="59" y="49"/>
                  </a:cxn>
                  <a:cxn ang="0">
                    <a:pos x="58" y="52"/>
                  </a:cxn>
                  <a:cxn ang="0">
                    <a:pos x="57" y="55"/>
                  </a:cxn>
                  <a:cxn ang="0">
                    <a:pos x="55" y="56"/>
                  </a:cxn>
                  <a:cxn ang="0">
                    <a:pos x="53" y="57"/>
                  </a:cxn>
                  <a:cxn ang="0">
                    <a:pos x="50" y="58"/>
                  </a:cxn>
                  <a:cxn ang="0">
                    <a:pos x="47" y="58"/>
                  </a:cxn>
                  <a:cxn ang="0">
                    <a:pos x="42" y="54"/>
                  </a:cxn>
                  <a:cxn ang="0">
                    <a:pos x="39" y="49"/>
                  </a:cxn>
                  <a:cxn ang="0">
                    <a:pos x="36" y="45"/>
                  </a:cxn>
                  <a:cxn ang="0">
                    <a:pos x="35" y="41"/>
                  </a:cxn>
                  <a:cxn ang="0">
                    <a:pos x="32" y="45"/>
                  </a:cxn>
                  <a:cxn ang="0">
                    <a:pos x="30" y="49"/>
                  </a:cxn>
                  <a:cxn ang="0">
                    <a:pos x="29" y="54"/>
                  </a:cxn>
                  <a:cxn ang="0">
                    <a:pos x="29" y="58"/>
                  </a:cxn>
                  <a:cxn ang="0">
                    <a:pos x="25" y="59"/>
                  </a:cxn>
                  <a:cxn ang="0">
                    <a:pos x="21" y="62"/>
                  </a:cxn>
                  <a:cxn ang="0">
                    <a:pos x="19" y="65"/>
                  </a:cxn>
                  <a:cxn ang="0">
                    <a:pos x="18" y="69"/>
                  </a:cxn>
                  <a:cxn ang="0">
                    <a:pos x="9" y="69"/>
                  </a:cxn>
                  <a:cxn ang="0">
                    <a:pos x="0" y="69"/>
                  </a:cxn>
                </a:cxnLst>
                <a:rect l="0" t="0" r="r" b="b"/>
                <a:pathLst>
                  <a:path w="88" h="69">
                    <a:moveTo>
                      <a:pt x="0" y="69"/>
                    </a:moveTo>
                    <a:lnTo>
                      <a:pt x="0" y="62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18" y="58"/>
                    </a:lnTo>
                    <a:lnTo>
                      <a:pt x="19" y="49"/>
                    </a:lnTo>
                    <a:lnTo>
                      <a:pt x="21" y="41"/>
                    </a:lnTo>
                    <a:lnTo>
                      <a:pt x="25" y="34"/>
                    </a:lnTo>
                    <a:lnTo>
                      <a:pt x="29" y="29"/>
                    </a:lnTo>
                    <a:lnTo>
                      <a:pt x="35" y="30"/>
                    </a:lnTo>
                    <a:lnTo>
                      <a:pt x="42" y="33"/>
                    </a:lnTo>
                    <a:lnTo>
                      <a:pt x="50" y="36"/>
                    </a:lnTo>
                    <a:lnTo>
                      <a:pt x="58" y="41"/>
                    </a:lnTo>
                    <a:lnTo>
                      <a:pt x="58" y="28"/>
                    </a:lnTo>
                    <a:lnTo>
                      <a:pt x="58" y="18"/>
                    </a:lnTo>
                    <a:lnTo>
                      <a:pt x="58" y="9"/>
                    </a:lnTo>
                    <a:lnTo>
                      <a:pt x="58" y="0"/>
                    </a:lnTo>
                    <a:lnTo>
                      <a:pt x="71" y="0"/>
                    </a:lnTo>
                    <a:lnTo>
                      <a:pt x="88" y="0"/>
                    </a:lnTo>
                    <a:lnTo>
                      <a:pt x="84" y="1"/>
                    </a:lnTo>
                    <a:lnTo>
                      <a:pt x="80" y="3"/>
                    </a:lnTo>
                    <a:lnTo>
                      <a:pt x="78" y="7"/>
                    </a:lnTo>
                    <a:lnTo>
                      <a:pt x="77" y="11"/>
                    </a:lnTo>
                    <a:lnTo>
                      <a:pt x="77" y="24"/>
                    </a:lnTo>
                    <a:lnTo>
                      <a:pt x="77" y="41"/>
                    </a:lnTo>
                    <a:lnTo>
                      <a:pt x="67" y="41"/>
                    </a:lnTo>
                    <a:lnTo>
                      <a:pt x="62" y="43"/>
                    </a:lnTo>
                    <a:lnTo>
                      <a:pt x="60" y="46"/>
                    </a:lnTo>
                    <a:lnTo>
                      <a:pt x="59" y="49"/>
                    </a:lnTo>
                    <a:lnTo>
                      <a:pt x="58" y="52"/>
                    </a:lnTo>
                    <a:lnTo>
                      <a:pt x="57" y="55"/>
                    </a:lnTo>
                    <a:lnTo>
                      <a:pt x="55" y="56"/>
                    </a:lnTo>
                    <a:lnTo>
                      <a:pt x="53" y="57"/>
                    </a:lnTo>
                    <a:lnTo>
                      <a:pt x="50" y="58"/>
                    </a:lnTo>
                    <a:lnTo>
                      <a:pt x="47" y="58"/>
                    </a:lnTo>
                    <a:lnTo>
                      <a:pt x="42" y="54"/>
                    </a:lnTo>
                    <a:lnTo>
                      <a:pt x="39" y="49"/>
                    </a:lnTo>
                    <a:lnTo>
                      <a:pt x="36" y="45"/>
                    </a:lnTo>
                    <a:lnTo>
                      <a:pt x="35" y="41"/>
                    </a:lnTo>
                    <a:lnTo>
                      <a:pt x="32" y="45"/>
                    </a:lnTo>
                    <a:lnTo>
                      <a:pt x="30" y="49"/>
                    </a:lnTo>
                    <a:lnTo>
                      <a:pt x="29" y="54"/>
                    </a:lnTo>
                    <a:lnTo>
                      <a:pt x="29" y="58"/>
                    </a:lnTo>
                    <a:lnTo>
                      <a:pt x="25" y="59"/>
                    </a:lnTo>
                    <a:lnTo>
                      <a:pt x="21" y="62"/>
                    </a:lnTo>
                    <a:lnTo>
                      <a:pt x="19" y="65"/>
                    </a:lnTo>
                    <a:lnTo>
                      <a:pt x="18" y="69"/>
                    </a:lnTo>
                    <a:lnTo>
                      <a:pt x="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7" name="Freeform 719"/>
              <p:cNvSpPr>
                <a:spLocks/>
              </p:cNvSpPr>
              <p:nvPr/>
            </p:nvSpPr>
            <p:spPr bwMode="auto">
              <a:xfrm>
                <a:off x="1295" y="491"/>
                <a:ext cx="1" cy="1"/>
              </a:xfrm>
              <a:custGeom>
                <a:avLst/>
                <a:gdLst/>
                <a:ahLst/>
                <a:cxnLst>
                  <a:cxn ang="0">
                    <a:pos x="29" y="40"/>
                  </a:cxn>
                  <a:cxn ang="0">
                    <a:pos x="21" y="33"/>
                  </a:cxn>
                  <a:cxn ang="0">
                    <a:pos x="18" y="29"/>
                  </a:cxn>
                  <a:cxn ang="0">
                    <a:pos x="17" y="22"/>
                  </a:cxn>
                  <a:cxn ang="0">
                    <a:pos x="15" y="17"/>
                  </a:cxn>
                  <a:cxn ang="0">
                    <a:pos x="12" y="14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3" y="9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4"/>
                  </a:cxn>
                  <a:cxn ang="0">
                    <a:pos x="21" y="7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34" y="30"/>
                  </a:cxn>
                  <a:cxn ang="0">
                    <a:pos x="38" y="33"/>
                  </a:cxn>
                  <a:cxn ang="0">
                    <a:pos x="42" y="36"/>
                  </a:cxn>
                  <a:cxn ang="0">
                    <a:pos x="47" y="40"/>
                  </a:cxn>
                  <a:cxn ang="0">
                    <a:pos x="38" y="40"/>
                  </a:cxn>
                  <a:cxn ang="0">
                    <a:pos x="29" y="40"/>
                  </a:cxn>
                </a:cxnLst>
                <a:rect l="0" t="0" r="r" b="b"/>
                <a:pathLst>
                  <a:path w="47" h="40">
                    <a:moveTo>
                      <a:pt x="29" y="40"/>
                    </a:moveTo>
                    <a:lnTo>
                      <a:pt x="21" y="33"/>
                    </a:lnTo>
                    <a:lnTo>
                      <a:pt x="18" y="29"/>
                    </a:lnTo>
                    <a:lnTo>
                      <a:pt x="17" y="22"/>
                    </a:lnTo>
                    <a:lnTo>
                      <a:pt x="15" y="17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3" y="9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4"/>
                    </a:lnTo>
                    <a:lnTo>
                      <a:pt x="21" y="7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34" y="30"/>
                    </a:lnTo>
                    <a:lnTo>
                      <a:pt x="38" y="33"/>
                    </a:lnTo>
                    <a:lnTo>
                      <a:pt x="42" y="36"/>
                    </a:lnTo>
                    <a:lnTo>
                      <a:pt x="47" y="40"/>
                    </a:lnTo>
                    <a:lnTo>
                      <a:pt x="38" y="40"/>
                    </a:lnTo>
                    <a:lnTo>
                      <a:pt x="29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8" name="Freeform 720"/>
              <p:cNvSpPr>
                <a:spLocks/>
              </p:cNvSpPr>
              <p:nvPr/>
            </p:nvSpPr>
            <p:spPr bwMode="auto">
              <a:xfrm>
                <a:off x="1320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8"/>
                  </a:cxn>
                  <a:cxn ang="0">
                    <a:pos x="8" y="28"/>
                  </a:cxn>
                  <a:cxn ang="0">
                    <a:pos x="0" y="28"/>
                  </a:cxn>
                </a:cxnLst>
                <a:rect l="0" t="0" r="r" b="b"/>
                <a:pathLst>
                  <a:path w="11" h="28">
                    <a:moveTo>
                      <a:pt x="0" y="28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8"/>
                    </a:lnTo>
                    <a:lnTo>
                      <a:pt x="8" y="2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9" name="Freeform 721"/>
              <p:cNvSpPr>
                <a:spLocks/>
              </p:cNvSpPr>
              <p:nvPr/>
            </p:nvSpPr>
            <p:spPr bwMode="auto">
              <a:xfrm>
                <a:off x="1324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1"/>
                  </a:cxn>
                  <a:cxn ang="0">
                    <a:pos x="16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1"/>
                    </a:lnTo>
                    <a:lnTo>
                      <a:pt x="1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0" name="Freeform 722"/>
              <p:cNvSpPr>
                <a:spLocks/>
              </p:cNvSpPr>
              <p:nvPr/>
            </p:nvSpPr>
            <p:spPr bwMode="auto">
              <a:xfrm>
                <a:off x="1327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8" y="4"/>
                  </a:cxn>
                  <a:cxn ang="0">
                    <a:pos x="13" y="7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8" y="4"/>
                    </a:lnTo>
                    <a:lnTo>
                      <a:pt x="13" y="7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1" name="Freeform 723"/>
              <p:cNvSpPr>
                <a:spLocks/>
              </p:cNvSpPr>
              <p:nvPr/>
            </p:nvSpPr>
            <p:spPr bwMode="auto">
              <a:xfrm>
                <a:off x="1227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2" name="Freeform 724"/>
              <p:cNvSpPr>
                <a:spLocks/>
              </p:cNvSpPr>
              <p:nvPr/>
            </p:nvSpPr>
            <p:spPr bwMode="auto">
              <a:xfrm>
                <a:off x="1228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3" name="Freeform 725"/>
              <p:cNvSpPr>
                <a:spLocks/>
              </p:cNvSpPr>
              <p:nvPr/>
            </p:nvSpPr>
            <p:spPr bwMode="auto">
              <a:xfrm>
                <a:off x="1238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4" name="Freeform 726"/>
              <p:cNvSpPr>
                <a:spLocks/>
              </p:cNvSpPr>
              <p:nvPr/>
            </p:nvSpPr>
            <p:spPr bwMode="auto">
              <a:xfrm>
                <a:off x="1240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7"/>
                  </a:cxn>
                  <a:cxn ang="0">
                    <a:pos x="0" y="26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0"/>
                  </a:cxn>
                  <a:cxn ang="0">
                    <a:pos x="11" y="22"/>
                  </a:cxn>
                  <a:cxn ang="0">
                    <a:pos x="11" y="34"/>
                  </a:cxn>
                  <a:cxn ang="0">
                    <a:pos x="11" y="47"/>
                  </a:cxn>
                  <a:cxn ang="0">
                    <a:pos x="8" y="47"/>
                  </a:cxn>
                  <a:cxn ang="0">
                    <a:pos x="0" y="47"/>
                  </a:cxn>
                </a:cxnLst>
                <a:rect l="0" t="0" r="r" b="b"/>
                <a:pathLst>
                  <a:path w="11" h="47">
                    <a:moveTo>
                      <a:pt x="0" y="47"/>
                    </a:moveTo>
                    <a:lnTo>
                      <a:pt x="0" y="37"/>
                    </a:lnTo>
                    <a:lnTo>
                      <a:pt x="0" y="26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11" y="22"/>
                    </a:lnTo>
                    <a:lnTo>
                      <a:pt x="11" y="34"/>
                    </a:lnTo>
                    <a:lnTo>
                      <a:pt x="11" y="47"/>
                    </a:lnTo>
                    <a:lnTo>
                      <a:pt x="8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5" name="Freeform 727"/>
              <p:cNvSpPr>
                <a:spLocks/>
              </p:cNvSpPr>
              <p:nvPr/>
            </p:nvSpPr>
            <p:spPr bwMode="auto">
              <a:xfrm>
                <a:off x="1264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6" name="Freeform 728"/>
              <p:cNvSpPr>
                <a:spLocks/>
              </p:cNvSpPr>
              <p:nvPr/>
            </p:nvSpPr>
            <p:spPr bwMode="auto">
              <a:xfrm>
                <a:off x="1270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1" y="11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7" name="Freeform 729"/>
              <p:cNvSpPr>
                <a:spLocks/>
              </p:cNvSpPr>
              <p:nvPr/>
            </p:nvSpPr>
            <p:spPr bwMode="auto">
              <a:xfrm>
                <a:off x="1291" y="491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0"/>
                  </a:cxn>
                  <a:cxn ang="0">
                    <a:pos x="3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2"/>
                  </a:cxn>
                  <a:cxn ang="0">
                    <a:pos x="20" y="12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29" h="29">
                    <a:moveTo>
                      <a:pt x="11" y="29"/>
                    </a:moveTo>
                    <a:lnTo>
                      <a:pt x="7" y="20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2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8" name="Freeform 730"/>
              <p:cNvSpPr>
                <a:spLocks/>
              </p:cNvSpPr>
              <p:nvPr/>
            </p:nvSpPr>
            <p:spPr bwMode="auto">
              <a:xfrm>
                <a:off x="1331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9" name="Freeform 731"/>
              <p:cNvSpPr>
                <a:spLocks/>
              </p:cNvSpPr>
              <p:nvPr/>
            </p:nvSpPr>
            <p:spPr bwMode="auto">
              <a:xfrm>
                <a:off x="1261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7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0" name="Freeform 732"/>
              <p:cNvSpPr>
                <a:spLocks/>
              </p:cNvSpPr>
              <p:nvPr/>
            </p:nvSpPr>
            <p:spPr bwMode="auto">
              <a:xfrm>
                <a:off x="1266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1" name="Freeform 733"/>
              <p:cNvSpPr>
                <a:spLocks/>
              </p:cNvSpPr>
              <p:nvPr/>
            </p:nvSpPr>
            <p:spPr bwMode="auto">
              <a:xfrm>
                <a:off x="1286" y="482"/>
                <a:ext cx="1" cy="9"/>
              </a:xfrm>
              <a:custGeom>
                <a:avLst/>
                <a:gdLst/>
                <a:ahLst/>
                <a:cxnLst>
                  <a:cxn ang="0">
                    <a:pos x="12" y="361"/>
                  </a:cxn>
                  <a:cxn ang="0">
                    <a:pos x="13" y="349"/>
                  </a:cxn>
                  <a:cxn ang="0">
                    <a:pos x="13" y="336"/>
                  </a:cxn>
                  <a:cxn ang="0">
                    <a:pos x="12" y="330"/>
                  </a:cxn>
                  <a:cxn ang="0">
                    <a:pos x="10" y="325"/>
                  </a:cxn>
                  <a:cxn ang="0">
                    <a:pos x="8" y="323"/>
                  </a:cxn>
                  <a:cxn ang="0">
                    <a:pos x="6" y="321"/>
                  </a:cxn>
                  <a:cxn ang="0">
                    <a:pos x="3" y="320"/>
                  </a:cxn>
                  <a:cxn ang="0">
                    <a:pos x="0" y="320"/>
                  </a:cxn>
                  <a:cxn ang="0">
                    <a:pos x="1" y="316"/>
                  </a:cxn>
                  <a:cxn ang="0">
                    <a:pos x="4" y="311"/>
                  </a:cxn>
                  <a:cxn ang="0">
                    <a:pos x="8" y="307"/>
                  </a:cxn>
                  <a:cxn ang="0">
                    <a:pos x="12" y="302"/>
                  </a:cxn>
                  <a:cxn ang="0">
                    <a:pos x="12" y="269"/>
                  </a:cxn>
                  <a:cxn ang="0">
                    <a:pos x="12" y="236"/>
                  </a:cxn>
                  <a:cxn ang="0">
                    <a:pos x="12" y="205"/>
                  </a:cxn>
                  <a:cxn ang="0">
                    <a:pos x="12" y="175"/>
                  </a:cxn>
                  <a:cxn ang="0">
                    <a:pos x="4" y="175"/>
                  </a:cxn>
                  <a:cxn ang="0">
                    <a:pos x="0" y="175"/>
                  </a:cxn>
                  <a:cxn ang="0">
                    <a:pos x="1" y="169"/>
                  </a:cxn>
                  <a:cxn ang="0">
                    <a:pos x="4" y="165"/>
                  </a:cxn>
                  <a:cxn ang="0">
                    <a:pos x="8" y="161"/>
                  </a:cxn>
                  <a:cxn ang="0">
                    <a:pos x="12" y="156"/>
                  </a:cxn>
                  <a:cxn ang="0">
                    <a:pos x="12" y="137"/>
                  </a:cxn>
                  <a:cxn ang="0">
                    <a:pos x="12" y="117"/>
                  </a:cxn>
                  <a:cxn ang="0">
                    <a:pos x="12" y="98"/>
                  </a:cxn>
                  <a:cxn ang="0">
                    <a:pos x="12" y="78"/>
                  </a:cxn>
                  <a:cxn ang="0">
                    <a:pos x="12" y="58"/>
                  </a:cxn>
                  <a:cxn ang="0">
                    <a:pos x="12" y="39"/>
                  </a:cxn>
                  <a:cxn ang="0">
                    <a:pos x="12" y="19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43"/>
                  </a:cxn>
                  <a:cxn ang="0">
                    <a:pos x="29" y="88"/>
                  </a:cxn>
                  <a:cxn ang="0">
                    <a:pos x="29" y="132"/>
                  </a:cxn>
                  <a:cxn ang="0">
                    <a:pos x="29" y="178"/>
                  </a:cxn>
                  <a:cxn ang="0">
                    <a:pos x="29" y="224"/>
                  </a:cxn>
                  <a:cxn ang="0">
                    <a:pos x="29" y="269"/>
                  </a:cxn>
                  <a:cxn ang="0">
                    <a:pos x="29" y="315"/>
                  </a:cxn>
                  <a:cxn ang="0">
                    <a:pos x="29" y="361"/>
                  </a:cxn>
                  <a:cxn ang="0">
                    <a:pos x="21" y="361"/>
                  </a:cxn>
                  <a:cxn ang="0">
                    <a:pos x="12" y="361"/>
                  </a:cxn>
                </a:cxnLst>
                <a:rect l="0" t="0" r="r" b="b"/>
                <a:pathLst>
                  <a:path w="29" h="361">
                    <a:moveTo>
                      <a:pt x="12" y="361"/>
                    </a:moveTo>
                    <a:lnTo>
                      <a:pt x="13" y="349"/>
                    </a:lnTo>
                    <a:lnTo>
                      <a:pt x="13" y="336"/>
                    </a:lnTo>
                    <a:lnTo>
                      <a:pt x="12" y="330"/>
                    </a:lnTo>
                    <a:lnTo>
                      <a:pt x="10" y="325"/>
                    </a:lnTo>
                    <a:lnTo>
                      <a:pt x="8" y="323"/>
                    </a:lnTo>
                    <a:lnTo>
                      <a:pt x="6" y="321"/>
                    </a:lnTo>
                    <a:lnTo>
                      <a:pt x="3" y="320"/>
                    </a:lnTo>
                    <a:lnTo>
                      <a:pt x="0" y="320"/>
                    </a:lnTo>
                    <a:lnTo>
                      <a:pt x="1" y="316"/>
                    </a:lnTo>
                    <a:lnTo>
                      <a:pt x="4" y="311"/>
                    </a:lnTo>
                    <a:lnTo>
                      <a:pt x="8" y="307"/>
                    </a:lnTo>
                    <a:lnTo>
                      <a:pt x="12" y="302"/>
                    </a:lnTo>
                    <a:lnTo>
                      <a:pt x="12" y="269"/>
                    </a:lnTo>
                    <a:lnTo>
                      <a:pt x="12" y="236"/>
                    </a:lnTo>
                    <a:lnTo>
                      <a:pt x="12" y="205"/>
                    </a:lnTo>
                    <a:lnTo>
                      <a:pt x="12" y="175"/>
                    </a:lnTo>
                    <a:lnTo>
                      <a:pt x="4" y="175"/>
                    </a:lnTo>
                    <a:lnTo>
                      <a:pt x="0" y="175"/>
                    </a:lnTo>
                    <a:lnTo>
                      <a:pt x="1" y="169"/>
                    </a:lnTo>
                    <a:lnTo>
                      <a:pt x="4" y="165"/>
                    </a:lnTo>
                    <a:lnTo>
                      <a:pt x="8" y="161"/>
                    </a:lnTo>
                    <a:lnTo>
                      <a:pt x="12" y="156"/>
                    </a:lnTo>
                    <a:lnTo>
                      <a:pt x="12" y="137"/>
                    </a:lnTo>
                    <a:lnTo>
                      <a:pt x="12" y="117"/>
                    </a:lnTo>
                    <a:lnTo>
                      <a:pt x="12" y="98"/>
                    </a:lnTo>
                    <a:lnTo>
                      <a:pt x="12" y="78"/>
                    </a:lnTo>
                    <a:lnTo>
                      <a:pt x="12" y="58"/>
                    </a:lnTo>
                    <a:lnTo>
                      <a:pt x="12" y="39"/>
                    </a:lnTo>
                    <a:lnTo>
                      <a:pt x="12" y="19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43"/>
                    </a:lnTo>
                    <a:lnTo>
                      <a:pt x="29" y="88"/>
                    </a:lnTo>
                    <a:lnTo>
                      <a:pt x="29" y="132"/>
                    </a:lnTo>
                    <a:lnTo>
                      <a:pt x="29" y="178"/>
                    </a:lnTo>
                    <a:lnTo>
                      <a:pt x="29" y="224"/>
                    </a:lnTo>
                    <a:lnTo>
                      <a:pt x="29" y="269"/>
                    </a:lnTo>
                    <a:lnTo>
                      <a:pt x="29" y="315"/>
                    </a:lnTo>
                    <a:lnTo>
                      <a:pt x="29" y="361"/>
                    </a:lnTo>
                    <a:lnTo>
                      <a:pt x="21" y="361"/>
                    </a:lnTo>
                    <a:lnTo>
                      <a:pt x="12" y="3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2" name="Freeform 734"/>
              <p:cNvSpPr>
                <a:spLocks/>
              </p:cNvSpPr>
              <p:nvPr/>
            </p:nvSpPr>
            <p:spPr bwMode="auto">
              <a:xfrm>
                <a:off x="1320" y="489"/>
                <a:ext cx="2" cy="2"/>
              </a:xfrm>
              <a:custGeom>
                <a:avLst/>
                <a:gdLst/>
                <a:ahLst/>
                <a:cxnLst>
                  <a:cxn ang="0">
                    <a:pos x="47" y="71"/>
                  </a:cxn>
                  <a:cxn ang="0">
                    <a:pos x="48" y="66"/>
                  </a:cxn>
                  <a:cxn ang="0">
                    <a:pos x="50" y="63"/>
                  </a:cxn>
                  <a:cxn ang="0">
                    <a:pos x="54" y="60"/>
                  </a:cxn>
                  <a:cxn ang="0">
                    <a:pos x="58" y="59"/>
                  </a:cxn>
                  <a:cxn ang="0">
                    <a:pos x="54" y="50"/>
                  </a:cxn>
                  <a:cxn ang="0">
                    <a:pos x="50" y="42"/>
                  </a:cxn>
                  <a:cxn ang="0">
                    <a:pos x="48" y="35"/>
                  </a:cxn>
                  <a:cxn ang="0">
                    <a:pos x="47" y="30"/>
                  </a:cxn>
                  <a:cxn ang="0">
                    <a:pos x="38" y="31"/>
                  </a:cxn>
                  <a:cxn ang="0">
                    <a:pos x="30" y="33"/>
                  </a:cxn>
                  <a:cxn ang="0">
                    <a:pos x="23" y="37"/>
                  </a:cxn>
                  <a:cxn ang="0">
                    <a:pos x="18" y="41"/>
                  </a:cxn>
                  <a:cxn ang="0">
                    <a:pos x="18" y="50"/>
                  </a:cxn>
                  <a:cxn ang="0">
                    <a:pos x="18" y="59"/>
                  </a:cxn>
                  <a:cxn ang="0">
                    <a:pos x="9" y="59"/>
                  </a:cxn>
                  <a:cxn ang="0">
                    <a:pos x="0" y="59"/>
                  </a:cxn>
                  <a:cxn ang="0">
                    <a:pos x="0" y="42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8" y="30"/>
                  </a:cxn>
                  <a:cxn ang="0">
                    <a:pos x="18" y="21"/>
                  </a:cxn>
                  <a:cxn ang="0">
                    <a:pos x="18" y="12"/>
                  </a:cxn>
                  <a:cxn ang="0">
                    <a:pos x="27" y="13"/>
                  </a:cxn>
                  <a:cxn ang="0">
                    <a:pos x="36" y="13"/>
                  </a:cxn>
                  <a:cxn ang="0">
                    <a:pos x="40" y="12"/>
                  </a:cxn>
                  <a:cxn ang="0">
                    <a:pos x="44" y="10"/>
                  </a:cxn>
                  <a:cxn ang="0">
                    <a:pos x="46" y="6"/>
                  </a:cxn>
                  <a:cxn ang="0">
                    <a:pos x="47" y="1"/>
                  </a:cxn>
                  <a:cxn ang="0">
                    <a:pos x="59" y="0"/>
                  </a:cxn>
                  <a:cxn ang="0">
                    <a:pos x="68" y="0"/>
                  </a:cxn>
                  <a:cxn ang="0">
                    <a:pos x="71" y="1"/>
                  </a:cxn>
                  <a:cxn ang="0">
                    <a:pos x="74" y="3"/>
                  </a:cxn>
                  <a:cxn ang="0">
                    <a:pos x="75" y="7"/>
                  </a:cxn>
                  <a:cxn ang="0">
                    <a:pos x="76" y="12"/>
                  </a:cxn>
                  <a:cxn ang="0">
                    <a:pos x="59" y="12"/>
                  </a:cxn>
                  <a:cxn ang="0">
                    <a:pos x="47" y="12"/>
                  </a:cxn>
                  <a:cxn ang="0">
                    <a:pos x="48" y="18"/>
                  </a:cxn>
                  <a:cxn ang="0">
                    <a:pos x="50" y="25"/>
                  </a:cxn>
                  <a:cxn ang="0">
                    <a:pos x="54" y="33"/>
                  </a:cxn>
                  <a:cxn ang="0">
                    <a:pos x="58" y="41"/>
                  </a:cxn>
                  <a:cxn ang="0">
                    <a:pos x="67" y="41"/>
                  </a:cxn>
                  <a:cxn ang="0">
                    <a:pos x="76" y="41"/>
                  </a:cxn>
                  <a:cxn ang="0">
                    <a:pos x="76" y="50"/>
                  </a:cxn>
                  <a:cxn ang="0">
                    <a:pos x="76" y="59"/>
                  </a:cxn>
                  <a:cxn ang="0">
                    <a:pos x="67" y="60"/>
                  </a:cxn>
                  <a:cxn ang="0">
                    <a:pos x="59" y="63"/>
                  </a:cxn>
                  <a:cxn ang="0">
                    <a:pos x="52" y="66"/>
                  </a:cxn>
                  <a:cxn ang="0">
                    <a:pos x="47" y="71"/>
                  </a:cxn>
                </a:cxnLst>
                <a:rect l="0" t="0" r="r" b="b"/>
                <a:pathLst>
                  <a:path w="76" h="71">
                    <a:moveTo>
                      <a:pt x="47" y="71"/>
                    </a:moveTo>
                    <a:lnTo>
                      <a:pt x="48" y="66"/>
                    </a:lnTo>
                    <a:lnTo>
                      <a:pt x="50" y="63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54" y="50"/>
                    </a:lnTo>
                    <a:lnTo>
                      <a:pt x="50" y="42"/>
                    </a:lnTo>
                    <a:lnTo>
                      <a:pt x="48" y="35"/>
                    </a:lnTo>
                    <a:lnTo>
                      <a:pt x="47" y="30"/>
                    </a:lnTo>
                    <a:lnTo>
                      <a:pt x="38" y="31"/>
                    </a:lnTo>
                    <a:lnTo>
                      <a:pt x="30" y="33"/>
                    </a:lnTo>
                    <a:lnTo>
                      <a:pt x="23" y="37"/>
                    </a:lnTo>
                    <a:lnTo>
                      <a:pt x="18" y="41"/>
                    </a:lnTo>
                    <a:lnTo>
                      <a:pt x="18" y="50"/>
                    </a:lnTo>
                    <a:lnTo>
                      <a:pt x="18" y="59"/>
                    </a:lnTo>
                    <a:lnTo>
                      <a:pt x="9" y="59"/>
                    </a:lnTo>
                    <a:lnTo>
                      <a:pt x="0" y="59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8" y="30"/>
                    </a:lnTo>
                    <a:lnTo>
                      <a:pt x="18" y="21"/>
                    </a:lnTo>
                    <a:lnTo>
                      <a:pt x="18" y="12"/>
                    </a:lnTo>
                    <a:lnTo>
                      <a:pt x="27" y="13"/>
                    </a:lnTo>
                    <a:lnTo>
                      <a:pt x="36" y="13"/>
                    </a:lnTo>
                    <a:lnTo>
                      <a:pt x="40" y="12"/>
                    </a:lnTo>
                    <a:lnTo>
                      <a:pt x="44" y="10"/>
                    </a:lnTo>
                    <a:lnTo>
                      <a:pt x="46" y="6"/>
                    </a:lnTo>
                    <a:lnTo>
                      <a:pt x="47" y="1"/>
                    </a:lnTo>
                    <a:lnTo>
                      <a:pt x="59" y="0"/>
                    </a:lnTo>
                    <a:lnTo>
                      <a:pt x="68" y="0"/>
                    </a:lnTo>
                    <a:lnTo>
                      <a:pt x="71" y="1"/>
                    </a:lnTo>
                    <a:lnTo>
                      <a:pt x="74" y="3"/>
                    </a:lnTo>
                    <a:lnTo>
                      <a:pt x="75" y="7"/>
                    </a:lnTo>
                    <a:lnTo>
                      <a:pt x="76" y="12"/>
                    </a:lnTo>
                    <a:lnTo>
                      <a:pt x="59" y="12"/>
                    </a:lnTo>
                    <a:lnTo>
                      <a:pt x="47" y="12"/>
                    </a:lnTo>
                    <a:lnTo>
                      <a:pt x="48" y="18"/>
                    </a:lnTo>
                    <a:lnTo>
                      <a:pt x="50" y="25"/>
                    </a:lnTo>
                    <a:lnTo>
                      <a:pt x="54" y="33"/>
                    </a:lnTo>
                    <a:lnTo>
                      <a:pt x="58" y="41"/>
                    </a:lnTo>
                    <a:lnTo>
                      <a:pt x="67" y="41"/>
                    </a:lnTo>
                    <a:lnTo>
                      <a:pt x="76" y="41"/>
                    </a:lnTo>
                    <a:lnTo>
                      <a:pt x="76" y="50"/>
                    </a:lnTo>
                    <a:lnTo>
                      <a:pt x="76" y="59"/>
                    </a:lnTo>
                    <a:lnTo>
                      <a:pt x="67" y="60"/>
                    </a:lnTo>
                    <a:lnTo>
                      <a:pt x="59" y="63"/>
                    </a:lnTo>
                    <a:lnTo>
                      <a:pt x="52" y="66"/>
                    </a:lnTo>
                    <a:lnTo>
                      <a:pt x="47" y="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3" name="Freeform 735"/>
              <p:cNvSpPr>
                <a:spLocks/>
              </p:cNvSpPr>
              <p:nvPr/>
            </p:nvSpPr>
            <p:spPr bwMode="auto">
              <a:xfrm>
                <a:off x="1326" y="49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4" name="Freeform 736"/>
              <p:cNvSpPr>
                <a:spLocks/>
              </p:cNvSpPr>
              <p:nvPr/>
            </p:nvSpPr>
            <p:spPr bwMode="auto">
              <a:xfrm>
                <a:off x="1231" y="490"/>
                <a:ext cx="1" cy="1"/>
              </a:xfrm>
              <a:custGeom>
                <a:avLst/>
                <a:gdLst/>
                <a:ahLst/>
                <a:cxnLst>
                  <a:cxn ang="0">
                    <a:pos x="6" y="18"/>
                  </a:cxn>
                  <a:cxn ang="0">
                    <a:pos x="1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7" y="14"/>
                  </a:cxn>
                  <a:cxn ang="0">
                    <a:pos x="6" y="18"/>
                  </a:cxn>
                </a:cxnLst>
                <a:rect l="0" t="0" r="r" b="b"/>
                <a:pathLst>
                  <a:path w="17" h="18">
                    <a:moveTo>
                      <a:pt x="6" y="18"/>
                    </a:moveTo>
                    <a:lnTo>
                      <a:pt x="1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5" name="Freeform 737"/>
              <p:cNvSpPr>
                <a:spLocks/>
              </p:cNvSpPr>
              <p:nvPr/>
            </p:nvSpPr>
            <p:spPr bwMode="auto">
              <a:xfrm>
                <a:off x="1232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1"/>
                  </a:cxn>
                  <a:cxn ang="0">
                    <a:pos x="5" y="7"/>
                  </a:cxn>
                  <a:cxn ang="0">
                    <a:pos x="12" y="3"/>
                  </a:cxn>
                  <a:cxn ang="0">
                    <a:pos x="20" y="1"/>
                  </a:cxn>
                  <a:cxn ang="0">
                    <a:pos x="30" y="0"/>
                  </a:cxn>
                  <a:cxn ang="0">
                    <a:pos x="26" y="1"/>
                  </a:cxn>
                  <a:cxn ang="0">
                    <a:pos x="21" y="3"/>
                  </a:cxn>
                  <a:cxn ang="0">
                    <a:pos x="18" y="7"/>
                  </a:cxn>
                  <a:cxn ang="0">
                    <a:pos x="17" y="11"/>
                  </a:cxn>
                  <a:cxn ang="0">
                    <a:pos x="17" y="20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1"/>
                    </a:lnTo>
                    <a:lnTo>
                      <a:pt x="5" y="7"/>
                    </a:lnTo>
                    <a:lnTo>
                      <a:pt x="12" y="3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1" y="3"/>
                    </a:lnTo>
                    <a:lnTo>
                      <a:pt x="18" y="7"/>
                    </a:lnTo>
                    <a:lnTo>
                      <a:pt x="17" y="11"/>
                    </a:lnTo>
                    <a:lnTo>
                      <a:pt x="17" y="20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6" name="Freeform 738"/>
              <p:cNvSpPr>
                <a:spLocks/>
              </p:cNvSpPr>
              <p:nvPr/>
            </p:nvSpPr>
            <p:spPr bwMode="auto">
              <a:xfrm>
                <a:off x="1265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7" name="Freeform 739"/>
              <p:cNvSpPr>
                <a:spLocks/>
              </p:cNvSpPr>
              <p:nvPr/>
            </p:nvSpPr>
            <p:spPr bwMode="auto">
              <a:xfrm>
                <a:off x="1311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8" name="Freeform 740"/>
              <p:cNvSpPr>
                <a:spLocks/>
              </p:cNvSpPr>
              <p:nvPr/>
            </p:nvSpPr>
            <p:spPr bwMode="auto">
              <a:xfrm>
                <a:off x="1323" y="490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0"/>
                  </a:cxn>
                  <a:cxn ang="0">
                    <a:pos x="18" y="11"/>
                  </a:cxn>
                  <a:cxn ang="0">
                    <a:pos x="13" y="7"/>
                  </a:cxn>
                  <a:cxn ang="0">
                    <a:pos x="9" y="3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3"/>
                  </a:cxn>
                  <a:cxn ang="0">
                    <a:pos x="21" y="7"/>
                  </a:cxn>
                  <a:cxn ang="0">
                    <a:pos x="29" y="11"/>
                  </a:cxn>
                  <a:cxn ang="0">
                    <a:pos x="25" y="16"/>
                  </a:cxn>
                  <a:cxn ang="0">
                    <a:pos x="21" y="20"/>
                  </a:cxn>
                  <a:cxn ang="0">
                    <a:pos x="19" y="25"/>
                  </a:cxn>
                  <a:cxn ang="0">
                    <a:pos x="18" y="29"/>
                  </a:cxn>
                </a:cxnLst>
                <a:rect l="0" t="0" r="r" b="b"/>
                <a:pathLst>
                  <a:path w="29" h="29">
                    <a:moveTo>
                      <a:pt x="18" y="29"/>
                    </a:moveTo>
                    <a:lnTo>
                      <a:pt x="18" y="20"/>
                    </a:lnTo>
                    <a:lnTo>
                      <a:pt x="18" y="11"/>
                    </a:lnTo>
                    <a:lnTo>
                      <a:pt x="13" y="7"/>
                    </a:lnTo>
                    <a:lnTo>
                      <a:pt x="9" y="3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3"/>
                    </a:lnTo>
                    <a:lnTo>
                      <a:pt x="21" y="7"/>
                    </a:lnTo>
                    <a:lnTo>
                      <a:pt x="29" y="11"/>
                    </a:lnTo>
                    <a:lnTo>
                      <a:pt x="25" y="16"/>
                    </a:lnTo>
                    <a:lnTo>
                      <a:pt x="21" y="20"/>
                    </a:lnTo>
                    <a:lnTo>
                      <a:pt x="19" y="25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9" name="Freeform 741"/>
              <p:cNvSpPr>
                <a:spLocks/>
              </p:cNvSpPr>
              <p:nvPr/>
            </p:nvSpPr>
            <p:spPr bwMode="auto">
              <a:xfrm>
                <a:off x="1222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0" name="Freeform 742"/>
              <p:cNvSpPr>
                <a:spLocks/>
              </p:cNvSpPr>
              <p:nvPr/>
            </p:nvSpPr>
            <p:spPr bwMode="auto">
              <a:xfrm>
                <a:off x="1227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1" name="Freeform 743"/>
              <p:cNvSpPr>
                <a:spLocks/>
              </p:cNvSpPr>
              <p:nvPr/>
            </p:nvSpPr>
            <p:spPr bwMode="auto">
              <a:xfrm>
                <a:off x="1234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2" name="Freeform 744"/>
              <p:cNvSpPr>
                <a:spLocks/>
              </p:cNvSpPr>
              <p:nvPr/>
            </p:nvSpPr>
            <p:spPr bwMode="auto">
              <a:xfrm>
                <a:off x="1262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3" name="Freeform 745"/>
              <p:cNvSpPr>
                <a:spLocks/>
              </p:cNvSpPr>
              <p:nvPr/>
            </p:nvSpPr>
            <p:spPr bwMode="auto">
              <a:xfrm>
                <a:off x="1271" y="487"/>
                <a:ext cx="1" cy="3"/>
              </a:xfrm>
              <a:custGeom>
                <a:avLst/>
                <a:gdLst/>
                <a:ahLst/>
                <a:cxnLst>
                  <a:cxn ang="0">
                    <a:pos x="19" y="156"/>
                  </a:cxn>
                  <a:cxn ang="0">
                    <a:pos x="19" y="140"/>
                  </a:cxn>
                  <a:cxn ang="0">
                    <a:pos x="19" y="125"/>
                  </a:cxn>
                  <a:cxn ang="0">
                    <a:pos x="19" y="112"/>
                  </a:cxn>
                  <a:cxn ang="0">
                    <a:pos x="19" y="98"/>
                  </a:cxn>
                  <a:cxn ang="0">
                    <a:pos x="14" y="94"/>
                  </a:cxn>
                  <a:cxn ang="0">
                    <a:pos x="9" y="90"/>
                  </a:cxn>
                  <a:cxn ang="0">
                    <a:pos x="5" y="88"/>
                  </a:cxn>
                  <a:cxn ang="0">
                    <a:pos x="0" y="87"/>
                  </a:cxn>
                  <a:cxn ang="0">
                    <a:pos x="9" y="87"/>
                  </a:cxn>
                  <a:cxn ang="0">
                    <a:pos x="19" y="87"/>
                  </a:cxn>
                  <a:cxn ang="0">
                    <a:pos x="19" y="74"/>
                  </a:cxn>
                  <a:cxn ang="0">
                    <a:pos x="19" y="61"/>
                  </a:cxn>
                  <a:cxn ang="0">
                    <a:pos x="19" y="50"/>
                  </a:cxn>
                  <a:cxn ang="0">
                    <a:pos x="19" y="40"/>
                  </a:cxn>
                  <a:cxn ang="0">
                    <a:pos x="14" y="36"/>
                  </a:cxn>
                  <a:cxn ang="0">
                    <a:pos x="9" y="32"/>
                  </a:cxn>
                  <a:cxn ang="0">
                    <a:pos x="5" y="30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9" y="29"/>
                  </a:cxn>
                  <a:cxn ang="0">
                    <a:pos x="18" y="17"/>
                  </a:cxn>
                  <a:cxn ang="0">
                    <a:pos x="18" y="8"/>
                  </a:cxn>
                  <a:cxn ang="0">
                    <a:pos x="19" y="4"/>
                  </a:cxn>
                  <a:cxn ang="0">
                    <a:pos x="21" y="2"/>
                  </a:cxn>
                  <a:cxn ang="0">
                    <a:pos x="25" y="0"/>
                  </a:cxn>
                  <a:cxn ang="0">
                    <a:pos x="31" y="0"/>
                  </a:cxn>
                  <a:cxn ang="0">
                    <a:pos x="31" y="19"/>
                  </a:cxn>
                  <a:cxn ang="0">
                    <a:pos x="31" y="39"/>
                  </a:cxn>
                  <a:cxn ang="0">
                    <a:pos x="31" y="59"/>
                  </a:cxn>
                  <a:cxn ang="0">
                    <a:pos x="31" y="78"/>
                  </a:cxn>
                  <a:cxn ang="0">
                    <a:pos x="31" y="98"/>
                  </a:cxn>
                  <a:cxn ang="0">
                    <a:pos x="31" y="117"/>
                  </a:cxn>
                  <a:cxn ang="0">
                    <a:pos x="31" y="137"/>
                  </a:cxn>
                  <a:cxn ang="0">
                    <a:pos x="31" y="156"/>
                  </a:cxn>
                  <a:cxn ang="0">
                    <a:pos x="22" y="156"/>
                  </a:cxn>
                  <a:cxn ang="0">
                    <a:pos x="19" y="156"/>
                  </a:cxn>
                </a:cxnLst>
                <a:rect l="0" t="0" r="r" b="b"/>
                <a:pathLst>
                  <a:path w="31" h="156">
                    <a:moveTo>
                      <a:pt x="19" y="156"/>
                    </a:moveTo>
                    <a:lnTo>
                      <a:pt x="19" y="140"/>
                    </a:lnTo>
                    <a:lnTo>
                      <a:pt x="19" y="125"/>
                    </a:lnTo>
                    <a:lnTo>
                      <a:pt x="19" y="112"/>
                    </a:lnTo>
                    <a:lnTo>
                      <a:pt x="19" y="98"/>
                    </a:lnTo>
                    <a:lnTo>
                      <a:pt x="14" y="94"/>
                    </a:lnTo>
                    <a:lnTo>
                      <a:pt x="9" y="90"/>
                    </a:lnTo>
                    <a:lnTo>
                      <a:pt x="5" y="88"/>
                    </a:lnTo>
                    <a:lnTo>
                      <a:pt x="0" y="87"/>
                    </a:lnTo>
                    <a:lnTo>
                      <a:pt x="9" y="87"/>
                    </a:lnTo>
                    <a:lnTo>
                      <a:pt x="19" y="87"/>
                    </a:lnTo>
                    <a:lnTo>
                      <a:pt x="19" y="74"/>
                    </a:lnTo>
                    <a:lnTo>
                      <a:pt x="19" y="61"/>
                    </a:lnTo>
                    <a:lnTo>
                      <a:pt x="19" y="50"/>
                    </a:lnTo>
                    <a:lnTo>
                      <a:pt x="19" y="40"/>
                    </a:lnTo>
                    <a:lnTo>
                      <a:pt x="14" y="36"/>
                    </a:lnTo>
                    <a:lnTo>
                      <a:pt x="9" y="32"/>
                    </a:lnTo>
                    <a:lnTo>
                      <a:pt x="5" y="30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9" y="29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19" y="4"/>
                    </a:lnTo>
                    <a:lnTo>
                      <a:pt x="21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19"/>
                    </a:lnTo>
                    <a:lnTo>
                      <a:pt x="31" y="39"/>
                    </a:lnTo>
                    <a:lnTo>
                      <a:pt x="31" y="59"/>
                    </a:lnTo>
                    <a:lnTo>
                      <a:pt x="31" y="78"/>
                    </a:lnTo>
                    <a:lnTo>
                      <a:pt x="31" y="98"/>
                    </a:lnTo>
                    <a:lnTo>
                      <a:pt x="31" y="117"/>
                    </a:lnTo>
                    <a:lnTo>
                      <a:pt x="31" y="137"/>
                    </a:lnTo>
                    <a:lnTo>
                      <a:pt x="31" y="156"/>
                    </a:lnTo>
                    <a:lnTo>
                      <a:pt x="22" y="156"/>
                    </a:lnTo>
                    <a:lnTo>
                      <a:pt x="19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4" name="Freeform 746"/>
              <p:cNvSpPr>
                <a:spLocks/>
              </p:cNvSpPr>
              <p:nvPr/>
            </p:nvSpPr>
            <p:spPr bwMode="auto">
              <a:xfrm>
                <a:off x="1291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5" name="Freeform 747"/>
              <p:cNvSpPr>
                <a:spLocks/>
              </p:cNvSpPr>
              <p:nvPr/>
            </p:nvSpPr>
            <p:spPr bwMode="auto">
              <a:xfrm>
                <a:off x="1293" y="489"/>
                <a:ext cx="2" cy="1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3" y="32"/>
                  </a:cxn>
                  <a:cxn ang="0">
                    <a:pos x="7" y="30"/>
                  </a:cxn>
                  <a:cxn ang="0">
                    <a:pos x="11" y="29"/>
                  </a:cxn>
                  <a:cxn ang="0">
                    <a:pos x="20" y="29"/>
                  </a:cxn>
                  <a:cxn ang="0">
                    <a:pos x="29" y="29"/>
                  </a:cxn>
                  <a:cxn ang="0">
                    <a:pos x="28" y="24"/>
                  </a:cxn>
                  <a:cxn ang="0">
                    <a:pos x="27" y="20"/>
                  </a:cxn>
                  <a:cxn ang="0">
                    <a:pos x="26" y="17"/>
                  </a:cxn>
                  <a:cxn ang="0">
                    <a:pos x="24" y="15"/>
                  </a:cxn>
                  <a:cxn ang="0">
                    <a:pos x="19" y="13"/>
                  </a:cxn>
                  <a:cxn ang="0">
                    <a:pos x="14" y="12"/>
                  </a:cxn>
                  <a:cxn ang="0">
                    <a:pos x="9" y="12"/>
                  </a:cxn>
                  <a:cxn ang="0">
                    <a:pos x="4" y="10"/>
                  </a:cxn>
                  <a:cxn ang="0">
                    <a:pos x="2" y="9"/>
                  </a:cxn>
                  <a:cxn ang="0">
                    <a:pos x="1" y="7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2" y="0"/>
                  </a:cxn>
                  <a:cxn ang="0">
                    <a:pos x="40" y="0"/>
                  </a:cxn>
                  <a:cxn ang="0">
                    <a:pos x="45" y="1"/>
                  </a:cxn>
                  <a:cxn ang="0">
                    <a:pos x="49" y="3"/>
                  </a:cxn>
                  <a:cxn ang="0">
                    <a:pos x="53" y="7"/>
                  </a:cxn>
                  <a:cxn ang="0">
                    <a:pos x="59" y="11"/>
                  </a:cxn>
                  <a:cxn ang="0">
                    <a:pos x="50" y="12"/>
                  </a:cxn>
                  <a:cxn ang="0">
                    <a:pos x="45" y="14"/>
                  </a:cxn>
                  <a:cxn ang="0">
                    <a:pos x="42" y="16"/>
                  </a:cxn>
                  <a:cxn ang="0">
                    <a:pos x="40" y="19"/>
                  </a:cxn>
                  <a:cxn ang="0">
                    <a:pos x="40" y="29"/>
                  </a:cxn>
                  <a:cxn ang="0">
                    <a:pos x="40" y="40"/>
                  </a:cxn>
                  <a:cxn ang="0">
                    <a:pos x="32" y="40"/>
                  </a:cxn>
                  <a:cxn ang="0">
                    <a:pos x="26" y="41"/>
                  </a:cxn>
                  <a:cxn ang="0">
                    <a:pos x="21" y="41"/>
                  </a:cxn>
                  <a:cxn ang="0">
                    <a:pos x="17" y="43"/>
                  </a:cxn>
                  <a:cxn ang="0">
                    <a:pos x="14" y="45"/>
                  </a:cxn>
                  <a:cxn ang="0">
                    <a:pos x="13" y="48"/>
                  </a:cxn>
                  <a:cxn ang="0">
                    <a:pos x="12" y="52"/>
                  </a:cxn>
                  <a:cxn ang="0">
                    <a:pos x="11" y="58"/>
                  </a:cxn>
                  <a:cxn ang="0">
                    <a:pos x="16" y="59"/>
                  </a:cxn>
                  <a:cxn ang="0">
                    <a:pos x="20" y="61"/>
                  </a:cxn>
                  <a:cxn ang="0">
                    <a:pos x="24" y="65"/>
                  </a:cxn>
                  <a:cxn ang="0">
                    <a:pos x="29" y="69"/>
                  </a:cxn>
                  <a:cxn ang="0">
                    <a:pos x="12" y="69"/>
                  </a:cxn>
                  <a:cxn ang="0">
                    <a:pos x="0" y="69"/>
                  </a:cxn>
                </a:cxnLst>
                <a:rect l="0" t="0" r="r" b="b"/>
                <a:pathLst>
                  <a:path w="59" h="69">
                    <a:moveTo>
                      <a:pt x="0" y="69"/>
                    </a:moveTo>
                    <a:lnTo>
                      <a:pt x="0" y="53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3" y="32"/>
                    </a:lnTo>
                    <a:lnTo>
                      <a:pt x="7" y="30"/>
                    </a:lnTo>
                    <a:lnTo>
                      <a:pt x="11" y="29"/>
                    </a:lnTo>
                    <a:lnTo>
                      <a:pt x="20" y="29"/>
                    </a:lnTo>
                    <a:lnTo>
                      <a:pt x="29" y="29"/>
                    </a:lnTo>
                    <a:lnTo>
                      <a:pt x="28" y="24"/>
                    </a:lnTo>
                    <a:lnTo>
                      <a:pt x="27" y="20"/>
                    </a:lnTo>
                    <a:lnTo>
                      <a:pt x="26" y="17"/>
                    </a:lnTo>
                    <a:lnTo>
                      <a:pt x="24" y="15"/>
                    </a:lnTo>
                    <a:lnTo>
                      <a:pt x="19" y="13"/>
                    </a:lnTo>
                    <a:lnTo>
                      <a:pt x="14" y="12"/>
                    </a:lnTo>
                    <a:lnTo>
                      <a:pt x="9" y="12"/>
                    </a:lnTo>
                    <a:lnTo>
                      <a:pt x="4" y="10"/>
                    </a:lnTo>
                    <a:lnTo>
                      <a:pt x="2" y="9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5" y="1"/>
                    </a:lnTo>
                    <a:lnTo>
                      <a:pt x="49" y="3"/>
                    </a:lnTo>
                    <a:lnTo>
                      <a:pt x="53" y="7"/>
                    </a:lnTo>
                    <a:lnTo>
                      <a:pt x="59" y="11"/>
                    </a:lnTo>
                    <a:lnTo>
                      <a:pt x="50" y="12"/>
                    </a:lnTo>
                    <a:lnTo>
                      <a:pt x="45" y="14"/>
                    </a:lnTo>
                    <a:lnTo>
                      <a:pt x="42" y="16"/>
                    </a:lnTo>
                    <a:lnTo>
                      <a:pt x="40" y="19"/>
                    </a:lnTo>
                    <a:lnTo>
                      <a:pt x="40" y="29"/>
                    </a:lnTo>
                    <a:lnTo>
                      <a:pt x="40" y="40"/>
                    </a:lnTo>
                    <a:lnTo>
                      <a:pt x="32" y="40"/>
                    </a:lnTo>
                    <a:lnTo>
                      <a:pt x="26" y="41"/>
                    </a:lnTo>
                    <a:lnTo>
                      <a:pt x="21" y="41"/>
                    </a:lnTo>
                    <a:lnTo>
                      <a:pt x="17" y="43"/>
                    </a:lnTo>
                    <a:lnTo>
                      <a:pt x="14" y="45"/>
                    </a:lnTo>
                    <a:lnTo>
                      <a:pt x="13" y="48"/>
                    </a:lnTo>
                    <a:lnTo>
                      <a:pt x="12" y="52"/>
                    </a:lnTo>
                    <a:lnTo>
                      <a:pt x="11" y="58"/>
                    </a:lnTo>
                    <a:lnTo>
                      <a:pt x="16" y="59"/>
                    </a:lnTo>
                    <a:lnTo>
                      <a:pt x="20" y="61"/>
                    </a:lnTo>
                    <a:lnTo>
                      <a:pt x="24" y="65"/>
                    </a:lnTo>
                    <a:lnTo>
                      <a:pt x="29" y="69"/>
                    </a:lnTo>
                    <a:lnTo>
                      <a:pt x="12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6" name="Freeform 748"/>
              <p:cNvSpPr>
                <a:spLocks/>
              </p:cNvSpPr>
              <p:nvPr/>
            </p:nvSpPr>
            <p:spPr bwMode="auto">
              <a:xfrm>
                <a:off x="1316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7" name="Freeform 749"/>
              <p:cNvSpPr>
                <a:spLocks/>
              </p:cNvSpPr>
              <p:nvPr/>
            </p:nvSpPr>
            <p:spPr bwMode="auto">
              <a:xfrm>
                <a:off x="1322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8" name="Freeform 750"/>
              <p:cNvSpPr>
                <a:spLocks/>
              </p:cNvSpPr>
              <p:nvPr/>
            </p:nvSpPr>
            <p:spPr bwMode="auto">
              <a:xfrm>
                <a:off x="1324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9" name="Freeform 751"/>
              <p:cNvSpPr>
                <a:spLocks/>
              </p:cNvSpPr>
              <p:nvPr/>
            </p:nvSpPr>
            <p:spPr bwMode="auto">
              <a:xfrm>
                <a:off x="1326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0" name="Freeform 752"/>
              <p:cNvSpPr>
                <a:spLocks/>
              </p:cNvSpPr>
              <p:nvPr/>
            </p:nvSpPr>
            <p:spPr bwMode="auto">
              <a:xfrm>
                <a:off x="1327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8" y="0"/>
                  </a:cxn>
                  <a:cxn ang="0">
                    <a:pos x="28" y="3"/>
                  </a:cxn>
                  <a:cxn ang="0">
                    <a:pos x="28" y="11"/>
                  </a:cxn>
                  <a:cxn ang="0">
                    <a:pos x="16" y="11"/>
                  </a:cxn>
                  <a:cxn ang="0">
                    <a:pos x="0" y="11"/>
                  </a:cxn>
                </a:cxnLst>
                <a:rect l="0" t="0" r="r" b="b"/>
                <a:pathLst>
                  <a:path w="2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3"/>
                    </a:lnTo>
                    <a:lnTo>
                      <a:pt x="28" y="11"/>
                    </a:lnTo>
                    <a:lnTo>
                      <a:pt x="1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1" name="Freeform 753"/>
              <p:cNvSpPr>
                <a:spLocks/>
              </p:cNvSpPr>
              <p:nvPr/>
            </p:nvSpPr>
            <p:spPr bwMode="auto">
              <a:xfrm>
                <a:off x="1331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2" name="Freeform 754"/>
              <p:cNvSpPr>
                <a:spLocks/>
              </p:cNvSpPr>
              <p:nvPr/>
            </p:nvSpPr>
            <p:spPr bwMode="auto">
              <a:xfrm>
                <a:off x="1220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3" name="Freeform 755"/>
              <p:cNvSpPr>
                <a:spLocks/>
              </p:cNvSpPr>
              <p:nvPr/>
            </p:nvSpPr>
            <p:spPr bwMode="auto">
              <a:xfrm>
                <a:off x="1231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4" name="Freeform 756"/>
              <p:cNvSpPr>
                <a:spLocks/>
              </p:cNvSpPr>
              <p:nvPr/>
            </p:nvSpPr>
            <p:spPr bwMode="auto">
              <a:xfrm>
                <a:off x="1236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7"/>
                  </a:cxn>
                  <a:cxn ang="0">
                    <a:pos x="0" y="26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0"/>
                  </a:cxn>
                  <a:cxn ang="0">
                    <a:pos x="11" y="22"/>
                  </a:cxn>
                  <a:cxn ang="0">
                    <a:pos x="11" y="34"/>
                  </a:cxn>
                  <a:cxn ang="0">
                    <a:pos x="11" y="47"/>
                  </a:cxn>
                  <a:cxn ang="0">
                    <a:pos x="8" y="47"/>
                  </a:cxn>
                  <a:cxn ang="0">
                    <a:pos x="0" y="47"/>
                  </a:cxn>
                </a:cxnLst>
                <a:rect l="0" t="0" r="r" b="b"/>
                <a:pathLst>
                  <a:path w="11" h="47">
                    <a:moveTo>
                      <a:pt x="0" y="47"/>
                    </a:moveTo>
                    <a:lnTo>
                      <a:pt x="0" y="37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11" y="22"/>
                    </a:lnTo>
                    <a:lnTo>
                      <a:pt x="11" y="34"/>
                    </a:lnTo>
                    <a:lnTo>
                      <a:pt x="11" y="47"/>
                    </a:lnTo>
                    <a:lnTo>
                      <a:pt x="8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5" name="Freeform 757"/>
              <p:cNvSpPr>
                <a:spLocks/>
              </p:cNvSpPr>
              <p:nvPr/>
            </p:nvSpPr>
            <p:spPr bwMode="auto">
              <a:xfrm>
                <a:off x="1240" y="487"/>
                <a:ext cx="1" cy="3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95"/>
                  </a:cxn>
                  <a:cxn ang="0">
                    <a:pos x="0" y="76"/>
                  </a:cxn>
                  <a:cxn ang="0">
                    <a:pos x="0" y="58"/>
                  </a:cxn>
                  <a:cxn ang="0">
                    <a:pos x="0" y="40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30" y="27"/>
                  </a:cxn>
                  <a:cxn ang="0">
                    <a:pos x="30" y="41"/>
                  </a:cxn>
                  <a:cxn ang="0">
                    <a:pos x="30" y="58"/>
                  </a:cxn>
                  <a:cxn ang="0">
                    <a:pos x="25" y="59"/>
                  </a:cxn>
                  <a:cxn ang="0">
                    <a:pos x="21" y="61"/>
                  </a:cxn>
                  <a:cxn ang="0">
                    <a:pos x="17" y="65"/>
                  </a:cxn>
                  <a:cxn ang="0">
                    <a:pos x="11" y="69"/>
                  </a:cxn>
                  <a:cxn ang="0">
                    <a:pos x="21" y="69"/>
                  </a:cxn>
                  <a:cxn ang="0">
                    <a:pos x="30" y="69"/>
                  </a:cxn>
                  <a:cxn ang="0">
                    <a:pos x="30" y="79"/>
                  </a:cxn>
                  <a:cxn ang="0">
                    <a:pos x="30" y="91"/>
                  </a:cxn>
                  <a:cxn ang="0">
                    <a:pos x="30" y="103"/>
                  </a:cxn>
                  <a:cxn ang="0">
                    <a:pos x="30" y="116"/>
                  </a:cxn>
                  <a:cxn ang="0">
                    <a:pos x="12" y="116"/>
                  </a:cxn>
                  <a:cxn ang="0">
                    <a:pos x="0" y="116"/>
                  </a:cxn>
                </a:cxnLst>
                <a:rect l="0" t="0" r="r" b="b"/>
                <a:pathLst>
                  <a:path w="30" h="116">
                    <a:moveTo>
                      <a:pt x="0" y="116"/>
                    </a:moveTo>
                    <a:lnTo>
                      <a:pt x="0" y="95"/>
                    </a:lnTo>
                    <a:lnTo>
                      <a:pt x="0" y="76"/>
                    </a:lnTo>
                    <a:lnTo>
                      <a:pt x="0" y="58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13"/>
                    </a:lnTo>
                    <a:lnTo>
                      <a:pt x="30" y="27"/>
                    </a:lnTo>
                    <a:lnTo>
                      <a:pt x="30" y="41"/>
                    </a:lnTo>
                    <a:lnTo>
                      <a:pt x="30" y="58"/>
                    </a:lnTo>
                    <a:lnTo>
                      <a:pt x="25" y="59"/>
                    </a:lnTo>
                    <a:lnTo>
                      <a:pt x="21" y="61"/>
                    </a:lnTo>
                    <a:lnTo>
                      <a:pt x="17" y="65"/>
                    </a:lnTo>
                    <a:lnTo>
                      <a:pt x="11" y="69"/>
                    </a:lnTo>
                    <a:lnTo>
                      <a:pt x="21" y="69"/>
                    </a:lnTo>
                    <a:lnTo>
                      <a:pt x="30" y="69"/>
                    </a:lnTo>
                    <a:lnTo>
                      <a:pt x="30" y="79"/>
                    </a:lnTo>
                    <a:lnTo>
                      <a:pt x="30" y="91"/>
                    </a:lnTo>
                    <a:lnTo>
                      <a:pt x="30" y="103"/>
                    </a:lnTo>
                    <a:lnTo>
                      <a:pt x="30" y="116"/>
                    </a:lnTo>
                    <a:lnTo>
                      <a:pt x="1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6" name="Freeform 758"/>
              <p:cNvSpPr>
                <a:spLocks/>
              </p:cNvSpPr>
              <p:nvPr/>
            </p:nvSpPr>
            <p:spPr bwMode="auto">
              <a:xfrm>
                <a:off x="1295" y="489"/>
                <a:ext cx="1" cy="1"/>
              </a:xfrm>
              <a:custGeom>
                <a:avLst/>
                <a:gdLst/>
                <a:ahLst/>
                <a:cxnLst>
                  <a:cxn ang="0">
                    <a:pos x="18" y="47"/>
                  </a:cxn>
                  <a:cxn ang="0">
                    <a:pos x="18" y="30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5" y="13"/>
                  </a:cxn>
                  <a:cxn ang="0">
                    <a:pos x="29" y="18"/>
                  </a:cxn>
                  <a:cxn ang="0">
                    <a:pos x="30" y="27"/>
                  </a:cxn>
                  <a:cxn ang="0">
                    <a:pos x="30" y="37"/>
                  </a:cxn>
                  <a:cxn ang="0">
                    <a:pos x="29" y="41"/>
                  </a:cxn>
                  <a:cxn ang="0">
                    <a:pos x="27" y="44"/>
                  </a:cxn>
                  <a:cxn ang="0">
                    <a:pos x="23" y="46"/>
                  </a:cxn>
                  <a:cxn ang="0">
                    <a:pos x="18" y="47"/>
                  </a:cxn>
                </a:cxnLst>
                <a:rect l="0" t="0" r="r" b="b"/>
                <a:pathLst>
                  <a:path w="30" h="47">
                    <a:moveTo>
                      <a:pt x="18" y="47"/>
                    </a:moveTo>
                    <a:lnTo>
                      <a:pt x="18" y="30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5" y="13"/>
                    </a:lnTo>
                    <a:lnTo>
                      <a:pt x="29" y="18"/>
                    </a:lnTo>
                    <a:lnTo>
                      <a:pt x="30" y="27"/>
                    </a:lnTo>
                    <a:lnTo>
                      <a:pt x="30" y="37"/>
                    </a:lnTo>
                    <a:lnTo>
                      <a:pt x="29" y="41"/>
                    </a:lnTo>
                    <a:lnTo>
                      <a:pt x="27" y="44"/>
                    </a:lnTo>
                    <a:lnTo>
                      <a:pt x="23" y="46"/>
                    </a:lnTo>
                    <a:lnTo>
                      <a:pt x="18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7" name="Freeform 759"/>
              <p:cNvSpPr>
                <a:spLocks/>
              </p:cNvSpPr>
              <p:nvPr/>
            </p:nvSpPr>
            <p:spPr bwMode="auto">
              <a:xfrm>
                <a:off x="1372" y="489"/>
                <a:ext cx="2" cy="1"/>
              </a:xfrm>
              <a:custGeom>
                <a:avLst/>
                <a:gdLst/>
                <a:ahLst/>
                <a:cxnLst>
                  <a:cxn ang="0">
                    <a:pos x="48" y="58"/>
                  </a:cxn>
                  <a:cxn ang="0">
                    <a:pos x="31" y="41"/>
                  </a:cxn>
                  <a:cxn ang="0">
                    <a:pos x="19" y="29"/>
                  </a:cxn>
                  <a:cxn ang="0">
                    <a:pos x="18" y="22"/>
                  </a:cxn>
                  <a:cxn ang="0">
                    <a:pos x="16" y="17"/>
                  </a:cxn>
                  <a:cxn ang="0">
                    <a:pos x="13" y="14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3" y="8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31" y="0"/>
                  </a:cxn>
                  <a:cxn ang="0">
                    <a:pos x="31" y="12"/>
                  </a:cxn>
                  <a:cxn ang="0">
                    <a:pos x="31" y="29"/>
                  </a:cxn>
                  <a:cxn ang="0">
                    <a:pos x="36" y="30"/>
                  </a:cxn>
                  <a:cxn ang="0">
                    <a:pos x="43" y="32"/>
                  </a:cxn>
                  <a:cxn ang="0">
                    <a:pos x="51" y="36"/>
                  </a:cxn>
                  <a:cxn ang="0">
                    <a:pos x="60" y="40"/>
                  </a:cxn>
                  <a:cxn ang="0">
                    <a:pos x="55" y="45"/>
                  </a:cxn>
                  <a:cxn ang="0">
                    <a:pos x="52" y="49"/>
                  </a:cxn>
                  <a:cxn ang="0">
                    <a:pos x="49" y="54"/>
                  </a:cxn>
                  <a:cxn ang="0">
                    <a:pos x="48" y="58"/>
                  </a:cxn>
                </a:cxnLst>
                <a:rect l="0" t="0" r="r" b="b"/>
                <a:pathLst>
                  <a:path w="60" h="58">
                    <a:moveTo>
                      <a:pt x="48" y="58"/>
                    </a:moveTo>
                    <a:lnTo>
                      <a:pt x="31" y="41"/>
                    </a:lnTo>
                    <a:lnTo>
                      <a:pt x="19" y="29"/>
                    </a:lnTo>
                    <a:lnTo>
                      <a:pt x="18" y="22"/>
                    </a:lnTo>
                    <a:lnTo>
                      <a:pt x="16" y="17"/>
                    </a:lnTo>
                    <a:lnTo>
                      <a:pt x="13" y="14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3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31" y="0"/>
                    </a:lnTo>
                    <a:lnTo>
                      <a:pt x="31" y="12"/>
                    </a:lnTo>
                    <a:lnTo>
                      <a:pt x="31" y="29"/>
                    </a:lnTo>
                    <a:lnTo>
                      <a:pt x="36" y="30"/>
                    </a:lnTo>
                    <a:lnTo>
                      <a:pt x="43" y="32"/>
                    </a:lnTo>
                    <a:lnTo>
                      <a:pt x="51" y="36"/>
                    </a:lnTo>
                    <a:lnTo>
                      <a:pt x="60" y="40"/>
                    </a:lnTo>
                    <a:lnTo>
                      <a:pt x="55" y="45"/>
                    </a:lnTo>
                    <a:lnTo>
                      <a:pt x="52" y="49"/>
                    </a:lnTo>
                    <a:lnTo>
                      <a:pt x="49" y="54"/>
                    </a:lnTo>
                    <a:lnTo>
                      <a:pt x="48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8" name="Freeform 760"/>
              <p:cNvSpPr>
                <a:spLocks/>
              </p:cNvSpPr>
              <p:nvPr/>
            </p:nvSpPr>
            <p:spPr bwMode="auto">
              <a:xfrm>
                <a:off x="1375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9" name="Freeform 761"/>
              <p:cNvSpPr>
                <a:spLocks/>
              </p:cNvSpPr>
              <p:nvPr/>
            </p:nvSpPr>
            <p:spPr bwMode="auto">
              <a:xfrm>
                <a:off x="1378" y="49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0" name="Freeform 762"/>
              <p:cNvSpPr>
                <a:spLocks/>
              </p:cNvSpPr>
              <p:nvPr/>
            </p:nvSpPr>
            <p:spPr bwMode="auto">
              <a:xfrm>
                <a:off x="1222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1" name="Freeform 763"/>
              <p:cNvSpPr>
                <a:spLocks/>
              </p:cNvSpPr>
              <p:nvPr/>
            </p:nvSpPr>
            <p:spPr bwMode="auto">
              <a:xfrm>
                <a:off x="1234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2" name="Freeform 764"/>
              <p:cNvSpPr>
                <a:spLocks/>
              </p:cNvSpPr>
              <p:nvPr/>
            </p:nvSpPr>
            <p:spPr bwMode="auto">
              <a:xfrm>
                <a:off x="1242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3" name="Freeform 765"/>
              <p:cNvSpPr>
                <a:spLocks/>
              </p:cNvSpPr>
              <p:nvPr/>
            </p:nvSpPr>
            <p:spPr bwMode="auto">
              <a:xfrm>
                <a:off x="1256" y="486"/>
                <a:ext cx="1" cy="4"/>
              </a:xfrm>
              <a:custGeom>
                <a:avLst/>
                <a:gdLst/>
                <a:ahLst/>
                <a:cxnLst>
                  <a:cxn ang="0">
                    <a:pos x="17" y="146"/>
                  </a:cxn>
                  <a:cxn ang="0">
                    <a:pos x="17" y="134"/>
                  </a:cxn>
                  <a:cxn ang="0">
                    <a:pos x="17" y="124"/>
                  </a:cxn>
                  <a:cxn ang="0">
                    <a:pos x="17" y="115"/>
                  </a:cxn>
                  <a:cxn ang="0">
                    <a:pos x="17" y="106"/>
                  </a:cxn>
                  <a:cxn ang="0">
                    <a:pos x="9" y="106"/>
                  </a:cxn>
                  <a:cxn ang="0">
                    <a:pos x="0" y="106"/>
                  </a:cxn>
                  <a:cxn ang="0">
                    <a:pos x="0" y="97"/>
                  </a:cxn>
                  <a:cxn ang="0">
                    <a:pos x="0" y="88"/>
                  </a:cxn>
                  <a:cxn ang="0">
                    <a:pos x="9" y="88"/>
                  </a:cxn>
                  <a:cxn ang="0">
                    <a:pos x="17" y="88"/>
                  </a:cxn>
                  <a:cxn ang="0">
                    <a:pos x="16" y="67"/>
                  </a:cxn>
                  <a:cxn ang="0">
                    <a:pos x="14" y="38"/>
                  </a:cxn>
                  <a:cxn ang="0">
                    <a:pos x="15" y="24"/>
                  </a:cxn>
                  <a:cxn ang="0">
                    <a:pos x="17" y="11"/>
                  </a:cxn>
                  <a:cxn ang="0">
                    <a:pos x="19" y="7"/>
                  </a:cxn>
                  <a:cxn ang="0">
                    <a:pos x="22" y="3"/>
                  </a:cxn>
                  <a:cxn ang="0">
                    <a:pos x="25" y="1"/>
                  </a:cxn>
                  <a:cxn ang="0">
                    <a:pos x="29" y="0"/>
                  </a:cxn>
                  <a:cxn ang="0">
                    <a:pos x="29" y="36"/>
                  </a:cxn>
                  <a:cxn ang="0">
                    <a:pos x="29" y="72"/>
                  </a:cxn>
                  <a:cxn ang="0">
                    <a:pos x="29" y="108"/>
                  </a:cxn>
                  <a:cxn ang="0">
                    <a:pos x="29" y="146"/>
                  </a:cxn>
                  <a:cxn ang="0">
                    <a:pos x="21" y="146"/>
                  </a:cxn>
                  <a:cxn ang="0">
                    <a:pos x="17" y="146"/>
                  </a:cxn>
                </a:cxnLst>
                <a:rect l="0" t="0" r="r" b="b"/>
                <a:pathLst>
                  <a:path w="29" h="146">
                    <a:moveTo>
                      <a:pt x="17" y="146"/>
                    </a:moveTo>
                    <a:lnTo>
                      <a:pt x="17" y="134"/>
                    </a:lnTo>
                    <a:lnTo>
                      <a:pt x="17" y="124"/>
                    </a:lnTo>
                    <a:lnTo>
                      <a:pt x="17" y="115"/>
                    </a:lnTo>
                    <a:lnTo>
                      <a:pt x="17" y="106"/>
                    </a:lnTo>
                    <a:lnTo>
                      <a:pt x="9" y="106"/>
                    </a:lnTo>
                    <a:lnTo>
                      <a:pt x="0" y="106"/>
                    </a:lnTo>
                    <a:lnTo>
                      <a:pt x="0" y="97"/>
                    </a:lnTo>
                    <a:lnTo>
                      <a:pt x="0" y="88"/>
                    </a:lnTo>
                    <a:lnTo>
                      <a:pt x="9" y="88"/>
                    </a:lnTo>
                    <a:lnTo>
                      <a:pt x="17" y="88"/>
                    </a:lnTo>
                    <a:lnTo>
                      <a:pt x="16" y="67"/>
                    </a:lnTo>
                    <a:lnTo>
                      <a:pt x="14" y="38"/>
                    </a:lnTo>
                    <a:lnTo>
                      <a:pt x="15" y="24"/>
                    </a:lnTo>
                    <a:lnTo>
                      <a:pt x="17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1"/>
                    </a:lnTo>
                    <a:lnTo>
                      <a:pt x="29" y="0"/>
                    </a:lnTo>
                    <a:lnTo>
                      <a:pt x="29" y="36"/>
                    </a:lnTo>
                    <a:lnTo>
                      <a:pt x="29" y="72"/>
                    </a:lnTo>
                    <a:lnTo>
                      <a:pt x="29" y="108"/>
                    </a:lnTo>
                    <a:lnTo>
                      <a:pt x="29" y="146"/>
                    </a:lnTo>
                    <a:lnTo>
                      <a:pt x="21" y="146"/>
                    </a:lnTo>
                    <a:lnTo>
                      <a:pt x="17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4" name="Freeform 766"/>
              <p:cNvSpPr>
                <a:spLocks/>
              </p:cNvSpPr>
              <p:nvPr/>
            </p:nvSpPr>
            <p:spPr bwMode="auto">
              <a:xfrm>
                <a:off x="1265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5" name="Freeform 767"/>
              <p:cNvSpPr>
                <a:spLocks/>
              </p:cNvSpPr>
              <p:nvPr/>
            </p:nvSpPr>
            <p:spPr bwMode="auto">
              <a:xfrm>
                <a:off x="1266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6" name="Freeform 768"/>
              <p:cNvSpPr>
                <a:spLocks/>
              </p:cNvSpPr>
              <p:nvPr/>
            </p:nvSpPr>
            <p:spPr bwMode="auto">
              <a:xfrm>
                <a:off x="1267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7" name="Freeform 769"/>
              <p:cNvSpPr>
                <a:spLocks/>
              </p:cNvSpPr>
              <p:nvPr/>
            </p:nvSpPr>
            <p:spPr bwMode="auto">
              <a:xfrm>
                <a:off x="1290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8" name="Freeform 770"/>
              <p:cNvSpPr>
                <a:spLocks/>
              </p:cNvSpPr>
              <p:nvPr/>
            </p:nvSpPr>
            <p:spPr bwMode="auto">
              <a:xfrm>
                <a:off x="1312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9" name="Freeform 771"/>
              <p:cNvSpPr>
                <a:spLocks/>
              </p:cNvSpPr>
              <p:nvPr/>
            </p:nvSpPr>
            <p:spPr bwMode="auto">
              <a:xfrm>
                <a:off x="1324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8" y="18"/>
                  </a:cxn>
                  <a:cxn ang="0">
                    <a:pos x="19" y="13"/>
                  </a:cxn>
                  <a:cxn ang="0">
                    <a:pos x="21" y="9"/>
                  </a:cxn>
                  <a:cxn ang="0">
                    <a:pos x="25" y="5"/>
                  </a:cxn>
                  <a:cxn ang="0">
                    <a:pos x="29" y="0"/>
                  </a:cxn>
                  <a:cxn ang="0">
                    <a:pos x="25" y="6"/>
                  </a:cxn>
                  <a:cxn ang="0">
                    <a:pos x="21" y="13"/>
                  </a:cxn>
                  <a:cxn ang="0">
                    <a:pos x="19" y="21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8" y="18"/>
                    </a:lnTo>
                    <a:lnTo>
                      <a:pt x="19" y="13"/>
                    </a:lnTo>
                    <a:lnTo>
                      <a:pt x="21" y="9"/>
                    </a:lnTo>
                    <a:lnTo>
                      <a:pt x="25" y="5"/>
                    </a:lnTo>
                    <a:lnTo>
                      <a:pt x="29" y="0"/>
                    </a:lnTo>
                    <a:lnTo>
                      <a:pt x="25" y="6"/>
                    </a:lnTo>
                    <a:lnTo>
                      <a:pt x="21" y="13"/>
                    </a:lnTo>
                    <a:lnTo>
                      <a:pt x="19" y="21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0" name="Freeform 772"/>
              <p:cNvSpPr>
                <a:spLocks/>
              </p:cNvSpPr>
              <p:nvPr/>
            </p:nvSpPr>
            <p:spPr bwMode="auto">
              <a:xfrm>
                <a:off x="1325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30" y="29"/>
                  </a:cxn>
                  <a:cxn ang="0">
                    <a:pos x="17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13"/>
                    </a:lnTo>
                    <a:lnTo>
                      <a:pt x="30" y="29"/>
                    </a:lnTo>
                    <a:lnTo>
                      <a:pt x="1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1" name="Freeform 773"/>
              <p:cNvSpPr>
                <a:spLocks/>
              </p:cNvSpPr>
              <p:nvPr/>
            </p:nvSpPr>
            <p:spPr bwMode="auto">
              <a:xfrm>
                <a:off x="1327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2" name="Freeform 774"/>
              <p:cNvSpPr>
                <a:spLocks/>
              </p:cNvSpPr>
              <p:nvPr/>
            </p:nvSpPr>
            <p:spPr bwMode="auto">
              <a:xfrm>
                <a:off x="1376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12" y="28"/>
                  </a:cxn>
                  <a:cxn ang="0">
                    <a:pos x="12" y="40"/>
                  </a:cxn>
                  <a:cxn ang="0">
                    <a:pos x="8" y="40"/>
                  </a:cxn>
                  <a:cxn ang="0">
                    <a:pos x="0" y="40"/>
                  </a:cxn>
                </a:cxnLst>
                <a:rect l="0" t="0" r="r" b="b"/>
                <a:pathLst>
                  <a:path w="12" h="40">
                    <a:moveTo>
                      <a:pt x="0" y="40"/>
                    </a:moveTo>
                    <a:lnTo>
                      <a:pt x="0" y="32"/>
                    </a:lnTo>
                    <a:lnTo>
                      <a:pt x="0" y="2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12" y="28"/>
                    </a:lnTo>
                    <a:lnTo>
                      <a:pt x="12" y="40"/>
                    </a:lnTo>
                    <a:lnTo>
                      <a:pt x="8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3" name="Freeform 775"/>
              <p:cNvSpPr>
                <a:spLocks/>
              </p:cNvSpPr>
              <p:nvPr/>
            </p:nvSpPr>
            <p:spPr bwMode="auto">
              <a:xfrm>
                <a:off x="1236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4" name="Freeform 776"/>
              <p:cNvSpPr>
                <a:spLocks/>
              </p:cNvSpPr>
              <p:nvPr/>
            </p:nvSpPr>
            <p:spPr bwMode="auto">
              <a:xfrm>
                <a:off x="1238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5" name="Freeform 777"/>
              <p:cNvSpPr>
                <a:spLocks/>
              </p:cNvSpPr>
              <p:nvPr/>
            </p:nvSpPr>
            <p:spPr bwMode="auto">
              <a:xfrm>
                <a:off x="1263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0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7" y="1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30" y="11"/>
                  </a:cxn>
                  <a:cxn ang="0">
                    <a:pos x="21" y="12"/>
                  </a:cxn>
                  <a:cxn ang="0">
                    <a:pos x="15" y="14"/>
                  </a:cxn>
                  <a:cxn ang="0">
                    <a:pos x="13" y="17"/>
                  </a:cxn>
                  <a:cxn ang="0">
                    <a:pos x="12" y="20"/>
                  </a:cxn>
                  <a:cxn ang="0">
                    <a:pos x="11" y="23"/>
                  </a:cxn>
                  <a:cxn ang="0">
                    <a:pos x="10" y="26"/>
                  </a:cxn>
                  <a:cxn ang="0">
                    <a:pos x="8" y="27"/>
                  </a:cxn>
                  <a:cxn ang="0">
                    <a:pos x="6" y="28"/>
                  </a:cxn>
                  <a:cxn ang="0">
                    <a:pos x="3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1" y="20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30" y="11"/>
                    </a:lnTo>
                    <a:lnTo>
                      <a:pt x="21" y="12"/>
                    </a:lnTo>
                    <a:lnTo>
                      <a:pt x="15" y="14"/>
                    </a:lnTo>
                    <a:lnTo>
                      <a:pt x="13" y="17"/>
                    </a:lnTo>
                    <a:lnTo>
                      <a:pt x="12" y="20"/>
                    </a:lnTo>
                    <a:lnTo>
                      <a:pt x="11" y="23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6" y="28"/>
                    </a:lnTo>
                    <a:lnTo>
                      <a:pt x="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6" name="Freeform 778"/>
              <p:cNvSpPr>
                <a:spLocks/>
              </p:cNvSpPr>
              <p:nvPr/>
            </p:nvSpPr>
            <p:spPr bwMode="auto">
              <a:xfrm>
                <a:off x="1293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7" name="Freeform 779"/>
              <p:cNvSpPr>
                <a:spLocks/>
              </p:cNvSpPr>
              <p:nvPr/>
            </p:nvSpPr>
            <p:spPr bwMode="auto">
              <a:xfrm>
                <a:off x="1297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8" name="Freeform 780"/>
              <p:cNvSpPr>
                <a:spLocks/>
              </p:cNvSpPr>
              <p:nvPr/>
            </p:nvSpPr>
            <p:spPr bwMode="auto">
              <a:xfrm>
                <a:off x="1222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9" name="Freeform 781"/>
              <p:cNvSpPr>
                <a:spLocks/>
              </p:cNvSpPr>
              <p:nvPr/>
            </p:nvSpPr>
            <p:spPr bwMode="auto">
              <a:xfrm>
                <a:off x="1231" y="489"/>
                <a:ext cx="1" cy="1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2" y="7"/>
                  </a:cxn>
                  <a:cxn ang="0">
                    <a:pos x="1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1" y="2"/>
                  </a:cxn>
                  <a:cxn ang="0">
                    <a:pos x="14" y="3"/>
                  </a:cxn>
                  <a:cxn ang="0">
                    <a:pos x="16" y="6"/>
                  </a:cxn>
                  <a:cxn ang="0">
                    <a:pos x="16" y="8"/>
                  </a:cxn>
                  <a:cxn ang="0">
                    <a:pos x="15" y="10"/>
                  </a:cxn>
                  <a:cxn ang="0">
                    <a:pos x="11" y="11"/>
                  </a:cxn>
                  <a:cxn ang="0">
                    <a:pos x="6" y="11"/>
                  </a:cxn>
                </a:cxnLst>
                <a:rect l="0" t="0" r="r" b="b"/>
                <a:pathLst>
                  <a:path w="16" h="11">
                    <a:moveTo>
                      <a:pt x="6" y="11"/>
                    </a:moveTo>
                    <a:lnTo>
                      <a:pt x="2" y="7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2"/>
                    </a:lnTo>
                    <a:lnTo>
                      <a:pt x="14" y="3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1" y="11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0" name="Freeform 782"/>
              <p:cNvSpPr>
                <a:spLocks/>
              </p:cNvSpPr>
              <p:nvPr/>
            </p:nvSpPr>
            <p:spPr bwMode="auto">
              <a:xfrm>
                <a:off x="1235" y="488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1" y="36"/>
                  </a:cxn>
                  <a:cxn ang="0">
                    <a:pos x="3" y="32"/>
                  </a:cxn>
                  <a:cxn ang="0">
                    <a:pos x="7" y="30"/>
                  </a:cxn>
                  <a:cxn ang="0">
                    <a:pos x="11" y="29"/>
                  </a:cxn>
                  <a:cxn ang="0">
                    <a:pos x="11" y="20"/>
                  </a:cxn>
                  <a:cxn ang="0">
                    <a:pos x="11" y="11"/>
                  </a:cxn>
                  <a:cxn ang="0">
                    <a:pos x="16" y="7"/>
                  </a:cxn>
                  <a:cxn ang="0">
                    <a:pos x="24" y="3"/>
                  </a:cxn>
                  <a:cxn ang="0">
                    <a:pos x="32" y="1"/>
                  </a:cxn>
                  <a:cxn ang="0">
                    <a:pos x="40" y="0"/>
                  </a:cxn>
                  <a:cxn ang="0">
                    <a:pos x="36" y="1"/>
                  </a:cxn>
                  <a:cxn ang="0">
                    <a:pos x="32" y="3"/>
                  </a:cxn>
                  <a:cxn ang="0">
                    <a:pos x="30" y="7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0" y="30"/>
                  </a:cxn>
                  <a:cxn ang="0">
                    <a:pos x="12" y="32"/>
                  </a:cxn>
                  <a:cxn ang="0">
                    <a:pos x="5" y="36"/>
                  </a:cxn>
                  <a:cxn ang="0">
                    <a:pos x="0" y="40"/>
                  </a:cxn>
                </a:cxnLst>
                <a:rect l="0" t="0" r="r" b="b"/>
                <a:pathLst>
                  <a:path w="40" h="40">
                    <a:moveTo>
                      <a:pt x="0" y="40"/>
                    </a:moveTo>
                    <a:lnTo>
                      <a:pt x="1" y="36"/>
                    </a:lnTo>
                    <a:lnTo>
                      <a:pt x="3" y="32"/>
                    </a:lnTo>
                    <a:lnTo>
                      <a:pt x="7" y="30"/>
                    </a:lnTo>
                    <a:lnTo>
                      <a:pt x="11" y="29"/>
                    </a:lnTo>
                    <a:lnTo>
                      <a:pt x="11" y="20"/>
                    </a:lnTo>
                    <a:lnTo>
                      <a:pt x="11" y="11"/>
                    </a:lnTo>
                    <a:lnTo>
                      <a:pt x="16" y="7"/>
                    </a:lnTo>
                    <a:lnTo>
                      <a:pt x="24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36" y="1"/>
                    </a:lnTo>
                    <a:lnTo>
                      <a:pt x="32" y="3"/>
                    </a:lnTo>
                    <a:lnTo>
                      <a:pt x="30" y="7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0" y="30"/>
                    </a:lnTo>
                    <a:lnTo>
                      <a:pt x="12" y="32"/>
                    </a:lnTo>
                    <a:lnTo>
                      <a:pt x="5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1" name="Freeform 783"/>
              <p:cNvSpPr>
                <a:spLocks/>
              </p:cNvSpPr>
              <p:nvPr/>
            </p:nvSpPr>
            <p:spPr bwMode="auto">
              <a:xfrm>
                <a:off x="1248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2" name="Freeform 784"/>
              <p:cNvSpPr>
                <a:spLocks/>
              </p:cNvSpPr>
              <p:nvPr/>
            </p:nvSpPr>
            <p:spPr bwMode="auto">
              <a:xfrm>
                <a:off x="1262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3" name="Freeform 785"/>
              <p:cNvSpPr>
                <a:spLocks/>
              </p:cNvSpPr>
              <p:nvPr/>
            </p:nvSpPr>
            <p:spPr bwMode="auto">
              <a:xfrm>
                <a:off x="1288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4" name="Freeform 786"/>
              <p:cNvSpPr>
                <a:spLocks/>
              </p:cNvSpPr>
              <p:nvPr/>
            </p:nvSpPr>
            <p:spPr bwMode="auto">
              <a:xfrm>
                <a:off x="1316" y="488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3"/>
                  </a:cxn>
                  <a:cxn ang="0">
                    <a:pos x="11" y="11"/>
                  </a:cxn>
                  <a:cxn ang="0">
                    <a:pos x="20" y="11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0" y="30"/>
                  </a:cxn>
                  <a:cxn ang="0">
                    <a:pos x="12" y="32"/>
                  </a:cxn>
                  <a:cxn ang="0">
                    <a:pos x="5" y="36"/>
                  </a:cxn>
                  <a:cxn ang="0">
                    <a:pos x="0" y="40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11" y="11"/>
                    </a:lnTo>
                    <a:lnTo>
                      <a:pt x="20" y="11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0" y="30"/>
                    </a:lnTo>
                    <a:lnTo>
                      <a:pt x="12" y="32"/>
                    </a:lnTo>
                    <a:lnTo>
                      <a:pt x="5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5" name="Freeform 787"/>
              <p:cNvSpPr>
                <a:spLocks/>
              </p:cNvSpPr>
              <p:nvPr/>
            </p:nvSpPr>
            <p:spPr bwMode="auto">
              <a:xfrm>
                <a:off x="1321" y="487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50"/>
                  </a:cxn>
                  <a:cxn ang="0">
                    <a:pos x="0" y="47"/>
                  </a:cxn>
                  <a:cxn ang="0">
                    <a:pos x="9" y="47"/>
                  </a:cxn>
                  <a:cxn ang="0">
                    <a:pos x="18" y="47"/>
                  </a:cxn>
                  <a:cxn ang="0">
                    <a:pos x="17" y="35"/>
                  </a:cxn>
                  <a:cxn ang="0">
                    <a:pos x="17" y="26"/>
                  </a:cxn>
                  <a:cxn ang="0">
                    <a:pos x="18" y="22"/>
                  </a:cxn>
                  <a:cxn ang="0">
                    <a:pos x="20" y="20"/>
                  </a:cxn>
                  <a:cxn ang="0">
                    <a:pos x="24" y="18"/>
                  </a:cxn>
                  <a:cxn ang="0">
                    <a:pos x="29" y="18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38" y="0"/>
                  </a:cxn>
                  <a:cxn ang="0">
                    <a:pos x="47" y="0"/>
                  </a:cxn>
                  <a:cxn ang="0">
                    <a:pos x="49" y="10"/>
                  </a:cxn>
                  <a:cxn ang="0">
                    <a:pos x="54" y="19"/>
                  </a:cxn>
                  <a:cxn ang="0">
                    <a:pos x="55" y="23"/>
                  </a:cxn>
                  <a:cxn ang="0">
                    <a:pos x="55" y="27"/>
                  </a:cxn>
                  <a:cxn ang="0">
                    <a:pos x="54" y="28"/>
                  </a:cxn>
                  <a:cxn ang="0">
                    <a:pos x="53" y="29"/>
                  </a:cxn>
                  <a:cxn ang="0">
                    <a:pos x="49" y="29"/>
                  </a:cxn>
                  <a:cxn ang="0">
                    <a:pos x="47" y="29"/>
                  </a:cxn>
                  <a:cxn ang="0">
                    <a:pos x="47" y="21"/>
                  </a:cxn>
                  <a:cxn ang="0">
                    <a:pos x="47" y="18"/>
                  </a:cxn>
                  <a:cxn ang="0">
                    <a:pos x="38" y="18"/>
                  </a:cxn>
                  <a:cxn ang="0">
                    <a:pos x="29" y="18"/>
                  </a:cxn>
                  <a:cxn ang="0">
                    <a:pos x="29" y="30"/>
                  </a:cxn>
                  <a:cxn ang="0">
                    <a:pos x="29" y="47"/>
                  </a:cxn>
                  <a:cxn ang="0">
                    <a:pos x="25" y="48"/>
                  </a:cxn>
                  <a:cxn ang="0">
                    <a:pos x="21" y="50"/>
                  </a:cxn>
                  <a:cxn ang="0">
                    <a:pos x="19" y="54"/>
                  </a:cxn>
                  <a:cxn ang="0">
                    <a:pos x="18" y="58"/>
                  </a:cxn>
                  <a:cxn ang="0">
                    <a:pos x="9" y="58"/>
                  </a:cxn>
                  <a:cxn ang="0">
                    <a:pos x="0" y="58"/>
                  </a:cxn>
                </a:cxnLst>
                <a:rect l="0" t="0" r="r" b="b"/>
                <a:pathLst>
                  <a:path w="55" h="58">
                    <a:moveTo>
                      <a:pt x="0" y="58"/>
                    </a:moveTo>
                    <a:lnTo>
                      <a:pt x="0" y="50"/>
                    </a:lnTo>
                    <a:lnTo>
                      <a:pt x="0" y="47"/>
                    </a:lnTo>
                    <a:lnTo>
                      <a:pt x="9" y="47"/>
                    </a:lnTo>
                    <a:lnTo>
                      <a:pt x="18" y="47"/>
                    </a:lnTo>
                    <a:lnTo>
                      <a:pt x="17" y="35"/>
                    </a:lnTo>
                    <a:lnTo>
                      <a:pt x="17" y="26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4" y="18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7" y="0"/>
                    </a:lnTo>
                    <a:lnTo>
                      <a:pt x="49" y="10"/>
                    </a:lnTo>
                    <a:lnTo>
                      <a:pt x="54" y="19"/>
                    </a:lnTo>
                    <a:lnTo>
                      <a:pt x="55" y="23"/>
                    </a:lnTo>
                    <a:lnTo>
                      <a:pt x="55" y="27"/>
                    </a:lnTo>
                    <a:lnTo>
                      <a:pt x="54" y="28"/>
                    </a:lnTo>
                    <a:lnTo>
                      <a:pt x="53" y="29"/>
                    </a:lnTo>
                    <a:lnTo>
                      <a:pt x="49" y="29"/>
                    </a:lnTo>
                    <a:lnTo>
                      <a:pt x="47" y="29"/>
                    </a:lnTo>
                    <a:lnTo>
                      <a:pt x="47" y="21"/>
                    </a:lnTo>
                    <a:lnTo>
                      <a:pt x="47" y="18"/>
                    </a:lnTo>
                    <a:lnTo>
                      <a:pt x="38" y="18"/>
                    </a:lnTo>
                    <a:lnTo>
                      <a:pt x="29" y="18"/>
                    </a:lnTo>
                    <a:lnTo>
                      <a:pt x="29" y="30"/>
                    </a:lnTo>
                    <a:lnTo>
                      <a:pt x="29" y="47"/>
                    </a:lnTo>
                    <a:lnTo>
                      <a:pt x="25" y="48"/>
                    </a:lnTo>
                    <a:lnTo>
                      <a:pt x="21" y="50"/>
                    </a:lnTo>
                    <a:lnTo>
                      <a:pt x="19" y="54"/>
                    </a:lnTo>
                    <a:lnTo>
                      <a:pt x="18" y="58"/>
                    </a:lnTo>
                    <a:lnTo>
                      <a:pt x="9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6" name="Freeform 788"/>
              <p:cNvSpPr>
                <a:spLocks/>
              </p:cNvSpPr>
              <p:nvPr/>
            </p:nvSpPr>
            <p:spPr bwMode="auto">
              <a:xfrm>
                <a:off x="1322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7" name="Freeform 789"/>
              <p:cNvSpPr>
                <a:spLocks/>
              </p:cNvSpPr>
              <p:nvPr/>
            </p:nvSpPr>
            <p:spPr bwMode="auto">
              <a:xfrm>
                <a:off x="1326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8" name="Freeform 790"/>
              <p:cNvSpPr>
                <a:spLocks/>
              </p:cNvSpPr>
              <p:nvPr/>
            </p:nvSpPr>
            <p:spPr bwMode="auto">
              <a:xfrm>
                <a:off x="1331" y="48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9" name="Freeform 791"/>
              <p:cNvSpPr>
                <a:spLocks/>
              </p:cNvSpPr>
              <p:nvPr/>
            </p:nvSpPr>
            <p:spPr bwMode="auto">
              <a:xfrm>
                <a:off x="1237" y="48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0" name="Freeform 792"/>
              <p:cNvSpPr>
                <a:spLocks/>
              </p:cNvSpPr>
              <p:nvPr/>
            </p:nvSpPr>
            <p:spPr bwMode="auto">
              <a:xfrm>
                <a:off x="1267" y="48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12"/>
                  </a:cxn>
                  <a:cxn ang="0">
                    <a:pos x="19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12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1" name="Freeform 793"/>
              <p:cNvSpPr>
                <a:spLocks/>
              </p:cNvSpPr>
              <p:nvPr/>
            </p:nvSpPr>
            <p:spPr bwMode="auto">
              <a:xfrm>
                <a:off x="1296" y="48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2" name="Freeform 794"/>
              <p:cNvSpPr>
                <a:spLocks/>
              </p:cNvSpPr>
              <p:nvPr/>
            </p:nvSpPr>
            <p:spPr bwMode="auto">
              <a:xfrm>
                <a:off x="1320" y="48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3" name="Freeform 795"/>
              <p:cNvSpPr>
                <a:spLocks/>
              </p:cNvSpPr>
              <p:nvPr/>
            </p:nvSpPr>
            <p:spPr bwMode="auto">
              <a:xfrm>
                <a:off x="1327" y="48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4" name="Freeform 796"/>
              <p:cNvSpPr>
                <a:spLocks/>
              </p:cNvSpPr>
              <p:nvPr/>
            </p:nvSpPr>
            <p:spPr bwMode="auto">
              <a:xfrm>
                <a:off x="1171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8" y="19"/>
                  </a:cxn>
                  <a:cxn ang="0">
                    <a:pos x="12" y="18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21" y="19"/>
                  </a:cxn>
                  <a:cxn ang="0">
                    <a:pos x="13" y="21"/>
                  </a:cxn>
                  <a:cxn ang="0">
                    <a:pos x="6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8" y="19"/>
                    </a:lnTo>
                    <a:lnTo>
                      <a:pt x="12" y="18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21" y="19"/>
                    </a:lnTo>
                    <a:lnTo>
                      <a:pt x="13" y="21"/>
                    </a:lnTo>
                    <a:lnTo>
                      <a:pt x="6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5" name="Freeform 797"/>
              <p:cNvSpPr>
                <a:spLocks/>
              </p:cNvSpPr>
              <p:nvPr/>
            </p:nvSpPr>
            <p:spPr bwMode="auto">
              <a:xfrm>
                <a:off x="1178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6" name="Freeform 798"/>
              <p:cNvSpPr>
                <a:spLocks/>
              </p:cNvSpPr>
              <p:nvPr/>
            </p:nvSpPr>
            <p:spPr bwMode="auto">
              <a:xfrm>
                <a:off x="1219" y="48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7" name="Freeform 799"/>
              <p:cNvSpPr>
                <a:spLocks/>
              </p:cNvSpPr>
              <p:nvPr/>
            </p:nvSpPr>
            <p:spPr bwMode="auto">
              <a:xfrm>
                <a:off x="1234" y="48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8" name="Freeform 800"/>
              <p:cNvSpPr>
                <a:spLocks/>
              </p:cNvSpPr>
              <p:nvPr/>
            </p:nvSpPr>
            <p:spPr bwMode="auto">
              <a:xfrm>
                <a:off x="1236" y="48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9" name="Freeform 801"/>
              <p:cNvSpPr>
                <a:spLocks/>
              </p:cNvSpPr>
              <p:nvPr/>
            </p:nvSpPr>
            <p:spPr bwMode="auto">
              <a:xfrm>
                <a:off x="1261" y="48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0" name="Freeform 802"/>
              <p:cNvSpPr>
                <a:spLocks/>
              </p:cNvSpPr>
              <p:nvPr/>
            </p:nvSpPr>
            <p:spPr bwMode="auto">
              <a:xfrm>
                <a:off x="1235" y="484"/>
                <a:ext cx="3" cy="4"/>
              </a:xfrm>
              <a:custGeom>
                <a:avLst/>
                <a:gdLst/>
                <a:ahLst/>
                <a:cxnLst>
                  <a:cxn ang="0">
                    <a:pos x="77" y="166"/>
                  </a:cxn>
                  <a:cxn ang="0">
                    <a:pos x="67" y="158"/>
                  </a:cxn>
                  <a:cxn ang="0">
                    <a:pos x="53" y="157"/>
                  </a:cxn>
                  <a:cxn ang="0">
                    <a:pos x="47" y="151"/>
                  </a:cxn>
                  <a:cxn ang="0">
                    <a:pos x="38" y="146"/>
                  </a:cxn>
                  <a:cxn ang="0">
                    <a:pos x="29" y="133"/>
                  </a:cxn>
                  <a:cxn ang="0">
                    <a:pos x="29" y="108"/>
                  </a:cxn>
                  <a:cxn ang="0">
                    <a:pos x="21" y="90"/>
                  </a:cxn>
                  <a:cxn ang="0">
                    <a:pos x="9" y="87"/>
                  </a:cxn>
                  <a:cxn ang="0">
                    <a:pos x="0" y="78"/>
                  </a:cxn>
                  <a:cxn ang="0">
                    <a:pos x="9" y="69"/>
                  </a:cxn>
                  <a:cxn ang="0">
                    <a:pos x="19" y="74"/>
                  </a:cxn>
                  <a:cxn ang="0">
                    <a:pos x="25" y="82"/>
                  </a:cxn>
                  <a:cxn ang="0">
                    <a:pos x="29" y="78"/>
                  </a:cxn>
                  <a:cxn ang="0">
                    <a:pos x="38" y="69"/>
                  </a:cxn>
                  <a:cxn ang="0">
                    <a:pos x="47" y="53"/>
                  </a:cxn>
                  <a:cxn ang="0">
                    <a:pos x="56" y="41"/>
                  </a:cxn>
                  <a:cxn ang="0">
                    <a:pos x="70" y="40"/>
                  </a:cxn>
                  <a:cxn ang="0">
                    <a:pos x="76" y="34"/>
                  </a:cxn>
                  <a:cxn ang="0">
                    <a:pos x="68" y="29"/>
                  </a:cxn>
                  <a:cxn ang="0">
                    <a:pos x="59" y="12"/>
                  </a:cxn>
                  <a:cxn ang="0">
                    <a:pos x="72" y="0"/>
                  </a:cxn>
                  <a:cxn ang="0">
                    <a:pos x="84" y="1"/>
                  </a:cxn>
                  <a:cxn ang="0">
                    <a:pos x="78" y="7"/>
                  </a:cxn>
                  <a:cxn ang="0">
                    <a:pos x="77" y="20"/>
                  </a:cxn>
                  <a:cxn ang="0">
                    <a:pos x="88" y="28"/>
                  </a:cxn>
                  <a:cxn ang="0">
                    <a:pos x="101" y="29"/>
                  </a:cxn>
                  <a:cxn ang="0">
                    <a:pos x="105" y="35"/>
                  </a:cxn>
                  <a:cxn ang="0">
                    <a:pos x="89" y="40"/>
                  </a:cxn>
                  <a:cxn ang="0">
                    <a:pos x="79" y="50"/>
                  </a:cxn>
                  <a:cxn ang="0">
                    <a:pos x="84" y="63"/>
                  </a:cxn>
                  <a:cxn ang="0">
                    <a:pos x="83" y="68"/>
                  </a:cxn>
                  <a:cxn ang="0">
                    <a:pos x="79" y="69"/>
                  </a:cxn>
                  <a:cxn ang="0">
                    <a:pos x="77" y="61"/>
                  </a:cxn>
                  <a:cxn ang="0">
                    <a:pos x="68" y="59"/>
                  </a:cxn>
                  <a:cxn ang="0">
                    <a:pos x="52" y="65"/>
                  </a:cxn>
                  <a:cxn ang="0">
                    <a:pos x="47" y="78"/>
                  </a:cxn>
                  <a:cxn ang="0">
                    <a:pos x="42" y="88"/>
                  </a:cxn>
                  <a:cxn ang="0">
                    <a:pos x="34" y="94"/>
                  </a:cxn>
                  <a:cxn ang="0">
                    <a:pos x="38" y="98"/>
                  </a:cxn>
                  <a:cxn ang="0">
                    <a:pos x="48" y="103"/>
                  </a:cxn>
                  <a:cxn ang="0">
                    <a:pos x="54" y="111"/>
                  </a:cxn>
                  <a:cxn ang="0">
                    <a:pos x="59" y="99"/>
                  </a:cxn>
                  <a:cxn ang="0">
                    <a:pos x="65" y="88"/>
                  </a:cxn>
                  <a:cxn ang="0">
                    <a:pos x="80" y="94"/>
                  </a:cxn>
                  <a:cxn ang="0">
                    <a:pos x="88" y="107"/>
                  </a:cxn>
                  <a:cxn ang="0">
                    <a:pos x="72" y="117"/>
                  </a:cxn>
                  <a:cxn ang="0">
                    <a:pos x="59" y="129"/>
                  </a:cxn>
                  <a:cxn ang="0">
                    <a:pos x="72" y="146"/>
                  </a:cxn>
                  <a:cxn ang="0">
                    <a:pos x="88" y="137"/>
                  </a:cxn>
                  <a:cxn ang="0">
                    <a:pos x="101" y="128"/>
                  </a:cxn>
                  <a:cxn ang="0">
                    <a:pos x="117" y="141"/>
                  </a:cxn>
                  <a:cxn ang="0">
                    <a:pos x="109" y="149"/>
                  </a:cxn>
                  <a:cxn ang="0">
                    <a:pos x="97" y="146"/>
                  </a:cxn>
                  <a:cxn ang="0">
                    <a:pos x="89" y="155"/>
                  </a:cxn>
                  <a:cxn ang="0">
                    <a:pos x="88" y="169"/>
                  </a:cxn>
                  <a:cxn ang="0">
                    <a:pos x="82" y="174"/>
                  </a:cxn>
                </a:cxnLst>
                <a:rect l="0" t="0" r="r" b="b"/>
                <a:pathLst>
                  <a:path w="117" h="175">
                    <a:moveTo>
                      <a:pt x="77" y="175"/>
                    </a:moveTo>
                    <a:lnTo>
                      <a:pt x="77" y="166"/>
                    </a:lnTo>
                    <a:lnTo>
                      <a:pt x="77" y="157"/>
                    </a:lnTo>
                    <a:lnTo>
                      <a:pt x="67" y="158"/>
                    </a:lnTo>
                    <a:lnTo>
                      <a:pt x="58" y="158"/>
                    </a:lnTo>
                    <a:lnTo>
                      <a:pt x="53" y="157"/>
                    </a:lnTo>
                    <a:lnTo>
                      <a:pt x="49" y="155"/>
                    </a:lnTo>
                    <a:lnTo>
                      <a:pt x="47" y="151"/>
                    </a:lnTo>
                    <a:lnTo>
                      <a:pt x="47" y="146"/>
                    </a:lnTo>
                    <a:lnTo>
                      <a:pt x="38" y="146"/>
                    </a:lnTo>
                    <a:lnTo>
                      <a:pt x="29" y="146"/>
                    </a:lnTo>
                    <a:lnTo>
                      <a:pt x="29" y="133"/>
                    </a:lnTo>
                    <a:lnTo>
                      <a:pt x="29" y="120"/>
                    </a:lnTo>
                    <a:lnTo>
                      <a:pt x="29" y="108"/>
                    </a:lnTo>
                    <a:lnTo>
                      <a:pt x="29" y="98"/>
                    </a:lnTo>
                    <a:lnTo>
                      <a:pt x="21" y="90"/>
                    </a:lnTo>
                    <a:lnTo>
                      <a:pt x="18" y="87"/>
                    </a:lnTo>
                    <a:lnTo>
                      <a:pt x="9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0" y="69"/>
                    </a:lnTo>
                    <a:lnTo>
                      <a:pt x="9" y="69"/>
                    </a:lnTo>
                    <a:lnTo>
                      <a:pt x="18" y="69"/>
                    </a:lnTo>
                    <a:lnTo>
                      <a:pt x="19" y="74"/>
                    </a:lnTo>
                    <a:lnTo>
                      <a:pt x="21" y="78"/>
                    </a:lnTo>
                    <a:lnTo>
                      <a:pt x="25" y="82"/>
                    </a:lnTo>
                    <a:lnTo>
                      <a:pt x="29" y="87"/>
                    </a:lnTo>
                    <a:lnTo>
                      <a:pt x="29" y="78"/>
                    </a:lnTo>
                    <a:lnTo>
                      <a:pt x="29" y="69"/>
                    </a:lnTo>
                    <a:lnTo>
                      <a:pt x="38" y="69"/>
                    </a:lnTo>
                    <a:lnTo>
                      <a:pt x="47" y="69"/>
                    </a:lnTo>
                    <a:lnTo>
                      <a:pt x="47" y="53"/>
                    </a:lnTo>
                    <a:lnTo>
                      <a:pt x="47" y="40"/>
                    </a:lnTo>
                    <a:lnTo>
                      <a:pt x="56" y="41"/>
                    </a:lnTo>
                    <a:lnTo>
                      <a:pt x="66" y="41"/>
                    </a:lnTo>
                    <a:lnTo>
                      <a:pt x="70" y="40"/>
                    </a:lnTo>
                    <a:lnTo>
                      <a:pt x="74" y="38"/>
                    </a:lnTo>
                    <a:lnTo>
                      <a:pt x="76" y="34"/>
                    </a:lnTo>
                    <a:lnTo>
                      <a:pt x="77" y="29"/>
                    </a:lnTo>
                    <a:lnTo>
                      <a:pt x="68" y="29"/>
                    </a:lnTo>
                    <a:lnTo>
                      <a:pt x="59" y="29"/>
                    </a:lnTo>
                    <a:lnTo>
                      <a:pt x="59" y="12"/>
                    </a:lnTo>
                    <a:lnTo>
                      <a:pt x="59" y="0"/>
                    </a:lnTo>
                    <a:lnTo>
                      <a:pt x="72" y="0"/>
                    </a:lnTo>
                    <a:lnTo>
                      <a:pt x="88" y="0"/>
                    </a:lnTo>
                    <a:lnTo>
                      <a:pt x="84" y="1"/>
                    </a:lnTo>
                    <a:lnTo>
                      <a:pt x="80" y="3"/>
                    </a:lnTo>
                    <a:lnTo>
                      <a:pt x="78" y="7"/>
                    </a:lnTo>
                    <a:lnTo>
                      <a:pt x="77" y="11"/>
                    </a:lnTo>
                    <a:lnTo>
                      <a:pt x="77" y="20"/>
                    </a:lnTo>
                    <a:lnTo>
                      <a:pt x="77" y="29"/>
                    </a:lnTo>
                    <a:lnTo>
                      <a:pt x="88" y="28"/>
                    </a:lnTo>
                    <a:lnTo>
                      <a:pt x="98" y="28"/>
                    </a:lnTo>
                    <a:lnTo>
                      <a:pt x="101" y="29"/>
                    </a:lnTo>
                    <a:lnTo>
                      <a:pt x="104" y="31"/>
                    </a:lnTo>
                    <a:lnTo>
                      <a:pt x="105" y="35"/>
                    </a:lnTo>
                    <a:lnTo>
                      <a:pt x="106" y="40"/>
                    </a:lnTo>
                    <a:lnTo>
                      <a:pt x="89" y="40"/>
                    </a:lnTo>
                    <a:lnTo>
                      <a:pt x="77" y="40"/>
                    </a:lnTo>
                    <a:lnTo>
                      <a:pt x="79" y="50"/>
                    </a:lnTo>
                    <a:lnTo>
                      <a:pt x="83" y="59"/>
                    </a:lnTo>
                    <a:lnTo>
                      <a:pt x="84" y="63"/>
                    </a:lnTo>
                    <a:lnTo>
                      <a:pt x="84" y="66"/>
                    </a:lnTo>
                    <a:lnTo>
                      <a:pt x="83" y="68"/>
                    </a:lnTo>
                    <a:lnTo>
                      <a:pt x="82" y="69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7" y="61"/>
                    </a:lnTo>
                    <a:lnTo>
                      <a:pt x="77" y="58"/>
                    </a:lnTo>
                    <a:lnTo>
                      <a:pt x="68" y="59"/>
                    </a:lnTo>
                    <a:lnTo>
                      <a:pt x="60" y="61"/>
                    </a:lnTo>
                    <a:lnTo>
                      <a:pt x="52" y="65"/>
                    </a:lnTo>
                    <a:lnTo>
                      <a:pt x="47" y="69"/>
                    </a:lnTo>
                    <a:lnTo>
                      <a:pt x="47" y="78"/>
                    </a:lnTo>
                    <a:lnTo>
                      <a:pt x="47" y="87"/>
                    </a:lnTo>
                    <a:lnTo>
                      <a:pt x="42" y="88"/>
                    </a:lnTo>
                    <a:lnTo>
                      <a:pt x="38" y="90"/>
                    </a:lnTo>
                    <a:lnTo>
                      <a:pt x="34" y="94"/>
                    </a:lnTo>
                    <a:lnTo>
                      <a:pt x="29" y="98"/>
                    </a:lnTo>
                    <a:lnTo>
                      <a:pt x="38" y="98"/>
                    </a:lnTo>
                    <a:lnTo>
                      <a:pt x="47" y="98"/>
                    </a:lnTo>
                    <a:lnTo>
                      <a:pt x="48" y="103"/>
                    </a:lnTo>
                    <a:lnTo>
                      <a:pt x="50" y="107"/>
                    </a:lnTo>
                    <a:lnTo>
                      <a:pt x="54" y="111"/>
                    </a:lnTo>
                    <a:lnTo>
                      <a:pt x="59" y="117"/>
                    </a:lnTo>
                    <a:lnTo>
                      <a:pt x="59" y="99"/>
                    </a:lnTo>
                    <a:lnTo>
                      <a:pt x="59" y="87"/>
                    </a:lnTo>
                    <a:lnTo>
                      <a:pt x="65" y="88"/>
                    </a:lnTo>
                    <a:lnTo>
                      <a:pt x="72" y="90"/>
                    </a:lnTo>
                    <a:lnTo>
                      <a:pt x="80" y="94"/>
                    </a:lnTo>
                    <a:lnTo>
                      <a:pt x="88" y="98"/>
                    </a:lnTo>
                    <a:lnTo>
                      <a:pt x="88" y="107"/>
                    </a:lnTo>
                    <a:lnTo>
                      <a:pt x="88" y="117"/>
                    </a:lnTo>
                    <a:lnTo>
                      <a:pt x="72" y="117"/>
                    </a:lnTo>
                    <a:lnTo>
                      <a:pt x="59" y="117"/>
                    </a:lnTo>
                    <a:lnTo>
                      <a:pt x="59" y="129"/>
                    </a:lnTo>
                    <a:lnTo>
                      <a:pt x="59" y="146"/>
                    </a:lnTo>
                    <a:lnTo>
                      <a:pt x="72" y="146"/>
                    </a:lnTo>
                    <a:lnTo>
                      <a:pt x="88" y="146"/>
                    </a:lnTo>
                    <a:lnTo>
                      <a:pt x="88" y="137"/>
                    </a:lnTo>
                    <a:lnTo>
                      <a:pt x="88" y="128"/>
                    </a:lnTo>
                    <a:lnTo>
                      <a:pt x="101" y="128"/>
                    </a:lnTo>
                    <a:lnTo>
                      <a:pt x="117" y="128"/>
                    </a:lnTo>
                    <a:lnTo>
                      <a:pt x="117" y="141"/>
                    </a:lnTo>
                    <a:lnTo>
                      <a:pt x="117" y="157"/>
                    </a:lnTo>
                    <a:lnTo>
                      <a:pt x="109" y="149"/>
                    </a:lnTo>
                    <a:lnTo>
                      <a:pt x="106" y="146"/>
                    </a:lnTo>
                    <a:lnTo>
                      <a:pt x="97" y="146"/>
                    </a:lnTo>
                    <a:lnTo>
                      <a:pt x="88" y="146"/>
                    </a:lnTo>
                    <a:lnTo>
                      <a:pt x="89" y="155"/>
                    </a:lnTo>
                    <a:lnTo>
                      <a:pt x="89" y="165"/>
                    </a:lnTo>
                    <a:lnTo>
                      <a:pt x="88" y="169"/>
                    </a:lnTo>
                    <a:lnTo>
                      <a:pt x="86" y="172"/>
                    </a:lnTo>
                    <a:lnTo>
                      <a:pt x="82" y="174"/>
                    </a:lnTo>
                    <a:lnTo>
                      <a:pt x="77" y="1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1" name="Freeform 803"/>
              <p:cNvSpPr>
                <a:spLocks/>
              </p:cNvSpPr>
              <p:nvPr/>
            </p:nvSpPr>
            <p:spPr bwMode="auto">
              <a:xfrm>
                <a:off x="1243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2" name="Freeform 804"/>
              <p:cNvSpPr>
                <a:spLocks/>
              </p:cNvSpPr>
              <p:nvPr/>
            </p:nvSpPr>
            <p:spPr bwMode="auto">
              <a:xfrm>
                <a:off x="1293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3" name="Freeform 805"/>
              <p:cNvSpPr>
                <a:spLocks/>
              </p:cNvSpPr>
              <p:nvPr/>
            </p:nvSpPr>
            <p:spPr bwMode="auto">
              <a:xfrm>
                <a:off x="1320" y="486"/>
                <a:ext cx="2" cy="2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0" y="71"/>
                  </a:cxn>
                  <a:cxn ang="0">
                    <a:pos x="1" y="67"/>
                  </a:cxn>
                  <a:cxn ang="0">
                    <a:pos x="3" y="64"/>
                  </a:cxn>
                  <a:cxn ang="0">
                    <a:pos x="5" y="62"/>
                  </a:cxn>
                  <a:cxn ang="0">
                    <a:pos x="9" y="60"/>
                  </a:cxn>
                  <a:cxn ang="0">
                    <a:pos x="15" y="60"/>
                  </a:cxn>
                  <a:cxn ang="0">
                    <a:pos x="20" y="61"/>
                  </a:cxn>
                  <a:cxn ang="0">
                    <a:pos x="25" y="60"/>
                  </a:cxn>
                  <a:cxn ang="0">
                    <a:pos x="26" y="58"/>
                  </a:cxn>
                  <a:cxn ang="0">
                    <a:pos x="28" y="56"/>
                  </a:cxn>
                  <a:cxn ang="0">
                    <a:pos x="29" y="53"/>
                  </a:cxn>
                  <a:cxn ang="0">
                    <a:pos x="29" y="48"/>
                  </a:cxn>
                  <a:cxn ang="0">
                    <a:pos x="38" y="48"/>
                  </a:cxn>
                  <a:cxn ang="0">
                    <a:pos x="47" y="48"/>
                  </a:cxn>
                  <a:cxn ang="0">
                    <a:pos x="47" y="39"/>
                  </a:cxn>
                  <a:cxn ang="0">
                    <a:pos x="47" y="30"/>
                  </a:cxn>
                  <a:cxn ang="0">
                    <a:pos x="32" y="31"/>
                  </a:cxn>
                  <a:cxn ang="0">
                    <a:pos x="17" y="31"/>
                  </a:cxn>
                  <a:cxn ang="0">
                    <a:pos x="10" y="30"/>
                  </a:cxn>
                  <a:cxn ang="0">
                    <a:pos x="5" y="28"/>
                  </a:cxn>
                  <a:cxn ang="0">
                    <a:pos x="3" y="26"/>
                  </a:cxn>
                  <a:cxn ang="0">
                    <a:pos x="1" y="24"/>
                  </a:cxn>
                  <a:cxn ang="0">
                    <a:pos x="0" y="22"/>
                  </a:cxn>
                  <a:cxn ang="0">
                    <a:pos x="0" y="19"/>
                  </a:cxn>
                  <a:cxn ang="0">
                    <a:pos x="9" y="19"/>
                  </a:cxn>
                  <a:cxn ang="0">
                    <a:pos x="18" y="19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47" y="0"/>
                  </a:cxn>
                  <a:cxn ang="0">
                    <a:pos x="48" y="5"/>
                  </a:cxn>
                  <a:cxn ang="0">
                    <a:pos x="50" y="9"/>
                  </a:cxn>
                  <a:cxn ang="0">
                    <a:pos x="54" y="13"/>
                  </a:cxn>
                  <a:cxn ang="0">
                    <a:pos x="58" y="19"/>
                  </a:cxn>
                  <a:cxn ang="0">
                    <a:pos x="58" y="9"/>
                  </a:cxn>
                  <a:cxn ang="0">
                    <a:pos x="58" y="0"/>
                  </a:cxn>
                  <a:cxn ang="0">
                    <a:pos x="67" y="0"/>
                  </a:cxn>
                  <a:cxn ang="0">
                    <a:pos x="76" y="0"/>
                  </a:cxn>
                  <a:cxn ang="0">
                    <a:pos x="76" y="13"/>
                  </a:cxn>
                  <a:cxn ang="0">
                    <a:pos x="76" y="30"/>
                  </a:cxn>
                  <a:cxn ang="0">
                    <a:pos x="67" y="31"/>
                  </a:cxn>
                  <a:cxn ang="0">
                    <a:pos x="62" y="33"/>
                  </a:cxn>
                  <a:cxn ang="0">
                    <a:pos x="60" y="36"/>
                  </a:cxn>
                  <a:cxn ang="0">
                    <a:pos x="59" y="39"/>
                  </a:cxn>
                  <a:cxn ang="0">
                    <a:pos x="58" y="42"/>
                  </a:cxn>
                  <a:cxn ang="0">
                    <a:pos x="57" y="45"/>
                  </a:cxn>
                  <a:cxn ang="0">
                    <a:pos x="55" y="46"/>
                  </a:cxn>
                  <a:cxn ang="0">
                    <a:pos x="53" y="47"/>
                  </a:cxn>
                  <a:cxn ang="0">
                    <a:pos x="50" y="48"/>
                  </a:cxn>
                  <a:cxn ang="0">
                    <a:pos x="47" y="48"/>
                  </a:cxn>
                  <a:cxn ang="0">
                    <a:pos x="47" y="51"/>
                  </a:cxn>
                  <a:cxn ang="0">
                    <a:pos x="47" y="59"/>
                  </a:cxn>
                  <a:cxn ang="0">
                    <a:pos x="41" y="60"/>
                  </a:cxn>
                  <a:cxn ang="0">
                    <a:pos x="37" y="60"/>
                  </a:cxn>
                  <a:cxn ang="0">
                    <a:pos x="33" y="62"/>
                  </a:cxn>
                  <a:cxn ang="0">
                    <a:pos x="31" y="64"/>
                  </a:cxn>
                  <a:cxn ang="0">
                    <a:pos x="30" y="69"/>
                  </a:cxn>
                  <a:cxn ang="0">
                    <a:pos x="29" y="77"/>
                  </a:cxn>
                  <a:cxn ang="0">
                    <a:pos x="13" y="77"/>
                  </a:cxn>
                  <a:cxn ang="0">
                    <a:pos x="0" y="77"/>
                  </a:cxn>
                </a:cxnLst>
                <a:rect l="0" t="0" r="r" b="b"/>
                <a:pathLst>
                  <a:path w="76" h="77">
                    <a:moveTo>
                      <a:pt x="0" y="77"/>
                    </a:moveTo>
                    <a:lnTo>
                      <a:pt x="0" y="71"/>
                    </a:lnTo>
                    <a:lnTo>
                      <a:pt x="1" y="67"/>
                    </a:lnTo>
                    <a:lnTo>
                      <a:pt x="3" y="64"/>
                    </a:lnTo>
                    <a:lnTo>
                      <a:pt x="5" y="62"/>
                    </a:lnTo>
                    <a:lnTo>
                      <a:pt x="9" y="60"/>
                    </a:lnTo>
                    <a:lnTo>
                      <a:pt x="15" y="60"/>
                    </a:lnTo>
                    <a:lnTo>
                      <a:pt x="20" y="61"/>
                    </a:lnTo>
                    <a:lnTo>
                      <a:pt x="25" y="60"/>
                    </a:lnTo>
                    <a:lnTo>
                      <a:pt x="26" y="58"/>
                    </a:lnTo>
                    <a:lnTo>
                      <a:pt x="28" y="56"/>
                    </a:lnTo>
                    <a:lnTo>
                      <a:pt x="29" y="53"/>
                    </a:lnTo>
                    <a:lnTo>
                      <a:pt x="29" y="48"/>
                    </a:lnTo>
                    <a:lnTo>
                      <a:pt x="38" y="48"/>
                    </a:lnTo>
                    <a:lnTo>
                      <a:pt x="47" y="48"/>
                    </a:lnTo>
                    <a:lnTo>
                      <a:pt x="47" y="39"/>
                    </a:lnTo>
                    <a:lnTo>
                      <a:pt x="47" y="30"/>
                    </a:lnTo>
                    <a:lnTo>
                      <a:pt x="32" y="31"/>
                    </a:lnTo>
                    <a:lnTo>
                      <a:pt x="17" y="31"/>
                    </a:lnTo>
                    <a:lnTo>
                      <a:pt x="10" y="30"/>
                    </a:lnTo>
                    <a:lnTo>
                      <a:pt x="5" y="28"/>
                    </a:lnTo>
                    <a:lnTo>
                      <a:pt x="3" y="26"/>
                    </a:lnTo>
                    <a:lnTo>
                      <a:pt x="1" y="24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9" y="19"/>
                    </a:lnTo>
                    <a:lnTo>
                      <a:pt x="18" y="19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7" y="0"/>
                    </a:lnTo>
                    <a:lnTo>
                      <a:pt x="48" y="5"/>
                    </a:lnTo>
                    <a:lnTo>
                      <a:pt x="50" y="9"/>
                    </a:lnTo>
                    <a:lnTo>
                      <a:pt x="54" y="13"/>
                    </a:lnTo>
                    <a:lnTo>
                      <a:pt x="58" y="19"/>
                    </a:lnTo>
                    <a:lnTo>
                      <a:pt x="58" y="9"/>
                    </a:lnTo>
                    <a:lnTo>
                      <a:pt x="58" y="0"/>
                    </a:lnTo>
                    <a:lnTo>
                      <a:pt x="67" y="0"/>
                    </a:lnTo>
                    <a:lnTo>
                      <a:pt x="76" y="0"/>
                    </a:lnTo>
                    <a:lnTo>
                      <a:pt x="76" y="13"/>
                    </a:lnTo>
                    <a:lnTo>
                      <a:pt x="76" y="30"/>
                    </a:lnTo>
                    <a:lnTo>
                      <a:pt x="67" y="31"/>
                    </a:lnTo>
                    <a:lnTo>
                      <a:pt x="62" y="33"/>
                    </a:lnTo>
                    <a:lnTo>
                      <a:pt x="60" y="36"/>
                    </a:lnTo>
                    <a:lnTo>
                      <a:pt x="59" y="39"/>
                    </a:lnTo>
                    <a:lnTo>
                      <a:pt x="58" y="42"/>
                    </a:lnTo>
                    <a:lnTo>
                      <a:pt x="57" y="45"/>
                    </a:lnTo>
                    <a:lnTo>
                      <a:pt x="55" y="46"/>
                    </a:lnTo>
                    <a:lnTo>
                      <a:pt x="53" y="47"/>
                    </a:lnTo>
                    <a:lnTo>
                      <a:pt x="50" y="48"/>
                    </a:lnTo>
                    <a:lnTo>
                      <a:pt x="47" y="48"/>
                    </a:lnTo>
                    <a:lnTo>
                      <a:pt x="47" y="51"/>
                    </a:lnTo>
                    <a:lnTo>
                      <a:pt x="47" y="59"/>
                    </a:lnTo>
                    <a:lnTo>
                      <a:pt x="41" y="60"/>
                    </a:lnTo>
                    <a:lnTo>
                      <a:pt x="37" y="60"/>
                    </a:lnTo>
                    <a:lnTo>
                      <a:pt x="33" y="62"/>
                    </a:lnTo>
                    <a:lnTo>
                      <a:pt x="31" y="64"/>
                    </a:lnTo>
                    <a:lnTo>
                      <a:pt x="30" y="69"/>
                    </a:lnTo>
                    <a:lnTo>
                      <a:pt x="29" y="77"/>
                    </a:lnTo>
                    <a:lnTo>
                      <a:pt x="13" y="77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4" name="Freeform 806"/>
              <p:cNvSpPr>
                <a:spLocks/>
              </p:cNvSpPr>
              <p:nvPr/>
            </p:nvSpPr>
            <p:spPr bwMode="auto">
              <a:xfrm>
                <a:off x="1324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5" name="Freeform 807"/>
              <p:cNvSpPr>
                <a:spLocks/>
              </p:cNvSpPr>
              <p:nvPr/>
            </p:nvSpPr>
            <p:spPr bwMode="auto">
              <a:xfrm>
                <a:off x="1326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6" name="Freeform 808"/>
              <p:cNvSpPr>
                <a:spLocks/>
              </p:cNvSpPr>
              <p:nvPr/>
            </p:nvSpPr>
            <p:spPr bwMode="auto">
              <a:xfrm>
                <a:off x="1166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7" name="Freeform 809"/>
              <p:cNvSpPr>
                <a:spLocks/>
              </p:cNvSpPr>
              <p:nvPr/>
            </p:nvSpPr>
            <p:spPr bwMode="auto">
              <a:xfrm>
                <a:off x="1170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8" name="Freeform 810"/>
              <p:cNvSpPr>
                <a:spLocks/>
              </p:cNvSpPr>
              <p:nvPr/>
            </p:nvSpPr>
            <p:spPr bwMode="auto">
              <a:xfrm>
                <a:off x="1173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9" name="Freeform 811"/>
              <p:cNvSpPr>
                <a:spLocks/>
              </p:cNvSpPr>
              <p:nvPr/>
            </p:nvSpPr>
            <p:spPr bwMode="auto">
              <a:xfrm>
                <a:off x="1180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061" name="Group 1013"/>
            <p:cNvGrpSpPr>
              <a:grpSpLocks/>
            </p:cNvGrpSpPr>
            <p:nvPr/>
          </p:nvGrpSpPr>
          <p:grpSpPr bwMode="auto">
            <a:xfrm>
              <a:off x="1166" y="457"/>
              <a:ext cx="217" cy="31"/>
              <a:chOff x="1166" y="457"/>
              <a:chExt cx="217" cy="31"/>
            </a:xfrm>
          </p:grpSpPr>
          <p:sp>
            <p:nvSpPr>
              <p:cNvPr id="2861" name="Freeform 813"/>
              <p:cNvSpPr>
                <a:spLocks/>
              </p:cNvSpPr>
              <p:nvPr/>
            </p:nvSpPr>
            <p:spPr bwMode="auto">
              <a:xfrm>
                <a:off x="1231" y="486"/>
                <a:ext cx="2" cy="1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" y="55"/>
                  </a:cxn>
                  <a:cxn ang="0">
                    <a:pos x="4" y="51"/>
                  </a:cxn>
                  <a:cxn ang="0">
                    <a:pos x="8" y="49"/>
                  </a:cxn>
                  <a:cxn ang="0">
                    <a:pos x="12" y="48"/>
                  </a:cxn>
                  <a:cxn ang="0">
                    <a:pos x="12" y="31"/>
                  </a:cxn>
                  <a:cxn ang="0">
                    <a:pos x="12" y="19"/>
                  </a:cxn>
                  <a:cxn ang="0">
                    <a:pos x="21" y="19"/>
                  </a:cxn>
                  <a:cxn ang="0">
                    <a:pos x="29" y="19"/>
                  </a:cxn>
                  <a:cxn ang="0">
                    <a:pos x="30" y="13"/>
                  </a:cxn>
                  <a:cxn ang="0">
                    <a:pos x="33" y="9"/>
                  </a:cxn>
                  <a:cxn ang="0">
                    <a:pos x="37" y="5"/>
                  </a:cxn>
                  <a:cxn ang="0">
                    <a:pos x="41" y="0"/>
                  </a:cxn>
                  <a:cxn ang="0">
                    <a:pos x="41" y="9"/>
                  </a:cxn>
                  <a:cxn ang="0">
                    <a:pos x="41" y="19"/>
                  </a:cxn>
                  <a:cxn ang="0">
                    <a:pos x="46" y="20"/>
                  </a:cxn>
                  <a:cxn ang="0">
                    <a:pos x="53" y="22"/>
                  </a:cxn>
                  <a:cxn ang="0">
                    <a:pos x="61" y="26"/>
                  </a:cxn>
                  <a:cxn ang="0">
                    <a:pos x="71" y="30"/>
                  </a:cxn>
                  <a:cxn ang="0">
                    <a:pos x="67" y="35"/>
                  </a:cxn>
                  <a:cxn ang="0">
                    <a:pos x="62" y="39"/>
                  </a:cxn>
                  <a:cxn ang="0">
                    <a:pos x="59" y="43"/>
                  </a:cxn>
                  <a:cxn ang="0">
                    <a:pos x="58" y="48"/>
                  </a:cxn>
                  <a:cxn ang="0">
                    <a:pos x="42" y="31"/>
                  </a:cxn>
                  <a:cxn ang="0">
                    <a:pos x="29" y="19"/>
                  </a:cxn>
                  <a:cxn ang="0">
                    <a:pos x="29" y="28"/>
                  </a:cxn>
                  <a:cxn ang="0">
                    <a:pos x="29" y="37"/>
                  </a:cxn>
                  <a:cxn ang="0">
                    <a:pos x="29" y="47"/>
                  </a:cxn>
                  <a:cxn ang="0">
                    <a:pos x="29" y="59"/>
                  </a:cxn>
                  <a:cxn ang="0">
                    <a:pos x="13" y="59"/>
                  </a:cxn>
                  <a:cxn ang="0">
                    <a:pos x="0" y="59"/>
                  </a:cxn>
                </a:cxnLst>
                <a:rect l="0" t="0" r="r" b="b"/>
                <a:pathLst>
                  <a:path w="71" h="59">
                    <a:moveTo>
                      <a:pt x="0" y="59"/>
                    </a:moveTo>
                    <a:lnTo>
                      <a:pt x="1" y="55"/>
                    </a:lnTo>
                    <a:lnTo>
                      <a:pt x="4" y="51"/>
                    </a:lnTo>
                    <a:lnTo>
                      <a:pt x="8" y="49"/>
                    </a:lnTo>
                    <a:lnTo>
                      <a:pt x="12" y="48"/>
                    </a:lnTo>
                    <a:lnTo>
                      <a:pt x="12" y="31"/>
                    </a:lnTo>
                    <a:lnTo>
                      <a:pt x="12" y="19"/>
                    </a:lnTo>
                    <a:lnTo>
                      <a:pt x="21" y="19"/>
                    </a:lnTo>
                    <a:lnTo>
                      <a:pt x="29" y="19"/>
                    </a:lnTo>
                    <a:lnTo>
                      <a:pt x="30" y="13"/>
                    </a:lnTo>
                    <a:lnTo>
                      <a:pt x="33" y="9"/>
                    </a:lnTo>
                    <a:lnTo>
                      <a:pt x="37" y="5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1" y="19"/>
                    </a:lnTo>
                    <a:lnTo>
                      <a:pt x="46" y="20"/>
                    </a:lnTo>
                    <a:lnTo>
                      <a:pt x="53" y="22"/>
                    </a:lnTo>
                    <a:lnTo>
                      <a:pt x="61" y="26"/>
                    </a:lnTo>
                    <a:lnTo>
                      <a:pt x="71" y="30"/>
                    </a:lnTo>
                    <a:lnTo>
                      <a:pt x="67" y="35"/>
                    </a:lnTo>
                    <a:lnTo>
                      <a:pt x="62" y="39"/>
                    </a:lnTo>
                    <a:lnTo>
                      <a:pt x="59" y="43"/>
                    </a:lnTo>
                    <a:lnTo>
                      <a:pt x="58" y="48"/>
                    </a:lnTo>
                    <a:lnTo>
                      <a:pt x="42" y="31"/>
                    </a:lnTo>
                    <a:lnTo>
                      <a:pt x="29" y="19"/>
                    </a:lnTo>
                    <a:lnTo>
                      <a:pt x="29" y="28"/>
                    </a:lnTo>
                    <a:lnTo>
                      <a:pt x="29" y="37"/>
                    </a:lnTo>
                    <a:lnTo>
                      <a:pt x="29" y="47"/>
                    </a:lnTo>
                    <a:lnTo>
                      <a:pt x="29" y="59"/>
                    </a:lnTo>
                    <a:lnTo>
                      <a:pt x="13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2" name="Freeform 814"/>
              <p:cNvSpPr>
                <a:spLocks/>
              </p:cNvSpPr>
              <p:nvPr/>
            </p:nvSpPr>
            <p:spPr bwMode="auto">
              <a:xfrm>
                <a:off x="1235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3" name="Freeform 815"/>
              <p:cNvSpPr>
                <a:spLocks/>
              </p:cNvSpPr>
              <p:nvPr/>
            </p:nvSpPr>
            <p:spPr bwMode="auto">
              <a:xfrm>
                <a:off x="1253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4" name="Freeform 816"/>
              <p:cNvSpPr>
                <a:spLocks/>
              </p:cNvSpPr>
              <p:nvPr/>
            </p:nvSpPr>
            <p:spPr bwMode="auto">
              <a:xfrm>
                <a:off x="1262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18" y="28"/>
                  </a:cxn>
                  <a:cxn ang="0">
                    <a:pos x="18" y="40"/>
                  </a:cxn>
                  <a:cxn ang="0">
                    <a:pos x="9" y="40"/>
                  </a:cxn>
                  <a:cxn ang="0">
                    <a:pos x="0" y="40"/>
                  </a:cxn>
                </a:cxnLst>
                <a:rect l="0" t="0" r="r" b="b"/>
                <a:pathLst>
                  <a:path w="18" h="40">
                    <a:moveTo>
                      <a:pt x="0" y="40"/>
                    </a:moveTo>
                    <a:lnTo>
                      <a:pt x="0" y="32"/>
                    </a:lnTo>
                    <a:lnTo>
                      <a:pt x="0" y="2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18" y="28"/>
                    </a:lnTo>
                    <a:lnTo>
                      <a:pt x="18" y="40"/>
                    </a:lnTo>
                    <a:lnTo>
                      <a:pt x="9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5" name="Freeform 817"/>
              <p:cNvSpPr>
                <a:spLocks/>
              </p:cNvSpPr>
              <p:nvPr/>
            </p:nvSpPr>
            <p:spPr bwMode="auto">
              <a:xfrm>
                <a:off x="1267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6" name="Freeform 818"/>
              <p:cNvSpPr>
                <a:spLocks/>
              </p:cNvSpPr>
              <p:nvPr/>
            </p:nvSpPr>
            <p:spPr bwMode="auto">
              <a:xfrm>
                <a:off x="1288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7" name="Freeform 819"/>
              <p:cNvSpPr>
                <a:spLocks/>
              </p:cNvSpPr>
              <p:nvPr/>
            </p:nvSpPr>
            <p:spPr bwMode="auto">
              <a:xfrm>
                <a:off x="1311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8" name="Freeform 820"/>
              <p:cNvSpPr>
                <a:spLocks/>
              </p:cNvSpPr>
              <p:nvPr/>
            </p:nvSpPr>
            <p:spPr bwMode="auto">
              <a:xfrm>
                <a:off x="1325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9" name="Freeform 821"/>
              <p:cNvSpPr>
                <a:spLocks/>
              </p:cNvSpPr>
              <p:nvPr/>
            </p:nvSpPr>
            <p:spPr bwMode="auto">
              <a:xfrm>
                <a:off x="1331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0" name="Freeform 822"/>
              <p:cNvSpPr>
                <a:spLocks/>
              </p:cNvSpPr>
              <p:nvPr/>
            </p:nvSpPr>
            <p:spPr bwMode="auto">
              <a:xfrm>
                <a:off x="1227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1" name="Freeform 823"/>
              <p:cNvSpPr>
                <a:spLocks/>
              </p:cNvSpPr>
              <p:nvPr/>
            </p:nvSpPr>
            <p:spPr bwMode="auto">
              <a:xfrm>
                <a:off x="1234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2" name="Freeform 824"/>
              <p:cNvSpPr>
                <a:spLocks/>
              </p:cNvSpPr>
              <p:nvPr/>
            </p:nvSpPr>
            <p:spPr bwMode="auto">
              <a:xfrm>
                <a:off x="1181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3" name="Freeform 825"/>
              <p:cNvSpPr>
                <a:spLocks/>
              </p:cNvSpPr>
              <p:nvPr/>
            </p:nvSpPr>
            <p:spPr bwMode="auto">
              <a:xfrm>
                <a:off x="1183" y="486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8" y="30"/>
                  </a:cxn>
                  <a:cxn ang="0">
                    <a:pos x="19" y="20"/>
                  </a:cxn>
                  <a:cxn ang="0">
                    <a:pos x="21" y="12"/>
                  </a:cxn>
                  <a:cxn ang="0">
                    <a:pos x="25" y="5"/>
                  </a:cxn>
                  <a:cxn ang="0">
                    <a:pos x="29" y="0"/>
                  </a:cxn>
                  <a:cxn ang="0">
                    <a:pos x="34" y="1"/>
                  </a:cxn>
                  <a:cxn ang="0">
                    <a:pos x="38" y="3"/>
                  </a:cxn>
                  <a:cxn ang="0">
                    <a:pos x="42" y="7"/>
                  </a:cxn>
                  <a:cxn ang="0">
                    <a:pos x="47" y="11"/>
                  </a:cxn>
                  <a:cxn ang="0">
                    <a:pos x="38" y="12"/>
                  </a:cxn>
                  <a:cxn ang="0">
                    <a:pos x="33" y="14"/>
                  </a:cxn>
                  <a:cxn ang="0">
                    <a:pos x="31" y="17"/>
                  </a:cxn>
                  <a:cxn ang="0">
                    <a:pos x="30" y="20"/>
                  </a:cxn>
                  <a:cxn ang="0">
                    <a:pos x="29" y="23"/>
                  </a:cxn>
                  <a:cxn ang="0">
                    <a:pos x="28" y="26"/>
                  </a:cxn>
                  <a:cxn ang="0">
                    <a:pos x="26" y="27"/>
                  </a:cxn>
                  <a:cxn ang="0">
                    <a:pos x="24" y="28"/>
                  </a:cxn>
                  <a:cxn ang="0">
                    <a:pos x="22" y="30"/>
                  </a:cxn>
                  <a:cxn ang="0">
                    <a:pos x="18" y="30"/>
                  </a:cxn>
                  <a:cxn ang="0">
                    <a:pos x="18" y="33"/>
                  </a:cxn>
                  <a:cxn ang="0">
                    <a:pos x="18" y="41"/>
                  </a:cxn>
                  <a:cxn ang="0">
                    <a:pos x="9" y="41"/>
                  </a:cxn>
                  <a:cxn ang="0">
                    <a:pos x="0" y="41"/>
                  </a:cxn>
                </a:cxnLst>
                <a:rect l="0" t="0" r="r" b="b"/>
                <a:pathLst>
                  <a:path w="47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8" y="30"/>
                    </a:lnTo>
                    <a:lnTo>
                      <a:pt x="19" y="20"/>
                    </a:lnTo>
                    <a:lnTo>
                      <a:pt x="21" y="12"/>
                    </a:lnTo>
                    <a:lnTo>
                      <a:pt x="25" y="5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38" y="3"/>
                    </a:lnTo>
                    <a:lnTo>
                      <a:pt x="42" y="7"/>
                    </a:lnTo>
                    <a:lnTo>
                      <a:pt x="47" y="11"/>
                    </a:lnTo>
                    <a:lnTo>
                      <a:pt x="38" y="12"/>
                    </a:lnTo>
                    <a:lnTo>
                      <a:pt x="33" y="14"/>
                    </a:lnTo>
                    <a:lnTo>
                      <a:pt x="31" y="17"/>
                    </a:lnTo>
                    <a:lnTo>
                      <a:pt x="30" y="20"/>
                    </a:lnTo>
                    <a:lnTo>
                      <a:pt x="29" y="23"/>
                    </a:lnTo>
                    <a:lnTo>
                      <a:pt x="28" y="26"/>
                    </a:lnTo>
                    <a:lnTo>
                      <a:pt x="26" y="27"/>
                    </a:lnTo>
                    <a:lnTo>
                      <a:pt x="24" y="28"/>
                    </a:lnTo>
                    <a:lnTo>
                      <a:pt x="22" y="30"/>
                    </a:lnTo>
                    <a:lnTo>
                      <a:pt x="18" y="30"/>
                    </a:lnTo>
                    <a:lnTo>
                      <a:pt x="18" y="33"/>
                    </a:lnTo>
                    <a:lnTo>
                      <a:pt x="18" y="41"/>
                    </a:lnTo>
                    <a:lnTo>
                      <a:pt x="9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4" name="Freeform 826"/>
              <p:cNvSpPr>
                <a:spLocks/>
              </p:cNvSpPr>
              <p:nvPr/>
            </p:nvSpPr>
            <p:spPr bwMode="auto">
              <a:xfrm>
                <a:off x="1184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5" name="Freeform 827"/>
              <p:cNvSpPr>
                <a:spLocks/>
              </p:cNvSpPr>
              <p:nvPr/>
            </p:nvSpPr>
            <p:spPr bwMode="auto">
              <a:xfrm>
                <a:off x="1265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6" name="Freeform 828"/>
              <p:cNvSpPr>
                <a:spLocks/>
              </p:cNvSpPr>
              <p:nvPr/>
            </p:nvSpPr>
            <p:spPr bwMode="auto">
              <a:xfrm>
                <a:off x="1267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4" y="7"/>
                  </a:cxn>
                  <a:cxn ang="0">
                    <a:pos x="19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9" h="11">
                    <a:moveTo>
                      <a:pt x="0" y="1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3"/>
                    </a:lnTo>
                    <a:lnTo>
                      <a:pt x="14" y="7"/>
                    </a:lnTo>
                    <a:lnTo>
                      <a:pt x="19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7" name="Freeform 829"/>
              <p:cNvSpPr>
                <a:spLocks/>
              </p:cNvSpPr>
              <p:nvPr/>
            </p:nvSpPr>
            <p:spPr bwMode="auto">
              <a:xfrm>
                <a:off x="1291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3"/>
                  </a:cxn>
                  <a:cxn ang="0">
                    <a:pos x="19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3"/>
                    </a:lnTo>
                    <a:lnTo>
                      <a:pt x="19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8" name="Freeform 830"/>
              <p:cNvSpPr>
                <a:spLocks/>
              </p:cNvSpPr>
              <p:nvPr/>
            </p:nvSpPr>
            <p:spPr bwMode="auto">
              <a:xfrm>
                <a:off x="1295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9" name="Freeform 831"/>
              <p:cNvSpPr>
                <a:spLocks/>
              </p:cNvSpPr>
              <p:nvPr/>
            </p:nvSpPr>
            <p:spPr bwMode="auto">
              <a:xfrm>
                <a:off x="1322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0" name="Freeform 832"/>
              <p:cNvSpPr>
                <a:spLocks/>
              </p:cNvSpPr>
              <p:nvPr/>
            </p:nvSpPr>
            <p:spPr bwMode="auto">
              <a:xfrm>
                <a:off x="1326" y="486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1" y="26"/>
                  </a:cxn>
                  <a:cxn ang="0">
                    <a:pos x="3" y="22"/>
                  </a:cxn>
                  <a:cxn ang="0">
                    <a:pos x="7" y="20"/>
                  </a:cxn>
                  <a:cxn ang="0">
                    <a:pos x="12" y="19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9"/>
                  </a:cxn>
                  <a:cxn ang="0">
                    <a:pos x="21" y="20"/>
                  </a:cxn>
                  <a:cxn ang="0">
                    <a:pos x="13" y="22"/>
                  </a:cxn>
                  <a:cxn ang="0">
                    <a:pos x="5" y="26"/>
                  </a:cxn>
                  <a:cxn ang="0">
                    <a:pos x="0" y="30"/>
                  </a:cxn>
                </a:cxnLst>
                <a:rect l="0" t="0" r="r" b="b"/>
                <a:pathLst>
                  <a:path w="30" h="30">
                    <a:moveTo>
                      <a:pt x="0" y="30"/>
                    </a:moveTo>
                    <a:lnTo>
                      <a:pt x="1" y="26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19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9"/>
                    </a:lnTo>
                    <a:lnTo>
                      <a:pt x="21" y="20"/>
                    </a:lnTo>
                    <a:lnTo>
                      <a:pt x="13" y="22"/>
                    </a:lnTo>
                    <a:lnTo>
                      <a:pt x="5" y="26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1" name="Freeform 833"/>
              <p:cNvSpPr>
                <a:spLocks/>
              </p:cNvSpPr>
              <p:nvPr/>
            </p:nvSpPr>
            <p:spPr bwMode="auto">
              <a:xfrm>
                <a:off x="1331" y="4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2" name="Freeform 834"/>
              <p:cNvSpPr>
                <a:spLocks/>
              </p:cNvSpPr>
              <p:nvPr/>
            </p:nvSpPr>
            <p:spPr bwMode="auto">
              <a:xfrm>
                <a:off x="1227" y="486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9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12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3" name="Freeform 835"/>
              <p:cNvSpPr>
                <a:spLocks/>
              </p:cNvSpPr>
              <p:nvPr/>
            </p:nvSpPr>
            <p:spPr bwMode="auto">
              <a:xfrm>
                <a:off x="1233" y="486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9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11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4" name="Freeform 836"/>
              <p:cNvSpPr>
                <a:spLocks/>
              </p:cNvSpPr>
              <p:nvPr/>
            </p:nvSpPr>
            <p:spPr bwMode="auto">
              <a:xfrm>
                <a:off x="1234" y="486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9"/>
                  </a:cxn>
                  <a:cxn ang="0">
                    <a:pos x="9" y="19"/>
                  </a:cxn>
                  <a:cxn ang="0">
                    <a:pos x="0" y="19"/>
                  </a:cxn>
                </a:cxnLst>
                <a:rect l="0" t="0" r="r" b="b"/>
                <a:pathLst>
                  <a:path w="18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9"/>
                    </a:lnTo>
                    <a:lnTo>
                      <a:pt x="9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5" name="Freeform 837"/>
              <p:cNvSpPr>
                <a:spLocks/>
              </p:cNvSpPr>
              <p:nvPr/>
            </p:nvSpPr>
            <p:spPr bwMode="auto">
              <a:xfrm>
                <a:off x="1240" y="486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19" y="19"/>
                  </a:cxn>
                  <a:cxn ang="0">
                    <a:pos x="10" y="19"/>
                  </a:cxn>
                  <a:cxn ang="0">
                    <a:pos x="0" y="19"/>
                  </a:cxn>
                </a:cxnLst>
                <a:rect l="0" t="0" r="r" b="b"/>
                <a:pathLst>
                  <a:path w="19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19" y="9"/>
                    </a:lnTo>
                    <a:lnTo>
                      <a:pt x="19" y="19"/>
                    </a:lnTo>
                    <a:lnTo>
                      <a:pt x="1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6" name="Freeform 838"/>
              <p:cNvSpPr>
                <a:spLocks/>
              </p:cNvSpPr>
              <p:nvPr/>
            </p:nvSpPr>
            <p:spPr bwMode="auto">
              <a:xfrm>
                <a:off x="1263" y="485"/>
                <a:ext cx="1" cy="2"/>
              </a:xfrm>
              <a:custGeom>
                <a:avLst/>
                <a:gdLst/>
                <a:ahLst/>
                <a:cxnLst>
                  <a:cxn ang="0">
                    <a:pos x="11" y="48"/>
                  </a:cxn>
                  <a:cxn ang="0">
                    <a:pos x="12" y="37"/>
                  </a:cxn>
                  <a:cxn ang="0">
                    <a:pos x="12" y="28"/>
                  </a:cxn>
                  <a:cxn ang="0">
                    <a:pos x="11" y="24"/>
                  </a:cxn>
                  <a:cxn ang="0">
                    <a:pos x="9" y="21"/>
                  </a:cxn>
                  <a:cxn ang="0">
                    <a:pos x="5" y="18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20" y="18"/>
                  </a:cxn>
                  <a:cxn ang="0">
                    <a:pos x="29" y="18"/>
                  </a:cxn>
                  <a:cxn ang="0">
                    <a:pos x="29" y="30"/>
                  </a:cxn>
                  <a:cxn ang="0">
                    <a:pos x="29" y="48"/>
                  </a:cxn>
                  <a:cxn ang="0">
                    <a:pos x="20" y="48"/>
                  </a:cxn>
                  <a:cxn ang="0">
                    <a:pos x="11" y="48"/>
                  </a:cxn>
                </a:cxnLst>
                <a:rect l="0" t="0" r="r" b="b"/>
                <a:pathLst>
                  <a:path w="29" h="48">
                    <a:moveTo>
                      <a:pt x="11" y="48"/>
                    </a:moveTo>
                    <a:lnTo>
                      <a:pt x="12" y="37"/>
                    </a:lnTo>
                    <a:lnTo>
                      <a:pt x="12" y="28"/>
                    </a:lnTo>
                    <a:lnTo>
                      <a:pt x="11" y="24"/>
                    </a:lnTo>
                    <a:lnTo>
                      <a:pt x="9" y="21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20" y="18"/>
                    </a:lnTo>
                    <a:lnTo>
                      <a:pt x="29" y="18"/>
                    </a:lnTo>
                    <a:lnTo>
                      <a:pt x="29" y="30"/>
                    </a:lnTo>
                    <a:lnTo>
                      <a:pt x="29" y="48"/>
                    </a:lnTo>
                    <a:lnTo>
                      <a:pt x="20" y="48"/>
                    </a:lnTo>
                    <a:lnTo>
                      <a:pt x="11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7" name="Freeform 839"/>
              <p:cNvSpPr>
                <a:spLocks/>
              </p:cNvSpPr>
              <p:nvPr/>
            </p:nvSpPr>
            <p:spPr bwMode="auto">
              <a:xfrm>
                <a:off x="1288" y="485"/>
                <a:ext cx="1" cy="2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0" y="37"/>
                  </a:cxn>
                  <a:cxn ang="0">
                    <a:pos x="0" y="26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0"/>
                  </a:cxn>
                  <a:cxn ang="0">
                    <a:pos x="18" y="21"/>
                  </a:cxn>
                  <a:cxn ang="0">
                    <a:pos x="18" y="34"/>
                  </a:cxn>
                  <a:cxn ang="0">
                    <a:pos x="18" y="48"/>
                  </a:cxn>
                  <a:cxn ang="0">
                    <a:pos x="9" y="48"/>
                  </a:cxn>
                  <a:cxn ang="0">
                    <a:pos x="0" y="48"/>
                  </a:cxn>
                </a:cxnLst>
                <a:rect l="0" t="0" r="r" b="b"/>
                <a:pathLst>
                  <a:path w="18" h="48">
                    <a:moveTo>
                      <a:pt x="0" y="48"/>
                    </a:moveTo>
                    <a:lnTo>
                      <a:pt x="0" y="37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0"/>
                    </a:lnTo>
                    <a:lnTo>
                      <a:pt x="18" y="21"/>
                    </a:lnTo>
                    <a:lnTo>
                      <a:pt x="18" y="34"/>
                    </a:lnTo>
                    <a:lnTo>
                      <a:pt x="18" y="48"/>
                    </a:lnTo>
                    <a:lnTo>
                      <a:pt x="9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8" name="Freeform 840"/>
              <p:cNvSpPr>
                <a:spLocks/>
              </p:cNvSpPr>
              <p:nvPr/>
            </p:nvSpPr>
            <p:spPr bwMode="auto">
              <a:xfrm>
                <a:off x="1312" y="486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9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12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9" name="Freeform 841"/>
              <p:cNvSpPr>
                <a:spLocks/>
              </p:cNvSpPr>
              <p:nvPr/>
            </p:nvSpPr>
            <p:spPr bwMode="auto">
              <a:xfrm>
                <a:off x="1332" y="486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9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12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0" name="Freeform 842"/>
              <p:cNvSpPr>
                <a:spLocks/>
              </p:cNvSpPr>
              <p:nvPr/>
            </p:nvSpPr>
            <p:spPr bwMode="auto">
              <a:xfrm>
                <a:off x="1272" y="483"/>
                <a:ext cx="1" cy="3"/>
              </a:xfrm>
              <a:custGeom>
                <a:avLst/>
                <a:gdLst/>
                <a:ahLst/>
                <a:cxnLst>
                  <a:cxn ang="0">
                    <a:pos x="0" y="127"/>
                  </a:cxn>
                  <a:cxn ang="0">
                    <a:pos x="0" y="97"/>
                  </a:cxn>
                  <a:cxn ang="0">
                    <a:pos x="0" y="66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30"/>
                  </a:cxn>
                  <a:cxn ang="0">
                    <a:pos x="12" y="61"/>
                  </a:cxn>
                  <a:cxn ang="0">
                    <a:pos x="12" y="93"/>
                  </a:cxn>
                  <a:cxn ang="0">
                    <a:pos x="12" y="127"/>
                  </a:cxn>
                  <a:cxn ang="0">
                    <a:pos x="8" y="127"/>
                  </a:cxn>
                  <a:cxn ang="0">
                    <a:pos x="0" y="127"/>
                  </a:cxn>
                </a:cxnLst>
                <a:rect l="0" t="0" r="r" b="b"/>
                <a:pathLst>
                  <a:path w="12" h="127">
                    <a:moveTo>
                      <a:pt x="0" y="127"/>
                    </a:moveTo>
                    <a:lnTo>
                      <a:pt x="0" y="97"/>
                    </a:lnTo>
                    <a:lnTo>
                      <a:pt x="0" y="66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30"/>
                    </a:lnTo>
                    <a:lnTo>
                      <a:pt x="12" y="61"/>
                    </a:lnTo>
                    <a:lnTo>
                      <a:pt x="12" y="93"/>
                    </a:lnTo>
                    <a:lnTo>
                      <a:pt x="12" y="127"/>
                    </a:lnTo>
                    <a:lnTo>
                      <a:pt x="8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1" name="Freeform 843"/>
              <p:cNvSpPr>
                <a:spLocks/>
              </p:cNvSpPr>
              <p:nvPr/>
            </p:nvSpPr>
            <p:spPr bwMode="auto">
              <a:xfrm>
                <a:off x="1291" y="48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2" name="Freeform 844"/>
              <p:cNvSpPr>
                <a:spLocks/>
              </p:cNvSpPr>
              <p:nvPr/>
            </p:nvSpPr>
            <p:spPr bwMode="auto">
              <a:xfrm>
                <a:off x="1311" y="48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3" name="Freeform 845"/>
              <p:cNvSpPr>
                <a:spLocks/>
              </p:cNvSpPr>
              <p:nvPr/>
            </p:nvSpPr>
            <p:spPr bwMode="auto">
              <a:xfrm>
                <a:off x="1377" y="485"/>
                <a:ext cx="1" cy="1"/>
              </a:xfrm>
              <a:custGeom>
                <a:avLst/>
                <a:gdLst/>
                <a:ahLst/>
                <a:cxnLst>
                  <a:cxn ang="0">
                    <a:pos x="17" y="40"/>
                  </a:cxn>
                  <a:cxn ang="0">
                    <a:pos x="17" y="32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9"/>
                  </a:cxn>
                  <a:cxn ang="0">
                    <a:pos x="17" y="32"/>
                  </a:cxn>
                  <a:cxn ang="0">
                    <a:pos x="17" y="40"/>
                  </a:cxn>
                </a:cxnLst>
                <a:rect l="0" t="0" r="r" b="b"/>
                <a:pathLst>
                  <a:path w="17" h="40">
                    <a:moveTo>
                      <a:pt x="17" y="40"/>
                    </a:moveTo>
                    <a:lnTo>
                      <a:pt x="17" y="32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9"/>
                    </a:lnTo>
                    <a:lnTo>
                      <a:pt x="17" y="32"/>
                    </a:lnTo>
                    <a:lnTo>
                      <a:pt x="17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4" name="Freeform 846"/>
              <p:cNvSpPr>
                <a:spLocks/>
              </p:cNvSpPr>
              <p:nvPr/>
            </p:nvSpPr>
            <p:spPr bwMode="auto">
              <a:xfrm>
                <a:off x="1227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7"/>
                  </a:cxn>
                  <a:cxn ang="0">
                    <a:pos x="0" y="26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0"/>
                  </a:cxn>
                  <a:cxn ang="0">
                    <a:pos x="12" y="21"/>
                  </a:cxn>
                  <a:cxn ang="0">
                    <a:pos x="12" y="34"/>
                  </a:cxn>
                  <a:cxn ang="0">
                    <a:pos x="12" y="47"/>
                  </a:cxn>
                  <a:cxn ang="0">
                    <a:pos x="8" y="47"/>
                  </a:cxn>
                  <a:cxn ang="0">
                    <a:pos x="0" y="47"/>
                  </a:cxn>
                </a:cxnLst>
                <a:rect l="0" t="0" r="r" b="b"/>
                <a:pathLst>
                  <a:path w="12" h="47">
                    <a:moveTo>
                      <a:pt x="0" y="47"/>
                    </a:moveTo>
                    <a:lnTo>
                      <a:pt x="0" y="37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0"/>
                    </a:lnTo>
                    <a:lnTo>
                      <a:pt x="12" y="21"/>
                    </a:lnTo>
                    <a:lnTo>
                      <a:pt x="12" y="34"/>
                    </a:lnTo>
                    <a:lnTo>
                      <a:pt x="12" y="47"/>
                    </a:lnTo>
                    <a:lnTo>
                      <a:pt x="8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5" name="Freeform 847"/>
              <p:cNvSpPr>
                <a:spLocks/>
              </p:cNvSpPr>
              <p:nvPr/>
            </p:nvSpPr>
            <p:spPr bwMode="auto">
              <a:xfrm>
                <a:off x="1240" y="485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0"/>
                  </a:cxn>
                  <a:cxn ang="0">
                    <a:pos x="3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3" y="3"/>
                  </a:cxn>
                  <a:cxn ang="0">
                    <a:pos x="11" y="11"/>
                  </a:cxn>
                  <a:cxn ang="0">
                    <a:pos x="21" y="11"/>
                  </a:cxn>
                  <a:cxn ang="0">
                    <a:pos x="30" y="11"/>
                  </a:cxn>
                  <a:cxn ang="0">
                    <a:pos x="30" y="20"/>
                  </a:cxn>
                  <a:cxn ang="0">
                    <a:pos x="30" y="29"/>
                  </a:cxn>
                  <a:cxn ang="0">
                    <a:pos x="21" y="29"/>
                  </a:cxn>
                  <a:cxn ang="0">
                    <a:pos x="11" y="29"/>
                  </a:cxn>
                </a:cxnLst>
                <a:rect l="0" t="0" r="r" b="b"/>
                <a:pathLst>
                  <a:path w="30" h="29">
                    <a:moveTo>
                      <a:pt x="11" y="29"/>
                    </a:moveTo>
                    <a:lnTo>
                      <a:pt x="7" y="20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11" y="11"/>
                    </a:lnTo>
                    <a:lnTo>
                      <a:pt x="21" y="11"/>
                    </a:lnTo>
                    <a:lnTo>
                      <a:pt x="30" y="11"/>
                    </a:lnTo>
                    <a:lnTo>
                      <a:pt x="30" y="20"/>
                    </a:lnTo>
                    <a:lnTo>
                      <a:pt x="30" y="29"/>
                    </a:lnTo>
                    <a:lnTo>
                      <a:pt x="21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6" name="Freeform 848"/>
              <p:cNvSpPr>
                <a:spLocks/>
              </p:cNvSpPr>
              <p:nvPr/>
            </p:nvSpPr>
            <p:spPr bwMode="auto">
              <a:xfrm>
                <a:off x="1256" y="479"/>
                <a:ext cx="1" cy="7"/>
              </a:xfrm>
              <a:custGeom>
                <a:avLst/>
                <a:gdLst/>
                <a:ahLst/>
                <a:cxnLst>
                  <a:cxn ang="0">
                    <a:pos x="17" y="291"/>
                  </a:cxn>
                  <a:cxn ang="0">
                    <a:pos x="17" y="278"/>
                  </a:cxn>
                  <a:cxn ang="0">
                    <a:pos x="17" y="265"/>
                  </a:cxn>
                  <a:cxn ang="0">
                    <a:pos x="17" y="254"/>
                  </a:cxn>
                  <a:cxn ang="0">
                    <a:pos x="17" y="244"/>
                  </a:cxn>
                  <a:cxn ang="0">
                    <a:pos x="13" y="240"/>
                  </a:cxn>
                  <a:cxn ang="0">
                    <a:pos x="9" y="236"/>
                  </a:cxn>
                  <a:cxn ang="0">
                    <a:pos x="4" y="234"/>
                  </a:cxn>
                  <a:cxn ang="0">
                    <a:pos x="0" y="233"/>
                  </a:cxn>
                  <a:cxn ang="0">
                    <a:pos x="9" y="233"/>
                  </a:cxn>
                  <a:cxn ang="0">
                    <a:pos x="17" y="233"/>
                  </a:cxn>
                  <a:cxn ang="0">
                    <a:pos x="17" y="207"/>
                  </a:cxn>
                  <a:cxn ang="0">
                    <a:pos x="17" y="181"/>
                  </a:cxn>
                  <a:cxn ang="0">
                    <a:pos x="17" y="155"/>
                  </a:cxn>
                  <a:cxn ang="0">
                    <a:pos x="17" y="129"/>
                  </a:cxn>
                  <a:cxn ang="0">
                    <a:pos x="17" y="104"/>
                  </a:cxn>
                  <a:cxn ang="0">
                    <a:pos x="17" y="78"/>
                  </a:cxn>
                  <a:cxn ang="0">
                    <a:pos x="17" y="54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2" y="4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29" y="36"/>
                  </a:cxn>
                  <a:cxn ang="0">
                    <a:pos x="29" y="71"/>
                  </a:cxn>
                  <a:cxn ang="0">
                    <a:pos x="29" y="107"/>
                  </a:cxn>
                  <a:cxn ang="0">
                    <a:pos x="29" y="143"/>
                  </a:cxn>
                  <a:cxn ang="0">
                    <a:pos x="29" y="180"/>
                  </a:cxn>
                  <a:cxn ang="0">
                    <a:pos x="29" y="217"/>
                  </a:cxn>
                  <a:cxn ang="0">
                    <a:pos x="29" y="254"/>
                  </a:cxn>
                  <a:cxn ang="0">
                    <a:pos x="29" y="291"/>
                  </a:cxn>
                  <a:cxn ang="0">
                    <a:pos x="21" y="291"/>
                  </a:cxn>
                  <a:cxn ang="0">
                    <a:pos x="17" y="291"/>
                  </a:cxn>
                </a:cxnLst>
                <a:rect l="0" t="0" r="r" b="b"/>
                <a:pathLst>
                  <a:path w="29" h="291">
                    <a:moveTo>
                      <a:pt x="17" y="291"/>
                    </a:moveTo>
                    <a:lnTo>
                      <a:pt x="17" y="278"/>
                    </a:lnTo>
                    <a:lnTo>
                      <a:pt x="17" y="265"/>
                    </a:lnTo>
                    <a:lnTo>
                      <a:pt x="17" y="254"/>
                    </a:lnTo>
                    <a:lnTo>
                      <a:pt x="17" y="244"/>
                    </a:lnTo>
                    <a:lnTo>
                      <a:pt x="13" y="240"/>
                    </a:lnTo>
                    <a:lnTo>
                      <a:pt x="9" y="236"/>
                    </a:lnTo>
                    <a:lnTo>
                      <a:pt x="4" y="234"/>
                    </a:lnTo>
                    <a:lnTo>
                      <a:pt x="0" y="233"/>
                    </a:lnTo>
                    <a:lnTo>
                      <a:pt x="9" y="233"/>
                    </a:lnTo>
                    <a:lnTo>
                      <a:pt x="17" y="233"/>
                    </a:lnTo>
                    <a:lnTo>
                      <a:pt x="17" y="207"/>
                    </a:lnTo>
                    <a:lnTo>
                      <a:pt x="17" y="181"/>
                    </a:lnTo>
                    <a:lnTo>
                      <a:pt x="17" y="155"/>
                    </a:lnTo>
                    <a:lnTo>
                      <a:pt x="17" y="129"/>
                    </a:lnTo>
                    <a:lnTo>
                      <a:pt x="17" y="104"/>
                    </a:lnTo>
                    <a:lnTo>
                      <a:pt x="17" y="78"/>
                    </a:lnTo>
                    <a:lnTo>
                      <a:pt x="17" y="54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9" y="36"/>
                    </a:lnTo>
                    <a:lnTo>
                      <a:pt x="29" y="71"/>
                    </a:lnTo>
                    <a:lnTo>
                      <a:pt x="29" y="107"/>
                    </a:lnTo>
                    <a:lnTo>
                      <a:pt x="29" y="143"/>
                    </a:lnTo>
                    <a:lnTo>
                      <a:pt x="29" y="180"/>
                    </a:lnTo>
                    <a:lnTo>
                      <a:pt x="29" y="217"/>
                    </a:lnTo>
                    <a:lnTo>
                      <a:pt x="29" y="254"/>
                    </a:lnTo>
                    <a:lnTo>
                      <a:pt x="29" y="291"/>
                    </a:lnTo>
                    <a:lnTo>
                      <a:pt x="21" y="291"/>
                    </a:lnTo>
                    <a:lnTo>
                      <a:pt x="17" y="2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7" name="Freeform 849"/>
              <p:cNvSpPr>
                <a:spLocks/>
              </p:cNvSpPr>
              <p:nvPr/>
            </p:nvSpPr>
            <p:spPr bwMode="auto">
              <a:xfrm>
                <a:off x="1261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8" name="Freeform 850"/>
              <p:cNvSpPr>
                <a:spLocks/>
              </p:cNvSpPr>
              <p:nvPr/>
            </p:nvSpPr>
            <p:spPr bwMode="auto">
              <a:xfrm>
                <a:off x="1265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9" name="Freeform 851"/>
              <p:cNvSpPr>
                <a:spLocks/>
              </p:cNvSpPr>
              <p:nvPr/>
            </p:nvSpPr>
            <p:spPr bwMode="auto">
              <a:xfrm>
                <a:off x="1266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0" name="Freeform 852"/>
              <p:cNvSpPr>
                <a:spLocks/>
              </p:cNvSpPr>
              <p:nvPr/>
            </p:nvSpPr>
            <p:spPr bwMode="auto">
              <a:xfrm>
                <a:off x="1238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1" name="Freeform 853"/>
              <p:cNvSpPr>
                <a:spLocks/>
              </p:cNvSpPr>
              <p:nvPr/>
            </p:nvSpPr>
            <p:spPr bwMode="auto">
              <a:xfrm>
                <a:off x="1252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2" name="Freeform 854"/>
              <p:cNvSpPr>
                <a:spLocks/>
              </p:cNvSpPr>
              <p:nvPr/>
            </p:nvSpPr>
            <p:spPr bwMode="auto">
              <a:xfrm>
                <a:off x="1291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3" name="Freeform 855"/>
              <p:cNvSpPr>
                <a:spLocks/>
              </p:cNvSpPr>
              <p:nvPr/>
            </p:nvSpPr>
            <p:spPr bwMode="auto">
              <a:xfrm>
                <a:off x="1292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4" name="Freeform 856"/>
              <p:cNvSpPr>
                <a:spLocks/>
              </p:cNvSpPr>
              <p:nvPr/>
            </p:nvSpPr>
            <p:spPr bwMode="auto">
              <a:xfrm>
                <a:off x="1311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1" y="36"/>
                  </a:cxn>
                  <a:cxn ang="0">
                    <a:pos x="4" y="32"/>
                  </a:cxn>
                  <a:cxn ang="0">
                    <a:pos x="8" y="30"/>
                  </a:cxn>
                  <a:cxn ang="0">
                    <a:pos x="12" y="29"/>
                  </a:cxn>
                  <a:cxn ang="0">
                    <a:pos x="12" y="20"/>
                  </a:cxn>
                  <a:cxn ang="0">
                    <a:pos x="12" y="11"/>
                  </a:cxn>
                  <a:cxn ang="0">
                    <a:pos x="17" y="7"/>
                  </a:cxn>
                  <a:cxn ang="0">
                    <a:pos x="24" y="3"/>
                  </a:cxn>
                  <a:cxn ang="0">
                    <a:pos x="32" y="1"/>
                  </a:cxn>
                  <a:cxn ang="0">
                    <a:pos x="41" y="0"/>
                  </a:cxn>
                  <a:cxn ang="0">
                    <a:pos x="37" y="1"/>
                  </a:cxn>
                  <a:cxn ang="0">
                    <a:pos x="33" y="3"/>
                  </a:cxn>
                  <a:cxn ang="0">
                    <a:pos x="30" y="7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1" y="30"/>
                  </a:cxn>
                  <a:cxn ang="0">
                    <a:pos x="13" y="32"/>
                  </a:cxn>
                  <a:cxn ang="0">
                    <a:pos x="6" y="36"/>
                  </a:cxn>
                  <a:cxn ang="0">
                    <a:pos x="0" y="40"/>
                  </a:cxn>
                </a:cxnLst>
                <a:rect l="0" t="0" r="r" b="b"/>
                <a:pathLst>
                  <a:path w="41" h="40">
                    <a:moveTo>
                      <a:pt x="0" y="40"/>
                    </a:moveTo>
                    <a:lnTo>
                      <a:pt x="1" y="36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2" y="29"/>
                    </a:lnTo>
                    <a:lnTo>
                      <a:pt x="12" y="20"/>
                    </a:lnTo>
                    <a:lnTo>
                      <a:pt x="12" y="11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2" y="1"/>
                    </a:lnTo>
                    <a:lnTo>
                      <a:pt x="41" y="0"/>
                    </a:lnTo>
                    <a:lnTo>
                      <a:pt x="37" y="1"/>
                    </a:lnTo>
                    <a:lnTo>
                      <a:pt x="33" y="3"/>
                    </a:lnTo>
                    <a:lnTo>
                      <a:pt x="30" y="7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1" y="30"/>
                    </a:lnTo>
                    <a:lnTo>
                      <a:pt x="13" y="32"/>
                    </a:lnTo>
                    <a:lnTo>
                      <a:pt x="6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5" name="Freeform 857"/>
              <p:cNvSpPr>
                <a:spLocks/>
              </p:cNvSpPr>
              <p:nvPr/>
            </p:nvSpPr>
            <p:spPr bwMode="auto">
              <a:xfrm>
                <a:off x="1312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6" name="Freeform 858"/>
              <p:cNvSpPr>
                <a:spLocks/>
              </p:cNvSpPr>
              <p:nvPr/>
            </p:nvSpPr>
            <p:spPr bwMode="auto">
              <a:xfrm>
                <a:off x="1321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7" name="Freeform 859"/>
              <p:cNvSpPr>
                <a:spLocks/>
              </p:cNvSpPr>
              <p:nvPr/>
            </p:nvSpPr>
            <p:spPr bwMode="auto">
              <a:xfrm>
                <a:off x="1322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8" name="Freeform 860"/>
              <p:cNvSpPr>
                <a:spLocks/>
              </p:cNvSpPr>
              <p:nvPr/>
            </p:nvSpPr>
            <p:spPr bwMode="auto">
              <a:xfrm>
                <a:off x="1326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9"/>
                  </a:cxn>
                  <a:cxn ang="0">
                    <a:pos x="12" y="18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20" y="19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9"/>
                    </a:lnTo>
                    <a:lnTo>
                      <a:pt x="12" y="18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20" y="19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9" name="Freeform 861"/>
              <p:cNvSpPr>
                <a:spLocks/>
              </p:cNvSpPr>
              <p:nvPr/>
            </p:nvSpPr>
            <p:spPr bwMode="auto">
              <a:xfrm>
                <a:off x="1331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0" name="Freeform 862"/>
              <p:cNvSpPr>
                <a:spLocks/>
              </p:cNvSpPr>
              <p:nvPr/>
            </p:nvSpPr>
            <p:spPr bwMode="auto">
              <a:xfrm>
                <a:off x="1367" y="484"/>
                <a:ext cx="1" cy="1"/>
              </a:xfrm>
              <a:custGeom>
                <a:avLst/>
                <a:gdLst/>
                <a:ahLst/>
                <a:cxnLst>
                  <a:cxn ang="0">
                    <a:pos x="18" y="40"/>
                  </a:cxn>
                  <a:cxn ang="0">
                    <a:pos x="18" y="3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18" y="32"/>
                  </a:cxn>
                  <a:cxn ang="0">
                    <a:pos x="18" y="40"/>
                  </a:cxn>
                </a:cxnLst>
                <a:rect l="0" t="0" r="r" b="b"/>
                <a:pathLst>
                  <a:path w="18" h="40">
                    <a:moveTo>
                      <a:pt x="18" y="40"/>
                    </a:moveTo>
                    <a:lnTo>
                      <a:pt x="18" y="3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18" y="32"/>
                    </a:ln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1" name="Freeform 863"/>
              <p:cNvSpPr>
                <a:spLocks/>
              </p:cNvSpPr>
              <p:nvPr/>
            </p:nvSpPr>
            <p:spPr bwMode="auto">
              <a:xfrm>
                <a:off x="1368" y="484"/>
                <a:ext cx="2" cy="1"/>
              </a:xfrm>
              <a:custGeom>
                <a:avLst/>
                <a:gdLst/>
                <a:ahLst/>
                <a:cxnLst>
                  <a:cxn ang="0">
                    <a:pos x="30" y="40"/>
                  </a:cxn>
                  <a:cxn ang="0">
                    <a:pos x="22" y="32"/>
                  </a:cxn>
                  <a:cxn ang="0">
                    <a:pos x="19" y="29"/>
                  </a:cxn>
                  <a:cxn ang="0">
                    <a:pos x="18" y="22"/>
                  </a:cxn>
                  <a:cxn ang="0">
                    <a:pos x="16" y="17"/>
                  </a:cxn>
                  <a:cxn ang="0">
                    <a:pos x="13" y="14"/>
                  </a:cxn>
                  <a:cxn ang="0">
                    <a:pos x="10" y="12"/>
                  </a:cxn>
                  <a:cxn ang="0">
                    <a:pos x="7" y="10"/>
                  </a:cxn>
                  <a:cxn ang="0">
                    <a:pos x="3" y="8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7" y="1"/>
                  </a:cxn>
                  <a:cxn ang="0">
                    <a:pos x="14" y="3"/>
                  </a:cxn>
                  <a:cxn ang="0">
                    <a:pos x="22" y="7"/>
                  </a:cxn>
                  <a:cxn ang="0">
                    <a:pos x="30" y="11"/>
                  </a:cxn>
                  <a:cxn ang="0">
                    <a:pos x="30" y="20"/>
                  </a:cxn>
                  <a:cxn ang="0">
                    <a:pos x="30" y="29"/>
                  </a:cxn>
                  <a:cxn ang="0">
                    <a:pos x="35" y="30"/>
                  </a:cxn>
                  <a:cxn ang="0">
                    <a:pos x="39" y="32"/>
                  </a:cxn>
                  <a:cxn ang="0">
                    <a:pos x="43" y="36"/>
                  </a:cxn>
                  <a:cxn ang="0">
                    <a:pos x="48" y="40"/>
                  </a:cxn>
                  <a:cxn ang="0">
                    <a:pos x="39" y="40"/>
                  </a:cxn>
                  <a:cxn ang="0">
                    <a:pos x="30" y="40"/>
                  </a:cxn>
                </a:cxnLst>
                <a:rect l="0" t="0" r="r" b="b"/>
                <a:pathLst>
                  <a:path w="48" h="40">
                    <a:moveTo>
                      <a:pt x="30" y="40"/>
                    </a:moveTo>
                    <a:lnTo>
                      <a:pt x="22" y="32"/>
                    </a:lnTo>
                    <a:lnTo>
                      <a:pt x="19" y="29"/>
                    </a:lnTo>
                    <a:lnTo>
                      <a:pt x="18" y="22"/>
                    </a:lnTo>
                    <a:lnTo>
                      <a:pt x="16" y="17"/>
                    </a:lnTo>
                    <a:lnTo>
                      <a:pt x="13" y="14"/>
                    </a:lnTo>
                    <a:lnTo>
                      <a:pt x="10" y="12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14" y="3"/>
                    </a:lnTo>
                    <a:lnTo>
                      <a:pt x="22" y="7"/>
                    </a:lnTo>
                    <a:lnTo>
                      <a:pt x="30" y="11"/>
                    </a:lnTo>
                    <a:lnTo>
                      <a:pt x="30" y="20"/>
                    </a:lnTo>
                    <a:lnTo>
                      <a:pt x="30" y="29"/>
                    </a:lnTo>
                    <a:lnTo>
                      <a:pt x="35" y="30"/>
                    </a:lnTo>
                    <a:lnTo>
                      <a:pt x="39" y="32"/>
                    </a:lnTo>
                    <a:lnTo>
                      <a:pt x="43" y="36"/>
                    </a:lnTo>
                    <a:lnTo>
                      <a:pt x="48" y="40"/>
                    </a:lnTo>
                    <a:lnTo>
                      <a:pt x="39" y="40"/>
                    </a:lnTo>
                    <a:lnTo>
                      <a:pt x="3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2" name="Freeform 864"/>
              <p:cNvSpPr>
                <a:spLocks/>
              </p:cNvSpPr>
              <p:nvPr/>
            </p:nvSpPr>
            <p:spPr bwMode="auto">
              <a:xfrm>
                <a:off x="1370" y="485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3" y="21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16" y="19"/>
                  </a:cxn>
                  <a:cxn ang="0">
                    <a:pos x="20" y="21"/>
                  </a:cxn>
                  <a:cxn ang="0">
                    <a:pos x="24" y="25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29" h="29">
                    <a:moveTo>
                      <a:pt x="11" y="29"/>
                    </a:moveTo>
                    <a:lnTo>
                      <a:pt x="3" y="21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16" y="19"/>
                    </a:lnTo>
                    <a:lnTo>
                      <a:pt x="20" y="21"/>
                    </a:lnTo>
                    <a:lnTo>
                      <a:pt x="24" y="25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3" name="Freeform 865"/>
              <p:cNvSpPr>
                <a:spLocks/>
              </p:cNvSpPr>
              <p:nvPr/>
            </p:nvSpPr>
            <p:spPr bwMode="auto">
              <a:xfrm>
                <a:off x="1373" y="484"/>
                <a:ext cx="1" cy="1"/>
              </a:xfrm>
              <a:custGeom>
                <a:avLst/>
                <a:gdLst/>
                <a:ahLst/>
                <a:cxnLst>
                  <a:cxn ang="0">
                    <a:pos x="30" y="58"/>
                  </a:cxn>
                  <a:cxn ang="0">
                    <a:pos x="30" y="50"/>
                  </a:cxn>
                  <a:cxn ang="0">
                    <a:pos x="30" y="47"/>
                  </a:cxn>
                  <a:cxn ang="0">
                    <a:pos x="21" y="47"/>
                  </a:cxn>
                  <a:cxn ang="0">
                    <a:pos x="13" y="47"/>
                  </a:cxn>
                  <a:cxn ang="0">
                    <a:pos x="8" y="42"/>
                  </a:cxn>
                  <a:cxn ang="0">
                    <a:pos x="5" y="38"/>
                  </a:cxn>
                  <a:cxn ang="0">
                    <a:pos x="2" y="34"/>
                  </a:cxn>
                  <a:cxn ang="0">
                    <a:pos x="1" y="29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3" y="2"/>
                  </a:cxn>
                  <a:cxn ang="0">
                    <a:pos x="7" y="1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8"/>
                  </a:cxn>
                  <a:cxn ang="0">
                    <a:pos x="21" y="18"/>
                  </a:cxn>
                  <a:cxn ang="0">
                    <a:pos x="30" y="18"/>
                  </a:cxn>
                  <a:cxn ang="0">
                    <a:pos x="30" y="30"/>
                  </a:cxn>
                  <a:cxn ang="0">
                    <a:pos x="30" y="47"/>
                  </a:cxn>
                  <a:cxn ang="0">
                    <a:pos x="30" y="50"/>
                  </a:cxn>
                  <a:cxn ang="0">
                    <a:pos x="30" y="58"/>
                  </a:cxn>
                </a:cxnLst>
                <a:rect l="0" t="0" r="r" b="b"/>
                <a:pathLst>
                  <a:path w="30" h="58">
                    <a:moveTo>
                      <a:pt x="30" y="58"/>
                    </a:moveTo>
                    <a:lnTo>
                      <a:pt x="30" y="50"/>
                    </a:lnTo>
                    <a:lnTo>
                      <a:pt x="30" y="47"/>
                    </a:lnTo>
                    <a:lnTo>
                      <a:pt x="21" y="47"/>
                    </a:lnTo>
                    <a:lnTo>
                      <a:pt x="13" y="47"/>
                    </a:lnTo>
                    <a:lnTo>
                      <a:pt x="8" y="42"/>
                    </a:lnTo>
                    <a:lnTo>
                      <a:pt x="5" y="38"/>
                    </a:lnTo>
                    <a:lnTo>
                      <a:pt x="2" y="34"/>
                    </a:lnTo>
                    <a:lnTo>
                      <a:pt x="1" y="29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7" y="1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8"/>
                    </a:lnTo>
                    <a:lnTo>
                      <a:pt x="21" y="18"/>
                    </a:lnTo>
                    <a:lnTo>
                      <a:pt x="30" y="18"/>
                    </a:lnTo>
                    <a:lnTo>
                      <a:pt x="30" y="30"/>
                    </a:lnTo>
                    <a:lnTo>
                      <a:pt x="30" y="47"/>
                    </a:lnTo>
                    <a:lnTo>
                      <a:pt x="30" y="50"/>
                    </a:lnTo>
                    <a:lnTo>
                      <a:pt x="3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4" name="Freeform 866"/>
              <p:cNvSpPr>
                <a:spLocks/>
              </p:cNvSpPr>
              <p:nvPr/>
            </p:nvSpPr>
            <p:spPr bwMode="auto">
              <a:xfrm>
                <a:off x="1235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8" y="29"/>
                  </a:cxn>
                  <a:cxn ang="0">
                    <a:pos x="18" y="13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47" y="0"/>
                  </a:cxn>
                  <a:cxn ang="0">
                    <a:pos x="47" y="9"/>
                  </a:cxn>
                  <a:cxn ang="0">
                    <a:pos x="47" y="18"/>
                  </a:cxn>
                  <a:cxn ang="0">
                    <a:pos x="38" y="19"/>
                  </a:cxn>
                  <a:cxn ang="0">
                    <a:pos x="30" y="21"/>
                  </a:cxn>
                  <a:cxn ang="0">
                    <a:pos x="23" y="25"/>
                  </a:cxn>
                  <a:cxn ang="0">
                    <a:pos x="18" y="29"/>
                  </a:cxn>
                  <a:cxn ang="0">
                    <a:pos x="18" y="38"/>
                  </a:cxn>
                  <a:cxn ang="0">
                    <a:pos x="18" y="47"/>
                  </a:cxn>
                  <a:cxn ang="0">
                    <a:pos x="9" y="47"/>
                  </a:cxn>
                  <a:cxn ang="0">
                    <a:pos x="0" y="47"/>
                  </a:cxn>
                </a:cxnLst>
                <a:rect l="0" t="0" r="r" b="b"/>
                <a:pathLst>
                  <a:path w="47" h="47">
                    <a:moveTo>
                      <a:pt x="0" y="47"/>
                    </a:moveTo>
                    <a:lnTo>
                      <a:pt x="0" y="38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8" y="13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7" y="18"/>
                    </a:lnTo>
                    <a:lnTo>
                      <a:pt x="38" y="19"/>
                    </a:lnTo>
                    <a:lnTo>
                      <a:pt x="30" y="21"/>
                    </a:lnTo>
                    <a:lnTo>
                      <a:pt x="23" y="25"/>
                    </a:lnTo>
                    <a:lnTo>
                      <a:pt x="18" y="29"/>
                    </a:lnTo>
                    <a:lnTo>
                      <a:pt x="18" y="38"/>
                    </a:lnTo>
                    <a:lnTo>
                      <a:pt x="18" y="47"/>
                    </a:lnTo>
                    <a:lnTo>
                      <a:pt x="9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5" name="Freeform 867"/>
              <p:cNvSpPr>
                <a:spLocks/>
              </p:cNvSpPr>
              <p:nvPr/>
            </p:nvSpPr>
            <p:spPr bwMode="auto">
              <a:xfrm>
                <a:off x="1260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2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6" name="Freeform 868"/>
              <p:cNvSpPr>
                <a:spLocks/>
              </p:cNvSpPr>
              <p:nvPr/>
            </p:nvSpPr>
            <p:spPr bwMode="auto">
              <a:xfrm>
                <a:off x="1261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7" name="Freeform 869"/>
              <p:cNvSpPr>
                <a:spLocks/>
              </p:cNvSpPr>
              <p:nvPr/>
            </p:nvSpPr>
            <p:spPr bwMode="auto">
              <a:xfrm>
                <a:off x="1262" y="484"/>
                <a:ext cx="2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10" y="13"/>
                  </a:cxn>
                  <a:cxn ang="0">
                    <a:pos x="19" y="13"/>
                  </a:cxn>
                  <a:cxn ang="0">
                    <a:pos x="23" y="12"/>
                  </a:cxn>
                  <a:cxn ang="0">
                    <a:pos x="26" y="10"/>
                  </a:cxn>
                  <a:cxn ang="0">
                    <a:pos x="28" y="6"/>
                  </a:cxn>
                  <a:cxn ang="0">
                    <a:pos x="29" y="1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4" y="1"/>
                  </a:cxn>
                  <a:cxn ang="0">
                    <a:pos x="56" y="3"/>
                  </a:cxn>
                  <a:cxn ang="0">
                    <a:pos x="58" y="7"/>
                  </a:cxn>
                  <a:cxn ang="0">
                    <a:pos x="58" y="12"/>
                  </a:cxn>
                  <a:cxn ang="0">
                    <a:pos x="50" y="12"/>
                  </a:cxn>
                  <a:cxn ang="0">
                    <a:pos x="44" y="13"/>
                  </a:cxn>
                  <a:cxn ang="0">
                    <a:pos x="39" y="13"/>
                  </a:cxn>
                  <a:cxn ang="0">
                    <a:pos x="35" y="14"/>
                  </a:cxn>
                  <a:cxn ang="0">
                    <a:pos x="32" y="17"/>
                  </a:cxn>
                  <a:cxn ang="0">
                    <a:pos x="30" y="20"/>
                  </a:cxn>
                  <a:cxn ang="0">
                    <a:pos x="29" y="24"/>
                  </a:cxn>
                  <a:cxn ang="0">
                    <a:pos x="29" y="30"/>
                  </a:cxn>
                  <a:cxn ang="0">
                    <a:pos x="12" y="30"/>
                  </a:cxn>
                  <a:cxn ang="0">
                    <a:pos x="0" y="30"/>
                  </a:cxn>
                </a:cxnLst>
                <a:rect l="0" t="0" r="r" b="b"/>
                <a:pathLst>
                  <a:path w="58" h="30">
                    <a:moveTo>
                      <a:pt x="0" y="30"/>
                    </a:moveTo>
                    <a:lnTo>
                      <a:pt x="0" y="21"/>
                    </a:lnTo>
                    <a:lnTo>
                      <a:pt x="0" y="12"/>
                    </a:lnTo>
                    <a:lnTo>
                      <a:pt x="10" y="13"/>
                    </a:lnTo>
                    <a:lnTo>
                      <a:pt x="19" y="13"/>
                    </a:lnTo>
                    <a:lnTo>
                      <a:pt x="23" y="12"/>
                    </a:lnTo>
                    <a:lnTo>
                      <a:pt x="26" y="10"/>
                    </a:lnTo>
                    <a:lnTo>
                      <a:pt x="28" y="6"/>
                    </a:lnTo>
                    <a:lnTo>
                      <a:pt x="29" y="1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4" y="1"/>
                    </a:lnTo>
                    <a:lnTo>
                      <a:pt x="56" y="3"/>
                    </a:lnTo>
                    <a:lnTo>
                      <a:pt x="58" y="7"/>
                    </a:lnTo>
                    <a:lnTo>
                      <a:pt x="58" y="12"/>
                    </a:lnTo>
                    <a:lnTo>
                      <a:pt x="50" y="12"/>
                    </a:lnTo>
                    <a:lnTo>
                      <a:pt x="44" y="13"/>
                    </a:lnTo>
                    <a:lnTo>
                      <a:pt x="39" y="13"/>
                    </a:lnTo>
                    <a:lnTo>
                      <a:pt x="35" y="14"/>
                    </a:lnTo>
                    <a:lnTo>
                      <a:pt x="32" y="17"/>
                    </a:lnTo>
                    <a:lnTo>
                      <a:pt x="30" y="20"/>
                    </a:lnTo>
                    <a:lnTo>
                      <a:pt x="29" y="24"/>
                    </a:lnTo>
                    <a:lnTo>
                      <a:pt x="29" y="30"/>
                    </a:lnTo>
                    <a:lnTo>
                      <a:pt x="12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8" name="Freeform 870"/>
              <p:cNvSpPr>
                <a:spLocks/>
              </p:cNvSpPr>
              <p:nvPr/>
            </p:nvSpPr>
            <p:spPr bwMode="auto">
              <a:xfrm>
                <a:off x="1266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3"/>
                  </a:cxn>
                  <a:cxn ang="0">
                    <a:pos x="21" y="7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3"/>
                    </a:lnTo>
                    <a:lnTo>
                      <a:pt x="21" y="7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9" name="Freeform 871"/>
              <p:cNvSpPr>
                <a:spLocks/>
              </p:cNvSpPr>
              <p:nvPr/>
            </p:nvSpPr>
            <p:spPr bwMode="auto">
              <a:xfrm>
                <a:off x="1293" y="484"/>
                <a:ext cx="3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1" y="38"/>
                  </a:cxn>
                  <a:cxn ang="0">
                    <a:pos x="3" y="30"/>
                  </a:cxn>
                  <a:cxn ang="0">
                    <a:pos x="7" y="23"/>
                  </a:cxn>
                  <a:cxn ang="0">
                    <a:pos x="11" y="18"/>
                  </a:cxn>
                  <a:cxn ang="0">
                    <a:pos x="20" y="18"/>
                  </a:cxn>
                  <a:cxn ang="0">
                    <a:pos x="29" y="18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59" y="0"/>
                  </a:cxn>
                  <a:cxn ang="0">
                    <a:pos x="60" y="6"/>
                  </a:cxn>
                  <a:cxn ang="0">
                    <a:pos x="62" y="13"/>
                  </a:cxn>
                  <a:cxn ang="0">
                    <a:pos x="66" y="21"/>
                  </a:cxn>
                  <a:cxn ang="0">
                    <a:pos x="70" y="29"/>
                  </a:cxn>
                  <a:cxn ang="0">
                    <a:pos x="79" y="29"/>
                  </a:cxn>
                  <a:cxn ang="0">
                    <a:pos x="88" y="29"/>
                  </a:cxn>
                  <a:cxn ang="0">
                    <a:pos x="88" y="38"/>
                  </a:cxn>
                  <a:cxn ang="0">
                    <a:pos x="88" y="47"/>
                  </a:cxn>
                  <a:cxn ang="0">
                    <a:pos x="79" y="47"/>
                  </a:cxn>
                  <a:cxn ang="0">
                    <a:pos x="70" y="47"/>
                  </a:cxn>
                  <a:cxn ang="0">
                    <a:pos x="70" y="38"/>
                  </a:cxn>
                  <a:cxn ang="0">
                    <a:pos x="70" y="29"/>
                  </a:cxn>
                  <a:cxn ang="0">
                    <a:pos x="53" y="29"/>
                  </a:cxn>
                  <a:cxn ang="0">
                    <a:pos x="40" y="29"/>
                  </a:cxn>
                  <a:cxn ang="0">
                    <a:pos x="32" y="21"/>
                  </a:cxn>
                  <a:cxn ang="0">
                    <a:pos x="29" y="18"/>
                  </a:cxn>
                  <a:cxn ang="0">
                    <a:pos x="29" y="30"/>
                  </a:cxn>
                  <a:cxn ang="0">
                    <a:pos x="29" y="47"/>
                  </a:cxn>
                  <a:cxn ang="0">
                    <a:pos x="12" y="47"/>
                  </a:cxn>
                  <a:cxn ang="0">
                    <a:pos x="0" y="47"/>
                  </a:cxn>
                </a:cxnLst>
                <a:rect l="0" t="0" r="r" b="b"/>
                <a:pathLst>
                  <a:path w="88" h="47">
                    <a:moveTo>
                      <a:pt x="0" y="47"/>
                    </a:moveTo>
                    <a:lnTo>
                      <a:pt x="1" y="38"/>
                    </a:lnTo>
                    <a:lnTo>
                      <a:pt x="3" y="30"/>
                    </a:lnTo>
                    <a:lnTo>
                      <a:pt x="7" y="23"/>
                    </a:lnTo>
                    <a:lnTo>
                      <a:pt x="11" y="18"/>
                    </a:lnTo>
                    <a:lnTo>
                      <a:pt x="20" y="18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9" y="0"/>
                    </a:lnTo>
                    <a:lnTo>
                      <a:pt x="60" y="6"/>
                    </a:lnTo>
                    <a:lnTo>
                      <a:pt x="62" y="13"/>
                    </a:lnTo>
                    <a:lnTo>
                      <a:pt x="66" y="21"/>
                    </a:lnTo>
                    <a:lnTo>
                      <a:pt x="70" y="29"/>
                    </a:lnTo>
                    <a:lnTo>
                      <a:pt x="79" y="29"/>
                    </a:lnTo>
                    <a:lnTo>
                      <a:pt x="88" y="29"/>
                    </a:lnTo>
                    <a:lnTo>
                      <a:pt x="88" y="38"/>
                    </a:lnTo>
                    <a:lnTo>
                      <a:pt x="88" y="47"/>
                    </a:lnTo>
                    <a:lnTo>
                      <a:pt x="79" y="47"/>
                    </a:lnTo>
                    <a:lnTo>
                      <a:pt x="70" y="47"/>
                    </a:lnTo>
                    <a:lnTo>
                      <a:pt x="70" y="38"/>
                    </a:lnTo>
                    <a:lnTo>
                      <a:pt x="70" y="29"/>
                    </a:lnTo>
                    <a:lnTo>
                      <a:pt x="53" y="29"/>
                    </a:lnTo>
                    <a:lnTo>
                      <a:pt x="40" y="29"/>
                    </a:lnTo>
                    <a:lnTo>
                      <a:pt x="32" y="21"/>
                    </a:lnTo>
                    <a:lnTo>
                      <a:pt x="29" y="18"/>
                    </a:lnTo>
                    <a:lnTo>
                      <a:pt x="29" y="30"/>
                    </a:lnTo>
                    <a:lnTo>
                      <a:pt x="29" y="47"/>
                    </a:lnTo>
                    <a:lnTo>
                      <a:pt x="1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0" name="Freeform 872"/>
              <p:cNvSpPr>
                <a:spLocks/>
              </p:cNvSpPr>
              <p:nvPr/>
            </p:nvSpPr>
            <p:spPr bwMode="auto">
              <a:xfrm>
                <a:off x="1316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1" name="Freeform 873"/>
              <p:cNvSpPr>
                <a:spLocks/>
              </p:cNvSpPr>
              <p:nvPr/>
            </p:nvSpPr>
            <p:spPr bwMode="auto">
              <a:xfrm>
                <a:off x="1320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2" name="Freeform 874"/>
              <p:cNvSpPr>
                <a:spLocks/>
              </p:cNvSpPr>
              <p:nvPr/>
            </p:nvSpPr>
            <p:spPr bwMode="auto">
              <a:xfrm>
                <a:off x="1324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7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3" name="Freeform 875"/>
              <p:cNvSpPr>
                <a:spLocks/>
              </p:cNvSpPr>
              <p:nvPr/>
            </p:nvSpPr>
            <p:spPr bwMode="auto">
              <a:xfrm>
                <a:off x="1364" y="48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4" name="Freeform 876"/>
              <p:cNvSpPr>
                <a:spLocks/>
              </p:cNvSpPr>
              <p:nvPr/>
            </p:nvSpPr>
            <p:spPr bwMode="auto">
              <a:xfrm>
                <a:off x="1382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3"/>
                  </a:cxn>
                  <a:cxn ang="0">
                    <a:pos x="20" y="7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3"/>
                    </a:lnTo>
                    <a:lnTo>
                      <a:pt x="20" y="7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5" name="Freeform 877"/>
              <p:cNvSpPr>
                <a:spLocks/>
              </p:cNvSpPr>
              <p:nvPr/>
            </p:nvSpPr>
            <p:spPr bwMode="auto">
              <a:xfrm>
                <a:off x="1240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9" y="0"/>
                  </a:cxn>
                  <a:cxn ang="0">
                    <a:pos x="19" y="13"/>
                  </a:cxn>
                  <a:cxn ang="0">
                    <a:pos x="19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19" y="13"/>
                    </a:lnTo>
                    <a:lnTo>
                      <a:pt x="19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6" name="Freeform 878"/>
              <p:cNvSpPr>
                <a:spLocks/>
              </p:cNvSpPr>
              <p:nvPr/>
            </p:nvSpPr>
            <p:spPr bwMode="auto">
              <a:xfrm>
                <a:off x="1267" y="484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3" y="21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6" y="6"/>
                  </a:cxn>
                  <a:cxn ang="0">
                    <a:pos x="20" y="13"/>
                  </a:cxn>
                  <a:cxn ang="0">
                    <a:pos x="25" y="21"/>
                  </a:cxn>
                  <a:cxn ang="0">
                    <a:pos x="30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30" h="29">
                    <a:moveTo>
                      <a:pt x="11" y="29"/>
                    </a:moveTo>
                    <a:lnTo>
                      <a:pt x="3" y="21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6" y="6"/>
                    </a:lnTo>
                    <a:lnTo>
                      <a:pt x="20" y="13"/>
                    </a:lnTo>
                    <a:lnTo>
                      <a:pt x="25" y="21"/>
                    </a:lnTo>
                    <a:lnTo>
                      <a:pt x="30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7" name="Freeform 879"/>
              <p:cNvSpPr>
                <a:spLocks/>
              </p:cNvSpPr>
              <p:nvPr/>
            </p:nvSpPr>
            <p:spPr bwMode="auto">
              <a:xfrm>
                <a:off x="1288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8" name="Freeform 880"/>
              <p:cNvSpPr>
                <a:spLocks/>
              </p:cNvSpPr>
              <p:nvPr/>
            </p:nvSpPr>
            <p:spPr bwMode="auto">
              <a:xfrm>
                <a:off x="1292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9" name="Freeform 881"/>
              <p:cNvSpPr>
                <a:spLocks/>
              </p:cNvSpPr>
              <p:nvPr/>
            </p:nvSpPr>
            <p:spPr bwMode="auto">
              <a:xfrm>
                <a:off x="1325" y="484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31" y="17"/>
                  </a:cxn>
                  <a:cxn ang="0">
                    <a:pos x="40" y="17"/>
                  </a:cxn>
                  <a:cxn ang="0">
                    <a:pos x="43" y="18"/>
                  </a:cxn>
                  <a:cxn ang="0">
                    <a:pos x="46" y="20"/>
                  </a:cxn>
                  <a:cxn ang="0">
                    <a:pos x="47" y="24"/>
                  </a:cxn>
                  <a:cxn ang="0">
                    <a:pos x="48" y="29"/>
                  </a:cxn>
                  <a:cxn ang="0">
                    <a:pos x="31" y="29"/>
                  </a:cxn>
                  <a:cxn ang="0">
                    <a:pos x="18" y="29"/>
                  </a:cxn>
                </a:cxnLst>
                <a:rect l="0" t="0" r="r" b="b"/>
                <a:pathLst>
                  <a:path w="48" h="29">
                    <a:moveTo>
                      <a:pt x="18" y="29"/>
                    </a:moveTo>
                    <a:lnTo>
                      <a:pt x="18" y="21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31" y="17"/>
                    </a:lnTo>
                    <a:lnTo>
                      <a:pt x="40" y="17"/>
                    </a:lnTo>
                    <a:lnTo>
                      <a:pt x="43" y="18"/>
                    </a:lnTo>
                    <a:lnTo>
                      <a:pt x="46" y="20"/>
                    </a:lnTo>
                    <a:lnTo>
                      <a:pt x="47" y="24"/>
                    </a:lnTo>
                    <a:lnTo>
                      <a:pt x="48" y="29"/>
                    </a:lnTo>
                    <a:lnTo>
                      <a:pt x="31" y="29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0" name="Freeform 882"/>
              <p:cNvSpPr>
                <a:spLocks/>
              </p:cNvSpPr>
              <p:nvPr/>
            </p:nvSpPr>
            <p:spPr bwMode="auto">
              <a:xfrm>
                <a:off x="1365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1" name="Freeform 883"/>
              <p:cNvSpPr>
                <a:spLocks/>
              </p:cNvSpPr>
              <p:nvPr/>
            </p:nvSpPr>
            <p:spPr bwMode="auto">
              <a:xfrm>
                <a:off x="1227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2" name="Freeform 884"/>
              <p:cNvSpPr>
                <a:spLocks/>
              </p:cNvSpPr>
              <p:nvPr/>
            </p:nvSpPr>
            <p:spPr bwMode="auto">
              <a:xfrm>
                <a:off x="1234" y="483"/>
                <a:ext cx="2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8"/>
                  </a:cxn>
                  <a:cxn ang="0">
                    <a:pos x="3" y="30"/>
                  </a:cxn>
                  <a:cxn ang="0">
                    <a:pos x="7" y="23"/>
                  </a:cxn>
                  <a:cxn ang="0">
                    <a:pos x="11" y="18"/>
                  </a:cxn>
                  <a:cxn ang="0">
                    <a:pos x="24" y="18"/>
                  </a:cxn>
                  <a:cxn ang="0">
                    <a:pos x="40" y="18"/>
                  </a:cxn>
                  <a:cxn ang="0">
                    <a:pos x="40" y="9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58" y="9"/>
                  </a:cxn>
                  <a:cxn ang="0">
                    <a:pos x="58" y="18"/>
                  </a:cxn>
                  <a:cxn ang="0">
                    <a:pos x="53" y="19"/>
                  </a:cxn>
                  <a:cxn ang="0">
                    <a:pos x="49" y="21"/>
                  </a:cxn>
                  <a:cxn ang="0">
                    <a:pos x="45" y="25"/>
                  </a:cxn>
                  <a:cxn ang="0">
                    <a:pos x="40" y="29"/>
                  </a:cxn>
                  <a:cxn ang="0">
                    <a:pos x="26" y="30"/>
                  </a:cxn>
                  <a:cxn ang="0">
                    <a:pos x="17" y="32"/>
                  </a:cxn>
                  <a:cxn ang="0">
                    <a:pos x="13" y="35"/>
                  </a:cxn>
                  <a:cxn ang="0">
                    <a:pos x="11" y="38"/>
                  </a:cxn>
                  <a:cxn ang="0">
                    <a:pos x="10" y="41"/>
                  </a:cxn>
                  <a:cxn ang="0">
                    <a:pos x="9" y="44"/>
                  </a:cxn>
                  <a:cxn ang="0">
                    <a:pos x="8" y="45"/>
                  </a:cxn>
                  <a:cxn ang="0">
                    <a:pos x="6" y="46"/>
                  </a:cxn>
                  <a:cxn ang="0">
                    <a:pos x="3" y="46"/>
                  </a:cxn>
                  <a:cxn ang="0">
                    <a:pos x="0" y="47"/>
                  </a:cxn>
                </a:cxnLst>
                <a:rect l="0" t="0" r="r" b="b"/>
                <a:pathLst>
                  <a:path w="58" h="47">
                    <a:moveTo>
                      <a:pt x="0" y="47"/>
                    </a:moveTo>
                    <a:lnTo>
                      <a:pt x="0" y="38"/>
                    </a:lnTo>
                    <a:lnTo>
                      <a:pt x="3" y="30"/>
                    </a:lnTo>
                    <a:lnTo>
                      <a:pt x="7" y="23"/>
                    </a:lnTo>
                    <a:lnTo>
                      <a:pt x="11" y="18"/>
                    </a:lnTo>
                    <a:lnTo>
                      <a:pt x="24" y="18"/>
                    </a:lnTo>
                    <a:lnTo>
                      <a:pt x="40" y="18"/>
                    </a:lnTo>
                    <a:lnTo>
                      <a:pt x="40" y="9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8"/>
                    </a:lnTo>
                    <a:lnTo>
                      <a:pt x="53" y="19"/>
                    </a:lnTo>
                    <a:lnTo>
                      <a:pt x="49" y="21"/>
                    </a:lnTo>
                    <a:lnTo>
                      <a:pt x="45" y="25"/>
                    </a:lnTo>
                    <a:lnTo>
                      <a:pt x="40" y="29"/>
                    </a:lnTo>
                    <a:lnTo>
                      <a:pt x="26" y="30"/>
                    </a:lnTo>
                    <a:lnTo>
                      <a:pt x="17" y="32"/>
                    </a:lnTo>
                    <a:lnTo>
                      <a:pt x="13" y="35"/>
                    </a:lnTo>
                    <a:lnTo>
                      <a:pt x="11" y="38"/>
                    </a:lnTo>
                    <a:lnTo>
                      <a:pt x="10" y="41"/>
                    </a:lnTo>
                    <a:lnTo>
                      <a:pt x="9" y="44"/>
                    </a:lnTo>
                    <a:lnTo>
                      <a:pt x="8" y="45"/>
                    </a:lnTo>
                    <a:lnTo>
                      <a:pt x="6" y="46"/>
                    </a:lnTo>
                    <a:lnTo>
                      <a:pt x="3" y="46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3" name="Freeform 885"/>
              <p:cNvSpPr>
                <a:spLocks/>
              </p:cNvSpPr>
              <p:nvPr/>
            </p:nvSpPr>
            <p:spPr bwMode="auto">
              <a:xfrm>
                <a:off x="1252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4" name="Freeform 886"/>
              <p:cNvSpPr>
                <a:spLocks/>
              </p:cNvSpPr>
              <p:nvPr/>
            </p:nvSpPr>
            <p:spPr bwMode="auto">
              <a:xfrm>
                <a:off x="1261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5" name="Freeform 887"/>
              <p:cNvSpPr>
                <a:spLocks/>
              </p:cNvSpPr>
              <p:nvPr/>
            </p:nvSpPr>
            <p:spPr bwMode="auto">
              <a:xfrm>
                <a:off x="1290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7" y="5"/>
                  </a:cxn>
                  <a:cxn ang="0">
                    <a:pos x="3" y="9"/>
                  </a:cxn>
                  <a:cxn ang="0">
                    <a:pos x="1" y="13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7" y="5"/>
                    </a:lnTo>
                    <a:lnTo>
                      <a:pt x="3" y="9"/>
                    </a:lnTo>
                    <a:lnTo>
                      <a:pt x="1" y="1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6" name="Freeform 888"/>
              <p:cNvSpPr>
                <a:spLocks/>
              </p:cNvSpPr>
              <p:nvPr/>
            </p:nvSpPr>
            <p:spPr bwMode="auto">
              <a:xfrm>
                <a:off x="1293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7" name="Freeform 889"/>
              <p:cNvSpPr>
                <a:spLocks/>
              </p:cNvSpPr>
              <p:nvPr/>
            </p:nvSpPr>
            <p:spPr bwMode="auto">
              <a:xfrm>
                <a:off x="1300" y="478"/>
                <a:ext cx="1" cy="6"/>
              </a:xfrm>
              <a:custGeom>
                <a:avLst/>
                <a:gdLst/>
                <a:ahLst/>
                <a:cxnLst>
                  <a:cxn ang="0">
                    <a:pos x="17" y="292"/>
                  </a:cxn>
                  <a:cxn ang="0">
                    <a:pos x="8" y="283"/>
                  </a:cxn>
                  <a:cxn ang="0">
                    <a:pos x="0" y="274"/>
                  </a:cxn>
                  <a:cxn ang="0">
                    <a:pos x="0" y="257"/>
                  </a:cxn>
                  <a:cxn ang="0">
                    <a:pos x="0" y="239"/>
                  </a:cxn>
                  <a:cxn ang="0">
                    <a:pos x="0" y="222"/>
                  </a:cxn>
                  <a:cxn ang="0">
                    <a:pos x="0" y="205"/>
                  </a:cxn>
                  <a:cxn ang="0">
                    <a:pos x="8" y="205"/>
                  </a:cxn>
                  <a:cxn ang="0">
                    <a:pos x="17" y="205"/>
                  </a:cxn>
                  <a:cxn ang="0">
                    <a:pos x="8" y="196"/>
                  </a:cxn>
                  <a:cxn ang="0">
                    <a:pos x="0" y="187"/>
                  </a:cxn>
                  <a:cxn ang="0">
                    <a:pos x="0" y="170"/>
                  </a:cxn>
                  <a:cxn ang="0">
                    <a:pos x="0" y="158"/>
                  </a:cxn>
                  <a:cxn ang="0">
                    <a:pos x="4" y="154"/>
                  </a:cxn>
                  <a:cxn ang="0">
                    <a:pos x="8" y="150"/>
                  </a:cxn>
                  <a:cxn ang="0">
                    <a:pos x="13" y="148"/>
                  </a:cxn>
                  <a:cxn ang="0">
                    <a:pos x="17" y="146"/>
                  </a:cxn>
                  <a:cxn ang="0">
                    <a:pos x="8" y="146"/>
                  </a:cxn>
                  <a:cxn ang="0">
                    <a:pos x="0" y="146"/>
                  </a:cxn>
                  <a:cxn ang="0">
                    <a:pos x="0" y="126"/>
                  </a:cxn>
                  <a:cxn ang="0">
                    <a:pos x="0" y="107"/>
                  </a:cxn>
                  <a:cxn ang="0">
                    <a:pos x="0" y="89"/>
                  </a:cxn>
                  <a:cxn ang="0">
                    <a:pos x="0" y="71"/>
                  </a:cxn>
                  <a:cxn ang="0">
                    <a:pos x="4" y="67"/>
                  </a:cxn>
                  <a:cxn ang="0">
                    <a:pos x="8" y="63"/>
                  </a:cxn>
                  <a:cxn ang="0">
                    <a:pos x="13" y="60"/>
                  </a:cxn>
                  <a:cxn ang="0">
                    <a:pos x="17" y="59"/>
                  </a:cxn>
                  <a:cxn ang="0">
                    <a:pos x="8" y="59"/>
                  </a:cxn>
                  <a:cxn ang="0">
                    <a:pos x="0" y="59"/>
                  </a:cxn>
                  <a:cxn ang="0">
                    <a:pos x="0" y="51"/>
                  </a:cxn>
                  <a:cxn ang="0">
                    <a:pos x="0" y="42"/>
                  </a:cxn>
                  <a:cxn ang="0">
                    <a:pos x="4" y="38"/>
                  </a:cxn>
                  <a:cxn ang="0">
                    <a:pos x="8" y="34"/>
                  </a:cxn>
                  <a:cxn ang="0">
                    <a:pos x="13" y="31"/>
                  </a:cxn>
                  <a:cxn ang="0">
                    <a:pos x="17" y="30"/>
                  </a:cxn>
                  <a:cxn ang="0">
                    <a:pos x="8" y="30"/>
                  </a:cxn>
                  <a:cxn ang="0">
                    <a:pos x="0" y="30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28"/>
                  </a:cxn>
                  <a:cxn ang="0">
                    <a:pos x="29" y="57"/>
                  </a:cxn>
                  <a:cxn ang="0">
                    <a:pos x="29" y="87"/>
                  </a:cxn>
                  <a:cxn ang="0">
                    <a:pos x="29" y="117"/>
                  </a:cxn>
                  <a:cxn ang="0">
                    <a:pos x="29" y="121"/>
                  </a:cxn>
                  <a:cxn ang="0">
                    <a:pos x="29" y="129"/>
                  </a:cxn>
                  <a:cxn ang="0">
                    <a:pos x="29" y="139"/>
                  </a:cxn>
                  <a:cxn ang="0">
                    <a:pos x="29" y="150"/>
                  </a:cxn>
                  <a:cxn ang="0">
                    <a:pos x="29" y="163"/>
                  </a:cxn>
                  <a:cxn ang="0">
                    <a:pos x="29" y="176"/>
                  </a:cxn>
                  <a:cxn ang="0">
                    <a:pos x="29" y="179"/>
                  </a:cxn>
                  <a:cxn ang="0">
                    <a:pos x="29" y="187"/>
                  </a:cxn>
                  <a:cxn ang="0">
                    <a:pos x="29" y="205"/>
                  </a:cxn>
                  <a:cxn ang="0">
                    <a:pos x="29" y="223"/>
                  </a:cxn>
                  <a:cxn ang="0">
                    <a:pos x="29" y="242"/>
                  </a:cxn>
                  <a:cxn ang="0">
                    <a:pos x="29" y="263"/>
                  </a:cxn>
                  <a:cxn ang="0">
                    <a:pos x="29" y="266"/>
                  </a:cxn>
                  <a:cxn ang="0">
                    <a:pos x="29" y="274"/>
                  </a:cxn>
                  <a:cxn ang="0">
                    <a:pos x="24" y="279"/>
                  </a:cxn>
                  <a:cxn ang="0">
                    <a:pos x="21" y="283"/>
                  </a:cxn>
                  <a:cxn ang="0">
                    <a:pos x="18" y="287"/>
                  </a:cxn>
                  <a:cxn ang="0">
                    <a:pos x="17" y="292"/>
                  </a:cxn>
                </a:cxnLst>
                <a:rect l="0" t="0" r="r" b="b"/>
                <a:pathLst>
                  <a:path w="29" h="292">
                    <a:moveTo>
                      <a:pt x="17" y="292"/>
                    </a:moveTo>
                    <a:lnTo>
                      <a:pt x="8" y="283"/>
                    </a:lnTo>
                    <a:lnTo>
                      <a:pt x="0" y="274"/>
                    </a:lnTo>
                    <a:lnTo>
                      <a:pt x="0" y="257"/>
                    </a:lnTo>
                    <a:lnTo>
                      <a:pt x="0" y="239"/>
                    </a:lnTo>
                    <a:lnTo>
                      <a:pt x="0" y="222"/>
                    </a:lnTo>
                    <a:lnTo>
                      <a:pt x="0" y="205"/>
                    </a:lnTo>
                    <a:lnTo>
                      <a:pt x="8" y="205"/>
                    </a:lnTo>
                    <a:lnTo>
                      <a:pt x="17" y="205"/>
                    </a:lnTo>
                    <a:lnTo>
                      <a:pt x="8" y="196"/>
                    </a:lnTo>
                    <a:lnTo>
                      <a:pt x="0" y="187"/>
                    </a:lnTo>
                    <a:lnTo>
                      <a:pt x="0" y="170"/>
                    </a:lnTo>
                    <a:lnTo>
                      <a:pt x="0" y="158"/>
                    </a:lnTo>
                    <a:lnTo>
                      <a:pt x="4" y="154"/>
                    </a:lnTo>
                    <a:lnTo>
                      <a:pt x="8" y="150"/>
                    </a:lnTo>
                    <a:lnTo>
                      <a:pt x="13" y="148"/>
                    </a:lnTo>
                    <a:lnTo>
                      <a:pt x="17" y="146"/>
                    </a:lnTo>
                    <a:lnTo>
                      <a:pt x="8" y="146"/>
                    </a:lnTo>
                    <a:lnTo>
                      <a:pt x="0" y="146"/>
                    </a:lnTo>
                    <a:lnTo>
                      <a:pt x="0" y="126"/>
                    </a:lnTo>
                    <a:lnTo>
                      <a:pt x="0" y="107"/>
                    </a:lnTo>
                    <a:lnTo>
                      <a:pt x="0" y="89"/>
                    </a:lnTo>
                    <a:lnTo>
                      <a:pt x="0" y="71"/>
                    </a:lnTo>
                    <a:lnTo>
                      <a:pt x="4" y="67"/>
                    </a:lnTo>
                    <a:lnTo>
                      <a:pt x="8" y="63"/>
                    </a:lnTo>
                    <a:lnTo>
                      <a:pt x="13" y="60"/>
                    </a:lnTo>
                    <a:lnTo>
                      <a:pt x="17" y="59"/>
                    </a:lnTo>
                    <a:lnTo>
                      <a:pt x="8" y="59"/>
                    </a:lnTo>
                    <a:lnTo>
                      <a:pt x="0" y="59"/>
                    </a:lnTo>
                    <a:lnTo>
                      <a:pt x="0" y="51"/>
                    </a:lnTo>
                    <a:lnTo>
                      <a:pt x="0" y="42"/>
                    </a:lnTo>
                    <a:lnTo>
                      <a:pt x="4" y="38"/>
                    </a:lnTo>
                    <a:lnTo>
                      <a:pt x="8" y="34"/>
                    </a:lnTo>
                    <a:lnTo>
                      <a:pt x="13" y="31"/>
                    </a:lnTo>
                    <a:lnTo>
                      <a:pt x="17" y="30"/>
                    </a:lnTo>
                    <a:lnTo>
                      <a:pt x="8" y="30"/>
                    </a:lnTo>
                    <a:lnTo>
                      <a:pt x="0" y="30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28"/>
                    </a:lnTo>
                    <a:lnTo>
                      <a:pt x="29" y="57"/>
                    </a:lnTo>
                    <a:lnTo>
                      <a:pt x="29" y="87"/>
                    </a:lnTo>
                    <a:lnTo>
                      <a:pt x="29" y="117"/>
                    </a:lnTo>
                    <a:lnTo>
                      <a:pt x="29" y="121"/>
                    </a:lnTo>
                    <a:lnTo>
                      <a:pt x="29" y="129"/>
                    </a:lnTo>
                    <a:lnTo>
                      <a:pt x="29" y="139"/>
                    </a:lnTo>
                    <a:lnTo>
                      <a:pt x="29" y="150"/>
                    </a:lnTo>
                    <a:lnTo>
                      <a:pt x="29" y="163"/>
                    </a:lnTo>
                    <a:lnTo>
                      <a:pt x="29" y="176"/>
                    </a:lnTo>
                    <a:lnTo>
                      <a:pt x="29" y="179"/>
                    </a:lnTo>
                    <a:lnTo>
                      <a:pt x="29" y="187"/>
                    </a:lnTo>
                    <a:lnTo>
                      <a:pt x="29" y="205"/>
                    </a:lnTo>
                    <a:lnTo>
                      <a:pt x="29" y="223"/>
                    </a:lnTo>
                    <a:lnTo>
                      <a:pt x="29" y="242"/>
                    </a:lnTo>
                    <a:lnTo>
                      <a:pt x="29" y="263"/>
                    </a:lnTo>
                    <a:lnTo>
                      <a:pt x="29" y="266"/>
                    </a:lnTo>
                    <a:lnTo>
                      <a:pt x="29" y="274"/>
                    </a:lnTo>
                    <a:lnTo>
                      <a:pt x="24" y="279"/>
                    </a:lnTo>
                    <a:lnTo>
                      <a:pt x="21" y="283"/>
                    </a:lnTo>
                    <a:lnTo>
                      <a:pt x="18" y="287"/>
                    </a:lnTo>
                    <a:lnTo>
                      <a:pt x="17" y="2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8" name="Freeform 890"/>
              <p:cNvSpPr>
                <a:spLocks/>
              </p:cNvSpPr>
              <p:nvPr/>
            </p:nvSpPr>
            <p:spPr bwMode="auto">
              <a:xfrm>
                <a:off x="1312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9" name="Freeform 891"/>
              <p:cNvSpPr>
                <a:spLocks/>
              </p:cNvSpPr>
              <p:nvPr/>
            </p:nvSpPr>
            <p:spPr bwMode="auto">
              <a:xfrm>
                <a:off x="1320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" y="67"/>
                  </a:cxn>
                  <a:cxn ang="0">
                    <a:pos x="3" y="59"/>
                  </a:cxn>
                  <a:cxn ang="0">
                    <a:pos x="7" y="52"/>
                  </a:cxn>
                  <a:cxn ang="0">
                    <a:pos x="11" y="47"/>
                  </a:cxn>
                  <a:cxn ang="0">
                    <a:pos x="20" y="47"/>
                  </a:cxn>
                  <a:cxn ang="0">
                    <a:pos x="29" y="47"/>
                  </a:cxn>
                  <a:cxn ang="0">
                    <a:pos x="28" y="32"/>
                  </a:cxn>
                  <a:cxn ang="0">
                    <a:pos x="28" y="17"/>
                  </a:cxn>
                  <a:cxn ang="0">
                    <a:pos x="29" y="10"/>
                  </a:cxn>
                  <a:cxn ang="0">
                    <a:pos x="31" y="5"/>
                  </a:cxn>
                  <a:cxn ang="0">
                    <a:pos x="33" y="3"/>
                  </a:cxn>
                  <a:cxn ang="0">
                    <a:pos x="35" y="1"/>
                  </a:cxn>
                  <a:cxn ang="0">
                    <a:pos x="37" y="1"/>
                  </a:cxn>
                  <a:cxn ang="0">
                    <a:pos x="40" y="0"/>
                  </a:cxn>
                  <a:cxn ang="0">
                    <a:pos x="40" y="10"/>
                  </a:cxn>
                  <a:cxn ang="0">
                    <a:pos x="40" y="21"/>
                  </a:cxn>
                  <a:cxn ang="0">
                    <a:pos x="40" y="34"/>
                  </a:cxn>
                  <a:cxn ang="0">
                    <a:pos x="40" y="47"/>
                  </a:cxn>
                  <a:cxn ang="0">
                    <a:pos x="36" y="48"/>
                  </a:cxn>
                  <a:cxn ang="0">
                    <a:pos x="32" y="50"/>
                  </a:cxn>
                  <a:cxn ang="0">
                    <a:pos x="30" y="54"/>
                  </a:cxn>
                  <a:cxn ang="0">
                    <a:pos x="29" y="58"/>
                  </a:cxn>
                  <a:cxn ang="0">
                    <a:pos x="20" y="59"/>
                  </a:cxn>
                  <a:cxn ang="0">
                    <a:pos x="15" y="61"/>
                  </a:cxn>
                  <a:cxn ang="0">
                    <a:pos x="13" y="64"/>
                  </a:cxn>
                  <a:cxn ang="0">
                    <a:pos x="12" y="67"/>
                  </a:cxn>
                  <a:cxn ang="0">
                    <a:pos x="11" y="70"/>
                  </a:cxn>
                  <a:cxn ang="0">
                    <a:pos x="10" y="73"/>
                  </a:cxn>
                  <a:cxn ang="0">
                    <a:pos x="8" y="74"/>
                  </a:cxn>
                  <a:cxn ang="0">
                    <a:pos x="6" y="75"/>
                  </a:cxn>
                  <a:cxn ang="0">
                    <a:pos x="3" y="75"/>
                  </a:cxn>
                  <a:cxn ang="0">
                    <a:pos x="0" y="76"/>
                  </a:cxn>
                </a:cxnLst>
                <a:rect l="0" t="0" r="r" b="b"/>
                <a:pathLst>
                  <a:path w="40" h="76">
                    <a:moveTo>
                      <a:pt x="0" y="76"/>
                    </a:moveTo>
                    <a:lnTo>
                      <a:pt x="1" y="67"/>
                    </a:lnTo>
                    <a:lnTo>
                      <a:pt x="3" y="59"/>
                    </a:lnTo>
                    <a:lnTo>
                      <a:pt x="7" y="52"/>
                    </a:lnTo>
                    <a:lnTo>
                      <a:pt x="11" y="47"/>
                    </a:lnTo>
                    <a:lnTo>
                      <a:pt x="20" y="47"/>
                    </a:lnTo>
                    <a:lnTo>
                      <a:pt x="29" y="47"/>
                    </a:lnTo>
                    <a:lnTo>
                      <a:pt x="28" y="32"/>
                    </a:lnTo>
                    <a:lnTo>
                      <a:pt x="28" y="17"/>
                    </a:lnTo>
                    <a:lnTo>
                      <a:pt x="29" y="10"/>
                    </a:lnTo>
                    <a:lnTo>
                      <a:pt x="31" y="5"/>
                    </a:lnTo>
                    <a:lnTo>
                      <a:pt x="33" y="3"/>
                    </a:lnTo>
                    <a:lnTo>
                      <a:pt x="35" y="1"/>
                    </a:lnTo>
                    <a:lnTo>
                      <a:pt x="37" y="1"/>
                    </a:lnTo>
                    <a:lnTo>
                      <a:pt x="40" y="0"/>
                    </a:lnTo>
                    <a:lnTo>
                      <a:pt x="40" y="10"/>
                    </a:lnTo>
                    <a:lnTo>
                      <a:pt x="40" y="21"/>
                    </a:lnTo>
                    <a:lnTo>
                      <a:pt x="40" y="34"/>
                    </a:lnTo>
                    <a:lnTo>
                      <a:pt x="40" y="47"/>
                    </a:lnTo>
                    <a:lnTo>
                      <a:pt x="36" y="48"/>
                    </a:lnTo>
                    <a:lnTo>
                      <a:pt x="32" y="50"/>
                    </a:lnTo>
                    <a:lnTo>
                      <a:pt x="30" y="54"/>
                    </a:lnTo>
                    <a:lnTo>
                      <a:pt x="29" y="58"/>
                    </a:lnTo>
                    <a:lnTo>
                      <a:pt x="20" y="59"/>
                    </a:lnTo>
                    <a:lnTo>
                      <a:pt x="15" y="61"/>
                    </a:lnTo>
                    <a:lnTo>
                      <a:pt x="13" y="64"/>
                    </a:lnTo>
                    <a:lnTo>
                      <a:pt x="12" y="67"/>
                    </a:lnTo>
                    <a:lnTo>
                      <a:pt x="11" y="70"/>
                    </a:lnTo>
                    <a:lnTo>
                      <a:pt x="10" y="73"/>
                    </a:lnTo>
                    <a:lnTo>
                      <a:pt x="8" y="74"/>
                    </a:lnTo>
                    <a:lnTo>
                      <a:pt x="6" y="75"/>
                    </a:lnTo>
                    <a:lnTo>
                      <a:pt x="3" y="75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0" name="Freeform 892"/>
              <p:cNvSpPr>
                <a:spLocks/>
              </p:cNvSpPr>
              <p:nvPr/>
            </p:nvSpPr>
            <p:spPr bwMode="auto">
              <a:xfrm>
                <a:off x="1219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1" name="Freeform 893"/>
              <p:cNvSpPr>
                <a:spLocks/>
              </p:cNvSpPr>
              <p:nvPr/>
            </p:nvSpPr>
            <p:spPr bwMode="auto">
              <a:xfrm>
                <a:off x="1231" y="483"/>
                <a:ext cx="1" cy="1"/>
              </a:xfrm>
              <a:custGeom>
                <a:avLst/>
                <a:gdLst/>
                <a:ahLst/>
                <a:cxnLst>
                  <a:cxn ang="0">
                    <a:pos x="12" y="40"/>
                  </a:cxn>
                  <a:cxn ang="0">
                    <a:pos x="4" y="32"/>
                  </a:cxn>
                  <a:cxn ang="0">
                    <a:pos x="0" y="29"/>
                  </a:cxn>
                  <a:cxn ang="0">
                    <a:pos x="1" y="20"/>
                  </a:cxn>
                  <a:cxn ang="0">
                    <a:pos x="4" y="12"/>
                  </a:cxn>
                  <a:cxn ang="0">
                    <a:pos x="8" y="5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9" y="11"/>
                  </a:cxn>
                  <a:cxn ang="0">
                    <a:pos x="24" y="11"/>
                  </a:cxn>
                  <a:cxn ang="0">
                    <a:pos x="19" y="12"/>
                  </a:cxn>
                  <a:cxn ang="0">
                    <a:pos x="16" y="14"/>
                  </a:cxn>
                  <a:cxn ang="0">
                    <a:pos x="14" y="16"/>
                  </a:cxn>
                  <a:cxn ang="0">
                    <a:pos x="12" y="21"/>
                  </a:cxn>
                  <a:cxn ang="0">
                    <a:pos x="12" y="29"/>
                  </a:cxn>
                  <a:cxn ang="0">
                    <a:pos x="16" y="30"/>
                  </a:cxn>
                  <a:cxn ang="0">
                    <a:pos x="21" y="32"/>
                  </a:cxn>
                  <a:cxn ang="0">
                    <a:pos x="25" y="36"/>
                  </a:cxn>
                  <a:cxn ang="0">
                    <a:pos x="29" y="40"/>
                  </a:cxn>
                  <a:cxn ang="0">
                    <a:pos x="21" y="40"/>
                  </a:cxn>
                  <a:cxn ang="0">
                    <a:pos x="12" y="40"/>
                  </a:cxn>
                </a:cxnLst>
                <a:rect l="0" t="0" r="r" b="b"/>
                <a:pathLst>
                  <a:path w="29" h="40">
                    <a:moveTo>
                      <a:pt x="12" y="40"/>
                    </a:moveTo>
                    <a:lnTo>
                      <a:pt x="4" y="32"/>
                    </a:lnTo>
                    <a:lnTo>
                      <a:pt x="0" y="29"/>
                    </a:lnTo>
                    <a:lnTo>
                      <a:pt x="1" y="20"/>
                    </a:lnTo>
                    <a:lnTo>
                      <a:pt x="4" y="12"/>
                    </a:lnTo>
                    <a:lnTo>
                      <a:pt x="8" y="5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9" y="11"/>
                    </a:lnTo>
                    <a:lnTo>
                      <a:pt x="24" y="11"/>
                    </a:lnTo>
                    <a:lnTo>
                      <a:pt x="19" y="12"/>
                    </a:lnTo>
                    <a:lnTo>
                      <a:pt x="16" y="14"/>
                    </a:lnTo>
                    <a:lnTo>
                      <a:pt x="14" y="16"/>
                    </a:lnTo>
                    <a:lnTo>
                      <a:pt x="12" y="21"/>
                    </a:lnTo>
                    <a:lnTo>
                      <a:pt x="12" y="29"/>
                    </a:lnTo>
                    <a:lnTo>
                      <a:pt x="16" y="30"/>
                    </a:lnTo>
                    <a:lnTo>
                      <a:pt x="21" y="32"/>
                    </a:lnTo>
                    <a:lnTo>
                      <a:pt x="25" y="36"/>
                    </a:lnTo>
                    <a:lnTo>
                      <a:pt x="29" y="40"/>
                    </a:lnTo>
                    <a:lnTo>
                      <a:pt x="21" y="40"/>
                    </a:lnTo>
                    <a:lnTo>
                      <a:pt x="12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2" name="Freeform 894"/>
              <p:cNvSpPr>
                <a:spLocks/>
              </p:cNvSpPr>
              <p:nvPr/>
            </p:nvSpPr>
            <p:spPr bwMode="auto">
              <a:xfrm>
                <a:off x="1233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3"/>
                  </a:cxn>
                  <a:cxn ang="0">
                    <a:pos x="13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3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3"/>
                    </a:lnTo>
                    <a:lnTo>
                      <a:pt x="13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3" name="Freeform 895"/>
              <p:cNvSpPr>
                <a:spLocks/>
              </p:cNvSpPr>
              <p:nvPr/>
            </p:nvSpPr>
            <p:spPr bwMode="auto">
              <a:xfrm>
                <a:off x="1263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4" name="Freeform 896"/>
              <p:cNvSpPr>
                <a:spLocks/>
              </p:cNvSpPr>
              <p:nvPr/>
            </p:nvSpPr>
            <p:spPr bwMode="auto">
              <a:xfrm>
                <a:off x="1264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5" name="Freeform 897"/>
              <p:cNvSpPr>
                <a:spLocks/>
              </p:cNvSpPr>
              <p:nvPr/>
            </p:nvSpPr>
            <p:spPr bwMode="auto">
              <a:xfrm>
                <a:off x="1266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6" name="Freeform 898"/>
              <p:cNvSpPr>
                <a:spLocks/>
              </p:cNvSpPr>
              <p:nvPr/>
            </p:nvSpPr>
            <p:spPr bwMode="auto">
              <a:xfrm>
                <a:off x="1322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8" y="18"/>
                  </a:cxn>
                  <a:cxn ang="0">
                    <a:pos x="19" y="13"/>
                  </a:cxn>
                  <a:cxn ang="0">
                    <a:pos x="21" y="9"/>
                  </a:cxn>
                  <a:cxn ang="0">
                    <a:pos x="25" y="5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8" y="18"/>
                    </a:lnTo>
                    <a:lnTo>
                      <a:pt x="19" y="13"/>
                    </a:lnTo>
                    <a:lnTo>
                      <a:pt x="21" y="9"/>
                    </a:lnTo>
                    <a:lnTo>
                      <a:pt x="25" y="5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7" name="Freeform 899"/>
              <p:cNvSpPr>
                <a:spLocks/>
              </p:cNvSpPr>
              <p:nvPr/>
            </p:nvSpPr>
            <p:spPr bwMode="auto">
              <a:xfrm>
                <a:off x="1326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20" y="19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20" y="19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8" name="Freeform 900"/>
              <p:cNvSpPr>
                <a:spLocks/>
              </p:cNvSpPr>
              <p:nvPr/>
            </p:nvSpPr>
            <p:spPr bwMode="auto">
              <a:xfrm>
                <a:off x="1381" y="48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9" name="Freeform 901"/>
              <p:cNvSpPr>
                <a:spLocks/>
              </p:cNvSpPr>
              <p:nvPr/>
            </p:nvSpPr>
            <p:spPr bwMode="auto">
              <a:xfrm>
                <a:off x="1234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0" name="Freeform 902"/>
              <p:cNvSpPr>
                <a:spLocks/>
              </p:cNvSpPr>
              <p:nvPr/>
            </p:nvSpPr>
            <p:spPr bwMode="auto">
              <a:xfrm>
                <a:off x="1240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0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30" y="12"/>
                  </a:cxn>
                  <a:cxn ang="0">
                    <a:pos x="30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1" y="20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30" y="12"/>
                    </a:lnTo>
                    <a:lnTo>
                      <a:pt x="30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1" name="Freeform 903"/>
              <p:cNvSpPr>
                <a:spLocks/>
              </p:cNvSpPr>
              <p:nvPr/>
            </p:nvSpPr>
            <p:spPr bwMode="auto">
              <a:xfrm>
                <a:off x="1291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2" name="Freeform 904"/>
              <p:cNvSpPr>
                <a:spLocks/>
              </p:cNvSpPr>
              <p:nvPr/>
            </p:nvSpPr>
            <p:spPr bwMode="auto">
              <a:xfrm>
                <a:off x="1292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3" name="Freeform 905"/>
              <p:cNvSpPr>
                <a:spLocks/>
              </p:cNvSpPr>
              <p:nvPr/>
            </p:nvSpPr>
            <p:spPr bwMode="auto">
              <a:xfrm>
                <a:off x="1295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4" name="Freeform 906"/>
              <p:cNvSpPr>
                <a:spLocks/>
              </p:cNvSpPr>
              <p:nvPr/>
            </p:nvSpPr>
            <p:spPr bwMode="auto">
              <a:xfrm>
                <a:off x="1298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5" name="Freeform 907"/>
              <p:cNvSpPr>
                <a:spLocks/>
              </p:cNvSpPr>
              <p:nvPr/>
            </p:nvSpPr>
            <p:spPr bwMode="auto">
              <a:xfrm>
                <a:off x="1316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6" name="Freeform 908"/>
              <p:cNvSpPr>
                <a:spLocks/>
              </p:cNvSpPr>
              <p:nvPr/>
            </p:nvSpPr>
            <p:spPr bwMode="auto">
              <a:xfrm>
                <a:off x="1242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7" name="Freeform 909"/>
              <p:cNvSpPr>
                <a:spLocks/>
              </p:cNvSpPr>
              <p:nvPr/>
            </p:nvSpPr>
            <p:spPr bwMode="auto">
              <a:xfrm>
                <a:off x="1265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8" name="Freeform 910"/>
              <p:cNvSpPr>
                <a:spLocks/>
              </p:cNvSpPr>
              <p:nvPr/>
            </p:nvSpPr>
            <p:spPr bwMode="auto">
              <a:xfrm>
                <a:off x="1266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9" name="Freeform 911"/>
              <p:cNvSpPr>
                <a:spLocks/>
              </p:cNvSpPr>
              <p:nvPr/>
            </p:nvSpPr>
            <p:spPr bwMode="auto">
              <a:xfrm>
                <a:off x="1279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8" y="18"/>
                  </a:cxn>
                  <a:cxn ang="0">
                    <a:pos x="17" y="18"/>
                  </a:cxn>
                  <a:cxn ang="0">
                    <a:pos x="18" y="13"/>
                  </a:cxn>
                  <a:cxn ang="0">
                    <a:pos x="21" y="9"/>
                  </a:cxn>
                  <a:cxn ang="0">
                    <a:pos x="25" y="5"/>
                  </a:cxn>
                  <a:cxn ang="0">
                    <a:pos x="30" y="0"/>
                  </a:cxn>
                  <a:cxn ang="0">
                    <a:pos x="25" y="6"/>
                  </a:cxn>
                  <a:cxn ang="0">
                    <a:pos x="21" y="12"/>
                  </a:cxn>
                  <a:cxn ang="0">
                    <a:pos x="18" y="21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8" y="18"/>
                    </a:lnTo>
                    <a:lnTo>
                      <a:pt x="17" y="18"/>
                    </a:lnTo>
                    <a:lnTo>
                      <a:pt x="18" y="13"/>
                    </a:lnTo>
                    <a:lnTo>
                      <a:pt x="21" y="9"/>
                    </a:lnTo>
                    <a:lnTo>
                      <a:pt x="25" y="5"/>
                    </a:lnTo>
                    <a:lnTo>
                      <a:pt x="30" y="0"/>
                    </a:lnTo>
                    <a:lnTo>
                      <a:pt x="25" y="6"/>
                    </a:lnTo>
                    <a:lnTo>
                      <a:pt x="21" y="12"/>
                    </a:lnTo>
                    <a:lnTo>
                      <a:pt x="18" y="21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0" name="Freeform 912"/>
              <p:cNvSpPr>
                <a:spLocks/>
              </p:cNvSpPr>
              <p:nvPr/>
            </p:nvSpPr>
            <p:spPr bwMode="auto">
              <a:xfrm>
                <a:off x="1296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1" name="Freeform 913"/>
              <p:cNvSpPr>
                <a:spLocks/>
              </p:cNvSpPr>
              <p:nvPr/>
            </p:nvSpPr>
            <p:spPr bwMode="auto">
              <a:xfrm>
                <a:off x="1325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3"/>
                  </a:cxn>
                  <a:cxn ang="0">
                    <a:pos x="30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30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3"/>
                    </a:lnTo>
                    <a:lnTo>
                      <a:pt x="30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2" name="Freeform 914"/>
              <p:cNvSpPr>
                <a:spLocks/>
              </p:cNvSpPr>
              <p:nvPr/>
            </p:nvSpPr>
            <p:spPr bwMode="auto">
              <a:xfrm>
                <a:off x="1381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3" name="Freeform 915"/>
              <p:cNvSpPr>
                <a:spLocks/>
              </p:cNvSpPr>
              <p:nvPr/>
            </p:nvSpPr>
            <p:spPr bwMode="auto">
              <a:xfrm>
                <a:off x="1227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4" name="Freeform 916"/>
              <p:cNvSpPr>
                <a:spLocks/>
              </p:cNvSpPr>
              <p:nvPr/>
            </p:nvSpPr>
            <p:spPr bwMode="auto">
              <a:xfrm>
                <a:off x="1232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5" name="Freeform 917"/>
              <p:cNvSpPr>
                <a:spLocks/>
              </p:cNvSpPr>
              <p:nvPr/>
            </p:nvSpPr>
            <p:spPr bwMode="auto">
              <a:xfrm>
                <a:off x="1234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6" name="Freeform 918"/>
              <p:cNvSpPr>
                <a:spLocks/>
              </p:cNvSpPr>
              <p:nvPr/>
            </p:nvSpPr>
            <p:spPr bwMode="auto">
              <a:xfrm>
                <a:off x="1267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9"/>
                  </a:cxn>
                  <a:cxn ang="0">
                    <a:pos x="19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7" name="Freeform 919"/>
              <p:cNvSpPr>
                <a:spLocks/>
              </p:cNvSpPr>
              <p:nvPr/>
            </p:nvSpPr>
            <p:spPr bwMode="auto">
              <a:xfrm>
                <a:off x="1288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8" name="Freeform 920"/>
              <p:cNvSpPr>
                <a:spLocks/>
              </p:cNvSpPr>
              <p:nvPr/>
            </p:nvSpPr>
            <p:spPr bwMode="auto">
              <a:xfrm>
                <a:off x="1316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7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9" name="Freeform 921"/>
              <p:cNvSpPr>
                <a:spLocks/>
              </p:cNvSpPr>
              <p:nvPr/>
            </p:nvSpPr>
            <p:spPr bwMode="auto">
              <a:xfrm>
                <a:off x="1320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5" y="25"/>
                  </a:cxn>
                  <a:cxn ang="0">
                    <a:pos x="13" y="21"/>
                  </a:cxn>
                  <a:cxn ang="0">
                    <a:pos x="21" y="19"/>
                  </a:cxn>
                  <a:cxn ang="0">
                    <a:pos x="29" y="18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42" y="0"/>
                  </a:cxn>
                  <a:cxn ang="0">
                    <a:pos x="58" y="0"/>
                  </a:cxn>
                  <a:cxn ang="0">
                    <a:pos x="58" y="9"/>
                  </a:cxn>
                  <a:cxn ang="0">
                    <a:pos x="58" y="18"/>
                  </a:cxn>
                  <a:cxn ang="0">
                    <a:pos x="42" y="18"/>
                  </a:cxn>
                  <a:cxn ang="0">
                    <a:pos x="29" y="18"/>
                  </a:cxn>
                  <a:cxn ang="0">
                    <a:pos x="29" y="30"/>
                  </a:cxn>
                  <a:cxn ang="0">
                    <a:pos x="29" y="47"/>
                  </a:cxn>
                  <a:cxn ang="0">
                    <a:pos x="13" y="47"/>
                  </a:cxn>
                  <a:cxn ang="0">
                    <a:pos x="0" y="47"/>
                  </a:cxn>
                </a:cxnLst>
                <a:rect l="0" t="0" r="r" b="b"/>
                <a:pathLst>
                  <a:path w="58" h="47">
                    <a:moveTo>
                      <a:pt x="0" y="47"/>
                    </a:moveTo>
                    <a:lnTo>
                      <a:pt x="0" y="38"/>
                    </a:lnTo>
                    <a:lnTo>
                      <a:pt x="0" y="29"/>
                    </a:lnTo>
                    <a:lnTo>
                      <a:pt x="5" y="25"/>
                    </a:lnTo>
                    <a:lnTo>
                      <a:pt x="13" y="21"/>
                    </a:lnTo>
                    <a:lnTo>
                      <a:pt x="21" y="19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42" y="0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8"/>
                    </a:lnTo>
                    <a:lnTo>
                      <a:pt x="42" y="18"/>
                    </a:lnTo>
                    <a:lnTo>
                      <a:pt x="29" y="18"/>
                    </a:lnTo>
                    <a:lnTo>
                      <a:pt x="29" y="30"/>
                    </a:lnTo>
                    <a:lnTo>
                      <a:pt x="29" y="47"/>
                    </a:lnTo>
                    <a:lnTo>
                      <a:pt x="13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0" name="Freeform 922"/>
              <p:cNvSpPr>
                <a:spLocks/>
              </p:cNvSpPr>
              <p:nvPr/>
            </p:nvSpPr>
            <p:spPr bwMode="auto">
              <a:xfrm>
                <a:off x="1322" y="4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1" name="Freeform 923"/>
              <p:cNvSpPr>
                <a:spLocks/>
              </p:cNvSpPr>
              <p:nvPr/>
            </p:nvSpPr>
            <p:spPr bwMode="auto">
              <a:xfrm>
                <a:off x="1236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2" name="Freeform 924"/>
              <p:cNvSpPr>
                <a:spLocks/>
              </p:cNvSpPr>
              <p:nvPr/>
            </p:nvSpPr>
            <p:spPr bwMode="auto">
              <a:xfrm>
                <a:off x="1237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3" name="Freeform 925"/>
              <p:cNvSpPr>
                <a:spLocks/>
              </p:cNvSpPr>
              <p:nvPr/>
            </p:nvSpPr>
            <p:spPr bwMode="auto">
              <a:xfrm>
                <a:off x="1240" y="480"/>
                <a:ext cx="1" cy="3"/>
              </a:xfrm>
              <a:custGeom>
                <a:avLst/>
                <a:gdLst/>
                <a:ahLst/>
                <a:cxnLst>
                  <a:cxn ang="0">
                    <a:pos x="11" y="128"/>
                  </a:cxn>
                  <a:cxn ang="0">
                    <a:pos x="3" y="120"/>
                  </a:cxn>
                  <a:cxn ang="0">
                    <a:pos x="0" y="117"/>
                  </a:cxn>
                  <a:cxn ang="0">
                    <a:pos x="1" y="112"/>
                  </a:cxn>
                  <a:cxn ang="0">
                    <a:pos x="3" y="108"/>
                  </a:cxn>
                  <a:cxn ang="0">
                    <a:pos x="7" y="103"/>
                  </a:cxn>
                  <a:cxn ang="0">
                    <a:pos x="11" y="99"/>
                  </a:cxn>
                  <a:cxn ang="0">
                    <a:pos x="11" y="82"/>
                  </a:cxn>
                  <a:cxn ang="0">
                    <a:pos x="11" y="64"/>
                  </a:cxn>
                  <a:cxn ang="0">
                    <a:pos x="11" y="47"/>
                  </a:cxn>
                  <a:cxn ang="0">
                    <a:pos x="11" y="29"/>
                  </a:cxn>
                  <a:cxn ang="0">
                    <a:pos x="3" y="29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31"/>
                  </a:cxn>
                  <a:cxn ang="0">
                    <a:pos x="30" y="62"/>
                  </a:cxn>
                  <a:cxn ang="0">
                    <a:pos x="30" y="94"/>
                  </a:cxn>
                  <a:cxn ang="0">
                    <a:pos x="30" y="128"/>
                  </a:cxn>
                  <a:cxn ang="0">
                    <a:pos x="21" y="128"/>
                  </a:cxn>
                  <a:cxn ang="0">
                    <a:pos x="11" y="128"/>
                  </a:cxn>
                </a:cxnLst>
                <a:rect l="0" t="0" r="r" b="b"/>
                <a:pathLst>
                  <a:path w="30" h="128">
                    <a:moveTo>
                      <a:pt x="11" y="128"/>
                    </a:moveTo>
                    <a:lnTo>
                      <a:pt x="3" y="120"/>
                    </a:lnTo>
                    <a:lnTo>
                      <a:pt x="0" y="117"/>
                    </a:lnTo>
                    <a:lnTo>
                      <a:pt x="1" y="112"/>
                    </a:lnTo>
                    <a:lnTo>
                      <a:pt x="3" y="108"/>
                    </a:lnTo>
                    <a:lnTo>
                      <a:pt x="7" y="103"/>
                    </a:lnTo>
                    <a:lnTo>
                      <a:pt x="11" y="99"/>
                    </a:lnTo>
                    <a:lnTo>
                      <a:pt x="11" y="82"/>
                    </a:lnTo>
                    <a:lnTo>
                      <a:pt x="11" y="64"/>
                    </a:lnTo>
                    <a:lnTo>
                      <a:pt x="11" y="47"/>
                    </a:lnTo>
                    <a:lnTo>
                      <a:pt x="11" y="29"/>
                    </a:lnTo>
                    <a:lnTo>
                      <a:pt x="3" y="29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31"/>
                    </a:lnTo>
                    <a:lnTo>
                      <a:pt x="30" y="62"/>
                    </a:lnTo>
                    <a:lnTo>
                      <a:pt x="30" y="94"/>
                    </a:lnTo>
                    <a:lnTo>
                      <a:pt x="30" y="128"/>
                    </a:lnTo>
                    <a:lnTo>
                      <a:pt x="21" y="128"/>
                    </a:lnTo>
                    <a:lnTo>
                      <a:pt x="11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4" name="Freeform 926"/>
              <p:cNvSpPr>
                <a:spLocks/>
              </p:cNvSpPr>
              <p:nvPr/>
            </p:nvSpPr>
            <p:spPr bwMode="auto">
              <a:xfrm>
                <a:off x="1262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5" name="Freeform 927"/>
              <p:cNvSpPr>
                <a:spLocks/>
              </p:cNvSpPr>
              <p:nvPr/>
            </p:nvSpPr>
            <p:spPr bwMode="auto">
              <a:xfrm>
                <a:off x="1266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6" name="Freeform 928"/>
              <p:cNvSpPr>
                <a:spLocks/>
              </p:cNvSpPr>
              <p:nvPr/>
            </p:nvSpPr>
            <p:spPr bwMode="auto">
              <a:xfrm>
                <a:off x="1272" y="481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27"/>
                  </a:cxn>
                  <a:cxn ang="0">
                    <a:pos x="12" y="42"/>
                  </a:cxn>
                  <a:cxn ang="0">
                    <a:pos x="12" y="58"/>
                  </a:cxn>
                  <a:cxn ang="0">
                    <a:pos x="8" y="58"/>
                  </a:cxn>
                  <a:cxn ang="0">
                    <a:pos x="0" y="58"/>
                  </a:cxn>
                </a:cxnLst>
                <a:rect l="0" t="0" r="r" b="b"/>
                <a:pathLst>
                  <a:path w="12" h="58">
                    <a:moveTo>
                      <a:pt x="0" y="58"/>
                    </a:moveTo>
                    <a:lnTo>
                      <a:pt x="0" y="45"/>
                    </a:lnTo>
                    <a:lnTo>
                      <a:pt x="0" y="31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27"/>
                    </a:lnTo>
                    <a:lnTo>
                      <a:pt x="12" y="42"/>
                    </a:lnTo>
                    <a:lnTo>
                      <a:pt x="12" y="58"/>
                    </a:lnTo>
                    <a:lnTo>
                      <a:pt x="8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7" name="Freeform 929"/>
              <p:cNvSpPr>
                <a:spLocks/>
              </p:cNvSpPr>
              <p:nvPr/>
            </p:nvSpPr>
            <p:spPr bwMode="auto">
              <a:xfrm>
                <a:off x="1325" y="482"/>
                <a:ext cx="1" cy="1"/>
              </a:xfrm>
              <a:custGeom>
                <a:avLst/>
                <a:gdLst/>
                <a:ahLst/>
                <a:cxnLst>
                  <a:cxn ang="0">
                    <a:pos x="30" y="40"/>
                  </a:cxn>
                  <a:cxn ang="0">
                    <a:pos x="21" y="32"/>
                  </a:cxn>
                  <a:cxn ang="0">
                    <a:pos x="18" y="29"/>
                  </a:cxn>
                  <a:cxn ang="0">
                    <a:pos x="18" y="20"/>
                  </a:cxn>
                  <a:cxn ang="0">
                    <a:pos x="18" y="11"/>
                  </a:cxn>
                  <a:cxn ang="0">
                    <a:pos x="13" y="7"/>
                  </a:cxn>
                  <a:cxn ang="0">
                    <a:pos x="9" y="3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3"/>
                  </a:cxn>
                  <a:cxn ang="0">
                    <a:pos x="21" y="7"/>
                  </a:cxn>
                  <a:cxn ang="0">
                    <a:pos x="30" y="11"/>
                  </a:cxn>
                  <a:cxn ang="0">
                    <a:pos x="30" y="20"/>
                  </a:cxn>
                  <a:cxn ang="0">
                    <a:pos x="30" y="29"/>
                  </a:cxn>
                  <a:cxn ang="0">
                    <a:pos x="35" y="30"/>
                  </a:cxn>
                  <a:cxn ang="0">
                    <a:pos x="39" y="32"/>
                  </a:cxn>
                  <a:cxn ang="0">
                    <a:pos x="43" y="36"/>
                  </a:cxn>
                  <a:cxn ang="0">
                    <a:pos x="48" y="40"/>
                  </a:cxn>
                  <a:cxn ang="0">
                    <a:pos x="39" y="40"/>
                  </a:cxn>
                  <a:cxn ang="0">
                    <a:pos x="30" y="40"/>
                  </a:cxn>
                </a:cxnLst>
                <a:rect l="0" t="0" r="r" b="b"/>
                <a:pathLst>
                  <a:path w="48" h="40">
                    <a:moveTo>
                      <a:pt x="30" y="40"/>
                    </a:moveTo>
                    <a:lnTo>
                      <a:pt x="21" y="32"/>
                    </a:lnTo>
                    <a:lnTo>
                      <a:pt x="18" y="29"/>
                    </a:lnTo>
                    <a:lnTo>
                      <a:pt x="18" y="20"/>
                    </a:lnTo>
                    <a:lnTo>
                      <a:pt x="18" y="11"/>
                    </a:lnTo>
                    <a:lnTo>
                      <a:pt x="13" y="7"/>
                    </a:lnTo>
                    <a:lnTo>
                      <a:pt x="9" y="3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3"/>
                    </a:lnTo>
                    <a:lnTo>
                      <a:pt x="21" y="7"/>
                    </a:lnTo>
                    <a:lnTo>
                      <a:pt x="30" y="11"/>
                    </a:lnTo>
                    <a:lnTo>
                      <a:pt x="30" y="20"/>
                    </a:lnTo>
                    <a:lnTo>
                      <a:pt x="30" y="29"/>
                    </a:lnTo>
                    <a:lnTo>
                      <a:pt x="35" y="30"/>
                    </a:lnTo>
                    <a:lnTo>
                      <a:pt x="39" y="32"/>
                    </a:lnTo>
                    <a:lnTo>
                      <a:pt x="43" y="36"/>
                    </a:lnTo>
                    <a:lnTo>
                      <a:pt x="48" y="40"/>
                    </a:lnTo>
                    <a:lnTo>
                      <a:pt x="39" y="40"/>
                    </a:lnTo>
                    <a:lnTo>
                      <a:pt x="3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8" name="Freeform 930"/>
              <p:cNvSpPr>
                <a:spLocks/>
              </p:cNvSpPr>
              <p:nvPr/>
            </p:nvSpPr>
            <p:spPr bwMode="auto">
              <a:xfrm>
                <a:off x="1166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9" name="Freeform 931"/>
              <p:cNvSpPr>
                <a:spLocks/>
              </p:cNvSpPr>
              <p:nvPr/>
            </p:nvSpPr>
            <p:spPr bwMode="auto">
              <a:xfrm>
                <a:off x="1231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0" name="Freeform 932"/>
              <p:cNvSpPr>
                <a:spLocks/>
              </p:cNvSpPr>
              <p:nvPr/>
            </p:nvSpPr>
            <p:spPr bwMode="auto">
              <a:xfrm>
                <a:off x="1294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1" name="Freeform 933"/>
              <p:cNvSpPr>
                <a:spLocks/>
              </p:cNvSpPr>
              <p:nvPr/>
            </p:nvSpPr>
            <p:spPr bwMode="auto">
              <a:xfrm>
                <a:off x="1327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8" y="0"/>
                  </a:cxn>
                  <a:cxn ang="0">
                    <a:pos x="28" y="9"/>
                  </a:cxn>
                  <a:cxn ang="0">
                    <a:pos x="28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2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28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2" name="Freeform 934"/>
              <p:cNvSpPr>
                <a:spLocks/>
              </p:cNvSpPr>
              <p:nvPr/>
            </p:nvSpPr>
            <p:spPr bwMode="auto">
              <a:xfrm>
                <a:off x="1377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3" name="Freeform 935"/>
              <p:cNvSpPr>
                <a:spLocks/>
              </p:cNvSpPr>
              <p:nvPr/>
            </p:nvSpPr>
            <p:spPr bwMode="auto">
              <a:xfrm>
                <a:off x="1382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4" name="Freeform 936"/>
              <p:cNvSpPr>
                <a:spLocks/>
              </p:cNvSpPr>
              <p:nvPr/>
            </p:nvSpPr>
            <p:spPr bwMode="auto">
              <a:xfrm>
                <a:off x="1234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5" name="Freeform 937"/>
              <p:cNvSpPr>
                <a:spLocks/>
              </p:cNvSpPr>
              <p:nvPr/>
            </p:nvSpPr>
            <p:spPr bwMode="auto">
              <a:xfrm>
                <a:off x="1263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6" name="Freeform 938"/>
              <p:cNvSpPr>
                <a:spLocks/>
              </p:cNvSpPr>
              <p:nvPr/>
            </p:nvSpPr>
            <p:spPr bwMode="auto">
              <a:xfrm>
                <a:off x="1312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7" name="Freeform 939"/>
              <p:cNvSpPr>
                <a:spLocks/>
              </p:cNvSpPr>
              <p:nvPr/>
            </p:nvSpPr>
            <p:spPr bwMode="auto">
              <a:xfrm>
                <a:off x="1375" y="48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8" name="Freeform 940"/>
              <p:cNvSpPr>
                <a:spLocks/>
              </p:cNvSpPr>
              <p:nvPr/>
            </p:nvSpPr>
            <p:spPr bwMode="auto">
              <a:xfrm>
                <a:off x="1231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9" name="Freeform 941"/>
              <p:cNvSpPr>
                <a:spLocks/>
              </p:cNvSpPr>
              <p:nvPr/>
            </p:nvSpPr>
            <p:spPr bwMode="auto">
              <a:xfrm>
                <a:off x="1236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0" name="Freeform 942"/>
              <p:cNvSpPr>
                <a:spLocks/>
              </p:cNvSpPr>
              <p:nvPr/>
            </p:nvSpPr>
            <p:spPr bwMode="auto">
              <a:xfrm>
                <a:off x="1286" y="477"/>
                <a:ext cx="1" cy="5"/>
              </a:xfrm>
              <a:custGeom>
                <a:avLst/>
                <a:gdLst/>
                <a:ahLst/>
                <a:cxnLst>
                  <a:cxn ang="0">
                    <a:pos x="12" y="193"/>
                  </a:cxn>
                  <a:cxn ang="0">
                    <a:pos x="13" y="176"/>
                  </a:cxn>
                  <a:cxn ang="0">
                    <a:pos x="13" y="157"/>
                  </a:cxn>
                  <a:cxn ang="0">
                    <a:pos x="12" y="148"/>
                  </a:cxn>
                  <a:cxn ang="0">
                    <a:pos x="10" y="141"/>
                  </a:cxn>
                  <a:cxn ang="0">
                    <a:pos x="8" y="138"/>
                  </a:cxn>
                  <a:cxn ang="0">
                    <a:pos x="6" y="136"/>
                  </a:cxn>
                  <a:cxn ang="0">
                    <a:pos x="3" y="135"/>
                  </a:cxn>
                  <a:cxn ang="0">
                    <a:pos x="0" y="134"/>
                  </a:cxn>
                  <a:cxn ang="0">
                    <a:pos x="1" y="130"/>
                  </a:cxn>
                  <a:cxn ang="0">
                    <a:pos x="4" y="126"/>
                  </a:cxn>
                  <a:cxn ang="0">
                    <a:pos x="8" y="121"/>
                  </a:cxn>
                  <a:cxn ang="0">
                    <a:pos x="12" y="117"/>
                  </a:cxn>
                  <a:cxn ang="0">
                    <a:pos x="12" y="87"/>
                  </a:cxn>
                  <a:cxn ang="0">
                    <a:pos x="12" y="57"/>
                  </a:cxn>
                  <a:cxn ang="0">
                    <a:pos x="12" y="27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24"/>
                  </a:cxn>
                  <a:cxn ang="0">
                    <a:pos x="29" y="49"/>
                  </a:cxn>
                  <a:cxn ang="0">
                    <a:pos x="29" y="73"/>
                  </a:cxn>
                  <a:cxn ang="0">
                    <a:pos x="29" y="97"/>
                  </a:cxn>
                  <a:cxn ang="0">
                    <a:pos x="29" y="121"/>
                  </a:cxn>
                  <a:cxn ang="0">
                    <a:pos x="29" y="145"/>
                  </a:cxn>
                  <a:cxn ang="0">
                    <a:pos x="29" y="169"/>
                  </a:cxn>
                  <a:cxn ang="0">
                    <a:pos x="29" y="193"/>
                  </a:cxn>
                  <a:cxn ang="0">
                    <a:pos x="21" y="193"/>
                  </a:cxn>
                  <a:cxn ang="0">
                    <a:pos x="12" y="193"/>
                  </a:cxn>
                </a:cxnLst>
                <a:rect l="0" t="0" r="r" b="b"/>
                <a:pathLst>
                  <a:path w="29" h="193">
                    <a:moveTo>
                      <a:pt x="12" y="193"/>
                    </a:moveTo>
                    <a:lnTo>
                      <a:pt x="13" y="176"/>
                    </a:lnTo>
                    <a:lnTo>
                      <a:pt x="13" y="157"/>
                    </a:lnTo>
                    <a:lnTo>
                      <a:pt x="12" y="148"/>
                    </a:lnTo>
                    <a:lnTo>
                      <a:pt x="10" y="141"/>
                    </a:lnTo>
                    <a:lnTo>
                      <a:pt x="8" y="138"/>
                    </a:lnTo>
                    <a:lnTo>
                      <a:pt x="6" y="136"/>
                    </a:lnTo>
                    <a:lnTo>
                      <a:pt x="3" y="135"/>
                    </a:lnTo>
                    <a:lnTo>
                      <a:pt x="0" y="134"/>
                    </a:lnTo>
                    <a:lnTo>
                      <a:pt x="1" y="130"/>
                    </a:lnTo>
                    <a:lnTo>
                      <a:pt x="4" y="126"/>
                    </a:lnTo>
                    <a:lnTo>
                      <a:pt x="8" y="121"/>
                    </a:lnTo>
                    <a:lnTo>
                      <a:pt x="12" y="117"/>
                    </a:lnTo>
                    <a:lnTo>
                      <a:pt x="12" y="87"/>
                    </a:lnTo>
                    <a:lnTo>
                      <a:pt x="12" y="57"/>
                    </a:lnTo>
                    <a:lnTo>
                      <a:pt x="12" y="27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24"/>
                    </a:lnTo>
                    <a:lnTo>
                      <a:pt x="29" y="49"/>
                    </a:lnTo>
                    <a:lnTo>
                      <a:pt x="29" y="73"/>
                    </a:lnTo>
                    <a:lnTo>
                      <a:pt x="29" y="97"/>
                    </a:lnTo>
                    <a:lnTo>
                      <a:pt x="29" y="121"/>
                    </a:lnTo>
                    <a:lnTo>
                      <a:pt x="29" y="145"/>
                    </a:lnTo>
                    <a:lnTo>
                      <a:pt x="29" y="169"/>
                    </a:lnTo>
                    <a:lnTo>
                      <a:pt x="29" y="193"/>
                    </a:lnTo>
                    <a:lnTo>
                      <a:pt x="21" y="193"/>
                    </a:lnTo>
                    <a:lnTo>
                      <a:pt x="12" y="1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1" name="Freeform 943"/>
              <p:cNvSpPr>
                <a:spLocks/>
              </p:cNvSpPr>
              <p:nvPr/>
            </p:nvSpPr>
            <p:spPr bwMode="auto">
              <a:xfrm>
                <a:off x="1295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2" name="Freeform 944"/>
              <p:cNvSpPr>
                <a:spLocks/>
              </p:cNvSpPr>
              <p:nvPr/>
            </p:nvSpPr>
            <p:spPr bwMode="auto">
              <a:xfrm>
                <a:off x="1316" y="480"/>
                <a:ext cx="1" cy="2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4"/>
                  </a:cxn>
                  <a:cxn ang="0">
                    <a:pos x="11" y="27"/>
                  </a:cxn>
                  <a:cxn ang="0">
                    <a:pos x="11" y="42"/>
                  </a:cxn>
                  <a:cxn ang="0">
                    <a:pos x="11" y="59"/>
                  </a:cxn>
                  <a:cxn ang="0">
                    <a:pos x="7" y="59"/>
                  </a:cxn>
                  <a:cxn ang="0">
                    <a:pos x="0" y="59"/>
                  </a:cxn>
                </a:cxnLst>
                <a:rect l="0" t="0" r="r" b="b"/>
                <a:pathLst>
                  <a:path w="11" h="59">
                    <a:moveTo>
                      <a:pt x="0" y="59"/>
                    </a:moveTo>
                    <a:lnTo>
                      <a:pt x="0" y="45"/>
                    </a:lnTo>
                    <a:lnTo>
                      <a:pt x="0" y="32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4"/>
                    </a:lnTo>
                    <a:lnTo>
                      <a:pt x="11" y="27"/>
                    </a:lnTo>
                    <a:lnTo>
                      <a:pt x="11" y="42"/>
                    </a:lnTo>
                    <a:lnTo>
                      <a:pt x="11" y="59"/>
                    </a:lnTo>
                    <a:lnTo>
                      <a:pt x="7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3" name="Freeform 945"/>
              <p:cNvSpPr>
                <a:spLocks/>
              </p:cNvSpPr>
              <p:nvPr/>
            </p:nvSpPr>
            <p:spPr bwMode="auto">
              <a:xfrm>
                <a:off x="1322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4" name="Freeform 946"/>
              <p:cNvSpPr>
                <a:spLocks/>
              </p:cNvSpPr>
              <p:nvPr/>
            </p:nvSpPr>
            <p:spPr bwMode="auto">
              <a:xfrm>
                <a:off x="1326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5" name="Freeform 947"/>
              <p:cNvSpPr>
                <a:spLocks/>
              </p:cNvSpPr>
              <p:nvPr/>
            </p:nvSpPr>
            <p:spPr bwMode="auto">
              <a:xfrm>
                <a:off x="1231" y="480"/>
                <a:ext cx="1" cy="1"/>
              </a:xfrm>
              <a:custGeom>
                <a:avLst/>
                <a:gdLst/>
                <a:ahLst/>
                <a:cxnLst>
                  <a:cxn ang="0">
                    <a:pos x="17" y="58"/>
                  </a:cxn>
                  <a:cxn ang="0">
                    <a:pos x="17" y="50"/>
                  </a:cxn>
                  <a:cxn ang="0">
                    <a:pos x="17" y="46"/>
                  </a:cxn>
                  <a:cxn ang="0">
                    <a:pos x="9" y="46"/>
                  </a:cxn>
                  <a:cxn ang="0">
                    <a:pos x="0" y="46"/>
                  </a:cxn>
                  <a:cxn ang="0">
                    <a:pos x="0" y="34"/>
                  </a:cxn>
                  <a:cxn ang="0">
                    <a:pos x="0" y="2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20" y="10"/>
                  </a:cxn>
                  <a:cxn ang="0">
                    <a:pos x="24" y="19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24" y="27"/>
                  </a:cxn>
                  <a:cxn ang="0">
                    <a:pos x="22" y="28"/>
                  </a:cxn>
                  <a:cxn ang="0">
                    <a:pos x="20" y="29"/>
                  </a:cxn>
                  <a:cxn ang="0">
                    <a:pos x="17" y="29"/>
                  </a:cxn>
                  <a:cxn ang="0">
                    <a:pos x="20" y="39"/>
                  </a:cxn>
                  <a:cxn ang="0">
                    <a:pos x="24" y="48"/>
                  </a:cxn>
                  <a:cxn ang="0">
                    <a:pos x="25" y="52"/>
                  </a:cxn>
                  <a:cxn ang="0">
                    <a:pos x="25" y="55"/>
                  </a:cxn>
                  <a:cxn ang="0">
                    <a:pos x="24" y="57"/>
                  </a:cxn>
                  <a:cxn ang="0">
                    <a:pos x="22" y="57"/>
                  </a:cxn>
                  <a:cxn ang="0">
                    <a:pos x="20" y="58"/>
                  </a:cxn>
                  <a:cxn ang="0">
                    <a:pos x="17" y="58"/>
                  </a:cxn>
                </a:cxnLst>
                <a:rect l="0" t="0" r="r" b="b"/>
                <a:pathLst>
                  <a:path w="25" h="58">
                    <a:moveTo>
                      <a:pt x="17" y="58"/>
                    </a:moveTo>
                    <a:lnTo>
                      <a:pt x="17" y="50"/>
                    </a:lnTo>
                    <a:lnTo>
                      <a:pt x="17" y="46"/>
                    </a:lnTo>
                    <a:lnTo>
                      <a:pt x="9" y="46"/>
                    </a:lnTo>
                    <a:lnTo>
                      <a:pt x="0" y="46"/>
                    </a:lnTo>
                    <a:lnTo>
                      <a:pt x="0" y="34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0" y="10"/>
                    </a:lnTo>
                    <a:lnTo>
                      <a:pt x="24" y="19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4" y="27"/>
                    </a:lnTo>
                    <a:lnTo>
                      <a:pt x="22" y="28"/>
                    </a:lnTo>
                    <a:lnTo>
                      <a:pt x="20" y="29"/>
                    </a:lnTo>
                    <a:lnTo>
                      <a:pt x="17" y="29"/>
                    </a:lnTo>
                    <a:lnTo>
                      <a:pt x="20" y="39"/>
                    </a:lnTo>
                    <a:lnTo>
                      <a:pt x="24" y="48"/>
                    </a:lnTo>
                    <a:lnTo>
                      <a:pt x="25" y="52"/>
                    </a:lnTo>
                    <a:lnTo>
                      <a:pt x="25" y="55"/>
                    </a:lnTo>
                    <a:lnTo>
                      <a:pt x="24" y="57"/>
                    </a:lnTo>
                    <a:lnTo>
                      <a:pt x="22" y="57"/>
                    </a:lnTo>
                    <a:lnTo>
                      <a:pt x="20" y="58"/>
                    </a:lnTo>
                    <a:lnTo>
                      <a:pt x="17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6" name="Freeform 948"/>
              <p:cNvSpPr>
                <a:spLocks/>
              </p:cNvSpPr>
              <p:nvPr/>
            </p:nvSpPr>
            <p:spPr bwMode="auto">
              <a:xfrm>
                <a:off x="1233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7" name="Freeform 949"/>
              <p:cNvSpPr>
                <a:spLocks/>
              </p:cNvSpPr>
              <p:nvPr/>
            </p:nvSpPr>
            <p:spPr bwMode="auto">
              <a:xfrm>
                <a:off x="1234" y="478"/>
                <a:ext cx="3" cy="3"/>
              </a:xfrm>
              <a:custGeom>
                <a:avLst/>
                <a:gdLst/>
                <a:ahLst/>
                <a:cxnLst>
                  <a:cxn ang="0">
                    <a:pos x="58" y="116"/>
                  </a:cxn>
                  <a:cxn ang="0">
                    <a:pos x="58" y="108"/>
                  </a:cxn>
                  <a:cxn ang="0">
                    <a:pos x="58" y="104"/>
                  </a:cxn>
                  <a:cxn ang="0">
                    <a:pos x="67" y="104"/>
                  </a:cxn>
                  <a:cxn ang="0">
                    <a:pos x="76" y="104"/>
                  </a:cxn>
                  <a:cxn ang="0">
                    <a:pos x="76" y="88"/>
                  </a:cxn>
                  <a:cxn ang="0">
                    <a:pos x="76" y="75"/>
                  </a:cxn>
                  <a:cxn ang="0">
                    <a:pos x="88" y="75"/>
                  </a:cxn>
                  <a:cxn ang="0">
                    <a:pos x="105" y="75"/>
                  </a:cxn>
                  <a:cxn ang="0">
                    <a:pos x="105" y="59"/>
                  </a:cxn>
                  <a:cxn ang="0">
                    <a:pos x="105" y="46"/>
                  </a:cxn>
                  <a:cxn ang="0">
                    <a:pos x="96" y="46"/>
                  </a:cxn>
                  <a:cxn ang="0">
                    <a:pos x="87" y="46"/>
                  </a:cxn>
                  <a:cxn ang="0">
                    <a:pos x="83" y="38"/>
                  </a:cxn>
                  <a:cxn ang="0">
                    <a:pos x="79" y="30"/>
                  </a:cxn>
                  <a:cxn ang="0">
                    <a:pos x="77" y="23"/>
                  </a:cxn>
                  <a:cxn ang="0">
                    <a:pos x="76" y="17"/>
                  </a:cxn>
                  <a:cxn ang="0">
                    <a:pos x="64" y="17"/>
                  </a:cxn>
                  <a:cxn ang="0">
                    <a:pos x="55" y="17"/>
                  </a:cxn>
                  <a:cxn ang="0">
                    <a:pos x="51" y="18"/>
                  </a:cxn>
                  <a:cxn ang="0">
                    <a:pos x="49" y="20"/>
                  </a:cxn>
                  <a:cxn ang="0">
                    <a:pos x="47" y="24"/>
                  </a:cxn>
                  <a:cxn ang="0">
                    <a:pos x="47" y="29"/>
                  </a:cxn>
                  <a:cxn ang="0">
                    <a:pos x="30" y="29"/>
                  </a:cxn>
                  <a:cxn ang="0">
                    <a:pos x="18" y="29"/>
                  </a:cxn>
                  <a:cxn ang="0">
                    <a:pos x="18" y="38"/>
                  </a:cxn>
                  <a:cxn ang="0">
                    <a:pos x="18" y="46"/>
                  </a:cxn>
                  <a:cxn ang="0">
                    <a:pos x="9" y="46"/>
                  </a:cxn>
                  <a:cxn ang="0">
                    <a:pos x="0" y="46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4" y="25"/>
                  </a:cxn>
                  <a:cxn ang="0">
                    <a:pos x="9" y="21"/>
                  </a:cxn>
                  <a:cxn ang="0">
                    <a:pos x="13" y="18"/>
                  </a:cxn>
                  <a:cxn ang="0">
                    <a:pos x="18" y="17"/>
                  </a:cxn>
                  <a:cxn ang="0">
                    <a:pos x="23" y="13"/>
                  </a:cxn>
                  <a:cxn ang="0">
                    <a:pos x="30" y="9"/>
                  </a:cxn>
                  <a:cxn ang="0">
                    <a:pos x="38" y="4"/>
                  </a:cxn>
                  <a:cxn ang="0">
                    <a:pos x="47" y="0"/>
                  </a:cxn>
                  <a:cxn ang="0">
                    <a:pos x="59" y="0"/>
                  </a:cxn>
                  <a:cxn ang="0">
                    <a:pos x="76" y="0"/>
                  </a:cxn>
                  <a:cxn ang="0">
                    <a:pos x="77" y="5"/>
                  </a:cxn>
                  <a:cxn ang="0">
                    <a:pos x="79" y="12"/>
                  </a:cxn>
                  <a:cxn ang="0">
                    <a:pos x="83" y="20"/>
                  </a:cxn>
                  <a:cxn ang="0">
                    <a:pos x="87" y="29"/>
                  </a:cxn>
                  <a:cxn ang="0">
                    <a:pos x="100" y="29"/>
                  </a:cxn>
                  <a:cxn ang="0">
                    <a:pos x="117" y="29"/>
                  </a:cxn>
                  <a:cxn ang="0">
                    <a:pos x="117" y="39"/>
                  </a:cxn>
                  <a:cxn ang="0">
                    <a:pos x="117" y="50"/>
                  </a:cxn>
                  <a:cxn ang="0">
                    <a:pos x="117" y="63"/>
                  </a:cxn>
                  <a:cxn ang="0">
                    <a:pos x="117" y="75"/>
                  </a:cxn>
                  <a:cxn ang="0">
                    <a:pos x="112" y="76"/>
                  </a:cxn>
                  <a:cxn ang="0">
                    <a:pos x="108" y="79"/>
                  </a:cxn>
                  <a:cxn ang="0">
                    <a:pos x="106" y="83"/>
                  </a:cxn>
                  <a:cxn ang="0">
                    <a:pos x="105" y="87"/>
                  </a:cxn>
                  <a:cxn ang="0">
                    <a:pos x="96" y="87"/>
                  </a:cxn>
                  <a:cxn ang="0">
                    <a:pos x="87" y="87"/>
                  </a:cxn>
                  <a:cxn ang="0">
                    <a:pos x="83" y="92"/>
                  </a:cxn>
                  <a:cxn ang="0">
                    <a:pos x="79" y="99"/>
                  </a:cxn>
                  <a:cxn ang="0">
                    <a:pos x="77" y="108"/>
                  </a:cxn>
                  <a:cxn ang="0">
                    <a:pos x="76" y="116"/>
                  </a:cxn>
                  <a:cxn ang="0">
                    <a:pos x="67" y="116"/>
                  </a:cxn>
                  <a:cxn ang="0">
                    <a:pos x="58" y="116"/>
                  </a:cxn>
                </a:cxnLst>
                <a:rect l="0" t="0" r="r" b="b"/>
                <a:pathLst>
                  <a:path w="117" h="116">
                    <a:moveTo>
                      <a:pt x="58" y="116"/>
                    </a:moveTo>
                    <a:lnTo>
                      <a:pt x="58" y="108"/>
                    </a:lnTo>
                    <a:lnTo>
                      <a:pt x="58" y="104"/>
                    </a:lnTo>
                    <a:lnTo>
                      <a:pt x="67" y="104"/>
                    </a:lnTo>
                    <a:lnTo>
                      <a:pt x="76" y="104"/>
                    </a:lnTo>
                    <a:lnTo>
                      <a:pt x="76" y="88"/>
                    </a:lnTo>
                    <a:lnTo>
                      <a:pt x="76" y="75"/>
                    </a:lnTo>
                    <a:lnTo>
                      <a:pt x="88" y="75"/>
                    </a:lnTo>
                    <a:lnTo>
                      <a:pt x="105" y="75"/>
                    </a:lnTo>
                    <a:lnTo>
                      <a:pt x="105" y="59"/>
                    </a:lnTo>
                    <a:lnTo>
                      <a:pt x="105" y="46"/>
                    </a:lnTo>
                    <a:lnTo>
                      <a:pt x="96" y="46"/>
                    </a:lnTo>
                    <a:lnTo>
                      <a:pt x="87" y="46"/>
                    </a:lnTo>
                    <a:lnTo>
                      <a:pt x="83" y="38"/>
                    </a:lnTo>
                    <a:lnTo>
                      <a:pt x="79" y="30"/>
                    </a:lnTo>
                    <a:lnTo>
                      <a:pt x="77" y="23"/>
                    </a:lnTo>
                    <a:lnTo>
                      <a:pt x="76" y="17"/>
                    </a:lnTo>
                    <a:lnTo>
                      <a:pt x="64" y="17"/>
                    </a:lnTo>
                    <a:lnTo>
                      <a:pt x="55" y="17"/>
                    </a:lnTo>
                    <a:lnTo>
                      <a:pt x="51" y="18"/>
                    </a:lnTo>
                    <a:lnTo>
                      <a:pt x="49" y="20"/>
                    </a:lnTo>
                    <a:lnTo>
                      <a:pt x="47" y="24"/>
                    </a:lnTo>
                    <a:lnTo>
                      <a:pt x="47" y="29"/>
                    </a:lnTo>
                    <a:lnTo>
                      <a:pt x="30" y="29"/>
                    </a:lnTo>
                    <a:lnTo>
                      <a:pt x="18" y="29"/>
                    </a:lnTo>
                    <a:lnTo>
                      <a:pt x="18" y="38"/>
                    </a:lnTo>
                    <a:lnTo>
                      <a:pt x="18" y="46"/>
                    </a:lnTo>
                    <a:lnTo>
                      <a:pt x="9" y="46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4" y="25"/>
                    </a:lnTo>
                    <a:lnTo>
                      <a:pt x="9" y="21"/>
                    </a:lnTo>
                    <a:lnTo>
                      <a:pt x="13" y="18"/>
                    </a:lnTo>
                    <a:lnTo>
                      <a:pt x="18" y="17"/>
                    </a:lnTo>
                    <a:lnTo>
                      <a:pt x="23" y="13"/>
                    </a:lnTo>
                    <a:lnTo>
                      <a:pt x="30" y="9"/>
                    </a:lnTo>
                    <a:lnTo>
                      <a:pt x="38" y="4"/>
                    </a:lnTo>
                    <a:lnTo>
                      <a:pt x="47" y="0"/>
                    </a:lnTo>
                    <a:lnTo>
                      <a:pt x="59" y="0"/>
                    </a:lnTo>
                    <a:lnTo>
                      <a:pt x="76" y="0"/>
                    </a:lnTo>
                    <a:lnTo>
                      <a:pt x="77" y="5"/>
                    </a:lnTo>
                    <a:lnTo>
                      <a:pt x="79" y="12"/>
                    </a:lnTo>
                    <a:lnTo>
                      <a:pt x="83" y="20"/>
                    </a:lnTo>
                    <a:lnTo>
                      <a:pt x="87" y="29"/>
                    </a:lnTo>
                    <a:lnTo>
                      <a:pt x="100" y="29"/>
                    </a:lnTo>
                    <a:lnTo>
                      <a:pt x="117" y="29"/>
                    </a:lnTo>
                    <a:lnTo>
                      <a:pt x="117" y="39"/>
                    </a:lnTo>
                    <a:lnTo>
                      <a:pt x="117" y="50"/>
                    </a:lnTo>
                    <a:lnTo>
                      <a:pt x="117" y="63"/>
                    </a:lnTo>
                    <a:lnTo>
                      <a:pt x="117" y="75"/>
                    </a:lnTo>
                    <a:lnTo>
                      <a:pt x="112" y="76"/>
                    </a:lnTo>
                    <a:lnTo>
                      <a:pt x="108" y="79"/>
                    </a:lnTo>
                    <a:lnTo>
                      <a:pt x="106" y="83"/>
                    </a:lnTo>
                    <a:lnTo>
                      <a:pt x="105" y="87"/>
                    </a:lnTo>
                    <a:lnTo>
                      <a:pt x="96" y="87"/>
                    </a:lnTo>
                    <a:lnTo>
                      <a:pt x="87" y="87"/>
                    </a:lnTo>
                    <a:lnTo>
                      <a:pt x="83" y="92"/>
                    </a:lnTo>
                    <a:lnTo>
                      <a:pt x="79" y="99"/>
                    </a:lnTo>
                    <a:lnTo>
                      <a:pt x="77" y="108"/>
                    </a:lnTo>
                    <a:lnTo>
                      <a:pt x="76" y="116"/>
                    </a:lnTo>
                    <a:lnTo>
                      <a:pt x="67" y="116"/>
                    </a:lnTo>
                    <a:lnTo>
                      <a:pt x="58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8" name="Freeform 950"/>
              <p:cNvSpPr>
                <a:spLocks/>
              </p:cNvSpPr>
              <p:nvPr/>
            </p:nvSpPr>
            <p:spPr bwMode="auto">
              <a:xfrm>
                <a:off x="1242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9" name="Freeform 951"/>
              <p:cNvSpPr>
                <a:spLocks/>
              </p:cNvSpPr>
              <p:nvPr/>
            </p:nvSpPr>
            <p:spPr bwMode="auto">
              <a:xfrm>
                <a:off x="1261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0" name="Freeform 952"/>
              <p:cNvSpPr>
                <a:spLocks/>
              </p:cNvSpPr>
              <p:nvPr/>
            </p:nvSpPr>
            <p:spPr bwMode="auto">
              <a:xfrm>
                <a:off x="1288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9"/>
                  </a:cxn>
                  <a:cxn ang="0">
                    <a:pos x="18" y="29"/>
                  </a:cxn>
                  <a:cxn ang="0">
                    <a:pos x="18" y="41"/>
                  </a:cxn>
                  <a:cxn ang="0">
                    <a:pos x="9" y="41"/>
                  </a:cxn>
                  <a:cxn ang="0">
                    <a:pos x="0" y="41"/>
                  </a:cxn>
                </a:cxnLst>
                <a:rect l="0" t="0" r="r" b="b"/>
                <a:pathLst>
                  <a:path w="18" h="41">
                    <a:moveTo>
                      <a:pt x="0" y="41"/>
                    </a:moveTo>
                    <a:lnTo>
                      <a:pt x="0" y="32"/>
                    </a:lnTo>
                    <a:lnTo>
                      <a:pt x="0" y="2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9"/>
                    </a:lnTo>
                    <a:lnTo>
                      <a:pt x="18" y="29"/>
                    </a:lnTo>
                    <a:lnTo>
                      <a:pt x="18" y="41"/>
                    </a:lnTo>
                    <a:lnTo>
                      <a:pt x="9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1" name="Freeform 953"/>
              <p:cNvSpPr>
                <a:spLocks/>
              </p:cNvSpPr>
              <p:nvPr/>
            </p:nvSpPr>
            <p:spPr bwMode="auto">
              <a:xfrm>
                <a:off x="1296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2" name="Freeform 954"/>
              <p:cNvSpPr>
                <a:spLocks/>
              </p:cNvSpPr>
              <p:nvPr/>
            </p:nvSpPr>
            <p:spPr bwMode="auto">
              <a:xfrm>
                <a:off x="1321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3" name="Freeform 955"/>
              <p:cNvSpPr>
                <a:spLocks/>
              </p:cNvSpPr>
              <p:nvPr/>
            </p:nvSpPr>
            <p:spPr bwMode="auto">
              <a:xfrm>
                <a:off x="1325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9"/>
                  </a:cxn>
                  <a:cxn ang="0">
                    <a:pos x="11" y="17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20" y="19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9"/>
                    </a:lnTo>
                    <a:lnTo>
                      <a:pt x="11" y="17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20" y="19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4" name="Freeform 956"/>
              <p:cNvSpPr>
                <a:spLocks/>
              </p:cNvSpPr>
              <p:nvPr/>
            </p:nvSpPr>
            <p:spPr bwMode="auto">
              <a:xfrm>
                <a:off x="1331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5" name="Freeform 957"/>
              <p:cNvSpPr>
                <a:spLocks/>
              </p:cNvSpPr>
              <p:nvPr/>
            </p:nvSpPr>
            <p:spPr bwMode="auto">
              <a:xfrm>
                <a:off x="1332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6" name="Freeform 958"/>
              <p:cNvSpPr>
                <a:spLocks/>
              </p:cNvSpPr>
              <p:nvPr/>
            </p:nvSpPr>
            <p:spPr bwMode="auto">
              <a:xfrm>
                <a:off x="1168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7" name="Freeform 959"/>
              <p:cNvSpPr>
                <a:spLocks/>
              </p:cNvSpPr>
              <p:nvPr/>
            </p:nvSpPr>
            <p:spPr bwMode="auto">
              <a:xfrm>
                <a:off x="1184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8" name="Freeform 960"/>
              <p:cNvSpPr>
                <a:spLocks/>
              </p:cNvSpPr>
              <p:nvPr/>
            </p:nvSpPr>
            <p:spPr bwMode="auto">
              <a:xfrm>
                <a:off x="1227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9" name="Freeform 961"/>
              <p:cNvSpPr>
                <a:spLocks/>
              </p:cNvSpPr>
              <p:nvPr/>
            </p:nvSpPr>
            <p:spPr bwMode="auto">
              <a:xfrm>
                <a:off x="1262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0" name="Freeform 962"/>
              <p:cNvSpPr>
                <a:spLocks/>
              </p:cNvSpPr>
              <p:nvPr/>
            </p:nvSpPr>
            <p:spPr bwMode="auto">
              <a:xfrm>
                <a:off x="1264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1" name="Freeform 963"/>
              <p:cNvSpPr>
                <a:spLocks/>
              </p:cNvSpPr>
              <p:nvPr/>
            </p:nvSpPr>
            <p:spPr bwMode="auto">
              <a:xfrm>
                <a:off x="1272" y="479"/>
                <a:ext cx="1" cy="2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0" y="58"/>
                  </a:cxn>
                  <a:cxn ang="0">
                    <a:pos x="0" y="40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18"/>
                  </a:cxn>
                  <a:cxn ang="0">
                    <a:pos x="12" y="36"/>
                  </a:cxn>
                  <a:cxn ang="0">
                    <a:pos x="12" y="55"/>
                  </a:cxn>
                  <a:cxn ang="0">
                    <a:pos x="12" y="75"/>
                  </a:cxn>
                  <a:cxn ang="0">
                    <a:pos x="8" y="75"/>
                  </a:cxn>
                  <a:cxn ang="0">
                    <a:pos x="0" y="75"/>
                  </a:cxn>
                </a:cxnLst>
                <a:rect l="0" t="0" r="r" b="b"/>
                <a:pathLst>
                  <a:path w="12" h="75">
                    <a:moveTo>
                      <a:pt x="0" y="75"/>
                    </a:moveTo>
                    <a:lnTo>
                      <a:pt x="0" y="58"/>
                    </a:lnTo>
                    <a:lnTo>
                      <a:pt x="0" y="40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12" y="36"/>
                    </a:lnTo>
                    <a:lnTo>
                      <a:pt x="12" y="55"/>
                    </a:lnTo>
                    <a:lnTo>
                      <a:pt x="12" y="75"/>
                    </a:lnTo>
                    <a:lnTo>
                      <a:pt x="8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2" name="Freeform 964"/>
              <p:cNvSpPr>
                <a:spLocks/>
              </p:cNvSpPr>
              <p:nvPr/>
            </p:nvSpPr>
            <p:spPr bwMode="auto">
              <a:xfrm>
                <a:off x="1294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3" name="Freeform 965"/>
              <p:cNvSpPr>
                <a:spLocks/>
              </p:cNvSpPr>
              <p:nvPr/>
            </p:nvSpPr>
            <p:spPr bwMode="auto">
              <a:xfrm>
                <a:off x="1321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4" name="Freeform 966"/>
              <p:cNvSpPr>
                <a:spLocks/>
              </p:cNvSpPr>
              <p:nvPr/>
            </p:nvSpPr>
            <p:spPr bwMode="auto">
              <a:xfrm>
                <a:off x="1323" y="48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5" name="Freeform 967"/>
              <p:cNvSpPr>
                <a:spLocks/>
              </p:cNvSpPr>
              <p:nvPr/>
            </p:nvSpPr>
            <p:spPr bwMode="auto">
              <a:xfrm>
                <a:off x="1234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6" name="Freeform 968"/>
              <p:cNvSpPr>
                <a:spLocks/>
              </p:cNvSpPr>
              <p:nvPr/>
            </p:nvSpPr>
            <p:spPr bwMode="auto">
              <a:xfrm>
                <a:off x="1238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7" name="Freeform 969"/>
              <p:cNvSpPr>
                <a:spLocks/>
              </p:cNvSpPr>
              <p:nvPr/>
            </p:nvSpPr>
            <p:spPr bwMode="auto">
              <a:xfrm>
                <a:off x="1295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8" name="Freeform 970"/>
              <p:cNvSpPr>
                <a:spLocks/>
              </p:cNvSpPr>
              <p:nvPr/>
            </p:nvSpPr>
            <p:spPr bwMode="auto">
              <a:xfrm>
                <a:off x="1296" y="480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3" y="21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16" y="18"/>
                  </a:cxn>
                  <a:cxn ang="0">
                    <a:pos x="20" y="21"/>
                  </a:cxn>
                  <a:cxn ang="0">
                    <a:pos x="24" y="25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29" h="29">
                    <a:moveTo>
                      <a:pt x="11" y="29"/>
                    </a:moveTo>
                    <a:lnTo>
                      <a:pt x="3" y="21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20" y="21"/>
                    </a:lnTo>
                    <a:lnTo>
                      <a:pt x="24" y="25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9" name="Freeform 971"/>
              <p:cNvSpPr>
                <a:spLocks/>
              </p:cNvSpPr>
              <p:nvPr/>
            </p:nvSpPr>
            <p:spPr bwMode="auto">
              <a:xfrm>
                <a:off x="1320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0" name="Freeform 972"/>
              <p:cNvSpPr>
                <a:spLocks/>
              </p:cNvSpPr>
              <p:nvPr/>
            </p:nvSpPr>
            <p:spPr bwMode="auto">
              <a:xfrm>
                <a:off x="1233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1" name="Freeform 973"/>
              <p:cNvSpPr>
                <a:spLocks/>
              </p:cNvSpPr>
              <p:nvPr/>
            </p:nvSpPr>
            <p:spPr bwMode="auto">
              <a:xfrm>
                <a:off x="1264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18" y="17"/>
                  </a:cxn>
                  <a:cxn ang="0">
                    <a:pos x="0" y="17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1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2" name="Freeform 974"/>
              <p:cNvSpPr>
                <a:spLocks/>
              </p:cNvSpPr>
              <p:nvPr/>
            </p:nvSpPr>
            <p:spPr bwMode="auto">
              <a:xfrm>
                <a:off x="1273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3" name="Freeform 975"/>
              <p:cNvSpPr>
                <a:spLocks/>
              </p:cNvSpPr>
              <p:nvPr/>
            </p:nvSpPr>
            <p:spPr bwMode="auto">
              <a:xfrm>
                <a:off x="1291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4" name="Freeform 976"/>
              <p:cNvSpPr>
                <a:spLocks/>
              </p:cNvSpPr>
              <p:nvPr/>
            </p:nvSpPr>
            <p:spPr bwMode="auto">
              <a:xfrm>
                <a:off x="1294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4"/>
                  </a:cxn>
                  <a:cxn ang="0">
                    <a:pos x="21" y="8"/>
                  </a:cxn>
                  <a:cxn ang="0">
                    <a:pos x="29" y="12"/>
                  </a:cxn>
                  <a:cxn ang="0">
                    <a:pos x="29" y="21"/>
                  </a:cxn>
                  <a:cxn ang="0">
                    <a:pos x="29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4"/>
                    </a:lnTo>
                    <a:lnTo>
                      <a:pt x="21" y="8"/>
                    </a:lnTo>
                    <a:lnTo>
                      <a:pt x="29" y="12"/>
                    </a:lnTo>
                    <a:lnTo>
                      <a:pt x="29" y="21"/>
                    </a:lnTo>
                    <a:lnTo>
                      <a:pt x="29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5" name="Freeform 977"/>
              <p:cNvSpPr>
                <a:spLocks/>
              </p:cNvSpPr>
              <p:nvPr/>
            </p:nvSpPr>
            <p:spPr bwMode="auto">
              <a:xfrm>
                <a:off x="1327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6" name="Freeform 978"/>
              <p:cNvSpPr>
                <a:spLocks/>
              </p:cNvSpPr>
              <p:nvPr/>
            </p:nvSpPr>
            <p:spPr bwMode="auto">
              <a:xfrm>
                <a:off x="1335" y="457"/>
                <a:ext cx="48" cy="23"/>
              </a:xfrm>
              <a:custGeom>
                <a:avLst/>
                <a:gdLst/>
                <a:ahLst/>
                <a:cxnLst>
                  <a:cxn ang="0">
                    <a:pos x="1771" y="961"/>
                  </a:cxn>
                  <a:cxn ang="0">
                    <a:pos x="1642" y="953"/>
                  </a:cxn>
                  <a:cxn ang="0">
                    <a:pos x="1510" y="961"/>
                  </a:cxn>
                  <a:cxn ang="0">
                    <a:pos x="1112" y="961"/>
                  </a:cxn>
                  <a:cxn ang="0">
                    <a:pos x="719" y="961"/>
                  </a:cxn>
                  <a:cxn ang="0">
                    <a:pos x="683" y="961"/>
                  </a:cxn>
                  <a:cxn ang="0">
                    <a:pos x="622" y="953"/>
                  </a:cxn>
                  <a:cxn ang="0">
                    <a:pos x="422" y="961"/>
                  </a:cxn>
                  <a:cxn ang="0">
                    <a:pos x="291" y="956"/>
                  </a:cxn>
                  <a:cxn ang="0">
                    <a:pos x="259" y="949"/>
                  </a:cxn>
                  <a:cxn ang="0">
                    <a:pos x="173" y="933"/>
                  </a:cxn>
                  <a:cxn ang="0">
                    <a:pos x="134" y="912"/>
                  </a:cxn>
                  <a:cxn ang="0">
                    <a:pos x="105" y="873"/>
                  </a:cxn>
                  <a:cxn ang="0">
                    <a:pos x="46" y="827"/>
                  </a:cxn>
                  <a:cxn ang="0">
                    <a:pos x="26" y="789"/>
                  </a:cxn>
                  <a:cxn ang="0">
                    <a:pos x="8" y="745"/>
                  </a:cxn>
                  <a:cxn ang="0">
                    <a:pos x="0" y="602"/>
                  </a:cxn>
                  <a:cxn ang="0">
                    <a:pos x="17" y="529"/>
                  </a:cxn>
                  <a:cxn ang="0">
                    <a:pos x="29" y="483"/>
                  </a:cxn>
                  <a:cxn ang="0">
                    <a:pos x="52" y="455"/>
                  </a:cxn>
                  <a:cxn ang="0">
                    <a:pos x="58" y="425"/>
                  </a:cxn>
                  <a:cxn ang="0">
                    <a:pos x="75" y="360"/>
                  </a:cxn>
                  <a:cxn ang="0">
                    <a:pos x="87" y="318"/>
                  </a:cxn>
                  <a:cxn ang="0">
                    <a:pos x="105" y="247"/>
                  </a:cxn>
                  <a:cxn ang="0">
                    <a:pos x="134" y="222"/>
                  </a:cxn>
                  <a:cxn ang="0">
                    <a:pos x="143" y="176"/>
                  </a:cxn>
                  <a:cxn ang="0">
                    <a:pos x="163" y="116"/>
                  </a:cxn>
                  <a:cxn ang="0">
                    <a:pos x="172" y="76"/>
                  </a:cxn>
                  <a:cxn ang="0">
                    <a:pos x="192" y="18"/>
                  </a:cxn>
                  <a:cxn ang="0">
                    <a:pos x="251" y="25"/>
                  </a:cxn>
                  <a:cxn ang="0">
                    <a:pos x="291" y="23"/>
                  </a:cxn>
                  <a:cxn ang="0">
                    <a:pos x="702" y="18"/>
                  </a:cxn>
                  <a:cxn ang="0">
                    <a:pos x="979" y="0"/>
                  </a:cxn>
                  <a:cxn ang="0">
                    <a:pos x="1040" y="9"/>
                  </a:cxn>
                  <a:cxn ang="0">
                    <a:pos x="1098" y="18"/>
                  </a:cxn>
                  <a:cxn ang="0">
                    <a:pos x="1136" y="18"/>
                  </a:cxn>
                  <a:cxn ang="0">
                    <a:pos x="1321" y="18"/>
                  </a:cxn>
                  <a:cxn ang="0">
                    <a:pos x="1361" y="38"/>
                  </a:cxn>
                  <a:cxn ang="0">
                    <a:pos x="1390" y="76"/>
                  </a:cxn>
                  <a:cxn ang="0">
                    <a:pos x="1428" y="87"/>
                  </a:cxn>
                  <a:cxn ang="0">
                    <a:pos x="1448" y="134"/>
                  </a:cxn>
                  <a:cxn ang="0">
                    <a:pos x="1487" y="175"/>
                  </a:cxn>
                  <a:cxn ang="0">
                    <a:pos x="1508" y="204"/>
                  </a:cxn>
                  <a:cxn ang="0">
                    <a:pos x="1525" y="258"/>
                  </a:cxn>
                  <a:cxn ang="0">
                    <a:pos x="1554" y="291"/>
                  </a:cxn>
                  <a:cxn ang="0">
                    <a:pos x="1566" y="329"/>
                  </a:cxn>
                  <a:cxn ang="0">
                    <a:pos x="1585" y="375"/>
                  </a:cxn>
                  <a:cxn ang="0">
                    <a:pos x="1603" y="396"/>
                  </a:cxn>
                  <a:cxn ang="0">
                    <a:pos x="1625" y="425"/>
                  </a:cxn>
                  <a:cxn ang="0">
                    <a:pos x="1642" y="478"/>
                  </a:cxn>
                  <a:cxn ang="0">
                    <a:pos x="1671" y="513"/>
                  </a:cxn>
                  <a:cxn ang="0">
                    <a:pos x="1683" y="554"/>
                  </a:cxn>
                  <a:cxn ang="0">
                    <a:pos x="1712" y="604"/>
                  </a:cxn>
                  <a:cxn ang="0">
                    <a:pos x="1733" y="662"/>
                  </a:cxn>
                  <a:cxn ang="0">
                    <a:pos x="1762" y="711"/>
                  </a:cxn>
                  <a:cxn ang="0">
                    <a:pos x="1776" y="746"/>
                  </a:cxn>
                  <a:cxn ang="0">
                    <a:pos x="1817" y="786"/>
                  </a:cxn>
                  <a:cxn ang="0">
                    <a:pos x="1826" y="832"/>
                  </a:cxn>
                  <a:cxn ang="0">
                    <a:pos x="1845" y="883"/>
                  </a:cxn>
                  <a:cxn ang="0">
                    <a:pos x="1867" y="920"/>
                  </a:cxn>
                  <a:cxn ang="0">
                    <a:pos x="1887" y="949"/>
                  </a:cxn>
                </a:cxnLst>
                <a:rect l="0" t="0" r="r" b="b"/>
                <a:pathLst>
                  <a:path w="1887" h="978">
                    <a:moveTo>
                      <a:pt x="1858" y="978"/>
                    </a:moveTo>
                    <a:lnTo>
                      <a:pt x="1858" y="970"/>
                    </a:lnTo>
                    <a:lnTo>
                      <a:pt x="1858" y="961"/>
                    </a:lnTo>
                    <a:lnTo>
                      <a:pt x="1836" y="961"/>
                    </a:lnTo>
                    <a:lnTo>
                      <a:pt x="1814" y="961"/>
                    </a:lnTo>
                    <a:lnTo>
                      <a:pt x="1793" y="961"/>
                    </a:lnTo>
                    <a:lnTo>
                      <a:pt x="1771" y="961"/>
                    </a:lnTo>
                    <a:lnTo>
                      <a:pt x="1763" y="961"/>
                    </a:lnTo>
                    <a:lnTo>
                      <a:pt x="1758" y="961"/>
                    </a:lnTo>
                    <a:lnTo>
                      <a:pt x="1728" y="961"/>
                    </a:lnTo>
                    <a:lnTo>
                      <a:pt x="1698" y="961"/>
                    </a:lnTo>
                    <a:lnTo>
                      <a:pt x="1669" y="961"/>
                    </a:lnTo>
                    <a:lnTo>
                      <a:pt x="1642" y="961"/>
                    </a:lnTo>
                    <a:lnTo>
                      <a:pt x="1642" y="953"/>
                    </a:lnTo>
                    <a:lnTo>
                      <a:pt x="1642" y="949"/>
                    </a:lnTo>
                    <a:lnTo>
                      <a:pt x="1638" y="950"/>
                    </a:lnTo>
                    <a:lnTo>
                      <a:pt x="1633" y="953"/>
                    </a:lnTo>
                    <a:lnTo>
                      <a:pt x="1629" y="957"/>
                    </a:lnTo>
                    <a:lnTo>
                      <a:pt x="1625" y="961"/>
                    </a:lnTo>
                    <a:lnTo>
                      <a:pt x="1567" y="961"/>
                    </a:lnTo>
                    <a:lnTo>
                      <a:pt x="1510" y="961"/>
                    </a:lnTo>
                    <a:lnTo>
                      <a:pt x="1453" y="961"/>
                    </a:lnTo>
                    <a:lnTo>
                      <a:pt x="1396" y="961"/>
                    </a:lnTo>
                    <a:lnTo>
                      <a:pt x="1340" y="961"/>
                    </a:lnTo>
                    <a:lnTo>
                      <a:pt x="1282" y="961"/>
                    </a:lnTo>
                    <a:lnTo>
                      <a:pt x="1226" y="961"/>
                    </a:lnTo>
                    <a:lnTo>
                      <a:pt x="1169" y="961"/>
                    </a:lnTo>
                    <a:lnTo>
                      <a:pt x="1112" y="961"/>
                    </a:lnTo>
                    <a:lnTo>
                      <a:pt x="1056" y="961"/>
                    </a:lnTo>
                    <a:lnTo>
                      <a:pt x="999" y="961"/>
                    </a:lnTo>
                    <a:lnTo>
                      <a:pt x="943" y="961"/>
                    </a:lnTo>
                    <a:lnTo>
                      <a:pt x="887" y="961"/>
                    </a:lnTo>
                    <a:lnTo>
                      <a:pt x="830" y="961"/>
                    </a:lnTo>
                    <a:lnTo>
                      <a:pt x="774" y="961"/>
                    </a:lnTo>
                    <a:lnTo>
                      <a:pt x="719" y="961"/>
                    </a:lnTo>
                    <a:lnTo>
                      <a:pt x="719" y="953"/>
                    </a:lnTo>
                    <a:lnTo>
                      <a:pt x="719" y="949"/>
                    </a:lnTo>
                    <a:lnTo>
                      <a:pt x="714" y="950"/>
                    </a:lnTo>
                    <a:lnTo>
                      <a:pt x="710" y="953"/>
                    </a:lnTo>
                    <a:lnTo>
                      <a:pt x="706" y="957"/>
                    </a:lnTo>
                    <a:lnTo>
                      <a:pt x="700" y="961"/>
                    </a:lnTo>
                    <a:lnTo>
                      <a:pt x="683" y="961"/>
                    </a:lnTo>
                    <a:lnTo>
                      <a:pt x="666" y="961"/>
                    </a:lnTo>
                    <a:lnTo>
                      <a:pt x="648" y="961"/>
                    </a:lnTo>
                    <a:lnTo>
                      <a:pt x="631" y="961"/>
                    </a:lnTo>
                    <a:lnTo>
                      <a:pt x="631" y="953"/>
                    </a:lnTo>
                    <a:lnTo>
                      <a:pt x="631" y="949"/>
                    </a:lnTo>
                    <a:lnTo>
                      <a:pt x="626" y="950"/>
                    </a:lnTo>
                    <a:lnTo>
                      <a:pt x="622" y="953"/>
                    </a:lnTo>
                    <a:lnTo>
                      <a:pt x="618" y="957"/>
                    </a:lnTo>
                    <a:lnTo>
                      <a:pt x="613" y="961"/>
                    </a:lnTo>
                    <a:lnTo>
                      <a:pt x="574" y="961"/>
                    </a:lnTo>
                    <a:lnTo>
                      <a:pt x="535" y="961"/>
                    </a:lnTo>
                    <a:lnTo>
                      <a:pt x="497" y="961"/>
                    </a:lnTo>
                    <a:lnTo>
                      <a:pt x="459" y="961"/>
                    </a:lnTo>
                    <a:lnTo>
                      <a:pt x="422" y="961"/>
                    </a:lnTo>
                    <a:lnTo>
                      <a:pt x="383" y="961"/>
                    </a:lnTo>
                    <a:lnTo>
                      <a:pt x="346" y="961"/>
                    </a:lnTo>
                    <a:lnTo>
                      <a:pt x="309" y="961"/>
                    </a:lnTo>
                    <a:lnTo>
                      <a:pt x="309" y="953"/>
                    </a:lnTo>
                    <a:lnTo>
                      <a:pt x="309" y="949"/>
                    </a:lnTo>
                    <a:lnTo>
                      <a:pt x="300" y="952"/>
                    </a:lnTo>
                    <a:lnTo>
                      <a:pt x="291" y="956"/>
                    </a:lnTo>
                    <a:lnTo>
                      <a:pt x="286" y="957"/>
                    </a:lnTo>
                    <a:lnTo>
                      <a:pt x="283" y="957"/>
                    </a:lnTo>
                    <a:lnTo>
                      <a:pt x="282" y="956"/>
                    </a:lnTo>
                    <a:lnTo>
                      <a:pt x="281" y="955"/>
                    </a:lnTo>
                    <a:lnTo>
                      <a:pt x="281" y="952"/>
                    </a:lnTo>
                    <a:lnTo>
                      <a:pt x="280" y="949"/>
                    </a:lnTo>
                    <a:lnTo>
                      <a:pt x="259" y="949"/>
                    </a:lnTo>
                    <a:lnTo>
                      <a:pt x="236" y="949"/>
                    </a:lnTo>
                    <a:lnTo>
                      <a:pt x="214" y="949"/>
                    </a:lnTo>
                    <a:lnTo>
                      <a:pt x="192" y="949"/>
                    </a:lnTo>
                    <a:lnTo>
                      <a:pt x="192" y="941"/>
                    </a:lnTo>
                    <a:lnTo>
                      <a:pt x="192" y="932"/>
                    </a:lnTo>
                    <a:lnTo>
                      <a:pt x="183" y="933"/>
                    </a:lnTo>
                    <a:lnTo>
                      <a:pt x="173" y="933"/>
                    </a:lnTo>
                    <a:lnTo>
                      <a:pt x="169" y="932"/>
                    </a:lnTo>
                    <a:lnTo>
                      <a:pt x="166" y="930"/>
                    </a:lnTo>
                    <a:lnTo>
                      <a:pt x="164" y="926"/>
                    </a:lnTo>
                    <a:lnTo>
                      <a:pt x="163" y="920"/>
                    </a:lnTo>
                    <a:lnTo>
                      <a:pt x="147" y="920"/>
                    </a:lnTo>
                    <a:lnTo>
                      <a:pt x="134" y="920"/>
                    </a:lnTo>
                    <a:lnTo>
                      <a:pt x="134" y="912"/>
                    </a:lnTo>
                    <a:lnTo>
                      <a:pt x="134" y="903"/>
                    </a:lnTo>
                    <a:lnTo>
                      <a:pt x="126" y="899"/>
                    </a:lnTo>
                    <a:lnTo>
                      <a:pt x="118" y="895"/>
                    </a:lnTo>
                    <a:lnTo>
                      <a:pt x="111" y="892"/>
                    </a:lnTo>
                    <a:lnTo>
                      <a:pt x="105" y="891"/>
                    </a:lnTo>
                    <a:lnTo>
                      <a:pt x="105" y="883"/>
                    </a:lnTo>
                    <a:lnTo>
                      <a:pt x="105" y="873"/>
                    </a:lnTo>
                    <a:lnTo>
                      <a:pt x="88" y="873"/>
                    </a:lnTo>
                    <a:lnTo>
                      <a:pt x="75" y="873"/>
                    </a:lnTo>
                    <a:lnTo>
                      <a:pt x="75" y="856"/>
                    </a:lnTo>
                    <a:lnTo>
                      <a:pt x="75" y="844"/>
                    </a:lnTo>
                    <a:lnTo>
                      <a:pt x="59" y="844"/>
                    </a:lnTo>
                    <a:lnTo>
                      <a:pt x="46" y="844"/>
                    </a:lnTo>
                    <a:lnTo>
                      <a:pt x="46" y="827"/>
                    </a:lnTo>
                    <a:lnTo>
                      <a:pt x="46" y="815"/>
                    </a:lnTo>
                    <a:lnTo>
                      <a:pt x="37" y="815"/>
                    </a:lnTo>
                    <a:lnTo>
                      <a:pt x="29" y="815"/>
                    </a:lnTo>
                    <a:lnTo>
                      <a:pt x="29" y="806"/>
                    </a:lnTo>
                    <a:lnTo>
                      <a:pt x="29" y="796"/>
                    </a:lnTo>
                    <a:lnTo>
                      <a:pt x="28" y="792"/>
                    </a:lnTo>
                    <a:lnTo>
                      <a:pt x="26" y="789"/>
                    </a:lnTo>
                    <a:lnTo>
                      <a:pt x="23" y="787"/>
                    </a:lnTo>
                    <a:lnTo>
                      <a:pt x="17" y="786"/>
                    </a:lnTo>
                    <a:lnTo>
                      <a:pt x="17" y="774"/>
                    </a:lnTo>
                    <a:lnTo>
                      <a:pt x="17" y="763"/>
                    </a:lnTo>
                    <a:lnTo>
                      <a:pt x="17" y="754"/>
                    </a:lnTo>
                    <a:lnTo>
                      <a:pt x="17" y="745"/>
                    </a:lnTo>
                    <a:lnTo>
                      <a:pt x="8" y="745"/>
                    </a:lnTo>
                    <a:lnTo>
                      <a:pt x="0" y="745"/>
                    </a:lnTo>
                    <a:lnTo>
                      <a:pt x="0" y="721"/>
                    </a:lnTo>
                    <a:lnTo>
                      <a:pt x="0" y="697"/>
                    </a:lnTo>
                    <a:lnTo>
                      <a:pt x="0" y="674"/>
                    </a:lnTo>
                    <a:lnTo>
                      <a:pt x="0" y="650"/>
                    </a:lnTo>
                    <a:lnTo>
                      <a:pt x="0" y="626"/>
                    </a:lnTo>
                    <a:lnTo>
                      <a:pt x="0" y="602"/>
                    </a:lnTo>
                    <a:lnTo>
                      <a:pt x="0" y="578"/>
                    </a:lnTo>
                    <a:lnTo>
                      <a:pt x="0" y="554"/>
                    </a:lnTo>
                    <a:lnTo>
                      <a:pt x="8" y="554"/>
                    </a:lnTo>
                    <a:lnTo>
                      <a:pt x="17" y="554"/>
                    </a:lnTo>
                    <a:lnTo>
                      <a:pt x="16" y="542"/>
                    </a:lnTo>
                    <a:lnTo>
                      <a:pt x="16" y="533"/>
                    </a:lnTo>
                    <a:lnTo>
                      <a:pt x="17" y="529"/>
                    </a:lnTo>
                    <a:lnTo>
                      <a:pt x="20" y="527"/>
                    </a:lnTo>
                    <a:lnTo>
                      <a:pt x="23" y="525"/>
                    </a:lnTo>
                    <a:lnTo>
                      <a:pt x="29" y="525"/>
                    </a:lnTo>
                    <a:lnTo>
                      <a:pt x="29" y="513"/>
                    </a:lnTo>
                    <a:lnTo>
                      <a:pt x="29" y="501"/>
                    </a:lnTo>
                    <a:lnTo>
                      <a:pt x="29" y="492"/>
                    </a:lnTo>
                    <a:lnTo>
                      <a:pt x="29" y="483"/>
                    </a:lnTo>
                    <a:lnTo>
                      <a:pt x="37" y="483"/>
                    </a:lnTo>
                    <a:lnTo>
                      <a:pt x="46" y="483"/>
                    </a:lnTo>
                    <a:lnTo>
                      <a:pt x="46" y="471"/>
                    </a:lnTo>
                    <a:lnTo>
                      <a:pt x="45" y="462"/>
                    </a:lnTo>
                    <a:lnTo>
                      <a:pt x="46" y="459"/>
                    </a:lnTo>
                    <a:lnTo>
                      <a:pt x="49" y="456"/>
                    </a:lnTo>
                    <a:lnTo>
                      <a:pt x="52" y="455"/>
                    </a:lnTo>
                    <a:lnTo>
                      <a:pt x="58" y="454"/>
                    </a:lnTo>
                    <a:lnTo>
                      <a:pt x="54" y="445"/>
                    </a:lnTo>
                    <a:lnTo>
                      <a:pt x="50" y="437"/>
                    </a:lnTo>
                    <a:lnTo>
                      <a:pt x="47" y="430"/>
                    </a:lnTo>
                    <a:lnTo>
                      <a:pt x="46" y="425"/>
                    </a:lnTo>
                    <a:lnTo>
                      <a:pt x="50" y="425"/>
                    </a:lnTo>
                    <a:lnTo>
                      <a:pt x="58" y="425"/>
                    </a:lnTo>
                    <a:lnTo>
                      <a:pt x="58" y="408"/>
                    </a:lnTo>
                    <a:lnTo>
                      <a:pt x="58" y="396"/>
                    </a:lnTo>
                    <a:lnTo>
                      <a:pt x="66" y="396"/>
                    </a:lnTo>
                    <a:lnTo>
                      <a:pt x="75" y="396"/>
                    </a:lnTo>
                    <a:lnTo>
                      <a:pt x="75" y="381"/>
                    </a:lnTo>
                    <a:lnTo>
                      <a:pt x="75" y="366"/>
                    </a:lnTo>
                    <a:lnTo>
                      <a:pt x="75" y="360"/>
                    </a:lnTo>
                    <a:lnTo>
                      <a:pt x="78" y="354"/>
                    </a:lnTo>
                    <a:lnTo>
                      <a:pt x="79" y="352"/>
                    </a:lnTo>
                    <a:lnTo>
                      <a:pt x="81" y="351"/>
                    </a:lnTo>
                    <a:lnTo>
                      <a:pt x="84" y="350"/>
                    </a:lnTo>
                    <a:lnTo>
                      <a:pt x="87" y="349"/>
                    </a:lnTo>
                    <a:lnTo>
                      <a:pt x="87" y="333"/>
                    </a:lnTo>
                    <a:lnTo>
                      <a:pt x="87" y="318"/>
                    </a:lnTo>
                    <a:lnTo>
                      <a:pt x="87" y="305"/>
                    </a:lnTo>
                    <a:lnTo>
                      <a:pt x="87" y="291"/>
                    </a:lnTo>
                    <a:lnTo>
                      <a:pt x="96" y="291"/>
                    </a:lnTo>
                    <a:lnTo>
                      <a:pt x="105" y="291"/>
                    </a:lnTo>
                    <a:lnTo>
                      <a:pt x="105" y="275"/>
                    </a:lnTo>
                    <a:lnTo>
                      <a:pt x="105" y="260"/>
                    </a:lnTo>
                    <a:lnTo>
                      <a:pt x="105" y="247"/>
                    </a:lnTo>
                    <a:lnTo>
                      <a:pt x="105" y="233"/>
                    </a:lnTo>
                    <a:lnTo>
                      <a:pt x="106" y="229"/>
                    </a:lnTo>
                    <a:lnTo>
                      <a:pt x="109" y="225"/>
                    </a:lnTo>
                    <a:lnTo>
                      <a:pt x="113" y="223"/>
                    </a:lnTo>
                    <a:lnTo>
                      <a:pt x="117" y="222"/>
                    </a:lnTo>
                    <a:lnTo>
                      <a:pt x="126" y="222"/>
                    </a:lnTo>
                    <a:lnTo>
                      <a:pt x="134" y="222"/>
                    </a:lnTo>
                    <a:lnTo>
                      <a:pt x="134" y="207"/>
                    </a:lnTo>
                    <a:lnTo>
                      <a:pt x="134" y="192"/>
                    </a:lnTo>
                    <a:lnTo>
                      <a:pt x="134" y="186"/>
                    </a:lnTo>
                    <a:lnTo>
                      <a:pt x="137" y="180"/>
                    </a:lnTo>
                    <a:lnTo>
                      <a:pt x="138" y="178"/>
                    </a:lnTo>
                    <a:lnTo>
                      <a:pt x="140" y="177"/>
                    </a:lnTo>
                    <a:lnTo>
                      <a:pt x="143" y="176"/>
                    </a:lnTo>
                    <a:lnTo>
                      <a:pt x="146" y="175"/>
                    </a:lnTo>
                    <a:lnTo>
                      <a:pt x="146" y="159"/>
                    </a:lnTo>
                    <a:lnTo>
                      <a:pt x="146" y="143"/>
                    </a:lnTo>
                    <a:lnTo>
                      <a:pt x="146" y="129"/>
                    </a:lnTo>
                    <a:lnTo>
                      <a:pt x="146" y="116"/>
                    </a:lnTo>
                    <a:lnTo>
                      <a:pt x="155" y="116"/>
                    </a:lnTo>
                    <a:lnTo>
                      <a:pt x="163" y="116"/>
                    </a:lnTo>
                    <a:lnTo>
                      <a:pt x="163" y="103"/>
                    </a:lnTo>
                    <a:lnTo>
                      <a:pt x="163" y="89"/>
                    </a:lnTo>
                    <a:lnTo>
                      <a:pt x="164" y="84"/>
                    </a:lnTo>
                    <a:lnTo>
                      <a:pt x="166" y="80"/>
                    </a:lnTo>
                    <a:lnTo>
                      <a:pt x="167" y="78"/>
                    </a:lnTo>
                    <a:lnTo>
                      <a:pt x="169" y="77"/>
                    </a:lnTo>
                    <a:lnTo>
                      <a:pt x="172" y="76"/>
                    </a:lnTo>
                    <a:lnTo>
                      <a:pt x="175" y="76"/>
                    </a:lnTo>
                    <a:lnTo>
                      <a:pt x="175" y="59"/>
                    </a:lnTo>
                    <a:lnTo>
                      <a:pt x="175" y="47"/>
                    </a:lnTo>
                    <a:lnTo>
                      <a:pt x="184" y="47"/>
                    </a:lnTo>
                    <a:lnTo>
                      <a:pt x="192" y="47"/>
                    </a:lnTo>
                    <a:lnTo>
                      <a:pt x="192" y="30"/>
                    </a:lnTo>
                    <a:lnTo>
                      <a:pt x="192" y="18"/>
                    </a:lnTo>
                    <a:lnTo>
                      <a:pt x="209" y="16"/>
                    </a:lnTo>
                    <a:lnTo>
                      <a:pt x="228" y="15"/>
                    </a:lnTo>
                    <a:lnTo>
                      <a:pt x="236" y="15"/>
                    </a:lnTo>
                    <a:lnTo>
                      <a:pt x="244" y="18"/>
                    </a:lnTo>
                    <a:lnTo>
                      <a:pt x="246" y="20"/>
                    </a:lnTo>
                    <a:lnTo>
                      <a:pt x="249" y="22"/>
                    </a:lnTo>
                    <a:lnTo>
                      <a:pt x="251" y="25"/>
                    </a:lnTo>
                    <a:lnTo>
                      <a:pt x="251" y="29"/>
                    </a:lnTo>
                    <a:lnTo>
                      <a:pt x="263" y="30"/>
                    </a:lnTo>
                    <a:lnTo>
                      <a:pt x="276" y="30"/>
                    </a:lnTo>
                    <a:lnTo>
                      <a:pt x="282" y="29"/>
                    </a:lnTo>
                    <a:lnTo>
                      <a:pt x="287" y="27"/>
                    </a:lnTo>
                    <a:lnTo>
                      <a:pt x="289" y="25"/>
                    </a:lnTo>
                    <a:lnTo>
                      <a:pt x="291" y="23"/>
                    </a:lnTo>
                    <a:lnTo>
                      <a:pt x="292" y="21"/>
                    </a:lnTo>
                    <a:lnTo>
                      <a:pt x="292" y="18"/>
                    </a:lnTo>
                    <a:lnTo>
                      <a:pt x="373" y="18"/>
                    </a:lnTo>
                    <a:lnTo>
                      <a:pt x="455" y="18"/>
                    </a:lnTo>
                    <a:lnTo>
                      <a:pt x="537" y="18"/>
                    </a:lnTo>
                    <a:lnTo>
                      <a:pt x="620" y="18"/>
                    </a:lnTo>
                    <a:lnTo>
                      <a:pt x="702" y="18"/>
                    </a:lnTo>
                    <a:lnTo>
                      <a:pt x="786" y="18"/>
                    </a:lnTo>
                    <a:lnTo>
                      <a:pt x="869" y="18"/>
                    </a:lnTo>
                    <a:lnTo>
                      <a:pt x="952" y="18"/>
                    </a:lnTo>
                    <a:lnTo>
                      <a:pt x="952" y="9"/>
                    </a:lnTo>
                    <a:lnTo>
                      <a:pt x="952" y="0"/>
                    </a:lnTo>
                    <a:lnTo>
                      <a:pt x="965" y="0"/>
                    </a:lnTo>
                    <a:lnTo>
                      <a:pt x="979" y="0"/>
                    </a:lnTo>
                    <a:lnTo>
                      <a:pt x="994" y="0"/>
                    </a:lnTo>
                    <a:lnTo>
                      <a:pt x="1011" y="0"/>
                    </a:lnTo>
                    <a:lnTo>
                      <a:pt x="1011" y="9"/>
                    </a:lnTo>
                    <a:lnTo>
                      <a:pt x="1011" y="18"/>
                    </a:lnTo>
                    <a:lnTo>
                      <a:pt x="1023" y="18"/>
                    </a:lnTo>
                    <a:lnTo>
                      <a:pt x="1040" y="18"/>
                    </a:lnTo>
                    <a:lnTo>
                      <a:pt x="1040" y="9"/>
                    </a:lnTo>
                    <a:lnTo>
                      <a:pt x="1040" y="0"/>
                    </a:lnTo>
                    <a:lnTo>
                      <a:pt x="1052" y="0"/>
                    </a:lnTo>
                    <a:lnTo>
                      <a:pt x="1069" y="0"/>
                    </a:lnTo>
                    <a:lnTo>
                      <a:pt x="1069" y="9"/>
                    </a:lnTo>
                    <a:lnTo>
                      <a:pt x="1069" y="18"/>
                    </a:lnTo>
                    <a:lnTo>
                      <a:pt x="1081" y="18"/>
                    </a:lnTo>
                    <a:lnTo>
                      <a:pt x="1098" y="18"/>
                    </a:lnTo>
                    <a:lnTo>
                      <a:pt x="1099" y="13"/>
                    </a:lnTo>
                    <a:lnTo>
                      <a:pt x="1102" y="9"/>
                    </a:lnTo>
                    <a:lnTo>
                      <a:pt x="1106" y="5"/>
                    </a:lnTo>
                    <a:lnTo>
                      <a:pt x="1110" y="0"/>
                    </a:lnTo>
                    <a:lnTo>
                      <a:pt x="1110" y="9"/>
                    </a:lnTo>
                    <a:lnTo>
                      <a:pt x="1110" y="18"/>
                    </a:lnTo>
                    <a:lnTo>
                      <a:pt x="1136" y="18"/>
                    </a:lnTo>
                    <a:lnTo>
                      <a:pt x="1163" y="18"/>
                    </a:lnTo>
                    <a:lnTo>
                      <a:pt x="1189" y="18"/>
                    </a:lnTo>
                    <a:lnTo>
                      <a:pt x="1215" y="18"/>
                    </a:lnTo>
                    <a:lnTo>
                      <a:pt x="1241" y="18"/>
                    </a:lnTo>
                    <a:lnTo>
                      <a:pt x="1267" y="18"/>
                    </a:lnTo>
                    <a:lnTo>
                      <a:pt x="1294" y="18"/>
                    </a:lnTo>
                    <a:lnTo>
                      <a:pt x="1321" y="18"/>
                    </a:lnTo>
                    <a:lnTo>
                      <a:pt x="1321" y="21"/>
                    </a:lnTo>
                    <a:lnTo>
                      <a:pt x="1321" y="29"/>
                    </a:lnTo>
                    <a:lnTo>
                      <a:pt x="1330" y="29"/>
                    </a:lnTo>
                    <a:lnTo>
                      <a:pt x="1339" y="29"/>
                    </a:lnTo>
                    <a:lnTo>
                      <a:pt x="1349" y="29"/>
                    </a:lnTo>
                    <a:lnTo>
                      <a:pt x="1361" y="29"/>
                    </a:lnTo>
                    <a:lnTo>
                      <a:pt x="1361" y="38"/>
                    </a:lnTo>
                    <a:lnTo>
                      <a:pt x="1361" y="47"/>
                    </a:lnTo>
                    <a:lnTo>
                      <a:pt x="1367" y="48"/>
                    </a:lnTo>
                    <a:lnTo>
                      <a:pt x="1374" y="50"/>
                    </a:lnTo>
                    <a:lnTo>
                      <a:pt x="1382" y="54"/>
                    </a:lnTo>
                    <a:lnTo>
                      <a:pt x="1390" y="58"/>
                    </a:lnTo>
                    <a:lnTo>
                      <a:pt x="1390" y="67"/>
                    </a:lnTo>
                    <a:lnTo>
                      <a:pt x="1390" y="76"/>
                    </a:lnTo>
                    <a:lnTo>
                      <a:pt x="1402" y="75"/>
                    </a:lnTo>
                    <a:lnTo>
                      <a:pt x="1411" y="75"/>
                    </a:lnTo>
                    <a:lnTo>
                      <a:pt x="1415" y="76"/>
                    </a:lnTo>
                    <a:lnTo>
                      <a:pt x="1417" y="78"/>
                    </a:lnTo>
                    <a:lnTo>
                      <a:pt x="1419" y="82"/>
                    </a:lnTo>
                    <a:lnTo>
                      <a:pt x="1419" y="87"/>
                    </a:lnTo>
                    <a:lnTo>
                      <a:pt x="1428" y="87"/>
                    </a:lnTo>
                    <a:lnTo>
                      <a:pt x="1437" y="87"/>
                    </a:lnTo>
                    <a:lnTo>
                      <a:pt x="1438" y="92"/>
                    </a:lnTo>
                    <a:lnTo>
                      <a:pt x="1441" y="96"/>
                    </a:lnTo>
                    <a:lnTo>
                      <a:pt x="1444" y="100"/>
                    </a:lnTo>
                    <a:lnTo>
                      <a:pt x="1448" y="105"/>
                    </a:lnTo>
                    <a:lnTo>
                      <a:pt x="1448" y="117"/>
                    </a:lnTo>
                    <a:lnTo>
                      <a:pt x="1448" y="134"/>
                    </a:lnTo>
                    <a:lnTo>
                      <a:pt x="1457" y="134"/>
                    </a:lnTo>
                    <a:lnTo>
                      <a:pt x="1467" y="134"/>
                    </a:lnTo>
                    <a:lnTo>
                      <a:pt x="1467" y="147"/>
                    </a:lnTo>
                    <a:lnTo>
                      <a:pt x="1467" y="164"/>
                    </a:lnTo>
                    <a:lnTo>
                      <a:pt x="1471" y="167"/>
                    </a:lnTo>
                    <a:lnTo>
                      <a:pt x="1479" y="175"/>
                    </a:lnTo>
                    <a:lnTo>
                      <a:pt x="1487" y="175"/>
                    </a:lnTo>
                    <a:lnTo>
                      <a:pt x="1496" y="175"/>
                    </a:lnTo>
                    <a:lnTo>
                      <a:pt x="1495" y="187"/>
                    </a:lnTo>
                    <a:lnTo>
                      <a:pt x="1495" y="196"/>
                    </a:lnTo>
                    <a:lnTo>
                      <a:pt x="1496" y="200"/>
                    </a:lnTo>
                    <a:lnTo>
                      <a:pt x="1498" y="202"/>
                    </a:lnTo>
                    <a:lnTo>
                      <a:pt x="1502" y="204"/>
                    </a:lnTo>
                    <a:lnTo>
                      <a:pt x="1508" y="204"/>
                    </a:lnTo>
                    <a:lnTo>
                      <a:pt x="1508" y="217"/>
                    </a:lnTo>
                    <a:lnTo>
                      <a:pt x="1508" y="233"/>
                    </a:lnTo>
                    <a:lnTo>
                      <a:pt x="1516" y="233"/>
                    </a:lnTo>
                    <a:lnTo>
                      <a:pt x="1525" y="233"/>
                    </a:lnTo>
                    <a:lnTo>
                      <a:pt x="1524" y="245"/>
                    </a:lnTo>
                    <a:lnTo>
                      <a:pt x="1524" y="254"/>
                    </a:lnTo>
                    <a:lnTo>
                      <a:pt x="1525" y="258"/>
                    </a:lnTo>
                    <a:lnTo>
                      <a:pt x="1527" y="260"/>
                    </a:lnTo>
                    <a:lnTo>
                      <a:pt x="1531" y="262"/>
                    </a:lnTo>
                    <a:lnTo>
                      <a:pt x="1537" y="262"/>
                    </a:lnTo>
                    <a:lnTo>
                      <a:pt x="1537" y="275"/>
                    </a:lnTo>
                    <a:lnTo>
                      <a:pt x="1537" y="291"/>
                    </a:lnTo>
                    <a:lnTo>
                      <a:pt x="1545" y="291"/>
                    </a:lnTo>
                    <a:lnTo>
                      <a:pt x="1554" y="291"/>
                    </a:lnTo>
                    <a:lnTo>
                      <a:pt x="1553" y="303"/>
                    </a:lnTo>
                    <a:lnTo>
                      <a:pt x="1553" y="312"/>
                    </a:lnTo>
                    <a:lnTo>
                      <a:pt x="1554" y="316"/>
                    </a:lnTo>
                    <a:lnTo>
                      <a:pt x="1556" y="318"/>
                    </a:lnTo>
                    <a:lnTo>
                      <a:pt x="1560" y="320"/>
                    </a:lnTo>
                    <a:lnTo>
                      <a:pt x="1566" y="320"/>
                    </a:lnTo>
                    <a:lnTo>
                      <a:pt x="1566" y="329"/>
                    </a:lnTo>
                    <a:lnTo>
                      <a:pt x="1566" y="338"/>
                    </a:lnTo>
                    <a:lnTo>
                      <a:pt x="1574" y="338"/>
                    </a:lnTo>
                    <a:lnTo>
                      <a:pt x="1583" y="338"/>
                    </a:lnTo>
                    <a:lnTo>
                      <a:pt x="1582" y="352"/>
                    </a:lnTo>
                    <a:lnTo>
                      <a:pt x="1582" y="365"/>
                    </a:lnTo>
                    <a:lnTo>
                      <a:pt x="1583" y="370"/>
                    </a:lnTo>
                    <a:lnTo>
                      <a:pt x="1585" y="375"/>
                    </a:lnTo>
                    <a:lnTo>
                      <a:pt x="1587" y="376"/>
                    </a:lnTo>
                    <a:lnTo>
                      <a:pt x="1589" y="377"/>
                    </a:lnTo>
                    <a:lnTo>
                      <a:pt x="1592" y="378"/>
                    </a:lnTo>
                    <a:lnTo>
                      <a:pt x="1595" y="378"/>
                    </a:lnTo>
                    <a:lnTo>
                      <a:pt x="1595" y="387"/>
                    </a:lnTo>
                    <a:lnTo>
                      <a:pt x="1595" y="396"/>
                    </a:lnTo>
                    <a:lnTo>
                      <a:pt x="1603" y="396"/>
                    </a:lnTo>
                    <a:lnTo>
                      <a:pt x="1613" y="396"/>
                    </a:lnTo>
                    <a:lnTo>
                      <a:pt x="1612" y="408"/>
                    </a:lnTo>
                    <a:lnTo>
                      <a:pt x="1612" y="417"/>
                    </a:lnTo>
                    <a:lnTo>
                      <a:pt x="1613" y="420"/>
                    </a:lnTo>
                    <a:lnTo>
                      <a:pt x="1615" y="423"/>
                    </a:lnTo>
                    <a:lnTo>
                      <a:pt x="1619" y="424"/>
                    </a:lnTo>
                    <a:lnTo>
                      <a:pt x="1625" y="425"/>
                    </a:lnTo>
                    <a:lnTo>
                      <a:pt x="1625" y="437"/>
                    </a:lnTo>
                    <a:lnTo>
                      <a:pt x="1625" y="454"/>
                    </a:lnTo>
                    <a:lnTo>
                      <a:pt x="1633" y="454"/>
                    </a:lnTo>
                    <a:lnTo>
                      <a:pt x="1642" y="454"/>
                    </a:lnTo>
                    <a:lnTo>
                      <a:pt x="1641" y="466"/>
                    </a:lnTo>
                    <a:lnTo>
                      <a:pt x="1641" y="475"/>
                    </a:lnTo>
                    <a:lnTo>
                      <a:pt x="1642" y="478"/>
                    </a:lnTo>
                    <a:lnTo>
                      <a:pt x="1644" y="481"/>
                    </a:lnTo>
                    <a:lnTo>
                      <a:pt x="1648" y="482"/>
                    </a:lnTo>
                    <a:lnTo>
                      <a:pt x="1654" y="483"/>
                    </a:lnTo>
                    <a:lnTo>
                      <a:pt x="1654" y="495"/>
                    </a:lnTo>
                    <a:lnTo>
                      <a:pt x="1654" y="513"/>
                    </a:lnTo>
                    <a:lnTo>
                      <a:pt x="1662" y="513"/>
                    </a:lnTo>
                    <a:lnTo>
                      <a:pt x="1671" y="513"/>
                    </a:lnTo>
                    <a:lnTo>
                      <a:pt x="1670" y="525"/>
                    </a:lnTo>
                    <a:lnTo>
                      <a:pt x="1670" y="534"/>
                    </a:lnTo>
                    <a:lnTo>
                      <a:pt x="1671" y="537"/>
                    </a:lnTo>
                    <a:lnTo>
                      <a:pt x="1673" y="540"/>
                    </a:lnTo>
                    <a:lnTo>
                      <a:pt x="1677" y="542"/>
                    </a:lnTo>
                    <a:lnTo>
                      <a:pt x="1683" y="542"/>
                    </a:lnTo>
                    <a:lnTo>
                      <a:pt x="1683" y="554"/>
                    </a:lnTo>
                    <a:lnTo>
                      <a:pt x="1683" y="571"/>
                    </a:lnTo>
                    <a:lnTo>
                      <a:pt x="1688" y="572"/>
                    </a:lnTo>
                    <a:lnTo>
                      <a:pt x="1695" y="575"/>
                    </a:lnTo>
                    <a:lnTo>
                      <a:pt x="1703" y="578"/>
                    </a:lnTo>
                    <a:lnTo>
                      <a:pt x="1712" y="583"/>
                    </a:lnTo>
                    <a:lnTo>
                      <a:pt x="1712" y="592"/>
                    </a:lnTo>
                    <a:lnTo>
                      <a:pt x="1712" y="604"/>
                    </a:lnTo>
                    <a:lnTo>
                      <a:pt x="1712" y="616"/>
                    </a:lnTo>
                    <a:lnTo>
                      <a:pt x="1712" y="629"/>
                    </a:lnTo>
                    <a:lnTo>
                      <a:pt x="1720" y="629"/>
                    </a:lnTo>
                    <a:lnTo>
                      <a:pt x="1729" y="629"/>
                    </a:lnTo>
                    <a:lnTo>
                      <a:pt x="1729" y="642"/>
                    </a:lnTo>
                    <a:lnTo>
                      <a:pt x="1729" y="658"/>
                    </a:lnTo>
                    <a:lnTo>
                      <a:pt x="1733" y="662"/>
                    </a:lnTo>
                    <a:lnTo>
                      <a:pt x="1741" y="670"/>
                    </a:lnTo>
                    <a:lnTo>
                      <a:pt x="1749" y="670"/>
                    </a:lnTo>
                    <a:lnTo>
                      <a:pt x="1758" y="670"/>
                    </a:lnTo>
                    <a:lnTo>
                      <a:pt x="1758" y="684"/>
                    </a:lnTo>
                    <a:lnTo>
                      <a:pt x="1757" y="700"/>
                    </a:lnTo>
                    <a:lnTo>
                      <a:pt x="1758" y="706"/>
                    </a:lnTo>
                    <a:lnTo>
                      <a:pt x="1762" y="711"/>
                    </a:lnTo>
                    <a:lnTo>
                      <a:pt x="1763" y="713"/>
                    </a:lnTo>
                    <a:lnTo>
                      <a:pt x="1765" y="715"/>
                    </a:lnTo>
                    <a:lnTo>
                      <a:pt x="1768" y="716"/>
                    </a:lnTo>
                    <a:lnTo>
                      <a:pt x="1771" y="716"/>
                    </a:lnTo>
                    <a:lnTo>
                      <a:pt x="1771" y="729"/>
                    </a:lnTo>
                    <a:lnTo>
                      <a:pt x="1771" y="745"/>
                    </a:lnTo>
                    <a:lnTo>
                      <a:pt x="1776" y="746"/>
                    </a:lnTo>
                    <a:lnTo>
                      <a:pt x="1783" y="749"/>
                    </a:lnTo>
                    <a:lnTo>
                      <a:pt x="1791" y="753"/>
                    </a:lnTo>
                    <a:lnTo>
                      <a:pt x="1800" y="757"/>
                    </a:lnTo>
                    <a:lnTo>
                      <a:pt x="1800" y="769"/>
                    </a:lnTo>
                    <a:lnTo>
                      <a:pt x="1800" y="786"/>
                    </a:lnTo>
                    <a:lnTo>
                      <a:pt x="1808" y="786"/>
                    </a:lnTo>
                    <a:lnTo>
                      <a:pt x="1817" y="786"/>
                    </a:lnTo>
                    <a:lnTo>
                      <a:pt x="1817" y="801"/>
                    </a:lnTo>
                    <a:lnTo>
                      <a:pt x="1816" y="816"/>
                    </a:lnTo>
                    <a:lnTo>
                      <a:pt x="1817" y="822"/>
                    </a:lnTo>
                    <a:lnTo>
                      <a:pt x="1820" y="828"/>
                    </a:lnTo>
                    <a:lnTo>
                      <a:pt x="1821" y="830"/>
                    </a:lnTo>
                    <a:lnTo>
                      <a:pt x="1823" y="831"/>
                    </a:lnTo>
                    <a:lnTo>
                      <a:pt x="1826" y="832"/>
                    </a:lnTo>
                    <a:lnTo>
                      <a:pt x="1829" y="832"/>
                    </a:lnTo>
                    <a:lnTo>
                      <a:pt x="1829" y="845"/>
                    </a:lnTo>
                    <a:lnTo>
                      <a:pt x="1829" y="861"/>
                    </a:lnTo>
                    <a:lnTo>
                      <a:pt x="1838" y="861"/>
                    </a:lnTo>
                    <a:lnTo>
                      <a:pt x="1846" y="861"/>
                    </a:lnTo>
                    <a:lnTo>
                      <a:pt x="1846" y="873"/>
                    </a:lnTo>
                    <a:lnTo>
                      <a:pt x="1845" y="883"/>
                    </a:lnTo>
                    <a:lnTo>
                      <a:pt x="1846" y="887"/>
                    </a:lnTo>
                    <a:lnTo>
                      <a:pt x="1849" y="889"/>
                    </a:lnTo>
                    <a:lnTo>
                      <a:pt x="1852" y="891"/>
                    </a:lnTo>
                    <a:lnTo>
                      <a:pt x="1858" y="891"/>
                    </a:lnTo>
                    <a:lnTo>
                      <a:pt x="1858" y="904"/>
                    </a:lnTo>
                    <a:lnTo>
                      <a:pt x="1858" y="920"/>
                    </a:lnTo>
                    <a:lnTo>
                      <a:pt x="1867" y="920"/>
                    </a:lnTo>
                    <a:lnTo>
                      <a:pt x="1875" y="920"/>
                    </a:lnTo>
                    <a:lnTo>
                      <a:pt x="1875" y="932"/>
                    </a:lnTo>
                    <a:lnTo>
                      <a:pt x="1875" y="941"/>
                    </a:lnTo>
                    <a:lnTo>
                      <a:pt x="1875" y="945"/>
                    </a:lnTo>
                    <a:lnTo>
                      <a:pt x="1878" y="947"/>
                    </a:lnTo>
                    <a:lnTo>
                      <a:pt x="1881" y="949"/>
                    </a:lnTo>
                    <a:lnTo>
                      <a:pt x="1887" y="949"/>
                    </a:lnTo>
                    <a:lnTo>
                      <a:pt x="1887" y="962"/>
                    </a:lnTo>
                    <a:lnTo>
                      <a:pt x="1887" y="978"/>
                    </a:lnTo>
                    <a:lnTo>
                      <a:pt x="1870" y="978"/>
                    </a:lnTo>
                    <a:lnTo>
                      <a:pt x="1858" y="9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7" name="Freeform 979"/>
              <p:cNvSpPr>
                <a:spLocks/>
              </p:cNvSpPr>
              <p:nvPr/>
            </p:nvSpPr>
            <p:spPr bwMode="auto">
              <a:xfrm>
                <a:off x="1227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8" name="Freeform 980"/>
              <p:cNvSpPr>
                <a:spLocks/>
              </p:cNvSpPr>
              <p:nvPr/>
            </p:nvSpPr>
            <p:spPr bwMode="auto">
              <a:xfrm>
                <a:off x="1242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9" name="Freeform 981"/>
              <p:cNvSpPr>
                <a:spLocks/>
              </p:cNvSpPr>
              <p:nvPr/>
            </p:nvSpPr>
            <p:spPr bwMode="auto">
              <a:xfrm>
                <a:off x="1263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0" name="Freeform 982"/>
              <p:cNvSpPr>
                <a:spLocks/>
              </p:cNvSpPr>
              <p:nvPr/>
            </p:nvSpPr>
            <p:spPr bwMode="auto">
              <a:xfrm>
                <a:off x="1292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1" name="Freeform 983"/>
              <p:cNvSpPr>
                <a:spLocks/>
              </p:cNvSpPr>
              <p:nvPr/>
            </p:nvSpPr>
            <p:spPr bwMode="auto">
              <a:xfrm>
                <a:off x="1303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2" name="Freeform 984"/>
              <p:cNvSpPr>
                <a:spLocks/>
              </p:cNvSpPr>
              <p:nvPr/>
            </p:nvSpPr>
            <p:spPr bwMode="auto">
              <a:xfrm>
                <a:off x="1312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3" name="Freeform 985"/>
              <p:cNvSpPr>
                <a:spLocks/>
              </p:cNvSpPr>
              <p:nvPr/>
            </p:nvSpPr>
            <p:spPr bwMode="auto">
              <a:xfrm>
                <a:off x="1321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4" name="Freeform 986"/>
              <p:cNvSpPr>
                <a:spLocks/>
              </p:cNvSpPr>
              <p:nvPr/>
            </p:nvSpPr>
            <p:spPr bwMode="auto">
              <a:xfrm>
                <a:off x="1325" y="48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5" name="Freeform 987"/>
              <p:cNvSpPr>
                <a:spLocks/>
              </p:cNvSpPr>
              <p:nvPr/>
            </p:nvSpPr>
            <p:spPr bwMode="auto">
              <a:xfrm>
                <a:off x="1232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6" name="Freeform 988"/>
              <p:cNvSpPr>
                <a:spLocks/>
              </p:cNvSpPr>
              <p:nvPr/>
            </p:nvSpPr>
            <p:spPr bwMode="auto">
              <a:xfrm>
                <a:off x="1238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7" name="Freeform 989"/>
              <p:cNvSpPr>
                <a:spLocks/>
              </p:cNvSpPr>
              <p:nvPr/>
            </p:nvSpPr>
            <p:spPr bwMode="auto">
              <a:xfrm>
                <a:off x="1267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9"/>
                  </a:cxn>
                  <a:cxn ang="0">
                    <a:pos x="19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9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8" name="Freeform 990"/>
              <p:cNvSpPr>
                <a:spLocks/>
              </p:cNvSpPr>
              <p:nvPr/>
            </p:nvSpPr>
            <p:spPr bwMode="auto">
              <a:xfrm>
                <a:off x="1276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9" name="Freeform 991"/>
              <p:cNvSpPr>
                <a:spLocks/>
              </p:cNvSpPr>
              <p:nvPr/>
            </p:nvSpPr>
            <p:spPr bwMode="auto">
              <a:xfrm>
                <a:off x="1295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0" name="Freeform 992"/>
              <p:cNvSpPr>
                <a:spLocks/>
              </p:cNvSpPr>
              <p:nvPr/>
            </p:nvSpPr>
            <p:spPr bwMode="auto">
              <a:xfrm>
                <a:off x="1314" y="477"/>
                <a:ext cx="1" cy="3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0" y="97"/>
                  </a:cxn>
                  <a:cxn ang="0">
                    <a:pos x="0" y="88"/>
                  </a:cxn>
                  <a:cxn ang="0">
                    <a:pos x="9" y="88"/>
                  </a:cxn>
                  <a:cxn ang="0">
                    <a:pos x="18" y="88"/>
                  </a:cxn>
                  <a:cxn ang="0">
                    <a:pos x="17" y="67"/>
                  </a:cxn>
                  <a:cxn ang="0">
                    <a:pos x="16" y="38"/>
                  </a:cxn>
                  <a:cxn ang="0">
                    <a:pos x="16" y="23"/>
                  </a:cxn>
                  <a:cxn ang="0">
                    <a:pos x="18" y="11"/>
                  </a:cxn>
                  <a:cxn ang="0">
                    <a:pos x="20" y="7"/>
                  </a:cxn>
                  <a:cxn ang="0">
                    <a:pos x="23" y="3"/>
                  </a:cxn>
                  <a:cxn ang="0">
                    <a:pos x="26" y="1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34" y="18"/>
                  </a:cxn>
                  <a:cxn ang="0">
                    <a:pos x="39" y="21"/>
                  </a:cxn>
                  <a:cxn ang="0">
                    <a:pos x="43" y="25"/>
                  </a:cxn>
                  <a:cxn ang="0">
                    <a:pos x="48" y="29"/>
                  </a:cxn>
                  <a:cxn ang="0">
                    <a:pos x="39" y="29"/>
                  </a:cxn>
                  <a:cxn ang="0">
                    <a:pos x="30" y="29"/>
                  </a:cxn>
                  <a:cxn ang="0">
                    <a:pos x="30" y="39"/>
                  </a:cxn>
                  <a:cxn ang="0">
                    <a:pos x="30" y="47"/>
                  </a:cxn>
                  <a:cxn ang="0">
                    <a:pos x="34" y="48"/>
                  </a:cxn>
                  <a:cxn ang="0">
                    <a:pos x="39" y="51"/>
                  </a:cxn>
                  <a:cxn ang="0">
                    <a:pos x="43" y="55"/>
                  </a:cxn>
                  <a:cxn ang="0">
                    <a:pos x="48" y="59"/>
                  </a:cxn>
                  <a:cxn ang="0">
                    <a:pos x="39" y="59"/>
                  </a:cxn>
                  <a:cxn ang="0">
                    <a:pos x="30" y="59"/>
                  </a:cxn>
                  <a:cxn ang="0">
                    <a:pos x="30" y="69"/>
                  </a:cxn>
                  <a:cxn ang="0">
                    <a:pos x="30" y="80"/>
                  </a:cxn>
                  <a:cxn ang="0">
                    <a:pos x="30" y="93"/>
                  </a:cxn>
                  <a:cxn ang="0">
                    <a:pos x="30" y="105"/>
                  </a:cxn>
                  <a:cxn ang="0">
                    <a:pos x="13" y="105"/>
                  </a:cxn>
                  <a:cxn ang="0">
                    <a:pos x="0" y="105"/>
                  </a:cxn>
                </a:cxnLst>
                <a:rect l="0" t="0" r="r" b="b"/>
                <a:pathLst>
                  <a:path w="48" h="105">
                    <a:moveTo>
                      <a:pt x="0" y="105"/>
                    </a:moveTo>
                    <a:lnTo>
                      <a:pt x="0" y="97"/>
                    </a:lnTo>
                    <a:lnTo>
                      <a:pt x="0" y="88"/>
                    </a:lnTo>
                    <a:lnTo>
                      <a:pt x="9" y="88"/>
                    </a:lnTo>
                    <a:lnTo>
                      <a:pt x="18" y="88"/>
                    </a:lnTo>
                    <a:lnTo>
                      <a:pt x="17" y="67"/>
                    </a:lnTo>
                    <a:lnTo>
                      <a:pt x="16" y="38"/>
                    </a:lnTo>
                    <a:lnTo>
                      <a:pt x="16" y="23"/>
                    </a:lnTo>
                    <a:lnTo>
                      <a:pt x="18" y="11"/>
                    </a:lnTo>
                    <a:lnTo>
                      <a:pt x="20" y="7"/>
                    </a:lnTo>
                    <a:lnTo>
                      <a:pt x="23" y="3"/>
                    </a:lnTo>
                    <a:lnTo>
                      <a:pt x="26" y="1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34" y="18"/>
                    </a:lnTo>
                    <a:lnTo>
                      <a:pt x="39" y="21"/>
                    </a:lnTo>
                    <a:lnTo>
                      <a:pt x="43" y="25"/>
                    </a:lnTo>
                    <a:lnTo>
                      <a:pt x="48" y="29"/>
                    </a:lnTo>
                    <a:lnTo>
                      <a:pt x="39" y="29"/>
                    </a:lnTo>
                    <a:lnTo>
                      <a:pt x="30" y="29"/>
                    </a:lnTo>
                    <a:lnTo>
                      <a:pt x="30" y="39"/>
                    </a:lnTo>
                    <a:lnTo>
                      <a:pt x="30" y="47"/>
                    </a:lnTo>
                    <a:lnTo>
                      <a:pt x="34" y="48"/>
                    </a:lnTo>
                    <a:lnTo>
                      <a:pt x="39" y="51"/>
                    </a:lnTo>
                    <a:lnTo>
                      <a:pt x="43" y="55"/>
                    </a:lnTo>
                    <a:lnTo>
                      <a:pt x="48" y="59"/>
                    </a:lnTo>
                    <a:lnTo>
                      <a:pt x="39" y="59"/>
                    </a:lnTo>
                    <a:lnTo>
                      <a:pt x="30" y="59"/>
                    </a:lnTo>
                    <a:lnTo>
                      <a:pt x="30" y="69"/>
                    </a:lnTo>
                    <a:lnTo>
                      <a:pt x="30" y="80"/>
                    </a:lnTo>
                    <a:lnTo>
                      <a:pt x="30" y="93"/>
                    </a:lnTo>
                    <a:lnTo>
                      <a:pt x="30" y="105"/>
                    </a:lnTo>
                    <a:lnTo>
                      <a:pt x="13" y="105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1" name="Freeform 993"/>
              <p:cNvSpPr>
                <a:spLocks/>
              </p:cNvSpPr>
              <p:nvPr/>
            </p:nvSpPr>
            <p:spPr bwMode="auto">
              <a:xfrm>
                <a:off x="1320" y="478"/>
                <a:ext cx="1" cy="2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4"/>
                  </a:cxn>
                  <a:cxn ang="0">
                    <a:pos x="0" y="2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20" y="17"/>
                  </a:cxn>
                  <a:cxn ang="0">
                    <a:pos x="11" y="17"/>
                  </a:cxn>
                  <a:cxn ang="0">
                    <a:pos x="12" y="27"/>
                  </a:cxn>
                  <a:cxn ang="0">
                    <a:pos x="12" y="36"/>
                  </a:cxn>
                  <a:cxn ang="0">
                    <a:pos x="11" y="40"/>
                  </a:cxn>
                  <a:cxn ang="0">
                    <a:pos x="9" y="44"/>
                  </a:cxn>
                  <a:cxn ang="0">
                    <a:pos x="5" y="46"/>
                  </a:cxn>
                  <a:cxn ang="0">
                    <a:pos x="0" y="46"/>
                  </a:cxn>
                </a:cxnLst>
                <a:rect l="0" t="0" r="r" b="b"/>
                <a:pathLst>
                  <a:path w="29" h="46">
                    <a:moveTo>
                      <a:pt x="0" y="46"/>
                    </a:moveTo>
                    <a:lnTo>
                      <a:pt x="0" y="34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20" y="17"/>
                    </a:lnTo>
                    <a:lnTo>
                      <a:pt x="11" y="17"/>
                    </a:lnTo>
                    <a:lnTo>
                      <a:pt x="12" y="27"/>
                    </a:lnTo>
                    <a:lnTo>
                      <a:pt x="12" y="36"/>
                    </a:lnTo>
                    <a:lnTo>
                      <a:pt x="11" y="40"/>
                    </a:lnTo>
                    <a:lnTo>
                      <a:pt x="9" y="44"/>
                    </a:lnTo>
                    <a:lnTo>
                      <a:pt x="5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2" name="Freeform 994"/>
              <p:cNvSpPr>
                <a:spLocks/>
              </p:cNvSpPr>
              <p:nvPr/>
            </p:nvSpPr>
            <p:spPr bwMode="auto">
              <a:xfrm>
                <a:off x="1331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3" name="Freeform 995"/>
              <p:cNvSpPr>
                <a:spLocks/>
              </p:cNvSpPr>
              <p:nvPr/>
            </p:nvSpPr>
            <p:spPr bwMode="auto">
              <a:xfrm>
                <a:off x="1227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9"/>
                  </a:cxn>
                  <a:cxn ang="0">
                    <a:pos x="12" y="29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0" y="41"/>
                  </a:cxn>
                </a:cxnLst>
                <a:rect l="0" t="0" r="r" b="b"/>
                <a:pathLst>
                  <a:path w="12" h="41">
                    <a:moveTo>
                      <a:pt x="0" y="41"/>
                    </a:moveTo>
                    <a:lnTo>
                      <a:pt x="0" y="32"/>
                    </a:lnTo>
                    <a:lnTo>
                      <a:pt x="0" y="23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9"/>
                    </a:lnTo>
                    <a:lnTo>
                      <a:pt x="12" y="29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4" name="Freeform 996"/>
              <p:cNvSpPr>
                <a:spLocks/>
              </p:cNvSpPr>
              <p:nvPr/>
            </p:nvSpPr>
            <p:spPr bwMode="auto">
              <a:xfrm>
                <a:off x="1237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5" name="Freeform 997"/>
              <p:cNvSpPr>
                <a:spLocks/>
              </p:cNvSpPr>
              <p:nvPr/>
            </p:nvSpPr>
            <p:spPr bwMode="auto">
              <a:xfrm>
                <a:off x="1240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10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6" name="Freeform 998"/>
              <p:cNvSpPr>
                <a:spLocks/>
              </p:cNvSpPr>
              <p:nvPr/>
            </p:nvSpPr>
            <p:spPr bwMode="auto">
              <a:xfrm>
                <a:off x="1266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7" name="Freeform 999"/>
              <p:cNvSpPr>
                <a:spLocks/>
              </p:cNvSpPr>
              <p:nvPr/>
            </p:nvSpPr>
            <p:spPr bwMode="auto">
              <a:xfrm>
                <a:off x="1293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8" name="Freeform 1000"/>
              <p:cNvSpPr>
                <a:spLocks/>
              </p:cNvSpPr>
              <p:nvPr/>
            </p:nvSpPr>
            <p:spPr bwMode="auto">
              <a:xfrm>
                <a:off x="1309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9" name="Freeform 1001"/>
              <p:cNvSpPr>
                <a:spLocks/>
              </p:cNvSpPr>
              <p:nvPr/>
            </p:nvSpPr>
            <p:spPr bwMode="auto">
              <a:xfrm>
                <a:off x="1311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8" y="18"/>
                  </a:cxn>
                  <a:cxn ang="0">
                    <a:pos x="12" y="17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21" y="18"/>
                  </a:cxn>
                  <a:cxn ang="0">
                    <a:pos x="13" y="21"/>
                  </a:cxn>
                  <a:cxn ang="0">
                    <a:pos x="6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8" y="18"/>
                    </a:lnTo>
                    <a:lnTo>
                      <a:pt x="12" y="17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21" y="18"/>
                    </a:lnTo>
                    <a:lnTo>
                      <a:pt x="13" y="21"/>
                    </a:lnTo>
                    <a:lnTo>
                      <a:pt x="6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0" name="Freeform 1002"/>
              <p:cNvSpPr>
                <a:spLocks/>
              </p:cNvSpPr>
              <p:nvPr/>
            </p:nvSpPr>
            <p:spPr bwMode="auto">
              <a:xfrm>
                <a:off x="1316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7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1" name="Freeform 1003"/>
              <p:cNvSpPr>
                <a:spLocks/>
              </p:cNvSpPr>
              <p:nvPr/>
            </p:nvSpPr>
            <p:spPr bwMode="auto">
              <a:xfrm>
                <a:off x="1325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2" name="Freeform 1004"/>
              <p:cNvSpPr>
                <a:spLocks/>
              </p:cNvSpPr>
              <p:nvPr/>
            </p:nvSpPr>
            <p:spPr bwMode="auto">
              <a:xfrm>
                <a:off x="1326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3" name="Freeform 1005"/>
              <p:cNvSpPr>
                <a:spLocks/>
              </p:cNvSpPr>
              <p:nvPr/>
            </p:nvSpPr>
            <p:spPr bwMode="auto">
              <a:xfrm>
                <a:off x="1327" y="478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1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8" y="0"/>
                  </a:cxn>
                  <a:cxn ang="0">
                    <a:pos x="29" y="9"/>
                  </a:cxn>
                  <a:cxn ang="0">
                    <a:pos x="29" y="19"/>
                  </a:cxn>
                  <a:cxn ang="0">
                    <a:pos x="28" y="23"/>
                  </a:cxn>
                  <a:cxn ang="0">
                    <a:pos x="26" y="26"/>
                  </a:cxn>
                  <a:cxn ang="0">
                    <a:pos x="22" y="28"/>
                  </a:cxn>
                  <a:cxn ang="0">
                    <a:pos x="17" y="29"/>
                  </a:cxn>
                </a:cxnLst>
                <a:rect l="0" t="0" r="r" b="b"/>
                <a:pathLst>
                  <a:path w="29" h="29">
                    <a:moveTo>
                      <a:pt x="17" y="29"/>
                    </a:moveTo>
                    <a:lnTo>
                      <a:pt x="17" y="21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9" y="9"/>
                    </a:lnTo>
                    <a:lnTo>
                      <a:pt x="29" y="19"/>
                    </a:lnTo>
                    <a:lnTo>
                      <a:pt x="28" y="23"/>
                    </a:lnTo>
                    <a:lnTo>
                      <a:pt x="26" y="26"/>
                    </a:lnTo>
                    <a:lnTo>
                      <a:pt x="22" y="28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4" name="Freeform 1006"/>
              <p:cNvSpPr>
                <a:spLocks/>
              </p:cNvSpPr>
              <p:nvPr/>
            </p:nvSpPr>
            <p:spPr bwMode="auto">
              <a:xfrm>
                <a:off x="1332" y="4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5" name="Freeform 1007"/>
              <p:cNvSpPr>
                <a:spLocks/>
              </p:cNvSpPr>
              <p:nvPr/>
            </p:nvSpPr>
            <p:spPr bwMode="auto">
              <a:xfrm>
                <a:off x="1231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1"/>
                  </a:cxn>
                  <a:cxn ang="0">
                    <a:pos x="4" y="13"/>
                  </a:cxn>
                  <a:cxn ang="0">
                    <a:pos x="8" y="6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1" y="4"/>
                  </a:cxn>
                  <a:cxn ang="0">
                    <a:pos x="25" y="8"/>
                  </a:cxn>
                  <a:cxn ang="0">
                    <a:pos x="29" y="12"/>
                  </a:cxn>
                  <a:cxn ang="0">
                    <a:pos x="21" y="13"/>
                  </a:cxn>
                  <a:cxn ang="0">
                    <a:pos x="16" y="15"/>
                  </a:cxn>
                  <a:cxn ang="0">
                    <a:pos x="14" y="18"/>
                  </a:cxn>
                  <a:cxn ang="0">
                    <a:pos x="13" y="21"/>
                  </a:cxn>
                  <a:cxn ang="0">
                    <a:pos x="12" y="24"/>
                  </a:cxn>
                  <a:cxn ang="0">
                    <a:pos x="11" y="27"/>
                  </a:cxn>
                  <a:cxn ang="0">
                    <a:pos x="9" y="28"/>
                  </a:cxn>
                  <a:cxn ang="0">
                    <a:pos x="7" y="29"/>
                  </a:cxn>
                  <a:cxn ang="0">
                    <a:pos x="4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1"/>
                    </a:lnTo>
                    <a:lnTo>
                      <a:pt x="4" y="13"/>
                    </a:lnTo>
                    <a:lnTo>
                      <a:pt x="8" y="6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1" y="4"/>
                    </a:lnTo>
                    <a:lnTo>
                      <a:pt x="25" y="8"/>
                    </a:lnTo>
                    <a:lnTo>
                      <a:pt x="29" y="12"/>
                    </a:lnTo>
                    <a:lnTo>
                      <a:pt x="21" y="13"/>
                    </a:lnTo>
                    <a:lnTo>
                      <a:pt x="16" y="15"/>
                    </a:lnTo>
                    <a:lnTo>
                      <a:pt x="14" y="18"/>
                    </a:lnTo>
                    <a:lnTo>
                      <a:pt x="13" y="21"/>
                    </a:lnTo>
                    <a:lnTo>
                      <a:pt x="12" y="24"/>
                    </a:lnTo>
                    <a:lnTo>
                      <a:pt x="11" y="27"/>
                    </a:lnTo>
                    <a:lnTo>
                      <a:pt x="9" y="28"/>
                    </a:lnTo>
                    <a:lnTo>
                      <a:pt x="7" y="29"/>
                    </a:lnTo>
                    <a:lnTo>
                      <a:pt x="4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6" name="Freeform 1008"/>
              <p:cNvSpPr>
                <a:spLocks/>
              </p:cNvSpPr>
              <p:nvPr/>
            </p:nvSpPr>
            <p:spPr bwMode="auto">
              <a:xfrm>
                <a:off x="1233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7" name="Freeform 1009"/>
              <p:cNvSpPr>
                <a:spLocks/>
              </p:cNvSpPr>
              <p:nvPr/>
            </p:nvSpPr>
            <p:spPr bwMode="auto">
              <a:xfrm>
                <a:off x="1243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8" name="Freeform 1010"/>
              <p:cNvSpPr>
                <a:spLocks/>
              </p:cNvSpPr>
              <p:nvPr/>
            </p:nvSpPr>
            <p:spPr bwMode="auto">
              <a:xfrm>
                <a:off x="1261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9" name="Freeform 1011"/>
              <p:cNvSpPr>
                <a:spLocks/>
              </p:cNvSpPr>
              <p:nvPr/>
            </p:nvSpPr>
            <p:spPr bwMode="auto">
              <a:xfrm>
                <a:off x="1262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0" name="Freeform 1012"/>
              <p:cNvSpPr>
                <a:spLocks/>
              </p:cNvSpPr>
              <p:nvPr/>
            </p:nvSpPr>
            <p:spPr bwMode="auto">
              <a:xfrm>
                <a:off x="1264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7774" name="Group 1214"/>
            <p:cNvGrpSpPr>
              <a:grpSpLocks/>
            </p:cNvGrpSpPr>
            <p:nvPr/>
          </p:nvGrpSpPr>
          <p:grpSpPr bwMode="auto">
            <a:xfrm>
              <a:off x="1168" y="403"/>
              <a:ext cx="165" cy="76"/>
              <a:chOff x="1168" y="403"/>
              <a:chExt cx="165" cy="76"/>
            </a:xfrm>
          </p:grpSpPr>
          <p:sp>
            <p:nvSpPr>
              <p:cNvPr id="3062" name="Freeform 1014"/>
              <p:cNvSpPr>
                <a:spLocks/>
              </p:cNvSpPr>
              <p:nvPr/>
            </p:nvSpPr>
            <p:spPr bwMode="auto">
              <a:xfrm>
                <a:off x="1272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0" y="46"/>
                  </a:cxn>
                  <a:cxn ang="0">
                    <a:pos x="0" y="33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15"/>
                  </a:cxn>
                  <a:cxn ang="0">
                    <a:pos x="12" y="28"/>
                  </a:cxn>
                  <a:cxn ang="0">
                    <a:pos x="12" y="43"/>
                  </a:cxn>
                  <a:cxn ang="0">
                    <a:pos x="12" y="59"/>
                  </a:cxn>
                  <a:cxn ang="0">
                    <a:pos x="8" y="59"/>
                  </a:cxn>
                  <a:cxn ang="0">
                    <a:pos x="0" y="59"/>
                  </a:cxn>
                </a:cxnLst>
                <a:rect l="0" t="0" r="r" b="b"/>
                <a:pathLst>
                  <a:path w="12" h="59">
                    <a:moveTo>
                      <a:pt x="0" y="59"/>
                    </a:moveTo>
                    <a:lnTo>
                      <a:pt x="0" y="46"/>
                    </a:lnTo>
                    <a:lnTo>
                      <a:pt x="0" y="33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15"/>
                    </a:lnTo>
                    <a:lnTo>
                      <a:pt x="12" y="28"/>
                    </a:lnTo>
                    <a:lnTo>
                      <a:pt x="12" y="4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3" name="Freeform 1015"/>
              <p:cNvSpPr>
                <a:spLocks/>
              </p:cNvSpPr>
              <p:nvPr/>
            </p:nvSpPr>
            <p:spPr bwMode="auto">
              <a:xfrm>
                <a:off x="1297" y="478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7" y="22"/>
                  </a:cxn>
                  <a:cxn ang="0">
                    <a:pos x="15" y="18"/>
                  </a:cxn>
                  <a:cxn ang="0">
                    <a:pos x="12" y="15"/>
                  </a:cxn>
                  <a:cxn ang="0">
                    <a:pos x="9" y="13"/>
                  </a:cxn>
                  <a:cxn ang="0">
                    <a:pos x="6" y="11"/>
                  </a:cxn>
                  <a:cxn ang="0">
                    <a:pos x="3" y="9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4"/>
                  </a:cxn>
                  <a:cxn ang="0">
                    <a:pos x="21" y="8"/>
                  </a:cxn>
                  <a:cxn ang="0">
                    <a:pos x="29" y="12"/>
                  </a:cxn>
                  <a:cxn ang="0">
                    <a:pos x="25" y="16"/>
                  </a:cxn>
                  <a:cxn ang="0">
                    <a:pos x="21" y="21"/>
                  </a:cxn>
                  <a:cxn ang="0">
                    <a:pos x="19" y="25"/>
                  </a:cxn>
                  <a:cxn ang="0">
                    <a:pos x="18" y="29"/>
                  </a:cxn>
                </a:cxnLst>
                <a:rect l="0" t="0" r="r" b="b"/>
                <a:pathLst>
                  <a:path w="29" h="29">
                    <a:moveTo>
                      <a:pt x="18" y="29"/>
                    </a:moveTo>
                    <a:lnTo>
                      <a:pt x="17" y="22"/>
                    </a:lnTo>
                    <a:lnTo>
                      <a:pt x="15" y="18"/>
                    </a:lnTo>
                    <a:lnTo>
                      <a:pt x="12" y="15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3" y="9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4"/>
                    </a:lnTo>
                    <a:lnTo>
                      <a:pt x="21" y="8"/>
                    </a:lnTo>
                    <a:lnTo>
                      <a:pt x="29" y="12"/>
                    </a:lnTo>
                    <a:lnTo>
                      <a:pt x="25" y="16"/>
                    </a:lnTo>
                    <a:lnTo>
                      <a:pt x="21" y="21"/>
                    </a:lnTo>
                    <a:lnTo>
                      <a:pt x="19" y="25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4" name="Freeform 1016"/>
              <p:cNvSpPr>
                <a:spLocks/>
              </p:cNvSpPr>
              <p:nvPr/>
            </p:nvSpPr>
            <p:spPr bwMode="auto">
              <a:xfrm>
                <a:off x="1321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5" name="Freeform 1017"/>
              <p:cNvSpPr>
                <a:spLocks/>
              </p:cNvSpPr>
              <p:nvPr/>
            </p:nvSpPr>
            <p:spPr bwMode="auto">
              <a:xfrm>
                <a:off x="1323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6" name="Freeform 1018"/>
              <p:cNvSpPr>
                <a:spLocks/>
              </p:cNvSpPr>
              <p:nvPr/>
            </p:nvSpPr>
            <p:spPr bwMode="auto">
              <a:xfrm>
                <a:off x="1233" y="478"/>
                <a:ext cx="1" cy="1"/>
              </a:xfrm>
              <a:custGeom>
                <a:avLst/>
                <a:gdLst/>
                <a:ahLst/>
                <a:cxnLst>
                  <a:cxn ang="0">
                    <a:pos x="29" y="42"/>
                  </a:cxn>
                  <a:cxn ang="0">
                    <a:pos x="29" y="34"/>
                  </a:cxn>
                  <a:cxn ang="0">
                    <a:pos x="29" y="30"/>
                  </a:cxn>
                  <a:cxn ang="0">
                    <a:pos x="20" y="30"/>
                  </a:cxn>
                  <a:cxn ang="0">
                    <a:pos x="11" y="30"/>
                  </a:cxn>
                  <a:cxn ang="0">
                    <a:pos x="7" y="22"/>
                  </a:cxn>
                  <a:cxn ang="0">
                    <a:pos x="3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2"/>
                  </a:cxn>
                  <a:cxn ang="0">
                    <a:pos x="20" y="12"/>
                  </a:cxn>
                  <a:cxn ang="0">
                    <a:pos x="29" y="12"/>
                  </a:cxn>
                  <a:cxn ang="0">
                    <a:pos x="31" y="22"/>
                  </a:cxn>
                  <a:cxn ang="0">
                    <a:pos x="35" y="32"/>
                  </a:cxn>
                  <a:cxn ang="0">
                    <a:pos x="36" y="36"/>
                  </a:cxn>
                  <a:cxn ang="0">
                    <a:pos x="36" y="39"/>
                  </a:cxn>
                  <a:cxn ang="0">
                    <a:pos x="35" y="41"/>
                  </a:cxn>
                  <a:cxn ang="0">
                    <a:pos x="34" y="41"/>
                  </a:cxn>
                  <a:cxn ang="0">
                    <a:pos x="31" y="42"/>
                  </a:cxn>
                  <a:cxn ang="0">
                    <a:pos x="29" y="42"/>
                  </a:cxn>
                </a:cxnLst>
                <a:rect l="0" t="0" r="r" b="b"/>
                <a:pathLst>
                  <a:path w="36" h="42">
                    <a:moveTo>
                      <a:pt x="29" y="42"/>
                    </a:moveTo>
                    <a:lnTo>
                      <a:pt x="29" y="34"/>
                    </a:lnTo>
                    <a:lnTo>
                      <a:pt x="29" y="30"/>
                    </a:lnTo>
                    <a:lnTo>
                      <a:pt x="20" y="30"/>
                    </a:lnTo>
                    <a:lnTo>
                      <a:pt x="11" y="30"/>
                    </a:lnTo>
                    <a:lnTo>
                      <a:pt x="7" y="22"/>
                    </a:lnTo>
                    <a:lnTo>
                      <a:pt x="3" y="13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2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31" y="22"/>
                    </a:lnTo>
                    <a:lnTo>
                      <a:pt x="35" y="32"/>
                    </a:lnTo>
                    <a:lnTo>
                      <a:pt x="36" y="36"/>
                    </a:lnTo>
                    <a:lnTo>
                      <a:pt x="36" y="39"/>
                    </a:lnTo>
                    <a:lnTo>
                      <a:pt x="35" y="41"/>
                    </a:lnTo>
                    <a:lnTo>
                      <a:pt x="34" y="41"/>
                    </a:lnTo>
                    <a:lnTo>
                      <a:pt x="31" y="42"/>
                    </a:ln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7" name="Freeform 1019"/>
              <p:cNvSpPr>
                <a:spLocks/>
              </p:cNvSpPr>
              <p:nvPr/>
            </p:nvSpPr>
            <p:spPr bwMode="auto">
              <a:xfrm>
                <a:off x="1236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4" y="30"/>
                  </a:cxn>
                  <a:cxn ang="0">
                    <a:pos x="7" y="29"/>
                  </a:cxn>
                  <a:cxn ang="0">
                    <a:pos x="9" y="28"/>
                  </a:cxn>
                  <a:cxn ang="0">
                    <a:pos x="11" y="26"/>
                  </a:cxn>
                  <a:cxn ang="0">
                    <a:pos x="13" y="21"/>
                  </a:cxn>
                  <a:cxn ang="0">
                    <a:pos x="15" y="16"/>
                  </a:cxn>
                  <a:cxn ang="0">
                    <a:pos x="16" y="10"/>
                  </a:cxn>
                  <a:cxn ang="0">
                    <a:pos x="18" y="5"/>
                  </a:cxn>
                  <a:cxn ang="0">
                    <a:pos x="20" y="3"/>
                  </a:cxn>
                  <a:cxn ang="0">
                    <a:pos x="22" y="2"/>
                  </a:cxn>
                  <a:cxn ang="0">
                    <a:pos x="25" y="1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30" y="30"/>
                  </a:cxn>
                  <a:cxn ang="0">
                    <a:pos x="25" y="31"/>
                  </a:cxn>
                  <a:cxn ang="0">
                    <a:pos x="21" y="34"/>
                  </a:cxn>
                  <a:cxn ang="0">
                    <a:pos x="19" y="38"/>
                  </a:cxn>
                  <a:cxn ang="0">
                    <a:pos x="18" y="42"/>
                  </a:cxn>
                  <a:cxn ang="0">
                    <a:pos x="9" y="42"/>
                  </a:cxn>
                  <a:cxn ang="0">
                    <a:pos x="0" y="42"/>
                  </a:cxn>
                </a:cxnLst>
                <a:rect l="0" t="0" r="r" b="b"/>
                <a:pathLst>
                  <a:path w="30" h="42">
                    <a:moveTo>
                      <a:pt x="0" y="42"/>
                    </a:moveTo>
                    <a:lnTo>
                      <a:pt x="0" y="34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7" y="29"/>
                    </a:lnTo>
                    <a:lnTo>
                      <a:pt x="9" y="28"/>
                    </a:lnTo>
                    <a:lnTo>
                      <a:pt x="11" y="26"/>
                    </a:lnTo>
                    <a:lnTo>
                      <a:pt x="13" y="21"/>
                    </a:lnTo>
                    <a:lnTo>
                      <a:pt x="15" y="16"/>
                    </a:lnTo>
                    <a:lnTo>
                      <a:pt x="16" y="10"/>
                    </a:lnTo>
                    <a:lnTo>
                      <a:pt x="18" y="5"/>
                    </a:lnTo>
                    <a:lnTo>
                      <a:pt x="20" y="3"/>
                    </a:lnTo>
                    <a:lnTo>
                      <a:pt x="22" y="2"/>
                    </a:lnTo>
                    <a:lnTo>
                      <a:pt x="25" y="1"/>
                    </a:lnTo>
                    <a:lnTo>
                      <a:pt x="30" y="0"/>
                    </a:lnTo>
                    <a:lnTo>
                      <a:pt x="30" y="13"/>
                    </a:lnTo>
                    <a:lnTo>
                      <a:pt x="30" y="30"/>
                    </a:lnTo>
                    <a:lnTo>
                      <a:pt x="25" y="31"/>
                    </a:lnTo>
                    <a:lnTo>
                      <a:pt x="21" y="34"/>
                    </a:lnTo>
                    <a:lnTo>
                      <a:pt x="19" y="38"/>
                    </a:lnTo>
                    <a:lnTo>
                      <a:pt x="18" y="42"/>
                    </a:lnTo>
                    <a:lnTo>
                      <a:pt x="9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8" name="Freeform 1020"/>
              <p:cNvSpPr>
                <a:spLocks/>
              </p:cNvSpPr>
              <p:nvPr/>
            </p:nvSpPr>
            <p:spPr bwMode="auto">
              <a:xfrm>
                <a:off x="1237" y="478"/>
                <a:ext cx="2" cy="1"/>
              </a:xfrm>
              <a:custGeom>
                <a:avLst/>
                <a:gdLst/>
                <a:ahLst/>
                <a:cxnLst>
                  <a:cxn ang="0">
                    <a:pos x="40" y="42"/>
                  </a:cxn>
                  <a:cxn ang="0">
                    <a:pos x="40" y="34"/>
                  </a:cxn>
                  <a:cxn ang="0">
                    <a:pos x="40" y="30"/>
                  </a:cxn>
                  <a:cxn ang="0">
                    <a:pos x="24" y="30"/>
                  </a:cxn>
                  <a:cxn ang="0">
                    <a:pos x="11" y="30"/>
                  </a:cxn>
                  <a:cxn ang="0">
                    <a:pos x="7" y="22"/>
                  </a:cxn>
                  <a:cxn ang="0">
                    <a:pos x="3" y="13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8" y="4"/>
                  </a:cxn>
                  <a:cxn ang="0">
                    <a:pos x="10" y="7"/>
                  </a:cxn>
                  <a:cxn ang="0">
                    <a:pos x="12" y="9"/>
                  </a:cxn>
                  <a:cxn ang="0">
                    <a:pos x="13" y="10"/>
                  </a:cxn>
                  <a:cxn ang="0">
                    <a:pos x="14" y="11"/>
                  </a:cxn>
                  <a:cxn ang="0">
                    <a:pos x="15" y="11"/>
                  </a:cxn>
                  <a:cxn ang="0">
                    <a:pos x="17" y="10"/>
                  </a:cxn>
                  <a:cxn ang="0">
                    <a:pos x="21" y="7"/>
                  </a:cxn>
                  <a:cxn ang="0">
                    <a:pos x="29" y="0"/>
                  </a:cxn>
                  <a:cxn ang="0">
                    <a:pos x="32" y="0"/>
                  </a:cxn>
                  <a:cxn ang="0">
                    <a:pos x="40" y="0"/>
                  </a:cxn>
                  <a:cxn ang="0">
                    <a:pos x="41" y="11"/>
                  </a:cxn>
                  <a:cxn ang="0">
                    <a:pos x="43" y="20"/>
                  </a:cxn>
                  <a:cxn ang="0">
                    <a:pos x="46" y="25"/>
                  </a:cxn>
                  <a:cxn ang="0">
                    <a:pos x="49" y="28"/>
                  </a:cxn>
                  <a:cxn ang="0">
                    <a:pos x="52" y="31"/>
                  </a:cxn>
                  <a:cxn ang="0">
                    <a:pos x="55" y="33"/>
                  </a:cxn>
                  <a:cxn ang="0">
                    <a:pos x="57" y="37"/>
                  </a:cxn>
                  <a:cxn ang="0">
                    <a:pos x="58" y="42"/>
                  </a:cxn>
                  <a:cxn ang="0">
                    <a:pos x="49" y="42"/>
                  </a:cxn>
                  <a:cxn ang="0">
                    <a:pos x="40" y="42"/>
                  </a:cxn>
                </a:cxnLst>
                <a:rect l="0" t="0" r="r" b="b"/>
                <a:pathLst>
                  <a:path w="58" h="42">
                    <a:moveTo>
                      <a:pt x="40" y="42"/>
                    </a:moveTo>
                    <a:lnTo>
                      <a:pt x="40" y="34"/>
                    </a:lnTo>
                    <a:lnTo>
                      <a:pt x="40" y="30"/>
                    </a:lnTo>
                    <a:lnTo>
                      <a:pt x="24" y="30"/>
                    </a:lnTo>
                    <a:lnTo>
                      <a:pt x="11" y="30"/>
                    </a:lnTo>
                    <a:lnTo>
                      <a:pt x="7" y="22"/>
                    </a:lnTo>
                    <a:lnTo>
                      <a:pt x="3" y="13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8" y="4"/>
                    </a:lnTo>
                    <a:lnTo>
                      <a:pt x="10" y="7"/>
                    </a:lnTo>
                    <a:lnTo>
                      <a:pt x="12" y="9"/>
                    </a:lnTo>
                    <a:lnTo>
                      <a:pt x="13" y="10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7" y="10"/>
                    </a:lnTo>
                    <a:lnTo>
                      <a:pt x="21" y="7"/>
                    </a:lnTo>
                    <a:lnTo>
                      <a:pt x="29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1" y="11"/>
                    </a:lnTo>
                    <a:lnTo>
                      <a:pt x="43" y="20"/>
                    </a:lnTo>
                    <a:lnTo>
                      <a:pt x="46" y="25"/>
                    </a:lnTo>
                    <a:lnTo>
                      <a:pt x="49" y="28"/>
                    </a:lnTo>
                    <a:lnTo>
                      <a:pt x="52" y="31"/>
                    </a:lnTo>
                    <a:lnTo>
                      <a:pt x="55" y="33"/>
                    </a:lnTo>
                    <a:lnTo>
                      <a:pt x="57" y="37"/>
                    </a:lnTo>
                    <a:lnTo>
                      <a:pt x="58" y="42"/>
                    </a:lnTo>
                    <a:lnTo>
                      <a:pt x="49" y="42"/>
                    </a:lnTo>
                    <a:lnTo>
                      <a:pt x="4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9" name="Freeform 1021"/>
              <p:cNvSpPr>
                <a:spLocks/>
              </p:cNvSpPr>
              <p:nvPr/>
            </p:nvSpPr>
            <p:spPr bwMode="auto">
              <a:xfrm>
                <a:off x="1240" y="475"/>
                <a:ext cx="1" cy="3"/>
              </a:xfrm>
              <a:custGeom>
                <a:avLst/>
                <a:gdLst/>
                <a:ahLst/>
                <a:cxnLst>
                  <a:cxn ang="0">
                    <a:pos x="1" y="129"/>
                  </a:cxn>
                  <a:cxn ang="0">
                    <a:pos x="0" y="115"/>
                  </a:cxn>
                  <a:cxn ang="0">
                    <a:pos x="0" y="102"/>
                  </a:cxn>
                  <a:cxn ang="0">
                    <a:pos x="1" y="96"/>
                  </a:cxn>
                  <a:cxn ang="0">
                    <a:pos x="3" y="91"/>
                  </a:cxn>
                  <a:cxn ang="0">
                    <a:pos x="5" y="90"/>
                  </a:cxn>
                  <a:cxn ang="0">
                    <a:pos x="7" y="88"/>
                  </a:cxn>
                  <a:cxn ang="0">
                    <a:pos x="9" y="88"/>
                  </a:cxn>
                  <a:cxn ang="0">
                    <a:pos x="12" y="87"/>
                  </a:cxn>
                  <a:cxn ang="0">
                    <a:pos x="13" y="78"/>
                  </a:cxn>
                  <a:cxn ang="0">
                    <a:pos x="13" y="68"/>
                  </a:cxn>
                  <a:cxn ang="0">
                    <a:pos x="12" y="65"/>
                  </a:cxn>
                  <a:cxn ang="0">
                    <a:pos x="10" y="61"/>
                  </a:cxn>
                  <a:cxn ang="0">
                    <a:pos x="6" y="59"/>
                  </a:cxn>
                  <a:cxn ang="0">
                    <a:pos x="1" y="58"/>
                  </a:cxn>
                  <a:cxn ang="0">
                    <a:pos x="1" y="45"/>
                  </a:cxn>
                  <a:cxn ang="0">
                    <a:pos x="1" y="33"/>
                  </a:cxn>
                  <a:cxn ang="0">
                    <a:pos x="1" y="22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8" y="1"/>
                  </a:cxn>
                  <a:cxn ang="0">
                    <a:pos x="12" y="0"/>
                  </a:cxn>
                  <a:cxn ang="0">
                    <a:pos x="18" y="1"/>
                  </a:cxn>
                  <a:cxn ang="0">
                    <a:pos x="22" y="4"/>
                  </a:cxn>
                  <a:cxn ang="0">
                    <a:pos x="26" y="8"/>
                  </a:cxn>
                  <a:cxn ang="0">
                    <a:pos x="31" y="12"/>
                  </a:cxn>
                  <a:cxn ang="0">
                    <a:pos x="25" y="12"/>
                  </a:cxn>
                  <a:cxn ang="0">
                    <a:pos x="21" y="13"/>
                  </a:cxn>
                  <a:cxn ang="0">
                    <a:pos x="18" y="14"/>
                  </a:cxn>
                  <a:cxn ang="0">
                    <a:pos x="15" y="16"/>
                  </a:cxn>
                  <a:cxn ang="0">
                    <a:pos x="13" y="22"/>
                  </a:cxn>
                  <a:cxn ang="0">
                    <a:pos x="12" y="29"/>
                  </a:cxn>
                  <a:cxn ang="0">
                    <a:pos x="18" y="30"/>
                  </a:cxn>
                  <a:cxn ang="0">
                    <a:pos x="22" y="33"/>
                  </a:cxn>
                  <a:cxn ang="0">
                    <a:pos x="26" y="37"/>
                  </a:cxn>
                  <a:cxn ang="0">
                    <a:pos x="31" y="41"/>
                  </a:cxn>
                  <a:cxn ang="0">
                    <a:pos x="22" y="41"/>
                  </a:cxn>
                  <a:cxn ang="0">
                    <a:pos x="12" y="41"/>
                  </a:cxn>
                  <a:cxn ang="0">
                    <a:pos x="22" y="50"/>
                  </a:cxn>
                  <a:cxn ang="0">
                    <a:pos x="31" y="58"/>
                  </a:cxn>
                  <a:cxn ang="0">
                    <a:pos x="31" y="67"/>
                  </a:cxn>
                  <a:cxn ang="0">
                    <a:pos x="31" y="76"/>
                  </a:cxn>
                  <a:cxn ang="0">
                    <a:pos x="31" y="87"/>
                  </a:cxn>
                  <a:cxn ang="0">
                    <a:pos x="31" y="99"/>
                  </a:cxn>
                  <a:cxn ang="0">
                    <a:pos x="22" y="99"/>
                  </a:cxn>
                  <a:cxn ang="0">
                    <a:pos x="12" y="99"/>
                  </a:cxn>
                  <a:cxn ang="0">
                    <a:pos x="13" y="109"/>
                  </a:cxn>
                  <a:cxn ang="0">
                    <a:pos x="13" y="119"/>
                  </a:cxn>
                  <a:cxn ang="0">
                    <a:pos x="12" y="123"/>
                  </a:cxn>
                  <a:cxn ang="0">
                    <a:pos x="10" y="126"/>
                  </a:cxn>
                  <a:cxn ang="0">
                    <a:pos x="6" y="128"/>
                  </a:cxn>
                  <a:cxn ang="0">
                    <a:pos x="1" y="129"/>
                  </a:cxn>
                </a:cxnLst>
                <a:rect l="0" t="0" r="r" b="b"/>
                <a:pathLst>
                  <a:path w="31" h="129">
                    <a:moveTo>
                      <a:pt x="1" y="129"/>
                    </a:moveTo>
                    <a:lnTo>
                      <a:pt x="0" y="115"/>
                    </a:lnTo>
                    <a:lnTo>
                      <a:pt x="0" y="102"/>
                    </a:lnTo>
                    <a:lnTo>
                      <a:pt x="1" y="96"/>
                    </a:lnTo>
                    <a:lnTo>
                      <a:pt x="3" y="91"/>
                    </a:lnTo>
                    <a:lnTo>
                      <a:pt x="5" y="90"/>
                    </a:lnTo>
                    <a:lnTo>
                      <a:pt x="7" y="88"/>
                    </a:lnTo>
                    <a:lnTo>
                      <a:pt x="9" y="88"/>
                    </a:lnTo>
                    <a:lnTo>
                      <a:pt x="12" y="87"/>
                    </a:lnTo>
                    <a:lnTo>
                      <a:pt x="13" y="78"/>
                    </a:lnTo>
                    <a:lnTo>
                      <a:pt x="13" y="68"/>
                    </a:lnTo>
                    <a:lnTo>
                      <a:pt x="12" y="65"/>
                    </a:lnTo>
                    <a:lnTo>
                      <a:pt x="10" y="61"/>
                    </a:lnTo>
                    <a:lnTo>
                      <a:pt x="6" y="59"/>
                    </a:lnTo>
                    <a:lnTo>
                      <a:pt x="1" y="58"/>
                    </a:lnTo>
                    <a:lnTo>
                      <a:pt x="1" y="45"/>
                    </a:lnTo>
                    <a:lnTo>
                      <a:pt x="1" y="33"/>
                    </a:lnTo>
                    <a:lnTo>
                      <a:pt x="1" y="22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8" y="1"/>
                    </a:lnTo>
                    <a:lnTo>
                      <a:pt x="22" y="4"/>
                    </a:lnTo>
                    <a:lnTo>
                      <a:pt x="26" y="8"/>
                    </a:lnTo>
                    <a:lnTo>
                      <a:pt x="31" y="12"/>
                    </a:lnTo>
                    <a:lnTo>
                      <a:pt x="25" y="12"/>
                    </a:lnTo>
                    <a:lnTo>
                      <a:pt x="21" y="13"/>
                    </a:lnTo>
                    <a:lnTo>
                      <a:pt x="18" y="14"/>
                    </a:lnTo>
                    <a:lnTo>
                      <a:pt x="15" y="16"/>
                    </a:lnTo>
                    <a:lnTo>
                      <a:pt x="13" y="22"/>
                    </a:lnTo>
                    <a:lnTo>
                      <a:pt x="12" y="29"/>
                    </a:lnTo>
                    <a:lnTo>
                      <a:pt x="18" y="30"/>
                    </a:lnTo>
                    <a:lnTo>
                      <a:pt x="22" y="33"/>
                    </a:lnTo>
                    <a:lnTo>
                      <a:pt x="26" y="37"/>
                    </a:lnTo>
                    <a:lnTo>
                      <a:pt x="31" y="41"/>
                    </a:lnTo>
                    <a:lnTo>
                      <a:pt x="22" y="41"/>
                    </a:lnTo>
                    <a:lnTo>
                      <a:pt x="12" y="41"/>
                    </a:lnTo>
                    <a:lnTo>
                      <a:pt x="22" y="50"/>
                    </a:lnTo>
                    <a:lnTo>
                      <a:pt x="31" y="58"/>
                    </a:lnTo>
                    <a:lnTo>
                      <a:pt x="31" y="67"/>
                    </a:lnTo>
                    <a:lnTo>
                      <a:pt x="31" y="76"/>
                    </a:lnTo>
                    <a:lnTo>
                      <a:pt x="31" y="87"/>
                    </a:lnTo>
                    <a:lnTo>
                      <a:pt x="31" y="99"/>
                    </a:lnTo>
                    <a:lnTo>
                      <a:pt x="22" y="99"/>
                    </a:lnTo>
                    <a:lnTo>
                      <a:pt x="12" y="99"/>
                    </a:lnTo>
                    <a:lnTo>
                      <a:pt x="13" y="109"/>
                    </a:lnTo>
                    <a:lnTo>
                      <a:pt x="13" y="119"/>
                    </a:lnTo>
                    <a:lnTo>
                      <a:pt x="12" y="123"/>
                    </a:lnTo>
                    <a:lnTo>
                      <a:pt x="10" y="126"/>
                    </a:lnTo>
                    <a:lnTo>
                      <a:pt x="6" y="128"/>
                    </a:lnTo>
                    <a:lnTo>
                      <a:pt x="1" y="1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70" name="Freeform 1022"/>
              <p:cNvSpPr>
                <a:spLocks/>
              </p:cNvSpPr>
              <p:nvPr/>
            </p:nvSpPr>
            <p:spPr bwMode="auto">
              <a:xfrm>
                <a:off x="1257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33"/>
                  </a:cxn>
                  <a:cxn ang="0">
                    <a:pos x="0" y="24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20"/>
                  </a:cxn>
                  <a:cxn ang="0">
                    <a:pos x="12" y="30"/>
                  </a:cxn>
                  <a:cxn ang="0">
                    <a:pos x="12" y="42"/>
                  </a:cxn>
                  <a:cxn ang="0">
                    <a:pos x="8" y="42"/>
                  </a:cxn>
                  <a:cxn ang="0">
                    <a:pos x="0" y="42"/>
                  </a:cxn>
                </a:cxnLst>
                <a:rect l="0" t="0" r="r" b="b"/>
                <a:pathLst>
                  <a:path w="12" h="42">
                    <a:moveTo>
                      <a:pt x="0" y="42"/>
                    </a:moveTo>
                    <a:lnTo>
                      <a:pt x="0" y="33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20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8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71" name="Freeform 1023"/>
              <p:cNvSpPr>
                <a:spLocks/>
              </p:cNvSpPr>
              <p:nvPr/>
            </p:nvSpPr>
            <p:spPr bwMode="auto">
              <a:xfrm>
                <a:off x="1291" y="478"/>
                <a:ext cx="1" cy="1"/>
              </a:xfrm>
              <a:custGeom>
                <a:avLst/>
                <a:gdLst/>
                <a:ahLst/>
                <a:cxnLst>
                  <a:cxn ang="0">
                    <a:pos x="19" y="30"/>
                  </a:cxn>
                  <a:cxn ang="0">
                    <a:pos x="19" y="22"/>
                  </a:cxn>
                  <a:cxn ang="0">
                    <a:pos x="19" y="18"/>
                  </a:cxn>
                  <a:cxn ang="0">
                    <a:pos x="9" y="18"/>
                  </a:cxn>
                  <a:cxn ang="0">
                    <a:pos x="0" y="18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21" y="10"/>
                  </a:cxn>
                  <a:cxn ang="0">
                    <a:pos x="25" y="20"/>
                  </a:cxn>
                  <a:cxn ang="0">
                    <a:pos x="26" y="24"/>
                  </a:cxn>
                  <a:cxn ang="0">
                    <a:pos x="26" y="27"/>
                  </a:cxn>
                  <a:cxn ang="0">
                    <a:pos x="25" y="29"/>
                  </a:cxn>
                  <a:cxn ang="0">
                    <a:pos x="24" y="29"/>
                  </a:cxn>
                  <a:cxn ang="0">
                    <a:pos x="21" y="30"/>
                  </a:cxn>
                  <a:cxn ang="0">
                    <a:pos x="19" y="30"/>
                  </a:cxn>
                </a:cxnLst>
                <a:rect l="0" t="0" r="r" b="b"/>
                <a:pathLst>
                  <a:path w="26" h="30">
                    <a:moveTo>
                      <a:pt x="19" y="30"/>
                    </a:moveTo>
                    <a:lnTo>
                      <a:pt x="19" y="22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21" y="10"/>
                    </a:lnTo>
                    <a:lnTo>
                      <a:pt x="25" y="20"/>
                    </a:lnTo>
                    <a:lnTo>
                      <a:pt x="26" y="24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24" y="29"/>
                    </a:lnTo>
                    <a:lnTo>
                      <a:pt x="21" y="30"/>
                    </a:lnTo>
                    <a:lnTo>
                      <a:pt x="19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84" name="Freeform 1024"/>
              <p:cNvSpPr>
                <a:spLocks/>
              </p:cNvSpPr>
              <p:nvPr/>
            </p:nvSpPr>
            <p:spPr bwMode="auto">
              <a:xfrm>
                <a:off x="1295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85" name="Freeform 1025"/>
              <p:cNvSpPr>
                <a:spLocks/>
              </p:cNvSpPr>
              <p:nvPr/>
            </p:nvSpPr>
            <p:spPr bwMode="auto">
              <a:xfrm>
                <a:off x="1324" y="474"/>
                <a:ext cx="3" cy="4"/>
              </a:xfrm>
              <a:custGeom>
                <a:avLst/>
                <a:gdLst/>
                <a:ahLst/>
                <a:cxnLst>
                  <a:cxn ang="0">
                    <a:pos x="40" y="158"/>
                  </a:cxn>
                  <a:cxn ang="0">
                    <a:pos x="32" y="137"/>
                  </a:cxn>
                  <a:cxn ang="0">
                    <a:pos x="20" y="133"/>
                  </a:cxn>
                  <a:cxn ang="0">
                    <a:pos x="7" y="125"/>
                  </a:cxn>
                  <a:cxn ang="0">
                    <a:pos x="1" y="110"/>
                  </a:cxn>
                  <a:cxn ang="0">
                    <a:pos x="3" y="108"/>
                  </a:cxn>
                  <a:cxn ang="0">
                    <a:pos x="20" y="116"/>
                  </a:cxn>
                  <a:cxn ang="0">
                    <a:pos x="30" y="120"/>
                  </a:cxn>
                  <a:cxn ang="0">
                    <a:pos x="36" y="129"/>
                  </a:cxn>
                  <a:cxn ang="0">
                    <a:pos x="40" y="120"/>
                  </a:cxn>
                  <a:cxn ang="0">
                    <a:pos x="40" y="97"/>
                  </a:cxn>
                  <a:cxn ang="0">
                    <a:pos x="32" y="79"/>
                  </a:cxn>
                  <a:cxn ang="0">
                    <a:pos x="20" y="75"/>
                  </a:cxn>
                  <a:cxn ang="0">
                    <a:pos x="11" y="67"/>
                  </a:cxn>
                  <a:cxn ang="0">
                    <a:pos x="24" y="58"/>
                  </a:cxn>
                  <a:cxn ang="0">
                    <a:pos x="53" y="58"/>
                  </a:cxn>
                  <a:cxn ang="0">
                    <a:pos x="71" y="49"/>
                  </a:cxn>
                  <a:cxn ang="0">
                    <a:pos x="70" y="35"/>
                  </a:cxn>
                  <a:cxn ang="0">
                    <a:pos x="63" y="30"/>
                  </a:cxn>
                  <a:cxn ang="0">
                    <a:pos x="57" y="17"/>
                  </a:cxn>
                  <a:cxn ang="0">
                    <a:pos x="58" y="4"/>
                  </a:cxn>
                  <a:cxn ang="0">
                    <a:pos x="64" y="0"/>
                  </a:cxn>
                  <a:cxn ang="0">
                    <a:pos x="70" y="12"/>
                  </a:cxn>
                  <a:cxn ang="0">
                    <a:pos x="80" y="29"/>
                  </a:cxn>
                  <a:cxn ang="0">
                    <a:pos x="104" y="29"/>
                  </a:cxn>
                  <a:cxn ang="0">
                    <a:pos x="117" y="38"/>
                  </a:cxn>
                  <a:cxn ang="0">
                    <a:pos x="108" y="46"/>
                  </a:cxn>
                  <a:cxn ang="0">
                    <a:pos x="100" y="57"/>
                  </a:cxn>
                  <a:cxn ang="0">
                    <a:pos x="105" y="70"/>
                  </a:cxn>
                  <a:cxn ang="0">
                    <a:pos x="111" y="76"/>
                  </a:cxn>
                  <a:cxn ang="0">
                    <a:pos x="116" y="82"/>
                  </a:cxn>
                  <a:cxn ang="0">
                    <a:pos x="113" y="83"/>
                  </a:cxn>
                  <a:cxn ang="0">
                    <a:pos x="104" y="76"/>
                  </a:cxn>
                  <a:cxn ang="0">
                    <a:pos x="83" y="74"/>
                  </a:cxn>
                  <a:cxn ang="0">
                    <a:pos x="54" y="73"/>
                  </a:cxn>
                  <a:cxn ang="0">
                    <a:pos x="44" y="77"/>
                  </a:cxn>
                  <a:cxn ang="0">
                    <a:pos x="41" y="83"/>
                  </a:cxn>
                  <a:cxn ang="0">
                    <a:pos x="50" y="87"/>
                  </a:cxn>
                  <a:cxn ang="0">
                    <a:pos x="75" y="87"/>
                  </a:cxn>
                  <a:cxn ang="0">
                    <a:pos x="88" y="96"/>
                  </a:cxn>
                  <a:cxn ang="0">
                    <a:pos x="79" y="105"/>
                  </a:cxn>
                  <a:cxn ang="0">
                    <a:pos x="63" y="112"/>
                  </a:cxn>
                  <a:cxn ang="0">
                    <a:pos x="58" y="125"/>
                  </a:cxn>
                  <a:cxn ang="0">
                    <a:pos x="53" y="134"/>
                  </a:cxn>
                  <a:cxn ang="0">
                    <a:pos x="45" y="141"/>
                  </a:cxn>
                  <a:cxn ang="0">
                    <a:pos x="50" y="145"/>
                  </a:cxn>
                  <a:cxn ang="0">
                    <a:pos x="75" y="145"/>
                  </a:cxn>
                  <a:cxn ang="0">
                    <a:pos x="88" y="155"/>
                  </a:cxn>
                  <a:cxn ang="0">
                    <a:pos x="76" y="163"/>
                  </a:cxn>
                  <a:cxn ang="0">
                    <a:pos x="62" y="164"/>
                  </a:cxn>
                  <a:cxn ang="0">
                    <a:pos x="58" y="170"/>
                  </a:cxn>
                  <a:cxn ang="0">
                    <a:pos x="49" y="175"/>
                  </a:cxn>
                </a:cxnLst>
                <a:rect l="0" t="0" r="r" b="b"/>
                <a:pathLst>
                  <a:path w="117" h="175">
                    <a:moveTo>
                      <a:pt x="40" y="175"/>
                    </a:moveTo>
                    <a:lnTo>
                      <a:pt x="40" y="158"/>
                    </a:lnTo>
                    <a:lnTo>
                      <a:pt x="40" y="145"/>
                    </a:lnTo>
                    <a:lnTo>
                      <a:pt x="32" y="137"/>
                    </a:lnTo>
                    <a:lnTo>
                      <a:pt x="29" y="133"/>
                    </a:lnTo>
                    <a:lnTo>
                      <a:pt x="20" y="133"/>
                    </a:lnTo>
                    <a:lnTo>
                      <a:pt x="11" y="133"/>
                    </a:lnTo>
                    <a:lnTo>
                      <a:pt x="7" y="125"/>
                    </a:lnTo>
                    <a:lnTo>
                      <a:pt x="3" y="117"/>
                    </a:lnTo>
                    <a:lnTo>
                      <a:pt x="1" y="110"/>
                    </a:lnTo>
                    <a:lnTo>
                      <a:pt x="0" y="104"/>
                    </a:lnTo>
                    <a:lnTo>
                      <a:pt x="3" y="108"/>
                    </a:lnTo>
                    <a:lnTo>
                      <a:pt x="11" y="116"/>
                    </a:lnTo>
                    <a:lnTo>
                      <a:pt x="20" y="116"/>
                    </a:lnTo>
                    <a:lnTo>
                      <a:pt x="29" y="116"/>
                    </a:lnTo>
                    <a:lnTo>
                      <a:pt x="30" y="120"/>
                    </a:lnTo>
                    <a:lnTo>
                      <a:pt x="32" y="125"/>
                    </a:lnTo>
                    <a:lnTo>
                      <a:pt x="36" y="129"/>
                    </a:lnTo>
                    <a:lnTo>
                      <a:pt x="40" y="133"/>
                    </a:lnTo>
                    <a:lnTo>
                      <a:pt x="40" y="120"/>
                    </a:lnTo>
                    <a:lnTo>
                      <a:pt x="40" y="108"/>
                    </a:lnTo>
                    <a:lnTo>
                      <a:pt x="40" y="97"/>
                    </a:lnTo>
                    <a:lnTo>
                      <a:pt x="40" y="87"/>
                    </a:lnTo>
                    <a:lnTo>
                      <a:pt x="32" y="79"/>
                    </a:lnTo>
                    <a:lnTo>
                      <a:pt x="29" y="75"/>
                    </a:lnTo>
                    <a:lnTo>
                      <a:pt x="20" y="75"/>
                    </a:lnTo>
                    <a:lnTo>
                      <a:pt x="11" y="75"/>
                    </a:lnTo>
                    <a:lnTo>
                      <a:pt x="11" y="67"/>
                    </a:lnTo>
                    <a:lnTo>
                      <a:pt x="11" y="58"/>
                    </a:lnTo>
                    <a:lnTo>
                      <a:pt x="24" y="58"/>
                    </a:lnTo>
                    <a:lnTo>
                      <a:pt x="38" y="58"/>
                    </a:lnTo>
                    <a:lnTo>
                      <a:pt x="53" y="58"/>
                    </a:lnTo>
                    <a:lnTo>
                      <a:pt x="70" y="58"/>
                    </a:lnTo>
                    <a:lnTo>
                      <a:pt x="71" y="49"/>
                    </a:lnTo>
                    <a:lnTo>
                      <a:pt x="71" y="39"/>
                    </a:lnTo>
                    <a:lnTo>
                      <a:pt x="70" y="35"/>
                    </a:lnTo>
                    <a:lnTo>
                      <a:pt x="68" y="32"/>
                    </a:lnTo>
                    <a:lnTo>
                      <a:pt x="63" y="30"/>
                    </a:lnTo>
                    <a:lnTo>
                      <a:pt x="58" y="29"/>
                    </a:lnTo>
                    <a:lnTo>
                      <a:pt x="57" y="17"/>
                    </a:lnTo>
                    <a:lnTo>
                      <a:pt x="57" y="8"/>
                    </a:lnTo>
                    <a:lnTo>
                      <a:pt x="58" y="4"/>
                    </a:lnTo>
                    <a:lnTo>
                      <a:pt x="60" y="2"/>
                    </a:lnTo>
                    <a:lnTo>
                      <a:pt x="64" y="0"/>
                    </a:lnTo>
                    <a:lnTo>
                      <a:pt x="70" y="0"/>
                    </a:lnTo>
                    <a:lnTo>
                      <a:pt x="70" y="12"/>
                    </a:lnTo>
                    <a:lnTo>
                      <a:pt x="70" y="29"/>
                    </a:lnTo>
                    <a:lnTo>
                      <a:pt x="80" y="29"/>
                    </a:lnTo>
                    <a:lnTo>
                      <a:pt x="91" y="29"/>
                    </a:lnTo>
                    <a:lnTo>
                      <a:pt x="104" y="29"/>
                    </a:lnTo>
                    <a:lnTo>
                      <a:pt x="117" y="29"/>
                    </a:lnTo>
                    <a:lnTo>
                      <a:pt x="117" y="38"/>
                    </a:lnTo>
                    <a:lnTo>
                      <a:pt x="117" y="46"/>
                    </a:lnTo>
                    <a:lnTo>
                      <a:pt x="108" y="46"/>
                    </a:lnTo>
                    <a:lnTo>
                      <a:pt x="100" y="46"/>
                    </a:lnTo>
                    <a:lnTo>
                      <a:pt x="100" y="57"/>
                    </a:lnTo>
                    <a:lnTo>
                      <a:pt x="102" y="65"/>
                    </a:lnTo>
                    <a:lnTo>
                      <a:pt x="105" y="70"/>
                    </a:lnTo>
                    <a:lnTo>
                      <a:pt x="108" y="73"/>
                    </a:lnTo>
                    <a:lnTo>
                      <a:pt x="111" y="76"/>
                    </a:lnTo>
                    <a:lnTo>
                      <a:pt x="114" y="78"/>
                    </a:lnTo>
                    <a:lnTo>
                      <a:pt x="116" y="82"/>
                    </a:lnTo>
                    <a:lnTo>
                      <a:pt x="117" y="87"/>
                    </a:lnTo>
                    <a:lnTo>
                      <a:pt x="113" y="83"/>
                    </a:lnTo>
                    <a:lnTo>
                      <a:pt x="108" y="79"/>
                    </a:lnTo>
                    <a:lnTo>
                      <a:pt x="104" y="76"/>
                    </a:lnTo>
                    <a:lnTo>
                      <a:pt x="100" y="75"/>
                    </a:lnTo>
                    <a:lnTo>
                      <a:pt x="83" y="74"/>
                    </a:lnTo>
                    <a:lnTo>
                      <a:pt x="63" y="72"/>
                    </a:lnTo>
                    <a:lnTo>
                      <a:pt x="54" y="73"/>
                    </a:lnTo>
                    <a:lnTo>
                      <a:pt x="47" y="75"/>
                    </a:lnTo>
                    <a:lnTo>
                      <a:pt x="44" y="77"/>
                    </a:lnTo>
                    <a:lnTo>
                      <a:pt x="42" y="80"/>
                    </a:lnTo>
                    <a:lnTo>
                      <a:pt x="41" y="83"/>
                    </a:lnTo>
                    <a:lnTo>
                      <a:pt x="40" y="87"/>
                    </a:lnTo>
                    <a:lnTo>
                      <a:pt x="50" y="87"/>
                    </a:lnTo>
                    <a:lnTo>
                      <a:pt x="61" y="87"/>
                    </a:lnTo>
                    <a:lnTo>
                      <a:pt x="75" y="87"/>
                    </a:lnTo>
                    <a:lnTo>
                      <a:pt x="88" y="87"/>
                    </a:lnTo>
                    <a:lnTo>
                      <a:pt x="88" y="96"/>
                    </a:lnTo>
                    <a:lnTo>
                      <a:pt x="88" y="104"/>
                    </a:lnTo>
                    <a:lnTo>
                      <a:pt x="79" y="105"/>
                    </a:lnTo>
                    <a:lnTo>
                      <a:pt x="71" y="108"/>
                    </a:lnTo>
                    <a:lnTo>
                      <a:pt x="63" y="112"/>
                    </a:lnTo>
                    <a:lnTo>
                      <a:pt x="58" y="116"/>
                    </a:lnTo>
                    <a:lnTo>
                      <a:pt x="58" y="125"/>
                    </a:lnTo>
                    <a:lnTo>
                      <a:pt x="58" y="133"/>
                    </a:lnTo>
                    <a:lnTo>
                      <a:pt x="53" y="134"/>
                    </a:lnTo>
                    <a:lnTo>
                      <a:pt x="49" y="137"/>
                    </a:lnTo>
                    <a:lnTo>
                      <a:pt x="45" y="141"/>
                    </a:lnTo>
                    <a:lnTo>
                      <a:pt x="40" y="145"/>
                    </a:lnTo>
                    <a:lnTo>
                      <a:pt x="50" y="145"/>
                    </a:lnTo>
                    <a:lnTo>
                      <a:pt x="61" y="145"/>
                    </a:lnTo>
                    <a:lnTo>
                      <a:pt x="75" y="145"/>
                    </a:lnTo>
                    <a:lnTo>
                      <a:pt x="88" y="145"/>
                    </a:lnTo>
                    <a:lnTo>
                      <a:pt x="88" y="155"/>
                    </a:lnTo>
                    <a:lnTo>
                      <a:pt x="88" y="163"/>
                    </a:lnTo>
                    <a:lnTo>
                      <a:pt x="76" y="163"/>
                    </a:lnTo>
                    <a:lnTo>
                      <a:pt x="66" y="163"/>
                    </a:lnTo>
                    <a:lnTo>
                      <a:pt x="62" y="164"/>
                    </a:lnTo>
                    <a:lnTo>
                      <a:pt x="60" y="166"/>
                    </a:lnTo>
                    <a:lnTo>
                      <a:pt x="58" y="170"/>
                    </a:lnTo>
                    <a:lnTo>
                      <a:pt x="58" y="175"/>
                    </a:lnTo>
                    <a:lnTo>
                      <a:pt x="49" y="175"/>
                    </a:lnTo>
                    <a:lnTo>
                      <a:pt x="40" y="1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86" name="Freeform 1026"/>
              <p:cNvSpPr>
                <a:spLocks/>
              </p:cNvSpPr>
              <p:nvPr/>
            </p:nvSpPr>
            <p:spPr bwMode="auto">
              <a:xfrm>
                <a:off x="1232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10"/>
                  </a:cxn>
                  <a:cxn ang="0">
                    <a:pos x="30" y="18"/>
                  </a:cxn>
                  <a:cxn ang="0">
                    <a:pos x="17" y="18"/>
                  </a:cxn>
                  <a:cxn ang="0">
                    <a:pos x="0" y="18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10"/>
                    </a:lnTo>
                    <a:lnTo>
                      <a:pt x="30" y="18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87" name="Freeform 1027"/>
              <p:cNvSpPr>
                <a:spLocks/>
              </p:cNvSpPr>
              <p:nvPr/>
            </p:nvSpPr>
            <p:spPr bwMode="auto">
              <a:xfrm>
                <a:off x="1234" y="477"/>
                <a:ext cx="2" cy="1"/>
              </a:xfrm>
              <a:custGeom>
                <a:avLst/>
                <a:gdLst/>
                <a:ahLst/>
                <a:cxnLst>
                  <a:cxn ang="0">
                    <a:pos x="29" y="47"/>
                  </a:cxn>
                  <a:cxn ang="0">
                    <a:pos x="25" y="39"/>
                  </a:cxn>
                  <a:cxn ang="0">
                    <a:pos x="21" y="30"/>
                  </a:cxn>
                  <a:cxn ang="0">
                    <a:pos x="19" y="23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9" y="5"/>
                  </a:cxn>
                  <a:cxn ang="0">
                    <a:pos x="21" y="12"/>
                  </a:cxn>
                  <a:cxn ang="0">
                    <a:pos x="25" y="20"/>
                  </a:cxn>
                  <a:cxn ang="0">
                    <a:pos x="29" y="29"/>
                  </a:cxn>
                  <a:cxn ang="0">
                    <a:pos x="38" y="29"/>
                  </a:cxn>
                  <a:cxn ang="0">
                    <a:pos x="47" y="29"/>
                  </a:cxn>
                  <a:cxn ang="0">
                    <a:pos x="47" y="39"/>
                  </a:cxn>
                  <a:cxn ang="0">
                    <a:pos x="47" y="47"/>
                  </a:cxn>
                  <a:cxn ang="0">
                    <a:pos x="38" y="47"/>
                  </a:cxn>
                  <a:cxn ang="0">
                    <a:pos x="29" y="47"/>
                  </a:cxn>
                </a:cxnLst>
                <a:rect l="0" t="0" r="r" b="b"/>
                <a:pathLst>
                  <a:path w="47" h="47">
                    <a:moveTo>
                      <a:pt x="29" y="47"/>
                    </a:moveTo>
                    <a:lnTo>
                      <a:pt x="25" y="39"/>
                    </a:lnTo>
                    <a:lnTo>
                      <a:pt x="21" y="30"/>
                    </a:lnTo>
                    <a:lnTo>
                      <a:pt x="19" y="23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9" y="5"/>
                    </a:lnTo>
                    <a:lnTo>
                      <a:pt x="21" y="12"/>
                    </a:lnTo>
                    <a:lnTo>
                      <a:pt x="25" y="20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47" y="29"/>
                    </a:lnTo>
                    <a:lnTo>
                      <a:pt x="47" y="39"/>
                    </a:lnTo>
                    <a:lnTo>
                      <a:pt x="47" y="47"/>
                    </a:lnTo>
                    <a:lnTo>
                      <a:pt x="38" y="47"/>
                    </a:lnTo>
                    <a:lnTo>
                      <a:pt x="29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88" name="Freeform 1028"/>
              <p:cNvSpPr>
                <a:spLocks/>
              </p:cNvSpPr>
              <p:nvPr/>
            </p:nvSpPr>
            <p:spPr bwMode="auto">
              <a:xfrm>
                <a:off x="1242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0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89" name="Freeform 1029"/>
              <p:cNvSpPr>
                <a:spLocks/>
              </p:cNvSpPr>
              <p:nvPr/>
            </p:nvSpPr>
            <p:spPr bwMode="auto">
              <a:xfrm>
                <a:off x="1261" y="478"/>
                <a:ext cx="1" cy="1"/>
              </a:xfrm>
              <a:custGeom>
                <a:avLst/>
                <a:gdLst/>
                <a:ahLst/>
                <a:cxnLst>
                  <a:cxn ang="0">
                    <a:pos x="18" y="30"/>
                  </a:cxn>
                  <a:cxn ang="0">
                    <a:pos x="17" y="23"/>
                  </a:cxn>
                  <a:cxn ang="0">
                    <a:pos x="15" y="19"/>
                  </a:cxn>
                  <a:cxn ang="0">
                    <a:pos x="12" y="16"/>
                  </a:cxn>
                  <a:cxn ang="0">
                    <a:pos x="9" y="13"/>
                  </a:cxn>
                  <a:cxn ang="0">
                    <a:pos x="6" y="11"/>
                  </a:cxn>
                  <a:cxn ang="0">
                    <a:pos x="3" y="9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4"/>
                  </a:cxn>
                  <a:cxn ang="0">
                    <a:pos x="20" y="8"/>
                  </a:cxn>
                  <a:cxn ang="0">
                    <a:pos x="29" y="12"/>
                  </a:cxn>
                  <a:cxn ang="0">
                    <a:pos x="25" y="17"/>
                  </a:cxn>
                  <a:cxn ang="0">
                    <a:pos x="21" y="22"/>
                  </a:cxn>
                  <a:cxn ang="0">
                    <a:pos x="18" y="26"/>
                  </a:cxn>
                  <a:cxn ang="0">
                    <a:pos x="18" y="30"/>
                  </a:cxn>
                </a:cxnLst>
                <a:rect l="0" t="0" r="r" b="b"/>
                <a:pathLst>
                  <a:path w="29" h="30">
                    <a:moveTo>
                      <a:pt x="18" y="30"/>
                    </a:moveTo>
                    <a:lnTo>
                      <a:pt x="17" y="23"/>
                    </a:lnTo>
                    <a:lnTo>
                      <a:pt x="15" y="19"/>
                    </a:lnTo>
                    <a:lnTo>
                      <a:pt x="12" y="16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3" y="9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4"/>
                    </a:lnTo>
                    <a:lnTo>
                      <a:pt x="20" y="8"/>
                    </a:lnTo>
                    <a:lnTo>
                      <a:pt x="29" y="12"/>
                    </a:lnTo>
                    <a:lnTo>
                      <a:pt x="25" y="17"/>
                    </a:lnTo>
                    <a:lnTo>
                      <a:pt x="21" y="22"/>
                    </a:lnTo>
                    <a:lnTo>
                      <a:pt x="18" y="26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90" name="Freeform 1030"/>
              <p:cNvSpPr>
                <a:spLocks/>
              </p:cNvSpPr>
              <p:nvPr/>
            </p:nvSpPr>
            <p:spPr bwMode="auto">
              <a:xfrm>
                <a:off x="1264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9" y="0"/>
                  </a:cxn>
                  <a:cxn ang="0">
                    <a:pos x="19" y="10"/>
                  </a:cxn>
                  <a:cxn ang="0">
                    <a:pos x="19" y="18"/>
                  </a:cxn>
                  <a:cxn ang="0">
                    <a:pos x="10" y="18"/>
                  </a:cxn>
                  <a:cxn ang="0">
                    <a:pos x="0" y="18"/>
                  </a:cxn>
                </a:cxnLst>
                <a:rect l="0" t="0" r="r" b="b"/>
                <a:pathLst>
                  <a:path w="19" h="18">
                    <a:moveTo>
                      <a:pt x="0" y="18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19" y="10"/>
                    </a:lnTo>
                    <a:lnTo>
                      <a:pt x="19" y="18"/>
                    </a:lnTo>
                    <a:lnTo>
                      <a:pt x="1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91" name="Freeform 1031"/>
              <p:cNvSpPr>
                <a:spLocks/>
              </p:cNvSpPr>
              <p:nvPr/>
            </p:nvSpPr>
            <p:spPr bwMode="auto">
              <a:xfrm>
                <a:off x="1292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0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0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92" name="Freeform 1032"/>
              <p:cNvSpPr>
                <a:spLocks/>
              </p:cNvSpPr>
              <p:nvPr/>
            </p:nvSpPr>
            <p:spPr bwMode="auto">
              <a:xfrm>
                <a:off x="1311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0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0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93" name="Freeform 1033"/>
              <p:cNvSpPr>
                <a:spLocks/>
              </p:cNvSpPr>
              <p:nvPr/>
            </p:nvSpPr>
            <p:spPr bwMode="auto">
              <a:xfrm>
                <a:off x="1320" y="476"/>
                <a:ext cx="2" cy="2"/>
              </a:xfrm>
              <a:custGeom>
                <a:avLst/>
                <a:gdLst/>
                <a:ahLst/>
                <a:cxnLst>
                  <a:cxn ang="0">
                    <a:pos x="29" y="88"/>
                  </a:cxn>
                  <a:cxn ang="0">
                    <a:pos x="29" y="80"/>
                  </a:cxn>
                  <a:cxn ang="0">
                    <a:pos x="29" y="70"/>
                  </a:cxn>
                  <a:cxn ang="0">
                    <a:pos x="20" y="66"/>
                  </a:cxn>
                  <a:cxn ang="0">
                    <a:pos x="12" y="62"/>
                  </a:cxn>
                  <a:cxn ang="0">
                    <a:pos x="5" y="59"/>
                  </a:cxn>
                  <a:cxn ang="0">
                    <a:pos x="0" y="58"/>
                  </a:cxn>
                  <a:cxn ang="0">
                    <a:pos x="1" y="50"/>
                  </a:cxn>
                  <a:cxn ang="0">
                    <a:pos x="3" y="42"/>
                  </a:cxn>
                  <a:cxn ang="0">
                    <a:pos x="7" y="35"/>
                  </a:cxn>
                  <a:cxn ang="0">
                    <a:pos x="11" y="29"/>
                  </a:cxn>
                  <a:cxn ang="0">
                    <a:pos x="20" y="21"/>
                  </a:cxn>
                  <a:cxn ang="0">
                    <a:pos x="29" y="12"/>
                  </a:cxn>
                  <a:cxn ang="0">
                    <a:pos x="24" y="8"/>
                  </a:cxn>
                  <a:cxn ang="0">
                    <a:pos x="20" y="4"/>
                  </a:cxn>
                  <a:cxn ang="0">
                    <a:pos x="16" y="1"/>
                  </a:cxn>
                  <a:cxn ang="0">
                    <a:pos x="11" y="0"/>
                  </a:cxn>
                  <a:cxn ang="0">
                    <a:pos x="17" y="1"/>
                  </a:cxn>
                  <a:cxn ang="0">
                    <a:pos x="24" y="4"/>
                  </a:cxn>
                  <a:cxn ang="0">
                    <a:pos x="32" y="8"/>
                  </a:cxn>
                  <a:cxn ang="0">
                    <a:pos x="40" y="12"/>
                  </a:cxn>
                  <a:cxn ang="0">
                    <a:pos x="41" y="17"/>
                  </a:cxn>
                  <a:cxn ang="0">
                    <a:pos x="41" y="21"/>
                  </a:cxn>
                  <a:cxn ang="0">
                    <a:pos x="43" y="23"/>
                  </a:cxn>
                  <a:cxn ang="0">
                    <a:pos x="45" y="25"/>
                  </a:cxn>
                  <a:cxn ang="0">
                    <a:pos x="49" y="28"/>
                  </a:cxn>
                  <a:cxn ang="0">
                    <a:pos x="55" y="29"/>
                  </a:cxn>
                  <a:cxn ang="0">
                    <a:pos x="60" y="29"/>
                  </a:cxn>
                  <a:cxn ang="0">
                    <a:pos x="66" y="31"/>
                  </a:cxn>
                  <a:cxn ang="0">
                    <a:pos x="68" y="32"/>
                  </a:cxn>
                  <a:cxn ang="0">
                    <a:pos x="69" y="34"/>
                  </a:cxn>
                  <a:cxn ang="0">
                    <a:pos x="70" y="37"/>
                  </a:cxn>
                  <a:cxn ang="0">
                    <a:pos x="70" y="41"/>
                  </a:cxn>
                  <a:cxn ang="0">
                    <a:pos x="53" y="41"/>
                  </a:cxn>
                  <a:cxn ang="0">
                    <a:pos x="40" y="41"/>
                  </a:cxn>
                  <a:cxn ang="0">
                    <a:pos x="32" y="41"/>
                  </a:cxn>
                  <a:cxn ang="0">
                    <a:pos x="29" y="41"/>
                  </a:cxn>
                  <a:cxn ang="0">
                    <a:pos x="23" y="41"/>
                  </a:cxn>
                  <a:cxn ang="0">
                    <a:pos x="19" y="42"/>
                  </a:cxn>
                  <a:cxn ang="0">
                    <a:pos x="16" y="43"/>
                  </a:cxn>
                  <a:cxn ang="0">
                    <a:pos x="14" y="44"/>
                  </a:cxn>
                  <a:cxn ang="0">
                    <a:pos x="13" y="45"/>
                  </a:cxn>
                  <a:cxn ang="0">
                    <a:pos x="13" y="47"/>
                  </a:cxn>
                  <a:cxn ang="0">
                    <a:pos x="14" y="49"/>
                  </a:cxn>
                  <a:cxn ang="0">
                    <a:pos x="16" y="51"/>
                  </a:cxn>
                  <a:cxn ang="0">
                    <a:pos x="19" y="56"/>
                  </a:cxn>
                  <a:cxn ang="0">
                    <a:pos x="24" y="61"/>
                  </a:cxn>
                  <a:cxn ang="0">
                    <a:pos x="27" y="65"/>
                  </a:cxn>
                  <a:cxn ang="0">
                    <a:pos x="29" y="70"/>
                  </a:cxn>
                  <a:cxn ang="0">
                    <a:pos x="32" y="70"/>
                  </a:cxn>
                  <a:cxn ang="0">
                    <a:pos x="40" y="70"/>
                  </a:cxn>
                  <a:cxn ang="0">
                    <a:pos x="36" y="75"/>
                  </a:cxn>
                  <a:cxn ang="0">
                    <a:pos x="32" y="80"/>
                  </a:cxn>
                  <a:cxn ang="0">
                    <a:pos x="30" y="84"/>
                  </a:cxn>
                  <a:cxn ang="0">
                    <a:pos x="29" y="88"/>
                  </a:cxn>
                </a:cxnLst>
                <a:rect l="0" t="0" r="r" b="b"/>
                <a:pathLst>
                  <a:path w="70" h="88">
                    <a:moveTo>
                      <a:pt x="29" y="88"/>
                    </a:moveTo>
                    <a:lnTo>
                      <a:pt x="29" y="80"/>
                    </a:lnTo>
                    <a:lnTo>
                      <a:pt x="29" y="70"/>
                    </a:lnTo>
                    <a:lnTo>
                      <a:pt x="20" y="66"/>
                    </a:lnTo>
                    <a:lnTo>
                      <a:pt x="12" y="62"/>
                    </a:lnTo>
                    <a:lnTo>
                      <a:pt x="5" y="59"/>
                    </a:lnTo>
                    <a:lnTo>
                      <a:pt x="0" y="58"/>
                    </a:lnTo>
                    <a:lnTo>
                      <a:pt x="1" y="50"/>
                    </a:lnTo>
                    <a:lnTo>
                      <a:pt x="3" y="42"/>
                    </a:lnTo>
                    <a:lnTo>
                      <a:pt x="7" y="35"/>
                    </a:lnTo>
                    <a:lnTo>
                      <a:pt x="11" y="29"/>
                    </a:lnTo>
                    <a:lnTo>
                      <a:pt x="20" y="21"/>
                    </a:lnTo>
                    <a:lnTo>
                      <a:pt x="29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6" y="1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4" y="4"/>
                    </a:lnTo>
                    <a:lnTo>
                      <a:pt x="32" y="8"/>
                    </a:lnTo>
                    <a:lnTo>
                      <a:pt x="40" y="12"/>
                    </a:lnTo>
                    <a:lnTo>
                      <a:pt x="41" y="17"/>
                    </a:lnTo>
                    <a:lnTo>
                      <a:pt x="41" y="21"/>
                    </a:lnTo>
                    <a:lnTo>
                      <a:pt x="43" y="23"/>
                    </a:lnTo>
                    <a:lnTo>
                      <a:pt x="45" y="25"/>
                    </a:lnTo>
                    <a:lnTo>
                      <a:pt x="49" y="28"/>
                    </a:lnTo>
                    <a:lnTo>
                      <a:pt x="55" y="29"/>
                    </a:lnTo>
                    <a:lnTo>
                      <a:pt x="60" y="29"/>
                    </a:lnTo>
                    <a:lnTo>
                      <a:pt x="66" y="31"/>
                    </a:lnTo>
                    <a:lnTo>
                      <a:pt x="68" y="32"/>
                    </a:lnTo>
                    <a:lnTo>
                      <a:pt x="69" y="34"/>
                    </a:lnTo>
                    <a:lnTo>
                      <a:pt x="70" y="37"/>
                    </a:lnTo>
                    <a:lnTo>
                      <a:pt x="70" y="41"/>
                    </a:lnTo>
                    <a:lnTo>
                      <a:pt x="53" y="41"/>
                    </a:lnTo>
                    <a:lnTo>
                      <a:pt x="40" y="41"/>
                    </a:lnTo>
                    <a:lnTo>
                      <a:pt x="32" y="41"/>
                    </a:lnTo>
                    <a:lnTo>
                      <a:pt x="29" y="41"/>
                    </a:lnTo>
                    <a:lnTo>
                      <a:pt x="23" y="41"/>
                    </a:lnTo>
                    <a:lnTo>
                      <a:pt x="19" y="42"/>
                    </a:lnTo>
                    <a:lnTo>
                      <a:pt x="16" y="43"/>
                    </a:lnTo>
                    <a:lnTo>
                      <a:pt x="14" y="44"/>
                    </a:lnTo>
                    <a:lnTo>
                      <a:pt x="13" y="45"/>
                    </a:lnTo>
                    <a:lnTo>
                      <a:pt x="13" y="47"/>
                    </a:lnTo>
                    <a:lnTo>
                      <a:pt x="14" y="49"/>
                    </a:lnTo>
                    <a:lnTo>
                      <a:pt x="16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27" y="65"/>
                    </a:lnTo>
                    <a:lnTo>
                      <a:pt x="29" y="70"/>
                    </a:lnTo>
                    <a:lnTo>
                      <a:pt x="32" y="70"/>
                    </a:lnTo>
                    <a:lnTo>
                      <a:pt x="40" y="70"/>
                    </a:lnTo>
                    <a:lnTo>
                      <a:pt x="36" y="75"/>
                    </a:lnTo>
                    <a:lnTo>
                      <a:pt x="32" y="80"/>
                    </a:lnTo>
                    <a:lnTo>
                      <a:pt x="30" y="84"/>
                    </a:lnTo>
                    <a:lnTo>
                      <a:pt x="29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94" name="Freeform 1034"/>
              <p:cNvSpPr>
                <a:spLocks/>
              </p:cNvSpPr>
              <p:nvPr/>
            </p:nvSpPr>
            <p:spPr bwMode="auto">
              <a:xfrm>
                <a:off x="1322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0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0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95" name="Freeform 1035"/>
              <p:cNvSpPr>
                <a:spLocks/>
              </p:cNvSpPr>
              <p:nvPr/>
            </p:nvSpPr>
            <p:spPr bwMode="auto">
              <a:xfrm>
                <a:off x="1324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0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0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96" name="Freeform 1036"/>
              <p:cNvSpPr>
                <a:spLocks/>
              </p:cNvSpPr>
              <p:nvPr/>
            </p:nvSpPr>
            <p:spPr bwMode="auto">
              <a:xfrm>
                <a:off x="1227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97" name="Freeform 1037"/>
              <p:cNvSpPr>
                <a:spLocks/>
              </p:cNvSpPr>
              <p:nvPr/>
            </p:nvSpPr>
            <p:spPr bwMode="auto">
              <a:xfrm>
                <a:off x="1288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98" name="Freeform 1038"/>
              <p:cNvSpPr>
                <a:spLocks/>
              </p:cNvSpPr>
              <p:nvPr/>
            </p:nvSpPr>
            <p:spPr bwMode="auto">
              <a:xfrm>
                <a:off x="1293" y="47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99" name="Freeform 1039"/>
              <p:cNvSpPr>
                <a:spLocks/>
              </p:cNvSpPr>
              <p:nvPr/>
            </p:nvSpPr>
            <p:spPr bwMode="auto">
              <a:xfrm>
                <a:off x="1294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00" name="Freeform 1040"/>
              <p:cNvSpPr>
                <a:spLocks/>
              </p:cNvSpPr>
              <p:nvPr/>
            </p:nvSpPr>
            <p:spPr bwMode="auto">
              <a:xfrm>
                <a:off x="1295" y="47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01" name="Freeform 1041"/>
              <p:cNvSpPr>
                <a:spLocks/>
              </p:cNvSpPr>
              <p:nvPr/>
            </p:nvSpPr>
            <p:spPr bwMode="auto">
              <a:xfrm>
                <a:off x="1222" y="47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02" name="Freeform 1042"/>
              <p:cNvSpPr>
                <a:spLocks/>
              </p:cNvSpPr>
              <p:nvPr/>
            </p:nvSpPr>
            <p:spPr bwMode="auto">
              <a:xfrm>
                <a:off x="1262" y="47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03" name="Freeform 1043"/>
              <p:cNvSpPr>
                <a:spLocks/>
              </p:cNvSpPr>
              <p:nvPr/>
            </p:nvSpPr>
            <p:spPr bwMode="auto">
              <a:xfrm>
                <a:off x="1309" y="47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13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3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04" name="Freeform 1044"/>
              <p:cNvSpPr>
                <a:spLocks/>
              </p:cNvSpPr>
              <p:nvPr/>
            </p:nvSpPr>
            <p:spPr bwMode="auto">
              <a:xfrm>
                <a:off x="1323" y="47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05" name="Freeform 1045"/>
              <p:cNvSpPr>
                <a:spLocks/>
              </p:cNvSpPr>
              <p:nvPr/>
            </p:nvSpPr>
            <p:spPr bwMode="auto">
              <a:xfrm>
                <a:off x="1227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06" name="Freeform 1046"/>
              <p:cNvSpPr>
                <a:spLocks/>
              </p:cNvSpPr>
              <p:nvPr/>
            </p:nvSpPr>
            <p:spPr bwMode="auto">
              <a:xfrm>
                <a:off x="1231" y="47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07" name="Freeform 1047"/>
              <p:cNvSpPr>
                <a:spLocks/>
              </p:cNvSpPr>
              <p:nvPr/>
            </p:nvSpPr>
            <p:spPr bwMode="auto">
              <a:xfrm>
                <a:off x="1235" y="476"/>
                <a:ext cx="2" cy="1"/>
              </a:xfrm>
              <a:custGeom>
                <a:avLst/>
                <a:gdLst/>
                <a:ahLst/>
                <a:cxnLst>
                  <a:cxn ang="0">
                    <a:pos x="18" y="58"/>
                  </a:cxn>
                  <a:cxn ang="0">
                    <a:pos x="18" y="50"/>
                  </a:cxn>
                  <a:cxn ang="0">
                    <a:pos x="18" y="46"/>
                  </a:cxn>
                  <a:cxn ang="0">
                    <a:pos x="9" y="46"/>
                  </a:cxn>
                  <a:cxn ang="0">
                    <a:pos x="0" y="46"/>
                  </a:cxn>
                  <a:cxn ang="0">
                    <a:pos x="0" y="33"/>
                  </a:cxn>
                  <a:cxn ang="0">
                    <a:pos x="0" y="2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0"/>
                  </a:cxn>
                  <a:cxn ang="0">
                    <a:pos x="18" y="21"/>
                  </a:cxn>
                  <a:cxn ang="0">
                    <a:pos x="18" y="33"/>
                  </a:cxn>
                  <a:cxn ang="0">
                    <a:pos x="18" y="46"/>
                  </a:cxn>
                  <a:cxn ang="0">
                    <a:pos x="24" y="46"/>
                  </a:cxn>
                  <a:cxn ang="0">
                    <a:pos x="30" y="45"/>
                  </a:cxn>
                  <a:cxn ang="0">
                    <a:pos x="34" y="44"/>
                  </a:cxn>
                  <a:cxn ang="0">
                    <a:pos x="38" y="42"/>
                  </a:cxn>
                  <a:cxn ang="0">
                    <a:pos x="40" y="40"/>
                  </a:cxn>
                  <a:cxn ang="0">
                    <a:pos x="42" y="37"/>
                  </a:cxn>
                  <a:cxn ang="0">
                    <a:pos x="43" y="35"/>
                  </a:cxn>
                  <a:cxn ang="0">
                    <a:pos x="44" y="32"/>
                  </a:cxn>
                  <a:cxn ang="0">
                    <a:pos x="46" y="27"/>
                  </a:cxn>
                  <a:cxn ang="0">
                    <a:pos x="48" y="22"/>
                  </a:cxn>
                  <a:cxn ang="0">
                    <a:pos x="49" y="20"/>
                  </a:cxn>
                  <a:cxn ang="0">
                    <a:pos x="51" y="19"/>
                  </a:cxn>
                  <a:cxn ang="0">
                    <a:pos x="54" y="18"/>
                  </a:cxn>
                  <a:cxn ang="0">
                    <a:pos x="59" y="17"/>
                  </a:cxn>
                  <a:cxn ang="0">
                    <a:pos x="59" y="30"/>
                  </a:cxn>
                  <a:cxn ang="0">
                    <a:pos x="59" y="46"/>
                  </a:cxn>
                  <a:cxn ang="0">
                    <a:pos x="54" y="47"/>
                  </a:cxn>
                  <a:cxn ang="0">
                    <a:pos x="50" y="50"/>
                  </a:cxn>
                  <a:cxn ang="0">
                    <a:pos x="48" y="54"/>
                  </a:cxn>
                  <a:cxn ang="0">
                    <a:pos x="47" y="58"/>
                  </a:cxn>
                  <a:cxn ang="0">
                    <a:pos x="30" y="58"/>
                  </a:cxn>
                  <a:cxn ang="0">
                    <a:pos x="18" y="58"/>
                  </a:cxn>
                </a:cxnLst>
                <a:rect l="0" t="0" r="r" b="b"/>
                <a:pathLst>
                  <a:path w="59" h="58">
                    <a:moveTo>
                      <a:pt x="18" y="58"/>
                    </a:moveTo>
                    <a:lnTo>
                      <a:pt x="18" y="50"/>
                    </a:lnTo>
                    <a:lnTo>
                      <a:pt x="18" y="46"/>
                    </a:lnTo>
                    <a:lnTo>
                      <a:pt x="9" y="46"/>
                    </a:lnTo>
                    <a:lnTo>
                      <a:pt x="0" y="46"/>
                    </a:lnTo>
                    <a:lnTo>
                      <a:pt x="0" y="33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0"/>
                    </a:lnTo>
                    <a:lnTo>
                      <a:pt x="18" y="21"/>
                    </a:lnTo>
                    <a:lnTo>
                      <a:pt x="18" y="33"/>
                    </a:lnTo>
                    <a:lnTo>
                      <a:pt x="18" y="46"/>
                    </a:lnTo>
                    <a:lnTo>
                      <a:pt x="24" y="46"/>
                    </a:lnTo>
                    <a:lnTo>
                      <a:pt x="30" y="45"/>
                    </a:lnTo>
                    <a:lnTo>
                      <a:pt x="34" y="44"/>
                    </a:lnTo>
                    <a:lnTo>
                      <a:pt x="38" y="42"/>
                    </a:lnTo>
                    <a:lnTo>
                      <a:pt x="40" y="40"/>
                    </a:lnTo>
                    <a:lnTo>
                      <a:pt x="42" y="37"/>
                    </a:lnTo>
                    <a:lnTo>
                      <a:pt x="43" y="35"/>
                    </a:lnTo>
                    <a:lnTo>
                      <a:pt x="44" y="32"/>
                    </a:lnTo>
                    <a:lnTo>
                      <a:pt x="46" y="27"/>
                    </a:lnTo>
                    <a:lnTo>
                      <a:pt x="48" y="22"/>
                    </a:lnTo>
                    <a:lnTo>
                      <a:pt x="49" y="20"/>
                    </a:lnTo>
                    <a:lnTo>
                      <a:pt x="51" y="19"/>
                    </a:lnTo>
                    <a:lnTo>
                      <a:pt x="54" y="18"/>
                    </a:lnTo>
                    <a:lnTo>
                      <a:pt x="59" y="17"/>
                    </a:lnTo>
                    <a:lnTo>
                      <a:pt x="59" y="30"/>
                    </a:lnTo>
                    <a:lnTo>
                      <a:pt x="59" y="46"/>
                    </a:lnTo>
                    <a:lnTo>
                      <a:pt x="54" y="47"/>
                    </a:lnTo>
                    <a:lnTo>
                      <a:pt x="50" y="50"/>
                    </a:lnTo>
                    <a:lnTo>
                      <a:pt x="48" y="54"/>
                    </a:lnTo>
                    <a:lnTo>
                      <a:pt x="47" y="58"/>
                    </a:lnTo>
                    <a:lnTo>
                      <a:pt x="30" y="58"/>
                    </a:lnTo>
                    <a:lnTo>
                      <a:pt x="18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08" name="Freeform 1048"/>
              <p:cNvSpPr>
                <a:spLocks/>
              </p:cNvSpPr>
              <p:nvPr/>
            </p:nvSpPr>
            <p:spPr bwMode="auto">
              <a:xfrm>
                <a:off x="1237" y="47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09" name="Freeform 1049"/>
              <p:cNvSpPr>
                <a:spLocks/>
              </p:cNvSpPr>
              <p:nvPr/>
            </p:nvSpPr>
            <p:spPr bwMode="auto">
              <a:xfrm>
                <a:off x="1257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27"/>
                  </a:cxn>
                  <a:cxn ang="0">
                    <a:pos x="12" y="42"/>
                  </a:cxn>
                  <a:cxn ang="0">
                    <a:pos x="12" y="58"/>
                  </a:cxn>
                  <a:cxn ang="0">
                    <a:pos x="8" y="58"/>
                  </a:cxn>
                  <a:cxn ang="0">
                    <a:pos x="0" y="58"/>
                  </a:cxn>
                </a:cxnLst>
                <a:rect l="0" t="0" r="r" b="b"/>
                <a:pathLst>
                  <a:path w="12" h="58">
                    <a:moveTo>
                      <a:pt x="0" y="58"/>
                    </a:moveTo>
                    <a:lnTo>
                      <a:pt x="0" y="45"/>
                    </a:lnTo>
                    <a:lnTo>
                      <a:pt x="0" y="31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27"/>
                    </a:lnTo>
                    <a:lnTo>
                      <a:pt x="12" y="42"/>
                    </a:lnTo>
                    <a:lnTo>
                      <a:pt x="12" y="58"/>
                    </a:lnTo>
                    <a:lnTo>
                      <a:pt x="8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10" name="Freeform 1050"/>
              <p:cNvSpPr>
                <a:spLocks/>
              </p:cNvSpPr>
              <p:nvPr/>
            </p:nvSpPr>
            <p:spPr bwMode="auto">
              <a:xfrm>
                <a:off x="1271" y="475"/>
                <a:ext cx="1" cy="2"/>
              </a:xfrm>
              <a:custGeom>
                <a:avLst/>
                <a:gdLst/>
                <a:ahLst/>
                <a:cxnLst>
                  <a:cxn ang="0">
                    <a:pos x="19" y="70"/>
                  </a:cxn>
                  <a:cxn ang="0">
                    <a:pos x="19" y="58"/>
                  </a:cxn>
                  <a:cxn ang="0">
                    <a:pos x="19" y="47"/>
                  </a:cxn>
                  <a:cxn ang="0">
                    <a:pos x="19" y="38"/>
                  </a:cxn>
                  <a:cxn ang="0">
                    <a:pos x="19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8" y="12"/>
                  </a:cxn>
                  <a:cxn ang="0">
                    <a:pos x="18" y="21"/>
                  </a:cxn>
                  <a:cxn ang="0">
                    <a:pos x="19" y="25"/>
                  </a:cxn>
                  <a:cxn ang="0">
                    <a:pos x="21" y="27"/>
                  </a:cxn>
                  <a:cxn ang="0">
                    <a:pos x="25" y="29"/>
                  </a:cxn>
                  <a:cxn ang="0">
                    <a:pos x="31" y="29"/>
                  </a:cxn>
                  <a:cxn ang="0">
                    <a:pos x="31" y="41"/>
                  </a:cxn>
                  <a:cxn ang="0">
                    <a:pos x="31" y="54"/>
                  </a:cxn>
                  <a:cxn ang="0">
                    <a:pos x="30" y="60"/>
                  </a:cxn>
                  <a:cxn ang="0">
                    <a:pos x="28" y="65"/>
                  </a:cxn>
                  <a:cxn ang="0">
                    <a:pos x="26" y="67"/>
                  </a:cxn>
                  <a:cxn ang="0">
                    <a:pos x="24" y="69"/>
                  </a:cxn>
                  <a:cxn ang="0">
                    <a:pos x="22" y="70"/>
                  </a:cxn>
                  <a:cxn ang="0">
                    <a:pos x="19" y="70"/>
                  </a:cxn>
                </a:cxnLst>
                <a:rect l="0" t="0" r="r" b="b"/>
                <a:pathLst>
                  <a:path w="31" h="70">
                    <a:moveTo>
                      <a:pt x="19" y="70"/>
                    </a:moveTo>
                    <a:lnTo>
                      <a:pt x="19" y="58"/>
                    </a:lnTo>
                    <a:lnTo>
                      <a:pt x="19" y="47"/>
                    </a:lnTo>
                    <a:lnTo>
                      <a:pt x="19" y="38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8" y="12"/>
                    </a:lnTo>
                    <a:lnTo>
                      <a:pt x="18" y="21"/>
                    </a:lnTo>
                    <a:lnTo>
                      <a:pt x="19" y="25"/>
                    </a:lnTo>
                    <a:lnTo>
                      <a:pt x="21" y="27"/>
                    </a:lnTo>
                    <a:lnTo>
                      <a:pt x="25" y="29"/>
                    </a:lnTo>
                    <a:lnTo>
                      <a:pt x="31" y="29"/>
                    </a:lnTo>
                    <a:lnTo>
                      <a:pt x="31" y="41"/>
                    </a:lnTo>
                    <a:lnTo>
                      <a:pt x="31" y="54"/>
                    </a:lnTo>
                    <a:lnTo>
                      <a:pt x="30" y="60"/>
                    </a:lnTo>
                    <a:lnTo>
                      <a:pt x="28" y="65"/>
                    </a:lnTo>
                    <a:lnTo>
                      <a:pt x="26" y="67"/>
                    </a:lnTo>
                    <a:lnTo>
                      <a:pt x="24" y="69"/>
                    </a:lnTo>
                    <a:lnTo>
                      <a:pt x="22" y="70"/>
                    </a:lnTo>
                    <a:lnTo>
                      <a:pt x="19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11" name="Freeform 1051"/>
              <p:cNvSpPr>
                <a:spLocks/>
              </p:cNvSpPr>
              <p:nvPr/>
            </p:nvSpPr>
            <p:spPr bwMode="auto">
              <a:xfrm>
                <a:off x="1294" y="47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12" name="Freeform 1052"/>
              <p:cNvSpPr>
                <a:spLocks/>
              </p:cNvSpPr>
              <p:nvPr/>
            </p:nvSpPr>
            <p:spPr bwMode="auto">
              <a:xfrm>
                <a:off x="1297" y="47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13" name="Freeform 1053"/>
              <p:cNvSpPr>
                <a:spLocks/>
              </p:cNvSpPr>
              <p:nvPr/>
            </p:nvSpPr>
            <p:spPr bwMode="auto">
              <a:xfrm>
                <a:off x="1299" y="474"/>
                <a:ext cx="1" cy="3"/>
              </a:xfrm>
              <a:custGeom>
                <a:avLst/>
                <a:gdLst/>
                <a:ahLst/>
                <a:cxnLst>
                  <a:cxn ang="0">
                    <a:pos x="29" y="128"/>
                  </a:cxn>
                  <a:cxn ang="0">
                    <a:pos x="29" y="112"/>
                  </a:cxn>
                  <a:cxn ang="0">
                    <a:pos x="29" y="92"/>
                  </a:cxn>
                  <a:cxn ang="0">
                    <a:pos x="28" y="84"/>
                  </a:cxn>
                  <a:cxn ang="0">
                    <a:pos x="26" y="77"/>
                  </a:cxn>
                  <a:cxn ang="0">
                    <a:pos x="24" y="74"/>
                  </a:cxn>
                  <a:cxn ang="0">
                    <a:pos x="22" y="72"/>
                  </a:cxn>
                  <a:cxn ang="0">
                    <a:pos x="20" y="70"/>
                  </a:cxn>
                  <a:cxn ang="0">
                    <a:pos x="17" y="70"/>
                  </a:cxn>
                  <a:cxn ang="0">
                    <a:pos x="17" y="58"/>
                  </a:cxn>
                  <a:cxn ang="0">
                    <a:pos x="17" y="47"/>
                  </a:cxn>
                  <a:cxn ang="0">
                    <a:pos x="17" y="38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6" y="12"/>
                  </a:cxn>
                  <a:cxn ang="0">
                    <a:pos x="16" y="21"/>
                  </a:cxn>
                  <a:cxn ang="0">
                    <a:pos x="17" y="25"/>
                  </a:cxn>
                  <a:cxn ang="0">
                    <a:pos x="19" y="27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29" y="42"/>
                  </a:cxn>
                  <a:cxn ang="0">
                    <a:pos x="29" y="58"/>
                  </a:cxn>
                  <a:cxn ang="0">
                    <a:pos x="37" y="58"/>
                  </a:cxn>
                  <a:cxn ang="0">
                    <a:pos x="46" y="58"/>
                  </a:cxn>
                  <a:cxn ang="0">
                    <a:pos x="45" y="70"/>
                  </a:cxn>
                  <a:cxn ang="0">
                    <a:pos x="45" y="79"/>
                  </a:cxn>
                  <a:cxn ang="0">
                    <a:pos x="46" y="83"/>
                  </a:cxn>
                  <a:cxn ang="0">
                    <a:pos x="48" y="85"/>
                  </a:cxn>
                  <a:cxn ang="0">
                    <a:pos x="52" y="87"/>
                  </a:cxn>
                  <a:cxn ang="0">
                    <a:pos x="58" y="87"/>
                  </a:cxn>
                  <a:cxn ang="0">
                    <a:pos x="58" y="100"/>
                  </a:cxn>
                  <a:cxn ang="0">
                    <a:pos x="58" y="116"/>
                  </a:cxn>
                  <a:cxn ang="0">
                    <a:pos x="53" y="117"/>
                  </a:cxn>
                  <a:cxn ang="0">
                    <a:pos x="50" y="120"/>
                  </a:cxn>
                  <a:cxn ang="0">
                    <a:pos x="47" y="124"/>
                  </a:cxn>
                  <a:cxn ang="0">
                    <a:pos x="46" y="128"/>
                  </a:cxn>
                  <a:cxn ang="0">
                    <a:pos x="37" y="128"/>
                  </a:cxn>
                  <a:cxn ang="0">
                    <a:pos x="29" y="128"/>
                  </a:cxn>
                </a:cxnLst>
                <a:rect l="0" t="0" r="r" b="b"/>
                <a:pathLst>
                  <a:path w="58" h="128">
                    <a:moveTo>
                      <a:pt x="29" y="128"/>
                    </a:moveTo>
                    <a:lnTo>
                      <a:pt x="29" y="112"/>
                    </a:lnTo>
                    <a:lnTo>
                      <a:pt x="29" y="92"/>
                    </a:lnTo>
                    <a:lnTo>
                      <a:pt x="28" y="84"/>
                    </a:lnTo>
                    <a:lnTo>
                      <a:pt x="26" y="77"/>
                    </a:lnTo>
                    <a:lnTo>
                      <a:pt x="24" y="74"/>
                    </a:lnTo>
                    <a:lnTo>
                      <a:pt x="22" y="72"/>
                    </a:lnTo>
                    <a:lnTo>
                      <a:pt x="20" y="70"/>
                    </a:lnTo>
                    <a:lnTo>
                      <a:pt x="17" y="70"/>
                    </a:lnTo>
                    <a:lnTo>
                      <a:pt x="17" y="58"/>
                    </a:lnTo>
                    <a:lnTo>
                      <a:pt x="17" y="47"/>
                    </a:lnTo>
                    <a:lnTo>
                      <a:pt x="17" y="38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6" y="12"/>
                    </a:lnTo>
                    <a:lnTo>
                      <a:pt x="16" y="21"/>
                    </a:lnTo>
                    <a:lnTo>
                      <a:pt x="17" y="25"/>
                    </a:lnTo>
                    <a:lnTo>
                      <a:pt x="19" y="27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29" y="42"/>
                    </a:lnTo>
                    <a:lnTo>
                      <a:pt x="29" y="58"/>
                    </a:lnTo>
                    <a:lnTo>
                      <a:pt x="37" y="58"/>
                    </a:lnTo>
                    <a:lnTo>
                      <a:pt x="46" y="58"/>
                    </a:lnTo>
                    <a:lnTo>
                      <a:pt x="45" y="70"/>
                    </a:lnTo>
                    <a:lnTo>
                      <a:pt x="45" y="79"/>
                    </a:lnTo>
                    <a:lnTo>
                      <a:pt x="46" y="83"/>
                    </a:lnTo>
                    <a:lnTo>
                      <a:pt x="48" y="85"/>
                    </a:lnTo>
                    <a:lnTo>
                      <a:pt x="52" y="87"/>
                    </a:lnTo>
                    <a:lnTo>
                      <a:pt x="58" y="87"/>
                    </a:lnTo>
                    <a:lnTo>
                      <a:pt x="58" y="100"/>
                    </a:lnTo>
                    <a:lnTo>
                      <a:pt x="58" y="116"/>
                    </a:lnTo>
                    <a:lnTo>
                      <a:pt x="53" y="117"/>
                    </a:lnTo>
                    <a:lnTo>
                      <a:pt x="50" y="120"/>
                    </a:lnTo>
                    <a:lnTo>
                      <a:pt x="47" y="124"/>
                    </a:lnTo>
                    <a:lnTo>
                      <a:pt x="46" y="128"/>
                    </a:lnTo>
                    <a:lnTo>
                      <a:pt x="37" y="128"/>
                    </a:lnTo>
                    <a:lnTo>
                      <a:pt x="29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14" name="Freeform 1054"/>
              <p:cNvSpPr>
                <a:spLocks/>
              </p:cNvSpPr>
              <p:nvPr/>
            </p:nvSpPr>
            <p:spPr bwMode="auto">
              <a:xfrm>
                <a:off x="1331" y="47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15" name="Freeform 1055"/>
              <p:cNvSpPr>
                <a:spLocks/>
              </p:cNvSpPr>
              <p:nvPr/>
            </p:nvSpPr>
            <p:spPr bwMode="auto">
              <a:xfrm>
                <a:off x="1220" y="476"/>
                <a:ext cx="1" cy="1"/>
              </a:xfrm>
              <a:custGeom>
                <a:avLst/>
                <a:gdLst/>
                <a:ahLst/>
                <a:cxnLst>
                  <a:cxn ang="0">
                    <a:pos x="12" y="46"/>
                  </a:cxn>
                  <a:cxn ang="0">
                    <a:pos x="7" y="38"/>
                  </a:cxn>
                  <a:cxn ang="0">
                    <a:pos x="4" y="30"/>
                  </a:cxn>
                  <a:cxn ang="0">
                    <a:pos x="1" y="23"/>
                  </a:cxn>
                  <a:cxn ang="0">
                    <a:pos x="0" y="17"/>
                  </a:cxn>
                  <a:cxn ang="0">
                    <a:pos x="4" y="17"/>
                  </a:cxn>
                  <a:cxn ang="0">
                    <a:pos x="12" y="17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25" y="18"/>
                  </a:cxn>
                  <a:cxn ang="0">
                    <a:pos x="20" y="21"/>
                  </a:cxn>
                  <a:cxn ang="0">
                    <a:pos x="16" y="25"/>
                  </a:cxn>
                  <a:cxn ang="0">
                    <a:pos x="12" y="29"/>
                  </a:cxn>
                  <a:cxn ang="0">
                    <a:pos x="20" y="29"/>
                  </a:cxn>
                  <a:cxn ang="0">
                    <a:pos x="29" y="29"/>
                  </a:cxn>
                  <a:cxn ang="0">
                    <a:pos x="29" y="38"/>
                  </a:cxn>
                  <a:cxn ang="0">
                    <a:pos x="29" y="46"/>
                  </a:cxn>
                  <a:cxn ang="0">
                    <a:pos x="20" y="46"/>
                  </a:cxn>
                  <a:cxn ang="0">
                    <a:pos x="12" y="46"/>
                  </a:cxn>
                </a:cxnLst>
                <a:rect l="0" t="0" r="r" b="b"/>
                <a:pathLst>
                  <a:path w="29" h="46">
                    <a:moveTo>
                      <a:pt x="12" y="46"/>
                    </a:moveTo>
                    <a:lnTo>
                      <a:pt x="7" y="38"/>
                    </a:lnTo>
                    <a:lnTo>
                      <a:pt x="4" y="30"/>
                    </a:lnTo>
                    <a:lnTo>
                      <a:pt x="1" y="23"/>
                    </a:lnTo>
                    <a:lnTo>
                      <a:pt x="0" y="17"/>
                    </a:lnTo>
                    <a:lnTo>
                      <a:pt x="4" y="17"/>
                    </a:lnTo>
                    <a:lnTo>
                      <a:pt x="12" y="17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25" y="18"/>
                    </a:lnTo>
                    <a:lnTo>
                      <a:pt x="20" y="21"/>
                    </a:lnTo>
                    <a:lnTo>
                      <a:pt x="16" y="25"/>
                    </a:lnTo>
                    <a:lnTo>
                      <a:pt x="12" y="29"/>
                    </a:lnTo>
                    <a:lnTo>
                      <a:pt x="20" y="29"/>
                    </a:lnTo>
                    <a:lnTo>
                      <a:pt x="29" y="29"/>
                    </a:lnTo>
                    <a:lnTo>
                      <a:pt x="29" y="38"/>
                    </a:lnTo>
                    <a:lnTo>
                      <a:pt x="29" y="46"/>
                    </a:lnTo>
                    <a:lnTo>
                      <a:pt x="20" y="46"/>
                    </a:lnTo>
                    <a:lnTo>
                      <a:pt x="12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16" name="Freeform 1056"/>
              <p:cNvSpPr>
                <a:spLocks/>
              </p:cNvSpPr>
              <p:nvPr/>
            </p:nvSpPr>
            <p:spPr bwMode="auto">
              <a:xfrm>
                <a:off x="1238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17" name="Freeform 1057"/>
              <p:cNvSpPr>
                <a:spLocks/>
              </p:cNvSpPr>
              <p:nvPr/>
            </p:nvSpPr>
            <p:spPr bwMode="auto">
              <a:xfrm>
                <a:off x="1246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18" name="Freeform 1058"/>
              <p:cNvSpPr>
                <a:spLocks/>
              </p:cNvSpPr>
              <p:nvPr/>
            </p:nvSpPr>
            <p:spPr bwMode="auto">
              <a:xfrm>
                <a:off x="1286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19" name="Freeform 1059"/>
              <p:cNvSpPr>
                <a:spLocks/>
              </p:cNvSpPr>
              <p:nvPr/>
            </p:nvSpPr>
            <p:spPr bwMode="auto">
              <a:xfrm>
                <a:off x="1288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20" name="Freeform 1060"/>
              <p:cNvSpPr>
                <a:spLocks/>
              </p:cNvSpPr>
              <p:nvPr/>
            </p:nvSpPr>
            <p:spPr bwMode="auto">
              <a:xfrm>
                <a:off x="1291" y="476"/>
                <a:ext cx="1" cy="1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3" y="25"/>
                  </a:cxn>
                  <a:cxn ang="0">
                    <a:pos x="1" y="21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3" y="4"/>
                  </a:cxn>
                  <a:cxn ang="0">
                    <a:pos x="22" y="1"/>
                  </a:cxn>
                  <a:cxn ang="0">
                    <a:pos x="30" y="0"/>
                  </a:cxn>
                  <a:cxn ang="0">
                    <a:pos x="26" y="1"/>
                  </a:cxn>
                  <a:cxn ang="0">
                    <a:pos x="22" y="4"/>
                  </a:cxn>
                  <a:cxn ang="0">
                    <a:pos x="20" y="8"/>
                  </a:cxn>
                  <a:cxn ang="0">
                    <a:pos x="19" y="12"/>
                  </a:cxn>
                  <a:cxn ang="0">
                    <a:pos x="14" y="16"/>
                  </a:cxn>
                  <a:cxn ang="0">
                    <a:pos x="10" y="21"/>
                  </a:cxn>
                  <a:cxn ang="0">
                    <a:pos x="7" y="25"/>
                  </a:cxn>
                  <a:cxn ang="0">
                    <a:pos x="6" y="29"/>
                  </a:cxn>
                </a:cxnLst>
                <a:rect l="0" t="0" r="r" b="b"/>
                <a:pathLst>
                  <a:path w="30" h="29">
                    <a:moveTo>
                      <a:pt x="6" y="29"/>
                    </a:moveTo>
                    <a:lnTo>
                      <a:pt x="3" y="25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13" y="4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2" y="4"/>
                    </a:lnTo>
                    <a:lnTo>
                      <a:pt x="20" y="8"/>
                    </a:lnTo>
                    <a:lnTo>
                      <a:pt x="19" y="12"/>
                    </a:lnTo>
                    <a:lnTo>
                      <a:pt x="14" y="16"/>
                    </a:lnTo>
                    <a:lnTo>
                      <a:pt x="10" y="21"/>
                    </a:lnTo>
                    <a:lnTo>
                      <a:pt x="7" y="25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21" name="Freeform 1061"/>
              <p:cNvSpPr>
                <a:spLocks/>
              </p:cNvSpPr>
              <p:nvPr/>
            </p:nvSpPr>
            <p:spPr bwMode="auto">
              <a:xfrm>
                <a:off x="1311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22" name="Freeform 1062"/>
              <p:cNvSpPr>
                <a:spLocks/>
              </p:cNvSpPr>
              <p:nvPr/>
            </p:nvSpPr>
            <p:spPr bwMode="auto">
              <a:xfrm>
                <a:off x="1329" y="475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3"/>
                  </a:cxn>
                  <a:cxn ang="0">
                    <a:pos x="17" y="27"/>
                  </a:cxn>
                  <a:cxn ang="0">
                    <a:pos x="17" y="42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58"/>
                  </a:cxn>
                </a:cxnLst>
                <a:rect l="0" t="0" r="r" b="b"/>
                <a:pathLst>
                  <a:path w="17" h="58">
                    <a:moveTo>
                      <a:pt x="0" y="58"/>
                    </a:moveTo>
                    <a:lnTo>
                      <a:pt x="0" y="45"/>
                    </a:lnTo>
                    <a:lnTo>
                      <a:pt x="0" y="32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3"/>
                    </a:lnTo>
                    <a:lnTo>
                      <a:pt x="17" y="27"/>
                    </a:lnTo>
                    <a:lnTo>
                      <a:pt x="17" y="42"/>
                    </a:lnTo>
                    <a:lnTo>
                      <a:pt x="17" y="58"/>
                    </a:lnTo>
                    <a:lnTo>
                      <a:pt x="8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23" name="Freeform 1063"/>
              <p:cNvSpPr>
                <a:spLocks/>
              </p:cNvSpPr>
              <p:nvPr/>
            </p:nvSpPr>
            <p:spPr bwMode="auto">
              <a:xfrm>
                <a:off x="1231" y="476"/>
                <a:ext cx="1" cy="1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2" y="8"/>
                  </a:cxn>
                  <a:cxn ang="0">
                    <a:pos x="1" y="4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1" y="2"/>
                  </a:cxn>
                  <a:cxn ang="0">
                    <a:pos x="14" y="4"/>
                  </a:cxn>
                  <a:cxn ang="0">
                    <a:pos x="16" y="6"/>
                  </a:cxn>
                  <a:cxn ang="0">
                    <a:pos x="16" y="8"/>
                  </a:cxn>
                  <a:cxn ang="0">
                    <a:pos x="15" y="10"/>
                  </a:cxn>
                  <a:cxn ang="0">
                    <a:pos x="11" y="11"/>
                  </a:cxn>
                  <a:cxn ang="0">
                    <a:pos x="6" y="12"/>
                  </a:cxn>
                </a:cxnLst>
                <a:rect l="0" t="0" r="r" b="b"/>
                <a:pathLst>
                  <a:path w="16" h="12">
                    <a:moveTo>
                      <a:pt x="6" y="12"/>
                    </a:moveTo>
                    <a:lnTo>
                      <a:pt x="2" y="8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1" y="2"/>
                    </a:lnTo>
                    <a:lnTo>
                      <a:pt x="14" y="4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1" y="11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24" name="Freeform 1064"/>
              <p:cNvSpPr>
                <a:spLocks/>
              </p:cNvSpPr>
              <p:nvPr/>
            </p:nvSpPr>
            <p:spPr bwMode="auto">
              <a:xfrm>
                <a:off x="1242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25" name="Freeform 1065"/>
              <p:cNvSpPr>
                <a:spLocks/>
              </p:cNvSpPr>
              <p:nvPr/>
            </p:nvSpPr>
            <p:spPr bwMode="auto">
              <a:xfrm>
                <a:off x="1293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26" name="Freeform 1066"/>
              <p:cNvSpPr>
                <a:spLocks/>
              </p:cNvSpPr>
              <p:nvPr/>
            </p:nvSpPr>
            <p:spPr bwMode="auto">
              <a:xfrm>
                <a:off x="1295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27" name="Freeform 1067"/>
              <p:cNvSpPr>
                <a:spLocks/>
              </p:cNvSpPr>
              <p:nvPr/>
            </p:nvSpPr>
            <p:spPr bwMode="auto">
              <a:xfrm>
                <a:off x="1309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5" y="13"/>
                  </a:cxn>
                  <a:cxn ang="0">
                    <a:pos x="12" y="9"/>
                  </a:cxn>
                  <a:cxn ang="0">
                    <a:pos x="20" y="4"/>
                  </a:cxn>
                  <a:cxn ang="0">
                    <a:pos x="29" y="0"/>
                  </a:cxn>
                  <a:cxn ang="0">
                    <a:pos x="30" y="7"/>
                  </a:cxn>
                  <a:cxn ang="0">
                    <a:pos x="32" y="12"/>
                  </a:cxn>
                  <a:cxn ang="0">
                    <a:pos x="34" y="15"/>
                  </a:cxn>
                  <a:cxn ang="0">
                    <a:pos x="38" y="17"/>
                  </a:cxn>
                  <a:cxn ang="0">
                    <a:pos x="41" y="18"/>
                  </a:cxn>
                  <a:cxn ang="0">
                    <a:pos x="44" y="20"/>
                  </a:cxn>
                  <a:cxn ang="0">
                    <a:pos x="45" y="24"/>
                  </a:cxn>
                  <a:cxn ang="0">
                    <a:pos x="46" y="29"/>
                  </a:cxn>
                  <a:cxn ang="0">
                    <a:pos x="38" y="25"/>
                  </a:cxn>
                  <a:cxn ang="0">
                    <a:pos x="30" y="21"/>
                  </a:cxn>
                  <a:cxn ang="0">
                    <a:pos x="22" y="18"/>
                  </a:cxn>
                  <a:cxn ang="0">
                    <a:pos x="17" y="17"/>
                  </a:cxn>
                  <a:cxn ang="0">
                    <a:pos x="17" y="21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5" y="13"/>
                    </a:lnTo>
                    <a:lnTo>
                      <a:pt x="12" y="9"/>
                    </a:lnTo>
                    <a:lnTo>
                      <a:pt x="20" y="4"/>
                    </a:lnTo>
                    <a:lnTo>
                      <a:pt x="29" y="0"/>
                    </a:lnTo>
                    <a:lnTo>
                      <a:pt x="30" y="7"/>
                    </a:lnTo>
                    <a:lnTo>
                      <a:pt x="32" y="12"/>
                    </a:lnTo>
                    <a:lnTo>
                      <a:pt x="34" y="15"/>
                    </a:lnTo>
                    <a:lnTo>
                      <a:pt x="38" y="17"/>
                    </a:lnTo>
                    <a:lnTo>
                      <a:pt x="41" y="18"/>
                    </a:lnTo>
                    <a:lnTo>
                      <a:pt x="44" y="20"/>
                    </a:lnTo>
                    <a:lnTo>
                      <a:pt x="45" y="24"/>
                    </a:lnTo>
                    <a:lnTo>
                      <a:pt x="46" y="29"/>
                    </a:lnTo>
                    <a:lnTo>
                      <a:pt x="38" y="25"/>
                    </a:lnTo>
                    <a:lnTo>
                      <a:pt x="30" y="21"/>
                    </a:lnTo>
                    <a:lnTo>
                      <a:pt x="22" y="18"/>
                    </a:lnTo>
                    <a:lnTo>
                      <a:pt x="17" y="17"/>
                    </a:lnTo>
                    <a:lnTo>
                      <a:pt x="17" y="21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28" name="Freeform 1068"/>
              <p:cNvSpPr>
                <a:spLocks/>
              </p:cNvSpPr>
              <p:nvPr/>
            </p:nvSpPr>
            <p:spPr bwMode="auto">
              <a:xfrm>
                <a:off x="1314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29" name="Freeform 1069"/>
              <p:cNvSpPr>
                <a:spLocks/>
              </p:cNvSpPr>
              <p:nvPr/>
            </p:nvSpPr>
            <p:spPr bwMode="auto">
              <a:xfrm>
                <a:off x="1315" y="475"/>
                <a:ext cx="1" cy="1"/>
              </a:xfrm>
              <a:custGeom>
                <a:avLst/>
                <a:gdLst/>
                <a:ahLst/>
                <a:cxnLst>
                  <a:cxn ang="0">
                    <a:pos x="18" y="41"/>
                  </a:cxn>
                  <a:cxn ang="0">
                    <a:pos x="18" y="24"/>
                  </a:cxn>
                  <a:cxn ang="0">
                    <a:pos x="18" y="12"/>
                  </a:cxn>
                  <a:cxn ang="0">
                    <a:pos x="13" y="8"/>
                  </a:cxn>
                  <a:cxn ang="0">
                    <a:pos x="9" y="4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0" y="12"/>
                  </a:cxn>
                  <a:cxn ang="0">
                    <a:pos x="30" y="25"/>
                  </a:cxn>
                  <a:cxn ang="0">
                    <a:pos x="29" y="31"/>
                  </a:cxn>
                  <a:cxn ang="0">
                    <a:pos x="27" y="36"/>
                  </a:cxn>
                  <a:cxn ang="0">
                    <a:pos x="25" y="38"/>
                  </a:cxn>
                  <a:cxn ang="0">
                    <a:pos x="23" y="40"/>
                  </a:cxn>
                  <a:cxn ang="0">
                    <a:pos x="20" y="41"/>
                  </a:cxn>
                  <a:cxn ang="0">
                    <a:pos x="18" y="41"/>
                  </a:cxn>
                </a:cxnLst>
                <a:rect l="0" t="0" r="r" b="b"/>
                <a:pathLst>
                  <a:path w="30" h="41">
                    <a:moveTo>
                      <a:pt x="18" y="41"/>
                    </a:moveTo>
                    <a:lnTo>
                      <a:pt x="18" y="24"/>
                    </a:lnTo>
                    <a:lnTo>
                      <a:pt x="18" y="12"/>
                    </a:lnTo>
                    <a:lnTo>
                      <a:pt x="13" y="8"/>
                    </a:lnTo>
                    <a:lnTo>
                      <a:pt x="9" y="4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0" y="12"/>
                    </a:lnTo>
                    <a:lnTo>
                      <a:pt x="30" y="25"/>
                    </a:lnTo>
                    <a:lnTo>
                      <a:pt x="29" y="31"/>
                    </a:lnTo>
                    <a:lnTo>
                      <a:pt x="27" y="36"/>
                    </a:lnTo>
                    <a:lnTo>
                      <a:pt x="25" y="38"/>
                    </a:lnTo>
                    <a:lnTo>
                      <a:pt x="23" y="40"/>
                    </a:lnTo>
                    <a:lnTo>
                      <a:pt x="20" y="41"/>
                    </a:ln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30" name="Freeform 1070"/>
              <p:cNvSpPr>
                <a:spLocks/>
              </p:cNvSpPr>
              <p:nvPr/>
            </p:nvSpPr>
            <p:spPr bwMode="auto">
              <a:xfrm>
                <a:off x="1323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31" name="Freeform 1071"/>
              <p:cNvSpPr>
                <a:spLocks/>
              </p:cNvSpPr>
              <p:nvPr/>
            </p:nvSpPr>
            <p:spPr bwMode="auto">
              <a:xfrm>
                <a:off x="1324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32" name="Freeform 1072"/>
              <p:cNvSpPr>
                <a:spLocks/>
              </p:cNvSpPr>
              <p:nvPr/>
            </p:nvSpPr>
            <p:spPr bwMode="auto">
              <a:xfrm>
                <a:off x="1330" y="476"/>
                <a:ext cx="2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1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33" y="18"/>
                  </a:cxn>
                  <a:cxn ang="0">
                    <a:pos x="37" y="21"/>
                  </a:cxn>
                  <a:cxn ang="0">
                    <a:pos x="42" y="25"/>
                  </a:cxn>
                  <a:cxn ang="0">
                    <a:pos x="46" y="29"/>
                  </a:cxn>
                  <a:cxn ang="0">
                    <a:pos x="29" y="29"/>
                  </a:cxn>
                  <a:cxn ang="0">
                    <a:pos x="17" y="29"/>
                  </a:cxn>
                </a:cxnLst>
                <a:rect l="0" t="0" r="r" b="b"/>
                <a:pathLst>
                  <a:path w="46" h="29">
                    <a:moveTo>
                      <a:pt x="17" y="29"/>
                    </a:moveTo>
                    <a:lnTo>
                      <a:pt x="17" y="21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33" y="18"/>
                    </a:lnTo>
                    <a:lnTo>
                      <a:pt x="37" y="21"/>
                    </a:lnTo>
                    <a:lnTo>
                      <a:pt x="42" y="25"/>
                    </a:lnTo>
                    <a:lnTo>
                      <a:pt x="46" y="29"/>
                    </a:lnTo>
                    <a:lnTo>
                      <a:pt x="29" y="29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33" name="Freeform 1073"/>
              <p:cNvSpPr>
                <a:spLocks/>
              </p:cNvSpPr>
              <p:nvPr/>
            </p:nvSpPr>
            <p:spPr bwMode="auto">
              <a:xfrm>
                <a:off x="1222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34" name="Freeform 1074"/>
              <p:cNvSpPr>
                <a:spLocks/>
              </p:cNvSpPr>
              <p:nvPr/>
            </p:nvSpPr>
            <p:spPr bwMode="auto">
              <a:xfrm>
                <a:off x="1237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7" y="4"/>
                  </a:cxn>
                  <a:cxn ang="0">
                    <a:pos x="3" y="9"/>
                  </a:cxn>
                  <a:cxn ang="0">
                    <a:pos x="1" y="13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7" y="4"/>
                    </a:lnTo>
                    <a:lnTo>
                      <a:pt x="3" y="9"/>
                    </a:lnTo>
                    <a:lnTo>
                      <a:pt x="1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35" name="Freeform 1075"/>
              <p:cNvSpPr>
                <a:spLocks/>
              </p:cNvSpPr>
              <p:nvPr/>
            </p:nvSpPr>
            <p:spPr bwMode="auto">
              <a:xfrm>
                <a:off x="1251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36" name="Freeform 1076"/>
              <p:cNvSpPr>
                <a:spLocks/>
              </p:cNvSpPr>
              <p:nvPr/>
            </p:nvSpPr>
            <p:spPr bwMode="auto">
              <a:xfrm>
                <a:off x="1252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37" name="Freeform 1077"/>
              <p:cNvSpPr>
                <a:spLocks/>
              </p:cNvSpPr>
              <p:nvPr/>
            </p:nvSpPr>
            <p:spPr bwMode="auto">
              <a:xfrm>
                <a:off x="1266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38" name="Freeform 1078"/>
              <p:cNvSpPr>
                <a:spLocks/>
              </p:cNvSpPr>
              <p:nvPr/>
            </p:nvSpPr>
            <p:spPr bwMode="auto">
              <a:xfrm>
                <a:off x="1288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39" name="Freeform 1079"/>
              <p:cNvSpPr>
                <a:spLocks/>
              </p:cNvSpPr>
              <p:nvPr/>
            </p:nvSpPr>
            <p:spPr bwMode="auto">
              <a:xfrm>
                <a:off x="1332" y="4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40" name="Freeform 1080"/>
              <p:cNvSpPr>
                <a:spLocks/>
              </p:cNvSpPr>
              <p:nvPr/>
            </p:nvSpPr>
            <p:spPr bwMode="auto">
              <a:xfrm>
                <a:off x="1236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41" name="Freeform 1081"/>
              <p:cNvSpPr>
                <a:spLocks/>
              </p:cNvSpPr>
              <p:nvPr/>
            </p:nvSpPr>
            <p:spPr bwMode="auto">
              <a:xfrm>
                <a:off x="1246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42" name="Freeform 1082"/>
              <p:cNvSpPr>
                <a:spLocks/>
              </p:cNvSpPr>
              <p:nvPr/>
            </p:nvSpPr>
            <p:spPr bwMode="auto">
              <a:xfrm>
                <a:off x="1269" y="474"/>
                <a:ext cx="1" cy="2"/>
              </a:xfrm>
              <a:custGeom>
                <a:avLst/>
                <a:gdLst/>
                <a:ahLst/>
                <a:cxnLst>
                  <a:cxn ang="0">
                    <a:pos x="18" y="58"/>
                  </a:cxn>
                  <a:cxn ang="0">
                    <a:pos x="18" y="41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38" y="29"/>
                  </a:cxn>
                  <a:cxn ang="0">
                    <a:pos x="47" y="29"/>
                  </a:cxn>
                  <a:cxn ang="0">
                    <a:pos x="47" y="41"/>
                  </a:cxn>
                  <a:cxn ang="0">
                    <a:pos x="47" y="58"/>
                  </a:cxn>
                  <a:cxn ang="0">
                    <a:pos x="30" y="58"/>
                  </a:cxn>
                  <a:cxn ang="0">
                    <a:pos x="18" y="58"/>
                  </a:cxn>
                </a:cxnLst>
                <a:rect l="0" t="0" r="r" b="b"/>
                <a:pathLst>
                  <a:path w="47" h="58">
                    <a:moveTo>
                      <a:pt x="18" y="58"/>
                    </a:moveTo>
                    <a:lnTo>
                      <a:pt x="18" y="41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47" y="29"/>
                    </a:lnTo>
                    <a:lnTo>
                      <a:pt x="47" y="41"/>
                    </a:lnTo>
                    <a:lnTo>
                      <a:pt x="47" y="58"/>
                    </a:lnTo>
                    <a:lnTo>
                      <a:pt x="30" y="58"/>
                    </a:lnTo>
                    <a:lnTo>
                      <a:pt x="18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43" name="Freeform 1083"/>
              <p:cNvSpPr>
                <a:spLocks/>
              </p:cNvSpPr>
              <p:nvPr/>
            </p:nvSpPr>
            <p:spPr bwMode="auto">
              <a:xfrm>
                <a:off x="1285" y="474"/>
                <a:ext cx="1" cy="2"/>
              </a:xfrm>
              <a:custGeom>
                <a:avLst/>
                <a:gdLst/>
                <a:ahLst/>
                <a:cxnLst>
                  <a:cxn ang="0">
                    <a:pos x="17" y="58"/>
                  </a:cxn>
                  <a:cxn ang="0">
                    <a:pos x="17" y="41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8" y="4"/>
                  </a:cxn>
                  <a:cxn ang="0">
                    <a:pos x="21" y="9"/>
                  </a:cxn>
                  <a:cxn ang="0">
                    <a:pos x="25" y="13"/>
                  </a:cxn>
                  <a:cxn ang="0">
                    <a:pos x="29" y="17"/>
                  </a:cxn>
                  <a:cxn ang="0">
                    <a:pos x="30" y="29"/>
                  </a:cxn>
                  <a:cxn ang="0">
                    <a:pos x="30" y="42"/>
                  </a:cxn>
                  <a:cxn ang="0">
                    <a:pos x="29" y="48"/>
                  </a:cxn>
                  <a:cxn ang="0">
                    <a:pos x="27" y="53"/>
                  </a:cxn>
                  <a:cxn ang="0">
                    <a:pos x="25" y="55"/>
                  </a:cxn>
                  <a:cxn ang="0">
                    <a:pos x="23" y="57"/>
                  </a:cxn>
                  <a:cxn ang="0">
                    <a:pos x="20" y="58"/>
                  </a:cxn>
                  <a:cxn ang="0">
                    <a:pos x="17" y="58"/>
                  </a:cxn>
                </a:cxnLst>
                <a:rect l="0" t="0" r="r" b="b"/>
                <a:pathLst>
                  <a:path w="30" h="58">
                    <a:moveTo>
                      <a:pt x="17" y="58"/>
                    </a:moveTo>
                    <a:lnTo>
                      <a:pt x="17" y="41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8" y="4"/>
                    </a:lnTo>
                    <a:lnTo>
                      <a:pt x="21" y="9"/>
                    </a:lnTo>
                    <a:lnTo>
                      <a:pt x="25" y="13"/>
                    </a:lnTo>
                    <a:lnTo>
                      <a:pt x="29" y="17"/>
                    </a:lnTo>
                    <a:lnTo>
                      <a:pt x="30" y="29"/>
                    </a:lnTo>
                    <a:lnTo>
                      <a:pt x="30" y="42"/>
                    </a:lnTo>
                    <a:lnTo>
                      <a:pt x="29" y="48"/>
                    </a:lnTo>
                    <a:lnTo>
                      <a:pt x="27" y="53"/>
                    </a:lnTo>
                    <a:lnTo>
                      <a:pt x="25" y="55"/>
                    </a:lnTo>
                    <a:lnTo>
                      <a:pt x="23" y="57"/>
                    </a:lnTo>
                    <a:lnTo>
                      <a:pt x="20" y="58"/>
                    </a:lnTo>
                    <a:lnTo>
                      <a:pt x="17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44" name="Freeform 1084"/>
              <p:cNvSpPr>
                <a:spLocks/>
              </p:cNvSpPr>
              <p:nvPr/>
            </p:nvSpPr>
            <p:spPr bwMode="auto">
              <a:xfrm>
                <a:off x="1290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8"/>
                  </a:cxn>
                  <a:cxn ang="0">
                    <a:pos x="3" y="4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7" y="1"/>
                  </a:cxn>
                  <a:cxn ang="0">
                    <a:pos x="3" y="4"/>
                  </a:cxn>
                  <a:cxn ang="0">
                    <a:pos x="1" y="8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1" y="8"/>
                    </a:lnTo>
                    <a:lnTo>
                      <a:pt x="3" y="4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1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45" name="Freeform 1085"/>
              <p:cNvSpPr>
                <a:spLocks/>
              </p:cNvSpPr>
              <p:nvPr/>
            </p:nvSpPr>
            <p:spPr bwMode="auto">
              <a:xfrm>
                <a:off x="1292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46" name="Freeform 1086"/>
              <p:cNvSpPr>
                <a:spLocks/>
              </p:cNvSpPr>
              <p:nvPr/>
            </p:nvSpPr>
            <p:spPr bwMode="auto">
              <a:xfrm>
                <a:off x="1308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47" name="Freeform 1087"/>
              <p:cNvSpPr>
                <a:spLocks/>
              </p:cNvSpPr>
              <p:nvPr/>
            </p:nvSpPr>
            <p:spPr bwMode="auto">
              <a:xfrm>
                <a:off x="1321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48" name="Freeform 1088"/>
              <p:cNvSpPr>
                <a:spLocks/>
              </p:cNvSpPr>
              <p:nvPr/>
            </p:nvSpPr>
            <p:spPr bwMode="auto">
              <a:xfrm>
                <a:off x="1323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49" name="Freeform 1089"/>
              <p:cNvSpPr>
                <a:spLocks/>
              </p:cNvSpPr>
              <p:nvPr/>
            </p:nvSpPr>
            <p:spPr bwMode="auto">
              <a:xfrm>
                <a:off x="1234" y="475"/>
                <a:ext cx="1" cy="1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21"/>
                  </a:cxn>
                  <a:cxn ang="0">
                    <a:pos x="29" y="12"/>
                  </a:cxn>
                  <a:cxn ang="0">
                    <a:pos x="20" y="12"/>
                  </a:cxn>
                  <a:cxn ang="0">
                    <a:pos x="10" y="13"/>
                  </a:cxn>
                  <a:cxn ang="0">
                    <a:pos x="6" y="12"/>
                  </a:cxn>
                  <a:cxn ang="0">
                    <a:pos x="3" y="9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3"/>
                  </a:cxn>
                  <a:cxn ang="0">
                    <a:pos x="29" y="6"/>
                  </a:cxn>
                  <a:cxn ang="0">
                    <a:pos x="29" y="12"/>
                  </a:cxn>
                  <a:cxn ang="0">
                    <a:pos x="38" y="12"/>
                  </a:cxn>
                  <a:cxn ang="0">
                    <a:pos x="47" y="12"/>
                  </a:cxn>
                  <a:cxn ang="0">
                    <a:pos x="47" y="21"/>
                  </a:cxn>
                  <a:cxn ang="0">
                    <a:pos x="47" y="29"/>
                  </a:cxn>
                  <a:cxn ang="0">
                    <a:pos x="38" y="29"/>
                  </a:cxn>
                  <a:cxn ang="0">
                    <a:pos x="29" y="29"/>
                  </a:cxn>
                </a:cxnLst>
                <a:rect l="0" t="0" r="r" b="b"/>
                <a:pathLst>
                  <a:path w="47" h="29">
                    <a:moveTo>
                      <a:pt x="29" y="29"/>
                    </a:moveTo>
                    <a:lnTo>
                      <a:pt x="29" y="21"/>
                    </a:lnTo>
                    <a:lnTo>
                      <a:pt x="29" y="12"/>
                    </a:lnTo>
                    <a:lnTo>
                      <a:pt x="20" y="12"/>
                    </a:lnTo>
                    <a:lnTo>
                      <a:pt x="10" y="13"/>
                    </a:lnTo>
                    <a:lnTo>
                      <a:pt x="6" y="12"/>
                    </a:lnTo>
                    <a:lnTo>
                      <a:pt x="3" y="9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3"/>
                    </a:lnTo>
                    <a:lnTo>
                      <a:pt x="29" y="6"/>
                    </a:lnTo>
                    <a:lnTo>
                      <a:pt x="29" y="12"/>
                    </a:lnTo>
                    <a:lnTo>
                      <a:pt x="38" y="12"/>
                    </a:lnTo>
                    <a:lnTo>
                      <a:pt x="47" y="12"/>
                    </a:lnTo>
                    <a:lnTo>
                      <a:pt x="47" y="21"/>
                    </a:lnTo>
                    <a:lnTo>
                      <a:pt x="47" y="29"/>
                    </a:lnTo>
                    <a:lnTo>
                      <a:pt x="38" y="29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50" name="Freeform 1090"/>
              <p:cNvSpPr>
                <a:spLocks/>
              </p:cNvSpPr>
              <p:nvPr/>
            </p:nvSpPr>
            <p:spPr bwMode="auto">
              <a:xfrm>
                <a:off x="1251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51" name="Freeform 1091"/>
              <p:cNvSpPr>
                <a:spLocks/>
              </p:cNvSpPr>
              <p:nvPr/>
            </p:nvSpPr>
            <p:spPr bwMode="auto">
              <a:xfrm>
                <a:off x="1252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52" name="Freeform 1092"/>
              <p:cNvSpPr>
                <a:spLocks/>
              </p:cNvSpPr>
              <p:nvPr/>
            </p:nvSpPr>
            <p:spPr bwMode="auto">
              <a:xfrm>
                <a:off x="1262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53" name="Freeform 1093"/>
              <p:cNvSpPr>
                <a:spLocks/>
              </p:cNvSpPr>
              <p:nvPr/>
            </p:nvSpPr>
            <p:spPr bwMode="auto">
              <a:xfrm>
                <a:off x="1266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54" name="Freeform 1094"/>
              <p:cNvSpPr>
                <a:spLocks/>
              </p:cNvSpPr>
              <p:nvPr/>
            </p:nvSpPr>
            <p:spPr bwMode="auto">
              <a:xfrm>
                <a:off x="1279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55" name="Freeform 1095"/>
              <p:cNvSpPr>
                <a:spLocks/>
              </p:cNvSpPr>
              <p:nvPr/>
            </p:nvSpPr>
            <p:spPr bwMode="auto">
              <a:xfrm>
                <a:off x="1286" y="472"/>
                <a:ext cx="2" cy="3"/>
              </a:xfrm>
              <a:custGeom>
                <a:avLst/>
                <a:gdLst/>
                <a:ahLst/>
                <a:cxnLst>
                  <a:cxn ang="0">
                    <a:pos x="71" y="162"/>
                  </a:cxn>
                  <a:cxn ang="0">
                    <a:pos x="67" y="154"/>
                  </a:cxn>
                  <a:cxn ang="0">
                    <a:pos x="63" y="146"/>
                  </a:cxn>
                  <a:cxn ang="0">
                    <a:pos x="60" y="139"/>
                  </a:cxn>
                  <a:cxn ang="0">
                    <a:pos x="59" y="133"/>
                  </a:cxn>
                  <a:cxn ang="0">
                    <a:pos x="51" y="133"/>
                  </a:cxn>
                  <a:cxn ang="0">
                    <a:pos x="41" y="133"/>
                  </a:cxn>
                  <a:cxn ang="0">
                    <a:pos x="42" y="119"/>
                  </a:cxn>
                  <a:cxn ang="0">
                    <a:pos x="42" y="104"/>
                  </a:cxn>
                  <a:cxn ang="0">
                    <a:pos x="41" y="97"/>
                  </a:cxn>
                  <a:cxn ang="0">
                    <a:pos x="38" y="92"/>
                  </a:cxn>
                  <a:cxn ang="0">
                    <a:pos x="37" y="90"/>
                  </a:cxn>
                  <a:cxn ang="0">
                    <a:pos x="35" y="88"/>
                  </a:cxn>
                  <a:cxn ang="0">
                    <a:pos x="32" y="87"/>
                  </a:cxn>
                  <a:cxn ang="0">
                    <a:pos x="29" y="87"/>
                  </a:cxn>
                  <a:cxn ang="0">
                    <a:pos x="25" y="78"/>
                  </a:cxn>
                  <a:cxn ang="0">
                    <a:pos x="21" y="70"/>
                  </a:cxn>
                  <a:cxn ang="0">
                    <a:pos x="16" y="63"/>
                  </a:cxn>
                  <a:cxn ang="0">
                    <a:pos x="12" y="58"/>
                  </a:cxn>
                  <a:cxn ang="0">
                    <a:pos x="13" y="48"/>
                  </a:cxn>
                  <a:cxn ang="0">
                    <a:pos x="13" y="39"/>
                  </a:cxn>
                  <a:cxn ang="0">
                    <a:pos x="12" y="35"/>
                  </a:cxn>
                  <a:cxn ang="0">
                    <a:pos x="10" y="32"/>
                  </a:cxn>
                  <a:cxn ang="0">
                    <a:pos x="6" y="30"/>
                  </a:cxn>
                  <a:cxn ang="0">
                    <a:pos x="0" y="29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6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21" y="29"/>
                  </a:cxn>
                  <a:cxn ang="0">
                    <a:pos x="29" y="29"/>
                  </a:cxn>
                  <a:cxn ang="0">
                    <a:pos x="30" y="33"/>
                  </a:cxn>
                  <a:cxn ang="0">
                    <a:pos x="33" y="37"/>
                  </a:cxn>
                  <a:cxn ang="0">
                    <a:pos x="37" y="42"/>
                  </a:cxn>
                  <a:cxn ang="0">
                    <a:pos x="41" y="46"/>
                  </a:cxn>
                  <a:cxn ang="0">
                    <a:pos x="41" y="58"/>
                  </a:cxn>
                  <a:cxn ang="0">
                    <a:pos x="43" y="67"/>
                  </a:cxn>
                  <a:cxn ang="0">
                    <a:pos x="45" y="71"/>
                  </a:cxn>
                  <a:cxn ang="0">
                    <a:pos x="49" y="73"/>
                  </a:cxn>
                  <a:cxn ang="0">
                    <a:pos x="54" y="75"/>
                  </a:cxn>
                  <a:cxn ang="0">
                    <a:pos x="59" y="75"/>
                  </a:cxn>
                  <a:cxn ang="0">
                    <a:pos x="59" y="87"/>
                  </a:cxn>
                  <a:cxn ang="0">
                    <a:pos x="59" y="96"/>
                  </a:cxn>
                  <a:cxn ang="0">
                    <a:pos x="60" y="100"/>
                  </a:cxn>
                  <a:cxn ang="0">
                    <a:pos x="62" y="102"/>
                  </a:cxn>
                  <a:cxn ang="0">
                    <a:pos x="66" y="104"/>
                  </a:cxn>
                  <a:cxn ang="0">
                    <a:pos x="71" y="104"/>
                  </a:cxn>
                  <a:cxn ang="0">
                    <a:pos x="71" y="113"/>
                  </a:cxn>
                  <a:cxn ang="0">
                    <a:pos x="71" y="122"/>
                  </a:cxn>
                  <a:cxn ang="0">
                    <a:pos x="71" y="133"/>
                  </a:cxn>
                  <a:cxn ang="0">
                    <a:pos x="71" y="145"/>
                  </a:cxn>
                  <a:cxn ang="0">
                    <a:pos x="80" y="145"/>
                  </a:cxn>
                  <a:cxn ang="0">
                    <a:pos x="89" y="145"/>
                  </a:cxn>
                  <a:cxn ang="0">
                    <a:pos x="89" y="154"/>
                  </a:cxn>
                  <a:cxn ang="0">
                    <a:pos x="89" y="162"/>
                  </a:cxn>
                  <a:cxn ang="0">
                    <a:pos x="80" y="162"/>
                  </a:cxn>
                  <a:cxn ang="0">
                    <a:pos x="71" y="162"/>
                  </a:cxn>
                </a:cxnLst>
                <a:rect l="0" t="0" r="r" b="b"/>
                <a:pathLst>
                  <a:path w="89" h="162">
                    <a:moveTo>
                      <a:pt x="71" y="162"/>
                    </a:moveTo>
                    <a:lnTo>
                      <a:pt x="67" y="154"/>
                    </a:lnTo>
                    <a:lnTo>
                      <a:pt x="63" y="146"/>
                    </a:lnTo>
                    <a:lnTo>
                      <a:pt x="60" y="139"/>
                    </a:lnTo>
                    <a:lnTo>
                      <a:pt x="59" y="133"/>
                    </a:lnTo>
                    <a:lnTo>
                      <a:pt x="51" y="133"/>
                    </a:lnTo>
                    <a:lnTo>
                      <a:pt x="41" y="133"/>
                    </a:lnTo>
                    <a:lnTo>
                      <a:pt x="42" y="119"/>
                    </a:lnTo>
                    <a:lnTo>
                      <a:pt x="42" y="104"/>
                    </a:lnTo>
                    <a:lnTo>
                      <a:pt x="41" y="97"/>
                    </a:lnTo>
                    <a:lnTo>
                      <a:pt x="38" y="92"/>
                    </a:lnTo>
                    <a:lnTo>
                      <a:pt x="37" y="90"/>
                    </a:lnTo>
                    <a:lnTo>
                      <a:pt x="35" y="88"/>
                    </a:lnTo>
                    <a:lnTo>
                      <a:pt x="32" y="87"/>
                    </a:lnTo>
                    <a:lnTo>
                      <a:pt x="29" y="87"/>
                    </a:lnTo>
                    <a:lnTo>
                      <a:pt x="25" y="78"/>
                    </a:lnTo>
                    <a:lnTo>
                      <a:pt x="21" y="70"/>
                    </a:lnTo>
                    <a:lnTo>
                      <a:pt x="16" y="63"/>
                    </a:lnTo>
                    <a:lnTo>
                      <a:pt x="12" y="58"/>
                    </a:lnTo>
                    <a:lnTo>
                      <a:pt x="13" y="48"/>
                    </a:lnTo>
                    <a:lnTo>
                      <a:pt x="13" y="39"/>
                    </a:lnTo>
                    <a:lnTo>
                      <a:pt x="12" y="35"/>
                    </a:lnTo>
                    <a:lnTo>
                      <a:pt x="10" y="32"/>
                    </a:lnTo>
                    <a:lnTo>
                      <a:pt x="6" y="30"/>
                    </a:lnTo>
                    <a:lnTo>
                      <a:pt x="0" y="29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21" y="29"/>
                    </a:lnTo>
                    <a:lnTo>
                      <a:pt x="29" y="29"/>
                    </a:lnTo>
                    <a:lnTo>
                      <a:pt x="30" y="33"/>
                    </a:lnTo>
                    <a:lnTo>
                      <a:pt x="33" y="37"/>
                    </a:lnTo>
                    <a:lnTo>
                      <a:pt x="37" y="42"/>
                    </a:lnTo>
                    <a:lnTo>
                      <a:pt x="41" y="46"/>
                    </a:lnTo>
                    <a:lnTo>
                      <a:pt x="41" y="58"/>
                    </a:lnTo>
                    <a:lnTo>
                      <a:pt x="43" y="67"/>
                    </a:lnTo>
                    <a:lnTo>
                      <a:pt x="45" y="71"/>
                    </a:lnTo>
                    <a:lnTo>
                      <a:pt x="49" y="73"/>
                    </a:lnTo>
                    <a:lnTo>
                      <a:pt x="54" y="75"/>
                    </a:lnTo>
                    <a:lnTo>
                      <a:pt x="59" y="75"/>
                    </a:lnTo>
                    <a:lnTo>
                      <a:pt x="59" y="87"/>
                    </a:lnTo>
                    <a:lnTo>
                      <a:pt x="59" y="96"/>
                    </a:lnTo>
                    <a:lnTo>
                      <a:pt x="60" y="100"/>
                    </a:lnTo>
                    <a:lnTo>
                      <a:pt x="62" y="102"/>
                    </a:lnTo>
                    <a:lnTo>
                      <a:pt x="66" y="104"/>
                    </a:lnTo>
                    <a:lnTo>
                      <a:pt x="71" y="104"/>
                    </a:lnTo>
                    <a:lnTo>
                      <a:pt x="71" y="113"/>
                    </a:lnTo>
                    <a:lnTo>
                      <a:pt x="71" y="122"/>
                    </a:lnTo>
                    <a:lnTo>
                      <a:pt x="71" y="133"/>
                    </a:lnTo>
                    <a:lnTo>
                      <a:pt x="71" y="145"/>
                    </a:lnTo>
                    <a:lnTo>
                      <a:pt x="80" y="145"/>
                    </a:lnTo>
                    <a:lnTo>
                      <a:pt x="89" y="145"/>
                    </a:lnTo>
                    <a:lnTo>
                      <a:pt x="89" y="154"/>
                    </a:lnTo>
                    <a:lnTo>
                      <a:pt x="89" y="162"/>
                    </a:lnTo>
                    <a:lnTo>
                      <a:pt x="80" y="162"/>
                    </a:lnTo>
                    <a:lnTo>
                      <a:pt x="71" y="1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56" name="Freeform 1096"/>
              <p:cNvSpPr>
                <a:spLocks/>
              </p:cNvSpPr>
              <p:nvPr/>
            </p:nvSpPr>
            <p:spPr bwMode="auto">
              <a:xfrm>
                <a:off x="1293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57" name="Freeform 1097"/>
              <p:cNvSpPr>
                <a:spLocks/>
              </p:cNvSpPr>
              <p:nvPr/>
            </p:nvSpPr>
            <p:spPr bwMode="auto">
              <a:xfrm>
                <a:off x="1301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58" name="Freeform 1098"/>
              <p:cNvSpPr>
                <a:spLocks/>
              </p:cNvSpPr>
              <p:nvPr/>
            </p:nvSpPr>
            <p:spPr bwMode="auto">
              <a:xfrm>
                <a:off x="1311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59" name="Freeform 1099"/>
              <p:cNvSpPr>
                <a:spLocks/>
              </p:cNvSpPr>
              <p:nvPr/>
            </p:nvSpPr>
            <p:spPr bwMode="auto">
              <a:xfrm>
                <a:off x="1314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60" name="Freeform 1100"/>
              <p:cNvSpPr>
                <a:spLocks/>
              </p:cNvSpPr>
              <p:nvPr/>
            </p:nvSpPr>
            <p:spPr bwMode="auto">
              <a:xfrm>
                <a:off x="1330" y="474"/>
                <a:ext cx="1" cy="1"/>
              </a:xfrm>
              <a:custGeom>
                <a:avLst/>
                <a:gdLst/>
                <a:ahLst/>
                <a:cxnLst>
                  <a:cxn ang="0">
                    <a:pos x="13" y="46"/>
                  </a:cxn>
                  <a:cxn ang="0">
                    <a:pos x="8" y="42"/>
                  </a:cxn>
                  <a:cxn ang="0">
                    <a:pos x="5" y="38"/>
                  </a:cxn>
                  <a:cxn ang="0">
                    <a:pos x="2" y="33"/>
                  </a:cxn>
                  <a:cxn ang="0">
                    <a:pos x="1" y="29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7"/>
                  </a:cxn>
                  <a:cxn ang="0">
                    <a:pos x="21" y="17"/>
                  </a:cxn>
                  <a:cxn ang="0">
                    <a:pos x="30" y="17"/>
                  </a:cxn>
                  <a:cxn ang="0">
                    <a:pos x="30" y="30"/>
                  </a:cxn>
                  <a:cxn ang="0">
                    <a:pos x="30" y="46"/>
                  </a:cxn>
                  <a:cxn ang="0">
                    <a:pos x="21" y="46"/>
                  </a:cxn>
                  <a:cxn ang="0">
                    <a:pos x="13" y="46"/>
                  </a:cxn>
                </a:cxnLst>
                <a:rect l="0" t="0" r="r" b="b"/>
                <a:pathLst>
                  <a:path w="30" h="46">
                    <a:moveTo>
                      <a:pt x="13" y="46"/>
                    </a:moveTo>
                    <a:lnTo>
                      <a:pt x="8" y="42"/>
                    </a:lnTo>
                    <a:lnTo>
                      <a:pt x="5" y="38"/>
                    </a:lnTo>
                    <a:lnTo>
                      <a:pt x="2" y="33"/>
                    </a:lnTo>
                    <a:lnTo>
                      <a:pt x="1" y="29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7"/>
                    </a:lnTo>
                    <a:lnTo>
                      <a:pt x="21" y="17"/>
                    </a:lnTo>
                    <a:lnTo>
                      <a:pt x="30" y="17"/>
                    </a:lnTo>
                    <a:lnTo>
                      <a:pt x="30" y="30"/>
                    </a:lnTo>
                    <a:lnTo>
                      <a:pt x="30" y="46"/>
                    </a:lnTo>
                    <a:lnTo>
                      <a:pt x="21" y="46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61" name="Freeform 1101"/>
              <p:cNvSpPr>
                <a:spLocks/>
              </p:cNvSpPr>
              <p:nvPr/>
            </p:nvSpPr>
            <p:spPr bwMode="auto">
              <a:xfrm>
                <a:off x="1221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62" name="Freeform 1102"/>
              <p:cNvSpPr>
                <a:spLocks/>
              </p:cNvSpPr>
              <p:nvPr/>
            </p:nvSpPr>
            <p:spPr bwMode="auto">
              <a:xfrm>
                <a:off x="1226" y="471"/>
                <a:ext cx="2" cy="4"/>
              </a:xfrm>
              <a:custGeom>
                <a:avLst/>
                <a:gdLst/>
                <a:ahLst/>
                <a:cxnLst>
                  <a:cxn ang="0">
                    <a:pos x="58" y="157"/>
                  </a:cxn>
                  <a:cxn ang="0">
                    <a:pos x="59" y="147"/>
                  </a:cxn>
                  <a:cxn ang="0">
                    <a:pos x="59" y="138"/>
                  </a:cxn>
                  <a:cxn ang="0">
                    <a:pos x="58" y="134"/>
                  </a:cxn>
                  <a:cxn ang="0">
                    <a:pos x="55" y="131"/>
                  </a:cxn>
                  <a:cxn ang="0">
                    <a:pos x="52" y="129"/>
                  </a:cxn>
                  <a:cxn ang="0">
                    <a:pos x="46" y="128"/>
                  </a:cxn>
                  <a:cxn ang="0">
                    <a:pos x="46" y="111"/>
                  </a:cxn>
                  <a:cxn ang="0">
                    <a:pos x="46" y="99"/>
                  </a:cxn>
                  <a:cxn ang="0">
                    <a:pos x="38" y="99"/>
                  </a:cxn>
                  <a:cxn ang="0">
                    <a:pos x="29" y="99"/>
                  </a:cxn>
                  <a:cxn ang="0">
                    <a:pos x="29" y="88"/>
                  </a:cxn>
                  <a:cxn ang="0">
                    <a:pos x="30" y="74"/>
                  </a:cxn>
                  <a:cxn ang="0">
                    <a:pos x="29" y="68"/>
                  </a:cxn>
                  <a:cxn ang="0">
                    <a:pos x="26" y="63"/>
                  </a:cxn>
                  <a:cxn ang="0">
                    <a:pos x="25" y="61"/>
                  </a:cxn>
                  <a:cxn ang="0">
                    <a:pos x="23" y="59"/>
                  </a:cxn>
                  <a:cxn ang="0">
                    <a:pos x="20" y="59"/>
                  </a:cxn>
                  <a:cxn ang="0">
                    <a:pos x="17" y="58"/>
                  </a:cxn>
                  <a:cxn ang="0">
                    <a:pos x="17" y="42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1"/>
                  </a:cxn>
                  <a:cxn ang="0">
                    <a:pos x="17" y="25"/>
                  </a:cxn>
                  <a:cxn ang="0">
                    <a:pos x="20" y="27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29" y="41"/>
                  </a:cxn>
                  <a:cxn ang="0">
                    <a:pos x="31" y="50"/>
                  </a:cxn>
                  <a:cxn ang="0">
                    <a:pos x="33" y="54"/>
                  </a:cxn>
                  <a:cxn ang="0">
                    <a:pos x="36" y="56"/>
                  </a:cxn>
                  <a:cxn ang="0">
                    <a:pos x="40" y="58"/>
                  </a:cxn>
                  <a:cxn ang="0">
                    <a:pos x="46" y="58"/>
                  </a:cxn>
                  <a:cxn ang="0">
                    <a:pos x="46" y="70"/>
                  </a:cxn>
                  <a:cxn ang="0">
                    <a:pos x="46" y="79"/>
                  </a:cxn>
                  <a:cxn ang="0">
                    <a:pos x="47" y="83"/>
                  </a:cxn>
                  <a:cxn ang="0">
                    <a:pos x="49" y="85"/>
                  </a:cxn>
                  <a:cxn ang="0">
                    <a:pos x="52" y="87"/>
                  </a:cxn>
                  <a:cxn ang="0">
                    <a:pos x="58" y="87"/>
                  </a:cxn>
                  <a:cxn ang="0">
                    <a:pos x="58" y="96"/>
                  </a:cxn>
                  <a:cxn ang="0">
                    <a:pos x="58" y="105"/>
                  </a:cxn>
                  <a:cxn ang="0">
                    <a:pos x="58" y="116"/>
                  </a:cxn>
                  <a:cxn ang="0">
                    <a:pos x="58" y="128"/>
                  </a:cxn>
                  <a:cxn ang="0">
                    <a:pos x="67" y="128"/>
                  </a:cxn>
                  <a:cxn ang="0">
                    <a:pos x="75" y="128"/>
                  </a:cxn>
                  <a:cxn ang="0">
                    <a:pos x="75" y="140"/>
                  </a:cxn>
                  <a:cxn ang="0">
                    <a:pos x="75" y="157"/>
                  </a:cxn>
                  <a:cxn ang="0">
                    <a:pos x="67" y="157"/>
                  </a:cxn>
                  <a:cxn ang="0">
                    <a:pos x="58" y="157"/>
                  </a:cxn>
                </a:cxnLst>
                <a:rect l="0" t="0" r="r" b="b"/>
                <a:pathLst>
                  <a:path w="75" h="157">
                    <a:moveTo>
                      <a:pt x="58" y="157"/>
                    </a:moveTo>
                    <a:lnTo>
                      <a:pt x="59" y="147"/>
                    </a:lnTo>
                    <a:lnTo>
                      <a:pt x="59" y="138"/>
                    </a:lnTo>
                    <a:lnTo>
                      <a:pt x="58" y="134"/>
                    </a:lnTo>
                    <a:lnTo>
                      <a:pt x="55" y="131"/>
                    </a:lnTo>
                    <a:lnTo>
                      <a:pt x="52" y="129"/>
                    </a:lnTo>
                    <a:lnTo>
                      <a:pt x="46" y="128"/>
                    </a:lnTo>
                    <a:lnTo>
                      <a:pt x="46" y="111"/>
                    </a:lnTo>
                    <a:lnTo>
                      <a:pt x="46" y="99"/>
                    </a:lnTo>
                    <a:lnTo>
                      <a:pt x="38" y="99"/>
                    </a:lnTo>
                    <a:lnTo>
                      <a:pt x="29" y="99"/>
                    </a:lnTo>
                    <a:lnTo>
                      <a:pt x="29" y="88"/>
                    </a:lnTo>
                    <a:lnTo>
                      <a:pt x="30" y="74"/>
                    </a:lnTo>
                    <a:lnTo>
                      <a:pt x="29" y="68"/>
                    </a:lnTo>
                    <a:lnTo>
                      <a:pt x="26" y="63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0" y="59"/>
                    </a:lnTo>
                    <a:lnTo>
                      <a:pt x="17" y="58"/>
                    </a:lnTo>
                    <a:lnTo>
                      <a:pt x="17" y="42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1"/>
                    </a:lnTo>
                    <a:lnTo>
                      <a:pt x="17" y="25"/>
                    </a:lnTo>
                    <a:lnTo>
                      <a:pt x="20" y="27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29" y="41"/>
                    </a:lnTo>
                    <a:lnTo>
                      <a:pt x="31" y="50"/>
                    </a:lnTo>
                    <a:lnTo>
                      <a:pt x="33" y="54"/>
                    </a:lnTo>
                    <a:lnTo>
                      <a:pt x="36" y="56"/>
                    </a:lnTo>
                    <a:lnTo>
                      <a:pt x="40" y="58"/>
                    </a:lnTo>
                    <a:lnTo>
                      <a:pt x="46" y="58"/>
                    </a:lnTo>
                    <a:lnTo>
                      <a:pt x="46" y="70"/>
                    </a:lnTo>
                    <a:lnTo>
                      <a:pt x="46" y="79"/>
                    </a:lnTo>
                    <a:lnTo>
                      <a:pt x="47" y="83"/>
                    </a:lnTo>
                    <a:lnTo>
                      <a:pt x="49" y="85"/>
                    </a:lnTo>
                    <a:lnTo>
                      <a:pt x="52" y="87"/>
                    </a:lnTo>
                    <a:lnTo>
                      <a:pt x="58" y="87"/>
                    </a:lnTo>
                    <a:lnTo>
                      <a:pt x="58" y="96"/>
                    </a:lnTo>
                    <a:lnTo>
                      <a:pt x="58" y="105"/>
                    </a:lnTo>
                    <a:lnTo>
                      <a:pt x="58" y="116"/>
                    </a:lnTo>
                    <a:lnTo>
                      <a:pt x="58" y="128"/>
                    </a:lnTo>
                    <a:lnTo>
                      <a:pt x="67" y="128"/>
                    </a:lnTo>
                    <a:lnTo>
                      <a:pt x="75" y="128"/>
                    </a:lnTo>
                    <a:lnTo>
                      <a:pt x="75" y="140"/>
                    </a:lnTo>
                    <a:lnTo>
                      <a:pt x="75" y="157"/>
                    </a:lnTo>
                    <a:lnTo>
                      <a:pt x="67" y="157"/>
                    </a:lnTo>
                    <a:lnTo>
                      <a:pt x="58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63" name="Freeform 1103"/>
              <p:cNvSpPr>
                <a:spLocks/>
              </p:cNvSpPr>
              <p:nvPr/>
            </p:nvSpPr>
            <p:spPr bwMode="auto">
              <a:xfrm>
                <a:off x="1231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64" name="Freeform 1104"/>
              <p:cNvSpPr>
                <a:spLocks/>
              </p:cNvSpPr>
              <p:nvPr/>
            </p:nvSpPr>
            <p:spPr bwMode="auto">
              <a:xfrm>
                <a:off x="1235" y="472"/>
                <a:ext cx="2" cy="3"/>
              </a:xfrm>
              <a:custGeom>
                <a:avLst/>
                <a:gdLst/>
                <a:ahLst/>
                <a:cxnLst>
                  <a:cxn ang="0">
                    <a:pos x="11" y="128"/>
                  </a:cxn>
                  <a:cxn ang="0">
                    <a:pos x="24" y="116"/>
                  </a:cxn>
                  <a:cxn ang="0">
                    <a:pos x="45" y="108"/>
                  </a:cxn>
                  <a:cxn ang="0">
                    <a:pos x="53" y="97"/>
                  </a:cxn>
                  <a:cxn ang="0">
                    <a:pos x="52" y="90"/>
                  </a:cxn>
                  <a:cxn ang="0">
                    <a:pos x="44" y="87"/>
                  </a:cxn>
                  <a:cxn ang="0">
                    <a:pos x="41" y="81"/>
                  </a:cxn>
                  <a:cxn ang="0">
                    <a:pos x="32" y="75"/>
                  </a:cxn>
                  <a:cxn ang="0">
                    <a:pos x="12" y="59"/>
                  </a:cxn>
                  <a:cxn ang="0">
                    <a:pos x="0" y="37"/>
                  </a:cxn>
                  <a:cxn ang="0">
                    <a:pos x="12" y="29"/>
                  </a:cxn>
                  <a:cxn ang="0">
                    <a:pos x="30" y="25"/>
                  </a:cxn>
                  <a:cxn ang="0">
                    <a:pos x="36" y="18"/>
                  </a:cxn>
                  <a:cxn ang="0">
                    <a:pos x="40" y="8"/>
                  </a:cxn>
                  <a:cxn ang="0">
                    <a:pos x="45" y="0"/>
                  </a:cxn>
                  <a:cxn ang="0">
                    <a:pos x="52" y="2"/>
                  </a:cxn>
                  <a:cxn ang="0">
                    <a:pos x="56" y="9"/>
                  </a:cxn>
                  <a:cxn ang="0">
                    <a:pos x="57" y="20"/>
                  </a:cxn>
                  <a:cxn ang="0">
                    <a:pos x="60" y="26"/>
                  </a:cxn>
                  <a:cxn ang="0">
                    <a:pos x="65" y="28"/>
                  </a:cxn>
                  <a:cxn ang="0">
                    <a:pos x="70" y="21"/>
                  </a:cxn>
                  <a:cxn ang="0">
                    <a:pos x="75" y="18"/>
                  </a:cxn>
                  <a:cxn ang="0">
                    <a:pos x="83" y="25"/>
                  </a:cxn>
                  <a:cxn ang="0">
                    <a:pos x="79" y="30"/>
                  </a:cxn>
                  <a:cxn ang="0">
                    <a:pos x="72" y="34"/>
                  </a:cxn>
                  <a:cxn ang="0">
                    <a:pos x="70" y="41"/>
                  </a:cxn>
                  <a:cxn ang="0">
                    <a:pos x="66" y="45"/>
                  </a:cxn>
                  <a:cxn ang="0">
                    <a:pos x="61" y="46"/>
                  </a:cxn>
                  <a:cxn ang="0">
                    <a:pos x="57" y="40"/>
                  </a:cxn>
                  <a:cxn ang="0">
                    <a:pos x="51" y="33"/>
                  </a:cxn>
                  <a:cxn ang="0">
                    <a:pos x="38" y="29"/>
                  </a:cxn>
                  <a:cxn ang="0">
                    <a:pos x="29" y="41"/>
                  </a:cxn>
                  <a:cxn ang="0">
                    <a:pos x="41" y="58"/>
                  </a:cxn>
                  <a:cxn ang="0">
                    <a:pos x="57" y="70"/>
                  </a:cxn>
                  <a:cxn ang="0">
                    <a:pos x="58" y="82"/>
                  </a:cxn>
                  <a:cxn ang="0">
                    <a:pos x="64" y="86"/>
                  </a:cxn>
                  <a:cxn ang="0">
                    <a:pos x="65" y="92"/>
                  </a:cxn>
                  <a:cxn ang="0">
                    <a:pos x="59" y="107"/>
                  </a:cxn>
                  <a:cxn ang="0">
                    <a:pos x="49" y="117"/>
                  </a:cxn>
                  <a:cxn ang="0">
                    <a:pos x="42" y="121"/>
                  </a:cxn>
                  <a:cxn ang="0">
                    <a:pos x="40" y="128"/>
                  </a:cxn>
                  <a:cxn ang="0">
                    <a:pos x="37" y="132"/>
                  </a:cxn>
                  <a:cxn ang="0">
                    <a:pos x="32" y="133"/>
                  </a:cxn>
                  <a:cxn ang="0">
                    <a:pos x="29" y="137"/>
                  </a:cxn>
                  <a:cxn ang="0">
                    <a:pos x="20" y="145"/>
                  </a:cxn>
                </a:cxnLst>
                <a:rect l="0" t="0" r="r" b="b"/>
                <a:pathLst>
                  <a:path w="88" h="145">
                    <a:moveTo>
                      <a:pt x="11" y="145"/>
                    </a:moveTo>
                    <a:lnTo>
                      <a:pt x="11" y="128"/>
                    </a:lnTo>
                    <a:lnTo>
                      <a:pt x="11" y="116"/>
                    </a:lnTo>
                    <a:lnTo>
                      <a:pt x="24" y="116"/>
                    </a:lnTo>
                    <a:lnTo>
                      <a:pt x="40" y="116"/>
                    </a:lnTo>
                    <a:lnTo>
                      <a:pt x="45" y="108"/>
                    </a:lnTo>
                    <a:lnTo>
                      <a:pt x="49" y="102"/>
                    </a:lnTo>
                    <a:lnTo>
                      <a:pt x="53" y="97"/>
                    </a:lnTo>
                    <a:lnTo>
                      <a:pt x="58" y="93"/>
                    </a:lnTo>
                    <a:lnTo>
                      <a:pt x="52" y="90"/>
                    </a:lnTo>
                    <a:lnTo>
                      <a:pt x="47" y="88"/>
                    </a:lnTo>
                    <a:lnTo>
                      <a:pt x="44" y="87"/>
                    </a:lnTo>
                    <a:lnTo>
                      <a:pt x="42" y="84"/>
                    </a:lnTo>
                    <a:lnTo>
                      <a:pt x="41" y="81"/>
                    </a:lnTo>
                    <a:lnTo>
                      <a:pt x="40" y="75"/>
                    </a:lnTo>
                    <a:lnTo>
                      <a:pt x="32" y="75"/>
                    </a:lnTo>
                    <a:lnTo>
                      <a:pt x="29" y="75"/>
                    </a:lnTo>
                    <a:lnTo>
                      <a:pt x="12" y="59"/>
                    </a:lnTo>
                    <a:lnTo>
                      <a:pt x="0" y="46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29" y="29"/>
                    </a:lnTo>
                    <a:lnTo>
                      <a:pt x="30" y="25"/>
                    </a:lnTo>
                    <a:lnTo>
                      <a:pt x="32" y="21"/>
                    </a:lnTo>
                    <a:lnTo>
                      <a:pt x="36" y="18"/>
                    </a:lnTo>
                    <a:lnTo>
                      <a:pt x="40" y="17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45" y="0"/>
                    </a:lnTo>
                    <a:lnTo>
                      <a:pt x="49" y="1"/>
                    </a:lnTo>
                    <a:lnTo>
                      <a:pt x="52" y="2"/>
                    </a:lnTo>
                    <a:lnTo>
                      <a:pt x="54" y="4"/>
                    </a:lnTo>
                    <a:lnTo>
                      <a:pt x="56" y="9"/>
                    </a:lnTo>
                    <a:lnTo>
                      <a:pt x="57" y="14"/>
                    </a:lnTo>
                    <a:lnTo>
                      <a:pt x="57" y="20"/>
                    </a:lnTo>
                    <a:lnTo>
                      <a:pt x="59" y="24"/>
                    </a:lnTo>
                    <a:lnTo>
                      <a:pt x="60" y="26"/>
                    </a:lnTo>
                    <a:lnTo>
                      <a:pt x="63" y="27"/>
                    </a:lnTo>
                    <a:lnTo>
                      <a:pt x="65" y="28"/>
                    </a:lnTo>
                    <a:lnTo>
                      <a:pt x="70" y="29"/>
                    </a:lnTo>
                    <a:lnTo>
                      <a:pt x="70" y="21"/>
                    </a:lnTo>
                    <a:lnTo>
                      <a:pt x="70" y="17"/>
                    </a:lnTo>
                    <a:lnTo>
                      <a:pt x="75" y="18"/>
                    </a:lnTo>
                    <a:lnTo>
                      <a:pt x="79" y="21"/>
                    </a:lnTo>
                    <a:lnTo>
                      <a:pt x="83" y="25"/>
                    </a:lnTo>
                    <a:lnTo>
                      <a:pt x="88" y="29"/>
                    </a:lnTo>
                    <a:lnTo>
                      <a:pt x="79" y="30"/>
                    </a:lnTo>
                    <a:lnTo>
                      <a:pt x="74" y="31"/>
                    </a:lnTo>
                    <a:lnTo>
                      <a:pt x="72" y="34"/>
                    </a:lnTo>
                    <a:lnTo>
                      <a:pt x="71" y="37"/>
                    </a:lnTo>
                    <a:lnTo>
                      <a:pt x="70" y="41"/>
                    </a:lnTo>
                    <a:lnTo>
                      <a:pt x="69" y="43"/>
                    </a:lnTo>
                    <a:lnTo>
                      <a:pt x="66" y="45"/>
                    </a:lnTo>
                    <a:lnTo>
                      <a:pt x="64" y="45"/>
                    </a:lnTo>
                    <a:lnTo>
                      <a:pt x="61" y="46"/>
                    </a:lnTo>
                    <a:lnTo>
                      <a:pt x="58" y="46"/>
                    </a:lnTo>
                    <a:lnTo>
                      <a:pt x="57" y="40"/>
                    </a:lnTo>
                    <a:lnTo>
                      <a:pt x="55" y="36"/>
                    </a:lnTo>
                    <a:lnTo>
                      <a:pt x="51" y="33"/>
                    </a:lnTo>
                    <a:lnTo>
                      <a:pt x="47" y="31"/>
                    </a:lnTo>
                    <a:lnTo>
                      <a:pt x="38" y="29"/>
                    </a:lnTo>
                    <a:lnTo>
                      <a:pt x="29" y="29"/>
                    </a:lnTo>
                    <a:lnTo>
                      <a:pt x="29" y="41"/>
                    </a:lnTo>
                    <a:lnTo>
                      <a:pt x="29" y="58"/>
                    </a:lnTo>
                    <a:lnTo>
                      <a:pt x="41" y="58"/>
                    </a:lnTo>
                    <a:lnTo>
                      <a:pt x="58" y="58"/>
                    </a:lnTo>
                    <a:lnTo>
                      <a:pt x="57" y="70"/>
                    </a:lnTo>
                    <a:lnTo>
                      <a:pt x="57" y="79"/>
                    </a:lnTo>
                    <a:lnTo>
                      <a:pt x="58" y="82"/>
                    </a:lnTo>
                    <a:lnTo>
                      <a:pt x="60" y="85"/>
                    </a:lnTo>
                    <a:lnTo>
                      <a:pt x="64" y="86"/>
                    </a:lnTo>
                    <a:lnTo>
                      <a:pt x="70" y="87"/>
                    </a:lnTo>
                    <a:lnTo>
                      <a:pt x="65" y="92"/>
                    </a:lnTo>
                    <a:lnTo>
                      <a:pt x="61" y="99"/>
                    </a:lnTo>
                    <a:lnTo>
                      <a:pt x="59" y="107"/>
                    </a:lnTo>
                    <a:lnTo>
                      <a:pt x="58" y="116"/>
                    </a:lnTo>
                    <a:lnTo>
                      <a:pt x="49" y="117"/>
                    </a:lnTo>
                    <a:lnTo>
                      <a:pt x="44" y="119"/>
                    </a:lnTo>
                    <a:lnTo>
                      <a:pt x="42" y="121"/>
                    </a:lnTo>
                    <a:lnTo>
                      <a:pt x="41" y="125"/>
                    </a:lnTo>
                    <a:lnTo>
                      <a:pt x="40" y="128"/>
                    </a:lnTo>
                    <a:lnTo>
                      <a:pt x="39" y="131"/>
                    </a:lnTo>
                    <a:lnTo>
                      <a:pt x="37" y="132"/>
                    </a:lnTo>
                    <a:lnTo>
                      <a:pt x="35" y="133"/>
                    </a:lnTo>
                    <a:lnTo>
                      <a:pt x="32" y="133"/>
                    </a:lnTo>
                    <a:lnTo>
                      <a:pt x="29" y="133"/>
                    </a:lnTo>
                    <a:lnTo>
                      <a:pt x="29" y="137"/>
                    </a:lnTo>
                    <a:lnTo>
                      <a:pt x="29" y="145"/>
                    </a:lnTo>
                    <a:lnTo>
                      <a:pt x="20" y="145"/>
                    </a:lnTo>
                    <a:lnTo>
                      <a:pt x="11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65" name="Freeform 1105"/>
              <p:cNvSpPr>
                <a:spLocks/>
              </p:cNvSpPr>
              <p:nvPr/>
            </p:nvSpPr>
            <p:spPr bwMode="auto">
              <a:xfrm>
                <a:off x="1261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7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66" name="Freeform 1106"/>
              <p:cNvSpPr>
                <a:spLocks/>
              </p:cNvSpPr>
              <p:nvPr/>
            </p:nvSpPr>
            <p:spPr bwMode="auto">
              <a:xfrm>
                <a:off x="1264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67" name="Freeform 1107"/>
              <p:cNvSpPr>
                <a:spLocks/>
              </p:cNvSpPr>
              <p:nvPr/>
            </p:nvSpPr>
            <p:spPr bwMode="auto">
              <a:xfrm>
                <a:off x="1296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68" name="Freeform 1108"/>
              <p:cNvSpPr>
                <a:spLocks/>
              </p:cNvSpPr>
              <p:nvPr/>
            </p:nvSpPr>
            <p:spPr bwMode="auto">
              <a:xfrm>
                <a:off x="1311" y="4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69" name="Freeform 1109"/>
              <p:cNvSpPr>
                <a:spLocks/>
              </p:cNvSpPr>
              <p:nvPr/>
            </p:nvSpPr>
            <p:spPr bwMode="auto">
              <a:xfrm>
                <a:off x="1317" y="474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0" y="9"/>
                  </a:cxn>
                  <a:cxn ang="0">
                    <a:pos x="24" y="19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24" y="27"/>
                  </a:cxn>
                  <a:cxn ang="0">
                    <a:pos x="22" y="28"/>
                  </a:cxn>
                  <a:cxn ang="0">
                    <a:pos x="20" y="29"/>
                  </a:cxn>
                  <a:cxn ang="0">
                    <a:pos x="18" y="29"/>
                  </a:cxn>
                </a:cxnLst>
                <a:rect l="0" t="0" r="r" b="b"/>
                <a:pathLst>
                  <a:path w="25" h="29">
                    <a:moveTo>
                      <a:pt x="18" y="29"/>
                    </a:moveTo>
                    <a:lnTo>
                      <a:pt x="18" y="21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0" y="9"/>
                    </a:lnTo>
                    <a:lnTo>
                      <a:pt x="24" y="19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4" y="27"/>
                    </a:lnTo>
                    <a:lnTo>
                      <a:pt x="22" y="28"/>
                    </a:lnTo>
                    <a:lnTo>
                      <a:pt x="20" y="29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70" name="Freeform 1110"/>
              <p:cNvSpPr>
                <a:spLocks/>
              </p:cNvSpPr>
              <p:nvPr/>
            </p:nvSpPr>
            <p:spPr bwMode="auto">
              <a:xfrm>
                <a:off x="1321" y="474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3" y="21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12" y="7"/>
                  </a:cxn>
                  <a:cxn ang="0">
                    <a:pos x="14" y="12"/>
                  </a:cxn>
                  <a:cxn ang="0">
                    <a:pos x="17" y="15"/>
                  </a:cxn>
                  <a:cxn ang="0">
                    <a:pos x="20" y="17"/>
                  </a:cxn>
                  <a:cxn ang="0">
                    <a:pos x="23" y="18"/>
                  </a:cxn>
                  <a:cxn ang="0">
                    <a:pos x="26" y="20"/>
                  </a:cxn>
                  <a:cxn ang="0">
                    <a:pos x="28" y="24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29" h="29">
                    <a:moveTo>
                      <a:pt x="11" y="29"/>
                    </a:moveTo>
                    <a:lnTo>
                      <a:pt x="3" y="21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12" y="7"/>
                    </a:lnTo>
                    <a:lnTo>
                      <a:pt x="14" y="12"/>
                    </a:lnTo>
                    <a:lnTo>
                      <a:pt x="17" y="15"/>
                    </a:lnTo>
                    <a:lnTo>
                      <a:pt x="20" y="17"/>
                    </a:lnTo>
                    <a:lnTo>
                      <a:pt x="23" y="18"/>
                    </a:lnTo>
                    <a:lnTo>
                      <a:pt x="26" y="20"/>
                    </a:lnTo>
                    <a:lnTo>
                      <a:pt x="28" y="24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71" name="Freeform 1111"/>
              <p:cNvSpPr>
                <a:spLocks/>
              </p:cNvSpPr>
              <p:nvPr/>
            </p:nvSpPr>
            <p:spPr bwMode="auto">
              <a:xfrm>
                <a:off x="1324" y="474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0" y="9"/>
                  </a:cxn>
                  <a:cxn ang="0">
                    <a:pos x="24" y="19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24" y="27"/>
                  </a:cxn>
                  <a:cxn ang="0">
                    <a:pos x="23" y="28"/>
                  </a:cxn>
                  <a:cxn ang="0">
                    <a:pos x="21" y="29"/>
                  </a:cxn>
                  <a:cxn ang="0">
                    <a:pos x="18" y="29"/>
                  </a:cxn>
                </a:cxnLst>
                <a:rect l="0" t="0" r="r" b="b"/>
                <a:pathLst>
                  <a:path w="25" h="29">
                    <a:moveTo>
                      <a:pt x="18" y="29"/>
                    </a:moveTo>
                    <a:lnTo>
                      <a:pt x="18" y="21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0" y="9"/>
                    </a:lnTo>
                    <a:lnTo>
                      <a:pt x="24" y="19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4" y="27"/>
                    </a:lnTo>
                    <a:lnTo>
                      <a:pt x="23" y="28"/>
                    </a:lnTo>
                    <a:lnTo>
                      <a:pt x="21" y="29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72" name="Freeform 1112"/>
              <p:cNvSpPr>
                <a:spLocks/>
              </p:cNvSpPr>
              <p:nvPr/>
            </p:nvSpPr>
            <p:spPr bwMode="auto">
              <a:xfrm>
                <a:off x="1168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73" name="Freeform 1113"/>
              <p:cNvSpPr>
                <a:spLocks/>
              </p:cNvSpPr>
              <p:nvPr/>
            </p:nvSpPr>
            <p:spPr bwMode="auto">
              <a:xfrm>
                <a:off x="1225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74" name="Freeform 1114"/>
              <p:cNvSpPr>
                <a:spLocks/>
              </p:cNvSpPr>
              <p:nvPr/>
            </p:nvSpPr>
            <p:spPr bwMode="auto">
              <a:xfrm>
                <a:off x="1238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75" name="Freeform 1115"/>
              <p:cNvSpPr>
                <a:spLocks/>
              </p:cNvSpPr>
              <p:nvPr/>
            </p:nvSpPr>
            <p:spPr bwMode="auto">
              <a:xfrm>
                <a:off x="1251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76" name="Freeform 1116"/>
              <p:cNvSpPr>
                <a:spLocks/>
              </p:cNvSpPr>
              <p:nvPr/>
            </p:nvSpPr>
            <p:spPr bwMode="auto">
              <a:xfrm>
                <a:off x="1266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77" name="Freeform 1117"/>
              <p:cNvSpPr>
                <a:spLocks/>
              </p:cNvSpPr>
              <p:nvPr/>
            </p:nvSpPr>
            <p:spPr bwMode="auto">
              <a:xfrm>
                <a:off x="1270" y="471"/>
                <a:ext cx="3" cy="4"/>
              </a:xfrm>
              <a:custGeom>
                <a:avLst/>
                <a:gdLst/>
                <a:ahLst/>
                <a:cxnLst>
                  <a:cxn ang="0">
                    <a:pos x="60" y="145"/>
                  </a:cxn>
                  <a:cxn ang="0">
                    <a:pos x="60" y="131"/>
                  </a:cxn>
                  <a:cxn ang="0">
                    <a:pos x="60" y="116"/>
                  </a:cxn>
                  <a:cxn ang="0">
                    <a:pos x="59" y="109"/>
                  </a:cxn>
                  <a:cxn ang="0">
                    <a:pos x="57" y="104"/>
                  </a:cxn>
                  <a:cxn ang="0">
                    <a:pos x="55" y="102"/>
                  </a:cxn>
                  <a:cxn ang="0">
                    <a:pos x="53" y="100"/>
                  </a:cxn>
                  <a:cxn ang="0">
                    <a:pos x="51" y="99"/>
                  </a:cxn>
                  <a:cxn ang="0">
                    <a:pos x="48" y="99"/>
                  </a:cxn>
                  <a:cxn ang="0">
                    <a:pos x="48" y="82"/>
                  </a:cxn>
                  <a:cxn ang="0">
                    <a:pos x="48" y="70"/>
                  </a:cxn>
                  <a:cxn ang="0">
                    <a:pos x="38" y="70"/>
                  </a:cxn>
                  <a:cxn ang="0">
                    <a:pos x="29" y="70"/>
                  </a:cxn>
                  <a:cxn ang="0">
                    <a:pos x="30" y="60"/>
                  </a:cxn>
                  <a:cxn ang="0">
                    <a:pos x="30" y="51"/>
                  </a:cxn>
                  <a:cxn ang="0">
                    <a:pos x="29" y="47"/>
                  </a:cxn>
                  <a:cxn ang="0">
                    <a:pos x="27" y="44"/>
                  </a:cxn>
                  <a:cxn ang="0">
                    <a:pos x="23" y="42"/>
                  </a:cxn>
                  <a:cxn ang="0">
                    <a:pos x="18" y="41"/>
                  </a:cxn>
                  <a:cxn ang="0">
                    <a:pos x="14" y="29"/>
                  </a:cxn>
                  <a:cxn ang="0">
                    <a:pos x="9" y="18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4"/>
                  </a:cxn>
                  <a:cxn ang="0">
                    <a:pos x="21" y="7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38" y="29"/>
                  </a:cxn>
                  <a:cxn ang="0">
                    <a:pos x="48" y="29"/>
                  </a:cxn>
                  <a:cxn ang="0">
                    <a:pos x="48" y="42"/>
                  </a:cxn>
                  <a:cxn ang="0">
                    <a:pos x="48" y="58"/>
                  </a:cxn>
                  <a:cxn ang="0">
                    <a:pos x="51" y="62"/>
                  </a:cxn>
                  <a:cxn ang="0">
                    <a:pos x="60" y="70"/>
                  </a:cxn>
                  <a:cxn ang="0">
                    <a:pos x="68" y="70"/>
                  </a:cxn>
                  <a:cxn ang="0">
                    <a:pos x="77" y="70"/>
                  </a:cxn>
                  <a:cxn ang="0">
                    <a:pos x="76" y="84"/>
                  </a:cxn>
                  <a:cxn ang="0">
                    <a:pos x="76" y="100"/>
                  </a:cxn>
                  <a:cxn ang="0">
                    <a:pos x="77" y="106"/>
                  </a:cxn>
                  <a:cxn ang="0">
                    <a:pos x="79" y="111"/>
                  </a:cxn>
                  <a:cxn ang="0">
                    <a:pos x="81" y="113"/>
                  </a:cxn>
                  <a:cxn ang="0">
                    <a:pos x="83" y="115"/>
                  </a:cxn>
                  <a:cxn ang="0">
                    <a:pos x="85" y="116"/>
                  </a:cxn>
                  <a:cxn ang="0">
                    <a:pos x="89" y="116"/>
                  </a:cxn>
                  <a:cxn ang="0">
                    <a:pos x="89" y="129"/>
                  </a:cxn>
                  <a:cxn ang="0">
                    <a:pos x="89" y="145"/>
                  </a:cxn>
                  <a:cxn ang="0">
                    <a:pos x="72" y="145"/>
                  </a:cxn>
                  <a:cxn ang="0">
                    <a:pos x="60" y="145"/>
                  </a:cxn>
                </a:cxnLst>
                <a:rect l="0" t="0" r="r" b="b"/>
                <a:pathLst>
                  <a:path w="89" h="145">
                    <a:moveTo>
                      <a:pt x="60" y="145"/>
                    </a:moveTo>
                    <a:lnTo>
                      <a:pt x="60" y="131"/>
                    </a:lnTo>
                    <a:lnTo>
                      <a:pt x="60" y="116"/>
                    </a:lnTo>
                    <a:lnTo>
                      <a:pt x="59" y="109"/>
                    </a:lnTo>
                    <a:lnTo>
                      <a:pt x="57" y="104"/>
                    </a:lnTo>
                    <a:lnTo>
                      <a:pt x="55" y="102"/>
                    </a:lnTo>
                    <a:lnTo>
                      <a:pt x="53" y="100"/>
                    </a:lnTo>
                    <a:lnTo>
                      <a:pt x="51" y="99"/>
                    </a:lnTo>
                    <a:lnTo>
                      <a:pt x="48" y="99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38" y="70"/>
                    </a:lnTo>
                    <a:lnTo>
                      <a:pt x="29" y="70"/>
                    </a:lnTo>
                    <a:lnTo>
                      <a:pt x="30" y="60"/>
                    </a:lnTo>
                    <a:lnTo>
                      <a:pt x="30" y="51"/>
                    </a:lnTo>
                    <a:lnTo>
                      <a:pt x="29" y="47"/>
                    </a:lnTo>
                    <a:lnTo>
                      <a:pt x="27" y="44"/>
                    </a:lnTo>
                    <a:lnTo>
                      <a:pt x="23" y="42"/>
                    </a:lnTo>
                    <a:lnTo>
                      <a:pt x="18" y="41"/>
                    </a:lnTo>
                    <a:lnTo>
                      <a:pt x="14" y="29"/>
                    </a:lnTo>
                    <a:lnTo>
                      <a:pt x="9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4"/>
                    </a:lnTo>
                    <a:lnTo>
                      <a:pt x="21" y="7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48" y="29"/>
                    </a:lnTo>
                    <a:lnTo>
                      <a:pt x="48" y="42"/>
                    </a:lnTo>
                    <a:lnTo>
                      <a:pt x="48" y="58"/>
                    </a:lnTo>
                    <a:lnTo>
                      <a:pt x="51" y="62"/>
                    </a:lnTo>
                    <a:lnTo>
                      <a:pt x="60" y="70"/>
                    </a:lnTo>
                    <a:lnTo>
                      <a:pt x="68" y="70"/>
                    </a:lnTo>
                    <a:lnTo>
                      <a:pt x="77" y="70"/>
                    </a:lnTo>
                    <a:lnTo>
                      <a:pt x="76" y="84"/>
                    </a:lnTo>
                    <a:lnTo>
                      <a:pt x="76" y="100"/>
                    </a:lnTo>
                    <a:lnTo>
                      <a:pt x="77" y="106"/>
                    </a:lnTo>
                    <a:lnTo>
                      <a:pt x="79" y="111"/>
                    </a:lnTo>
                    <a:lnTo>
                      <a:pt x="81" y="113"/>
                    </a:lnTo>
                    <a:lnTo>
                      <a:pt x="83" y="115"/>
                    </a:lnTo>
                    <a:lnTo>
                      <a:pt x="85" y="11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9" y="145"/>
                    </a:lnTo>
                    <a:lnTo>
                      <a:pt x="72" y="145"/>
                    </a:lnTo>
                    <a:lnTo>
                      <a:pt x="6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78" name="Freeform 1118"/>
              <p:cNvSpPr>
                <a:spLocks/>
              </p:cNvSpPr>
              <p:nvPr/>
            </p:nvSpPr>
            <p:spPr bwMode="auto">
              <a:xfrm>
                <a:off x="1279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79" name="Freeform 1119"/>
              <p:cNvSpPr>
                <a:spLocks/>
              </p:cNvSpPr>
              <p:nvPr/>
            </p:nvSpPr>
            <p:spPr bwMode="auto">
              <a:xfrm>
                <a:off x="1293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80" name="Freeform 1120"/>
              <p:cNvSpPr>
                <a:spLocks/>
              </p:cNvSpPr>
              <p:nvPr/>
            </p:nvSpPr>
            <p:spPr bwMode="auto">
              <a:xfrm>
                <a:off x="1302" y="473"/>
                <a:ext cx="1" cy="2"/>
              </a:xfrm>
              <a:custGeom>
                <a:avLst/>
                <a:gdLst/>
                <a:ahLst/>
                <a:cxnLst>
                  <a:cxn ang="0">
                    <a:pos x="17" y="58"/>
                  </a:cxn>
                  <a:cxn ang="0">
                    <a:pos x="17" y="44"/>
                  </a:cxn>
                  <a:cxn ang="0">
                    <a:pos x="15" y="29"/>
                  </a:cxn>
                  <a:cxn ang="0">
                    <a:pos x="13" y="22"/>
                  </a:cxn>
                  <a:cxn ang="0">
                    <a:pos x="10" y="17"/>
                  </a:cxn>
                  <a:cxn ang="0">
                    <a:pos x="8" y="15"/>
                  </a:cxn>
                  <a:cxn ang="0">
                    <a:pos x="5" y="13"/>
                  </a:cxn>
                  <a:cxn ang="0">
                    <a:pos x="3" y="12"/>
                  </a:cxn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4"/>
                  </a:cxn>
                  <a:cxn ang="0">
                    <a:pos x="20" y="8"/>
                  </a:cxn>
                  <a:cxn ang="0">
                    <a:pos x="30" y="12"/>
                  </a:cxn>
                  <a:cxn ang="0">
                    <a:pos x="30" y="26"/>
                  </a:cxn>
                  <a:cxn ang="0">
                    <a:pos x="30" y="42"/>
                  </a:cxn>
                  <a:cxn ang="0">
                    <a:pos x="29" y="48"/>
                  </a:cxn>
                  <a:cxn ang="0">
                    <a:pos x="27" y="54"/>
                  </a:cxn>
                  <a:cxn ang="0">
                    <a:pos x="24" y="56"/>
                  </a:cxn>
                  <a:cxn ang="0">
                    <a:pos x="23" y="57"/>
                  </a:cxn>
                  <a:cxn ang="0">
                    <a:pos x="20" y="58"/>
                  </a:cxn>
                  <a:cxn ang="0">
                    <a:pos x="17" y="58"/>
                  </a:cxn>
                </a:cxnLst>
                <a:rect l="0" t="0" r="r" b="b"/>
                <a:pathLst>
                  <a:path w="30" h="58">
                    <a:moveTo>
                      <a:pt x="17" y="58"/>
                    </a:moveTo>
                    <a:lnTo>
                      <a:pt x="17" y="44"/>
                    </a:lnTo>
                    <a:lnTo>
                      <a:pt x="15" y="29"/>
                    </a:lnTo>
                    <a:lnTo>
                      <a:pt x="13" y="22"/>
                    </a:lnTo>
                    <a:lnTo>
                      <a:pt x="10" y="17"/>
                    </a:lnTo>
                    <a:lnTo>
                      <a:pt x="8" y="15"/>
                    </a:lnTo>
                    <a:lnTo>
                      <a:pt x="5" y="13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4"/>
                    </a:lnTo>
                    <a:lnTo>
                      <a:pt x="20" y="8"/>
                    </a:lnTo>
                    <a:lnTo>
                      <a:pt x="30" y="12"/>
                    </a:lnTo>
                    <a:lnTo>
                      <a:pt x="30" y="26"/>
                    </a:lnTo>
                    <a:lnTo>
                      <a:pt x="30" y="42"/>
                    </a:lnTo>
                    <a:lnTo>
                      <a:pt x="29" y="48"/>
                    </a:lnTo>
                    <a:lnTo>
                      <a:pt x="27" y="54"/>
                    </a:lnTo>
                    <a:lnTo>
                      <a:pt x="24" y="56"/>
                    </a:lnTo>
                    <a:lnTo>
                      <a:pt x="23" y="57"/>
                    </a:lnTo>
                    <a:lnTo>
                      <a:pt x="20" y="58"/>
                    </a:lnTo>
                    <a:lnTo>
                      <a:pt x="17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81" name="Freeform 1121"/>
              <p:cNvSpPr>
                <a:spLocks/>
              </p:cNvSpPr>
              <p:nvPr/>
            </p:nvSpPr>
            <p:spPr bwMode="auto">
              <a:xfrm>
                <a:off x="1308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82" name="Freeform 1122"/>
              <p:cNvSpPr>
                <a:spLocks/>
              </p:cNvSpPr>
              <p:nvPr/>
            </p:nvSpPr>
            <p:spPr bwMode="auto">
              <a:xfrm>
                <a:off x="1309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2" y="4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25" y="1"/>
                  </a:cxn>
                  <a:cxn ang="0">
                    <a:pos x="21" y="4"/>
                  </a:cxn>
                  <a:cxn ang="0">
                    <a:pos x="18" y="8"/>
                  </a:cxn>
                  <a:cxn ang="0">
                    <a:pos x="17" y="12"/>
                  </a:cxn>
                  <a:cxn ang="0">
                    <a:pos x="17" y="21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1" y="4"/>
                    </a:lnTo>
                    <a:lnTo>
                      <a:pt x="18" y="8"/>
                    </a:lnTo>
                    <a:lnTo>
                      <a:pt x="17" y="12"/>
                    </a:lnTo>
                    <a:lnTo>
                      <a:pt x="17" y="21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83" name="Freeform 1123"/>
              <p:cNvSpPr>
                <a:spLocks/>
              </p:cNvSpPr>
              <p:nvPr/>
            </p:nvSpPr>
            <p:spPr bwMode="auto">
              <a:xfrm>
                <a:off x="1314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84" name="Freeform 1124"/>
              <p:cNvSpPr>
                <a:spLocks/>
              </p:cNvSpPr>
              <p:nvPr/>
            </p:nvSpPr>
            <p:spPr bwMode="auto">
              <a:xfrm>
                <a:off x="1315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7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85" name="Freeform 1125"/>
              <p:cNvSpPr>
                <a:spLocks/>
              </p:cNvSpPr>
              <p:nvPr/>
            </p:nvSpPr>
            <p:spPr bwMode="auto">
              <a:xfrm>
                <a:off x="1232" y="473"/>
                <a:ext cx="1" cy="1"/>
              </a:xfrm>
              <a:custGeom>
                <a:avLst/>
                <a:gdLst/>
                <a:ahLst/>
                <a:cxnLst>
                  <a:cxn ang="0">
                    <a:pos x="12" y="41"/>
                  </a:cxn>
                  <a:cxn ang="0">
                    <a:pos x="4" y="33"/>
                  </a:cxn>
                  <a:cxn ang="0">
                    <a:pos x="0" y="29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3" y="2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3" y="11"/>
                  </a:cxn>
                  <a:cxn ang="0">
                    <a:pos x="15" y="19"/>
                  </a:cxn>
                  <a:cxn ang="0">
                    <a:pos x="18" y="24"/>
                  </a:cxn>
                  <a:cxn ang="0">
                    <a:pos x="21" y="27"/>
                  </a:cxn>
                  <a:cxn ang="0">
                    <a:pos x="24" y="30"/>
                  </a:cxn>
                  <a:cxn ang="0">
                    <a:pos x="27" y="32"/>
                  </a:cxn>
                  <a:cxn ang="0">
                    <a:pos x="29" y="36"/>
                  </a:cxn>
                  <a:cxn ang="0">
                    <a:pos x="29" y="41"/>
                  </a:cxn>
                  <a:cxn ang="0">
                    <a:pos x="21" y="41"/>
                  </a:cxn>
                  <a:cxn ang="0">
                    <a:pos x="12" y="41"/>
                  </a:cxn>
                </a:cxnLst>
                <a:rect l="0" t="0" r="r" b="b"/>
                <a:pathLst>
                  <a:path w="29" h="41">
                    <a:moveTo>
                      <a:pt x="12" y="41"/>
                    </a:moveTo>
                    <a:lnTo>
                      <a:pt x="4" y="33"/>
                    </a:lnTo>
                    <a:lnTo>
                      <a:pt x="0" y="29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3" y="11"/>
                    </a:lnTo>
                    <a:lnTo>
                      <a:pt x="15" y="19"/>
                    </a:lnTo>
                    <a:lnTo>
                      <a:pt x="18" y="24"/>
                    </a:lnTo>
                    <a:lnTo>
                      <a:pt x="21" y="27"/>
                    </a:lnTo>
                    <a:lnTo>
                      <a:pt x="24" y="30"/>
                    </a:lnTo>
                    <a:lnTo>
                      <a:pt x="27" y="32"/>
                    </a:lnTo>
                    <a:lnTo>
                      <a:pt x="29" y="36"/>
                    </a:lnTo>
                    <a:lnTo>
                      <a:pt x="29" y="41"/>
                    </a:lnTo>
                    <a:lnTo>
                      <a:pt x="21" y="41"/>
                    </a:lnTo>
                    <a:lnTo>
                      <a:pt x="12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86" name="Freeform 1126"/>
              <p:cNvSpPr>
                <a:spLocks/>
              </p:cNvSpPr>
              <p:nvPr/>
            </p:nvSpPr>
            <p:spPr bwMode="auto">
              <a:xfrm>
                <a:off x="1234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5" y="5"/>
                  </a:cxn>
                  <a:cxn ang="0">
                    <a:pos x="21" y="12"/>
                  </a:cxn>
                  <a:cxn ang="0">
                    <a:pos x="19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5" y="5"/>
                    </a:lnTo>
                    <a:lnTo>
                      <a:pt x="21" y="12"/>
                    </a:lnTo>
                    <a:lnTo>
                      <a:pt x="19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87" name="Freeform 1127"/>
              <p:cNvSpPr>
                <a:spLocks/>
              </p:cNvSpPr>
              <p:nvPr/>
            </p:nvSpPr>
            <p:spPr bwMode="auto">
              <a:xfrm>
                <a:off x="1250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88" name="Freeform 1128"/>
              <p:cNvSpPr>
                <a:spLocks/>
              </p:cNvSpPr>
              <p:nvPr/>
            </p:nvSpPr>
            <p:spPr bwMode="auto">
              <a:xfrm>
                <a:off x="1262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8"/>
                  </a:cxn>
                  <a:cxn ang="0">
                    <a:pos x="11" y="17"/>
                  </a:cxn>
                  <a:cxn ang="0">
                    <a:pos x="11" y="8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20" y="18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8"/>
                    </a:lnTo>
                    <a:lnTo>
                      <a:pt x="11" y="17"/>
                    </a:lnTo>
                    <a:lnTo>
                      <a:pt x="11" y="8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20" y="18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89" name="Freeform 1129"/>
              <p:cNvSpPr>
                <a:spLocks/>
              </p:cNvSpPr>
              <p:nvPr/>
            </p:nvSpPr>
            <p:spPr bwMode="auto">
              <a:xfrm>
                <a:off x="1293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90" name="Freeform 1130"/>
              <p:cNvSpPr>
                <a:spLocks/>
              </p:cNvSpPr>
              <p:nvPr/>
            </p:nvSpPr>
            <p:spPr bwMode="auto">
              <a:xfrm>
                <a:off x="1295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91" name="Freeform 1131"/>
              <p:cNvSpPr>
                <a:spLocks/>
              </p:cNvSpPr>
              <p:nvPr/>
            </p:nvSpPr>
            <p:spPr bwMode="auto">
              <a:xfrm>
                <a:off x="1322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92" name="Freeform 1132"/>
              <p:cNvSpPr>
                <a:spLocks/>
              </p:cNvSpPr>
              <p:nvPr/>
            </p:nvSpPr>
            <p:spPr bwMode="auto">
              <a:xfrm>
                <a:off x="1326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8"/>
                  </a:cxn>
                  <a:cxn ang="0">
                    <a:pos x="3" y="4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7" y="1"/>
                  </a:cxn>
                  <a:cxn ang="0">
                    <a:pos x="3" y="4"/>
                  </a:cxn>
                  <a:cxn ang="0">
                    <a:pos x="1" y="8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" y="8"/>
                    </a:lnTo>
                    <a:lnTo>
                      <a:pt x="3" y="4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1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93" name="Freeform 1133"/>
              <p:cNvSpPr>
                <a:spLocks/>
              </p:cNvSpPr>
              <p:nvPr/>
            </p:nvSpPr>
            <p:spPr bwMode="auto">
              <a:xfrm>
                <a:off x="1331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94" name="Freeform 1134"/>
              <p:cNvSpPr>
                <a:spLocks/>
              </p:cNvSpPr>
              <p:nvPr/>
            </p:nvSpPr>
            <p:spPr bwMode="auto">
              <a:xfrm>
                <a:off x="1233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95" name="Freeform 1135"/>
              <p:cNvSpPr>
                <a:spLocks/>
              </p:cNvSpPr>
              <p:nvPr/>
            </p:nvSpPr>
            <p:spPr bwMode="auto">
              <a:xfrm>
                <a:off x="1237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96" name="Freeform 1136"/>
              <p:cNvSpPr>
                <a:spLocks/>
              </p:cNvSpPr>
              <p:nvPr/>
            </p:nvSpPr>
            <p:spPr bwMode="auto">
              <a:xfrm>
                <a:off x="1238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97" name="Freeform 1137"/>
              <p:cNvSpPr>
                <a:spLocks/>
              </p:cNvSpPr>
              <p:nvPr/>
            </p:nvSpPr>
            <p:spPr bwMode="auto">
              <a:xfrm>
                <a:off x="1248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98" name="Freeform 1138"/>
              <p:cNvSpPr>
                <a:spLocks/>
              </p:cNvSpPr>
              <p:nvPr/>
            </p:nvSpPr>
            <p:spPr bwMode="auto">
              <a:xfrm>
                <a:off x="1257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99" name="Freeform 1139"/>
              <p:cNvSpPr>
                <a:spLocks/>
              </p:cNvSpPr>
              <p:nvPr/>
            </p:nvSpPr>
            <p:spPr bwMode="auto">
              <a:xfrm>
                <a:off x="1269" y="473"/>
                <a:ext cx="1" cy="1"/>
              </a:xfrm>
              <a:custGeom>
                <a:avLst/>
                <a:gdLst/>
                <a:ahLst/>
                <a:cxnLst>
                  <a:cxn ang="0">
                    <a:pos x="11" y="58"/>
                  </a:cxn>
                  <a:cxn ang="0">
                    <a:pos x="12" y="49"/>
                  </a:cxn>
                  <a:cxn ang="0">
                    <a:pos x="12" y="39"/>
                  </a:cxn>
                  <a:cxn ang="0">
                    <a:pos x="11" y="35"/>
                  </a:cxn>
                  <a:cxn ang="0">
                    <a:pos x="9" y="32"/>
                  </a:cxn>
                  <a:cxn ang="0">
                    <a:pos x="5" y="30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2"/>
                  </a:cxn>
                  <a:cxn ang="0">
                    <a:pos x="20" y="12"/>
                  </a:cxn>
                  <a:cxn ang="0">
                    <a:pos x="29" y="12"/>
                  </a:cxn>
                  <a:cxn ang="0">
                    <a:pos x="28" y="24"/>
                  </a:cxn>
                  <a:cxn ang="0">
                    <a:pos x="28" y="33"/>
                  </a:cxn>
                  <a:cxn ang="0">
                    <a:pos x="29" y="36"/>
                  </a:cxn>
                  <a:cxn ang="0">
                    <a:pos x="31" y="39"/>
                  </a:cxn>
                  <a:cxn ang="0">
                    <a:pos x="35" y="40"/>
                  </a:cxn>
                  <a:cxn ang="0">
                    <a:pos x="40" y="41"/>
                  </a:cxn>
                  <a:cxn ang="0">
                    <a:pos x="40" y="49"/>
                  </a:cxn>
                  <a:cxn ang="0">
                    <a:pos x="40" y="58"/>
                  </a:cxn>
                  <a:cxn ang="0">
                    <a:pos x="24" y="58"/>
                  </a:cxn>
                  <a:cxn ang="0">
                    <a:pos x="11" y="58"/>
                  </a:cxn>
                </a:cxnLst>
                <a:rect l="0" t="0" r="r" b="b"/>
                <a:pathLst>
                  <a:path w="40" h="58">
                    <a:moveTo>
                      <a:pt x="11" y="58"/>
                    </a:moveTo>
                    <a:lnTo>
                      <a:pt x="12" y="49"/>
                    </a:lnTo>
                    <a:lnTo>
                      <a:pt x="12" y="39"/>
                    </a:lnTo>
                    <a:lnTo>
                      <a:pt x="11" y="35"/>
                    </a:lnTo>
                    <a:lnTo>
                      <a:pt x="9" y="32"/>
                    </a:lnTo>
                    <a:lnTo>
                      <a:pt x="5" y="30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2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28" y="24"/>
                    </a:lnTo>
                    <a:lnTo>
                      <a:pt x="28" y="33"/>
                    </a:lnTo>
                    <a:lnTo>
                      <a:pt x="29" y="36"/>
                    </a:lnTo>
                    <a:lnTo>
                      <a:pt x="31" y="39"/>
                    </a:lnTo>
                    <a:lnTo>
                      <a:pt x="35" y="40"/>
                    </a:lnTo>
                    <a:lnTo>
                      <a:pt x="40" y="41"/>
                    </a:lnTo>
                    <a:lnTo>
                      <a:pt x="40" y="49"/>
                    </a:lnTo>
                    <a:lnTo>
                      <a:pt x="40" y="58"/>
                    </a:lnTo>
                    <a:lnTo>
                      <a:pt x="24" y="58"/>
                    </a:lnTo>
                    <a:lnTo>
                      <a:pt x="11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00" name="Freeform 1140"/>
              <p:cNvSpPr>
                <a:spLocks/>
              </p:cNvSpPr>
              <p:nvPr/>
            </p:nvSpPr>
            <p:spPr bwMode="auto">
              <a:xfrm>
                <a:off x="1300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3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3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01" name="Freeform 1141"/>
              <p:cNvSpPr>
                <a:spLocks/>
              </p:cNvSpPr>
              <p:nvPr/>
            </p:nvSpPr>
            <p:spPr bwMode="auto">
              <a:xfrm>
                <a:off x="1309" y="473"/>
                <a:ext cx="2" cy="1"/>
              </a:xfrm>
              <a:custGeom>
                <a:avLst/>
                <a:gdLst/>
                <a:ahLst/>
                <a:cxnLst>
                  <a:cxn ang="0">
                    <a:pos x="17" y="58"/>
                  </a:cxn>
                  <a:cxn ang="0">
                    <a:pos x="16" y="51"/>
                  </a:cxn>
                  <a:cxn ang="0">
                    <a:pos x="15" y="46"/>
                  </a:cxn>
                  <a:cxn ang="0">
                    <a:pos x="12" y="44"/>
                  </a:cxn>
                  <a:cxn ang="0">
                    <a:pos x="9" y="42"/>
                  </a:cxn>
                  <a:cxn ang="0">
                    <a:pos x="5" y="40"/>
                  </a:cxn>
                  <a:cxn ang="0">
                    <a:pos x="3" y="38"/>
                  </a:cxn>
                  <a:cxn ang="0">
                    <a:pos x="1" y="34"/>
                  </a:cxn>
                  <a:cxn ang="0">
                    <a:pos x="0" y="29"/>
                  </a:cxn>
                  <a:cxn ang="0">
                    <a:pos x="9" y="32"/>
                  </a:cxn>
                  <a:cxn ang="0">
                    <a:pos x="19" y="36"/>
                  </a:cxn>
                  <a:cxn ang="0">
                    <a:pos x="23" y="37"/>
                  </a:cxn>
                  <a:cxn ang="0">
                    <a:pos x="26" y="37"/>
                  </a:cxn>
                  <a:cxn ang="0">
                    <a:pos x="27" y="36"/>
                  </a:cxn>
                  <a:cxn ang="0">
                    <a:pos x="28" y="34"/>
                  </a:cxn>
                  <a:cxn ang="0">
                    <a:pos x="29" y="32"/>
                  </a:cxn>
                  <a:cxn ang="0">
                    <a:pos x="29" y="29"/>
                  </a:cxn>
                  <a:cxn ang="0">
                    <a:pos x="34" y="21"/>
                  </a:cxn>
                  <a:cxn ang="0">
                    <a:pos x="41" y="13"/>
                  </a:cxn>
                  <a:cxn ang="0">
                    <a:pos x="49" y="6"/>
                  </a:cxn>
                  <a:cxn ang="0">
                    <a:pos x="58" y="0"/>
                  </a:cxn>
                  <a:cxn ang="0">
                    <a:pos x="62" y="1"/>
                  </a:cxn>
                  <a:cxn ang="0">
                    <a:pos x="68" y="4"/>
                  </a:cxn>
                  <a:cxn ang="0">
                    <a:pos x="72" y="8"/>
                  </a:cxn>
                  <a:cxn ang="0">
                    <a:pos x="76" y="12"/>
                  </a:cxn>
                  <a:cxn ang="0">
                    <a:pos x="68" y="13"/>
                  </a:cxn>
                  <a:cxn ang="0">
                    <a:pos x="62" y="15"/>
                  </a:cxn>
                  <a:cxn ang="0">
                    <a:pos x="59" y="17"/>
                  </a:cxn>
                  <a:cxn ang="0">
                    <a:pos x="59" y="20"/>
                  </a:cxn>
                  <a:cxn ang="0">
                    <a:pos x="58" y="24"/>
                  </a:cxn>
                  <a:cxn ang="0">
                    <a:pos x="56" y="26"/>
                  </a:cxn>
                  <a:cxn ang="0">
                    <a:pos x="55" y="28"/>
                  </a:cxn>
                  <a:cxn ang="0">
                    <a:pos x="53" y="28"/>
                  </a:cxn>
                  <a:cxn ang="0">
                    <a:pos x="50" y="29"/>
                  </a:cxn>
                  <a:cxn ang="0">
                    <a:pos x="46" y="29"/>
                  </a:cxn>
                  <a:cxn ang="0">
                    <a:pos x="46" y="33"/>
                  </a:cxn>
                  <a:cxn ang="0">
                    <a:pos x="46" y="41"/>
                  </a:cxn>
                  <a:cxn ang="0">
                    <a:pos x="38" y="42"/>
                  </a:cxn>
                  <a:cxn ang="0">
                    <a:pos x="33" y="44"/>
                  </a:cxn>
                  <a:cxn ang="0">
                    <a:pos x="30" y="46"/>
                  </a:cxn>
                  <a:cxn ang="0">
                    <a:pos x="30" y="49"/>
                  </a:cxn>
                  <a:cxn ang="0">
                    <a:pos x="29" y="53"/>
                  </a:cxn>
                  <a:cxn ang="0">
                    <a:pos x="27" y="55"/>
                  </a:cxn>
                  <a:cxn ang="0">
                    <a:pos x="26" y="57"/>
                  </a:cxn>
                  <a:cxn ang="0">
                    <a:pos x="24" y="57"/>
                  </a:cxn>
                  <a:cxn ang="0">
                    <a:pos x="21" y="58"/>
                  </a:cxn>
                  <a:cxn ang="0">
                    <a:pos x="17" y="58"/>
                  </a:cxn>
                </a:cxnLst>
                <a:rect l="0" t="0" r="r" b="b"/>
                <a:pathLst>
                  <a:path w="76" h="58">
                    <a:moveTo>
                      <a:pt x="17" y="58"/>
                    </a:moveTo>
                    <a:lnTo>
                      <a:pt x="16" y="51"/>
                    </a:lnTo>
                    <a:lnTo>
                      <a:pt x="15" y="46"/>
                    </a:lnTo>
                    <a:lnTo>
                      <a:pt x="12" y="44"/>
                    </a:lnTo>
                    <a:lnTo>
                      <a:pt x="9" y="42"/>
                    </a:lnTo>
                    <a:lnTo>
                      <a:pt x="5" y="40"/>
                    </a:lnTo>
                    <a:lnTo>
                      <a:pt x="3" y="38"/>
                    </a:lnTo>
                    <a:lnTo>
                      <a:pt x="1" y="34"/>
                    </a:lnTo>
                    <a:lnTo>
                      <a:pt x="0" y="29"/>
                    </a:lnTo>
                    <a:lnTo>
                      <a:pt x="9" y="32"/>
                    </a:lnTo>
                    <a:lnTo>
                      <a:pt x="19" y="36"/>
                    </a:lnTo>
                    <a:lnTo>
                      <a:pt x="23" y="37"/>
                    </a:lnTo>
                    <a:lnTo>
                      <a:pt x="26" y="37"/>
                    </a:lnTo>
                    <a:lnTo>
                      <a:pt x="27" y="36"/>
                    </a:lnTo>
                    <a:lnTo>
                      <a:pt x="28" y="34"/>
                    </a:lnTo>
                    <a:lnTo>
                      <a:pt x="29" y="32"/>
                    </a:lnTo>
                    <a:lnTo>
                      <a:pt x="29" y="29"/>
                    </a:lnTo>
                    <a:lnTo>
                      <a:pt x="34" y="21"/>
                    </a:lnTo>
                    <a:lnTo>
                      <a:pt x="41" y="13"/>
                    </a:lnTo>
                    <a:lnTo>
                      <a:pt x="49" y="6"/>
                    </a:lnTo>
                    <a:lnTo>
                      <a:pt x="58" y="0"/>
                    </a:lnTo>
                    <a:lnTo>
                      <a:pt x="62" y="1"/>
                    </a:lnTo>
                    <a:lnTo>
                      <a:pt x="68" y="4"/>
                    </a:lnTo>
                    <a:lnTo>
                      <a:pt x="72" y="8"/>
                    </a:lnTo>
                    <a:lnTo>
                      <a:pt x="76" y="12"/>
                    </a:lnTo>
                    <a:lnTo>
                      <a:pt x="68" y="13"/>
                    </a:lnTo>
                    <a:lnTo>
                      <a:pt x="62" y="15"/>
                    </a:lnTo>
                    <a:lnTo>
                      <a:pt x="59" y="17"/>
                    </a:lnTo>
                    <a:lnTo>
                      <a:pt x="59" y="20"/>
                    </a:lnTo>
                    <a:lnTo>
                      <a:pt x="58" y="24"/>
                    </a:lnTo>
                    <a:lnTo>
                      <a:pt x="56" y="26"/>
                    </a:lnTo>
                    <a:lnTo>
                      <a:pt x="55" y="28"/>
                    </a:lnTo>
                    <a:lnTo>
                      <a:pt x="53" y="28"/>
                    </a:lnTo>
                    <a:lnTo>
                      <a:pt x="50" y="29"/>
                    </a:lnTo>
                    <a:lnTo>
                      <a:pt x="46" y="29"/>
                    </a:lnTo>
                    <a:lnTo>
                      <a:pt x="46" y="33"/>
                    </a:lnTo>
                    <a:lnTo>
                      <a:pt x="46" y="41"/>
                    </a:lnTo>
                    <a:lnTo>
                      <a:pt x="38" y="42"/>
                    </a:lnTo>
                    <a:lnTo>
                      <a:pt x="33" y="44"/>
                    </a:lnTo>
                    <a:lnTo>
                      <a:pt x="30" y="46"/>
                    </a:lnTo>
                    <a:lnTo>
                      <a:pt x="30" y="49"/>
                    </a:lnTo>
                    <a:lnTo>
                      <a:pt x="29" y="53"/>
                    </a:lnTo>
                    <a:lnTo>
                      <a:pt x="27" y="55"/>
                    </a:lnTo>
                    <a:lnTo>
                      <a:pt x="26" y="57"/>
                    </a:lnTo>
                    <a:lnTo>
                      <a:pt x="24" y="57"/>
                    </a:lnTo>
                    <a:lnTo>
                      <a:pt x="21" y="58"/>
                    </a:lnTo>
                    <a:lnTo>
                      <a:pt x="17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02" name="Freeform 1142"/>
              <p:cNvSpPr>
                <a:spLocks/>
              </p:cNvSpPr>
              <p:nvPr/>
            </p:nvSpPr>
            <p:spPr bwMode="auto">
              <a:xfrm>
                <a:off x="1314" y="473"/>
                <a:ext cx="1" cy="1"/>
              </a:xfrm>
              <a:custGeom>
                <a:avLst/>
                <a:gdLst/>
                <a:ahLst/>
                <a:cxnLst>
                  <a:cxn ang="0">
                    <a:pos x="12" y="58"/>
                  </a:cxn>
                  <a:cxn ang="0">
                    <a:pos x="13" y="49"/>
                  </a:cxn>
                  <a:cxn ang="0">
                    <a:pos x="13" y="39"/>
                  </a:cxn>
                  <a:cxn ang="0">
                    <a:pos x="12" y="35"/>
                  </a:cxn>
                  <a:cxn ang="0">
                    <a:pos x="10" y="32"/>
                  </a:cxn>
                  <a:cxn ang="0">
                    <a:pos x="6" y="30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12" y="12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30" y="22"/>
                  </a:cxn>
                  <a:cxn ang="0">
                    <a:pos x="30" y="33"/>
                  </a:cxn>
                  <a:cxn ang="0">
                    <a:pos x="30" y="45"/>
                  </a:cxn>
                  <a:cxn ang="0">
                    <a:pos x="30" y="58"/>
                  </a:cxn>
                  <a:cxn ang="0">
                    <a:pos x="21" y="58"/>
                  </a:cxn>
                  <a:cxn ang="0">
                    <a:pos x="12" y="58"/>
                  </a:cxn>
                </a:cxnLst>
                <a:rect l="0" t="0" r="r" b="b"/>
                <a:pathLst>
                  <a:path w="30" h="58">
                    <a:moveTo>
                      <a:pt x="12" y="58"/>
                    </a:moveTo>
                    <a:lnTo>
                      <a:pt x="13" y="49"/>
                    </a:lnTo>
                    <a:lnTo>
                      <a:pt x="13" y="39"/>
                    </a:lnTo>
                    <a:lnTo>
                      <a:pt x="12" y="35"/>
                    </a:lnTo>
                    <a:lnTo>
                      <a:pt x="10" y="32"/>
                    </a:lnTo>
                    <a:lnTo>
                      <a:pt x="6" y="30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2" y="12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30" y="22"/>
                    </a:lnTo>
                    <a:lnTo>
                      <a:pt x="30" y="33"/>
                    </a:lnTo>
                    <a:lnTo>
                      <a:pt x="30" y="45"/>
                    </a:lnTo>
                    <a:lnTo>
                      <a:pt x="30" y="58"/>
                    </a:lnTo>
                    <a:lnTo>
                      <a:pt x="21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03" name="Freeform 1143"/>
              <p:cNvSpPr>
                <a:spLocks/>
              </p:cNvSpPr>
              <p:nvPr/>
            </p:nvSpPr>
            <p:spPr bwMode="auto">
              <a:xfrm>
                <a:off x="1330" y="47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04" name="Freeform 1144"/>
              <p:cNvSpPr>
                <a:spLocks/>
              </p:cNvSpPr>
              <p:nvPr/>
            </p:nvSpPr>
            <p:spPr bwMode="auto">
              <a:xfrm>
                <a:off x="1224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05" name="Freeform 1145"/>
              <p:cNvSpPr>
                <a:spLocks/>
              </p:cNvSpPr>
              <p:nvPr/>
            </p:nvSpPr>
            <p:spPr bwMode="auto">
              <a:xfrm>
                <a:off x="1251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06" name="Freeform 1146"/>
              <p:cNvSpPr>
                <a:spLocks/>
              </p:cNvSpPr>
              <p:nvPr/>
            </p:nvSpPr>
            <p:spPr bwMode="auto">
              <a:xfrm>
                <a:off x="1252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07" name="Freeform 1147"/>
              <p:cNvSpPr>
                <a:spLocks/>
              </p:cNvSpPr>
              <p:nvPr/>
            </p:nvSpPr>
            <p:spPr bwMode="auto">
              <a:xfrm>
                <a:off x="1299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08" name="Freeform 1148"/>
              <p:cNvSpPr>
                <a:spLocks/>
              </p:cNvSpPr>
              <p:nvPr/>
            </p:nvSpPr>
            <p:spPr bwMode="auto">
              <a:xfrm>
                <a:off x="1308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09" name="Freeform 1149"/>
              <p:cNvSpPr>
                <a:spLocks/>
              </p:cNvSpPr>
              <p:nvPr/>
            </p:nvSpPr>
            <p:spPr bwMode="auto">
              <a:xfrm>
                <a:off x="1323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10" name="Freeform 1150"/>
              <p:cNvSpPr>
                <a:spLocks/>
              </p:cNvSpPr>
              <p:nvPr/>
            </p:nvSpPr>
            <p:spPr bwMode="auto">
              <a:xfrm>
                <a:off x="1325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19" y="13"/>
                  </a:cxn>
                  <a:cxn ang="0">
                    <a:pos x="21" y="8"/>
                  </a:cxn>
                  <a:cxn ang="0">
                    <a:pos x="25" y="4"/>
                  </a:cxn>
                  <a:cxn ang="0">
                    <a:pos x="30" y="0"/>
                  </a:cxn>
                  <a:cxn ang="0">
                    <a:pos x="30" y="8"/>
                  </a:cxn>
                  <a:cxn ang="0">
                    <a:pos x="30" y="17"/>
                  </a:cxn>
                  <a:cxn ang="0">
                    <a:pos x="35" y="18"/>
                  </a:cxn>
                  <a:cxn ang="0">
                    <a:pos x="39" y="21"/>
                  </a:cxn>
                  <a:cxn ang="0">
                    <a:pos x="43" y="25"/>
                  </a:cxn>
                  <a:cxn ang="0">
                    <a:pos x="48" y="29"/>
                  </a:cxn>
                  <a:cxn ang="0">
                    <a:pos x="35" y="29"/>
                  </a:cxn>
                  <a:cxn ang="0">
                    <a:pos x="21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48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19" y="13"/>
                    </a:lnTo>
                    <a:lnTo>
                      <a:pt x="21" y="8"/>
                    </a:lnTo>
                    <a:lnTo>
                      <a:pt x="25" y="4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30" y="17"/>
                    </a:lnTo>
                    <a:lnTo>
                      <a:pt x="35" y="18"/>
                    </a:lnTo>
                    <a:lnTo>
                      <a:pt x="39" y="21"/>
                    </a:lnTo>
                    <a:lnTo>
                      <a:pt x="43" y="25"/>
                    </a:lnTo>
                    <a:lnTo>
                      <a:pt x="48" y="29"/>
                    </a:lnTo>
                    <a:lnTo>
                      <a:pt x="35" y="29"/>
                    </a:lnTo>
                    <a:lnTo>
                      <a:pt x="21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11" name="Freeform 1151"/>
              <p:cNvSpPr>
                <a:spLocks/>
              </p:cNvSpPr>
              <p:nvPr/>
            </p:nvSpPr>
            <p:spPr bwMode="auto">
              <a:xfrm>
                <a:off x="1233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8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12" name="Freeform 1152"/>
              <p:cNvSpPr>
                <a:spLocks/>
              </p:cNvSpPr>
              <p:nvPr/>
            </p:nvSpPr>
            <p:spPr bwMode="auto">
              <a:xfrm>
                <a:off x="1234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13" name="Freeform 1153"/>
              <p:cNvSpPr>
                <a:spLocks/>
              </p:cNvSpPr>
              <p:nvPr/>
            </p:nvSpPr>
            <p:spPr bwMode="auto">
              <a:xfrm>
                <a:off x="1241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14" name="Freeform 1154"/>
              <p:cNvSpPr>
                <a:spLocks/>
              </p:cNvSpPr>
              <p:nvPr/>
            </p:nvSpPr>
            <p:spPr bwMode="auto">
              <a:xfrm>
                <a:off x="1242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15" name="Freeform 1155"/>
              <p:cNvSpPr>
                <a:spLocks/>
              </p:cNvSpPr>
              <p:nvPr/>
            </p:nvSpPr>
            <p:spPr bwMode="auto">
              <a:xfrm>
                <a:off x="1263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16" name="Freeform 1156"/>
              <p:cNvSpPr>
                <a:spLocks/>
              </p:cNvSpPr>
              <p:nvPr/>
            </p:nvSpPr>
            <p:spPr bwMode="auto">
              <a:xfrm>
                <a:off x="1293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17" name="Freeform 1157"/>
              <p:cNvSpPr>
                <a:spLocks/>
              </p:cNvSpPr>
              <p:nvPr/>
            </p:nvSpPr>
            <p:spPr bwMode="auto">
              <a:xfrm>
                <a:off x="1329" y="473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0"/>
                  </a:cxn>
                  <a:cxn ang="0">
                    <a:pos x="17" y="12"/>
                  </a:cxn>
                  <a:cxn ang="0">
                    <a:pos x="13" y="8"/>
                  </a:cxn>
                  <a:cxn ang="0">
                    <a:pos x="8" y="4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4"/>
                  </a:cxn>
                  <a:cxn ang="0">
                    <a:pos x="20" y="8"/>
                  </a:cxn>
                  <a:cxn ang="0">
                    <a:pos x="29" y="12"/>
                  </a:cxn>
                  <a:cxn ang="0">
                    <a:pos x="24" y="16"/>
                  </a:cxn>
                  <a:cxn ang="0">
                    <a:pos x="21" y="20"/>
                  </a:cxn>
                  <a:cxn ang="0">
                    <a:pos x="18" y="25"/>
                  </a:cxn>
                  <a:cxn ang="0">
                    <a:pos x="17" y="29"/>
                  </a:cxn>
                </a:cxnLst>
                <a:rect l="0" t="0" r="r" b="b"/>
                <a:pathLst>
                  <a:path w="29" h="29">
                    <a:moveTo>
                      <a:pt x="17" y="29"/>
                    </a:moveTo>
                    <a:lnTo>
                      <a:pt x="17" y="20"/>
                    </a:lnTo>
                    <a:lnTo>
                      <a:pt x="17" y="12"/>
                    </a:lnTo>
                    <a:lnTo>
                      <a:pt x="13" y="8"/>
                    </a:lnTo>
                    <a:lnTo>
                      <a:pt x="8" y="4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4"/>
                    </a:lnTo>
                    <a:lnTo>
                      <a:pt x="20" y="8"/>
                    </a:lnTo>
                    <a:lnTo>
                      <a:pt x="29" y="12"/>
                    </a:lnTo>
                    <a:lnTo>
                      <a:pt x="24" y="16"/>
                    </a:lnTo>
                    <a:lnTo>
                      <a:pt x="21" y="20"/>
                    </a:lnTo>
                    <a:lnTo>
                      <a:pt x="18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18" name="Freeform 1158"/>
              <p:cNvSpPr>
                <a:spLocks/>
              </p:cNvSpPr>
              <p:nvPr/>
            </p:nvSpPr>
            <p:spPr bwMode="auto">
              <a:xfrm>
                <a:off x="1252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19" name="Freeform 1159"/>
              <p:cNvSpPr>
                <a:spLocks/>
              </p:cNvSpPr>
              <p:nvPr/>
            </p:nvSpPr>
            <p:spPr bwMode="auto">
              <a:xfrm>
                <a:off x="1257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20" name="Freeform 1160"/>
              <p:cNvSpPr>
                <a:spLocks/>
              </p:cNvSpPr>
              <p:nvPr/>
            </p:nvSpPr>
            <p:spPr bwMode="auto">
              <a:xfrm>
                <a:off x="1215" y="403"/>
                <a:ext cx="118" cy="70"/>
              </a:xfrm>
              <a:custGeom>
                <a:avLst/>
                <a:gdLst/>
                <a:ahLst/>
                <a:cxnLst>
                  <a:cxn ang="0">
                    <a:pos x="1624" y="2783"/>
                  </a:cxn>
                  <a:cxn ang="0">
                    <a:pos x="1519" y="2639"/>
                  </a:cxn>
                  <a:cxn ang="0">
                    <a:pos x="1419" y="2532"/>
                  </a:cxn>
                  <a:cxn ang="0">
                    <a:pos x="1310" y="2682"/>
                  </a:cxn>
                  <a:cxn ang="0">
                    <a:pos x="1215" y="2841"/>
                  </a:cxn>
                  <a:cxn ang="0">
                    <a:pos x="1098" y="2853"/>
                  </a:cxn>
                  <a:cxn ang="0">
                    <a:pos x="993" y="2688"/>
                  </a:cxn>
                  <a:cxn ang="0">
                    <a:pos x="895" y="2537"/>
                  </a:cxn>
                  <a:cxn ang="0">
                    <a:pos x="789" y="2582"/>
                  </a:cxn>
                  <a:cxn ang="0">
                    <a:pos x="697" y="2740"/>
                  </a:cxn>
                  <a:cxn ang="0">
                    <a:pos x="605" y="2894"/>
                  </a:cxn>
                  <a:cxn ang="0">
                    <a:pos x="484" y="2812"/>
                  </a:cxn>
                  <a:cxn ang="0">
                    <a:pos x="397" y="2648"/>
                  </a:cxn>
                  <a:cxn ang="0">
                    <a:pos x="301" y="2499"/>
                  </a:cxn>
                  <a:cxn ang="0">
                    <a:pos x="201" y="2617"/>
                  </a:cxn>
                  <a:cxn ang="0">
                    <a:pos x="110" y="2764"/>
                  </a:cxn>
                  <a:cxn ang="0">
                    <a:pos x="17" y="2911"/>
                  </a:cxn>
                  <a:cxn ang="0">
                    <a:pos x="17" y="2046"/>
                  </a:cxn>
                  <a:cxn ang="0">
                    <a:pos x="0" y="1851"/>
                  </a:cxn>
                  <a:cxn ang="0">
                    <a:pos x="13" y="1619"/>
                  </a:cxn>
                  <a:cxn ang="0">
                    <a:pos x="17" y="1426"/>
                  </a:cxn>
                  <a:cxn ang="0">
                    <a:pos x="0" y="1181"/>
                  </a:cxn>
                  <a:cxn ang="0">
                    <a:pos x="0" y="803"/>
                  </a:cxn>
                  <a:cxn ang="0">
                    <a:pos x="105" y="9"/>
                  </a:cxn>
                  <a:cxn ang="0">
                    <a:pos x="438" y="0"/>
                  </a:cxn>
                  <a:cxn ang="0">
                    <a:pos x="788" y="17"/>
                  </a:cxn>
                  <a:cxn ang="0">
                    <a:pos x="1110" y="0"/>
                  </a:cxn>
                  <a:cxn ang="0">
                    <a:pos x="3408" y="17"/>
                  </a:cxn>
                  <a:cxn ang="0">
                    <a:pos x="4604" y="262"/>
                  </a:cxn>
                  <a:cxn ang="0">
                    <a:pos x="4595" y="465"/>
                  </a:cxn>
                  <a:cxn ang="0">
                    <a:pos x="4587" y="786"/>
                  </a:cxn>
                  <a:cxn ang="0">
                    <a:pos x="4604" y="1234"/>
                  </a:cxn>
                  <a:cxn ang="0">
                    <a:pos x="4587" y="1706"/>
                  </a:cxn>
                  <a:cxn ang="0">
                    <a:pos x="4587" y="2788"/>
                  </a:cxn>
                  <a:cxn ang="0">
                    <a:pos x="4488" y="2783"/>
                  </a:cxn>
                  <a:cxn ang="0">
                    <a:pos x="4391" y="2637"/>
                  </a:cxn>
                  <a:cxn ang="0">
                    <a:pos x="4286" y="2512"/>
                  </a:cxn>
                  <a:cxn ang="0">
                    <a:pos x="4201" y="2665"/>
                  </a:cxn>
                  <a:cxn ang="0">
                    <a:pos x="4108" y="2824"/>
                  </a:cxn>
                  <a:cxn ang="0">
                    <a:pos x="3994" y="2874"/>
                  </a:cxn>
                  <a:cxn ang="0">
                    <a:pos x="3904" y="2724"/>
                  </a:cxn>
                  <a:cxn ang="0">
                    <a:pos x="3807" y="2557"/>
                  </a:cxn>
                  <a:cxn ang="0">
                    <a:pos x="3698" y="2579"/>
                  </a:cxn>
                  <a:cxn ang="0">
                    <a:pos x="3602" y="2724"/>
                  </a:cxn>
                  <a:cxn ang="0">
                    <a:pos x="3523" y="2870"/>
                  </a:cxn>
                  <a:cxn ang="0">
                    <a:pos x="3419" y="2865"/>
                  </a:cxn>
                  <a:cxn ang="0">
                    <a:pos x="3319" y="2695"/>
                  </a:cxn>
                  <a:cxn ang="0">
                    <a:pos x="3222" y="2550"/>
                  </a:cxn>
                  <a:cxn ang="0">
                    <a:pos x="3124" y="2559"/>
                  </a:cxn>
                  <a:cxn ang="0">
                    <a:pos x="3032" y="2706"/>
                  </a:cxn>
                  <a:cxn ang="0">
                    <a:pos x="2948" y="2850"/>
                  </a:cxn>
                  <a:cxn ang="0">
                    <a:pos x="2852" y="2915"/>
                  </a:cxn>
                  <a:cxn ang="0">
                    <a:pos x="2763" y="2736"/>
                  </a:cxn>
                  <a:cxn ang="0">
                    <a:pos x="2646" y="2570"/>
                  </a:cxn>
                  <a:cxn ang="0">
                    <a:pos x="2559" y="2550"/>
                  </a:cxn>
                  <a:cxn ang="0">
                    <a:pos x="2454" y="2707"/>
                  </a:cxn>
                  <a:cxn ang="0">
                    <a:pos x="2367" y="2866"/>
                  </a:cxn>
                  <a:cxn ang="0">
                    <a:pos x="2272" y="2900"/>
                  </a:cxn>
                  <a:cxn ang="0">
                    <a:pos x="2179" y="2736"/>
                  </a:cxn>
                  <a:cxn ang="0">
                    <a:pos x="2068" y="2580"/>
                  </a:cxn>
                  <a:cxn ang="0">
                    <a:pos x="1949" y="2570"/>
                  </a:cxn>
                  <a:cxn ang="0">
                    <a:pos x="1849" y="2736"/>
                  </a:cxn>
                  <a:cxn ang="0">
                    <a:pos x="1753" y="2882"/>
                  </a:cxn>
                </a:cxnLst>
                <a:rect l="0" t="0" r="r" b="b"/>
                <a:pathLst>
                  <a:path w="4604" h="2941">
                    <a:moveTo>
                      <a:pt x="1711" y="2940"/>
                    </a:moveTo>
                    <a:lnTo>
                      <a:pt x="1711" y="2932"/>
                    </a:lnTo>
                    <a:lnTo>
                      <a:pt x="1711" y="2928"/>
                    </a:lnTo>
                    <a:lnTo>
                      <a:pt x="1703" y="2928"/>
                    </a:lnTo>
                    <a:lnTo>
                      <a:pt x="1694" y="2928"/>
                    </a:lnTo>
                    <a:lnTo>
                      <a:pt x="1695" y="2919"/>
                    </a:lnTo>
                    <a:lnTo>
                      <a:pt x="1695" y="2909"/>
                    </a:lnTo>
                    <a:lnTo>
                      <a:pt x="1694" y="2905"/>
                    </a:lnTo>
                    <a:lnTo>
                      <a:pt x="1691" y="2902"/>
                    </a:lnTo>
                    <a:lnTo>
                      <a:pt x="1688" y="2900"/>
                    </a:lnTo>
                    <a:lnTo>
                      <a:pt x="1682" y="2899"/>
                    </a:lnTo>
                    <a:lnTo>
                      <a:pt x="1682" y="2890"/>
                    </a:lnTo>
                    <a:lnTo>
                      <a:pt x="1682" y="2882"/>
                    </a:lnTo>
                    <a:lnTo>
                      <a:pt x="1674" y="2877"/>
                    </a:lnTo>
                    <a:lnTo>
                      <a:pt x="1666" y="2874"/>
                    </a:lnTo>
                    <a:lnTo>
                      <a:pt x="1659" y="2871"/>
                    </a:lnTo>
                    <a:lnTo>
                      <a:pt x="1653" y="2870"/>
                    </a:lnTo>
                    <a:lnTo>
                      <a:pt x="1653" y="2857"/>
                    </a:lnTo>
                    <a:lnTo>
                      <a:pt x="1653" y="2845"/>
                    </a:lnTo>
                    <a:lnTo>
                      <a:pt x="1653" y="2833"/>
                    </a:lnTo>
                    <a:lnTo>
                      <a:pt x="1653" y="2824"/>
                    </a:lnTo>
                    <a:lnTo>
                      <a:pt x="1645" y="2819"/>
                    </a:lnTo>
                    <a:lnTo>
                      <a:pt x="1637" y="2816"/>
                    </a:lnTo>
                    <a:lnTo>
                      <a:pt x="1630" y="2813"/>
                    </a:lnTo>
                    <a:lnTo>
                      <a:pt x="1624" y="2812"/>
                    </a:lnTo>
                    <a:lnTo>
                      <a:pt x="1624" y="2795"/>
                    </a:lnTo>
                    <a:lnTo>
                      <a:pt x="1624" y="2783"/>
                    </a:lnTo>
                    <a:lnTo>
                      <a:pt x="1616" y="2783"/>
                    </a:lnTo>
                    <a:lnTo>
                      <a:pt x="1607" y="2783"/>
                    </a:lnTo>
                    <a:lnTo>
                      <a:pt x="1603" y="2778"/>
                    </a:lnTo>
                    <a:lnTo>
                      <a:pt x="1598" y="2773"/>
                    </a:lnTo>
                    <a:lnTo>
                      <a:pt x="1595" y="2769"/>
                    </a:lnTo>
                    <a:lnTo>
                      <a:pt x="1594" y="2765"/>
                    </a:lnTo>
                    <a:lnTo>
                      <a:pt x="1594" y="2748"/>
                    </a:lnTo>
                    <a:lnTo>
                      <a:pt x="1594" y="2736"/>
                    </a:lnTo>
                    <a:lnTo>
                      <a:pt x="1586" y="2731"/>
                    </a:lnTo>
                    <a:lnTo>
                      <a:pt x="1578" y="2728"/>
                    </a:lnTo>
                    <a:lnTo>
                      <a:pt x="1571" y="2725"/>
                    </a:lnTo>
                    <a:lnTo>
                      <a:pt x="1565" y="2724"/>
                    </a:lnTo>
                    <a:lnTo>
                      <a:pt x="1565" y="2707"/>
                    </a:lnTo>
                    <a:lnTo>
                      <a:pt x="1565" y="2695"/>
                    </a:lnTo>
                    <a:lnTo>
                      <a:pt x="1557" y="2695"/>
                    </a:lnTo>
                    <a:lnTo>
                      <a:pt x="1548" y="2695"/>
                    </a:lnTo>
                    <a:lnTo>
                      <a:pt x="1549" y="2686"/>
                    </a:lnTo>
                    <a:lnTo>
                      <a:pt x="1549" y="2676"/>
                    </a:lnTo>
                    <a:lnTo>
                      <a:pt x="1548" y="2672"/>
                    </a:lnTo>
                    <a:lnTo>
                      <a:pt x="1545" y="2669"/>
                    </a:lnTo>
                    <a:lnTo>
                      <a:pt x="1542" y="2667"/>
                    </a:lnTo>
                    <a:lnTo>
                      <a:pt x="1536" y="2666"/>
                    </a:lnTo>
                    <a:lnTo>
                      <a:pt x="1536" y="2657"/>
                    </a:lnTo>
                    <a:lnTo>
                      <a:pt x="1536" y="2648"/>
                    </a:lnTo>
                    <a:lnTo>
                      <a:pt x="1528" y="2648"/>
                    </a:lnTo>
                    <a:lnTo>
                      <a:pt x="1519" y="2648"/>
                    </a:lnTo>
                    <a:lnTo>
                      <a:pt x="1519" y="2639"/>
                    </a:lnTo>
                    <a:lnTo>
                      <a:pt x="1520" y="2630"/>
                    </a:lnTo>
                    <a:lnTo>
                      <a:pt x="1519" y="2626"/>
                    </a:lnTo>
                    <a:lnTo>
                      <a:pt x="1516" y="2622"/>
                    </a:lnTo>
                    <a:lnTo>
                      <a:pt x="1513" y="2620"/>
                    </a:lnTo>
                    <a:lnTo>
                      <a:pt x="1507" y="2619"/>
                    </a:lnTo>
                    <a:lnTo>
                      <a:pt x="1507" y="2603"/>
                    </a:lnTo>
                    <a:lnTo>
                      <a:pt x="1507" y="2590"/>
                    </a:lnTo>
                    <a:lnTo>
                      <a:pt x="1499" y="2586"/>
                    </a:lnTo>
                    <a:lnTo>
                      <a:pt x="1491" y="2582"/>
                    </a:lnTo>
                    <a:lnTo>
                      <a:pt x="1484" y="2580"/>
                    </a:lnTo>
                    <a:lnTo>
                      <a:pt x="1478" y="2579"/>
                    </a:lnTo>
                    <a:lnTo>
                      <a:pt x="1478" y="2570"/>
                    </a:lnTo>
                    <a:lnTo>
                      <a:pt x="1478" y="2561"/>
                    </a:lnTo>
                    <a:lnTo>
                      <a:pt x="1469" y="2561"/>
                    </a:lnTo>
                    <a:lnTo>
                      <a:pt x="1461" y="2561"/>
                    </a:lnTo>
                    <a:lnTo>
                      <a:pt x="1461" y="2552"/>
                    </a:lnTo>
                    <a:lnTo>
                      <a:pt x="1462" y="2543"/>
                    </a:lnTo>
                    <a:lnTo>
                      <a:pt x="1460" y="2539"/>
                    </a:lnTo>
                    <a:lnTo>
                      <a:pt x="1458" y="2535"/>
                    </a:lnTo>
                    <a:lnTo>
                      <a:pt x="1455" y="2533"/>
                    </a:lnTo>
                    <a:lnTo>
                      <a:pt x="1448" y="2532"/>
                    </a:lnTo>
                    <a:lnTo>
                      <a:pt x="1448" y="2516"/>
                    </a:lnTo>
                    <a:lnTo>
                      <a:pt x="1448" y="2503"/>
                    </a:lnTo>
                    <a:lnTo>
                      <a:pt x="1432" y="2503"/>
                    </a:lnTo>
                    <a:lnTo>
                      <a:pt x="1419" y="2503"/>
                    </a:lnTo>
                    <a:lnTo>
                      <a:pt x="1419" y="2516"/>
                    </a:lnTo>
                    <a:lnTo>
                      <a:pt x="1419" y="2532"/>
                    </a:lnTo>
                    <a:lnTo>
                      <a:pt x="1410" y="2532"/>
                    </a:lnTo>
                    <a:lnTo>
                      <a:pt x="1402" y="2532"/>
                    </a:lnTo>
                    <a:lnTo>
                      <a:pt x="1397" y="2537"/>
                    </a:lnTo>
                    <a:lnTo>
                      <a:pt x="1394" y="2541"/>
                    </a:lnTo>
                    <a:lnTo>
                      <a:pt x="1391" y="2545"/>
                    </a:lnTo>
                    <a:lnTo>
                      <a:pt x="1390" y="2550"/>
                    </a:lnTo>
                    <a:lnTo>
                      <a:pt x="1390" y="2562"/>
                    </a:lnTo>
                    <a:lnTo>
                      <a:pt x="1390" y="2579"/>
                    </a:lnTo>
                    <a:lnTo>
                      <a:pt x="1381" y="2580"/>
                    </a:lnTo>
                    <a:lnTo>
                      <a:pt x="1373" y="2582"/>
                    </a:lnTo>
                    <a:lnTo>
                      <a:pt x="1366" y="2586"/>
                    </a:lnTo>
                    <a:lnTo>
                      <a:pt x="1361" y="2590"/>
                    </a:lnTo>
                    <a:lnTo>
                      <a:pt x="1361" y="2603"/>
                    </a:lnTo>
                    <a:lnTo>
                      <a:pt x="1361" y="2619"/>
                    </a:lnTo>
                    <a:lnTo>
                      <a:pt x="1352" y="2619"/>
                    </a:lnTo>
                    <a:lnTo>
                      <a:pt x="1344" y="2619"/>
                    </a:lnTo>
                    <a:lnTo>
                      <a:pt x="1339" y="2624"/>
                    </a:lnTo>
                    <a:lnTo>
                      <a:pt x="1336" y="2628"/>
                    </a:lnTo>
                    <a:lnTo>
                      <a:pt x="1333" y="2633"/>
                    </a:lnTo>
                    <a:lnTo>
                      <a:pt x="1332" y="2637"/>
                    </a:lnTo>
                    <a:lnTo>
                      <a:pt x="1332" y="2646"/>
                    </a:lnTo>
                    <a:lnTo>
                      <a:pt x="1332" y="2655"/>
                    </a:lnTo>
                    <a:lnTo>
                      <a:pt x="1332" y="2666"/>
                    </a:lnTo>
                    <a:lnTo>
                      <a:pt x="1332" y="2677"/>
                    </a:lnTo>
                    <a:lnTo>
                      <a:pt x="1323" y="2677"/>
                    </a:lnTo>
                    <a:lnTo>
                      <a:pt x="1315" y="2677"/>
                    </a:lnTo>
                    <a:lnTo>
                      <a:pt x="1310" y="2682"/>
                    </a:lnTo>
                    <a:lnTo>
                      <a:pt x="1307" y="2686"/>
                    </a:lnTo>
                    <a:lnTo>
                      <a:pt x="1304" y="2691"/>
                    </a:lnTo>
                    <a:lnTo>
                      <a:pt x="1303" y="2695"/>
                    </a:lnTo>
                    <a:lnTo>
                      <a:pt x="1303" y="2707"/>
                    </a:lnTo>
                    <a:lnTo>
                      <a:pt x="1303" y="2724"/>
                    </a:lnTo>
                    <a:lnTo>
                      <a:pt x="1293" y="2725"/>
                    </a:lnTo>
                    <a:lnTo>
                      <a:pt x="1285" y="2728"/>
                    </a:lnTo>
                    <a:lnTo>
                      <a:pt x="1278" y="2731"/>
                    </a:lnTo>
                    <a:lnTo>
                      <a:pt x="1273" y="2736"/>
                    </a:lnTo>
                    <a:lnTo>
                      <a:pt x="1273" y="2748"/>
                    </a:lnTo>
                    <a:lnTo>
                      <a:pt x="1273" y="2765"/>
                    </a:lnTo>
                    <a:lnTo>
                      <a:pt x="1264" y="2765"/>
                    </a:lnTo>
                    <a:lnTo>
                      <a:pt x="1256" y="2765"/>
                    </a:lnTo>
                    <a:lnTo>
                      <a:pt x="1256" y="2774"/>
                    </a:lnTo>
                    <a:lnTo>
                      <a:pt x="1256" y="2784"/>
                    </a:lnTo>
                    <a:lnTo>
                      <a:pt x="1255" y="2789"/>
                    </a:lnTo>
                    <a:lnTo>
                      <a:pt x="1253" y="2792"/>
                    </a:lnTo>
                    <a:lnTo>
                      <a:pt x="1249" y="2794"/>
                    </a:lnTo>
                    <a:lnTo>
                      <a:pt x="1244" y="2795"/>
                    </a:lnTo>
                    <a:lnTo>
                      <a:pt x="1244" y="2807"/>
                    </a:lnTo>
                    <a:lnTo>
                      <a:pt x="1244" y="2824"/>
                    </a:lnTo>
                    <a:lnTo>
                      <a:pt x="1235" y="2824"/>
                    </a:lnTo>
                    <a:lnTo>
                      <a:pt x="1227" y="2824"/>
                    </a:lnTo>
                    <a:lnTo>
                      <a:pt x="1222" y="2828"/>
                    </a:lnTo>
                    <a:lnTo>
                      <a:pt x="1219" y="2832"/>
                    </a:lnTo>
                    <a:lnTo>
                      <a:pt x="1216" y="2837"/>
                    </a:lnTo>
                    <a:lnTo>
                      <a:pt x="1215" y="2841"/>
                    </a:lnTo>
                    <a:lnTo>
                      <a:pt x="1215" y="2853"/>
                    </a:lnTo>
                    <a:lnTo>
                      <a:pt x="1215" y="2870"/>
                    </a:lnTo>
                    <a:lnTo>
                      <a:pt x="1206" y="2871"/>
                    </a:lnTo>
                    <a:lnTo>
                      <a:pt x="1198" y="2874"/>
                    </a:lnTo>
                    <a:lnTo>
                      <a:pt x="1191" y="2877"/>
                    </a:lnTo>
                    <a:lnTo>
                      <a:pt x="1186" y="2882"/>
                    </a:lnTo>
                    <a:lnTo>
                      <a:pt x="1186" y="2894"/>
                    </a:lnTo>
                    <a:lnTo>
                      <a:pt x="1186" y="2911"/>
                    </a:lnTo>
                    <a:lnTo>
                      <a:pt x="1177" y="2911"/>
                    </a:lnTo>
                    <a:lnTo>
                      <a:pt x="1169" y="2911"/>
                    </a:lnTo>
                    <a:lnTo>
                      <a:pt x="1169" y="2919"/>
                    </a:lnTo>
                    <a:lnTo>
                      <a:pt x="1169" y="2928"/>
                    </a:lnTo>
                    <a:lnTo>
                      <a:pt x="1156" y="2928"/>
                    </a:lnTo>
                    <a:lnTo>
                      <a:pt x="1145" y="2928"/>
                    </a:lnTo>
                    <a:lnTo>
                      <a:pt x="1136" y="2928"/>
                    </a:lnTo>
                    <a:lnTo>
                      <a:pt x="1127" y="2928"/>
                    </a:lnTo>
                    <a:lnTo>
                      <a:pt x="1127" y="2912"/>
                    </a:lnTo>
                    <a:lnTo>
                      <a:pt x="1127" y="2899"/>
                    </a:lnTo>
                    <a:lnTo>
                      <a:pt x="1118" y="2899"/>
                    </a:lnTo>
                    <a:lnTo>
                      <a:pt x="1110" y="2899"/>
                    </a:lnTo>
                    <a:lnTo>
                      <a:pt x="1110" y="2890"/>
                    </a:lnTo>
                    <a:lnTo>
                      <a:pt x="1110" y="2880"/>
                    </a:lnTo>
                    <a:lnTo>
                      <a:pt x="1109" y="2876"/>
                    </a:lnTo>
                    <a:lnTo>
                      <a:pt x="1107" y="2873"/>
                    </a:lnTo>
                    <a:lnTo>
                      <a:pt x="1103" y="2871"/>
                    </a:lnTo>
                    <a:lnTo>
                      <a:pt x="1098" y="2870"/>
                    </a:lnTo>
                    <a:lnTo>
                      <a:pt x="1098" y="2853"/>
                    </a:lnTo>
                    <a:lnTo>
                      <a:pt x="1098" y="2841"/>
                    </a:lnTo>
                    <a:lnTo>
                      <a:pt x="1089" y="2841"/>
                    </a:lnTo>
                    <a:lnTo>
                      <a:pt x="1080" y="2841"/>
                    </a:lnTo>
                    <a:lnTo>
                      <a:pt x="1076" y="2837"/>
                    </a:lnTo>
                    <a:lnTo>
                      <a:pt x="1073" y="2832"/>
                    </a:lnTo>
                    <a:lnTo>
                      <a:pt x="1070" y="2828"/>
                    </a:lnTo>
                    <a:lnTo>
                      <a:pt x="1069" y="2824"/>
                    </a:lnTo>
                    <a:lnTo>
                      <a:pt x="1069" y="2807"/>
                    </a:lnTo>
                    <a:lnTo>
                      <a:pt x="1069" y="2795"/>
                    </a:lnTo>
                    <a:lnTo>
                      <a:pt x="1060" y="2790"/>
                    </a:lnTo>
                    <a:lnTo>
                      <a:pt x="1052" y="2787"/>
                    </a:lnTo>
                    <a:lnTo>
                      <a:pt x="1045" y="2784"/>
                    </a:lnTo>
                    <a:lnTo>
                      <a:pt x="1040" y="2783"/>
                    </a:lnTo>
                    <a:lnTo>
                      <a:pt x="1040" y="2765"/>
                    </a:lnTo>
                    <a:lnTo>
                      <a:pt x="1040" y="2753"/>
                    </a:lnTo>
                    <a:lnTo>
                      <a:pt x="1031" y="2753"/>
                    </a:lnTo>
                    <a:lnTo>
                      <a:pt x="1022" y="2753"/>
                    </a:lnTo>
                    <a:lnTo>
                      <a:pt x="1018" y="2749"/>
                    </a:lnTo>
                    <a:lnTo>
                      <a:pt x="1014" y="2744"/>
                    </a:lnTo>
                    <a:lnTo>
                      <a:pt x="1012" y="2740"/>
                    </a:lnTo>
                    <a:lnTo>
                      <a:pt x="1011" y="2736"/>
                    </a:lnTo>
                    <a:lnTo>
                      <a:pt x="1011" y="2719"/>
                    </a:lnTo>
                    <a:lnTo>
                      <a:pt x="1011" y="2707"/>
                    </a:lnTo>
                    <a:lnTo>
                      <a:pt x="1002" y="2707"/>
                    </a:lnTo>
                    <a:lnTo>
                      <a:pt x="992" y="2707"/>
                    </a:lnTo>
                    <a:lnTo>
                      <a:pt x="993" y="2697"/>
                    </a:lnTo>
                    <a:lnTo>
                      <a:pt x="993" y="2688"/>
                    </a:lnTo>
                    <a:lnTo>
                      <a:pt x="992" y="2684"/>
                    </a:lnTo>
                    <a:lnTo>
                      <a:pt x="990" y="2680"/>
                    </a:lnTo>
                    <a:lnTo>
                      <a:pt x="986" y="2678"/>
                    </a:lnTo>
                    <a:lnTo>
                      <a:pt x="981" y="2677"/>
                    </a:lnTo>
                    <a:lnTo>
                      <a:pt x="981" y="2661"/>
                    </a:lnTo>
                    <a:lnTo>
                      <a:pt x="981" y="2648"/>
                    </a:lnTo>
                    <a:lnTo>
                      <a:pt x="972" y="2648"/>
                    </a:lnTo>
                    <a:lnTo>
                      <a:pt x="963" y="2648"/>
                    </a:lnTo>
                    <a:lnTo>
                      <a:pt x="963" y="2632"/>
                    </a:lnTo>
                    <a:lnTo>
                      <a:pt x="963" y="2619"/>
                    </a:lnTo>
                    <a:lnTo>
                      <a:pt x="955" y="2611"/>
                    </a:lnTo>
                    <a:lnTo>
                      <a:pt x="952" y="2608"/>
                    </a:lnTo>
                    <a:lnTo>
                      <a:pt x="943" y="2608"/>
                    </a:lnTo>
                    <a:lnTo>
                      <a:pt x="934" y="2608"/>
                    </a:lnTo>
                    <a:lnTo>
                      <a:pt x="935" y="2598"/>
                    </a:lnTo>
                    <a:lnTo>
                      <a:pt x="935" y="2589"/>
                    </a:lnTo>
                    <a:lnTo>
                      <a:pt x="934" y="2585"/>
                    </a:lnTo>
                    <a:lnTo>
                      <a:pt x="932" y="2582"/>
                    </a:lnTo>
                    <a:lnTo>
                      <a:pt x="928" y="2580"/>
                    </a:lnTo>
                    <a:lnTo>
                      <a:pt x="923" y="2579"/>
                    </a:lnTo>
                    <a:lnTo>
                      <a:pt x="923" y="2562"/>
                    </a:lnTo>
                    <a:lnTo>
                      <a:pt x="923" y="2550"/>
                    </a:lnTo>
                    <a:lnTo>
                      <a:pt x="914" y="2550"/>
                    </a:lnTo>
                    <a:lnTo>
                      <a:pt x="905" y="2550"/>
                    </a:lnTo>
                    <a:lnTo>
                      <a:pt x="901" y="2545"/>
                    </a:lnTo>
                    <a:lnTo>
                      <a:pt x="897" y="2541"/>
                    </a:lnTo>
                    <a:lnTo>
                      <a:pt x="895" y="2537"/>
                    </a:lnTo>
                    <a:lnTo>
                      <a:pt x="894" y="2532"/>
                    </a:lnTo>
                    <a:lnTo>
                      <a:pt x="894" y="2516"/>
                    </a:lnTo>
                    <a:lnTo>
                      <a:pt x="894" y="2503"/>
                    </a:lnTo>
                    <a:lnTo>
                      <a:pt x="885" y="2503"/>
                    </a:lnTo>
                    <a:lnTo>
                      <a:pt x="876" y="2503"/>
                    </a:lnTo>
                    <a:lnTo>
                      <a:pt x="876" y="2487"/>
                    </a:lnTo>
                    <a:lnTo>
                      <a:pt x="876" y="2474"/>
                    </a:lnTo>
                    <a:lnTo>
                      <a:pt x="860" y="2474"/>
                    </a:lnTo>
                    <a:lnTo>
                      <a:pt x="847" y="2474"/>
                    </a:lnTo>
                    <a:lnTo>
                      <a:pt x="848" y="2484"/>
                    </a:lnTo>
                    <a:lnTo>
                      <a:pt x="848" y="2493"/>
                    </a:lnTo>
                    <a:lnTo>
                      <a:pt x="847" y="2497"/>
                    </a:lnTo>
                    <a:lnTo>
                      <a:pt x="844" y="2500"/>
                    </a:lnTo>
                    <a:lnTo>
                      <a:pt x="840" y="2503"/>
                    </a:lnTo>
                    <a:lnTo>
                      <a:pt x="835" y="2503"/>
                    </a:lnTo>
                    <a:lnTo>
                      <a:pt x="835" y="2516"/>
                    </a:lnTo>
                    <a:lnTo>
                      <a:pt x="835" y="2532"/>
                    </a:lnTo>
                    <a:lnTo>
                      <a:pt x="826" y="2532"/>
                    </a:lnTo>
                    <a:lnTo>
                      <a:pt x="817" y="2532"/>
                    </a:lnTo>
                    <a:lnTo>
                      <a:pt x="813" y="2537"/>
                    </a:lnTo>
                    <a:lnTo>
                      <a:pt x="809" y="2541"/>
                    </a:lnTo>
                    <a:lnTo>
                      <a:pt x="807" y="2545"/>
                    </a:lnTo>
                    <a:lnTo>
                      <a:pt x="806" y="2550"/>
                    </a:lnTo>
                    <a:lnTo>
                      <a:pt x="806" y="2562"/>
                    </a:lnTo>
                    <a:lnTo>
                      <a:pt x="806" y="2579"/>
                    </a:lnTo>
                    <a:lnTo>
                      <a:pt x="797" y="2580"/>
                    </a:lnTo>
                    <a:lnTo>
                      <a:pt x="789" y="2582"/>
                    </a:lnTo>
                    <a:lnTo>
                      <a:pt x="782" y="2586"/>
                    </a:lnTo>
                    <a:lnTo>
                      <a:pt x="777" y="2590"/>
                    </a:lnTo>
                    <a:lnTo>
                      <a:pt x="777" y="2603"/>
                    </a:lnTo>
                    <a:lnTo>
                      <a:pt x="777" y="2619"/>
                    </a:lnTo>
                    <a:lnTo>
                      <a:pt x="768" y="2619"/>
                    </a:lnTo>
                    <a:lnTo>
                      <a:pt x="759" y="2619"/>
                    </a:lnTo>
                    <a:lnTo>
                      <a:pt x="760" y="2629"/>
                    </a:lnTo>
                    <a:lnTo>
                      <a:pt x="760" y="2638"/>
                    </a:lnTo>
                    <a:lnTo>
                      <a:pt x="759" y="2642"/>
                    </a:lnTo>
                    <a:lnTo>
                      <a:pt x="757" y="2646"/>
                    </a:lnTo>
                    <a:lnTo>
                      <a:pt x="753" y="2648"/>
                    </a:lnTo>
                    <a:lnTo>
                      <a:pt x="748" y="2648"/>
                    </a:lnTo>
                    <a:lnTo>
                      <a:pt x="748" y="2661"/>
                    </a:lnTo>
                    <a:lnTo>
                      <a:pt x="748" y="2677"/>
                    </a:lnTo>
                    <a:lnTo>
                      <a:pt x="739" y="2677"/>
                    </a:lnTo>
                    <a:lnTo>
                      <a:pt x="730" y="2677"/>
                    </a:lnTo>
                    <a:lnTo>
                      <a:pt x="726" y="2682"/>
                    </a:lnTo>
                    <a:lnTo>
                      <a:pt x="722" y="2686"/>
                    </a:lnTo>
                    <a:lnTo>
                      <a:pt x="719" y="2691"/>
                    </a:lnTo>
                    <a:lnTo>
                      <a:pt x="719" y="2695"/>
                    </a:lnTo>
                    <a:lnTo>
                      <a:pt x="719" y="2704"/>
                    </a:lnTo>
                    <a:lnTo>
                      <a:pt x="719" y="2713"/>
                    </a:lnTo>
                    <a:lnTo>
                      <a:pt x="719" y="2724"/>
                    </a:lnTo>
                    <a:lnTo>
                      <a:pt x="719" y="2736"/>
                    </a:lnTo>
                    <a:lnTo>
                      <a:pt x="710" y="2736"/>
                    </a:lnTo>
                    <a:lnTo>
                      <a:pt x="701" y="2736"/>
                    </a:lnTo>
                    <a:lnTo>
                      <a:pt x="697" y="2740"/>
                    </a:lnTo>
                    <a:lnTo>
                      <a:pt x="692" y="2744"/>
                    </a:lnTo>
                    <a:lnTo>
                      <a:pt x="689" y="2749"/>
                    </a:lnTo>
                    <a:lnTo>
                      <a:pt x="688" y="2753"/>
                    </a:lnTo>
                    <a:lnTo>
                      <a:pt x="688" y="2765"/>
                    </a:lnTo>
                    <a:lnTo>
                      <a:pt x="688" y="2783"/>
                    </a:lnTo>
                    <a:lnTo>
                      <a:pt x="680" y="2783"/>
                    </a:lnTo>
                    <a:lnTo>
                      <a:pt x="671" y="2783"/>
                    </a:lnTo>
                    <a:lnTo>
                      <a:pt x="671" y="2795"/>
                    </a:lnTo>
                    <a:lnTo>
                      <a:pt x="671" y="2812"/>
                    </a:lnTo>
                    <a:lnTo>
                      <a:pt x="667" y="2813"/>
                    </a:lnTo>
                    <a:lnTo>
                      <a:pt x="663" y="2816"/>
                    </a:lnTo>
                    <a:lnTo>
                      <a:pt x="660" y="2819"/>
                    </a:lnTo>
                    <a:lnTo>
                      <a:pt x="659" y="2824"/>
                    </a:lnTo>
                    <a:lnTo>
                      <a:pt x="651" y="2824"/>
                    </a:lnTo>
                    <a:lnTo>
                      <a:pt x="642" y="2824"/>
                    </a:lnTo>
                    <a:lnTo>
                      <a:pt x="643" y="2833"/>
                    </a:lnTo>
                    <a:lnTo>
                      <a:pt x="643" y="2842"/>
                    </a:lnTo>
                    <a:lnTo>
                      <a:pt x="642" y="2847"/>
                    </a:lnTo>
                    <a:lnTo>
                      <a:pt x="640" y="2850"/>
                    </a:lnTo>
                    <a:lnTo>
                      <a:pt x="636" y="2852"/>
                    </a:lnTo>
                    <a:lnTo>
                      <a:pt x="630" y="2853"/>
                    </a:lnTo>
                    <a:lnTo>
                      <a:pt x="630" y="2865"/>
                    </a:lnTo>
                    <a:lnTo>
                      <a:pt x="630" y="2882"/>
                    </a:lnTo>
                    <a:lnTo>
                      <a:pt x="622" y="2882"/>
                    </a:lnTo>
                    <a:lnTo>
                      <a:pt x="613" y="2882"/>
                    </a:lnTo>
                    <a:lnTo>
                      <a:pt x="609" y="2887"/>
                    </a:lnTo>
                    <a:lnTo>
                      <a:pt x="605" y="2894"/>
                    </a:lnTo>
                    <a:lnTo>
                      <a:pt x="602" y="2902"/>
                    </a:lnTo>
                    <a:lnTo>
                      <a:pt x="601" y="2911"/>
                    </a:lnTo>
                    <a:lnTo>
                      <a:pt x="593" y="2911"/>
                    </a:lnTo>
                    <a:lnTo>
                      <a:pt x="584" y="2911"/>
                    </a:lnTo>
                    <a:lnTo>
                      <a:pt x="584" y="2919"/>
                    </a:lnTo>
                    <a:lnTo>
                      <a:pt x="584" y="2928"/>
                    </a:lnTo>
                    <a:lnTo>
                      <a:pt x="567" y="2928"/>
                    </a:lnTo>
                    <a:lnTo>
                      <a:pt x="555" y="2928"/>
                    </a:lnTo>
                    <a:lnTo>
                      <a:pt x="551" y="2924"/>
                    </a:lnTo>
                    <a:lnTo>
                      <a:pt x="547" y="2919"/>
                    </a:lnTo>
                    <a:lnTo>
                      <a:pt x="544" y="2915"/>
                    </a:lnTo>
                    <a:lnTo>
                      <a:pt x="542" y="2911"/>
                    </a:lnTo>
                    <a:lnTo>
                      <a:pt x="542" y="2894"/>
                    </a:lnTo>
                    <a:lnTo>
                      <a:pt x="542" y="2882"/>
                    </a:lnTo>
                    <a:lnTo>
                      <a:pt x="534" y="2882"/>
                    </a:lnTo>
                    <a:lnTo>
                      <a:pt x="525" y="2882"/>
                    </a:lnTo>
                    <a:lnTo>
                      <a:pt x="525" y="2865"/>
                    </a:lnTo>
                    <a:lnTo>
                      <a:pt x="525" y="2853"/>
                    </a:lnTo>
                    <a:lnTo>
                      <a:pt x="517" y="2845"/>
                    </a:lnTo>
                    <a:lnTo>
                      <a:pt x="513" y="2841"/>
                    </a:lnTo>
                    <a:lnTo>
                      <a:pt x="505" y="2841"/>
                    </a:lnTo>
                    <a:lnTo>
                      <a:pt x="496" y="2841"/>
                    </a:lnTo>
                    <a:lnTo>
                      <a:pt x="492" y="2837"/>
                    </a:lnTo>
                    <a:lnTo>
                      <a:pt x="488" y="2832"/>
                    </a:lnTo>
                    <a:lnTo>
                      <a:pt x="485" y="2828"/>
                    </a:lnTo>
                    <a:lnTo>
                      <a:pt x="484" y="2824"/>
                    </a:lnTo>
                    <a:lnTo>
                      <a:pt x="484" y="2812"/>
                    </a:lnTo>
                    <a:lnTo>
                      <a:pt x="484" y="2801"/>
                    </a:lnTo>
                    <a:lnTo>
                      <a:pt x="484" y="2792"/>
                    </a:lnTo>
                    <a:lnTo>
                      <a:pt x="484" y="2783"/>
                    </a:lnTo>
                    <a:lnTo>
                      <a:pt x="476" y="2783"/>
                    </a:lnTo>
                    <a:lnTo>
                      <a:pt x="467" y="2783"/>
                    </a:lnTo>
                    <a:lnTo>
                      <a:pt x="463" y="2778"/>
                    </a:lnTo>
                    <a:lnTo>
                      <a:pt x="459" y="2773"/>
                    </a:lnTo>
                    <a:lnTo>
                      <a:pt x="456" y="2769"/>
                    </a:lnTo>
                    <a:lnTo>
                      <a:pt x="455" y="2765"/>
                    </a:lnTo>
                    <a:lnTo>
                      <a:pt x="455" y="2748"/>
                    </a:lnTo>
                    <a:lnTo>
                      <a:pt x="455" y="2736"/>
                    </a:lnTo>
                    <a:lnTo>
                      <a:pt x="447" y="2731"/>
                    </a:lnTo>
                    <a:lnTo>
                      <a:pt x="439" y="2728"/>
                    </a:lnTo>
                    <a:lnTo>
                      <a:pt x="432" y="2725"/>
                    </a:lnTo>
                    <a:lnTo>
                      <a:pt x="426" y="2724"/>
                    </a:lnTo>
                    <a:lnTo>
                      <a:pt x="426" y="2707"/>
                    </a:lnTo>
                    <a:lnTo>
                      <a:pt x="426" y="2695"/>
                    </a:lnTo>
                    <a:lnTo>
                      <a:pt x="418" y="2695"/>
                    </a:lnTo>
                    <a:lnTo>
                      <a:pt x="409" y="2695"/>
                    </a:lnTo>
                    <a:lnTo>
                      <a:pt x="409" y="2686"/>
                    </a:lnTo>
                    <a:lnTo>
                      <a:pt x="410" y="2676"/>
                    </a:lnTo>
                    <a:lnTo>
                      <a:pt x="408" y="2672"/>
                    </a:lnTo>
                    <a:lnTo>
                      <a:pt x="406" y="2669"/>
                    </a:lnTo>
                    <a:lnTo>
                      <a:pt x="403" y="2667"/>
                    </a:lnTo>
                    <a:lnTo>
                      <a:pt x="397" y="2666"/>
                    </a:lnTo>
                    <a:lnTo>
                      <a:pt x="397" y="2657"/>
                    </a:lnTo>
                    <a:lnTo>
                      <a:pt x="397" y="2648"/>
                    </a:lnTo>
                    <a:lnTo>
                      <a:pt x="387" y="2648"/>
                    </a:lnTo>
                    <a:lnTo>
                      <a:pt x="379" y="2648"/>
                    </a:lnTo>
                    <a:lnTo>
                      <a:pt x="379" y="2639"/>
                    </a:lnTo>
                    <a:lnTo>
                      <a:pt x="380" y="2630"/>
                    </a:lnTo>
                    <a:lnTo>
                      <a:pt x="378" y="2626"/>
                    </a:lnTo>
                    <a:lnTo>
                      <a:pt x="376" y="2622"/>
                    </a:lnTo>
                    <a:lnTo>
                      <a:pt x="373" y="2620"/>
                    </a:lnTo>
                    <a:lnTo>
                      <a:pt x="367" y="2619"/>
                    </a:lnTo>
                    <a:lnTo>
                      <a:pt x="367" y="2603"/>
                    </a:lnTo>
                    <a:lnTo>
                      <a:pt x="367" y="2590"/>
                    </a:lnTo>
                    <a:lnTo>
                      <a:pt x="359" y="2586"/>
                    </a:lnTo>
                    <a:lnTo>
                      <a:pt x="351" y="2582"/>
                    </a:lnTo>
                    <a:lnTo>
                      <a:pt x="343" y="2580"/>
                    </a:lnTo>
                    <a:lnTo>
                      <a:pt x="338" y="2579"/>
                    </a:lnTo>
                    <a:lnTo>
                      <a:pt x="338" y="2562"/>
                    </a:lnTo>
                    <a:lnTo>
                      <a:pt x="338" y="2550"/>
                    </a:lnTo>
                    <a:lnTo>
                      <a:pt x="329" y="2550"/>
                    </a:lnTo>
                    <a:lnTo>
                      <a:pt x="321" y="2550"/>
                    </a:lnTo>
                    <a:lnTo>
                      <a:pt x="321" y="2540"/>
                    </a:lnTo>
                    <a:lnTo>
                      <a:pt x="321" y="2531"/>
                    </a:lnTo>
                    <a:lnTo>
                      <a:pt x="320" y="2527"/>
                    </a:lnTo>
                    <a:lnTo>
                      <a:pt x="318" y="2524"/>
                    </a:lnTo>
                    <a:lnTo>
                      <a:pt x="315" y="2522"/>
                    </a:lnTo>
                    <a:lnTo>
                      <a:pt x="309" y="2521"/>
                    </a:lnTo>
                    <a:lnTo>
                      <a:pt x="309" y="2512"/>
                    </a:lnTo>
                    <a:lnTo>
                      <a:pt x="309" y="2503"/>
                    </a:lnTo>
                    <a:lnTo>
                      <a:pt x="301" y="2499"/>
                    </a:lnTo>
                    <a:lnTo>
                      <a:pt x="292" y="2495"/>
                    </a:lnTo>
                    <a:lnTo>
                      <a:pt x="285" y="2493"/>
                    </a:lnTo>
                    <a:lnTo>
                      <a:pt x="280" y="2492"/>
                    </a:lnTo>
                    <a:lnTo>
                      <a:pt x="280" y="2495"/>
                    </a:lnTo>
                    <a:lnTo>
                      <a:pt x="280" y="2503"/>
                    </a:lnTo>
                    <a:lnTo>
                      <a:pt x="271" y="2503"/>
                    </a:lnTo>
                    <a:lnTo>
                      <a:pt x="263" y="2503"/>
                    </a:lnTo>
                    <a:lnTo>
                      <a:pt x="258" y="2508"/>
                    </a:lnTo>
                    <a:lnTo>
                      <a:pt x="255" y="2512"/>
                    </a:lnTo>
                    <a:lnTo>
                      <a:pt x="252" y="2516"/>
                    </a:lnTo>
                    <a:lnTo>
                      <a:pt x="251" y="2521"/>
                    </a:lnTo>
                    <a:lnTo>
                      <a:pt x="251" y="2533"/>
                    </a:lnTo>
                    <a:lnTo>
                      <a:pt x="251" y="2550"/>
                    </a:lnTo>
                    <a:lnTo>
                      <a:pt x="242" y="2550"/>
                    </a:lnTo>
                    <a:lnTo>
                      <a:pt x="233" y="2550"/>
                    </a:lnTo>
                    <a:lnTo>
                      <a:pt x="233" y="2562"/>
                    </a:lnTo>
                    <a:lnTo>
                      <a:pt x="233" y="2579"/>
                    </a:lnTo>
                    <a:lnTo>
                      <a:pt x="228" y="2580"/>
                    </a:lnTo>
                    <a:lnTo>
                      <a:pt x="225" y="2582"/>
                    </a:lnTo>
                    <a:lnTo>
                      <a:pt x="222" y="2586"/>
                    </a:lnTo>
                    <a:lnTo>
                      <a:pt x="221" y="2590"/>
                    </a:lnTo>
                    <a:lnTo>
                      <a:pt x="212" y="2590"/>
                    </a:lnTo>
                    <a:lnTo>
                      <a:pt x="204" y="2590"/>
                    </a:lnTo>
                    <a:lnTo>
                      <a:pt x="204" y="2600"/>
                    </a:lnTo>
                    <a:lnTo>
                      <a:pt x="204" y="2609"/>
                    </a:lnTo>
                    <a:lnTo>
                      <a:pt x="203" y="2613"/>
                    </a:lnTo>
                    <a:lnTo>
                      <a:pt x="201" y="2617"/>
                    </a:lnTo>
                    <a:lnTo>
                      <a:pt x="197" y="2619"/>
                    </a:lnTo>
                    <a:lnTo>
                      <a:pt x="192" y="2619"/>
                    </a:lnTo>
                    <a:lnTo>
                      <a:pt x="192" y="2632"/>
                    </a:lnTo>
                    <a:lnTo>
                      <a:pt x="192" y="2648"/>
                    </a:lnTo>
                    <a:lnTo>
                      <a:pt x="183" y="2648"/>
                    </a:lnTo>
                    <a:lnTo>
                      <a:pt x="175" y="2648"/>
                    </a:lnTo>
                    <a:lnTo>
                      <a:pt x="175" y="2658"/>
                    </a:lnTo>
                    <a:lnTo>
                      <a:pt x="175" y="2667"/>
                    </a:lnTo>
                    <a:lnTo>
                      <a:pt x="174" y="2671"/>
                    </a:lnTo>
                    <a:lnTo>
                      <a:pt x="172" y="2675"/>
                    </a:lnTo>
                    <a:lnTo>
                      <a:pt x="168" y="2677"/>
                    </a:lnTo>
                    <a:lnTo>
                      <a:pt x="163" y="2677"/>
                    </a:lnTo>
                    <a:lnTo>
                      <a:pt x="163" y="2686"/>
                    </a:lnTo>
                    <a:lnTo>
                      <a:pt x="163" y="2695"/>
                    </a:lnTo>
                    <a:lnTo>
                      <a:pt x="154" y="2696"/>
                    </a:lnTo>
                    <a:lnTo>
                      <a:pt x="146" y="2699"/>
                    </a:lnTo>
                    <a:lnTo>
                      <a:pt x="139" y="2702"/>
                    </a:lnTo>
                    <a:lnTo>
                      <a:pt x="134" y="2707"/>
                    </a:lnTo>
                    <a:lnTo>
                      <a:pt x="134" y="2719"/>
                    </a:lnTo>
                    <a:lnTo>
                      <a:pt x="134" y="2736"/>
                    </a:lnTo>
                    <a:lnTo>
                      <a:pt x="125" y="2736"/>
                    </a:lnTo>
                    <a:lnTo>
                      <a:pt x="117" y="2736"/>
                    </a:lnTo>
                    <a:lnTo>
                      <a:pt x="117" y="2745"/>
                    </a:lnTo>
                    <a:lnTo>
                      <a:pt x="117" y="2754"/>
                    </a:lnTo>
                    <a:lnTo>
                      <a:pt x="116" y="2759"/>
                    </a:lnTo>
                    <a:lnTo>
                      <a:pt x="114" y="2762"/>
                    </a:lnTo>
                    <a:lnTo>
                      <a:pt x="110" y="2764"/>
                    </a:lnTo>
                    <a:lnTo>
                      <a:pt x="105" y="2765"/>
                    </a:lnTo>
                    <a:lnTo>
                      <a:pt x="105" y="2773"/>
                    </a:lnTo>
                    <a:lnTo>
                      <a:pt x="105" y="2783"/>
                    </a:lnTo>
                    <a:lnTo>
                      <a:pt x="96" y="2783"/>
                    </a:lnTo>
                    <a:lnTo>
                      <a:pt x="87" y="2783"/>
                    </a:lnTo>
                    <a:lnTo>
                      <a:pt x="87" y="2792"/>
                    </a:lnTo>
                    <a:lnTo>
                      <a:pt x="87" y="2802"/>
                    </a:lnTo>
                    <a:lnTo>
                      <a:pt x="86" y="2806"/>
                    </a:lnTo>
                    <a:lnTo>
                      <a:pt x="84" y="2809"/>
                    </a:lnTo>
                    <a:lnTo>
                      <a:pt x="80" y="2811"/>
                    </a:lnTo>
                    <a:lnTo>
                      <a:pt x="75" y="2812"/>
                    </a:lnTo>
                    <a:lnTo>
                      <a:pt x="75" y="2824"/>
                    </a:lnTo>
                    <a:lnTo>
                      <a:pt x="75" y="2841"/>
                    </a:lnTo>
                    <a:lnTo>
                      <a:pt x="66" y="2842"/>
                    </a:lnTo>
                    <a:lnTo>
                      <a:pt x="58" y="2845"/>
                    </a:lnTo>
                    <a:lnTo>
                      <a:pt x="51" y="2848"/>
                    </a:lnTo>
                    <a:lnTo>
                      <a:pt x="46" y="2853"/>
                    </a:lnTo>
                    <a:lnTo>
                      <a:pt x="46" y="2865"/>
                    </a:lnTo>
                    <a:lnTo>
                      <a:pt x="46" y="2882"/>
                    </a:lnTo>
                    <a:lnTo>
                      <a:pt x="37" y="2882"/>
                    </a:lnTo>
                    <a:lnTo>
                      <a:pt x="29" y="2882"/>
                    </a:lnTo>
                    <a:lnTo>
                      <a:pt x="29" y="2891"/>
                    </a:lnTo>
                    <a:lnTo>
                      <a:pt x="29" y="2901"/>
                    </a:lnTo>
                    <a:lnTo>
                      <a:pt x="28" y="2905"/>
                    </a:lnTo>
                    <a:lnTo>
                      <a:pt x="26" y="2908"/>
                    </a:lnTo>
                    <a:lnTo>
                      <a:pt x="22" y="2910"/>
                    </a:lnTo>
                    <a:lnTo>
                      <a:pt x="17" y="2911"/>
                    </a:lnTo>
                    <a:lnTo>
                      <a:pt x="17" y="2899"/>
                    </a:lnTo>
                    <a:lnTo>
                      <a:pt x="17" y="2888"/>
                    </a:lnTo>
                    <a:lnTo>
                      <a:pt x="17" y="2879"/>
                    </a:lnTo>
                    <a:lnTo>
                      <a:pt x="17" y="2870"/>
                    </a:lnTo>
                    <a:lnTo>
                      <a:pt x="8" y="2870"/>
                    </a:lnTo>
                    <a:lnTo>
                      <a:pt x="0" y="2870"/>
                    </a:lnTo>
                    <a:lnTo>
                      <a:pt x="0" y="2787"/>
                    </a:lnTo>
                    <a:lnTo>
                      <a:pt x="0" y="2704"/>
                    </a:lnTo>
                    <a:lnTo>
                      <a:pt x="0" y="2621"/>
                    </a:lnTo>
                    <a:lnTo>
                      <a:pt x="0" y="2539"/>
                    </a:lnTo>
                    <a:lnTo>
                      <a:pt x="0" y="2457"/>
                    </a:lnTo>
                    <a:lnTo>
                      <a:pt x="0" y="2374"/>
                    </a:lnTo>
                    <a:lnTo>
                      <a:pt x="0" y="2293"/>
                    </a:lnTo>
                    <a:lnTo>
                      <a:pt x="0" y="2212"/>
                    </a:lnTo>
                    <a:lnTo>
                      <a:pt x="4" y="2208"/>
                    </a:lnTo>
                    <a:lnTo>
                      <a:pt x="8" y="2204"/>
                    </a:lnTo>
                    <a:lnTo>
                      <a:pt x="13" y="2202"/>
                    </a:lnTo>
                    <a:lnTo>
                      <a:pt x="17" y="2200"/>
                    </a:lnTo>
                    <a:lnTo>
                      <a:pt x="8" y="2200"/>
                    </a:lnTo>
                    <a:lnTo>
                      <a:pt x="0" y="2200"/>
                    </a:lnTo>
                    <a:lnTo>
                      <a:pt x="0" y="2162"/>
                    </a:lnTo>
                    <a:lnTo>
                      <a:pt x="0" y="2126"/>
                    </a:lnTo>
                    <a:lnTo>
                      <a:pt x="0" y="2090"/>
                    </a:lnTo>
                    <a:lnTo>
                      <a:pt x="0" y="2055"/>
                    </a:lnTo>
                    <a:lnTo>
                      <a:pt x="8" y="2055"/>
                    </a:lnTo>
                    <a:lnTo>
                      <a:pt x="17" y="2055"/>
                    </a:lnTo>
                    <a:lnTo>
                      <a:pt x="17" y="2046"/>
                    </a:lnTo>
                    <a:lnTo>
                      <a:pt x="17" y="2037"/>
                    </a:lnTo>
                    <a:lnTo>
                      <a:pt x="8" y="2037"/>
                    </a:lnTo>
                    <a:lnTo>
                      <a:pt x="0" y="2037"/>
                    </a:lnTo>
                    <a:lnTo>
                      <a:pt x="0" y="2021"/>
                    </a:lnTo>
                    <a:lnTo>
                      <a:pt x="0" y="2006"/>
                    </a:lnTo>
                    <a:lnTo>
                      <a:pt x="0" y="1992"/>
                    </a:lnTo>
                    <a:lnTo>
                      <a:pt x="0" y="1979"/>
                    </a:lnTo>
                    <a:lnTo>
                      <a:pt x="4" y="1975"/>
                    </a:lnTo>
                    <a:lnTo>
                      <a:pt x="8" y="1971"/>
                    </a:lnTo>
                    <a:lnTo>
                      <a:pt x="13" y="1968"/>
                    </a:lnTo>
                    <a:lnTo>
                      <a:pt x="17" y="1967"/>
                    </a:lnTo>
                    <a:lnTo>
                      <a:pt x="8" y="1967"/>
                    </a:lnTo>
                    <a:lnTo>
                      <a:pt x="0" y="1967"/>
                    </a:lnTo>
                    <a:lnTo>
                      <a:pt x="0" y="1954"/>
                    </a:lnTo>
                    <a:lnTo>
                      <a:pt x="0" y="1942"/>
                    </a:lnTo>
                    <a:lnTo>
                      <a:pt x="0" y="1931"/>
                    </a:lnTo>
                    <a:lnTo>
                      <a:pt x="0" y="1921"/>
                    </a:lnTo>
                    <a:lnTo>
                      <a:pt x="8" y="1921"/>
                    </a:lnTo>
                    <a:lnTo>
                      <a:pt x="17" y="1921"/>
                    </a:lnTo>
                    <a:lnTo>
                      <a:pt x="17" y="1904"/>
                    </a:lnTo>
                    <a:lnTo>
                      <a:pt x="17" y="1892"/>
                    </a:lnTo>
                    <a:lnTo>
                      <a:pt x="8" y="1892"/>
                    </a:lnTo>
                    <a:lnTo>
                      <a:pt x="0" y="1892"/>
                    </a:lnTo>
                    <a:lnTo>
                      <a:pt x="0" y="1880"/>
                    </a:lnTo>
                    <a:lnTo>
                      <a:pt x="0" y="1869"/>
                    </a:lnTo>
                    <a:lnTo>
                      <a:pt x="0" y="1860"/>
                    </a:lnTo>
                    <a:lnTo>
                      <a:pt x="0" y="1851"/>
                    </a:lnTo>
                    <a:lnTo>
                      <a:pt x="8" y="1851"/>
                    </a:lnTo>
                    <a:lnTo>
                      <a:pt x="17" y="1851"/>
                    </a:lnTo>
                    <a:lnTo>
                      <a:pt x="17" y="1838"/>
                    </a:lnTo>
                    <a:lnTo>
                      <a:pt x="17" y="1826"/>
                    </a:lnTo>
                    <a:lnTo>
                      <a:pt x="17" y="1814"/>
                    </a:lnTo>
                    <a:lnTo>
                      <a:pt x="17" y="1805"/>
                    </a:lnTo>
                    <a:lnTo>
                      <a:pt x="8" y="1805"/>
                    </a:lnTo>
                    <a:lnTo>
                      <a:pt x="0" y="1805"/>
                    </a:lnTo>
                    <a:lnTo>
                      <a:pt x="0" y="1793"/>
                    </a:lnTo>
                    <a:lnTo>
                      <a:pt x="0" y="1782"/>
                    </a:lnTo>
                    <a:lnTo>
                      <a:pt x="0" y="1773"/>
                    </a:lnTo>
                    <a:lnTo>
                      <a:pt x="0" y="1764"/>
                    </a:lnTo>
                    <a:lnTo>
                      <a:pt x="8" y="1764"/>
                    </a:lnTo>
                    <a:lnTo>
                      <a:pt x="17" y="1764"/>
                    </a:lnTo>
                    <a:lnTo>
                      <a:pt x="17" y="1751"/>
                    </a:lnTo>
                    <a:lnTo>
                      <a:pt x="17" y="1739"/>
                    </a:lnTo>
                    <a:lnTo>
                      <a:pt x="17" y="1727"/>
                    </a:lnTo>
                    <a:lnTo>
                      <a:pt x="17" y="1718"/>
                    </a:lnTo>
                    <a:lnTo>
                      <a:pt x="8" y="1718"/>
                    </a:lnTo>
                    <a:lnTo>
                      <a:pt x="0" y="1718"/>
                    </a:lnTo>
                    <a:lnTo>
                      <a:pt x="0" y="1696"/>
                    </a:lnTo>
                    <a:lnTo>
                      <a:pt x="0" y="1673"/>
                    </a:lnTo>
                    <a:lnTo>
                      <a:pt x="0" y="1651"/>
                    </a:lnTo>
                    <a:lnTo>
                      <a:pt x="0" y="1630"/>
                    </a:lnTo>
                    <a:lnTo>
                      <a:pt x="4" y="1625"/>
                    </a:lnTo>
                    <a:lnTo>
                      <a:pt x="8" y="1622"/>
                    </a:lnTo>
                    <a:lnTo>
                      <a:pt x="13" y="1619"/>
                    </a:lnTo>
                    <a:lnTo>
                      <a:pt x="17" y="1618"/>
                    </a:lnTo>
                    <a:lnTo>
                      <a:pt x="8" y="1618"/>
                    </a:lnTo>
                    <a:lnTo>
                      <a:pt x="0" y="1618"/>
                    </a:lnTo>
                    <a:lnTo>
                      <a:pt x="0" y="1596"/>
                    </a:lnTo>
                    <a:lnTo>
                      <a:pt x="0" y="1574"/>
                    </a:lnTo>
                    <a:lnTo>
                      <a:pt x="0" y="1553"/>
                    </a:lnTo>
                    <a:lnTo>
                      <a:pt x="0" y="1531"/>
                    </a:lnTo>
                    <a:lnTo>
                      <a:pt x="8" y="1531"/>
                    </a:lnTo>
                    <a:lnTo>
                      <a:pt x="17" y="1531"/>
                    </a:lnTo>
                    <a:lnTo>
                      <a:pt x="17" y="1522"/>
                    </a:lnTo>
                    <a:lnTo>
                      <a:pt x="17" y="1513"/>
                    </a:lnTo>
                    <a:lnTo>
                      <a:pt x="8" y="1513"/>
                    </a:lnTo>
                    <a:lnTo>
                      <a:pt x="0" y="1513"/>
                    </a:lnTo>
                    <a:lnTo>
                      <a:pt x="0" y="1497"/>
                    </a:lnTo>
                    <a:lnTo>
                      <a:pt x="0" y="1484"/>
                    </a:lnTo>
                    <a:lnTo>
                      <a:pt x="4" y="1480"/>
                    </a:lnTo>
                    <a:lnTo>
                      <a:pt x="8" y="1476"/>
                    </a:lnTo>
                    <a:lnTo>
                      <a:pt x="13" y="1474"/>
                    </a:lnTo>
                    <a:lnTo>
                      <a:pt x="17" y="1473"/>
                    </a:lnTo>
                    <a:lnTo>
                      <a:pt x="8" y="1473"/>
                    </a:lnTo>
                    <a:lnTo>
                      <a:pt x="0" y="1473"/>
                    </a:lnTo>
                    <a:lnTo>
                      <a:pt x="0" y="1460"/>
                    </a:lnTo>
                    <a:lnTo>
                      <a:pt x="0" y="1447"/>
                    </a:lnTo>
                    <a:lnTo>
                      <a:pt x="0" y="1436"/>
                    </a:lnTo>
                    <a:lnTo>
                      <a:pt x="0" y="1426"/>
                    </a:lnTo>
                    <a:lnTo>
                      <a:pt x="8" y="1426"/>
                    </a:lnTo>
                    <a:lnTo>
                      <a:pt x="17" y="1426"/>
                    </a:lnTo>
                    <a:lnTo>
                      <a:pt x="17" y="1400"/>
                    </a:lnTo>
                    <a:lnTo>
                      <a:pt x="17" y="1375"/>
                    </a:lnTo>
                    <a:lnTo>
                      <a:pt x="17" y="1350"/>
                    </a:lnTo>
                    <a:lnTo>
                      <a:pt x="17" y="1328"/>
                    </a:lnTo>
                    <a:lnTo>
                      <a:pt x="8" y="1328"/>
                    </a:lnTo>
                    <a:lnTo>
                      <a:pt x="0" y="1328"/>
                    </a:lnTo>
                    <a:lnTo>
                      <a:pt x="0" y="1318"/>
                    </a:lnTo>
                    <a:lnTo>
                      <a:pt x="0" y="1309"/>
                    </a:lnTo>
                    <a:lnTo>
                      <a:pt x="8" y="1309"/>
                    </a:lnTo>
                    <a:lnTo>
                      <a:pt x="17" y="1309"/>
                    </a:lnTo>
                    <a:lnTo>
                      <a:pt x="17" y="1293"/>
                    </a:lnTo>
                    <a:lnTo>
                      <a:pt x="17" y="1278"/>
                    </a:lnTo>
                    <a:lnTo>
                      <a:pt x="17" y="1264"/>
                    </a:lnTo>
                    <a:lnTo>
                      <a:pt x="17" y="1251"/>
                    </a:lnTo>
                    <a:lnTo>
                      <a:pt x="13" y="1247"/>
                    </a:lnTo>
                    <a:lnTo>
                      <a:pt x="8" y="1243"/>
                    </a:lnTo>
                    <a:lnTo>
                      <a:pt x="4" y="1241"/>
                    </a:lnTo>
                    <a:lnTo>
                      <a:pt x="0" y="1240"/>
                    </a:lnTo>
                    <a:lnTo>
                      <a:pt x="8" y="1240"/>
                    </a:lnTo>
                    <a:lnTo>
                      <a:pt x="17" y="1240"/>
                    </a:lnTo>
                    <a:lnTo>
                      <a:pt x="17" y="1227"/>
                    </a:lnTo>
                    <a:lnTo>
                      <a:pt x="17" y="1214"/>
                    </a:lnTo>
                    <a:lnTo>
                      <a:pt x="17" y="1203"/>
                    </a:lnTo>
                    <a:lnTo>
                      <a:pt x="17" y="1193"/>
                    </a:lnTo>
                    <a:lnTo>
                      <a:pt x="8" y="1193"/>
                    </a:lnTo>
                    <a:lnTo>
                      <a:pt x="0" y="1193"/>
                    </a:lnTo>
                    <a:lnTo>
                      <a:pt x="0" y="1181"/>
                    </a:lnTo>
                    <a:lnTo>
                      <a:pt x="0" y="1171"/>
                    </a:lnTo>
                    <a:lnTo>
                      <a:pt x="0" y="1161"/>
                    </a:lnTo>
                    <a:lnTo>
                      <a:pt x="0" y="1152"/>
                    </a:lnTo>
                    <a:lnTo>
                      <a:pt x="8" y="1152"/>
                    </a:lnTo>
                    <a:lnTo>
                      <a:pt x="17" y="1152"/>
                    </a:lnTo>
                    <a:lnTo>
                      <a:pt x="17" y="1144"/>
                    </a:lnTo>
                    <a:lnTo>
                      <a:pt x="17" y="1135"/>
                    </a:lnTo>
                    <a:lnTo>
                      <a:pt x="8" y="1135"/>
                    </a:lnTo>
                    <a:lnTo>
                      <a:pt x="0" y="1135"/>
                    </a:lnTo>
                    <a:lnTo>
                      <a:pt x="0" y="1119"/>
                    </a:lnTo>
                    <a:lnTo>
                      <a:pt x="0" y="1104"/>
                    </a:lnTo>
                    <a:lnTo>
                      <a:pt x="0" y="1090"/>
                    </a:lnTo>
                    <a:lnTo>
                      <a:pt x="0" y="1077"/>
                    </a:lnTo>
                    <a:lnTo>
                      <a:pt x="8" y="1077"/>
                    </a:lnTo>
                    <a:lnTo>
                      <a:pt x="17" y="1077"/>
                    </a:lnTo>
                    <a:lnTo>
                      <a:pt x="17" y="1044"/>
                    </a:lnTo>
                    <a:lnTo>
                      <a:pt x="17" y="1012"/>
                    </a:lnTo>
                    <a:lnTo>
                      <a:pt x="17" y="979"/>
                    </a:lnTo>
                    <a:lnTo>
                      <a:pt x="17" y="945"/>
                    </a:lnTo>
                    <a:lnTo>
                      <a:pt x="17" y="913"/>
                    </a:lnTo>
                    <a:lnTo>
                      <a:pt x="17" y="880"/>
                    </a:lnTo>
                    <a:lnTo>
                      <a:pt x="17" y="848"/>
                    </a:lnTo>
                    <a:lnTo>
                      <a:pt x="17" y="815"/>
                    </a:lnTo>
                    <a:lnTo>
                      <a:pt x="13" y="811"/>
                    </a:lnTo>
                    <a:lnTo>
                      <a:pt x="8" y="807"/>
                    </a:lnTo>
                    <a:lnTo>
                      <a:pt x="4" y="804"/>
                    </a:lnTo>
                    <a:lnTo>
                      <a:pt x="0" y="803"/>
                    </a:lnTo>
                    <a:lnTo>
                      <a:pt x="8" y="803"/>
                    </a:lnTo>
                    <a:lnTo>
                      <a:pt x="17" y="803"/>
                    </a:lnTo>
                    <a:lnTo>
                      <a:pt x="17" y="754"/>
                    </a:lnTo>
                    <a:lnTo>
                      <a:pt x="17" y="706"/>
                    </a:lnTo>
                    <a:lnTo>
                      <a:pt x="17" y="657"/>
                    </a:lnTo>
                    <a:lnTo>
                      <a:pt x="17" y="608"/>
                    </a:lnTo>
                    <a:lnTo>
                      <a:pt x="17" y="559"/>
                    </a:lnTo>
                    <a:lnTo>
                      <a:pt x="17" y="510"/>
                    </a:lnTo>
                    <a:lnTo>
                      <a:pt x="17" y="462"/>
                    </a:lnTo>
                    <a:lnTo>
                      <a:pt x="17" y="414"/>
                    </a:lnTo>
                    <a:lnTo>
                      <a:pt x="17" y="366"/>
                    </a:lnTo>
                    <a:lnTo>
                      <a:pt x="17" y="318"/>
                    </a:lnTo>
                    <a:lnTo>
                      <a:pt x="17" y="270"/>
                    </a:lnTo>
                    <a:lnTo>
                      <a:pt x="17" y="221"/>
                    </a:lnTo>
                    <a:lnTo>
                      <a:pt x="17" y="173"/>
                    </a:lnTo>
                    <a:lnTo>
                      <a:pt x="17" y="125"/>
                    </a:lnTo>
                    <a:lnTo>
                      <a:pt x="17" y="77"/>
                    </a:lnTo>
                    <a:lnTo>
                      <a:pt x="17" y="29"/>
                    </a:lnTo>
                    <a:lnTo>
                      <a:pt x="18" y="25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9" y="17"/>
                    </a:lnTo>
                    <a:lnTo>
                      <a:pt x="46" y="17"/>
                    </a:lnTo>
                    <a:lnTo>
                      <a:pt x="64" y="17"/>
                    </a:lnTo>
                    <a:lnTo>
                      <a:pt x="83" y="17"/>
                    </a:lnTo>
                    <a:lnTo>
                      <a:pt x="105" y="17"/>
                    </a:lnTo>
                    <a:lnTo>
                      <a:pt x="105" y="9"/>
                    </a:lnTo>
                    <a:lnTo>
                      <a:pt x="105" y="0"/>
                    </a:lnTo>
                    <a:lnTo>
                      <a:pt x="117" y="0"/>
                    </a:lnTo>
                    <a:lnTo>
                      <a:pt x="134" y="0"/>
                    </a:lnTo>
                    <a:lnTo>
                      <a:pt x="135" y="4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7"/>
                    </a:lnTo>
                    <a:lnTo>
                      <a:pt x="146" y="9"/>
                    </a:lnTo>
                    <a:lnTo>
                      <a:pt x="146" y="0"/>
                    </a:lnTo>
                    <a:lnTo>
                      <a:pt x="163" y="0"/>
                    </a:lnTo>
                    <a:lnTo>
                      <a:pt x="181" y="0"/>
                    </a:lnTo>
                    <a:lnTo>
                      <a:pt x="200" y="0"/>
                    </a:lnTo>
                    <a:lnTo>
                      <a:pt x="221" y="0"/>
                    </a:lnTo>
                    <a:lnTo>
                      <a:pt x="221" y="9"/>
                    </a:lnTo>
                    <a:lnTo>
                      <a:pt x="221" y="17"/>
                    </a:lnTo>
                    <a:lnTo>
                      <a:pt x="244" y="17"/>
                    </a:lnTo>
                    <a:lnTo>
                      <a:pt x="267" y="17"/>
                    </a:lnTo>
                    <a:lnTo>
                      <a:pt x="289" y="17"/>
                    </a:lnTo>
                    <a:lnTo>
                      <a:pt x="313" y="17"/>
                    </a:lnTo>
                    <a:lnTo>
                      <a:pt x="336" y="17"/>
                    </a:lnTo>
                    <a:lnTo>
                      <a:pt x="360" y="17"/>
                    </a:lnTo>
                    <a:lnTo>
                      <a:pt x="384" y="17"/>
                    </a:lnTo>
                    <a:lnTo>
                      <a:pt x="409" y="17"/>
                    </a:lnTo>
                    <a:lnTo>
                      <a:pt x="409" y="9"/>
                    </a:lnTo>
                    <a:lnTo>
                      <a:pt x="409" y="0"/>
                    </a:lnTo>
                    <a:lnTo>
                      <a:pt x="421" y="0"/>
                    </a:lnTo>
                    <a:lnTo>
                      <a:pt x="438" y="0"/>
                    </a:lnTo>
                    <a:lnTo>
                      <a:pt x="438" y="9"/>
                    </a:lnTo>
                    <a:lnTo>
                      <a:pt x="438" y="17"/>
                    </a:lnTo>
                    <a:lnTo>
                      <a:pt x="460" y="17"/>
                    </a:lnTo>
                    <a:lnTo>
                      <a:pt x="481" y="17"/>
                    </a:lnTo>
                    <a:lnTo>
                      <a:pt x="503" y="17"/>
                    </a:lnTo>
                    <a:lnTo>
                      <a:pt x="525" y="17"/>
                    </a:lnTo>
                    <a:lnTo>
                      <a:pt x="525" y="9"/>
                    </a:lnTo>
                    <a:lnTo>
                      <a:pt x="525" y="0"/>
                    </a:lnTo>
                    <a:lnTo>
                      <a:pt x="535" y="0"/>
                    </a:lnTo>
                    <a:lnTo>
                      <a:pt x="547" y="0"/>
                    </a:lnTo>
                    <a:lnTo>
                      <a:pt x="559" y="0"/>
                    </a:lnTo>
                    <a:lnTo>
                      <a:pt x="572" y="0"/>
                    </a:lnTo>
                    <a:lnTo>
                      <a:pt x="573" y="4"/>
                    </a:lnTo>
                    <a:lnTo>
                      <a:pt x="576" y="9"/>
                    </a:lnTo>
                    <a:lnTo>
                      <a:pt x="580" y="13"/>
                    </a:lnTo>
                    <a:lnTo>
                      <a:pt x="584" y="17"/>
                    </a:lnTo>
                    <a:lnTo>
                      <a:pt x="584" y="9"/>
                    </a:lnTo>
                    <a:lnTo>
                      <a:pt x="584" y="0"/>
                    </a:lnTo>
                    <a:lnTo>
                      <a:pt x="596" y="0"/>
                    </a:lnTo>
                    <a:lnTo>
                      <a:pt x="613" y="0"/>
                    </a:lnTo>
                    <a:lnTo>
                      <a:pt x="613" y="9"/>
                    </a:lnTo>
                    <a:lnTo>
                      <a:pt x="613" y="17"/>
                    </a:lnTo>
                    <a:lnTo>
                      <a:pt x="648" y="17"/>
                    </a:lnTo>
                    <a:lnTo>
                      <a:pt x="683" y="17"/>
                    </a:lnTo>
                    <a:lnTo>
                      <a:pt x="718" y="17"/>
                    </a:lnTo>
                    <a:lnTo>
                      <a:pt x="753" y="17"/>
                    </a:lnTo>
                    <a:lnTo>
                      <a:pt x="788" y="17"/>
                    </a:lnTo>
                    <a:lnTo>
                      <a:pt x="823" y="17"/>
                    </a:lnTo>
                    <a:lnTo>
                      <a:pt x="859" y="17"/>
                    </a:lnTo>
                    <a:lnTo>
                      <a:pt x="894" y="17"/>
                    </a:lnTo>
                    <a:lnTo>
                      <a:pt x="894" y="9"/>
                    </a:lnTo>
                    <a:lnTo>
                      <a:pt x="894" y="0"/>
                    </a:lnTo>
                    <a:lnTo>
                      <a:pt x="906" y="0"/>
                    </a:lnTo>
                    <a:lnTo>
                      <a:pt x="923" y="0"/>
                    </a:lnTo>
                    <a:lnTo>
                      <a:pt x="923" y="9"/>
                    </a:lnTo>
                    <a:lnTo>
                      <a:pt x="923" y="17"/>
                    </a:lnTo>
                    <a:lnTo>
                      <a:pt x="931" y="17"/>
                    </a:lnTo>
                    <a:lnTo>
                      <a:pt x="941" y="17"/>
                    </a:lnTo>
                    <a:lnTo>
                      <a:pt x="951" y="17"/>
                    </a:lnTo>
                    <a:lnTo>
                      <a:pt x="963" y="17"/>
                    </a:lnTo>
                    <a:lnTo>
                      <a:pt x="963" y="9"/>
                    </a:lnTo>
                    <a:lnTo>
                      <a:pt x="963" y="0"/>
                    </a:lnTo>
                    <a:lnTo>
                      <a:pt x="989" y="0"/>
                    </a:lnTo>
                    <a:lnTo>
                      <a:pt x="1017" y="0"/>
                    </a:lnTo>
                    <a:lnTo>
                      <a:pt x="1043" y="0"/>
                    </a:lnTo>
                    <a:lnTo>
                      <a:pt x="1069" y="0"/>
                    </a:lnTo>
                    <a:lnTo>
                      <a:pt x="1069" y="9"/>
                    </a:lnTo>
                    <a:lnTo>
                      <a:pt x="1069" y="17"/>
                    </a:lnTo>
                    <a:lnTo>
                      <a:pt x="1078" y="17"/>
                    </a:lnTo>
                    <a:lnTo>
                      <a:pt x="1087" y="17"/>
                    </a:lnTo>
                    <a:lnTo>
                      <a:pt x="1097" y="17"/>
                    </a:lnTo>
                    <a:lnTo>
                      <a:pt x="1110" y="17"/>
                    </a:lnTo>
                    <a:lnTo>
                      <a:pt x="1110" y="9"/>
                    </a:lnTo>
                    <a:lnTo>
                      <a:pt x="1110" y="0"/>
                    </a:lnTo>
                    <a:lnTo>
                      <a:pt x="1122" y="0"/>
                    </a:lnTo>
                    <a:lnTo>
                      <a:pt x="1139" y="0"/>
                    </a:lnTo>
                    <a:lnTo>
                      <a:pt x="1139" y="9"/>
                    </a:lnTo>
                    <a:lnTo>
                      <a:pt x="1139" y="17"/>
                    </a:lnTo>
                    <a:lnTo>
                      <a:pt x="1274" y="17"/>
                    </a:lnTo>
                    <a:lnTo>
                      <a:pt x="1410" y="17"/>
                    </a:lnTo>
                    <a:lnTo>
                      <a:pt x="1546" y="17"/>
                    </a:lnTo>
                    <a:lnTo>
                      <a:pt x="1682" y="17"/>
                    </a:lnTo>
                    <a:lnTo>
                      <a:pt x="1818" y="17"/>
                    </a:lnTo>
                    <a:lnTo>
                      <a:pt x="1955" y="17"/>
                    </a:lnTo>
                    <a:lnTo>
                      <a:pt x="2091" y="17"/>
                    </a:lnTo>
                    <a:lnTo>
                      <a:pt x="2227" y="17"/>
                    </a:lnTo>
                    <a:lnTo>
                      <a:pt x="2363" y="17"/>
                    </a:lnTo>
                    <a:lnTo>
                      <a:pt x="2499" y="17"/>
                    </a:lnTo>
                    <a:lnTo>
                      <a:pt x="2635" y="17"/>
                    </a:lnTo>
                    <a:lnTo>
                      <a:pt x="2772" y="17"/>
                    </a:lnTo>
                    <a:lnTo>
                      <a:pt x="2908" y="17"/>
                    </a:lnTo>
                    <a:lnTo>
                      <a:pt x="3045" y="17"/>
                    </a:lnTo>
                    <a:lnTo>
                      <a:pt x="3182" y="17"/>
                    </a:lnTo>
                    <a:lnTo>
                      <a:pt x="3319" y="17"/>
                    </a:lnTo>
                    <a:lnTo>
                      <a:pt x="3320" y="13"/>
                    </a:lnTo>
                    <a:lnTo>
                      <a:pt x="3323" y="9"/>
                    </a:lnTo>
                    <a:lnTo>
                      <a:pt x="3326" y="4"/>
                    </a:lnTo>
                    <a:lnTo>
                      <a:pt x="3331" y="0"/>
                    </a:lnTo>
                    <a:lnTo>
                      <a:pt x="3331" y="9"/>
                    </a:lnTo>
                    <a:lnTo>
                      <a:pt x="3331" y="17"/>
                    </a:lnTo>
                    <a:lnTo>
                      <a:pt x="3408" y="17"/>
                    </a:lnTo>
                    <a:lnTo>
                      <a:pt x="3486" y="17"/>
                    </a:lnTo>
                    <a:lnTo>
                      <a:pt x="3564" y="17"/>
                    </a:lnTo>
                    <a:lnTo>
                      <a:pt x="3643" y="17"/>
                    </a:lnTo>
                    <a:lnTo>
                      <a:pt x="3721" y="17"/>
                    </a:lnTo>
                    <a:lnTo>
                      <a:pt x="3799" y="17"/>
                    </a:lnTo>
                    <a:lnTo>
                      <a:pt x="3878" y="17"/>
                    </a:lnTo>
                    <a:lnTo>
                      <a:pt x="3956" y="17"/>
                    </a:lnTo>
                    <a:lnTo>
                      <a:pt x="4036" y="17"/>
                    </a:lnTo>
                    <a:lnTo>
                      <a:pt x="4114" y="17"/>
                    </a:lnTo>
                    <a:lnTo>
                      <a:pt x="4193" y="17"/>
                    </a:lnTo>
                    <a:lnTo>
                      <a:pt x="4271" y="17"/>
                    </a:lnTo>
                    <a:lnTo>
                      <a:pt x="4351" y="17"/>
                    </a:lnTo>
                    <a:lnTo>
                      <a:pt x="4429" y="17"/>
                    </a:lnTo>
                    <a:lnTo>
                      <a:pt x="4508" y="17"/>
                    </a:lnTo>
                    <a:lnTo>
                      <a:pt x="4587" y="17"/>
                    </a:lnTo>
                    <a:lnTo>
                      <a:pt x="4587" y="46"/>
                    </a:lnTo>
                    <a:lnTo>
                      <a:pt x="4587" y="74"/>
                    </a:lnTo>
                    <a:lnTo>
                      <a:pt x="4587" y="103"/>
                    </a:lnTo>
                    <a:lnTo>
                      <a:pt x="4587" y="131"/>
                    </a:lnTo>
                    <a:lnTo>
                      <a:pt x="4587" y="160"/>
                    </a:lnTo>
                    <a:lnTo>
                      <a:pt x="4587" y="190"/>
                    </a:lnTo>
                    <a:lnTo>
                      <a:pt x="4587" y="220"/>
                    </a:lnTo>
                    <a:lnTo>
                      <a:pt x="4587" y="251"/>
                    </a:lnTo>
                    <a:lnTo>
                      <a:pt x="4591" y="252"/>
                    </a:lnTo>
                    <a:lnTo>
                      <a:pt x="4595" y="254"/>
                    </a:lnTo>
                    <a:lnTo>
                      <a:pt x="4600" y="258"/>
                    </a:lnTo>
                    <a:lnTo>
                      <a:pt x="4604" y="262"/>
                    </a:lnTo>
                    <a:lnTo>
                      <a:pt x="4595" y="262"/>
                    </a:lnTo>
                    <a:lnTo>
                      <a:pt x="4587" y="262"/>
                    </a:lnTo>
                    <a:lnTo>
                      <a:pt x="4587" y="294"/>
                    </a:lnTo>
                    <a:lnTo>
                      <a:pt x="4587" y="327"/>
                    </a:lnTo>
                    <a:lnTo>
                      <a:pt x="4587" y="361"/>
                    </a:lnTo>
                    <a:lnTo>
                      <a:pt x="4587" y="396"/>
                    </a:lnTo>
                    <a:lnTo>
                      <a:pt x="4591" y="397"/>
                    </a:lnTo>
                    <a:lnTo>
                      <a:pt x="4595" y="399"/>
                    </a:lnTo>
                    <a:lnTo>
                      <a:pt x="4600" y="403"/>
                    </a:lnTo>
                    <a:lnTo>
                      <a:pt x="4604" y="407"/>
                    </a:lnTo>
                    <a:lnTo>
                      <a:pt x="4595" y="407"/>
                    </a:lnTo>
                    <a:lnTo>
                      <a:pt x="4587" y="407"/>
                    </a:lnTo>
                    <a:lnTo>
                      <a:pt x="4587" y="416"/>
                    </a:lnTo>
                    <a:lnTo>
                      <a:pt x="4587" y="425"/>
                    </a:lnTo>
                    <a:lnTo>
                      <a:pt x="4591" y="426"/>
                    </a:lnTo>
                    <a:lnTo>
                      <a:pt x="4595" y="428"/>
                    </a:lnTo>
                    <a:lnTo>
                      <a:pt x="4600" y="432"/>
                    </a:lnTo>
                    <a:lnTo>
                      <a:pt x="4604" y="436"/>
                    </a:lnTo>
                    <a:lnTo>
                      <a:pt x="4595" y="436"/>
                    </a:lnTo>
                    <a:lnTo>
                      <a:pt x="4587" y="436"/>
                    </a:lnTo>
                    <a:lnTo>
                      <a:pt x="4587" y="445"/>
                    </a:lnTo>
                    <a:lnTo>
                      <a:pt x="4587" y="454"/>
                    </a:lnTo>
                    <a:lnTo>
                      <a:pt x="4591" y="455"/>
                    </a:lnTo>
                    <a:lnTo>
                      <a:pt x="4595" y="457"/>
                    </a:lnTo>
                    <a:lnTo>
                      <a:pt x="4600" y="461"/>
                    </a:lnTo>
                    <a:lnTo>
                      <a:pt x="4604" y="465"/>
                    </a:lnTo>
                    <a:lnTo>
                      <a:pt x="4595" y="465"/>
                    </a:lnTo>
                    <a:lnTo>
                      <a:pt x="4587" y="465"/>
                    </a:lnTo>
                    <a:lnTo>
                      <a:pt x="4587" y="478"/>
                    </a:lnTo>
                    <a:lnTo>
                      <a:pt x="4587" y="494"/>
                    </a:lnTo>
                    <a:lnTo>
                      <a:pt x="4595" y="494"/>
                    </a:lnTo>
                    <a:lnTo>
                      <a:pt x="4604" y="494"/>
                    </a:lnTo>
                    <a:lnTo>
                      <a:pt x="4604" y="507"/>
                    </a:lnTo>
                    <a:lnTo>
                      <a:pt x="4604" y="523"/>
                    </a:lnTo>
                    <a:lnTo>
                      <a:pt x="4595" y="523"/>
                    </a:lnTo>
                    <a:lnTo>
                      <a:pt x="4587" y="523"/>
                    </a:lnTo>
                    <a:lnTo>
                      <a:pt x="4587" y="533"/>
                    </a:lnTo>
                    <a:lnTo>
                      <a:pt x="4587" y="545"/>
                    </a:lnTo>
                    <a:lnTo>
                      <a:pt x="4587" y="557"/>
                    </a:lnTo>
                    <a:lnTo>
                      <a:pt x="4587" y="570"/>
                    </a:lnTo>
                    <a:lnTo>
                      <a:pt x="4591" y="571"/>
                    </a:lnTo>
                    <a:lnTo>
                      <a:pt x="4595" y="574"/>
                    </a:lnTo>
                    <a:lnTo>
                      <a:pt x="4600" y="577"/>
                    </a:lnTo>
                    <a:lnTo>
                      <a:pt x="4604" y="582"/>
                    </a:lnTo>
                    <a:lnTo>
                      <a:pt x="4595" y="582"/>
                    </a:lnTo>
                    <a:lnTo>
                      <a:pt x="4587" y="582"/>
                    </a:lnTo>
                    <a:lnTo>
                      <a:pt x="4587" y="607"/>
                    </a:lnTo>
                    <a:lnTo>
                      <a:pt x="4587" y="632"/>
                    </a:lnTo>
                    <a:lnTo>
                      <a:pt x="4587" y="657"/>
                    </a:lnTo>
                    <a:lnTo>
                      <a:pt x="4587" y="682"/>
                    </a:lnTo>
                    <a:lnTo>
                      <a:pt x="4587" y="708"/>
                    </a:lnTo>
                    <a:lnTo>
                      <a:pt x="4587" y="734"/>
                    </a:lnTo>
                    <a:lnTo>
                      <a:pt x="4587" y="760"/>
                    </a:lnTo>
                    <a:lnTo>
                      <a:pt x="4587" y="786"/>
                    </a:lnTo>
                    <a:lnTo>
                      <a:pt x="4595" y="786"/>
                    </a:lnTo>
                    <a:lnTo>
                      <a:pt x="4604" y="786"/>
                    </a:lnTo>
                    <a:lnTo>
                      <a:pt x="4604" y="794"/>
                    </a:lnTo>
                    <a:lnTo>
                      <a:pt x="4604" y="803"/>
                    </a:lnTo>
                    <a:lnTo>
                      <a:pt x="4595" y="803"/>
                    </a:lnTo>
                    <a:lnTo>
                      <a:pt x="4587" y="803"/>
                    </a:lnTo>
                    <a:lnTo>
                      <a:pt x="4587" y="821"/>
                    </a:lnTo>
                    <a:lnTo>
                      <a:pt x="4587" y="838"/>
                    </a:lnTo>
                    <a:lnTo>
                      <a:pt x="4587" y="855"/>
                    </a:lnTo>
                    <a:lnTo>
                      <a:pt x="4587" y="873"/>
                    </a:lnTo>
                    <a:lnTo>
                      <a:pt x="4595" y="873"/>
                    </a:lnTo>
                    <a:lnTo>
                      <a:pt x="4604" y="873"/>
                    </a:lnTo>
                    <a:lnTo>
                      <a:pt x="4604" y="882"/>
                    </a:lnTo>
                    <a:lnTo>
                      <a:pt x="4604" y="890"/>
                    </a:lnTo>
                    <a:lnTo>
                      <a:pt x="4595" y="890"/>
                    </a:lnTo>
                    <a:lnTo>
                      <a:pt x="4587" y="890"/>
                    </a:lnTo>
                    <a:lnTo>
                      <a:pt x="4587" y="932"/>
                    </a:lnTo>
                    <a:lnTo>
                      <a:pt x="4587" y="974"/>
                    </a:lnTo>
                    <a:lnTo>
                      <a:pt x="4587" y="1016"/>
                    </a:lnTo>
                    <a:lnTo>
                      <a:pt x="4587" y="1057"/>
                    </a:lnTo>
                    <a:lnTo>
                      <a:pt x="4587" y="1098"/>
                    </a:lnTo>
                    <a:lnTo>
                      <a:pt x="4587" y="1139"/>
                    </a:lnTo>
                    <a:lnTo>
                      <a:pt x="4587" y="1181"/>
                    </a:lnTo>
                    <a:lnTo>
                      <a:pt x="4587" y="1222"/>
                    </a:lnTo>
                    <a:lnTo>
                      <a:pt x="4595" y="1222"/>
                    </a:lnTo>
                    <a:lnTo>
                      <a:pt x="4604" y="1222"/>
                    </a:lnTo>
                    <a:lnTo>
                      <a:pt x="4604" y="1234"/>
                    </a:lnTo>
                    <a:lnTo>
                      <a:pt x="4604" y="1251"/>
                    </a:lnTo>
                    <a:lnTo>
                      <a:pt x="4595" y="1251"/>
                    </a:lnTo>
                    <a:lnTo>
                      <a:pt x="4587" y="1251"/>
                    </a:lnTo>
                    <a:lnTo>
                      <a:pt x="4587" y="1295"/>
                    </a:lnTo>
                    <a:lnTo>
                      <a:pt x="4587" y="1339"/>
                    </a:lnTo>
                    <a:lnTo>
                      <a:pt x="4587" y="1383"/>
                    </a:lnTo>
                    <a:lnTo>
                      <a:pt x="4587" y="1426"/>
                    </a:lnTo>
                    <a:lnTo>
                      <a:pt x="4587" y="1470"/>
                    </a:lnTo>
                    <a:lnTo>
                      <a:pt x="4587" y="1513"/>
                    </a:lnTo>
                    <a:lnTo>
                      <a:pt x="4587" y="1557"/>
                    </a:lnTo>
                    <a:lnTo>
                      <a:pt x="4587" y="1600"/>
                    </a:lnTo>
                    <a:lnTo>
                      <a:pt x="4595" y="1600"/>
                    </a:lnTo>
                    <a:lnTo>
                      <a:pt x="4604" y="1600"/>
                    </a:lnTo>
                    <a:lnTo>
                      <a:pt x="4604" y="1609"/>
                    </a:lnTo>
                    <a:lnTo>
                      <a:pt x="4604" y="1618"/>
                    </a:lnTo>
                    <a:lnTo>
                      <a:pt x="4595" y="1618"/>
                    </a:lnTo>
                    <a:lnTo>
                      <a:pt x="4587" y="1618"/>
                    </a:lnTo>
                    <a:lnTo>
                      <a:pt x="4587" y="1635"/>
                    </a:lnTo>
                    <a:lnTo>
                      <a:pt x="4587" y="1653"/>
                    </a:lnTo>
                    <a:lnTo>
                      <a:pt x="4587" y="1670"/>
                    </a:lnTo>
                    <a:lnTo>
                      <a:pt x="4587" y="1689"/>
                    </a:lnTo>
                    <a:lnTo>
                      <a:pt x="4595" y="1689"/>
                    </a:lnTo>
                    <a:lnTo>
                      <a:pt x="4604" y="1689"/>
                    </a:lnTo>
                    <a:lnTo>
                      <a:pt x="4604" y="1697"/>
                    </a:lnTo>
                    <a:lnTo>
                      <a:pt x="4604" y="1706"/>
                    </a:lnTo>
                    <a:lnTo>
                      <a:pt x="4595" y="1706"/>
                    </a:lnTo>
                    <a:lnTo>
                      <a:pt x="4587" y="1706"/>
                    </a:lnTo>
                    <a:lnTo>
                      <a:pt x="4587" y="1763"/>
                    </a:lnTo>
                    <a:lnTo>
                      <a:pt x="4587" y="1820"/>
                    </a:lnTo>
                    <a:lnTo>
                      <a:pt x="4587" y="1878"/>
                    </a:lnTo>
                    <a:lnTo>
                      <a:pt x="4587" y="1936"/>
                    </a:lnTo>
                    <a:lnTo>
                      <a:pt x="4587" y="1995"/>
                    </a:lnTo>
                    <a:lnTo>
                      <a:pt x="4587" y="2054"/>
                    </a:lnTo>
                    <a:lnTo>
                      <a:pt x="4587" y="2113"/>
                    </a:lnTo>
                    <a:lnTo>
                      <a:pt x="4587" y="2171"/>
                    </a:lnTo>
                    <a:lnTo>
                      <a:pt x="4591" y="2172"/>
                    </a:lnTo>
                    <a:lnTo>
                      <a:pt x="4595" y="2175"/>
                    </a:lnTo>
                    <a:lnTo>
                      <a:pt x="4600" y="2179"/>
                    </a:lnTo>
                    <a:lnTo>
                      <a:pt x="4604" y="2183"/>
                    </a:lnTo>
                    <a:lnTo>
                      <a:pt x="4595" y="2183"/>
                    </a:lnTo>
                    <a:lnTo>
                      <a:pt x="4587" y="2183"/>
                    </a:lnTo>
                    <a:lnTo>
                      <a:pt x="4587" y="2229"/>
                    </a:lnTo>
                    <a:lnTo>
                      <a:pt x="4587" y="2275"/>
                    </a:lnTo>
                    <a:lnTo>
                      <a:pt x="4587" y="2321"/>
                    </a:lnTo>
                    <a:lnTo>
                      <a:pt x="4587" y="2367"/>
                    </a:lnTo>
                    <a:lnTo>
                      <a:pt x="4587" y="2413"/>
                    </a:lnTo>
                    <a:lnTo>
                      <a:pt x="4587" y="2461"/>
                    </a:lnTo>
                    <a:lnTo>
                      <a:pt x="4587" y="2507"/>
                    </a:lnTo>
                    <a:lnTo>
                      <a:pt x="4587" y="2553"/>
                    </a:lnTo>
                    <a:lnTo>
                      <a:pt x="4587" y="2600"/>
                    </a:lnTo>
                    <a:lnTo>
                      <a:pt x="4587" y="2647"/>
                    </a:lnTo>
                    <a:lnTo>
                      <a:pt x="4587" y="2693"/>
                    </a:lnTo>
                    <a:lnTo>
                      <a:pt x="4587" y="2740"/>
                    </a:lnTo>
                    <a:lnTo>
                      <a:pt x="4587" y="2788"/>
                    </a:lnTo>
                    <a:lnTo>
                      <a:pt x="4587" y="2835"/>
                    </a:lnTo>
                    <a:lnTo>
                      <a:pt x="4587" y="2881"/>
                    </a:lnTo>
                    <a:lnTo>
                      <a:pt x="4587" y="2928"/>
                    </a:lnTo>
                    <a:lnTo>
                      <a:pt x="4579" y="2928"/>
                    </a:lnTo>
                    <a:lnTo>
                      <a:pt x="4575" y="2928"/>
                    </a:lnTo>
                    <a:lnTo>
                      <a:pt x="4575" y="2919"/>
                    </a:lnTo>
                    <a:lnTo>
                      <a:pt x="4575" y="2911"/>
                    </a:lnTo>
                    <a:lnTo>
                      <a:pt x="4566" y="2907"/>
                    </a:lnTo>
                    <a:lnTo>
                      <a:pt x="4558" y="2903"/>
                    </a:lnTo>
                    <a:lnTo>
                      <a:pt x="4551" y="2900"/>
                    </a:lnTo>
                    <a:lnTo>
                      <a:pt x="4546" y="2899"/>
                    </a:lnTo>
                    <a:lnTo>
                      <a:pt x="4546" y="2882"/>
                    </a:lnTo>
                    <a:lnTo>
                      <a:pt x="4546" y="2870"/>
                    </a:lnTo>
                    <a:lnTo>
                      <a:pt x="4537" y="2870"/>
                    </a:lnTo>
                    <a:lnTo>
                      <a:pt x="4529" y="2870"/>
                    </a:lnTo>
                    <a:lnTo>
                      <a:pt x="4524" y="2866"/>
                    </a:lnTo>
                    <a:lnTo>
                      <a:pt x="4521" y="2861"/>
                    </a:lnTo>
                    <a:lnTo>
                      <a:pt x="4518" y="2857"/>
                    </a:lnTo>
                    <a:lnTo>
                      <a:pt x="4517" y="2853"/>
                    </a:lnTo>
                    <a:lnTo>
                      <a:pt x="4517" y="2836"/>
                    </a:lnTo>
                    <a:lnTo>
                      <a:pt x="4517" y="2824"/>
                    </a:lnTo>
                    <a:lnTo>
                      <a:pt x="4508" y="2824"/>
                    </a:lnTo>
                    <a:lnTo>
                      <a:pt x="4500" y="2824"/>
                    </a:lnTo>
                    <a:lnTo>
                      <a:pt x="4500" y="2807"/>
                    </a:lnTo>
                    <a:lnTo>
                      <a:pt x="4500" y="2795"/>
                    </a:lnTo>
                    <a:lnTo>
                      <a:pt x="4492" y="2787"/>
                    </a:lnTo>
                    <a:lnTo>
                      <a:pt x="4488" y="2783"/>
                    </a:lnTo>
                    <a:lnTo>
                      <a:pt x="4479" y="2783"/>
                    </a:lnTo>
                    <a:lnTo>
                      <a:pt x="4470" y="2783"/>
                    </a:lnTo>
                    <a:lnTo>
                      <a:pt x="4470" y="2773"/>
                    </a:lnTo>
                    <a:lnTo>
                      <a:pt x="4470" y="2763"/>
                    </a:lnTo>
                    <a:lnTo>
                      <a:pt x="4469" y="2759"/>
                    </a:lnTo>
                    <a:lnTo>
                      <a:pt x="4467" y="2756"/>
                    </a:lnTo>
                    <a:lnTo>
                      <a:pt x="4463" y="2754"/>
                    </a:lnTo>
                    <a:lnTo>
                      <a:pt x="4458" y="2753"/>
                    </a:lnTo>
                    <a:lnTo>
                      <a:pt x="4458" y="2744"/>
                    </a:lnTo>
                    <a:lnTo>
                      <a:pt x="4458" y="2736"/>
                    </a:lnTo>
                    <a:lnTo>
                      <a:pt x="4449" y="2736"/>
                    </a:lnTo>
                    <a:lnTo>
                      <a:pt x="4441" y="2736"/>
                    </a:lnTo>
                    <a:lnTo>
                      <a:pt x="4441" y="2719"/>
                    </a:lnTo>
                    <a:lnTo>
                      <a:pt x="4441" y="2707"/>
                    </a:lnTo>
                    <a:lnTo>
                      <a:pt x="4433" y="2699"/>
                    </a:lnTo>
                    <a:lnTo>
                      <a:pt x="4429" y="2695"/>
                    </a:lnTo>
                    <a:lnTo>
                      <a:pt x="4420" y="2695"/>
                    </a:lnTo>
                    <a:lnTo>
                      <a:pt x="4412" y="2695"/>
                    </a:lnTo>
                    <a:lnTo>
                      <a:pt x="4412" y="2686"/>
                    </a:lnTo>
                    <a:lnTo>
                      <a:pt x="4412" y="2676"/>
                    </a:lnTo>
                    <a:lnTo>
                      <a:pt x="4411" y="2672"/>
                    </a:lnTo>
                    <a:lnTo>
                      <a:pt x="4409" y="2669"/>
                    </a:lnTo>
                    <a:lnTo>
                      <a:pt x="4405" y="2667"/>
                    </a:lnTo>
                    <a:lnTo>
                      <a:pt x="4400" y="2666"/>
                    </a:lnTo>
                    <a:lnTo>
                      <a:pt x="4400" y="2649"/>
                    </a:lnTo>
                    <a:lnTo>
                      <a:pt x="4400" y="2637"/>
                    </a:lnTo>
                    <a:lnTo>
                      <a:pt x="4391" y="2637"/>
                    </a:lnTo>
                    <a:lnTo>
                      <a:pt x="4382" y="2637"/>
                    </a:lnTo>
                    <a:lnTo>
                      <a:pt x="4383" y="2628"/>
                    </a:lnTo>
                    <a:lnTo>
                      <a:pt x="4383" y="2618"/>
                    </a:lnTo>
                    <a:lnTo>
                      <a:pt x="4382" y="2614"/>
                    </a:lnTo>
                    <a:lnTo>
                      <a:pt x="4380" y="2611"/>
                    </a:lnTo>
                    <a:lnTo>
                      <a:pt x="4376" y="2609"/>
                    </a:lnTo>
                    <a:lnTo>
                      <a:pt x="4371" y="2608"/>
                    </a:lnTo>
                    <a:lnTo>
                      <a:pt x="4371" y="2591"/>
                    </a:lnTo>
                    <a:lnTo>
                      <a:pt x="4371" y="2579"/>
                    </a:lnTo>
                    <a:lnTo>
                      <a:pt x="4362" y="2579"/>
                    </a:lnTo>
                    <a:lnTo>
                      <a:pt x="4354" y="2579"/>
                    </a:lnTo>
                    <a:lnTo>
                      <a:pt x="4349" y="2574"/>
                    </a:lnTo>
                    <a:lnTo>
                      <a:pt x="4345" y="2570"/>
                    </a:lnTo>
                    <a:lnTo>
                      <a:pt x="4343" y="2566"/>
                    </a:lnTo>
                    <a:lnTo>
                      <a:pt x="4342" y="2561"/>
                    </a:lnTo>
                    <a:lnTo>
                      <a:pt x="4342" y="2545"/>
                    </a:lnTo>
                    <a:lnTo>
                      <a:pt x="4342" y="2532"/>
                    </a:lnTo>
                    <a:lnTo>
                      <a:pt x="4333" y="2528"/>
                    </a:lnTo>
                    <a:lnTo>
                      <a:pt x="4325" y="2524"/>
                    </a:lnTo>
                    <a:lnTo>
                      <a:pt x="4317" y="2522"/>
                    </a:lnTo>
                    <a:lnTo>
                      <a:pt x="4312" y="2521"/>
                    </a:lnTo>
                    <a:lnTo>
                      <a:pt x="4312" y="2512"/>
                    </a:lnTo>
                    <a:lnTo>
                      <a:pt x="4312" y="2503"/>
                    </a:lnTo>
                    <a:lnTo>
                      <a:pt x="4303" y="2503"/>
                    </a:lnTo>
                    <a:lnTo>
                      <a:pt x="4294" y="2503"/>
                    </a:lnTo>
                    <a:lnTo>
                      <a:pt x="4290" y="2508"/>
                    </a:lnTo>
                    <a:lnTo>
                      <a:pt x="4286" y="2512"/>
                    </a:lnTo>
                    <a:lnTo>
                      <a:pt x="4284" y="2516"/>
                    </a:lnTo>
                    <a:lnTo>
                      <a:pt x="4283" y="2521"/>
                    </a:lnTo>
                    <a:lnTo>
                      <a:pt x="4283" y="2533"/>
                    </a:lnTo>
                    <a:lnTo>
                      <a:pt x="4283" y="2550"/>
                    </a:lnTo>
                    <a:lnTo>
                      <a:pt x="4274" y="2551"/>
                    </a:lnTo>
                    <a:lnTo>
                      <a:pt x="4266" y="2553"/>
                    </a:lnTo>
                    <a:lnTo>
                      <a:pt x="4259" y="2557"/>
                    </a:lnTo>
                    <a:lnTo>
                      <a:pt x="4254" y="2561"/>
                    </a:lnTo>
                    <a:lnTo>
                      <a:pt x="4254" y="2574"/>
                    </a:lnTo>
                    <a:lnTo>
                      <a:pt x="4254" y="2590"/>
                    </a:lnTo>
                    <a:lnTo>
                      <a:pt x="4245" y="2590"/>
                    </a:lnTo>
                    <a:lnTo>
                      <a:pt x="4236" y="2590"/>
                    </a:lnTo>
                    <a:lnTo>
                      <a:pt x="4237" y="2600"/>
                    </a:lnTo>
                    <a:lnTo>
                      <a:pt x="4237" y="2609"/>
                    </a:lnTo>
                    <a:lnTo>
                      <a:pt x="4236" y="2613"/>
                    </a:lnTo>
                    <a:lnTo>
                      <a:pt x="4234" y="2617"/>
                    </a:lnTo>
                    <a:lnTo>
                      <a:pt x="4230" y="2619"/>
                    </a:lnTo>
                    <a:lnTo>
                      <a:pt x="4225" y="2619"/>
                    </a:lnTo>
                    <a:lnTo>
                      <a:pt x="4225" y="2628"/>
                    </a:lnTo>
                    <a:lnTo>
                      <a:pt x="4225" y="2637"/>
                    </a:lnTo>
                    <a:lnTo>
                      <a:pt x="4216" y="2637"/>
                    </a:lnTo>
                    <a:lnTo>
                      <a:pt x="4207" y="2637"/>
                    </a:lnTo>
                    <a:lnTo>
                      <a:pt x="4208" y="2646"/>
                    </a:lnTo>
                    <a:lnTo>
                      <a:pt x="4208" y="2656"/>
                    </a:lnTo>
                    <a:lnTo>
                      <a:pt x="4207" y="2660"/>
                    </a:lnTo>
                    <a:lnTo>
                      <a:pt x="4205" y="2663"/>
                    </a:lnTo>
                    <a:lnTo>
                      <a:pt x="4201" y="2665"/>
                    </a:lnTo>
                    <a:lnTo>
                      <a:pt x="4196" y="2666"/>
                    </a:lnTo>
                    <a:lnTo>
                      <a:pt x="4196" y="2678"/>
                    </a:lnTo>
                    <a:lnTo>
                      <a:pt x="4196" y="2695"/>
                    </a:lnTo>
                    <a:lnTo>
                      <a:pt x="4187" y="2696"/>
                    </a:lnTo>
                    <a:lnTo>
                      <a:pt x="4179" y="2699"/>
                    </a:lnTo>
                    <a:lnTo>
                      <a:pt x="4172" y="2702"/>
                    </a:lnTo>
                    <a:lnTo>
                      <a:pt x="4166" y="2707"/>
                    </a:lnTo>
                    <a:lnTo>
                      <a:pt x="4166" y="2719"/>
                    </a:lnTo>
                    <a:lnTo>
                      <a:pt x="4166" y="2736"/>
                    </a:lnTo>
                    <a:lnTo>
                      <a:pt x="4157" y="2736"/>
                    </a:lnTo>
                    <a:lnTo>
                      <a:pt x="4148" y="2736"/>
                    </a:lnTo>
                    <a:lnTo>
                      <a:pt x="4149" y="2745"/>
                    </a:lnTo>
                    <a:lnTo>
                      <a:pt x="4149" y="2754"/>
                    </a:lnTo>
                    <a:lnTo>
                      <a:pt x="4148" y="2759"/>
                    </a:lnTo>
                    <a:lnTo>
                      <a:pt x="4146" y="2762"/>
                    </a:lnTo>
                    <a:lnTo>
                      <a:pt x="4142" y="2764"/>
                    </a:lnTo>
                    <a:lnTo>
                      <a:pt x="4137" y="2765"/>
                    </a:lnTo>
                    <a:lnTo>
                      <a:pt x="4137" y="2773"/>
                    </a:lnTo>
                    <a:lnTo>
                      <a:pt x="4137" y="2783"/>
                    </a:lnTo>
                    <a:lnTo>
                      <a:pt x="4128" y="2783"/>
                    </a:lnTo>
                    <a:lnTo>
                      <a:pt x="4119" y="2783"/>
                    </a:lnTo>
                    <a:lnTo>
                      <a:pt x="4119" y="2795"/>
                    </a:lnTo>
                    <a:lnTo>
                      <a:pt x="4119" y="2812"/>
                    </a:lnTo>
                    <a:lnTo>
                      <a:pt x="4115" y="2813"/>
                    </a:lnTo>
                    <a:lnTo>
                      <a:pt x="4111" y="2816"/>
                    </a:lnTo>
                    <a:lnTo>
                      <a:pt x="4109" y="2819"/>
                    </a:lnTo>
                    <a:lnTo>
                      <a:pt x="4108" y="2824"/>
                    </a:lnTo>
                    <a:lnTo>
                      <a:pt x="4099" y="2824"/>
                    </a:lnTo>
                    <a:lnTo>
                      <a:pt x="4090" y="2824"/>
                    </a:lnTo>
                    <a:lnTo>
                      <a:pt x="4091" y="2833"/>
                    </a:lnTo>
                    <a:lnTo>
                      <a:pt x="4091" y="2842"/>
                    </a:lnTo>
                    <a:lnTo>
                      <a:pt x="4090" y="2847"/>
                    </a:lnTo>
                    <a:lnTo>
                      <a:pt x="4088" y="2850"/>
                    </a:lnTo>
                    <a:lnTo>
                      <a:pt x="4084" y="2852"/>
                    </a:lnTo>
                    <a:lnTo>
                      <a:pt x="4079" y="2853"/>
                    </a:lnTo>
                    <a:lnTo>
                      <a:pt x="4079" y="2865"/>
                    </a:lnTo>
                    <a:lnTo>
                      <a:pt x="4079" y="2882"/>
                    </a:lnTo>
                    <a:lnTo>
                      <a:pt x="4070" y="2882"/>
                    </a:lnTo>
                    <a:lnTo>
                      <a:pt x="4061" y="2882"/>
                    </a:lnTo>
                    <a:lnTo>
                      <a:pt x="4057" y="2886"/>
                    </a:lnTo>
                    <a:lnTo>
                      <a:pt x="4053" y="2890"/>
                    </a:lnTo>
                    <a:lnTo>
                      <a:pt x="4051" y="2895"/>
                    </a:lnTo>
                    <a:lnTo>
                      <a:pt x="4050" y="2899"/>
                    </a:lnTo>
                    <a:lnTo>
                      <a:pt x="4050" y="2912"/>
                    </a:lnTo>
                    <a:lnTo>
                      <a:pt x="4050" y="2928"/>
                    </a:lnTo>
                    <a:lnTo>
                      <a:pt x="4033" y="2928"/>
                    </a:lnTo>
                    <a:lnTo>
                      <a:pt x="4021" y="2928"/>
                    </a:lnTo>
                    <a:lnTo>
                      <a:pt x="4021" y="2919"/>
                    </a:lnTo>
                    <a:lnTo>
                      <a:pt x="4021" y="2911"/>
                    </a:lnTo>
                    <a:lnTo>
                      <a:pt x="4011" y="2911"/>
                    </a:lnTo>
                    <a:lnTo>
                      <a:pt x="4002" y="2911"/>
                    </a:lnTo>
                    <a:lnTo>
                      <a:pt x="4002" y="2894"/>
                    </a:lnTo>
                    <a:lnTo>
                      <a:pt x="4002" y="2882"/>
                    </a:lnTo>
                    <a:lnTo>
                      <a:pt x="3994" y="2874"/>
                    </a:lnTo>
                    <a:lnTo>
                      <a:pt x="3991" y="2870"/>
                    </a:lnTo>
                    <a:lnTo>
                      <a:pt x="3982" y="2870"/>
                    </a:lnTo>
                    <a:lnTo>
                      <a:pt x="3973" y="2870"/>
                    </a:lnTo>
                    <a:lnTo>
                      <a:pt x="3974" y="2861"/>
                    </a:lnTo>
                    <a:lnTo>
                      <a:pt x="3974" y="2851"/>
                    </a:lnTo>
                    <a:lnTo>
                      <a:pt x="3973" y="2847"/>
                    </a:lnTo>
                    <a:lnTo>
                      <a:pt x="3971" y="2844"/>
                    </a:lnTo>
                    <a:lnTo>
                      <a:pt x="3967" y="2842"/>
                    </a:lnTo>
                    <a:lnTo>
                      <a:pt x="3962" y="2841"/>
                    </a:lnTo>
                    <a:lnTo>
                      <a:pt x="3962" y="2832"/>
                    </a:lnTo>
                    <a:lnTo>
                      <a:pt x="3962" y="2824"/>
                    </a:lnTo>
                    <a:lnTo>
                      <a:pt x="3953" y="2824"/>
                    </a:lnTo>
                    <a:lnTo>
                      <a:pt x="3944" y="2824"/>
                    </a:lnTo>
                    <a:lnTo>
                      <a:pt x="3945" y="2814"/>
                    </a:lnTo>
                    <a:lnTo>
                      <a:pt x="3945" y="2805"/>
                    </a:lnTo>
                    <a:lnTo>
                      <a:pt x="3944" y="2801"/>
                    </a:lnTo>
                    <a:lnTo>
                      <a:pt x="3942" y="2798"/>
                    </a:lnTo>
                    <a:lnTo>
                      <a:pt x="3938" y="2795"/>
                    </a:lnTo>
                    <a:lnTo>
                      <a:pt x="3933" y="2795"/>
                    </a:lnTo>
                    <a:lnTo>
                      <a:pt x="3933" y="2777"/>
                    </a:lnTo>
                    <a:lnTo>
                      <a:pt x="3933" y="2765"/>
                    </a:lnTo>
                    <a:lnTo>
                      <a:pt x="3924" y="2760"/>
                    </a:lnTo>
                    <a:lnTo>
                      <a:pt x="3916" y="2757"/>
                    </a:lnTo>
                    <a:lnTo>
                      <a:pt x="3909" y="2754"/>
                    </a:lnTo>
                    <a:lnTo>
                      <a:pt x="3904" y="2753"/>
                    </a:lnTo>
                    <a:lnTo>
                      <a:pt x="3904" y="2736"/>
                    </a:lnTo>
                    <a:lnTo>
                      <a:pt x="3904" y="2724"/>
                    </a:lnTo>
                    <a:lnTo>
                      <a:pt x="3895" y="2724"/>
                    </a:lnTo>
                    <a:lnTo>
                      <a:pt x="3886" y="2724"/>
                    </a:lnTo>
                    <a:lnTo>
                      <a:pt x="3887" y="2715"/>
                    </a:lnTo>
                    <a:lnTo>
                      <a:pt x="3887" y="2705"/>
                    </a:lnTo>
                    <a:lnTo>
                      <a:pt x="3886" y="2701"/>
                    </a:lnTo>
                    <a:lnTo>
                      <a:pt x="3884" y="2698"/>
                    </a:lnTo>
                    <a:lnTo>
                      <a:pt x="3880" y="2696"/>
                    </a:lnTo>
                    <a:lnTo>
                      <a:pt x="3874" y="2695"/>
                    </a:lnTo>
                    <a:lnTo>
                      <a:pt x="3874" y="2678"/>
                    </a:lnTo>
                    <a:lnTo>
                      <a:pt x="3874" y="2666"/>
                    </a:lnTo>
                    <a:lnTo>
                      <a:pt x="3865" y="2666"/>
                    </a:lnTo>
                    <a:lnTo>
                      <a:pt x="3856" y="2666"/>
                    </a:lnTo>
                    <a:lnTo>
                      <a:pt x="3852" y="2662"/>
                    </a:lnTo>
                    <a:lnTo>
                      <a:pt x="3848" y="2657"/>
                    </a:lnTo>
                    <a:lnTo>
                      <a:pt x="3845" y="2653"/>
                    </a:lnTo>
                    <a:lnTo>
                      <a:pt x="3844" y="2648"/>
                    </a:lnTo>
                    <a:lnTo>
                      <a:pt x="3844" y="2632"/>
                    </a:lnTo>
                    <a:lnTo>
                      <a:pt x="3844" y="2619"/>
                    </a:lnTo>
                    <a:lnTo>
                      <a:pt x="3836" y="2615"/>
                    </a:lnTo>
                    <a:lnTo>
                      <a:pt x="3828" y="2611"/>
                    </a:lnTo>
                    <a:lnTo>
                      <a:pt x="3821" y="2609"/>
                    </a:lnTo>
                    <a:lnTo>
                      <a:pt x="3815" y="2608"/>
                    </a:lnTo>
                    <a:lnTo>
                      <a:pt x="3815" y="2595"/>
                    </a:lnTo>
                    <a:lnTo>
                      <a:pt x="3815" y="2582"/>
                    </a:lnTo>
                    <a:lnTo>
                      <a:pt x="3815" y="2571"/>
                    </a:lnTo>
                    <a:lnTo>
                      <a:pt x="3815" y="2561"/>
                    </a:lnTo>
                    <a:lnTo>
                      <a:pt x="3807" y="2557"/>
                    </a:lnTo>
                    <a:lnTo>
                      <a:pt x="3799" y="2553"/>
                    </a:lnTo>
                    <a:lnTo>
                      <a:pt x="3792" y="2551"/>
                    </a:lnTo>
                    <a:lnTo>
                      <a:pt x="3786" y="2550"/>
                    </a:lnTo>
                    <a:lnTo>
                      <a:pt x="3786" y="2541"/>
                    </a:lnTo>
                    <a:lnTo>
                      <a:pt x="3786" y="2532"/>
                    </a:lnTo>
                    <a:lnTo>
                      <a:pt x="3778" y="2532"/>
                    </a:lnTo>
                    <a:lnTo>
                      <a:pt x="3769" y="2532"/>
                    </a:lnTo>
                    <a:lnTo>
                      <a:pt x="3769" y="2516"/>
                    </a:lnTo>
                    <a:lnTo>
                      <a:pt x="3769" y="2503"/>
                    </a:lnTo>
                    <a:lnTo>
                      <a:pt x="3757" y="2503"/>
                    </a:lnTo>
                    <a:lnTo>
                      <a:pt x="3746" y="2503"/>
                    </a:lnTo>
                    <a:lnTo>
                      <a:pt x="3737" y="2503"/>
                    </a:lnTo>
                    <a:lnTo>
                      <a:pt x="3728" y="2503"/>
                    </a:lnTo>
                    <a:lnTo>
                      <a:pt x="3728" y="2512"/>
                    </a:lnTo>
                    <a:lnTo>
                      <a:pt x="3728" y="2521"/>
                    </a:lnTo>
                    <a:lnTo>
                      <a:pt x="3720" y="2521"/>
                    </a:lnTo>
                    <a:lnTo>
                      <a:pt x="3710" y="2521"/>
                    </a:lnTo>
                    <a:lnTo>
                      <a:pt x="3710" y="2532"/>
                    </a:lnTo>
                    <a:lnTo>
                      <a:pt x="3711" y="2545"/>
                    </a:lnTo>
                    <a:lnTo>
                      <a:pt x="3710" y="2552"/>
                    </a:lnTo>
                    <a:lnTo>
                      <a:pt x="3707" y="2557"/>
                    </a:lnTo>
                    <a:lnTo>
                      <a:pt x="3706" y="2559"/>
                    </a:lnTo>
                    <a:lnTo>
                      <a:pt x="3704" y="2560"/>
                    </a:lnTo>
                    <a:lnTo>
                      <a:pt x="3701" y="2561"/>
                    </a:lnTo>
                    <a:lnTo>
                      <a:pt x="3698" y="2561"/>
                    </a:lnTo>
                    <a:lnTo>
                      <a:pt x="3698" y="2570"/>
                    </a:lnTo>
                    <a:lnTo>
                      <a:pt x="3698" y="2579"/>
                    </a:lnTo>
                    <a:lnTo>
                      <a:pt x="3690" y="2579"/>
                    </a:lnTo>
                    <a:lnTo>
                      <a:pt x="3681" y="2579"/>
                    </a:lnTo>
                    <a:lnTo>
                      <a:pt x="3681" y="2588"/>
                    </a:lnTo>
                    <a:lnTo>
                      <a:pt x="3682" y="2598"/>
                    </a:lnTo>
                    <a:lnTo>
                      <a:pt x="3681" y="2602"/>
                    </a:lnTo>
                    <a:lnTo>
                      <a:pt x="3678" y="2605"/>
                    </a:lnTo>
                    <a:lnTo>
                      <a:pt x="3675" y="2607"/>
                    </a:lnTo>
                    <a:lnTo>
                      <a:pt x="3669" y="2608"/>
                    </a:lnTo>
                    <a:lnTo>
                      <a:pt x="3669" y="2620"/>
                    </a:lnTo>
                    <a:lnTo>
                      <a:pt x="3669" y="2637"/>
                    </a:lnTo>
                    <a:lnTo>
                      <a:pt x="3661" y="2638"/>
                    </a:lnTo>
                    <a:lnTo>
                      <a:pt x="3653" y="2641"/>
                    </a:lnTo>
                    <a:lnTo>
                      <a:pt x="3646" y="2644"/>
                    </a:lnTo>
                    <a:lnTo>
                      <a:pt x="3640" y="2648"/>
                    </a:lnTo>
                    <a:lnTo>
                      <a:pt x="3640" y="2661"/>
                    </a:lnTo>
                    <a:lnTo>
                      <a:pt x="3640" y="2677"/>
                    </a:lnTo>
                    <a:lnTo>
                      <a:pt x="3631" y="2677"/>
                    </a:lnTo>
                    <a:lnTo>
                      <a:pt x="3623" y="2677"/>
                    </a:lnTo>
                    <a:lnTo>
                      <a:pt x="3623" y="2687"/>
                    </a:lnTo>
                    <a:lnTo>
                      <a:pt x="3623" y="2696"/>
                    </a:lnTo>
                    <a:lnTo>
                      <a:pt x="3622" y="2701"/>
                    </a:lnTo>
                    <a:lnTo>
                      <a:pt x="3620" y="2704"/>
                    </a:lnTo>
                    <a:lnTo>
                      <a:pt x="3617" y="2706"/>
                    </a:lnTo>
                    <a:lnTo>
                      <a:pt x="3611" y="2707"/>
                    </a:lnTo>
                    <a:lnTo>
                      <a:pt x="3611" y="2715"/>
                    </a:lnTo>
                    <a:lnTo>
                      <a:pt x="3611" y="2724"/>
                    </a:lnTo>
                    <a:lnTo>
                      <a:pt x="3602" y="2724"/>
                    </a:lnTo>
                    <a:lnTo>
                      <a:pt x="3594" y="2724"/>
                    </a:lnTo>
                    <a:lnTo>
                      <a:pt x="3594" y="2735"/>
                    </a:lnTo>
                    <a:lnTo>
                      <a:pt x="3594" y="2749"/>
                    </a:lnTo>
                    <a:lnTo>
                      <a:pt x="3593" y="2755"/>
                    </a:lnTo>
                    <a:lnTo>
                      <a:pt x="3591" y="2760"/>
                    </a:lnTo>
                    <a:lnTo>
                      <a:pt x="3590" y="2762"/>
                    </a:lnTo>
                    <a:lnTo>
                      <a:pt x="3588" y="2763"/>
                    </a:lnTo>
                    <a:lnTo>
                      <a:pt x="3585" y="2764"/>
                    </a:lnTo>
                    <a:lnTo>
                      <a:pt x="3582" y="2765"/>
                    </a:lnTo>
                    <a:lnTo>
                      <a:pt x="3582" y="2773"/>
                    </a:lnTo>
                    <a:lnTo>
                      <a:pt x="3582" y="2783"/>
                    </a:lnTo>
                    <a:lnTo>
                      <a:pt x="3573" y="2784"/>
                    </a:lnTo>
                    <a:lnTo>
                      <a:pt x="3564" y="2787"/>
                    </a:lnTo>
                    <a:lnTo>
                      <a:pt x="3557" y="2790"/>
                    </a:lnTo>
                    <a:lnTo>
                      <a:pt x="3552" y="2795"/>
                    </a:lnTo>
                    <a:lnTo>
                      <a:pt x="3552" y="2807"/>
                    </a:lnTo>
                    <a:lnTo>
                      <a:pt x="3552" y="2824"/>
                    </a:lnTo>
                    <a:lnTo>
                      <a:pt x="3543" y="2824"/>
                    </a:lnTo>
                    <a:lnTo>
                      <a:pt x="3535" y="2824"/>
                    </a:lnTo>
                    <a:lnTo>
                      <a:pt x="3535" y="2833"/>
                    </a:lnTo>
                    <a:lnTo>
                      <a:pt x="3535" y="2842"/>
                    </a:lnTo>
                    <a:lnTo>
                      <a:pt x="3534" y="2847"/>
                    </a:lnTo>
                    <a:lnTo>
                      <a:pt x="3532" y="2850"/>
                    </a:lnTo>
                    <a:lnTo>
                      <a:pt x="3529" y="2852"/>
                    </a:lnTo>
                    <a:lnTo>
                      <a:pt x="3523" y="2853"/>
                    </a:lnTo>
                    <a:lnTo>
                      <a:pt x="3523" y="2861"/>
                    </a:lnTo>
                    <a:lnTo>
                      <a:pt x="3523" y="2870"/>
                    </a:lnTo>
                    <a:lnTo>
                      <a:pt x="3514" y="2870"/>
                    </a:lnTo>
                    <a:lnTo>
                      <a:pt x="3506" y="2870"/>
                    </a:lnTo>
                    <a:lnTo>
                      <a:pt x="3506" y="2882"/>
                    </a:lnTo>
                    <a:lnTo>
                      <a:pt x="3506" y="2899"/>
                    </a:lnTo>
                    <a:lnTo>
                      <a:pt x="3501" y="2900"/>
                    </a:lnTo>
                    <a:lnTo>
                      <a:pt x="3498" y="2903"/>
                    </a:lnTo>
                    <a:lnTo>
                      <a:pt x="3495" y="2907"/>
                    </a:lnTo>
                    <a:lnTo>
                      <a:pt x="3494" y="2911"/>
                    </a:lnTo>
                    <a:lnTo>
                      <a:pt x="3485" y="2911"/>
                    </a:lnTo>
                    <a:lnTo>
                      <a:pt x="3477" y="2911"/>
                    </a:lnTo>
                    <a:lnTo>
                      <a:pt x="3477" y="2923"/>
                    </a:lnTo>
                    <a:lnTo>
                      <a:pt x="3477" y="2940"/>
                    </a:lnTo>
                    <a:lnTo>
                      <a:pt x="3469" y="2932"/>
                    </a:lnTo>
                    <a:lnTo>
                      <a:pt x="3465" y="2928"/>
                    </a:lnTo>
                    <a:lnTo>
                      <a:pt x="3456" y="2928"/>
                    </a:lnTo>
                    <a:lnTo>
                      <a:pt x="3448" y="2928"/>
                    </a:lnTo>
                    <a:lnTo>
                      <a:pt x="3448" y="2919"/>
                    </a:lnTo>
                    <a:lnTo>
                      <a:pt x="3448" y="2909"/>
                    </a:lnTo>
                    <a:lnTo>
                      <a:pt x="3447" y="2905"/>
                    </a:lnTo>
                    <a:lnTo>
                      <a:pt x="3445" y="2902"/>
                    </a:lnTo>
                    <a:lnTo>
                      <a:pt x="3442" y="2900"/>
                    </a:lnTo>
                    <a:lnTo>
                      <a:pt x="3436" y="2899"/>
                    </a:lnTo>
                    <a:lnTo>
                      <a:pt x="3436" y="2890"/>
                    </a:lnTo>
                    <a:lnTo>
                      <a:pt x="3436" y="2882"/>
                    </a:lnTo>
                    <a:lnTo>
                      <a:pt x="3427" y="2882"/>
                    </a:lnTo>
                    <a:lnTo>
                      <a:pt x="3419" y="2882"/>
                    </a:lnTo>
                    <a:lnTo>
                      <a:pt x="3419" y="2865"/>
                    </a:lnTo>
                    <a:lnTo>
                      <a:pt x="3419" y="2853"/>
                    </a:lnTo>
                    <a:lnTo>
                      <a:pt x="3410" y="2845"/>
                    </a:lnTo>
                    <a:lnTo>
                      <a:pt x="3406" y="2841"/>
                    </a:lnTo>
                    <a:lnTo>
                      <a:pt x="3397" y="2841"/>
                    </a:lnTo>
                    <a:lnTo>
                      <a:pt x="3389" y="2841"/>
                    </a:lnTo>
                    <a:lnTo>
                      <a:pt x="3389" y="2832"/>
                    </a:lnTo>
                    <a:lnTo>
                      <a:pt x="3389" y="2822"/>
                    </a:lnTo>
                    <a:lnTo>
                      <a:pt x="3388" y="2818"/>
                    </a:lnTo>
                    <a:lnTo>
                      <a:pt x="3386" y="2815"/>
                    </a:lnTo>
                    <a:lnTo>
                      <a:pt x="3382" y="2813"/>
                    </a:lnTo>
                    <a:lnTo>
                      <a:pt x="3377" y="2812"/>
                    </a:lnTo>
                    <a:lnTo>
                      <a:pt x="3377" y="2795"/>
                    </a:lnTo>
                    <a:lnTo>
                      <a:pt x="3377" y="2783"/>
                    </a:lnTo>
                    <a:lnTo>
                      <a:pt x="3368" y="2783"/>
                    </a:lnTo>
                    <a:lnTo>
                      <a:pt x="3360" y="2783"/>
                    </a:lnTo>
                    <a:lnTo>
                      <a:pt x="3355" y="2778"/>
                    </a:lnTo>
                    <a:lnTo>
                      <a:pt x="3352" y="2773"/>
                    </a:lnTo>
                    <a:lnTo>
                      <a:pt x="3349" y="2769"/>
                    </a:lnTo>
                    <a:lnTo>
                      <a:pt x="3348" y="2765"/>
                    </a:lnTo>
                    <a:lnTo>
                      <a:pt x="3348" y="2748"/>
                    </a:lnTo>
                    <a:lnTo>
                      <a:pt x="3348" y="2736"/>
                    </a:lnTo>
                    <a:lnTo>
                      <a:pt x="3339" y="2731"/>
                    </a:lnTo>
                    <a:lnTo>
                      <a:pt x="3331" y="2728"/>
                    </a:lnTo>
                    <a:lnTo>
                      <a:pt x="3324" y="2725"/>
                    </a:lnTo>
                    <a:lnTo>
                      <a:pt x="3319" y="2724"/>
                    </a:lnTo>
                    <a:lnTo>
                      <a:pt x="3319" y="2707"/>
                    </a:lnTo>
                    <a:lnTo>
                      <a:pt x="3319" y="2695"/>
                    </a:lnTo>
                    <a:lnTo>
                      <a:pt x="3310" y="2695"/>
                    </a:lnTo>
                    <a:lnTo>
                      <a:pt x="3302" y="2695"/>
                    </a:lnTo>
                    <a:lnTo>
                      <a:pt x="3302" y="2686"/>
                    </a:lnTo>
                    <a:lnTo>
                      <a:pt x="3302" y="2676"/>
                    </a:lnTo>
                    <a:lnTo>
                      <a:pt x="3301" y="2672"/>
                    </a:lnTo>
                    <a:lnTo>
                      <a:pt x="3299" y="2669"/>
                    </a:lnTo>
                    <a:lnTo>
                      <a:pt x="3295" y="2667"/>
                    </a:lnTo>
                    <a:lnTo>
                      <a:pt x="3290" y="2666"/>
                    </a:lnTo>
                    <a:lnTo>
                      <a:pt x="3290" y="2657"/>
                    </a:lnTo>
                    <a:lnTo>
                      <a:pt x="3290" y="2648"/>
                    </a:lnTo>
                    <a:lnTo>
                      <a:pt x="3281" y="2648"/>
                    </a:lnTo>
                    <a:lnTo>
                      <a:pt x="3273" y="2648"/>
                    </a:lnTo>
                    <a:lnTo>
                      <a:pt x="3273" y="2632"/>
                    </a:lnTo>
                    <a:lnTo>
                      <a:pt x="3273" y="2619"/>
                    </a:lnTo>
                    <a:lnTo>
                      <a:pt x="3264" y="2611"/>
                    </a:lnTo>
                    <a:lnTo>
                      <a:pt x="3260" y="2608"/>
                    </a:lnTo>
                    <a:lnTo>
                      <a:pt x="3251" y="2608"/>
                    </a:lnTo>
                    <a:lnTo>
                      <a:pt x="3242" y="2608"/>
                    </a:lnTo>
                    <a:lnTo>
                      <a:pt x="3243" y="2598"/>
                    </a:lnTo>
                    <a:lnTo>
                      <a:pt x="3243" y="2589"/>
                    </a:lnTo>
                    <a:lnTo>
                      <a:pt x="3242" y="2585"/>
                    </a:lnTo>
                    <a:lnTo>
                      <a:pt x="3240" y="2582"/>
                    </a:lnTo>
                    <a:lnTo>
                      <a:pt x="3236" y="2580"/>
                    </a:lnTo>
                    <a:lnTo>
                      <a:pt x="3231" y="2579"/>
                    </a:lnTo>
                    <a:lnTo>
                      <a:pt x="3231" y="2562"/>
                    </a:lnTo>
                    <a:lnTo>
                      <a:pt x="3231" y="2550"/>
                    </a:lnTo>
                    <a:lnTo>
                      <a:pt x="3222" y="2550"/>
                    </a:lnTo>
                    <a:lnTo>
                      <a:pt x="3213" y="2550"/>
                    </a:lnTo>
                    <a:lnTo>
                      <a:pt x="3214" y="2540"/>
                    </a:lnTo>
                    <a:lnTo>
                      <a:pt x="3214" y="2531"/>
                    </a:lnTo>
                    <a:lnTo>
                      <a:pt x="3213" y="2527"/>
                    </a:lnTo>
                    <a:lnTo>
                      <a:pt x="3211" y="2524"/>
                    </a:lnTo>
                    <a:lnTo>
                      <a:pt x="3207" y="2522"/>
                    </a:lnTo>
                    <a:lnTo>
                      <a:pt x="3202" y="2521"/>
                    </a:lnTo>
                    <a:lnTo>
                      <a:pt x="3202" y="2512"/>
                    </a:lnTo>
                    <a:lnTo>
                      <a:pt x="3202" y="2503"/>
                    </a:lnTo>
                    <a:lnTo>
                      <a:pt x="3197" y="2499"/>
                    </a:lnTo>
                    <a:lnTo>
                      <a:pt x="3193" y="2495"/>
                    </a:lnTo>
                    <a:lnTo>
                      <a:pt x="3189" y="2493"/>
                    </a:lnTo>
                    <a:lnTo>
                      <a:pt x="3184" y="2492"/>
                    </a:lnTo>
                    <a:lnTo>
                      <a:pt x="3168" y="2492"/>
                    </a:lnTo>
                    <a:lnTo>
                      <a:pt x="3155" y="2492"/>
                    </a:lnTo>
                    <a:lnTo>
                      <a:pt x="3155" y="2504"/>
                    </a:lnTo>
                    <a:lnTo>
                      <a:pt x="3155" y="2521"/>
                    </a:lnTo>
                    <a:lnTo>
                      <a:pt x="3151" y="2522"/>
                    </a:lnTo>
                    <a:lnTo>
                      <a:pt x="3147" y="2524"/>
                    </a:lnTo>
                    <a:lnTo>
                      <a:pt x="3145" y="2528"/>
                    </a:lnTo>
                    <a:lnTo>
                      <a:pt x="3144" y="2532"/>
                    </a:lnTo>
                    <a:lnTo>
                      <a:pt x="3135" y="2532"/>
                    </a:lnTo>
                    <a:lnTo>
                      <a:pt x="3126" y="2532"/>
                    </a:lnTo>
                    <a:lnTo>
                      <a:pt x="3127" y="2542"/>
                    </a:lnTo>
                    <a:lnTo>
                      <a:pt x="3127" y="2551"/>
                    </a:lnTo>
                    <a:lnTo>
                      <a:pt x="3126" y="2555"/>
                    </a:lnTo>
                    <a:lnTo>
                      <a:pt x="3124" y="2559"/>
                    </a:lnTo>
                    <a:lnTo>
                      <a:pt x="3120" y="2561"/>
                    </a:lnTo>
                    <a:lnTo>
                      <a:pt x="3115" y="2561"/>
                    </a:lnTo>
                    <a:lnTo>
                      <a:pt x="3115" y="2570"/>
                    </a:lnTo>
                    <a:lnTo>
                      <a:pt x="3115" y="2579"/>
                    </a:lnTo>
                    <a:lnTo>
                      <a:pt x="3105" y="2580"/>
                    </a:lnTo>
                    <a:lnTo>
                      <a:pt x="3097" y="2582"/>
                    </a:lnTo>
                    <a:lnTo>
                      <a:pt x="3090" y="2586"/>
                    </a:lnTo>
                    <a:lnTo>
                      <a:pt x="3085" y="2590"/>
                    </a:lnTo>
                    <a:lnTo>
                      <a:pt x="3085" y="2600"/>
                    </a:lnTo>
                    <a:lnTo>
                      <a:pt x="3085" y="2612"/>
                    </a:lnTo>
                    <a:lnTo>
                      <a:pt x="3085" y="2624"/>
                    </a:lnTo>
                    <a:lnTo>
                      <a:pt x="3085" y="2637"/>
                    </a:lnTo>
                    <a:lnTo>
                      <a:pt x="3076" y="2637"/>
                    </a:lnTo>
                    <a:lnTo>
                      <a:pt x="3067" y="2637"/>
                    </a:lnTo>
                    <a:lnTo>
                      <a:pt x="3067" y="2649"/>
                    </a:lnTo>
                    <a:lnTo>
                      <a:pt x="3067" y="2666"/>
                    </a:lnTo>
                    <a:lnTo>
                      <a:pt x="3063" y="2667"/>
                    </a:lnTo>
                    <a:lnTo>
                      <a:pt x="3059" y="2670"/>
                    </a:lnTo>
                    <a:lnTo>
                      <a:pt x="3057" y="2673"/>
                    </a:lnTo>
                    <a:lnTo>
                      <a:pt x="3056" y="2677"/>
                    </a:lnTo>
                    <a:lnTo>
                      <a:pt x="3047" y="2677"/>
                    </a:lnTo>
                    <a:lnTo>
                      <a:pt x="3038" y="2677"/>
                    </a:lnTo>
                    <a:lnTo>
                      <a:pt x="3039" y="2687"/>
                    </a:lnTo>
                    <a:lnTo>
                      <a:pt x="3039" y="2696"/>
                    </a:lnTo>
                    <a:lnTo>
                      <a:pt x="3038" y="2701"/>
                    </a:lnTo>
                    <a:lnTo>
                      <a:pt x="3036" y="2704"/>
                    </a:lnTo>
                    <a:lnTo>
                      <a:pt x="3032" y="2706"/>
                    </a:lnTo>
                    <a:lnTo>
                      <a:pt x="3027" y="2707"/>
                    </a:lnTo>
                    <a:lnTo>
                      <a:pt x="3027" y="2719"/>
                    </a:lnTo>
                    <a:lnTo>
                      <a:pt x="3027" y="2736"/>
                    </a:lnTo>
                    <a:lnTo>
                      <a:pt x="3018" y="2736"/>
                    </a:lnTo>
                    <a:lnTo>
                      <a:pt x="3009" y="2736"/>
                    </a:lnTo>
                    <a:lnTo>
                      <a:pt x="3010" y="2745"/>
                    </a:lnTo>
                    <a:lnTo>
                      <a:pt x="3010" y="2754"/>
                    </a:lnTo>
                    <a:lnTo>
                      <a:pt x="3009" y="2759"/>
                    </a:lnTo>
                    <a:lnTo>
                      <a:pt x="3007" y="2762"/>
                    </a:lnTo>
                    <a:lnTo>
                      <a:pt x="3003" y="2764"/>
                    </a:lnTo>
                    <a:lnTo>
                      <a:pt x="2998" y="2765"/>
                    </a:lnTo>
                    <a:lnTo>
                      <a:pt x="2998" y="2773"/>
                    </a:lnTo>
                    <a:lnTo>
                      <a:pt x="2998" y="2783"/>
                    </a:lnTo>
                    <a:lnTo>
                      <a:pt x="2989" y="2783"/>
                    </a:lnTo>
                    <a:lnTo>
                      <a:pt x="2980" y="2783"/>
                    </a:lnTo>
                    <a:lnTo>
                      <a:pt x="2980" y="2795"/>
                    </a:lnTo>
                    <a:lnTo>
                      <a:pt x="2980" y="2812"/>
                    </a:lnTo>
                    <a:lnTo>
                      <a:pt x="2976" y="2813"/>
                    </a:lnTo>
                    <a:lnTo>
                      <a:pt x="2972" y="2816"/>
                    </a:lnTo>
                    <a:lnTo>
                      <a:pt x="2970" y="2819"/>
                    </a:lnTo>
                    <a:lnTo>
                      <a:pt x="2969" y="2824"/>
                    </a:lnTo>
                    <a:lnTo>
                      <a:pt x="2959" y="2824"/>
                    </a:lnTo>
                    <a:lnTo>
                      <a:pt x="2950" y="2824"/>
                    </a:lnTo>
                    <a:lnTo>
                      <a:pt x="2951" y="2833"/>
                    </a:lnTo>
                    <a:lnTo>
                      <a:pt x="2951" y="2842"/>
                    </a:lnTo>
                    <a:lnTo>
                      <a:pt x="2950" y="2847"/>
                    </a:lnTo>
                    <a:lnTo>
                      <a:pt x="2948" y="2850"/>
                    </a:lnTo>
                    <a:lnTo>
                      <a:pt x="2944" y="2852"/>
                    </a:lnTo>
                    <a:lnTo>
                      <a:pt x="2939" y="2853"/>
                    </a:lnTo>
                    <a:lnTo>
                      <a:pt x="2939" y="2865"/>
                    </a:lnTo>
                    <a:lnTo>
                      <a:pt x="2939" y="2882"/>
                    </a:lnTo>
                    <a:lnTo>
                      <a:pt x="2930" y="2882"/>
                    </a:lnTo>
                    <a:lnTo>
                      <a:pt x="2921" y="2882"/>
                    </a:lnTo>
                    <a:lnTo>
                      <a:pt x="2922" y="2891"/>
                    </a:lnTo>
                    <a:lnTo>
                      <a:pt x="2922" y="2901"/>
                    </a:lnTo>
                    <a:lnTo>
                      <a:pt x="2921" y="2905"/>
                    </a:lnTo>
                    <a:lnTo>
                      <a:pt x="2919" y="2908"/>
                    </a:lnTo>
                    <a:lnTo>
                      <a:pt x="2915" y="2910"/>
                    </a:lnTo>
                    <a:lnTo>
                      <a:pt x="2910" y="2911"/>
                    </a:lnTo>
                    <a:lnTo>
                      <a:pt x="2910" y="2919"/>
                    </a:lnTo>
                    <a:lnTo>
                      <a:pt x="2910" y="2928"/>
                    </a:lnTo>
                    <a:lnTo>
                      <a:pt x="2900" y="2931"/>
                    </a:lnTo>
                    <a:lnTo>
                      <a:pt x="2891" y="2935"/>
                    </a:lnTo>
                    <a:lnTo>
                      <a:pt x="2887" y="2936"/>
                    </a:lnTo>
                    <a:lnTo>
                      <a:pt x="2883" y="2936"/>
                    </a:lnTo>
                    <a:lnTo>
                      <a:pt x="2882" y="2935"/>
                    </a:lnTo>
                    <a:lnTo>
                      <a:pt x="2881" y="2933"/>
                    </a:lnTo>
                    <a:lnTo>
                      <a:pt x="2881" y="2931"/>
                    </a:lnTo>
                    <a:lnTo>
                      <a:pt x="2881" y="2928"/>
                    </a:lnTo>
                    <a:lnTo>
                      <a:pt x="2872" y="2928"/>
                    </a:lnTo>
                    <a:lnTo>
                      <a:pt x="2863" y="2928"/>
                    </a:lnTo>
                    <a:lnTo>
                      <a:pt x="2859" y="2924"/>
                    </a:lnTo>
                    <a:lnTo>
                      <a:pt x="2855" y="2919"/>
                    </a:lnTo>
                    <a:lnTo>
                      <a:pt x="2852" y="2915"/>
                    </a:lnTo>
                    <a:lnTo>
                      <a:pt x="2852" y="2911"/>
                    </a:lnTo>
                    <a:lnTo>
                      <a:pt x="2852" y="2894"/>
                    </a:lnTo>
                    <a:lnTo>
                      <a:pt x="2852" y="2882"/>
                    </a:lnTo>
                    <a:lnTo>
                      <a:pt x="2843" y="2877"/>
                    </a:lnTo>
                    <a:lnTo>
                      <a:pt x="2835" y="2874"/>
                    </a:lnTo>
                    <a:lnTo>
                      <a:pt x="2828" y="2871"/>
                    </a:lnTo>
                    <a:lnTo>
                      <a:pt x="2822" y="2870"/>
                    </a:lnTo>
                    <a:lnTo>
                      <a:pt x="2822" y="2857"/>
                    </a:lnTo>
                    <a:lnTo>
                      <a:pt x="2822" y="2845"/>
                    </a:lnTo>
                    <a:lnTo>
                      <a:pt x="2822" y="2833"/>
                    </a:lnTo>
                    <a:lnTo>
                      <a:pt x="2822" y="2824"/>
                    </a:lnTo>
                    <a:lnTo>
                      <a:pt x="2814" y="2819"/>
                    </a:lnTo>
                    <a:lnTo>
                      <a:pt x="2805" y="2816"/>
                    </a:lnTo>
                    <a:lnTo>
                      <a:pt x="2798" y="2813"/>
                    </a:lnTo>
                    <a:lnTo>
                      <a:pt x="2792" y="2812"/>
                    </a:lnTo>
                    <a:lnTo>
                      <a:pt x="2792" y="2803"/>
                    </a:lnTo>
                    <a:lnTo>
                      <a:pt x="2792" y="2795"/>
                    </a:lnTo>
                    <a:lnTo>
                      <a:pt x="2784" y="2795"/>
                    </a:lnTo>
                    <a:lnTo>
                      <a:pt x="2775" y="2795"/>
                    </a:lnTo>
                    <a:lnTo>
                      <a:pt x="2776" y="2785"/>
                    </a:lnTo>
                    <a:lnTo>
                      <a:pt x="2776" y="2775"/>
                    </a:lnTo>
                    <a:lnTo>
                      <a:pt x="2775" y="2771"/>
                    </a:lnTo>
                    <a:lnTo>
                      <a:pt x="2773" y="2768"/>
                    </a:lnTo>
                    <a:lnTo>
                      <a:pt x="2769" y="2765"/>
                    </a:lnTo>
                    <a:lnTo>
                      <a:pt x="2763" y="2765"/>
                    </a:lnTo>
                    <a:lnTo>
                      <a:pt x="2763" y="2748"/>
                    </a:lnTo>
                    <a:lnTo>
                      <a:pt x="2763" y="2736"/>
                    </a:lnTo>
                    <a:lnTo>
                      <a:pt x="2755" y="2731"/>
                    </a:lnTo>
                    <a:lnTo>
                      <a:pt x="2747" y="2728"/>
                    </a:lnTo>
                    <a:lnTo>
                      <a:pt x="2740" y="2725"/>
                    </a:lnTo>
                    <a:lnTo>
                      <a:pt x="2734" y="2724"/>
                    </a:lnTo>
                    <a:lnTo>
                      <a:pt x="2734" y="2707"/>
                    </a:lnTo>
                    <a:lnTo>
                      <a:pt x="2734" y="2695"/>
                    </a:lnTo>
                    <a:lnTo>
                      <a:pt x="2726" y="2695"/>
                    </a:lnTo>
                    <a:lnTo>
                      <a:pt x="2717" y="2695"/>
                    </a:lnTo>
                    <a:lnTo>
                      <a:pt x="2713" y="2691"/>
                    </a:lnTo>
                    <a:lnTo>
                      <a:pt x="2709" y="2686"/>
                    </a:lnTo>
                    <a:lnTo>
                      <a:pt x="2706" y="2682"/>
                    </a:lnTo>
                    <a:lnTo>
                      <a:pt x="2705" y="2677"/>
                    </a:lnTo>
                    <a:lnTo>
                      <a:pt x="2705" y="2661"/>
                    </a:lnTo>
                    <a:lnTo>
                      <a:pt x="2705" y="2648"/>
                    </a:lnTo>
                    <a:lnTo>
                      <a:pt x="2697" y="2644"/>
                    </a:lnTo>
                    <a:lnTo>
                      <a:pt x="2689" y="2641"/>
                    </a:lnTo>
                    <a:lnTo>
                      <a:pt x="2682" y="2638"/>
                    </a:lnTo>
                    <a:lnTo>
                      <a:pt x="2676" y="2637"/>
                    </a:lnTo>
                    <a:lnTo>
                      <a:pt x="2676" y="2624"/>
                    </a:lnTo>
                    <a:lnTo>
                      <a:pt x="2676" y="2612"/>
                    </a:lnTo>
                    <a:lnTo>
                      <a:pt x="2676" y="2600"/>
                    </a:lnTo>
                    <a:lnTo>
                      <a:pt x="2676" y="2590"/>
                    </a:lnTo>
                    <a:lnTo>
                      <a:pt x="2668" y="2586"/>
                    </a:lnTo>
                    <a:lnTo>
                      <a:pt x="2660" y="2582"/>
                    </a:lnTo>
                    <a:lnTo>
                      <a:pt x="2652" y="2580"/>
                    </a:lnTo>
                    <a:lnTo>
                      <a:pt x="2646" y="2579"/>
                    </a:lnTo>
                    <a:lnTo>
                      <a:pt x="2646" y="2570"/>
                    </a:lnTo>
                    <a:lnTo>
                      <a:pt x="2646" y="2561"/>
                    </a:lnTo>
                    <a:lnTo>
                      <a:pt x="2638" y="2561"/>
                    </a:lnTo>
                    <a:lnTo>
                      <a:pt x="2629" y="2561"/>
                    </a:lnTo>
                    <a:lnTo>
                      <a:pt x="2629" y="2550"/>
                    </a:lnTo>
                    <a:lnTo>
                      <a:pt x="2630" y="2537"/>
                    </a:lnTo>
                    <a:lnTo>
                      <a:pt x="2629" y="2531"/>
                    </a:lnTo>
                    <a:lnTo>
                      <a:pt x="2626" y="2526"/>
                    </a:lnTo>
                    <a:lnTo>
                      <a:pt x="2625" y="2524"/>
                    </a:lnTo>
                    <a:lnTo>
                      <a:pt x="2623" y="2522"/>
                    </a:lnTo>
                    <a:lnTo>
                      <a:pt x="2620" y="2521"/>
                    </a:lnTo>
                    <a:lnTo>
                      <a:pt x="2617" y="2521"/>
                    </a:lnTo>
                    <a:lnTo>
                      <a:pt x="2617" y="2512"/>
                    </a:lnTo>
                    <a:lnTo>
                      <a:pt x="2617" y="2503"/>
                    </a:lnTo>
                    <a:lnTo>
                      <a:pt x="2609" y="2499"/>
                    </a:lnTo>
                    <a:lnTo>
                      <a:pt x="2601" y="2495"/>
                    </a:lnTo>
                    <a:lnTo>
                      <a:pt x="2594" y="2493"/>
                    </a:lnTo>
                    <a:lnTo>
                      <a:pt x="2588" y="2492"/>
                    </a:lnTo>
                    <a:lnTo>
                      <a:pt x="2588" y="2495"/>
                    </a:lnTo>
                    <a:lnTo>
                      <a:pt x="2588" y="2503"/>
                    </a:lnTo>
                    <a:lnTo>
                      <a:pt x="2580" y="2503"/>
                    </a:lnTo>
                    <a:lnTo>
                      <a:pt x="2571" y="2503"/>
                    </a:lnTo>
                    <a:lnTo>
                      <a:pt x="2566" y="2508"/>
                    </a:lnTo>
                    <a:lnTo>
                      <a:pt x="2563" y="2512"/>
                    </a:lnTo>
                    <a:lnTo>
                      <a:pt x="2560" y="2516"/>
                    </a:lnTo>
                    <a:lnTo>
                      <a:pt x="2559" y="2521"/>
                    </a:lnTo>
                    <a:lnTo>
                      <a:pt x="2559" y="2533"/>
                    </a:lnTo>
                    <a:lnTo>
                      <a:pt x="2559" y="2550"/>
                    </a:lnTo>
                    <a:lnTo>
                      <a:pt x="2551" y="2551"/>
                    </a:lnTo>
                    <a:lnTo>
                      <a:pt x="2543" y="2553"/>
                    </a:lnTo>
                    <a:lnTo>
                      <a:pt x="2536" y="2557"/>
                    </a:lnTo>
                    <a:lnTo>
                      <a:pt x="2530" y="2561"/>
                    </a:lnTo>
                    <a:lnTo>
                      <a:pt x="2530" y="2574"/>
                    </a:lnTo>
                    <a:lnTo>
                      <a:pt x="2530" y="2590"/>
                    </a:lnTo>
                    <a:lnTo>
                      <a:pt x="2521" y="2590"/>
                    </a:lnTo>
                    <a:lnTo>
                      <a:pt x="2513" y="2590"/>
                    </a:lnTo>
                    <a:lnTo>
                      <a:pt x="2513" y="2600"/>
                    </a:lnTo>
                    <a:lnTo>
                      <a:pt x="2513" y="2609"/>
                    </a:lnTo>
                    <a:lnTo>
                      <a:pt x="2512" y="2613"/>
                    </a:lnTo>
                    <a:lnTo>
                      <a:pt x="2510" y="2617"/>
                    </a:lnTo>
                    <a:lnTo>
                      <a:pt x="2506" y="2619"/>
                    </a:lnTo>
                    <a:lnTo>
                      <a:pt x="2500" y="2619"/>
                    </a:lnTo>
                    <a:lnTo>
                      <a:pt x="2500" y="2632"/>
                    </a:lnTo>
                    <a:lnTo>
                      <a:pt x="2500" y="2648"/>
                    </a:lnTo>
                    <a:lnTo>
                      <a:pt x="2491" y="2648"/>
                    </a:lnTo>
                    <a:lnTo>
                      <a:pt x="2483" y="2648"/>
                    </a:lnTo>
                    <a:lnTo>
                      <a:pt x="2478" y="2653"/>
                    </a:lnTo>
                    <a:lnTo>
                      <a:pt x="2475" y="2657"/>
                    </a:lnTo>
                    <a:lnTo>
                      <a:pt x="2472" y="2662"/>
                    </a:lnTo>
                    <a:lnTo>
                      <a:pt x="2471" y="2666"/>
                    </a:lnTo>
                    <a:lnTo>
                      <a:pt x="2471" y="2678"/>
                    </a:lnTo>
                    <a:lnTo>
                      <a:pt x="2471" y="2695"/>
                    </a:lnTo>
                    <a:lnTo>
                      <a:pt x="2462" y="2695"/>
                    </a:lnTo>
                    <a:lnTo>
                      <a:pt x="2454" y="2695"/>
                    </a:lnTo>
                    <a:lnTo>
                      <a:pt x="2454" y="2707"/>
                    </a:lnTo>
                    <a:lnTo>
                      <a:pt x="2454" y="2724"/>
                    </a:lnTo>
                    <a:lnTo>
                      <a:pt x="2449" y="2725"/>
                    </a:lnTo>
                    <a:lnTo>
                      <a:pt x="2446" y="2728"/>
                    </a:lnTo>
                    <a:lnTo>
                      <a:pt x="2443" y="2731"/>
                    </a:lnTo>
                    <a:lnTo>
                      <a:pt x="2442" y="2736"/>
                    </a:lnTo>
                    <a:lnTo>
                      <a:pt x="2433" y="2736"/>
                    </a:lnTo>
                    <a:lnTo>
                      <a:pt x="2425" y="2736"/>
                    </a:lnTo>
                    <a:lnTo>
                      <a:pt x="2425" y="2745"/>
                    </a:lnTo>
                    <a:lnTo>
                      <a:pt x="2425" y="2754"/>
                    </a:lnTo>
                    <a:lnTo>
                      <a:pt x="2424" y="2759"/>
                    </a:lnTo>
                    <a:lnTo>
                      <a:pt x="2422" y="2762"/>
                    </a:lnTo>
                    <a:lnTo>
                      <a:pt x="2419" y="2764"/>
                    </a:lnTo>
                    <a:lnTo>
                      <a:pt x="2413" y="2765"/>
                    </a:lnTo>
                    <a:lnTo>
                      <a:pt x="2413" y="2777"/>
                    </a:lnTo>
                    <a:lnTo>
                      <a:pt x="2413" y="2795"/>
                    </a:lnTo>
                    <a:lnTo>
                      <a:pt x="2404" y="2795"/>
                    </a:lnTo>
                    <a:lnTo>
                      <a:pt x="2396" y="2795"/>
                    </a:lnTo>
                    <a:lnTo>
                      <a:pt x="2391" y="2799"/>
                    </a:lnTo>
                    <a:lnTo>
                      <a:pt x="2388" y="2803"/>
                    </a:lnTo>
                    <a:lnTo>
                      <a:pt x="2385" y="2808"/>
                    </a:lnTo>
                    <a:lnTo>
                      <a:pt x="2384" y="2812"/>
                    </a:lnTo>
                    <a:lnTo>
                      <a:pt x="2384" y="2824"/>
                    </a:lnTo>
                    <a:lnTo>
                      <a:pt x="2384" y="2841"/>
                    </a:lnTo>
                    <a:lnTo>
                      <a:pt x="2375" y="2841"/>
                    </a:lnTo>
                    <a:lnTo>
                      <a:pt x="2367" y="2841"/>
                    </a:lnTo>
                    <a:lnTo>
                      <a:pt x="2367" y="2852"/>
                    </a:lnTo>
                    <a:lnTo>
                      <a:pt x="2367" y="2866"/>
                    </a:lnTo>
                    <a:lnTo>
                      <a:pt x="2366" y="2872"/>
                    </a:lnTo>
                    <a:lnTo>
                      <a:pt x="2364" y="2877"/>
                    </a:lnTo>
                    <a:lnTo>
                      <a:pt x="2362" y="2879"/>
                    </a:lnTo>
                    <a:lnTo>
                      <a:pt x="2361" y="2881"/>
                    </a:lnTo>
                    <a:lnTo>
                      <a:pt x="2358" y="2881"/>
                    </a:lnTo>
                    <a:lnTo>
                      <a:pt x="2354" y="2882"/>
                    </a:lnTo>
                    <a:lnTo>
                      <a:pt x="2354" y="2890"/>
                    </a:lnTo>
                    <a:lnTo>
                      <a:pt x="2354" y="2899"/>
                    </a:lnTo>
                    <a:lnTo>
                      <a:pt x="2345" y="2900"/>
                    </a:lnTo>
                    <a:lnTo>
                      <a:pt x="2337" y="2903"/>
                    </a:lnTo>
                    <a:lnTo>
                      <a:pt x="2330" y="2907"/>
                    </a:lnTo>
                    <a:lnTo>
                      <a:pt x="2325" y="2911"/>
                    </a:lnTo>
                    <a:lnTo>
                      <a:pt x="2325" y="2923"/>
                    </a:lnTo>
                    <a:lnTo>
                      <a:pt x="2325" y="2940"/>
                    </a:lnTo>
                    <a:lnTo>
                      <a:pt x="2315" y="2940"/>
                    </a:lnTo>
                    <a:lnTo>
                      <a:pt x="2306" y="2941"/>
                    </a:lnTo>
                    <a:lnTo>
                      <a:pt x="2302" y="2940"/>
                    </a:lnTo>
                    <a:lnTo>
                      <a:pt x="2299" y="2937"/>
                    </a:lnTo>
                    <a:lnTo>
                      <a:pt x="2297" y="2934"/>
                    </a:lnTo>
                    <a:lnTo>
                      <a:pt x="2296" y="2928"/>
                    </a:lnTo>
                    <a:lnTo>
                      <a:pt x="2287" y="2928"/>
                    </a:lnTo>
                    <a:lnTo>
                      <a:pt x="2279" y="2928"/>
                    </a:lnTo>
                    <a:lnTo>
                      <a:pt x="2279" y="2919"/>
                    </a:lnTo>
                    <a:lnTo>
                      <a:pt x="2279" y="2909"/>
                    </a:lnTo>
                    <a:lnTo>
                      <a:pt x="2278" y="2905"/>
                    </a:lnTo>
                    <a:lnTo>
                      <a:pt x="2276" y="2902"/>
                    </a:lnTo>
                    <a:lnTo>
                      <a:pt x="2272" y="2900"/>
                    </a:lnTo>
                    <a:lnTo>
                      <a:pt x="2267" y="2899"/>
                    </a:lnTo>
                    <a:lnTo>
                      <a:pt x="2267" y="2882"/>
                    </a:lnTo>
                    <a:lnTo>
                      <a:pt x="2267" y="2870"/>
                    </a:lnTo>
                    <a:lnTo>
                      <a:pt x="2258" y="2870"/>
                    </a:lnTo>
                    <a:lnTo>
                      <a:pt x="2250" y="2870"/>
                    </a:lnTo>
                    <a:lnTo>
                      <a:pt x="2245" y="2862"/>
                    </a:lnTo>
                    <a:lnTo>
                      <a:pt x="2242" y="2853"/>
                    </a:lnTo>
                    <a:lnTo>
                      <a:pt x="2239" y="2846"/>
                    </a:lnTo>
                    <a:lnTo>
                      <a:pt x="2238" y="2841"/>
                    </a:lnTo>
                    <a:lnTo>
                      <a:pt x="2229" y="2841"/>
                    </a:lnTo>
                    <a:lnTo>
                      <a:pt x="2221" y="2841"/>
                    </a:lnTo>
                    <a:lnTo>
                      <a:pt x="2221" y="2832"/>
                    </a:lnTo>
                    <a:lnTo>
                      <a:pt x="2221" y="2822"/>
                    </a:lnTo>
                    <a:lnTo>
                      <a:pt x="2220" y="2818"/>
                    </a:lnTo>
                    <a:lnTo>
                      <a:pt x="2218" y="2815"/>
                    </a:lnTo>
                    <a:lnTo>
                      <a:pt x="2214" y="2813"/>
                    </a:lnTo>
                    <a:lnTo>
                      <a:pt x="2209" y="2812"/>
                    </a:lnTo>
                    <a:lnTo>
                      <a:pt x="2209" y="2795"/>
                    </a:lnTo>
                    <a:lnTo>
                      <a:pt x="2209" y="2783"/>
                    </a:lnTo>
                    <a:lnTo>
                      <a:pt x="2199" y="2783"/>
                    </a:lnTo>
                    <a:lnTo>
                      <a:pt x="2190" y="2783"/>
                    </a:lnTo>
                    <a:lnTo>
                      <a:pt x="2186" y="2778"/>
                    </a:lnTo>
                    <a:lnTo>
                      <a:pt x="2183" y="2773"/>
                    </a:lnTo>
                    <a:lnTo>
                      <a:pt x="2180" y="2769"/>
                    </a:lnTo>
                    <a:lnTo>
                      <a:pt x="2179" y="2765"/>
                    </a:lnTo>
                    <a:lnTo>
                      <a:pt x="2179" y="2748"/>
                    </a:lnTo>
                    <a:lnTo>
                      <a:pt x="2179" y="2736"/>
                    </a:lnTo>
                    <a:lnTo>
                      <a:pt x="2170" y="2736"/>
                    </a:lnTo>
                    <a:lnTo>
                      <a:pt x="2161" y="2736"/>
                    </a:lnTo>
                    <a:lnTo>
                      <a:pt x="2161" y="2719"/>
                    </a:lnTo>
                    <a:lnTo>
                      <a:pt x="2161" y="2707"/>
                    </a:lnTo>
                    <a:lnTo>
                      <a:pt x="2153" y="2699"/>
                    </a:lnTo>
                    <a:lnTo>
                      <a:pt x="2150" y="2695"/>
                    </a:lnTo>
                    <a:lnTo>
                      <a:pt x="2141" y="2695"/>
                    </a:lnTo>
                    <a:lnTo>
                      <a:pt x="2132" y="2695"/>
                    </a:lnTo>
                    <a:lnTo>
                      <a:pt x="2133" y="2686"/>
                    </a:lnTo>
                    <a:lnTo>
                      <a:pt x="2133" y="2676"/>
                    </a:lnTo>
                    <a:lnTo>
                      <a:pt x="2132" y="2672"/>
                    </a:lnTo>
                    <a:lnTo>
                      <a:pt x="2130" y="2669"/>
                    </a:lnTo>
                    <a:lnTo>
                      <a:pt x="2126" y="2667"/>
                    </a:lnTo>
                    <a:lnTo>
                      <a:pt x="2121" y="2666"/>
                    </a:lnTo>
                    <a:lnTo>
                      <a:pt x="2121" y="2649"/>
                    </a:lnTo>
                    <a:lnTo>
                      <a:pt x="2121" y="2637"/>
                    </a:lnTo>
                    <a:lnTo>
                      <a:pt x="2112" y="2637"/>
                    </a:lnTo>
                    <a:lnTo>
                      <a:pt x="2103" y="2637"/>
                    </a:lnTo>
                    <a:lnTo>
                      <a:pt x="2099" y="2633"/>
                    </a:lnTo>
                    <a:lnTo>
                      <a:pt x="2095" y="2628"/>
                    </a:lnTo>
                    <a:lnTo>
                      <a:pt x="2093" y="2624"/>
                    </a:lnTo>
                    <a:lnTo>
                      <a:pt x="2092" y="2619"/>
                    </a:lnTo>
                    <a:lnTo>
                      <a:pt x="2092" y="2603"/>
                    </a:lnTo>
                    <a:lnTo>
                      <a:pt x="2092" y="2590"/>
                    </a:lnTo>
                    <a:lnTo>
                      <a:pt x="2083" y="2586"/>
                    </a:lnTo>
                    <a:lnTo>
                      <a:pt x="2075" y="2582"/>
                    </a:lnTo>
                    <a:lnTo>
                      <a:pt x="2068" y="2580"/>
                    </a:lnTo>
                    <a:lnTo>
                      <a:pt x="2063" y="2579"/>
                    </a:lnTo>
                    <a:lnTo>
                      <a:pt x="2063" y="2562"/>
                    </a:lnTo>
                    <a:lnTo>
                      <a:pt x="2063" y="2550"/>
                    </a:lnTo>
                    <a:lnTo>
                      <a:pt x="2053" y="2550"/>
                    </a:lnTo>
                    <a:lnTo>
                      <a:pt x="2044" y="2550"/>
                    </a:lnTo>
                    <a:lnTo>
                      <a:pt x="2040" y="2545"/>
                    </a:lnTo>
                    <a:lnTo>
                      <a:pt x="2036" y="2541"/>
                    </a:lnTo>
                    <a:lnTo>
                      <a:pt x="2034" y="2537"/>
                    </a:lnTo>
                    <a:lnTo>
                      <a:pt x="2033" y="2532"/>
                    </a:lnTo>
                    <a:lnTo>
                      <a:pt x="2033" y="2516"/>
                    </a:lnTo>
                    <a:lnTo>
                      <a:pt x="2033" y="2503"/>
                    </a:lnTo>
                    <a:lnTo>
                      <a:pt x="2024" y="2499"/>
                    </a:lnTo>
                    <a:lnTo>
                      <a:pt x="2016" y="2495"/>
                    </a:lnTo>
                    <a:lnTo>
                      <a:pt x="2009" y="2493"/>
                    </a:lnTo>
                    <a:lnTo>
                      <a:pt x="2004" y="2492"/>
                    </a:lnTo>
                    <a:lnTo>
                      <a:pt x="2004" y="2504"/>
                    </a:lnTo>
                    <a:lnTo>
                      <a:pt x="2004" y="2521"/>
                    </a:lnTo>
                    <a:lnTo>
                      <a:pt x="1995" y="2522"/>
                    </a:lnTo>
                    <a:lnTo>
                      <a:pt x="1987" y="2524"/>
                    </a:lnTo>
                    <a:lnTo>
                      <a:pt x="1980" y="2528"/>
                    </a:lnTo>
                    <a:lnTo>
                      <a:pt x="1975" y="2532"/>
                    </a:lnTo>
                    <a:lnTo>
                      <a:pt x="1975" y="2545"/>
                    </a:lnTo>
                    <a:lnTo>
                      <a:pt x="1975" y="2561"/>
                    </a:lnTo>
                    <a:lnTo>
                      <a:pt x="1966" y="2561"/>
                    </a:lnTo>
                    <a:lnTo>
                      <a:pt x="1957" y="2561"/>
                    </a:lnTo>
                    <a:lnTo>
                      <a:pt x="1953" y="2566"/>
                    </a:lnTo>
                    <a:lnTo>
                      <a:pt x="1949" y="2570"/>
                    </a:lnTo>
                    <a:lnTo>
                      <a:pt x="1947" y="2574"/>
                    </a:lnTo>
                    <a:lnTo>
                      <a:pt x="1946" y="2579"/>
                    </a:lnTo>
                    <a:lnTo>
                      <a:pt x="1946" y="2591"/>
                    </a:lnTo>
                    <a:lnTo>
                      <a:pt x="1946" y="2608"/>
                    </a:lnTo>
                    <a:lnTo>
                      <a:pt x="1937" y="2609"/>
                    </a:lnTo>
                    <a:lnTo>
                      <a:pt x="1929" y="2611"/>
                    </a:lnTo>
                    <a:lnTo>
                      <a:pt x="1922" y="2615"/>
                    </a:lnTo>
                    <a:lnTo>
                      <a:pt x="1917" y="2619"/>
                    </a:lnTo>
                    <a:lnTo>
                      <a:pt x="1917" y="2632"/>
                    </a:lnTo>
                    <a:lnTo>
                      <a:pt x="1917" y="2648"/>
                    </a:lnTo>
                    <a:lnTo>
                      <a:pt x="1908" y="2648"/>
                    </a:lnTo>
                    <a:lnTo>
                      <a:pt x="1898" y="2648"/>
                    </a:lnTo>
                    <a:lnTo>
                      <a:pt x="1894" y="2654"/>
                    </a:lnTo>
                    <a:lnTo>
                      <a:pt x="1890" y="2661"/>
                    </a:lnTo>
                    <a:lnTo>
                      <a:pt x="1888" y="2669"/>
                    </a:lnTo>
                    <a:lnTo>
                      <a:pt x="1887" y="2677"/>
                    </a:lnTo>
                    <a:lnTo>
                      <a:pt x="1878" y="2677"/>
                    </a:lnTo>
                    <a:lnTo>
                      <a:pt x="1869" y="2677"/>
                    </a:lnTo>
                    <a:lnTo>
                      <a:pt x="1870" y="2687"/>
                    </a:lnTo>
                    <a:lnTo>
                      <a:pt x="1870" y="2696"/>
                    </a:lnTo>
                    <a:lnTo>
                      <a:pt x="1869" y="2701"/>
                    </a:lnTo>
                    <a:lnTo>
                      <a:pt x="1867" y="2704"/>
                    </a:lnTo>
                    <a:lnTo>
                      <a:pt x="1863" y="2706"/>
                    </a:lnTo>
                    <a:lnTo>
                      <a:pt x="1858" y="2707"/>
                    </a:lnTo>
                    <a:lnTo>
                      <a:pt x="1858" y="2719"/>
                    </a:lnTo>
                    <a:lnTo>
                      <a:pt x="1858" y="2736"/>
                    </a:lnTo>
                    <a:lnTo>
                      <a:pt x="1849" y="2736"/>
                    </a:lnTo>
                    <a:lnTo>
                      <a:pt x="1840" y="2736"/>
                    </a:lnTo>
                    <a:lnTo>
                      <a:pt x="1841" y="2745"/>
                    </a:lnTo>
                    <a:lnTo>
                      <a:pt x="1841" y="2754"/>
                    </a:lnTo>
                    <a:lnTo>
                      <a:pt x="1840" y="2759"/>
                    </a:lnTo>
                    <a:lnTo>
                      <a:pt x="1838" y="2762"/>
                    </a:lnTo>
                    <a:lnTo>
                      <a:pt x="1834" y="2764"/>
                    </a:lnTo>
                    <a:lnTo>
                      <a:pt x="1829" y="2765"/>
                    </a:lnTo>
                    <a:lnTo>
                      <a:pt x="1829" y="2777"/>
                    </a:lnTo>
                    <a:lnTo>
                      <a:pt x="1829" y="2795"/>
                    </a:lnTo>
                    <a:lnTo>
                      <a:pt x="1820" y="2795"/>
                    </a:lnTo>
                    <a:lnTo>
                      <a:pt x="1811" y="2795"/>
                    </a:lnTo>
                    <a:lnTo>
                      <a:pt x="1812" y="2804"/>
                    </a:lnTo>
                    <a:lnTo>
                      <a:pt x="1812" y="2814"/>
                    </a:lnTo>
                    <a:lnTo>
                      <a:pt x="1811" y="2818"/>
                    </a:lnTo>
                    <a:lnTo>
                      <a:pt x="1809" y="2821"/>
                    </a:lnTo>
                    <a:lnTo>
                      <a:pt x="1805" y="2823"/>
                    </a:lnTo>
                    <a:lnTo>
                      <a:pt x="1800" y="2824"/>
                    </a:lnTo>
                    <a:lnTo>
                      <a:pt x="1800" y="2832"/>
                    </a:lnTo>
                    <a:lnTo>
                      <a:pt x="1800" y="2841"/>
                    </a:lnTo>
                    <a:lnTo>
                      <a:pt x="1791" y="2842"/>
                    </a:lnTo>
                    <a:lnTo>
                      <a:pt x="1783" y="2845"/>
                    </a:lnTo>
                    <a:lnTo>
                      <a:pt x="1776" y="2848"/>
                    </a:lnTo>
                    <a:lnTo>
                      <a:pt x="1771" y="2853"/>
                    </a:lnTo>
                    <a:lnTo>
                      <a:pt x="1771" y="2865"/>
                    </a:lnTo>
                    <a:lnTo>
                      <a:pt x="1771" y="2882"/>
                    </a:lnTo>
                    <a:lnTo>
                      <a:pt x="1762" y="2882"/>
                    </a:lnTo>
                    <a:lnTo>
                      <a:pt x="1753" y="2882"/>
                    </a:lnTo>
                    <a:lnTo>
                      <a:pt x="1754" y="2891"/>
                    </a:lnTo>
                    <a:lnTo>
                      <a:pt x="1754" y="2901"/>
                    </a:lnTo>
                    <a:lnTo>
                      <a:pt x="1753" y="2905"/>
                    </a:lnTo>
                    <a:lnTo>
                      <a:pt x="1750" y="2908"/>
                    </a:lnTo>
                    <a:lnTo>
                      <a:pt x="1746" y="2910"/>
                    </a:lnTo>
                    <a:lnTo>
                      <a:pt x="1740" y="2911"/>
                    </a:lnTo>
                    <a:lnTo>
                      <a:pt x="1740" y="2923"/>
                    </a:lnTo>
                    <a:lnTo>
                      <a:pt x="1740" y="2940"/>
                    </a:lnTo>
                    <a:lnTo>
                      <a:pt x="1724" y="2940"/>
                    </a:lnTo>
                    <a:lnTo>
                      <a:pt x="1711" y="29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21" name="Freeform 1161"/>
              <p:cNvSpPr>
                <a:spLocks/>
              </p:cNvSpPr>
              <p:nvPr/>
            </p:nvSpPr>
            <p:spPr bwMode="auto">
              <a:xfrm>
                <a:off x="1294" y="472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0" y="9"/>
                  </a:cxn>
                  <a:cxn ang="0">
                    <a:pos x="24" y="19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24" y="27"/>
                  </a:cxn>
                  <a:cxn ang="0">
                    <a:pos x="23" y="28"/>
                  </a:cxn>
                  <a:cxn ang="0">
                    <a:pos x="20" y="29"/>
                  </a:cxn>
                  <a:cxn ang="0">
                    <a:pos x="18" y="29"/>
                  </a:cxn>
                </a:cxnLst>
                <a:rect l="0" t="0" r="r" b="b"/>
                <a:pathLst>
                  <a:path w="25" h="29">
                    <a:moveTo>
                      <a:pt x="18" y="29"/>
                    </a:moveTo>
                    <a:lnTo>
                      <a:pt x="18" y="21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0" y="9"/>
                    </a:lnTo>
                    <a:lnTo>
                      <a:pt x="24" y="19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4" y="27"/>
                    </a:lnTo>
                    <a:lnTo>
                      <a:pt x="23" y="28"/>
                    </a:lnTo>
                    <a:lnTo>
                      <a:pt x="20" y="29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22" name="Freeform 1162"/>
              <p:cNvSpPr>
                <a:spLocks/>
              </p:cNvSpPr>
              <p:nvPr/>
            </p:nvSpPr>
            <p:spPr bwMode="auto">
              <a:xfrm>
                <a:off x="1295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23" name="Freeform 1163"/>
              <p:cNvSpPr>
                <a:spLocks/>
              </p:cNvSpPr>
              <p:nvPr/>
            </p:nvSpPr>
            <p:spPr bwMode="auto">
              <a:xfrm>
                <a:off x="1299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12"/>
                  </a:cxn>
                  <a:cxn ang="0">
                    <a:pos x="13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3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12"/>
                    </a:lnTo>
                    <a:lnTo>
                      <a:pt x="13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24" name="Freeform 1164"/>
              <p:cNvSpPr>
                <a:spLocks/>
              </p:cNvSpPr>
              <p:nvPr/>
            </p:nvSpPr>
            <p:spPr bwMode="auto">
              <a:xfrm>
                <a:off x="1302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25" name="Freeform 1165"/>
              <p:cNvSpPr>
                <a:spLocks/>
              </p:cNvSpPr>
              <p:nvPr/>
            </p:nvSpPr>
            <p:spPr bwMode="auto">
              <a:xfrm>
                <a:off x="1307" y="472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1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20" y="9"/>
                  </a:cxn>
                  <a:cxn ang="0">
                    <a:pos x="24" y="19"/>
                  </a:cxn>
                  <a:cxn ang="0">
                    <a:pos x="25" y="23"/>
                  </a:cxn>
                  <a:cxn ang="0">
                    <a:pos x="24" y="26"/>
                  </a:cxn>
                  <a:cxn ang="0">
                    <a:pos x="24" y="27"/>
                  </a:cxn>
                  <a:cxn ang="0">
                    <a:pos x="22" y="28"/>
                  </a:cxn>
                  <a:cxn ang="0">
                    <a:pos x="20" y="29"/>
                  </a:cxn>
                  <a:cxn ang="0">
                    <a:pos x="17" y="29"/>
                  </a:cxn>
                </a:cxnLst>
                <a:rect l="0" t="0" r="r" b="b"/>
                <a:pathLst>
                  <a:path w="25" h="29">
                    <a:moveTo>
                      <a:pt x="17" y="29"/>
                    </a:moveTo>
                    <a:lnTo>
                      <a:pt x="17" y="21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0" y="9"/>
                    </a:lnTo>
                    <a:lnTo>
                      <a:pt x="24" y="19"/>
                    </a:lnTo>
                    <a:lnTo>
                      <a:pt x="25" y="23"/>
                    </a:lnTo>
                    <a:lnTo>
                      <a:pt x="24" y="26"/>
                    </a:lnTo>
                    <a:lnTo>
                      <a:pt x="24" y="27"/>
                    </a:lnTo>
                    <a:lnTo>
                      <a:pt x="22" y="28"/>
                    </a:lnTo>
                    <a:lnTo>
                      <a:pt x="20" y="29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26" name="Freeform 1166"/>
              <p:cNvSpPr>
                <a:spLocks/>
              </p:cNvSpPr>
              <p:nvPr/>
            </p:nvSpPr>
            <p:spPr bwMode="auto">
              <a:xfrm>
                <a:off x="1324" y="47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27" name="Freeform 1167"/>
              <p:cNvSpPr>
                <a:spLocks/>
              </p:cNvSpPr>
              <p:nvPr/>
            </p:nvSpPr>
            <p:spPr bwMode="auto">
              <a:xfrm>
                <a:off x="1233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28" name="Freeform 1168"/>
              <p:cNvSpPr>
                <a:spLocks/>
              </p:cNvSpPr>
              <p:nvPr/>
            </p:nvSpPr>
            <p:spPr bwMode="auto">
              <a:xfrm>
                <a:off x="1254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29" name="Freeform 1169"/>
              <p:cNvSpPr>
                <a:spLocks/>
              </p:cNvSpPr>
              <p:nvPr/>
            </p:nvSpPr>
            <p:spPr bwMode="auto">
              <a:xfrm>
                <a:off x="1263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30" name="Freeform 1170"/>
              <p:cNvSpPr>
                <a:spLocks/>
              </p:cNvSpPr>
              <p:nvPr/>
            </p:nvSpPr>
            <p:spPr bwMode="auto">
              <a:xfrm>
                <a:off x="1266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31" name="Freeform 1171"/>
              <p:cNvSpPr>
                <a:spLocks/>
              </p:cNvSpPr>
              <p:nvPr/>
            </p:nvSpPr>
            <p:spPr bwMode="auto">
              <a:xfrm>
                <a:off x="1279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32" name="Freeform 1172"/>
              <p:cNvSpPr>
                <a:spLocks/>
              </p:cNvSpPr>
              <p:nvPr/>
            </p:nvSpPr>
            <p:spPr bwMode="auto">
              <a:xfrm>
                <a:off x="1280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33" name="Freeform 1173"/>
              <p:cNvSpPr>
                <a:spLocks/>
              </p:cNvSpPr>
              <p:nvPr/>
            </p:nvSpPr>
            <p:spPr bwMode="auto">
              <a:xfrm>
                <a:off x="1292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11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34" name="Freeform 1174"/>
              <p:cNvSpPr>
                <a:spLocks/>
              </p:cNvSpPr>
              <p:nvPr/>
            </p:nvSpPr>
            <p:spPr bwMode="auto">
              <a:xfrm>
                <a:off x="1296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35" name="Freeform 1175"/>
              <p:cNvSpPr>
                <a:spLocks/>
              </p:cNvSpPr>
              <p:nvPr/>
            </p:nvSpPr>
            <p:spPr bwMode="auto">
              <a:xfrm>
                <a:off x="1309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36" name="Freeform 1176"/>
              <p:cNvSpPr>
                <a:spLocks/>
              </p:cNvSpPr>
              <p:nvPr/>
            </p:nvSpPr>
            <p:spPr bwMode="auto">
              <a:xfrm>
                <a:off x="1325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37" name="Freeform 1177"/>
              <p:cNvSpPr>
                <a:spLocks/>
              </p:cNvSpPr>
              <p:nvPr/>
            </p:nvSpPr>
            <p:spPr bwMode="auto">
              <a:xfrm>
                <a:off x="1256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13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13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38" name="Freeform 1178"/>
              <p:cNvSpPr>
                <a:spLocks/>
              </p:cNvSpPr>
              <p:nvPr/>
            </p:nvSpPr>
            <p:spPr bwMode="auto">
              <a:xfrm>
                <a:off x="1278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39" name="Freeform 1179"/>
              <p:cNvSpPr>
                <a:spLocks/>
              </p:cNvSpPr>
              <p:nvPr/>
            </p:nvSpPr>
            <p:spPr bwMode="auto">
              <a:xfrm>
                <a:off x="1294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12"/>
                  </a:cxn>
                  <a:cxn ang="0">
                    <a:pos x="19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12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40" name="Freeform 1180"/>
              <p:cNvSpPr>
                <a:spLocks/>
              </p:cNvSpPr>
              <p:nvPr/>
            </p:nvSpPr>
            <p:spPr bwMode="auto">
              <a:xfrm>
                <a:off x="1308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41" name="Freeform 1181"/>
              <p:cNvSpPr>
                <a:spLocks/>
              </p:cNvSpPr>
              <p:nvPr/>
            </p:nvSpPr>
            <p:spPr bwMode="auto">
              <a:xfrm>
                <a:off x="1314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42" name="Freeform 1182"/>
              <p:cNvSpPr>
                <a:spLocks/>
              </p:cNvSpPr>
              <p:nvPr/>
            </p:nvSpPr>
            <p:spPr bwMode="auto">
              <a:xfrm>
                <a:off x="1322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43" name="Freeform 1183"/>
              <p:cNvSpPr>
                <a:spLocks/>
              </p:cNvSpPr>
              <p:nvPr/>
            </p:nvSpPr>
            <p:spPr bwMode="auto">
              <a:xfrm>
                <a:off x="1323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44" name="Freeform 1184"/>
              <p:cNvSpPr>
                <a:spLocks/>
              </p:cNvSpPr>
              <p:nvPr/>
            </p:nvSpPr>
            <p:spPr bwMode="auto">
              <a:xfrm>
                <a:off x="1224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45" name="Freeform 1185"/>
              <p:cNvSpPr>
                <a:spLocks/>
              </p:cNvSpPr>
              <p:nvPr/>
            </p:nvSpPr>
            <p:spPr bwMode="auto">
              <a:xfrm>
                <a:off x="1233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46" name="Freeform 1186"/>
              <p:cNvSpPr>
                <a:spLocks/>
              </p:cNvSpPr>
              <p:nvPr/>
            </p:nvSpPr>
            <p:spPr bwMode="auto">
              <a:xfrm>
                <a:off x="1234" y="471"/>
                <a:ext cx="2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9"/>
                  </a:cxn>
                  <a:cxn ang="0">
                    <a:pos x="0" y="41"/>
                  </a:cxn>
                  <a:cxn ang="0">
                    <a:pos x="13" y="41"/>
                  </a:cxn>
                  <a:cxn ang="0">
                    <a:pos x="29" y="41"/>
                  </a:cxn>
                  <a:cxn ang="0">
                    <a:pos x="29" y="24"/>
                  </a:cxn>
                  <a:cxn ang="0">
                    <a:pos x="29" y="12"/>
                  </a:cxn>
                  <a:cxn ang="0">
                    <a:pos x="34" y="7"/>
                  </a:cxn>
                  <a:cxn ang="0">
                    <a:pos x="42" y="4"/>
                  </a:cxn>
                  <a:cxn ang="0">
                    <a:pos x="50" y="1"/>
                  </a:cxn>
                  <a:cxn ang="0">
                    <a:pos x="58" y="0"/>
                  </a:cxn>
                  <a:cxn ang="0">
                    <a:pos x="58" y="12"/>
                  </a:cxn>
                  <a:cxn ang="0">
                    <a:pos x="58" y="29"/>
                  </a:cxn>
                  <a:cxn ang="0">
                    <a:pos x="54" y="30"/>
                  </a:cxn>
                  <a:cxn ang="0">
                    <a:pos x="50" y="33"/>
                  </a:cxn>
                  <a:cxn ang="0">
                    <a:pos x="48" y="36"/>
                  </a:cxn>
                  <a:cxn ang="0">
                    <a:pos x="47" y="41"/>
                  </a:cxn>
                  <a:cxn ang="0">
                    <a:pos x="41" y="41"/>
                  </a:cxn>
                  <a:cxn ang="0">
                    <a:pos x="37" y="42"/>
                  </a:cxn>
                  <a:cxn ang="0">
                    <a:pos x="33" y="43"/>
                  </a:cxn>
                  <a:cxn ang="0">
                    <a:pos x="31" y="45"/>
                  </a:cxn>
                  <a:cxn ang="0">
                    <a:pos x="29" y="51"/>
                  </a:cxn>
                  <a:cxn ang="0">
                    <a:pos x="29" y="58"/>
                  </a:cxn>
                  <a:cxn ang="0">
                    <a:pos x="13" y="58"/>
                  </a:cxn>
                  <a:cxn ang="0">
                    <a:pos x="0" y="58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49"/>
                    </a:lnTo>
                    <a:lnTo>
                      <a:pt x="0" y="41"/>
                    </a:lnTo>
                    <a:lnTo>
                      <a:pt x="13" y="41"/>
                    </a:lnTo>
                    <a:lnTo>
                      <a:pt x="29" y="41"/>
                    </a:lnTo>
                    <a:lnTo>
                      <a:pt x="29" y="24"/>
                    </a:lnTo>
                    <a:lnTo>
                      <a:pt x="29" y="12"/>
                    </a:lnTo>
                    <a:lnTo>
                      <a:pt x="34" y="7"/>
                    </a:lnTo>
                    <a:lnTo>
                      <a:pt x="42" y="4"/>
                    </a:lnTo>
                    <a:lnTo>
                      <a:pt x="50" y="1"/>
                    </a:lnTo>
                    <a:lnTo>
                      <a:pt x="58" y="0"/>
                    </a:lnTo>
                    <a:lnTo>
                      <a:pt x="58" y="12"/>
                    </a:lnTo>
                    <a:lnTo>
                      <a:pt x="58" y="29"/>
                    </a:lnTo>
                    <a:lnTo>
                      <a:pt x="54" y="30"/>
                    </a:lnTo>
                    <a:lnTo>
                      <a:pt x="50" y="33"/>
                    </a:lnTo>
                    <a:lnTo>
                      <a:pt x="48" y="36"/>
                    </a:lnTo>
                    <a:lnTo>
                      <a:pt x="47" y="41"/>
                    </a:lnTo>
                    <a:lnTo>
                      <a:pt x="41" y="41"/>
                    </a:lnTo>
                    <a:lnTo>
                      <a:pt x="37" y="42"/>
                    </a:lnTo>
                    <a:lnTo>
                      <a:pt x="33" y="43"/>
                    </a:lnTo>
                    <a:lnTo>
                      <a:pt x="31" y="45"/>
                    </a:lnTo>
                    <a:lnTo>
                      <a:pt x="29" y="51"/>
                    </a:lnTo>
                    <a:lnTo>
                      <a:pt x="29" y="58"/>
                    </a:lnTo>
                    <a:lnTo>
                      <a:pt x="13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47" name="Freeform 1187"/>
              <p:cNvSpPr>
                <a:spLocks/>
              </p:cNvSpPr>
              <p:nvPr/>
            </p:nvSpPr>
            <p:spPr bwMode="auto">
              <a:xfrm>
                <a:off x="1237" y="471"/>
                <a:ext cx="1" cy="1"/>
              </a:xfrm>
              <a:custGeom>
                <a:avLst/>
                <a:gdLst/>
                <a:ahLst/>
                <a:cxnLst>
                  <a:cxn ang="0">
                    <a:pos x="18" y="46"/>
                  </a:cxn>
                  <a:cxn ang="0">
                    <a:pos x="18" y="37"/>
                  </a:cxn>
                  <a:cxn ang="0">
                    <a:pos x="18" y="29"/>
                  </a:cxn>
                  <a:cxn ang="0">
                    <a:pos x="13" y="24"/>
                  </a:cxn>
                  <a:cxn ang="0">
                    <a:pos x="9" y="21"/>
                  </a:cxn>
                  <a:cxn ang="0">
                    <a:pos x="5" y="18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19" y="13"/>
                  </a:cxn>
                  <a:cxn ang="0">
                    <a:pos x="21" y="8"/>
                  </a:cxn>
                  <a:cxn ang="0">
                    <a:pos x="25" y="4"/>
                  </a:cxn>
                  <a:cxn ang="0">
                    <a:pos x="29" y="0"/>
                  </a:cxn>
                  <a:cxn ang="0">
                    <a:pos x="30" y="14"/>
                  </a:cxn>
                  <a:cxn ang="0">
                    <a:pos x="30" y="29"/>
                  </a:cxn>
                  <a:cxn ang="0">
                    <a:pos x="29" y="36"/>
                  </a:cxn>
                  <a:cxn ang="0">
                    <a:pos x="27" y="41"/>
                  </a:cxn>
                  <a:cxn ang="0">
                    <a:pos x="25" y="43"/>
                  </a:cxn>
                  <a:cxn ang="0">
                    <a:pos x="23" y="45"/>
                  </a:cxn>
                  <a:cxn ang="0">
                    <a:pos x="21" y="46"/>
                  </a:cxn>
                  <a:cxn ang="0">
                    <a:pos x="18" y="46"/>
                  </a:cxn>
                </a:cxnLst>
                <a:rect l="0" t="0" r="r" b="b"/>
                <a:pathLst>
                  <a:path w="30" h="46">
                    <a:moveTo>
                      <a:pt x="18" y="46"/>
                    </a:moveTo>
                    <a:lnTo>
                      <a:pt x="18" y="37"/>
                    </a:lnTo>
                    <a:lnTo>
                      <a:pt x="18" y="29"/>
                    </a:lnTo>
                    <a:lnTo>
                      <a:pt x="13" y="24"/>
                    </a:lnTo>
                    <a:lnTo>
                      <a:pt x="9" y="21"/>
                    </a:lnTo>
                    <a:lnTo>
                      <a:pt x="5" y="18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19" y="13"/>
                    </a:lnTo>
                    <a:lnTo>
                      <a:pt x="21" y="8"/>
                    </a:lnTo>
                    <a:lnTo>
                      <a:pt x="25" y="4"/>
                    </a:lnTo>
                    <a:lnTo>
                      <a:pt x="29" y="0"/>
                    </a:lnTo>
                    <a:lnTo>
                      <a:pt x="30" y="14"/>
                    </a:lnTo>
                    <a:lnTo>
                      <a:pt x="30" y="29"/>
                    </a:lnTo>
                    <a:lnTo>
                      <a:pt x="29" y="36"/>
                    </a:lnTo>
                    <a:lnTo>
                      <a:pt x="27" y="41"/>
                    </a:lnTo>
                    <a:lnTo>
                      <a:pt x="25" y="43"/>
                    </a:lnTo>
                    <a:lnTo>
                      <a:pt x="23" y="45"/>
                    </a:lnTo>
                    <a:lnTo>
                      <a:pt x="21" y="46"/>
                    </a:lnTo>
                    <a:lnTo>
                      <a:pt x="18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48" name="Freeform 1188"/>
              <p:cNvSpPr>
                <a:spLocks/>
              </p:cNvSpPr>
              <p:nvPr/>
            </p:nvSpPr>
            <p:spPr bwMode="auto">
              <a:xfrm>
                <a:off x="1242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49" name="Freeform 1189"/>
              <p:cNvSpPr>
                <a:spLocks/>
              </p:cNvSpPr>
              <p:nvPr/>
            </p:nvSpPr>
            <p:spPr bwMode="auto">
              <a:xfrm>
                <a:off x="1249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50" name="Freeform 1190"/>
              <p:cNvSpPr>
                <a:spLocks/>
              </p:cNvSpPr>
              <p:nvPr/>
            </p:nvSpPr>
            <p:spPr bwMode="auto">
              <a:xfrm>
                <a:off x="1264" y="47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2"/>
                  </a:cxn>
                  <a:cxn ang="0">
                    <a:pos x="7" y="7"/>
                  </a:cxn>
                  <a:cxn ang="0">
                    <a:pos x="14" y="4"/>
                  </a:cxn>
                  <a:cxn ang="0">
                    <a:pos x="22" y="1"/>
                  </a:cxn>
                  <a:cxn ang="0">
                    <a:pos x="30" y="0"/>
                  </a:cxn>
                  <a:cxn ang="0">
                    <a:pos x="26" y="1"/>
                  </a:cxn>
                  <a:cxn ang="0">
                    <a:pos x="22" y="4"/>
                  </a:cxn>
                  <a:cxn ang="0">
                    <a:pos x="20" y="7"/>
                  </a:cxn>
                  <a:cxn ang="0">
                    <a:pos x="19" y="12"/>
                  </a:cxn>
                  <a:cxn ang="0">
                    <a:pos x="19" y="20"/>
                  </a:cxn>
                  <a:cxn ang="0">
                    <a:pos x="19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2"/>
                    </a:lnTo>
                    <a:lnTo>
                      <a:pt x="7" y="7"/>
                    </a:lnTo>
                    <a:lnTo>
                      <a:pt x="14" y="4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2" y="4"/>
                    </a:lnTo>
                    <a:lnTo>
                      <a:pt x="20" y="7"/>
                    </a:lnTo>
                    <a:lnTo>
                      <a:pt x="19" y="12"/>
                    </a:lnTo>
                    <a:lnTo>
                      <a:pt x="19" y="20"/>
                    </a:lnTo>
                    <a:lnTo>
                      <a:pt x="19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51" name="Freeform 1191"/>
              <p:cNvSpPr>
                <a:spLocks/>
              </p:cNvSpPr>
              <p:nvPr/>
            </p:nvSpPr>
            <p:spPr bwMode="auto">
              <a:xfrm>
                <a:off x="1266" y="47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2"/>
                  </a:cxn>
                  <a:cxn ang="0">
                    <a:pos x="20" y="12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2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52" name="Freeform 1192"/>
              <p:cNvSpPr>
                <a:spLocks/>
              </p:cNvSpPr>
              <p:nvPr/>
            </p:nvSpPr>
            <p:spPr bwMode="auto">
              <a:xfrm>
                <a:off x="1284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53" name="Freeform 1193"/>
              <p:cNvSpPr>
                <a:spLocks/>
              </p:cNvSpPr>
              <p:nvPr/>
            </p:nvSpPr>
            <p:spPr bwMode="auto">
              <a:xfrm>
                <a:off x="1293" y="471"/>
                <a:ext cx="1" cy="1"/>
              </a:xfrm>
              <a:custGeom>
                <a:avLst/>
                <a:gdLst/>
                <a:ahLst/>
                <a:cxnLst>
                  <a:cxn ang="0">
                    <a:pos x="18" y="58"/>
                  </a:cxn>
                  <a:cxn ang="0">
                    <a:pos x="16" y="54"/>
                  </a:cxn>
                  <a:cxn ang="0">
                    <a:pos x="13" y="49"/>
                  </a:cxn>
                  <a:cxn ang="0">
                    <a:pos x="8" y="44"/>
                  </a:cxn>
                  <a:cxn ang="0">
                    <a:pos x="4" y="39"/>
                  </a:cxn>
                  <a:cxn ang="0">
                    <a:pos x="2" y="37"/>
                  </a:cxn>
                  <a:cxn ang="0">
                    <a:pos x="1" y="35"/>
                  </a:cxn>
                  <a:cxn ang="0">
                    <a:pos x="0" y="34"/>
                  </a:cxn>
                  <a:cxn ang="0">
                    <a:pos x="0" y="32"/>
                  </a:cxn>
                  <a:cxn ang="0">
                    <a:pos x="2" y="31"/>
                  </a:cxn>
                  <a:cxn ang="0">
                    <a:pos x="4" y="30"/>
                  </a:cxn>
                  <a:cxn ang="0">
                    <a:pos x="7" y="29"/>
                  </a:cxn>
                  <a:cxn ang="0">
                    <a:pos x="12" y="29"/>
                  </a:cxn>
                  <a:cxn ang="0">
                    <a:pos x="13" y="22"/>
                  </a:cxn>
                  <a:cxn ang="0">
                    <a:pos x="15" y="17"/>
                  </a:cxn>
                  <a:cxn ang="0">
                    <a:pos x="17" y="14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7" y="9"/>
                  </a:cxn>
                  <a:cxn ang="0">
                    <a:pos x="28" y="5"/>
                  </a:cxn>
                  <a:cxn ang="0">
                    <a:pos x="29" y="0"/>
                  </a:cxn>
                  <a:cxn ang="0">
                    <a:pos x="35" y="1"/>
                  </a:cxn>
                  <a:cxn ang="0">
                    <a:pos x="42" y="4"/>
                  </a:cxn>
                  <a:cxn ang="0">
                    <a:pos x="50" y="7"/>
                  </a:cxn>
                  <a:cxn ang="0">
                    <a:pos x="58" y="12"/>
                  </a:cxn>
                  <a:cxn ang="0">
                    <a:pos x="54" y="17"/>
                  </a:cxn>
                  <a:cxn ang="0">
                    <a:pos x="50" y="24"/>
                  </a:cxn>
                  <a:cxn ang="0">
                    <a:pos x="48" y="32"/>
                  </a:cxn>
                  <a:cxn ang="0">
                    <a:pos x="47" y="41"/>
                  </a:cxn>
                  <a:cxn ang="0">
                    <a:pos x="38" y="42"/>
                  </a:cxn>
                  <a:cxn ang="0">
                    <a:pos x="33" y="43"/>
                  </a:cxn>
                  <a:cxn ang="0">
                    <a:pos x="31" y="46"/>
                  </a:cxn>
                  <a:cxn ang="0">
                    <a:pos x="30" y="49"/>
                  </a:cxn>
                  <a:cxn ang="0">
                    <a:pos x="29" y="53"/>
                  </a:cxn>
                  <a:cxn ang="0">
                    <a:pos x="28" y="55"/>
                  </a:cxn>
                  <a:cxn ang="0">
                    <a:pos x="26" y="57"/>
                  </a:cxn>
                  <a:cxn ang="0">
                    <a:pos x="24" y="57"/>
                  </a:cxn>
                  <a:cxn ang="0">
                    <a:pos x="21" y="58"/>
                  </a:cxn>
                  <a:cxn ang="0">
                    <a:pos x="18" y="58"/>
                  </a:cxn>
                </a:cxnLst>
                <a:rect l="0" t="0" r="r" b="b"/>
                <a:pathLst>
                  <a:path w="58" h="58">
                    <a:moveTo>
                      <a:pt x="18" y="58"/>
                    </a:moveTo>
                    <a:lnTo>
                      <a:pt x="16" y="54"/>
                    </a:lnTo>
                    <a:lnTo>
                      <a:pt x="13" y="49"/>
                    </a:lnTo>
                    <a:lnTo>
                      <a:pt x="8" y="44"/>
                    </a:lnTo>
                    <a:lnTo>
                      <a:pt x="4" y="39"/>
                    </a:lnTo>
                    <a:lnTo>
                      <a:pt x="2" y="37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2" y="31"/>
                    </a:lnTo>
                    <a:lnTo>
                      <a:pt x="4" y="30"/>
                    </a:lnTo>
                    <a:lnTo>
                      <a:pt x="7" y="29"/>
                    </a:lnTo>
                    <a:lnTo>
                      <a:pt x="12" y="29"/>
                    </a:lnTo>
                    <a:lnTo>
                      <a:pt x="13" y="22"/>
                    </a:lnTo>
                    <a:lnTo>
                      <a:pt x="15" y="17"/>
                    </a:lnTo>
                    <a:lnTo>
                      <a:pt x="17" y="14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7" y="9"/>
                    </a:lnTo>
                    <a:lnTo>
                      <a:pt x="28" y="5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42" y="4"/>
                    </a:lnTo>
                    <a:lnTo>
                      <a:pt x="50" y="7"/>
                    </a:lnTo>
                    <a:lnTo>
                      <a:pt x="58" y="12"/>
                    </a:lnTo>
                    <a:lnTo>
                      <a:pt x="54" y="17"/>
                    </a:lnTo>
                    <a:lnTo>
                      <a:pt x="50" y="24"/>
                    </a:lnTo>
                    <a:lnTo>
                      <a:pt x="48" y="32"/>
                    </a:lnTo>
                    <a:lnTo>
                      <a:pt x="47" y="41"/>
                    </a:lnTo>
                    <a:lnTo>
                      <a:pt x="38" y="42"/>
                    </a:lnTo>
                    <a:lnTo>
                      <a:pt x="33" y="43"/>
                    </a:lnTo>
                    <a:lnTo>
                      <a:pt x="31" y="46"/>
                    </a:lnTo>
                    <a:lnTo>
                      <a:pt x="30" y="49"/>
                    </a:lnTo>
                    <a:lnTo>
                      <a:pt x="29" y="53"/>
                    </a:lnTo>
                    <a:lnTo>
                      <a:pt x="28" y="55"/>
                    </a:lnTo>
                    <a:lnTo>
                      <a:pt x="26" y="57"/>
                    </a:lnTo>
                    <a:lnTo>
                      <a:pt x="24" y="57"/>
                    </a:lnTo>
                    <a:lnTo>
                      <a:pt x="21" y="58"/>
                    </a:lnTo>
                    <a:lnTo>
                      <a:pt x="18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54" name="Freeform 1194"/>
              <p:cNvSpPr>
                <a:spLocks/>
              </p:cNvSpPr>
              <p:nvPr/>
            </p:nvSpPr>
            <p:spPr bwMode="auto">
              <a:xfrm>
                <a:off x="1296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55" name="Freeform 1195"/>
              <p:cNvSpPr>
                <a:spLocks/>
              </p:cNvSpPr>
              <p:nvPr/>
            </p:nvSpPr>
            <p:spPr bwMode="auto">
              <a:xfrm>
                <a:off x="1299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56" name="Freeform 1196"/>
              <p:cNvSpPr>
                <a:spLocks/>
              </p:cNvSpPr>
              <p:nvPr/>
            </p:nvSpPr>
            <p:spPr bwMode="auto">
              <a:xfrm>
                <a:off x="1324" y="4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57" name="Freeform 1197"/>
              <p:cNvSpPr>
                <a:spLocks/>
              </p:cNvSpPr>
              <p:nvPr/>
            </p:nvSpPr>
            <p:spPr bwMode="auto">
              <a:xfrm>
                <a:off x="1325" y="471"/>
                <a:ext cx="2" cy="1"/>
              </a:xfrm>
              <a:custGeom>
                <a:avLst/>
                <a:gdLst/>
                <a:ahLst/>
                <a:cxnLst>
                  <a:cxn ang="0">
                    <a:pos x="18" y="46"/>
                  </a:cxn>
                  <a:cxn ang="0">
                    <a:pos x="18" y="2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0" y="2"/>
                  </a:cxn>
                  <a:cxn ang="0">
                    <a:pos x="15" y="4"/>
                  </a:cxn>
                  <a:cxn ang="0">
                    <a:pos x="19" y="8"/>
                  </a:cxn>
                  <a:cxn ang="0">
                    <a:pos x="23" y="12"/>
                  </a:cxn>
                  <a:cxn ang="0">
                    <a:pos x="26" y="17"/>
                  </a:cxn>
                  <a:cxn ang="0">
                    <a:pos x="30" y="23"/>
                  </a:cxn>
                  <a:cxn ang="0">
                    <a:pos x="30" y="29"/>
                  </a:cxn>
                  <a:cxn ang="0">
                    <a:pos x="43" y="29"/>
                  </a:cxn>
                  <a:cxn ang="0">
                    <a:pos x="60" y="29"/>
                  </a:cxn>
                  <a:cxn ang="0">
                    <a:pos x="60" y="37"/>
                  </a:cxn>
                  <a:cxn ang="0">
                    <a:pos x="60" y="46"/>
                  </a:cxn>
                  <a:cxn ang="0">
                    <a:pos x="47" y="46"/>
                  </a:cxn>
                  <a:cxn ang="0">
                    <a:pos x="37" y="46"/>
                  </a:cxn>
                  <a:cxn ang="0">
                    <a:pos x="28" y="46"/>
                  </a:cxn>
                  <a:cxn ang="0">
                    <a:pos x="18" y="46"/>
                  </a:cxn>
                </a:cxnLst>
                <a:rect l="0" t="0" r="r" b="b"/>
                <a:pathLst>
                  <a:path w="60" h="46">
                    <a:moveTo>
                      <a:pt x="18" y="46"/>
                    </a:moveTo>
                    <a:lnTo>
                      <a:pt x="18" y="2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5" y="4"/>
                    </a:lnTo>
                    <a:lnTo>
                      <a:pt x="19" y="8"/>
                    </a:lnTo>
                    <a:lnTo>
                      <a:pt x="23" y="12"/>
                    </a:lnTo>
                    <a:lnTo>
                      <a:pt x="26" y="17"/>
                    </a:lnTo>
                    <a:lnTo>
                      <a:pt x="30" y="23"/>
                    </a:lnTo>
                    <a:lnTo>
                      <a:pt x="30" y="29"/>
                    </a:lnTo>
                    <a:lnTo>
                      <a:pt x="43" y="29"/>
                    </a:lnTo>
                    <a:lnTo>
                      <a:pt x="60" y="29"/>
                    </a:lnTo>
                    <a:lnTo>
                      <a:pt x="60" y="37"/>
                    </a:lnTo>
                    <a:lnTo>
                      <a:pt x="60" y="46"/>
                    </a:lnTo>
                    <a:lnTo>
                      <a:pt x="47" y="46"/>
                    </a:lnTo>
                    <a:lnTo>
                      <a:pt x="37" y="46"/>
                    </a:lnTo>
                    <a:lnTo>
                      <a:pt x="28" y="46"/>
                    </a:lnTo>
                    <a:lnTo>
                      <a:pt x="18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58" name="Freeform 1198"/>
              <p:cNvSpPr>
                <a:spLocks/>
              </p:cNvSpPr>
              <p:nvPr/>
            </p:nvSpPr>
            <p:spPr bwMode="auto">
              <a:xfrm>
                <a:off x="1293" y="471"/>
                <a:ext cx="1" cy="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5" y="9"/>
                  </a:cxn>
                  <a:cxn ang="0">
                    <a:pos x="12" y="3"/>
                  </a:cxn>
                  <a:cxn ang="0">
                    <a:pos x="16" y="1"/>
                  </a:cxn>
                  <a:cxn ang="0">
                    <a:pos x="20" y="0"/>
                  </a:cxn>
                  <a:cxn ang="0">
                    <a:pos x="22" y="0"/>
                  </a:cxn>
                  <a:cxn ang="0">
                    <a:pos x="24" y="0"/>
                  </a:cxn>
                  <a:cxn ang="0">
                    <a:pos x="26" y="2"/>
                  </a:cxn>
                  <a:cxn ang="0">
                    <a:pos x="29" y="3"/>
                  </a:cxn>
                  <a:cxn ang="0">
                    <a:pos x="20" y="8"/>
                  </a:cxn>
                  <a:cxn ang="0">
                    <a:pos x="12" y="13"/>
                  </a:cxn>
                  <a:cxn ang="0">
                    <a:pos x="8" y="16"/>
                  </a:cxn>
                  <a:cxn ang="0">
                    <a:pos x="5" y="19"/>
                  </a:cxn>
                  <a:cxn ang="0">
                    <a:pos x="2" y="23"/>
                  </a:cxn>
                  <a:cxn ang="0">
                    <a:pos x="0" y="27"/>
                  </a:cxn>
                </a:cxnLst>
                <a:rect l="0" t="0" r="r" b="b"/>
                <a:pathLst>
                  <a:path w="29" h="27">
                    <a:moveTo>
                      <a:pt x="0" y="27"/>
                    </a:moveTo>
                    <a:lnTo>
                      <a:pt x="0" y="19"/>
                    </a:lnTo>
                    <a:lnTo>
                      <a:pt x="0" y="15"/>
                    </a:lnTo>
                    <a:lnTo>
                      <a:pt x="5" y="9"/>
                    </a:lnTo>
                    <a:lnTo>
                      <a:pt x="12" y="3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2"/>
                    </a:lnTo>
                    <a:lnTo>
                      <a:pt x="29" y="3"/>
                    </a:lnTo>
                    <a:lnTo>
                      <a:pt x="20" y="8"/>
                    </a:lnTo>
                    <a:lnTo>
                      <a:pt x="12" y="13"/>
                    </a:lnTo>
                    <a:lnTo>
                      <a:pt x="8" y="16"/>
                    </a:lnTo>
                    <a:lnTo>
                      <a:pt x="5" y="19"/>
                    </a:lnTo>
                    <a:lnTo>
                      <a:pt x="2" y="23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59" name="Freeform 1199"/>
              <p:cNvSpPr>
                <a:spLocks/>
              </p:cNvSpPr>
              <p:nvPr/>
            </p:nvSpPr>
            <p:spPr bwMode="auto">
              <a:xfrm>
                <a:off x="1295" y="47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60" name="Freeform 1200"/>
              <p:cNvSpPr>
                <a:spLocks/>
              </p:cNvSpPr>
              <p:nvPr/>
            </p:nvSpPr>
            <p:spPr bwMode="auto">
              <a:xfrm>
                <a:off x="1311" y="471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5"/>
                  </a:cxn>
                  <a:cxn ang="0">
                    <a:pos x="0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27" y="4"/>
                  </a:cxn>
                  <a:cxn ang="0">
                    <a:pos x="29" y="7"/>
                  </a:cxn>
                  <a:cxn ang="0">
                    <a:pos x="29" y="13"/>
                  </a:cxn>
                  <a:cxn ang="0">
                    <a:pos x="13" y="13"/>
                  </a:cxn>
                  <a:cxn ang="0">
                    <a:pos x="0" y="13"/>
                  </a:cxn>
                </a:cxnLst>
                <a:rect l="0" t="0" r="r" b="b"/>
                <a:pathLst>
                  <a:path w="29" h="13">
                    <a:moveTo>
                      <a:pt x="0" y="13"/>
                    </a:moveTo>
                    <a:lnTo>
                      <a:pt x="0" y="5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27" y="4"/>
                    </a:lnTo>
                    <a:lnTo>
                      <a:pt x="29" y="7"/>
                    </a:lnTo>
                    <a:lnTo>
                      <a:pt x="29" y="13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61" name="Freeform 1201"/>
              <p:cNvSpPr>
                <a:spLocks/>
              </p:cNvSpPr>
              <p:nvPr/>
            </p:nvSpPr>
            <p:spPr bwMode="auto">
              <a:xfrm>
                <a:off x="1234" y="47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62" name="Freeform 1202"/>
              <p:cNvSpPr>
                <a:spLocks/>
              </p:cNvSpPr>
              <p:nvPr/>
            </p:nvSpPr>
            <p:spPr bwMode="auto">
              <a:xfrm>
                <a:off x="1255" y="47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63" name="Freeform 1203"/>
              <p:cNvSpPr>
                <a:spLocks/>
              </p:cNvSpPr>
              <p:nvPr/>
            </p:nvSpPr>
            <p:spPr bwMode="auto">
              <a:xfrm>
                <a:off x="1309" y="47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4"/>
                  </a:cxn>
                  <a:cxn ang="0">
                    <a:pos x="20" y="7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4"/>
                    </a:lnTo>
                    <a:lnTo>
                      <a:pt x="20" y="7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64" name="Freeform 1204"/>
              <p:cNvSpPr>
                <a:spLocks/>
              </p:cNvSpPr>
              <p:nvPr/>
            </p:nvSpPr>
            <p:spPr bwMode="auto">
              <a:xfrm>
                <a:off x="1313" y="470"/>
                <a:ext cx="1" cy="1"/>
              </a:xfrm>
              <a:custGeom>
                <a:avLst/>
                <a:gdLst/>
                <a:ahLst/>
                <a:cxnLst>
                  <a:cxn ang="0">
                    <a:pos x="17" y="46"/>
                  </a:cxn>
                  <a:cxn ang="0">
                    <a:pos x="17" y="2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8" y="5"/>
                  </a:cxn>
                  <a:cxn ang="0">
                    <a:pos x="21" y="12"/>
                  </a:cxn>
                  <a:cxn ang="0">
                    <a:pos x="25" y="20"/>
                  </a:cxn>
                  <a:cxn ang="0">
                    <a:pos x="29" y="29"/>
                  </a:cxn>
                  <a:cxn ang="0">
                    <a:pos x="38" y="29"/>
                  </a:cxn>
                  <a:cxn ang="0">
                    <a:pos x="47" y="29"/>
                  </a:cxn>
                  <a:cxn ang="0">
                    <a:pos x="47" y="37"/>
                  </a:cxn>
                  <a:cxn ang="0">
                    <a:pos x="47" y="46"/>
                  </a:cxn>
                  <a:cxn ang="0">
                    <a:pos x="30" y="46"/>
                  </a:cxn>
                  <a:cxn ang="0">
                    <a:pos x="17" y="46"/>
                  </a:cxn>
                </a:cxnLst>
                <a:rect l="0" t="0" r="r" b="b"/>
                <a:pathLst>
                  <a:path w="47" h="46">
                    <a:moveTo>
                      <a:pt x="17" y="46"/>
                    </a:moveTo>
                    <a:lnTo>
                      <a:pt x="17" y="2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8" y="5"/>
                    </a:lnTo>
                    <a:lnTo>
                      <a:pt x="21" y="12"/>
                    </a:lnTo>
                    <a:lnTo>
                      <a:pt x="25" y="20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47" y="29"/>
                    </a:lnTo>
                    <a:lnTo>
                      <a:pt x="47" y="37"/>
                    </a:lnTo>
                    <a:lnTo>
                      <a:pt x="47" y="46"/>
                    </a:lnTo>
                    <a:lnTo>
                      <a:pt x="30" y="46"/>
                    </a:lnTo>
                    <a:lnTo>
                      <a:pt x="17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65" name="Freeform 1205"/>
              <p:cNvSpPr>
                <a:spLocks/>
              </p:cNvSpPr>
              <p:nvPr/>
            </p:nvSpPr>
            <p:spPr bwMode="auto">
              <a:xfrm>
                <a:off x="1226" y="47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66" name="Freeform 1206"/>
              <p:cNvSpPr>
                <a:spLocks/>
              </p:cNvSpPr>
              <p:nvPr/>
            </p:nvSpPr>
            <p:spPr bwMode="auto">
              <a:xfrm>
                <a:off x="1270" y="47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67" name="Freeform 1207"/>
              <p:cNvSpPr>
                <a:spLocks/>
              </p:cNvSpPr>
              <p:nvPr/>
            </p:nvSpPr>
            <p:spPr bwMode="auto">
              <a:xfrm>
                <a:off x="1295" y="47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68" name="Freeform 1208"/>
              <p:cNvSpPr>
                <a:spLocks/>
              </p:cNvSpPr>
              <p:nvPr/>
            </p:nvSpPr>
            <p:spPr bwMode="auto">
              <a:xfrm>
                <a:off x="1323" y="47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7" y="1"/>
                  </a:cxn>
                  <a:cxn ang="0">
                    <a:pos x="3" y="4"/>
                  </a:cxn>
                  <a:cxn ang="0">
                    <a:pos x="1" y="7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1" y="7"/>
                    </a:lnTo>
                    <a:lnTo>
                      <a:pt x="3" y="4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69" name="Freeform 1209"/>
              <p:cNvSpPr>
                <a:spLocks/>
              </p:cNvSpPr>
              <p:nvPr/>
            </p:nvSpPr>
            <p:spPr bwMode="auto">
              <a:xfrm>
                <a:off x="1323" y="470"/>
                <a:ext cx="1" cy="1"/>
              </a:xfrm>
              <a:custGeom>
                <a:avLst/>
                <a:gdLst/>
                <a:ahLst/>
                <a:cxnLst>
                  <a:cxn ang="0">
                    <a:pos x="29" y="41"/>
                  </a:cxn>
                  <a:cxn ang="0">
                    <a:pos x="21" y="33"/>
                  </a:cxn>
                  <a:cxn ang="0">
                    <a:pos x="18" y="29"/>
                  </a:cxn>
                  <a:cxn ang="0">
                    <a:pos x="18" y="20"/>
                  </a:cxn>
                  <a:cxn ang="0">
                    <a:pos x="18" y="12"/>
                  </a:cxn>
                  <a:cxn ang="0">
                    <a:pos x="13" y="7"/>
                  </a:cxn>
                  <a:cxn ang="0">
                    <a:pos x="9" y="4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30" y="11"/>
                  </a:cxn>
                  <a:cxn ang="0">
                    <a:pos x="32" y="19"/>
                  </a:cxn>
                  <a:cxn ang="0">
                    <a:pos x="35" y="24"/>
                  </a:cxn>
                  <a:cxn ang="0">
                    <a:pos x="38" y="27"/>
                  </a:cxn>
                  <a:cxn ang="0">
                    <a:pos x="41" y="29"/>
                  </a:cxn>
                  <a:cxn ang="0">
                    <a:pos x="44" y="32"/>
                  </a:cxn>
                  <a:cxn ang="0">
                    <a:pos x="46" y="35"/>
                  </a:cxn>
                  <a:cxn ang="0">
                    <a:pos x="47" y="41"/>
                  </a:cxn>
                  <a:cxn ang="0">
                    <a:pos x="38" y="41"/>
                  </a:cxn>
                  <a:cxn ang="0">
                    <a:pos x="29" y="41"/>
                  </a:cxn>
                </a:cxnLst>
                <a:rect l="0" t="0" r="r" b="b"/>
                <a:pathLst>
                  <a:path w="47" h="41">
                    <a:moveTo>
                      <a:pt x="29" y="41"/>
                    </a:moveTo>
                    <a:lnTo>
                      <a:pt x="21" y="33"/>
                    </a:lnTo>
                    <a:lnTo>
                      <a:pt x="18" y="29"/>
                    </a:lnTo>
                    <a:lnTo>
                      <a:pt x="18" y="20"/>
                    </a:lnTo>
                    <a:lnTo>
                      <a:pt x="18" y="12"/>
                    </a:lnTo>
                    <a:lnTo>
                      <a:pt x="13" y="7"/>
                    </a:lnTo>
                    <a:lnTo>
                      <a:pt x="9" y="4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30" y="11"/>
                    </a:lnTo>
                    <a:lnTo>
                      <a:pt x="32" y="19"/>
                    </a:lnTo>
                    <a:lnTo>
                      <a:pt x="35" y="24"/>
                    </a:lnTo>
                    <a:lnTo>
                      <a:pt x="38" y="27"/>
                    </a:lnTo>
                    <a:lnTo>
                      <a:pt x="41" y="29"/>
                    </a:lnTo>
                    <a:lnTo>
                      <a:pt x="44" y="32"/>
                    </a:lnTo>
                    <a:lnTo>
                      <a:pt x="46" y="35"/>
                    </a:lnTo>
                    <a:lnTo>
                      <a:pt x="47" y="41"/>
                    </a:lnTo>
                    <a:lnTo>
                      <a:pt x="38" y="41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70" name="Freeform 1210"/>
              <p:cNvSpPr>
                <a:spLocks/>
              </p:cNvSpPr>
              <p:nvPr/>
            </p:nvSpPr>
            <p:spPr bwMode="auto">
              <a:xfrm>
                <a:off x="1234" y="470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0"/>
                  </a:cxn>
                  <a:cxn ang="0">
                    <a:pos x="18" y="12"/>
                  </a:cxn>
                  <a:cxn ang="0">
                    <a:pos x="13" y="7"/>
                  </a:cxn>
                  <a:cxn ang="0">
                    <a:pos x="9" y="4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30" y="10"/>
                  </a:cxn>
                  <a:cxn ang="0">
                    <a:pos x="30" y="19"/>
                  </a:cxn>
                  <a:cxn ang="0">
                    <a:pos x="29" y="23"/>
                  </a:cxn>
                  <a:cxn ang="0">
                    <a:pos x="27" y="26"/>
                  </a:cxn>
                  <a:cxn ang="0">
                    <a:pos x="23" y="28"/>
                  </a:cxn>
                  <a:cxn ang="0">
                    <a:pos x="18" y="29"/>
                  </a:cxn>
                </a:cxnLst>
                <a:rect l="0" t="0" r="r" b="b"/>
                <a:pathLst>
                  <a:path w="30" h="29">
                    <a:moveTo>
                      <a:pt x="18" y="29"/>
                    </a:moveTo>
                    <a:lnTo>
                      <a:pt x="18" y="20"/>
                    </a:lnTo>
                    <a:lnTo>
                      <a:pt x="18" y="12"/>
                    </a:lnTo>
                    <a:lnTo>
                      <a:pt x="13" y="7"/>
                    </a:lnTo>
                    <a:lnTo>
                      <a:pt x="9" y="4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30" y="10"/>
                    </a:lnTo>
                    <a:lnTo>
                      <a:pt x="30" y="19"/>
                    </a:lnTo>
                    <a:lnTo>
                      <a:pt x="29" y="23"/>
                    </a:lnTo>
                    <a:lnTo>
                      <a:pt x="27" y="26"/>
                    </a:lnTo>
                    <a:lnTo>
                      <a:pt x="23" y="28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71" name="Freeform 1211"/>
              <p:cNvSpPr>
                <a:spLocks/>
              </p:cNvSpPr>
              <p:nvPr/>
            </p:nvSpPr>
            <p:spPr bwMode="auto">
              <a:xfrm>
                <a:off x="1235" y="468"/>
                <a:ext cx="2" cy="3"/>
              </a:xfrm>
              <a:custGeom>
                <a:avLst/>
                <a:gdLst/>
                <a:ahLst/>
                <a:cxnLst>
                  <a:cxn ang="0">
                    <a:pos x="47" y="105"/>
                  </a:cxn>
                  <a:cxn ang="0">
                    <a:pos x="47" y="96"/>
                  </a:cxn>
                  <a:cxn ang="0">
                    <a:pos x="47" y="88"/>
                  </a:cxn>
                  <a:cxn ang="0">
                    <a:pos x="38" y="83"/>
                  </a:cxn>
                  <a:cxn ang="0">
                    <a:pos x="30" y="80"/>
                  </a:cxn>
                  <a:cxn ang="0">
                    <a:pos x="23" y="77"/>
                  </a:cxn>
                  <a:cxn ang="0">
                    <a:pos x="18" y="76"/>
                  </a:cxn>
                  <a:cxn ang="0">
                    <a:pos x="18" y="59"/>
                  </a:cxn>
                  <a:cxn ang="0">
                    <a:pos x="18" y="47"/>
                  </a:cxn>
                  <a:cxn ang="0">
                    <a:pos x="9" y="47"/>
                  </a:cxn>
                  <a:cxn ang="0">
                    <a:pos x="0" y="47"/>
                  </a:cxn>
                  <a:cxn ang="0">
                    <a:pos x="0" y="37"/>
                  </a:cxn>
                  <a:cxn ang="0">
                    <a:pos x="0" y="29"/>
                  </a:cxn>
                  <a:cxn ang="0">
                    <a:pos x="5" y="24"/>
                  </a:cxn>
                  <a:cxn ang="0">
                    <a:pos x="13" y="21"/>
                  </a:cxn>
                  <a:cxn ang="0">
                    <a:pos x="21" y="18"/>
                  </a:cxn>
                  <a:cxn ang="0">
                    <a:pos x="29" y="17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38" y="8"/>
                  </a:cxn>
                  <a:cxn ang="0">
                    <a:pos x="47" y="17"/>
                  </a:cxn>
                  <a:cxn ang="0">
                    <a:pos x="38" y="21"/>
                  </a:cxn>
                  <a:cxn ang="0">
                    <a:pos x="30" y="26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20" y="36"/>
                  </a:cxn>
                  <a:cxn ang="0">
                    <a:pos x="18" y="40"/>
                  </a:cxn>
                  <a:cxn ang="0">
                    <a:pos x="19" y="46"/>
                  </a:cxn>
                  <a:cxn ang="0">
                    <a:pos x="21" y="50"/>
                  </a:cxn>
                  <a:cxn ang="0">
                    <a:pos x="25" y="54"/>
                  </a:cxn>
                  <a:cxn ang="0">
                    <a:pos x="29" y="59"/>
                  </a:cxn>
                  <a:cxn ang="0">
                    <a:pos x="36" y="59"/>
                  </a:cxn>
                  <a:cxn ang="0">
                    <a:pos x="41" y="61"/>
                  </a:cxn>
                  <a:cxn ang="0">
                    <a:pos x="44" y="64"/>
                  </a:cxn>
                  <a:cxn ang="0">
                    <a:pos x="46" y="67"/>
                  </a:cxn>
                  <a:cxn ang="0">
                    <a:pos x="48" y="71"/>
                  </a:cxn>
                  <a:cxn ang="0">
                    <a:pos x="50" y="73"/>
                  </a:cxn>
                  <a:cxn ang="0">
                    <a:pos x="53" y="75"/>
                  </a:cxn>
                  <a:cxn ang="0">
                    <a:pos x="59" y="76"/>
                  </a:cxn>
                  <a:cxn ang="0">
                    <a:pos x="60" y="86"/>
                  </a:cxn>
                  <a:cxn ang="0">
                    <a:pos x="60" y="95"/>
                  </a:cxn>
                  <a:cxn ang="0">
                    <a:pos x="59" y="99"/>
                  </a:cxn>
                  <a:cxn ang="0">
                    <a:pos x="56" y="102"/>
                  </a:cxn>
                  <a:cxn ang="0">
                    <a:pos x="52" y="104"/>
                  </a:cxn>
                  <a:cxn ang="0">
                    <a:pos x="47" y="105"/>
                  </a:cxn>
                </a:cxnLst>
                <a:rect l="0" t="0" r="r" b="b"/>
                <a:pathLst>
                  <a:path w="60" h="105">
                    <a:moveTo>
                      <a:pt x="47" y="105"/>
                    </a:moveTo>
                    <a:lnTo>
                      <a:pt x="47" y="96"/>
                    </a:lnTo>
                    <a:lnTo>
                      <a:pt x="47" y="88"/>
                    </a:lnTo>
                    <a:lnTo>
                      <a:pt x="38" y="83"/>
                    </a:lnTo>
                    <a:lnTo>
                      <a:pt x="30" y="80"/>
                    </a:lnTo>
                    <a:lnTo>
                      <a:pt x="23" y="77"/>
                    </a:lnTo>
                    <a:lnTo>
                      <a:pt x="18" y="76"/>
                    </a:lnTo>
                    <a:lnTo>
                      <a:pt x="18" y="59"/>
                    </a:lnTo>
                    <a:lnTo>
                      <a:pt x="18" y="47"/>
                    </a:lnTo>
                    <a:lnTo>
                      <a:pt x="9" y="47"/>
                    </a:lnTo>
                    <a:lnTo>
                      <a:pt x="0" y="47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5" y="24"/>
                    </a:lnTo>
                    <a:lnTo>
                      <a:pt x="13" y="21"/>
                    </a:lnTo>
                    <a:lnTo>
                      <a:pt x="21" y="18"/>
                    </a:lnTo>
                    <a:lnTo>
                      <a:pt x="29" y="17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38" y="8"/>
                    </a:lnTo>
                    <a:lnTo>
                      <a:pt x="47" y="17"/>
                    </a:lnTo>
                    <a:lnTo>
                      <a:pt x="38" y="21"/>
                    </a:lnTo>
                    <a:lnTo>
                      <a:pt x="30" y="26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20" y="36"/>
                    </a:lnTo>
                    <a:lnTo>
                      <a:pt x="18" y="40"/>
                    </a:lnTo>
                    <a:lnTo>
                      <a:pt x="19" y="46"/>
                    </a:lnTo>
                    <a:lnTo>
                      <a:pt x="21" y="50"/>
                    </a:lnTo>
                    <a:lnTo>
                      <a:pt x="25" y="54"/>
                    </a:lnTo>
                    <a:lnTo>
                      <a:pt x="29" y="59"/>
                    </a:lnTo>
                    <a:lnTo>
                      <a:pt x="36" y="59"/>
                    </a:lnTo>
                    <a:lnTo>
                      <a:pt x="41" y="61"/>
                    </a:lnTo>
                    <a:lnTo>
                      <a:pt x="44" y="64"/>
                    </a:lnTo>
                    <a:lnTo>
                      <a:pt x="46" y="67"/>
                    </a:lnTo>
                    <a:lnTo>
                      <a:pt x="48" y="71"/>
                    </a:lnTo>
                    <a:lnTo>
                      <a:pt x="50" y="73"/>
                    </a:lnTo>
                    <a:lnTo>
                      <a:pt x="53" y="75"/>
                    </a:lnTo>
                    <a:lnTo>
                      <a:pt x="59" y="76"/>
                    </a:lnTo>
                    <a:lnTo>
                      <a:pt x="60" y="86"/>
                    </a:lnTo>
                    <a:lnTo>
                      <a:pt x="60" y="95"/>
                    </a:lnTo>
                    <a:lnTo>
                      <a:pt x="59" y="99"/>
                    </a:lnTo>
                    <a:lnTo>
                      <a:pt x="56" y="102"/>
                    </a:lnTo>
                    <a:lnTo>
                      <a:pt x="52" y="104"/>
                    </a:lnTo>
                    <a:lnTo>
                      <a:pt x="47" y="1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72" name="Freeform 1212"/>
              <p:cNvSpPr>
                <a:spLocks/>
              </p:cNvSpPr>
              <p:nvPr/>
            </p:nvSpPr>
            <p:spPr bwMode="auto">
              <a:xfrm>
                <a:off x="1264" y="47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19" y="0"/>
                  </a:cxn>
                  <a:cxn ang="0">
                    <a:pos x="19" y="8"/>
                  </a:cxn>
                  <a:cxn ang="0">
                    <a:pos x="19" y="17"/>
                  </a:cxn>
                  <a:cxn ang="0">
                    <a:pos x="10" y="17"/>
                  </a:cxn>
                  <a:cxn ang="0">
                    <a:pos x="0" y="17"/>
                  </a:cxn>
                </a:cxnLst>
                <a:rect l="0" t="0" r="r" b="b"/>
                <a:pathLst>
                  <a:path w="19" h="17">
                    <a:moveTo>
                      <a:pt x="0" y="17"/>
                    </a:moveTo>
                    <a:lnTo>
                      <a:pt x="0" y="11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6" y="2"/>
                    </a:lnTo>
                    <a:lnTo>
                      <a:pt x="11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17"/>
                    </a:lnTo>
                    <a:lnTo>
                      <a:pt x="1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73" name="Freeform 1213"/>
              <p:cNvSpPr>
                <a:spLocks/>
              </p:cNvSpPr>
              <p:nvPr/>
            </p:nvSpPr>
            <p:spPr bwMode="auto">
              <a:xfrm>
                <a:off x="1296" y="47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7" y="4"/>
                  </a:cxn>
                  <a:cxn ang="0">
                    <a:pos x="3" y="8"/>
                  </a:cxn>
                  <a:cxn ang="0">
                    <a:pos x="1" y="13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1" y="13"/>
                    </a:lnTo>
                    <a:lnTo>
                      <a:pt x="3" y="8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1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7975" name="Group 1415"/>
            <p:cNvGrpSpPr>
              <a:grpSpLocks/>
            </p:cNvGrpSpPr>
            <p:nvPr/>
          </p:nvGrpSpPr>
          <p:grpSpPr bwMode="auto">
            <a:xfrm>
              <a:off x="1179" y="388"/>
              <a:ext cx="170" cy="83"/>
              <a:chOff x="1179" y="388"/>
              <a:chExt cx="170" cy="83"/>
            </a:xfrm>
          </p:grpSpPr>
          <p:sp>
            <p:nvSpPr>
              <p:cNvPr id="67775" name="Freeform 1215"/>
              <p:cNvSpPr>
                <a:spLocks/>
              </p:cNvSpPr>
              <p:nvPr/>
            </p:nvSpPr>
            <p:spPr bwMode="auto">
              <a:xfrm>
                <a:off x="1220" y="47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76" name="Freeform 1216"/>
              <p:cNvSpPr>
                <a:spLocks/>
              </p:cNvSpPr>
              <p:nvPr/>
            </p:nvSpPr>
            <p:spPr bwMode="auto">
              <a:xfrm>
                <a:off x="1240" y="46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9" y="0"/>
                  </a:cxn>
                  <a:cxn ang="0">
                    <a:pos x="19" y="12"/>
                  </a:cxn>
                  <a:cxn ang="0">
                    <a:pos x="19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19" y="12"/>
                    </a:lnTo>
                    <a:lnTo>
                      <a:pt x="19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77" name="Freeform 1217"/>
              <p:cNvSpPr>
                <a:spLocks/>
              </p:cNvSpPr>
              <p:nvPr/>
            </p:nvSpPr>
            <p:spPr bwMode="auto">
              <a:xfrm>
                <a:off x="1264" y="47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78" name="Freeform 1218"/>
              <p:cNvSpPr>
                <a:spLocks/>
              </p:cNvSpPr>
              <p:nvPr/>
            </p:nvSpPr>
            <p:spPr bwMode="auto">
              <a:xfrm>
                <a:off x="1324" y="469"/>
                <a:ext cx="2" cy="1"/>
              </a:xfrm>
              <a:custGeom>
                <a:avLst/>
                <a:gdLst/>
                <a:ahLst/>
                <a:cxnLst>
                  <a:cxn ang="0">
                    <a:pos x="11" y="59"/>
                  </a:cxn>
                  <a:cxn ang="0">
                    <a:pos x="3" y="51"/>
                  </a:cxn>
                  <a:cxn ang="0">
                    <a:pos x="0" y="47"/>
                  </a:cxn>
                  <a:cxn ang="0">
                    <a:pos x="1" y="38"/>
                  </a:cxn>
                  <a:cxn ang="0">
                    <a:pos x="3" y="30"/>
                  </a:cxn>
                  <a:cxn ang="0">
                    <a:pos x="7" y="23"/>
                  </a:cxn>
                  <a:cxn ang="0">
                    <a:pos x="11" y="18"/>
                  </a:cxn>
                  <a:cxn ang="0">
                    <a:pos x="20" y="18"/>
                  </a:cxn>
                  <a:cxn ang="0">
                    <a:pos x="29" y="18"/>
                  </a:cxn>
                  <a:cxn ang="0">
                    <a:pos x="30" y="13"/>
                  </a:cxn>
                  <a:cxn ang="0">
                    <a:pos x="32" y="8"/>
                  </a:cxn>
                  <a:cxn ang="0">
                    <a:pos x="36" y="4"/>
                  </a:cxn>
                  <a:cxn ang="0">
                    <a:pos x="40" y="0"/>
                  </a:cxn>
                  <a:cxn ang="0">
                    <a:pos x="36" y="5"/>
                  </a:cxn>
                  <a:cxn ang="0">
                    <a:pos x="32" y="12"/>
                  </a:cxn>
                  <a:cxn ang="0">
                    <a:pos x="30" y="21"/>
                  </a:cxn>
                  <a:cxn ang="0">
                    <a:pos x="29" y="30"/>
                  </a:cxn>
                  <a:cxn ang="0">
                    <a:pos x="24" y="30"/>
                  </a:cxn>
                  <a:cxn ang="0">
                    <a:pos x="20" y="30"/>
                  </a:cxn>
                  <a:cxn ang="0">
                    <a:pos x="16" y="32"/>
                  </a:cxn>
                  <a:cxn ang="0">
                    <a:pos x="11" y="35"/>
                  </a:cxn>
                  <a:cxn ang="0">
                    <a:pos x="12" y="38"/>
                  </a:cxn>
                  <a:cxn ang="0">
                    <a:pos x="13" y="41"/>
                  </a:cxn>
                  <a:cxn ang="0">
                    <a:pos x="15" y="43"/>
                  </a:cxn>
                  <a:cxn ang="0">
                    <a:pos x="17" y="45"/>
                  </a:cxn>
                  <a:cxn ang="0">
                    <a:pos x="23" y="47"/>
                  </a:cxn>
                  <a:cxn ang="0">
                    <a:pos x="30" y="48"/>
                  </a:cxn>
                  <a:cxn ang="0">
                    <a:pos x="46" y="48"/>
                  </a:cxn>
                  <a:cxn ang="0">
                    <a:pos x="58" y="47"/>
                  </a:cxn>
                  <a:cxn ang="0">
                    <a:pos x="57" y="35"/>
                  </a:cxn>
                  <a:cxn ang="0">
                    <a:pos x="57" y="26"/>
                  </a:cxn>
                  <a:cxn ang="0">
                    <a:pos x="58" y="23"/>
                  </a:cxn>
                  <a:cxn ang="0">
                    <a:pos x="60" y="20"/>
                  </a:cxn>
                  <a:cxn ang="0">
                    <a:pos x="64" y="19"/>
                  </a:cxn>
                  <a:cxn ang="0">
                    <a:pos x="70" y="18"/>
                  </a:cxn>
                  <a:cxn ang="0">
                    <a:pos x="70" y="30"/>
                  </a:cxn>
                  <a:cxn ang="0">
                    <a:pos x="70" y="47"/>
                  </a:cxn>
                  <a:cxn ang="0">
                    <a:pos x="65" y="48"/>
                  </a:cxn>
                  <a:cxn ang="0">
                    <a:pos x="61" y="51"/>
                  </a:cxn>
                  <a:cxn ang="0">
                    <a:pos x="59" y="54"/>
                  </a:cxn>
                  <a:cxn ang="0">
                    <a:pos x="58" y="59"/>
                  </a:cxn>
                  <a:cxn ang="0">
                    <a:pos x="45" y="59"/>
                  </a:cxn>
                  <a:cxn ang="0">
                    <a:pos x="32" y="59"/>
                  </a:cxn>
                  <a:cxn ang="0">
                    <a:pos x="21" y="59"/>
                  </a:cxn>
                  <a:cxn ang="0">
                    <a:pos x="11" y="59"/>
                  </a:cxn>
                </a:cxnLst>
                <a:rect l="0" t="0" r="r" b="b"/>
                <a:pathLst>
                  <a:path w="70" h="59">
                    <a:moveTo>
                      <a:pt x="11" y="59"/>
                    </a:moveTo>
                    <a:lnTo>
                      <a:pt x="3" y="51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0"/>
                    </a:lnTo>
                    <a:lnTo>
                      <a:pt x="7" y="23"/>
                    </a:lnTo>
                    <a:lnTo>
                      <a:pt x="11" y="18"/>
                    </a:lnTo>
                    <a:lnTo>
                      <a:pt x="20" y="18"/>
                    </a:lnTo>
                    <a:lnTo>
                      <a:pt x="29" y="18"/>
                    </a:lnTo>
                    <a:lnTo>
                      <a:pt x="30" y="13"/>
                    </a:lnTo>
                    <a:lnTo>
                      <a:pt x="32" y="8"/>
                    </a:lnTo>
                    <a:lnTo>
                      <a:pt x="36" y="4"/>
                    </a:lnTo>
                    <a:lnTo>
                      <a:pt x="40" y="0"/>
                    </a:lnTo>
                    <a:lnTo>
                      <a:pt x="36" y="5"/>
                    </a:lnTo>
                    <a:lnTo>
                      <a:pt x="32" y="12"/>
                    </a:lnTo>
                    <a:lnTo>
                      <a:pt x="30" y="21"/>
                    </a:lnTo>
                    <a:lnTo>
                      <a:pt x="29" y="30"/>
                    </a:lnTo>
                    <a:lnTo>
                      <a:pt x="24" y="30"/>
                    </a:lnTo>
                    <a:lnTo>
                      <a:pt x="20" y="30"/>
                    </a:lnTo>
                    <a:lnTo>
                      <a:pt x="16" y="32"/>
                    </a:lnTo>
                    <a:lnTo>
                      <a:pt x="11" y="35"/>
                    </a:lnTo>
                    <a:lnTo>
                      <a:pt x="12" y="38"/>
                    </a:lnTo>
                    <a:lnTo>
                      <a:pt x="13" y="41"/>
                    </a:lnTo>
                    <a:lnTo>
                      <a:pt x="15" y="43"/>
                    </a:lnTo>
                    <a:lnTo>
                      <a:pt x="17" y="45"/>
                    </a:lnTo>
                    <a:lnTo>
                      <a:pt x="23" y="47"/>
                    </a:lnTo>
                    <a:lnTo>
                      <a:pt x="30" y="48"/>
                    </a:lnTo>
                    <a:lnTo>
                      <a:pt x="46" y="48"/>
                    </a:lnTo>
                    <a:lnTo>
                      <a:pt x="58" y="47"/>
                    </a:lnTo>
                    <a:lnTo>
                      <a:pt x="57" y="35"/>
                    </a:lnTo>
                    <a:lnTo>
                      <a:pt x="57" y="26"/>
                    </a:lnTo>
                    <a:lnTo>
                      <a:pt x="58" y="23"/>
                    </a:lnTo>
                    <a:lnTo>
                      <a:pt x="60" y="20"/>
                    </a:lnTo>
                    <a:lnTo>
                      <a:pt x="64" y="19"/>
                    </a:lnTo>
                    <a:lnTo>
                      <a:pt x="70" y="18"/>
                    </a:lnTo>
                    <a:lnTo>
                      <a:pt x="70" y="30"/>
                    </a:lnTo>
                    <a:lnTo>
                      <a:pt x="70" y="47"/>
                    </a:lnTo>
                    <a:lnTo>
                      <a:pt x="65" y="48"/>
                    </a:lnTo>
                    <a:lnTo>
                      <a:pt x="61" y="51"/>
                    </a:lnTo>
                    <a:lnTo>
                      <a:pt x="59" y="54"/>
                    </a:lnTo>
                    <a:lnTo>
                      <a:pt x="58" y="59"/>
                    </a:lnTo>
                    <a:lnTo>
                      <a:pt x="45" y="59"/>
                    </a:lnTo>
                    <a:lnTo>
                      <a:pt x="32" y="59"/>
                    </a:lnTo>
                    <a:lnTo>
                      <a:pt x="21" y="59"/>
                    </a:lnTo>
                    <a:lnTo>
                      <a:pt x="11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79" name="Freeform 1219"/>
              <p:cNvSpPr>
                <a:spLocks/>
              </p:cNvSpPr>
              <p:nvPr/>
            </p:nvSpPr>
            <p:spPr bwMode="auto">
              <a:xfrm>
                <a:off x="1225" y="46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80" name="Freeform 1220"/>
              <p:cNvSpPr>
                <a:spLocks/>
              </p:cNvSpPr>
              <p:nvPr/>
            </p:nvSpPr>
            <p:spPr bwMode="auto">
              <a:xfrm>
                <a:off x="1254" y="469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8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12" y="12"/>
                  </a:cxn>
                  <a:cxn ang="0">
                    <a:pos x="21" y="12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1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8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2" y="12"/>
                    </a:lnTo>
                    <a:lnTo>
                      <a:pt x="21" y="12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1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81" name="Freeform 1221"/>
              <p:cNvSpPr>
                <a:spLocks/>
              </p:cNvSpPr>
              <p:nvPr/>
            </p:nvSpPr>
            <p:spPr bwMode="auto">
              <a:xfrm>
                <a:off x="1296" y="46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0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6" y="1"/>
                  </a:cxn>
                  <a:cxn ang="0">
                    <a:pos x="20" y="4"/>
                  </a:cxn>
                  <a:cxn ang="0">
                    <a:pos x="24" y="7"/>
                  </a:cxn>
                  <a:cxn ang="0">
                    <a:pos x="29" y="12"/>
                  </a:cxn>
                  <a:cxn ang="0">
                    <a:pos x="20" y="12"/>
                  </a:cxn>
                  <a:cxn ang="0">
                    <a:pos x="15" y="14"/>
                  </a:cxn>
                  <a:cxn ang="0">
                    <a:pos x="13" y="17"/>
                  </a:cxn>
                  <a:cxn ang="0">
                    <a:pos x="12" y="20"/>
                  </a:cxn>
                  <a:cxn ang="0">
                    <a:pos x="11" y="24"/>
                  </a:cxn>
                  <a:cxn ang="0">
                    <a:pos x="10" y="26"/>
                  </a:cxn>
                  <a:cxn ang="0">
                    <a:pos x="8" y="28"/>
                  </a:cxn>
                  <a:cxn ang="0">
                    <a:pos x="6" y="28"/>
                  </a:cxn>
                  <a:cxn ang="0">
                    <a:pos x="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0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4"/>
                    </a:lnTo>
                    <a:lnTo>
                      <a:pt x="24" y="7"/>
                    </a:lnTo>
                    <a:lnTo>
                      <a:pt x="29" y="12"/>
                    </a:lnTo>
                    <a:lnTo>
                      <a:pt x="20" y="12"/>
                    </a:lnTo>
                    <a:lnTo>
                      <a:pt x="15" y="14"/>
                    </a:lnTo>
                    <a:lnTo>
                      <a:pt x="13" y="17"/>
                    </a:lnTo>
                    <a:lnTo>
                      <a:pt x="12" y="20"/>
                    </a:lnTo>
                    <a:lnTo>
                      <a:pt x="11" y="24"/>
                    </a:lnTo>
                    <a:lnTo>
                      <a:pt x="10" y="26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82" name="Freeform 1222"/>
              <p:cNvSpPr>
                <a:spLocks/>
              </p:cNvSpPr>
              <p:nvPr/>
            </p:nvSpPr>
            <p:spPr bwMode="auto">
              <a:xfrm>
                <a:off x="1250" y="46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83" name="Freeform 1223"/>
              <p:cNvSpPr>
                <a:spLocks/>
              </p:cNvSpPr>
              <p:nvPr/>
            </p:nvSpPr>
            <p:spPr bwMode="auto">
              <a:xfrm>
                <a:off x="1225" y="46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84" name="Freeform 1224"/>
              <p:cNvSpPr>
                <a:spLocks/>
              </p:cNvSpPr>
              <p:nvPr/>
            </p:nvSpPr>
            <p:spPr bwMode="auto">
              <a:xfrm>
                <a:off x="1295" y="46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7" y="4"/>
                  </a:cxn>
                  <a:cxn ang="0">
                    <a:pos x="3" y="8"/>
                  </a:cxn>
                  <a:cxn ang="0">
                    <a:pos x="1" y="13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8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1" y="1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85" name="Freeform 1225"/>
              <p:cNvSpPr>
                <a:spLocks/>
              </p:cNvSpPr>
              <p:nvPr/>
            </p:nvSpPr>
            <p:spPr bwMode="auto">
              <a:xfrm>
                <a:off x="1324" y="46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1" y="11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86" name="Freeform 1226"/>
              <p:cNvSpPr>
                <a:spLocks/>
              </p:cNvSpPr>
              <p:nvPr/>
            </p:nvSpPr>
            <p:spPr bwMode="auto">
              <a:xfrm>
                <a:off x="1266" y="46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4"/>
                  </a:cxn>
                  <a:cxn ang="0">
                    <a:pos x="13" y="7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87" name="Freeform 1227"/>
              <p:cNvSpPr>
                <a:spLocks/>
              </p:cNvSpPr>
              <p:nvPr/>
            </p:nvSpPr>
            <p:spPr bwMode="auto">
              <a:xfrm>
                <a:off x="1324" y="46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4"/>
                  </a:cxn>
                  <a:cxn ang="0">
                    <a:pos x="13" y="7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88" name="Freeform 1228"/>
              <p:cNvSpPr>
                <a:spLocks/>
              </p:cNvSpPr>
              <p:nvPr/>
            </p:nvSpPr>
            <p:spPr bwMode="auto">
              <a:xfrm>
                <a:off x="1236" y="466"/>
                <a:ext cx="1" cy="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2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7" y="1"/>
                  </a:cxn>
                  <a:cxn ang="0">
                    <a:pos x="29" y="3"/>
                  </a:cxn>
                  <a:cxn ang="0">
                    <a:pos x="30" y="6"/>
                  </a:cxn>
                  <a:cxn ang="0">
                    <a:pos x="30" y="9"/>
                  </a:cxn>
                  <a:cxn ang="0">
                    <a:pos x="21" y="9"/>
                  </a:cxn>
                  <a:cxn ang="0">
                    <a:pos x="18" y="9"/>
                  </a:cxn>
                  <a:cxn ang="0">
                    <a:pos x="9" y="18"/>
                  </a:cxn>
                  <a:cxn ang="0">
                    <a:pos x="0" y="27"/>
                  </a:cxn>
                </a:cxnLst>
                <a:rect l="0" t="0" r="r" b="b"/>
                <a:pathLst>
                  <a:path w="30" h="27">
                    <a:moveTo>
                      <a:pt x="0" y="27"/>
                    </a:moveTo>
                    <a:lnTo>
                      <a:pt x="0" y="19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2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7" y="1"/>
                    </a:lnTo>
                    <a:lnTo>
                      <a:pt x="29" y="3"/>
                    </a:lnTo>
                    <a:lnTo>
                      <a:pt x="30" y="6"/>
                    </a:lnTo>
                    <a:lnTo>
                      <a:pt x="30" y="9"/>
                    </a:lnTo>
                    <a:lnTo>
                      <a:pt x="21" y="9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89" name="Freeform 1229"/>
              <p:cNvSpPr>
                <a:spLocks/>
              </p:cNvSpPr>
              <p:nvPr/>
            </p:nvSpPr>
            <p:spPr bwMode="auto">
              <a:xfrm>
                <a:off x="1241" y="406"/>
                <a:ext cx="66" cy="57"/>
              </a:xfrm>
              <a:custGeom>
                <a:avLst/>
                <a:gdLst/>
                <a:ahLst/>
                <a:cxnLst>
                  <a:cxn ang="0">
                    <a:pos x="1064" y="2349"/>
                  </a:cxn>
                  <a:cxn ang="0">
                    <a:pos x="977" y="2241"/>
                  </a:cxn>
                  <a:cxn ang="0">
                    <a:pos x="919" y="2144"/>
                  </a:cxn>
                  <a:cxn ang="0">
                    <a:pos x="859" y="1992"/>
                  </a:cxn>
                  <a:cxn ang="0">
                    <a:pos x="889" y="1877"/>
                  </a:cxn>
                  <a:cxn ang="0">
                    <a:pos x="877" y="1767"/>
                  </a:cxn>
                  <a:cxn ang="0">
                    <a:pos x="835" y="1631"/>
                  </a:cxn>
                  <a:cxn ang="0">
                    <a:pos x="752" y="1542"/>
                  </a:cxn>
                  <a:cxn ang="0">
                    <a:pos x="701" y="1438"/>
                  </a:cxn>
                  <a:cxn ang="0">
                    <a:pos x="655" y="1313"/>
                  </a:cxn>
                  <a:cxn ang="0">
                    <a:pos x="684" y="1080"/>
                  </a:cxn>
                  <a:cxn ang="0">
                    <a:pos x="401" y="1018"/>
                  </a:cxn>
                  <a:cxn ang="0">
                    <a:pos x="293" y="952"/>
                  </a:cxn>
                  <a:cxn ang="0">
                    <a:pos x="185" y="902"/>
                  </a:cxn>
                  <a:cxn ang="0">
                    <a:pos x="100" y="836"/>
                  </a:cxn>
                  <a:cxn ang="0">
                    <a:pos x="151" y="756"/>
                  </a:cxn>
                  <a:cxn ang="0">
                    <a:pos x="404" y="710"/>
                  </a:cxn>
                  <a:cxn ang="0">
                    <a:pos x="328" y="652"/>
                  </a:cxn>
                  <a:cxn ang="0">
                    <a:pos x="235" y="588"/>
                  </a:cxn>
                  <a:cxn ang="0">
                    <a:pos x="148" y="511"/>
                  </a:cxn>
                  <a:cxn ang="0">
                    <a:pos x="88" y="402"/>
                  </a:cxn>
                  <a:cxn ang="0">
                    <a:pos x="30" y="270"/>
                  </a:cxn>
                  <a:cxn ang="0">
                    <a:pos x="1" y="61"/>
                  </a:cxn>
                  <a:cxn ang="0">
                    <a:pos x="60" y="15"/>
                  </a:cxn>
                  <a:cxn ang="0">
                    <a:pos x="100" y="125"/>
                  </a:cxn>
                  <a:cxn ang="0">
                    <a:pos x="159" y="245"/>
                  </a:cxn>
                  <a:cxn ang="0">
                    <a:pos x="251" y="350"/>
                  </a:cxn>
                  <a:cxn ang="0">
                    <a:pos x="363" y="427"/>
                  </a:cxn>
                  <a:cxn ang="0">
                    <a:pos x="464" y="478"/>
                  </a:cxn>
                  <a:cxn ang="0">
                    <a:pos x="699" y="507"/>
                  </a:cxn>
                  <a:cxn ang="0">
                    <a:pos x="853" y="447"/>
                  </a:cxn>
                  <a:cxn ang="0">
                    <a:pos x="1122" y="427"/>
                  </a:cxn>
                  <a:cxn ang="0">
                    <a:pos x="1444" y="427"/>
                  </a:cxn>
                  <a:cxn ang="0">
                    <a:pos x="1765" y="456"/>
                  </a:cxn>
                  <a:cxn ang="0">
                    <a:pos x="1855" y="536"/>
                  </a:cxn>
                  <a:cxn ang="0">
                    <a:pos x="2083" y="524"/>
                  </a:cxn>
                  <a:cxn ang="0">
                    <a:pos x="2201" y="478"/>
                  </a:cxn>
                  <a:cxn ang="0">
                    <a:pos x="2310" y="414"/>
                  </a:cxn>
                  <a:cxn ang="0">
                    <a:pos x="2374" y="321"/>
                  </a:cxn>
                  <a:cxn ang="0">
                    <a:pos x="2446" y="233"/>
                  </a:cxn>
                  <a:cxn ang="0">
                    <a:pos x="2493" y="129"/>
                  </a:cxn>
                  <a:cxn ang="0">
                    <a:pos x="2554" y="51"/>
                  </a:cxn>
                  <a:cxn ang="0">
                    <a:pos x="2542" y="291"/>
                  </a:cxn>
                  <a:cxn ang="0">
                    <a:pos x="2504" y="436"/>
                  </a:cxn>
                  <a:cxn ang="0">
                    <a:pos x="2438" y="536"/>
                  </a:cxn>
                  <a:cxn ang="0">
                    <a:pos x="2358" y="623"/>
                  </a:cxn>
                  <a:cxn ang="0">
                    <a:pos x="2250" y="698"/>
                  </a:cxn>
                  <a:cxn ang="0">
                    <a:pos x="2218" y="760"/>
                  </a:cxn>
                  <a:cxn ang="0">
                    <a:pos x="2497" y="797"/>
                  </a:cxn>
                  <a:cxn ang="0">
                    <a:pos x="2456" y="905"/>
                  </a:cxn>
                  <a:cxn ang="0">
                    <a:pos x="2354" y="989"/>
                  </a:cxn>
                  <a:cxn ang="0">
                    <a:pos x="2250" y="1039"/>
                  </a:cxn>
                  <a:cxn ang="0">
                    <a:pos x="1959" y="1051"/>
                  </a:cxn>
                  <a:cxn ang="0">
                    <a:pos x="1912" y="1309"/>
                  </a:cxn>
                  <a:cxn ang="0">
                    <a:pos x="1878" y="1435"/>
                  </a:cxn>
                  <a:cxn ang="0">
                    <a:pos x="1818" y="1520"/>
                  </a:cxn>
                  <a:cxn ang="0">
                    <a:pos x="1753" y="1639"/>
                  </a:cxn>
                  <a:cxn ang="0">
                    <a:pos x="1708" y="1802"/>
                  </a:cxn>
                  <a:cxn ang="0">
                    <a:pos x="1687" y="1979"/>
                  </a:cxn>
                  <a:cxn ang="0">
                    <a:pos x="1669" y="2124"/>
                  </a:cxn>
                  <a:cxn ang="0">
                    <a:pos x="1584" y="2219"/>
                  </a:cxn>
                  <a:cxn ang="0">
                    <a:pos x="1515" y="2340"/>
                  </a:cxn>
                  <a:cxn ang="0">
                    <a:pos x="1345" y="2364"/>
                  </a:cxn>
                </a:cxnLst>
                <a:rect l="0" t="0" r="r" b="b"/>
                <a:pathLst>
                  <a:path w="2572" h="2369">
                    <a:moveTo>
                      <a:pt x="1228" y="2369"/>
                    </a:moveTo>
                    <a:lnTo>
                      <a:pt x="1228" y="2361"/>
                    </a:lnTo>
                    <a:lnTo>
                      <a:pt x="1228" y="2358"/>
                    </a:lnTo>
                    <a:lnTo>
                      <a:pt x="1211" y="2358"/>
                    </a:lnTo>
                    <a:lnTo>
                      <a:pt x="1197" y="2358"/>
                    </a:lnTo>
                    <a:lnTo>
                      <a:pt x="1182" y="2358"/>
                    </a:lnTo>
                    <a:lnTo>
                      <a:pt x="1169" y="2358"/>
                    </a:lnTo>
                    <a:lnTo>
                      <a:pt x="1169" y="2349"/>
                    </a:lnTo>
                    <a:lnTo>
                      <a:pt x="1169" y="2340"/>
                    </a:lnTo>
                    <a:lnTo>
                      <a:pt x="1147" y="2340"/>
                    </a:lnTo>
                    <a:lnTo>
                      <a:pt x="1125" y="2340"/>
                    </a:lnTo>
                    <a:lnTo>
                      <a:pt x="1103" y="2340"/>
                    </a:lnTo>
                    <a:lnTo>
                      <a:pt x="1082" y="2340"/>
                    </a:lnTo>
                    <a:lnTo>
                      <a:pt x="1082" y="2349"/>
                    </a:lnTo>
                    <a:lnTo>
                      <a:pt x="1082" y="2358"/>
                    </a:lnTo>
                    <a:lnTo>
                      <a:pt x="1073" y="2358"/>
                    </a:lnTo>
                    <a:lnTo>
                      <a:pt x="1064" y="2358"/>
                    </a:lnTo>
                    <a:lnTo>
                      <a:pt x="1064" y="2349"/>
                    </a:lnTo>
                    <a:lnTo>
                      <a:pt x="1064" y="2340"/>
                    </a:lnTo>
                    <a:lnTo>
                      <a:pt x="1048" y="2340"/>
                    </a:lnTo>
                    <a:lnTo>
                      <a:pt x="1034" y="2340"/>
                    </a:lnTo>
                    <a:lnTo>
                      <a:pt x="1026" y="2332"/>
                    </a:lnTo>
                    <a:lnTo>
                      <a:pt x="1023" y="2329"/>
                    </a:lnTo>
                    <a:lnTo>
                      <a:pt x="1023" y="2320"/>
                    </a:lnTo>
                    <a:lnTo>
                      <a:pt x="1023" y="2311"/>
                    </a:lnTo>
                    <a:lnTo>
                      <a:pt x="1014" y="2307"/>
                    </a:lnTo>
                    <a:lnTo>
                      <a:pt x="1006" y="2303"/>
                    </a:lnTo>
                    <a:lnTo>
                      <a:pt x="999" y="2301"/>
                    </a:lnTo>
                    <a:lnTo>
                      <a:pt x="994" y="2300"/>
                    </a:lnTo>
                    <a:lnTo>
                      <a:pt x="994" y="2287"/>
                    </a:lnTo>
                    <a:lnTo>
                      <a:pt x="994" y="2273"/>
                    </a:lnTo>
                    <a:lnTo>
                      <a:pt x="994" y="2262"/>
                    </a:lnTo>
                    <a:lnTo>
                      <a:pt x="994" y="2252"/>
                    </a:lnTo>
                    <a:lnTo>
                      <a:pt x="985" y="2252"/>
                    </a:lnTo>
                    <a:lnTo>
                      <a:pt x="976" y="2252"/>
                    </a:lnTo>
                    <a:lnTo>
                      <a:pt x="977" y="2241"/>
                    </a:lnTo>
                    <a:lnTo>
                      <a:pt x="977" y="2228"/>
                    </a:lnTo>
                    <a:lnTo>
                      <a:pt x="976" y="2221"/>
                    </a:lnTo>
                    <a:lnTo>
                      <a:pt x="974" y="2216"/>
                    </a:lnTo>
                    <a:lnTo>
                      <a:pt x="972" y="2214"/>
                    </a:lnTo>
                    <a:lnTo>
                      <a:pt x="970" y="2213"/>
                    </a:lnTo>
                    <a:lnTo>
                      <a:pt x="968" y="2212"/>
                    </a:lnTo>
                    <a:lnTo>
                      <a:pt x="965" y="2212"/>
                    </a:lnTo>
                    <a:lnTo>
                      <a:pt x="965" y="2195"/>
                    </a:lnTo>
                    <a:lnTo>
                      <a:pt x="965" y="2183"/>
                    </a:lnTo>
                    <a:lnTo>
                      <a:pt x="956" y="2183"/>
                    </a:lnTo>
                    <a:lnTo>
                      <a:pt x="947" y="2183"/>
                    </a:lnTo>
                    <a:lnTo>
                      <a:pt x="943" y="2174"/>
                    </a:lnTo>
                    <a:lnTo>
                      <a:pt x="939" y="2166"/>
                    </a:lnTo>
                    <a:lnTo>
                      <a:pt x="937" y="2159"/>
                    </a:lnTo>
                    <a:lnTo>
                      <a:pt x="936" y="2154"/>
                    </a:lnTo>
                    <a:lnTo>
                      <a:pt x="927" y="2154"/>
                    </a:lnTo>
                    <a:lnTo>
                      <a:pt x="918" y="2154"/>
                    </a:lnTo>
                    <a:lnTo>
                      <a:pt x="919" y="2144"/>
                    </a:lnTo>
                    <a:lnTo>
                      <a:pt x="919" y="2135"/>
                    </a:lnTo>
                    <a:lnTo>
                      <a:pt x="918" y="2131"/>
                    </a:lnTo>
                    <a:lnTo>
                      <a:pt x="916" y="2127"/>
                    </a:lnTo>
                    <a:lnTo>
                      <a:pt x="912" y="2125"/>
                    </a:lnTo>
                    <a:lnTo>
                      <a:pt x="907" y="2124"/>
                    </a:lnTo>
                    <a:lnTo>
                      <a:pt x="907" y="2116"/>
                    </a:lnTo>
                    <a:lnTo>
                      <a:pt x="907" y="2107"/>
                    </a:lnTo>
                    <a:lnTo>
                      <a:pt x="898" y="2103"/>
                    </a:lnTo>
                    <a:lnTo>
                      <a:pt x="889" y="2099"/>
                    </a:lnTo>
                    <a:lnTo>
                      <a:pt x="882" y="2097"/>
                    </a:lnTo>
                    <a:lnTo>
                      <a:pt x="877" y="2095"/>
                    </a:lnTo>
                    <a:lnTo>
                      <a:pt x="877" y="2074"/>
                    </a:lnTo>
                    <a:lnTo>
                      <a:pt x="877" y="2052"/>
                    </a:lnTo>
                    <a:lnTo>
                      <a:pt x="877" y="2030"/>
                    </a:lnTo>
                    <a:lnTo>
                      <a:pt x="877" y="2008"/>
                    </a:lnTo>
                    <a:lnTo>
                      <a:pt x="868" y="2008"/>
                    </a:lnTo>
                    <a:lnTo>
                      <a:pt x="859" y="2008"/>
                    </a:lnTo>
                    <a:lnTo>
                      <a:pt x="859" y="1992"/>
                    </a:lnTo>
                    <a:lnTo>
                      <a:pt x="859" y="1979"/>
                    </a:lnTo>
                    <a:lnTo>
                      <a:pt x="868" y="1979"/>
                    </a:lnTo>
                    <a:lnTo>
                      <a:pt x="877" y="1979"/>
                    </a:lnTo>
                    <a:lnTo>
                      <a:pt x="876" y="1968"/>
                    </a:lnTo>
                    <a:lnTo>
                      <a:pt x="876" y="1958"/>
                    </a:lnTo>
                    <a:lnTo>
                      <a:pt x="877" y="1955"/>
                    </a:lnTo>
                    <a:lnTo>
                      <a:pt x="879" y="1952"/>
                    </a:lnTo>
                    <a:lnTo>
                      <a:pt x="883" y="1951"/>
                    </a:lnTo>
                    <a:lnTo>
                      <a:pt x="888" y="1950"/>
                    </a:lnTo>
                    <a:lnTo>
                      <a:pt x="888" y="1934"/>
                    </a:lnTo>
                    <a:lnTo>
                      <a:pt x="888" y="1921"/>
                    </a:lnTo>
                    <a:lnTo>
                      <a:pt x="898" y="1921"/>
                    </a:lnTo>
                    <a:lnTo>
                      <a:pt x="907" y="1921"/>
                    </a:lnTo>
                    <a:lnTo>
                      <a:pt x="907" y="1904"/>
                    </a:lnTo>
                    <a:lnTo>
                      <a:pt x="907" y="1891"/>
                    </a:lnTo>
                    <a:lnTo>
                      <a:pt x="898" y="1891"/>
                    </a:lnTo>
                    <a:lnTo>
                      <a:pt x="888" y="1891"/>
                    </a:lnTo>
                    <a:lnTo>
                      <a:pt x="889" y="1877"/>
                    </a:lnTo>
                    <a:lnTo>
                      <a:pt x="889" y="1862"/>
                    </a:lnTo>
                    <a:lnTo>
                      <a:pt x="888" y="1855"/>
                    </a:lnTo>
                    <a:lnTo>
                      <a:pt x="886" y="1850"/>
                    </a:lnTo>
                    <a:lnTo>
                      <a:pt x="884" y="1848"/>
                    </a:lnTo>
                    <a:lnTo>
                      <a:pt x="882" y="1846"/>
                    </a:lnTo>
                    <a:lnTo>
                      <a:pt x="880" y="1845"/>
                    </a:lnTo>
                    <a:lnTo>
                      <a:pt x="877" y="1845"/>
                    </a:lnTo>
                    <a:lnTo>
                      <a:pt x="877" y="1828"/>
                    </a:lnTo>
                    <a:lnTo>
                      <a:pt x="877" y="1814"/>
                    </a:lnTo>
                    <a:lnTo>
                      <a:pt x="877" y="1800"/>
                    </a:lnTo>
                    <a:lnTo>
                      <a:pt x="877" y="1787"/>
                    </a:lnTo>
                    <a:lnTo>
                      <a:pt x="872" y="1783"/>
                    </a:lnTo>
                    <a:lnTo>
                      <a:pt x="868" y="1779"/>
                    </a:lnTo>
                    <a:lnTo>
                      <a:pt x="864" y="1776"/>
                    </a:lnTo>
                    <a:lnTo>
                      <a:pt x="859" y="1775"/>
                    </a:lnTo>
                    <a:lnTo>
                      <a:pt x="868" y="1775"/>
                    </a:lnTo>
                    <a:lnTo>
                      <a:pt x="877" y="1775"/>
                    </a:lnTo>
                    <a:lnTo>
                      <a:pt x="877" y="1767"/>
                    </a:lnTo>
                    <a:lnTo>
                      <a:pt x="877" y="1758"/>
                    </a:lnTo>
                    <a:lnTo>
                      <a:pt x="868" y="1758"/>
                    </a:lnTo>
                    <a:lnTo>
                      <a:pt x="859" y="1758"/>
                    </a:lnTo>
                    <a:lnTo>
                      <a:pt x="860" y="1747"/>
                    </a:lnTo>
                    <a:lnTo>
                      <a:pt x="860" y="1733"/>
                    </a:lnTo>
                    <a:lnTo>
                      <a:pt x="859" y="1727"/>
                    </a:lnTo>
                    <a:lnTo>
                      <a:pt x="857" y="1722"/>
                    </a:lnTo>
                    <a:lnTo>
                      <a:pt x="855" y="1720"/>
                    </a:lnTo>
                    <a:lnTo>
                      <a:pt x="853" y="1718"/>
                    </a:lnTo>
                    <a:lnTo>
                      <a:pt x="850" y="1718"/>
                    </a:lnTo>
                    <a:lnTo>
                      <a:pt x="848" y="1717"/>
                    </a:lnTo>
                    <a:lnTo>
                      <a:pt x="848" y="1696"/>
                    </a:lnTo>
                    <a:lnTo>
                      <a:pt x="848" y="1677"/>
                    </a:lnTo>
                    <a:lnTo>
                      <a:pt x="848" y="1659"/>
                    </a:lnTo>
                    <a:lnTo>
                      <a:pt x="848" y="1642"/>
                    </a:lnTo>
                    <a:lnTo>
                      <a:pt x="843" y="1637"/>
                    </a:lnTo>
                    <a:lnTo>
                      <a:pt x="839" y="1634"/>
                    </a:lnTo>
                    <a:lnTo>
                      <a:pt x="835" y="1631"/>
                    </a:lnTo>
                    <a:lnTo>
                      <a:pt x="830" y="1630"/>
                    </a:lnTo>
                    <a:lnTo>
                      <a:pt x="813" y="1630"/>
                    </a:lnTo>
                    <a:lnTo>
                      <a:pt x="801" y="1630"/>
                    </a:lnTo>
                    <a:lnTo>
                      <a:pt x="802" y="1621"/>
                    </a:lnTo>
                    <a:lnTo>
                      <a:pt x="802" y="1611"/>
                    </a:lnTo>
                    <a:lnTo>
                      <a:pt x="801" y="1607"/>
                    </a:lnTo>
                    <a:lnTo>
                      <a:pt x="799" y="1604"/>
                    </a:lnTo>
                    <a:lnTo>
                      <a:pt x="795" y="1602"/>
                    </a:lnTo>
                    <a:lnTo>
                      <a:pt x="790" y="1601"/>
                    </a:lnTo>
                    <a:lnTo>
                      <a:pt x="790" y="1592"/>
                    </a:lnTo>
                    <a:lnTo>
                      <a:pt x="790" y="1584"/>
                    </a:lnTo>
                    <a:lnTo>
                      <a:pt x="781" y="1584"/>
                    </a:lnTo>
                    <a:lnTo>
                      <a:pt x="772" y="1584"/>
                    </a:lnTo>
                    <a:lnTo>
                      <a:pt x="772" y="1567"/>
                    </a:lnTo>
                    <a:lnTo>
                      <a:pt x="772" y="1555"/>
                    </a:lnTo>
                    <a:lnTo>
                      <a:pt x="764" y="1546"/>
                    </a:lnTo>
                    <a:lnTo>
                      <a:pt x="761" y="1542"/>
                    </a:lnTo>
                    <a:lnTo>
                      <a:pt x="752" y="1542"/>
                    </a:lnTo>
                    <a:lnTo>
                      <a:pt x="743" y="1542"/>
                    </a:lnTo>
                    <a:lnTo>
                      <a:pt x="738" y="1538"/>
                    </a:lnTo>
                    <a:lnTo>
                      <a:pt x="734" y="1533"/>
                    </a:lnTo>
                    <a:lnTo>
                      <a:pt x="731" y="1529"/>
                    </a:lnTo>
                    <a:lnTo>
                      <a:pt x="730" y="1525"/>
                    </a:lnTo>
                    <a:lnTo>
                      <a:pt x="730" y="1513"/>
                    </a:lnTo>
                    <a:lnTo>
                      <a:pt x="730" y="1502"/>
                    </a:lnTo>
                    <a:lnTo>
                      <a:pt x="730" y="1493"/>
                    </a:lnTo>
                    <a:lnTo>
                      <a:pt x="730" y="1484"/>
                    </a:lnTo>
                    <a:lnTo>
                      <a:pt x="722" y="1484"/>
                    </a:lnTo>
                    <a:lnTo>
                      <a:pt x="713" y="1484"/>
                    </a:lnTo>
                    <a:lnTo>
                      <a:pt x="714" y="1475"/>
                    </a:lnTo>
                    <a:lnTo>
                      <a:pt x="714" y="1465"/>
                    </a:lnTo>
                    <a:lnTo>
                      <a:pt x="713" y="1461"/>
                    </a:lnTo>
                    <a:lnTo>
                      <a:pt x="711" y="1458"/>
                    </a:lnTo>
                    <a:lnTo>
                      <a:pt x="707" y="1456"/>
                    </a:lnTo>
                    <a:lnTo>
                      <a:pt x="701" y="1455"/>
                    </a:lnTo>
                    <a:lnTo>
                      <a:pt x="701" y="1438"/>
                    </a:lnTo>
                    <a:lnTo>
                      <a:pt x="701" y="1426"/>
                    </a:lnTo>
                    <a:lnTo>
                      <a:pt x="693" y="1426"/>
                    </a:lnTo>
                    <a:lnTo>
                      <a:pt x="684" y="1426"/>
                    </a:lnTo>
                    <a:lnTo>
                      <a:pt x="685" y="1411"/>
                    </a:lnTo>
                    <a:lnTo>
                      <a:pt x="685" y="1396"/>
                    </a:lnTo>
                    <a:lnTo>
                      <a:pt x="684" y="1390"/>
                    </a:lnTo>
                    <a:lnTo>
                      <a:pt x="681" y="1384"/>
                    </a:lnTo>
                    <a:lnTo>
                      <a:pt x="680" y="1382"/>
                    </a:lnTo>
                    <a:lnTo>
                      <a:pt x="678" y="1381"/>
                    </a:lnTo>
                    <a:lnTo>
                      <a:pt x="675" y="1380"/>
                    </a:lnTo>
                    <a:lnTo>
                      <a:pt x="672" y="1379"/>
                    </a:lnTo>
                    <a:lnTo>
                      <a:pt x="672" y="1367"/>
                    </a:lnTo>
                    <a:lnTo>
                      <a:pt x="672" y="1357"/>
                    </a:lnTo>
                    <a:lnTo>
                      <a:pt x="672" y="1348"/>
                    </a:lnTo>
                    <a:lnTo>
                      <a:pt x="672" y="1339"/>
                    </a:lnTo>
                    <a:lnTo>
                      <a:pt x="664" y="1339"/>
                    </a:lnTo>
                    <a:lnTo>
                      <a:pt x="655" y="1339"/>
                    </a:lnTo>
                    <a:lnTo>
                      <a:pt x="655" y="1313"/>
                    </a:lnTo>
                    <a:lnTo>
                      <a:pt x="655" y="1287"/>
                    </a:lnTo>
                    <a:lnTo>
                      <a:pt x="655" y="1260"/>
                    </a:lnTo>
                    <a:lnTo>
                      <a:pt x="655" y="1234"/>
                    </a:lnTo>
                    <a:lnTo>
                      <a:pt x="664" y="1234"/>
                    </a:lnTo>
                    <a:lnTo>
                      <a:pt x="672" y="1234"/>
                    </a:lnTo>
                    <a:lnTo>
                      <a:pt x="671" y="1216"/>
                    </a:lnTo>
                    <a:lnTo>
                      <a:pt x="669" y="1193"/>
                    </a:lnTo>
                    <a:lnTo>
                      <a:pt x="670" y="1181"/>
                    </a:lnTo>
                    <a:lnTo>
                      <a:pt x="672" y="1172"/>
                    </a:lnTo>
                    <a:lnTo>
                      <a:pt x="674" y="1169"/>
                    </a:lnTo>
                    <a:lnTo>
                      <a:pt x="677" y="1166"/>
                    </a:lnTo>
                    <a:lnTo>
                      <a:pt x="680" y="1164"/>
                    </a:lnTo>
                    <a:lnTo>
                      <a:pt x="684" y="1164"/>
                    </a:lnTo>
                    <a:lnTo>
                      <a:pt x="684" y="1143"/>
                    </a:lnTo>
                    <a:lnTo>
                      <a:pt x="684" y="1124"/>
                    </a:lnTo>
                    <a:lnTo>
                      <a:pt x="684" y="1106"/>
                    </a:lnTo>
                    <a:lnTo>
                      <a:pt x="684" y="1088"/>
                    </a:lnTo>
                    <a:lnTo>
                      <a:pt x="684" y="1080"/>
                    </a:lnTo>
                    <a:lnTo>
                      <a:pt x="684" y="1076"/>
                    </a:lnTo>
                    <a:lnTo>
                      <a:pt x="684" y="1064"/>
                    </a:lnTo>
                    <a:lnTo>
                      <a:pt x="684" y="1051"/>
                    </a:lnTo>
                    <a:lnTo>
                      <a:pt x="684" y="1040"/>
                    </a:lnTo>
                    <a:lnTo>
                      <a:pt x="684" y="1030"/>
                    </a:lnTo>
                    <a:lnTo>
                      <a:pt x="653" y="1030"/>
                    </a:lnTo>
                    <a:lnTo>
                      <a:pt x="623" y="1030"/>
                    </a:lnTo>
                    <a:lnTo>
                      <a:pt x="592" y="1030"/>
                    </a:lnTo>
                    <a:lnTo>
                      <a:pt x="561" y="1030"/>
                    </a:lnTo>
                    <a:lnTo>
                      <a:pt x="530" y="1030"/>
                    </a:lnTo>
                    <a:lnTo>
                      <a:pt x="500" y="1030"/>
                    </a:lnTo>
                    <a:lnTo>
                      <a:pt x="470" y="1030"/>
                    </a:lnTo>
                    <a:lnTo>
                      <a:pt x="438" y="1030"/>
                    </a:lnTo>
                    <a:lnTo>
                      <a:pt x="438" y="1022"/>
                    </a:lnTo>
                    <a:lnTo>
                      <a:pt x="438" y="1018"/>
                    </a:lnTo>
                    <a:lnTo>
                      <a:pt x="425" y="1018"/>
                    </a:lnTo>
                    <a:lnTo>
                      <a:pt x="413" y="1018"/>
                    </a:lnTo>
                    <a:lnTo>
                      <a:pt x="401" y="1018"/>
                    </a:lnTo>
                    <a:lnTo>
                      <a:pt x="392" y="1018"/>
                    </a:lnTo>
                    <a:lnTo>
                      <a:pt x="392" y="1010"/>
                    </a:lnTo>
                    <a:lnTo>
                      <a:pt x="392" y="1001"/>
                    </a:lnTo>
                    <a:lnTo>
                      <a:pt x="382" y="1002"/>
                    </a:lnTo>
                    <a:lnTo>
                      <a:pt x="373" y="1002"/>
                    </a:lnTo>
                    <a:lnTo>
                      <a:pt x="369" y="1001"/>
                    </a:lnTo>
                    <a:lnTo>
                      <a:pt x="366" y="999"/>
                    </a:lnTo>
                    <a:lnTo>
                      <a:pt x="363" y="995"/>
                    </a:lnTo>
                    <a:lnTo>
                      <a:pt x="363" y="989"/>
                    </a:lnTo>
                    <a:lnTo>
                      <a:pt x="346" y="989"/>
                    </a:lnTo>
                    <a:lnTo>
                      <a:pt x="334" y="989"/>
                    </a:lnTo>
                    <a:lnTo>
                      <a:pt x="329" y="981"/>
                    </a:lnTo>
                    <a:lnTo>
                      <a:pt x="326" y="973"/>
                    </a:lnTo>
                    <a:lnTo>
                      <a:pt x="323" y="966"/>
                    </a:lnTo>
                    <a:lnTo>
                      <a:pt x="322" y="960"/>
                    </a:lnTo>
                    <a:lnTo>
                      <a:pt x="305" y="960"/>
                    </a:lnTo>
                    <a:lnTo>
                      <a:pt x="293" y="960"/>
                    </a:lnTo>
                    <a:lnTo>
                      <a:pt x="293" y="952"/>
                    </a:lnTo>
                    <a:lnTo>
                      <a:pt x="293" y="943"/>
                    </a:lnTo>
                    <a:lnTo>
                      <a:pt x="283" y="944"/>
                    </a:lnTo>
                    <a:lnTo>
                      <a:pt x="273" y="944"/>
                    </a:lnTo>
                    <a:lnTo>
                      <a:pt x="269" y="943"/>
                    </a:lnTo>
                    <a:lnTo>
                      <a:pt x="266" y="941"/>
                    </a:lnTo>
                    <a:lnTo>
                      <a:pt x="264" y="937"/>
                    </a:lnTo>
                    <a:lnTo>
                      <a:pt x="263" y="931"/>
                    </a:lnTo>
                    <a:lnTo>
                      <a:pt x="246" y="931"/>
                    </a:lnTo>
                    <a:lnTo>
                      <a:pt x="234" y="931"/>
                    </a:lnTo>
                    <a:lnTo>
                      <a:pt x="234" y="923"/>
                    </a:lnTo>
                    <a:lnTo>
                      <a:pt x="234" y="914"/>
                    </a:lnTo>
                    <a:lnTo>
                      <a:pt x="230" y="910"/>
                    </a:lnTo>
                    <a:lnTo>
                      <a:pt x="225" y="906"/>
                    </a:lnTo>
                    <a:lnTo>
                      <a:pt x="221" y="903"/>
                    </a:lnTo>
                    <a:lnTo>
                      <a:pt x="217" y="902"/>
                    </a:lnTo>
                    <a:lnTo>
                      <a:pt x="204" y="902"/>
                    </a:lnTo>
                    <a:lnTo>
                      <a:pt x="194" y="902"/>
                    </a:lnTo>
                    <a:lnTo>
                      <a:pt x="185" y="902"/>
                    </a:lnTo>
                    <a:lnTo>
                      <a:pt x="176" y="902"/>
                    </a:lnTo>
                    <a:lnTo>
                      <a:pt x="176" y="894"/>
                    </a:lnTo>
                    <a:lnTo>
                      <a:pt x="176" y="885"/>
                    </a:lnTo>
                    <a:lnTo>
                      <a:pt x="167" y="881"/>
                    </a:lnTo>
                    <a:lnTo>
                      <a:pt x="159" y="877"/>
                    </a:lnTo>
                    <a:lnTo>
                      <a:pt x="152" y="874"/>
                    </a:lnTo>
                    <a:lnTo>
                      <a:pt x="147" y="873"/>
                    </a:lnTo>
                    <a:lnTo>
                      <a:pt x="147" y="865"/>
                    </a:lnTo>
                    <a:lnTo>
                      <a:pt x="147" y="856"/>
                    </a:lnTo>
                    <a:lnTo>
                      <a:pt x="136" y="857"/>
                    </a:lnTo>
                    <a:lnTo>
                      <a:pt x="127" y="857"/>
                    </a:lnTo>
                    <a:lnTo>
                      <a:pt x="123" y="856"/>
                    </a:lnTo>
                    <a:lnTo>
                      <a:pt x="120" y="853"/>
                    </a:lnTo>
                    <a:lnTo>
                      <a:pt x="118" y="850"/>
                    </a:lnTo>
                    <a:lnTo>
                      <a:pt x="117" y="844"/>
                    </a:lnTo>
                    <a:lnTo>
                      <a:pt x="108" y="844"/>
                    </a:lnTo>
                    <a:lnTo>
                      <a:pt x="100" y="844"/>
                    </a:lnTo>
                    <a:lnTo>
                      <a:pt x="100" y="836"/>
                    </a:lnTo>
                    <a:lnTo>
                      <a:pt x="100" y="827"/>
                    </a:lnTo>
                    <a:lnTo>
                      <a:pt x="83" y="827"/>
                    </a:lnTo>
                    <a:lnTo>
                      <a:pt x="70" y="827"/>
                    </a:lnTo>
                    <a:lnTo>
                      <a:pt x="70" y="809"/>
                    </a:lnTo>
                    <a:lnTo>
                      <a:pt x="70" y="797"/>
                    </a:lnTo>
                    <a:lnTo>
                      <a:pt x="70" y="789"/>
                    </a:lnTo>
                    <a:lnTo>
                      <a:pt x="70" y="785"/>
                    </a:lnTo>
                    <a:lnTo>
                      <a:pt x="70" y="777"/>
                    </a:lnTo>
                    <a:lnTo>
                      <a:pt x="70" y="768"/>
                    </a:lnTo>
                    <a:lnTo>
                      <a:pt x="87" y="768"/>
                    </a:lnTo>
                    <a:lnTo>
                      <a:pt x="106" y="769"/>
                    </a:lnTo>
                    <a:lnTo>
                      <a:pt x="115" y="768"/>
                    </a:lnTo>
                    <a:lnTo>
                      <a:pt x="122" y="765"/>
                    </a:lnTo>
                    <a:lnTo>
                      <a:pt x="125" y="764"/>
                    </a:lnTo>
                    <a:lnTo>
                      <a:pt x="127" y="762"/>
                    </a:lnTo>
                    <a:lnTo>
                      <a:pt x="128" y="759"/>
                    </a:lnTo>
                    <a:lnTo>
                      <a:pt x="129" y="756"/>
                    </a:lnTo>
                    <a:lnTo>
                      <a:pt x="151" y="756"/>
                    </a:lnTo>
                    <a:lnTo>
                      <a:pt x="173" y="756"/>
                    </a:lnTo>
                    <a:lnTo>
                      <a:pt x="195" y="756"/>
                    </a:lnTo>
                    <a:lnTo>
                      <a:pt x="217" y="756"/>
                    </a:lnTo>
                    <a:lnTo>
                      <a:pt x="217" y="748"/>
                    </a:lnTo>
                    <a:lnTo>
                      <a:pt x="217" y="739"/>
                    </a:lnTo>
                    <a:lnTo>
                      <a:pt x="234" y="739"/>
                    </a:lnTo>
                    <a:lnTo>
                      <a:pt x="252" y="739"/>
                    </a:lnTo>
                    <a:lnTo>
                      <a:pt x="271" y="739"/>
                    </a:lnTo>
                    <a:lnTo>
                      <a:pt x="293" y="739"/>
                    </a:lnTo>
                    <a:lnTo>
                      <a:pt x="293" y="731"/>
                    </a:lnTo>
                    <a:lnTo>
                      <a:pt x="293" y="727"/>
                    </a:lnTo>
                    <a:lnTo>
                      <a:pt x="316" y="727"/>
                    </a:lnTo>
                    <a:lnTo>
                      <a:pt x="340" y="727"/>
                    </a:lnTo>
                    <a:lnTo>
                      <a:pt x="366" y="727"/>
                    </a:lnTo>
                    <a:lnTo>
                      <a:pt x="392" y="727"/>
                    </a:lnTo>
                    <a:lnTo>
                      <a:pt x="392" y="718"/>
                    </a:lnTo>
                    <a:lnTo>
                      <a:pt x="392" y="710"/>
                    </a:lnTo>
                    <a:lnTo>
                      <a:pt x="404" y="710"/>
                    </a:lnTo>
                    <a:lnTo>
                      <a:pt x="421" y="710"/>
                    </a:lnTo>
                    <a:lnTo>
                      <a:pt x="413" y="702"/>
                    </a:lnTo>
                    <a:lnTo>
                      <a:pt x="409" y="698"/>
                    </a:lnTo>
                    <a:lnTo>
                      <a:pt x="409" y="689"/>
                    </a:lnTo>
                    <a:lnTo>
                      <a:pt x="409" y="681"/>
                    </a:lnTo>
                    <a:lnTo>
                      <a:pt x="400" y="681"/>
                    </a:lnTo>
                    <a:lnTo>
                      <a:pt x="390" y="682"/>
                    </a:lnTo>
                    <a:lnTo>
                      <a:pt x="386" y="681"/>
                    </a:lnTo>
                    <a:lnTo>
                      <a:pt x="383" y="678"/>
                    </a:lnTo>
                    <a:lnTo>
                      <a:pt x="381" y="675"/>
                    </a:lnTo>
                    <a:lnTo>
                      <a:pt x="380" y="669"/>
                    </a:lnTo>
                    <a:lnTo>
                      <a:pt x="363" y="669"/>
                    </a:lnTo>
                    <a:lnTo>
                      <a:pt x="351" y="669"/>
                    </a:lnTo>
                    <a:lnTo>
                      <a:pt x="351" y="660"/>
                    </a:lnTo>
                    <a:lnTo>
                      <a:pt x="351" y="652"/>
                    </a:lnTo>
                    <a:lnTo>
                      <a:pt x="342" y="652"/>
                    </a:lnTo>
                    <a:lnTo>
                      <a:pt x="332" y="652"/>
                    </a:lnTo>
                    <a:lnTo>
                      <a:pt x="328" y="652"/>
                    </a:lnTo>
                    <a:lnTo>
                      <a:pt x="325" y="649"/>
                    </a:lnTo>
                    <a:lnTo>
                      <a:pt x="323" y="646"/>
                    </a:lnTo>
                    <a:lnTo>
                      <a:pt x="322" y="640"/>
                    </a:lnTo>
                    <a:lnTo>
                      <a:pt x="313" y="640"/>
                    </a:lnTo>
                    <a:lnTo>
                      <a:pt x="305" y="640"/>
                    </a:lnTo>
                    <a:lnTo>
                      <a:pt x="305" y="631"/>
                    </a:lnTo>
                    <a:lnTo>
                      <a:pt x="305" y="623"/>
                    </a:lnTo>
                    <a:lnTo>
                      <a:pt x="287" y="623"/>
                    </a:lnTo>
                    <a:lnTo>
                      <a:pt x="275" y="623"/>
                    </a:lnTo>
                    <a:lnTo>
                      <a:pt x="267" y="615"/>
                    </a:lnTo>
                    <a:lnTo>
                      <a:pt x="263" y="611"/>
                    </a:lnTo>
                    <a:lnTo>
                      <a:pt x="263" y="602"/>
                    </a:lnTo>
                    <a:lnTo>
                      <a:pt x="263" y="594"/>
                    </a:lnTo>
                    <a:lnTo>
                      <a:pt x="254" y="594"/>
                    </a:lnTo>
                    <a:lnTo>
                      <a:pt x="244" y="594"/>
                    </a:lnTo>
                    <a:lnTo>
                      <a:pt x="240" y="593"/>
                    </a:lnTo>
                    <a:lnTo>
                      <a:pt x="237" y="591"/>
                    </a:lnTo>
                    <a:lnTo>
                      <a:pt x="235" y="588"/>
                    </a:lnTo>
                    <a:lnTo>
                      <a:pt x="234" y="582"/>
                    </a:lnTo>
                    <a:lnTo>
                      <a:pt x="225" y="582"/>
                    </a:lnTo>
                    <a:lnTo>
                      <a:pt x="217" y="582"/>
                    </a:lnTo>
                    <a:lnTo>
                      <a:pt x="212" y="573"/>
                    </a:lnTo>
                    <a:lnTo>
                      <a:pt x="209" y="565"/>
                    </a:lnTo>
                    <a:lnTo>
                      <a:pt x="206" y="558"/>
                    </a:lnTo>
                    <a:lnTo>
                      <a:pt x="205" y="553"/>
                    </a:lnTo>
                    <a:lnTo>
                      <a:pt x="196" y="553"/>
                    </a:lnTo>
                    <a:lnTo>
                      <a:pt x="188" y="553"/>
                    </a:lnTo>
                    <a:lnTo>
                      <a:pt x="183" y="544"/>
                    </a:lnTo>
                    <a:lnTo>
                      <a:pt x="180" y="536"/>
                    </a:lnTo>
                    <a:lnTo>
                      <a:pt x="177" y="529"/>
                    </a:lnTo>
                    <a:lnTo>
                      <a:pt x="176" y="524"/>
                    </a:lnTo>
                    <a:lnTo>
                      <a:pt x="167" y="524"/>
                    </a:lnTo>
                    <a:lnTo>
                      <a:pt x="159" y="524"/>
                    </a:lnTo>
                    <a:lnTo>
                      <a:pt x="154" y="520"/>
                    </a:lnTo>
                    <a:lnTo>
                      <a:pt x="151" y="515"/>
                    </a:lnTo>
                    <a:lnTo>
                      <a:pt x="148" y="511"/>
                    </a:lnTo>
                    <a:lnTo>
                      <a:pt x="147" y="507"/>
                    </a:lnTo>
                    <a:lnTo>
                      <a:pt x="147" y="490"/>
                    </a:lnTo>
                    <a:lnTo>
                      <a:pt x="147" y="478"/>
                    </a:lnTo>
                    <a:lnTo>
                      <a:pt x="138" y="473"/>
                    </a:lnTo>
                    <a:lnTo>
                      <a:pt x="129" y="470"/>
                    </a:lnTo>
                    <a:lnTo>
                      <a:pt x="122" y="467"/>
                    </a:lnTo>
                    <a:lnTo>
                      <a:pt x="117" y="466"/>
                    </a:lnTo>
                    <a:lnTo>
                      <a:pt x="117" y="456"/>
                    </a:lnTo>
                    <a:lnTo>
                      <a:pt x="117" y="448"/>
                    </a:lnTo>
                    <a:lnTo>
                      <a:pt x="108" y="448"/>
                    </a:lnTo>
                    <a:lnTo>
                      <a:pt x="100" y="448"/>
                    </a:lnTo>
                    <a:lnTo>
                      <a:pt x="100" y="438"/>
                    </a:lnTo>
                    <a:lnTo>
                      <a:pt x="100" y="429"/>
                    </a:lnTo>
                    <a:lnTo>
                      <a:pt x="99" y="425"/>
                    </a:lnTo>
                    <a:lnTo>
                      <a:pt x="97" y="421"/>
                    </a:lnTo>
                    <a:lnTo>
                      <a:pt x="93" y="419"/>
                    </a:lnTo>
                    <a:lnTo>
                      <a:pt x="88" y="418"/>
                    </a:lnTo>
                    <a:lnTo>
                      <a:pt x="88" y="402"/>
                    </a:lnTo>
                    <a:lnTo>
                      <a:pt x="88" y="389"/>
                    </a:lnTo>
                    <a:lnTo>
                      <a:pt x="79" y="385"/>
                    </a:lnTo>
                    <a:lnTo>
                      <a:pt x="71" y="382"/>
                    </a:lnTo>
                    <a:lnTo>
                      <a:pt x="64" y="379"/>
                    </a:lnTo>
                    <a:lnTo>
                      <a:pt x="59" y="378"/>
                    </a:lnTo>
                    <a:lnTo>
                      <a:pt x="59" y="362"/>
                    </a:lnTo>
                    <a:lnTo>
                      <a:pt x="59" y="347"/>
                    </a:lnTo>
                    <a:lnTo>
                      <a:pt x="59" y="333"/>
                    </a:lnTo>
                    <a:lnTo>
                      <a:pt x="59" y="320"/>
                    </a:lnTo>
                    <a:lnTo>
                      <a:pt x="50" y="320"/>
                    </a:lnTo>
                    <a:lnTo>
                      <a:pt x="41" y="320"/>
                    </a:lnTo>
                    <a:lnTo>
                      <a:pt x="42" y="310"/>
                    </a:lnTo>
                    <a:lnTo>
                      <a:pt x="42" y="301"/>
                    </a:lnTo>
                    <a:lnTo>
                      <a:pt x="41" y="297"/>
                    </a:lnTo>
                    <a:lnTo>
                      <a:pt x="39" y="294"/>
                    </a:lnTo>
                    <a:lnTo>
                      <a:pt x="35" y="292"/>
                    </a:lnTo>
                    <a:lnTo>
                      <a:pt x="30" y="291"/>
                    </a:lnTo>
                    <a:lnTo>
                      <a:pt x="30" y="270"/>
                    </a:lnTo>
                    <a:lnTo>
                      <a:pt x="30" y="251"/>
                    </a:lnTo>
                    <a:lnTo>
                      <a:pt x="30" y="233"/>
                    </a:lnTo>
                    <a:lnTo>
                      <a:pt x="30" y="215"/>
                    </a:lnTo>
                    <a:lnTo>
                      <a:pt x="21" y="215"/>
                    </a:lnTo>
                    <a:lnTo>
                      <a:pt x="12" y="215"/>
                    </a:lnTo>
                    <a:lnTo>
                      <a:pt x="13" y="199"/>
                    </a:lnTo>
                    <a:lnTo>
                      <a:pt x="13" y="180"/>
                    </a:lnTo>
                    <a:lnTo>
                      <a:pt x="12" y="171"/>
                    </a:lnTo>
                    <a:lnTo>
                      <a:pt x="10" y="164"/>
                    </a:lnTo>
                    <a:lnTo>
                      <a:pt x="8" y="161"/>
                    </a:lnTo>
                    <a:lnTo>
                      <a:pt x="6" y="159"/>
                    </a:lnTo>
                    <a:lnTo>
                      <a:pt x="4" y="158"/>
                    </a:lnTo>
                    <a:lnTo>
                      <a:pt x="1" y="157"/>
                    </a:lnTo>
                    <a:lnTo>
                      <a:pt x="1" y="136"/>
                    </a:lnTo>
                    <a:lnTo>
                      <a:pt x="1" y="114"/>
                    </a:lnTo>
                    <a:lnTo>
                      <a:pt x="1" y="91"/>
                    </a:lnTo>
                    <a:lnTo>
                      <a:pt x="1" y="69"/>
                    </a:lnTo>
                    <a:lnTo>
                      <a:pt x="1" y="61"/>
                    </a:lnTo>
                    <a:lnTo>
                      <a:pt x="1" y="58"/>
                    </a:lnTo>
                    <a:lnTo>
                      <a:pt x="0" y="46"/>
                    </a:lnTo>
                    <a:lnTo>
                      <a:pt x="0" y="37"/>
                    </a:lnTo>
                    <a:lnTo>
                      <a:pt x="1" y="33"/>
                    </a:lnTo>
                    <a:lnTo>
                      <a:pt x="3" y="31"/>
                    </a:lnTo>
                    <a:lnTo>
                      <a:pt x="7" y="29"/>
                    </a:lnTo>
                    <a:lnTo>
                      <a:pt x="12" y="28"/>
                    </a:lnTo>
                    <a:lnTo>
                      <a:pt x="12" y="20"/>
                    </a:lnTo>
                    <a:lnTo>
                      <a:pt x="12" y="11"/>
                    </a:lnTo>
                    <a:lnTo>
                      <a:pt x="18" y="7"/>
                    </a:lnTo>
                    <a:lnTo>
                      <a:pt x="25" y="3"/>
                    </a:lnTo>
                    <a:lnTo>
                      <a:pt x="33" y="1"/>
                    </a:lnTo>
                    <a:lnTo>
                      <a:pt x="41" y="0"/>
                    </a:lnTo>
                    <a:lnTo>
                      <a:pt x="41" y="3"/>
                    </a:lnTo>
                    <a:lnTo>
                      <a:pt x="41" y="11"/>
                    </a:lnTo>
                    <a:lnTo>
                      <a:pt x="50" y="11"/>
                    </a:lnTo>
                    <a:lnTo>
                      <a:pt x="59" y="11"/>
                    </a:lnTo>
                    <a:lnTo>
                      <a:pt x="60" y="15"/>
                    </a:lnTo>
                    <a:lnTo>
                      <a:pt x="63" y="20"/>
                    </a:lnTo>
                    <a:lnTo>
                      <a:pt x="66" y="24"/>
                    </a:lnTo>
                    <a:lnTo>
                      <a:pt x="70" y="28"/>
                    </a:lnTo>
                    <a:lnTo>
                      <a:pt x="70" y="37"/>
                    </a:lnTo>
                    <a:lnTo>
                      <a:pt x="70" y="47"/>
                    </a:lnTo>
                    <a:lnTo>
                      <a:pt x="70" y="57"/>
                    </a:lnTo>
                    <a:lnTo>
                      <a:pt x="70" y="69"/>
                    </a:lnTo>
                    <a:lnTo>
                      <a:pt x="79" y="69"/>
                    </a:lnTo>
                    <a:lnTo>
                      <a:pt x="88" y="69"/>
                    </a:lnTo>
                    <a:lnTo>
                      <a:pt x="87" y="84"/>
                    </a:lnTo>
                    <a:lnTo>
                      <a:pt x="87" y="100"/>
                    </a:lnTo>
                    <a:lnTo>
                      <a:pt x="88" y="107"/>
                    </a:lnTo>
                    <a:lnTo>
                      <a:pt x="90" y="112"/>
                    </a:lnTo>
                    <a:lnTo>
                      <a:pt x="92" y="114"/>
                    </a:lnTo>
                    <a:lnTo>
                      <a:pt x="94" y="115"/>
                    </a:lnTo>
                    <a:lnTo>
                      <a:pt x="96" y="116"/>
                    </a:lnTo>
                    <a:lnTo>
                      <a:pt x="100" y="117"/>
                    </a:lnTo>
                    <a:lnTo>
                      <a:pt x="100" y="125"/>
                    </a:lnTo>
                    <a:lnTo>
                      <a:pt x="100" y="135"/>
                    </a:lnTo>
                    <a:lnTo>
                      <a:pt x="100" y="145"/>
                    </a:lnTo>
                    <a:lnTo>
                      <a:pt x="100" y="157"/>
                    </a:lnTo>
                    <a:lnTo>
                      <a:pt x="108" y="157"/>
                    </a:lnTo>
                    <a:lnTo>
                      <a:pt x="117" y="157"/>
                    </a:lnTo>
                    <a:lnTo>
                      <a:pt x="117" y="167"/>
                    </a:lnTo>
                    <a:lnTo>
                      <a:pt x="117" y="178"/>
                    </a:lnTo>
                    <a:lnTo>
                      <a:pt x="117" y="191"/>
                    </a:lnTo>
                    <a:lnTo>
                      <a:pt x="117" y="204"/>
                    </a:lnTo>
                    <a:lnTo>
                      <a:pt x="121" y="207"/>
                    </a:lnTo>
                    <a:lnTo>
                      <a:pt x="129" y="215"/>
                    </a:lnTo>
                    <a:lnTo>
                      <a:pt x="138" y="215"/>
                    </a:lnTo>
                    <a:lnTo>
                      <a:pt x="147" y="215"/>
                    </a:lnTo>
                    <a:lnTo>
                      <a:pt x="148" y="220"/>
                    </a:lnTo>
                    <a:lnTo>
                      <a:pt x="151" y="224"/>
                    </a:lnTo>
                    <a:lnTo>
                      <a:pt x="154" y="228"/>
                    </a:lnTo>
                    <a:lnTo>
                      <a:pt x="159" y="233"/>
                    </a:lnTo>
                    <a:lnTo>
                      <a:pt x="159" y="245"/>
                    </a:lnTo>
                    <a:lnTo>
                      <a:pt x="159" y="262"/>
                    </a:lnTo>
                    <a:lnTo>
                      <a:pt x="164" y="263"/>
                    </a:lnTo>
                    <a:lnTo>
                      <a:pt x="171" y="265"/>
                    </a:lnTo>
                    <a:lnTo>
                      <a:pt x="179" y="269"/>
                    </a:lnTo>
                    <a:lnTo>
                      <a:pt x="188" y="273"/>
                    </a:lnTo>
                    <a:lnTo>
                      <a:pt x="188" y="286"/>
                    </a:lnTo>
                    <a:lnTo>
                      <a:pt x="188" y="302"/>
                    </a:lnTo>
                    <a:lnTo>
                      <a:pt x="196" y="302"/>
                    </a:lnTo>
                    <a:lnTo>
                      <a:pt x="205" y="302"/>
                    </a:lnTo>
                    <a:lnTo>
                      <a:pt x="205" y="311"/>
                    </a:lnTo>
                    <a:lnTo>
                      <a:pt x="205" y="320"/>
                    </a:lnTo>
                    <a:lnTo>
                      <a:pt x="217" y="320"/>
                    </a:lnTo>
                    <a:lnTo>
                      <a:pt x="234" y="320"/>
                    </a:lnTo>
                    <a:lnTo>
                      <a:pt x="238" y="323"/>
                    </a:lnTo>
                    <a:lnTo>
                      <a:pt x="246" y="331"/>
                    </a:lnTo>
                    <a:lnTo>
                      <a:pt x="246" y="340"/>
                    </a:lnTo>
                    <a:lnTo>
                      <a:pt x="246" y="349"/>
                    </a:lnTo>
                    <a:lnTo>
                      <a:pt x="251" y="350"/>
                    </a:lnTo>
                    <a:lnTo>
                      <a:pt x="258" y="352"/>
                    </a:lnTo>
                    <a:lnTo>
                      <a:pt x="266" y="356"/>
                    </a:lnTo>
                    <a:lnTo>
                      <a:pt x="275" y="360"/>
                    </a:lnTo>
                    <a:lnTo>
                      <a:pt x="275" y="369"/>
                    </a:lnTo>
                    <a:lnTo>
                      <a:pt x="275" y="378"/>
                    </a:lnTo>
                    <a:lnTo>
                      <a:pt x="279" y="379"/>
                    </a:lnTo>
                    <a:lnTo>
                      <a:pt x="283" y="382"/>
                    </a:lnTo>
                    <a:lnTo>
                      <a:pt x="289" y="385"/>
                    </a:lnTo>
                    <a:lnTo>
                      <a:pt x="293" y="389"/>
                    </a:lnTo>
                    <a:lnTo>
                      <a:pt x="305" y="389"/>
                    </a:lnTo>
                    <a:lnTo>
                      <a:pt x="322" y="389"/>
                    </a:lnTo>
                    <a:lnTo>
                      <a:pt x="323" y="395"/>
                    </a:lnTo>
                    <a:lnTo>
                      <a:pt x="326" y="402"/>
                    </a:lnTo>
                    <a:lnTo>
                      <a:pt x="329" y="410"/>
                    </a:lnTo>
                    <a:lnTo>
                      <a:pt x="334" y="418"/>
                    </a:lnTo>
                    <a:lnTo>
                      <a:pt x="346" y="418"/>
                    </a:lnTo>
                    <a:lnTo>
                      <a:pt x="363" y="418"/>
                    </a:lnTo>
                    <a:lnTo>
                      <a:pt x="363" y="427"/>
                    </a:lnTo>
                    <a:lnTo>
                      <a:pt x="363" y="436"/>
                    </a:lnTo>
                    <a:lnTo>
                      <a:pt x="374" y="435"/>
                    </a:lnTo>
                    <a:lnTo>
                      <a:pt x="384" y="435"/>
                    </a:lnTo>
                    <a:lnTo>
                      <a:pt x="387" y="436"/>
                    </a:lnTo>
                    <a:lnTo>
                      <a:pt x="390" y="438"/>
                    </a:lnTo>
                    <a:lnTo>
                      <a:pt x="391" y="442"/>
                    </a:lnTo>
                    <a:lnTo>
                      <a:pt x="392" y="448"/>
                    </a:lnTo>
                    <a:lnTo>
                      <a:pt x="404" y="448"/>
                    </a:lnTo>
                    <a:lnTo>
                      <a:pt x="421" y="448"/>
                    </a:lnTo>
                    <a:lnTo>
                      <a:pt x="421" y="456"/>
                    </a:lnTo>
                    <a:lnTo>
                      <a:pt x="421" y="466"/>
                    </a:lnTo>
                    <a:lnTo>
                      <a:pt x="433" y="465"/>
                    </a:lnTo>
                    <a:lnTo>
                      <a:pt x="443" y="465"/>
                    </a:lnTo>
                    <a:lnTo>
                      <a:pt x="446" y="466"/>
                    </a:lnTo>
                    <a:lnTo>
                      <a:pt x="449" y="468"/>
                    </a:lnTo>
                    <a:lnTo>
                      <a:pt x="450" y="472"/>
                    </a:lnTo>
                    <a:lnTo>
                      <a:pt x="451" y="478"/>
                    </a:lnTo>
                    <a:lnTo>
                      <a:pt x="464" y="478"/>
                    </a:lnTo>
                    <a:lnTo>
                      <a:pt x="478" y="478"/>
                    </a:lnTo>
                    <a:lnTo>
                      <a:pt x="492" y="478"/>
                    </a:lnTo>
                    <a:lnTo>
                      <a:pt x="509" y="478"/>
                    </a:lnTo>
                    <a:lnTo>
                      <a:pt x="509" y="486"/>
                    </a:lnTo>
                    <a:lnTo>
                      <a:pt x="509" y="495"/>
                    </a:lnTo>
                    <a:lnTo>
                      <a:pt x="528" y="494"/>
                    </a:lnTo>
                    <a:lnTo>
                      <a:pt x="553" y="492"/>
                    </a:lnTo>
                    <a:lnTo>
                      <a:pt x="565" y="493"/>
                    </a:lnTo>
                    <a:lnTo>
                      <a:pt x="575" y="495"/>
                    </a:lnTo>
                    <a:lnTo>
                      <a:pt x="579" y="497"/>
                    </a:lnTo>
                    <a:lnTo>
                      <a:pt x="582" y="499"/>
                    </a:lnTo>
                    <a:lnTo>
                      <a:pt x="584" y="503"/>
                    </a:lnTo>
                    <a:lnTo>
                      <a:pt x="584" y="507"/>
                    </a:lnTo>
                    <a:lnTo>
                      <a:pt x="607" y="507"/>
                    </a:lnTo>
                    <a:lnTo>
                      <a:pt x="630" y="507"/>
                    </a:lnTo>
                    <a:lnTo>
                      <a:pt x="653" y="507"/>
                    </a:lnTo>
                    <a:lnTo>
                      <a:pt x="676" y="507"/>
                    </a:lnTo>
                    <a:lnTo>
                      <a:pt x="699" y="507"/>
                    </a:lnTo>
                    <a:lnTo>
                      <a:pt x="723" y="507"/>
                    </a:lnTo>
                    <a:lnTo>
                      <a:pt x="748" y="507"/>
                    </a:lnTo>
                    <a:lnTo>
                      <a:pt x="772" y="507"/>
                    </a:lnTo>
                    <a:lnTo>
                      <a:pt x="772" y="499"/>
                    </a:lnTo>
                    <a:lnTo>
                      <a:pt x="772" y="495"/>
                    </a:lnTo>
                    <a:lnTo>
                      <a:pt x="781" y="495"/>
                    </a:lnTo>
                    <a:lnTo>
                      <a:pt x="790" y="495"/>
                    </a:lnTo>
                    <a:lnTo>
                      <a:pt x="790" y="486"/>
                    </a:lnTo>
                    <a:lnTo>
                      <a:pt x="793" y="478"/>
                    </a:lnTo>
                    <a:lnTo>
                      <a:pt x="797" y="471"/>
                    </a:lnTo>
                    <a:lnTo>
                      <a:pt x="801" y="466"/>
                    </a:lnTo>
                    <a:lnTo>
                      <a:pt x="813" y="466"/>
                    </a:lnTo>
                    <a:lnTo>
                      <a:pt x="830" y="466"/>
                    </a:lnTo>
                    <a:lnTo>
                      <a:pt x="830" y="456"/>
                    </a:lnTo>
                    <a:lnTo>
                      <a:pt x="830" y="448"/>
                    </a:lnTo>
                    <a:lnTo>
                      <a:pt x="840" y="448"/>
                    </a:lnTo>
                    <a:lnTo>
                      <a:pt x="849" y="448"/>
                    </a:lnTo>
                    <a:lnTo>
                      <a:pt x="853" y="447"/>
                    </a:lnTo>
                    <a:lnTo>
                      <a:pt x="856" y="445"/>
                    </a:lnTo>
                    <a:lnTo>
                      <a:pt x="858" y="442"/>
                    </a:lnTo>
                    <a:lnTo>
                      <a:pt x="859" y="436"/>
                    </a:lnTo>
                    <a:lnTo>
                      <a:pt x="881" y="436"/>
                    </a:lnTo>
                    <a:lnTo>
                      <a:pt x="904" y="436"/>
                    </a:lnTo>
                    <a:lnTo>
                      <a:pt x="925" y="436"/>
                    </a:lnTo>
                    <a:lnTo>
                      <a:pt x="947" y="436"/>
                    </a:lnTo>
                    <a:lnTo>
                      <a:pt x="947" y="427"/>
                    </a:lnTo>
                    <a:lnTo>
                      <a:pt x="947" y="418"/>
                    </a:lnTo>
                    <a:lnTo>
                      <a:pt x="969" y="418"/>
                    </a:lnTo>
                    <a:lnTo>
                      <a:pt x="991" y="418"/>
                    </a:lnTo>
                    <a:lnTo>
                      <a:pt x="1012" y="418"/>
                    </a:lnTo>
                    <a:lnTo>
                      <a:pt x="1034" y="418"/>
                    </a:lnTo>
                    <a:lnTo>
                      <a:pt x="1057" y="418"/>
                    </a:lnTo>
                    <a:lnTo>
                      <a:pt x="1079" y="418"/>
                    </a:lnTo>
                    <a:lnTo>
                      <a:pt x="1101" y="418"/>
                    </a:lnTo>
                    <a:lnTo>
                      <a:pt x="1122" y="418"/>
                    </a:lnTo>
                    <a:lnTo>
                      <a:pt x="1122" y="427"/>
                    </a:lnTo>
                    <a:lnTo>
                      <a:pt x="1122" y="436"/>
                    </a:lnTo>
                    <a:lnTo>
                      <a:pt x="1150" y="436"/>
                    </a:lnTo>
                    <a:lnTo>
                      <a:pt x="1178" y="436"/>
                    </a:lnTo>
                    <a:lnTo>
                      <a:pt x="1209" y="436"/>
                    </a:lnTo>
                    <a:lnTo>
                      <a:pt x="1240" y="436"/>
                    </a:lnTo>
                    <a:lnTo>
                      <a:pt x="1240" y="440"/>
                    </a:lnTo>
                    <a:lnTo>
                      <a:pt x="1240" y="448"/>
                    </a:lnTo>
                    <a:lnTo>
                      <a:pt x="1271" y="448"/>
                    </a:lnTo>
                    <a:lnTo>
                      <a:pt x="1304" y="448"/>
                    </a:lnTo>
                    <a:lnTo>
                      <a:pt x="1338" y="448"/>
                    </a:lnTo>
                    <a:lnTo>
                      <a:pt x="1374" y="448"/>
                    </a:lnTo>
                    <a:lnTo>
                      <a:pt x="1374" y="440"/>
                    </a:lnTo>
                    <a:lnTo>
                      <a:pt x="1374" y="436"/>
                    </a:lnTo>
                    <a:lnTo>
                      <a:pt x="1391" y="436"/>
                    </a:lnTo>
                    <a:lnTo>
                      <a:pt x="1409" y="436"/>
                    </a:lnTo>
                    <a:lnTo>
                      <a:pt x="1426" y="436"/>
                    </a:lnTo>
                    <a:lnTo>
                      <a:pt x="1444" y="436"/>
                    </a:lnTo>
                    <a:lnTo>
                      <a:pt x="1444" y="427"/>
                    </a:lnTo>
                    <a:lnTo>
                      <a:pt x="1444" y="418"/>
                    </a:lnTo>
                    <a:lnTo>
                      <a:pt x="1479" y="418"/>
                    </a:lnTo>
                    <a:lnTo>
                      <a:pt x="1515" y="418"/>
                    </a:lnTo>
                    <a:lnTo>
                      <a:pt x="1552" y="418"/>
                    </a:lnTo>
                    <a:lnTo>
                      <a:pt x="1590" y="418"/>
                    </a:lnTo>
                    <a:lnTo>
                      <a:pt x="1590" y="427"/>
                    </a:lnTo>
                    <a:lnTo>
                      <a:pt x="1590" y="436"/>
                    </a:lnTo>
                    <a:lnTo>
                      <a:pt x="1617" y="436"/>
                    </a:lnTo>
                    <a:lnTo>
                      <a:pt x="1646" y="436"/>
                    </a:lnTo>
                    <a:lnTo>
                      <a:pt x="1677" y="436"/>
                    </a:lnTo>
                    <a:lnTo>
                      <a:pt x="1707" y="436"/>
                    </a:lnTo>
                    <a:lnTo>
                      <a:pt x="1707" y="440"/>
                    </a:lnTo>
                    <a:lnTo>
                      <a:pt x="1707" y="448"/>
                    </a:lnTo>
                    <a:lnTo>
                      <a:pt x="1720" y="448"/>
                    </a:lnTo>
                    <a:lnTo>
                      <a:pt x="1734" y="448"/>
                    </a:lnTo>
                    <a:lnTo>
                      <a:pt x="1749" y="448"/>
                    </a:lnTo>
                    <a:lnTo>
                      <a:pt x="1765" y="448"/>
                    </a:lnTo>
                    <a:lnTo>
                      <a:pt x="1765" y="456"/>
                    </a:lnTo>
                    <a:lnTo>
                      <a:pt x="1765" y="466"/>
                    </a:lnTo>
                    <a:lnTo>
                      <a:pt x="1777" y="465"/>
                    </a:lnTo>
                    <a:lnTo>
                      <a:pt x="1786" y="465"/>
                    </a:lnTo>
                    <a:lnTo>
                      <a:pt x="1789" y="466"/>
                    </a:lnTo>
                    <a:lnTo>
                      <a:pt x="1792" y="468"/>
                    </a:lnTo>
                    <a:lnTo>
                      <a:pt x="1793" y="472"/>
                    </a:lnTo>
                    <a:lnTo>
                      <a:pt x="1794" y="478"/>
                    </a:lnTo>
                    <a:lnTo>
                      <a:pt x="1804" y="478"/>
                    </a:lnTo>
                    <a:lnTo>
                      <a:pt x="1812" y="478"/>
                    </a:lnTo>
                    <a:lnTo>
                      <a:pt x="1813" y="483"/>
                    </a:lnTo>
                    <a:lnTo>
                      <a:pt x="1816" y="490"/>
                    </a:lnTo>
                    <a:lnTo>
                      <a:pt x="1820" y="498"/>
                    </a:lnTo>
                    <a:lnTo>
                      <a:pt x="1824" y="507"/>
                    </a:lnTo>
                    <a:lnTo>
                      <a:pt x="1833" y="507"/>
                    </a:lnTo>
                    <a:lnTo>
                      <a:pt x="1842" y="507"/>
                    </a:lnTo>
                    <a:lnTo>
                      <a:pt x="1842" y="519"/>
                    </a:lnTo>
                    <a:lnTo>
                      <a:pt x="1842" y="536"/>
                    </a:lnTo>
                    <a:lnTo>
                      <a:pt x="1855" y="536"/>
                    </a:lnTo>
                    <a:lnTo>
                      <a:pt x="1868" y="536"/>
                    </a:lnTo>
                    <a:lnTo>
                      <a:pt x="1883" y="536"/>
                    </a:lnTo>
                    <a:lnTo>
                      <a:pt x="1900" y="536"/>
                    </a:lnTo>
                    <a:lnTo>
                      <a:pt x="1900" y="544"/>
                    </a:lnTo>
                    <a:lnTo>
                      <a:pt x="1900" y="553"/>
                    </a:lnTo>
                    <a:lnTo>
                      <a:pt x="1921" y="553"/>
                    </a:lnTo>
                    <a:lnTo>
                      <a:pt x="1943" y="553"/>
                    </a:lnTo>
                    <a:lnTo>
                      <a:pt x="1966" y="553"/>
                    </a:lnTo>
                    <a:lnTo>
                      <a:pt x="1988" y="553"/>
                    </a:lnTo>
                    <a:lnTo>
                      <a:pt x="1988" y="544"/>
                    </a:lnTo>
                    <a:lnTo>
                      <a:pt x="1988" y="536"/>
                    </a:lnTo>
                    <a:lnTo>
                      <a:pt x="2009" y="536"/>
                    </a:lnTo>
                    <a:lnTo>
                      <a:pt x="2031" y="536"/>
                    </a:lnTo>
                    <a:lnTo>
                      <a:pt x="2053" y="536"/>
                    </a:lnTo>
                    <a:lnTo>
                      <a:pt x="2075" y="536"/>
                    </a:lnTo>
                    <a:lnTo>
                      <a:pt x="2075" y="528"/>
                    </a:lnTo>
                    <a:lnTo>
                      <a:pt x="2075" y="524"/>
                    </a:lnTo>
                    <a:lnTo>
                      <a:pt x="2083" y="524"/>
                    </a:lnTo>
                    <a:lnTo>
                      <a:pt x="2093" y="524"/>
                    </a:lnTo>
                    <a:lnTo>
                      <a:pt x="2104" y="524"/>
                    </a:lnTo>
                    <a:lnTo>
                      <a:pt x="2116" y="524"/>
                    </a:lnTo>
                    <a:lnTo>
                      <a:pt x="2116" y="515"/>
                    </a:lnTo>
                    <a:lnTo>
                      <a:pt x="2116" y="507"/>
                    </a:lnTo>
                    <a:lnTo>
                      <a:pt x="2126" y="507"/>
                    </a:lnTo>
                    <a:lnTo>
                      <a:pt x="2135" y="507"/>
                    </a:lnTo>
                    <a:lnTo>
                      <a:pt x="2139" y="506"/>
                    </a:lnTo>
                    <a:lnTo>
                      <a:pt x="2142" y="504"/>
                    </a:lnTo>
                    <a:lnTo>
                      <a:pt x="2145" y="501"/>
                    </a:lnTo>
                    <a:lnTo>
                      <a:pt x="2145" y="495"/>
                    </a:lnTo>
                    <a:lnTo>
                      <a:pt x="2155" y="495"/>
                    </a:lnTo>
                    <a:lnTo>
                      <a:pt x="2166" y="495"/>
                    </a:lnTo>
                    <a:lnTo>
                      <a:pt x="2179" y="495"/>
                    </a:lnTo>
                    <a:lnTo>
                      <a:pt x="2192" y="495"/>
                    </a:lnTo>
                    <a:lnTo>
                      <a:pt x="2192" y="486"/>
                    </a:lnTo>
                    <a:lnTo>
                      <a:pt x="2192" y="478"/>
                    </a:lnTo>
                    <a:lnTo>
                      <a:pt x="2201" y="478"/>
                    </a:lnTo>
                    <a:lnTo>
                      <a:pt x="2211" y="478"/>
                    </a:lnTo>
                    <a:lnTo>
                      <a:pt x="2215" y="477"/>
                    </a:lnTo>
                    <a:lnTo>
                      <a:pt x="2218" y="475"/>
                    </a:lnTo>
                    <a:lnTo>
                      <a:pt x="2220" y="472"/>
                    </a:lnTo>
                    <a:lnTo>
                      <a:pt x="2221" y="466"/>
                    </a:lnTo>
                    <a:lnTo>
                      <a:pt x="2233" y="466"/>
                    </a:lnTo>
                    <a:lnTo>
                      <a:pt x="2250" y="466"/>
                    </a:lnTo>
                    <a:lnTo>
                      <a:pt x="2251" y="456"/>
                    </a:lnTo>
                    <a:lnTo>
                      <a:pt x="2254" y="448"/>
                    </a:lnTo>
                    <a:lnTo>
                      <a:pt x="2258" y="441"/>
                    </a:lnTo>
                    <a:lnTo>
                      <a:pt x="2263" y="436"/>
                    </a:lnTo>
                    <a:lnTo>
                      <a:pt x="2271" y="436"/>
                    </a:lnTo>
                    <a:lnTo>
                      <a:pt x="2280" y="436"/>
                    </a:lnTo>
                    <a:lnTo>
                      <a:pt x="2280" y="427"/>
                    </a:lnTo>
                    <a:lnTo>
                      <a:pt x="2280" y="418"/>
                    </a:lnTo>
                    <a:lnTo>
                      <a:pt x="2292" y="418"/>
                    </a:lnTo>
                    <a:lnTo>
                      <a:pt x="2309" y="418"/>
                    </a:lnTo>
                    <a:lnTo>
                      <a:pt x="2310" y="414"/>
                    </a:lnTo>
                    <a:lnTo>
                      <a:pt x="2313" y="411"/>
                    </a:lnTo>
                    <a:lnTo>
                      <a:pt x="2316" y="408"/>
                    </a:lnTo>
                    <a:lnTo>
                      <a:pt x="2321" y="407"/>
                    </a:lnTo>
                    <a:lnTo>
                      <a:pt x="2321" y="398"/>
                    </a:lnTo>
                    <a:lnTo>
                      <a:pt x="2321" y="389"/>
                    </a:lnTo>
                    <a:lnTo>
                      <a:pt x="2326" y="385"/>
                    </a:lnTo>
                    <a:lnTo>
                      <a:pt x="2333" y="382"/>
                    </a:lnTo>
                    <a:lnTo>
                      <a:pt x="2341" y="379"/>
                    </a:lnTo>
                    <a:lnTo>
                      <a:pt x="2350" y="378"/>
                    </a:lnTo>
                    <a:lnTo>
                      <a:pt x="2350" y="369"/>
                    </a:lnTo>
                    <a:lnTo>
                      <a:pt x="2350" y="360"/>
                    </a:lnTo>
                    <a:lnTo>
                      <a:pt x="2358" y="360"/>
                    </a:lnTo>
                    <a:lnTo>
                      <a:pt x="2367" y="360"/>
                    </a:lnTo>
                    <a:lnTo>
                      <a:pt x="2367" y="344"/>
                    </a:lnTo>
                    <a:lnTo>
                      <a:pt x="2367" y="331"/>
                    </a:lnTo>
                    <a:lnTo>
                      <a:pt x="2368" y="327"/>
                    </a:lnTo>
                    <a:lnTo>
                      <a:pt x="2371" y="323"/>
                    </a:lnTo>
                    <a:lnTo>
                      <a:pt x="2374" y="321"/>
                    </a:lnTo>
                    <a:lnTo>
                      <a:pt x="2379" y="320"/>
                    </a:lnTo>
                    <a:lnTo>
                      <a:pt x="2387" y="320"/>
                    </a:lnTo>
                    <a:lnTo>
                      <a:pt x="2396" y="320"/>
                    </a:lnTo>
                    <a:lnTo>
                      <a:pt x="2397" y="311"/>
                    </a:lnTo>
                    <a:lnTo>
                      <a:pt x="2400" y="303"/>
                    </a:lnTo>
                    <a:lnTo>
                      <a:pt x="2403" y="296"/>
                    </a:lnTo>
                    <a:lnTo>
                      <a:pt x="2409" y="291"/>
                    </a:lnTo>
                    <a:lnTo>
                      <a:pt x="2417" y="291"/>
                    </a:lnTo>
                    <a:lnTo>
                      <a:pt x="2426" y="291"/>
                    </a:lnTo>
                    <a:lnTo>
                      <a:pt x="2425" y="279"/>
                    </a:lnTo>
                    <a:lnTo>
                      <a:pt x="2425" y="270"/>
                    </a:lnTo>
                    <a:lnTo>
                      <a:pt x="2426" y="266"/>
                    </a:lnTo>
                    <a:lnTo>
                      <a:pt x="2428" y="264"/>
                    </a:lnTo>
                    <a:lnTo>
                      <a:pt x="2432" y="262"/>
                    </a:lnTo>
                    <a:lnTo>
                      <a:pt x="2438" y="262"/>
                    </a:lnTo>
                    <a:lnTo>
                      <a:pt x="2438" y="245"/>
                    </a:lnTo>
                    <a:lnTo>
                      <a:pt x="2438" y="233"/>
                    </a:lnTo>
                    <a:lnTo>
                      <a:pt x="2446" y="233"/>
                    </a:lnTo>
                    <a:lnTo>
                      <a:pt x="2455" y="233"/>
                    </a:lnTo>
                    <a:lnTo>
                      <a:pt x="2456" y="228"/>
                    </a:lnTo>
                    <a:lnTo>
                      <a:pt x="2459" y="224"/>
                    </a:lnTo>
                    <a:lnTo>
                      <a:pt x="2462" y="220"/>
                    </a:lnTo>
                    <a:lnTo>
                      <a:pt x="2467" y="215"/>
                    </a:lnTo>
                    <a:lnTo>
                      <a:pt x="2467" y="203"/>
                    </a:lnTo>
                    <a:lnTo>
                      <a:pt x="2467" y="193"/>
                    </a:lnTo>
                    <a:lnTo>
                      <a:pt x="2467" y="183"/>
                    </a:lnTo>
                    <a:lnTo>
                      <a:pt x="2467" y="175"/>
                    </a:lnTo>
                    <a:lnTo>
                      <a:pt x="2475" y="175"/>
                    </a:lnTo>
                    <a:lnTo>
                      <a:pt x="2484" y="175"/>
                    </a:lnTo>
                    <a:lnTo>
                      <a:pt x="2483" y="160"/>
                    </a:lnTo>
                    <a:lnTo>
                      <a:pt x="2483" y="145"/>
                    </a:lnTo>
                    <a:lnTo>
                      <a:pt x="2484" y="138"/>
                    </a:lnTo>
                    <a:lnTo>
                      <a:pt x="2487" y="133"/>
                    </a:lnTo>
                    <a:lnTo>
                      <a:pt x="2488" y="131"/>
                    </a:lnTo>
                    <a:lnTo>
                      <a:pt x="2490" y="129"/>
                    </a:lnTo>
                    <a:lnTo>
                      <a:pt x="2493" y="129"/>
                    </a:lnTo>
                    <a:lnTo>
                      <a:pt x="2496" y="128"/>
                    </a:lnTo>
                    <a:lnTo>
                      <a:pt x="2496" y="102"/>
                    </a:lnTo>
                    <a:lnTo>
                      <a:pt x="2496" y="76"/>
                    </a:lnTo>
                    <a:lnTo>
                      <a:pt x="2496" y="51"/>
                    </a:lnTo>
                    <a:lnTo>
                      <a:pt x="2496" y="28"/>
                    </a:lnTo>
                    <a:lnTo>
                      <a:pt x="2504" y="28"/>
                    </a:lnTo>
                    <a:lnTo>
                      <a:pt x="2513" y="28"/>
                    </a:lnTo>
                    <a:lnTo>
                      <a:pt x="2513" y="12"/>
                    </a:lnTo>
                    <a:lnTo>
                      <a:pt x="2513" y="0"/>
                    </a:lnTo>
                    <a:lnTo>
                      <a:pt x="2525" y="0"/>
                    </a:lnTo>
                    <a:lnTo>
                      <a:pt x="2542" y="0"/>
                    </a:lnTo>
                    <a:lnTo>
                      <a:pt x="2542" y="11"/>
                    </a:lnTo>
                    <a:lnTo>
                      <a:pt x="2541" y="21"/>
                    </a:lnTo>
                    <a:lnTo>
                      <a:pt x="2542" y="24"/>
                    </a:lnTo>
                    <a:lnTo>
                      <a:pt x="2545" y="26"/>
                    </a:lnTo>
                    <a:lnTo>
                      <a:pt x="2548" y="28"/>
                    </a:lnTo>
                    <a:lnTo>
                      <a:pt x="2554" y="28"/>
                    </a:lnTo>
                    <a:lnTo>
                      <a:pt x="2554" y="51"/>
                    </a:lnTo>
                    <a:lnTo>
                      <a:pt x="2554" y="76"/>
                    </a:lnTo>
                    <a:lnTo>
                      <a:pt x="2554" y="102"/>
                    </a:lnTo>
                    <a:lnTo>
                      <a:pt x="2554" y="128"/>
                    </a:lnTo>
                    <a:lnTo>
                      <a:pt x="2563" y="128"/>
                    </a:lnTo>
                    <a:lnTo>
                      <a:pt x="2572" y="128"/>
                    </a:lnTo>
                    <a:lnTo>
                      <a:pt x="2572" y="141"/>
                    </a:lnTo>
                    <a:lnTo>
                      <a:pt x="2572" y="155"/>
                    </a:lnTo>
                    <a:lnTo>
                      <a:pt x="2572" y="170"/>
                    </a:lnTo>
                    <a:lnTo>
                      <a:pt x="2572" y="186"/>
                    </a:lnTo>
                    <a:lnTo>
                      <a:pt x="2563" y="186"/>
                    </a:lnTo>
                    <a:lnTo>
                      <a:pt x="2554" y="186"/>
                    </a:lnTo>
                    <a:lnTo>
                      <a:pt x="2554" y="208"/>
                    </a:lnTo>
                    <a:lnTo>
                      <a:pt x="2554" y="230"/>
                    </a:lnTo>
                    <a:lnTo>
                      <a:pt x="2554" y="252"/>
                    </a:lnTo>
                    <a:lnTo>
                      <a:pt x="2554" y="273"/>
                    </a:lnTo>
                    <a:lnTo>
                      <a:pt x="2546" y="273"/>
                    </a:lnTo>
                    <a:lnTo>
                      <a:pt x="2542" y="273"/>
                    </a:lnTo>
                    <a:lnTo>
                      <a:pt x="2542" y="291"/>
                    </a:lnTo>
                    <a:lnTo>
                      <a:pt x="2542" y="309"/>
                    </a:lnTo>
                    <a:lnTo>
                      <a:pt x="2542" y="328"/>
                    </a:lnTo>
                    <a:lnTo>
                      <a:pt x="2542" y="349"/>
                    </a:lnTo>
                    <a:lnTo>
                      <a:pt x="2533" y="349"/>
                    </a:lnTo>
                    <a:lnTo>
                      <a:pt x="2525" y="349"/>
                    </a:lnTo>
                    <a:lnTo>
                      <a:pt x="2525" y="360"/>
                    </a:lnTo>
                    <a:lnTo>
                      <a:pt x="2525" y="374"/>
                    </a:lnTo>
                    <a:lnTo>
                      <a:pt x="2524" y="380"/>
                    </a:lnTo>
                    <a:lnTo>
                      <a:pt x="2522" y="385"/>
                    </a:lnTo>
                    <a:lnTo>
                      <a:pt x="2521" y="387"/>
                    </a:lnTo>
                    <a:lnTo>
                      <a:pt x="2519" y="388"/>
                    </a:lnTo>
                    <a:lnTo>
                      <a:pt x="2516" y="389"/>
                    </a:lnTo>
                    <a:lnTo>
                      <a:pt x="2513" y="389"/>
                    </a:lnTo>
                    <a:lnTo>
                      <a:pt x="2513" y="399"/>
                    </a:lnTo>
                    <a:lnTo>
                      <a:pt x="2513" y="411"/>
                    </a:lnTo>
                    <a:lnTo>
                      <a:pt x="2513" y="423"/>
                    </a:lnTo>
                    <a:lnTo>
                      <a:pt x="2513" y="436"/>
                    </a:lnTo>
                    <a:lnTo>
                      <a:pt x="2504" y="436"/>
                    </a:lnTo>
                    <a:lnTo>
                      <a:pt x="2496" y="436"/>
                    </a:lnTo>
                    <a:lnTo>
                      <a:pt x="2496" y="445"/>
                    </a:lnTo>
                    <a:lnTo>
                      <a:pt x="2496" y="455"/>
                    </a:lnTo>
                    <a:lnTo>
                      <a:pt x="2495" y="460"/>
                    </a:lnTo>
                    <a:lnTo>
                      <a:pt x="2493" y="463"/>
                    </a:lnTo>
                    <a:lnTo>
                      <a:pt x="2490" y="465"/>
                    </a:lnTo>
                    <a:lnTo>
                      <a:pt x="2484" y="466"/>
                    </a:lnTo>
                    <a:lnTo>
                      <a:pt x="2484" y="478"/>
                    </a:lnTo>
                    <a:lnTo>
                      <a:pt x="2484" y="495"/>
                    </a:lnTo>
                    <a:lnTo>
                      <a:pt x="2475" y="496"/>
                    </a:lnTo>
                    <a:lnTo>
                      <a:pt x="2467" y="499"/>
                    </a:lnTo>
                    <a:lnTo>
                      <a:pt x="2460" y="502"/>
                    </a:lnTo>
                    <a:lnTo>
                      <a:pt x="2455" y="507"/>
                    </a:lnTo>
                    <a:lnTo>
                      <a:pt x="2455" y="515"/>
                    </a:lnTo>
                    <a:lnTo>
                      <a:pt x="2455" y="524"/>
                    </a:lnTo>
                    <a:lnTo>
                      <a:pt x="2446" y="524"/>
                    </a:lnTo>
                    <a:lnTo>
                      <a:pt x="2438" y="524"/>
                    </a:lnTo>
                    <a:lnTo>
                      <a:pt x="2438" y="536"/>
                    </a:lnTo>
                    <a:lnTo>
                      <a:pt x="2438" y="553"/>
                    </a:lnTo>
                    <a:lnTo>
                      <a:pt x="2433" y="554"/>
                    </a:lnTo>
                    <a:lnTo>
                      <a:pt x="2430" y="557"/>
                    </a:lnTo>
                    <a:lnTo>
                      <a:pt x="2427" y="560"/>
                    </a:lnTo>
                    <a:lnTo>
                      <a:pt x="2426" y="565"/>
                    </a:lnTo>
                    <a:lnTo>
                      <a:pt x="2417" y="565"/>
                    </a:lnTo>
                    <a:lnTo>
                      <a:pt x="2409" y="565"/>
                    </a:lnTo>
                    <a:lnTo>
                      <a:pt x="2403" y="570"/>
                    </a:lnTo>
                    <a:lnTo>
                      <a:pt x="2400" y="577"/>
                    </a:lnTo>
                    <a:lnTo>
                      <a:pt x="2397" y="585"/>
                    </a:lnTo>
                    <a:lnTo>
                      <a:pt x="2396" y="594"/>
                    </a:lnTo>
                    <a:lnTo>
                      <a:pt x="2387" y="594"/>
                    </a:lnTo>
                    <a:lnTo>
                      <a:pt x="2379" y="594"/>
                    </a:lnTo>
                    <a:lnTo>
                      <a:pt x="2374" y="599"/>
                    </a:lnTo>
                    <a:lnTo>
                      <a:pt x="2371" y="606"/>
                    </a:lnTo>
                    <a:lnTo>
                      <a:pt x="2368" y="614"/>
                    </a:lnTo>
                    <a:lnTo>
                      <a:pt x="2367" y="623"/>
                    </a:lnTo>
                    <a:lnTo>
                      <a:pt x="2358" y="623"/>
                    </a:lnTo>
                    <a:lnTo>
                      <a:pt x="2350" y="623"/>
                    </a:lnTo>
                    <a:lnTo>
                      <a:pt x="2345" y="628"/>
                    </a:lnTo>
                    <a:lnTo>
                      <a:pt x="2342" y="635"/>
                    </a:lnTo>
                    <a:lnTo>
                      <a:pt x="2339" y="643"/>
                    </a:lnTo>
                    <a:lnTo>
                      <a:pt x="2338" y="652"/>
                    </a:lnTo>
                    <a:lnTo>
                      <a:pt x="2321" y="652"/>
                    </a:lnTo>
                    <a:lnTo>
                      <a:pt x="2309" y="652"/>
                    </a:lnTo>
                    <a:lnTo>
                      <a:pt x="2309" y="660"/>
                    </a:lnTo>
                    <a:lnTo>
                      <a:pt x="2309" y="669"/>
                    </a:lnTo>
                    <a:lnTo>
                      <a:pt x="2305" y="670"/>
                    </a:lnTo>
                    <a:lnTo>
                      <a:pt x="2300" y="673"/>
                    </a:lnTo>
                    <a:lnTo>
                      <a:pt x="2296" y="677"/>
                    </a:lnTo>
                    <a:lnTo>
                      <a:pt x="2292" y="681"/>
                    </a:lnTo>
                    <a:lnTo>
                      <a:pt x="2275" y="681"/>
                    </a:lnTo>
                    <a:lnTo>
                      <a:pt x="2263" y="681"/>
                    </a:lnTo>
                    <a:lnTo>
                      <a:pt x="2263" y="689"/>
                    </a:lnTo>
                    <a:lnTo>
                      <a:pt x="2263" y="698"/>
                    </a:lnTo>
                    <a:lnTo>
                      <a:pt x="2250" y="698"/>
                    </a:lnTo>
                    <a:lnTo>
                      <a:pt x="2240" y="697"/>
                    </a:lnTo>
                    <a:lnTo>
                      <a:pt x="2237" y="698"/>
                    </a:lnTo>
                    <a:lnTo>
                      <a:pt x="2234" y="701"/>
                    </a:lnTo>
                    <a:lnTo>
                      <a:pt x="2233" y="704"/>
                    </a:lnTo>
                    <a:lnTo>
                      <a:pt x="2232" y="710"/>
                    </a:lnTo>
                    <a:lnTo>
                      <a:pt x="2216" y="710"/>
                    </a:lnTo>
                    <a:lnTo>
                      <a:pt x="2203" y="710"/>
                    </a:lnTo>
                    <a:lnTo>
                      <a:pt x="2203" y="718"/>
                    </a:lnTo>
                    <a:lnTo>
                      <a:pt x="2203" y="727"/>
                    </a:lnTo>
                    <a:lnTo>
                      <a:pt x="2187" y="727"/>
                    </a:lnTo>
                    <a:lnTo>
                      <a:pt x="2174" y="727"/>
                    </a:lnTo>
                    <a:lnTo>
                      <a:pt x="2174" y="740"/>
                    </a:lnTo>
                    <a:lnTo>
                      <a:pt x="2174" y="756"/>
                    </a:lnTo>
                    <a:lnTo>
                      <a:pt x="2189" y="756"/>
                    </a:lnTo>
                    <a:lnTo>
                      <a:pt x="2204" y="756"/>
                    </a:lnTo>
                    <a:lnTo>
                      <a:pt x="2211" y="757"/>
                    </a:lnTo>
                    <a:lnTo>
                      <a:pt x="2216" y="759"/>
                    </a:lnTo>
                    <a:lnTo>
                      <a:pt x="2218" y="760"/>
                    </a:lnTo>
                    <a:lnTo>
                      <a:pt x="2220" y="762"/>
                    </a:lnTo>
                    <a:lnTo>
                      <a:pt x="2220" y="765"/>
                    </a:lnTo>
                    <a:lnTo>
                      <a:pt x="2221" y="768"/>
                    </a:lnTo>
                    <a:lnTo>
                      <a:pt x="2244" y="768"/>
                    </a:lnTo>
                    <a:lnTo>
                      <a:pt x="2269" y="768"/>
                    </a:lnTo>
                    <a:lnTo>
                      <a:pt x="2294" y="768"/>
                    </a:lnTo>
                    <a:lnTo>
                      <a:pt x="2321" y="768"/>
                    </a:lnTo>
                    <a:lnTo>
                      <a:pt x="2321" y="777"/>
                    </a:lnTo>
                    <a:lnTo>
                      <a:pt x="2321" y="785"/>
                    </a:lnTo>
                    <a:lnTo>
                      <a:pt x="2352" y="785"/>
                    </a:lnTo>
                    <a:lnTo>
                      <a:pt x="2385" y="785"/>
                    </a:lnTo>
                    <a:lnTo>
                      <a:pt x="2420" y="785"/>
                    </a:lnTo>
                    <a:lnTo>
                      <a:pt x="2455" y="785"/>
                    </a:lnTo>
                    <a:lnTo>
                      <a:pt x="2455" y="789"/>
                    </a:lnTo>
                    <a:lnTo>
                      <a:pt x="2455" y="797"/>
                    </a:lnTo>
                    <a:lnTo>
                      <a:pt x="2468" y="797"/>
                    </a:lnTo>
                    <a:lnTo>
                      <a:pt x="2482" y="797"/>
                    </a:lnTo>
                    <a:lnTo>
                      <a:pt x="2497" y="797"/>
                    </a:lnTo>
                    <a:lnTo>
                      <a:pt x="2513" y="797"/>
                    </a:lnTo>
                    <a:lnTo>
                      <a:pt x="2513" y="807"/>
                    </a:lnTo>
                    <a:lnTo>
                      <a:pt x="2513" y="818"/>
                    </a:lnTo>
                    <a:lnTo>
                      <a:pt x="2513" y="831"/>
                    </a:lnTo>
                    <a:lnTo>
                      <a:pt x="2513" y="844"/>
                    </a:lnTo>
                    <a:lnTo>
                      <a:pt x="2504" y="844"/>
                    </a:lnTo>
                    <a:lnTo>
                      <a:pt x="2496" y="844"/>
                    </a:lnTo>
                    <a:lnTo>
                      <a:pt x="2496" y="857"/>
                    </a:lnTo>
                    <a:lnTo>
                      <a:pt x="2496" y="873"/>
                    </a:lnTo>
                    <a:lnTo>
                      <a:pt x="2491" y="874"/>
                    </a:lnTo>
                    <a:lnTo>
                      <a:pt x="2488" y="877"/>
                    </a:lnTo>
                    <a:lnTo>
                      <a:pt x="2485" y="881"/>
                    </a:lnTo>
                    <a:lnTo>
                      <a:pt x="2484" y="885"/>
                    </a:lnTo>
                    <a:lnTo>
                      <a:pt x="2475" y="885"/>
                    </a:lnTo>
                    <a:lnTo>
                      <a:pt x="2467" y="885"/>
                    </a:lnTo>
                    <a:lnTo>
                      <a:pt x="2462" y="890"/>
                    </a:lnTo>
                    <a:lnTo>
                      <a:pt x="2459" y="897"/>
                    </a:lnTo>
                    <a:lnTo>
                      <a:pt x="2456" y="905"/>
                    </a:lnTo>
                    <a:lnTo>
                      <a:pt x="2455" y="914"/>
                    </a:lnTo>
                    <a:lnTo>
                      <a:pt x="2446" y="914"/>
                    </a:lnTo>
                    <a:lnTo>
                      <a:pt x="2438" y="914"/>
                    </a:lnTo>
                    <a:lnTo>
                      <a:pt x="2433" y="919"/>
                    </a:lnTo>
                    <a:lnTo>
                      <a:pt x="2430" y="926"/>
                    </a:lnTo>
                    <a:lnTo>
                      <a:pt x="2427" y="934"/>
                    </a:lnTo>
                    <a:lnTo>
                      <a:pt x="2426" y="943"/>
                    </a:lnTo>
                    <a:lnTo>
                      <a:pt x="2409" y="943"/>
                    </a:lnTo>
                    <a:lnTo>
                      <a:pt x="2396" y="943"/>
                    </a:lnTo>
                    <a:lnTo>
                      <a:pt x="2396" y="952"/>
                    </a:lnTo>
                    <a:lnTo>
                      <a:pt x="2396" y="960"/>
                    </a:lnTo>
                    <a:lnTo>
                      <a:pt x="2387" y="961"/>
                    </a:lnTo>
                    <a:lnTo>
                      <a:pt x="2379" y="964"/>
                    </a:lnTo>
                    <a:lnTo>
                      <a:pt x="2372" y="968"/>
                    </a:lnTo>
                    <a:lnTo>
                      <a:pt x="2367" y="972"/>
                    </a:lnTo>
                    <a:lnTo>
                      <a:pt x="2367" y="981"/>
                    </a:lnTo>
                    <a:lnTo>
                      <a:pt x="2367" y="989"/>
                    </a:lnTo>
                    <a:lnTo>
                      <a:pt x="2354" y="989"/>
                    </a:lnTo>
                    <a:lnTo>
                      <a:pt x="2342" y="989"/>
                    </a:lnTo>
                    <a:lnTo>
                      <a:pt x="2330" y="989"/>
                    </a:lnTo>
                    <a:lnTo>
                      <a:pt x="2321" y="989"/>
                    </a:lnTo>
                    <a:lnTo>
                      <a:pt x="2316" y="990"/>
                    </a:lnTo>
                    <a:lnTo>
                      <a:pt x="2313" y="993"/>
                    </a:lnTo>
                    <a:lnTo>
                      <a:pt x="2310" y="997"/>
                    </a:lnTo>
                    <a:lnTo>
                      <a:pt x="2309" y="1001"/>
                    </a:lnTo>
                    <a:lnTo>
                      <a:pt x="2309" y="1010"/>
                    </a:lnTo>
                    <a:lnTo>
                      <a:pt x="2309" y="1018"/>
                    </a:lnTo>
                    <a:lnTo>
                      <a:pt x="2297" y="1018"/>
                    </a:lnTo>
                    <a:lnTo>
                      <a:pt x="2288" y="1018"/>
                    </a:lnTo>
                    <a:lnTo>
                      <a:pt x="2284" y="1019"/>
                    </a:lnTo>
                    <a:lnTo>
                      <a:pt x="2282" y="1021"/>
                    </a:lnTo>
                    <a:lnTo>
                      <a:pt x="2280" y="1025"/>
                    </a:lnTo>
                    <a:lnTo>
                      <a:pt x="2280" y="1030"/>
                    </a:lnTo>
                    <a:lnTo>
                      <a:pt x="2263" y="1030"/>
                    </a:lnTo>
                    <a:lnTo>
                      <a:pt x="2250" y="1030"/>
                    </a:lnTo>
                    <a:lnTo>
                      <a:pt x="2250" y="1039"/>
                    </a:lnTo>
                    <a:lnTo>
                      <a:pt x="2250" y="1048"/>
                    </a:lnTo>
                    <a:lnTo>
                      <a:pt x="2233" y="1046"/>
                    </a:lnTo>
                    <a:lnTo>
                      <a:pt x="2214" y="1045"/>
                    </a:lnTo>
                    <a:lnTo>
                      <a:pt x="2206" y="1045"/>
                    </a:lnTo>
                    <a:lnTo>
                      <a:pt x="2198" y="1048"/>
                    </a:lnTo>
                    <a:lnTo>
                      <a:pt x="2196" y="1049"/>
                    </a:lnTo>
                    <a:lnTo>
                      <a:pt x="2194" y="1052"/>
                    </a:lnTo>
                    <a:lnTo>
                      <a:pt x="2192" y="1055"/>
                    </a:lnTo>
                    <a:lnTo>
                      <a:pt x="2192" y="1059"/>
                    </a:lnTo>
                    <a:lnTo>
                      <a:pt x="2162" y="1059"/>
                    </a:lnTo>
                    <a:lnTo>
                      <a:pt x="2132" y="1059"/>
                    </a:lnTo>
                    <a:lnTo>
                      <a:pt x="2101" y="1059"/>
                    </a:lnTo>
                    <a:lnTo>
                      <a:pt x="2072" y="1059"/>
                    </a:lnTo>
                    <a:lnTo>
                      <a:pt x="2044" y="1059"/>
                    </a:lnTo>
                    <a:lnTo>
                      <a:pt x="2015" y="1059"/>
                    </a:lnTo>
                    <a:lnTo>
                      <a:pt x="1987" y="1059"/>
                    </a:lnTo>
                    <a:lnTo>
                      <a:pt x="1959" y="1059"/>
                    </a:lnTo>
                    <a:lnTo>
                      <a:pt x="1959" y="1051"/>
                    </a:lnTo>
                    <a:lnTo>
                      <a:pt x="1959" y="1048"/>
                    </a:lnTo>
                    <a:lnTo>
                      <a:pt x="1945" y="1048"/>
                    </a:lnTo>
                    <a:lnTo>
                      <a:pt x="1932" y="1048"/>
                    </a:lnTo>
                    <a:lnTo>
                      <a:pt x="1921" y="1048"/>
                    </a:lnTo>
                    <a:lnTo>
                      <a:pt x="1911" y="1048"/>
                    </a:lnTo>
                    <a:lnTo>
                      <a:pt x="1911" y="1078"/>
                    </a:lnTo>
                    <a:lnTo>
                      <a:pt x="1911" y="1109"/>
                    </a:lnTo>
                    <a:lnTo>
                      <a:pt x="1911" y="1141"/>
                    </a:lnTo>
                    <a:lnTo>
                      <a:pt x="1911" y="1175"/>
                    </a:lnTo>
                    <a:lnTo>
                      <a:pt x="1920" y="1175"/>
                    </a:lnTo>
                    <a:lnTo>
                      <a:pt x="1929" y="1175"/>
                    </a:lnTo>
                    <a:lnTo>
                      <a:pt x="1929" y="1203"/>
                    </a:lnTo>
                    <a:lnTo>
                      <a:pt x="1929" y="1232"/>
                    </a:lnTo>
                    <a:lnTo>
                      <a:pt x="1929" y="1262"/>
                    </a:lnTo>
                    <a:lnTo>
                      <a:pt x="1929" y="1292"/>
                    </a:lnTo>
                    <a:lnTo>
                      <a:pt x="1920" y="1292"/>
                    </a:lnTo>
                    <a:lnTo>
                      <a:pt x="1911" y="1292"/>
                    </a:lnTo>
                    <a:lnTo>
                      <a:pt x="1912" y="1309"/>
                    </a:lnTo>
                    <a:lnTo>
                      <a:pt x="1912" y="1328"/>
                    </a:lnTo>
                    <a:lnTo>
                      <a:pt x="1911" y="1337"/>
                    </a:lnTo>
                    <a:lnTo>
                      <a:pt x="1909" y="1344"/>
                    </a:lnTo>
                    <a:lnTo>
                      <a:pt x="1907" y="1347"/>
                    </a:lnTo>
                    <a:lnTo>
                      <a:pt x="1905" y="1349"/>
                    </a:lnTo>
                    <a:lnTo>
                      <a:pt x="1902" y="1350"/>
                    </a:lnTo>
                    <a:lnTo>
                      <a:pt x="1900" y="1350"/>
                    </a:lnTo>
                    <a:lnTo>
                      <a:pt x="1900" y="1360"/>
                    </a:lnTo>
                    <a:lnTo>
                      <a:pt x="1900" y="1372"/>
                    </a:lnTo>
                    <a:lnTo>
                      <a:pt x="1900" y="1384"/>
                    </a:lnTo>
                    <a:lnTo>
                      <a:pt x="1900" y="1397"/>
                    </a:lnTo>
                    <a:lnTo>
                      <a:pt x="1891" y="1397"/>
                    </a:lnTo>
                    <a:lnTo>
                      <a:pt x="1882" y="1397"/>
                    </a:lnTo>
                    <a:lnTo>
                      <a:pt x="1883" y="1408"/>
                    </a:lnTo>
                    <a:lnTo>
                      <a:pt x="1883" y="1422"/>
                    </a:lnTo>
                    <a:lnTo>
                      <a:pt x="1882" y="1428"/>
                    </a:lnTo>
                    <a:lnTo>
                      <a:pt x="1880" y="1433"/>
                    </a:lnTo>
                    <a:lnTo>
                      <a:pt x="1878" y="1435"/>
                    </a:lnTo>
                    <a:lnTo>
                      <a:pt x="1876" y="1436"/>
                    </a:lnTo>
                    <a:lnTo>
                      <a:pt x="1873" y="1437"/>
                    </a:lnTo>
                    <a:lnTo>
                      <a:pt x="1871" y="1437"/>
                    </a:lnTo>
                    <a:lnTo>
                      <a:pt x="1871" y="1450"/>
                    </a:lnTo>
                    <a:lnTo>
                      <a:pt x="1871" y="1466"/>
                    </a:lnTo>
                    <a:lnTo>
                      <a:pt x="1862" y="1466"/>
                    </a:lnTo>
                    <a:lnTo>
                      <a:pt x="1853" y="1466"/>
                    </a:lnTo>
                    <a:lnTo>
                      <a:pt x="1854" y="1476"/>
                    </a:lnTo>
                    <a:lnTo>
                      <a:pt x="1854" y="1485"/>
                    </a:lnTo>
                    <a:lnTo>
                      <a:pt x="1853" y="1489"/>
                    </a:lnTo>
                    <a:lnTo>
                      <a:pt x="1851" y="1493"/>
                    </a:lnTo>
                    <a:lnTo>
                      <a:pt x="1847" y="1495"/>
                    </a:lnTo>
                    <a:lnTo>
                      <a:pt x="1842" y="1496"/>
                    </a:lnTo>
                    <a:lnTo>
                      <a:pt x="1842" y="1504"/>
                    </a:lnTo>
                    <a:lnTo>
                      <a:pt x="1842" y="1513"/>
                    </a:lnTo>
                    <a:lnTo>
                      <a:pt x="1833" y="1514"/>
                    </a:lnTo>
                    <a:lnTo>
                      <a:pt x="1825" y="1517"/>
                    </a:lnTo>
                    <a:lnTo>
                      <a:pt x="1818" y="1520"/>
                    </a:lnTo>
                    <a:lnTo>
                      <a:pt x="1812" y="1525"/>
                    </a:lnTo>
                    <a:lnTo>
                      <a:pt x="1812" y="1534"/>
                    </a:lnTo>
                    <a:lnTo>
                      <a:pt x="1812" y="1546"/>
                    </a:lnTo>
                    <a:lnTo>
                      <a:pt x="1812" y="1559"/>
                    </a:lnTo>
                    <a:lnTo>
                      <a:pt x="1812" y="1572"/>
                    </a:lnTo>
                    <a:lnTo>
                      <a:pt x="1804" y="1573"/>
                    </a:lnTo>
                    <a:lnTo>
                      <a:pt x="1795" y="1576"/>
                    </a:lnTo>
                    <a:lnTo>
                      <a:pt x="1788" y="1579"/>
                    </a:lnTo>
                    <a:lnTo>
                      <a:pt x="1782" y="1584"/>
                    </a:lnTo>
                    <a:lnTo>
                      <a:pt x="1782" y="1596"/>
                    </a:lnTo>
                    <a:lnTo>
                      <a:pt x="1782" y="1613"/>
                    </a:lnTo>
                    <a:lnTo>
                      <a:pt x="1774" y="1613"/>
                    </a:lnTo>
                    <a:lnTo>
                      <a:pt x="1765" y="1613"/>
                    </a:lnTo>
                    <a:lnTo>
                      <a:pt x="1761" y="1617"/>
                    </a:lnTo>
                    <a:lnTo>
                      <a:pt x="1757" y="1621"/>
                    </a:lnTo>
                    <a:lnTo>
                      <a:pt x="1754" y="1626"/>
                    </a:lnTo>
                    <a:lnTo>
                      <a:pt x="1753" y="1630"/>
                    </a:lnTo>
                    <a:lnTo>
                      <a:pt x="1753" y="1639"/>
                    </a:lnTo>
                    <a:lnTo>
                      <a:pt x="1753" y="1648"/>
                    </a:lnTo>
                    <a:lnTo>
                      <a:pt x="1753" y="1659"/>
                    </a:lnTo>
                    <a:lnTo>
                      <a:pt x="1753" y="1671"/>
                    </a:lnTo>
                    <a:lnTo>
                      <a:pt x="1745" y="1671"/>
                    </a:lnTo>
                    <a:lnTo>
                      <a:pt x="1736" y="1671"/>
                    </a:lnTo>
                    <a:lnTo>
                      <a:pt x="1737" y="1680"/>
                    </a:lnTo>
                    <a:lnTo>
                      <a:pt x="1737" y="1690"/>
                    </a:lnTo>
                    <a:lnTo>
                      <a:pt x="1736" y="1694"/>
                    </a:lnTo>
                    <a:lnTo>
                      <a:pt x="1733" y="1697"/>
                    </a:lnTo>
                    <a:lnTo>
                      <a:pt x="1730" y="1699"/>
                    </a:lnTo>
                    <a:lnTo>
                      <a:pt x="1724" y="1700"/>
                    </a:lnTo>
                    <a:lnTo>
                      <a:pt x="1724" y="1722"/>
                    </a:lnTo>
                    <a:lnTo>
                      <a:pt x="1724" y="1743"/>
                    </a:lnTo>
                    <a:lnTo>
                      <a:pt x="1724" y="1765"/>
                    </a:lnTo>
                    <a:lnTo>
                      <a:pt x="1724" y="1787"/>
                    </a:lnTo>
                    <a:lnTo>
                      <a:pt x="1716" y="1787"/>
                    </a:lnTo>
                    <a:lnTo>
                      <a:pt x="1707" y="1787"/>
                    </a:lnTo>
                    <a:lnTo>
                      <a:pt x="1708" y="1802"/>
                    </a:lnTo>
                    <a:lnTo>
                      <a:pt x="1708" y="1817"/>
                    </a:lnTo>
                    <a:lnTo>
                      <a:pt x="1707" y="1823"/>
                    </a:lnTo>
                    <a:lnTo>
                      <a:pt x="1704" y="1828"/>
                    </a:lnTo>
                    <a:lnTo>
                      <a:pt x="1703" y="1831"/>
                    </a:lnTo>
                    <a:lnTo>
                      <a:pt x="1701" y="1832"/>
                    </a:lnTo>
                    <a:lnTo>
                      <a:pt x="1698" y="1833"/>
                    </a:lnTo>
                    <a:lnTo>
                      <a:pt x="1695" y="1833"/>
                    </a:lnTo>
                    <a:lnTo>
                      <a:pt x="1695" y="1847"/>
                    </a:lnTo>
                    <a:lnTo>
                      <a:pt x="1695" y="1860"/>
                    </a:lnTo>
                    <a:lnTo>
                      <a:pt x="1695" y="1875"/>
                    </a:lnTo>
                    <a:lnTo>
                      <a:pt x="1695" y="1891"/>
                    </a:lnTo>
                    <a:lnTo>
                      <a:pt x="1687" y="1891"/>
                    </a:lnTo>
                    <a:lnTo>
                      <a:pt x="1678" y="1891"/>
                    </a:lnTo>
                    <a:lnTo>
                      <a:pt x="1678" y="1913"/>
                    </a:lnTo>
                    <a:lnTo>
                      <a:pt x="1678" y="1936"/>
                    </a:lnTo>
                    <a:lnTo>
                      <a:pt x="1678" y="1958"/>
                    </a:lnTo>
                    <a:lnTo>
                      <a:pt x="1678" y="1979"/>
                    </a:lnTo>
                    <a:lnTo>
                      <a:pt x="1687" y="1979"/>
                    </a:lnTo>
                    <a:lnTo>
                      <a:pt x="1695" y="1979"/>
                    </a:lnTo>
                    <a:lnTo>
                      <a:pt x="1695" y="1992"/>
                    </a:lnTo>
                    <a:lnTo>
                      <a:pt x="1695" y="2008"/>
                    </a:lnTo>
                    <a:lnTo>
                      <a:pt x="1695" y="2012"/>
                    </a:lnTo>
                    <a:lnTo>
                      <a:pt x="1695" y="2020"/>
                    </a:lnTo>
                    <a:lnTo>
                      <a:pt x="1695" y="2033"/>
                    </a:lnTo>
                    <a:lnTo>
                      <a:pt x="1695" y="2047"/>
                    </a:lnTo>
                    <a:lnTo>
                      <a:pt x="1695" y="2062"/>
                    </a:lnTo>
                    <a:lnTo>
                      <a:pt x="1695" y="2078"/>
                    </a:lnTo>
                    <a:lnTo>
                      <a:pt x="1687" y="2078"/>
                    </a:lnTo>
                    <a:lnTo>
                      <a:pt x="1678" y="2078"/>
                    </a:lnTo>
                    <a:lnTo>
                      <a:pt x="1679" y="2093"/>
                    </a:lnTo>
                    <a:lnTo>
                      <a:pt x="1679" y="2108"/>
                    </a:lnTo>
                    <a:lnTo>
                      <a:pt x="1678" y="2114"/>
                    </a:lnTo>
                    <a:lnTo>
                      <a:pt x="1675" y="2120"/>
                    </a:lnTo>
                    <a:lnTo>
                      <a:pt x="1674" y="2122"/>
                    </a:lnTo>
                    <a:lnTo>
                      <a:pt x="1672" y="2123"/>
                    </a:lnTo>
                    <a:lnTo>
                      <a:pt x="1669" y="2124"/>
                    </a:lnTo>
                    <a:lnTo>
                      <a:pt x="1666" y="2124"/>
                    </a:lnTo>
                    <a:lnTo>
                      <a:pt x="1666" y="2137"/>
                    </a:lnTo>
                    <a:lnTo>
                      <a:pt x="1666" y="2154"/>
                    </a:lnTo>
                    <a:lnTo>
                      <a:pt x="1658" y="2155"/>
                    </a:lnTo>
                    <a:lnTo>
                      <a:pt x="1650" y="2157"/>
                    </a:lnTo>
                    <a:lnTo>
                      <a:pt x="1642" y="2161"/>
                    </a:lnTo>
                    <a:lnTo>
                      <a:pt x="1636" y="2165"/>
                    </a:lnTo>
                    <a:lnTo>
                      <a:pt x="1636" y="2174"/>
                    </a:lnTo>
                    <a:lnTo>
                      <a:pt x="1636" y="2183"/>
                    </a:lnTo>
                    <a:lnTo>
                      <a:pt x="1628" y="2184"/>
                    </a:lnTo>
                    <a:lnTo>
                      <a:pt x="1620" y="2186"/>
                    </a:lnTo>
                    <a:lnTo>
                      <a:pt x="1613" y="2190"/>
                    </a:lnTo>
                    <a:lnTo>
                      <a:pt x="1607" y="2194"/>
                    </a:lnTo>
                    <a:lnTo>
                      <a:pt x="1607" y="2203"/>
                    </a:lnTo>
                    <a:lnTo>
                      <a:pt x="1607" y="2212"/>
                    </a:lnTo>
                    <a:lnTo>
                      <a:pt x="1599" y="2213"/>
                    </a:lnTo>
                    <a:lnTo>
                      <a:pt x="1591" y="2215"/>
                    </a:lnTo>
                    <a:lnTo>
                      <a:pt x="1584" y="2219"/>
                    </a:lnTo>
                    <a:lnTo>
                      <a:pt x="1578" y="2223"/>
                    </a:lnTo>
                    <a:lnTo>
                      <a:pt x="1578" y="2236"/>
                    </a:lnTo>
                    <a:lnTo>
                      <a:pt x="1578" y="2250"/>
                    </a:lnTo>
                    <a:lnTo>
                      <a:pt x="1578" y="2265"/>
                    </a:lnTo>
                    <a:lnTo>
                      <a:pt x="1578" y="2281"/>
                    </a:lnTo>
                    <a:lnTo>
                      <a:pt x="1570" y="2281"/>
                    </a:lnTo>
                    <a:lnTo>
                      <a:pt x="1561" y="2281"/>
                    </a:lnTo>
                    <a:lnTo>
                      <a:pt x="1561" y="2292"/>
                    </a:lnTo>
                    <a:lnTo>
                      <a:pt x="1561" y="2303"/>
                    </a:lnTo>
                    <a:lnTo>
                      <a:pt x="1561" y="2316"/>
                    </a:lnTo>
                    <a:lnTo>
                      <a:pt x="1561" y="2329"/>
                    </a:lnTo>
                    <a:lnTo>
                      <a:pt x="1549" y="2328"/>
                    </a:lnTo>
                    <a:lnTo>
                      <a:pt x="1540" y="2328"/>
                    </a:lnTo>
                    <a:lnTo>
                      <a:pt x="1536" y="2329"/>
                    </a:lnTo>
                    <a:lnTo>
                      <a:pt x="1534" y="2331"/>
                    </a:lnTo>
                    <a:lnTo>
                      <a:pt x="1532" y="2335"/>
                    </a:lnTo>
                    <a:lnTo>
                      <a:pt x="1532" y="2340"/>
                    </a:lnTo>
                    <a:lnTo>
                      <a:pt x="1515" y="2340"/>
                    </a:lnTo>
                    <a:lnTo>
                      <a:pt x="1503" y="2340"/>
                    </a:lnTo>
                    <a:lnTo>
                      <a:pt x="1503" y="2349"/>
                    </a:lnTo>
                    <a:lnTo>
                      <a:pt x="1503" y="2358"/>
                    </a:lnTo>
                    <a:lnTo>
                      <a:pt x="1485" y="2358"/>
                    </a:lnTo>
                    <a:lnTo>
                      <a:pt x="1473" y="2358"/>
                    </a:lnTo>
                    <a:lnTo>
                      <a:pt x="1473" y="2349"/>
                    </a:lnTo>
                    <a:lnTo>
                      <a:pt x="1473" y="2340"/>
                    </a:lnTo>
                    <a:lnTo>
                      <a:pt x="1447" y="2340"/>
                    </a:lnTo>
                    <a:lnTo>
                      <a:pt x="1421" y="2340"/>
                    </a:lnTo>
                    <a:lnTo>
                      <a:pt x="1397" y="2340"/>
                    </a:lnTo>
                    <a:lnTo>
                      <a:pt x="1374" y="2340"/>
                    </a:lnTo>
                    <a:lnTo>
                      <a:pt x="1374" y="2349"/>
                    </a:lnTo>
                    <a:lnTo>
                      <a:pt x="1374" y="2358"/>
                    </a:lnTo>
                    <a:lnTo>
                      <a:pt x="1362" y="2357"/>
                    </a:lnTo>
                    <a:lnTo>
                      <a:pt x="1353" y="2357"/>
                    </a:lnTo>
                    <a:lnTo>
                      <a:pt x="1350" y="2358"/>
                    </a:lnTo>
                    <a:lnTo>
                      <a:pt x="1347" y="2360"/>
                    </a:lnTo>
                    <a:lnTo>
                      <a:pt x="1345" y="2364"/>
                    </a:lnTo>
                    <a:lnTo>
                      <a:pt x="1344" y="2369"/>
                    </a:lnTo>
                    <a:lnTo>
                      <a:pt x="1314" y="2369"/>
                    </a:lnTo>
                    <a:lnTo>
                      <a:pt x="1284" y="2369"/>
                    </a:lnTo>
                    <a:lnTo>
                      <a:pt x="1255" y="2369"/>
                    </a:lnTo>
                    <a:lnTo>
                      <a:pt x="1228" y="23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90" name="Freeform 1230"/>
              <p:cNvSpPr>
                <a:spLocks/>
              </p:cNvSpPr>
              <p:nvPr/>
            </p:nvSpPr>
            <p:spPr bwMode="auto">
              <a:xfrm>
                <a:off x="1270" y="459"/>
                <a:ext cx="7" cy="3"/>
              </a:xfrm>
              <a:custGeom>
                <a:avLst/>
                <a:gdLst/>
                <a:ahLst/>
                <a:cxnLst>
                  <a:cxn ang="0">
                    <a:pos x="77" y="111"/>
                  </a:cxn>
                  <a:cxn ang="0">
                    <a:pos x="67" y="103"/>
                  </a:cxn>
                  <a:cxn ang="0">
                    <a:pos x="54" y="102"/>
                  </a:cxn>
                  <a:cxn ang="0">
                    <a:pos x="49" y="96"/>
                  </a:cxn>
                  <a:cxn ang="0">
                    <a:pos x="38" y="91"/>
                  </a:cxn>
                  <a:cxn ang="0">
                    <a:pos x="25" y="82"/>
                  </a:cxn>
                  <a:cxn ang="0">
                    <a:pos x="19" y="66"/>
                  </a:cxn>
                  <a:cxn ang="0">
                    <a:pos x="9" y="61"/>
                  </a:cxn>
                  <a:cxn ang="0">
                    <a:pos x="0" y="48"/>
                  </a:cxn>
                  <a:cxn ang="0">
                    <a:pos x="0" y="24"/>
                  </a:cxn>
                  <a:cxn ang="0">
                    <a:pos x="10" y="14"/>
                  </a:cxn>
                  <a:cxn ang="0">
                    <a:pos x="34" y="14"/>
                  </a:cxn>
                  <a:cxn ang="0">
                    <a:pos x="49" y="19"/>
                  </a:cxn>
                  <a:cxn ang="0">
                    <a:pos x="55" y="27"/>
                  </a:cxn>
                  <a:cxn ang="0">
                    <a:pos x="60" y="23"/>
                  </a:cxn>
                  <a:cxn ang="0">
                    <a:pos x="77" y="14"/>
                  </a:cxn>
                  <a:cxn ang="0">
                    <a:pos x="114" y="14"/>
                  </a:cxn>
                  <a:cxn ang="0">
                    <a:pos x="135" y="27"/>
                  </a:cxn>
                  <a:cxn ang="0">
                    <a:pos x="144" y="44"/>
                  </a:cxn>
                  <a:cxn ang="0">
                    <a:pos x="158" y="43"/>
                  </a:cxn>
                  <a:cxn ang="0">
                    <a:pos x="163" y="37"/>
                  </a:cxn>
                  <a:cxn ang="0">
                    <a:pos x="155" y="32"/>
                  </a:cxn>
                  <a:cxn ang="0">
                    <a:pos x="147" y="23"/>
                  </a:cxn>
                  <a:cxn ang="0">
                    <a:pos x="151" y="10"/>
                  </a:cxn>
                  <a:cxn ang="0">
                    <a:pos x="160" y="4"/>
                  </a:cxn>
                  <a:cxn ang="0">
                    <a:pos x="180" y="1"/>
                  </a:cxn>
                  <a:cxn ang="0">
                    <a:pos x="209" y="0"/>
                  </a:cxn>
                  <a:cxn ang="0">
                    <a:pos x="219" y="5"/>
                  </a:cxn>
                  <a:cxn ang="0">
                    <a:pos x="223" y="10"/>
                  </a:cxn>
                  <a:cxn ang="0">
                    <a:pos x="232" y="14"/>
                  </a:cxn>
                  <a:cxn ang="0">
                    <a:pos x="252" y="14"/>
                  </a:cxn>
                  <a:cxn ang="0">
                    <a:pos x="264" y="24"/>
                  </a:cxn>
                  <a:cxn ang="0">
                    <a:pos x="264" y="48"/>
                  </a:cxn>
                  <a:cxn ang="0">
                    <a:pos x="259" y="62"/>
                  </a:cxn>
                  <a:cxn ang="0">
                    <a:pos x="253" y="68"/>
                  </a:cxn>
                  <a:cxn ang="0">
                    <a:pos x="243" y="72"/>
                  </a:cxn>
                  <a:cxn ang="0">
                    <a:pos x="230" y="79"/>
                  </a:cxn>
                  <a:cxn ang="0">
                    <a:pos x="224" y="94"/>
                  </a:cxn>
                  <a:cxn ang="0">
                    <a:pos x="214" y="102"/>
                  </a:cxn>
                  <a:cxn ang="0">
                    <a:pos x="206" y="111"/>
                  </a:cxn>
                  <a:cxn ang="0">
                    <a:pos x="171" y="120"/>
                  </a:cxn>
                  <a:cxn ang="0">
                    <a:pos x="107" y="120"/>
                  </a:cxn>
                </a:cxnLst>
                <a:rect l="0" t="0" r="r" b="b"/>
                <a:pathLst>
                  <a:path w="264" h="120">
                    <a:moveTo>
                      <a:pt x="77" y="120"/>
                    </a:moveTo>
                    <a:lnTo>
                      <a:pt x="77" y="111"/>
                    </a:lnTo>
                    <a:lnTo>
                      <a:pt x="77" y="102"/>
                    </a:lnTo>
                    <a:lnTo>
                      <a:pt x="67" y="103"/>
                    </a:lnTo>
                    <a:lnTo>
                      <a:pt x="58" y="103"/>
                    </a:lnTo>
                    <a:lnTo>
                      <a:pt x="54" y="102"/>
                    </a:lnTo>
                    <a:lnTo>
                      <a:pt x="51" y="100"/>
                    </a:lnTo>
                    <a:lnTo>
                      <a:pt x="49" y="96"/>
                    </a:lnTo>
                    <a:lnTo>
                      <a:pt x="48" y="91"/>
                    </a:lnTo>
                    <a:lnTo>
                      <a:pt x="38" y="91"/>
                    </a:lnTo>
                    <a:lnTo>
                      <a:pt x="29" y="91"/>
                    </a:lnTo>
                    <a:lnTo>
                      <a:pt x="25" y="82"/>
                    </a:lnTo>
                    <a:lnTo>
                      <a:pt x="22" y="74"/>
                    </a:lnTo>
                    <a:lnTo>
                      <a:pt x="19" y="66"/>
                    </a:lnTo>
                    <a:lnTo>
                      <a:pt x="18" y="61"/>
                    </a:lnTo>
                    <a:lnTo>
                      <a:pt x="9" y="61"/>
                    </a:lnTo>
                    <a:lnTo>
                      <a:pt x="0" y="61"/>
                    </a:lnTo>
                    <a:lnTo>
                      <a:pt x="0" y="48"/>
                    </a:lnTo>
                    <a:lnTo>
                      <a:pt x="0" y="35"/>
                    </a:lnTo>
                    <a:lnTo>
                      <a:pt x="0" y="24"/>
                    </a:lnTo>
                    <a:lnTo>
                      <a:pt x="0" y="14"/>
                    </a:lnTo>
                    <a:lnTo>
                      <a:pt x="10" y="14"/>
                    </a:lnTo>
                    <a:lnTo>
                      <a:pt x="21" y="14"/>
                    </a:lnTo>
                    <a:lnTo>
                      <a:pt x="34" y="14"/>
                    </a:lnTo>
                    <a:lnTo>
                      <a:pt x="48" y="14"/>
                    </a:lnTo>
                    <a:lnTo>
                      <a:pt x="49" y="19"/>
                    </a:lnTo>
                    <a:lnTo>
                      <a:pt x="51" y="23"/>
                    </a:lnTo>
                    <a:lnTo>
                      <a:pt x="55" y="27"/>
                    </a:lnTo>
                    <a:lnTo>
                      <a:pt x="60" y="32"/>
                    </a:lnTo>
                    <a:lnTo>
                      <a:pt x="60" y="23"/>
                    </a:lnTo>
                    <a:lnTo>
                      <a:pt x="60" y="14"/>
                    </a:lnTo>
                    <a:lnTo>
                      <a:pt x="77" y="14"/>
                    </a:lnTo>
                    <a:lnTo>
                      <a:pt x="95" y="14"/>
                    </a:lnTo>
                    <a:lnTo>
                      <a:pt x="114" y="14"/>
                    </a:lnTo>
                    <a:lnTo>
                      <a:pt x="135" y="14"/>
                    </a:lnTo>
                    <a:lnTo>
                      <a:pt x="135" y="27"/>
                    </a:lnTo>
                    <a:lnTo>
                      <a:pt x="135" y="43"/>
                    </a:lnTo>
                    <a:lnTo>
                      <a:pt x="144" y="44"/>
                    </a:lnTo>
                    <a:lnTo>
                      <a:pt x="154" y="44"/>
                    </a:lnTo>
                    <a:lnTo>
                      <a:pt x="158" y="43"/>
                    </a:lnTo>
                    <a:lnTo>
                      <a:pt x="161" y="41"/>
                    </a:lnTo>
                    <a:lnTo>
                      <a:pt x="163" y="37"/>
                    </a:lnTo>
                    <a:lnTo>
                      <a:pt x="164" y="32"/>
                    </a:lnTo>
                    <a:lnTo>
                      <a:pt x="155" y="32"/>
                    </a:lnTo>
                    <a:lnTo>
                      <a:pt x="147" y="32"/>
                    </a:lnTo>
                    <a:lnTo>
                      <a:pt x="147" y="23"/>
                    </a:lnTo>
                    <a:lnTo>
                      <a:pt x="147" y="14"/>
                    </a:lnTo>
                    <a:lnTo>
                      <a:pt x="151" y="10"/>
                    </a:lnTo>
                    <a:lnTo>
                      <a:pt x="155" y="6"/>
                    </a:lnTo>
                    <a:lnTo>
                      <a:pt x="160" y="4"/>
                    </a:lnTo>
                    <a:lnTo>
                      <a:pt x="164" y="3"/>
                    </a:lnTo>
                    <a:lnTo>
                      <a:pt x="180" y="1"/>
                    </a:lnTo>
                    <a:lnTo>
                      <a:pt x="200" y="0"/>
                    </a:lnTo>
                    <a:lnTo>
                      <a:pt x="209" y="0"/>
                    </a:lnTo>
                    <a:lnTo>
                      <a:pt x="216" y="3"/>
                    </a:lnTo>
                    <a:lnTo>
                      <a:pt x="219" y="5"/>
                    </a:lnTo>
                    <a:lnTo>
                      <a:pt x="221" y="7"/>
                    </a:lnTo>
                    <a:lnTo>
                      <a:pt x="223" y="10"/>
                    </a:lnTo>
                    <a:lnTo>
                      <a:pt x="223" y="14"/>
                    </a:lnTo>
                    <a:lnTo>
                      <a:pt x="232" y="14"/>
                    </a:lnTo>
                    <a:lnTo>
                      <a:pt x="241" y="14"/>
                    </a:lnTo>
                    <a:lnTo>
                      <a:pt x="252" y="14"/>
                    </a:lnTo>
                    <a:lnTo>
                      <a:pt x="264" y="14"/>
                    </a:lnTo>
                    <a:lnTo>
                      <a:pt x="264" y="24"/>
                    </a:lnTo>
                    <a:lnTo>
                      <a:pt x="264" y="35"/>
                    </a:lnTo>
                    <a:lnTo>
                      <a:pt x="264" y="48"/>
                    </a:lnTo>
                    <a:lnTo>
                      <a:pt x="264" y="61"/>
                    </a:lnTo>
                    <a:lnTo>
                      <a:pt x="259" y="62"/>
                    </a:lnTo>
                    <a:lnTo>
                      <a:pt x="256" y="64"/>
                    </a:lnTo>
                    <a:lnTo>
                      <a:pt x="253" y="68"/>
                    </a:lnTo>
                    <a:lnTo>
                      <a:pt x="252" y="72"/>
                    </a:lnTo>
                    <a:lnTo>
                      <a:pt x="243" y="72"/>
                    </a:lnTo>
                    <a:lnTo>
                      <a:pt x="235" y="72"/>
                    </a:lnTo>
                    <a:lnTo>
                      <a:pt x="230" y="79"/>
                    </a:lnTo>
                    <a:lnTo>
                      <a:pt x="227" y="86"/>
                    </a:lnTo>
                    <a:lnTo>
                      <a:pt x="224" y="94"/>
                    </a:lnTo>
                    <a:lnTo>
                      <a:pt x="223" y="102"/>
                    </a:lnTo>
                    <a:lnTo>
                      <a:pt x="214" y="102"/>
                    </a:lnTo>
                    <a:lnTo>
                      <a:pt x="206" y="102"/>
                    </a:lnTo>
                    <a:lnTo>
                      <a:pt x="206" y="111"/>
                    </a:lnTo>
                    <a:lnTo>
                      <a:pt x="206" y="120"/>
                    </a:lnTo>
                    <a:lnTo>
                      <a:pt x="171" y="120"/>
                    </a:lnTo>
                    <a:lnTo>
                      <a:pt x="139" y="120"/>
                    </a:lnTo>
                    <a:lnTo>
                      <a:pt x="107" y="120"/>
                    </a:lnTo>
                    <a:lnTo>
                      <a:pt x="77" y="1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91" name="Freeform 1231"/>
              <p:cNvSpPr>
                <a:spLocks/>
              </p:cNvSpPr>
              <p:nvPr/>
            </p:nvSpPr>
            <p:spPr bwMode="auto">
              <a:xfrm>
                <a:off x="1274" y="460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3"/>
                  </a:cxn>
                  <a:cxn ang="0">
                    <a:pos x="17" y="30"/>
                  </a:cxn>
                  <a:cxn ang="0">
                    <a:pos x="8" y="30"/>
                  </a:cxn>
                  <a:cxn ang="0">
                    <a:pos x="0" y="30"/>
                  </a:cxn>
                </a:cxnLst>
                <a:rect l="0" t="0" r="r" b="b"/>
                <a:pathLst>
                  <a:path w="17" h="30">
                    <a:moveTo>
                      <a:pt x="0" y="30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3"/>
                    </a:lnTo>
                    <a:lnTo>
                      <a:pt x="17" y="30"/>
                    </a:lnTo>
                    <a:lnTo>
                      <a:pt x="8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92" name="Freeform 1232"/>
              <p:cNvSpPr>
                <a:spLocks/>
              </p:cNvSpPr>
              <p:nvPr/>
            </p:nvSpPr>
            <p:spPr bwMode="auto">
              <a:xfrm>
                <a:off x="1179" y="45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93" name="Freeform 1233"/>
              <p:cNvSpPr>
                <a:spLocks/>
              </p:cNvSpPr>
              <p:nvPr/>
            </p:nvSpPr>
            <p:spPr bwMode="auto">
              <a:xfrm>
                <a:off x="1264" y="451"/>
                <a:ext cx="6" cy="7"/>
              </a:xfrm>
              <a:custGeom>
                <a:avLst/>
                <a:gdLst/>
                <a:ahLst/>
                <a:cxnLst>
                  <a:cxn ang="0">
                    <a:pos x="116" y="283"/>
                  </a:cxn>
                  <a:cxn ang="0">
                    <a:pos x="100" y="274"/>
                  </a:cxn>
                  <a:cxn ang="0">
                    <a:pos x="79" y="266"/>
                  </a:cxn>
                  <a:cxn ang="0">
                    <a:pos x="76" y="254"/>
                  </a:cxn>
                  <a:cxn ang="0">
                    <a:pos x="67" y="241"/>
                  </a:cxn>
                  <a:cxn ang="0">
                    <a:pos x="52" y="235"/>
                  </a:cxn>
                  <a:cxn ang="0">
                    <a:pos x="47" y="217"/>
                  </a:cxn>
                  <a:cxn ang="0">
                    <a:pos x="38" y="204"/>
                  </a:cxn>
                  <a:cxn ang="0">
                    <a:pos x="25" y="200"/>
                  </a:cxn>
                  <a:cxn ang="0">
                    <a:pos x="19" y="191"/>
                  </a:cxn>
                  <a:cxn ang="0">
                    <a:pos x="18" y="171"/>
                  </a:cxn>
                  <a:cxn ang="0">
                    <a:pos x="18" y="142"/>
                  </a:cxn>
                  <a:cxn ang="0">
                    <a:pos x="9" y="129"/>
                  </a:cxn>
                  <a:cxn ang="0">
                    <a:pos x="0" y="117"/>
                  </a:cxn>
                  <a:cxn ang="0">
                    <a:pos x="0" y="97"/>
                  </a:cxn>
                  <a:cxn ang="0">
                    <a:pos x="9" y="88"/>
                  </a:cxn>
                  <a:cxn ang="0">
                    <a:pos x="17" y="77"/>
                  </a:cxn>
                  <a:cxn ang="0">
                    <a:pos x="18" y="64"/>
                  </a:cxn>
                  <a:cxn ang="0">
                    <a:pos x="24" y="60"/>
                  </a:cxn>
                  <a:cxn ang="0">
                    <a:pos x="29" y="43"/>
                  </a:cxn>
                  <a:cxn ang="0">
                    <a:pos x="38" y="30"/>
                  </a:cxn>
                  <a:cxn ang="0">
                    <a:pos x="48" y="21"/>
                  </a:cxn>
                  <a:cxn ang="0">
                    <a:pos x="54" y="6"/>
                  </a:cxn>
                  <a:cxn ang="0">
                    <a:pos x="71" y="0"/>
                  </a:cxn>
                  <a:cxn ang="0">
                    <a:pos x="83" y="1"/>
                  </a:cxn>
                  <a:cxn ang="0">
                    <a:pos x="77" y="8"/>
                  </a:cxn>
                  <a:cxn ang="0">
                    <a:pos x="76" y="21"/>
                  </a:cxn>
                  <a:cxn ang="0">
                    <a:pos x="67" y="30"/>
                  </a:cxn>
                  <a:cxn ang="0">
                    <a:pos x="58" y="43"/>
                  </a:cxn>
                  <a:cxn ang="0">
                    <a:pos x="54" y="60"/>
                  </a:cxn>
                  <a:cxn ang="0">
                    <a:pos x="48" y="67"/>
                  </a:cxn>
                  <a:cxn ang="0">
                    <a:pos x="38" y="71"/>
                  </a:cxn>
                  <a:cxn ang="0">
                    <a:pos x="29" y="93"/>
                  </a:cxn>
                  <a:cxn ang="0">
                    <a:pos x="29" y="136"/>
                  </a:cxn>
                  <a:cxn ang="0">
                    <a:pos x="38" y="158"/>
                  </a:cxn>
                  <a:cxn ang="0">
                    <a:pos x="46" y="170"/>
                  </a:cxn>
                  <a:cxn ang="0">
                    <a:pos x="47" y="182"/>
                  </a:cxn>
                  <a:cxn ang="0">
                    <a:pos x="53" y="187"/>
                  </a:cxn>
                  <a:cxn ang="0">
                    <a:pos x="58" y="196"/>
                  </a:cxn>
                  <a:cxn ang="0">
                    <a:pos x="63" y="206"/>
                  </a:cxn>
                  <a:cxn ang="0">
                    <a:pos x="71" y="212"/>
                  </a:cxn>
                  <a:cxn ang="0">
                    <a:pos x="88" y="216"/>
                  </a:cxn>
                  <a:cxn ang="0">
                    <a:pos x="105" y="225"/>
                  </a:cxn>
                  <a:cxn ang="0">
                    <a:pos x="123" y="232"/>
                  </a:cxn>
                  <a:cxn ang="0">
                    <a:pos x="158" y="231"/>
                  </a:cxn>
                  <a:cxn ang="0">
                    <a:pos x="170" y="235"/>
                  </a:cxn>
                  <a:cxn ang="0">
                    <a:pos x="175" y="241"/>
                  </a:cxn>
                  <a:cxn ang="0">
                    <a:pos x="159" y="245"/>
                  </a:cxn>
                  <a:cxn ang="0">
                    <a:pos x="146" y="257"/>
                  </a:cxn>
                  <a:cxn ang="0">
                    <a:pos x="163" y="275"/>
                  </a:cxn>
                  <a:cxn ang="0">
                    <a:pos x="191" y="274"/>
                  </a:cxn>
                  <a:cxn ang="0">
                    <a:pos x="200" y="270"/>
                  </a:cxn>
                  <a:cxn ang="0">
                    <a:pos x="204" y="266"/>
                  </a:cxn>
                  <a:cxn ang="0">
                    <a:pos x="217" y="263"/>
                  </a:cxn>
                  <a:cxn ang="0">
                    <a:pos x="233" y="275"/>
                  </a:cxn>
                  <a:cxn ang="0">
                    <a:pos x="203" y="292"/>
                  </a:cxn>
                  <a:cxn ang="0">
                    <a:pos x="144" y="292"/>
                  </a:cxn>
                </a:cxnLst>
                <a:rect l="0" t="0" r="r" b="b"/>
                <a:pathLst>
                  <a:path w="233" h="292">
                    <a:moveTo>
                      <a:pt x="116" y="292"/>
                    </a:moveTo>
                    <a:lnTo>
                      <a:pt x="116" y="283"/>
                    </a:lnTo>
                    <a:lnTo>
                      <a:pt x="116" y="274"/>
                    </a:lnTo>
                    <a:lnTo>
                      <a:pt x="100" y="274"/>
                    </a:lnTo>
                    <a:lnTo>
                      <a:pt x="87" y="274"/>
                    </a:lnTo>
                    <a:lnTo>
                      <a:pt x="79" y="266"/>
                    </a:lnTo>
                    <a:lnTo>
                      <a:pt x="76" y="263"/>
                    </a:lnTo>
                    <a:lnTo>
                      <a:pt x="76" y="254"/>
                    </a:lnTo>
                    <a:lnTo>
                      <a:pt x="76" y="245"/>
                    </a:lnTo>
                    <a:lnTo>
                      <a:pt x="67" y="241"/>
                    </a:lnTo>
                    <a:lnTo>
                      <a:pt x="59" y="237"/>
                    </a:lnTo>
                    <a:lnTo>
                      <a:pt x="52" y="235"/>
                    </a:lnTo>
                    <a:lnTo>
                      <a:pt x="47" y="233"/>
                    </a:lnTo>
                    <a:lnTo>
                      <a:pt x="47" y="217"/>
                    </a:lnTo>
                    <a:lnTo>
                      <a:pt x="47" y="204"/>
                    </a:lnTo>
                    <a:lnTo>
                      <a:pt x="38" y="204"/>
                    </a:lnTo>
                    <a:lnTo>
                      <a:pt x="29" y="204"/>
                    </a:lnTo>
                    <a:lnTo>
                      <a:pt x="25" y="200"/>
                    </a:lnTo>
                    <a:lnTo>
                      <a:pt x="21" y="196"/>
                    </a:lnTo>
                    <a:lnTo>
                      <a:pt x="19" y="191"/>
                    </a:lnTo>
                    <a:lnTo>
                      <a:pt x="18" y="187"/>
                    </a:lnTo>
                    <a:lnTo>
                      <a:pt x="18" y="171"/>
                    </a:lnTo>
                    <a:lnTo>
                      <a:pt x="18" y="156"/>
                    </a:lnTo>
                    <a:lnTo>
                      <a:pt x="18" y="142"/>
                    </a:lnTo>
                    <a:lnTo>
                      <a:pt x="18" y="129"/>
                    </a:lnTo>
                    <a:lnTo>
                      <a:pt x="9" y="129"/>
                    </a:lnTo>
                    <a:lnTo>
                      <a:pt x="0" y="129"/>
                    </a:lnTo>
                    <a:lnTo>
                      <a:pt x="0" y="117"/>
                    </a:lnTo>
                    <a:lnTo>
                      <a:pt x="0" y="107"/>
                    </a:lnTo>
                    <a:lnTo>
                      <a:pt x="0" y="97"/>
                    </a:lnTo>
                    <a:lnTo>
                      <a:pt x="0" y="88"/>
                    </a:lnTo>
                    <a:lnTo>
                      <a:pt x="9" y="88"/>
                    </a:lnTo>
                    <a:lnTo>
                      <a:pt x="18" y="88"/>
                    </a:lnTo>
                    <a:lnTo>
                      <a:pt x="17" y="77"/>
                    </a:lnTo>
                    <a:lnTo>
                      <a:pt x="17" y="67"/>
                    </a:lnTo>
                    <a:lnTo>
                      <a:pt x="18" y="64"/>
                    </a:lnTo>
                    <a:lnTo>
                      <a:pt x="20" y="61"/>
                    </a:lnTo>
                    <a:lnTo>
                      <a:pt x="24" y="60"/>
                    </a:lnTo>
                    <a:lnTo>
                      <a:pt x="29" y="59"/>
                    </a:lnTo>
                    <a:lnTo>
                      <a:pt x="29" y="43"/>
                    </a:lnTo>
                    <a:lnTo>
                      <a:pt x="29" y="30"/>
                    </a:lnTo>
                    <a:lnTo>
                      <a:pt x="38" y="30"/>
                    </a:lnTo>
                    <a:lnTo>
                      <a:pt x="47" y="30"/>
                    </a:lnTo>
                    <a:lnTo>
                      <a:pt x="48" y="21"/>
                    </a:lnTo>
                    <a:lnTo>
                      <a:pt x="50" y="13"/>
                    </a:lnTo>
                    <a:lnTo>
                      <a:pt x="54" y="6"/>
                    </a:lnTo>
                    <a:lnTo>
                      <a:pt x="58" y="0"/>
                    </a:lnTo>
                    <a:lnTo>
                      <a:pt x="71" y="0"/>
                    </a:lnTo>
                    <a:lnTo>
                      <a:pt x="87" y="0"/>
                    </a:lnTo>
                    <a:lnTo>
                      <a:pt x="83" y="1"/>
                    </a:lnTo>
                    <a:lnTo>
                      <a:pt x="79" y="4"/>
                    </a:lnTo>
                    <a:lnTo>
                      <a:pt x="77" y="8"/>
                    </a:lnTo>
                    <a:lnTo>
                      <a:pt x="76" y="12"/>
                    </a:lnTo>
                    <a:lnTo>
                      <a:pt x="76" y="21"/>
                    </a:lnTo>
                    <a:lnTo>
                      <a:pt x="76" y="30"/>
                    </a:lnTo>
                    <a:lnTo>
                      <a:pt x="67" y="30"/>
                    </a:lnTo>
                    <a:lnTo>
                      <a:pt x="58" y="30"/>
                    </a:lnTo>
                    <a:lnTo>
                      <a:pt x="58" y="43"/>
                    </a:lnTo>
                    <a:lnTo>
                      <a:pt x="58" y="59"/>
                    </a:lnTo>
                    <a:lnTo>
                      <a:pt x="54" y="60"/>
                    </a:lnTo>
                    <a:lnTo>
                      <a:pt x="50" y="63"/>
                    </a:lnTo>
                    <a:lnTo>
                      <a:pt x="48" y="67"/>
                    </a:lnTo>
                    <a:lnTo>
                      <a:pt x="47" y="71"/>
                    </a:lnTo>
                    <a:lnTo>
                      <a:pt x="38" y="71"/>
                    </a:lnTo>
                    <a:lnTo>
                      <a:pt x="29" y="71"/>
                    </a:lnTo>
                    <a:lnTo>
                      <a:pt x="29" y="93"/>
                    </a:lnTo>
                    <a:lnTo>
                      <a:pt x="29" y="115"/>
                    </a:lnTo>
                    <a:lnTo>
                      <a:pt x="29" y="136"/>
                    </a:lnTo>
                    <a:lnTo>
                      <a:pt x="29" y="158"/>
                    </a:lnTo>
                    <a:lnTo>
                      <a:pt x="38" y="158"/>
                    </a:lnTo>
                    <a:lnTo>
                      <a:pt x="47" y="158"/>
                    </a:lnTo>
                    <a:lnTo>
                      <a:pt x="46" y="170"/>
                    </a:lnTo>
                    <a:lnTo>
                      <a:pt x="46" y="179"/>
                    </a:lnTo>
                    <a:lnTo>
                      <a:pt x="47" y="182"/>
                    </a:lnTo>
                    <a:lnTo>
                      <a:pt x="49" y="185"/>
                    </a:lnTo>
                    <a:lnTo>
                      <a:pt x="53" y="187"/>
                    </a:lnTo>
                    <a:lnTo>
                      <a:pt x="58" y="187"/>
                    </a:lnTo>
                    <a:lnTo>
                      <a:pt x="58" y="196"/>
                    </a:lnTo>
                    <a:lnTo>
                      <a:pt x="58" y="204"/>
                    </a:lnTo>
                    <a:lnTo>
                      <a:pt x="63" y="206"/>
                    </a:lnTo>
                    <a:lnTo>
                      <a:pt x="67" y="208"/>
                    </a:lnTo>
                    <a:lnTo>
                      <a:pt x="71" y="212"/>
                    </a:lnTo>
                    <a:lnTo>
                      <a:pt x="76" y="216"/>
                    </a:lnTo>
                    <a:lnTo>
                      <a:pt x="88" y="216"/>
                    </a:lnTo>
                    <a:lnTo>
                      <a:pt x="105" y="216"/>
                    </a:lnTo>
                    <a:lnTo>
                      <a:pt x="105" y="225"/>
                    </a:lnTo>
                    <a:lnTo>
                      <a:pt x="105" y="233"/>
                    </a:lnTo>
                    <a:lnTo>
                      <a:pt x="123" y="232"/>
                    </a:lnTo>
                    <a:lnTo>
                      <a:pt x="147" y="231"/>
                    </a:lnTo>
                    <a:lnTo>
                      <a:pt x="158" y="231"/>
                    </a:lnTo>
                    <a:lnTo>
                      <a:pt x="167" y="233"/>
                    </a:lnTo>
                    <a:lnTo>
                      <a:pt x="170" y="235"/>
                    </a:lnTo>
                    <a:lnTo>
                      <a:pt x="173" y="238"/>
                    </a:lnTo>
                    <a:lnTo>
                      <a:pt x="175" y="241"/>
                    </a:lnTo>
                    <a:lnTo>
                      <a:pt x="175" y="245"/>
                    </a:lnTo>
                    <a:lnTo>
                      <a:pt x="159" y="245"/>
                    </a:lnTo>
                    <a:lnTo>
                      <a:pt x="146" y="245"/>
                    </a:lnTo>
                    <a:lnTo>
                      <a:pt x="146" y="257"/>
                    </a:lnTo>
                    <a:lnTo>
                      <a:pt x="146" y="274"/>
                    </a:lnTo>
                    <a:lnTo>
                      <a:pt x="163" y="275"/>
                    </a:lnTo>
                    <a:lnTo>
                      <a:pt x="182" y="275"/>
                    </a:lnTo>
                    <a:lnTo>
                      <a:pt x="191" y="274"/>
                    </a:lnTo>
                    <a:lnTo>
                      <a:pt x="198" y="272"/>
                    </a:lnTo>
                    <a:lnTo>
                      <a:pt x="200" y="270"/>
                    </a:lnTo>
                    <a:lnTo>
                      <a:pt x="203" y="268"/>
                    </a:lnTo>
                    <a:lnTo>
                      <a:pt x="204" y="266"/>
                    </a:lnTo>
                    <a:lnTo>
                      <a:pt x="204" y="263"/>
                    </a:lnTo>
                    <a:lnTo>
                      <a:pt x="217" y="263"/>
                    </a:lnTo>
                    <a:lnTo>
                      <a:pt x="233" y="263"/>
                    </a:lnTo>
                    <a:lnTo>
                      <a:pt x="233" y="275"/>
                    </a:lnTo>
                    <a:lnTo>
                      <a:pt x="233" y="292"/>
                    </a:lnTo>
                    <a:lnTo>
                      <a:pt x="203" y="292"/>
                    </a:lnTo>
                    <a:lnTo>
                      <a:pt x="173" y="292"/>
                    </a:lnTo>
                    <a:lnTo>
                      <a:pt x="144" y="292"/>
                    </a:lnTo>
                    <a:lnTo>
                      <a:pt x="116" y="2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94" name="Freeform 1234"/>
              <p:cNvSpPr>
                <a:spLocks/>
              </p:cNvSpPr>
              <p:nvPr/>
            </p:nvSpPr>
            <p:spPr bwMode="auto">
              <a:xfrm>
                <a:off x="1273" y="45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95" name="Freeform 1235"/>
              <p:cNvSpPr>
                <a:spLocks/>
              </p:cNvSpPr>
              <p:nvPr/>
            </p:nvSpPr>
            <p:spPr bwMode="auto">
              <a:xfrm>
                <a:off x="1276" y="45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96" name="Freeform 1236"/>
              <p:cNvSpPr>
                <a:spLocks/>
              </p:cNvSpPr>
              <p:nvPr/>
            </p:nvSpPr>
            <p:spPr bwMode="auto">
              <a:xfrm>
                <a:off x="1260" y="418"/>
                <a:ext cx="28" cy="39"/>
              </a:xfrm>
              <a:custGeom>
                <a:avLst/>
                <a:gdLst/>
                <a:ahLst/>
                <a:cxnLst>
                  <a:cxn ang="0">
                    <a:pos x="263" y="1571"/>
                  </a:cxn>
                  <a:cxn ang="0">
                    <a:pos x="317" y="1472"/>
                  </a:cxn>
                  <a:cxn ang="0">
                    <a:pos x="357" y="1368"/>
                  </a:cxn>
                  <a:cxn ang="0">
                    <a:pos x="530" y="1355"/>
                  </a:cxn>
                  <a:cxn ang="0">
                    <a:pos x="735" y="1356"/>
                  </a:cxn>
                  <a:cxn ang="0">
                    <a:pos x="553" y="1309"/>
                  </a:cxn>
                  <a:cxn ang="0">
                    <a:pos x="391" y="1268"/>
                  </a:cxn>
                  <a:cxn ang="0">
                    <a:pos x="429" y="1152"/>
                  </a:cxn>
                  <a:cxn ang="0">
                    <a:pos x="385" y="1073"/>
                  </a:cxn>
                  <a:cxn ang="0">
                    <a:pos x="360" y="988"/>
                  </a:cxn>
                  <a:cxn ang="0">
                    <a:pos x="360" y="864"/>
                  </a:cxn>
                  <a:cxn ang="0">
                    <a:pos x="313" y="785"/>
                  </a:cxn>
                  <a:cxn ang="0">
                    <a:pos x="322" y="668"/>
                  </a:cxn>
                  <a:cxn ang="0">
                    <a:pos x="200" y="657"/>
                  </a:cxn>
                  <a:cxn ang="0">
                    <a:pos x="59" y="628"/>
                  </a:cxn>
                  <a:cxn ang="0">
                    <a:pos x="41" y="491"/>
                  </a:cxn>
                  <a:cxn ang="0">
                    <a:pos x="128" y="523"/>
                  </a:cxn>
                  <a:cxn ang="0">
                    <a:pos x="255" y="581"/>
                  </a:cxn>
                  <a:cxn ang="0">
                    <a:pos x="380" y="668"/>
                  </a:cxn>
                  <a:cxn ang="0">
                    <a:pos x="493" y="723"/>
                  </a:cxn>
                  <a:cxn ang="0">
                    <a:pos x="589" y="640"/>
                  </a:cxn>
                  <a:cxn ang="0">
                    <a:pos x="567" y="610"/>
                  </a:cxn>
                  <a:cxn ang="0">
                    <a:pos x="468" y="598"/>
                  </a:cxn>
                  <a:cxn ang="0">
                    <a:pos x="362" y="503"/>
                  </a:cxn>
                  <a:cxn ang="0">
                    <a:pos x="254" y="457"/>
                  </a:cxn>
                  <a:cxn ang="0">
                    <a:pos x="216" y="470"/>
                  </a:cxn>
                  <a:cxn ang="0">
                    <a:pos x="333" y="552"/>
                  </a:cxn>
                  <a:cxn ang="0">
                    <a:pos x="275" y="540"/>
                  </a:cxn>
                  <a:cxn ang="0">
                    <a:pos x="128" y="465"/>
                  </a:cxn>
                  <a:cxn ang="0">
                    <a:pos x="35" y="337"/>
                  </a:cxn>
                  <a:cxn ang="0">
                    <a:pos x="70" y="349"/>
                  </a:cxn>
                  <a:cxn ang="0">
                    <a:pos x="42" y="191"/>
                  </a:cxn>
                  <a:cxn ang="0">
                    <a:pos x="12" y="172"/>
                  </a:cxn>
                  <a:cxn ang="0">
                    <a:pos x="69" y="168"/>
                  </a:cxn>
                  <a:cxn ang="0">
                    <a:pos x="158" y="46"/>
                  </a:cxn>
                  <a:cxn ang="0">
                    <a:pos x="398" y="16"/>
                  </a:cxn>
                  <a:cxn ang="0">
                    <a:pos x="611" y="29"/>
                  </a:cxn>
                  <a:cxn ang="0">
                    <a:pos x="784" y="29"/>
                  </a:cxn>
                  <a:cxn ang="0">
                    <a:pos x="879" y="102"/>
                  </a:cxn>
                  <a:cxn ang="0">
                    <a:pos x="868" y="249"/>
                  </a:cxn>
                  <a:cxn ang="0">
                    <a:pos x="801" y="356"/>
                  </a:cxn>
                  <a:cxn ang="0">
                    <a:pos x="713" y="437"/>
                  </a:cxn>
                  <a:cxn ang="0">
                    <a:pos x="672" y="540"/>
                  </a:cxn>
                  <a:cxn ang="0">
                    <a:pos x="615" y="634"/>
                  </a:cxn>
                  <a:cxn ang="0">
                    <a:pos x="684" y="639"/>
                  </a:cxn>
                  <a:cxn ang="0">
                    <a:pos x="761" y="561"/>
                  </a:cxn>
                  <a:cxn ang="0">
                    <a:pos x="820" y="553"/>
                  </a:cxn>
                  <a:cxn ang="0">
                    <a:pos x="947" y="561"/>
                  </a:cxn>
                  <a:cxn ang="0">
                    <a:pos x="1064" y="598"/>
                  </a:cxn>
                  <a:cxn ang="0">
                    <a:pos x="985" y="686"/>
                  </a:cxn>
                  <a:cxn ang="0">
                    <a:pos x="867" y="685"/>
                  </a:cxn>
                  <a:cxn ang="0">
                    <a:pos x="764" y="814"/>
                  </a:cxn>
                  <a:cxn ang="0">
                    <a:pos x="730" y="948"/>
                  </a:cxn>
                  <a:cxn ang="0">
                    <a:pos x="676" y="988"/>
                  </a:cxn>
                  <a:cxn ang="0">
                    <a:pos x="676" y="1106"/>
                  </a:cxn>
                  <a:cxn ang="0">
                    <a:pos x="713" y="1231"/>
                  </a:cxn>
                  <a:cxn ang="0">
                    <a:pos x="772" y="1384"/>
                  </a:cxn>
                  <a:cxn ang="0">
                    <a:pos x="760" y="1405"/>
                  </a:cxn>
                  <a:cxn ang="0">
                    <a:pos x="733" y="1497"/>
                  </a:cxn>
                  <a:cxn ang="0">
                    <a:pos x="713" y="1601"/>
                  </a:cxn>
                  <a:cxn ang="0">
                    <a:pos x="643" y="1600"/>
                  </a:cxn>
                  <a:cxn ang="0">
                    <a:pos x="392" y="1629"/>
                  </a:cxn>
                </a:cxnLst>
                <a:rect l="0" t="0" r="r" b="b"/>
                <a:pathLst>
                  <a:path w="1065" h="1646">
                    <a:moveTo>
                      <a:pt x="362" y="1646"/>
                    </a:moveTo>
                    <a:lnTo>
                      <a:pt x="363" y="1637"/>
                    </a:lnTo>
                    <a:lnTo>
                      <a:pt x="363" y="1628"/>
                    </a:lnTo>
                    <a:lnTo>
                      <a:pt x="362" y="1624"/>
                    </a:lnTo>
                    <a:lnTo>
                      <a:pt x="360" y="1620"/>
                    </a:lnTo>
                    <a:lnTo>
                      <a:pt x="356" y="1618"/>
                    </a:lnTo>
                    <a:lnTo>
                      <a:pt x="351" y="1617"/>
                    </a:lnTo>
                    <a:lnTo>
                      <a:pt x="351" y="1609"/>
                    </a:lnTo>
                    <a:lnTo>
                      <a:pt x="351" y="1600"/>
                    </a:lnTo>
                    <a:lnTo>
                      <a:pt x="346" y="1596"/>
                    </a:lnTo>
                    <a:lnTo>
                      <a:pt x="342" y="1592"/>
                    </a:lnTo>
                    <a:lnTo>
                      <a:pt x="338" y="1590"/>
                    </a:lnTo>
                    <a:lnTo>
                      <a:pt x="333" y="1588"/>
                    </a:lnTo>
                    <a:lnTo>
                      <a:pt x="317" y="1588"/>
                    </a:lnTo>
                    <a:lnTo>
                      <a:pt x="302" y="1588"/>
                    </a:lnTo>
                    <a:lnTo>
                      <a:pt x="288" y="1588"/>
                    </a:lnTo>
                    <a:lnTo>
                      <a:pt x="274" y="1588"/>
                    </a:lnTo>
                    <a:lnTo>
                      <a:pt x="270" y="1584"/>
                    </a:lnTo>
                    <a:lnTo>
                      <a:pt x="266" y="1580"/>
                    </a:lnTo>
                    <a:lnTo>
                      <a:pt x="264" y="1575"/>
                    </a:lnTo>
                    <a:lnTo>
                      <a:pt x="263" y="1571"/>
                    </a:lnTo>
                    <a:lnTo>
                      <a:pt x="263" y="1559"/>
                    </a:lnTo>
                    <a:lnTo>
                      <a:pt x="263" y="1549"/>
                    </a:lnTo>
                    <a:lnTo>
                      <a:pt x="263" y="1539"/>
                    </a:lnTo>
                    <a:lnTo>
                      <a:pt x="263" y="1530"/>
                    </a:lnTo>
                    <a:lnTo>
                      <a:pt x="254" y="1530"/>
                    </a:lnTo>
                    <a:lnTo>
                      <a:pt x="245" y="1530"/>
                    </a:lnTo>
                    <a:lnTo>
                      <a:pt x="245" y="1514"/>
                    </a:lnTo>
                    <a:lnTo>
                      <a:pt x="245" y="1501"/>
                    </a:lnTo>
                    <a:lnTo>
                      <a:pt x="250" y="1502"/>
                    </a:lnTo>
                    <a:lnTo>
                      <a:pt x="254" y="1505"/>
                    </a:lnTo>
                    <a:lnTo>
                      <a:pt x="258" y="1509"/>
                    </a:lnTo>
                    <a:lnTo>
                      <a:pt x="263" y="1513"/>
                    </a:lnTo>
                    <a:lnTo>
                      <a:pt x="271" y="1513"/>
                    </a:lnTo>
                    <a:lnTo>
                      <a:pt x="281" y="1513"/>
                    </a:lnTo>
                    <a:lnTo>
                      <a:pt x="292" y="1513"/>
                    </a:lnTo>
                    <a:lnTo>
                      <a:pt x="304" y="1513"/>
                    </a:lnTo>
                    <a:lnTo>
                      <a:pt x="304" y="1501"/>
                    </a:lnTo>
                    <a:lnTo>
                      <a:pt x="304" y="1491"/>
                    </a:lnTo>
                    <a:lnTo>
                      <a:pt x="304" y="1481"/>
                    </a:lnTo>
                    <a:lnTo>
                      <a:pt x="304" y="1472"/>
                    </a:lnTo>
                    <a:lnTo>
                      <a:pt x="317" y="1472"/>
                    </a:lnTo>
                    <a:lnTo>
                      <a:pt x="333" y="1472"/>
                    </a:lnTo>
                    <a:lnTo>
                      <a:pt x="333" y="1456"/>
                    </a:lnTo>
                    <a:lnTo>
                      <a:pt x="333" y="1443"/>
                    </a:lnTo>
                    <a:lnTo>
                      <a:pt x="317" y="1443"/>
                    </a:lnTo>
                    <a:lnTo>
                      <a:pt x="304" y="1443"/>
                    </a:lnTo>
                    <a:lnTo>
                      <a:pt x="304" y="1434"/>
                    </a:lnTo>
                    <a:lnTo>
                      <a:pt x="304" y="1425"/>
                    </a:lnTo>
                    <a:lnTo>
                      <a:pt x="314" y="1426"/>
                    </a:lnTo>
                    <a:lnTo>
                      <a:pt x="323" y="1426"/>
                    </a:lnTo>
                    <a:lnTo>
                      <a:pt x="327" y="1425"/>
                    </a:lnTo>
                    <a:lnTo>
                      <a:pt x="330" y="1422"/>
                    </a:lnTo>
                    <a:lnTo>
                      <a:pt x="333" y="1419"/>
                    </a:lnTo>
                    <a:lnTo>
                      <a:pt x="333" y="1413"/>
                    </a:lnTo>
                    <a:lnTo>
                      <a:pt x="342" y="1413"/>
                    </a:lnTo>
                    <a:lnTo>
                      <a:pt x="351" y="1413"/>
                    </a:lnTo>
                    <a:lnTo>
                      <a:pt x="350" y="1399"/>
                    </a:lnTo>
                    <a:lnTo>
                      <a:pt x="350" y="1384"/>
                    </a:lnTo>
                    <a:lnTo>
                      <a:pt x="351" y="1377"/>
                    </a:lnTo>
                    <a:lnTo>
                      <a:pt x="353" y="1372"/>
                    </a:lnTo>
                    <a:lnTo>
                      <a:pt x="355" y="1370"/>
                    </a:lnTo>
                    <a:lnTo>
                      <a:pt x="357" y="1368"/>
                    </a:lnTo>
                    <a:lnTo>
                      <a:pt x="359" y="1367"/>
                    </a:lnTo>
                    <a:lnTo>
                      <a:pt x="362" y="1367"/>
                    </a:lnTo>
                    <a:lnTo>
                      <a:pt x="362" y="1376"/>
                    </a:lnTo>
                    <a:lnTo>
                      <a:pt x="362" y="1384"/>
                    </a:lnTo>
                    <a:lnTo>
                      <a:pt x="371" y="1384"/>
                    </a:lnTo>
                    <a:lnTo>
                      <a:pt x="380" y="1384"/>
                    </a:lnTo>
                    <a:lnTo>
                      <a:pt x="380" y="1376"/>
                    </a:lnTo>
                    <a:lnTo>
                      <a:pt x="380" y="1367"/>
                    </a:lnTo>
                    <a:lnTo>
                      <a:pt x="391" y="1368"/>
                    </a:lnTo>
                    <a:lnTo>
                      <a:pt x="404" y="1368"/>
                    </a:lnTo>
                    <a:lnTo>
                      <a:pt x="411" y="1367"/>
                    </a:lnTo>
                    <a:lnTo>
                      <a:pt x="416" y="1364"/>
                    </a:lnTo>
                    <a:lnTo>
                      <a:pt x="418" y="1363"/>
                    </a:lnTo>
                    <a:lnTo>
                      <a:pt x="419" y="1361"/>
                    </a:lnTo>
                    <a:lnTo>
                      <a:pt x="420" y="1358"/>
                    </a:lnTo>
                    <a:lnTo>
                      <a:pt x="420" y="1355"/>
                    </a:lnTo>
                    <a:lnTo>
                      <a:pt x="443" y="1355"/>
                    </a:lnTo>
                    <a:lnTo>
                      <a:pt x="465" y="1355"/>
                    </a:lnTo>
                    <a:lnTo>
                      <a:pt x="487" y="1355"/>
                    </a:lnTo>
                    <a:lnTo>
                      <a:pt x="509" y="1355"/>
                    </a:lnTo>
                    <a:lnTo>
                      <a:pt x="530" y="1355"/>
                    </a:lnTo>
                    <a:lnTo>
                      <a:pt x="552" y="1355"/>
                    </a:lnTo>
                    <a:lnTo>
                      <a:pt x="574" y="1355"/>
                    </a:lnTo>
                    <a:lnTo>
                      <a:pt x="597" y="1355"/>
                    </a:lnTo>
                    <a:lnTo>
                      <a:pt x="597" y="1359"/>
                    </a:lnTo>
                    <a:lnTo>
                      <a:pt x="597" y="1367"/>
                    </a:lnTo>
                    <a:lnTo>
                      <a:pt x="614" y="1367"/>
                    </a:lnTo>
                    <a:lnTo>
                      <a:pt x="632" y="1367"/>
                    </a:lnTo>
                    <a:lnTo>
                      <a:pt x="651" y="1367"/>
                    </a:lnTo>
                    <a:lnTo>
                      <a:pt x="672" y="1367"/>
                    </a:lnTo>
                    <a:lnTo>
                      <a:pt x="672" y="1376"/>
                    </a:lnTo>
                    <a:lnTo>
                      <a:pt x="672" y="1384"/>
                    </a:lnTo>
                    <a:lnTo>
                      <a:pt x="685" y="1384"/>
                    </a:lnTo>
                    <a:lnTo>
                      <a:pt x="699" y="1384"/>
                    </a:lnTo>
                    <a:lnTo>
                      <a:pt x="714" y="1384"/>
                    </a:lnTo>
                    <a:lnTo>
                      <a:pt x="730" y="1384"/>
                    </a:lnTo>
                    <a:lnTo>
                      <a:pt x="733" y="1375"/>
                    </a:lnTo>
                    <a:lnTo>
                      <a:pt x="738" y="1365"/>
                    </a:lnTo>
                    <a:lnTo>
                      <a:pt x="739" y="1361"/>
                    </a:lnTo>
                    <a:lnTo>
                      <a:pt x="738" y="1358"/>
                    </a:lnTo>
                    <a:lnTo>
                      <a:pt x="738" y="1357"/>
                    </a:lnTo>
                    <a:lnTo>
                      <a:pt x="735" y="1356"/>
                    </a:lnTo>
                    <a:lnTo>
                      <a:pt x="733" y="1355"/>
                    </a:lnTo>
                    <a:lnTo>
                      <a:pt x="730" y="1355"/>
                    </a:lnTo>
                    <a:lnTo>
                      <a:pt x="730" y="1339"/>
                    </a:lnTo>
                    <a:lnTo>
                      <a:pt x="730" y="1326"/>
                    </a:lnTo>
                    <a:lnTo>
                      <a:pt x="714" y="1326"/>
                    </a:lnTo>
                    <a:lnTo>
                      <a:pt x="699" y="1326"/>
                    </a:lnTo>
                    <a:lnTo>
                      <a:pt x="685" y="1326"/>
                    </a:lnTo>
                    <a:lnTo>
                      <a:pt x="672" y="1326"/>
                    </a:lnTo>
                    <a:lnTo>
                      <a:pt x="672" y="1318"/>
                    </a:lnTo>
                    <a:lnTo>
                      <a:pt x="672" y="1309"/>
                    </a:lnTo>
                    <a:lnTo>
                      <a:pt x="663" y="1309"/>
                    </a:lnTo>
                    <a:lnTo>
                      <a:pt x="655" y="1309"/>
                    </a:lnTo>
                    <a:lnTo>
                      <a:pt x="655" y="1318"/>
                    </a:lnTo>
                    <a:lnTo>
                      <a:pt x="655" y="1326"/>
                    </a:lnTo>
                    <a:lnTo>
                      <a:pt x="638" y="1326"/>
                    </a:lnTo>
                    <a:lnTo>
                      <a:pt x="626" y="1326"/>
                    </a:lnTo>
                    <a:lnTo>
                      <a:pt x="626" y="1318"/>
                    </a:lnTo>
                    <a:lnTo>
                      <a:pt x="626" y="1309"/>
                    </a:lnTo>
                    <a:lnTo>
                      <a:pt x="602" y="1309"/>
                    </a:lnTo>
                    <a:lnTo>
                      <a:pt x="577" y="1309"/>
                    </a:lnTo>
                    <a:lnTo>
                      <a:pt x="553" y="1309"/>
                    </a:lnTo>
                    <a:lnTo>
                      <a:pt x="530" y="1309"/>
                    </a:lnTo>
                    <a:lnTo>
                      <a:pt x="506" y="1309"/>
                    </a:lnTo>
                    <a:lnTo>
                      <a:pt x="483" y="1309"/>
                    </a:lnTo>
                    <a:lnTo>
                      <a:pt x="461" y="1309"/>
                    </a:lnTo>
                    <a:lnTo>
                      <a:pt x="439" y="1309"/>
                    </a:lnTo>
                    <a:lnTo>
                      <a:pt x="439" y="1301"/>
                    </a:lnTo>
                    <a:lnTo>
                      <a:pt x="439" y="1297"/>
                    </a:lnTo>
                    <a:lnTo>
                      <a:pt x="426" y="1297"/>
                    </a:lnTo>
                    <a:lnTo>
                      <a:pt x="417" y="1296"/>
                    </a:lnTo>
                    <a:lnTo>
                      <a:pt x="413" y="1298"/>
                    </a:lnTo>
                    <a:lnTo>
                      <a:pt x="411" y="1300"/>
                    </a:lnTo>
                    <a:lnTo>
                      <a:pt x="409" y="1303"/>
                    </a:lnTo>
                    <a:lnTo>
                      <a:pt x="409" y="1309"/>
                    </a:lnTo>
                    <a:lnTo>
                      <a:pt x="400" y="1305"/>
                    </a:lnTo>
                    <a:lnTo>
                      <a:pt x="392" y="1301"/>
                    </a:lnTo>
                    <a:lnTo>
                      <a:pt x="385" y="1298"/>
                    </a:lnTo>
                    <a:lnTo>
                      <a:pt x="380" y="1297"/>
                    </a:lnTo>
                    <a:lnTo>
                      <a:pt x="381" y="1289"/>
                    </a:lnTo>
                    <a:lnTo>
                      <a:pt x="383" y="1281"/>
                    </a:lnTo>
                    <a:lnTo>
                      <a:pt x="387" y="1274"/>
                    </a:lnTo>
                    <a:lnTo>
                      <a:pt x="391" y="1268"/>
                    </a:lnTo>
                    <a:lnTo>
                      <a:pt x="404" y="1268"/>
                    </a:lnTo>
                    <a:lnTo>
                      <a:pt x="420" y="1268"/>
                    </a:lnTo>
                    <a:lnTo>
                      <a:pt x="416" y="1260"/>
                    </a:lnTo>
                    <a:lnTo>
                      <a:pt x="413" y="1251"/>
                    </a:lnTo>
                    <a:lnTo>
                      <a:pt x="410" y="1245"/>
                    </a:lnTo>
                    <a:lnTo>
                      <a:pt x="409" y="1239"/>
                    </a:lnTo>
                    <a:lnTo>
                      <a:pt x="392" y="1239"/>
                    </a:lnTo>
                    <a:lnTo>
                      <a:pt x="380" y="1239"/>
                    </a:lnTo>
                    <a:lnTo>
                      <a:pt x="380" y="1223"/>
                    </a:lnTo>
                    <a:lnTo>
                      <a:pt x="380" y="1208"/>
                    </a:lnTo>
                    <a:lnTo>
                      <a:pt x="380" y="1194"/>
                    </a:lnTo>
                    <a:lnTo>
                      <a:pt x="380" y="1181"/>
                    </a:lnTo>
                    <a:lnTo>
                      <a:pt x="392" y="1181"/>
                    </a:lnTo>
                    <a:lnTo>
                      <a:pt x="409" y="1181"/>
                    </a:lnTo>
                    <a:lnTo>
                      <a:pt x="413" y="1181"/>
                    </a:lnTo>
                    <a:lnTo>
                      <a:pt x="420" y="1181"/>
                    </a:lnTo>
                    <a:lnTo>
                      <a:pt x="429" y="1181"/>
                    </a:lnTo>
                    <a:lnTo>
                      <a:pt x="439" y="1181"/>
                    </a:lnTo>
                    <a:lnTo>
                      <a:pt x="439" y="1164"/>
                    </a:lnTo>
                    <a:lnTo>
                      <a:pt x="439" y="1152"/>
                    </a:lnTo>
                    <a:lnTo>
                      <a:pt x="429" y="1152"/>
                    </a:lnTo>
                    <a:lnTo>
                      <a:pt x="420" y="1152"/>
                    </a:lnTo>
                    <a:lnTo>
                      <a:pt x="420" y="1143"/>
                    </a:lnTo>
                    <a:lnTo>
                      <a:pt x="420" y="1135"/>
                    </a:lnTo>
                    <a:lnTo>
                      <a:pt x="425" y="1130"/>
                    </a:lnTo>
                    <a:lnTo>
                      <a:pt x="429" y="1127"/>
                    </a:lnTo>
                    <a:lnTo>
                      <a:pt x="434" y="1124"/>
                    </a:lnTo>
                    <a:lnTo>
                      <a:pt x="439" y="1123"/>
                    </a:lnTo>
                    <a:lnTo>
                      <a:pt x="429" y="1123"/>
                    </a:lnTo>
                    <a:lnTo>
                      <a:pt x="420" y="1123"/>
                    </a:lnTo>
                    <a:lnTo>
                      <a:pt x="416" y="1114"/>
                    </a:lnTo>
                    <a:lnTo>
                      <a:pt x="413" y="1106"/>
                    </a:lnTo>
                    <a:lnTo>
                      <a:pt x="410" y="1099"/>
                    </a:lnTo>
                    <a:lnTo>
                      <a:pt x="409" y="1094"/>
                    </a:lnTo>
                    <a:lnTo>
                      <a:pt x="413" y="1094"/>
                    </a:lnTo>
                    <a:lnTo>
                      <a:pt x="420" y="1094"/>
                    </a:lnTo>
                    <a:lnTo>
                      <a:pt x="420" y="1085"/>
                    </a:lnTo>
                    <a:lnTo>
                      <a:pt x="420" y="1077"/>
                    </a:lnTo>
                    <a:lnTo>
                      <a:pt x="409" y="1077"/>
                    </a:lnTo>
                    <a:lnTo>
                      <a:pt x="396" y="1077"/>
                    </a:lnTo>
                    <a:lnTo>
                      <a:pt x="390" y="1076"/>
                    </a:lnTo>
                    <a:lnTo>
                      <a:pt x="385" y="1073"/>
                    </a:lnTo>
                    <a:lnTo>
                      <a:pt x="383" y="1072"/>
                    </a:lnTo>
                    <a:lnTo>
                      <a:pt x="381" y="1070"/>
                    </a:lnTo>
                    <a:lnTo>
                      <a:pt x="380" y="1067"/>
                    </a:lnTo>
                    <a:lnTo>
                      <a:pt x="380" y="1064"/>
                    </a:lnTo>
                    <a:lnTo>
                      <a:pt x="371" y="1064"/>
                    </a:lnTo>
                    <a:lnTo>
                      <a:pt x="362" y="1064"/>
                    </a:lnTo>
                    <a:lnTo>
                      <a:pt x="362" y="1055"/>
                    </a:lnTo>
                    <a:lnTo>
                      <a:pt x="362" y="1047"/>
                    </a:lnTo>
                    <a:lnTo>
                      <a:pt x="371" y="1047"/>
                    </a:lnTo>
                    <a:lnTo>
                      <a:pt x="380" y="1047"/>
                    </a:lnTo>
                    <a:lnTo>
                      <a:pt x="379" y="1035"/>
                    </a:lnTo>
                    <a:lnTo>
                      <a:pt x="379" y="1026"/>
                    </a:lnTo>
                    <a:lnTo>
                      <a:pt x="380" y="1022"/>
                    </a:lnTo>
                    <a:lnTo>
                      <a:pt x="382" y="1020"/>
                    </a:lnTo>
                    <a:lnTo>
                      <a:pt x="386" y="1018"/>
                    </a:lnTo>
                    <a:lnTo>
                      <a:pt x="391" y="1018"/>
                    </a:lnTo>
                    <a:lnTo>
                      <a:pt x="391" y="1001"/>
                    </a:lnTo>
                    <a:lnTo>
                      <a:pt x="391" y="988"/>
                    </a:lnTo>
                    <a:lnTo>
                      <a:pt x="379" y="988"/>
                    </a:lnTo>
                    <a:lnTo>
                      <a:pt x="369" y="988"/>
                    </a:lnTo>
                    <a:lnTo>
                      <a:pt x="360" y="988"/>
                    </a:lnTo>
                    <a:lnTo>
                      <a:pt x="351" y="988"/>
                    </a:lnTo>
                    <a:lnTo>
                      <a:pt x="350" y="977"/>
                    </a:lnTo>
                    <a:lnTo>
                      <a:pt x="350" y="967"/>
                    </a:lnTo>
                    <a:lnTo>
                      <a:pt x="351" y="964"/>
                    </a:lnTo>
                    <a:lnTo>
                      <a:pt x="353" y="962"/>
                    </a:lnTo>
                    <a:lnTo>
                      <a:pt x="357" y="960"/>
                    </a:lnTo>
                    <a:lnTo>
                      <a:pt x="362" y="959"/>
                    </a:lnTo>
                    <a:lnTo>
                      <a:pt x="362" y="943"/>
                    </a:lnTo>
                    <a:lnTo>
                      <a:pt x="362" y="930"/>
                    </a:lnTo>
                    <a:lnTo>
                      <a:pt x="362" y="922"/>
                    </a:lnTo>
                    <a:lnTo>
                      <a:pt x="362" y="919"/>
                    </a:lnTo>
                    <a:lnTo>
                      <a:pt x="358" y="910"/>
                    </a:lnTo>
                    <a:lnTo>
                      <a:pt x="354" y="902"/>
                    </a:lnTo>
                    <a:lnTo>
                      <a:pt x="352" y="895"/>
                    </a:lnTo>
                    <a:lnTo>
                      <a:pt x="351" y="890"/>
                    </a:lnTo>
                    <a:lnTo>
                      <a:pt x="354" y="890"/>
                    </a:lnTo>
                    <a:lnTo>
                      <a:pt x="362" y="890"/>
                    </a:lnTo>
                    <a:lnTo>
                      <a:pt x="363" y="880"/>
                    </a:lnTo>
                    <a:lnTo>
                      <a:pt x="363" y="871"/>
                    </a:lnTo>
                    <a:lnTo>
                      <a:pt x="362" y="867"/>
                    </a:lnTo>
                    <a:lnTo>
                      <a:pt x="360" y="864"/>
                    </a:lnTo>
                    <a:lnTo>
                      <a:pt x="356" y="862"/>
                    </a:lnTo>
                    <a:lnTo>
                      <a:pt x="351" y="861"/>
                    </a:lnTo>
                    <a:lnTo>
                      <a:pt x="351" y="844"/>
                    </a:lnTo>
                    <a:lnTo>
                      <a:pt x="351" y="832"/>
                    </a:lnTo>
                    <a:lnTo>
                      <a:pt x="363" y="832"/>
                    </a:lnTo>
                    <a:lnTo>
                      <a:pt x="380" y="832"/>
                    </a:lnTo>
                    <a:lnTo>
                      <a:pt x="380" y="823"/>
                    </a:lnTo>
                    <a:lnTo>
                      <a:pt x="380" y="814"/>
                    </a:lnTo>
                    <a:lnTo>
                      <a:pt x="363" y="814"/>
                    </a:lnTo>
                    <a:lnTo>
                      <a:pt x="351" y="814"/>
                    </a:lnTo>
                    <a:lnTo>
                      <a:pt x="351" y="798"/>
                    </a:lnTo>
                    <a:lnTo>
                      <a:pt x="351" y="785"/>
                    </a:lnTo>
                    <a:lnTo>
                      <a:pt x="342" y="785"/>
                    </a:lnTo>
                    <a:lnTo>
                      <a:pt x="333" y="785"/>
                    </a:lnTo>
                    <a:lnTo>
                      <a:pt x="329" y="790"/>
                    </a:lnTo>
                    <a:lnTo>
                      <a:pt x="325" y="794"/>
                    </a:lnTo>
                    <a:lnTo>
                      <a:pt x="323" y="798"/>
                    </a:lnTo>
                    <a:lnTo>
                      <a:pt x="322" y="803"/>
                    </a:lnTo>
                    <a:lnTo>
                      <a:pt x="322" y="794"/>
                    </a:lnTo>
                    <a:lnTo>
                      <a:pt x="322" y="785"/>
                    </a:lnTo>
                    <a:lnTo>
                      <a:pt x="313" y="785"/>
                    </a:lnTo>
                    <a:lnTo>
                      <a:pt x="304" y="785"/>
                    </a:lnTo>
                    <a:lnTo>
                      <a:pt x="304" y="769"/>
                    </a:lnTo>
                    <a:lnTo>
                      <a:pt x="304" y="756"/>
                    </a:lnTo>
                    <a:lnTo>
                      <a:pt x="313" y="756"/>
                    </a:lnTo>
                    <a:lnTo>
                      <a:pt x="322" y="756"/>
                    </a:lnTo>
                    <a:lnTo>
                      <a:pt x="320" y="740"/>
                    </a:lnTo>
                    <a:lnTo>
                      <a:pt x="319" y="721"/>
                    </a:lnTo>
                    <a:lnTo>
                      <a:pt x="319" y="712"/>
                    </a:lnTo>
                    <a:lnTo>
                      <a:pt x="322" y="704"/>
                    </a:lnTo>
                    <a:lnTo>
                      <a:pt x="324" y="701"/>
                    </a:lnTo>
                    <a:lnTo>
                      <a:pt x="326" y="699"/>
                    </a:lnTo>
                    <a:lnTo>
                      <a:pt x="329" y="698"/>
                    </a:lnTo>
                    <a:lnTo>
                      <a:pt x="333" y="697"/>
                    </a:lnTo>
                    <a:lnTo>
                      <a:pt x="333" y="685"/>
                    </a:lnTo>
                    <a:lnTo>
                      <a:pt x="333" y="675"/>
                    </a:lnTo>
                    <a:lnTo>
                      <a:pt x="333" y="665"/>
                    </a:lnTo>
                    <a:lnTo>
                      <a:pt x="333" y="657"/>
                    </a:lnTo>
                    <a:lnTo>
                      <a:pt x="329" y="658"/>
                    </a:lnTo>
                    <a:lnTo>
                      <a:pt x="325" y="660"/>
                    </a:lnTo>
                    <a:lnTo>
                      <a:pt x="323" y="664"/>
                    </a:lnTo>
                    <a:lnTo>
                      <a:pt x="322" y="668"/>
                    </a:lnTo>
                    <a:lnTo>
                      <a:pt x="312" y="669"/>
                    </a:lnTo>
                    <a:lnTo>
                      <a:pt x="303" y="669"/>
                    </a:lnTo>
                    <a:lnTo>
                      <a:pt x="299" y="668"/>
                    </a:lnTo>
                    <a:lnTo>
                      <a:pt x="296" y="666"/>
                    </a:lnTo>
                    <a:lnTo>
                      <a:pt x="294" y="662"/>
                    </a:lnTo>
                    <a:lnTo>
                      <a:pt x="293" y="657"/>
                    </a:lnTo>
                    <a:lnTo>
                      <a:pt x="277" y="656"/>
                    </a:lnTo>
                    <a:lnTo>
                      <a:pt x="262" y="656"/>
                    </a:lnTo>
                    <a:lnTo>
                      <a:pt x="255" y="657"/>
                    </a:lnTo>
                    <a:lnTo>
                      <a:pt x="250" y="659"/>
                    </a:lnTo>
                    <a:lnTo>
                      <a:pt x="248" y="661"/>
                    </a:lnTo>
                    <a:lnTo>
                      <a:pt x="247" y="663"/>
                    </a:lnTo>
                    <a:lnTo>
                      <a:pt x="246" y="665"/>
                    </a:lnTo>
                    <a:lnTo>
                      <a:pt x="245" y="668"/>
                    </a:lnTo>
                    <a:lnTo>
                      <a:pt x="236" y="669"/>
                    </a:lnTo>
                    <a:lnTo>
                      <a:pt x="226" y="669"/>
                    </a:lnTo>
                    <a:lnTo>
                      <a:pt x="222" y="668"/>
                    </a:lnTo>
                    <a:lnTo>
                      <a:pt x="219" y="666"/>
                    </a:lnTo>
                    <a:lnTo>
                      <a:pt x="217" y="662"/>
                    </a:lnTo>
                    <a:lnTo>
                      <a:pt x="216" y="657"/>
                    </a:lnTo>
                    <a:lnTo>
                      <a:pt x="200" y="657"/>
                    </a:lnTo>
                    <a:lnTo>
                      <a:pt x="187" y="657"/>
                    </a:lnTo>
                    <a:lnTo>
                      <a:pt x="183" y="652"/>
                    </a:lnTo>
                    <a:lnTo>
                      <a:pt x="179" y="648"/>
                    </a:lnTo>
                    <a:lnTo>
                      <a:pt x="177" y="644"/>
                    </a:lnTo>
                    <a:lnTo>
                      <a:pt x="176" y="639"/>
                    </a:lnTo>
                    <a:lnTo>
                      <a:pt x="176" y="622"/>
                    </a:lnTo>
                    <a:lnTo>
                      <a:pt x="176" y="610"/>
                    </a:lnTo>
                    <a:lnTo>
                      <a:pt x="159" y="610"/>
                    </a:lnTo>
                    <a:lnTo>
                      <a:pt x="144" y="610"/>
                    </a:lnTo>
                    <a:lnTo>
                      <a:pt x="130" y="610"/>
                    </a:lnTo>
                    <a:lnTo>
                      <a:pt x="117" y="610"/>
                    </a:lnTo>
                    <a:lnTo>
                      <a:pt x="117" y="622"/>
                    </a:lnTo>
                    <a:lnTo>
                      <a:pt x="117" y="639"/>
                    </a:lnTo>
                    <a:lnTo>
                      <a:pt x="107" y="640"/>
                    </a:lnTo>
                    <a:lnTo>
                      <a:pt x="98" y="640"/>
                    </a:lnTo>
                    <a:lnTo>
                      <a:pt x="94" y="639"/>
                    </a:lnTo>
                    <a:lnTo>
                      <a:pt x="90" y="637"/>
                    </a:lnTo>
                    <a:lnTo>
                      <a:pt x="88" y="633"/>
                    </a:lnTo>
                    <a:lnTo>
                      <a:pt x="88" y="628"/>
                    </a:lnTo>
                    <a:lnTo>
                      <a:pt x="71" y="628"/>
                    </a:lnTo>
                    <a:lnTo>
                      <a:pt x="59" y="628"/>
                    </a:lnTo>
                    <a:lnTo>
                      <a:pt x="59" y="619"/>
                    </a:lnTo>
                    <a:lnTo>
                      <a:pt x="59" y="610"/>
                    </a:lnTo>
                    <a:lnTo>
                      <a:pt x="50" y="610"/>
                    </a:lnTo>
                    <a:lnTo>
                      <a:pt x="41" y="610"/>
                    </a:lnTo>
                    <a:lnTo>
                      <a:pt x="42" y="601"/>
                    </a:lnTo>
                    <a:lnTo>
                      <a:pt x="42" y="591"/>
                    </a:lnTo>
                    <a:lnTo>
                      <a:pt x="41" y="587"/>
                    </a:lnTo>
                    <a:lnTo>
                      <a:pt x="39" y="584"/>
                    </a:lnTo>
                    <a:lnTo>
                      <a:pt x="35" y="582"/>
                    </a:lnTo>
                    <a:lnTo>
                      <a:pt x="30" y="581"/>
                    </a:lnTo>
                    <a:lnTo>
                      <a:pt x="28" y="565"/>
                    </a:lnTo>
                    <a:lnTo>
                      <a:pt x="27" y="546"/>
                    </a:lnTo>
                    <a:lnTo>
                      <a:pt x="27" y="537"/>
                    </a:lnTo>
                    <a:lnTo>
                      <a:pt x="30" y="530"/>
                    </a:lnTo>
                    <a:lnTo>
                      <a:pt x="31" y="527"/>
                    </a:lnTo>
                    <a:lnTo>
                      <a:pt x="34" y="525"/>
                    </a:lnTo>
                    <a:lnTo>
                      <a:pt x="37" y="524"/>
                    </a:lnTo>
                    <a:lnTo>
                      <a:pt x="41" y="523"/>
                    </a:lnTo>
                    <a:lnTo>
                      <a:pt x="41" y="511"/>
                    </a:lnTo>
                    <a:lnTo>
                      <a:pt x="41" y="501"/>
                    </a:lnTo>
                    <a:lnTo>
                      <a:pt x="41" y="491"/>
                    </a:lnTo>
                    <a:lnTo>
                      <a:pt x="41" y="482"/>
                    </a:lnTo>
                    <a:lnTo>
                      <a:pt x="50" y="482"/>
                    </a:lnTo>
                    <a:lnTo>
                      <a:pt x="59" y="482"/>
                    </a:lnTo>
                    <a:lnTo>
                      <a:pt x="60" y="478"/>
                    </a:lnTo>
                    <a:lnTo>
                      <a:pt x="62" y="474"/>
                    </a:lnTo>
                    <a:lnTo>
                      <a:pt x="66" y="469"/>
                    </a:lnTo>
                    <a:lnTo>
                      <a:pt x="70" y="465"/>
                    </a:lnTo>
                    <a:lnTo>
                      <a:pt x="70" y="474"/>
                    </a:lnTo>
                    <a:lnTo>
                      <a:pt x="70" y="482"/>
                    </a:lnTo>
                    <a:lnTo>
                      <a:pt x="75" y="483"/>
                    </a:lnTo>
                    <a:lnTo>
                      <a:pt x="82" y="486"/>
                    </a:lnTo>
                    <a:lnTo>
                      <a:pt x="91" y="490"/>
                    </a:lnTo>
                    <a:lnTo>
                      <a:pt x="99" y="494"/>
                    </a:lnTo>
                    <a:lnTo>
                      <a:pt x="99" y="503"/>
                    </a:lnTo>
                    <a:lnTo>
                      <a:pt x="99" y="511"/>
                    </a:lnTo>
                    <a:lnTo>
                      <a:pt x="111" y="511"/>
                    </a:lnTo>
                    <a:lnTo>
                      <a:pt x="120" y="511"/>
                    </a:lnTo>
                    <a:lnTo>
                      <a:pt x="124" y="512"/>
                    </a:lnTo>
                    <a:lnTo>
                      <a:pt x="126" y="514"/>
                    </a:lnTo>
                    <a:lnTo>
                      <a:pt x="128" y="518"/>
                    </a:lnTo>
                    <a:lnTo>
                      <a:pt x="128" y="523"/>
                    </a:lnTo>
                    <a:lnTo>
                      <a:pt x="142" y="523"/>
                    </a:lnTo>
                    <a:lnTo>
                      <a:pt x="158" y="523"/>
                    </a:lnTo>
                    <a:lnTo>
                      <a:pt x="158" y="532"/>
                    </a:lnTo>
                    <a:lnTo>
                      <a:pt x="158" y="540"/>
                    </a:lnTo>
                    <a:lnTo>
                      <a:pt x="163" y="541"/>
                    </a:lnTo>
                    <a:lnTo>
                      <a:pt x="167" y="544"/>
                    </a:lnTo>
                    <a:lnTo>
                      <a:pt x="171" y="548"/>
                    </a:lnTo>
                    <a:lnTo>
                      <a:pt x="176" y="552"/>
                    </a:lnTo>
                    <a:lnTo>
                      <a:pt x="184" y="552"/>
                    </a:lnTo>
                    <a:lnTo>
                      <a:pt x="194" y="552"/>
                    </a:lnTo>
                    <a:lnTo>
                      <a:pt x="204" y="552"/>
                    </a:lnTo>
                    <a:lnTo>
                      <a:pt x="216" y="552"/>
                    </a:lnTo>
                    <a:lnTo>
                      <a:pt x="216" y="561"/>
                    </a:lnTo>
                    <a:lnTo>
                      <a:pt x="216" y="570"/>
                    </a:lnTo>
                    <a:lnTo>
                      <a:pt x="228" y="569"/>
                    </a:lnTo>
                    <a:lnTo>
                      <a:pt x="237" y="569"/>
                    </a:lnTo>
                    <a:lnTo>
                      <a:pt x="241" y="570"/>
                    </a:lnTo>
                    <a:lnTo>
                      <a:pt x="243" y="572"/>
                    </a:lnTo>
                    <a:lnTo>
                      <a:pt x="245" y="576"/>
                    </a:lnTo>
                    <a:lnTo>
                      <a:pt x="245" y="581"/>
                    </a:lnTo>
                    <a:lnTo>
                      <a:pt x="255" y="581"/>
                    </a:lnTo>
                    <a:lnTo>
                      <a:pt x="266" y="581"/>
                    </a:lnTo>
                    <a:lnTo>
                      <a:pt x="279" y="581"/>
                    </a:lnTo>
                    <a:lnTo>
                      <a:pt x="293" y="581"/>
                    </a:lnTo>
                    <a:lnTo>
                      <a:pt x="294" y="586"/>
                    </a:lnTo>
                    <a:lnTo>
                      <a:pt x="296" y="593"/>
                    </a:lnTo>
                    <a:lnTo>
                      <a:pt x="300" y="602"/>
                    </a:lnTo>
                    <a:lnTo>
                      <a:pt x="304" y="610"/>
                    </a:lnTo>
                    <a:lnTo>
                      <a:pt x="313" y="610"/>
                    </a:lnTo>
                    <a:lnTo>
                      <a:pt x="322" y="610"/>
                    </a:lnTo>
                    <a:lnTo>
                      <a:pt x="323" y="616"/>
                    </a:lnTo>
                    <a:lnTo>
                      <a:pt x="325" y="622"/>
                    </a:lnTo>
                    <a:lnTo>
                      <a:pt x="329" y="631"/>
                    </a:lnTo>
                    <a:lnTo>
                      <a:pt x="333" y="639"/>
                    </a:lnTo>
                    <a:lnTo>
                      <a:pt x="342" y="639"/>
                    </a:lnTo>
                    <a:lnTo>
                      <a:pt x="351" y="639"/>
                    </a:lnTo>
                    <a:lnTo>
                      <a:pt x="352" y="645"/>
                    </a:lnTo>
                    <a:lnTo>
                      <a:pt x="354" y="652"/>
                    </a:lnTo>
                    <a:lnTo>
                      <a:pt x="358" y="660"/>
                    </a:lnTo>
                    <a:lnTo>
                      <a:pt x="362" y="668"/>
                    </a:lnTo>
                    <a:lnTo>
                      <a:pt x="371" y="668"/>
                    </a:lnTo>
                    <a:lnTo>
                      <a:pt x="380" y="668"/>
                    </a:lnTo>
                    <a:lnTo>
                      <a:pt x="380" y="677"/>
                    </a:lnTo>
                    <a:lnTo>
                      <a:pt x="380" y="686"/>
                    </a:lnTo>
                    <a:lnTo>
                      <a:pt x="392" y="686"/>
                    </a:lnTo>
                    <a:lnTo>
                      <a:pt x="409" y="686"/>
                    </a:lnTo>
                    <a:lnTo>
                      <a:pt x="413" y="689"/>
                    </a:lnTo>
                    <a:lnTo>
                      <a:pt x="420" y="697"/>
                    </a:lnTo>
                    <a:lnTo>
                      <a:pt x="420" y="706"/>
                    </a:lnTo>
                    <a:lnTo>
                      <a:pt x="420" y="716"/>
                    </a:lnTo>
                    <a:lnTo>
                      <a:pt x="426" y="717"/>
                    </a:lnTo>
                    <a:lnTo>
                      <a:pt x="433" y="719"/>
                    </a:lnTo>
                    <a:lnTo>
                      <a:pt x="442" y="723"/>
                    </a:lnTo>
                    <a:lnTo>
                      <a:pt x="451" y="727"/>
                    </a:lnTo>
                    <a:lnTo>
                      <a:pt x="451" y="740"/>
                    </a:lnTo>
                    <a:lnTo>
                      <a:pt x="451" y="756"/>
                    </a:lnTo>
                    <a:lnTo>
                      <a:pt x="460" y="756"/>
                    </a:lnTo>
                    <a:lnTo>
                      <a:pt x="471" y="756"/>
                    </a:lnTo>
                    <a:lnTo>
                      <a:pt x="484" y="756"/>
                    </a:lnTo>
                    <a:lnTo>
                      <a:pt x="497" y="756"/>
                    </a:lnTo>
                    <a:lnTo>
                      <a:pt x="497" y="740"/>
                    </a:lnTo>
                    <a:lnTo>
                      <a:pt x="497" y="727"/>
                    </a:lnTo>
                    <a:lnTo>
                      <a:pt x="493" y="723"/>
                    </a:lnTo>
                    <a:lnTo>
                      <a:pt x="488" y="719"/>
                    </a:lnTo>
                    <a:lnTo>
                      <a:pt x="484" y="717"/>
                    </a:lnTo>
                    <a:lnTo>
                      <a:pt x="480" y="716"/>
                    </a:lnTo>
                    <a:lnTo>
                      <a:pt x="488" y="716"/>
                    </a:lnTo>
                    <a:lnTo>
                      <a:pt x="497" y="716"/>
                    </a:lnTo>
                    <a:lnTo>
                      <a:pt x="497" y="706"/>
                    </a:lnTo>
                    <a:lnTo>
                      <a:pt x="497" y="697"/>
                    </a:lnTo>
                    <a:lnTo>
                      <a:pt x="510" y="697"/>
                    </a:lnTo>
                    <a:lnTo>
                      <a:pt x="524" y="697"/>
                    </a:lnTo>
                    <a:lnTo>
                      <a:pt x="539" y="697"/>
                    </a:lnTo>
                    <a:lnTo>
                      <a:pt x="555" y="697"/>
                    </a:lnTo>
                    <a:lnTo>
                      <a:pt x="556" y="693"/>
                    </a:lnTo>
                    <a:lnTo>
                      <a:pt x="559" y="689"/>
                    </a:lnTo>
                    <a:lnTo>
                      <a:pt x="562" y="687"/>
                    </a:lnTo>
                    <a:lnTo>
                      <a:pt x="567" y="686"/>
                    </a:lnTo>
                    <a:lnTo>
                      <a:pt x="567" y="669"/>
                    </a:lnTo>
                    <a:lnTo>
                      <a:pt x="567" y="657"/>
                    </a:lnTo>
                    <a:lnTo>
                      <a:pt x="575" y="657"/>
                    </a:lnTo>
                    <a:lnTo>
                      <a:pt x="584" y="657"/>
                    </a:lnTo>
                    <a:lnTo>
                      <a:pt x="585" y="648"/>
                    </a:lnTo>
                    <a:lnTo>
                      <a:pt x="589" y="640"/>
                    </a:lnTo>
                    <a:lnTo>
                      <a:pt x="592" y="633"/>
                    </a:lnTo>
                    <a:lnTo>
                      <a:pt x="597" y="628"/>
                    </a:lnTo>
                    <a:lnTo>
                      <a:pt x="602" y="623"/>
                    </a:lnTo>
                    <a:lnTo>
                      <a:pt x="609" y="619"/>
                    </a:lnTo>
                    <a:lnTo>
                      <a:pt x="617" y="615"/>
                    </a:lnTo>
                    <a:lnTo>
                      <a:pt x="626" y="610"/>
                    </a:lnTo>
                    <a:lnTo>
                      <a:pt x="626" y="593"/>
                    </a:lnTo>
                    <a:lnTo>
                      <a:pt x="626" y="581"/>
                    </a:lnTo>
                    <a:lnTo>
                      <a:pt x="618" y="573"/>
                    </a:lnTo>
                    <a:lnTo>
                      <a:pt x="614" y="570"/>
                    </a:lnTo>
                    <a:lnTo>
                      <a:pt x="601" y="570"/>
                    </a:lnTo>
                    <a:lnTo>
                      <a:pt x="589" y="570"/>
                    </a:lnTo>
                    <a:lnTo>
                      <a:pt x="576" y="570"/>
                    </a:lnTo>
                    <a:lnTo>
                      <a:pt x="567" y="570"/>
                    </a:lnTo>
                    <a:lnTo>
                      <a:pt x="567" y="582"/>
                    </a:lnTo>
                    <a:lnTo>
                      <a:pt x="567" y="598"/>
                    </a:lnTo>
                    <a:lnTo>
                      <a:pt x="571" y="600"/>
                    </a:lnTo>
                    <a:lnTo>
                      <a:pt x="575" y="602"/>
                    </a:lnTo>
                    <a:lnTo>
                      <a:pt x="580" y="606"/>
                    </a:lnTo>
                    <a:lnTo>
                      <a:pt x="584" y="610"/>
                    </a:lnTo>
                    <a:lnTo>
                      <a:pt x="567" y="610"/>
                    </a:lnTo>
                    <a:lnTo>
                      <a:pt x="555" y="610"/>
                    </a:lnTo>
                    <a:lnTo>
                      <a:pt x="555" y="593"/>
                    </a:lnTo>
                    <a:lnTo>
                      <a:pt x="555" y="581"/>
                    </a:lnTo>
                    <a:lnTo>
                      <a:pt x="545" y="582"/>
                    </a:lnTo>
                    <a:lnTo>
                      <a:pt x="536" y="582"/>
                    </a:lnTo>
                    <a:lnTo>
                      <a:pt x="532" y="581"/>
                    </a:lnTo>
                    <a:lnTo>
                      <a:pt x="529" y="579"/>
                    </a:lnTo>
                    <a:lnTo>
                      <a:pt x="527" y="575"/>
                    </a:lnTo>
                    <a:lnTo>
                      <a:pt x="526" y="570"/>
                    </a:lnTo>
                    <a:lnTo>
                      <a:pt x="514" y="569"/>
                    </a:lnTo>
                    <a:lnTo>
                      <a:pt x="505" y="569"/>
                    </a:lnTo>
                    <a:lnTo>
                      <a:pt x="501" y="570"/>
                    </a:lnTo>
                    <a:lnTo>
                      <a:pt x="499" y="572"/>
                    </a:lnTo>
                    <a:lnTo>
                      <a:pt x="497" y="576"/>
                    </a:lnTo>
                    <a:lnTo>
                      <a:pt x="497" y="581"/>
                    </a:lnTo>
                    <a:lnTo>
                      <a:pt x="488" y="581"/>
                    </a:lnTo>
                    <a:lnTo>
                      <a:pt x="480" y="581"/>
                    </a:lnTo>
                    <a:lnTo>
                      <a:pt x="480" y="593"/>
                    </a:lnTo>
                    <a:lnTo>
                      <a:pt x="480" y="610"/>
                    </a:lnTo>
                    <a:lnTo>
                      <a:pt x="472" y="602"/>
                    </a:lnTo>
                    <a:lnTo>
                      <a:pt x="468" y="598"/>
                    </a:lnTo>
                    <a:lnTo>
                      <a:pt x="459" y="598"/>
                    </a:lnTo>
                    <a:lnTo>
                      <a:pt x="451" y="598"/>
                    </a:lnTo>
                    <a:lnTo>
                      <a:pt x="446" y="590"/>
                    </a:lnTo>
                    <a:lnTo>
                      <a:pt x="442" y="582"/>
                    </a:lnTo>
                    <a:lnTo>
                      <a:pt x="440" y="575"/>
                    </a:lnTo>
                    <a:lnTo>
                      <a:pt x="439" y="570"/>
                    </a:lnTo>
                    <a:lnTo>
                      <a:pt x="429" y="570"/>
                    </a:lnTo>
                    <a:lnTo>
                      <a:pt x="420" y="570"/>
                    </a:lnTo>
                    <a:lnTo>
                      <a:pt x="416" y="561"/>
                    </a:lnTo>
                    <a:lnTo>
                      <a:pt x="413" y="553"/>
                    </a:lnTo>
                    <a:lnTo>
                      <a:pt x="410" y="546"/>
                    </a:lnTo>
                    <a:lnTo>
                      <a:pt x="409" y="540"/>
                    </a:lnTo>
                    <a:lnTo>
                      <a:pt x="400" y="540"/>
                    </a:lnTo>
                    <a:lnTo>
                      <a:pt x="391" y="540"/>
                    </a:lnTo>
                    <a:lnTo>
                      <a:pt x="387" y="532"/>
                    </a:lnTo>
                    <a:lnTo>
                      <a:pt x="383" y="524"/>
                    </a:lnTo>
                    <a:lnTo>
                      <a:pt x="381" y="517"/>
                    </a:lnTo>
                    <a:lnTo>
                      <a:pt x="380" y="511"/>
                    </a:lnTo>
                    <a:lnTo>
                      <a:pt x="371" y="511"/>
                    </a:lnTo>
                    <a:lnTo>
                      <a:pt x="362" y="511"/>
                    </a:lnTo>
                    <a:lnTo>
                      <a:pt x="362" y="503"/>
                    </a:lnTo>
                    <a:lnTo>
                      <a:pt x="362" y="494"/>
                    </a:lnTo>
                    <a:lnTo>
                      <a:pt x="346" y="494"/>
                    </a:lnTo>
                    <a:lnTo>
                      <a:pt x="333" y="494"/>
                    </a:lnTo>
                    <a:lnTo>
                      <a:pt x="329" y="498"/>
                    </a:lnTo>
                    <a:lnTo>
                      <a:pt x="325" y="503"/>
                    </a:lnTo>
                    <a:lnTo>
                      <a:pt x="323" y="507"/>
                    </a:lnTo>
                    <a:lnTo>
                      <a:pt x="322" y="511"/>
                    </a:lnTo>
                    <a:lnTo>
                      <a:pt x="322" y="503"/>
                    </a:lnTo>
                    <a:lnTo>
                      <a:pt x="322" y="494"/>
                    </a:lnTo>
                    <a:lnTo>
                      <a:pt x="317" y="490"/>
                    </a:lnTo>
                    <a:lnTo>
                      <a:pt x="313" y="486"/>
                    </a:lnTo>
                    <a:lnTo>
                      <a:pt x="309" y="483"/>
                    </a:lnTo>
                    <a:lnTo>
                      <a:pt x="304" y="482"/>
                    </a:lnTo>
                    <a:lnTo>
                      <a:pt x="292" y="482"/>
                    </a:lnTo>
                    <a:lnTo>
                      <a:pt x="281" y="482"/>
                    </a:lnTo>
                    <a:lnTo>
                      <a:pt x="271" y="482"/>
                    </a:lnTo>
                    <a:lnTo>
                      <a:pt x="263" y="482"/>
                    </a:lnTo>
                    <a:lnTo>
                      <a:pt x="263" y="474"/>
                    </a:lnTo>
                    <a:lnTo>
                      <a:pt x="263" y="465"/>
                    </a:lnTo>
                    <a:lnTo>
                      <a:pt x="258" y="461"/>
                    </a:lnTo>
                    <a:lnTo>
                      <a:pt x="254" y="457"/>
                    </a:lnTo>
                    <a:lnTo>
                      <a:pt x="250" y="454"/>
                    </a:lnTo>
                    <a:lnTo>
                      <a:pt x="245" y="453"/>
                    </a:lnTo>
                    <a:lnTo>
                      <a:pt x="254" y="453"/>
                    </a:lnTo>
                    <a:lnTo>
                      <a:pt x="263" y="453"/>
                    </a:lnTo>
                    <a:lnTo>
                      <a:pt x="263" y="440"/>
                    </a:lnTo>
                    <a:lnTo>
                      <a:pt x="263" y="428"/>
                    </a:lnTo>
                    <a:lnTo>
                      <a:pt x="263" y="417"/>
                    </a:lnTo>
                    <a:lnTo>
                      <a:pt x="263" y="407"/>
                    </a:lnTo>
                    <a:lnTo>
                      <a:pt x="254" y="407"/>
                    </a:lnTo>
                    <a:lnTo>
                      <a:pt x="245" y="407"/>
                    </a:lnTo>
                    <a:lnTo>
                      <a:pt x="241" y="412"/>
                    </a:lnTo>
                    <a:lnTo>
                      <a:pt x="237" y="419"/>
                    </a:lnTo>
                    <a:lnTo>
                      <a:pt x="235" y="427"/>
                    </a:lnTo>
                    <a:lnTo>
                      <a:pt x="234" y="436"/>
                    </a:lnTo>
                    <a:lnTo>
                      <a:pt x="229" y="436"/>
                    </a:lnTo>
                    <a:lnTo>
                      <a:pt x="225" y="437"/>
                    </a:lnTo>
                    <a:lnTo>
                      <a:pt x="221" y="439"/>
                    </a:lnTo>
                    <a:lnTo>
                      <a:pt x="216" y="442"/>
                    </a:lnTo>
                    <a:lnTo>
                      <a:pt x="216" y="451"/>
                    </a:lnTo>
                    <a:lnTo>
                      <a:pt x="216" y="460"/>
                    </a:lnTo>
                    <a:lnTo>
                      <a:pt x="216" y="470"/>
                    </a:lnTo>
                    <a:lnTo>
                      <a:pt x="216" y="482"/>
                    </a:lnTo>
                    <a:lnTo>
                      <a:pt x="228" y="482"/>
                    </a:lnTo>
                    <a:lnTo>
                      <a:pt x="237" y="482"/>
                    </a:lnTo>
                    <a:lnTo>
                      <a:pt x="241" y="483"/>
                    </a:lnTo>
                    <a:lnTo>
                      <a:pt x="243" y="485"/>
                    </a:lnTo>
                    <a:lnTo>
                      <a:pt x="245" y="489"/>
                    </a:lnTo>
                    <a:lnTo>
                      <a:pt x="245" y="494"/>
                    </a:lnTo>
                    <a:lnTo>
                      <a:pt x="254" y="494"/>
                    </a:lnTo>
                    <a:lnTo>
                      <a:pt x="263" y="494"/>
                    </a:lnTo>
                    <a:lnTo>
                      <a:pt x="264" y="499"/>
                    </a:lnTo>
                    <a:lnTo>
                      <a:pt x="266" y="506"/>
                    </a:lnTo>
                    <a:lnTo>
                      <a:pt x="270" y="514"/>
                    </a:lnTo>
                    <a:lnTo>
                      <a:pt x="274" y="523"/>
                    </a:lnTo>
                    <a:lnTo>
                      <a:pt x="283" y="523"/>
                    </a:lnTo>
                    <a:lnTo>
                      <a:pt x="293" y="523"/>
                    </a:lnTo>
                    <a:lnTo>
                      <a:pt x="293" y="532"/>
                    </a:lnTo>
                    <a:lnTo>
                      <a:pt x="293" y="540"/>
                    </a:lnTo>
                    <a:lnTo>
                      <a:pt x="305" y="540"/>
                    </a:lnTo>
                    <a:lnTo>
                      <a:pt x="322" y="540"/>
                    </a:lnTo>
                    <a:lnTo>
                      <a:pt x="325" y="544"/>
                    </a:lnTo>
                    <a:lnTo>
                      <a:pt x="333" y="552"/>
                    </a:lnTo>
                    <a:lnTo>
                      <a:pt x="346" y="564"/>
                    </a:lnTo>
                    <a:lnTo>
                      <a:pt x="362" y="581"/>
                    </a:lnTo>
                    <a:lnTo>
                      <a:pt x="358" y="585"/>
                    </a:lnTo>
                    <a:lnTo>
                      <a:pt x="354" y="590"/>
                    </a:lnTo>
                    <a:lnTo>
                      <a:pt x="352" y="594"/>
                    </a:lnTo>
                    <a:lnTo>
                      <a:pt x="351" y="598"/>
                    </a:lnTo>
                    <a:lnTo>
                      <a:pt x="350" y="591"/>
                    </a:lnTo>
                    <a:lnTo>
                      <a:pt x="348" y="587"/>
                    </a:lnTo>
                    <a:lnTo>
                      <a:pt x="345" y="584"/>
                    </a:lnTo>
                    <a:lnTo>
                      <a:pt x="342" y="582"/>
                    </a:lnTo>
                    <a:lnTo>
                      <a:pt x="339" y="580"/>
                    </a:lnTo>
                    <a:lnTo>
                      <a:pt x="336" y="578"/>
                    </a:lnTo>
                    <a:lnTo>
                      <a:pt x="334" y="575"/>
                    </a:lnTo>
                    <a:lnTo>
                      <a:pt x="333" y="570"/>
                    </a:lnTo>
                    <a:lnTo>
                      <a:pt x="317" y="570"/>
                    </a:lnTo>
                    <a:lnTo>
                      <a:pt x="304" y="570"/>
                    </a:lnTo>
                    <a:lnTo>
                      <a:pt x="300" y="561"/>
                    </a:lnTo>
                    <a:lnTo>
                      <a:pt x="296" y="553"/>
                    </a:lnTo>
                    <a:lnTo>
                      <a:pt x="294" y="546"/>
                    </a:lnTo>
                    <a:lnTo>
                      <a:pt x="293" y="540"/>
                    </a:lnTo>
                    <a:lnTo>
                      <a:pt x="275" y="540"/>
                    </a:lnTo>
                    <a:lnTo>
                      <a:pt x="263" y="540"/>
                    </a:lnTo>
                    <a:lnTo>
                      <a:pt x="263" y="532"/>
                    </a:lnTo>
                    <a:lnTo>
                      <a:pt x="263" y="523"/>
                    </a:lnTo>
                    <a:lnTo>
                      <a:pt x="250" y="523"/>
                    </a:lnTo>
                    <a:lnTo>
                      <a:pt x="237" y="523"/>
                    </a:lnTo>
                    <a:lnTo>
                      <a:pt x="226" y="523"/>
                    </a:lnTo>
                    <a:lnTo>
                      <a:pt x="216" y="523"/>
                    </a:lnTo>
                    <a:lnTo>
                      <a:pt x="208" y="515"/>
                    </a:lnTo>
                    <a:lnTo>
                      <a:pt x="205" y="511"/>
                    </a:lnTo>
                    <a:lnTo>
                      <a:pt x="205" y="503"/>
                    </a:lnTo>
                    <a:lnTo>
                      <a:pt x="205" y="494"/>
                    </a:lnTo>
                    <a:lnTo>
                      <a:pt x="200" y="490"/>
                    </a:lnTo>
                    <a:lnTo>
                      <a:pt x="196" y="486"/>
                    </a:lnTo>
                    <a:lnTo>
                      <a:pt x="192" y="483"/>
                    </a:lnTo>
                    <a:lnTo>
                      <a:pt x="187" y="482"/>
                    </a:lnTo>
                    <a:lnTo>
                      <a:pt x="171" y="482"/>
                    </a:lnTo>
                    <a:lnTo>
                      <a:pt x="158" y="482"/>
                    </a:lnTo>
                    <a:lnTo>
                      <a:pt x="158" y="474"/>
                    </a:lnTo>
                    <a:lnTo>
                      <a:pt x="158" y="465"/>
                    </a:lnTo>
                    <a:lnTo>
                      <a:pt x="142" y="465"/>
                    </a:lnTo>
                    <a:lnTo>
                      <a:pt x="128" y="465"/>
                    </a:lnTo>
                    <a:lnTo>
                      <a:pt x="120" y="457"/>
                    </a:lnTo>
                    <a:lnTo>
                      <a:pt x="117" y="453"/>
                    </a:lnTo>
                    <a:lnTo>
                      <a:pt x="117" y="445"/>
                    </a:lnTo>
                    <a:lnTo>
                      <a:pt x="117" y="436"/>
                    </a:lnTo>
                    <a:lnTo>
                      <a:pt x="108" y="432"/>
                    </a:lnTo>
                    <a:lnTo>
                      <a:pt x="100" y="428"/>
                    </a:lnTo>
                    <a:lnTo>
                      <a:pt x="93" y="425"/>
                    </a:lnTo>
                    <a:lnTo>
                      <a:pt x="88" y="424"/>
                    </a:lnTo>
                    <a:lnTo>
                      <a:pt x="88" y="408"/>
                    </a:lnTo>
                    <a:lnTo>
                      <a:pt x="88" y="395"/>
                    </a:lnTo>
                    <a:lnTo>
                      <a:pt x="71" y="395"/>
                    </a:lnTo>
                    <a:lnTo>
                      <a:pt x="59" y="395"/>
                    </a:lnTo>
                    <a:lnTo>
                      <a:pt x="59" y="379"/>
                    </a:lnTo>
                    <a:lnTo>
                      <a:pt x="59" y="366"/>
                    </a:lnTo>
                    <a:lnTo>
                      <a:pt x="50" y="366"/>
                    </a:lnTo>
                    <a:lnTo>
                      <a:pt x="41" y="366"/>
                    </a:lnTo>
                    <a:lnTo>
                      <a:pt x="42" y="357"/>
                    </a:lnTo>
                    <a:lnTo>
                      <a:pt x="42" y="347"/>
                    </a:lnTo>
                    <a:lnTo>
                      <a:pt x="41" y="342"/>
                    </a:lnTo>
                    <a:lnTo>
                      <a:pt x="39" y="339"/>
                    </a:lnTo>
                    <a:lnTo>
                      <a:pt x="35" y="337"/>
                    </a:lnTo>
                    <a:lnTo>
                      <a:pt x="30" y="336"/>
                    </a:lnTo>
                    <a:lnTo>
                      <a:pt x="30" y="320"/>
                    </a:lnTo>
                    <a:lnTo>
                      <a:pt x="30" y="307"/>
                    </a:lnTo>
                    <a:lnTo>
                      <a:pt x="21" y="307"/>
                    </a:lnTo>
                    <a:lnTo>
                      <a:pt x="12" y="307"/>
                    </a:lnTo>
                    <a:lnTo>
                      <a:pt x="12" y="294"/>
                    </a:lnTo>
                    <a:lnTo>
                      <a:pt x="12" y="282"/>
                    </a:lnTo>
                    <a:lnTo>
                      <a:pt x="12" y="271"/>
                    </a:lnTo>
                    <a:lnTo>
                      <a:pt x="12" y="261"/>
                    </a:lnTo>
                    <a:lnTo>
                      <a:pt x="24" y="261"/>
                    </a:lnTo>
                    <a:lnTo>
                      <a:pt x="41" y="261"/>
                    </a:lnTo>
                    <a:lnTo>
                      <a:pt x="41" y="273"/>
                    </a:lnTo>
                    <a:lnTo>
                      <a:pt x="41" y="290"/>
                    </a:lnTo>
                    <a:lnTo>
                      <a:pt x="50" y="290"/>
                    </a:lnTo>
                    <a:lnTo>
                      <a:pt x="59" y="290"/>
                    </a:lnTo>
                    <a:lnTo>
                      <a:pt x="59" y="300"/>
                    </a:lnTo>
                    <a:lnTo>
                      <a:pt x="59" y="311"/>
                    </a:lnTo>
                    <a:lnTo>
                      <a:pt x="59" y="323"/>
                    </a:lnTo>
                    <a:lnTo>
                      <a:pt x="59" y="336"/>
                    </a:lnTo>
                    <a:lnTo>
                      <a:pt x="62" y="340"/>
                    </a:lnTo>
                    <a:lnTo>
                      <a:pt x="70" y="349"/>
                    </a:lnTo>
                    <a:lnTo>
                      <a:pt x="75" y="344"/>
                    </a:lnTo>
                    <a:lnTo>
                      <a:pt x="82" y="340"/>
                    </a:lnTo>
                    <a:lnTo>
                      <a:pt x="91" y="337"/>
                    </a:lnTo>
                    <a:lnTo>
                      <a:pt x="99" y="336"/>
                    </a:lnTo>
                    <a:lnTo>
                      <a:pt x="95" y="328"/>
                    </a:lnTo>
                    <a:lnTo>
                      <a:pt x="91" y="320"/>
                    </a:lnTo>
                    <a:lnTo>
                      <a:pt x="89" y="313"/>
                    </a:lnTo>
                    <a:lnTo>
                      <a:pt x="88" y="307"/>
                    </a:lnTo>
                    <a:lnTo>
                      <a:pt x="79" y="307"/>
                    </a:lnTo>
                    <a:lnTo>
                      <a:pt x="70" y="307"/>
                    </a:lnTo>
                    <a:lnTo>
                      <a:pt x="71" y="298"/>
                    </a:lnTo>
                    <a:lnTo>
                      <a:pt x="71" y="288"/>
                    </a:lnTo>
                    <a:lnTo>
                      <a:pt x="70" y="284"/>
                    </a:lnTo>
                    <a:lnTo>
                      <a:pt x="68" y="281"/>
                    </a:lnTo>
                    <a:lnTo>
                      <a:pt x="64" y="279"/>
                    </a:lnTo>
                    <a:lnTo>
                      <a:pt x="59" y="278"/>
                    </a:lnTo>
                    <a:lnTo>
                      <a:pt x="59" y="257"/>
                    </a:lnTo>
                    <a:lnTo>
                      <a:pt x="59" y="235"/>
                    </a:lnTo>
                    <a:lnTo>
                      <a:pt x="59" y="213"/>
                    </a:lnTo>
                    <a:lnTo>
                      <a:pt x="59" y="191"/>
                    </a:lnTo>
                    <a:lnTo>
                      <a:pt x="42" y="191"/>
                    </a:lnTo>
                    <a:lnTo>
                      <a:pt x="30" y="191"/>
                    </a:lnTo>
                    <a:lnTo>
                      <a:pt x="30" y="204"/>
                    </a:lnTo>
                    <a:lnTo>
                      <a:pt x="30" y="220"/>
                    </a:lnTo>
                    <a:lnTo>
                      <a:pt x="30" y="224"/>
                    </a:lnTo>
                    <a:lnTo>
                      <a:pt x="30" y="232"/>
                    </a:lnTo>
                    <a:lnTo>
                      <a:pt x="30" y="240"/>
                    </a:lnTo>
                    <a:lnTo>
                      <a:pt x="30" y="249"/>
                    </a:lnTo>
                    <a:lnTo>
                      <a:pt x="21" y="249"/>
                    </a:lnTo>
                    <a:lnTo>
                      <a:pt x="12" y="249"/>
                    </a:lnTo>
                    <a:lnTo>
                      <a:pt x="8" y="245"/>
                    </a:lnTo>
                    <a:lnTo>
                      <a:pt x="4" y="240"/>
                    </a:lnTo>
                    <a:lnTo>
                      <a:pt x="1" y="236"/>
                    </a:lnTo>
                    <a:lnTo>
                      <a:pt x="1" y="232"/>
                    </a:lnTo>
                    <a:lnTo>
                      <a:pt x="0" y="220"/>
                    </a:lnTo>
                    <a:lnTo>
                      <a:pt x="0" y="211"/>
                    </a:lnTo>
                    <a:lnTo>
                      <a:pt x="1" y="207"/>
                    </a:lnTo>
                    <a:lnTo>
                      <a:pt x="3" y="205"/>
                    </a:lnTo>
                    <a:lnTo>
                      <a:pt x="7" y="203"/>
                    </a:lnTo>
                    <a:lnTo>
                      <a:pt x="12" y="203"/>
                    </a:lnTo>
                    <a:lnTo>
                      <a:pt x="12" y="186"/>
                    </a:lnTo>
                    <a:lnTo>
                      <a:pt x="12" y="172"/>
                    </a:lnTo>
                    <a:lnTo>
                      <a:pt x="12" y="158"/>
                    </a:lnTo>
                    <a:lnTo>
                      <a:pt x="12" y="145"/>
                    </a:lnTo>
                    <a:lnTo>
                      <a:pt x="21" y="145"/>
                    </a:lnTo>
                    <a:lnTo>
                      <a:pt x="30" y="145"/>
                    </a:lnTo>
                    <a:lnTo>
                      <a:pt x="29" y="131"/>
                    </a:lnTo>
                    <a:lnTo>
                      <a:pt x="29" y="118"/>
                    </a:lnTo>
                    <a:lnTo>
                      <a:pt x="30" y="112"/>
                    </a:lnTo>
                    <a:lnTo>
                      <a:pt x="32" y="108"/>
                    </a:lnTo>
                    <a:lnTo>
                      <a:pt x="34" y="106"/>
                    </a:lnTo>
                    <a:lnTo>
                      <a:pt x="36" y="105"/>
                    </a:lnTo>
                    <a:lnTo>
                      <a:pt x="38" y="104"/>
                    </a:lnTo>
                    <a:lnTo>
                      <a:pt x="41" y="104"/>
                    </a:lnTo>
                    <a:lnTo>
                      <a:pt x="41" y="122"/>
                    </a:lnTo>
                    <a:lnTo>
                      <a:pt x="41" y="139"/>
                    </a:lnTo>
                    <a:lnTo>
                      <a:pt x="41" y="156"/>
                    </a:lnTo>
                    <a:lnTo>
                      <a:pt x="41" y="174"/>
                    </a:lnTo>
                    <a:lnTo>
                      <a:pt x="50" y="174"/>
                    </a:lnTo>
                    <a:lnTo>
                      <a:pt x="60" y="174"/>
                    </a:lnTo>
                    <a:lnTo>
                      <a:pt x="64" y="174"/>
                    </a:lnTo>
                    <a:lnTo>
                      <a:pt x="67" y="171"/>
                    </a:lnTo>
                    <a:lnTo>
                      <a:pt x="69" y="168"/>
                    </a:lnTo>
                    <a:lnTo>
                      <a:pt x="70" y="162"/>
                    </a:lnTo>
                    <a:lnTo>
                      <a:pt x="79" y="162"/>
                    </a:lnTo>
                    <a:lnTo>
                      <a:pt x="88" y="162"/>
                    </a:lnTo>
                    <a:lnTo>
                      <a:pt x="88" y="149"/>
                    </a:lnTo>
                    <a:lnTo>
                      <a:pt x="88" y="137"/>
                    </a:lnTo>
                    <a:lnTo>
                      <a:pt x="88" y="125"/>
                    </a:lnTo>
                    <a:lnTo>
                      <a:pt x="88" y="116"/>
                    </a:lnTo>
                    <a:lnTo>
                      <a:pt x="89" y="111"/>
                    </a:lnTo>
                    <a:lnTo>
                      <a:pt x="91" y="108"/>
                    </a:lnTo>
                    <a:lnTo>
                      <a:pt x="95" y="105"/>
                    </a:lnTo>
                    <a:lnTo>
                      <a:pt x="99" y="104"/>
                    </a:lnTo>
                    <a:lnTo>
                      <a:pt x="108" y="104"/>
                    </a:lnTo>
                    <a:lnTo>
                      <a:pt x="117" y="104"/>
                    </a:lnTo>
                    <a:lnTo>
                      <a:pt x="117" y="87"/>
                    </a:lnTo>
                    <a:lnTo>
                      <a:pt x="117" y="75"/>
                    </a:lnTo>
                    <a:lnTo>
                      <a:pt x="129" y="75"/>
                    </a:lnTo>
                    <a:lnTo>
                      <a:pt x="147" y="75"/>
                    </a:lnTo>
                    <a:lnTo>
                      <a:pt x="148" y="66"/>
                    </a:lnTo>
                    <a:lnTo>
                      <a:pt x="150" y="58"/>
                    </a:lnTo>
                    <a:lnTo>
                      <a:pt x="154" y="51"/>
                    </a:lnTo>
                    <a:lnTo>
                      <a:pt x="158" y="46"/>
                    </a:lnTo>
                    <a:lnTo>
                      <a:pt x="171" y="46"/>
                    </a:lnTo>
                    <a:lnTo>
                      <a:pt x="187" y="46"/>
                    </a:lnTo>
                    <a:lnTo>
                      <a:pt x="187" y="37"/>
                    </a:lnTo>
                    <a:lnTo>
                      <a:pt x="187" y="29"/>
                    </a:lnTo>
                    <a:lnTo>
                      <a:pt x="192" y="24"/>
                    </a:lnTo>
                    <a:lnTo>
                      <a:pt x="196" y="21"/>
                    </a:lnTo>
                    <a:lnTo>
                      <a:pt x="200" y="18"/>
                    </a:lnTo>
                    <a:lnTo>
                      <a:pt x="205" y="17"/>
                    </a:lnTo>
                    <a:lnTo>
                      <a:pt x="222" y="17"/>
                    </a:lnTo>
                    <a:lnTo>
                      <a:pt x="239" y="17"/>
                    </a:lnTo>
                    <a:lnTo>
                      <a:pt x="257" y="17"/>
                    </a:lnTo>
                    <a:lnTo>
                      <a:pt x="274" y="17"/>
                    </a:lnTo>
                    <a:lnTo>
                      <a:pt x="274" y="8"/>
                    </a:lnTo>
                    <a:lnTo>
                      <a:pt x="274" y="0"/>
                    </a:lnTo>
                    <a:lnTo>
                      <a:pt x="301" y="0"/>
                    </a:lnTo>
                    <a:lnTo>
                      <a:pt x="328" y="0"/>
                    </a:lnTo>
                    <a:lnTo>
                      <a:pt x="354" y="0"/>
                    </a:lnTo>
                    <a:lnTo>
                      <a:pt x="380" y="0"/>
                    </a:lnTo>
                    <a:lnTo>
                      <a:pt x="380" y="8"/>
                    </a:lnTo>
                    <a:lnTo>
                      <a:pt x="380" y="17"/>
                    </a:lnTo>
                    <a:lnTo>
                      <a:pt x="398" y="16"/>
                    </a:lnTo>
                    <a:lnTo>
                      <a:pt x="421" y="14"/>
                    </a:lnTo>
                    <a:lnTo>
                      <a:pt x="432" y="15"/>
                    </a:lnTo>
                    <a:lnTo>
                      <a:pt x="442" y="17"/>
                    </a:lnTo>
                    <a:lnTo>
                      <a:pt x="445" y="19"/>
                    </a:lnTo>
                    <a:lnTo>
                      <a:pt x="448" y="21"/>
                    </a:lnTo>
                    <a:lnTo>
                      <a:pt x="450" y="25"/>
                    </a:lnTo>
                    <a:lnTo>
                      <a:pt x="451" y="29"/>
                    </a:lnTo>
                    <a:lnTo>
                      <a:pt x="468" y="29"/>
                    </a:lnTo>
                    <a:lnTo>
                      <a:pt x="486" y="29"/>
                    </a:lnTo>
                    <a:lnTo>
                      <a:pt x="505" y="29"/>
                    </a:lnTo>
                    <a:lnTo>
                      <a:pt x="526" y="29"/>
                    </a:lnTo>
                    <a:lnTo>
                      <a:pt x="526" y="37"/>
                    </a:lnTo>
                    <a:lnTo>
                      <a:pt x="526" y="46"/>
                    </a:lnTo>
                    <a:lnTo>
                      <a:pt x="535" y="46"/>
                    </a:lnTo>
                    <a:lnTo>
                      <a:pt x="544" y="46"/>
                    </a:lnTo>
                    <a:lnTo>
                      <a:pt x="555" y="46"/>
                    </a:lnTo>
                    <a:lnTo>
                      <a:pt x="567" y="46"/>
                    </a:lnTo>
                    <a:lnTo>
                      <a:pt x="567" y="37"/>
                    </a:lnTo>
                    <a:lnTo>
                      <a:pt x="567" y="29"/>
                    </a:lnTo>
                    <a:lnTo>
                      <a:pt x="589" y="29"/>
                    </a:lnTo>
                    <a:lnTo>
                      <a:pt x="611" y="29"/>
                    </a:lnTo>
                    <a:lnTo>
                      <a:pt x="633" y="29"/>
                    </a:lnTo>
                    <a:lnTo>
                      <a:pt x="655" y="29"/>
                    </a:lnTo>
                    <a:lnTo>
                      <a:pt x="655" y="37"/>
                    </a:lnTo>
                    <a:lnTo>
                      <a:pt x="655" y="46"/>
                    </a:lnTo>
                    <a:lnTo>
                      <a:pt x="667" y="46"/>
                    </a:lnTo>
                    <a:lnTo>
                      <a:pt x="684" y="46"/>
                    </a:lnTo>
                    <a:lnTo>
                      <a:pt x="684" y="37"/>
                    </a:lnTo>
                    <a:lnTo>
                      <a:pt x="684" y="29"/>
                    </a:lnTo>
                    <a:lnTo>
                      <a:pt x="693" y="29"/>
                    </a:lnTo>
                    <a:lnTo>
                      <a:pt x="705" y="29"/>
                    </a:lnTo>
                    <a:lnTo>
                      <a:pt x="717" y="29"/>
                    </a:lnTo>
                    <a:lnTo>
                      <a:pt x="730" y="29"/>
                    </a:lnTo>
                    <a:lnTo>
                      <a:pt x="731" y="33"/>
                    </a:lnTo>
                    <a:lnTo>
                      <a:pt x="734" y="37"/>
                    </a:lnTo>
                    <a:lnTo>
                      <a:pt x="738" y="42"/>
                    </a:lnTo>
                    <a:lnTo>
                      <a:pt x="743" y="46"/>
                    </a:lnTo>
                    <a:lnTo>
                      <a:pt x="743" y="37"/>
                    </a:lnTo>
                    <a:lnTo>
                      <a:pt x="743" y="29"/>
                    </a:lnTo>
                    <a:lnTo>
                      <a:pt x="756" y="29"/>
                    </a:lnTo>
                    <a:lnTo>
                      <a:pt x="770" y="29"/>
                    </a:lnTo>
                    <a:lnTo>
                      <a:pt x="784" y="29"/>
                    </a:lnTo>
                    <a:lnTo>
                      <a:pt x="801" y="29"/>
                    </a:lnTo>
                    <a:lnTo>
                      <a:pt x="801" y="37"/>
                    </a:lnTo>
                    <a:lnTo>
                      <a:pt x="801" y="46"/>
                    </a:lnTo>
                    <a:lnTo>
                      <a:pt x="813" y="46"/>
                    </a:lnTo>
                    <a:lnTo>
                      <a:pt x="830" y="46"/>
                    </a:lnTo>
                    <a:lnTo>
                      <a:pt x="830" y="55"/>
                    </a:lnTo>
                    <a:lnTo>
                      <a:pt x="830" y="64"/>
                    </a:lnTo>
                    <a:lnTo>
                      <a:pt x="830" y="75"/>
                    </a:lnTo>
                    <a:lnTo>
                      <a:pt x="830" y="87"/>
                    </a:lnTo>
                    <a:lnTo>
                      <a:pt x="839" y="87"/>
                    </a:lnTo>
                    <a:lnTo>
                      <a:pt x="849" y="87"/>
                    </a:lnTo>
                    <a:lnTo>
                      <a:pt x="853" y="86"/>
                    </a:lnTo>
                    <a:lnTo>
                      <a:pt x="856" y="84"/>
                    </a:lnTo>
                    <a:lnTo>
                      <a:pt x="858" y="81"/>
                    </a:lnTo>
                    <a:lnTo>
                      <a:pt x="859" y="75"/>
                    </a:lnTo>
                    <a:lnTo>
                      <a:pt x="868" y="75"/>
                    </a:lnTo>
                    <a:lnTo>
                      <a:pt x="876" y="75"/>
                    </a:lnTo>
                    <a:lnTo>
                      <a:pt x="876" y="87"/>
                    </a:lnTo>
                    <a:lnTo>
                      <a:pt x="876" y="96"/>
                    </a:lnTo>
                    <a:lnTo>
                      <a:pt x="876" y="100"/>
                    </a:lnTo>
                    <a:lnTo>
                      <a:pt x="879" y="102"/>
                    </a:lnTo>
                    <a:lnTo>
                      <a:pt x="882" y="104"/>
                    </a:lnTo>
                    <a:lnTo>
                      <a:pt x="889" y="104"/>
                    </a:lnTo>
                    <a:lnTo>
                      <a:pt x="889" y="122"/>
                    </a:lnTo>
                    <a:lnTo>
                      <a:pt x="889" y="139"/>
                    </a:lnTo>
                    <a:lnTo>
                      <a:pt x="889" y="156"/>
                    </a:lnTo>
                    <a:lnTo>
                      <a:pt x="889" y="174"/>
                    </a:lnTo>
                    <a:lnTo>
                      <a:pt x="898" y="174"/>
                    </a:lnTo>
                    <a:lnTo>
                      <a:pt x="906" y="174"/>
                    </a:lnTo>
                    <a:lnTo>
                      <a:pt x="906" y="182"/>
                    </a:lnTo>
                    <a:lnTo>
                      <a:pt x="906" y="191"/>
                    </a:lnTo>
                    <a:lnTo>
                      <a:pt x="898" y="191"/>
                    </a:lnTo>
                    <a:lnTo>
                      <a:pt x="889" y="191"/>
                    </a:lnTo>
                    <a:lnTo>
                      <a:pt x="890" y="201"/>
                    </a:lnTo>
                    <a:lnTo>
                      <a:pt x="890" y="210"/>
                    </a:lnTo>
                    <a:lnTo>
                      <a:pt x="889" y="214"/>
                    </a:lnTo>
                    <a:lnTo>
                      <a:pt x="885" y="217"/>
                    </a:lnTo>
                    <a:lnTo>
                      <a:pt x="882" y="219"/>
                    </a:lnTo>
                    <a:lnTo>
                      <a:pt x="876" y="220"/>
                    </a:lnTo>
                    <a:lnTo>
                      <a:pt x="876" y="232"/>
                    </a:lnTo>
                    <a:lnTo>
                      <a:pt x="876" y="249"/>
                    </a:lnTo>
                    <a:lnTo>
                      <a:pt x="868" y="249"/>
                    </a:lnTo>
                    <a:lnTo>
                      <a:pt x="859" y="249"/>
                    </a:lnTo>
                    <a:lnTo>
                      <a:pt x="859" y="260"/>
                    </a:lnTo>
                    <a:lnTo>
                      <a:pt x="860" y="274"/>
                    </a:lnTo>
                    <a:lnTo>
                      <a:pt x="859" y="280"/>
                    </a:lnTo>
                    <a:lnTo>
                      <a:pt x="856" y="285"/>
                    </a:lnTo>
                    <a:lnTo>
                      <a:pt x="855" y="287"/>
                    </a:lnTo>
                    <a:lnTo>
                      <a:pt x="853" y="289"/>
                    </a:lnTo>
                    <a:lnTo>
                      <a:pt x="850" y="290"/>
                    </a:lnTo>
                    <a:lnTo>
                      <a:pt x="847" y="290"/>
                    </a:lnTo>
                    <a:lnTo>
                      <a:pt x="847" y="299"/>
                    </a:lnTo>
                    <a:lnTo>
                      <a:pt x="847" y="307"/>
                    </a:lnTo>
                    <a:lnTo>
                      <a:pt x="839" y="308"/>
                    </a:lnTo>
                    <a:lnTo>
                      <a:pt x="831" y="311"/>
                    </a:lnTo>
                    <a:lnTo>
                      <a:pt x="824" y="315"/>
                    </a:lnTo>
                    <a:lnTo>
                      <a:pt x="818" y="319"/>
                    </a:lnTo>
                    <a:lnTo>
                      <a:pt x="818" y="328"/>
                    </a:lnTo>
                    <a:lnTo>
                      <a:pt x="818" y="336"/>
                    </a:lnTo>
                    <a:lnTo>
                      <a:pt x="810" y="336"/>
                    </a:lnTo>
                    <a:lnTo>
                      <a:pt x="801" y="336"/>
                    </a:lnTo>
                    <a:lnTo>
                      <a:pt x="801" y="347"/>
                    </a:lnTo>
                    <a:lnTo>
                      <a:pt x="801" y="356"/>
                    </a:lnTo>
                    <a:lnTo>
                      <a:pt x="800" y="360"/>
                    </a:lnTo>
                    <a:lnTo>
                      <a:pt x="798" y="363"/>
                    </a:lnTo>
                    <a:lnTo>
                      <a:pt x="795" y="365"/>
                    </a:lnTo>
                    <a:lnTo>
                      <a:pt x="789" y="366"/>
                    </a:lnTo>
                    <a:lnTo>
                      <a:pt x="789" y="379"/>
                    </a:lnTo>
                    <a:lnTo>
                      <a:pt x="789" y="395"/>
                    </a:lnTo>
                    <a:lnTo>
                      <a:pt x="780" y="398"/>
                    </a:lnTo>
                    <a:lnTo>
                      <a:pt x="770" y="402"/>
                    </a:lnTo>
                    <a:lnTo>
                      <a:pt x="766" y="403"/>
                    </a:lnTo>
                    <a:lnTo>
                      <a:pt x="763" y="403"/>
                    </a:lnTo>
                    <a:lnTo>
                      <a:pt x="762" y="402"/>
                    </a:lnTo>
                    <a:lnTo>
                      <a:pt x="761" y="400"/>
                    </a:lnTo>
                    <a:lnTo>
                      <a:pt x="760" y="398"/>
                    </a:lnTo>
                    <a:lnTo>
                      <a:pt x="760" y="395"/>
                    </a:lnTo>
                    <a:lnTo>
                      <a:pt x="751" y="395"/>
                    </a:lnTo>
                    <a:lnTo>
                      <a:pt x="743" y="395"/>
                    </a:lnTo>
                    <a:lnTo>
                      <a:pt x="743" y="408"/>
                    </a:lnTo>
                    <a:lnTo>
                      <a:pt x="743" y="424"/>
                    </a:lnTo>
                    <a:lnTo>
                      <a:pt x="725" y="424"/>
                    </a:lnTo>
                    <a:lnTo>
                      <a:pt x="713" y="424"/>
                    </a:lnTo>
                    <a:lnTo>
                      <a:pt x="713" y="437"/>
                    </a:lnTo>
                    <a:lnTo>
                      <a:pt x="713" y="453"/>
                    </a:lnTo>
                    <a:lnTo>
                      <a:pt x="696" y="453"/>
                    </a:lnTo>
                    <a:lnTo>
                      <a:pt x="684" y="453"/>
                    </a:lnTo>
                    <a:lnTo>
                      <a:pt x="679" y="454"/>
                    </a:lnTo>
                    <a:lnTo>
                      <a:pt x="676" y="457"/>
                    </a:lnTo>
                    <a:lnTo>
                      <a:pt x="673" y="461"/>
                    </a:lnTo>
                    <a:lnTo>
                      <a:pt x="672" y="465"/>
                    </a:lnTo>
                    <a:lnTo>
                      <a:pt x="671" y="477"/>
                    </a:lnTo>
                    <a:lnTo>
                      <a:pt x="671" y="486"/>
                    </a:lnTo>
                    <a:lnTo>
                      <a:pt x="672" y="490"/>
                    </a:lnTo>
                    <a:lnTo>
                      <a:pt x="675" y="492"/>
                    </a:lnTo>
                    <a:lnTo>
                      <a:pt x="678" y="494"/>
                    </a:lnTo>
                    <a:lnTo>
                      <a:pt x="684" y="494"/>
                    </a:lnTo>
                    <a:lnTo>
                      <a:pt x="684" y="504"/>
                    </a:lnTo>
                    <a:lnTo>
                      <a:pt x="684" y="513"/>
                    </a:lnTo>
                    <a:lnTo>
                      <a:pt x="683" y="517"/>
                    </a:lnTo>
                    <a:lnTo>
                      <a:pt x="681" y="520"/>
                    </a:lnTo>
                    <a:lnTo>
                      <a:pt x="678" y="522"/>
                    </a:lnTo>
                    <a:lnTo>
                      <a:pt x="672" y="523"/>
                    </a:lnTo>
                    <a:lnTo>
                      <a:pt x="672" y="532"/>
                    </a:lnTo>
                    <a:lnTo>
                      <a:pt x="672" y="540"/>
                    </a:lnTo>
                    <a:lnTo>
                      <a:pt x="668" y="541"/>
                    </a:lnTo>
                    <a:lnTo>
                      <a:pt x="663" y="544"/>
                    </a:lnTo>
                    <a:lnTo>
                      <a:pt x="659" y="548"/>
                    </a:lnTo>
                    <a:lnTo>
                      <a:pt x="655" y="552"/>
                    </a:lnTo>
                    <a:lnTo>
                      <a:pt x="663" y="552"/>
                    </a:lnTo>
                    <a:lnTo>
                      <a:pt x="672" y="552"/>
                    </a:lnTo>
                    <a:lnTo>
                      <a:pt x="672" y="564"/>
                    </a:lnTo>
                    <a:lnTo>
                      <a:pt x="672" y="581"/>
                    </a:lnTo>
                    <a:lnTo>
                      <a:pt x="663" y="581"/>
                    </a:lnTo>
                    <a:lnTo>
                      <a:pt x="655" y="581"/>
                    </a:lnTo>
                    <a:lnTo>
                      <a:pt x="650" y="585"/>
                    </a:lnTo>
                    <a:lnTo>
                      <a:pt x="647" y="590"/>
                    </a:lnTo>
                    <a:lnTo>
                      <a:pt x="644" y="594"/>
                    </a:lnTo>
                    <a:lnTo>
                      <a:pt x="643" y="598"/>
                    </a:lnTo>
                    <a:lnTo>
                      <a:pt x="643" y="611"/>
                    </a:lnTo>
                    <a:lnTo>
                      <a:pt x="643" y="628"/>
                    </a:lnTo>
                    <a:lnTo>
                      <a:pt x="631" y="627"/>
                    </a:lnTo>
                    <a:lnTo>
                      <a:pt x="622" y="627"/>
                    </a:lnTo>
                    <a:lnTo>
                      <a:pt x="619" y="628"/>
                    </a:lnTo>
                    <a:lnTo>
                      <a:pt x="616" y="630"/>
                    </a:lnTo>
                    <a:lnTo>
                      <a:pt x="615" y="634"/>
                    </a:lnTo>
                    <a:lnTo>
                      <a:pt x="614" y="639"/>
                    </a:lnTo>
                    <a:lnTo>
                      <a:pt x="608" y="639"/>
                    </a:lnTo>
                    <a:lnTo>
                      <a:pt x="604" y="640"/>
                    </a:lnTo>
                    <a:lnTo>
                      <a:pt x="601" y="642"/>
                    </a:lnTo>
                    <a:lnTo>
                      <a:pt x="599" y="644"/>
                    </a:lnTo>
                    <a:lnTo>
                      <a:pt x="597" y="649"/>
                    </a:lnTo>
                    <a:lnTo>
                      <a:pt x="597" y="657"/>
                    </a:lnTo>
                    <a:lnTo>
                      <a:pt x="601" y="658"/>
                    </a:lnTo>
                    <a:lnTo>
                      <a:pt x="605" y="660"/>
                    </a:lnTo>
                    <a:lnTo>
                      <a:pt x="610" y="664"/>
                    </a:lnTo>
                    <a:lnTo>
                      <a:pt x="614" y="668"/>
                    </a:lnTo>
                    <a:lnTo>
                      <a:pt x="626" y="668"/>
                    </a:lnTo>
                    <a:lnTo>
                      <a:pt x="643" y="668"/>
                    </a:lnTo>
                    <a:lnTo>
                      <a:pt x="644" y="664"/>
                    </a:lnTo>
                    <a:lnTo>
                      <a:pt x="647" y="660"/>
                    </a:lnTo>
                    <a:lnTo>
                      <a:pt x="650" y="658"/>
                    </a:lnTo>
                    <a:lnTo>
                      <a:pt x="655" y="657"/>
                    </a:lnTo>
                    <a:lnTo>
                      <a:pt x="655" y="648"/>
                    </a:lnTo>
                    <a:lnTo>
                      <a:pt x="655" y="639"/>
                    </a:lnTo>
                    <a:lnTo>
                      <a:pt x="667" y="639"/>
                    </a:lnTo>
                    <a:lnTo>
                      <a:pt x="684" y="639"/>
                    </a:lnTo>
                    <a:lnTo>
                      <a:pt x="684" y="622"/>
                    </a:lnTo>
                    <a:lnTo>
                      <a:pt x="684" y="610"/>
                    </a:lnTo>
                    <a:lnTo>
                      <a:pt x="696" y="610"/>
                    </a:lnTo>
                    <a:lnTo>
                      <a:pt x="713" y="610"/>
                    </a:lnTo>
                    <a:lnTo>
                      <a:pt x="713" y="622"/>
                    </a:lnTo>
                    <a:lnTo>
                      <a:pt x="713" y="639"/>
                    </a:lnTo>
                    <a:lnTo>
                      <a:pt x="725" y="639"/>
                    </a:lnTo>
                    <a:lnTo>
                      <a:pt x="743" y="639"/>
                    </a:lnTo>
                    <a:lnTo>
                      <a:pt x="743" y="622"/>
                    </a:lnTo>
                    <a:lnTo>
                      <a:pt x="743" y="610"/>
                    </a:lnTo>
                    <a:lnTo>
                      <a:pt x="748" y="606"/>
                    </a:lnTo>
                    <a:lnTo>
                      <a:pt x="755" y="602"/>
                    </a:lnTo>
                    <a:lnTo>
                      <a:pt x="763" y="600"/>
                    </a:lnTo>
                    <a:lnTo>
                      <a:pt x="772" y="598"/>
                    </a:lnTo>
                    <a:lnTo>
                      <a:pt x="772" y="589"/>
                    </a:lnTo>
                    <a:lnTo>
                      <a:pt x="773" y="580"/>
                    </a:lnTo>
                    <a:lnTo>
                      <a:pt x="771" y="576"/>
                    </a:lnTo>
                    <a:lnTo>
                      <a:pt x="769" y="572"/>
                    </a:lnTo>
                    <a:lnTo>
                      <a:pt x="766" y="570"/>
                    </a:lnTo>
                    <a:lnTo>
                      <a:pt x="760" y="570"/>
                    </a:lnTo>
                    <a:lnTo>
                      <a:pt x="761" y="561"/>
                    </a:lnTo>
                    <a:lnTo>
                      <a:pt x="764" y="553"/>
                    </a:lnTo>
                    <a:lnTo>
                      <a:pt x="768" y="546"/>
                    </a:lnTo>
                    <a:lnTo>
                      <a:pt x="772" y="540"/>
                    </a:lnTo>
                    <a:lnTo>
                      <a:pt x="776" y="541"/>
                    </a:lnTo>
                    <a:lnTo>
                      <a:pt x="781" y="544"/>
                    </a:lnTo>
                    <a:lnTo>
                      <a:pt x="785" y="548"/>
                    </a:lnTo>
                    <a:lnTo>
                      <a:pt x="789" y="552"/>
                    </a:lnTo>
                    <a:lnTo>
                      <a:pt x="785" y="552"/>
                    </a:lnTo>
                    <a:lnTo>
                      <a:pt x="781" y="553"/>
                    </a:lnTo>
                    <a:lnTo>
                      <a:pt x="777" y="555"/>
                    </a:lnTo>
                    <a:lnTo>
                      <a:pt x="775" y="556"/>
                    </a:lnTo>
                    <a:lnTo>
                      <a:pt x="773" y="559"/>
                    </a:lnTo>
                    <a:lnTo>
                      <a:pt x="773" y="562"/>
                    </a:lnTo>
                    <a:lnTo>
                      <a:pt x="774" y="565"/>
                    </a:lnTo>
                    <a:lnTo>
                      <a:pt x="778" y="570"/>
                    </a:lnTo>
                    <a:lnTo>
                      <a:pt x="787" y="570"/>
                    </a:lnTo>
                    <a:lnTo>
                      <a:pt x="801" y="570"/>
                    </a:lnTo>
                    <a:lnTo>
                      <a:pt x="801" y="561"/>
                    </a:lnTo>
                    <a:lnTo>
                      <a:pt x="801" y="552"/>
                    </a:lnTo>
                    <a:lnTo>
                      <a:pt x="810" y="553"/>
                    </a:lnTo>
                    <a:lnTo>
                      <a:pt x="820" y="553"/>
                    </a:lnTo>
                    <a:lnTo>
                      <a:pt x="824" y="552"/>
                    </a:lnTo>
                    <a:lnTo>
                      <a:pt x="827" y="550"/>
                    </a:lnTo>
                    <a:lnTo>
                      <a:pt x="829" y="546"/>
                    </a:lnTo>
                    <a:lnTo>
                      <a:pt x="830" y="540"/>
                    </a:lnTo>
                    <a:lnTo>
                      <a:pt x="839" y="540"/>
                    </a:lnTo>
                    <a:lnTo>
                      <a:pt x="847" y="540"/>
                    </a:lnTo>
                    <a:lnTo>
                      <a:pt x="847" y="532"/>
                    </a:lnTo>
                    <a:lnTo>
                      <a:pt x="847" y="523"/>
                    </a:lnTo>
                    <a:lnTo>
                      <a:pt x="856" y="523"/>
                    </a:lnTo>
                    <a:lnTo>
                      <a:pt x="865" y="523"/>
                    </a:lnTo>
                    <a:lnTo>
                      <a:pt x="876" y="523"/>
                    </a:lnTo>
                    <a:lnTo>
                      <a:pt x="889" y="523"/>
                    </a:lnTo>
                    <a:lnTo>
                      <a:pt x="889" y="532"/>
                    </a:lnTo>
                    <a:lnTo>
                      <a:pt x="889" y="540"/>
                    </a:lnTo>
                    <a:lnTo>
                      <a:pt x="899" y="540"/>
                    </a:lnTo>
                    <a:lnTo>
                      <a:pt x="910" y="540"/>
                    </a:lnTo>
                    <a:lnTo>
                      <a:pt x="922" y="540"/>
                    </a:lnTo>
                    <a:lnTo>
                      <a:pt x="935" y="540"/>
                    </a:lnTo>
                    <a:lnTo>
                      <a:pt x="939" y="544"/>
                    </a:lnTo>
                    <a:lnTo>
                      <a:pt x="947" y="552"/>
                    </a:lnTo>
                    <a:lnTo>
                      <a:pt x="947" y="561"/>
                    </a:lnTo>
                    <a:lnTo>
                      <a:pt x="947" y="570"/>
                    </a:lnTo>
                    <a:lnTo>
                      <a:pt x="952" y="571"/>
                    </a:lnTo>
                    <a:lnTo>
                      <a:pt x="959" y="573"/>
                    </a:lnTo>
                    <a:lnTo>
                      <a:pt x="967" y="577"/>
                    </a:lnTo>
                    <a:lnTo>
                      <a:pt x="976" y="581"/>
                    </a:lnTo>
                    <a:lnTo>
                      <a:pt x="976" y="590"/>
                    </a:lnTo>
                    <a:lnTo>
                      <a:pt x="976" y="598"/>
                    </a:lnTo>
                    <a:lnTo>
                      <a:pt x="988" y="598"/>
                    </a:lnTo>
                    <a:lnTo>
                      <a:pt x="997" y="598"/>
                    </a:lnTo>
                    <a:lnTo>
                      <a:pt x="1000" y="599"/>
                    </a:lnTo>
                    <a:lnTo>
                      <a:pt x="1003" y="601"/>
                    </a:lnTo>
                    <a:lnTo>
                      <a:pt x="1004" y="605"/>
                    </a:lnTo>
                    <a:lnTo>
                      <a:pt x="1005" y="610"/>
                    </a:lnTo>
                    <a:lnTo>
                      <a:pt x="1015" y="610"/>
                    </a:lnTo>
                    <a:lnTo>
                      <a:pt x="1026" y="610"/>
                    </a:lnTo>
                    <a:lnTo>
                      <a:pt x="1038" y="610"/>
                    </a:lnTo>
                    <a:lnTo>
                      <a:pt x="1052" y="610"/>
                    </a:lnTo>
                    <a:lnTo>
                      <a:pt x="1053" y="606"/>
                    </a:lnTo>
                    <a:lnTo>
                      <a:pt x="1056" y="602"/>
                    </a:lnTo>
                    <a:lnTo>
                      <a:pt x="1060" y="600"/>
                    </a:lnTo>
                    <a:lnTo>
                      <a:pt x="1064" y="598"/>
                    </a:lnTo>
                    <a:lnTo>
                      <a:pt x="1065" y="610"/>
                    </a:lnTo>
                    <a:lnTo>
                      <a:pt x="1065" y="623"/>
                    </a:lnTo>
                    <a:lnTo>
                      <a:pt x="1064" y="629"/>
                    </a:lnTo>
                    <a:lnTo>
                      <a:pt x="1062" y="634"/>
                    </a:lnTo>
                    <a:lnTo>
                      <a:pt x="1060" y="636"/>
                    </a:lnTo>
                    <a:lnTo>
                      <a:pt x="1058" y="638"/>
                    </a:lnTo>
                    <a:lnTo>
                      <a:pt x="1055" y="639"/>
                    </a:lnTo>
                    <a:lnTo>
                      <a:pt x="1052" y="639"/>
                    </a:lnTo>
                    <a:lnTo>
                      <a:pt x="1052" y="648"/>
                    </a:lnTo>
                    <a:lnTo>
                      <a:pt x="1052" y="657"/>
                    </a:lnTo>
                    <a:lnTo>
                      <a:pt x="1048" y="658"/>
                    </a:lnTo>
                    <a:lnTo>
                      <a:pt x="1044" y="660"/>
                    </a:lnTo>
                    <a:lnTo>
                      <a:pt x="1038" y="664"/>
                    </a:lnTo>
                    <a:lnTo>
                      <a:pt x="1034" y="668"/>
                    </a:lnTo>
                    <a:lnTo>
                      <a:pt x="1022" y="668"/>
                    </a:lnTo>
                    <a:lnTo>
                      <a:pt x="1012" y="668"/>
                    </a:lnTo>
                    <a:lnTo>
                      <a:pt x="1002" y="668"/>
                    </a:lnTo>
                    <a:lnTo>
                      <a:pt x="993" y="668"/>
                    </a:lnTo>
                    <a:lnTo>
                      <a:pt x="993" y="677"/>
                    </a:lnTo>
                    <a:lnTo>
                      <a:pt x="993" y="686"/>
                    </a:lnTo>
                    <a:lnTo>
                      <a:pt x="985" y="686"/>
                    </a:lnTo>
                    <a:lnTo>
                      <a:pt x="976" y="686"/>
                    </a:lnTo>
                    <a:lnTo>
                      <a:pt x="972" y="681"/>
                    </a:lnTo>
                    <a:lnTo>
                      <a:pt x="968" y="677"/>
                    </a:lnTo>
                    <a:lnTo>
                      <a:pt x="965" y="673"/>
                    </a:lnTo>
                    <a:lnTo>
                      <a:pt x="964" y="668"/>
                    </a:lnTo>
                    <a:lnTo>
                      <a:pt x="964" y="652"/>
                    </a:lnTo>
                    <a:lnTo>
                      <a:pt x="964" y="639"/>
                    </a:lnTo>
                    <a:lnTo>
                      <a:pt x="951" y="639"/>
                    </a:lnTo>
                    <a:lnTo>
                      <a:pt x="939" y="639"/>
                    </a:lnTo>
                    <a:lnTo>
                      <a:pt x="928" y="639"/>
                    </a:lnTo>
                    <a:lnTo>
                      <a:pt x="918" y="639"/>
                    </a:lnTo>
                    <a:lnTo>
                      <a:pt x="914" y="645"/>
                    </a:lnTo>
                    <a:lnTo>
                      <a:pt x="910" y="652"/>
                    </a:lnTo>
                    <a:lnTo>
                      <a:pt x="907" y="660"/>
                    </a:lnTo>
                    <a:lnTo>
                      <a:pt x="906" y="668"/>
                    </a:lnTo>
                    <a:lnTo>
                      <a:pt x="898" y="668"/>
                    </a:lnTo>
                    <a:lnTo>
                      <a:pt x="889" y="668"/>
                    </a:lnTo>
                    <a:lnTo>
                      <a:pt x="889" y="677"/>
                    </a:lnTo>
                    <a:lnTo>
                      <a:pt x="889" y="686"/>
                    </a:lnTo>
                    <a:lnTo>
                      <a:pt x="876" y="685"/>
                    </a:lnTo>
                    <a:lnTo>
                      <a:pt x="867" y="685"/>
                    </a:lnTo>
                    <a:lnTo>
                      <a:pt x="863" y="686"/>
                    </a:lnTo>
                    <a:lnTo>
                      <a:pt x="861" y="688"/>
                    </a:lnTo>
                    <a:lnTo>
                      <a:pt x="859" y="692"/>
                    </a:lnTo>
                    <a:lnTo>
                      <a:pt x="859" y="697"/>
                    </a:lnTo>
                    <a:lnTo>
                      <a:pt x="848" y="698"/>
                    </a:lnTo>
                    <a:lnTo>
                      <a:pt x="834" y="698"/>
                    </a:lnTo>
                    <a:lnTo>
                      <a:pt x="828" y="697"/>
                    </a:lnTo>
                    <a:lnTo>
                      <a:pt x="823" y="695"/>
                    </a:lnTo>
                    <a:lnTo>
                      <a:pt x="821" y="693"/>
                    </a:lnTo>
                    <a:lnTo>
                      <a:pt x="819" y="691"/>
                    </a:lnTo>
                    <a:lnTo>
                      <a:pt x="819" y="689"/>
                    </a:lnTo>
                    <a:lnTo>
                      <a:pt x="818" y="686"/>
                    </a:lnTo>
                    <a:lnTo>
                      <a:pt x="805" y="686"/>
                    </a:lnTo>
                    <a:lnTo>
                      <a:pt x="793" y="686"/>
                    </a:lnTo>
                    <a:lnTo>
                      <a:pt x="781" y="686"/>
                    </a:lnTo>
                    <a:lnTo>
                      <a:pt x="772" y="686"/>
                    </a:lnTo>
                    <a:lnTo>
                      <a:pt x="772" y="717"/>
                    </a:lnTo>
                    <a:lnTo>
                      <a:pt x="772" y="748"/>
                    </a:lnTo>
                    <a:lnTo>
                      <a:pt x="772" y="781"/>
                    </a:lnTo>
                    <a:lnTo>
                      <a:pt x="772" y="814"/>
                    </a:lnTo>
                    <a:lnTo>
                      <a:pt x="764" y="814"/>
                    </a:lnTo>
                    <a:lnTo>
                      <a:pt x="760" y="814"/>
                    </a:lnTo>
                    <a:lnTo>
                      <a:pt x="760" y="832"/>
                    </a:lnTo>
                    <a:lnTo>
                      <a:pt x="760" y="850"/>
                    </a:lnTo>
                    <a:lnTo>
                      <a:pt x="760" y="869"/>
                    </a:lnTo>
                    <a:lnTo>
                      <a:pt x="760" y="890"/>
                    </a:lnTo>
                    <a:lnTo>
                      <a:pt x="756" y="891"/>
                    </a:lnTo>
                    <a:lnTo>
                      <a:pt x="751" y="893"/>
                    </a:lnTo>
                    <a:lnTo>
                      <a:pt x="747" y="897"/>
                    </a:lnTo>
                    <a:lnTo>
                      <a:pt x="743" y="901"/>
                    </a:lnTo>
                    <a:lnTo>
                      <a:pt x="751" y="901"/>
                    </a:lnTo>
                    <a:lnTo>
                      <a:pt x="760" y="901"/>
                    </a:lnTo>
                    <a:lnTo>
                      <a:pt x="760" y="910"/>
                    </a:lnTo>
                    <a:lnTo>
                      <a:pt x="760" y="919"/>
                    </a:lnTo>
                    <a:lnTo>
                      <a:pt x="751" y="919"/>
                    </a:lnTo>
                    <a:lnTo>
                      <a:pt x="743" y="919"/>
                    </a:lnTo>
                    <a:lnTo>
                      <a:pt x="743" y="928"/>
                    </a:lnTo>
                    <a:lnTo>
                      <a:pt x="743" y="938"/>
                    </a:lnTo>
                    <a:lnTo>
                      <a:pt x="742" y="942"/>
                    </a:lnTo>
                    <a:lnTo>
                      <a:pt x="740" y="945"/>
                    </a:lnTo>
                    <a:lnTo>
                      <a:pt x="736" y="947"/>
                    </a:lnTo>
                    <a:lnTo>
                      <a:pt x="730" y="948"/>
                    </a:lnTo>
                    <a:lnTo>
                      <a:pt x="730" y="965"/>
                    </a:lnTo>
                    <a:lnTo>
                      <a:pt x="730" y="983"/>
                    </a:lnTo>
                    <a:lnTo>
                      <a:pt x="730" y="1000"/>
                    </a:lnTo>
                    <a:lnTo>
                      <a:pt x="730" y="1018"/>
                    </a:lnTo>
                    <a:lnTo>
                      <a:pt x="721" y="1013"/>
                    </a:lnTo>
                    <a:lnTo>
                      <a:pt x="713" y="1010"/>
                    </a:lnTo>
                    <a:lnTo>
                      <a:pt x="706" y="1007"/>
                    </a:lnTo>
                    <a:lnTo>
                      <a:pt x="701" y="1006"/>
                    </a:lnTo>
                    <a:lnTo>
                      <a:pt x="702" y="1002"/>
                    </a:lnTo>
                    <a:lnTo>
                      <a:pt x="705" y="997"/>
                    </a:lnTo>
                    <a:lnTo>
                      <a:pt x="708" y="993"/>
                    </a:lnTo>
                    <a:lnTo>
                      <a:pt x="713" y="988"/>
                    </a:lnTo>
                    <a:lnTo>
                      <a:pt x="713" y="972"/>
                    </a:lnTo>
                    <a:lnTo>
                      <a:pt x="713" y="959"/>
                    </a:lnTo>
                    <a:lnTo>
                      <a:pt x="696" y="959"/>
                    </a:lnTo>
                    <a:lnTo>
                      <a:pt x="684" y="959"/>
                    </a:lnTo>
                    <a:lnTo>
                      <a:pt x="679" y="965"/>
                    </a:lnTo>
                    <a:lnTo>
                      <a:pt x="676" y="972"/>
                    </a:lnTo>
                    <a:lnTo>
                      <a:pt x="673" y="980"/>
                    </a:lnTo>
                    <a:lnTo>
                      <a:pt x="672" y="988"/>
                    </a:lnTo>
                    <a:lnTo>
                      <a:pt x="676" y="988"/>
                    </a:lnTo>
                    <a:lnTo>
                      <a:pt x="684" y="988"/>
                    </a:lnTo>
                    <a:lnTo>
                      <a:pt x="684" y="1002"/>
                    </a:lnTo>
                    <a:lnTo>
                      <a:pt x="684" y="1015"/>
                    </a:lnTo>
                    <a:lnTo>
                      <a:pt x="684" y="1030"/>
                    </a:lnTo>
                    <a:lnTo>
                      <a:pt x="684" y="1047"/>
                    </a:lnTo>
                    <a:lnTo>
                      <a:pt x="696" y="1047"/>
                    </a:lnTo>
                    <a:lnTo>
                      <a:pt x="713" y="1047"/>
                    </a:lnTo>
                    <a:lnTo>
                      <a:pt x="713" y="1059"/>
                    </a:lnTo>
                    <a:lnTo>
                      <a:pt x="713" y="1077"/>
                    </a:lnTo>
                    <a:lnTo>
                      <a:pt x="701" y="1077"/>
                    </a:lnTo>
                    <a:lnTo>
                      <a:pt x="690" y="1077"/>
                    </a:lnTo>
                    <a:lnTo>
                      <a:pt x="681" y="1077"/>
                    </a:lnTo>
                    <a:lnTo>
                      <a:pt x="672" y="1077"/>
                    </a:lnTo>
                    <a:lnTo>
                      <a:pt x="672" y="1085"/>
                    </a:lnTo>
                    <a:lnTo>
                      <a:pt x="672" y="1094"/>
                    </a:lnTo>
                    <a:lnTo>
                      <a:pt x="668" y="1095"/>
                    </a:lnTo>
                    <a:lnTo>
                      <a:pt x="663" y="1098"/>
                    </a:lnTo>
                    <a:lnTo>
                      <a:pt x="659" y="1101"/>
                    </a:lnTo>
                    <a:lnTo>
                      <a:pt x="655" y="1106"/>
                    </a:lnTo>
                    <a:lnTo>
                      <a:pt x="664" y="1106"/>
                    </a:lnTo>
                    <a:lnTo>
                      <a:pt x="676" y="1106"/>
                    </a:lnTo>
                    <a:lnTo>
                      <a:pt x="688" y="1106"/>
                    </a:lnTo>
                    <a:lnTo>
                      <a:pt x="701" y="1106"/>
                    </a:lnTo>
                    <a:lnTo>
                      <a:pt x="701" y="1118"/>
                    </a:lnTo>
                    <a:lnTo>
                      <a:pt x="701" y="1135"/>
                    </a:lnTo>
                    <a:lnTo>
                      <a:pt x="692" y="1135"/>
                    </a:lnTo>
                    <a:lnTo>
                      <a:pt x="684" y="1135"/>
                    </a:lnTo>
                    <a:lnTo>
                      <a:pt x="684" y="1152"/>
                    </a:lnTo>
                    <a:lnTo>
                      <a:pt x="684" y="1170"/>
                    </a:lnTo>
                    <a:lnTo>
                      <a:pt x="684" y="1189"/>
                    </a:lnTo>
                    <a:lnTo>
                      <a:pt x="684" y="1210"/>
                    </a:lnTo>
                    <a:lnTo>
                      <a:pt x="696" y="1210"/>
                    </a:lnTo>
                    <a:lnTo>
                      <a:pt x="713" y="1210"/>
                    </a:lnTo>
                    <a:lnTo>
                      <a:pt x="713" y="1201"/>
                    </a:lnTo>
                    <a:lnTo>
                      <a:pt x="713" y="1193"/>
                    </a:lnTo>
                    <a:lnTo>
                      <a:pt x="725" y="1193"/>
                    </a:lnTo>
                    <a:lnTo>
                      <a:pt x="743" y="1193"/>
                    </a:lnTo>
                    <a:lnTo>
                      <a:pt x="743" y="1205"/>
                    </a:lnTo>
                    <a:lnTo>
                      <a:pt x="743" y="1222"/>
                    </a:lnTo>
                    <a:lnTo>
                      <a:pt x="725" y="1222"/>
                    </a:lnTo>
                    <a:lnTo>
                      <a:pt x="713" y="1222"/>
                    </a:lnTo>
                    <a:lnTo>
                      <a:pt x="713" y="1231"/>
                    </a:lnTo>
                    <a:lnTo>
                      <a:pt x="713" y="1243"/>
                    </a:lnTo>
                    <a:lnTo>
                      <a:pt x="713" y="1255"/>
                    </a:lnTo>
                    <a:lnTo>
                      <a:pt x="713" y="1268"/>
                    </a:lnTo>
                    <a:lnTo>
                      <a:pt x="721" y="1268"/>
                    </a:lnTo>
                    <a:lnTo>
                      <a:pt x="730" y="1268"/>
                    </a:lnTo>
                    <a:lnTo>
                      <a:pt x="730" y="1277"/>
                    </a:lnTo>
                    <a:lnTo>
                      <a:pt x="730" y="1286"/>
                    </a:lnTo>
                    <a:lnTo>
                      <a:pt x="730" y="1297"/>
                    </a:lnTo>
                    <a:lnTo>
                      <a:pt x="730" y="1309"/>
                    </a:lnTo>
                    <a:lnTo>
                      <a:pt x="743" y="1309"/>
                    </a:lnTo>
                    <a:lnTo>
                      <a:pt x="760" y="1309"/>
                    </a:lnTo>
                    <a:lnTo>
                      <a:pt x="760" y="1324"/>
                    </a:lnTo>
                    <a:lnTo>
                      <a:pt x="759" y="1339"/>
                    </a:lnTo>
                    <a:lnTo>
                      <a:pt x="760" y="1345"/>
                    </a:lnTo>
                    <a:lnTo>
                      <a:pt x="763" y="1350"/>
                    </a:lnTo>
                    <a:lnTo>
                      <a:pt x="764" y="1353"/>
                    </a:lnTo>
                    <a:lnTo>
                      <a:pt x="766" y="1354"/>
                    </a:lnTo>
                    <a:lnTo>
                      <a:pt x="769" y="1355"/>
                    </a:lnTo>
                    <a:lnTo>
                      <a:pt x="772" y="1355"/>
                    </a:lnTo>
                    <a:lnTo>
                      <a:pt x="772" y="1368"/>
                    </a:lnTo>
                    <a:lnTo>
                      <a:pt x="772" y="1384"/>
                    </a:lnTo>
                    <a:lnTo>
                      <a:pt x="777" y="1385"/>
                    </a:lnTo>
                    <a:lnTo>
                      <a:pt x="784" y="1388"/>
                    </a:lnTo>
                    <a:lnTo>
                      <a:pt x="792" y="1392"/>
                    </a:lnTo>
                    <a:lnTo>
                      <a:pt x="801" y="1396"/>
                    </a:lnTo>
                    <a:lnTo>
                      <a:pt x="802" y="1403"/>
                    </a:lnTo>
                    <a:lnTo>
                      <a:pt x="804" y="1408"/>
                    </a:lnTo>
                    <a:lnTo>
                      <a:pt x="806" y="1411"/>
                    </a:lnTo>
                    <a:lnTo>
                      <a:pt x="810" y="1413"/>
                    </a:lnTo>
                    <a:lnTo>
                      <a:pt x="813" y="1414"/>
                    </a:lnTo>
                    <a:lnTo>
                      <a:pt x="816" y="1416"/>
                    </a:lnTo>
                    <a:lnTo>
                      <a:pt x="817" y="1420"/>
                    </a:lnTo>
                    <a:lnTo>
                      <a:pt x="818" y="1425"/>
                    </a:lnTo>
                    <a:lnTo>
                      <a:pt x="814" y="1421"/>
                    </a:lnTo>
                    <a:lnTo>
                      <a:pt x="810" y="1417"/>
                    </a:lnTo>
                    <a:lnTo>
                      <a:pt x="805" y="1414"/>
                    </a:lnTo>
                    <a:lnTo>
                      <a:pt x="801" y="1413"/>
                    </a:lnTo>
                    <a:lnTo>
                      <a:pt x="789" y="1413"/>
                    </a:lnTo>
                    <a:lnTo>
                      <a:pt x="778" y="1413"/>
                    </a:lnTo>
                    <a:lnTo>
                      <a:pt x="769" y="1413"/>
                    </a:lnTo>
                    <a:lnTo>
                      <a:pt x="760" y="1413"/>
                    </a:lnTo>
                    <a:lnTo>
                      <a:pt x="760" y="1405"/>
                    </a:lnTo>
                    <a:lnTo>
                      <a:pt x="760" y="1396"/>
                    </a:lnTo>
                    <a:lnTo>
                      <a:pt x="743" y="1396"/>
                    </a:lnTo>
                    <a:lnTo>
                      <a:pt x="730" y="1396"/>
                    </a:lnTo>
                    <a:lnTo>
                      <a:pt x="730" y="1405"/>
                    </a:lnTo>
                    <a:lnTo>
                      <a:pt x="730" y="1413"/>
                    </a:lnTo>
                    <a:lnTo>
                      <a:pt x="726" y="1414"/>
                    </a:lnTo>
                    <a:lnTo>
                      <a:pt x="721" y="1417"/>
                    </a:lnTo>
                    <a:lnTo>
                      <a:pt x="717" y="1421"/>
                    </a:lnTo>
                    <a:lnTo>
                      <a:pt x="713" y="1425"/>
                    </a:lnTo>
                    <a:lnTo>
                      <a:pt x="725" y="1425"/>
                    </a:lnTo>
                    <a:lnTo>
                      <a:pt x="743" y="1425"/>
                    </a:lnTo>
                    <a:lnTo>
                      <a:pt x="743" y="1434"/>
                    </a:lnTo>
                    <a:lnTo>
                      <a:pt x="743" y="1445"/>
                    </a:lnTo>
                    <a:lnTo>
                      <a:pt x="742" y="1449"/>
                    </a:lnTo>
                    <a:lnTo>
                      <a:pt x="740" y="1452"/>
                    </a:lnTo>
                    <a:lnTo>
                      <a:pt x="736" y="1454"/>
                    </a:lnTo>
                    <a:lnTo>
                      <a:pt x="730" y="1455"/>
                    </a:lnTo>
                    <a:lnTo>
                      <a:pt x="730" y="1470"/>
                    </a:lnTo>
                    <a:lnTo>
                      <a:pt x="729" y="1485"/>
                    </a:lnTo>
                    <a:lnTo>
                      <a:pt x="730" y="1491"/>
                    </a:lnTo>
                    <a:lnTo>
                      <a:pt x="733" y="1497"/>
                    </a:lnTo>
                    <a:lnTo>
                      <a:pt x="734" y="1499"/>
                    </a:lnTo>
                    <a:lnTo>
                      <a:pt x="736" y="1500"/>
                    </a:lnTo>
                    <a:lnTo>
                      <a:pt x="740" y="1501"/>
                    </a:lnTo>
                    <a:lnTo>
                      <a:pt x="743" y="1501"/>
                    </a:lnTo>
                    <a:lnTo>
                      <a:pt x="743" y="1510"/>
                    </a:lnTo>
                    <a:lnTo>
                      <a:pt x="743" y="1520"/>
                    </a:lnTo>
                    <a:lnTo>
                      <a:pt x="743" y="1530"/>
                    </a:lnTo>
                    <a:lnTo>
                      <a:pt x="743" y="1542"/>
                    </a:lnTo>
                    <a:lnTo>
                      <a:pt x="725" y="1542"/>
                    </a:lnTo>
                    <a:lnTo>
                      <a:pt x="713" y="1542"/>
                    </a:lnTo>
                    <a:lnTo>
                      <a:pt x="708" y="1546"/>
                    </a:lnTo>
                    <a:lnTo>
                      <a:pt x="705" y="1551"/>
                    </a:lnTo>
                    <a:lnTo>
                      <a:pt x="702" y="1555"/>
                    </a:lnTo>
                    <a:lnTo>
                      <a:pt x="701" y="1559"/>
                    </a:lnTo>
                    <a:lnTo>
                      <a:pt x="701" y="1571"/>
                    </a:lnTo>
                    <a:lnTo>
                      <a:pt x="700" y="1580"/>
                    </a:lnTo>
                    <a:lnTo>
                      <a:pt x="701" y="1584"/>
                    </a:lnTo>
                    <a:lnTo>
                      <a:pt x="704" y="1586"/>
                    </a:lnTo>
                    <a:lnTo>
                      <a:pt x="707" y="1588"/>
                    </a:lnTo>
                    <a:lnTo>
                      <a:pt x="713" y="1588"/>
                    </a:lnTo>
                    <a:lnTo>
                      <a:pt x="713" y="1601"/>
                    </a:lnTo>
                    <a:lnTo>
                      <a:pt x="713" y="1617"/>
                    </a:lnTo>
                    <a:lnTo>
                      <a:pt x="708" y="1619"/>
                    </a:lnTo>
                    <a:lnTo>
                      <a:pt x="705" y="1621"/>
                    </a:lnTo>
                    <a:lnTo>
                      <a:pt x="702" y="1625"/>
                    </a:lnTo>
                    <a:lnTo>
                      <a:pt x="701" y="1629"/>
                    </a:lnTo>
                    <a:lnTo>
                      <a:pt x="684" y="1629"/>
                    </a:lnTo>
                    <a:lnTo>
                      <a:pt x="672" y="1629"/>
                    </a:lnTo>
                    <a:lnTo>
                      <a:pt x="671" y="1617"/>
                    </a:lnTo>
                    <a:lnTo>
                      <a:pt x="671" y="1608"/>
                    </a:lnTo>
                    <a:lnTo>
                      <a:pt x="672" y="1605"/>
                    </a:lnTo>
                    <a:lnTo>
                      <a:pt x="675" y="1602"/>
                    </a:lnTo>
                    <a:lnTo>
                      <a:pt x="678" y="1601"/>
                    </a:lnTo>
                    <a:lnTo>
                      <a:pt x="684" y="1600"/>
                    </a:lnTo>
                    <a:lnTo>
                      <a:pt x="684" y="1583"/>
                    </a:lnTo>
                    <a:lnTo>
                      <a:pt x="684" y="1571"/>
                    </a:lnTo>
                    <a:lnTo>
                      <a:pt x="667" y="1571"/>
                    </a:lnTo>
                    <a:lnTo>
                      <a:pt x="655" y="1571"/>
                    </a:lnTo>
                    <a:lnTo>
                      <a:pt x="650" y="1576"/>
                    </a:lnTo>
                    <a:lnTo>
                      <a:pt x="647" y="1583"/>
                    </a:lnTo>
                    <a:lnTo>
                      <a:pt x="644" y="1591"/>
                    </a:lnTo>
                    <a:lnTo>
                      <a:pt x="643" y="1600"/>
                    </a:lnTo>
                    <a:lnTo>
                      <a:pt x="634" y="1601"/>
                    </a:lnTo>
                    <a:lnTo>
                      <a:pt x="624" y="1601"/>
                    </a:lnTo>
                    <a:lnTo>
                      <a:pt x="620" y="1600"/>
                    </a:lnTo>
                    <a:lnTo>
                      <a:pt x="617" y="1598"/>
                    </a:lnTo>
                    <a:lnTo>
                      <a:pt x="615" y="1594"/>
                    </a:lnTo>
                    <a:lnTo>
                      <a:pt x="614" y="1588"/>
                    </a:lnTo>
                    <a:lnTo>
                      <a:pt x="610" y="1590"/>
                    </a:lnTo>
                    <a:lnTo>
                      <a:pt x="605" y="1592"/>
                    </a:lnTo>
                    <a:lnTo>
                      <a:pt x="601" y="1596"/>
                    </a:lnTo>
                    <a:lnTo>
                      <a:pt x="597" y="1600"/>
                    </a:lnTo>
                    <a:lnTo>
                      <a:pt x="572" y="1600"/>
                    </a:lnTo>
                    <a:lnTo>
                      <a:pt x="548" y="1600"/>
                    </a:lnTo>
                    <a:lnTo>
                      <a:pt x="524" y="1600"/>
                    </a:lnTo>
                    <a:lnTo>
                      <a:pt x="501" y="1600"/>
                    </a:lnTo>
                    <a:lnTo>
                      <a:pt x="477" y="1600"/>
                    </a:lnTo>
                    <a:lnTo>
                      <a:pt x="454" y="1600"/>
                    </a:lnTo>
                    <a:lnTo>
                      <a:pt x="431" y="1600"/>
                    </a:lnTo>
                    <a:lnTo>
                      <a:pt x="409" y="1600"/>
                    </a:lnTo>
                    <a:lnTo>
                      <a:pt x="409" y="1612"/>
                    </a:lnTo>
                    <a:lnTo>
                      <a:pt x="409" y="1629"/>
                    </a:lnTo>
                    <a:lnTo>
                      <a:pt x="392" y="1629"/>
                    </a:lnTo>
                    <a:lnTo>
                      <a:pt x="380" y="1629"/>
                    </a:lnTo>
                    <a:lnTo>
                      <a:pt x="380" y="1638"/>
                    </a:lnTo>
                    <a:lnTo>
                      <a:pt x="380" y="1646"/>
                    </a:lnTo>
                    <a:lnTo>
                      <a:pt x="371" y="1646"/>
                    </a:lnTo>
                    <a:lnTo>
                      <a:pt x="362" y="16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97" name="Freeform 1237"/>
              <p:cNvSpPr>
                <a:spLocks/>
              </p:cNvSpPr>
              <p:nvPr/>
            </p:nvSpPr>
            <p:spPr bwMode="auto">
              <a:xfrm>
                <a:off x="1280" y="45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98" name="Freeform 1238"/>
              <p:cNvSpPr>
                <a:spLocks/>
              </p:cNvSpPr>
              <p:nvPr/>
            </p:nvSpPr>
            <p:spPr bwMode="auto">
              <a:xfrm>
                <a:off x="1211" y="45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99" name="Freeform 1239"/>
              <p:cNvSpPr>
                <a:spLocks/>
              </p:cNvSpPr>
              <p:nvPr/>
            </p:nvSpPr>
            <p:spPr bwMode="auto">
              <a:xfrm>
                <a:off x="1269" y="455"/>
                <a:ext cx="1" cy="1"/>
              </a:xfrm>
              <a:custGeom>
                <a:avLst/>
                <a:gdLst/>
                <a:ahLst/>
                <a:cxnLst>
                  <a:cxn ang="0">
                    <a:pos x="6" y="17"/>
                  </a:cxn>
                  <a:cxn ang="0">
                    <a:pos x="3" y="13"/>
                  </a:cxn>
                  <a:cxn ang="0">
                    <a:pos x="1" y="9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4" y="4"/>
                  </a:cxn>
                  <a:cxn ang="0">
                    <a:pos x="10" y="9"/>
                  </a:cxn>
                  <a:cxn ang="0">
                    <a:pos x="7" y="13"/>
                  </a:cxn>
                  <a:cxn ang="0">
                    <a:pos x="6" y="17"/>
                  </a:cxn>
                </a:cxnLst>
                <a:rect l="0" t="0" r="r" b="b"/>
                <a:pathLst>
                  <a:path w="18" h="17">
                    <a:moveTo>
                      <a:pt x="6" y="17"/>
                    </a:moveTo>
                    <a:lnTo>
                      <a:pt x="3" y="13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10" y="9"/>
                    </a:lnTo>
                    <a:lnTo>
                      <a:pt x="7" y="13"/>
                    </a:lnTo>
                    <a:lnTo>
                      <a:pt x="6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00" name="Freeform 1240"/>
              <p:cNvSpPr>
                <a:spLocks/>
              </p:cNvSpPr>
              <p:nvPr/>
            </p:nvSpPr>
            <p:spPr bwMode="auto">
              <a:xfrm>
                <a:off x="1268" y="45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01" name="Freeform 1241"/>
              <p:cNvSpPr>
                <a:spLocks/>
              </p:cNvSpPr>
              <p:nvPr/>
            </p:nvSpPr>
            <p:spPr bwMode="auto">
              <a:xfrm>
                <a:off x="1338" y="45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02" name="Freeform 1242"/>
              <p:cNvSpPr>
                <a:spLocks/>
              </p:cNvSpPr>
              <p:nvPr/>
            </p:nvSpPr>
            <p:spPr bwMode="auto">
              <a:xfrm>
                <a:off x="1267" y="45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03" name="Freeform 1243"/>
              <p:cNvSpPr>
                <a:spLocks/>
              </p:cNvSpPr>
              <p:nvPr/>
            </p:nvSpPr>
            <p:spPr bwMode="auto">
              <a:xfrm>
                <a:off x="1259" y="436"/>
                <a:ext cx="9" cy="14"/>
              </a:xfrm>
              <a:custGeom>
                <a:avLst/>
                <a:gdLst/>
                <a:ahLst/>
                <a:cxnLst>
                  <a:cxn ang="0">
                    <a:pos x="223" y="552"/>
                  </a:cxn>
                  <a:cxn ang="0">
                    <a:pos x="205" y="487"/>
                  </a:cxn>
                  <a:cxn ang="0">
                    <a:pos x="194" y="440"/>
                  </a:cxn>
                  <a:cxn ang="0">
                    <a:pos x="176" y="407"/>
                  </a:cxn>
                  <a:cxn ang="0">
                    <a:pos x="169" y="379"/>
                  </a:cxn>
                  <a:cxn ang="0">
                    <a:pos x="155" y="356"/>
                  </a:cxn>
                  <a:cxn ang="0">
                    <a:pos x="135" y="332"/>
                  </a:cxn>
                  <a:cxn ang="0">
                    <a:pos x="106" y="303"/>
                  </a:cxn>
                  <a:cxn ang="0">
                    <a:pos x="80" y="281"/>
                  </a:cxn>
                  <a:cxn ang="0">
                    <a:pos x="77" y="241"/>
                  </a:cxn>
                  <a:cxn ang="0">
                    <a:pos x="51" y="223"/>
                  </a:cxn>
                  <a:cxn ang="0">
                    <a:pos x="39" y="185"/>
                  </a:cxn>
                  <a:cxn ang="0">
                    <a:pos x="27" y="159"/>
                  </a:cxn>
                  <a:cxn ang="0">
                    <a:pos x="17" y="125"/>
                  </a:cxn>
                  <a:cxn ang="0">
                    <a:pos x="0" y="64"/>
                  </a:cxn>
                  <a:cxn ang="0">
                    <a:pos x="18" y="16"/>
                  </a:cxn>
                  <a:cxn ang="0">
                    <a:pos x="30" y="11"/>
                  </a:cxn>
                  <a:cxn ang="0">
                    <a:pos x="59" y="12"/>
                  </a:cxn>
                  <a:cxn ang="0">
                    <a:pos x="48" y="40"/>
                  </a:cxn>
                  <a:cxn ang="0">
                    <a:pos x="17" y="74"/>
                  </a:cxn>
                  <a:cxn ang="0">
                    <a:pos x="48" y="98"/>
                  </a:cxn>
                  <a:cxn ang="0">
                    <a:pos x="46" y="147"/>
                  </a:cxn>
                  <a:cxn ang="0">
                    <a:pos x="59" y="156"/>
                  </a:cxn>
                  <a:cxn ang="0">
                    <a:pos x="79" y="181"/>
                  </a:cxn>
                  <a:cxn ang="0">
                    <a:pos x="106" y="214"/>
                  </a:cxn>
                  <a:cxn ang="0">
                    <a:pos x="126" y="244"/>
                  </a:cxn>
                  <a:cxn ang="0">
                    <a:pos x="146" y="261"/>
                  </a:cxn>
                  <a:cxn ang="0">
                    <a:pos x="167" y="297"/>
                  </a:cxn>
                  <a:cxn ang="0">
                    <a:pos x="194" y="332"/>
                  </a:cxn>
                  <a:cxn ang="0">
                    <a:pos x="200" y="360"/>
                  </a:cxn>
                  <a:cxn ang="0">
                    <a:pos x="223" y="390"/>
                  </a:cxn>
                  <a:cxn ang="0">
                    <a:pos x="235" y="448"/>
                  </a:cxn>
                  <a:cxn ang="0">
                    <a:pos x="252" y="378"/>
                  </a:cxn>
                  <a:cxn ang="0">
                    <a:pos x="243" y="349"/>
                  </a:cxn>
                  <a:cxn ang="0">
                    <a:pos x="252" y="303"/>
                  </a:cxn>
                  <a:cxn ang="0">
                    <a:pos x="243" y="290"/>
                  </a:cxn>
                  <a:cxn ang="0">
                    <a:pos x="252" y="244"/>
                  </a:cxn>
                  <a:cxn ang="0">
                    <a:pos x="223" y="237"/>
                  </a:cxn>
                  <a:cxn ang="0">
                    <a:pos x="164" y="232"/>
                  </a:cxn>
                  <a:cxn ang="0">
                    <a:pos x="146" y="198"/>
                  </a:cxn>
                  <a:cxn ang="0">
                    <a:pos x="117" y="174"/>
                  </a:cxn>
                  <a:cxn ang="0">
                    <a:pos x="117" y="144"/>
                  </a:cxn>
                  <a:cxn ang="0">
                    <a:pos x="135" y="156"/>
                  </a:cxn>
                  <a:cxn ang="0">
                    <a:pos x="195" y="174"/>
                  </a:cxn>
                  <a:cxn ang="0">
                    <a:pos x="292" y="156"/>
                  </a:cxn>
                  <a:cxn ang="0">
                    <a:pos x="310" y="181"/>
                  </a:cxn>
                  <a:cxn ang="0">
                    <a:pos x="321" y="221"/>
                  </a:cxn>
                  <a:cxn ang="0">
                    <a:pos x="343" y="268"/>
                  </a:cxn>
                  <a:cxn ang="0">
                    <a:pos x="340" y="290"/>
                  </a:cxn>
                  <a:cxn ang="0">
                    <a:pos x="346" y="320"/>
                  </a:cxn>
                  <a:cxn ang="0">
                    <a:pos x="349" y="346"/>
                  </a:cxn>
                  <a:cxn ang="0">
                    <a:pos x="330" y="378"/>
                  </a:cxn>
                  <a:cxn ang="0">
                    <a:pos x="319" y="414"/>
                  </a:cxn>
                  <a:cxn ang="0">
                    <a:pos x="310" y="428"/>
                  </a:cxn>
                  <a:cxn ang="0">
                    <a:pos x="292" y="465"/>
                  </a:cxn>
                  <a:cxn ang="0">
                    <a:pos x="276" y="581"/>
                  </a:cxn>
                  <a:cxn ang="0">
                    <a:pos x="261" y="555"/>
                  </a:cxn>
                  <a:cxn ang="0">
                    <a:pos x="252" y="487"/>
                  </a:cxn>
                  <a:cxn ang="0">
                    <a:pos x="222" y="492"/>
                  </a:cxn>
                  <a:cxn ang="0">
                    <a:pos x="231" y="506"/>
                  </a:cxn>
                  <a:cxn ang="0">
                    <a:pos x="234" y="593"/>
                  </a:cxn>
                </a:cxnLst>
                <a:rect l="0" t="0" r="r" b="b"/>
                <a:pathLst>
                  <a:path w="352" h="593">
                    <a:moveTo>
                      <a:pt x="223" y="593"/>
                    </a:moveTo>
                    <a:lnTo>
                      <a:pt x="223" y="581"/>
                    </a:lnTo>
                    <a:lnTo>
                      <a:pt x="223" y="570"/>
                    </a:lnTo>
                    <a:lnTo>
                      <a:pt x="223" y="561"/>
                    </a:lnTo>
                    <a:lnTo>
                      <a:pt x="223" y="552"/>
                    </a:lnTo>
                    <a:lnTo>
                      <a:pt x="214" y="552"/>
                    </a:lnTo>
                    <a:lnTo>
                      <a:pt x="205" y="552"/>
                    </a:lnTo>
                    <a:lnTo>
                      <a:pt x="205" y="531"/>
                    </a:lnTo>
                    <a:lnTo>
                      <a:pt x="205" y="509"/>
                    </a:lnTo>
                    <a:lnTo>
                      <a:pt x="205" y="487"/>
                    </a:lnTo>
                    <a:lnTo>
                      <a:pt x="205" y="465"/>
                    </a:lnTo>
                    <a:lnTo>
                      <a:pt x="197" y="465"/>
                    </a:lnTo>
                    <a:lnTo>
                      <a:pt x="194" y="465"/>
                    </a:lnTo>
                    <a:lnTo>
                      <a:pt x="194" y="452"/>
                    </a:lnTo>
                    <a:lnTo>
                      <a:pt x="194" y="440"/>
                    </a:lnTo>
                    <a:lnTo>
                      <a:pt x="194" y="428"/>
                    </a:lnTo>
                    <a:lnTo>
                      <a:pt x="194" y="419"/>
                    </a:lnTo>
                    <a:lnTo>
                      <a:pt x="185" y="419"/>
                    </a:lnTo>
                    <a:lnTo>
                      <a:pt x="175" y="419"/>
                    </a:lnTo>
                    <a:lnTo>
                      <a:pt x="176" y="407"/>
                    </a:lnTo>
                    <a:lnTo>
                      <a:pt x="176" y="394"/>
                    </a:lnTo>
                    <a:lnTo>
                      <a:pt x="175" y="388"/>
                    </a:lnTo>
                    <a:lnTo>
                      <a:pt x="173" y="383"/>
                    </a:lnTo>
                    <a:lnTo>
                      <a:pt x="171" y="381"/>
                    </a:lnTo>
                    <a:lnTo>
                      <a:pt x="169" y="379"/>
                    </a:lnTo>
                    <a:lnTo>
                      <a:pt x="167" y="378"/>
                    </a:lnTo>
                    <a:lnTo>
                      <a:pt x="164" y="378"/>
                    </a:lnTo>
                    <a:lnTo>
                      <a:pt x="164" y="369"/>
                    </a:lnTo>
                    <a:lnTo>
                      <a:pt x="164" y="361"/>
                    </a:lnTo>
                    <a:lnTo>
                      <a:pt x="155" y="356"/>
                    </a:lnTo>
                    <a:lnTo>
                      <a:pt x="147" y="353"/>
                    </a:lnTo>
                    <a:lnTo>
                      <a:pt x="140" y="350"/>
                    </a:lnTo>
                    <a:lnTo>
                      <a:pt x="135" y="349"/>
                    </a:lnTo>
                    <a:lnTo>
                      <a:pt x="135" y="340"/>
                    </a:lnTo>
                    <a:lnTo>
                      <a:pt x="135" y="332"/>
                    </a:lnTo>
                    <a:lnTo>
                      <a:pt x="126" y="327"/>
                    </a:lnTo>
                    <a:lnTo>
                      <a:pt x="118" y="324"/>
                    </a:lnTo>
                    <a:lnTo>
                      <a:pt x="111" y="321"/>
                    </a:lnTo>
                    <a:lnTo>
                      <a:pt x="106" y="320"/>
                    </a:lnTo>
                    <a:lnTo>
                      <a:pt x="106" y="303"/>
                    </a:lnTo>
                    <a:lnTo>
                      <a:pt x="106" y="290"/>
                    </a:lnTo>
                    <a:lnTo>
                      <a:pt x="97" y="290"/>
                    </a:lnTo>
                    <a:lnTo>
                      <a:pt x="88" y="290"/>
                    </a:lnTo>
                    <a:lnTo>
                      <a:pt x="84" y="286"/>
                    </a:lnTo>
                    <a:lnTo>
                      <a:pt x="80" y="281"/>
                    </a:lnTo>
                    <a:lnTo>
                      <a:pt x="77" y="277"/>
                    </a:lnTo>
                    <a:lnTo>
                      <a:pt x="77" y="273"/>
                    </a:lnTo>
                    <a:lnTo>
                      <a:pt x="77" y="261"/>
                    </a:lnTo>
                    <a:lnTo>
                      <a:pt x="77" y="250"/>
                    </a:lnTo>
                    <a:lnTo>
                      <a:pt x="77" y="241"/>
                    </a:lnTo>
                    <a:lnTo>
                      <a:pt x="77" y="232"/>
                    </a:lnTo>
                    <a:lnTo>
                      <a:pt x="68" y="232"/>
                    </a:lnTo>
                    <a:lnTo>
                      <a:pt x="59" y="232"/>
                    </a:lnTo>
                    <a:lnTo>
                      <a:pt x="55" y="228"/>
                    </a:lnTo>
                    <a:lnTo>
                      <a:pt x="51" y="223"/>
                    </a:lnTo>
                    <a:lnTo>
                      <a:pt x="48" y="219"/>
                    </a:lnTo>
                    <a:lnTo>
                      <a:pt x="48" y="214"/>
                    </a:lnTo>
                    <a:lnTo>
                      <a:pt x="48" y="198"/>
                    </a:lnTo>
                    <a:lnTo>
                      <a:pt x="48" y="185"/>
                    </a:lnTo>
                    <a:lnTo>
                      <a:pt x="39" y="185"/>
                    </a:lnTo>
                    <a:lnTo>
                      <a:pt x="30" y="185"/>
                    </a:lnTo>
                    <a:lnTo>
                      <a:pt x="31" y="176"/>
                    </a:lnTo>
                    <a:lnTo>
                      <a:pt x="31" y="167"/>
                    </a:lnTo>
                    <a:lnTo>
                      <a:pt x="30" y="163"/>
                    </a:lnTo>
                    <a:lnTo>
                      <a:pt x="27" y="159"/>
                    </a:lnTo>
                    <a:lnTo>
                      <a:pt x="23" y="157"/>
                    </a:lnTo>
                    <a:lnTo>
                      <a:pt x="17" y="156"/>
                    </a:lnTo>
                    <a:lnTo>
                      <a:pt x="17" y="144"/>
                    </a:lnTo>
                    <a:lnTo>
                      <a:pt x="17" y="134"/>
                    </a:lnTo>
                    <a:lnTo>
                      <a:pt x="17" y="125"/>
                    </a:lnTo>
                    <a:lnTo>
                      <a:pt x="17" y="116"/>
                    </a:lnTo>
                    <a:lnTo>
                      <a:pt x="9" y="116"/>
                    </a:lnTo>
                    <a:lnTo>
                      <a:pt x="0" y="116"/>
                    </a:lnTo>
                    <a:lnTo>
                      <a:pt x="0" y="90"/>
                    </a:lnTo>
                    <a:lnTo>
                      <a:pt x="0" y="64"/>
                    </a:lnTo>
                    <a:lnTo>
                      <a:pt x="0" y="38"/>
                    </a:lnTo>
                    <a:lnTo>
                      <a:pt x="0" y="11"/>
                    </a:lnTo>
                    <a:lnTo>
                      <a:pt x="9" y="11"/>
                    </a:lnTo>
                    <a:lnTo>
                      <a:pt x="17" y="11"/>
                    </a:lnTo>
                    <a:lnTo>
                      <a:pt x="18" y="16"/>
                    </a:lnTo>
                    <a:lnTo>
                      <a:pt x="21" y="20"/>
                    </a:lnTo>
                    <a:lnTo>
                      <a:pt x="25" y="24"/>
                    </a:lnTo>
                    <a:lnTo>
                      <a:pt x="30" y="29"/>
                    </a:lnTo>
                    <a:lnTo>
                      <a:pt x="30" y="20"/>
                    </a:lnTo>
                    <a:lnTo>
                      <a:pt x="30" y="11"/>
                    </a:lnTo>
                    <a:lnTo>
                      <a:pt x="35" y="7"/>
                    </a:lnTo>
                    <a:lnTo>
                      <a:pt x="42" y="3"/>
                    </a:lnTo>
                    <a:lnTo>
                      <a:pt x="50" y="1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59" y="29"/>
                    </a:lnTo>
                    <a:lnTo>
                      <a:pt x="55" y="30"/>
                    </a:lnTo>
                    <a:lnTo>
                      <a:pt x="51" y="32"/>
                    </a:lnTo>
                    <a:lnTo>
                      <a:pt x="48" y="36"/>
                    </a:lnTo>
                    <a:lnTo>
                      <a:pt x="48" y="40"/>
                    </a:lnTo>
                    <a:lnTo>
                      <a:pt x="31" y="40"/>
                    </a:lnTo>
                    <a:lnTo>
                      <a:pt x="17" y="40"/>
                    </a:lnTo>
                    <a:lnTo>
                      <a:pt x="17" y="50"/>
                    </a:lnTo>
                    <a:lnTo>
                      <a:pt x="17" y="61"/>
                    </a:lnTo>
                    <a:lnTo>
                      <a:pt x="17" y="74"/>
                    </a:lnTo>
                    <a:lnTo>
                      <a:pt x="17" y="87"/>
                    </a:lnTo>
                    <a:lnTo>
                      <a:pt x="21" y="90"/>
                    </a:lnTo>
                    <a:lnTo>
                      <a:pt x="30" y="98"/>
                    </a:lnTo>
                    <a:lnTo>
                      <a:pt x="39" y="98"/>
                    </a:lnTo>
                    <a:lnTo>
                      <a:pt x="48" y="98"/>
                    </a:lnTo>
                    <a:lnTo>
                      <a:pt x="46" y="115"/>
                    </a:lnTo>
                    <a:lnTo>
                      <a:pt x="45" y="134"/>
                    </a:lnTo>
                    <a:lnTo>
                      <a:pt x="45" y="139"/>
                    </a:lnTo>
                    <a:lnTo>
                      <a:pt x="45" y="143"/>
                    </a:lnTo>
                    <a:lnTo>
                      <a:pt x="46" y="147"/>
                    </a:lnTo>
                    <a:lnTo>
                      <a:pt x="47" y="150"/>
                    </a:lnTo>
                    <a:lnTo>
                      <a:pt x="49" y="153"/>
                    </a:lnTo>
                    <a:lnTo>
                      <a:pt x="52" y="155"/>
                    </a:lnTo>
                    <a:lnTo>
                      <a:pt x="55" y="156"/>
                    </a:lnTo>
                    <a:lnTo>
                      <a:pt x="59" y="156"/>
                    </a:lnTo>
                    <a:lnTo>
                      <a:pt x="59" y="165"/>
                    </a:lnTo>
                    <a:lnTo>
                      <a:pt x="59" y="174"/>
                    </a:lnTo>
                    <a:lnTo>
                      <a:pt x="64" y="175"/>
                    </a:lnTo>
                    <a:lnTo>
                      <a:pt x="71" y="177"/>
                    </a:lnTo>
                    <a:lnTo>
                      <a:pt x="79" y="181"/>
                    </a:lnTo>
                    <a:lnTo>
                      <a:pt x="88" y="185"/>
                    </a:lnTo>
                    <a:lnTo>
                      <a:pt x="88" y="198"/>
                    </a:lnTo>
                    <a:lnTo>
                      <a:pt x="88" y="214"/>
                    </a:lnTo>
                    <a:lnTo>
                      <a:pt x="97" y="214"/>
                    </a:lnTo>
                    <a:lnTo>
                      <a:pt x="106" y="214"/>
                    </a:lnTo>
                    <a:lnTo>
                      <a:pt x="107" y="220"/>
                    </a:lnTo>
                    <a:lnTo>
                      <a:pt x="109" y="227"/>
                    </a:lnTo>
                    <a:lnTo>
                      <a:pt x="113" y="235"/>
                    </a:lnTo>
                    <a:lnTo>
                      <a:pt x="117" y="244"/>
                    </a:lnTo>
                    <a:lnTo>
                      <a:pt x="126" y="244"/>
                    </a:lnTo>
                    <a:lnTo>
                      <a:pt x="135" y="244"/>
                    </a:lnTo>
                    <a:lnTo>
                      <a:pt x="136" y="248"/>
                    </a:lnTo>
                    <a:lnTo>
                      <a:pt x="138" y="252"/>
                    </a:lnTo>
                    <a:lnTo>
                      <a:pt x="142" y="257"/>
                    </a:lnTo>
                    <a:lnTo>
                      <a:pt x="146" y="261"/>
                    </a:lnTo>
                    <a:lnTo>
                      <a:pt x="146" y="273"/>
                    </a:lnTo>
                    <a:lnTo>
                      <a:pt x="146" y="290"/>
                    </a:lnTo>
                    <a:lnTo>
                      <a:pt x="151" y="291"/>
                    </a:lnTo>
                    <a:lnTo>
                      <a:pt x="158" y="294"/>
                    </a:lnTo>
                    <a:lnTo>
                      <a:pt x="167" y="297"/>
                    </a:lnTo>
                    <a:lnTo>
                      <a:pt x="175" y="303"/>
                    </a:lnTo>
                    <a:lnTo>
                      <a:pt x="175" y="315"/>
                    </a:lnTo>
                    <a:lnTo>
                      <a:pt x="175" y="332"/>
                    </a:lnTo>
                    <a:lnTo>
                      <a:pt x="185" y="332"/>
                    </a:lnTo>
                    <a:lnTo>
                      <a:pt x="194" y="332"/>
                    </a:lnTo>
                    <a:lnTo>
                      <a:pt x="193" y="344"/>
                    </a:lnTo>
                    <a:lnTo>
                      <a:pt x="193" y="353"/>
                    </a:lnTo>
                    <a:lnTo>
                      <a:pt x="194" y="356"/>
                    </a:lnTo>
                    <a:lnTo>
                      <a:pt x="196" y="359"/>
                    </a:lnTo>
                    <a:lnTo>
                      <a:pt x="200" y="360"/>
                    </a:lnTo>
                    <a:lnTo>
                      <a:pt x="205" y="361"/>
                    </a:lnTo>
                    <a:lnTo>
                      <a:pt x="205" y="373"/>
                    </a:lnTo>
                    <a:lnTo>
                      <a:pt x="205" y="390"/>
                    </a:lnTo>
                    <a:lnTo>
                      <a:pt x="214" y="390"/>
                    </a:lnTo>
                    <a:lnTo>
                      <a:pt x="223" y="390"/>
                    </a:lnTo>
                    <a:lnTo>
                      <a:pt x="223" y="403"/>
                    </a:lnTo>
                    <a:lnTo>
                      <a:pt x="223" y="417"/>
                    </a:lnTo>
                    <a:lnTo>
                      <a:pt x="223" y="431"/>
                    </a:lnTo>
                    <a:lnTo>
                      <a:pt x="223" y="448"/>
                    </a:lnTo>
                    <a:lnTo>
                      <a:pt x="235" y="448"/>
                    </a:lnTo>
                    <a:lnTo>
                      <a:pt x="252" y="448"/>
                    </a:lnTo>
                    <a:lnTo>
                      <a:pt x="252" y="430"/>
                    </a:lnTo>
                    <a:lnTo>
                      <a:pt x="252" y="413"/>
                    </a:lnTo>
                    <a:lnTo>
                      <a:pt x="252" y="396"/>
                    </a:lnTo>
                    <a:lnTo>
                      <a:pt x="252" y="378"/>
                    </a:lnTo>
                    <a:lnTo>
                      <a:pt x="243" y="378"/>
                    </a:lnTo>
                    <a:lnTo>
                      <a:pt x="234" y="378"/>
                    </a:lnTo>
                    <a:lnTo>
                      <a:pt x="234" y="361"/>
                    </a:lnTo>
                    <a:lnTo>
                      <a:pt x="234" y="349"/>
                    </a:lnTo>
                    <a:lnTo>
                      <a:pt x="243" y="349"/>
                    </a:lnTo>
                    <a:lnTo>
                      <a:pt x="252" y="349"/>
                    </a:lnTo>
                    <a:lnTo>
                      <a:pt x="252" y="336"/>
                    </a:lnTo>
                    <a:lnTo>
                      <a:pt x="252" y="324"/>
                    </a:lnTo>
                    <a:lnTo>
                      <a:pt x="252" y="312"/>
                    </a:lnTo>
                    <a:lnTo>
                      <a:pt x="252" y="303"/>
                    </a:lnTo>
                    <a:lnTo>
                      <a:pt x="247" y="297"/>
                    </a:lnTo>
                    <a:lnTo>
                      <a:pt x="243" y="294"/>
                    </a:lnTo>
                    <a:lnTo>
                      <a:pt x="239" y="291"/>
                    </a:lnTo>
                    <a:lnTo>
                      <a:pt x="234" y="290"/>
                    </a:lnTo>
                    <a:lnTo>
                      <a:pt x="243" y="290"/>
                    </a:lnTo>
                    <a:lnTo>
                      <a:pt x="252" y="290"/>
                    </a:lnTo>
                    <a:lnTo>
                      <a:pt x="252" y="277"/>
                    </a:lnTo>
                    <a:lnTo>
                      <a:pt x="252" y="265"/>
                    </a:lnTo>
                    <a:lnTo>
                      <a:pt x="252" y="253"/>
                    </a:lnTo>
                    <a:lnTo>
                      <a:pt x="252" y="244"/>
                    </a:lnTo>
                    <a:lnTo>
                      <a:pt x="242" y="244"/>
                    </a:lnTo>
                    <a:lnTo>
                      <a:pt x="233" y="244"/>
                    </a:lnTo>
                    <a:lnTo>
                      <a:pt x="229" y="243"/>
                    </a:lnTo>
                    <a:lnTo>
                      <a:pt x="226" y="241"/>
                    </a:lnTo>
                    <a:lnTo>
                      <a:pt x="223" y="237"/>
                    </a:lnTo>
                    <a:lnTo>
                      <a:pt x="223" y="232"/>
                    </a:lnTo>
                    <a:lnTo>
                      <a:pt x="206" y="232"/>
                    </a:lnTo>
                    <a:lnTo>
                      <a:pt x="191" y="232"/>
                    </a:lnTo>
                    <a:lnTo>
                      <a:pt x="177" y="232"/>
                    </a:lnTo>
                    <a:lnTo>
                      <a:pt x="164" y="232"/>
                    </a:lnTo>
                    <a:lnTo>
                      <a:pt x="164" y="223"/>
                    </a:lnTo>
                    <a:lnTo>
                      <a:pt x="164" y="214"/>
                    </a:lnTo>
                    <a:lnTo>
                      <a:pt x="155" y="214"/>
                    </a:lnTo>
                    <a:lnTo>
                      <a:pt x="146" y="214"/>
                    </a:lnTo>
                    <a:lnTo>
                      <a:pt x="146" y="198"/>
                    </a:lnTo>
                    <a:lnTo>
                      <a:pt x="146" y="185"/>
                    </a:lnTo>
                    <a:lnTo>
                      <a:pt x="138" y="177"/>
                    </a:lnTo>
                    <a:lnTo>
                      <a:pt x="135" y="174"/>
                    </a:lnTo>
                    <a:lnTo>
                      <a:pt x="126" y="174"/>
                    </a:lnTo>
                    <a:lnTo>
                      <a:pt x="117" y="174"/>
                    </a:lnTo>
                    <a:lnTo>
                      <a:pt x="113" y="165"/>
                    </a:lnTo>
                    <a:lnTo>
                      <a:pt x="109" y="157"/>
                    </a:lnTo>
                    <a:lnTo>
                      <a:pt x="107" y="150"/>
                    </a:lnTo>
                    <a:lnTo>
                      <a:pt x="106" y="145"/>
                    </a:lnTo>
                    <a:lnTo>
                      <a:pt x="117" y="144"/>
                    </a:lnTo>
                    <a:lnTo>
                      <a:pt x="127" y="144"/>
                    </a:lnTo>
                    <a:lnTo>
                      <a:pt x="130" y="145"/>
                    </a:lnTo>
                    <a:lnTo>
                      <a:pt x="132" y="147"/>
                    </a:lnTo>
                    <a:lnTo>
                      <a:pt x="134" y="151"/>
                    </a:lnTo>
                    <a:lnTo>
                      <a:pt x="135" y="156"/>
                    </a:lnTo>
                    <a:lnTo>
                      <a:pt x="147" y="156"/>
                    </a:lnTo>
                    <a:lnTo>
                      <a:pt x="164" y="156"/>
                    </a:lnTo>
                    <a:lnTo>
                      <a:pt x="164" y="165"/>
                    </a:lnTo>
                    <a:lnTo>
                      <a:pt x="164" y="174"/>
                    </a:lnTo>
                    <a:lnTo>
                      <a:pt x="195" y="174"/>
                    </a:lnTo>
                    <a:lnTo>
                      <a:pt x="226" y="174"/>
                    </a:lnTo>
                    <a:lnTo>
                      <a:pt x="258" y="174"/>
                    </a:lnTo>
                    <a:lnTo>
                      <a:pt x="292" y="174"/>
                    </a:lnTo>
                    <a:lnTo>
                      <a:pt x="292" y="165"/>
                    </a:lnTo>
                    <a:lnTo>
                      <a:pt x="292" y="156"/>
                    </a:lnTo>
                    <a:lnTo>
                      <a:pt x="301" y="156"/>
                    </a:lnTo>
                    <a:lnTo>
                      <a:pt x="310" y="156"/>
                    </a:lnTo>
                    <a:lnTo>
                      <a:pt x="309" y="168"/>
                    </a:lnTo>
                    <a:lnTo>
                      <a:pt x="309" y="177"/>
                    </a:lnTo>
                    <a:lnTo>
                      <a:pt x="310" y="181"/>
                    </a:lnTo>
                    <a:lnTo>
                      <a:pt x="312" y="183"/>
                    </a:lnTo>
                    <a:lnTo>
                      <a:pt x="316" y="185"/>
                    </a:lnTo>
                    <a:lnTo>
                      <a:pt x="321" y="185"/>
                    </a:lnTo>
                    <a:lnTo>
                      <a:pt x="321" y="203"/>
                    </a:lnTo>
                    <a:lnTo>
                      <a:pt x="321" y="221"/>
                    </a:lnTo>
                    <a:lnTo>
                      <a:pt x="321" y="240"/>
                    </a:lnTo>
                    <a:lnTo>
                      <a:pt x="321" y="261"/>
                    </a:lnTo>
                    <a:lnTo>
                      <a:pt x="327" y="262"/>
                    </a:lnTo>
                    <a:lnTo>
                      <a:pt x="335" y="265"/>
                    </a:lnTo>
                    <a:lnTo>
                      <a:pt x="343" y="268"/>
                    </a:lnTo>
                    <a:lnTo>
                      <a:pt x="351" y="273"/>
                    </a:lnTo>
                    <a:lnTo>
                      <a:pt x="347" y="277"/>
                    </a:lnTo>
                    <a:lnTo>
                      <a:pt x="343" y="281"/>
                    </a:lnTo>
                    <a:lnTo>
                      <a:pt x="341" y="286"/>
                    </a:lnTo>
                    <a:lnTo>
                      <a:pt x="340" y="290"/>
                    </a:lnTo>
                    <a:lnTo>
                      <a:pt x="339" y="303"/>
                    </a:lnTo>
                    <a:lnTo>
                      <a:pt x="339" y="312"/>
                    </a:lnTo>
                    <a:lnTo>
                      <a:pt x="340" y="315"/>
                    </a:lnTo>
                    <a:lnTo>
                      <a:pt x="342" y="318"/>
                    </a:lnTo>
                    <a:lnTo>
                      <a:pt x="346" y="320"/>
                    </a:lnTo>
                    <a:lnTo>
                      <a:pt x="351" y="320"/>
                    </a:lnTo>
                    <a:lnTo>
                      <a:pt x="352" y="329"/>
                    </a:lnTo>
                    <a:lnTo>
                      <a:pt x="352" y="339"/>
                    </a:lnTo>
                    <a:lnTo>
                      <a:pt x="351" y="343"/>
                    </a:lnTo>
                    <a:lnTo>
                      <a:pt x="349" y="346"/>
                    </a:lnTo>
                    <a:lnTo>
                      <a:pt x="345" y="348"/>
                    </a:lnTo>
                    <a:lnTo>
                      <a:pt x="340" y="349"/>
                    </a:lnTo>
                    <a:lnTo>
                      <a:pt x="340" y="361"/>
                    </a:lnTo>
                    <a:lnTo>
                      <a:pt x="340" y="378"/>
                    </a:lnTo>
                    <a:lnTo>
                      <a:pt x="330" y="378"/>
                    </a:lnTo>
                    <a:lnTo>
                      <a:pt x="321" y="378"/>
                    </a:lnTo>
                    <a:lnTo>
                      <a:pt x="322" y="389"/>
                    </a:lnTo>
                    <a:lnTo>
                      <a:pt x="322" y="403"/>
                    </a:lnTo>
                    <a:lnTo>
                      <a:pt x="321" y="409"/>
                    </a:lnTo>
                    <a:lnTo>
                      <a:pt x="319" y="414"/>
                    </a:lnTo>
                    <a:lnTo>
                      <a:pt x="317" y="416"/>
                    </a:lnTo>
                    <a:lnTo>
                      <a:pt x="315" y="417"/>
                    </a:lnTo>
                    <a:lnTo>
                      <a:pt x="313" y="418"/>
                    </a:lnTo>
                    <a:lnTo>
                      <a:pt x="310" y="419"/>
                    </a:lnTo>
                    <a:lnTo>
                      <a:pt x="310" y="428"/>
                    </a:lnTo>
                    <a:lnTo>
                      <a:pt x="310" y="440"/>
                    </a:lnTo>
                    <a:lnTo>
                      <a:pt x="310" y="452"/>
                    </a:lnTo>
                    <a:lnTo>
                      <a:pt x="310" y="465"/>
                    </a:lnTo>
                    <a:lnTo>
                      <a:pt x="301" y="465"/>
                    </a:lnTo>
                    <a:lnTo>
                      <a:pt x="292" y="465"/>
                    </a:lnTo>
                    <a:lnTo>
                      <a:pt x="292" y="492"/>
                    </a:lnTo>
                    <a:lnTo>
                      <a:pt x="292" y="521"/>
                    </a:lnTo>
                    <a:lnTo>
                      <a:pt x="292" y="551"/>
                    </a:lnTo>
                    <a:lnTo>
                      <a:pt x="292" y="581"/>
                    </a:lnTo>
                    <a:lnTo>
                      <a:pt x="276" y="581"/>
                    </a:lnTo>
                    <a:lnTo>
                      <a:pt x="263" y="581"/>
                    </a:lnTo>
                    <a:lnTo>
                      <a:pt x="264" y="572"/>
                    </a:lnTo>
                    <a:lnTo>
                      <a:pt x="264" y="562"/>
                    </a:lnTo>
                    <a:lnTo>
                      <a:pt x="263" y="558"/>
                    </a:lnTo>
                    <a:lnTo>
                      <a:pt x="261" y="555"/>
                    </a:lnTo>
                    <a:lnTo>
                      <a:pt x="257" y="553"/>
                    </a:lnTo>
                    <a:lnTo>
                      <a:pt x="252" y="552"/>
                    </a:lnTo>
                    <a:lnTo>
                      <a:pt x="252" y="531"/>
                    </a:lnTo>
                    <a:lnTo>
                      <a:pt x="252" y="509"/>
                    </a:lnTo>
                    <a:lnTo>
                      <a:pt x="252" y="487"/>
                    </a:lnTo>
                    <a:lnTo>
                      <a:pt x="252" y="465"/>
                    </a:lnTo>
                    <a:lnTo>
                      <a:pt x="235" y="465"/>
                    </a:lnTo>
                    <a:lnTo>
                      <a:pt x="223" y="465"/>
                    </a:lnTo>
                    <a:lnTo>
                      <a:pt x="222" y="479"/>
                    </a:lnTo>
                    <a:lnTo>
                      <a:pt x="222" y="492"/>
                    </a:lnTo>
                    <a:lnTo>
                      <a:pt x="223" y="498"/>
                    </a:lnTo>
                    <a:lnTo>
                      <a:pt x="225" y="502"/>
                    </a:lnTo>
                    <a:lnTo>
                      <a:pt x="227" y="504"/>
                    </a:lnTo>
                    <a:lnTo>
                      <a:pt x="229" y="505"/>
                    </a:lnTo>
                    <a:lnTo>
                      <a:pt x="231" y="506"/>
                    </a:lnTo>
                    <a:lnTo>
                      <a:pt x="234" y="506"/>
                    </a:lnTo>
                    <a:lnTo>
                      <a:pt x="234" y="528"/>
                    </a:lnTo>
                    <a:lnTo>
                      <a:pt x="234" y="549"/>
                    </a:lnTo>
                    <a:lnTo>
                      <a:pt x="234" y="571"/>
                    </a:lnTo>
                    <a:lnTo>
                      <a:pt x="234" y="593"/>
                    </a:lnTo>
                    <a:lnTo>
                      <a:pt x="226" y="593"/>
                    </a:lnTo>
                    <a:lnTo>
                      <a:pt x="223" y="5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04" name="Freeform 1244"/>
              <p:cNvSpPr>
                <a:spLocks/>
              </p:cNvSpPr>
              <p:nvPr/>
            </p:nvSpPr>
            <p:spPr bwMode="auto">
              <a:xfrm>
                <a:off x="1209" y="44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1"/>
                  </a:cxn>
                  <a:cxn ang="0">
                    <a:pos x="3" y="13"/>
                  </a:cxn>
                  <a:cxn ang="0">
                    <a:pos x="7" y="6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1"/>
                    </a:lnTo>
                    <a:lnTo>
                      <a:pt x="3" y="13"/>
                    </a:lnTo>
                    <a:lnTo>
                      <a:pt x="7" y="6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05" name="Freeform 1245"/>
              <p:cNvSpPr>
                <a:spLocks/>
              </p:cNvSpPr>
              <p:nvPr/>
            </p:nvSpPr>
            <p:spPr bwMode="auto">
              <a:xfrm>
                <a:off x="1214" y="44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06" name="Freeform 1246"/>
              <p:cNvSpPr>
                <a:spLocks/>
              </p:cNvSpPr>
              <p:nvPr/>
            </p:nvSpPr>
            <p:spPr bwMode="auto">
              <a:xfrm>
                <a:off x="1211" y="44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07" name="Freeform 1247"/>
              <p:cNvSpPr>
                <a:spLocks/>
              </p:cNvSpPr>
              <p:nvPr/>
            </p:nvSpPr>
            <p:spPr bwMode="auto">
              <a:xfrm>
                <a:off x="1335" y="44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08" name="Freeform 1248"/>
              <p:cNvSpPr>
                <a:spLocks/>
              </p:cNvSpPr>
              <p:nvPr/>
            </p:nvSpPr>
            <p:spPr bwMode="auto">
              <a:xfrm>
                <a:off x="1273" y="44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09" name="Freeform 1249"/>
              <p:cNvSpPr>
                <a:spLocks/>
              </p:cNvSpPr>
              <p:nvPr/>
            </p:nvSpPr>
            <p:spPr bwMode="auto">
              <a:xfrm>
                <a:off x="1279" y="44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10" name="Freeform 1250"/>
              <p:cNvSpPr>
                <a:spLocks/>
              </p:cNvSpPr>
              <p:nvPr/>
            </p:nvSpPr>
            <p:spPr bwMode="auto">
              <a:xfrm>
                <a:off x="1268" y="44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11" name="Freeform 1251"/>
              <p:cNvSpPr>
                <a:spLocks/>
              </p:cNvSpPr>
              <p:nvPr/>
            </p:nvSpPr>
            <p:spPr bwMode="auto">
              <a:xfrm>
                <a:off x="1338" y="446"/>
                <a:ext cx="1" cy="1"/>
              </a:xfrm>
              <a:custGeom>
                <a:avLst/>
                <a:gdLst/>
                <a:ahLst/>
                <a:cxnLst>
                  <a:cxn ang="0">
                    <a:pos x="29" y="46"/>
                  </a:cxn>
                  <a:cxn ang="0">
                    <a:pos x="29" y="37"/>
                  </a:cxn>
                  <a:cxn ang="0">
                    <a:pos x="29" y="29"/>
                  </a:cxn>
                  <a:cxn ang="0">
                    <a:pos x="21" y="24"/>
                  </a:cxn>
                  <a:cxn ang="0">
                    <a:pos x="13" y="21"/>
                  </a:cxn>
                  <a:cxn ang="0">
                    <a:pos x="6" y="18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2" y="0"/>
                  </a:cxn>
                  <a:cxn ang="0">
                    <a:pos x="24" y="12"/>
                  </a:cxn>
                  <a:cxn ang="0">
                    <a:pos x="41" y="29"/>
                  </a:cxn>
                  <a:cxn ang="0">
                    <a:pos x="37" y="33"/>
                  </a:cxn>
                  <a:cxn ang="0">
                    <a:pos x="33" y="37"/>
                  </a:cxn>
                  <a:cxn ang="0">
                    <a:pos x="30" y="42"/>
                  </a:cxn>
                  <a:cxn ang="0">
                    <a:pos x="29" y="46"/>
                  </a:cxn>
                </a:cxnLst>
                <a:rect l="0" t="0" r="r" b="b"/>
                <a:pathLst>
                  <a:path w="41" h="46">
                    <a:moveTo>
                      <a:pt x="29" y="46"/>
                    </a:moveTo>
                    <a:lnTo>
                      <a:pt x="29" y="37"/>
                    </a:lnTo>
                    <a:lnTo>
                      <a:pt x="29" y="29"/>
                    </a:lnTo>
                    <a:lnTo>
                      <a:pt x="21" y="24"/>
                    </a:lnTo>
                    <a:lnTo>
                      <a:pt x="13" y="21"/>
                    </a:lnTo>
                    <a:lnTo>
                      <a:pt x="6" y="18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24" y="12"/>
                    </a:lnTo>
                    <a:lnTo>
                      <a:pt x="41" y="29"/>
                    </a:lnTo>
                    <a:lnTo>
                      <a:pt x="37" y="33"/>
                    </a:lnTo>
                    <a:lnTo>
                      <a:pt x="33" y="37"/>
                    </a:lnTo>
                    <a:lnTo>
                      <a:pt x="30" y="42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12" name="Freeform 1252"/>
              <p:cNvSpPr>
                <a:spLocks/>
              </p:cNvSpPr>
              <p:nvPr/>
            </p:nvSpPr>
            <p:spPr bwMode="auto">
              <a:xfrm>
                <a:off x="1284" y="438"/>
                <a:ext cx="4" cy="8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0" y="293"/>
                  </a:cxn>
                  <a:cxn ang="0">
                    <a:pos x="9" y="280"/>
                  </a:cxn>
                  <a:cxn ang="0">
                    <a:pos x="17" y="267"/>
                  </a:cxn>
                  <a:cxn ang="0">
                    <a:pos x="17" y="243"/>
                  </a:cxn>
                  <a:cxn ang="0">
                    <a:pos x="30" y="234"/>
                  </a:cxn>
                  <a:cxn ang="0">
                    <a:pos x="46" y="217"/>
                  </a:cxn>
                  <a:cxn ang="0">
                    <a:pos x="46" y="196"/>
                  </a:cxn>
                  <a:cxn ang="0">
                    <a:pos x="47" y="188"/>
                  </a:cxn>
                  <a:cxn ang="0">
                    <a:pos x="54" y="179"/>
                  </a:cxn>
                  <a:cxn ang="0">
                    <a:pos x="58" y="158"/>
                  </a:cxn>
                  <a:cxn ang="0">
                    <a:pos x="58" y="130"/>
                  </a:cxn>
                  <a:cxn ang="0">
                    <a:pos x="62" y="112"/>
                  </a:cxn>
                  <a:cxn ang="0">
                    <a:pos x="71" y="106"/>
                  </a:cxn>
                  <a:cxn ang="0">
                    <a:pos x="88" y="105"/>
                  </a:cxn>
                  <a:cxn ang="0">
                    <a:pos x="105" y="96"/>
                  </a:cxn>
                  <a:cxn ang="0">
                    <a:pos x="112" y="81"/>
                  </a:cxn>
                  <a:cxn ang="0">
                    <a:pos x="126" y="76"/>
                  </a:cxn>
                  <a:cxn ang="0">
                    <a:pos x="134" y="61"/>
                  </a:cxn>
                  <a:cxn ang="0">
                    <a:pos x="135" y="40"/>
                  </a:cxn>
                  <a:cxn ang="0">
                    <a:pos x="139" y="32"/>
                  </a:cxn>
                  <a:cxn ang="0">
                    <a:pos x="143" y="30"/>
                  </a:cxn>
                  <a:cxn ang="0">
                    <a:pos x="146" y="13"/>
                  </a:cxn>
                  <a:cxn ang="0">
                    <a:pos x="158" y="0"/>
                  </a:cxn>
                  <a:cxn ang="0">
                    <a:pos x="176" y="15"/>
                  </a:cxn>
                  <a:cxn ang="0">
                    <a:pos x="175" y="37"/>
                  </a:cxn>
                  <a:cxn ang="0">
                    <a:pos x="171" y="44"/>
                  </a:cxn>
                  <a:cxn ang="0">
                    <a:pos x="166" y="47"/>
                  </a:cxn>
                  <a:cxn ang="0">
                    <a:pos x="164" y="59"/>
                  </a:cxn>
                  <a:cxn ang="0">
                    <a:pos x="155" y="76"/>
                  </a:cxn>
                  <a:cxn ang="0">
                    <a:pos x="147" y="85"/>
                  </a:cxn>
                  <a:cxn ang="0">
                    <a:pos x="146" y="99"/>
                  </a:cxn>
                  <a:cxn ang="0">
                    <a:pos x="140" y="104"/>
                  </a:cxn>
                  <a:cxn ang="0">
                    <a:pos x="134" y="117"/>
                  </a:cxn>
                  <a:cxn ang="0">
                    <a:pos x="126" y="134"/>
                  </a:cxn>
                  <a:cxn ang="0">
                    <a:pos x="116" y="146"/>
                  </a:cxn>
                  <a:cxn ang="0">
                    <a:pos x="112" y="164"/>
                  </a:cxn>
                  <a:cxn ang="0">
                    <a:pos x="105" y="170"/>
                  </a:cxn>
                  <a:cxn ang="0">
                    <a:pos x="96" y="175"/>
                  </a:cxn>
                  <a:cxn ang="0">
                    <a:pos x="83" y="179"/>
                  </a:cxn>
                  <a:cxn ang="0">
                    <a:pos x="76" y="188"/>
                  </a:cxn>
                  <a:cxn ang="0">
                    <a:pos x="75" y="205"/>
                  </a:cxn>
                  <a:cxn ang="0">
                    <a:pos x="67" y="223"/>
                  </a:cxn>
                  <a:cxn ang="0">
                    <a:pos x="52" y="229"/>
                  </a:cxn>
                  <a:cxn ang="0">
                    <a:pos x="46" y="246"/>
                  </a:cxn>
                  <a:cxn ang="0">
                    <a:pos x="38" y="263"/>
                  </a:cxn>
                  <a:cxn ang="0">
                    <a:pos x="30" y="277"/>
                  </a:cxn>
                  <a:cxn ang="0">
                    <a:pos x="29" y="299"/>
                  </a:cxn>
                  <a:cxn ang="0">
                    <a:pos x="25" y="306"/>
                  </a:cxn>
                  <a:cxn ang="0">
                    <a:pos x="20" y="309"/>
                  </a:cxn>
                  <a:cxn ang="0">
                    <a:pos x="17" y="321"/>
                  </a:cxn>
                  <a:cxn ang="0">
                    <a:pos x="9" y="338"/>
                  </a:cxn>
                </a:cxnLst>
                <a:rect l="0" t="0" r="r" b="b"/>
                <a:pathLst>
                  <a:path w="176" h="338">
                    <a:moveTo>
                      <a:pt x="0" y="338"/>
                    </a:moveTo>
                    <a:lnTo>
                      <a:pt x="0" y="322"/>
                    </a:lnTo>
                    <a:lnTo>
                      <a:pt x="0" y="307"/>
                    </a:lnTo>
                    <a:lnTo>
                      <a:pt x="0" y="293"/>
                    </a:lnTo>
                    <a:lnTo>
                      <a:pt x="0" y="280"/>
                    </a:lnTo>
                    <a:lnTo>
                      <a:pt x="9" y="280"/>
                    </a:lnTo>
                    <a:lnTo>
                      <a:pt x="17" y="280"/>
                    </a:lnTo>
                    <a:lnTo>
                      <a:pt x="17" y="267"/>
                    </a:lnTo>
                    <a:lnTo>
                      <a:pt x="17" y="255"/>
                    </a:lnTo>
                    <a:lnTo>
                      <a:pt x="17" y="243"/>
                    </a:lnTo>
                    <a:lnTo>
                      <a:pt x="17" y="234"/>
                    </a:lnTo>
                    <a:lnTo>
                      <a:pt x="30" y="234"/>
                    </a:lnTo>
                    <a:lnTo>
                      <a:pt x="46" y="234"/>
                    </a:lnTo>
                    <a:lnTo>
                      <a:pt x="46" y="217"/>
                    </a:lnTo>
                    <a:lnTo>
                      <a:pt x="46" y="205"/>
                    </a:lnTo>
                    <a:lnTo>
                      <a:pt x="46" y="196"/>
                    </a:lnTo>
                    <a:lnTo>
                      <a:pt x="46" y="192"/>
                    </a:lnTo>
                    <a:lnTo>
                      <a:pt x="47" y="188"/>
                    </a:lnTo>
                    <a:lnTo>
                      <a:pt x="50" y="183"/>
                    </a:lnTo>
                    <a:lnTo>
                      <a:pt x="54" y="179"/>
                    </a:lnTo>
                    <a:lnTo>
                      <a:pt x="58" y="175"/>
                    </a:lnTo>
                    <a:lnTo>
                      <a:pt x="58" y="158"/>
                    </a:lnTo>
                    <a:lnTo>
                      <a:pt x="58" y="143"/>
                    </a:lnTo>
                    <a:lnTo>
                      <a:pt x="58" y="130"/>
                    </a:lnTo>
                    <a:lnTo>
                      <a:pt x="58" y="116"/>
                    </a:lnTo>
                    <a:lnTo>
                      <a:pt x="62" y="112"/>
                    </a:lnTo>
                    <a:lnTo>
                      <a:pt x="67" y="109"/>
                    </a:lnTo>
                    <a:lnTo>
                      <a:pt x="71" y="106"/>
                    </a:lnTo>
                    <a:lnTo>
                      <a:pt x="75" y="105"/>
                    </a:lnTo>
                    <a:lnTo>
                      <a:pt x="88" y="105"/>
                    </a:lnTo>
                    <a:lnTo>
                      <a:pt x="104" y="105"/>
                    </a:lnTo>
                    <a:lnTo>
                      <a:pt x="105" y="96"/>
                    </a:lnTo>
                    <a:lnTo>
                      <a:pt x="108" y="88"/>
                    </a:lnTo>
                    <a:lnTo>
                      <a:pt x="112" y="81"/>
                    </a:lnTo>
                    <a:lnTo>
                      <a:pt x="116" y="76"/>
                    </a:lnTo>
                    <a:lnTo>
                      <a:pt x="126" y="76"/>
                    </a:lnTo>
                    <a:lnTo>
                      <a:pt x="134" y="76"/>
                    </a:lnTo>
                    <a:lnTo>
                      <a:pt x="134" y="61"/>
                    </a:lnTo>
                    <a:lnTo>
                      <a:pt x="134" y="46"/>
                    </a:lnTo>
                    <a:lnTo>
                      <a:pt x="135" y="40"/>
                    </a:lnTo>
                    <a:lnTo>
                      <a:pt x="137" y="34"/>
                    </a:lnTo>
                    <a:lnTo>
                      <a:pt x="139" y="32"/>
                    </a:lnTo>
                    <a:lnTo>
                      <a:pt x="141" y="31"/>
                    </a:lnTo>
                    <a:lnTo>
                      <a:pt x="143" y="30"/>
                    </a:lnTo>
                    <a:lnTo>
                      <a:pt x="146" y="29"/>
                    </a:lnTo>
                    <a:lnTo>
                      <a:pt x="146" y="13"/>
                    </a:lnTo>
                    <a:lnTo>
                      <a:pt x="146" y="0"/>
                    </a:lnTo>
                    <a:lnTo>
                      <a:pt x="158" y="0"/>
                    </a:lnTo>
                    <a:lnTo>
                      <a:pt x="175" y="0"/>
                    </a:lnTo>
                    <a:lnTo>
                      <a:pt x="176" y="15"/>
                    </a:lnTo>
                    <a:lnTo>
                      <a:pt x="176" y="30"/>
                    </a:lnTo>
                    <a:lnTo>
                      <a:pt x="175" y="37"/>
                    </a:lnTo>
                    <a:lnTo>
                      <a:pt x="173" y="42"/>
                    </a:lnTo>
                    <a:lnTo>
                      <a:pt x="171" y="44"/>
                    </a:lnTo>
                    <a:lnTo>
                      <a:pt x="169" y="46"/>
                    </a:lnTo>
                    <a:lnTo>
                      <a:pt x="166" y="47"/>
                    </a:lnTo>
                    <a:lnTo>
                      <a:pt x="164" y="47"/>
                    </a:lnTo>
                    <a:lnTo>
                      <a:pt x="164" y="59"/>
                    </a:lnTo>
                    <a:lnTo>
                      <a:pt x="164" y="76"/>
                    </a:lnTo>
                    <a:lnTo>
                      <a:pt x="155" y="76"/>
                    </a:lnTo>
                    <a:lnTo>
                      <a:pt x="146" y="76"/>
                    </a:lnTo>
                    <a:lnTo>
                      <a:pt x="147" y="85"/>
                    </a:lnTo>
                    <a:lnTo>
                      <a:pt x="147" y="95"/>
                    </a:lnTo>
                    <a:lnTo>
                      <a:pt x="146" y="99"/>
                    </a:lnTo>
                    <a:lnTo>
                      <a:pt x="144" y="102"/>
                    </a:lnTo>
                    <a:lnTo>
                      <a:pt x="140" y="104"/>
                    </a:lnTo>
                    <a:lnTo>
                      <a:pt x="134" y="105"/>
                    </a:lnTo>
                    <a:lnTo>
                      <a:pt x="134" y="117"/>
                    </a:lnTo>
                    <a:lnTo>
                      <a:pt x="134" y="134"/>
                    </a:lnTo>
                    <a:lnTo>
                      <a:pt x="126" y="134"/>
                    </a:lnTo>
                    <a:lnTo>
                      <a:pt x="116" y="134"/>
                    </a:lnTo>
                    <a:lnTo>
                      <a:pt x="116" y="146"/>
                    </a:lnTo>
                    <a:lnTo>
                      <a:pt x="116" y="163"/>
                    </a:lnTo>
                    <a:lnTo>
                      <a:pt x="112" y="164"/>
                    </a:lnTo>
                    <a:lnTo>
                      <a:pt x="108" y="167"/>
                    </a:lnTo>
                    <a:lnTo>
                      <a:pt x="105" y="170"/>
                    </a:lnTo>
                    <a:lnTo>
                      <a:pt x="104" y="175"/>
                    </a:lnTo>
                    <a:lnTo>
                      <a:pt x="96" y="175"/>
                    </a:lnTo>
                    <a:lnTo>
                      <a:pt x="87" y="175"/>
                    </a:lnTo>
                    <a:lnTo>
                      <a:pt x="83" y="179"/>
                    </a:lnTo>
                    <a:lnTo>
                      <a:pt x="79" y="183"/>
                    </a:lnTo>
                    <a:lnTo>
                      <a:pt x="76" y="188"/>
                    </a:lnTo>
                    <a:lnTo>
                      <a:pt x="75" y="192"/>
                    </a:lnTo>
                    <a:lnTo>
                      <a:pt x="75" y="205"/>
                    </a:lnTo>
                    <a:lnTo>
                      <a:pt x="75" y="222"/>
                    </a:lnTo>
                    <a:lnTo>
                      <a:pt x="67" y="223"/>
                    </a:lnTo>
                    <a:lnTo>
                      <a:pt x="59" y="226"/>
                    </a:lnTo>
                    <a:lnTo>
                      <a:pt x="52" y="229"/>
                    </a:lnTo>
                    <a:lnTo>
                      <a:pt x="46" y="234"/>
                    </a:lnTo>
                    <a:lnTo>
                      <a:pt x="46" y="246"/>
                    </a:lnTo>
                    <a:lnTo>
                      <a:pt x="46" y="263"/>
                    </a:lnTo>
                    <a:lnTo>
                      <a:pt x="38" y="263"/>
                    </a:lnTo>
                    <a:lnTo>
                      <a:pt x="29" y="263"/>
                    </a:lnTo>
                    <a:lnTo>
                      <a:pt x="30" y="277"/>
                    </a:lnTo>
                    <a:lnTo>
                      <a:pt x="30" y="292"/>
                    </a:lnTo>
                    <a:lnTo>
                      <a:pt x="29" y="299"/>
                    </a:lnTo>
                    <a:lnTo>
                      <a:pt x="26" y="304"/>
                    </a:lnTo>
                    <a:lnTo>
                      <a:pt x="25" y="306"/>
                    </a:lnTo>
                    <a:lnTo>
                      <a:pt x="23" y="308"/>
                    </a:lnTo>
                    <a:lnTo>
                      <a:pt x="20" y="309"/>
                    </a:lnTo>
                    <a:lnTo>
                      <a:pt x="17" y="309"/>
                    </a:lnTo>
                    <a:lnTo>
                      <a:pt x="17" y="321"/>
                    </a:lnTo>
                    <a:lnTo>
                      <a:pt x="17" y="338"/>
                    </a:lnTo>
                    <a:lnTo>
                      <a:pt x="9" y="338"/>
                    </a:lnTo>
                    <a:lnTo>
                      <a:pt x="0" y="3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13" name="Freeform 1253"/>
              <p:cNvSpPr>
                <a:spLocks/>
              </p:cNvSpPr>
              <p:nvPr/>
            </p:nvSpPr>
            <p:spPr bwMode="auto">
              <a:xfrm>
                <a:off x="1340" y="44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14" name="Freeform 1254"/>
              <p:cNvSpPr>
                <a:spLocks/>
              </p:cNvSpPr>
              <p:nvPr/>
            </p:nvSpPr>
            <p:spPr bwMode="auto">
              <a:xfrm>
                <a:off x="1280" y="445"/>
                <a:ext cx="2" cy="1"/>
              </a:xfrm>
              <a:custGeom>
                <a:avLst/>
                <a:gdLst/>
                <a:ahLst/>
                <a:cxnLst>
                  <a:cxn ang="0">
                    <a:pos x="17" y="46"/>
                  </a:cxn>
                  <a:cxn ang="0">
                    <a:pos x="17" y="2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26" y="17"/>
                  </a:cxn>
                  <a:cxn ang="0">
                    <a:pos x="35" y="17"/>
                  </a:cxn>
                  <a:cxn ang="0">
                    <a:pos x="46" y="17"/>
                  </a:cxn>
                  <a:cxn ang="0">
                    <a:pos x="58" y="17"/>
                  </a:cxn>
                  <a:cxn ang="0">
                    <a:pos x="58" y="29"/>
                  </a:cxn>
                  <a:cxn ang="0">
                    <a:pos x="58" y="46"/>
                  </a:cxn>
                  <a:cxn ang="0">
                    <a:pos x="46" y="46"/>
                  </a:cxn>
                  <a:cxn ang="0">
                    <a:pos x="35" y="46"/>
                  </a:cxn>
                  <a:cxn ang="0">
                    <a:pos x="26" y="46"/>
                  </a:cxn>
                  <a:cxn ang="0">
                    <a:pos x="17" y="46"/>
                  </a:cxn>
                </a:cxnLst>
                <a:rect l="0" t="0" r="r" b="b"/>
                <a:pathLst>
                  <a:path w="58" h="46">
                    <a:moveTo>
                      <a:pt x="17" y="46"/>
                    </a:moveTo>
                    <a:lnTo>
                      <a:pt x="17" y="2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26" y="17"/>
                    </a:lnTo>
                    <a:lnTo>
                      <a:pt x="35" y="17"/>
                    </a:lnTo>
                    <a:lnTo>
                      <a:pt x="46" y="17"/>
                    </a:lnTo>
                    <a:lnTo>
                      <a:pt x="58" y="17"/>
                    </a:lnTo>
                    <a:lnTo>
                      <a:pt x="58" y="29"/>
                    </a:lnTo>
                    <a:lnTo>
                      <a:pt x="58" y="46"/>
                    </a:lnTo>
                    <a:lnTo>
                      <a:pt x="46" y="46"/>
                    </a:lnTo>
                    <a:lnTo>
                      <a:pt x="35" y="46"/>
                    </a:lnTo>
                    <a:lnTo>
                      <a:pt x="26" y="46"/>
                    </a:lnTo>
                    <a:lnTo>
                      <a:pt x="17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15" name="Freeform 1255"/>
              <p:cNvSpPr>
                <a:spLocks/>
              </p:cNvSpPr>
              <p:nvPr/>
            </p:nvSpPr>
            <p:spPr bwMode="auto">
              <a:xfrm>
                <a:off x="1211" y="44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16" name="Freeform 1256"/>
              <p:cNvSpPr>
                <a:spLocks/>
              </p:cNvSpPr>
              <p:nvPr/>
            </p:nvSpPr>
            <p:spPr bwMode="auto">
              <a:xfrm>
                <a:off x="1280" y="440"/>
                <a:ext cx="4" cy="5"/>
              </a:xfrm>
              <a:custGeom>
                <a:avLst/>
                <a:gdLst/>
                <a:ahLst/>
                <a:cxnLst>
                  <a:cxn ang="0">
                    <a:pos x="58" y="159"/>
                  </a:cxn>
                  <a:cxn ang="0">
                    <a:pos x="50" y="147"/>
                  </a:cxn>
                  <a:cxn ang="0">
                    <a:pos x="41" y="155"/>
                  </a:cxn>
                  <a:cxn ang="0">
                    <a:pos x="24" y="164"/>
                  </a:cxn>
                  <a:cxn ang="0">
                    <a:pos x="12" y="155"/>
                  </a:cxn>
                  <a:cxn ang="0">
                    <a:pos x="11" y="141"/>
                  </a:cxn>
                  <a:cxn ang="0">
                    <a:pos x="6" y="136"/>
                  </a:cxn>
                  <a:cxn ang="0">
                    <a:pos x="1" y="131"/>
                  </a:cxn>
                  <a:cxn ang="0">
                    <a:pos x="8" y="122"/>
                  </a:cxn>
                  <a:cxn ang="0">
                    <a:pos x="12" y="91"/>
                  </a:cxn>
                  <a:cxn ang="0">
                    <a:pos x="12" y="41"/>
                  </a:cxn>
                  <a:cxn ang="0">
                    <a:pos x="21" y="18"/>
                  </a:cxn>
                  <a:cxn ang="0">
                    <a:pos x="29" y="9"/>
                  </a:cxn>
                  <a:cxn ang="0">
                    <a:pos x="41" y="0"/>
                  </a:cxn>
                  <a:cxn ang="0">
                    <a:pos x="58" y="9"/>
                  </a:cxn>
                  <a:cxn ang="0">
                    <a:pos x="72" y="17"/>
                  </a:cxn>
                  <a:cxn ang="0">
                    <a:pos x="91" y="18"/>
                  </a:cxn>
                  <a:cxn ang="0">
                    <a:pos x="96" y="22"/>
                  </a:cxn>
                  <a:cxn ang="0">
                    <a:pos x="99" y="27"/>
                  </a:cxn>
                  <a:cxn ang="0">
                    <a:pos x="108" y="29"/>
                  </a:cxn>
                  <a:cxn ang="0">
                    <a:pos x="116" y="38"/>
                  </a:cxn>
                  <a:cxn ang="0">
                    <a:pos x="125" y="47"/>
                  </a:cxn>
                  <a:cxn ang="0">
                    <a:pos x="146" y="47"/>
                  </a:cxn>
                  <a:cxn ang="0">
                    <a:pos x="158" y="38"/>
                  </a:cxn>
                  <a:cxn ang="0">
                    <a:pos x="167" y="29"/>
                  </a:cxn>
                  <a:cxn ang="0">
                    <a:pos x="175" y="38"/>
                  </a:cxn>
                  <a:cxn ang="0">
                    <a:pos x="171" y="48"/>
                  </a:cxn>
                  <a:cxn ang="0">
                    <a:pos x="162" y="54"/>
                  </a:cxn>
                  <a:cxn ang="0">
                    <a:pos x="141" y="59"/>
                  </a:cxn>
                  <a:cxn ang="0">
                    <a:pos x="112" y="59"/>
                  </a:cxn>
                  <a:cxn ang="0">
                    <a:pos x="99" y="67"/>
                  </a:cxn>
                  <a:cxn ang="0">
                    <a:pos x="108" y="76"/>
                  </a:cxn>
                  <a:cxn ang="0">
                    <a:pos x="116" y="88"/>
                  </a:cxn>
                  <a:cxn ang="0">
                    <a:pos x="100" y="105"/>
                  </a:cxn>
                  <a:cxn ang="0">
                    <a:pos x="87" y="96"/>
                  </a:cxn>
                  <a:cxn ang="0">
                    <a:pos x="71" y="88"/>
                  </a:cxn>
                  <a:cxn ang="0">
                    <a:pos x="58" y="96"/>
                  </a:cxn>
                  <a:cxn ang="0">
                    <a:pos x="46" y="104"/>
                  </a:cxn>
                  <a:cxn ang="0">
                    <a:pos x="34" y="105"/>
                  </a:cxn>
                  <a:cxn ang="0">
                    <a:pos x="30" y="111"/>
                  </a:cxn>
                  <a:cxn ang="0">
                    <a:pos x="42" y="118"/>
                  </a:cxn>
                  <a:cxn ang="0">
                    <a:pos x="71" y="118"/>
                  </a:cxn>
                  <a:cxn ang="0">
                    <a:pos x="87" y="127"/>
                  </a:cxn>
                  <a:cxn ang="0">
                    <a:pos x="87" y="151"/>
                  </a:cxn>
                  <a:cxn ang="0">
                    <a:pos x="79" y="165"/>
                  </a:cxn>
                  <a:cxn ang="0">
                    <a:pos x="64" y="171"/>
                  </a:cxn>
                </a:cxnLst>
                <a:rect l="0" t="0" r="r" b="b"/>
                <a:pathLst>
                  <a:path w="175" h="176">
                    <a:moveTo>
                      <a:pt x="58" y="176"/>
                    </a:moveTo>
                    <a:lnTo>
                      <a:pt x="58" y="159"/>
                    </a:lnTo>
                    <a:lnTo>
                      <a:pt x="58" y="147"/>
                    </a:lnTo>
                    <a:lnTo>
                      <a:pt x="50" y="147"/>
                    </a:lnTo>
                    <a:lnTo>
                      <a:pt x="41" y="147"/>
                    </a:lnTo>
                    <a:lnTo>
                      <a:pt x="41" y="155"/>
                    </a:lnTo>
                    <a:lnTo>
                      <a:pt x="41" y="164"/>
                    </a:lnTo>
                    <a:lnTo>
                      <a:pt x="24" y="164"/>
                    </a:lnTo>
                    <a:lnTo>
                      <a:pt x="12" y="164"/>
                    </a:lnTo>
                    <a:lnTo>
                      <a:pt x="12" y="155"/>
                    </a:lnTo>
                    <a:lnTo>
                      <a:pt x="13" y="145"/>
                    </a:lnTo>
                    <a:lnTo>
                      <a:pt x="11" y="141"/>
                    </a:lnTo>
                    <a:lnTo>
                      <a:pt x="9" y="138"/>
                    </a:lnTo>
                    <a:lnTo>
                      <a:pt x="6" y="136"/>
                    </a:lnTo>
                    <a:lnTo>
                      <a:pt x="0" y="135"/>
                    </a:lnTo>
                    <a:lnTo>
                      <a:pt x="1" y="131"/>
                    </a:lnTo>
                    <a:lnTo>
                      <a:pt x="4" y="126"/>
                    </a:lnTo>
                    <a:lnTo>
                      <a:pt x="8" y="122"/>
                    </a:lnTo>
                    <a:lnTo>
                      <a:pt x="12" y="118"/>
                    </a:lnTo>
                    <a:lnTo>
                      <a:pt x="12" y="91"/>
                    </a:lnTo>
                    <a:lnTo>
                      <a:pt x="12" y="65"/>
                    </a:lnTo>
                    <a:lnTo>
                      <a:pt x="12" y="41"/>
                    </a:lnTo>
                    <a:lnTo>
                      <a:pt x="12" y="18"/>
                    </a:lnTo>
                    <a:lnTo>
                      <a:pt x="21" y="18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8"/>
                    </a:lnTo>
                    <a:lnTo>
                      <a:pt x="72" y="17"/>
                    </a:lnTo>
                    <a:lnTo>
                      <a:pt x="85" y="17"/>
                    </a:lnTo>
                    <a:lnTo>
                      <a:pt x="91" y="18"/>
                    </a:lnTo>
                    <a:lnTo>
                      <a:pt x="95" y="20"/>
                    </a:lnTo>
                    <a:lnTo>
                      <a:pt x="96" y="22"/>
                    </a:lnTo>
                    <a:lnTo>
                      <a:pt x="98" y="24"/>
                    </a:lnTo>
                    <a:lnTo>
                      <a:pt x="99" y="27"/>
                    </a:lnTo>
                    <a:lnTo>
                      <a:pt x="99" y="29"/>
                    </a:lnTo>
                    <a:lnTo>
                      <a:pt x="108" y="29"/>
                    </a:lnTo>
                    <a:lnTo>
                      <a:pt x="116" y="29"/>
                    </a:lnTo>
                    <a:lnTo>
                      <a:pt x="116" y="38"/>
                    </a:lnTo>
                    <a:lnTo>
                      <a:pt x="116" y="47"/>
                    </a:lnTo>
                    <a:lnTo>
                      <a:pt x="125" y="47"/>
                    </a:lnTo>
                    <a:lnTo>
                      <a:pt x="135" y="47"/>
                    </a:lnTo>
                    <a:lnTo>
                      <a:pt x="146" y="47"/>
                    </a:lnTo>
                    <a:lnTo>
                      <a:pt x="158" y="47"/>
                    </a:lnTo>
                    <a:lnTo>
                      <a:pt x="158" y="38"/>
                    </a:lnTo>
                    <a:lnTo>
                      <a:pt x="158" y="29"/>
                    </a:lnTo>
                    <a:lnTo>
                      <a:pt x="167" y="29"/>
                    </a:lnTo>
                    <a:lnTo>
                      <a:pt x="175" y="29"/>
                    </a:lnTo>
                    <a:lnTo>
                      <a:pt x="175" y="38"/>
                    </a:lnTo>
                    <a:lnTo>
                      <a:pt x="175" y="47"/>
                    </a:lnTo>
                    <a:lnTo>
                      <a:pt x="171" y="48"/>
                    </a:lnTo>
                    <a:lnTo>
                      <a:pt x="167" y="51"/>
                    </a:lnTo>
                    <a:lnTo>
                      <a:pt x="162" y="54"/>
                    </a:lnTo>
                    <a:lnTo>
                      <a:pt x="158" y="59"/>
                    </a:lnTo>
                    <a:lnTo>
                      <a:pt x="141" y="59"/>
                    </a:lnTo>
                    <a:lnTo>
                      <a:pt x="126" y="59"/>
                    </a:lnTo>
                    <a:lnTo>
                      <a:pt x="112" y="59"/>
                    </a:lnTo>
                    <a:lnTo>
                      <a:pt x="99" y="59"/>
                    </a:lnTo>
                    <a:lnTo>
                      <a:pt x="99" y="67"/>
                    </a:lnTo>
                    <a:lnTo>
                      <a:pt x="99" y="76"/>
                    </a:lnTo>
                    <a:lnTo>
                      <a:pt x="108" y="76"/>
                    </a:lnTo>
                    <a:lnTo>
                      <a:pt x="116" y="76"/>
                    </a:lnTo>
                    <a:lnTo>
                      <a:pt x="116" y="88"/>
                    </a:lnTo>
                    <a:lnTo>
                      <a:pt x="116" y="105"/>
                    </a:lnTo>
                    <a:lnTo>
                      <a:pt x="100" y="105"/>
                    </a:lnTo>
                    <a:lnTo>
                      <a:pt x="87" y="105"/>
                    </a:lnTo>
                    <a:lnTo>
                      <a:pt x="87" y="96"/>
                    </a:lnTo>
                    <a:lnTo>
                      <a:pt x="87" y="88"/>
                    </a:lnTo>
                    <a:lnTo>
                      <a:pt x="71" y="88"/>
                    </a:lnTo>
                    <a:lnTo>
                      <a:pt x="58" y="88"/>
                    </a:lnTo>
                    <a:lnTo>
                      <a:pt x="58" y="96"/>
                    </a:lnTo>
                    <a:lnTo>
                      <a:pt x="58" y="105"/>
                    </a:lnTo>
                    <a:lnTo>
                      <a:pt x="46" y="104"/>
                    </a:lnTo>
                    <a:lnTo>
                      <a:pt x="37" y="104"/>
                    </a:lnTo>
                    <a:lnTo>
                      <a:pt x="34" y="105"/>
                    </a:lnTo>
                    <a:lnTo>
                      <a:pt x="31" y="107"/>
                    </a:lnTo>
                    <a:lnTo>
                      <a:pt x="30" y="111"/>
                    </a:lnTo>
                    <a:lnTo>
                      <a:pt x="29" y="118"/>
                    </a:lnTo>
                    <a:lnTo>
                      <a:pt x="42" y="118"/>
                    </a:lnTo>
                    <a:lnTo>
                      <a:pt x="56" y="118"/>
                    </a:lnTo>
                    <a:lnTo>
                      <a:pt x="71" y="118"/>
                    </a:lnTo>
                    <a:lnTo>
                      <a:pt x="87" y="118"/>
                    </a:lnTo>
                    <a:lnTo>
                      <a:pt x="87" y="127"/>
                    </a:lnTo>
                    <a:lnTo>
                      <a:pt x="87" y="139"/>
                    </a:lnTo>
                    <a:lnTo>
                      <a:pt x="87" y="151"/>
                    </a:lnTo>
                    <a:lnTo>
                      <a:pt x="87" y="164"/>
                    </a:lnTo>
                    <a:lnTo>
                      <a:pt x="79" y="165"/>
                    </a:lnTo>
                    <a:lnTo>
                      <a:pt x="71" y="168"/>
                    </a:lnTo>
                    <a:lnTo>
                      <a:pt x="64" y="171"/>
                    </a:lnTo>
                    <a:lnTo>
                      <a:pt x="58" y="1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17" name="Freeform 1257"/>
              <p:cNvSpPr>
                <a:spLocks/>
              </p:cNvSpPr>
              <p:nvPr/>
            </p:nvSpPr>
            <p:spPr bwMode="auto">
              <a:xfrm>
                <a:off x="1339" y="44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18" name="Freeform 1258"/>
              <p:cNvSpPr>
                <a:spLocks/>
              </p:cNvSpPr>
              <p:nvPr/>
            </p:nvSpPr>
            <p:spPr bwMode="auto">
              <a:xfrm>
                <a:off x="1209" y="442"/>
                <a:ext cx="1" cy="1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12" y="29"/>
                  </a:cxn>
                  <a:cxn ang="0">
                    <a:pos x="12" y="42"/>
                  </a:cxn>
                  <a:cxn ang="0">
                    <a:pos x="9" y="42"/>
                  </a:cxn>
                  <a:cxn ang="0">
                    <a:pos x="0" y="42"/>
                  </a:cxn>
                </a:cxnLst>
                <a:rect l="0" t="0" r="r" b="b"/>
                <a:pathLst>
                  <a:path w="12" h="42">
                    <a:moveTo>
                      <a:pt x="0" y="42"/>
                    </a:moveTo>
                    <a:lnTo>
                      <a:pt x="0" y="32"/>
                    </a:lnTo>
                    <a:lnTo>
                      <a:pt x="0" y="2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12" y="29"/>
                    </a:lnTo>
                    <a:lnTo>
                      <a:pt x="12" y="42"/>
                    </a:lnTo>
                    <a:lnTo>
                      <a:pt x="9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19" name="Freeform 1259"/>
              <p:cNvSpPr>
                <a:spLocks/>
              </p:cNvSpPr>
              <p:nvPr/>
            </p:nvSpPr>
            <p:spPr bwMode="auto">
              <a:xfrm>
                <a:off x="1208" y="442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3"/>
                  </a:cxn>
                  <a:cxn ang="0">
                    <a:pos x="0" y="1"/>
                  </a:cxn>
                  <a:cxn ang="0">
                    <a:pos x="11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6" y="3"/>
                  </a:cxn>
                  <a:cxn ang="0">
                    <a:pos x="28" y="7"/>
                  </a:cxn>
                  <a:cxn ang="0">
                    <a:pos x="29" y="13"/>
                  </a:cxn>
                  <a:cxn ang="0">
                    <a:pos x="20" y="13"/>
                  </a:cxn>
                  <a:cxn ang="0">
                    <a:pos x="11" y="13"/>
                  </a:cxn>
                  <a:cxn ang="0">
                    <a:pos x="7" y="17"/>
                  </a:cxn>
                  <a:cxn ang="0">
                    <a:pos x="3" y="21"/>
                  </a:cxn>
                  <a:cxn ang="0">
                    <a:pos x="1" y="26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13"/>
                    </a:lnTo>
                    <a:lnTo>
                      <a:pt x="0" y="1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6" y="3"/>
                    </a:lnTo>
                    <a:lnTo>
                      <a:pt x="28" y="7"/>
                    </a:lnTo>
                    <a:lnTo>
                      <a:pt x="29" y="13"/>
                    </a:lnTo>
                    <a:lnTo>
                      <a:pt x="20" y="13"/>
                    </a:lnTo>
                    <a:lnTo>
                      <a:pt x="11" y="13"/>
                    </a:lnTo>
                    <a:lnTo>
                      <a:pt x="7" y="17"/>
                    </a:lnTo>
                    <a:lnTo>
                      <a:pt x="3" y="21"/>
                    </a:lnTo>
                    <a:lnTo>
                      <a:pt x="1" y="26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20" name="Freeform 1260"/>
              <p:cNvSpPr>
                <a:spLocks/>
              </p:cNvSpPr>
              <p:nvPr/>
            </p:nvSpPr>
            <p:spPr bwMode="auto">
              <a:xfrm>
                <a:off x="1269" y="44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21" name="Freeform 1261"/>
              <p:cNvSpPr>
                <a:spLocks/>
              </p:cNvSpPr>
              <p:nvPr/>
            </p:nvSpPr>
            <p:spPr bwMode="auto">
              <a:xfrm>
                <a:off x="1210" y="44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22" name="Freeform 1262"/>
              <p:cNvSpPr>
                <a:spLocks/>
              </p:cNvSpPr>
              <p:nvPr/>
            </p:nvSpPr>
            <p:spPr bwMode="auto">
              <a:xfrm>
                <a:off x="1336" y="44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23" name="Freeform 1263"/>
              <p:cNvSpPr>
                <a:spLocks/>
              </p:cNvSpPr>
              <p:nvPr/>
            </p:nvSpPr>
            <p:spPr bwMode="auto">
              <a:xfrm>
                <a:off x="1269" y="44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24" name="Freeform 1264"/>
              <p:cNvSpPr>
                <a:spLocks/>
              </p:cNvSpPr>
              <p:nvPr/>
            </p:nvSpPr>
            <p:spPr bwMode="auto">
              <a:xfrm>
                <a:off x="1207" y="44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2"/>
                  </a:cxn>
                  <a:cxn ang="0">
                    <a:pos x="7" y="19"/>
                  </a:cxn>
                  <a:cxn ang="0">
                    <a:pos x="11" y="18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2"/>
                    </a:lnTo>
                    <a:lnTo>
                      <a:pt x="7" y="19"/>
                    </a:lnTo>
                    <a:lnTo>
                      <a:pt x="11" y="18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25" name="Freeform 1265"/>
              <p:cNvSpPr>
                <a:spLocks/>
              </p:cNvSpPr>
              <p:nvPr/>
            </p:nvSpPr>
            <p:spPr bwMode="auto">
              <a:xfrm>
                <a:off x="1270" y="44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4"/>
                  </a:cxn>
                  <a:cxn ang="0">
                    <a:pos x="1" y="9"/>
                  </a:cxn>
                  <a:cxn ang="0">
                    <a:pos x="3" y="5"/>
                  </a:cxn>
                  <a:cxn ang="0">
                    <a:pos x="6" y="0"/>
                  </a:cxn>
                  <a:cxn ang="0">
                    <a:pos x="15" y="0"/>
                  </a:cxn>
                  <a:cxn ang="0">
                    <a:pos x="24" y="0"/>
                  </a:cxn>
                  <a:cxn ang="0">
                    <a:pos x="35" y="0"/>
                  </a:cxn>
                  <a:cxn ang="0">
                    <a:pos x="47" y="0"/>
                  </a:cxn>
                  <a:cxn ang="0">
                    <a:pos x="47" y="9"/>
                  </a:cxn>
                  <a:cxn ang="0">
                    <a:pos x="47" y="18"/>
                  </a:cxn>
                  <a:cxn ang="0">
                    <a:pos x="34" y="18"/>
                  </a:cxn>
                  <a:cxn ang="0">
                    <a:pos x="21" y="18"/>
                  </a:cxn>
                  <a:cxn ang="0">
                    <a:pos x="10" y="18"/>
                  </a:cxn>
                  <a:cxn ang="0">
                    <a:pos x="0" y="18"/>
                  </a:cxn>
                </a:cxnLst>
                <a:rect l="0" t="0" r="r" b="b"/>
                <a:pathLst>
                  <a:path w="47" h="18">
                    <a:moveTo>
                      <a:pt x="0" y="18"/>
                    </a:moveTo>
                    <a:lnTo>
                      <a:pt x="1" y="14"/>
                    </a:lnTo>
                    <a:lnTo>
                      <a:pt x="1" y="9"/>
                    </a:lnTo>
                    <a:lnTo>
                      <a:pt x="3" y="5"/>
                    </a:lnTo>
                    <a:lnTo>
                      <a:pt x="6" y="0"/>
                    </a:lnTo>
                    <a:lnTo>
                      <a:pt x="15" y="0"/>
                    </a:lnTo>
                    <a:lnTo>
                      <a:pt x="24" y="0"/>
                    </a:lnTo>
                    <a:lnTo>
                      <a:pt x="35" y="0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7" y="18"/>
                    </a:lnTo>
                    <a:lnTo>
                      <a:pt x="34" y="18"/>
                    </a:lnTo>
                    <a:lnTo>
                      <a:pt x="21" y="18"/>
                    </a:lnTo>
                    <a:lnTo>
                      <a:pt x="1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26" name="Freeform 1266"/>
              <p:cNvSpPr>
                <a:spLocks/>
              </p:cNvSpPr>
              <p:nvPr/>
            </p:nvSpPr>
            <p:spPr bwMode="auto">
              <a:xfrm>
                <a:off x="1336" y="439"/>
                <a:ext cx="1" cy="1"/>
              </a:xfrm>
              <a:custGeom>
                <a:avLst/>
                <a:gdLst/>
                <a:ahLst/>
                <a:cxnLst>
                  <a:cxn ang="0">
                    <a:pos x="17" y="40"/>
                  </a:cxn>
                  <a:cxn ang="0">
                    <a:pos x="17" y="24"/>
                  </a:cxn>
                  <a:cxn ang="0">
                    <a:pos x="17" y="11"/>
                  </a:cxn>
                  <a:cxn ang="0">
                    <a:pos x="13" y="7"/>
                  </a:cxn>
                  <a:cxn ang="0">
                    <a:pos x="8" y="3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3"/>
                  </a:cxn>
                  <a:cxn ang="0">
                    <a:pos x="20" y="7"/>
                  </a:cxn>
                  <a:cxn ang="0">
                    <a:pos x="29" y="11"/>
                  </a:cxn>
                  <a:cxn ang="0">
                    <a:pos x="29" y="21"/>
                  </a:cxn>
                  <a:cxn ang="0">
                    <a:pos x="30" y="30"/>
                  </a:cxn>
                  <a:cxn ang="0">
                    <a:pos x="28" y="34"/>
                  </a:cxn>
                  <a:cxn ang="0">
                    <a:pos x="26" y="38"/>
                  </a:cxn>
                  <a:cxn ang="0">
                    <a:pos x="23" y="40"/>
                  </a:cxn>
                  <a:cxn ang="0">
                    <a:pos x="17" y="40"/>
                  </a:cxn>
                </a:cxnLst>
                <a:rect l="0" t="0" r="r" b="b"/>
                <a:pathLst>
                  <a:path w="30" h="40">
                    <a:moveTo>
                      <a:pt x="17" y="40"/>
                    </a:moveTo>
                    <a:lnTo>
                      <a:pt x="17" y="24"/>
                    </a:lnTo>
                    <a:lnTo>
                      <a:pt x="17" y="11"/>
                    </a:lnTo>
                    <a:lnTo>
                      <a:pt x="13" y="7"/>
                    </a:lnTo>
                    <a:lnTo>
                      <a:pt x="8" y="3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3"/>
                    </a:lnTo>
                    <a:lnTo>
                      <a:pt x="20" y="7"/>
                    </a:lnTo>
                    <a:lnTo>
                      <a:pt x="29" y="11"/>
                    </a:lnTo>
                    <a:lnTo>
                      <a:pt x="29" y="21"/>
                    </a:lnTo>
                    <a:lnTo>
                      <a:pt x="30" y="30"/>
                    </a:lnTo>
                    <a:lnTo>
                      <a:pt x="28" y="34"/>
                    </a:lnTo>
                    <a:lnTo>
                      <a:pt x="26" y="38"/>
                    </a:lnTo>
                    <a:lnTo>
                      <a:pt x="23" y="40"/>
                    </a:lnTo>
                    <a:lnTo>
                      <a:pt x="17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27" name="Freeform 1267"/>
              <p:cNvSpPr>
                <a:spLocks/>
              </p:cNvSpPr>
              <p:nvPr/>
            </p:nvSpPr>
            <p:spPr bwMode="auto">
              <a:xfrm>
                <a:off x="1206" y="44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28" name="Freeform 1268"/>
              <p:cNvSpPr>
                <a:spLocks/>
              </p:cNvSpPr>
              <p:nvPr/>
            </p:nvSpPr>
            <p:spPr bwMode="auto">
              <a:xfrm>
                <a:off x="1281" y="439"/>
                <a:ext cx="3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13" y="18"/>
                  </a:cxn>
                  <a:cxn ang="0">
                    <a:pos x="29" y="18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42" y="0"/>
                  </a:cxn>
                  <a:cxn ang="0">
                    <a:pos x="56" y="0"/>
                  </a:cxn>
                  <a:cxn ang="0">
                    <a:pos x="72" y="0"/>
                  </a:cxn>
                  <a:cxn ang="0">
                    <a:pos x="88" y="0"/>
                  </a:cxn>
                  <a:cxn ang="0">
                    <a:pos x="88" y="9"/>
                  </a:cxn>
                  <a:cxn ang="0">
                    <a:pos x="88" y="18"/>
                  </a:cxn>
                  <a:cxn ang="0">
                    <a:pos x="100" y="17"/>
                  </a:cxn>
                  <a:cxn ang="0">
                    <a:pos x="109" y="17"/>
                  </a:cxn>
                  <a:cxn ang="0">
                    <a:pos x="113" y="18"/>
                  </a:cxn>
                  <a:cxn ang="0">
                    <a:pos x="115" y="20"/>
                  </a:cxn>
                  <a:cxn ang="0">
                    <a:pos x="117" y="24"/>
                  </a:cxn>
                  <a:cxn ang="0">
                    <a:pos x="117" y="29"/>
                  </a:cxn>
                  <a:cxn ang="0">
                    <a:pos x="87" y="29"/>
                  </a:cxn>
                  <a:cxn ang="0">
                    <a:pos x="56" y="29"/>
                  </a:cxn>
                  <a:cxn ang="0">
                    <a:pos x="27" y="29"/>
                  </a:cxn>
                  <a:cxn ang="0">
                    <a:pos x="0" y="29"/>
                  </a:cxn>
                </a:cxnLst>
                <a:rect l="0" t="0" r="r" b="b"/>
                <a:pathLst>
                  <a:path w="117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13" y="18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42" y="0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88" y="0"/>
                    </a:lnTo>
                    <a:lnTo>
                      <a:pt x="88" y="9"/>
                    </a:lnTo>
                    <a:lnTo>
                      <a:pt x="88" y="18"/>
                    </a:lnTo>
                    <a:lnTo>
                      <a:pt x="100" y="17"/>
                    </a:lnTo>
                    <a:lnTo>
                      <a:pt x="109" y="17"/>
                    </a:lnTo>
                    <a:lnTo>
                      <a:pt x="113" y="18"/>
                    </a:lnTo>
                    <a:lnTo>
                      <a:pt x="115" y="20"/>
                    </a:lnTo>
                    <a:lnTo>
                      <a:pt x="117" y="24"/>
                    </a:lnTo>
                    <a:lnTo>
                      <a:pt x="117" y="29"/>
                    </a:lnTo>
                    <a:lnTo>
                      <a:pt x="87" y="29"/>
                    </a:lnTo>
                    <a:lnTo>
                      <a:pt x="56" y="29"/>
                    </a:lnTo>
                    <a:lnTo>
                      <a:pt x="2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29" name="Freeform 1269"/>
              <p:cNvSpPr>
                <a:spLocks/>
              </p:cNvSpPr>
              <p:nvPr/>
            </p:nvSpPr>
            <p:spPr bwMode="auto">
              <a:xfrm>
                <a:off x="1339" y="43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30" name="Freeform 1270"/>
              <p:cNvSpPr>
                <a:spLocks/>
              </p:cNvSpPr>
              <p:nvPr/>
            </p:nvSpPr>
            <p:spPr bwMode="auto">
              <a:xfrm>
                <a:off x="1262" y="436"/>
                <a:ext cx="2" cy="3"/>
              </a:xfrm>
              <a:custGeom>
                <a:avLst/>
                <a:gdLst/>
                <a:ahLst/>
                <a:cxnLst>
                  <a:cxn ang="0">
                    <a:pos x="70" y="145"/>
                  </a:cxn>
                  <a:cxn ang="0">
                    <a:pos x="70" y="136"/>
                  </a:cxn>
                  <a:cxn ang="0">
                    <a:pos x="70" y="127"/>
                  </a:cxn>
                  <a:cxn ang="0">
                    <a:pos x="53" y="127"/>
                  </a:cxn>
                  <a:cxn ang="0">
                    <a:pos x="41" y="127"/>
                  </a:cxn>
                  <a:cxn ang="0">
                    <a:pos x="33" y="119"/>
                  </a:cxn>
                  <a:cxn ang="0">
                    <a:pos x="30" y="116"/>
                  </a:cxn>
                  <a:cxn ang="0">
                    <a:pos x="30" y="107"/>
                  </a:cxn>
                  <a:cxn ang="0">
                    <a:pos x="30" y="98"/>
                  </a:cxn>
                  <a:cxn ang="0">
                    <a:pos x="21" y="94"/>
                  </a:cxn>
                  <a:cxn ang="0">
                    <a:pos x="13" y="90"/>
                  </a:cxn>
                  <a:cxn ang="0">
                    <a:pos x="6" y="88"/>
                  </a:cxn>
                  <a:cxn ang="0">
                    <a:pos x="1" y="87"/>
                  </a:cxn>
                  <a:cxn ang="0">
                    <a:pos x="0" y="75"/>
                  </a:cxn>
                  <a:cxn ang="0">
                    <a:pos x="0" y="66"/>
                  </a:cxn>
                  <a:cxn ang="0">
                    <a:pos x="1" y="62"/>
                  </a:cxn>
                  <a:cxn ang="0">
                    <a:pos x="3" y="60"/>
                  </a:cxn>
                  <a:cxn ang="0">
                    <a:pos x="7" y="58"/>
                  </a:cxn>
                  <a:cxn ang="0">
                    <a:pos x="12" y="58"/>
                  </a:cxn>
                  <a:cxn ang="0">
                    <a:pos x="8" y="53"/>
                  </a:cxn>
                  <a:cxn ang="0">
                    <a:pos x="4" y="49"/>
                  </a:cxn>
                  <a:cxn ang="0">
                    <a:pos x="2" y="45"/>
                  </a:cxn>
                  <a:cxn ang="0">
                    <a:pos x="1" y="40"/>
                  </a:cxn>
                  <a:cxn ang="0">
                    <a:pos x="1" y="28"/>
                  </a:cxn>
                  <a:cxn ang="0">
                    <a:pos x="1" y="18"/>
                  </a:cxn>
                  <a:cxn ang="0">
                    <a:pos x="1" y="9"/>
                  </a:cxn>
                  <a:cxn ang="0">
                    <a:pos x="1" y="0"/>
                  </a:cxn>
                  <a:cxn ang="0">
                    <a:pos x="4" y="3"/>
                  </a:cxn>
                  <a:cxn ang="0">
                    <a:pos x="12" y="11"/>
                  </a:cxn>
                  <a:cxn ang="0">
                    <a:pos x="24" y="11"/>
                  </a:cxn>
                  <a:cxn ang="0">
                    <a:pos x="41" y="11"/>
                  </a:cxn>
                  <a:cxn ang="0">
                    <a:pos x="41" y="21"/>
                  </a:cxn>
                  <a:cxn ang="0">
                    <a:pos x="41" y="32"/>
                  </a:cxn>
                  <a:cxn ang="0">
                    <a:pos x="41" y="45"/>
                  </a:cxn>
                  <a:cxn ang="0">
                    <a:pos x="41" y="58"/>
                  </a:cxn>
                  <a:cxn ang="0">
                    <a:pos x="29" y="57"/>
                  </a:cxn>
                  <a:cxn ang="0">
                    <a:pos x="20" y="57"/>
                  </a:cxn>
                  <a:cxn ang="0">
                    <a:pos x="17" y="58"/>
                  </a:cxn>
                  <a:cxn ang="0">
                    <a:pos x="14" y="60"/>
                  </a:cxn>
                  <a:cxn ang="0">
                    <a:pos x="13" y="64"/>
                  </a:cxn>
                  <a:cxn ang="0">
                    <a:pos x="12" y="69"/>
                  </a:cxn>
                  <a:cxn ang="0">
                    <a:pos x="21" y="69"/>
                  </a:cxn>
                  <a:cxn ang="0">
                    <a:pos x="30" y="69"/>
                  </a:cxn>
                  <a:cxn ang="0">
                    <a:pos x="31" y="75"/>
                  </a:cxn>
                  <a:cxn ang="0">
                    <a:pos x="33" y="82"/>
                  </a:cxn>
                  <a:cxn ang="0">
                    <a:pos x="37" y="90"/>
                  </a:cxn>
                  <a:cxn ang="0">
                    <a:pos x="41" y="98"/>
                  </a:cxn>
                  <a:cxn ang="0">
                    <a:pos x="50" y="98"/>
                  </a:cxn>
                  <a:cxn ang="0">
                    <a:pos x="59" y="98"/>
                  </a:cxn>
                  <a:cxn ang="0">
                    <a:pos x="59" y="107"/>
                  </a:cxn>
                  <a:cxn ang="0">
                    <a:pos x="59" y="116"/>
                  </a:cxn>
                  <a:cxn ang="0">
                    <a:pos x="71" y="116"/>
                  </a:cxn>
                  <a:cxn ang="0">
                    <a:pos x="89" y="116"/>
                  </a:cxn>
                  <a:cxn ang="0">
                    <a:pos x="89" y="128"/>
                  </a:cxn>
                  <a:cxn ang="0">
                    <a:pos x="89" y="145"/>
                  </a:cxn>
                  <a:cxn ang="0">
                    <a:pos x="80" y="145"/>
                  </a:cxn>
                  <a:cxn ang="0">
                    <a:pos x="70" y="145"/>
                  </a:cxn>
                </a:cxnLst>
                <a:rect l="0" t="0" r="r" b="b"/>
                <a:pathLst>
                  <a:path w="89" h="145">
                    <a:moveTo>
                      <a:pt x="70" y="145"/>
                    </a:moveTo>
                    <a:lnTo>
                      <a:pt x="70" y="136"/>
                    </a:lnTo>
                    <a:lnTo>
                      <a:pt x="70" y="127"/>
                    </a:lnTo>
                    <a:lnTo>
                      <a:pt x="53" y="127"/>
                    </a:lnTo>
                    <a:lnTo>
                      <a:pt x="41" y="127"/>
                    </a:lnTo>
                    <a:lnTo>
                      <a:pt x="33" y="119"/>
                    </a:lnTo>
                    <a:lnTo>
                      <a:pt x="30" y="116"/>
                    </a:lnTo>
                    <a:lnTo>
                      <a:pt x="30" y="107"/>
                    </a:lnTo>
                    <a:lnTo>
                      <a:pt x="30" y="98"/>
                    </a:lnTo>
                    <a:lnTo>
                      <a:pt x="21" y="94"/>
                    </a:lnTo>
                    <a:lnTo>
                      <a:pt x="13" y="90"/>
                    </a:lnTo>
                    <a:lnTo>
                      <a:pt x="6" y="88"/>
                    </a:lnTo>
                    <a:lnTo>
                      <a:pt x="1" y="87"/>
                    </a:lnTo>
                    <a:lnTo>
                      <a:pt x="0" y="75"/>
                    </a:lnTo>
                    <a:lnTo>
                      <a:pt x="0" y="66"/>
                    </a:lnTo>
                    <a:lnTo>
                      <a:pt x="1" y="62"/>
                    </a:lnTo>
                    <a:lnTo>
                      <a:pt x="3" y="60"/>
                    </a:lnTo>
                    <a:lnTo>
                      <a:pt x="7" y="58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4" y="49"/>
                    </a:lnTo>
                    <a:lnTo>
                      <a:pt x="2" y="45"/>
                    </a:lnTo>
                    <a:lnTo>
                      <a:pt x="1" y="40"/>
                    </a:lnTo>
                    <a:lnTo>
                      <a:pt x="1" y="28"/>
                    </a:lnTo>
                    <a:lnTo>
                      <a:pt x="1" y="18"/>
                    </a:lnTo>
                    <a:lnTo>
                      <a:pt x="1" y="9"/>
                    </a:lnTo>
                    <a:lnTo>
                      <a:pt x="1" y="0"/>
                    </a:lnTo>
                    <a:lnTo>
                      <a:pt x="4" y="3"/>
                    </a:lnTo>
                    <a:lnTo>
                      <a:pt x="12" y="11"/>
                    </a:lnTo>
                    <a:lnTo>
                      <a:pt x="24" y="11"/>
                    </a:lnTo>
                    <a:lnTo>
                      <a:pt x="41" y="11"/>
                    </a:lnTo>
                    <a:lnTo>
                      <a:pt x="41" y="21"/>
                    </a:lnTo>
                    <a:lnTo>
                      <a:pt x="41" y="32"/>
                    </a:lnTo>
                    <a:lnTo>
                      <a:pt x="41" y="45"/>
                    </a:lnTo>
                    <a:lnTo>
                      <a:pt x="41" y="58"/>
                    </a:lnTo>
                    <a:lnTo>
                      <a:pt x="29" y="57"/>
                    </a:lnTo>
                    <a:lnTo>
                      <a:pt x="20" y="57"/>
                    </a:lnTo>
                    <a:lnTo>
                      <a:pt x="17" y="58"/>
                    </a:lnTo>
                    <a:lnTo>
                      <a:pt x="14" y="60"/>
                    </a:lnTo>
                    <a:lnTo>
                      <a:pt x="13" y="64"/>
                    </a:lnTo>
                    <a:lnTo>
                      <a:pt x="12" y="69"/>
                    </a:lnTo>
                    <a:lnTo>
                      <a:pt x="21" y="69"/>
                    </a:lnTo>
                    <a:lnTo>
                      <a:pt x="30" y="69"/>
                    </a:lnTo>
                    <a:lnTo>
                      <a:pt x="31" y="75"/>
                    </a:lnTo>
                    <a:lnTo>
                      <a:pt x="33" y="82"/>
                    </a:lnTo>
                    <a:lnTo>
                      <a:pt x="37" y="90"/>
                    </a:lnTo>
                    <a:lnTo>
                      <a:pt x="41" y="98"/>
                    </a:lnTo>
                    <a:lnTo>
                      <a:pt x="50" y="98"/>
                    </a:lnTo>
                    <a:lnTo>
                      <a:pt x="59" y="98"/>
                    </a:lnTo>
                    <a:lnTo>
                      <a:pt x="59" y="107"/>
                    </a:lnTo>
                    <a:lnTo>
                      <a:pt x="59" y="116"/>
                    </a:lnTo>
                    <a:lnTo>
                      <a:pt x="71" y="116"/>
                    </a:lnTo>
                    <a:lnTo>
                      <a:pt x="89" y="116"/>
                    </a:lnTo>
                    <a:lnTo>
                      <a:pt x="89" y="128"/>
                    </a:lnTo>
                    <a:lnTo>
                      <a:pt x="89" y="145"/>
                    </a:lnTo>
                    <a:lnTo>
                      <a:pt x="80" y="145"/>
                    </a:lnTo>
                    <a:lnTo>
                      <a:pt x="7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31" name="Freeform 1271"/>
              <p:cNvSpPr>
                <a:spLocks/>
              </p:cNvSpPr>
              <p:nvPr/>
            </p:nvSpPr>
            <p:spPr bwMode="auto">
              <a:xfrm>
                <a:off x="1278" y="43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27" y="0"/>
                  </a:cxn>
                  <a:cxn ang="0">
                    <a:pos x="32" y="1"/>
                  </a:cxn>
                  <a:cxn ang="0">
                    <a:pos x="38" y="3"/>
                  </a:cxn>
                  <a:cxn ang="0">
                    <a:pos x="39" y="5"/>
                  </a:cxn>
                  <a:cxn ang="0">
                    <a:pos x="41" y="7"/>
                  </a:cxn>
                  <a:cxn ang="0">
                    <a:pos x="41" y="9"/>
                  </a:cxn>
                  <a:cxn ang="0">
                    <a:pos x="42" y="12"/>
                  </a:cxn>
                  <a:cxn ang="0">
                    <a:pos x="29" y="12"/>
                  </a:cxn>
                  <a:cxn ang="0">
                    <a:pos x="18" y="13"/>
                  </a:cxn>
                  <a:cxn ang="0">
                    <a:pos x="9" y="15"/>
                  </a:cxn>
                  <a:cxn ang="0">
                    <a:pos x="0" y="18"/>
                  </a:cxn>
                </a:cxnLst>
                <a:rect l="0" t="0" r="r" b="b"/>
                <a:pathLst>
                  <a:path w="4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8" y="3"/>
                    </a:lnTo>
                    <a:lnTo>
                      <a:pt x="39" y="5"/>
                    </a:lnTo>
                    <a:lnTo>
                      <a:pt x="41" y="7"/>
                    </a:lnTo>
                    <a:lnTo>
                      <a:pt x="41" y="9"/>
                    </a:lnTo>
                    <a:lnTo>
                      <a:pt x="42" y="12"/>
                    </a:lnTo>
                    <a:lnTo>
                      <a:pt x="29" y="12"/>
                    </a:lnTo>
                    <a:lnTo>
                      <a:pt x="18" y="13"/>
                    </a:lnTo>
                    <a:lnTo>
                      <a:pt x="9" y="1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32" name="Freeform 1272"/>
              <p:cNvSpPr>
                <a:spLocks/>
              </p:cNvSpPr>
              <p:nvPr/>
            </p:nvSpPr>
            <p:spPr bwMode="auto">
              <a:xfrm>
                <a:off x="1261" y="43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7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33" name="Freeform 1273"/>
              <p:cNvSpPr>
                <a:spLocks/>
              </p:cNvSpPr>
              <p:nvPr/>
            </p:nvSpPr>
            <p:spPr bwMode="auto">
              <a:xfrm>
                <a:off x="1339" y="43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34" name="Freeform 1274"/>
              <p:cNvSpPr>
                <a:spLocks/>
              </p:cNvSpPr>
              <p:nvPr/>
            </p:nvSpPr>
            <p:spPr bwMode="auto">
              <a:xfrm>
                <a:off x="1210" y="43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6" y="13"/>
                  </a:cxn>
                  <a:cxn ang="0">
                    <a:pos x="13" y="9"/>
                  </a:cxn>
                  <a:cxn ang="0">
                    <a:pos x="21" y="5"/>
                  </a:cxn>
                  <a:cxn ang="0">
                    <a:pos x="29" y="0"/>
                  </a:cxn>
                  <a:cxn ang="0">
                    <a:pos x="25" y="6"/>
                  </a:cxn>
                  <a:cxn ang="0">
                    <a:pos x="21" y="13"/>
                  </a:cxn>
                  <a:cxn ang="0">
                    <a:pos x="19" y="21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6" y="13"/>
                    </a:lnTo>
                    <a:lnTo>
                      <a:pt x="13" y="9"/>
                    </a:lnTo>
                    <a:lnTo>
                      <a:pt x="21" y="5"/>
                    </a:lnTo>
                    <a:lnTo>
                      <a:pt x="29" y="0"/>
                    </a:lnTo>
                    <a:lnTo>
                      <a:pt x="25" y="6"/>
                    </a:lnTo>
                    <a:lnTo>
                      <a:pt x="21" y="13"/>
                    </a:lnTo>
                    <a:lnTo>
                      <a:pt x="19" y="21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35" name="Freeform 1275"/>
              <p:cNvSpPr>
                <a:spLocks/>
              </p:cNvSpPr>
              <p:nvPr/>
            </p:nvSpPr>
            <p:spPr bwMode="auto">
              <a:xfrm>
                <a:off x="1278" y="437"/>
                <a:ext cx="1" cy="1"/>
              </a:xfrm>
              <a:custGeom>
                <a:avLst/>
                <a:gdLst/>
                <a:ahLst/>
                <a:cxnLst>
                  <a:cxn ang="0">
                    <a:pos x="12" y="40"/>
                  </a:cxn>
                  <a:cxn ang="0">
                    <a:pos x="4" y="32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3" y="3"/>
                  </a:cxn>
                  <a:cxn ang="0">
                    <a:pos x="42" y="11"/>
                  </a:cxn>
                  <a:cxn ang="0">
                    <a:pos x="37" y="17"/>
                  </a:cxn>
                  <a:cxn ang="0">
                    <a:pos x="33" y="24"/>
                  </a:cxn>
                  <a:cxn ang="0">
                    <a:pos x="30" y="32"/>
                  </a:cxn>
                  <a:cxn ang="0">
                    <a:pos x="29" y="40"/>
                  </a:cxn>
                  <a:cxn ang="0">
                    <a:pos x="20" y="40"/>
                  </a:cxn>
                  <a:cxn ang="0">
                    <a:pos x="12" y="40"/>
                  </a:cxn>
                </a:cxnLst>
                <a:rect l="0" t="0" r="r" b="b"/>
                <a:pathLst>
                  <a:path w="42" h="40">
                    <a:moveTo>
                      <a:pt x="12" y="40"/>
                    </a:moveTo>
                    <a:lnTo>
                      <a:pt x="4" y="32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3" y="3"/>
                    </a:lnTo>
                    <a:lnTo>
                      <a:pt x="42" y="11"/>
                    </a:lnTo>
                    <a:lnTo>
                      <a:pt x="37" y="17"/>
                    </a:lnTo>
                    <a:lnTo>
                      <a:pt x="33" y="24"/>
                    </a:lnTo>
                    <a:lnTo>
                      <a:pt x="30" y="32"/>
                    </a:lnTo>
                    <a:lnTo>
                      <a:pt x="29" y="40"/>
                    </a:lnTo>
                    <a:lnTo>
                      <a:pt x="20" y="40"/>
                    </a:lnTo>
                    <a:lnTo>
                      <a:pt x="12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36" name="Freeform 1276"/>
              <p:cNvSpPr>
                <a:spLocks/>
              </p:cNvSpPr>
              <p:nvPr/>
            </p:nvSpPr>
            <p:spPr bwMode="auto">
              <a:xfrm>
                <a:off x="1281" y="437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24"/>
                  </a:cxn>
                  <a:cxn ang="0">
                    <a:pos x="0" y="11"/>
                  </a:cxn>
                  <a:cxn ang="0">
                    <a:pos x="5" y="7"/>
                  </a:cxn>
                  <a:cxn ang="0">
                    <a:pos x="12" y="3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38" y="11"/>
                  </a:cxn>
                  <a:cxn ang="0">
                    <a:pos x="46" y="11"/>
                  </a:cxn>
                  <a:cxn ang="0">
                    <a:pos x="46" y="24"/>
                  </a:cxn>
                  <a:cxn ang="0">
                    <a:pos x="46" y="40"/>
                  </a:cxn>
                  <a:cxn ang="0">
                    <a:pos x="33" y="40"/>
                  </a:cxn>
                  <a:cxn ang="0">
                    <a:pos x="21" y="40"/>
                  </a:cxn>
                  <a:cxn ang="0">
                    <a:pos x="9" y="40"/>
                  </a:cxn>
                  <a:cxn ang="0">
                    <a:pos x="0" y="40"/>
                  </a:cxn>
                </a:cxnLst>
                <a:rect l="0" t="0" r="r" b="b"/>
                <a:pathLst>
                  <a:path w="46" h="40">
                    <a:moveTo>
                      <a:pt x="0" y="40"/>
                    </a:moveTo>
                    <a:lnTo>
                      <a:pt x="0" y="24"/>
                    </a:lnTo>
                    <a:lnTo>
                      <a:pt x="0" y="11"/>
                    </a:lnTo>
                    <a:lnTo>
                      <a:pt x="5" y="7"/>
                    </a:lnTo>
                    <a:lnTo>
                      <a:pt x="12" y="3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38" y="11"/>
                    </a:lnTo>
                    <a:lnTo>
                      <a:pt x="46" y="11"/>
                    </a:lnTo>
                    <a:lnTo>
                      <a:pt x="46" y="24"/>
                    </a:lnTo>
                    <a:lnTo>
                      <a:pt x="46" y="40"/>
                    </a:lnTo>
                    <a:lnTo>
                      <a:pt x="33" y="40"/>
                    </a:lnTo>
                    <a:lnTo>
                      <a:pt x="21" y="40"/>
                    </a:lnTo>
                    <a:lnTo>
                      <a:pt x="9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37" name="Freeform 1277"/>
              <p:cNvSpPr>
                <a:spLocks/>
              </p:cNvSpPr>
              <p:nvPr/>
            </p:nvSpPr>
            <p:spPr bwMode="auto">
              <a:xfrm>
                <a:off x="1339" y="437"/>
                <a:ext cx="1" cy="1"/>
              </a:xfrm>
              <a:custGeom>
                <a:avLst/>
                <a:gdLst/>
                <a:ahLst/>
                <a:cxnLst>
                  <a:cxn ang="0">
                    <a:pos x="29" y="47"/>
                  </a:cxn>
                  <a:cxn ang="0">
                    <a:pos x="25" y="38"/>
                  </a:cxn>
                  <a:cxn ang="0">
                    <a:pos x="21" y="30"/>
                  </a:cxn>
                  <a:cxn ang="0">
                    <a:pos x="18" y="23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8" y="6"/>
                  </a:cxn>
                  <a:cxn ang="0">
                    <a:pos x="21" y="13"/>
                  </a:cxn>
                  <a:cxn ang="0">
                    <a:pos x="25" y="21"/>
                  </a:cxn>
                  <a:cxn ang="0">
                    <a:pos x="29" y="29"/>
                  </a:cxn>
                  <a:cxn ang="0">
                    <a:pos x="38" y="29"/>
                  </a:cxn>
                  <a:cxn ang="0">
                    <a:pos x="46" y="29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38" y="47"/>
                  </a:cxn>
                  <a:cxn ang="0">
                    <a:pos x="29" y="47"/>
                  </a:cxn>
                </a:cxnLst>
                <a:rect l="0" t="0" r="r" b="b"/>
                <a:pathLst>
                  <a:path w="46" h="47">
                    <a:moveTo>
                      <a:pt x="29" y="47"/>
                    </a:moveTo>
                    <a:lnTo>
                      <a:pt x="25" y="38"/>
                    </a:lnTo>
                    <a:lnTo>
                      <a:pt x="21" y="30"/>
                    </a:lnTo>
                    <a:lnTo>
                      <a:pt x="18" y="23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8" y="6"/>
                    </a:lnTo>
                    <a:lnTo>
                      <a:pt x="21" y="13"/>
                    </a:lnTo>
                    <a:lnTo>
                      <a:pt x="25" y="21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46" y="29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38" y="47"/>
                    </a:lnTo>
                    <a:lnTo>
                      <a:pt x="29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38" name="Freeform 1278"/>
              <p:cNvSpPr>
                <a:spLocks/>
              </p:cNvSpPr>
              <p:nvPr/>
            </p:nvSpPr>
            <p:spPr bwMode="auto">
              <a:xfrm>
                <a:off x="1263" y="436"/>
                <a:ext cx="2" cy="2"/>
              </a:xfrm>
              <a:custGeom>
                <a:avLst/>
                <a:gdLst/>
                <a:ahLst/>
                <a:cxnLst>
                  <a:cxn ang="0">
                    <a:pos x="30" y="58"/>
                  </a:cxn>
                  <a:cxn ang="0">
                    <a:pos x="30" y="50"/>
                  </a:cxn>
                  <a:cxn ang="0">
                    <a:pos x="30" y="47"/>
                  </a:cxn>
                  <a:cxn ang="0">
                    <a:pos x="21" y="47"/>
                  </a:cxn>
                  <a:cxn ang="0">
                    <a:pos x="11" y="47"/>
                  </a:cxn>
                  <a:cxn ang="0">
                    <a:pos x="7" y="42"/>
                  </a:cxn>
                  <a:cxn ang="0">
                    <a:pos x="3" y="38"/>
                  </a:cxn>
                  <a:cxn ang="0">
                    <a:pos x="1" y="34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30" y="29"/>
                  </a:cxn>
                  <a:cxn ang="0">
                    <a:pos x="31" y="25"/>
                  </a:cxn>
                  <a:cxn ang="0">
                    <a:pos x="33" y="21"/>
                  </a:cxn>
                  <a:cxn ang="0">
                    <a:pos x="37" y="19"/>
                  </a:cxn>
                  <a:cxn ang="0">
                    <a:pos x="41" y="18"/>
                  </a:cxn>
                  <a:cxn ang="0">
                    <a:pos x="54" y="18"/>
                  </a:cxn>
                  <a:cxn ang="0">
                    <a:pos x="70" y="18"/>
                  </a:cxn>
                  <a:cxn ang="0">
                    <a:pos x="70" y="30"/>
                  </a:cxn>
                  <a:cxn ang="0">
                    <a:pos x="70" y="47"/>
                  </a:cxn>
                  <a:cxn ang="0">
                    <a:pos x="66" y="48"/>
                  </a:cxn>
                  <a:cxn ang="0">
                    <a:pos x="62" y="50"/>
                  </a:cxn>
                  <a:cxn ang="0">
                    <a:pos x="60" y="54"/>
                  </a:cxn>
                  <a:cxn ang="0">
                    <a:pos x="59" y="58"/>
                  </a:cxn>
                  <a:cxn ang="0">
                    <a:pos x="42" y="58"/>
                  </a:cxn>
                  <a:cxn ang="0">
                    <a:pos x="30" y="58"/>
                  </a:cxn>
                </a:cxnLst>
                <a:rect l="0" t="0" r="r" b="b"/>
                <a:pathLst>
                  <a:path w="70" h="58">
                    <a:moveTo>
                      <a:pt x="30" y="58"/>
                    </a:moveTo>
                    <a:lnTo>
                      <a:pt x="30" y="50"/>
                    </a:lnTo>
                    <a:lnTo>
                      <a:pt x="30" y="47"/>
                    </a:lnTo>
                    <a:lnTo>
                      <a:pt x="21" y="47"/>
                    </a:lnTo>
                    <a:lnTo>
                      <a:pt x="11" y="47"/>
                    </a:lnTo>
                    <a:lnTo>
                      <a:pt x="7" y="42"/>
                    </a:lnTo>
                    <a:lnTo>
                      <a:pt x="3" y="38"/>
                    </a:lnTo>
                    <a:lnTo>
                      <a:pt x="1" y="34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13"/>
                    </a:lnTo>
                    <a:lnTo>
                      <a:pt x="30" y="29"/>
                    </a:lnTo>
                    <a:lnTo>
                      <a:pt x="31" y="25"/>
                    </a:lnTo>
                    <a:lnTo>
                      <a:pt x="33" y="21"/>
                    </a:lnTo>
                    <a:lnTo>
                      <a:pt x="37" y="19"/>
                    </a:lnTo>
                    <a:lnTo>
                      <a:pt x="41" y="18"/>
                    </a:lnTo>
                    <a:lnTo>
                      <a:pt x="54" y="18"/>
                    </a:lnTo>
                    <a:lnTo>
                      <a:pt x="70" y="18"/>
                    </a:lnTo>
                    <a:lnTo>
                      <a:pt x="70" y="30"/>
                    </a:lnTo>
                    <a:lnTo>
                      <a:pt x="70" y="47"/>
                    </a:lnTo>
                    <a:lnTo>
                      <a:pt x="66" y="48"/>
                    </a:lnTo>
                    <a:lnTo>
                      <a:pt x="62" y="50"/>
                    </a:lnTo>
                    <a:lnTo>
                      <a:pt x="60" y="54"/>
                    </a:lnTo>
                    <a:lnTo>
                      <a:pt x="59" y="58"/>
                    </a:lnTo>
                    <a:lnTo>
                      <a:pt x="42" y="58"/>
                    </a:lnTo>
                    <a:lnTo>
                      <a:pt x="3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39" name="Freeform 1279"/>
              <p:cNvSpPr>
                <a:spLocks/>
              </p:cNvSpPr>
              <p:nvPr/>
            </p:nvSpPr>
            <p:spPr bwMode="auto">
              <a:xfrm>
                <a:off x="1266" y="43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40" name="Freeform 1280"/>
              <p:cNvSpPr>
                <a:spLocks/>
              </p:cNvSpPr>
              <p:nvPr/>
            </p:nvSpPr>
            <p:spPr bwMode="auto">
              <a:xfrm>
                <a:off x="1282" y="437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25" y="1"/>
                  </a:cxn>
                  <a:cxn ang="0">
                    <a:pos x="21" y="3"/>
                  </a:cxn>
                  <a:cxn ang="0">
                    <a:pos x="18" y="7"/>
                  </a:cxn>
                  <a:cxn ang="0">
                    <a:pos x="17" y="11"/>
                  </a:cxn>
                  <a:cxn ang="0">
                    <a:pos x="18" y="17"/>
                  </a:cxn>
                  <a:cxn ang="0">
                    <a:pos x="21" y="24"/>
                  </a:cxn>
                  <a:cxn ang="0">
                    <a:pos x="25" y="32"/>
                  </a:cxn>
                  <a:cxn ang="0">
                    <a:pos x="30" y="40"/>
                  </a:cxn>
                  <a:cxn ang="0">
                    <a:pos x="12" y="40"/>
                  </a:cxn>
                  <a:cxn ang="0">
                    <a:pos x="0" y="40"/>
                  </a:cxn>
                </a:cxnLst>
                <a:rect l="0" t="0" r="r" b="b"/>
                <a:pathLst>
                  <a:path w="30" h="40">
                    <a:moveTo>
                      <a:pt x="0" y="40"/>
                    </a:move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25" y="1"/>
                    </a:lnTo>
                    <a:lnTo>
                      <a:pt x="21" y="3"/>
                    </a:lnTo>
                    <a:lnTo>
                      <a:pt x="18" y="7"/>
                    </a:lnTo>
                    <a:lnTo>
                      <a:pt x="17" y="11"/>
                    </a:lnTo>
                    <a:lnTo>
                      <a:pt x="18" y="17"/>
                    </a:lnTo>
                    <a:lnTo>
                      <a:pt x="21" y="24"/>
                    </a:lnTo>
                    <a:lnTo>
                      <a:pt x="25" y="32"/>
                    </a:lnTo>
                    <a:lnTo>
                      <a:pt x="30" y="40"/>
                    </a:lnTo>
                    <a:lnTo>
                      <a:pt x="12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41" name="Freeform 1281"/>
              <p:cNvSpPr>
                <a:spLocks/>
              </p:cNvSpPr>
              <p:nvPr/>
            </p:nvSpPr>
            <p:spPr bwMode="auto">
              <a:xfrm>
                <a:off x="1209" y="43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1"/>
                  </a:cxn>
                  <a:cxn ang="0">
                    <a:pos x="6" y="7"/>
                  </a:cxn>
                  <a:cxn ang="0">
                    <a:pos x="13" y="3"/>
                  </a:cxn>
                  <a:cxn ang="0">
                    <a:pos x="21" y="1"/>
                  </a:cxn>
                  <a:cxn ang="0">
                    <a:pos x="30" y="0"/>
                  </a:cxn>
                  <a:cxn ang="0">
                    <a:pos x="26" y="1"/>
                  </a:cxn>
                  <a:cxn ang="0">
                    <a:pos x="21" y="3"/>
                  </a:cxn>
                  <a:cxn ang="0">
                    <a:pos x="19" y="7"/>
                  </a:cxn>
                  <a:cxn ang="0">
                    <a:pos x="18" y="11"/>
                  </a:cxn>
                  <a:cxn ang="0">
                    <a:pos x="18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1"/>
                    </a:lnTo>
                    <a:lnTo>
                      <a:pt x="6" y="7"/>
                    </a:lnTo>
                    <a:lnTo>
                      <a:pt x="13" y="3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1" y="3"/>
                    </a:lnTo>
                    <a:lnTo>
                      <a:pt x="19" y="7"/>
                    </a:lnTo>
                    <a:lnTo>
                      <a:pt x="18" y="11"/>
                    </a:lnTo>
                    <a:lnTo>
                      <a:pt x="18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42" name="Freeform 1282"/>
              <p:cNvSpPr>
                <a:spLocks/>
              </p:cNvSpPr>
              <p:nvPr/>
            </p:nvSpPr>
            <p:spPr bwMode="auto">
              <a:xfrm>
                <a:off x="1285" y="436"/>
                <a:ext cx="1" cy="1"/>
              </a:xfrm>
              <a:custGeom>
                <a:avLst/>
                <a:gdLst/>
                <a:ahLst/>
                <a:cxnLst>
                  <a:cxn ang="0">
                    <a:pos x="17" y="47"/>
                  </a:cxn>
                  <a:cxn ang="0">
                    <a:pos x="17" y="38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6" y="0"/>
                  </a:cxn>
                  <a:cxn ang="0">
                    <a:pos x="46" y="13"/>
                  </a:cxn>
                  <a:cxn ang="0">
                    <a:pos x="46" y="29"/>
                  </a:cxn>
                  <a:cxn ang="0">
                    <a:pos x="38" y="29"/>
                  </a:cxn>
                  <a:cxn ang="0">
                    <a:pos x="29" y="29"/>
                  </a:cxn>
                  <a:cxn ang="0">
                    <a:pos x="25" y="34"/>
                  </a:cxn>
                  <a:cxn ang="0">
                    <a:pos x="21" y="38"/>
                  </a:cxn>
                  <a:cxn ang="0">
                    <a:pos x="18" y="42"/>
                  </a:cxn>
                  <a:cxn ang="0">
                    <a:pos x="17" y="47"/>
                  </a:cxn>
                </a:cxnLst>
                <a:rect l="0" t="0" r="r" b="b"/>
                <a:pathLst>
                  <a:path w="46" h="47">
                    <a:moveTo>
                      <a:pt x="17" y="47"/>
                    </a:moveTo>
                    <a:lnTo>
                      <a:pt x="17" y="38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46" y="13"/>
                    </a:lnTo>
                    <a:lnTo>
                      <a:pt x="46" y="29"/>
                    </a:lnTo>
                    <a:lnTo>
                      <a:pt x="38" y="29"/>
                    </a:lnTo>
                    <a:lnTo>
                      <a:pt x="29" y="29"/>
                    </a:lnTo>
                    <a:lnTo>
                      <a:pt x="25" y="34"/>
                    </a:lnTo>
                    <a:lnTo>
                      <a:pt x="21" y="38"/>
                    </a:lnTo>
                    <a:lnTo>
                      <a:pt x="18" y="42"/>
                    </a:lnTo>
                    <a:lnTo>
                      <a:pt x="17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43" name="Freeform 1283"/>
              <p:cNvSpPr>
                <a:spLocks/>
              </p:cNvSpPr>
              <p:nvPr/>
            </p:nvSpPr>
            <p:spPr bwMode="auto">
              <a:xfrm>
                <a:off x="1284" y="43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44" name="Freeform 1284"/>
              <p:cNvSpPr>
                <a:spLocks/>
              </p:cNvSpPr>
              <p:nvPr/>
            </p:nvSpPr>
            <p:spPr bwMode="auto">
              <a:xfrm>
                <a:off x="1208" y="436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8" y="29"/>
                  </a:cxn>
                  <a:cxn ang="0">
                    <a:pos x="18" y="13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47" y="0"/>
                  </a:cxn>
                  <a:cxn ang="0">
                    <a:pos x="47" y="9"/>
                  </a:cxn>
                  <a:cxn ang="0">
                    <a:pos x="47" y="18"/>
                  </a:cxn>
                  <a:cxn ang="0">
                    <a:pos x="38" y="19"/>
                  </a:cxn>
                  <a:cxn ang="0">
                    <a:pos x="30" y="21"/>
                  </a:cxn>
                  <a:cxn ang="0">
                    <a:pos x="23" y="25"/>
                  </a:cxn>
                  <a:cxn ang="0">
                    <a:pos x="18" y="29"/>
                  </a:cxn>
                  <a:cxn ang="0">
                    <a:pos x="18" y="38"/>
                  </a:cxn>
                  <a:cxn ang="0">
                    <a:pos x="18" y="47"/>
                  </a:cxn>
                  <a:cxn ang="0">
                    <a:pos x="9" y="47"/>
                  </a:cxn>
                  <a:cxn ang="0">
                    <a:pos x="0" y="47"/>
                  </a:cxn>
                </a:cxnLst>
                <a:rect l="0" t="0" r="r" b="b"/>
                <a:pathLst>
                  <a:path w="47" h="47">
                    <a:moveTo>
                      <a:pt x="0" y="47"/>
                    </a:moveTo>
                    <a:lnTo>
                      <a:pt x="0" y="38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8" y="13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7" y="18"/>
                    </a:lnTo>
                    <a:lnTo>
                      <a:pt x="38" y="19"/>
                    </a:lnTo>
                    <a:lnTo>
                      <a:pt x="30" y="21"/>
                    </a:lnTo>
                    <a:lnTo>
                      <a:pt x="23" y="25"/>
                    </a:lnTo>
                    <a:lnTo>
                      <a:pt x="18" y="29"/>
                    </a:lnTo>
                    <a:lnTo>
                      <a:pt x="18" y="38"/>
                    </a:lnTo>
                    <a:lnTo>
                      <a:pt x="18" y="47"/>
                    </a:lnTo>
                    <a:lnTo>
                      <a:pt x="9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45" name="Freeform 1285"/>
              <p:cNvSpPr>
                <a:spLocks/>
              </p:cNvSpPr>
              <p:nvPr/>
            </p:nvSpPr>
            <p:spPr bwMode="auto">
              <a:xfrm>
                <a:off x="1283" y="435"/>
                <a:ext cx="2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9" y="18"/>
                  </a:cxn>
                  <a:cxn ang="0">
                    <a:pos x="30" y="18"/>
                  </a:cxn>
                  <a:cxn ang="0">
                    <a:pos x="42" y="18"/>
                  </a:cxn>
                  <a:cxn ang="0">
                    <a:pos x="42" y="9"/>
                  </a:cxn>
                  <a:cxn ang="0">
                    <a:pos x="42" y="0"/>
                  </a:cxn>
                  <a:cxn ang="0">
                    <a:pos x="55" y="0"/>
                  </a:cxn>
                  <a:cxn ang="0">
                    <a:pos x="69" y="0"/>
                  </a:cxn>
                  <a:cxn ang="0">
                    <a:pos x="84" y="0"/>
                  </a:cxn>
                  <a:cxn ang="0">
                    <a:pos x="100" y="0"/>
                  </a:cxn>
                  <a:cxn ang="0">
                    <a:pos x="100" y="9"/>
                  </a:cxn>
                  <a:cxn ang="0">
                    <a:pos x="100" y="18"/>
                  </a:cxn>
                  <a:cxn ang="0">
                    <a:pos x="88" y="17"/>
                  </a:cxn>
                  <a:cxn ang="0">
                    <a:pos x="79" y="17"/>
                  </a:cxn>
                  <a:cxn ang="0">
                    <a:pos x="75" y="18"/>
                  </a:cxn>
                  <a:cxn ang="0">
                    <a:pos x="73" y="20"/>
                  </a:cxn>
                  <a:cxn ang="0">
                    <a:pos x="71" y="24"/>
                  </a:cxn>
                  <a:cxn ang="0">
                    <a:pos x="71" y="29"/>
                  </a:cxn>
                  <a:cxn ang="0">
                    <a:pos x="54" y="29"/>
                  </a:cxn>
                  <a:cxn ang="0">
                    <a:pos x="40" y="29"/>
                  </a:cxn>
                  <a:cxn ang="0">
                    <a:pos x="26" y="29"/>
                  </a:cxn>
                  <a:cxn ang="0">
                    <a:pos x="13" y="29"/>
                  </a:cxn>
                  <a:cxn ang="0">
                    <a:pos x="8" y="34"/>
                  </a:cxn>
                  <a:cxn ang="0">
                    <a:pos x="4" y="38"/>
                  </a:cxn>
                  <a:cxn ang="0">
                    <a:pos x="1" y="42"/>
                  </a:cxn>
                  <a:cxn ang="0">
                    <a:pos x="0" y="47"/>
                  </a:cxn>
                </a:cxnLst>
                <a:rect l="0" t="0" r="r" b="b"/>
                <a:pathLst>
                  <a:path w="100" h="47">
                    <a:moveTo>
                      <a:pt x="0" y="47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9" y="18"/>
                    </a:lnTo>
                    <a:lnTo>
                      <a:pt x="30" y="18"/>
                    </a:lnTo>
                    <a:lnTo>
                      <a:pt x="42" y="18"/>
                    </a:lnTo>
                    <a:lnTo>
                      <a:pt x="42" y="9"/>
                    </a:lnTo>
                    <a:lnTo>
                      <a:pt x="42" y="0"/>
                    </a:lnTo>
                    <a:lnTo>
                      <a:pt x="55" y="0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100" y="0"/>
                    </a:lnTo>
                    <a:lnTo>
                      <a:pt x="100" y="9"/>
                    </a:lnTo>
                    <a:lnTo>
                      <a:pt x="100" y="18"/>
                    </a:lnTo>
                    <a:lnTo>
                      <a:pt x="88" y="17"/>
                    </a:lnTo>
                    <a:lnTo>
                      <a:pt x="79" y="17"/>
                    </a:lnTo>
                    <a:lnTo>
                      <a:pt x="75" y="18"/>
                    </a:lnTo>
                    <a:lnTo>
                      <a:pt x="73" y="20"/>
                    </a:lnTo>
                    <a:lnTo>
                      <a:pt x="71" y="24"/>
                    </a:lnTo>
                    <a:lnTo>
                      <a:pt x="71" y="29"/>
                    </a:lnTo>
                    <a:lnTo>
                      <a:pt x="54" y="29"/>
                    </a:lnTo>
                    <a:lnTo>
                      <a:pt x="40" y="29"/>
                    </a:lnTo>
                    <a:lnTo>
                      <a:pt x="26" y="29"/>
                    </a:lnTo>
                    <a:lnTo>
                      <a:pt x="13" y="29"/>
                    </a:lnTo>
                    <a:lnTo>
                      <a:pt x="8" y="34"/>
                    </a:lnTo>
                    <a:lnTo>
                      <a:pt x="4" y="38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46" name="Freeform 1286"/>
              <p:cNvSpPr>
                <a:spLocks/>
              </p:cNvSpPr>
              <p:nvPr/>
            </p:nvSpPr>
            <p:spPr bwMode="auto">
              <a:xfrm>
                <a:off x="1339" y="43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47" name="Freeform 1287"/>
              <p:cNvSpPr>
                <a:spLocks/>
              </p:cNvSpPr>
              <p:nvPr/>
            </p:nvSpPr>
            <p:spPr bwMode="auto">
              <a:xfrm>
                <a:off x="1343" y="43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48" name="Freeform 1288"/>
              <p:cNvSpPr>
                <a:spLocks/>
              </p:cNvSpPr>
              <p:nvPr/>
            </p:nvSpPr>
            <p:spPr bwMode="auto">
              <a:xfrm>
                <a:off x="1211" y="43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49" name="Freeform 1289"/>
              <p:cNvSpPr>
                <a:spLocks/>
              </p:cNvSpPr>
              <p:nvPr/>
            </p:nvSpPr>
            <p:spPr bwMode="auto">
              <a:xfrm>
                <a:off x="1261" y="434"/>
                <a:ext cx="3" cy="2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40" y="35"/>
                  </a:cxn>
                  <a:cxn ang="0">
                    <a:pos x="40" y="32"/>
                  </a:cxn>
                  <a:cxn ang="0">
                    <a:pos x="23" y="32"/>
                  </a:cxn>
                  <a:cxn ang="0">
                    <a:pos x="11" y="32"/>
                  </a:cxn>
                  <a:cxn ang="0">
                    <a:pos x="7" y="23"/>
                  </a:cxn>
                  <a:cxn ang="0">
                    <a:pos x="3" y="15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22" y="1"/>
                  </a:cxn>
                  <a:cxn ang="0">
                    <a:pos x="55" y="0"/>
                  </a:cxn>
                  <a:cxn ang="0">
                    <a:pos x="71" y="0"/>
                  </a:cxn>
                  <a:cxn ang="0">
                    <a:pos x="85" y="3"/>
                  </a:cxn>
                  <a:cxn ang="0">
                    <a:pos x="91" y="5"/>
                  </a:cxn>
                  <a:cxn ang="0">
                    <a:pos x="95" y="7"/>
                  </a:cxn>
                  <a:cxn ang="0">
                    <a:pos x="97" y="10"/>
                  </a:cxn>
                  <a:cxn ang="0">
                    <a:pos x="98" y="14"/>
                  </a:cxn>
                  <a:cxn ang="0">
                    <a:pos x="108" y="14"/>
                  </a:cxn>
                  <a:cxn ang="0">
                    <a:pos x="117" y="14"/>
                  </a:cxn>
                  <a:cxn ang="0">
                    <a:pos x="117" y="27"/>
                  </a:cxn>
                  <a:cxn ang="0">
                    <a:pos x="117" y="43"/>
                  </a:cxn>
                  <a:cxn ang="0">
                    <a:pos x="95" y="43"/>
                  </a:cxn>
                  <a:cxn ang="0">
                    <a:pos x="76" y="43"/>
                  </a:cxn>
                  <a:cxn ang="0">
                    <a:pos x="58" y="43"/>
                  </a:cxn>
                  <a:cxn ang="0">
                    <a:pos x="40" y="43"/>
                  </a:cxn>
                </a:cxnLst>
                <a:rect l="0" t="0" r="r" b="b"/>
                <a:pathLst>
                  <a:path w="117" h="43">
                    <a:moveTo>
                      <a:pt x="40" y="43"/>
                    </a:moveTo>
                    <a:lnTo>
                      <a:pt x="40" y="35"/>
                    </a:lnTo>
                    <a:lnTo>
                      <a:pt x="40" y="32"/>
                    </a:lnTo>
                    <a:lnTo>
                      <a:pt x="23" y="32"/>
                    </a:lnTo>
                    <a:lnTo>
                      <a:pt x="11" y="32"/>
                    </a:lnTo>
                    <a:lnTo>
                      <a:pt x="7" y="23"/>
                    </a:lnTo>
                    <a:lnTo>
                      <a:pt x="3" y="15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22" y="1"/>
                    </a:lnTo>
                    <a:lnTo>
                      <a:pt x="55" y="0"/>
                    </a:lnTo>
                    <a:lnTo>
                      <a:pt x="71" y="0"/>
                    </a:lnTo>
                    <a:lnTo>
                      <a:pt x="85" y="3"/>
                    </a:lnTo>
                    <a:lnTo>
                      <a:pt x="91" y="5"/>
                    </a:lnTo>
                    <a:lnTo>
                      <a:pt x="95" y="7"/>
                    </a:lnTo>
                    <a:lnTo>
                      <a:pt x="97" y="10"/>
                    </a:lnTo>
                    <a:lnTo>
                      <a:pt x="98" y="14"/>
                    </a:lnTo>
                    <a:lnTo>
                      <a:pt x="108" y="14"/>
                    </a:lnTo>
                    <a:lnTo>
                      <a:pt x="117" y="14"/>
                    </a:lnTo>
                    <a:lnTo>
                      <a:pt x="117" y="27"/>
                    </a:lnTo>
                    <a:lnTo>
                      <a:pt x="117" y="43"/>
                    </a:lnTo>
                    <a:lnTo>
                      <a:pt x="95" y="43"/>
                    </a:lnTo>
                    <a:lnTo>
                      <a:pt x="76" y="43"/>
                    </a:lnTo>
                    <a:lnTo>
                      <a:pt x="58" y="43"/>
                    </a:lnTo>
                    <a:lnTo>
                      <a:pt x="40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50" name="Freeform 1290"/>
              <p:cNvSpPr>
                <a:spLocks/>
              </p:cNvSpPr>
              <p:nvPr/>
            </p:nvSpPr>
            <p:spPr bwMode="auto">
              <a:xfrm>
                <a:off x="1209" y="434"/>
                <a:ext cx="1" cy="1"/>
              </a:xfrm>
              <a:custGeom>
                <a:avLst/>
                <a:gdLst/>
                <a:ahLst/>
                <a:cxnLst>
                  <a:cxn ang="0">
                    <a:pos x="1" y="60"/>
                  </a:cxn>
                  <a:cxn ang="0">
                    <a:pos x="0" y="48"/>
                  </a:cxn>
                  <a:cxn ang="0">
                    <a:pos x="0" y="39"/>
                  </a:cxn>
                  <a:cxn ang="0">
                    <a:pos x="1" y="35"/>
                  </a:cxn>
                  <a:cxn ang="0">
                    <a:pos x="3" y="33"/>
                  </a:cxn>
                  <a:cxn ang="0">
                    <a:pos x="7" y="31"/>
                  </a:cxn>
                  <a:cxn ang="0">
                    <a:pos x="12" y="31"/>
                  </a:cxn>
                  <a:cxn ang="0">
                    <a:pos x="12" y="21"/>
                  </a:cxn>
                  <a:cxn ang="0">
                    <a:pos x="12" y="12"/>
                  </a:cxn>
                  <a:cxn ang="0">
                    <a:pos x="17" y="8"/>
                  </a:cxn>
                  <a:cxn ang="0">
                    <a:pos x="21" y="4"/>
                  </a:cxn>
                  <a:cxn ang="0">
                    <a:pos x="25" y="2"/>
                  </a:cxn>
                  <a:cxn ang="0">
                    <a:pos x="30" y="1"/>
                  </a:cxn>
                  <a:cxn ang="0">
                    <a:pos x="42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8" y="3"/>
                  </a:cxn>
                  <a:cxn ang="0">
                    <a:pos x="59" y="7"/>
                  </a:cxn>
                  <a:cxn ang="0">
                    <a:pos x="60" y="12"/>
                  </a:cxn>
                  <a:cxn ang="0">
                    <a:pos x="43" y="12"/>
                  </a:cxn>
                  <a:cxn ang="0">
                    <a:pos x="30" y="12"/>
                  </a:cxn>
                  <a:cxn ang="0">
                    <a:pos x="30" y="26"/>
                  </a:cxn>
                  <a:cxn ang="0">
                    <a:pos x="30" y="42"/>
                  </a:cxn>
                  <a:cxn ang="0">
                    <a:pos x="21" y="42"/>
                  </a:cxn>
                  <a:cxn ang="0">
                    <a:pos x="12" y="42"/>
                  </a:cxn>
                  <a:cxn ang="0">
                    <a:pos x="8" y="47"/>
                  </a:cxn>
                  <a:cxn ang="0">
                    <a:pos x="4" y="51"/>
                  </a:cxn>
                  <a:cxn ang="0">
                    <a:pos x="2" y="55"/>
                  </a:cxn>
                  <a:cxn ang="0">
                    <a:pos x="1" y="60"/>
                  </a:cxn>
                </a:cxnLst>
                <a:rect l="0" t="0" r="r" b="b"/>
                <a:pathLst>
                  <a:path w="60" h="60">
                    <a:moveTo>
                      <a:pt x="1" y="60"/>
                    </a:moveTo>
                    <a:lnTo>
                      <a:pt x="0" y="48"/>
                    </a:lnTo>
                    <a:lnTo>
                      <a:pt x="0" y="39"/>
                    </a:lnTo>
                    <a:lnTo>
                      <a:pt x="1" y="35"/>
                    </a:lnTo>
                    <a:lnTo>
                      <a:pt x="3" y="33"/>
                    </a:lnTo>
                    <a:lnTo>
                      <a:pt x="7" y="31"/>
                    </a:lnTo>
                    <a:lnTo>
                      <a:pt x="12" y="31"/>
                    </a:lnTo>
                    <a:lnTo>
                      <a:pt x="12" y="21"/>
                    </a:lnTo>
                    <a:lnTo>
                      <a:pt x="12" y="12"/>
                    </a:lnTo>
                    <a:lnTo>
                      <a:pt x="17" y="8"/>
                    </a:lnTo>
                    <a:lnTo>
                      <a:pt x="21" y="4"/>
                    </a:lnTo>
                    <a:lnTo>
                      <a:pt x="25" y="2"/>
                    </a:lnTo>
                    <a:lnTo>
                      <a:pt x="30" y="1"/>
                    </a:lnTo>
                    <a:lnTo>
                      <a:pt x="42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8" y="3"/>
                    </a:lnTo>
                    <a:lnTo>
                      <a:pt x="59" y="7"/>
                    </a:lnTo>
                    <a:lnTo>
                      <a:pt x="60" y="12"/>
                    </a:lnTo>
                    <a:lnTo>
                      <a:pt x="43" y="12"/>
                    </a:lnTo>
                    <a:lnTo>
                      <a:pt x="30" y="12"/>
                    </a:lnTo>
                    <a:lnTo>
                      <a:pt x="30" y="26"/>
                    </a:lnTo>
                    <a:lnTo>
                      <a:pt x="30" y="42"/>
                    </a:lnTo>
                    <a:lnTo>
                      <a:pt x="21" y="42"/>
                    </a:lnTo>
                    <a:lnTo>
                      <a:pt x="12" y="42"/>
                    </a:lnTo>
                    <a:lnTo>
                      <a:pt x="8" y="47"/>
                    </a:lnTo>
                    <a:lnTo>
                      <a:pt x="4" y="51"/>
                    </a:lnTo>
                    <a:lnTo>
                      <a:pt x="2" y="55"/>
                    </a:lnTo>
                    <a:lnTo>
                      <a:pt x="1" y="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51" name="Freeform 1291"/>
              <p:cNvSpPr>
                <a:spLocks/>
              </p:cNvSpPr>
              <p:nvPr/>
            </p:nvSpPr>
            <p:spPr bwMode="auto">
              <a:xfrm>
                <a:off x="1340" y="435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0"/>
                  </a:cxn>
                  <a:cxn ang="0">
                    <a:pos x="17" y="11"/>
                  </a:cxn>
                  <a:cxn ang="0">
                    <a:pos x="13" y="7"/>
                  </a:cxn>
                  <a:cxn ang="0">
                    <a:pos x="9" y="3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3"/>
                  </a:cxn>
                  <a:cxn ang="0">
                    <a:pos x="20" y="7"/>
                  </a:cxn>
                  <a:cxn ang="0">
                    <a:pos x="29" y="11"/>
                  </a:cxn>
                  <a:cxn ang="0">
                    <a:pos x="25" y="16"/>
                  </a:cxn>
                  <a:cxn ang="0">
                    <a:pos x="21" y="20"/>
                  </a:cxn>
                  <a:cxn ang="0">
                    <a:pos x="18" y="24"/>
                  </a:cxn>
                  <a:cxn ang="0">
                    <a:pos x="17" y="29"/>
                  </a:cxn>
                </a:cxnLst>
                <a:rect l="0" t="0" r="r" b="b"/>
                <a:pathLst>
                  <a:path w="29" h="29">
                    <a:moveTo>
                      <a:pt x="17" y="29"/>
                    </a:moveTo>
                    <a:lnTo>
                      <a:pt x="17" y="20"/>
                    </a:lnTo>
                    <a:lnTo>
                      <a:pt x="17" y="11"/>
                    </a:lnTo>
                    <a:lnTo>
                      <a:pt x="13" y="7"/>
                    </a:lnTo>
                    <a:lnTo>
                      <a:pt x="9" y="3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3"/>
                    </a:lnTo>
                    <a:lnTo>
                      <a:pt x="20" y="7"/>
                    </a:lnTo>
                    <a:lnTo>
                      <a:pt x="29" y="11"/>
                    </a:lnTo>
                    <a:lnTo>
                      <a:pt x="25" y="16"/>
                    </a:lnTo>
                    <a:lnTo>
                      <a:pt x="21" y="20"/>
                    </a:lnTo>
                    <a:lnTo>
                      <a:pt x="18" y="24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52" name="Freeform 1292"/>
              <p:cNvSpPr>
                <a:spLocks/>
              </p:cNvSpPr>
              <p:nvPr/>
            </p:nvSpPr>
            <p:spPr bwMode="auto">
              <a:xfrm>
                <a:off x="1260" y="43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3"/>
                  </a:cxn>
                  <a:cxn ang="0">
                    <a:pos x="13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3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3"/>
                    </a:lnTo>
                    <a:lnTo>
                      <a:pt x="13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53" name="Freeform 1293"/>
              <p:cNvSpPr>
                <a:spLocks/>
              </p:cNvSpPr>
              <p:nvPr/>
            </p:nvSpPr>
            <p:spPr bwMode="auto">
              <a:xfrm>
                <a:off x="1265" y="434"/>
                <a:ext cx="1" cy="1"/>
              </a:xfrm>
              <a:custGeom>
                <a:avLst/>
                <a:gdLst/>
                <a:ahLst/>
                <a:cxnLst>
                  <a:cxn ang="0">
                    <a:pos x="29" y="41"/>
                  </a:cxn>
                  <a:cxn ang="0">
                    <a:pos x="29" y="33"/>
                  </a:cxn>
                  <a:cxn ang="0">
                    <a:pos x="29" y="30"/>
                  </a:cxn>
                  <a:cxn ang="0">
                    <a:pos x="20" y="30"/>
                  </a:cxn>
                  <a:cxn ang="0">
                    <a:pos x="11" y="30"/>
                  </a:cxn>
                  <a:cxn ang="0">
                    <a:pos x="7" y="20"/>
                  </a:cxn>
                  <a:cxn ang="0">
                    <a:pos x="3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3" y="3"/>
                  </a:cxn>
                  <a:cxn ang="0">
                    <a:pos x="11" y="11"/>
                  </a:cxn>
                  <a:cxn ang="0">
                    <a:pos x="24" y="11"/>
                  </a:cxn>
                  <a:cxn ang="0">
                    <a:pos x="40" y="11"/>
                  </a:cxn>
                  <a:cxn ang="0">
                    <a:pos x="40" y="20"/>
                  </a:cxn>
                  <a:cxn ang="0">
                    <a:pos x="40" y="30"/>
                  </a:cxn>
                  <a:cxn ang="0">
                    <a:pos x="45" y="31"/>
                  </a:cxn>
                  <a:cxn ang="0">
                    <a:pos x="49" y="33"/>
                  </a:cxn>
                  <a:cxn ang="0">
                    <a:pos x="53" y="37"/>
                  </a:cxn>
                  <a:cxn ang="0">
                    <a:pos x="58" y="41"/>
                  </a:cxn>
                  <a:cxn ang="0">
                    <a:pos x="41" y="41"/>
                  </a:cxn>
                  <a:cxn ang="0">
                    <a:pos x="29" y="41"/>
                  </a:cxn>
                </a:cxnLst>
                <a:rect l="0" t="0" r="r" b="b"/>
                <a:pathLst>
                  <a:path w="58" h="41">
                    <a:moveTo>
                      <a:pt x="29" y="41"/>
                    </a:moveTo>
                    <a:lnTo>
                      <a:pt x="29" y="33"/>
                    </a:lnTo>
                    <a:lnTo>
                      <a:pt x="29" y="30"/>
                    </a:lnTo>
                    <a:lnTo>
                      <a:pt x="20" y="30"/>
                    </a:lnTo>
                    <a:lnTo>
                      <a:pt x="11" y="30"/>
                    </a:lnTo>
                    <a:lnTo>
                      <a:pt x="7" y="20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11" y="11"/>
                    </a:lnTo>
                    <a:lnTo>
                      <a:pt x="24" y="11"/>
                    </a:lnTo>
                    <a:lnTo>
                      <a:pt x="40" y="11"/>
                    </a:lnTo>
                    <a:lnTo>
                      <a:pt x="40" y="20"/>
                    </a:lnTo>
                    <a:lnTo>
                      <a:pt x="40" y="30"/>
                    </a:lnTo>
                    <a:lnTo>
                      <a:pt x="45" y="31"/>
                    </a:lnTo>
                    <a:lnTo>
                      <a:pt x="49" y="33"/>
                    </a:lnTo>
                    <a:lnTo>
                      <a:pt x="53" y="37"/>
                    </a:lnTo>
                    <a:lnTo>
                      <a:pt x="58" y="41"/>
                    </a:lnTo>
                    <a:lnTo>
                      <a:pt x="41" y="41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54" name="Freeform 1294"/>
              <p:cNvSpPr>
                <a:spLocks/>
              </p:cNvSpPr>
              <p:nvPr/>
            </p:nvSpPr>
            <p:spPr bwMode="auto">
              <a:xfrm>
                <a:off x="1208" y="434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9"/>
                  </a:cxn>
                  <a:cxn ang="0">
                    <a:pos x="9" y="19"/>
                  </a:cxn>
                  <a:cxn ang="0">
                    <a:pos x="0" y="19"/>
                  </a:cxn>
                </a:cxnLst>
                <a:rect l="0" t="0" r="r" b="b"/>
                <a:pathLst>
                  <a:path w="18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9"/>
                    </a:lnTo>
                    <a:lnTo>
                      <a:pt x="9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55" name="Freeform 1295"/>
              <p:cNvSpPr>
                <a:spLocks/>
              </p:cNvSpPr>
              <p:nvPr/>
            </p:nvSpPr>
            <p:spPr bwMode="auto">
              <a:xfrm>
                <a:off x="1336" y="434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9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17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56" name="Freeform 1296"/>
              <p:cNvSpPr>
                <a:spLocks/>
              </p:cNvSpPr>
              <p:nvPr/>
            </p:nvSpPr>
            <p:spPr bwMode="auto">
              <a:xfrm>
                <a:off x="1341" y="434"/>
                <a:ext cx="1" cy="1"/>
              </a:xfrm>
              <a:custGeom>
                <a:avLst/>
                <a:gdLst/>
                <a:ahLst/>
                <a:cxnLst>
                  <a:cxn ang="0">
                    <a:pos x="12" y="30"/>
                  </a:cxn>
                  <a:cxn ang="0">
                    <a:pos x="8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2" y="11"/>
                  </a:cxn>
                  <a:cxn ang="0">
                    <a:pos x="21" y="11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30"/>
                  </a:cxn>
                  <a:cxn ang="0">
                    <a:pos x="21" y="30"/>
                  </a:cxn>
                  <a:cxn ang="0">
                    <a:pos x="12" y="30"/>
                  </a:cxn>
                </a:cxnLst>
                <a:rect l="0" t="0" r="r" b="b"/>
                <a:pathLst>
                  <a:path w="29" h="30">
                    <a:moveTo>
                      <a:pt x="12" y="30"/>
                    </a:moveTo>
                    <a:lnTo>
                      <a:pt x="8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2" y="11"/>
                    </a:lnTo>
                    <a:lnTo>
                      <a:pt x="21" y="11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30"/>
                    </a:lnTo>
                    <a:lnTo>
                      <a:pt x="21" y="30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57" name="Freeform 1297"/>
              <p:cNvSpPr>
                <a:spLocks/>
              </p:cNvSpPr>
              <p:nvPr/>
            </p:nvSpPr>
            <p:spPr bwMode="auto">
              <a:xfrm>
                <a:off x="1260" y="43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58" name="Freeform 1298"/>
              <p:cNvSpPr>
                <a:spLocks/>
              </p:cNvSpPr>
              <p:nvPr/>
            </p:nvSpPr>
            <p:spPr bwMode="auto">
              <a:xfrm>
                <a:off x="1282" y="43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6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59" name="Freeform 1299"/>
              <p:cNvSpPr>
                <a:spLocks/>
              </p:cNvSpPr>
              <p:nvPr/>
            </p:nvSpPr>
            <p:spPr bwMode="auto">
              <a:xfrm>
                <a:off x="1203" y="43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60" name="Freeform 1300"/>
              <p:cNvSpPr>
                <a:spLocks/>
              </p:cNvSpPr>
              <p:nvPr/>
            </p:nvSpPr>
            <p:spPr bwMode="auto">
              <a:xfrm>
                <a:off x="1337" y="43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2"/>
                  </a:cxn>
                  <a:cxn ang="0">
                    <a:pos x="18" y="12"/>
                  </a:cxn>
                  <a:cxn ang="0">
                    <a:pos x="0" y="12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2"/>
                    </a:lnTo>
                    <a:lnTo>
                      <a:pt x="1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61" name="Freeform 1301"/>
              <p:cNvSpPr>
                <a:spLocks/>
              </p:cNvSpPr>
              <p:nvPr/>
            </p:nvSpPr>
            <p:spPr bwMode="auto">
              <a:xfrm>
                <a:off x="1260" y="427"/>
                <a:ext cx="1" cy="5"/>
              </a:xfrm>
              <a:custGeom>
                <a:avLst/>
                <a:gdLst/>
                <a:ahLst/>
                <a:cxnLst>
                  <a:cxn ang="0">
                    <a:pos x="0" y="191"/>
                  </a:cxn>
                  <a:cxn ang="0">
                    <a:pos x="0" y="179"/>
                  </a:cxn>
                  <a:cxn ang="0">
                    <a:pos x="0" y="166"/>
                  </a:cxn>
                  <a:cxn ang="0">
                    <a:pos x="0" y="155"/>
                  </a:cxn>
                  <a:cxn ang="0">
                    <a:pos x="0" y="145"/>
                  </a:cxn>
                  <a:cxn ang="0">
                    <a:pos x="0" y="137"/>
                  </a:cxn>
                  <a:cxn ang="0">
                    <a:pos x="0" y="133"/>
                  </a:cxn>
                  <a:cxn ang="0">
                    <a:pos x="0" y="119"/>
                  </a:cxn>
                  <a:cxn ang="0">
                    <a:pos x="0" y="104"/>
                  </a:cxn>
                  <a:cxn ang="0">
                    <a:pos x="1" y="97"/>
                  </a:cxn>
                  <a:cxn ang="0">
                    <a:pos x="3" y="92"/>
                  </a:cxn>
                  <a:cxn ang="0">
                    <a:pos x="4" y="90"/>
                  </a:cxn>
                  <a:cxn ang="0">
                    <a:pos x="7" y="88"/>
                  </a:cxn>
                  <a:cxn ang="0">
                    <a:pos x="9" y="87"/>
                  </a:cxn>
                  <a:cxn ang="0">
                    <a:pos x="13" y="87"/>
                  </a:cxn>
                  <a:cxn ang="0">
                    <a:pos x="13" y="70"/>
                  </a:cxn>
                  <a:cxn ang="0">
                    <a:pos x="13" y="58"/>
                  </a:cxn>
                  <a:cxn ang="0">
                    <a:pos x="22" y="58"/>
                  </a:cxn>
                  <a:cxn ang="0">
                    <a:pos x="31" y="58"/>
                  </a:cxn>
                  <a:cxn ang="0">
                    <a:pos x="31" y="42"/>
                  </a:cxn>
                  <a:cxn ang="0">
                    <a:pos x="31" y="27"/>
                  </a:cxn>
                  <a:cxn ang="0">
                    <a:pos x="31" y="13"/>
                  </a:cxn>
                  <a:cxn ang="0">
                    <a:pos x="31" y="0"/>
                  </a:cxn>
                  <a:cxn ang="0">
                    <a:pos x="43" y="0"/>
                  </a:cxn>
                  <a:cxn ang="0">
                    <a:pos x="60" y="0"/>
                  </a:cxn>
                  <a:cxn ang="0">
                    <a:pos x="59" y="12"/>
                  </a:cxn>
                  <a:cxn ang="0">
                    <a:pos x="59" y="21"/>
                  </a:cxn>
                  <a:cxn ang="0">
                    <a:pos x="60" y="24"/>
                  </a:cxn>
                  <a:cxn ang="0">
                    <a:pos x="62" y="27"/>
                  </a:cxn>
                  <a:cxn ang="0">
                    <a:pos x="66" y="28"/>
                  </a:cxn>
                  <a:cxn ang="0">
                    <a:pos x="71" y="29"/>
                  </a:cxn>
                  <a:cxn ang="0">
                    <a:pos x="71" y="38"/>
                  </a:cxn>
                  <a:cxn ang="0">
                    <a:pos x="71" y="46"/>
                  </a:cxn>
                  <a:cxn ang="0">
                    <a:pos x="54" y="46"/>
                  </a:cxn>
                  <a:cxn ang="0">
                    <a:pos x="42" y="46"/>
                  </a:cxn>
                  <a:cxn ang="0">
                    <a:pos x="38" y="47"/>
                  </a:cxn>
                  <a:cxn ang="0">
                    <a:pos x="34" y="50"/>
                  </a:cxn>
                  <a:cxn ang="0">
                    <a:pos x="31" y="54"/>
                  </a:cxn>
                  <a:cxn ang="0">
                    <a:pos x="31" y="58"/>
                  </a:cxn>
                  <a:cxn ang="0">
                    <a:pos x="31" y="84"/>
                  </a:cxn>
                  <a:cxn ang="0">
                    <a:pos x="31" y="110"/>
                  </a:cxn>
                  <a:cxn ang="0">
                    <a:pos x="31" y="136"/>
                  </a:cxn>
                  <a:cxn ang="0">
                    <a:pos x="31" y="163"/>
                  </a:cxn>
                  <a:cxn ang="0">
                    <a:pos x="22" y="163"/>
                  </a:cxn>
                  <a:cxn ang="0">
                    <a:pos x="13" y="163"/>
                  </a:cxn>
                  <a:cxn ang="0">
                    <a:pos x="14" y="172"/>
                  </a:cxn>
                  <a:cxn ang="0">
                    <a:pos x="14" y="181"/>
                  </a:cxn>
                  <a:cxn ang="0">
                    <a:pos x="13" y="185"/>
                  </a:cxn>
                  <a:cxn ang="0">
                    <a:pos x="10" y="189"/>
                  </a:cxn>
                  <a:cxn ang="0">
                    <a:pos x="6" y="191"/>
                  </a:cxn>
                  <a:cxn ang="0">
                    <a:pos x="0" y="191"/>
                  </a:cxn>
                </a:cxnLst>
                <a:rect l="0" t="0" r="r" b="b"/>
                <a:pathLst>
                  <a:path w="71" h="191">
                    <a:moveTo>
                      <a:pt x="0" y="191"/>
                    </a:moveTo>
                    <a:lnTo>
                      <a:pt x="0" y="179"/>
                    </a:lnTo>
                    <a:lnTo>
                      <a:pt x="0" y="166"/>
                    </a:lnTo>
                    <a:lnTo>
                      <a:pt x="0" y="155"/>
                    </a:lnTo>
                    <a:lnTo>
                      <a:pt x="0" y="145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119"/>
                    </a:lnTo>
                    <a:lnTo>
                      <a:pt x="0" y="104"/>
                    </a:lnTo>
                    <a:lnTo>
                      <a:pt x="1" y="97"/>
                    </a:lnTo>
                    <a:lnTo>
                      <a:pt x="3" y="92"/>
                    </a:lnTo>
                    <a:lnTo>
                      <a:pt x="4" y="90"/>
                    </a:lnTo>
                    <a:lnTo>
                      <a:pt x="7" y="88"/>
                    </a:lnTo>
                    <a:lnTo>
                      <a:pt x="9" y="87"/>
                    </a:lnTo>
                    <a:lnTo>
                      <a:pt x="13" y="87"/>
                    </a:lnTo>
                    <a:lnTo>
                      <a:pt x="13" y="70"/>
                    </a:lnTo>
                    <a:lnTo>
                      <a:pt x="13" y="58"/>
                    </a:lnTo>
                    <a:lnTo>
                      <a:pt x="22" y="58"/>
                    </a:lnTo>
                    <a:lnTo>
                      <a:pt x="31" y="58"/>
                    </a:lnTo>
                    <a:lnTo>
                      <a:pt x="31" y="42"/>
                    </a:lnTo>
                    <a:lnTo>
                      <a:pt x="31" y="27"/>
                    </a:lnTo>
                    <a:lnTo>
                      <a:pt x="31" y="13"/>
                    </a:lnTo>
                    <a:lnTo>
                      <a:pt x="31" y="0"/>
                    </a:lnTo>
                    <a:lnTo>
                      <a:pt x="43" y="0"/>
                    </a:lnTo>
                    <a:lnTo>
                      <a:pt x="60" y="0"/>
                    </a:lnTo>
                    <a:lnTo>
                      <a:pt x="59" y="12"/>
                    </a:lnTo>
                    <a:lnTo>
                      <a:pt x="59" y="21"/>
                    </a:lnTo>
                    <a:lnTo>
                      <a:pt x="60" y="24"/>
                    </a:lnTo>
                    <a:lnTo>
                      <a:pt x="62" y="27"/>
                    </a:lnTo>
                    <a:lnTo>
                      <a:pt x="66" y="28"/>
                    </a:lnTo>
                    <a:lnTo>
                      <a:pt x="71" y="29"/>
                    </a:lnTo>
                    <a:lnTo>
                      <a:pt x="71" y="38"/>
                    </a:lnTo>
                    <a:lnTo>
                      <a:pt x="71" y="46"/>
                    </a:lnTo>
                    <a:lnTo>
                      <a:pt x="54" y="46"/>
                    </a:lnTo>
                    <a:lnTo>
                      <a:pt x="42" y="46"/>
                    </a:lnTo>
                    <a:lnTo>
                      <a:pt x="38" y="47"/>
                    </a:lnTo>
                    <a:lnTo>
                      <a:pt x="34" y="50"/>
                    </a:lnTo>
                    <a:lnTo>
                      <a:pt x="31" y="54"/>
                    </a:lnTo>
                    <a:lnTo>
                      <a:pt x="31" y="58"/>
                    </a:lnTo>
                    <a:lnTo>
                      <a:pt x="31" y="84"/>
                    </a:lnTo>
                    <a:lnTo>
                      <a:pt x="31" y="110"/>
                    </a:lnTo>
                    <a:lnTo>
                      <a:pt x="31" y="136"/>
                    </a:lnTo>
                    <a:lnTo>
                      <a:pt x="31" y="163"/>
                    </a:lnTo>
                    <a:lnTo>
                      <a:pt x="22" y="163"/>
                    </a:lnTo>
                    <a:lnTo>
                      <a:pt x="13" y="163"/>
                    </a:lnTo>
                    <a:lnTo>
                      <a:pt x="14" y="172"/>
                    </a:lnTo>
                    <a:lnTo>
                      <a:pt x="14" y="181"/>
                    </a:lnTo>
                    <a:lnTo>
                      <a:pt x="13" y="185"/>
                    </a:lnTo>
                    <a:lnTo>
                      <a:pt x="10" y="189"/>
                    </a:lnTo>
                    <a:lnTo>
                      <a:pt x="6" y="191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62" name="Freeform 1302"/>
              <p:cNvSpPr>
                <a:spLocks/>
              </p:cNvSpPr>
              <p:nvPr/>
            </p:nvSpPr>
            <p:spPr bwMode="auto">
              <a:xfrm>
                <a:off x="1282" y="43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63" name="Freeform 1303"/>
              <p:cNvSpPr>
                <a:spLocks/>
              </p:cNvSpPr>
              <p:nvPr/>
            </p:nvSpPr>
            <p:spPr bwMode="auto">
              <a:xfrm>
                <a:off x="1338" y="43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64" name="Freeform 1304"/>
              <p:cNvSpPr>
                <a:spLocks/>
              </p:cNvSpPr>
              <p:nvPr/>
            </p:nvSpPr>
            <p:spPr bwMode="auto">
              <a:xfrm>
                <a:off x="1295" y="43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65" name="Freeform 1305"/>
              <p:cNvSpPr>
                <a:spLocks/>
              </p:cNvSpPr>
              <p:nvPr/>
            </p:nvSpPr>
            <p:spPr bwMode="auto">
              <a:xfrm>
                <a:off x="1209" y="430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6" y="21"/>
                  </a:cxn>
                  <a:cxn ang="0">
                    <a:pos x="13" y="13"/>
                  </a:cxn>
                  <a:cxn ang="0">
                    <a:pos x="21" y="6"/>
                  </a:cxn>
                  <a:cxn ang="0">
                    <a:pos x="30" y="0"/>
                  </a:cxn>
                  <a:cxn ang="0">
                    <a:pos x="35" y="1"/>
                  </a:cxn>
                  <a:cxn ang="0">
                    <a:pos x="39" y="4"/>
                  </a:cxn>
                  <a:cxn ang="0">
                    <a:pos x="43" y="8"/>
                  </a:cxn>
                  <a:cxn ang="0">
                    <a:pos x="48" y="12"/>
                  </a:cxn>
                  <a:cxn ang="0">
                    <a:pos x="39" y="13"/>
                  </a:cxn>
                  <a:cxn ang="0">
                    <a:pos x="34" y="15"/>
                  </a:cxn>
                  <a:cxn ang="0">
                    <a:pos x="32" y="18"/>
                  </a:cxn>
                  <a:cxn ang="0">
                    <a:pos x="31" y="21"/>
                  </a:cxn>
                  <a:cxn ang="0">
                    <a:pos x="30" y="24"/>
                  </a:cxn>
                  <a:cxn ang="0">
                    <a:pos x="29" y="27"/>
                  </a:cxn>
                  <a:cxn ang="0">
                    <a:pos x="27" y="28"/>
                  </a:cxn>
                  <a:cxn ang="0">
                    <a:pos x="25" y="29"/>
                  </a:cxn>
                  <a:cxn ang="0">
                    <a:pos x="21" y="29"/>
                  </a:cxn>
                  <a:cxn ang="0">
                    <a:pos x="18" y="29"/>
                  </a:cxn>
                  <a:cxn ang="0">
                    <a:pos x="18" y="33"/>
                  </a:cxn>
                  <a:cxn ang="0">
                    <a:pos x="18" y="41"/>
                  </a:cxn>
                  <a:cxn ang="0">
                    <a:pos x="9" y="41"/>
                  </a:cxn>
                  <a:cxn ang="0">
                    <a:pos x="0" y="41"/>
                  </a:cxn>
                </a:cxnLst>
                <a:rect l="0" t="0" r="r" b="b"/>
                <a:pathLst>
                  <a:path w="48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29"/>
                    </a:lnTo>
                    <a:lnTo>
                      <a:pt x="6" y="21"/>
                    </a:lnTo>
                    <a:lnTo>
                      <a:pt x="13" y="13"/>
                    </a:lnTo>
                    <a:lnTo>
                      <a:pt x="21" y="6"/>
                    </a:lnTo>
                    <a:lnTo>
                      <a:pt x="30" y="0"/>
                    </a:lnTo>
                    <a:lnTo>
                      <a:pt x="35" y="1"/>
                    </a:lnTo>
                    <a:lnTo>
                      <a:pt x="39" y="4"/>
                    </a:lnTo>
                    <a:lnTo>
                      <a:pt x="43" y="8"/>
                    </a:lnTo>
                    <a:lnTo>
                      <a:pt x="48" y="12"/>
                    </a:lnTo>
                    <a:lnTo>
                      <a:pt x="39" y="13"/>
                    </a:lnTo>
                    <a:lnTo>
                      <a:pt x="34" y="15"/>
                    </a:lnTo>
                    <a:lnTo>
                      <a:pt x="32" y="18"/>
                    </a:lnTo>
                    <a:lnTo>
                      <a:pt x="31" y="21"/>
                    </a:lnTo>
                    <a:lnTo>
                      <a:pt x="30" y="24"/>
                    </a:lnTo>
                    <a:lnTo>
                      <a:pt x="29" y="27"/>
                    </a:lnTo>
                    <a:lnTo>
                      <a:pt x="27" y="28"/>
                    </a:lnTo>
                    <a:lnTo>
                      <a:pt x="25" y="29"/>
                    </a:lnTo>
                    <a:lnTo>
                      <a:pt x="21" y="29"/>
                    </a:lnTo>
                    <a:lnTo>
                      <a:pt x="18" y="29"/>
                    </a:lnTo>
                    <a:lnTo>
                      <a:pt x="18" y="33"/>
                    </a:lnTo>
                    <a:lnTo>
                      <a:pt x="18" y="41"/>
                    </a:lnTo>
                    <a:lnTo>
                      <a:pt x="9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66" name="Freeform 1306"/>
              <p:cNvSpPr>
                <a:spLocks/>
              </p:cNvSpPr>
              <p:nvPr/>
            </p:nvSpPr>
            <p:spPr bwMode="auto">
              <a:xfrm>
                <a:off x="1211" y="43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6" y="13"/>
                  </a:cxn>
                  <a:cxn ang="0">
                    <a:pos x="13" y="9"/>
                  </a:cxn>
                  <a:cxn ang="0">
                    <a:pos x="21" y="4"/>
                  </a:cxn>
                  <a:cxn ang="0">
                    <a:pos x="29" y="0"/>
                  </a:cxn>
                  <a:cxn ang="0">
                    <a:pos x="25" y="5"/>
                  </a:cxn>
                  <a:cxn ang="0">
                    <a:pos x="21" y="12"/>
                  </a:cxn>
                  <a:cxn ang="0">
                    <a:pos x="19" y="21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6" y="13"/>
                    </a:lnTo>
                    <a:lnTo>
                      <a:pt x="13" y="9"/>
                    </a:lnTo>
                    <a:lnTo>
                      <a:pt x="21" y="4"/>
                    </a:lnTo>
                    <a:lnTo>
                      <a:pt x="29" y="0"/>
                    </a:lnTo>
                    <a:lnTo>
                      <a:pt x="25" y="5"/>
                    </a:lnTo>
                    <a:lnTo>
                      <a:pt x="21" y="12"/>
                    </a:lnTo>
                    <a:lnTo>
                      <a:pt x="19" y="21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67" name="Freeform 1307"/>
              <p:cNvSpPr>
                <a:spLocks/>
              </p:cNvSpPr>
              <p:nvPr/>
            </p:nvSpPr>
            <p:spPr bwMode="auto">
              <a:xfrm>
                <a:off x="1276" y="430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2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24" y="0"/>
                  </a:cxn>
                  <a:cxn ang="0">
                    <a:pos x="41" y="0"/>
                  </a:cxn>
                  <a:cxn ang="0">
                    <a:pos x="41" y="13"/>
                  </a:cxn>
                  <a:cxn ang="0">
                    <a:pos x="41" y="29"/>
                  </a:cxn>
                  <a:cxn ang="0">
                    <a:pos x="24" y="29"/>
                  </a:cxn>
                  <a:cxn ang="0">
                    <a:pos x="12" y="29"/>
                  </a:cxn>
                  <a:cxn ang="0">
                    <a:pos x="7" y="30"/>
                  </a:cxn>
                  <a:cxn ang="0">
                    <a:pos x="4" y="33"/>
                  </a:cxn>
                  <a:cxn ang="0">
                    <a:pos x="1" y="37"/>
                  </a:cxn>
                  <a:cxn ang="0">
                    <a:pos x="0" y="41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1" y="0"/>
                    </a:lnTo>
                    <a:lnTo>
                      <a:pt x="41" y="13"/>
                    </a:lnTo>
                    <a:lnTo>
                      <a:pt x="41" y="29"/>
                    </a:lnTo>
                    <a:lnTo>
                      <a:pt x="24" y="29"/>
                    </a:lnTo>
                    <a:lnTo>
                      <a:pt x="12" y="29"/>
                    </a:lnTo>
                    <a:lnTo>
                      <a:pt x="7" y="30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68" name="Freeform 1308"/>
              <p:cNvSpPr>
                <a:spLocks/>
              </p:cNvSpPr>
              <p:nvPr/>
            </p:nvSpPr>
            <p:spPr bwMode="auto">
              <a:xfrm>
                <a:off x="1337" y="430"/>
                <a:ext cx="1" cy="1"/>
              </a:xfrm>
              <a:custGeom>
                <a:avLst/>
                <a:gdLst/>
                <a:ahLst/>
                <a:cxnLst>
                  <a:cxn ang="0">
                    <a:pos x="30" y="41"/>
                  </a:cxn>
                  <a:cxn ang="0">
                    <a:pos x="22" y="33"/>
                  </a:cxn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2"/>
                  </a:cxn>
                  <a:cxn ang="0">
                    <a:pos x="14" y="8"/>
                  </a:cxn>
                  <a:cxn ang="0">
                    <a:pos x="9" y="4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3" y="4"/>
                  </a:cxn>
                  <a:cxn ang="0">
                    <a:pos x="21" y="8"/>
                  </a:cxn>
                  <a:cxn ang="0">
                    <a:pos x="30" y="12"/>
                  </a:cxn>
                  <a:cxn ang="0">
                    <a:pos x="31" y="19"/>
                  </a:cxn>
                  <a:cxn ang="0">
                    <a:pos x="33" y="24"/>
                  </a:cxn>
                  <a:cxn ang="0">
                    <a:pos x="35" y="27"/>
                  </a:cxn>
                  <a:cxn ang="0">
                    <a:pos x="39" y="29"/>
                  </a:cxn>
                  <a:cxn ang="0">
                    <a:pos x="42" y="30"/>
                  </a:cxn>
                  <a:cxn ang="0">
                    <a:pos x="44" y="33"/>
                  </a:cxn>
                  <a:cxn ang="0">
                    <a:pos x="46" y="36"/>
                  </a:cxn>
                  <a:cxn ang="0">
                    <a:pos x="47" y="41"/>
                  </a:cxn>
                  <a:cxn ang="0">
                    <a:pos x="39" y="41"/>
                  </a:cxn>
                  <a:cxn ang="0">
                    <a:pos x="30" y="41"/>
                  </a:cxn>
                </a:cxnLst>
                <a:rect l="0" t="0" r="r" b="b"/>
                <a:pathLst>
                  <a:path w="47" h="41">
                    <a:moveTo>
                      <a:pt x="30" y="41"/>
                    </a:moveTo>
                    <a:lnTo>
                      <a:pt x="22" y="33"/>
                    </a:lnTo>
                    <a:lnTo>
                      <a:pt x="18" y="29"/>
                    </a:lnTo>
                    <a:lnTo>
                      <a:pt x="18" y="21"/>
                    </a:lnTo>
                    <a:lnTo>
                      <a:pt x="18" y="12"/>
                    </a:lnTo>
                    <a:lnTo>
                      <a:pt x="14" y="8"/>
                    </a:lnTo>
                    <a:lnTo>
                      <a:pt x="9" y="4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3" y="4"/>
                    </a:lnTo>
                    <a:lnTo>
                      <a:pt x="21" y="8"/>
                    </a:lnTo>
                    <a:lnTo>
                      <a:pt x="30" y="12"/>
                    </a:lnTo>
                    <a:lnTo>
                      <a:pt x="31" y="19"/>
                    </a:lnTo>
                    <a:lnTo>
                      <a:pt x="33" y="24"/>
                    </a:lnTo>
                    <a:lnTo>
                      <a:pt x="35" y="27"/>
                    </a:lnTo>
                    <a:lnTo>
                      <a:pt x="39" y="29"/>
                    </a:lnTo>
                    <a:lnTo>
                      <a:pt x="42" y="30"/>
                    </a:lnTo>
                    <a:lnTo>
                      <a:pt x="44" y="33"/>
                    </a:lnTo>
                    <a:lnTo>
                      <a:pt x="46" y="36"/>
                    </a:lnTo>
                    <a:lnTo>
                      <a:pt x="47" y="41"/>
                    </a:lnTo>
                    <a:lnTo>
                      <a:pt x="39" y="41"/>
                    </a:lnTo>
                    <a:lnTo>
                      <a:pt x="3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69" name="Freeform 1309"/>
              <p:cNvSpPr>
                <a:spLocks/>
              </p:cNvSpPr>
              <p:nvPr/>
            </p:nvSpPr>
            <p:spPr bwMode="auto">
              <a:xfrm>
                <a:off x="1339" y="429"/>
                <a:ext cx="1" cy="2"/>
              </a:xfrm>
              <a:custGeom>
                <a:avLst/>
                <a:gdLst/>
                <a:ahLst/>
                <a:cxnLst>
                  <a:cxn ang="0">
                    <a:pos x="46" y="58"/>
                  </a:cxn>
                  <a:cxn ang="0">
                    <a:pos x="46" y="50"/>
                  </a:cxn>
                  <a:cxn ang="0">
                    <a:pos x="46" y="46"/>
                  </a:cxn>
                  <a:cxn ang="0">
                    <a:pos x="38" y="46"/>
                  </a:cxn>
                  <a:cxn ang="0">
                    <a:pos x="29" y="46"/>
                  </a:cxn>
                  <a:cxn ang="0">
                    <a:pos x="25" y="38"/>
                  </a:cxn>
                  <a:cxn ang="0">
                    <a:pos x="21" y="30"/>
                  </a:cxn>
                  <a:cxn ang="0">
                    <a:pos x="18" y="23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8" y="5"/>
                  </a:cxn>
                  <a:cxn ang="0">
                    <a:pos x="21" y="12"/>
                  </a:cxn>
                  <a:cxn ang="0">
                    <a:pos x="25" y="20"/>
                  </a:cxn>
                  <a:cxn ang="0">
                    <a:pos x="29" y="29"/>
                  </a:cxn>
                  <a:cxn ang="0">
                    <a:pos x="38" y="29"/>
                  </a:cxn>
                  <a:cxn ang="0">
                    <a:pos x="46" y="29"/>
                  </a:cxn>
                  <a:cxn ang="0">
                    <a:pos x="49" y="39"/>
                  </a:cxn>
                  <a:cxn ang="0">
                    <a:pos x="53" y="48"/>
                  </a:cxn>
                  <a:cxn ang="0">
                    <a:pos x="54" y="52"/>
                  </a:cxn>
                  <a:cxn ang="0">
                    <a:pos x="54" y="55"/>
                  </a:cxn>
                  <a:cxn ang="0">
                    <a:pos x="53" y="57"/>
                  </a:cxn>
                  <a:cxn ang="0">
                    <a:pos x="51" y="57"/>
                  </a:cxn>
                  <a:cxn ang="0">
                    <a:pos x="49" y="58"/>
                  </a:cxn>
                  <a:cxn ang="0">
                    <a:pos x="46" y="58"/>
                  </a:cxn>
                </a:cxnLst>
                <a:rect l="0" t="0" r="r" b="b"/>
                <a:pathLst>
                  <a:path w="54" h="58">
                    <a:moveTo>
                      <a:pt x="46" y="58"/>
                    </a:moveTo>
                    <a:lnTo>
                      <a:pt x="46" y="50"/>
                    </a:lnTo>
                    <a:lnTo>
                      <a:pt x="46" y="46"/>
                    </a:lnTo>
                    <a:lnTo>
                      <a:pt x="38" y="46"/>
                    </a:lnTo>
                    <a:lnTo>
                      <a:pt x="29" y="46"/>
                    </a:lnTo>
                    <a:lnTo>
                      <a:pt x="25" y="38"/>
                    </a:lnTo>
                    <a:lnTo>
                      <a:pt x="21" y="30"/>
                    </a:lnTo>
                    <a:lnTo>
                      <a:pt x="18" y="23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8" y="5"/>
                    </a:lnTo>
                    <a:lnTo>
                      <a:pt x="21" y="12"/>
                    </a:lnTo>
                    <a:lnTo>
                      <a:pt x="25" y="20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46" y="29"/>
                    </a:lnTo>
                    <a:lnTo>
                      <a:pt x="49" y="39"/>
                    </a:lnTo>
                    <a:lnTo>
                      <a:pt x="53" y="48"/>
                    </a:lnTo>
                    <a:lnTo>
                      <a:pt x="54" y="52"/>
                    </a:lnTo>
                    <a:lnTo>
                      <a:pt x="54" y="55"/>
                    </a:lnTo>
                    <a:lnTo>
                      <a:pt x="53" y="57"/>
                    </a:lnTo>
                    <a:lnTo>
                      <a:pt x="51" y="57"/>
                    </a:lnTo>
                    <a:lnTo>
                      <a:pt x="49" y="58"/>
                    </a:lnTo>
                    <a:lnTo>
                      <a:pt x="46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70" name="Freeform 1310"/>
              <p:cNvSpPr>
                <a:spLocks/>
              </p:cNvSpPr>
              <p:nvPr/>
            </p:nvSpPr>
            <p:spPr bwMode="auto">
              <a:xfrm>
                <a:off x="1207" y="43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71" name="Freeform 1311"/>
              <p:cNvSpPr>
                <a:spLocks/>
              </p:cNvSpPr>
              <p:nvPr/>
            </p:nvSpPr>
            <p:spPr bwMode="auto">
              <a:xfrm>
                <a:off x="1278" y="429"/>
                <a:ext cx="3" cy="1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3" y="66"/>
                  </a:cxn>
                  <a:cxn ang="0">
                    <a:pos x="7" y="57"/>
                  </a:cxn>
                  <a:cxn ang="0">
                    <a:pos x="8" y="53"/>
                  </a:cxn>
                  <a:cxn ang="0">
                    <a:pos x="7" y="49"/>
                  </a:cxn>
                  <a:cxn ang="0">
                    <a:pos x="7" y="48"/>
                  </a:cxn>
                  <a:cxn ang="0">
                    <a:pos x="5" y="47"/>
                  </a:cxn>
                  <a:cxn ang="0">
                    <a:pos x="3" y="47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38"/>
                  </a:cxn>
                  <a:cxn ang="0">
                    <a:pos x="7" y="33"/>
                  </a:cxn>
                  <a:cxn ang="0">
                    <a:pos x="12" y="29"/>
                  </a:cxn>
                  <a:cxn ang="0">
                    <a:pos x="20" y="38"/>
                  </a:cxn>
                  <a:cxn ang="0">
                    <a:pos x="29" y="46"/>
                  </a:cxn>
                  <a:cxn ang="0">
                    <a:pos x="30" y="38"/>
                  </a:cxn>
                  <a:cxn ang="0">
                    <a:pos x="33" y="30"/>
                  </a:cxn>
                  <a:cxn ang="0">
                    <a:pos x="37" y="23"/>
                  </a:cxn>
                  <a:cxn ang="0">
                    <a:pos x="42" y="17"/>
                  </a:cxn>
                  <a:cxn ang="0">
                    <a:pos x="50" y="17"/>
                  </a:cxn>
                  <a:cxn ang="0">
                    <a:pos x="59" y="17"/>
                  </a:cxn>
                  <a:cxn ang="0">
                    <a:pos x="59" y="9"/>
                  </a:cxn>
                  <a:cxn ang="0">
                    <a:pos x="59" y="0"/>
                  </a:cxn>
                  <a:cxn ang="0">
                    <a:pos x="68" y="0"/>
                  </a:cxn>
                  <a:cxn ang="0">
                    <a:pos x="77" y="0"/>
                  </a:cxn>
                  <a:cxn ang="0">
                    <a:pos x="88" y="0"/>
                  </a:cxn>
                  <a:cxn ang="0">
                    <a:pos x="100" y="0"/>
                  </a:cxn>
                  <a:cxn ang="0">
                    <a:pos x="100" y="9"/>
                  </a:cxn>
                  <a:cxn ang="0">
                    <a:pos x="100" y="17"/>
                  </a:cxn>
                  <a:cxn ang="0">
                    <a:pos x="109" y="17"/>
                  </a:cxn>
                  <a:cxn ang="0">
                    <a:pos x="117" y="17"/>
                  </a:cxn>
                  <a:cxn ang="0">
                    <a:pos x="117" y="30"/>
                  </a:cxn>
                  <a:cxn ang="0">
                    <a:pos x="117" y="46"/>
                  </a:cxn>
                  <a:cxn ang="0">
                    <a:pos x="109" y="47"/>
                  </a:cxn>
                  <a:cxn ang="0">
                    <a:pos x="100" y="50"/>
                  </a:cxn>
                  <a:cxn ang="0">
                    <a:pos x="93" y="54"/>
                  </a:cxn>
                  <a:cxn ang="0">
                    <a:pos x="88" y="58"/>
                  </a:cxn>
                  <a:cxn ang="0">
                    <a:pos x="88" y="41"/>
                  </a:cxn>
                  <a:cxn ang="0">
                    <a:pos x="88" y="29"/>
                  </a:cxn>
                  <a:cxn ang="0">
                    <a:pos x="72" y="29"/>
                  </a:cxn>
                  <a:cxn ang="0">
                    <a:pos x="59" y="29"/>
                  </a:cxn>
                  <a:cxn ang="0">
                    <a:pos x="59" y="38"/>
                  </a:cxn>
                  <a:cxn ang="0">
                    <a:pos x="59" y="46"/>
                  </a:cxn>
                  <a:cxn ang="0">
                    <a:pos x="55" y="47"/>
                  </a:cxn>
                  <a:cxn ang="0">
                    <a:pos x="50" y="50"/>
                  </a:cxn>
                  <a:cxn ang="0">
                    <a:pos x="46" y="54"/>
                  </a:cxn>
                  <a:cxn ang="0">
                    <a:pos x="42" y="58"/>
                  </a:cxn>
                  <a:cxn ang="0">
                    <a:pos x="27" y="59"/>
                  </a:cxn>
                  <a:cxn ang="0">
                    <a:pos x="18" y="61"/>
                  </a:cxn>
                  <a:cxn ang="0">
                    <a:pos x="14" y="64"/>
                  </a:cxn>
                  <a:cxn ang="0">
                    <a:pos x="12" y="67"/>
                  </a:cxn>
                  <a:cxn ang="0">
                    <a:pos x="11" y="70"/>
                  </a:cxn>
                  <a:cxn ang="0">
                    <a:pos x="10" y="73"/>
                  </a:cxn>
                  <a:cxn ang="0">
                    <a:pos x="8" y="74"/>
                  </a:cxn>
                  <a:cxn ang="0">
                    <a:pos x="7" y="75"/>
                  </a:cxn>
                  <a:cxn ang="0">
                    <a:pos x="4" y="75"/>
                  </a:cxn>
                  <a:cxn ang="0">
                    <a:pos x="0" y="75"/>
                  </a:cxn>
                </a:cxnLst>
                <a:rect l="0" t="0" r="r" b="b"/>
                <a:pathLst>
                  <a:path w="117" h="75">
                    <a:moveTo>
                      <a:pt x="0" y="75"/>
                    </a:moveTo>
                    <a:lnTo>
                      <a:pt x="3" y="66"/>
                    </a:lnTo>
                    <a:lnTo>
                      <a:pt x="7" y="57"/>
                    </a:lnTo>
                    <a:lnTo>
                      <a:pt x="8" y="53"/>
                    </a:lnTo>
                    <a:lnTo>
                      <a:pt x="7" y="49"/>
                    </a:lnTo>
                    <a:lnTo>
                      <a:pt x="7" y="48"/>
                    </a:lnTo>
                    <a:lnTo>
                      <a:pt x="5" y="47"/>
                    </a:lnTo>
                    <a:lnTo>
                      <a:pt x="3" y="47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2" y="29"/>
                    </a:lnTo>
                    <a:lnTo>
                      <a:pt x="20" y="38"/>
                    </a:lnTo>
                    <a:lnTo>
                      <a:pt x="29" y="46"/>
                    </a:lnTo>
                    <a:lnTo>
                      <a:pt x="30" y="38"/>
                    </a:lnTo>
                    <a:lnTo>
                      <a:pt x="33" y="30"/>
                    </a:lnTo>
                    <a:lnTo>
                      <a:pt x="37" y="23"/>
                    </a:lnTo>
                    <a:lnTo>
                      <a:pt x="42" y="17"/>
                    </a:lnTo>
                    <a:lnTo>
                      <a:pt x="50" y="17"/>
                    </a:lnTo>
                    <a:lnTo>
                      <a:pt x="59" y="17"/>
                    </a:lnTo>
                    <a:lnTo>
                      <a:pt x="59" y="9"/>
                    </a:lnTo>
                    <a:lnTo>
                      <a:pt x="59" y="0"/>
                    </a:lnTo>
                    <a:lnTo>
                      <a:pt x="68" y="0"/>
                    </a:lnTo>
                    <a:lnTo>
                      <a:pt x="77" y="0"/>
                    </a:lnTo>
                    <a:lnTo>
                      <a:pt x="88" y="0"/>
                    </a:lnTo>
                    <a:lnTo>
                      <a:pt x="100" y="0"/>
                    </a:lnTo>
                    <a:lnTo>
                      <a:pt x="100" y="9"/>
                    </a:lnTo>
                    <a:lnTo>
                      <a:pt x="100" y="17"/>
                    </a:lnTo>
                    <a:lnTo>
                      <a:pt x="109" y="17"/>
                    </a:lnTo>
                    <a:lnTo>
                      <a:pt x="117" y="17"/>
                    </a:lnTo>
                    <a:lnTo>
                      <a:pt x="117" y="30"/>
                    </a:lnTo>
                    <a:lnTo>
                      <a:pt x="117" y="46"/>
                    </a:lnTo>
                    <a:lnTo>
                      <a:pt x="109" y="47"/>
                    </a:lnTo>
                    <a:lnTo>
                      <a:pt x="100" y="50"/>
                    </a:lnTo>
                    <a:lnTo>
                      <a:pt x="93" y="54"/>
                    </a:lnTo>
                    <a:lnTo>
                      <a:pt x="88" y="58"/>
                    </a:lnTo>
                    <a:lnTo>
                      <a:pt x="88" y="41"/>
                    </a:lnTo>
                    <a:lnTo>
                      <a:pt x="88" y="29"/>
                    </a:lnTo>
                    <a:lnTo>
                      <a:pt x="72" y="29"/>
                    </a:lnTo>
                    <a:lnTo>
                      <a:pt x="59" y="29"/>
                    </a:lnTo>
                    <a:lnTo>
                      <a:pt x="59" y="38"/>
                    </a:lnTo>
                    <a:lnTo>
                      <a:pt x="59" y="46"/>
                    </a:lnTo>
                    <a:lnTo>
                      <a:pt x="55" y="47"/>
                    </a:lnTo>
                    <a:lnTo>
                      <a:pt x="50" y="50"/>
                    </a:lnTo>
                    <a:lnTo>
                      <a:pt x="46" y="54"/>
                    </a:lnTo>
                    <a:lnTo>
                      <a:pt x="42" y="58"/>
                    </a:lnTo>
                    <a:lnTo>
                      <a:pt x="27" y="59"/>
                    </a:lnTo>
                    <a:lnTo>
                      <a:pt x="18" y="61"/>
                    </a:lnTo>
                    <a:lnTo>
                      <a:pt x="14" y="64"/>
                    </a:lnTo>
                    <a:lnTo>
                      <a:pt x="12" y="67"/>
                    </a:lnTo>
                    <a:lnTo>
                      <a:pt x="11" y="70"/>
                    </a:lnTo>
                    <a:lnTo>
                      <a:pt x="10" y="73"/>
                    </a:lnTo>
                    <a:lnTo>
                      <a:pt x="8" y="74"/>
                    </a:lnTo>
                    <a:lnTo>
                      <a:pt x="7" y="75"/>
                    </a:lnTo>
                    <a:lnTo>
                      <a:pt x="4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72" name="Freeform 1312"/>
              <p:cNvSpPr>
                <a:spLocks/>
              </p:cNvSpPr>
              <p:nvPr/>
            </p:nvSpPr>
            <p:spPr bwMode="auto">
              <a:xfrm>
                <a:off x="1290" y="429"/>
                <a:ext cx="2" cy="1"/>
              </a:xfrm>
              <a:custGeom>
                <a:avLst/>
                <a:gdLst/>
                <a:ahLst/>
                <a:cxnLst>
                  <a:cxn ang="0">
                    <a:pos x="40" y="46"/>
                  </a:cxn>
                  <a:cxn ang="0">
                    <a:pos x="40" y="38"/>
                  </a:cxn>
                  <a:cxn ang="0">
                    <a:pos x="40" y="29"/>
                  </a:cxn>
                  <a:cxn ang="0">
                    <a:pos x="29" y="30"/>
                  </a:cxn>
                  <a:cxn ang="0">
                    <a:pos x="15" y="30"/>
                  </a:cxn>
                  <a:cxn ang="0">
                    <a:pos x="9" y="29"/>
                  </a:cxn>
                  <a:cxn ang="0">
                    <a:pos x="4" y="27"/>
                  </a:cxn>
                  <a:cxn ang="0">
                    <a:pos x="2" y="25"/>
                  </a:cxn>
                  <a:cxn ang="0">
                    <a:pos x="1" y="23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8" y="17"/>
                  </a:cxn>
                  <a:cxn ang="0">
                    <a:pos x="28" y="17"/>
                  </a:cxn>
                  <a:cxn ang="0">
                    <a:pos x="40" y="17"/>
                  </a:cxn>
                  <a:cxn ang="0">
                    <a:pos x="40" y="9"/>
                  </a:cxn>
                  <a:cxn ang="0">
                    <a:pos x="40" y="0"/>
                  </a:cxn>
                  <a:cxn ang="0">
                    <a:pos x="53" y="0"/>
                  </a:cxn>
                  <a:cxn ang="0">
                    <a:pos x="70" y="0"/>
                  </a:cxn>
                  <a:cxn ang="0">
                    <a:pos x="70" y="9"/>
                  </a:cxn>
                  <a:cxn ang="0">
                    <a:pos x="70" y="17"/>
                  </a:cxn>
                  <a:cxn ang="0">
                    <a:pos x="79" y="17"/>
                  </a:cxn>
                  <a:cxn ang="0">
                    <a:pos x="88" y="17"/>
                  </a:cxn>
                  <a:cxn ang="0">
                    <a:pos x="88" y="30"/>
                  </a:cxn>
                  <a:cxn ang="0">
                    <a:pos x="88" y="46"/>
                  </a:cxn>
                  <a:cxn ang="0">
                    <a:pos x="75" y="46"/>
                  </a:cxn>
                  <a:cxn ang="0">
                    <a:pos x="62" y="46"/>
                  </a:cxn>
                  <a:cxn ang="0">
                    <a:pos x="50" y="46"/>
                  </a:cxn>
                  <a:cxn ang="0">
                    <a:pos x="40" y="46"/>
                  </a:cxn>
                </a:cxnLst>
                <a:rect l="0" t="0" r="r" b="b"/>
                <a:pathLst>
                  <a:path w="88" h="46">
                    <a:moveTo>
                      <a:pt x="40" y="46"/>
                    </a:moveTo>
                    <a:lnTo>
                      <a:pt x="40" y="38"/>
                    </a:lnTo>
                    <a:lnTo>
                      <a:pt x="40" y="29"/>
                    </a:lnTo>
                    <a:lnTo>
                      <a:pt x="29" y="30"/>
                    </a:lnTo>
                    <a:lnTo>
                      <a:pt x="15" y="30"/>
                    </a:lnTo>
                    <a:lnTo>
                      <a:pt x="9" y="29"/>
                    </a:lnTo>
                    <a:lnTo>
                      <a:pt x="4" y="27"/>
                    </a:lnTo>
                    <a:lnTo>
                      <a:pt x="2" y="25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18" y="17"/>
                    </a:lnTo>
                    <a:lnTo>
                      <a:pt x="28" y="17"/>
                    </a:lnTo>
                    <a:lnTo>
                      <a:pt x="40" y="17"/>
                    </a:lnTo>
                    <a:lnTo>
                      <a:pt x="40" y="9"/>
                    </a:lnTo>
                    <a:lnTo>
                      <a:pt x="40" y="0"/>
                    </a:lnTo>
                    <a:lnTo>
                      <a:pt x="53" y="0"/>
                    </a:lnTo>
                    <a:lnTo>
                      <a:pt x="70" y="0"/>
                    </a:lnTo>
                    <a:lnTo>
                      <a:pt x="70" y="9"/>
                    </a:lnTo>
                    <a:lnTo>
                      <a:pt x="70" y="17"/>
                    </a:lnTo>
                    <a:lnTo>
                      <a:pt x="79" y="17"/>
                    </a:lnTo>
                    <a:lnTo>
                      <a:pt x="88" y="17"/>
                    </a:lnTo>
                    <a:lnTo>
                      <a:pt x="88" y="30"/>
                    </a:lnTo>
                    <a:lnTo>
                      <a:pt x="88" y="46"/>
                    </a:lnTo>
                    <a:lnTo>
                      <a:pt x="75" y="46"/>
                    </a:lnTo>
                    <a:lnTo>
                      <a:pt x="62" y="46"/>
                    </a:lnTo>
                    <a:lnTo>
                      <a:pt x="50" y="46"/>
                    </a:lnTo>
                    <a:lnTo>
                      <a:pt x="4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73" name="Freeform 1313"/>
              <p:cNvSpPr>
                <a:spLocks/>
              </p:cNvSpPr>
              <p:nvPr/>
            </p:nvSpPr>
            <p:spPr bwMode="auto">
              <a:xfrm>
                <a:off x="1293" y="429"/>
                <a:ext cx="1" cy="1"/>
              </a:xfrm>
              <a:custGeom>
                <a:avLst/>
                <a:gdLst/>
                <a:ahLst/>
                <a:cxnLst>
                  <a:cxn ang="0">
                    <a:pos x="11" y="46"/>
                  </a:cxn>
                  <a:cxn ang="0">
                    <a:pos x="7" y="42"/>
                  </a:cxn>
                  <a:cxn ang="0">
                    <a:pos x="3" y="38"/>
                  </a:cxn>
                  <a:cxn ang="0">
                    <a:pos x="1" y="33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6" y="0"/>
                  </a:cxn>
                  <a:cxn ang="0">
                    <a:pos x="41" y="0"/>
                  </a:cxn>
                  <a:cxn ang="0">
                    <a:pos x="58" y="0"/>
                  </a:cxn>
                  <a:cxn ang="0">
                    <a:pos x="58" y="9"/>
                  </a:cxn>
                  <a:cxn ang="0">
                    <a:pos x="58" y="17"/>
                  </a:cxn>
                  <a:cxn ang="0">
                    <a:pos x="41" y="17"/>
                  </a:cxn>
                  <a:cxn ang="0">
                    <a:pos x="29" y="17"/>
                  </a:cxn>
                  <a:cxn ang="0">
                    <a:pos x="32" y="21"/>
                  </a:cxn>
                  <a:cxn ang="0">
                    <a:pos x="40" y="29"/>
                  </a:cxn>
                  <a:cxn ang="0">
                    <a:pos x="40" y="38"/>
                  </a:cxn>
                  <a:cxn ang="0">
                    <a:pos x="40" y="46"/>
                  </a:cxn>
                  <a:cxn ang="0">
                    <a:pos x="24" y="46"/>
                  </a:cxn>
                  <a:cxn ang="0">
                    <a:pos x="11" y="46"/>
                  </a:cxn>
                </a:cxnLst>
                <a:rect l="0" t="0" r="r" b="b"/>
                <a:pathLst>
                  <a:path w="58" h="46">
                    <a:moveTo>
                      <a:pt x="11" y="46"/>
                    </a:moveTo>
                    <a:lnTo>
                      <a:pt x="7" y="42"/>
                    </a:lnTo>
                    <a:lnTo>
                      <a:pt x="3" y="38"/>
                    </a:lnTo>
                    <a:lnTo>
                      <a:pt x="1" y="33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7"/>
                    </a:lnTo>
                    <a:lnTo>
                      <a:pt x="41" y="17"/>
                    </a:lnTo>
                    <a:lnTo>
                      <a:pt x="29" y="17"/>
                    </a:lnTo>
                    <a:lnTo>
                      <a:pt x="32" y="21"/>
                    </a:lnTo>
                    <a:lnTo>
                      <a:pt x="40" y="29"/>
                    </a:lnTo>
                    <a:lnTo>
                      <a:pt x="40" y="38"/>
                    </a:lnTo>
                    <a:lnTo>
                      <a:pt x="40" y="46"/>
                    </a:lnTo>
                    <a:lnTo>
                      <a:pt x="24" y="46"/>
                    </a:lnTo>
                    <a:lnTo>
                      <a:pt x="11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74" name="Freeform 1314"/>
              <p:cNvSpPr>
                <a:spLocks/>
              </p:cNvSpPr>
              <p:nvPr/>
            </p:nvSpPr>
            <p:spPr bwMode="auto">
              <a:xfrm>
                <a:off x="1253" y="429"/>
                <a:ext cx="3" cy="1"/>
              </a:xfrm>
              <a:custGeom>
                <a:avLst/>
                <a:gdLst/>
                <a:ahLst/>
                <a:cxnLst>
                  <a:cxn ang="0">
                    <a:pos x="46" y="41"/>
                  </a:cxn>
                  <a:cxn ang="0">
                    <a:pos x="46" y="33"/>
                  </a:cxn>
                  <a:cxn ang="0">
                    <a:pos x="46" y="29"/>
                  </a:cxn>
                  <a:cxn ang="0">
                    <a:pos x="33" y="29"/>
                  </a:cxn>
                  <a:cxn ang="0">
                    <a:pos x="21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2" y="4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46" y="12"/>
                  </a:cxn>
                  <a:cxn ang="0">
                    <a:pos x="64" y="12"/>
                  </a:cxn>
                  <a:cxn ang="0">
                    <a:pos x="84" y="12"/>
                  </a:cxn>
                  <a:cxn ang="0">
                    <a:pos x="104" y="12"/>
                  </a:cxn>
                  <a:cxn ang="0">
                    <a:pos x="105" y="17"/>
                  </a:cxn>
                  <a:cxn ang="0">
                    <a:pos x="108" y="24"/>
                  </a:cxn>
                  <a:cxn ang="0">
                    <a:pos x="113" y="32"/>
                  </a:cxn>
                  <a:cxn ang="0">
                    <a:pos x="117" y="41"/>
                  </a:cxn>
                  <a:cxn ang="0">
                    <a:pos x="98" y="41"/>
                  </a:cxn>
                  <a:cxn ang="0">
                    <a:pos x="81" y="41"/>
                  </a:cxn>
                  <a:cxn ang="0">
                    <a:pos x="64" y="41"/>
                  </a:cxn>
                  <a:cxn ang="0">
                    <a:pos x="46" y="41"/>
                  </a:cxn>
                </a:cxnLst>
                <a:rect l="0" t="0" r="r" b="b"/>
                <a:pathLst>
                  <a:path w="117" h="41">
                    <a:moveTo>
                      <a:pt x="46" y="41"/>
                    </a:moveTo>
                    <a:lnTo>
                      <a:pt x="46" y="33"/>
                    </a:lnTo>
                    <a:lnTo>
                      <a:pt x="46" y="29"/>
                    </a:lnTo>
                    <a:lnTo>
                      <a:pt x="33" y="29"/>
                    </a:lnTo>
                    <a:lnTo>
                      <a:pt x="21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46" y="12"/>
                    </a:lnTo>
                    <a:lnTo>
                      <a:pt x="64" y="12"/>
                    </a:lnTo>
                    <a:lnTo>
                      <a:pt x="84" y="12"/>
                    </a:lnTo>
                    <a:lnTo>
                      <a:pt x="104" y="12"/>
                    </a:lnTo>
                    <a:lnTo>
                      <a:pt x="105" y="17"/>
                    </a:lnTo>
                    <a:lnTo>
                      <a:pt x="108" y="24"/>
                    </a:lnTo>
                    <a:lnTo>
                      <a:pt x="113" y="32"/>
                    </a:lnTo>
                    <a:lnTo>
                      <a:pt x="117" y="41"/>
                    </a:lnTo>
                    <a:lnTo>
                      <a:pt x="98" y="41"/>
                    </a:lnTo>
                    <a:lnTo>
                      <a:pt x="81" y="41"/>
                    </a:lnTo>
                    <a:lnTo>
                      <a:pt x="64" y="41"/>
                    </a:lnTo>
                    <a:lnTo>
                      <a:pt x="46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75" name="Freeform 1315"/>
              <p:cNvSpPr>
                <a:spLocks/>
              </p:cNvSpPr>
              <p:nvPr/>
            </p:nvSpPr>
            <p:spPr bwMode="auto">
              <a:xfrm>
                <a:off x="1340" y="429"/>
                <a:ext cx="1" cy="1"/>
              </a:xfrm>
              <a:custGeom>
                <a:avLst/>
                <a:gdLst/>
                <a:ahLst/>
                <a:cxnLst>
                  <a:cxn ang="0">
                    <a:pos x="29" y="41"/>
                  </a:cxn>
                  <a:cxn ang="0">
                    <a:pos x="21" y="33"/>
                  </a:cxn>
                  <a:cxn ang="0">
                    <a:pos x="17" y="29"/>
                  </a:cxn>
                  <a:cxn ang="0">
                    <a:pos x="17" y="21"/>
                  </a:cxn>
                  <a:cxn ang="0">
                    <a:pos x="17" y="12"/>
                  </a:cxn>
                  <a:cxn ang="0">
                    <a:pos x="13" y="8"/>
                  </a:cxn>
                  <a:cxn ang="0">
                    <a:pos x="9" y="4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4"/>
                  </a:cxn>
                  <a:cxn ang="0">
                    <a:pos x="20" y="8"/>
                  </a:cxn>
                  <a:cxn ang="0">
                    <a:pos x="29" y="12"/>
                  </a:cxn>
                  <a:cxn ang="0">
                    <a:pos x="30" y="19"/>
                  </a:cxn>
                  <a:cxn ang="0">
                    <a:pos x="32" y="24"/>
                  </a:cxn>
                  <a:cxn ang="0">
                    <a:pos x="34" y="27"/>
                  </a:cxn>
                  <a:cxn ang="0">
                    <a:pos x="38" y="29"/>
                  </a:cxn>
                  <a:cxn ang="0">
                    <a:pos x="41" y="30"/>
                  </a:cxn>
                  <a:cxn ang="0">
                    <a:pos x="44" y="33"/>
                  </a:cxn>
                  <a:cxn ang="0">
                    <a:pos x="47" y="36"/>
                  </a:cxn>
                  <a:cxn ang="0">
                    <a:pos x="47" y="41"/>
                  </a:cxn>
                  <a:cxn ang="0">
                    <a:pos x="38" y="41"/>
                  </a:cxn>
                  <a:cxn ang="0">
                    <a:pos x="29" y="41"/>
                  </a:cxn>
                </a:cxnLst>
                <a:rect l="0" t="0" r="r" b="b"/>
                <a:pathLst>
                  <a:path w="47" h="41">
                    <a:moveTo>
                      <a:pt x="29" y="41"/>
                    </a:moveTo>
                    <a:lnTo>
                      <a:pt x="21" y="33"/>
                    </a:lnTo>
                    <a:lnTo>
                      <a:pt x="17" y="29"/>
                    </a:lnTo>
                    <a:lnTo>
                      <a:pt x="17" y="21"/>
                    </a:lnTo>
                    <a:lnTo>
                      <a:pt x="17" y="12"/>
                    </a:lnTo>
                    <a:lnTo>
                      <a:pt x="13" y="8"/>
                    </a:lnTo>
                    <a:lnTo>
                      <a:pt x="9" y="4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4"/>
                    </a:lnTo>
                    <a:lnTo>
                      <a:pt x="20" y="8"/>
                    </a:lnTo>
                    <a:lnTo>
                      <a:pt x="29" y="12"/>
                    </a:lnTo>
                    <a:lnTo>
                      <a:pt x="30" y="19"/>
                    </a:lnTo>
                    <a:lnTo>
                      <a:pt x="32" y="24"/>
                    </a:lnTo>
                    <a:lnTo>
                      <a:pt x="34" y="27"/>
                    </a:lnTo>
                    <a:lnTo>
                      <a:pt x="38" y="29"/>
                    </a:lnTo>
                    <a:lnTo>
                      <a:pt x="41" y="30"/>
                    </a:lnTo>
                    <a:lnTo>
                      <a:pt x="44" y="33"/>
                    </a:lnTo>
                    <a:lnTo>
                      <a:pt x="47" y="36"/>
                    </a:lnTo>
                    <a:lnTo>
                      <a:pt x="47" y="41"/>
                    </a:lnTo>
                    <a:lnTo>
                      <a:pt x="38" y="41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76" name="Freeform 1316"/>
              <p:cNvSpPr>
                <a:spLocks/>
              </p:cNvSpPr>
              <p:nvPr/>
            </p:nvSpPr>
            <p:spPr bwMode="auto">
              <a:xfrm>
                <a:off x="1206" y="42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77" name="Freeform 1317"/>
              <p:cNvSpPr>
                <a:spLocks/>
              </p:cNvSpPr>
              <p:nvPr/>
            </p:nvSpPr>
            <p:spPr bwMode="auto">
              <a:xfrm>
                <a:off x="1266" y="419"/>
                <a:ext cx="12" cy="10"/>
              </a:xfrm>
              <a:custGeom>
                <a:avLst/>
                <a:gdLst/>
                <a:ahLst/>
                <a:cxnLst>
                  <a:cxn ang="0">
                    <a:pos x="257" y="424"/>
                  </a:cxn>
                  <a:cxn ang="0">
                    <a:pos x="249" y="367"/>
                  </a:cxn>
                  <a:cxn ang="0">
                    <a:pos x="224" y="337"/>
                  </a:cxn>
                  <a:cxn ang="0">
                    <a:pos x="185" y="338"/>
                  </a:cxn>
                  <a:cxn ang="0">
                    <a:pos x="178" y="332"/>
                  </a:cxn>
                  <a:cxn ang="0">
                    <a:pos x="161" y="311"/>
                  </a:cxn>
                  <a:cxn ang="0">
                    <a:pos x="154" y="292"/>
                  </a:cxn>
                  <a:cxn ang="0">
                    <a:pos x="149" y="333"/>
                  </a:cxn>
                  <a:cxn ang="0">
                    <a:pos x="126" y="349"/>
                  </a:cxn>
                  <a:cxn ang="0">
                    <a:pos x="111" y="337"/>
                  </a:cxn>
                  <a:cxn ang="0">
                    <a:pos x="92" y="314"/>
                  </a:cxn>
                  <a:cxn ang="0">
                    <a:pos x="69" y="300"/>
                  </a:cxn>
                  <a:cxn ang="0">
                    <a:pos x="52" y="278"/>
                  </a:cxn>
                  <a:cxn ang="0">
                    <a:pos x="33" y="265"/>
                  </a:cxn>
                  <a:cxn ang="0">
                    <a:pos x="23" y="232"/>
                  </a:cxn>
                  <a:cxn ang="0">
                    <a:pos x="14" y="201"/>
                  </a:cxn>
                  <a:cxn ang="0">
                    <a:pos x="6" y="192"/>
                  </a:cxn>
                  <a:cxn ang="0">
                    <a:pos x="0" y="147"/>
                  </a:cxn>
                  <a:cxn ang="0">
                    <a:pos x="10" y="134"/>
                  </a:cxn>
                  <a:cxn ang="0">
                    <a:pos x="23" y="104"/>
                  </a:cxn>
                  <a:cxn ang="0">
                    <a:pos x="32" y="80"/>
                  </a:cxn>
                  <a:cxn ang="0">
                    <a:pos x="43" y="66"/>
                  </a:cxn>
                  <a:cxn ang="0">
                    <a:pos x="73" y="41"/>
                  </a:cxn>
                  <a:cxn ang="0">
                    <a:pos x="94" y="18"/>
                  </a:cxn>
                  <a:cxn ang="0">
                    <a:pos x="115" y="0"/>
                  </a:cxn>
                  <a:cxn ang="0">
                    <a:pos x="131" y="23"/>
                  </a:cxn>
                  <a:cxn ang="0">
                    <a:pos x="120" y="41"/>
                  </a:cxn>
                  <a:cxn ang="0">
                    <a:pos x="127" y="47"/>
                  </a:cxn>
                  <a:cxn ang="0">
                    <a:pos x="156" y="46"/>
                  </a:cxn>
                  <a:cxn ang="0">
                    <a:pos x="169" y="58"/>
                  </a:cxn>
                  <a:cxn ang="0">
                    <a:pos x="179" y="24"/>
                  </a:cxn>
                  <a:cxn ang="0">
                    <a:pos x="201" y="16"/>
                  </a:cxn>
                  <a:cxn ang="0">
                    <a:pos x="219" y="23"/>
                  </a:cxn>
                  <a:cxn ang="0">
                    <a:pos x="237" y="37"/>
                  </a:cxn>
                  <a:cxn ang="0">
                    <a:pos x="212" y="46"/>
                  </a:cxn>
                  <a:cxn ang="0">
                    <a:pos x="198" y="58"/>
                  </a:cxn>
                  <a:cxn ang="0">
                    <a:pos x="189" y="94"/>
                  </a:cxn>
                  <a:cxn ang="0">
                    <a:pos x="181" y="104"/>
                  </a:cxn>
                  <a:cxn ang="0">
                    <a:pos x="175" y="151"/>
                  </a:cxn>
                  <a:cxn ang="0">
                    <a:pos x="180" y="169"/>
                  </a:cxn>
                  <a:cxn ang="0">
                    <a:pos x="189" y="186"/>
                  </a:cxn>
                  <a:cxn ang="0">
                    <a:pos x="160" y="212"/>
                  </a:cxn>
                  <a:cxn ang="0">
                    <a:pos x="197" y="221"/>
                  </a:cxn>
                  <a:cxn ang="0">
                    <a:pos x="207" y="229"/>
                  </a:cxn>
                  <a:cxn ang="0">
                    <a:pos x="235" y="248"/>
                  </a:cxn>
                  <a:cxn ang="0">
                    <a:pos x="235" y="280"/>
                  </a:cxn>
                  <a:cxn ang="0">
                    <a:pos x="245" y="290"/>
                  </a:cxn>
                  <a:cxn ang="0">
                    <a:pos x="270" y="308"/>
                  </a:cxn>
                  <a:cxn ang="0">
                    <a:pos x="336" y="300"/>
                  </a:cxn>
                  <a:cxn ang="0">
                    <a:pos x="373" y="291"/>
                  </a:cxn>
                  <a:cxn ang="0">
                    <a:pos x="383" y="281"/>
                  </a:cxn>
                  <a:cxn ang="0">
                    <a:pos x="412" y="278"/>
                  </a:cxn>
                  <a:cxn ang="0">
                    <a:pos x="428" y="257"/>
                  </a:cxn>
                  <a:cxn ang="0">
                    <a:pos x="453" y="249"/>
                  </a:cxn>
                  <a:cxn ang="0">
                    <a:pos x="470" y="278"/>
                  </a:cxn>
                  <a:cxn ang="0">
                    <a:pos x="448" y="296"/>
                  </a:cxn>
                  <a:cxn ang="0">
                    <a:pos x="432" y="320"/>
                  </a:cxn>
                  <a:cxn ang="0">
                    <a:pos x="413" y="340"/>
                  </a:cxn>
                  <a:cxn ang="0">
                    <a:pos x="375" y="349"/>
                  </a:cxn>
                  <a:cxn ang="0">
                    <a:pos x="354" y="369"/>
                  </a:cxn>
                  <a:cxn ang="0">
                    <a:pos x="316" y="378"/>
                  </a:cxn>
                  <a:cxn ang="0">
                    <a:pos x="307" y="411"/>
                  </a:cxn>
                  <a:cxn ang="0">
                    <a:pos x="296" y="432"/>
                  </a:cxn>
                </a:cxnLst>
                <a:rect l="0" t="0" r="r" b="b"/>
                <a:pathLst>
                  <a:path w="470" h="436">
                    <a:moveTo>
                      <a:pt x="266" y="436"/>
                    </a:moveTo>
                    <a:lnTo>
                      <a:pt x="266" y="428"/>
                    </a:lnTo>
                    <a:lnTo>
                      <a:pt x="266" y="424"/>
                    </a:lnTo>
                    <a:lnTo>
                      <a:pt x="257" y="424"/>
                    </a:lnTo>
                    <a:lnTo>
                      <a:pt x="249" y="424"/>
                    </a:lnTo>
                    <a:lnTo>
                      <a:pt x="249" y="404"/>
                    </a:lnTo>
                    <a:lnTo>
                      <a:pt x="249" y="385"/>
                    </a:lnTo>
                    <a:lnTo>
                      <a:pt x="249" y="367"/>
                    </a:lnTo>
                    <a:lnTo>
                      <a:pt x="249" y="349"/>
                    </a:lnTo>
                    <a:lnTo>
                      <a:pt x="241" y="341"/>
                    </a:lnTo>
                    <a:lnTo>
                      <a:pt x="237" y="337"/>
                    </a:lnTo>
                    <a:lnTo>
                      <a:pt x="224" y="337"/>
                    </a:lnTo>
                    <a:lnTo>
                      <a:pt x="211" y="337"/>
                    </a:lnTo>
                    <a:lnTo>
                      <a:pt x="199" y="337"/>
                    </a:lnTo>
                    <a:lnTo>
                      <a:pt x="189" y="337"/>
                    </a:lnTo>
                    <a:lnTo>
                      <a:pt x="185" y="338"/>
                    </a:lnTo>
                    <a:lnTo>
                      <a:pt x="182" y="341"/>
                    </a:lnTo>
                    <a:lnTo>
                      <a:pt x="179" y="345"/>
                    </a:lnTo>
                    <a:lnTo>
                      <a:pt x="178" y="349"/>
                    </a:lnTo>
                    <a:lnTo>
                      <a:pt x="178" y="332"/>
                    </a:lnTo>
                    <a:lnTo>
                      <a:pt x="178" y="320"/>
                    </a:lnTo>
                    <a:lnTo>
                      <a:pt x="169" y="320"/>
                    </a:lnTo>
                    <a:lnTo>
                      <a:pt x="160" y="320"/>
                    </a:lnTo>
                    <a:lnTo>
                      <a:pt x="161" y="311"/>
                    </a:lnTo>
                    <a:lnTo>
                      <a:pt x="161" y="301"/>
                    </a:lnTo>
                    <a:lnTo>
                      <a:pt x="160" y="297"/>
                    </a:lnTo>
                    <a:lnTo>
                      <a:pt x="158" y="294"/>
                    </a:lnTo>
                    <a:lnTo>
                      <a:pt x="154" y="292"/>
                    </a:lnTo>
                    <a:lnTo>
                      <a:pt x="149" y="291"/>
                    </a:lnTo>
                    <a:lnTo>
                      <a:pt x="149" y="304"/>
                    </a:lnTo>
                    <a:lnTo>
                      <a:pt x="149" y="318"/>
                    </a:lnTo>
                    <a:lnTo>
                      <a:pt x="149" y="333"/>
                    </a:lnTo>
                    <a:lnTo>
                      <a:pt x="149" y="349"/>
                    </a:lnTo>
                    <a:lnTo>
                      <a:pt x="139" y="350"/>
                    </a:lnTo>
                    <a:lnTo>
                      <a:pt x="130" y="350"/>
                    </a:lnTo>
                    <a:lnTo>
                      <a:pt x="126" y="349"/>
                    </a:lnTo>
                    <a:lnTo>
                      <a:pt x="123" y="347"/>
                    </a:lnTo>
                    <a:lnTo>
                      <a:pt x="121" y="343"/>
                    </a:lnTo>
                    <a:lnTo>
                      <a:pt x="120" y="337"/>
                    </a:lnTo>
                    <a:lnTo>
                      <a:pt x="111" y="337"/>
                    </a:lnTo>
                    <a:lnTo>
                      <a:pt x="102" y="337"/>
                    </a:lnTo>
                    <a:lnTo>
                      <a:pt x="98" y="329"/>
                    </a:lnTo>
                    <a:lnTo>
                      <a:pt x="94" y="321"/>
                    </a:lnTo>
                    <a:lnTo>
                      <a:pt x="92" y="314"/>
                    </a:lnTo>
                    <a:lnTo>
                      <a:pt x="91" y="308"/>
                    </a:lnTo>
                    <a:lnTo>
                      <a:pt x="82" y="308"/>
                    </a:lnTo>
                    <a:lnTo>
                      <a:pt x="73" y="308"/>
                    </a:lnTo>
                    <a:lnTo>
                      <a:pt x="69" y="300"/>
                    </a:lnTo>
                    <a:lnTo>
                      <a:pt x="65" y="292"/>
                    </a:lnTo>
                    <a:lnTo>
                      <a:pt x="63" y="284"/>
                    </a:lnTo>
                    <a:lnTo>
                      <a:pt x="62" y="278"/>
                    </a:lnTo>
                    <a:lnTo>
                      <a:pt x="52" y="278"/>
                    </a:lnTo>
                    <a:lnTo>
                      <a:pt x="43" y="278"/>
                    </a:lnTo>
                    <a:lnTo>
                      <a:pt x="39" y="274"/>
                    </a:lnTo>
                    <a:lnTo>
                      <a:pt x="35" y="270"/>
                    </a:lnTo>
                    <a:lnTo>
                      <a:pt x="33" y="265"/>
                    </a:lnTo>
                    <a:lnTo>
                      <a:pt x="32" y="261"/>
                    </a:lnTo>
                    <a:lnTo>
                      <a:pt x="32" y="244"/>
                    </a:lnTo>
                    <a:lnTo>
                      <a:pt x="32" y="232"/>
                    </a:lnTo>
                    <a:lnTo>
                      <a:pt x="23" y="232"/>
                    </a:lnTo>
                    <a:lnTo>
                      <a:pt x="14" y="232"/>
                    </a:lnTo>
                    <a:lnTo>
                      <a:pt x="15" y="221"/>
                    </a:lnTo>
                    <a:lnTo>
                      <a:pt x="15" y="207"/>
                    </a:lnTo>
                    <a:lnTo>
                      <a:pt x="14" y="201"/>
                    </a:lnTo>
                    <a:lnTo>
                      <a:pt x="12" y="196"/>
                    </a:lnTo>
                    <a:lnTo>
                      <a:pt x="10" y="194"/>
                    </a:lnTo>
                    <a:lnTo>
                      <a:pt x="8" y="192"/>
                    </a:lnTo>
                    <a:lnTo>
                      <a:pt x="6" y="192"/>
                    </a:lnTo>
                    <a:lnTo>
                      <a:pt x="3" y="191"/>
                    </a:lnTo>
                    <a:lnTo>
                      <a:pt x="1" y="175"/>
                    </a:lnTo>
                    <a:lnTo>
                      <a:pt x="0" y="156"/>
                    </a:lnTo>
                    <a:lnTo>
                      <a:pt x="0" y="147"/>
                    </a:lnTo>
                    <a:lnTo>
                      <a:pt x="3" y="140"/>
                    </a:lnTo>
                    <a:lnTo>
                      <a:pt x="5" y="137"/>
                    </a:lnTo>
                    <a:lnTo>
                      <a:pt x="7" y="135"/>
                    </a:lnTo>
                    <a:lnTo>
                      <a:pt x="10" y="134"/>
                    </a:lnTo>
                    <a:lnTo>
                      <a:pt x="14" y="133"/>
                    </a:lnTo>
                    <a:lnTo>
                      <a:pt x="14" y="116"/>
                    </a:lnTo>
                    <a:lnTo>
                      <a:pt x="14" y="104"/>
                    </a:lnTo>
                    <a:lnTo>
                      <a:pt x="23" y="104"/>
                    </a:lnTo>
                    <a:lnTo>
                      <a:pt x="32" y="104"/>
                    </a:lnTo>
                    <a:lnTo>
                      <a:pt x="31" y="92"/>
                    </a:lnTo>
                    <a:lnTo>
                      <a:pt x="31" y="83"/>
                    </a:lnTo>
                    <a:lnTo>
                      <a:pt x="32" y="80"/>
                    </a:lnTo>
                    <a:lnTo>
                      <a:pt x="34" y="77"/>
                    </a:lnTo>
                    <a:lnTo>
                      <a:pt x="38" y="76"/>
                    </a:lnTo>
                    <a:lnTo>
                      <a:pt x="43" y="75"/>
                    </a:lnTo>
                    <a:lnTo>
                      <a:pt x="43" y="66"/>
                    </a:lnTo>
                    <a:lnTo>
                      <a:pt x="43" y="58"/>
                    </a:lnTo>
                    <a:lnTo>
                      <a:pt x="57" y="58"/>
                    </a:lnTo>
                    <a:lnTo>
                      <a:pt x="73" y="58"/>
                    </a:lnTo>
                    <a:lnTo>
                      <a:pt x="73" y="41"/>
                    </a:lnTo>
                    <a:lnTo>
                      <a:pt x="73" y="29"/>
                    </a:lnTo>
                    <a:lnTo>
                      <a:pt x="79" y="24"/>
                    </a:lnTo>
                    <a:lnTo>
                      <a:pt x="86" y="21"/>
                    </a:lnTo>
                    <a:lnTo>
                      <a:pt x="94" y="18"/>
                    </a:lnTo>
                    <a:lnTo>
                      <a:pt x="102" y="17"/>
                    </a:lnTo>
                    <a:lnTo>
                      <a:pt x="102" y="8"/>
                    </a:lnTo>
                    <a:lnTo>
                      <a:pt x="102" y="0"/>
                    </a:lnTo>
                    <a:lnTo>
                      <a:pt x="115" y="0"/>
                    </a:lnTo>
                    <a:lnTo>
                      <a:pt x="131" y="0"/>
                    </a:lnTo>
                    <a:lnTo>
                      <a:pt x="132" y="9"/>
                    </a:lnTo>
                    <a:lnTo>
                      <a:pt x="132" y="19"/>
                    </a:lnTo>
                    <a:lnTo>
                      <a:pt x="131" y="23"/>
                    </a:lnTo>
                    <a:lnTo>
                      <a:pt x="129" y="26"/>
                    </a:lnTo>
                    <a:lnTo>
                      <a:pt x="125" y="28"/>
                    </a:lnTo>
                    <a:lnTo>
                      <a:pt x="120" y="29"/>
                    </a:lnTo>
                    <a:lnTo>
                      <a:pt x="120" y="41"/>
                    </a:lnTo>
                    <a:lnTo>
                      <a:pt x="120" y="58"/>
                    </a:lnTo>
                    <a:lnTo>
                      <a:pt x="121" y="53"/>
                    </a:lnTo>
                    <a:lnTo>
                      <a:pt x="123" y="50"/>
                    </a:lnTo>
                    <a:lnTo>
                      <a:pt x="127" y="47"/>
                    </a:lnTo>
                    <a:lnTo>
                      <a:pt x="131" y="46"/>
                    </a:lnTo>
                    <a:lnTo>
                      <a:pt x="143" y="45"/>
                    </a:lnTo>
                    <a:lnTo>
                      <a:pt x="152" y="45"/>
                    </a:lnTo>
                    <a:lnTo>
                      <a:pt x="156" y="46"/>
                    </a:lnTo>
                    <a:lnTo>
                      <a:pt x="158" y="49"/>
                    </a:lnTo>
                    <a:lnTo>
                      <a:pt x="160" y="52"/>
                    </a:lnTo>
                    <a:lnTo>
                      <a:pt x="160" y="58"/>
                    </a:lnTo>
                    <a:lnTo>
                      <a:pt x="169" y="58"/>
                    </a:lnTo>
                    <a:lnTo>
                      <a:pt x="178" y="58"/>
                    </a:lnTo>
                    <a:lnTo>
                      <a:pt x="178" y="41"/>
                    </a:lnTo>
                    <a:lnTo>
                      <a:pt x="178" y="29"/>
                    </a:lnTo>
                    <a:lnTo>
                      <a:pt x="179" y="24"/>
                    </a:lnTo>
                    <a:lnTo>
                      <a:pt x="182" y="21"/>
                    </a:lnTo>
                    <a:lnTo>
                      <a:pt x="185" y="18"/>
                    </a:lnTo>
                    <a:lnTo>
                      <a:pt x="189" y="17"/>
                    </a:lnTo>
                    <a:lnTo>
                      <a:pt x="201" y="16"/>
                    </a:lnTo>
                    <a:lnTo>
                      <a:pt x="211" y="16"/>
                    </a:lnTo>
                    <a:lnTo>
                      <a:pt x="215" y="17"/>
                    </a:lnTo>
                    <a:lnTo>
                      <a:pt x="217" y="20"/>
                    </a:lnTo>
                    <a:lnTo>
                      <a:pt x="219" y="23"/>
                    </a:lnTo>
                    <a:lnTo>
                      <a:pt x="220" y="29"/>
                    </a:lnTo>
                    <a:lnTo>
                      <a:pt x="228" y="29"/>
                    </a:lnTo>
                    <a:lnTo>
                      <a:pt x="237" y="29"/>
                    </a:lnTo>
                    <a:lnTo>
                      <a:pt x="237" y="37"/>
                    </a:lnTo>
                    <a:lnTo>
                      <a:pt x="237" y="46"/>
                    </a:lnTo>
                    <a:lnTo>
                      <a:pt x="225" y="45"/>
                    </a:lnTo>
                    <a:lnTo>
                      <a:pt x="216" y="45"/>
                    </a:lnTo>
                    <a:lnTo>
                      <a:pt x="212" y="46"/>
                    </a:lnTo>
                    <a:lnTo>
                      <a:pt x="210" y="49"/>
                    </a:lnTo>
                    <a:lnTo>
                      <a:pt x="208" y="52"/>
                    </a:lnTo>
                    <a:lnTo>
                      <a:pt x="208" y="58"/>
                    </a:lnTo>
                    <a:lnTo>
                      <a:pt x="198" y="58"/>
                    </a:lnTo>
                    <a:lnTo>
                      <a:pt x="189" y="58"/>
                    </a:lnTo>
                    <a:lnTo>
                      <a:pt x="190" y="72"/>
                    </a:lnTo>
                    <a:lnTo>
                      <a:pt x="190" y="87"/>
                    </a:lnTo>
                    <a:lnTo>
                      <a:pt x="189" y="94"/>
                    </a:lnTo>
                    <a:lnTo>
                      <a:pt x="187" y="99"/>
                    </a:lnTo>
                    <a:lnTo>
                      <a:pt x="185" y="101"/>
                    </a:lnTo>
                    <a:lnTo>
                      <a:pt x="183" y="103"/>
                    </a:lnTo>
                    <a:lnTo>
                      <a:pt x="181" y="104"/>
                    </a:lnTo>
                    <a:lnTo>
                      <a:pt x="178" y="104"/>
                    </a:lnTo>
                    <a:lnTo>
                      <a:pt x="176" y="122"/>
                    </a:lnTo>
                    <a:lnTo>
                      <a:pt x="175" y="146"/>
                    </a:lnTo>
                    <a:lnTo>
                      <a:pt x="175" y="151"/>
                    </a:lnTo>
                    <a:lnTo>
                      <a:pt x="176" y="156"/>
                    </a:lnTo>
                    <a:lnTo>
                      <a:pt x="176" y="161"/>
                    </a:lnTo>
                    <a:lnTo>
                      <a:pt x="178" y="165"/>
                    </a:lnTo>
                    <a:lnTo>
                      <a:pt x="180" y="169"/>
                    </a:lnTo>
                    <a:lnTo>
                      <a:pt x="182" y="172"/>
                    </a:lnTo>
                    <a:lnTo>
                      <a:pt x="185" y="173"/>
                    </a:lnTo>
                    <a:lnTo>
                      <a:pt x="189" y="174"/>
                    </a:lnTo>
                    <a:lnTo>
                      <a:pt x="189" y="186"/>
                    </a:lnTo>
                    <a:lnTo>
                      <a:pt x="189" y="203"/>
                    </a:lnTo>
                    <a:lnTo>
                      <a:pt x="173" y="203"/>
                    </a:lnTo>
                    <a:lnTo>
                      <a:pt x="160" y="203"/>
                    </a:lnTo>
                    <a:lnTo>
                      <a:pt x="160" y="212"/>
                    </a:lnTo>
                    <a:lnTo>
                      <a:pt x="160" y="220"/>
                    </a:lnTo>
                    <a:lnTo>
                      <a:pt x="175" y="220"/>
                    </a:lnTo>
                    <a:lnTo>
                      <a:pt x="190" y="220"/>
                    </a:lnTo>
                    <a:lnTo>
                      <a:pt x="197" y="221"/>
                    </a:lnTo>
                    <a:lnTo>
                      <a:pt x="202" y="223"/>
                    </a:lnTo>
                    <a:lnTo>
                      <a:pt x="205" y="224"/>
                    </a:lnTo>
                    <a:lnTo>
                      <a:pt x="207" y="226"/>
                    </a:lnTo>
                    <a:lnTo>
                      <a:pt x="207" y="229"/>
                    </a:lnTo>
                    <a:lnTo>
                      <a:pt x="208" y="232"/>
                    </a:lnTo>
                    <a:lnTo>
                      <a:pt x="220" y="232"/>
                    </a:lnTo>
                    <a:lnTo>
                      <a:pt x="237" y="232"/>
                    </a:lnTo>
                    <a:lnTo>
                      <a:pt x="235" y="248"/>
                    </a:lnTo>
                    <a:lnTo>
                      <a:pt x="234" y="267"/>
                    </a:lnTo>
                    <a:lnTo>
                      <a:pt x="234" y="272"/>
                    </a:lnTo>
                    <a:lnTo>
                      <a:pt x="235" y="276"/>
                    </a:lnTo>
                    <a:lnTo>
                      <a:pt x="235" y="280"/>
                    </a:lnTo>
                    <a:lnTo>
                      <a:pt x="237" y="283"/>
                    </a:lnTo>
                    <a:lnTo>
                      <a:pt x="239" y="286"/>
                    </a:lnTo>
                    <a:lnTo>
                      <a:pt x="241" y="289"/>
                    </a:lnTo>
                    <a:lnTo>
                      <a:pt x="245" y="290"/>
                    </a:lnTo>
                    <a:lnTo>
                      <a:pt x="249" y="291"/>
                    </a:lnTo>
                    <a:lnTo>
                      <a:pt x="249" y="300"/>
                    </a:lnTo>
                    <a:lnTo>
                      <a:pt x="249" y="308"/>
                    </a:lnTo>
                    <a:lnTo>
                      <a:pt x="270" y="308"/>
                    </a:lnTo>
                    <a:lnTo>
                      <a:pt x="292" y="308"/>
                    </a:lnTo>
                    <a:lnTo>
                      <a:pt x="314" y="308"/>
                    </a:lnTo>
                    <a:lnTo>
                      <a:pt x="336" y="308"/>
                    </a:lnTo>
                    <a:lnTo>
                      <a:pt x="336" y="300"/>
                    </a:lnTo>
                    <a:lnTo>
                      <a:pt x="336" y="291"/>
                    </a:lnTo>
                    <a:lnTo>
                      <a:pt x="350" y="292"/>
                    </a:lnTo>
                    <a:lnTo>
                      <a:pt x="366" y="292"/>
                    </a:lnTo>
                    <a:lnTo>
                      <a:pt x="373" y="291"/>
                    </a:lnTo>
                    <a:lnTo>
                      <a:pt x="378" y="288"/>
                    </a:lnTo>
                    <a:lnTo>
                      <a:pt x="380" y="286"/>
                    </a:lnTo>
                    <a:lnTo>
                      <a:pt x="382" y="284"/>
                    </a:lnTo>
                    <a:lnTo>
                      <a:pt x="383" y="281"/>
                    </a:lnTo>
                    <a:lnTo>
                      <a:pt x="383" y="278"/>
                    </a:lnTo>
                    <a:lnTo>
                      <a:pt x="392" y="278"/>
                    </a:lnTo>
                    <a:lnTo>
                      <a:pt x="401" y="278"/>
                    </a:lnTo>
                    <a:lnTo>
                      <a:pt x="412" y="278"/>
                    </a:lnTo>
                    <a:lnTo>
                      <a:pt x="424" y="278"/>
                    </a:lnTo>
                    <a:lnTo>
                      <a:pt x="424" y="270"/>
                    </a:lnTo>
                    <a:lnTo>
                      <a:pt x="424" y="261"/>
                    </a:lnTo>
                    <a:lnTo>
                      <a:pt x="428" y="257"/>
                    </a:lnTo>
                    <a:lnTo>
                      <a:pt x="432" y="253"/>
                    </a:lnTo>
                    <a:lnTo>
                      <a:pt x="437" y="250"/>
                    </a:lnTo>
                    <a:lnTo>
                      <a:pt x="441" y="249"/>
                    </a:lnTo>
                    <a:lnTo>
                      <a:pt x="453" y="249"/>
                    </a:lnTo>
                    <a:lnTo>
                      <a:pt x="470" y="249"/>
                    </a:lnTo>
                    <a:lnTo>
                      <a:pt x="470" y="258"/>
                    </a:lnTo>
                    <a:lnTo>
                      <a:pt x="470" y="267"/>
                    </a:lnTo>
                    <a:lnTo>
                      <a:pt x="470" y="278"/>
                    </a:lnTo>
                    <a:lnTo>
                      <a:pt x="470" y="291"/>
                    </a:lnTo>
                    <a:lnTo>
                      <a:pt x="461" y="291"/>
                    </a:lnTo>
                    <a:lnTo>
                      <a:pt x="453" y="291"/>
                    </a:lnTo>
                    <a:lnTo>
                      <a:pt x="448" y="296"/>
                    </a:lnTo>
                    <a:lnTo>
                      <a:pt x="445" y="303"/>
                    </a:lnTo>
                    <a:lnTo>
                      <a:pt x="442" y="311"/>
                    </a:lnTo>
                    <a:lnTo>
                      <a:pt x="441" y="320"/>
                    </a:lnTo>
                    <a:lnTo>
                      <a:pt x="432" y="320"/>
                    </a:lnTo>
                    <a:lnTo>
                      <a:pt x="424" y="320"/>
                    </a:lnTo>
                    <a:lnTo>
                      <a:pt x="419" y="325"/>
                    </a:lnTo>
                    <a:lnTo>
                      <a:pt x="416" y="332"/>
                    </a:lnTo>
                    <a:lnTo>
                      <a:pt x="413" y="340"/>
                    </a:lnTo>
                    <a:lnTo>
                      <a:pt x="412" y="349"/>
                    </a:lnTo>
                    <a:lnTo>
                      <a:pt x="399" y="349"/>
                    </a:lnTo>
                    <a:lnTo>
                      <a:pt x="387" y="349"/>
                    </a:lnTo>
                    <a:lnTo>
                      <a:pt x="375" y="349"/>
                    </a:lnTo>
                    <a:lnTo>
                      <a:pt x="366" y="349"/>
                    </a:lnTo>
                    <a:lnTo>
                      <a:pt x="361" y="354"/>
                    </a:lnTo>
                    <a:lnTo>
                      <a:pt x="358" y="361"/>
                    </a:lnTo>
                    <a:lnTo>
                      <a:pt x="354" y="369"/>
                    </a:lnTo>
                    <a:lnTo>
                      <a:pt x="353" y="378"/>
                    </a:lnTo>
                    <a:lnTo>
                      <a:pt x="340" y="378"/>
                    </a:lnTo>
                    <a:lnTo>
                      <a:pt x="328" y="378"/>
                    </a:lnTo>
                    <a:lnTo>
                      <a:pt x="316" y="378"/>
                    </a:lnTo>
                    <a:lnTo>
                      <a:pt x="307" y="378"/>
                    </a:lnTo>
                    <a:lnTo>
                      <a:pt x="307" y="388"/>
                    </a:lnTo>
                    <a:lnTo>
                      <a:pt x="307" y="399"/>
                    </a:lnTo>
                    <a:lnTo>
                      <a:pt x="307" y="411"/>
                    </a:lnTo>
                    <a:lnTo>
                      <a:pt x="307" y="424"/>
                    </a:lnTo>
                    <a:lnTo>
                      <a:pt x="302" y="425"/>
                    </a:lnTo>
                    <a:lnTo>
                      <a:pt x="299" y="428"/>
                    </a:lnTo>
                    <a:lnTo>
                      <a:pt x="296" y="432"/>
                    </a:lnTo>
                    <a:lnTo>
                      <a:pt x="295" y="436"/>
                    </a:lnTo>
                    <a:lnTo>
                      <a:pt x="278" y="436"/>
                    </a:lnTo>
                    <a:lnTo>
                      <a:pt x="266" y="4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78" name="Freeform 1318"/>
              <p:cNvSpPr>
                <a:spLocks/>
              </p:cNvSpPr>
              <p:nvPr/>
            </p:nvSpPr>
            <p:spPr bwMode="auto">
              <a:xfrm>
                <a:off x="1295" y="42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79" name="Freeform 1319"/>
              <p:cNvSpPr>
                <a:spLocks/>
              </p:cNvSpPr>
              <p:nvPr/>
            </p:nvSpPr>
            <p:spPr bwMode="auto">
              <a:xfrm>
                <a:off x="1208" y="42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1"/>
                  </a:cxn>
                  <a:cxn ang="0">
                    <a:pos x="3" y="13"/>
                  </a:cxn>
                  <a:cxn ang="0">
                    <a:pos x="7" y="6"/>
                  </a:cxn>
                  <a:cxn ang="0">
                    <a:pos x="11" y="0"/>
                  </a:cxn>
                  <a:cxn ang="0">
                    <a:pos x="16" y="1"/>
                  </a:cxn>
                  <a:cxn ang="0">
                    <a:pos x="20" y="4"/>
                  </a:cxn>
                  <a:cxn ang="0">
                    <a:pos x="24" y="8"/>
                  </a:cxn>
                  <a:cxn ang="0">
                    <a:pos x="29" y="12"/>
                  </a:cxn>
                  <a:cxn ang="0">
                    <a:pos x="20" y="13"/>
                  </a:cxn>
                  <a:cxn ang="0">
                    <a:pos x="15" y="15"/>
                  </a:cxn>
                  <a:cxn ang="0">
                    <a:pos x="13" y="18"/>
                  </a:cxn>
                  <a:cxn ang="0">
                    <a:pos x="12" y="21"/>
                  </a:cxn>
                  <a:cxn ang="0">
                    <a:pos x="11" y="24"/>
                  </a:cxn>
                  <a:cxn ang="0">
                    <a:pos x="10" y="27"/>
                  </a:cxn>
                  <a:cxn ang="0">
                    <a:pos x="8" y="28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1"/>
                    </a:lnTo>
                    <a:lnTo>
                      <a:pt x="3" y="13"/>
                    </a:lnTo>
                    <a:lnTo>
                      <a:pt x="7" y="6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4"/>
                    </a:lnTo>
                    <a:lnTo>
                      <a:pt x="24" y="8"/>
                    </a:lnTo>
                    <a:lnTo>
                      <a:pt x="29" y="12"/>
                    </a:lnTo>
                    <a:lnTo>
                      <a:pt x="20" y="13"/>
                    </a:lnTo>
                    <a:lnTo>
                      <a:pt x="15" y="15"/>
                    </a:lnTo>
                    <a:lnTo>
                      <a:pt x="13" y="18"/>
                    </a:lnTo>
                    <a:lnTo>
                      <a:pt x="12" y="21"/>
                    </a:lnTo>
                    <a:lnTo>
                      <a:pt x="11" y="24"/>
                    </a:lnTo>
                    <a:lnTo>
                      <a:pt x="10" y="27"/>
                    </a:lnTo>
                    <a:lnTo>
                      <a:pt x="8" y="28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80" name="Freeform 1320"/>
              <p:cNvSpPr>
                <a:spLocks/>
              </p:cNvSpPr>
              <p:nvPr/>
            </p:nvSpPr>
            <p:spPr bwMode="auto">
              <a:xfrm>
                <a:off x="1210" y="42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1"/>
                  </a:cxn>
                  <a:cxn ang="0">
                    <a:pos x="3" y="13"/>
                  </a:cxn>
                  <a:cxn ang="0">
                    <a:pos x="7" y="6"/>
                  </a:cxn>
                  <a:cxn ang="0">
                    <a:pos x="11" y="0"/>
                  </a:cxn>
                  <a:cxn ang="0">
                    <a:pos x="16" y="1"/>
                  </a:cxn>
                  <a:cxn ang="0">
                    <a:pos x="20" y="4"/>
                  </a:cxn>
                  <a:cxn ang="0">
                    <a:pos x="24" y="8"/>
                  </a:cxn>
                  <a:cxn ang="0">
                    <a:pos x="29" y="12"/>
                  </a:cxn>
                  <a:cxn ang="0">
                    <a:pos x="20" y="13"/>
                  </a:cxn>
                  <a:cxn ang="0">
                    <a:pos x="15" y="15"/>
                  </a:cxn>
                  <a:cxn ang="0">
                    <a:pos x="13" y="18"/>
                  </a:cxn>
                  <a:cxn ang="0">
                    <a:pos x="12" y="21"/>
                  </a:cxn>
                  <a:cxn ang="0">
                    <a:pos x="11" y="24"/>
                  </a:cxn>
                  <a:cxn ang="0">
                    <a:pos x="10" y="27"/>
                  </a:cxn>
                  <a:cxn ang="0">
                    <a:pos x="8" y="28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1"/>
                    </a:lnTo>
                    <a:lnTo>
                      <a:pt x="3" y="13"/>
                    </a:lnTo>
                    <a:lnTo>
                      <a:pt x="7" y="6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4"/>
                    </a:lnTo>
                    <a:lnTo>
                      <a:pt x="24" y="8"/>
                    </a:lnTo>
                    <a:lnTo>
                      <a:pt x="29" y="12"/>
                    </a:lnTo>
                    <a:lnTo>
                      <a:pt x="20" y="13"/>
                    </a:lnTo>
                    <a:lnTo>
                      <a:pt x="15" y="15"/>
                    </a:lnTo>
                    <a:lnTo>
                      <a:pt x="13" y="18"/>
                    </a:lnTo>
                    <a:lnTo>
                      <a:pt x="12" y="21"/>
                    </a:lnTo>
                    <a:lnTo>
                      <a:pt x="11" y="24"/>
                    </a:lnTo>
                    <a:lnTo>
                      <a:pt x="10" y="27"/>
                    </a:lnTo>
                    <a:lnTo>
                      <a:pt x="8" y="28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81" name="Freeform 1321"/>
              <p:cNvSpPr>
                <a:spLocks/>
              </p:cNvSpPr>
              <p:nvPr/>
            </p:nvSpPr>
            <p:spPr bwMode="auto">
              <a:xfrm>
                <a:off x="1268" y="428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6" y="25"/>
                  </a:cxn>
                  <a:cxn ang="0">
                    <a:pos x="12" y="20"/>
                  </a:cxn>
                  <a:cxn ang="0">
                    <a:pos x="8" y="15"/>
                  </a:cxn>
                  <a:cxn ang="0">
                    <a:pos x="3" y="11"/>
                  </a:cxn>
                  <a:cxn ang="0">
                    <a:pos x="2" y="8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20" y="12"/>
                  </a:cxn>
                  <a:cxn ang="0">
                    <a:pos x="29" y="12"/>
                  </a:cxn>
                  <a:cxn ang="0">
                    <a:pos x="24" y="16"/>
                  </a:cxn>
                  <a:cxn ang="0">
                    <a:pos x="21" y="21"/>
                  </a:cxn>
                  <a:cxn ang="0">
                    <a:pos x="18" y="25"/>
                  </a:cxn>
                  <a:cxn ang="0">
                    <a:pos x="17" y="29"/>
                  </a:cxn>
                </a:cxnLst>
                <a:rect l="0" t="0" r="r" b="b"/>
                <a:pathLst>
                  <a:path w="29" h="29">
                    <a:moveTo>
                      <a:pt x="17" y="29"/>
                    </a:moveTo>
                    <a:lnTo>
                      <a:pt x="16" y="25"/>
                    </a:lnTo>
                    <a:lnTo>
                      <a:pt x="12" y="20"/>
                    </a:lnTo>
                    <a:lnTo>
                      <a:pt x="8" y="15"/>
                    </a:lnTo>
                    <a:lnTo>
                      <a:pt x="3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18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82" name="Freeform 1322"/>
              <p:cNvSpPr>
                <a:spLocks/>
              </p:cNvSpPr>
              <p:nvPr/>
            </p:nvSpPr>
            <p:spPr bwMode="auto">
              <a:xfrm>
                <a:off x="1278" y="42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83" name="Freeform 1323"/>
              <p:cNvSpPr>
                <a:spLocks/>
              </p:cNvSpPr>
              <p:nvPr/>
            </p:nvSpPr>
            <p:spPr bwMode="auto">
              <a:xfrm>
                <a:off x="1250" y="42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29" y="17"/>
                  </a:cxn>
                  <a:cxn ang="0">
                    <a:pos x="38" y="17"/>
                  </a:cxn>
                  <a:cxn ang="0">
                    <a:pos x="41" y="18"/>
                  </a:cxn>
                  <a:cxn ang="0">
                    <a:pos x="44" y="20"/>
                  </a:cxn>
                  <a:cxn ang="0">
                    <a:pos x="46" y="24"/>
                  </a:cxn>
                  <a:cxn ang="0">
                    <a:pos x="46" y="29"/>
                  </a:cxn>
                  <a:cxn ang="0">
                    <a:pos x="33" y="29"/>
                  </a:cxn>
                  <a:cxn ang="0">
                    <a:pos x="21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29" y="17"/>
                    </a:lnTo>
                    <a:lnTo>
                      <a:pt x="38" y="17"/>
                    </a:lnTo>
                    <a:lnTo>
                      <a:pt x="41" y="18"/>
                    </a:lnTo>
                    <a:lnTo>
                      <a:pt x="44" y="20"/>
                    </a:lnTo>
                    <a:lnTo>
                      <a:pt x="46" y="24"/>
                    </a:lnTo>
                    <a:lnTo>
                      <a:pt x="46" y="29"/>
                    </a:lnTo>
                    <a:lnTo>
                      <a:pt x="33" y="29"/>
                    </a:lnTo>
                    <a:lnTo>
                      <a:pt x="21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84" name="Freeform 1324"/>
              <p:cNvSpPr>
                <a:spLocks/>
              </p:cNvSpPr>
              <p:nvPr/>
            </p:nvSpPr>
            <p:spPr bwMode="auto">
              <a:xfrm>
                <a:off x="1282" y="428"/>
                <a:ext cx="2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29" y="29"/>
                  </a:cxn>
                  <a:cxn ang="0">
                    <a:pos x="29" y="21"/>
                  </a:cxn>
                  <a:cxn ang="0">
                    <a:pos x="29" y="12"/>
                  </a:cxn>
                  <a:cxn ang="0">
                    <a:pos x="33" y="8"/>
                  </a:cxn>
                  <a:cxn ang="0">
                    <a:pos x="38" y="4"/>
                  </a:cxn>
                  <a:cxn ang="0">
                    <a:pos x="42" y="1"/>
                  </a:cxn>
                  <a:cxn ang="0">
                    <a:pos x="46" y="0"/>
                  </a:cxn>
                  <a:cxn ang="0">
                    <a:pos x="55" y="0"/>
                  </a:cxn>
                  <a:cxn ang="0">
                    <a:pos x="65" y="0"/>
                  </a:cxn>
                  <a:cxn ang="0">
                    <a:pos x="76" y="0"/>
                  </a:cxn>
                  <a:cxn ang="0">
                    <a:pos x="88" y="0"/>
                  </a:cxn>
                  <a:cxn ang="0">
                    <a:pos x="84" y="1"/>
                  </a:cxn>
                  <a:cxn ang="0">
                    <a:pos x="80" y="4"/>
                  </a:cxn>
                  <a:cxn ang="0">
                    <a:pos x="77" y="8"/>
                  </a:cxn>
                  <a:cxn ang="0">
                    <a:pos x="76" y="12"/>
                  </a:cxn>
                  <a:cxn ang="0">
                    <a:pos x="76" y="21"/>
                  </a:cxn>
                  <a:cxn ang="0">
                    <a:pos x="76" y="29"/>
                  </a:cxn>
                  <a:cxn ang="0">
                    <a:pos x="64" y="29"/>
                  </a:cxn>
                  <a:cxn ang="0">
                    <a:pos x="54" y="29"/>
                  </a:cxn>
                  <a:cxn ang="0">
                    <a:pos x="51" y="30"/>
                  </a:cxn>
                  <a:cxn ang="0">
                    <a:pos x="48" y="32"/>
                  </a:cxn>
                  <a:cxn ang="0">
                    <a:pos x="47" y="36"/>
                  </a:cxn>
                  <a:cxn ang="0">
                    <a:pos x="46" y="41"/>
                  </a:cxn>
                  <a:cxn ang="0">
                    <a:pos x="33" y="41"/>
                  </a:cxn>
                  <a:cxn ang="0">
                    <a:pos x="21" y="41"/>
                  </a:cxn>
                  <a:cxn ang="0">
                    <a:pos x="9" y="41"/>
                  </a:cxn>
                  <a:cxn ang="0">
                    <a:pos x="0" y="41"/>
                  </a:cxn>
                </a:cxnLst>
                <a:rect l="0" t="0" r="r" b="b"/>
                <a:pathLst>
                  <a:path w="88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29" y="29"/>
                    </a:lnTo>
                    <a:lnTo>
                      <a:pt x="29" y="21"/>
                    </a:lnTo>
                    <a:lnTo>
                      <a:pt x="29" y="12"/>
                    </a:lnTo>
                    <a:lnTo>
                      <a:pt x="33" y="8"/>
                    </a:lnTo>
                    <a:lnTo>
                      <a:pt x="38" y="4"/>
                    </a:lnTo>
                    <a:lnTo>
                      <a:pt x="42" y="1"/>
                    </a:lnTo>
                    <a:lnTo>
                      <a:pt x="46" y="0"/>
                    </a:lnTo>
                    <a:lnTo>
                      <a:pt x="55" y="0"/>
                    </a:lnTo>
                    <a:lnTo>
                      <a:pt x="65" y="0"/>
                    </a:lnTo>
                    <a:lnTo>
                      <a:pt x="76" y="0"/>
                    </a:lnTo>
                    <a:lnTo>
                      <a:pt x="88" y="0"/>
                    </a:lnTo>
                    <a:lnTo>
                      <a:pt x="84" y="1"/>
                    </a:lnTo>
                    <a:lnTo>
                      <a:pt x="80" y="4"/>
                    </a:lnTo>
                    <a:lnTo>
                      <a:pt x="77" y="8"/>
                    </a:lnTo>
                    <a:lnTo>
                      <a:pt x="76" y="12"/>
                    </a:lnTo>
                    <a:lnTo>
                      <a:pt x="76" y="21"/>
                    </a:lnTo>
                    <a:lnTo>
                      <a:pt x="76" y="29"/>
                    </a:lnTo>
                    <a:lnTo>
                      <a:pt x="64" y="29"/>
                    </a:lnTo>
                    <a:lnTo>
                      <a:pt x="54" y="29"/>
                    </a:lnTo>
                    <a:lnTo>
                      <a:pt x="51" y="30"/>
                    </a:lnTo>
                    <a:lnTo>
                      <a:pt x="48" y="32"/>
                    </a:lnTo>
                    <a:lnTo>
                      <a:pt x="47" y="36"/>
                    </a:lnTo>
                    <a:lnTo>
                      <a:pt x="46" y="41"/>
                    </a:lnTo>
                    <a:lnTo>
                      <a:pt x="33" y="41"/>
                    </a:lnTo>
                    <a:lnTo>
                      <a:pt x="21" y="41"/>
                    </a:lnTo>
                    <a:lnTo>
                      <a:pt x="9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85" name="Freeform 1325"/>
              <p:cNvSpPr>
                <a:spLocks/>
              </p:cNvSpPr>
              <p:nvPr/>
            </p:nvSpPr>
            <p:spPr bwMode="auto">
              <a:xfrm>
                <a:off x="1207" y="42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86" name="Freeform 1326"/>
              <p:cNvSpPr>
                <a:spLocks/>
              </p:cNvSpPr>
              <p:nvPr/>
            </p:nvSpPr>
            <p:spPr bwMode="auto">
              <a:xfrm>
                <a:off x="1249" y="42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87" name="Freeform 1327"/>
              <p:cNvSpPr>
                <a:spLocks/>
              </p:cNvSpPr>
              <p:nvPr/>
            </p:nvSpPr>
            <p:spPr bwMode="auto">
              <a:xfrm>
                <a:off x="1265" y="427"/>
                <a:ext cx="1" cy="1"/>
              </a:xfrm>
              <a:custGeom>
                <a:avLst/>
                <a:gdLst/>
                <a:ahLst/>
                <a:cxnLst>
                  <a:cxn ang="0">
                    <a:pos x="11" y="41"/>
                  </a:cxn>
                  <a:cxn ang="0">
                    <a:pos x="11" y="24"/>
                  </a:cxn>
                  <a:cxn ang="0">
                    <a:pos x="11" y="12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2" y="4"/>
                  </a:cxn>
                  <a:cxn ang="0">
                    <a:pos x="40" y="12"/>
                  </a:cxn>
                  <a:cxn ang="0">
                    <a:pos x="40" y="24"/>
                  </a:cxn>
                  <a:cxn ang="0">
                    <a:pos x="40" y="41"/>
                  </a:cxn>
                  <a:cxn ang="0">
                    <a:pos x="24" y="41"/>
                  </a:cxn>
                  <a:cxn ang="0">
                    <a:pos x="11" y="41"/>
                  </a:cxn>
                </a:cxnLst>
                <a:rect l="0" t="0" r="r" b="b"/>
                <a:pathLst>
                  <a:path w="40" h="41">
                    <a:moveTo>
                      <a:pt x="11" y="41"/>
                    </a:moveTo>
                    <a:lnTo>
                      <a:pt x="11" y="24"/>
                    </a:lnTo>
                    <a:lnTo>
                      <a:pt x="11" y="12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2" y="4"/>
                    </a:lnTo>
                    <a:lnTo>
                      <a:pt x="40" y="12"/>
                    </a:lnTo>
                    <a:lnTo>
                      <a:pt x="40" y="24"/>
                    </a:lnTo>
                    <a:lnTo>
                      <a:pt x="40" y="41"/>
                    </a:lnTo>
                    <a:lnTo>
                      <a:pt x="24" y="41"/>
                    </a:lnTo>
                    <a:lnTo>
                      <a:pt x="11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88" name="Freeform 1328"/>
              <p:cNvSpPr>
                <a:spLocks/>
              </p:cNvSpPr>
              <p:nvPr/>
            </p:nvSpPr>
            <p:spPr bwMode="auto">
              <a:xfrm>
                <a:off x="1293" y="427"/>
                <a:ext cx="2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5" y="13"/>
                  </a:cxn>
                  <a:cxn ang="0">
                    <a:pos x="12" y="9"/>
                  </a:cxn>
                  <a:cxn ang="0">
                    <a:pos x="20" y="4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59" y="0"/>
                  </a:cxn>
                  <a:cxn ang="0">
                    <a:pos x="59" y="9"/>
                  </a:cxn>
                  <a:cxn ang="0">
                    <a:pos x="59" y="17"/>
                  </a:cxn>
                  <a:cxn ang="0">
                    <a:pos x="46" y="17"/>
                  </a:cxn>
                  <a:cxn ang="0">
                    <a:pos x="37" y="17"/>
                  </a:cxn>
                  <a:cxn ang="0">
                    <a:pos x="33" y="18"/>
                  </a:cxn>
                  <a:cxn ang="0">
                    <a:pos x="31" y="20"/>
                  </a:cxn>
                  <a:cxn ang="0">
                    <a:pos x="29" y="23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5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5" y="13"/>
                    </a:lnTo>
                    <a:lnTo>
                      <a:pt x="12" y="9"/>
                    </a:lnTo>
                    <a:lnTo>
                      <a:pt x="20" y="4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9" y="0"/>
                    </a:lnTo>
                    <a:lnTo>
                      <a:pt x="59" y="9"/>
                    </a:lnTo>
                    <a:lnTo>
                      <a:pt x="59" y="17"/>
                    </a:lnTo>
                    <a:lnTo>
                      <a:pt x="46" y="17"/>
                    </a:lnTo>
                    <a:lnTo>
                      <a:pt x="37" y="17"/>
                    </a:lnTo>
                    <a:lnTo>
                      <a:pt x="33" y="18"/>
                    </a:lnTo>
                    <a:lnTo>
                      <a:pt x="31" y="20"/>
                    </a:lnTo>
                    <a:lnTo>
                      <a:pt x="29" y="23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89" name="Freeform 1329"/>
              <p:cNvSpPr>
                <a:spLocks/>
              </p:cNvSpPr>
              <p:nvPr/>
            </p:nvSpPr>
            <p:spPr bwMode="auto">
              <a:xfrm>
                <a:off x="1253" y="42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90" name="Freeform 1330"/>
              <p:cNvSpPr>
                <a:spLocks/>
              </p:cNvSpPr>
              <p:nvPr/>
            </p:nvSpPr>
            <p:spPr bwMode="auto">
              <a:xfrm>
                <a:off x="1284" y="426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9" y="46"/>
                  </a:cxn>
                  <a:cxn ang="0">
                    <a:pos x="17" y="46"/>
                  </a:cxn>
                  <a:cxn ang="0">
                    <a:pos x="17" y="30"/>
                  </a:cxn>
                  <a:cxn ang="0">
                    <a:pos x="17" y="17"/>
                  </a:cxn>
                  <a:cxn ang="0">
                    <a:pos x="23" y="13"/>
                  </a:cxn>
                  <a:cxn ang="0">
                    <a:pos x="30" y="9"/>
                  </a:cxn>
                  <a:cxn ang="0">
                    <a:pos x="38" y="4"/>
                  </a:cxn>
                  <a:cxn ang="0">
                    <a:pos x="46" y="0"/>
                  </a:cxn>
                  <a:cxn ang="0">
                    <a:pos x="50" y="0"/>
                  </a:cxn>
                  <a:cxn ang="0">
                    <a:pos x="58" y="0"/>
                  </a:cxn>
                  <a:cxn ang="0">
                    <a:pos x="54" y="4"/>
                  </a:cxn>
                  <a:cxn ang="0">
                    <a:pos x="50" y="9"/>
                  </a:cxn>
                  <a:cxn ang="0">
                    <a:pos x="47" y="13"/>
                  </a:cxn>
                  <a:cxn ang="0">
                    <a:pos x="46" y="17"/>
                  </a:cxn>
                  <a:cxn ang="0">
                    <a:pos x="46" y="30"/>
                  </a:cxn>
                  <a:cxn ang="0">
                    <a:pos x="46" y="46"/>
                  </a:cxn>
                  <a:cxn ang="0">
                    <a:pos x="42" y="47"/>
                  </a:cxn>
                  <a:cxn ang="0">
                    <a:pos x="38" y="50"/>
                  </a:cxn>
                  <a:cxn ang="0">
                    <a:pos x="33" y="54"/>
                  </a:cxn>
                  <a:cxn ang="0">
                    <a:pos x="29" y="58"/>
                  </a:cxn>
                  <a:cxn ang="0">
                    <a:pos x="12" y="58"/>
                  </a:cxn>
                  <a:cxn ang="0">
                    <a:pos x="0" y="58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50"/>
                    </a:lnTo>
                    <a:lnTo>
                      <a:pt x="0" y="46"/>
                    </a:lnTo>
                    <a:lnTo>
                      <a:pt x="9" y="46"/>
                    </a:lnTo>
                    <a:lnTo>
                      <a:pt x="17" y="46"/>
                    </a:lnTo>
                    <a:lnTo>
                      <a:pt x="17" y="30"/>
                    </a:lnTo>
                    <a:lnTo>
                      <a:pt x="17" y="17"/>
                    </a:lnTo>
                    <a:lnTo>
                      <a:pt x="23" y="13"/>
                    </a:lnTo>
                    <a:lnTo>
                      <a:pt x="30" y="9"/>
                    </a:lnTo>
                    <a:lnTo>
                      <a:pt x="38" y="4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54" y="4"/>
                    </a:lnTo>
                    <a:lnTo>
                      <a:pt x="50" y="9"/>
                    </a:lnTo>
                    <a:lnTo>
                      <a:pt x="47" y="13"/>
                    </a:lnTo>
                    <a:lnTo>
                      <a:pt x="46" y="17"/>
                    </a:lnTo>
                    <a:lnTo>
                      <a:pt x="46" y="30"/>
                    </a:lnTo>
                    <a:lnTo>
                      <a:pt x="46" y="46"/>
                    </a:lnTo>
                    <a:lnTo>
                      <a:pt x="42" y="47"/>
                    </a:lnTo>
                    <a:lnTo>
                      <a:pt x="38" y="50"/>
                    </a:lnTo>
                    <a:lnTo>
                      <a:pt x="33" y="54"/>
                    </a:lnTo>
                    <a:lnTo>
                      <a:pt x="29" y="58"/>
                    </a:lnTo>
                    <a:lnTo>
                      <a:pt x="12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91" name="Freeform 1331"/>
              <p:cNvSpPr>
                <a:spLocks/>
              </p:cNvSpPr>
              <p:nvPr/>
            </p:nvSpPr>
            <p:spPr bwMode="auto">
              <a:xfrm>
                <a:off x="1290" y="425"/>
                <a:ext cx="4" cy="2"/>
              </a:xfrm>
              <a:custGeom>
                <a:avLst/>
                <a:gdLst/>
                <a:ahLst/>
                <a:cxnLst>
                  <a:cxn ang="0">
                    <a:pos x="18" y="88"/>
                  </a:cxn>
                  <a:cxn ang="0">
                    <a:pos x="18" y="80"/>
                  </a:cxn>
                  <a:cxn ang="0">
                    <a:pos x="18" y="71"/>
                  </a:cxn>
                  <a:cxn ang="0">
                    <a:pos x="13" y="67"/>
                  </a:cxn>
                  <a:cxn ang="0">
                    <a:pos x="9" y="63"/>
                  </a:cxn>
                  <a:cxn ang="0">
                    <a:pos x="5" y="60"/>
                  </a:cxn>
                  <a:cxn ang="0">
                    <a:pos x="0" y="59"/>
                  </a:cxn>
                  <a:cxn ang="0">
                    <a:pos x="9" y="59"/>
                  </a:cxn>
                  <a:cxn ang="0">
                    <a:pos x="18" y="59"/>
                  </a:cxn>
                  <a:cxn ang="0">
                    <a:pos x="18" y="51"/>
                  </a:cxn>
                  <a:cxn ang="0">
                    <a:pos x="18" y="42"/>
                  </a:cxn>
                  <a:cxn ang="0">
                    <a:pos x="26" y="42"/>
                  </a:cxn>
                  <a:cxn ang="0">
                    <a:pos x="36" y="42"/>
                  </a:cxn>
                  <a:cxn ang="0">
                    <a:pos x="47" y="42"/>
                  </a:cxn>
                  <a:cxn ang="0">
                    <a:pos x="59" y="42"/>
                  </a:cxn>
                  <a:cxn ang="0">
                    <a:pos x="59" y="24"/>
                  </a:cxn>
                  <a:cxn ang="0">
                    <a:pos x="59" y="12"/>
                  </a:cxn>
                  <a:cxn ang="0">
                    <a:pos x="69" y="13"/>
                  </a:cxn>
                  <a:cxn ang="0">
                    <a:pos x="78" y="13"/>
                  </a:cxn>
                  <a:cxn ang="0">
                    <a:pos x="82" y="12"/>
                  </a:cxn>
                  <a:cxn ang="0">
                    <a:pos x="85" y="9"/>
                  </a:cxn>
                  <a:cxn ang="0">
                    <a:pos x="87" y="6"/>
                  </a:cxn>
                  <a:cxn ang="0">
                    <a:pos x="88" y="0"/>
                  </a:cxn>
                  <a:cxn ang="0">
                    <a:pos x="101" y="0"/>
                  </a:cxn>
                  <a:cxn ang="0">
                    <a:pos x="115" y="0"/>
                  </a:cxn>
                  <a:cxn ang="0">
                    <a:pos x="130" y="0"/>
                  </a:cxn>
                  <a:cxn ang="0">
                    <a:pos x="146" y="0"/>
                  </a:cxn>
                  <a:cxn ang="0">
                    <a:pos x="146" y="9"/>
                  </a:cxn>
                  <a:cxn ang="0">
                    <a:pos x="146" y="18"/>
                  </a:cxn>
                  <a:cxn ang="0">
                    <a:pos x="146" y="29"/>
                  </a:cxn>
                  <a:cxn ang="0">
                    <a:pos x="146" y="42"/>
                  </a:cxn>
                  <a:cxn ang="0">
                    <a:pos x="138" y="42"/>
                  </a:cxn>
                  <a:cxn ang="0">
                    <a:pos x="132" y="42"/>
                  </a:cxn>
                  <a:cxn ang="0">
                    <a:pos x="127" y="43"/>
                  </a:cxn>
                  <a:cxn ang="0">
                    <a:pos x="123" y="44"/>
                  </a:cxn>
                  <a:cxn ang="0">
                    <a:pos x="120" y="46"/>
                  </a:cxn>
                  <a:cxn ang="0">
                    <a:pos x="119" y="49"/>
                  </a:cxn>
                  <a:cxn ang="0">
                    <a:pos x="118" y="54"/>
                  </a:cxn>
                  <a:cxn ang="0">
                    <a:pos x="117" y="59"/>
                  </a:cxn>
                  <a:cxn ang="0">
                    <a:pos x="105" y="59"/>
                  </a:cxn>
                  <a:cxn ang="0">
                    <a:pos x="96" y="59"/>
                  </a:cxn>
                  <a:cxn ang="0">
                    <a:pos x="93" y="60"/>
                  </a:cxn>
                  <a:cxn ang="0">
                    <a:pos x="90" y="62"/>
                  </a:cxn>
                  <a:cxn ang="0">
                    <a:pos x="89" y="65"/>
                  </a:cxn>
                  <a:cxn ang="0">
                    <a:pos x="88" y="71"/>
                  </a:cxn>
                  <a:cxn ang="0">
                    <a:pos x="72" y="71"/>
                  </a:cxn>
                  <a:cxn ang="0">
                    <a:pos x="57" y="71"/>
                  </a:cxn>
                  <a:cxn ang="0">
                    <a:pos x="43" y="71"/>
                  </a:cxn>
                  <a:cxn ang="0">
                    <a:pos x="29" y="71"/>
                  </a:cxn>
                  <a:cxn ang="0">
                    <a:pos x="25" y="75"/>
                  </a:cxn>
                  <a:cxn ang="0">
                    <a:pos x="21" y="80"/>
                  </a:cxn>
                  <a:cxn ang="0">
                    <a:pos x="19" y="84"/>
                  </a:cxn>
                  <a:cxn ang="0">
                    <a:pos x="18" y="88"/>
                  </a:cxn>
                </a:cxnLst>
                <a:rect l="0" t="0" r="r" b="b"/>
                <a:pathLst>
                  <a:path w="146" h="88">
                    <a:moveTo>
                      <a:pt x="18" y="88"/>
                    </a:moveTo>
                    <a:lnTo>
                      <a:pt x="18" y="80"/>
                    </a:lnTo>
                    <a:lnTo>
                      <a:pt x="18" y="71"/>
                    </a:lnTo>
                    <a:lnTo>
                      <a:pt x="13" y="67"/>
                    </a:lnTo>
                    <a:lnTo>
                      <a:pt x="9" y="63"/>
                    </a:lnTo>
                    <a:lnTo>
                      <a:pt x="5" y="60"/>
                    </a:lnTo>
                    <a:lnTo>
                      <a:pt x="0" y="59"/>
                    </a:lnTo>
                    <a:lnTo>
                      <a:pt x="9" y="59"/>
                    </a:lnTo>
                    <a:lnTo>
                      <a:pt x="18" y="59"/>
                    </a:lnTo>
                    <a:lnTo>
                      <a:pt x="18" y="51"/>
                    </a:lnTo>
                    <a:lnTo>
                      <a:pt x="18" y="42"/>
                    </a:lnTo>
                    <a:lnTo>
                      <a:pt x="26" y="42"/>
                    </a:lnTo>
                    <a:lnTo>
                      <a:pt x="36" y="42"/>
                    </a:lnTo>
                    <a:lnTo>
                      <a:pt x="47" y="42"/>
                    </a:lnTo>
                    <a:lnTo>
                      <a:pt x="59" y="42"/>
                    </a:lnTo>
                    <a:lnTo>
                      <a:pt x="59" y="24"/>
                    </a:lnTo>
                    <a:lnTo>
                      <a:pt x="59" y="12"/>
                    </a:lnTo>
                    <a:lnTo>
                      <a:pt x="69" y="13"/>
                    </a:lnTo>
                    <a:lnTo>
                      <a:pt x="78" y="13"/>
                    </a:lnTo>
                    <a:lnTo>
                      <a:pt x="82" y="12"/>
                    </a:lnTo>
                    <a:lnTo>
                      <a:pt x="85" y="9"/>
                    </a:lnTo>
                    <a:lnTo>
                      <a:pt x="87" y="6"/>
                    </a:lnTo>
                    <a:lnTo>
                      <a:pt x="88" y="0"/>
                    </a:lnTo>
                    <a:lnTo>
                      <a:pt x="101" y="0"/>
                    </a:lnTo>
                    <a:lnTo>
                      <a:pt x="115" y="0"/>
                    </a:lnTo>
                    <a:lnTo>
                      <a:pt x="130" y="0"/>
                    </a:lnTo>
                    <a:lnTo>
                      <a:pt x="146" y="0"/>
                    </a:lnTo>
                    <a:lnTo>
                      <a:pt x="146" y="9"/>
                    </a:lnTo>
                    <a:lnTo>
                      <a:pt x="146" y="18"/>
                    </a:lnTo>
                    <a:lnTo>
                      <a:pt x="146" y="29"/>
                    </a:lnTo>
                    <a:lnTo>
                      <a:pt x="146" y="42"/>
                    </a:lnTo>
                    <a:lnTo>
                      <a:pt x="138" y="42"/>
                    </a:lnTo>
                    <a:lnTo>
                      <a:pt x="132" y="42"/>
                    </a:lnTo>
                    <a:lnTo>
                      <a:pt x="127" y="43"/>
                    </a:lnTo>
                    <a:lnTo>
                      <a:pt x="123" y="44"/>
                    </a:lnTo>
                    <a:lnTo>
                      <a:pt x="120" y="46"/>
                    </a:lnTo>
                    <a:lnTo>
                      <a:pt x="119" y="49"/>
                    </a:lnTo>
                    <a:lnTo>
                      <a:pt x="118" y="54"/>
                    </a:lnTo>
                    <a:lnTo>
                      <a:pt x="117" y="59"/>
                    </a:lnTo>
                    <a:lnTo>
                      <a:pt x="105" y="59"/>
                    </a:lnTo>
                    <a:lnTo>
                      <a:pt x="96" y="59"/>
                    </a:lnTo>
                    <a:lnTo>
                      <a:pt x="93" y="60"/>
                    </a:lnTo>
                    <a:lnTo>
                      <a:pt x="90" y="62"/>
                    </a:lnTo>
                    <a:lnTo>
                      <a:pt x="89" y="65"/>
                    </a:lnTo>
                    <a:lnTo>
                      <a:pt x="88" y="71"/>
                    </a:lnTo>
                    <a:lnTo>
                      <a:pt x="72" y="71"/>
                    </a:lnTo>
                    <a:lnTo>
                      <a:pt x="57" y="71"/>
                    </a:lnTo>
                    <a:lnTo>
                      <a:pt x="43" y="71"/>
                    </a:lnTo>
                    <a:lnTo>
                      <a:pt x="29" y="71"/>
                    </a:lnTo>
                    <a:lnTo>
                      <a:pt x="25" y="75"/>
                    </a:lnTo>
                    <a:lnTo>
                      <a:pt x="21" y="80"/>
                    </a:lnTo>
                    <a:lnTo>
                      <a:pt x="19" y="84"/>
                    </a:lnTo>
                    <a:lnTo>
                      <a:pt x="18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92" name="Freeform 1332"/>
              <p:cNvSpPr>
                <a:spLocks/>
              </p:cNvSpPr>
              <p:nvPr/>
            </p:nvSpPr>
            <p:spPr bwMode="auto">
              <a:xfrm>
                <a:off x="1206" y="42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93" name="Freeform 1333"/>
              <p:cNvSpPr>
                <a:spLocks/>
              </p:cNvSpPr>
              <p:nvPr/>
            </p:nvSpPr>
            <p:spPr bwMode="auto">
              <a:xfrm>
                <a:off x="1280" y="42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94" name="Freeform 1334"/>
              <p:cNvSpPr>
                <a:spLocks/>
              </p:cNvSpPr>
              <p:nvPr/>
            </p:nvSpPr>
            <p:spPr bwMode="auto">
              <a:xfrm>
                <a:off x="1246" y="424"/>
                <a:ext cx="11" cy="2"/>
              </a:xfrm>
              <a:custGeom>
                <a:avLst/>
                <a:gdLst/>
                <a:ahLst/>
                <a:cxnLst>
                  <a:cxn ang="0">
                    <a:pos x="380" y="80"/>
                  </a:cxn>
                  <a:cxn ang="0">
                    <a:pos x="357" y="71"/>
                  </a:cxn>
                  <a:cxn ang="0">
                    <a:pos x="314" y="71"/>
                  </a:cxn>
                  <a:cxn ang="0">
                    <a:pos x="292" y="62"/>
                  </a:cxn>
                  <a:cxn ang="0">
                    <a:pos x="275" y="58"/>
                  </a:cxn>
                  <a:cxn ang="0">
                    <a:pos x="247" y="58"/>
                  </a:cxn>
                  <a:cxn ang="0">
                    <a:pos x="234" y="50"/>
                  </a:cxn>
                  <a:cxn ang="0">
                    <a:pos x="203" y="41"/>
                  </a:cxn>
                  <a:cxn ang="0">
                    <a:pos x="143" y="41"/>
                  </a:cxn>
                  <a:cxn ang="0">
                    <a:pos x="86" y="41"/>
                  </a:cxn>
                  <a:cxn ang="0">
                    <a:pos x="28" y="41"/>
                  </a:cxn>
                  <a:cxn ang="0">
                    <a:pos x="0" y="33"/>
                  </a:cxn>
                  <a:cxn ang="0">
                    <a:pos x="13" y="29"/>
                  </a:cxn>
                  <a:cxn ang="0">
                    <a:pos x="41" y="29"/>
                  </a:cxn>
                  <a:cxn ang="0">
                    <a:pos x="58" y="21"/>
                  </a:cxn>
                  <a:cxn ang="0">
                    <a:pos x="85" y="12"/>
                  </a:cxn>
                  <a:cxn ang="0">
                    <a:pos x="137" y="12"/>
                  </a:cxn>
                  <a:cxn ang="0">
                    <a:pos x="167" y="12"/>
                  </a:cxn>
                  <a:cxn ang="0">
                    <a:pos x="184" y="12"/>
                  </a:cxn>
                  <a:cxn ang="0">
                    <a:pos x="198" y="12"/>
                  </a:cxn>
                  <a:cxn ang="0">
                    <a:pos x="203" y="6"/>
                  </a:cxn>
                  <a:cxn ang="0">
                    <a:pos x="224" y="0"/>
                  </a:cxn>
                  <a:cxn ang="0">
                    <a:pos x="264" y="0"/>
                  </a:cxn>
                  <a:cxn ang="0">
                    <a:pos x="304" y="0"/>
                  </a:cxn>
                  <a:cxn ang="0">
                    <a:pos x="346" y="0"/>
                  </a:cxn>
                  <a:cxn ang="0">
                    <a:pos x="371" y="0"/>
                  </a:cxn>
                  <a:cxn ang="0">
                    <a:pos x="389" y="0"/>
                  </a:cxn>
                  <a:cxn ang="0">
                    <a:pos x="397" y="12"/>
                  </a:cxn>
                  <a:cxn ang="0">
                    <a:pos x="398" y="25"/>
                  </a:cxn>
                  <a:cxn ang="0">
                    <a:pos x="403" y="29"/>
                  </a:cxn>
                  <a:cxn ang="0">
                    <a:pos x="409" y="42"/>
                  </a:cxn>
                  <a:cxn ang="0">
                    <a:pos x="418" y="58"/>
                  </a:cxn>
                  <a:cxn ang="0">
                    <a:pos x="426" y="72"/>
                  </a:cxn>
                  <a:cxn ang="0">
                    <a:pos x="413" y="88"/>
                  </a:cxn>
                  <a:cxn ang="0">
                    <a:pos x="390" y="88"/>
                  </a:cxn>
                </a:cxnLst>
                <a:rect l="0" t="0" r="r" b="b"/>
                <a:pathLst>
                  <a:path w="426" h="88">
                    <a:moveTo>
                      <a:pt x="380" y="88"/>
                    </a:moveTo>
                    <a:lnTo>
                      <a:pt x="380" y="80"/>
                    </a:lnTo>
                    <a:lnTo>
                      <a:pt x="380" y="71"/>
                    </a:lnTo>
                    <a:lnTo>
                      <a:pt x="357" y="71"/>
                    </a:lnTo>
                    <a:lnTo>
                      <a:pt x="335" y="71"/>
                    </a:lnTo>
                    <a:lnTo>
                      <a:pt x="314" y="71"/>
                    </a:lnTo>
                    <a:lnTo>
                      <a:pt x="292" y="71"/>
                    </a:lnTo>
                    <a:lnTo>
                      <a:pt x="292" y="62"/>
                    </a:lnTo>
                    <a:lnTo>
                      <a:pt x="292" y="58"/>
                    </a:lnTo>
                    <a:lnTo>
                      <a:pt x="275" y="58"/>
                    </a:lnTo>
                    <a:lnTo>
                      <a:pt x="261" y="58"/>
                    </a:lnTo>
                    <a:lnTo>
                      <a:pt x="247" y="58"/>
                    </a:lnTo>
                    <a:lnTo>
                      <a:pt x="234" y="58"/>
                    </a:lnTo>
                    <a:lnTo>
                      <a:pt x="234" y="50"/>
                    </a:lnTo>
                    <a:lnTo>
                      <a:pt x="234" y="41"/>
                    </a:lnTo>
                    <a:lnTo>
                      <a:pt x="203" y="41"/>
                    </a:lnTo>
                    <a:lnTo>
                      <a:pt x="173" y="41"/>
                    </a:lnTo>
                    <a:lnTo>
                      <a:pt x="143" y="41"/>
                    </a:lnTo>
                    <a:lnTo>
                      <a:pt x="114" y="41"/>
                    </a:lnTo>
                    <a:lnTo>
                      <a:pt x="86" y="41"/>
                    </a:lnTo>
                    <a:lnTo>
                      <a:pt x="56" y="41"/>
                    </a:lnTo>
                    <a:lnTo>
                      <a:pt x="28" y="41"/>
                    </a:lnTo>
                    <a:lnTo>
                      <a:pt x="0" y="41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13" y="29"/>
                    </a:lnTo>
                    <a:lnTo>
                      <a:pt x="26" y="29"/>
                    </a:lnTo>
                    <a:lnTo>
                      <a:pt x="41" y="29"/>
                    </a:lnTo>
                    <a:lnTo>
                      <a:pt x="58" y="29"/>
                    </a:lnTo>
                    <a:lnTo>
                      <a:pt x="58" y="21"/>
                    </a:lnTo>
                    <a:lnTo>
                      <a:pt x="58" y="12"/>
                    </a:lnTo>
                    <a:lnTo>
                      <a:pt x="85" y="12"/>
                    </a:lnTo>
                    <a:lnTo>
                      <a:pt x="111" y="12"/>
                    </a:lnTo>
                    <a:lnTo>
                      <a:pt x="137" y="12"/>
                    </a:lnTo>
                    <a:lnTo>
                      <a:pt x="163" y="12"/>
                    </a:lnTo>
                    <a:lnTo>
                      <a:pt x="167" y="12"/>
                    </a:lnTo>
                    <a:lnTo>
                      <a:pt x="175" y="12"/>
                    </a:lnTo>
                    <a:lnTo>
                      <a:pt x="184" y="12"/>
                    </a:lnTo>
                    <a:lnTo>
                      <a:pt x="194" y="13"/>
                    </a:lnTo>
                    <a:lnTo>
                      <a:pt x="198" y="12"/>
                    </a:lnTo>
                    <a:lnTo>
                      <a:pt x="201" y="9"/>
                    </a:lnTo>
                    <a:lnTo>
                      <a:pt x="203" y="6"/>
                    </a:lnTo>
                    <a:lnTo>
                      <a:pt x="204" y="0"/>
                    </a:lnTo>
                    <a:lnTo>
                      <a:pt x="224" y="0"/>
                    </a:lnTo>
                    <a:lnTo>
                      <a:pt x="244" y="0"/>
                    </a:lnTo>
                    <a:lnTo>
                      <a:pt x="264" y="0"/>
                    </a:lnTo>
                    <a:lnTo>
                      <a:pt x="284" y="0"/>
                    </a:lnTo>
                    <a:lnTo>
                      <a:pt x="304" y="0"/>
                    </a:lnTo>
                    <a:lnTo>
                      <a:pt x="325" y="0"/>
                    </a:lnTo>
                    <a:lnTo>
                      <a:pt x="346" y="0"/>
                    </a:lnTo>
                    <a:lnTo>
                      <a:pt x="367" y="0"/>
                    </a:lnTo>
                    <a:lnTo>
                      <a:pt x="371" y="0"/>
                    </a:lnTo>
                    <a:lnTo>
                      <a:pt x="380" y="0"/>
                    </a:lnTo>
                    <a:lnTo>
                      <a:pt x="389" y="0"/>
                    </a:lnTo>
                    <a:lnTo>
                      <a:pt x="397" y="0"/>
                    </a:lnTo>
                    <a:lnTo>
                      <a:pt x="397" y="12"/>
                    </a:lnTo>
                    <a:lnTo>
                      <a:pt x="397" y="21"/>
                    </a:lnTo>
                    <a:lnTo>
                      <a:pt x="398" y="25"/>
                    </a:lnTo>
                    <a:lnTo>
                      <a:pt x="400" y="27"/>
                    </a:lnTo>
                    <a:lnTo>
                      <a:pt x="403" y="29"/>
                    </a:lnTo>
                    <a:lnTo>
                      <a:pt x="409" y="29"/>
                    </a:lnTo>
                    <a:lnTo>
                      <a:pt x="409" y="42"/>
                    </a:lnTo>
                    <a:lnTo>
                      <a:pt x="409" y="58"/>
                    </a:lnTo>
                    <a:lnTo>
                      <a:pt x="418" y="58"/>
                    </a:lnTo>
                    <a:lnTo>
                      <a:pt x="426" y="58"/>
                    </a:lnTo>
                    <a:lnTo>
                      <a:pt x="426" y="72"/>
                    </a:lnTo>
                    <a:lnTo>
                      <a:pt x="426" y="88"/>
                    </a:lnTo>
                    <a:lnTo>
                      <a:pt x="413" y="88"/>
                    </a:lnTo>
                    <a:lnTo>
                      <a:pt x="401" y="88"/>
                    </a:lnTo>
                    <a:lnTo>
                      <a:pt x="390" y="88"/>
                    </a:lnTo>
                    <a:lnTo>
                      <a:pt x="380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95" name="Freeform 1335"/>
              <p:cNvSpPr>
                <a:spLocks/>
              </p:cNvSpPr>
              <p:nvPr/>
            </p:nvSpPr>
            <p:spPr bwMode="auto">
              <a:xfrm>
                <a:off x="1341" y="42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96" name="Freeform 1336"/>
              <p:cNvSpPr>
                <a:spLocks/>
              </p:cNvSpPr>
              <p:nvPr/>
            </p:nvSpPr>
            <p:spPr bwMode="auto">
              <a:xfrm>
                <a:off x="1205" y="426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3"/>
                  </a:cxn>
                  <a:cxn ang="0">
                    <a:pos x="9" y="13"/>
                  </a:cxn>
                  <a:cxn ang="0">
                    <a:pos x="0" y="13"/>
                  </a:cxn>
                </a:cxnLst>
                <a:rect l="0" t="0" r="r" b="b"/>
                <a:pathLst>
                  <a:path w="19" h="13">
                    <a:moveTo>
                      <a:pt x="0" y="13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3"/>
                    </a:lnTo>
                    <a:lnTo>
                      <a:pt x="9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97" name="Freeform 1337"/>
              <p:cNvSpPr>
                <a:spLocks/>
              </p:cNvSpPr>
              <p:nvPr/>
            </p:nvSpPr>
            <p:spPr bwMode="auto">
              <a:xfrm>
                <a:off x="1207" y="426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3"/>
                  </a:cxn>
                  <a:cxn ang="0">
                    <a:pos x="8" y="13"/>
                  </a:cxn>
                  <a:cxn ang="0">
                    <a:pos x="0" y="1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3"/>
                    </a:lnTo>
                    <a:lnTo>
                      <a:pt x="8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98" name="Freeform 1338"/>
              <p:cNvSpPr>
                <a:spLocks/>
              </p:cNvSpPr>
              <p:nvPr/>
            </p:nvSpPr>
            <p:spPr bwMode="auto">
              <a:xfrm>
                <a:off x="1209" y="426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3"/>
                  </a:cxn>
                  <a:cxn ang="0">
                    <a:pos x="9" y="13"/>
                  </a:cxn>
                  <a:cxn ang="0">
                    <a:pos x="0" y="13"/>
                  </a:cxn>
                </a:cxnLst>
                <a:rect l="0" t="0" r="r" b="b"/>
                <a:pathLst>
                  <a:path w="18" h="13">
                    <a:moveTo>
                      <a:pt x="0" y="13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3"/>
                    </a:lnTo>
                    <a:lnTo>
                      <a:pt x="9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99" name="Freeform 1339"/>
              <p:cNvSpPr>
                <a:spLocks/>
              </p:cNvSpPr>
              <p:nvPr/>
            </p:nvSpPr>
            <p:spPr bwMode="auto">
              <a:xfrm>
                <a:off x="1270" y="426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4"/>
                  </a:cxn>
                  <a:cxn ang="0">
                    <a:pos x="13" y="8"/>
                  </a:cxn>
                  <a:cxn ang="0">
                    <a:pos x="18" y="13"/>
                  </a:cxn>
                  <a:cxn ang="0">
                    <a:pos x="9" y="13"/>
                  </a:cxn>
                  <a:cxn ang="0">
                    <a:pos x="0" y="13"/>
                  </a:cxn>
                </a:cxnLst>
                <a:rect l="0" t="0" r="r" b="b"/>
                <a:pathLst>
                  <a:path w="18" h="13">
                    <a:moveTo>
                      <a:pt x="0" y="13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4"/>
                    </a:lnTo>
                    <a:lnTo>
                      <a:pt x="13" y="8"/>
                    </a:lnTo>
                    <a:lnTo>
                      <a:pt x="18" y="13"/>
                    </a:lnTo>
                    <a:lnTo>
                      <a:pt x="9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00" name="Freeform 1340"/>
              <p:cNvSpPr>
                <a:spLocks/>
              </p:cNvSpPr>
              <p:nvPr/>
            </p:nvSpPr>
            <p:spPr bwMode="auto">
              <a:xfrm>
                <a:off x="1292" y="425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19" y="13"/>
                  </a:cxn>
                  <a:cxn ang="0">
                    <a:pos x="21" y="9"/>
                  </a:cxn>
                  <a:cxn ang="0">
                    <a:pos x="25" y="4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30"/>
                  </a:cxn>
                  <a:cxn ang="0">
                    <a:pos x="13" y="30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19" y="13"/>
                    </a:lnTo>
                    <a:lnTo>
                      <a:pt x="21" y="9"/>
                    </a:lnTo>
                    <a:lnTo>
                      <a:pt x="25" y="4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30"/>
                    </a:lnTo>
                    <a:lnTo>
                      <a:pt x="13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01" name="Freeform 1341"/>
              <p:cNvSpPr>
                <a:spLocks/>
              </p:cNvSpPr>
              <p:nvPr/>
            </p:nvSpPr>
            <p:spPr bwMode="auto">
              <a:xfrm>
                <a:off x="1273" y="425"/>
                <a:ext cx="2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6" y="3"/>
                  </a:cxn>
                  <a:cxn ang="0">
                    <a:pos x="28" y="6"/>
                  </a:cxn>
                  <a:cxn ang="0">
                    <a:pos x="29" y="12"/>
                  </a:cxn>
                  <a:cxn ang="0">
                    <a:pos x="37" y="12"/>
                  </a:cxn>
                  <a:cxn ang="0">
                    <a:pos x="46" y="12"/>
                  </a:cxn>
                  <a:cxn ang="0">
                    <a:pos x="46" y="21"/>
                  </a:cxn>
                  <a:cxn ang="0">
                    <a:pos x="46" y="29"/>
                  </a:cxn>
                  <a:cxn ang="0">
                    <a:pos x="33" y="29"/>
                  </a:cxn>
                  <a:cxn ang="0">
                    <a:pos x="21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6" y="3"/>
                    </a:lnTo>
                    <a:lnTo>
                      <a:pt x="28" y="6"/>
                    </a:lnTo>
                    <a:lnTo>
                      <a:pt x="29" y="12"/>
                    </a:lnTo>
                    <a:lnTo>
                      <a:pt x="37" y="12"/>
                    </a:lnTo>
                    <a:lnTo>
                      <a:pt x="46" y="12"/>
                    </a:lnTo>
                    <a:lnTo>
                      <a:pt x="46" y="21"/>
                    </a:lnTo>
                    <a:lnTo>
                      <a:pt x="46" y="29"/>
                    </a:lnTo>
                    <a:lnTo>
                      <a:pt x="33" y="29"/>
                    </a:lnTo>
                    <a:lnTo>
                      <a:pt x="21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02" name="Freeform 1342"/>
              <p:cNvSpPr>
                <a:spLocks/>
              </p:cNvSpPr>
              <p:nvPr/>
            </p:nvSpPr>
            <p:spPr bwMode="auto">
              <a:xfrm>
                <a:off x="1338" y="42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03" name="Freeform 1343"/>
              <p:cNvSpPr>
                <a:spLocks/>
              </p:cNvSpPr>
              <p:nvPr/>
            </p:nvSpPr>
            <p:spPr bwMode="auto">
              <a:xfrm>
                <a:off x="1286" y="423"/>
                <a:ext cx="1" cy="2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58"/>
                  </a:cxn>
                  <a:cxn ang="0">
                    <a:pos x="0" y="47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4" y="29"/>
                  </a:cxn>
                  <a:cxn ang="0">
                    <a:pos x="7" y="28"/>
                  </a:cxn>
                  <a:cxn ang="0">
                    <a:pos x="9" y="27"/>
                  </a:cxn>
                  <a:cxn ang="0">
                    <a:pos x="11" y="25"/>
                  </a:cxn>
                  <a:cxn ang="0">
                    <a:pos x="13" y="20"/>
                  </a:cxn>
                  <a:cxn ang="0">
                    <a:pos x="15" y="15"/>
                  </a:cxn>
                  <a:cxn ang="0">
                    <a:pos x="16" y="9"/>
                  </a:cxn>
                  <a:cxn ang="0">
                    <a:pos x="18" y="5"/>
                  </a:cxn>
                  <a:cxn ang="0">
                    <a:pos x="20" y="3"/>
                  </a:cxn>
                  <a:cxn ang="0">
                    <a:pos x="22" y="1"/>
                  </a:cxn>
                  <a:cxn ang="0">
                    <a:pos x="25" y="1"/>
                  </a:cxn>
                  <a:cxn ang="0">
                    <a:pos x="29" y="0"/>
                  </a:cxn>
                  <a:cxn ang="0">
                    <a:pos x="30" y="10"/>
                  </a:cxn>
                  <a:cxn ang="0">
                    <a:pos x="30" y="19"/>
                  </a:cxn>
                  <a:cxn ang="0">
                    <a:pos x="29" y="23"/>
                  </a:cxn>
                  <a:cxn ang="0">
                    <a:pos x="26" y="26"/>
                  </a:cxn>
                  <a:cxn ang="0">
                    <a:pos x="23" y="29"/>
                  </a:cxn>
                  <a:cxn ang="0">
                    <a:pos x="17" y="29"/>
                  </a:cxn>
                  <a:cxn ang="0">
                    <a:pos x="17" y="38"/>
                  </a:cxn>
                  <a:cxn ang="0">
                    <a:pos x="17" y="47"/>
                  </a:cxn>
                  <a:cxn ang="0">
                    <a:pos x="17" y="58"/>
                  </a:cxn>
                  <a:cxn ang="0">
                    <a:pos x="17" y="70"/>
                  </a:cxn>
                  <a:cxn ang="0">
                    <a:pos x="9" y="70"/>
                  </a:cxn>
                  <a:cxn ang="0">
                    <a:pos x="0" y="70"/>
                  </a:cxn>
                </a:cxnLst>
                <a:rect l="0" t="0" r="r" b="b"/>
                <a:pathLst>
                  <a:path w="30" h="70">
                    <a:moveTo>
                      <a:pt x="0" y="70"/>
                    </a:moveTo>
                    <a:lnTo>
                      <a:pt x="0" y="58"/>
                    </a:lnTo>
                    <a:lnTo>
                      <a:pt x="0" y="47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4" y="29"/>
                    </a:lnTo>
                    <a:lnTo>
                      <a:pt x="7" y="28"/>
                    </a:lnTo>
                    <a:lnTo>
                      <a:pt x="9" y="27"/>
                    </a:lnTo>
                    <a:lnTo>
                      <a:pt x="11" y="25"/>
                    </a:lnTo>
                    <a:lnTo>
                      <a:pt x="13" y="20"/>
                    </a:lnTo>
                    <a:lnTo>
                      <a:pt x="15" y="15"/>
                    </a:lnTo>
                    <a:lnTo>
                      <a:pt x="16" y="9"/>
                    </a:lnTo>
                    <a:lnTo>
                      <a:pt x="18" y="5"/>
                    </a:lnTo>
                    <a:lnTo>
                      <a:pt x="20" y="3"/>
                    </a:lnTo>
                    <a:lnTo>
                      <a:pt x="22" y="1"/>
                    </a:lnTo>
                    <a:lnTo>
                      <a:pt x="25" y="1"/>
                    </a:lnTo>
                    <a:lnTo>
                      <a:pt x="29" y="0"/>
                    </a:lnTo>
                    <a:lnTo>
                      <a:pt x="30" y="10"/>
                    </a:lnTo>
                    <a:lnTo>
                      <a:pt x="30" y="19"/>
                    </a:lnTo>
                    <a:lnTo>
                      <a:pt x="29" y="23"/>
                    </a:lnTo>
                    <a:lnTo>
                      <a:pt x="26" y="26"/>
                    </a:lnTo>
                    <a:lnTo>
                      <a:pt x="23" y="29"/>
                    </a:lnTo>
                    <a:lnTo>
                      <a:pt x="17" y="29"/>
                    </a:lnTo>
                    <a:lnTo>
                      <a:pt x="17" y="38"/>
                    </a:lnTo>
                    <a:lnTo>
                      <a:pt x="17" y="47"/>
                    </a:lnTo>
                    <a:lnTo>
                      <a:pt x="17" y="58"/>
                    </a:lnTo>
                    <a:lnTo>
                      <a:pt x="17" y="70"/>
                    </a:lnTo>
                    <a:lnTo>
                      <a:pt x="9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04" name="Freeform 1344"/>
              <p:cNvSpPr>
                <a:spLocks/>
              </p:cNvSpPr>
              <p:nvPr/>
            </p:nvSpPr>
            <p:spPr bwMode="auto">
              <a:xfrm>
                <a:off x="1294" y="42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05" name="Freeform 1345"/>
              <p:cNvSpPr>
                <a:spLocks/>
              </p:cNvSpPr>
              <p:nvPr/>
            </p:nvSpPr>
            <p:spPr bwMode="auto">
              <a:xfrm>
                <a:off x="1296" y="42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06" name="Freeform 1346"/>
              <p:cNvSpPr>
                <a:spLocks/>
              </p:cNvSpPr>
              <p:nvPr/>
            </p:nvSpPr>
            <p:spPr bwMode="auto">
              <a:xfrm>
                <a:off x="1336" y="424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1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8" y="5"/>
                  </a:cxn>
                  <a:cxn ang="0">
                    <a:pos x="21" y="12"/>
                  </a:cxn>
                  <a:cxn ang="0">
                    <a:pos x="25" y="20"/>
                  </a:cxn>
                  <a:cxn ang="0">
                    <a:pos x="29" y="29"/>
                  </a:cxn>
                  <a:cxn ang="0">
                    <a:pos x="21" y="29"/>
                  </a:cxn>
                  <a:cxn ang="0">
                    <a:pos x="17" y="29"/>
                  </a:cxn>
                </a:cxnLst>
                <a:rect l="0" t="0" r="r" b="b"/>
                <a:pathLst>
                  <a:path w="29" h="29">
                    <a:moveTo>
                      <a:pt x="17" y="29"/>
                    </a:moveTo>
                    <a:lnTo>
                      <a:pt x="17" y="21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8" y="5"/>
                    </a:lnTo>
                    <a:lnTo>
                      <a:pt x="21" y="12"/>
                    </a:lnTo>
                    <a:lnTo>
                      <a:pt x="25" y="20"/>
                    </a:lnTo>
                    <a:lnTo>
                      <a:pt x="29" y="29"/>
                    </a:lnTo>
                    <a:lnTo>
                      <a:pt x="21" y="29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07" name="Freeform 1347"/>
              <p:cNvSpPr>
                <a:spLocks/>
              </p:cNvSpPr>
              <p:nvPr/>
            </p:nvSpPr>
            <p:spPr bwMode="auto">
              <a:xfrm>
                <a:off x="1208" y="42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08" name="Freeform 1348"/>
              <p:cNvSpPr>
                <a:spLocks/>
              </p:cNvSpPr>
              <p:nvPr/>
            </p:nvSpPr>
            <p:spPr bwMode="auto">
              <a:xfrm>
                <a:off x="1210" y="42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13" y="4"/>
                  </a:cxn>
                  <a:cxn ang="0">
                    <a:pos x="21" y="1"/>
                  </a:cxn>
                  <a:cxn ang="0">
                    <a:pos x="29" y="0"/>
                  </a:cxn>
                  <a:cxn ang="0">
                    <a:pos x="25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8" y="12"/>
                  </a:cxn>
                  <a:cxn ang="0">
                    <a:pos x="18" y="21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2"/>
                    </a:lnTo>
                    <a:lnTo>
                      <a:pt x="6" y="8"/>
                    </a:lnTo>
                    <a:lnTo>
                      <a:pt x="13" y="4"/>
                    </a:lnTo>
                    <a:lnTo>
                      <a:pt x="21" y="1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8" y="12"/>
                    </a:lnTo>
                    <a:lnTo>
                      <a:pt x="18" y="21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09" name="Freeform 1349"/>
              <p:cNvSpPr>
                <a:spLocks/>
              </p:cNvSpPr>
              <p:nvPr/>
            </p:nvSpPr>
            <p:spPr bwMode="auto">
              <a:xfrm>
                <a:off x="1338" y="42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10" name="Freeform 1350"/>
              <p:cNvSpPr>
                <a:spLocks/>
              </p:cNvSpPr>
              <p:nvPr/>
            </p:nvSpPr>
            <p:spPr bwMode="auto">
              <a:xfrm>
                <a:off x="1344" y="42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7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11" name="Freeform 1351"/>
              <p:cNvSpPr>
                <a:spLocks/>
              </p:cNvSpPr>
              <p:nvPr/>
            </p:nvSpPr>
            <p:spPr bwMode="auto">
              <a:xfrm>
                <a:off x="1281" y="42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12" name="Freeform 1352"/>
              <p:cNvSpPr>
                <a:spLocks/>
              </p:cNvSpPr>
              <p:nvPr/>
            </p:nvSpPr>
            <p:spPr bwMode="auto">
              <a:xfrm>
                <a:off x="1337" y="42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13" name="Freeform 1353"/>
              <p:cNvSpPr>
                <a:spLocks/>
              </p:cNvSpPr>
              <p:nvPr/>
            </p:nvSpPr>
            <p:spPr bwMode="auto">
              <a:xfrm>
                <a:off x="1209" y="42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13" y="4"/>
                  </a:cxn>
                  <a:cxn ang="0">
                    <a:pos x="21" y="1"/>
                  </a:cxn>
                  <a:cxn ang="0">
                    <a:pos x="30" y="0"/>
                  </a:cxn>
                  <a:cxn ang="0">
                    <a:pos x="30" y="12"/>
                  </a:cxn>
                  <a:cxn ang="0">
                    <a:pos x="30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2"/>
                    </a:lnTo>
                    <a:lnTo>
                      <a:pt x="6" y="8"/>
                    </a:lnTo>
                    <a:lnTo>
                      <a:pt x="13" y="4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30" y="12"/>
                    </a:lnTo>
                    <a:lnTo>
                      <a:pt x="30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14" name="Freeform 1354"/>
              <p:cNvSpPr>
                <a:spLocks/>
              </p:cNvSpPr>
              <p:nvPr/>
            </p:nvSpPr>
            <p:spPr bwMode="auto">
              <a:xfrm>
                <a:off x="1268" y="42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15" name="Freeform 1355"/>
              <p:cNvSpPr>
                <a:spLocks/>
              </p:cNvSpPr>
              <p:nvPr/>
            </p:nvSpPr>
            <p:spPr bwMode="auto">
              <a:xfrm>
                <a:off x="1281" y="42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9"/>
                  </a:cxn>
                  <a:cxn ang="0">
                    <a:pos x="16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9"/>
                    </a:lnTo>
                    <a:lnTo>
                      <a:pt x="16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16" name="Freeform 1356"/>
              <p:cNvSpPr>
                <a:spLocks/>
              </p:cNvSpPr>
              <p:nvPr/>
            </p:nvSpPr>
            <p:spPr bwMode="auto">
              <a:xfrm>
                <a:off x="1284" y="42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17" name="Freeform 1357"/>
              <p:cNvSpPr>
                <a:spLocks/>
              </p:cNvSpPr>
              <p:nvPr/>
            </p:nvSpPr>
            <p:spPr bwMode="auto">
              <a:xfrm>
                <a:off x="1258" y="42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18" name="Freeform 1358"/>
              <p:cNvSpPr>
                <a:spLocks/>
              </p:cNvSpPr>
              <p:nvPr/>
            </p:nvSpPr>
            <p:spPr bwMode="auto">
              <a:xfrm>
                <a:off x="1287" y="42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10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1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19" name="Freeform 1359"/>
              <p:cNvSpPr>
                <a:spLocks/>
              </p:cNvSpPr>
              <p:nvPr/>
            </p:nvSpPr>
            <p:spPr bwMode="auto">
              <a:xfrm>
                <a:off x="1298" y="421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2" y="0"/>
                  </a:cxn>
                  <a:cxn ang="0">
                    <a:pos x="37" y="1"/>
                  </a:cxn>
                  <a:cxn ang="0">
                    <a:pos x="33" y="4"/>
                  </a:cxn>
                  <a:cxn ang="0">
                    <a:pos x="30" y="8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42" h="29">
                    <a:moveTo>
                      <a:pt x="11" y="29"/>
                    </a:moveTo>
                    <a:lnTo>
                      <a:pt x="7" y="21"/>
                    </a:lnTo>
                    <a:lnTo>
                      <a:pt x="3" y="12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2" y="0"/>
                    </a:lnTo>
                    <a:lnTo>
                      <a:pt x="37" y="1"/>
                    </a:lnTo>
                    <a:lnTo>
                      <a:pt x="33" y="4"/>
                    </a:lnTo>
                    <a:lnTo>
                      <a:pt x="30" y="8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20" name="Freeform 1360"/>
              <p:cNvSpPr>
                <a:spLocks/>
              </p:cNvSpPr>
              <p:nvPr/>
            </p:nvSpPr>
            <p:spPr bwMode="auto">
              <a:xfrm>
                <a:off x="1276" y="420"/>
                <a:ext cx="2" cy="2"/>
              </a:xfrm>
              <a:custGeom>
                <a:avLst/>
                <a:gdLst/>
                <a:ahLst/>
                <a:cxnLst>
                  <a:cxn ang="0">
                    <a:pos x="58" y="87"/>
                  </a:cxn>
                  <a:cxn ang="0">
                    <a:pos x="58" y="79"/>
                  </a:cxn>
                  <a:cxn ang="0">
                    <a:pos x="58" y="75"/>
                  </a:cxn>
                  <a:cxn ang="0">
                    <a:pos x="49" y="75"/>
                  </a:cxn>
                  <a:cxn ang="0">
                    <a:pos x="41" y="75"/>
                  </a:cxn>
                  <a:cxn ang="0">
                    <a:pos x="36" y="67"/>
                  </a:cxn>
                  <a:cxn ang="0">
                    <a:pos x="33" y="58"/>
                  </a:cxn>
                  <a:cxn ang="0">
                    <a:pos x="30" y="51"/>
                  </a:cxn>
                  <a:cxn ang="0">
                    <a:pos x="29" y="46"/>
                  </a:cxn>
                  <a:cxn ang="0">
                    <a:pos x="12" y="46"/>
                  </a:cxn>
                  <a:cxn ang="0">
                    <a:pos x="0" y="46"/>
                  </a:cxn>
                  <a:cxn ang="0">
                    <a:pos x="0" y="33"/>
                  </a:cxn>
                  <a:cxn ang="0">
                    <a:pos x="0" y="21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8"/>
                  </a:cxn>
                  <a:cxn ang="0">
                    <a:pos x="41" y="17"/>
                  </a:cxn>
                  <a:cxn ang="0">
                    <a:pos x="46" y="18"/>
                  </a:cxn>
                  <a:cxn ang="0">
                    <a:pos x="53" y="21"/>
                  </a:cxn>
                  <a:cxn ang="0">
                    <a:pos x="61" y="24"/>
                  </a:cxn>
                  <a:cxn ang="0">
                    <a:pos x="70" y="29"/>
                  </a:cxn>
                  <a:cxn ang="0">
                    <a:pos x="70" y="41"/>
                  </a:cxn>
                  <a:cxn ang="0">
                    <a:pos x="70" y="58"/>
                  </a:cxn>
                  <a:cxn ang="0">
                    <a:pos x="78" y="58"/>
                  </a:cxn>
                  <a:cxn ang="0">
                    <a:pos x="87" y="58"/>
                  </a:cxn>
                  <a:cxn ang="0">
                    <a:pos x="87" y="70"/>
                  </a:cxn>
                  <a:cxn ang="0">
                    <a:pos x="87" y="87"/>
                  </a:cxn>
                  <a:cxn ang="0">
                    <a:pos x="70" y="87"/>
                  </a:cxn>
                  <a:cxn ang="0">
                    <a:pos x="58" y="87"/>
                  </a:cxn>
                </a:cxnLst>
                <a:rect l="0" t="0" r="r" b="b"/>
                <a:pathLst>
                  <a:path w="87" h="87">
                    <a:moveTo>
                      <a:pt x="58" y="87"/>
                    </a:moveTo>
                    <a:lnTo>
                      <a:pt x="58" y="79"/>
                    </a:lnTo>
                    <a:lnTo>
                      <a:pt x="58" y="75"/>
                    </a:lnTo>
                    <a:lnTo>
                      <a:pt x="49" y="75"/>
                    </a:lnTo>
                    <a:lnTo>
                      <a:pt x="41" y="75"/>
                    </a:lnTo>
                    <a:lnTo>
                      <a:pt x="36" y="67"/>
                    </a:lnTo>
                    <a:lnTo>
                      <a:pt x="33" y="58"/>
                    </a:lnTo>
                    <a:lnTo>
                      <a:pt x="30" y="51"/>
                    </a:lnTo>
                    <a:lnTo>
                      <a:pt x="29" y="46"/>
                    </a:lnTo>
                    <a:lnTo>
                      <a:pt x="12" y="46"/>
                    </a:lnTo>
                    <a:lnTo>
                      <a:pt x="0" y="46"/>
                    </a:lnTo>
                    <a:lnTo>
                      <a:pt x="0" y="33"/>
                    </a:lnTo>
                    <a:lnTo>
                      <a:pt x="0" y="21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6" y="18"/>
                    </a:lnTo>
                    <a:lnTo>
                      <a:pt x="53" y="21"/>
                    </a:lnTo>
                    <a:lnTo>
                      <a:pt x="61" y="24"/>
                    </a:lnTo>
                    <a:lnTo>
                      <a:pt x="70" y="29"/>
                    </a:lnTo>
                    <a:lnTo>
                      <a:pt x="70" y="41"/>
                    </a:lnTo>
                    <a:lnTo>
                      <a:pt x="70" y="58"/>
                    </a:lnTo>
                    <a:lnTo>
                      <a:pt x="78" y="58"/>
                    </a:lnTo>
                    <a:lnTo>
                      <a:pt x="87" y="58"/>
                    </a:lnTo>
                    <a:lnTo>
                      <a:pt x="87" y="70"/>
                    </a:lnTo>
                    <a:lnTo>
                      <a:pt x="87" y="87"/>
                    </a:lnTo>
                    <a:lnTo>
                      <a:pt x="70" y="87"/>
                    </a:lnTo>
                    <a:lnTo>
                      <a:pt x="58" y="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21" name="Freeform 1361"/>
              <p:cNvSpPr>
                <a:spLocks/>
              </p:cNvSpPr>
              <p:nvPr/>
            </p:nvSpPr>
            <p:spPr bwMode="auto">
              <a:xfrm>
                <a:off x="1339" y="42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22" name="Freeform 1362"/>
              <p:cNvSpPr>
                <a:spLocks/>
              </p:cNvSpPr>
              <p:nvPr/>
            </p:nvSpPr>
            <p:spPr bwMode="auto">
              <a:xfrm>
                <a:off x="1268" y="420"/>
                <a:ext cx="1" cy="1"/>
              </a:xfrm>
              <a:custGeom>
                <a:avLst/>
                <a:gdLst/>
                <a:ahLst/>
                <a:cxnLst>
                  <a:cxn ang="0">
                    <a:pos x="18" y="46"/>
                  </a:cxn>
                  <a:cxn ang="0">
                    <a:pos x="18" y="2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9" y="4"/>
                  </a:cxn>
                  <a:cxn ang="0">
                    <a:pos x="21" y="8"/>
                  </a:cxn>
                  <a:cxn ang="0">
                    <a:pos x="25" y="13"/>
                  </a:cxn>
                  <a:cxn ang="0">
                    <a:pos x="29" y="17"/>
                  </a:cxn>
                  <a:cxn ang="0">
                    <a:pos x="30" y="27"/>
                  </a:cxn>
                  <a:cxn ang="0">
                    <a:pos x="30" y="36"/>
                  </a:cxn>
                  <a:cxn ang="0">
                    <a:pos x="29" y="40"/>
                  </a:cxn>
                  <a:cxn ang="0">
                    <a:pos x="27" y="43"/>
                  </a:cxn>
                  <a:cxn ang="0">
                    <a:pos x="23" y="45"/>
                  </a:cxn>
                  <a:cxn ang="0">
                    <a:pos x="18" y="46"/>
                  </a:cxn>
                </a:cxnLst>
                <a:rect l="0" t="0" r="r" b="b"/>
                <a:pathLst>
                  <a:path w="30" h="46">
                    <a:moveTo>
                      <a:pt x="18" y="46"/>
                    </a:moveTo>
                    <a:lnTo>
                      <a:pt x="18" y="2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9" y="4"/>
                    </a:lnTo>
                    <a:lnTo>
                      <a:pt x="21" y="8"/>
                    </a:lnTo>
                    <a:lnTo>
                      <a:pt x="25" y="13"/>
                    </a:lnTo>
                    <a:lnTo>
                      <a:pt x="29" y="17"/>
                    </a:lnTo>
                    <a:lnTo>
                      <a:pt x="30" y="27"/>
                    </a:lnTo>
                    <a:lnTo>
                      <a:pt x="30" y="36"/>
                    </a:lnTo>
                    <a:lnTo>
                      <a:pt x="29" y="40"/>
                    </a:lnTo>
                    <a:lnTo>
                      <a:pt x="27" y="43"/>
                    </a:lnTo>
                    <a:lnTo>
                      <a:pt x="23" y="45"/>
                    </a:lnTo>
                    <a:lnTo>
                      <a:pt x="18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23" name="Freeform 1363"/>
              <p:cNvSpPr>
                <a:spLocks/>
              </p:cNvSpPr>
              <p:nvPr/>
            </p:nvSpPr>
            <p:spPr bwMode="auto">
              <a:xfrm>
                <a:off x="1286" y="418"/>
                <a:ext cx="1" cy="3"/>
              </a:xfrm>
              <a:custGeom>
                <a:avLst/>
                <a:gdLst/>
                <a:ahLst/>
                <a:cxnLst>
                  <a:cxn ang="0">
                    <a:pos x="41" y="133"/>
                  </a:cxn>
                  <a:cxn ang="0">
                    <a:pos x="42" y="124"/>
                  </a:cxn>
                  <a:cxn ang="0">
                    <a:pos x="42" y="114"/>
                  </a:cxn>
                  <a:cxn ang="0">
                    <a:pos x="41" y="110"/>
                  </a:cxn>
                  <a:cxn ang="0">
                    <a:pos x="38" y="107"/>
                  </a:cxn>
                  <a:cxn ang="0">
                    <a:pos x="35" y="105"/>
                  </a:cxn>
                  <a:cxn ang="0">
                    <a:pos x="29" y="104"/>
                  </a:cxn>
                  <a:cxn ang="0">
                    <a:pos x="29" y="88"/>
                  </a:cxn>
                  <a:cxn ang="0">
                    <a:pos x="29" y="73"/>
                  </a:cxn>
                  <a:cxn ang="0">
                    <a:pos x="29" y="59"/>
                  </a:cxn>
                  <a:cxn ang="0">
                    <a:pos x="29" y="46"/>
                  </a:cxn>
                  <a:cxn ang="0">
                    <a:pos x="21" y="46"/>
                  </a:cxn>
                  <a:cxn ang="0">
                    <a:pos x="12" y="46"/>
                  </a:cxn>
                  <a:cxn ang="0">
                    <a:pos x="8" y="42"/>
                  </a:cxn>
                  <a:cxn ang="0">
                    <a:pos x="4" y="37"/>
                  </a:cxn>
                  <a:cxn ang="0">
                    <a:pos x="1" y="33"/>
                  </a:cxn>
                  <a:cxn ang="0">
                    <a:pos x="0" y="29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6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24" y="29"/>
                  </a:cxn>
                  <a:cxn ang="0">
                    <a:pos x="41" y="29"/>
                  </a:cxn>
                  <a:cxn ang="0">
                    <a:pos x="41" y="38"/>
                  </a:cxn>
                  <a:cxn ang="0">
                    <a:pos x="41" y="50"/>
                  </a:cxn>
                  <a:cxn ang="0">
                    <a:pos x="41" y="62"/>
                  </a:cxn>
                  <a:cxn ang="0">
                    <a:pos x="41" y="75"/>
                  </a:cxn>
                  <a:cxn ang="0">
                    <a:pos x="45" y="76"/>
                  </a:cxn>
                  <a:cxn ang="0">
                    <a:pos x="51" y="79"/>
                  </a:cxn>
                  <a:cxn ang="0">
                    <a:pos x="55" y="82"/>
                  </a:cxn>
                  <a:cxn ang="0">
                    <a:pos x="59" y="87"/>
                  </a:cxn>
                  <a:cxn ang="0">
                    <a:pos x="51" y="87"/>
                  </a:cxn>
                  <a:cxn ang="0">
                    <a:pos x="41" y="87"/>
                  </a:cxn>
                  <a:cxn ang="0">
                    <a:pos x="51" y="95"/>
                  </a:cxn>
                  <a:cxn ang="0">
                    <a:pos x="59" y="104"/>
                  </a:cxn>
                  <a:cxn ang="0">
                    <a:pos x="59" y="116"/>
                  </a:cxn>
                  <a:cxn ang="0">
                    <a:pos x="59" y="133"/>
                  </a:cxn>
                  <a:cxn ang="0">
                    <a:pos x="51" y="133"/>
                  </a:cxn>
                  <a:cxn ang="0">
                    <a:pos x="41" y="133"/>
                  </a:cxn>
                </a:cxnLst>
                <a:rect l="0" t="0" r="r" b="b"/>
                <a:pathLst>
                  <a:path w="59" h="133">
                    <a:moveTo>
                      <a:pt x="41" y="133"/>
                    </a:moveTo>
                    <a:lnTo>
                      <a:pt x="42" y="124"/>
                    </a:lnTo>
                    <a:lnTo>
                      <a:pt x="42" y="114"/>
                    </a:lnTo>
                    <a:lnTo>
                      <a:pt x="41" y="110"/>
                    </a:lnTo>
                    <a:lnTo>
                      <a:pt x="38" y="107"/>
                    </a:lnTo>
                    <a:lnTo>
                      <a:pt x="35" y="105"/>
                    </a:lnTo>
                    <a:lnTo>
                      <a:pt x="29" y="104"/>
                    </a:lnTo>
                    <a:lnTo>
                      <a:pt x="29" y="88"/>
                    </a:lnTo>
                    <a:lnTo>
                      <a:pt x="29" y="73"/>
                    </a:lnTo>
                    <a:lnTo>
                      <a:pt x="29" y="59"/>
                    </a:lnTo>
                    <a:lnTo>
                      <a:pt x="29" y="46"/>
                    </a:lnTo>
                    <a:lnTo>
                      <a:pt x="21" y="46"/>
                    </a:lnTo>
                    <a:lnTo>
                      <a:pt x="12" y="46"/>
                    </a:lnTo>
                    <a:lnTo>
                      <a:pt x="8" y="42"/>
                    </a:lnTo>
                    <a:lnTo>
                      <a:pt x="4" y="37"/>
                    </a:lnTo>
                    <a:lnTo>
                      <a:pt x="1" y="33"/>
                    </a:lnTo>
                    <a:lnTo>
                      <a:pt x="0" y="29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24" y="29"/>
                    </a:lnTo>
                    <a:lnTo>
                      <a:pt x="41" y="29"/>
                    </a:lnTo>
                    <a:lnTo>
                      <a:pt x="41" y="38"/>
                    </a:lnTo>
                    <a:lnTo>
                      <a:pt x="41" y="50"/>
                    </a:lnTo>
                    <a:lnTo>
                      <a:pt x="41" y="62"/>
                    </a:lnTo>
                    <a:lnTo>
                      <a:pt x="41" y="75"/>
                    </a:lnTo>
                    <a:lnTo>
                      <a:pt x="45" y="76"/>
                    </a:lnTo>
                    <a:lnTo>
                      <a:pt x="51" y="79"/>
                    </a:lnTo>
                    <a:lnTo>
                      <a:pt x="55" y="82"/>
                    </a:lnTo>
                    <a:lnTo>
                      <a:pt x="59" y="87"/>
                    </a:lnTo>
                    <a:lnTo>
                      <a:pt x="51" y="87"/>
                    </a:lnTo>
                    <a:lnTo>
                      <a:pt x="41" y="87"/>
                    </a:lnTo>
                    <a:lnTo>
                      <a:pt x="51" y="95"/>
                    </a:lnTo>
                    <a:lnTo>
                      <a:pt x="59" y="104"/>
                    </a:lnTo>
                    <a:lnTo>
                      <a:pt x="59" y="116"/>
                    </a:lnTo>
                    <a:lnTo>
                      <a:pt x="59" y="133"/>
                    </a:lnTo>
                    <a:lnTo>
                      <a:pt x="51" y="133"/>
                    </a:lnTo>
                    <a:lnTo>
                      <a:pt x="41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24" name="Freeform 1364"/>
              <p:cNvSpPr>
                <a:spLocks/>
              </p:cNvSpPr>
              <p:nvPr/>
            </p:nvSpPr>
            <p:spPr bwMode="auto">
              <a:xfrm>
                <a:off x="1290" y="415"/>
                <a:ext cx="13" cy="6"/>
              </a:xfrm>
              <a:custGeom>
                <a:avLst/>
                <a:gdLst/>
                <a:ahLst/>
                <a:cxnLst>
                  <a:cxn ang="0">
                    <a:pos x="0" y="251"/>
                  </a:cxn>
                  <a:cxn ang="0">
                    <a:pos x="41" y="251"/>
                  </a:cxn>
                  <a:cxn ang="0">
                    <a:pos x="59" y="234"/>
                  </a:cxn>
                  <a:cxn ang="0">
                    <a:pos x="124" y="234"/>
                  </a:cxn>
                  <a:cxn ang="0">
                    <a:pos x="146" y="222"/>
                  </a:cxn>
                  <a:cxn ang="0">
                    <a:pos x="187" y="222"/>
                  </a:cxn>
                  <a:cxn ang="0">
                    <a:pos x="205" y="205"/>
                  </a:cxn>
                  <a:cxn ang="0">
                    <a:pos x="249" y="204"/>
                  </a:cxn>
                  <a:cxn ang="0">
                    <a:pos x="261" y="199"/>
                  </a:cxn>
                  <a:cxn ang="0">
                    <a:pos x="275" y="193"/>
                  </a:cxn>
                  <a:cxn ang="0">
                    <a:pos x="292" y="176"/>
                  </a:cxn>
                  <a:cxn ang="0">
                    <a:pos x="323" y="175"/>
                  </a:cxn>
                  <a:cxn ang="0">
                    <a:pos x="331" y="170"/>
                  </a:cxn>
                  <a:cxn ang="0">
                    <a:pos x="341" y="164"/>
                  </a:cxn>
                  <a:cxn ang="0">
                    <a:pos x="354" y="147"/>
                  </a:cxn>
                  <a:cxn ang="0">
                    <a:pos x="375" y="135"/>
                  </a:cxn>
                  <a:cxn ang="0">
                    <a:pos x="392" y="118"/>
                  </a:cxn>
                  <a:cxn ang="0">
                    <a:pos x="405" y="107"/>
                  </a:cxn>
                  <a:cxn ang="0">
                    <a:pos x="438" y="106"/>
                  </a:cxn>
                  <a:cxn ang="0">
                    <a:pos x="445" y="81"/>
                  </a:cxn>
                  <a:cxn ang="0">
                    <a:pos x="467" y="76"/>
                  </a:cxn>
                  <a:cxn ang="0">
                    <a:pos x="474" y="52"/>
                  </a:cxn>
                  <a:cxn ang="0">
                    <a:pos x="496" y="47"/>
                  </a:cxn>
                  <a:cxn ang="0">
                    <a:pos x="503" y="23"/>
                  </a:cxn>
                  <a:cxn ang="0">
                    <a:pos x="526" y="18"/>
                  </a:cxn>
                  <a:cxn ang="0">
                    <a:pos x="533" y="5"/>
                  </a:cxn>
                  <a:cxn ang="0">
                    <a:pos x="538" y="29"/>
                  </a:cxn>
                  <a:cxn ang="0">
                    <a:pos x="517" y="31"/>
                  </a:cxn>
                  <a:cxn ang="0">
                    <a:pos x="509" y="35"/>
                  </a:cxn>
                  <a:cxn ang="0">
                    <a:pos x="499" y="59"/>
                  </a:cxn>
                  <a:cxn ang="0">
                    <a:pos x="484" y="61"/>
                  </a:cxn>
                  <a:cxn ang="0">
                    <a:pos x="474" y="69"/>
                  </a:cxn>
                  <a:cxn ang="0">
                    <a:pos x="468" y="80"/>
                  </a:cxn>
                  <a:cxn ang="0">
                    <a:pos x="467" y="96"/>
                  </a:cxn>
                  <a:cxn ang="0">
                    <a:pos x="458" y="110"/>
                  </a:cxn>
                  <a:cxn ang="0">
                    <a:pos x="433" y="118"/>
                  </a:cxn>
                  <a:cxn ang="0">
                    <a:pos x="421" y="136"/>
                  </a:cxn>
                  <a:cxn ang="0">
                    <a:pos x="414" y="146"/>
                  </a:cxn>
                  <a:cxn ang="0">
                    <a:pos x="409" y="164"/>
                  </a:cxn>
                  <a:cxn ang="0">
                    <a:pos x="384" y="164"/>
                  </a:cxn>
                  <a:cxn ang="0">
                    <a:pos x="380" y="176"/>
                  </a:cxn>
                  <a:cxn ang="0">
                    <a:pos x="350" y="184"/>
                  </a:cxn>
                  <a:cxn ang="0">
                    <a:pos x="341" y="197"/>
                  </a:cxn>
                  <a:cxn ang="0">
                    <a:pos x="316" y="205"/>
                  </a:cxn>
                  <a:cxn ang="0">
                    <a:pos x="303" y="222"/>
                  </a:cxn>
                  <a:cxn ang="0">
                    <a:pos x="279" y="222"/>
                  </a:cxn>
                  <a:cxn ang="0">
                    <a:pos x="274" y="234"/>
                  </a:cxn>
                  <a:cxn ang="0">
                    <a:pos x="242" y="234"/>
                  </a:cxn>
                  <a:cxn ang="0">
                    <a:pos x="234" y="251"/>
                  </a:cxn>
                  <a:cxn ang="0">
                    <a:pos x="209" y="251"/>
                  </a:cxn>
                  <a:cxn ang="0">
                    <a:pos x="205" y="263"/>
                  </a:cxn>
                  <a:cxn ang="0">
                    <a:pos x="159" y="263"/>
                  </a:cxn>
                  <a:cxn ang="0">
                    <a:pos x="146" y="280"/>
                  </a:cxn>
                  <a:cxn ang="0">
                    <a:pos x="34" y="280"/>
                  </a:cxn>
                </a:cxnLst>
                <a:rect l="0" t="0" r="r" b="b"/>
                <a:pathLst>
                  <a:path w="538" h="280">
                    <a:moveTo>
                      <a:pt x="0" y="280"/>
                    </a:moveTo>
                    <a:lnTo>
                      <a:pt x="0" y="263"/>
                    </a:lnTo>
                    <a:lnTo>
                      <a:pt x="0" y="251"/>
                    </a:lnTo>
                    <a:lnTo>
                      <a:pt x="13" y="251"/>
                    </a:lnTo>
                    <a:lnTo>
                      <a:pt x="26" y="251"/>
                    </a:lnTo>
                    <a:lnTo>
                      <a:pt x="41" y="251"/>
                    </a:lnTo>
                    <a:lnTo>
                      <a:pt x="59" y="251"/>
                    </a:lnTo>
                    <a:lnTo>
                      <a:pt x="59" y="242"/>
                    </a:lnTo>
                    <a:lnTo>
                      <a:pt x="59" y="234"/>
                    </a:lnTo>
                    <a:lnTo>
                      <a:pt x="80" y="234"/>
                    </a:lnTo>
                    <a:lnTo>
                      <a:pt x="102" y="234"/>
                    </a:lnTo>
                    <a:lnTo>
                      <a:pt x="124" y="234"/>
                    </a:lnTo>
                    <a:lnTo>
                      <a:pt x="146" y="234"/>
                    </a:lnTo>
                    <a:lnTo>
                      <a:pt x="146" y="226"/>
                    </a:lnTo>
                    <a:lnTo>
                      <a:pt x="146" y="222"/>
                    </a:lnTo>
                    <a:lnTo>
                      <a:pt x="159" y="222"/>
                    </a:lnTo>
                    <a:lnTo>
                      <a:pt x="172" y="222"/>
                    </a:lnTo>
                    <a:lnTo>
                      <a:pt x="187" y="222"/>
                    </a:lnTo>
                    <a:lnTo>
                      <a:pt x="205" y="222"/>
                    </a:lnTo>
                    <a:lnTo>
                      <a:pt x="205" y="213"/>
                    </a:lnTo>
                    <a:lnTo>
                      <a:pt x="205" y="205"/>
                    </a:lnTo>
                    <a:lnTo>
                      <a:pt x="221" y="205"/>
                    </a:lnTo>
                    <a:lnTo>
                      <a:pt x="240" y="205"/>
                    </a:lnTo>
                    <a:lnTo>
                      <a:pt x="249" y="204"/>
                    </a:lnTo>
                    <a:lnTo>
                      <a:pt x="256" y="202"/>
                    </a:lnTo>
                    <a:lnTo>
                      <a:pt x="259" y="201"/>
                    </a:lnTo>
                    <a:lnTo>
                      <a:pt x="261" y="199"/>
                    </a:lnTo>
                    <a:lnTo>
                      <a:pt x="262" y="196"/>
                    </a:lnTo>
                    <a:lnTo>
                      <a:pt x="263" y="193"/>
                    </a:lnTo>
                    <a:lnTo>
                      <a:pt x="275" y="193"/>
                    </a:lnTo>
                    <a:lnTo>
                      <a:pt x="292" y="193"/>
                    </a:lnTo>
                    <a:lnTo>
                      <a:pt x="292" y="184"/>
                    </a:lnTo>
                    <a:lnTo>
                      <a:pt x="292" y="176"/>
                    </a:lnTo>
                    <a:lnTo>
                      <a:pt x="303" y="176"/>
                    </a:lnTo>
                    <a:lnTo>
                      <a:pt x="316" y="176"/>
                    </a:lnTo>
                    <a:lnTo>
                      <a:pt x="323" y="175"/>
                    </a:lnTo>
                    <a:lnTo>
                      <a:pt x="328" y="173"/>
                    </a:lnTo>
                    <a:lnTo>
                      <a:pt x="330" y="172"/>
                    </a:lnTo>
                    <a:lnTo>
                      <a:pt x="331" y="170"/>
                    </a:lnTo>
                    <a:lnTo>
                      <a:pt x="332" y="167"/>
                    </a:lnTo>
                    <a:lnTo>
                      <a:pt x="332" y="164"/>
                    </a:lnTo>
                    <a:lnTo>
                      <a:pt x="341" y="164"/>
                    </a:lnTo>
                    <a:lnTo>
                      <a:pt x="350" y="164"/>
                    </a:lnTo>
                    <a:lnTo>
                      <a:pt x="351" y="155"/>
                    </a:lnTo>
                    <a:lnTo>
                      <a:pt x="354" y="147"/>
                    </a:lnTo>
                    <a:lnTo>
                      <a:pt x="358" y="140"/>
                    </a:lnTo>
                    <a:lnTo>
                      <a:pt x="363" y="135"/>
                    </a:lnTo>
                    <a:lnTo>
                      <a:pt x="375" y="135"/>
                    </a:lnTo>
                    <a:lnTo>
                      <a:pt x="392" y="135"/>
                    </a:lnTo>
                    <a:lnTo>
                      <a:pt x="392" y="126"/>
                    </a:lnTo>
                    <a:lnTo>
                      <a:pt x="392" y="118"/>
                    </a:lnTo>
                    <a:lnTo>
                      <a:pt x="396" y="113"/>
                    </a:lnTo>
                    <a:lnTo>
                      <a:pt x="400" y="110"/>
                    </a:lnTo>
                    <a:lnTo>
                      <a:pt x="405" y="107"/>
                    </a:lnTo>
                    <a:lnTo>
                      <a:pt x="409" y="106"/>
                    </a:lnTo>
                    <a:lnTo>
                      <a:pt x="421" y="106"/>
                    </a:lnTo>
                    <a:lnTo>
                      <a:pt x="438" y="106"/>
                    </a:lnTo>
                    <a:lnTo>
                      <a:pt x="439" y="96"/>
                    </a:lnTo>
                    <a:lnTo>
                      <a:pt x="442" y="88"/>
                    </a:lnTo>
                    <a:lnTo>
                      <a:pt x="445" y="81"/>
                    </a:lnTo>
                    <a:lnTo>
                      <a:pt x="450" y="76"/>
                    </a:lnTo>
                    <a:lnTo>
                      <a:pt x="458" y="76"/>
                    </a:lnTo>
                    <a:lnTo>
                      <a:pt x="467" y="76"/>
                    </a:lnTo>
                    <a:lnTo>
                      <a:pt x="468" y="67"/>
                    </a:lnTo>
                    <a:lnTo>
                      <a:pt x="471" y="59"/>
                    </a:lnTo>
                    <a:lnTo>
                      <a:pt x="474" y="52"/>
                    </a:lnTo>
                    <a:lnTo>
                      <a:pt x="479" y="47"/>
                    </a:lnTo>
                    <a:lnTo>
                      <a:pt x="487" y="47"/>
                    </a:lnTo>
                    <a:lnTo>
                      <a:pt x="496" y="47"/>
                    </a:lnTo>
                    <a:lnTo>
                      <a:pt x="497" y="38"/>
                    </a:lnTo>
                    <a:lnTo>
                      <a:pt x="500" y="30"/>
                    </a:lnTo>
                    <a:lnTo>
                      <a:pt x="503" y="23"/>
                    </a:lnTo>
                    <a:lnTo>
                      <a:pt x="509" y="18"/>
                    </a:lnTo>
                    <a:lnTo>
                      <a:pt x="517" y="18"/>
                    </a:lnTo>
                    <a:lnTo>
                      <a:pt x="526" y="18"/>
                    </a:lnTo>
                    <a:lnTo>
                      <a:pt x="527" y="13"/>
                    </a:lnTo>
                    <a:lnTo>
                      <a:pt x="530" y="9"/>
                    </a:lnTo>
                    <a:lnTo>
                      <a:pt x="533" y="5"/>
                    </a:lnTo>
                    <a:lnTo>
                      <a:pt x="538" y="0"/>
                    </a:lnTo>
                    <a:lnTo>
                      <a:pt x="538" y="13"/>
                    </a:lnTo>
                    <a:lnTo>
                      <a:pt x="538" y="29"/>
                    </a:lnTo>
                    <a:lnTo>
                      <a:pt x="529" y="30"/>
                    </a:lnTo>
                    <a:lnTo>
                      <a:pt x="521" y="30"/>
                    </a:lnTo>
                    <a:lnTo>
                      <a:pt x="517" y="31"/>
                    </a:lnTo>
                    <a:lnTo>
                      <a:pt x="514" y="32"/>
                    </a:lnTo>
                    <a:lnTo>
                      <a:pt x="511" y="33"/>
                    </a:lnTo>
                    <a:lnTo>
                      <a:pt x="509" y="35"/>
                    </a:lnTo>
                    <a:lnTo>
                      <a:pt x="509" y="45"/>
                    </a:lnTo>
                    <a:lnTo>
                      <a:pt x="509" y="58"/>
                    </a:lnTo>
                    <a:lnTo>
                      <a:pt x="499" y="59"/>
                    </a:lnTo>
                    <a:lnTo>
                      <a:pt x="491" y="59"/>
                    </a:lnTo>
                    <a:lnTo>
                      <a:pt x="487" y="60"/>
                    </a:lnTo>
                    <a:lnTo>
                      <a:pt x="484" y="61"/>
                    </a:lnTo>
                    <a:lnTo>
                      <a:pt x="481" y="62"/>
                    </a:lnTo>
                    <a:lnTo>
                      <a:pt x="479" y="64"/>
                    </a:lnTo>
                    <a:lnTo>
                      <a:pt x="474" y="69"/>
                    </a:lnTo>
                    <a:lnTo>
                      <a:pt x="471" y="74"/>
                    </a:lnTo>
                    <a:lnTo>
                      <a:pt x="469" y="77"/>
                    </a:lnTo>
                    <a:lnTo>
                      <a:pt x="468" y="80"/>
                    </a:lnTo>
                    <a:lnTo>
                      <a:pt x="467" y="84"/>
                    </a:lnTo>
                    <a:lnTo>
                      <a:pt x="467" y="88"/>
                    </a:lnTo>
                    <a:lnTo>
                      <a:pt x="467" y="96"/>
                    </a:lnTo>
                    <a:lnTo>
                      <a:pt x="467" y="106"/>
                    </a:lnTo>
                    <a:lnTo>
                      <a:pt x="463" y="107"/>
                    </a:lnTo>
                    <a:lnTo>
                      <a:pt x="458" y="110"/>
                    </a:lnTo>
                    <a:lnTo>
                      <a:pt x="454" y="113"/>
                    </a:lnTo>
                    <a:lnTo>
                      <a:pt x="450" y="118"/>
                    </a:lnTo>
                    <a:lnTo>
                      <a:pt x="433" y="118"/>
                    </a:lnTo>
                    <a:lnTo>
                      <a:pt x="421" y="118"/>
                    </a:lnTo>
                    <a:lnTo>
                      <a:pt x="421" y="127"/>
                    </a:lnTo>
                    <a:lnTo>
                      <a:pt x="421" y="136"/>
                    </a:lnTo>
                    <a:lnTo>
                      <a:pt x="420" y="141"/>
                    </a:lnTo>
                    <a:lnTo>
                      <a:pt x="418" y="144"/>
                    </a:lnTo>
                    <a:lnTo>
                      <a:pt x="414" y="146"/>
                    </a:lnTo>
                    <a:lnTo>
                      <a:pt x="409" y="147"/>
                    </a:lnTo>
                    <a:lnTo>
                      <a:pt x="409" y="155"/>
                    </a:lnTo>
                    <a:lnTo>
                      <a:pt x="409" y="164"/>
                    </a:lnTo>
                    <a:lnTo>
                      <a:pt x="397" y="163"/>
                    </a:lnTo>
                    <a:lnTo>
                      <a:pt x="388" y="163"/>
                    </a:lnTo>
                    <a:lnTo>
                      <a:pt x="384" y="164"/>
                    </a:lnTo>
                    <a:lnTo>
                      <a:pt x="382" y="167"/>
                    </a:lnTo>
                    <a:lnTo>
                      <a:pt x="380" y="170"/>
                    </a:lnTo>
                    <a:lnTo>
                      <a:pt x="380" y="176"/>
                    </a:lnTo>
                    <a:lnTo>
                      <a:pt x="363" y="176"/>
                    </a:lnTo>
                    <a:lnTo>
                      <a:pt x="350" y="176"/>
                    </a:lnTo>
                    <a:lnTo>
                      <a:pt x="350" y="184"/>
                    </a:lnTo>
                    <a:lnTo>
                      <a:pt x="350" y="193"/>
                    </a:lnTo>
                    <a:lnTo>
                      <a:pt x="345" y="194"/>
                    </a:lnTo>
                    <a:lnTo>
                      <a:pt x="341" y="197"/>
                    </a:lnTo>
                    <a:lnTo>
                      <a:pt x="337" y="200"/>
                    </a:lnTo>
                    <a:lnTo>
                      <a:pt x="332" y="205"/>
                    </a:lnTo>
                    <a:lnTo>
                      <a:pt x="316" y="205"/>
                    </a:lnTo>
                    <a:lnTo>
                      <a:pt x="303" y="205"/>
                    </a:lnTo>
                    <a:lnTo>
                      <a:pt x="303" y="213"/>
                    </a:lnTo>
                    <a:lnTo>
                      <a:pt x="303" y="222"/>
                    </a:lnTo>
                    <a:lnTo>
                      <a:pt x="292" y="221"/>
                    </a:lnTo>
                    <a:lnTo>
                      <a:pt x="282" y="221"/>
                    </a:lnTo>
                    <a:lnTo>
                      <a:pt x="279" y="222"/>
                    </a:lnTo>
                    <a:lnTo>
                      <a:pt x="276" y="225"/>
                    </a:lnTo>
                    <a:lnTo>
                      <a:pt x="275" y="228"/>
                    </a:lnTo>
                    <a:lnTo>
                      <a:pt x="274" y="234"/>
                    </a:lnTo>
                    <a:lnTo>
                      <a:pt x="262" y="234"/>
                    </a:lnTo>
                    <a:lnTo>
                      <a:pt x="252" y="234"/>
                    </a:lnTo>
                    <a:lnTo>
                      <a:pt x="242" y="234"/>
                    </a:lnTo>
                    <a:lnTo>
                      <a:pt x="234" y="234"/>
                    </a:lnTo>
                    <a:lnTo>
                      <a:pt x="234" y="242"/>
                    </a:lnTo>
                    <a:lnTo>
                      <a:pt x="234" y="251"/>
                    </a:lnTo>
                    <a:lnTo>
                      <a:pt x="222" y="250"/>
                    </a:lnTo>
                    <a:lnTo>
                      <a:pt x="213" y="250"/>
                    </a:lnTo>
                    <a:lnTo>
                      <a:pt x="209" y="251"/>
                    </a:lnTo>
                    <a:lnTo>
                      <a:pt x="207" y="254"/>
                    </a:lnTo>
                    <a:lnTo>
                      <a:pt x="205" y="257"/>
                    </a:lnTo>
                    <a:lnTo>
                      <a:pt x="205" y="263"/>
                    </a:lnTo>
                    <a:lnTo>
                      <a:pt x="187" y="263"/>
                    </a:lnTo>
                    <a:lnTo>
                      <a:pt x="172" y="263"/>
                    </a:lnTo>
                    <a:lnTo>
                      <a:pt x="159" y="263"/>
                    </a:lnTo>
                    <a:lnTo>
                      <a:pt x="146" y="263"/>
                    </a:lnTo>
                    <a:lnTo>
                      <a:pt x="146" y="271"/>
                    </a:lnTo>
                    <a:lnTo>
                      <a:pt x="146" y="280"/>
                    </a:lnTo>
                    <a:lnTo>
                      <a:pt x="107" y="280"/>
                    </a:lnTo>
                    <a:lnTo>
                      <a:pt x="71" y="280"/>
                    </a:lnTo>
                    <a:lnTo>
                      <a:pt x="34" y="280"/>
                    </a:lnTo>
                    <a:lnTo>
                      <a:pt x="0" y="2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25" name="Freeform 1365"/>
              <p:cNvSpPr>
                <a:spLocks/>
              </p:cNvSpPr>
              <p:nvPr/>
            </p:nvSpPr>
            <p:spPr bwMode="auto">
              <a:xfrm>
                <a:off x="1339" y="420"/>
                <a:ext cx="2" cy="1"/>
              </a:xfrm>
              <a:custGeom>
                <a:avLst/>
                <a:gdLst/>
                <a:ahLst/>
                <a:cxnLst>
                  <a:cxn ang="0">
                    <a:pos x="29" y="46"/>
                  </a:cxn>
                  <a:cxn ang="0">
                    <a:pos x="29" y="37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8" y="5"/>
                  </a:cxn>
                  <a:cxn ang="0">
                    <a:pos x="21" y="12"/>
                  </a:cxn>
                  <a:cxn ang="0">
                    <a:pos x="25" y="20"/>
                  </a:cxn>
                  <a:cxn ang="0">
                    <a:pos x="29" y="29"/>
                  </a:cxn>
                  <a:cxn ang="0">
                    <a:pos x="38" y="29"/>
                  </a:cxn>
                  <a:cxn ang="0">
                    <a:pos x="46" y="29"/>
                  </a:cxn>
                  <a:cxn ang="0">
                    <a:pos x="46" y="37"/>
                  </a:cxn>
                  <a:cxn ang="0">
                    <a:pos x="46" y="46"/>
                  </a:cxn>
                  <a:cxn ang="0">
                    <a:pos x="38" y="46"/>
                  </a:cxn>
                  <a:cxn ang="0">
                    <a:pos x="29" y="46"/>
                  </a:cxn>
                </a:cxnLst>
                <a:rect l="0" t="0" r="r" b="b"/>
                <a:pathLst>
                  <a:path w="46" h="46">
                    <a:moveTo>
                      <a:pt x="29" y="46"/>
                    </a:moveTo>
                    <a:lnTo>
                      <a:pt x="29" y="37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8" y="5"/>
                    </a:lnTo>
                    <a:lnTo>
                      <a:pt x="21" y="12"/>
                    </a:lnTo>
                    <a:lnTo>
                      <a:pt x="25" y="20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46" y="29"/>
                    </a:lnTo>
                    <a:lnTo>
                      <a:pt x="46" y="37"/>
                    </a:lnTo>
                    <a:lnTo>
                      <a:pt x="46" y="46"/>
                    </a:lnTo>
                    <a:lnTo>
                      <a:pt x="38" y="46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26" name="Freeform 1366"/>
              <p:cNvSpPr>
                <a:spLocks/>
              </p:cNvSpPr>
              <p:nvPr/>
            </p:nvSpPr>
            <p:spPr bwMode="auto">
              <a:xfrm>
                <a:off x="1206" y="42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6" y="1"/>
                  </a:cxn>
                  <a:cxn ang="0">
                    <a:pos x="20" y="4"/>
                  </a:cxn>
                  <a:cxn ang="0">
                    <a:pos x="24" y="7"/>
                  </a:cxn>
                  <a:cxn ang="0">
                    <a:pos x="29" y="12"/>
                  </a:cxn>
                  <a:cxn ang="0">
                    <a:pos x="20" y="12"/>
                  </a:cxn>
                  <a:cxn ang="0">
                    <a:pos x="15" y="14"/>
                  </a:cxn>
                  <a:cxn ang="0">
                    <a:pos x="13" y="17"/>
                  </a:cxn>
                  <a:cxn ang="0">
                    <a:pos x="12" y="20"/>
                  </a:cxn>
                  <a:cxn ang="0">
                    <a:pos x="11" y="24"/>
                  </a:cxn>
                  <a:cxn ang="0">
                    <a:pos x="10" y="26"/>
                  </a:cxn>
                  <a:cxn ang="0">
                    <a:pos x="8" y="28"/>
                  </a:cxn>
                  <a:cxn ang="0">
                    <a:pos x="6" y="28"/>
                  </a:cxn>
                  <a:cxn ang="0">
                    <a:pos x="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4"/>
                    </a:lnTo>
                    <a:lnTo>
                      <a:pt x="24" y="7"/>
                    </a:lnTo>
                    <a:lnTo>
                      <a:pt x="29" y="12"/>
                    </a:lnTo>
                    <a:lnTo>
                      <a:pt x="20" y="12"/>
                    </a:lnTo>
                    <a:lnTo>
                      <a:pt x="15" y="14"/>
                    </a:lnTo>
                    <a:lnTo>
                      <a:pt x="13" y="17"/>
                    </a:lnTo>
                    <a:lnTo>
                      <a:pt x="12" y="20"/>
                    </a:lnTo>
                    <a:lnTo>
                      <a:pt x="11" y="24"/>
                    </a:lnTo>
                    <a:lnTo>
                      <a:pt x="10" y="26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27" name="Freeform 1367"/>
              <p:cNvSpPr>
                <a:spLocks/>
              </p:cNvSpPr>
              <p:nvPr/>
            </p:nvSpPr>
            <p:spPr bwMode="auto">
              <a:xfrm>
                <a:off x="1250" y="42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28" name="Freeform 1368"/>
              <p:cNvSpPr>
                <a:spLocks/>
              </p:cNvSpPr>
              <p:nvPr/>
            </p:nvSpPr>
            <p:spPr bwMode="auto">
              <a:xfrm>
                <a:off x="1252" y="419"/>
                <a:ext cx="7" cy="1"/>
              </a:xfrm>
              <a:custGeom>
                <a:avLst/>
                <a:gdLst/>
                <a:ahLst/>
                <a:cxnLst>
                  <a:cxn ang="0">
                    <a:pos x="92" y="63"/>
                  </a:cxn>
                  <a:cxn ang="0">
                    <a:pos x="88" y="50"/>
                  </a:cxn>
                  <a:cxn ang="0">
                    <a:pos x="74" y="42"/>
                  </a:cxn>
                  <a:cxn ang="0">
                    <a:pos x="52" y="41"/>
                  </a:cxn>
                  <a:cxn ang="0">
                    <a:pos x="45" y="38"/>
                  </a:cxn>
                  <a:cxn ang="0">
                    <a:pos x="42" y="33"/>
                  </a:cxn>
                  <a:cxn ang="0">
                    <a:pos x="30" y="30"/>
                  </a:cxn>
                  <a:cxn ang="0">
                    <a:pos x="10" y="30"/>
                  </a:cxn>
                  <a:cxn ang="0">
                    <a:pos x="0" y="13"/>
                  </a:cxn>
                  <a:cxn ang="0">
                    <a:pos x="15" y="0"/>
                  </a:cxn>
                  <a:cxn ang="0">
                    <a:pos x="33" y="1"/>
                  </a:cxn>
                  <a:cxn ang="0">
                    <a:pos x="39" y="5"/>
                  </a:cxn>
                  <a:cxn ang="0">
                    <a:pos x="41" y="10"/>
                  </a:cxn>
                  <a:cxn ang="0">
                    <a:pos x="55" y="13"/>
                  </a:cxn>
                  <a:cxn ang="0">
                    <a:pos x="83" y="13"/>
                  </a:cxn>
                  <a:cxn ang="0">
                    <a:pos x="100" y="21"/>
                  </a:cxn>
                  <a:cxn ang="0">
                    <a:pos x="112" y="29"/>
                  </a:cxn>
                  <a:cxn ang="0">
                    <a:pos x="124" y="30"/>
                  </a:cxn>
                  <a:cxn ang="0">
                    <a:pos x="128" y="36"/>
                  </a:cxn>
                  <a:cxn ang="0">
                    <a:pos x="134" y="37"/>
                  </a:cxn>
                  <a:cxn ang="0">
                    <a:pos x="149" y="31"/>
                  </a:cxn>
                  <a:cxn ang="0">
                    <a:pos x="159" y="34"/>
                  </a:cxn>
                  <a:cxn ang="0">
                    <a:pos x="164" y="37"/>
                  </a:cxn>
                  <a:cxn ang="0">
                    <a:pos x="179" y="31"/>
                  </a:cxn>
                  <a:cxn ang="0">
                    <a:pos x="188" y="34"/>
                  </a:cxn>
                  <a:cxn ang="0">
                    <a:pos x="192" y="37"/>
                  </a:cxn>
                  <a:cxn ang="0">
                    <a:pos x="201" y="31"/>
                  </a:cxn>
                  <a:cxn ang="0">
                    <a:pos x="218" y="30"/>
                  </a:cxn>
                  <a:cxn ang="0">
                    <a:pos x="238" y="30"/>
                  </a:cxn>
                  <a:cxn ang="0">
                    <a:pos x="258" y="30"/>
                  </a:cxn>
                  <a:cxn ang="0">
                    <a:pos x="275" y="39"/>
                  </a:cxn>
                  <a:cxn ang="0">
                    <a:pos x="275" y="59"/>
                  </a:cxn>
                  <a:cxn ang="0">
                    <a:pos x="259" y="71"/>
                  </a:cxn>
                  <a:cxn ang="0">
                    <a:pos x="230" y="71"/>
                  </a:cxn>
                  <a:cxn ang="0">
                    <a:pos x="209" y="71"/>
                  </a:cxn>
                  <a:cxn ang="0">
                    <a:pos x="196" y="71"/>
                  </a:cxn>
                  <a:cxn ang="0">
                    <a:pos x="182" y="70"/>
                  </a:cxn>
                  <a:cxn ang="0">
                    <a:pos x="177" y="65"/>
                  </a:cxn>
                  <a:cxn ang="0">
                    <a:pos x="164" y="58"/>
                  </a:cxn>
                  <a:cxn ang="0">
                    <a:pos x="151" y="59"/>
                  </a:cxn>
                  <a:cxn ang="0">
                    <a:pos x="147" y="65"/>
                  </a:cxn>
                  <a:cxn ang="0">
                    <a:pos x="133" y="71"/>
                  </a:cxn>
                  <a:cxn ang="0">
                    <a:pos x="110" y="71"/>
                  </a:cxn>
                </a:cxnLst>
                <a:rect l="0" t="0" r="r" b="b"/>
                <a:pathLst>
                  <a:path w="275" h="71">
                    <a:moveTo>
                      <a:pt x="100" y="71"/>
                    </a:moveTo>
                    <a:lnTo>
                      <a:pt x="92" y="63"/>
                    </a:lnTo>
                    <a:lnTo>
                      <a:pt x="88" y="59"/>
                    </a:lnTo>
                    <a:lnTo>
                      <a:pt x="88" y="50"/>
                    </a:lnTo>
                    <a:lnTo>
                      <a:pt x="88" y="42"/>
                    </a:lnTo>
                    <a:lnTo>
                      <a:pt x="74" y="42"/>
                    </a:lnTo>
                    <a:lnTo>
                      <a:pt x="58" y="42"/>
                    </a:lnTo>
                    <a:lnTo>
                      <a:pt x="52" y="41"/>
                    </a:lnTo>
                    <a:lnTo>
                      <a:pt x="47" y="39"/>
                    </a:lnTo>
                    <a:lnTo>
                      <a:pt x="45" y="38"/>
                    </a:lnTo>
                    <a:lnTo>
                      <a:pt x="43" y="36"/>
                    </a:lnTo>
                    <a:lnTo>
                      <a:pt x="42" y="33"/>
                    </a:lnTo>
                    <a:lnTo>
                      <a:pt x="42" y="30"/>
                    </a:lnTo>
                    <a:lnTo>
                      <a:pt x="30" y="30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0" y="30"/>
                    </a:lnTo>
                    <a:lnTo>
                      <a:pt x="0" y="13"/>
                    </a:lnTo>
                    <a:lnTo>
                      <a:pt x="0" y="1"/>
                    </a:lnTo>
                    <a:lnTo>
                      <a:pt x="15" y="0"/>
                    </a:lnTo>
                    <a:lnTo>
                      <a:pt x="28" y="0"/>
                    </a:lnTo>
                    <a:lnTo>
                      <a:pt x="33" y="1"/>
                    </a:lnTo>
                    <a:lnTo>
                      <a:pt x="38" y="4"/>
                    </a:lnTo>
                    <a:lnTo>
                      <a:pt x="39" y="5"/>
                    </a:lnTo>
                    <a:lnTo>
                      <a:pt x="41" y="7"/>
                    </a:lnTo>
                    <a:lnTo>
                      <a:pt x="41" y="10"/>
                    </a:lnTo>
                    <a:lnTo>
                      <a:pt x="42" y="13"/>
                    </a:lnTo>
                    <a:lnTo>
                      <a:pt x="55" y="13"/>
                    </a:lnTo>
                    <a:lnTo>
                      <a:pt x="69" y="13"/>
                    </a:lnTo>
                    <a:lnTo>
                      <a:pt x="83" y="13"/>
                    </a:lnTo>
                    <a:lnTo>
                      <a:pt x="100" y="13"/>
                    </a:lnTo>
                    <a:lnTo>
                      <a:pt x="100" y="21"/>
                    </a:lnTo>
                    <a:lnTo>
                      <a:pt x="100" y="30"/>
                    </a:lnTo>
                    <a:lnTo>
                      <a:pt x="112" y="29"/>
                    </a:lnTo>
                    <a:lnTo>
                      <a:pt x="121" y="29"/>
                    </a:lnTo>
                    <a:lnTo>
                      <a:pt x="124" y="30"/>
                    </a:lnTo>
                    <a:lnTo>
                      <a:pt x="127" y="33"/>
                    </a:lnTo>
                    <a:lnTo>
                      <a:pt x="128" y="36"/>
                    </a:lnTo>
                    <a:lnTo>
                      <a:pt x="129" y="42"/>
                    </a:lnTo>
                    <a:lnTo>
                      <a:pt x="134" y="37"/>
                    </a:lnTo>
                    <a:lnTo>
                      <a:pt x="141" y="34"/>
                    </a:lnTo>
                    <a:lnTo>
                      <a:pt x="149" y="31"/>
                    </a:lnTo>
                    <a:lnTo>
                      <a:pt x="159" y="30"/>
                    </a:lnTo>
                    <a:lnTo>
                      <a:pt x="159" y="34"/>
                    </a:lnTo>
                    <a:lnTo>
                      <a:pt x="159" y="42"/>
                    </a:lnTo>
                    <a:lnTo>
                      <a:pt x="164" y="37"/>
                    </a:lnTo>
                    <a:lnTo>
                      <a:pt x="171" y="34"/>
                    </a:lnTo>
                    <a:lnTo>
                      <a:pt x="179" y="31"/>
                    </a:lnTo>
                    <a:lnTo>
                      <a:pt x="188" y="30"/>
                    </a:lnTo>
                    <a:lnTo>
                      <a:pt x="188" y="34"/>
                    </a:lnTo>
                    <a:lnTo>
                      <a:pt x="188" y="42"/>
                    </a:lnTo>
                    <a:lnTo>
                      <a:pt x="192" y="37"/>
                    </a:lnTo>
                    <a:lnTo>
                      <a:pt x="197" y="34"/>
                    </a:lnTo>
                    <a:lnTo>
                      <a:pt x="201" y="31"/>
                    </a:lnTo>
                    <a:lnTo>
                      <a:pt x="205" y="30"/>
                    </a:lnTo>
                    <a:lnTo>
                      <a:pt x="218" y="30"/>
                    </a:lnTo>
                    <a:lnTo>
                      <a:pt x="234" y="30"/>
                    </a:lnTo>
                    <a:lnTo>
                      <a:pt x="238" y="30"/>
                    </a:lnTo>
                    <a:lnTo>
                      <a:pt x="246" y="30"/>
                    </a:lnTo>
                    <a:lnTo>
                      <a:pt x="258" y="30"/>
                    </a:lnTo>
                    <a:lnTo>
                      <a:pt x="275" y="30"/>
                    </a:lnTo>
                    <a:lnTo>
                      <a:pt x="275" y="39"/>
                    </a:lnTo>
                    <a:lnTo>
                      <a:pt x="275" y="48"/>
                    </a:lnTo>
                    <a:lnTo>
                      <a:pt x="275" y="59"/>
                    </a:lnTo>
                    <a:lnTo>
                      <a:pt x="275" y="71"/>
                    </a:lnTo>
                    <a:lnTo>
                      <a:pt x="259" y="71"/>
                    </a:lnTo>
                    <a:lnTo>
                      <a:pt x="244" y="71"/>
                    </a:lnTo>
                    <a:lnTo>
                      <a:pt x="230" y="71"/>
                    </a:lnTo>
                    <a:lnTo>
                      <a:pt x="217" y="71"/>
                    </a:lnTo>
                    <a:lnTo>
                      <a:pt x="209" y="71"/>
                    </a:lnTo>
                    <a:lnTo>
                      <a:pt x="205" y="71"/>
                    </a:lnTo>
                    <a:lnTo>
                      <a:pt x="196" y="71"/>
                    </a:lnTo>
                    <a:lnTo>
                      <a:pt x="187" y="71"/>
                    </a:lnTo>
                    <a:lnTo>
                      <a:pt x="182" y="70"/>
                    </a:lnTo>
                    <a:lnTo>
                      <a:pt x="179" y="68"/>
                    </a:lnTo>
                    <a:lnTo>
                      <a:pt x="177" y="65"/>
                    </a:lnTo>
                    <a:lnTo>
                      <a:pt x="176" y="59"/>
                    </a:lnTo>
                    <a:lnTo>
                      <a:pt x="164" y="58"/>
                    </a:lnTo>
                    <a:lnTo>
                      <a:pt x="155" y="58"/>
                    </a:lnTo>
                    <a:lnTo>
                      <a:pt x="151" y="59"/>
                    </a:lnTo>
                    <a:lnTo>
                      <a:pt x="148" y="62"/>
                    </a:lnTo>
                    <a:lnTo>
                      <a:pt x="147" y="65"/>
                    </a:lnTo>
                    <a:lnTo>
                      <a:pt x="146" y="71"/>
                    </a:lnTo>
                    <a:lnTo>
                      <a:pt x="133" y="71"/>
                    </a:lnTo>
                    <a:lnTo>
                      <a:pt x="121" y="71"/>
                    </a:lnTo>
                    <a:lnTo>
                      <a:pt x="110" y="71"/>
                    </a:lnTo>
                    <a:lnTo>
                      <a:pt x="100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29" name="Freeform 1369"/>
              <p:cNvSpPr>
                <a:spLocks/>
              </p:cNvSpPr>
              <p:nvPr/>
            </p:nvSpPr>
            <p:spPr bwMode="auto">
              <a:xfrm>
                <a:off x="1280" y="4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30" name="Freeform 1370"/>
              <p:cNvSpPr>
                <a:spLocks/>
              </p:cNvSpPr>
              <p:nvPr/>
            </p:nvSpPr>
            <p:spPr bwMode="auto">
              <a:xfrm>
                <a:off x="1339" y="4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31" name="Freeform 1371"/>
              <p:cNvSpPr>
                <a:spLocks/>
              </p:cNvSpPr>
              <p:nvPr/>
            </p:nvSpPr>
            <p:spPr bwMode="auto">
              <a:xfrm>
                <a:off x="1279" y="41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32" name="Freeform 1372"/>
              <p:cNvSpPr>
                <a:spLocks/>
              </p:cNvSpPr>
              <p:nvPr/>
            </p:nvSpPr>
            <p:spPr bwMode="auto">
              <a:xfrm>
                <a:off x="1341" y="418"/>
                <a:ext cx="2" cy="2"/>
              </a:xfrm>
              <a:custGeom>
                <a:avLst/>
                <a:gdLst/>
                <a:ahLst/>
                <a:cxnLst>
                  <a:cxn ang="0">
                    <a:pos x="41" y="58"/>
                  </a:cxn>
                  <a:cxn ang="0">
                    <a:pos x="33" y="50"/>
                  </a:cxn>
                  <a:cxn ang="0">
                    <a:pos x="29" y="46"/>
                  </a:cxn>
                  <a:cxn ang="0">
                    <a:pos x="29" y="37"/>
                  </a:cxn>
                  <a:cxn ang="0">
                    <a:pos x="29" y="29"/>
                  </a:cxn>
                  <a:cxn ang="0">
                    <a:pos x="21" y="24"/>
                  </a:cxn>
                  <a:cxn ang="0">
                    <a:pos x="13" y="21"/>
                  </a:cxn>
                  <a:cxn ang="0">
                    <a:pos x="6" y="18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2" y="0"/>
                  </a:cxn>
                  <a:cxn ang="0">
                    <a:pos x="24" y="12"/>
                  </a:cxn>
                  <a:cxn ang="0">
                    <a:pos x="41" y="29"/>
                  </a:cxn>
                  <a:cxn ang="0">
                    <a:pos x="42" y="36"/>
                  </a:cxn>
                  <a:cxn ang="0">
                    <a:pos x="44" y="41"/>
                  </a:cxn>
                  <a:cxn ang="0">
                    <a:pos x="46" y="44"/>
                  </a:cxn>
                  <a:cxn ang="0">
                    <a:pos x="50" y="45"/>
                  </a:cxn>
                  <a:cxn ang="0">
                    <a:pos x="53" y="47"/>
                  </a:cxn>
                  <a:cxn ang="0">
                    <a:pos x="56" y="49"/>
                  </a:cxn>
                  <a:cxn ang="0">
                    <a:pos x="58" y="52"/>
                  </a:cxn>
                  <a:cxn ang="0">
                    <a:pos x="58" y="58"/>
                  </a:cxn>
                  <a:cxn ang="0">
                    <a:pos x="50" y="58"/>
                  </a:cxn>
                  <a:cxn ang="0">
                    <a:pos x="41" y="58"/>
                  </a:cxn>
                </a:cxnLst>
                <a:rect l="0" t="0" r="r" b="b"/>
                <a:pathLst>
                  <a:path w="58" h="58">
                    <a:moveTo>
                      <a:pt x="41" y="58"/>
                    </a:moveTo>
                    <a:lnTo>
                      <a:pt x="33" y="50"/>
                    </a:lnTo>
                    <a:lnTo>
                      <a:pt x="29" y="46"/>
                    </a:lnTo>
                    <a:lnTo>
                      <a:pt x="29" y="37"/>
                    </a:lnTo>
                    <a:lnTo>
                      <a:pt x="29" y="29"/>
                    </a:lnTo>
                    <a:lnTo>
                      <a:pt x="21" y="24"/>
                    </a:lnTo>
                    <a:lnTo>
                      <a:pt x="13" y="21"/>
                    </a:lnTo>
                    <a:lnTo>
                      <a:pt x="6" y="18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24" y="12"/>
                    </a:lnTo>
                    <a:lnTo>
                      <a:pt x="41" y="29"/>
                    </a:lnTo>
                    <a:lnTo>
                      <a:pt x="42" y="36"/>
                    </a:lnTo>
                    <a:lnTo>
                      <a:pt x="44" y="41"/>
                    </a:lnTo>
                    <a:lnTo>
                      <a:pt x="46" y="44"/>
                    </a:lnTo>
                    <a:lnTo>
                      <a:pt x="50" y="45"/>
                    </a:lnTo>
                    <a:lnTo>
                      <a:pt x="53" y="47"/>
                    </a:lnTo>
                    <a:lnTo>
                      <a:pt x="56" y="49"/>
                    </a:lnTo>
                    <a:lnTo>
                      <a:pt x="58" y="52"/>
                    </a:lnTo>
                    <a:lnTo>
                      <a:pt x="58" y="58"/>
                    </a:lnTo>
                    <a:lnTo>
                      <a:pt x="50" y="58"/>
                    </a:lnTo>
                    <a:lnTo>
                      <a:pt x="41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33" name="Freeform 1373"/>
              <p:cNvSpPr>
                <a:spLocks/>
              </p:cNvSpPr>
              <p:nvPr/>
            </p:nvSpPr>
            <p:spPr bwMode="auto">
              <a:xfrm>
                <a:off x="1345" y="418"/>
                <a:ext cx="2" cy="2"/>
              </a:xfrm>
              <a:custGeom>
                <a:avLst/>
                <a:gdLst/>
                <a:ahLst/>
                <a:cxnLst>
                  <a:cxn ang="0">
                    <a:pos x="29" y="58"/>
                  </a:cxn>
                  <a:cxn ang="0">
                    <a:pos x="21" y="50"/>
                  </a:cxn>
                  <a:cxn ang="0">
                    <a:pos x="17" y="46"/>
                  </a:cxn>
                  <a:cxn ang="0">
                    <a:pos x="17" y="37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1"/>
                  </a:cxn>
                  <a:cxn ang="0">
                    <a:pos x="18" y="24"/>
                  </a:cxn>
                  <a:cxn ang="0">
                    <a:pos x="20" y="27"/>
                  </a:cxn>
                  <a:cxn ang="0">
                    <a:pos x="24" y="28"/>
                  </a:cxn>
                  <a:cxn ang="0">
                    <a:pos x="29" y="29"/>
                  </a:cxn>
                  <a:cxn ang="0">
                    <a:pos x="30" y="36"/>
                  </a:cxn>
                  <a:cxn ang="0">
                    <a:pos x="32" y="41"/>
                  </a:cxn>
                  <a:cxn ang="0">
                    <a:pos x="35" y="44"/>
                  </a:cxn>
                  <a:cxn ang="0">
                    <a:pos x="38" y="45"/>
                  </a:cxn>
                  <a:cxn ang="0">
                    <a:pos x="41" y="47"/>
                  </a:cxn>
                  <a:cxn ang="0">
                    <a:pos x="44" y="49"/>
                  </a:cxn>
                  <a:cxn ang="0">
                    <a:pos x="46" y="52"/>
                  </a:cxn>
                  <a:cxn ang="0">
                    <a:pos x="47" y="58"/>
                  </a:cxn>
                  <a:cxn ang="0">
                    <a:pos x="38" y="58"/>
                  </a:cxn>
                  <a:cxn ang="0">
                    <a:pos x="29" y="58"/>
                  </a:cxn>
                </a:cxnLst>
                <a:rect l="0" t="0" r="r" b="b"/>
                <a:pathLst>
                  <a:path w="47" h="58">
                    <a:moveTo>
                      <a:pt x="29" y="58"/>
                    </a:moveTo>
                    <a:lnTo>
                      <a:pt x="21" y="50"/>
                    </a:lnTo>
                    <a:lnTo>
                      <a:pt x="17" y="46"/>
                    </a:lnTo>
                    <a:lnTo>
                      <a:pt x="17" y="37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1"/>
                    </a:lnTo>
                    <a:lnTo>
                      <a:pt x="18" y="24"/>
                    </a:lnTo>
                    <a:lnTo>
                      <a:pt x="20" y="27"/>
                    </a:lnTo>
                    <a:lnTo>
                      <a:pt x="24" y="28"/>
                    </a:lnTo>
                    <a:lnTo>
                      <a:pt x="29" y="29"/>
                    </a:lnTo>
                    <a:lnTo>
                      <a:pt x="30" y="36"/>
                    </a:lnTo>
                    <a:lnTo>
                      <a:pt x="32" y="41"/>
                    </a:lnTo>
                    <a:lnTo>
                      <a:pt x="35" y="44"/>
                    </a:lnTo>
                    <a:lnTo>
                      <a:pt x="38" y="45"/>
                    </a:lnTo>
                    <a:lnTo>
                      <a:pt x="41" y="47"/>
                    </a:lnTo>
                    <a:lnTo>
                      <a:pt x="44" y="49"/>
                    </a:lnTo>
                    <a:lnTo>
                      <a:pt x="46" y="52"/>
                    </a:lnTo>
                    <a:lnTo>
                      <a:pt x="47" y="58"/>
                    </a:lnTo>
                    <a:lnTo>
                      <a:pt x="38" y="58"/>
                    </a:lnTo>
                    <a:lnTo>
                      <a:pt x="29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34" name="Freeform 1374"/>
              <p:cNvSpPr>
                <a:spLocks/>
              </p:cNvSpPr>
              <p:nvPr/>
            </p:nvSpPr>
            <p:spPr bwMode="auto">
              <a:xfrm>
                <a:off x="1248" y="4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8"/>
                  </a:cxn>
                  <a:cxn ang="0">
                    <a:pos x="30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30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35" name="Freeform 1375"/>
              <p:cNvSpPr>
                <a:spLocks/>
              </p:cNvSpPr>
              <p:nvPr/>
            </p:nvSpPr>
            <p:spPr bwMode="auto">
              <a:xfrm>
                <a:off x="1340" y="419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8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12" y="12"/>
                  </a:cxn>
                  <a:cxn ang="0">
                    <a:pos x="21" y="12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1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8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2" y="12"/>
                    </a:lnTo>
                    <a:lnTo>
                      <a:pt x="21" y="12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1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36" name="Freeform 1376"/>
              <p:cNvSpPr>
                <a:spLocks/>
              </p:cNvSpPr>
              <p:nvPr/>
            </p:nvSpPr>
            <p:spPr bwMode="auto">
              <a:xfrm>
                <a:off x="1344" y="41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37" name="Freeform 1377"/>
              <p:cNvSpPr>
                <a:spLocks/>
              </p:cNvSpPr>
              <p:nvPr/>
            </p:nvSpPr>
            <p:spPr bwMode="auto">
              <a:xfrm>
                <a:off x="1244" y="413"/>
                <a:ext cx="8" cy="6"/>
              </a:xfrm>
              <a:custGeom>
                <a:avLst/>
                <a:gdLst/>
                <a:ahLst/>
                <a:cxnLst>
                  <a:cxn ang="0">
                    <a:pos x="255" y="237"/>
                  </a:cxn>
                  <a:cxn ang="0">
                    <a:pos x="251" y="224"/>
                  </a:cxn>
                  <a:cxn ang="0">
                    <a:pos x="242" y="216"/>
                  </a:cxn>
                  <a:cxn ang="0">
                    <a:pos x="228" y="215"/>
                  </a:cxn>
                  <a:cxn ang="0">
                    <a:pos x="223" y="210"/>
                  </a:cxn>
                  <a:cxn ang="0">
                    <a:pos x="205" y="204"/>
                  </a:cxn>
                  <a:cxn ang="0">
                    <a:pos x="193" y="195"/>
                  </a:cxn>
                  <a:cxn ang="0">
                    <a:pos x="184" y="187"/>
                  </a:cxn>
                  <a:cxn ang="0">
                    <a:pos x="170" y="186"/>
                  </a:cxn>
                  <a:cxn ang="0">
                    <a:pos x="165" y="181"/>
                  </a:cxn>
                  <a:cxn ang="0">
                    <a:pos x="154" y="175"/>
                  </a:cxn>
                  <a:cxn ang="0">
                    <a:pos x="146" y="165"/>
                  </a:cxn>
                  <a:cxn ang="0">
                    <a:pos x="129" y="157"/>
                  </a:cxn>
                  <a:cxn ang="0">
                    <a:pos x="109" y="149"/>
                  </a:cxn>
                  <a:cxn ang="0">
                    <a:pos x="105" y="136"/>
                  </a:cxn>
                  <a:cxn ang="0">
                    <a:pos x="88" y="127"/>
                  </a:cxn>
                  <a:cxn ang="0">
                    <a:pos x="76" y="111"/>
                  </a:cxn>
                  <a:cxn ang="0">
                    <a:pos x="67" y="98"/>
                  </a:cxn>
                  <a:cxn ang="0">
                    <a:pos x="59" y="82"/>
                  </a:cxn>
                  <a:cxn ang="0">
                    <a:pos x="42" y="69"/>
                  </a:cxn>
                  <a:cxn ang="0">
                    <a:pos x="30" y="53"/>
                  </a:cxn>
                  <a:cxn ang="0">
                    <a:pos x="22" y="32"/>
                  </a:cxn>
                  <a:cxn ang="0">
                    <a:pos x="9" y="29"/>
                  </a:cxn>
                  <a:cxn ang="0">
                    <a:pos x="0" y="12"/>
                  </a:cxn>
                  <a:cxn ang="0">
                    <a:pos x="5" y="1"/>
                  </a:cxn>
                  <a:cxn ang="0">
                    <a:pos x="21" y="7"/>
                  </a:cxn>
                  <a:cxn ang="0">
                    <a:pos x="30" y="20"/>
                  </a:cxn>
                  <a:cxn ang="0">
                    <a:pos x="38" y="29"/>
                  </a:cxn>
                  <a:cxn ang="0">
                    <a:pos x="47" y="41"/>
                  </a:cxn>
                  <a:cxn ang="0">
                    <a:pos x="51" y="61"/>
                  </a:cxn>
                  <a:cxn ang="0">
                    <a:pos x="67" y="69"/>
                  </a:cxn>
                  <a:cxn ang="0">
                    <a:pos x="76" y="78"/>
                  </a:cxn>
                  <a:cxn ang="0">
                    <a:pos x="88" y="87"/>
                  </a:cxn>
                  <a:cxn ang="0">
                    <a:pos x="109" y="91"/>
                  </a:cxn>
                  <a:cxn ang="0">
                    <a:pos x="117" y="107"/>
                  </a:cxn>
                  <a:cxn ang="0">
                    <a:pos x="122" y="117"/>
                  </a:cxn>
                  <a:cxn ang="0">
                    <a:pos x="137" y="123"/>
                  </a:cxn>
                  <a:cxn ang="0">
                    <a:pos x="146" y="136"/>
                  </a:cxn>
                  <a:cxn ang="0">
                    <a:pos x="157" y="144"/>
                  </a:cxn>
                  <a:cxn ang="0">
                    <a:pos x="171" y="145"/>
                  </a:cxn>
                  <a:cxn ang="0">
                    <a:pos x="175" y="151"/>
                  </a:cxn>
                  <a:cxn ang="0">
                    <a:pos x="184" y="157"/>
                  </a:cxn>
                  <a:cxn ang="0">
                    <a:pos x="193" y="165"/>
                  </a:cxn>
                  <a:cxn ang="0">
                    <a:pos x="205" y="174"/>
                  </a:cxn>
                  <a:cxn ang="0">
                    <a:pos x="217" y="175"/>
                  </a:cxn>
                  <a:cxn ang="0">
                    <a:pos x="222" y="181"/>
                  </a:cxn>
                  <a:cxn ang="0">
                    <a:pos x="234" y="187"/>
                  </a:cxn>
                  <a:cxn ang="0">
                    <a:pos x="252" y="192"/>
                  </a:cxn>
                  <a:cxn ang="0">
                    <a:pos x="258" y="207"/>
                  </a:cxn>
                  <a:cxn ang="0">
                    <a:pos x="275" y="216"/>
                  </a:cxn>
                  <a:cxn ang="0">
                    <a:pos x="292" y="228"/>
                  </a:cxn>
                  <a:cxn ang="0">
                    <a:pos x="275" y="245"/>
                  </a:cxn>
                </a:cxnLst>
                <a:rect l="0" t="0" r="r" b="b"/>
                <a:pathLst>
                  <a:path w="292" h="245">
                    <a:moveTo>
                      <a:pt x="263" y="245"/>
                    </a:moveTo>
                    <a:lnTo>
                      <a:pt x="255" y="237"/>
                    </a:lnTo>
                    <a:lnTo>
                      <a:pt x="251" y="233"/>
                    </a:lnTo>
                    <a:lnTo>
                      <a:pt x="251" y="224"/>
                    </a:lnTo>
                    <a:lnTo>
                      <a:pt x="251" y="216"/>
                    </a:lnTo>
                    <a:lnTo>
                      <a:pt x="242" y="216"/>
                    </a:lnTo>
                    <a:lnTo>
                      <a:pt x="232" y="216"/>
                    </a:lnTo>
                    <a:lnTo>
                      <a:pt x="228" y="215"/>
                    </a:lnTo>
                    <a:lnTo>
                      <a:pt x="225" y="213"/>
                    </a:lnTo>
                    <a:lnTo>
                      <a:pt x="223" y="210"/>
                    </a:lnTo>
                    <a:lnTo>
                      <a:pt x="222" y="204"/>
                    </a:lnTo>
                    <a:lnTo>
                      <a:pt x="205" y="204"/>
                    </a:lnTo>
                    <a:lnTo>
                      <a:pt x="193" y="204"/>
                    </a:lnTo>
                    <a:lnTo>
                      <a:pt x="193" y="195"/>
                    </a:lnTo>
                    <a:lnTo>
                      <a:pt x="193" y="187"/>
                    </a:lnTo>
                    <a:lnTo>
                      <a:pt x="184" y="187"/>
                    </a:lnTo>
                    <a:lnTo>
                      <a:pt x="174" y="187"/>
                    </a:lnTo>
                    <a:lnTo>
                      <a:pt x="170" y="186"/>
                    </a:lnTo>
                    <a:lnTo>
                      <a:pt x="167" y="184"/>
                    </a:lnTo>
                    <a:lnTo>
                      <a:pt x="165" y="181"/>
                    </a:lnTo>
                    <a:lnTo>
                      <a:pt x="164" y="175"/>
                    </a:lnTo>
                    <a:lnTo>
                      <a:pt x="154" y="175"/>
                    </a:lnTo>
                    <a:lnTo>
                      <a:pt x="146" y="175"/>
                    </a:lnTo>
                    <a:lnTo>
                      <a:pt x="146" y="165"/>
                    </a:lnTo>
                    <a:lnTo>
                      <a:pt x="146" y="157"/>
                    </a:lnTo>
                    <a:lnTo>
                      <a:pt x="129" y="157"/>
                    </a:lnTo>
                    <a:lnTo>
                      <a:pt x="117" y="157"/>
                    </a:lnTo>
                    <a:lnTo>
                      <a:pt x="109" y="149"/>
                    </a:lnTo>
                    <a:lnTo>
                      <a:pt x="105" y="145"/>
                    </a:lnTo>
                    <a:lnTo>
                      <a:pt x="105" y="136"/>
                    </a:lnTo>
                    <a:lnTo>
                      <a:pt x="105" y="127"/>
                    </a:lnTo>
                    <a:lnTo>
                      <a:pt x="88" y="127"/>
                    </a:lnTo>
                    <a:lnTo>
                      <a:pt x="76" y="127"/>
                    </a:lnTo>
                    <a:lnTo>
                      <a:pt x="76" y="111"/>
                    </a:lnTo>
                    <a:lnTo>
                      <a:pt x="76" y="98"/>
                    </a:lnTo>
                    <a:lnTo>
                      <a:pt x="67" y="98"/>
                    </a:lnTo>
                    <a:lnTo>
                      <a:pt x="59" y="98"/>
                    </a:lnTo>
                    <a:lnTo>
                      <a:pt x="59" y="82"/>
                    </a:lnTo>
                    <a:lnTo>
                      <a:pt x="59" y="69"/>
                    </a:lnTo>
                    <a:lnTo>
                      <a:pt x="42" y="69"/>
                    </a:lnTo>
                    <a:lnTo>
                      <a:pt x="30" y="69"/>
                    </a:lnTo>
                    <a:lnTo>
                      <a:pt x="30" y="53"/>
                    </a:lnTo>
                    <a:lnTo>
                      <a:pt x="30" y="40"/>
                    </a:lnTo>
                    <a:lnTo>
                      <a:pt x="22" y="3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3" y="3"/>
                    </a:lnTo>
                    <a:lnTo>
                      <a:pt x="21" y="7"/>
                    </a:lnTo>
                    <a:lnTo>
                      <a:pt x="30" y="11"/>
                    </a:lnTo>
                    <a:lnTo>
                      <a:pt x="30" y="20"/>
                    </a:lnTo>
                    <a:lnTo>
                      <a:pt x="30" y="29"/>
                    </a:lnTo>
                    <a:lnTo>
                      <a:pt x="38" y="29"/>
                    </a:lnTo>
                    <a:lnTo>
                      <a:pt x="47" y="29"/>
                    </a:lnTo>
                    <a:lnTo>
                      <a:pt x="47" y="41"/>
                    </a:lnTo>
                    <a:lnTo>
                      <a:pt x="47" y="58"/>
                    </a:lnTo>
                    <a:lnTo>
                      <a:pt x="51" y="61"/>
                    </a:lnTo>
                    <a:lnTo>
                      <a:pt x="59" y="69"/>
                    </a:lnTo>
                    <a:lnTo>
                      <a:pt x="67" y="69"/>
                    </a:lnTo>
                    <a:lnTo>
                      <a:pt x="76" y="69"/>
                    </a:lnTo>
                    <a:lnTo>
                      <a:pt x="76" y="78"/>
                    </a:lnTo>
                    <a:lnTo>
                      <a:pt x="76" y="87"/>
                    </a:lnTo>
                    <a:lnTo>
                      <a:pt x="88" y="87"/>
                    </a:lnTo>
                    <a:lnTo>
                      <a:pt x="105" y="87"/>
                    </a:lnTo>
                    <a:lnTo>
                      <a:pt x="109" y="91"/>
                    </a:lnTo>
                    <a:lnTo>
                      <a:pt x="117" y="98"/>
                    </a:lnTo>
                    <a:lnTo>
                      <a:pt x="117" y="107"/>
                    </a:lnTo>
                    <a:lnTo>
                      <a:pt x="117" y="116"/>
                    </a:lnTo>
                    <a:lnTo>
                      <a:pt x="122" y="117"/>
                    </a:lnTo>
                    <a:lnTo>
                      <a:pt x="129" y="120"/>
                    </a:lnTo>
                    <a:lnTo>
                      <a:pt x="137" y="123"/>
                    </a:lnTo>
                    <a:lnTo>
                      <a:pt x="146" y="127"/>
                    </a:lnTo>
                    <a:lnTo>
                      <a:pt x="146" y="136"/>
                    </a:lnTo>
                    <a:lnTo>
                      <a:pt x="146" y="145"/>
                    </a:lnTo>
                    <a:lnTo>
                      <a:pt x="157" y="144"/>
                    </a:lnTo>
                    <a:lnTo>
                      <a:pt x="168" y="144"/>
                    </a:lnTo>
                    <a:lnTo>
                      <a:pt x="171" y="145"/>
                    </a:lnTo>
                    <a:lnTo>
                      <a:pt x="174" y="147"/>
                    </a:lnTo>
                    <a:lnTo>
                      <a:pt x="175" y="151"/>
                    </a:lnTo>
                    <a:lnTo>
                      <a:pt x="176" y="157"/>
                    </a:lnTo>
                    <a:lnTo>
                      <a:pt x="184" y="157"/>
                    </a:lnTo>
                    <a:lnTo>
                      <a:pt x="193" y="157"/>
                    </a:lnTo>
                    <a:lnTo>
                      <a:pt x="193" y="165"/>
                    </a:lnTo>
                    <a:lnTo>
                      <a:pt x="193" y="175"/>
                    </a:lnTo>
                    <a:lnTo>
                      <a:pt x="205" y="174"/>
                    </a:lnTo>
                    <a:lnTo>
                      <a:pt x="214" y="174"/>
                    </a:lnTo>
                    <a:lnTo>
                      <a:pt x="217" y="175"/>
                    </a:lnTo>
                    <a:lnTo>
                      <a:pt x="220" y="177"/>
                    </a:lnTo>
                    <a:lnTo>
                      <a:pt x="222" y="181"/>
                    </a:lnTo>
                    <a:lnTo>
                      <a:pt x="222" y="187"/>
                    </a:lnTo>
                    <a:lnTo>
                      <a:pt x="234" y="187"/>
                    </a:lnTo>
                    <a:lnTo>
                      <a:pt x="251" y="187"/>
                    </a:lnTo>
                    <a:lnTo>
                      <a:pt x="252" y="192"/>
                    </a:lnTo>
                    <a:lnTo>
                      <a:pt x="255" y="199"/>
                    </a:lnTo>
                    <a:lnTo>
                      <a:pt x="258" y="207"/>
                    </a:lnTo>
                    <a:lnTo>
                      <a:pt x="263" y="216"/>
                    </a:lnTo>
                    <a:lnTo>
                      <a:pt x="275" y="216"/>
                    </a:lnTo>
                    <a:lnTo>
                      <a:pt x="292" y="216"/>
                    </a:lnTo>
                    <a:lnTo>
                      <a:pt x="292" y="228"/>
                    </a:lnTo>
                    <a:lnTo>
                      <a:pt x="292" y="245"/>
                    </a:lnTo>
                    <a:lnTo>
                      <a:pt x="275" y="245"/>
                    </a:lnTo>
                    <a:lnTo>
                      <a:pt x="263" y="2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38" name="Freeform 1378"/>
              <p:cNvSpPr>
                <a:spLocks/>
              </p:cNvSpPr>
              <p:nvPr/>
            </p:nvSpPr>
            <p:spPr bwMode="auto">
              <a:xfrm>
                <a:off x="1247" y="41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17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1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39" name="Freeform 1379"/>
              <p:cNvSpPr>
                <a:spLocks/>
              </p:cNvSpPr>
              <p:nvPr/>
            </p:nvSpPr>
            <p:spPr bwMode="auto">
              <a:xfrm>
                <a:off x="1278" y="4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40" name="Freeform 1380"/>
              <p:cNvSpPr>
                <a:spLocks/>
              </p:cNvSpPr>
              <p:nvPr/>
            </p:nvSpPr>
            <p:spPr bwMode="auto">
              <a:xfrm>
                <a:off x="1203" y="417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30"/>
                  </a:cxn>
                  <a:cxn ang="0">
                    <a:pos x="8" y="30"/>
                  </a:cxn>
                  <a:cxn ang="0">
                    <a:pos x="0" y="30"/>
                  </a:cxn>
                </a:cxnLst>
                <a:rect l="0" t="0" r="r" b="b"/>
                <a:pathLst>
                  <a:path w="12" h="30">
                    <a:moveTo>
                      <a:pt x="0" y="30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41" name="Freeform 1381"/>
              <p:cNvSpPr>
                <a:spLocks/>
              </p:cNvSpPr>
              <p:nvPr/>
            </p:nvSpPr>
            <p:spPr bwMode="auto">
              <a:xfrm>
                <a:off x="1209" y="4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42" name="Freeform 1382"/>
              <p:cNvSpPr>
                <a:spLocks/>
              </p:cNvSpPr>
              <p:nvPr/>
            </p:nvSpPr>
            <p:spPr bwMode="auto">
              <a:xfrm>
                <a:off x="1246" y="4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43" name="Freeform 1383"/>
              <p:cNvSpPr>
                <a:spLocks/>
              </p:cNvSpPr>
              <p:nvPr/>
            </p:nvSpPr>
            <p:spPr bwMode="auto">
              <a:xfrm>
                <a:off x="1210" y="4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44" name="Freeform 1384"/>
              <p:cNvSpPr>
                <a:spLocks/>
              </p:cNvSpPr>
              <p:nvPr/>
            </p:nvSpPr>
            <p:spPr bwMode="auto">
              <a:xfrm>
                <a:off x="1203" y="41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7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45" name="Freeform 1385"/>
              <p:cNvSpPr>
                <a:spLocks/>
              </p:cNvSpPr>
              <p:nvPr/>
            </p:nvSpPr>
            <p:spPr bwMode="auto">
              <a:xfrm>
                <a:off x="1204" y="41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46" name="Freeform 1386"/>
              <p:cNvSpPr>
                <a:spLocks/>
              </p:cNvSpPr>
              <p:nvPr/>
            </p:nvSpPr>
            <p:spPr bwMode="auto">
              <a:xfrm>
                <a:off x="1245" y="41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47" name="Freeform 1387"/>
              <p:cNvSpPr>
                <a:spLocks/>
              </p:cNvSpPr>
              <p:nvPr/>
            </p:nvSpPr>
            <p:spPr bwMode="auto">
              <a:xfrm>
                <a:off x="1304" y="41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48" name="Freeform 1388"/>
              <p:cNvSpPr>
                <a:spLocks/>
              </p:cNvSpPr>
              <p:nvPr/>
            </p:nvSpPr>
            <p:spPr bwMode="auto">
              <a:xfrm>
                <a:off x="1209" y="41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49" name="Freeform 1389"/>
              <p:cNvSpPr>
                <a:spLocks/>
              </p:cNvSpPr>
              <p:nvPr/>
            </p:nvSpPr>
            <p:spPr bwMode="auto">
              <a:xfrm>
                <a:off x="1336" y="415"/>
                <a:ext cx="1" cy="1"/>
              </a:xfrm>
              <a:custGeom>
                <a:avLst/>
                <a:gdLst/>
                <a:ahLst/>
                <a:cxnLst>
                  <a:cxn ang="0">
                    <a:pos x="29" y="40"/>
                  </a:cxn>
                  <a:cxn ang="0">
                    <a:pos x="29" y="33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2" y="29"/>
                  </a:cxn>
                  <a:cxn ang="0">
                    <a:pos x="8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9" y="33"/>
                  </a:cxn>
                  <a:cxn ang="0">
                    <a:pos x="29" y="40"/>
                  </a:cxn>
                </a:cxnLst>
                <a:rect l="0" t="0" r="r" b="b"/>
                <a:pathLst>
                  <a:path w="29" h="40">
                    <a:moveTo>
                      <a:pt x="29" y="40"/>
                    </a:moveTo>
                    <a:lnTo>
                      <a:pt x="29" y="33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2" y="29"/>
                    </a:lnTo>
                    <a:lnTo>
                      <a:pt x="8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9" y="33"/>
                    </a:lnTo>
                    <a:lnTo>
                      <a:pt x="29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50" name="Freeform 1390"/>
              <p:cNvSpPr>
                <a:spLocks/>
              </p:cNvSpPr>
              <p:nvPr/>
            </p:nvSpPr>
            <p:spPr bwMode="auto">
              <a:xfrm>
                <a:off x="1244" y="415"/>
                <a:ext cx="1" cy="1"/>
              </a:xfrm>
              <a:custGeom>
                <a:avLst/>
                <a:gdLst/>
                <a:ahLst/>
                <a:cxnLst>
                  <a:cxn ang="0">
                    <a:pos x="13" y="47"/>
                  </a:cxn>
                  <a:cxn ang="0">
                    <a:pos x="8" y="43"/>
                  </a:cxn>
                  <a:cxn ang="0">
                    <a:pos x="5" y="38"/>
                  </a:cxn>
                  <a:cxn ang="0">
                    <a:pos x="2" y="34"/>
                  </a:cxn>
                  <a:cxn ang="0">
                    <a:pos x="1" y="29"/>
                  </a:cxn>
                  <a:cxn ang="0">
                    <a:pos x="0" y="18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3" y="3"/>
                  </a:cxn>
                  <a:cxn ang="0">
                    <a:pos x="7" y="1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8"/>
                  </a:cxn>
                  <a:cxn ang="0">
                    <a:pos x="26" y="18"/>
                  </a:cxn>
                  <a:cxn ang="0">
                    <a:pos x="43" y="18"/>
                  </a:cxn>
                  <a:cxn ang="0">
                    <a:pos x="43" y="30"/>
                  </a:cxn>
                  <a:cxn ang="0">
                    <a:pos x="43" y="47"/>
                  </a:cxn>
                  <a:cxn ang="0">
                    <a:pos x="26" y="47"/>
                  </a:cxn>
                  <a:cxn ang="0">
                    <a:pos x="13" y="47"/>
                  </a:cxn>
                </a:cxnLst>
                <a:rect l="0" t="0" r="r" b="b"/>
                <a:pathLst>
                  <a:path w="43" h="47">
                    <a:moveTo>
                      <a:pt x="13" y="47"/>
                    </a:moveTo>
                    <a:lnTo>
                      <a:pt x="8" y="43"/>
                    </a:lnTo>
                    <a:lnTo>
                      <a:pt x="5" y="38"/>
                    </a:lnTo>
                    <a:lnTo>
                      <a:pt x="2" y="34"/>
                    </a:lnTo>
                    <a:lnTo>
                      <a:pt x="1" y="29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8"/>
                    </a:lnTo>
                    <a:lnTo>
                      <a:pt x="26" y="18"/>
                    </a:lnTo>
                    <a:lnTo>
                      <a:pt x="43" y="18"/>
                    </a:lnTo>
                    <a:lnTo>
                      <a:pt x="43" y="30"/>
                    </a:lnTo>
                    <a:lnTo>
                      <a:pt x="43" y="47"/>
                    </a:lnTo>
                    <a:lnTo>
                      <a:pt x="26" y="47"/>
                    </a:lnTo>
                    <a:lnTo>
                      <a:pt x="13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51" name="Freeform 1391"/>
              <p:cNvSpPr>
                <a:spLocks/>
              </p:cNvSpPr>
              <p:nvPr/>
            </p:nvSpPr>
            <p:spPr bwMode="auto">
              <a:xfrm>
                <a:off x="1202" y="41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52" name="Freeform 1392"/>
              <p:cNvSpPr>
                <a:spLocks/>
              </p:cNvSpPr>
              <p:nvPr/>
            </p:nvSpPr>
            <p:spPr bwMode="auto">
              <a:xfrm>
                <a:off x="1203" y="41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53" name="Freeform 1393"/>
              <p:cNvSpPr>
                <a:spLocks/>
              </p:cNvSpPr>
              <p:nvPr/>
            </p:nvSpPr>
            <p:spPr bwMode="auto">
              <a:xfrm>
                <a:off x="1337" y="414"/>
                <a:ext cx="2" cy="1"/>
              </a:xfrm>
              <a:custGeom>
                <a:avLst/>
                <a:gdLst/>
                <a:ahLst/>
                <a:cxnLst>
                  <a:cxn ang="0">
                    <a:pos x="59" y="69"/>
                  </a:cxn>
                  <a:cxn ang="0">
                    <a:pos x="59" y="62"/>
                  </a:cxn>
                  <a:cxn ang="0">
                    <a:pos x="59" y="58"/>
                  </a:cxn>
                  <a:cxn ang="0">
                    <a:pos x="51" y="58"/>
                  </a:cxn>
                  <a:cxn ang="0">
                    <a:pos x="42" y="58"/>
                  </a:cxn>
                  <a:cxn ang="0">
                    <a:pos x="38" y="49"/>
                  </a:cxn>
                  <a:cxn ang="0">
                    <a:pos x="34" y="41"/>
                  </a:cxn>
                  <a:cxn ang="0">
                    <a:pos x="31" y="34"/>
                  </a:cxn>
                  <a:cxn ang="0">
                    <a:pos x="30" y="2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8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2" y="11"/>
                  </a:cxn>
                  <a:cxn ang="0">
                    <a:pos x="21" y="11"/>
                  </a:cxn>
                  <a:cxn ang="0">
                    <a:pos x="30" y="11"/>
                  </a:cxn>
                  <a:cxn ang="0">
                    <a:pos x="31" y="17"/>
                  </a:cxn>
                  <a:cxn ang="0">
                    <a:pos x="34" y="24"/>
                  </a:cxn>
                  <a:cxn ang="0">
                    <a:pos x="38" y="32"/>
                  </a:cxn>
                  <a:cxn ang="0">
                    <a:pos x="42" y="40"/>
                  </a:cxn>
                  <a:cxn ang="0">
                    <a:pos x="51" y="40"/>
                  </a:cxn>
                  <a:cxn ang="0">
                    <a:pos x="59" y="40"/>
                  </a:cxn>
                  <a:cxn ang="0">
                    <a:pos x="62" y="50"/>
                  </a:cxn>
                  <a:cxn ang="0">
                    <a:pos x="66" y="59"/>
                  </a:cxn>
                  <a:cxn ang="0">
                    <a:pos x="67" y="63"/>
                  </a:cxn>
                  <a:cxn ang="0">
                    <a:pos x="67" y="67"/>
                  </a:cxn>
                  <a:cxn ang="0">
                    <a:pos x="66" y="68"/>
                  </a:cxn>
                  <a:cxn ang="0">
                    <a:pos x="64" y="69"/>
                  </a:cxn>
                  <a:cxn ang="0">
                    <a:pos x="62" y="69"/>
                  </a:cxn>
                  <a:cxn ang="0">
                    <a:pos x="59" y="69"/>
                  </a:cxn>
                </a:cxnLst>
                <a:rect l="0" t="0" r="r" b="b"/>
                <a:pathLst>
                  <a:path w="67" h="69">
                    <a:moveTo>
                      <a:pt x="59" y="69"/>
                    </a:moveTo>
                    <a:lnTo>
                      <a:pt x="59" y="62"/>
                    </a:lnTo>
                    <a:lnTo>
                      <a:pt x="59" y="58"/>
                    </a:lnTo>
                    <a:lnTo>
                      <a:pt x="51" y="58"/>
                    </a:lnTo>
                    <a:lnTo>
                      <a:pt x="42" y="58"/>
                    </a:lnTo>
                    <a:lnTo>
                      <a:pt x="38" y="49"/>
                    </a:lnTo>
                    <a:lnTo>
                      <a:pt x="34" y="41"/>
                    </a:lnTo>
                    <a:lnTo>
                      <a:pt x="31" y="34"/>
                    </a:lnTo>
                    <a:lnTo>
                      <a:pt x="30" y="2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8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2" y="11"/>
                    </a:lnTo>
                    <a:lnTo>
                      <a:pt x="21" y="11"/>
                    </a:lnTo>
                    <a:lnTo>
                      <a:pt x="30" y="11"/>
                    </a:lnTo>
                    <a:lnTo>
                      <a:pt x="31" y="17"/>
                    </a:lnTo>
                    <a:lnTo>
                      <a:pt x="34" y="24"/>
                    </a:lnTo>
                    <a:lnTo>
                      <a:pt x="38" y="32"/>
                    </a:lnTo>
                    <a:lnTo>
                      <a:pt x="42" y="40"/>
                    </a:lnTo>
                    <a:lnTo>
                      <a:pt x="51" y="40"/>
                    </a:lnTo>
                    <a:lnTo>
                      <a:pt x="59" y="40"/>
                    </a:lnTo>
                    <a:lnTo>
                      <a:pt x="62" y="50"/>
                    </a:lnTo>
                    <a:lnTo>
                      <a:pt x="66" y="59"/>
                    </a:lnTo>
                    <a:lnTo>
                      <a:pt x="67" y="63"/>
                    </a:lnTo>
                    <a:lnTo>
                      <a:pt x="67" y="67"/>
                    </a:lnTo>
                    <a:lnTo>
                      <a:pt x="66" y="68"/>
                    </a:lnTo>
                    <a:lnTo>
                      <a:pt x="64" y="69"/>
                    </a:lnTo>
                    <a:lnTo>
                      <a:pt x="62" y="69"/>
                    </a:lnTo>
                    <a:lnTo>
                      <a:pt x="59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54" name="Freeform 1394"/>
              <p:cNvSpPr>
                <a:spLocks/>
              </p:cNvSpPr>
              <p:nvPr/>
            </p:nvSpPr>
            <p:spPr bwMode="auto">
              <a:xfrm>
                <a:off x="1339" y="414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0"/>
                  </a:cxn>
                  <a:cxn ang="0">
                    <a:pos x="17" y="11"/>
                  </a:cxn>
                  <a:cxn ang="0">
                    <a:pos x="13" y="7"/>
                  </a:cxn>
                  <a:cxn ang="0">
                    <a:pos x="9" y="3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3"/>
                  </a:cxn>
                  <a:cxn ang="0">
                    <a:pos x="20" y="7"/>
                  </a:cxn>
                  <a:cxn ang="0">
                    <a:pos x="29" y="11"/>
                  </a:cxn>
                  <a:cxn ang="0">
                    <a:pos x="25" y="16"/>
                  </a:cxn>
                  <a:cxn ang="0">
                    <a:pos x="21" y="20"/>
                  </a:cxn>
                  <a:cxn ang="0">
                    <a:pos x="18" y="24"/>
                  </a:cxn>
                  <a:cxn ang="0">
                    <a:pos x="17" y="29"/>
                  </a:cxn>
                </a:cxnLst>
                <a:rect l="0" t="0" r="r" b="b"/>
                <a:pathLst>
                  <a:path w="29" h="29">
                    <a:moveTo>
                      <a:pt x="17" y="29"/>
                    </a:moveTo>
                    <a:lnTo>
                      <a:pt x="17" y="20"/>
                    </a:lnTo>
                    <a:lnTo>
                      <a:pt x="17" y="11"/>
                    </a:lnTo>
                    <a:lnTo>
                      <a:pt x="13" y="7"/>
                    </a:lnTo>
                    <a:lnTo>
                      <a:pt x="9" y="3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3"/>
                    </a:lnTo>
                    <a:lnTo>
                      <a:pt x="20" y="7"/>
                    </a:lnTo>
                    <a:lnTo>
                      <a:pt x="29" y="11"/>
                    </a:lnTo>
                    <a:lnTo>
                      <a:pt x="25" y="16"/>
                    </a:lnTo>
                    <a:lnTo>
                      <a:pt x="21" y="20"/>
                    </a:lnTo>
                    <a:lnTo>
                      <a:pt x="18" y="24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55" name="Freeform 1395"/>
              <p:cNvSpPr>
                <a:spLocks/>
              </p:cNvSpPr>
              <p:nvPr/>
            </p:nvSpPr>
            <p:spPr bwMode="auto">
              <a:xfrm>
                <a:off x="1341" y="413"/>
                <a:ext cx="1" cy="2"/>
              </a:xfrm>
              <a:custGeom>
                <a:avLst/>
                <a:gdLst/>
                <a:ahLst/>
                <a:cxnLst>
                  <a:cxn ang="0">
                    <a:pos x="59" y="76"/>
                  </a:cxn>
                  <a:cxn ang="0">
                    <a:pos x="59" y="67"/>
                  </a:cxn>
                  <a:cxn ang="0">
                    <a:pos x="59" y="58"/>
                  </a:cxn>
                  <a:cxn ang="0">
                    <a:pos x="43" y="58"/>
                  </a:cxn>
                  <a:cxn ang="0">
                    <a:pos x="30" y="58"/>
                  </a:cxn>
                  <a:cxn ang="0">
                    <a:pos x="30" y="42"/>
                  </a:cxn>
                  <a:cxn ang="0">
                    <a:pos x="30" y="29"/>
                  </a:cxn>
                  <a:cxn ang="0">
                    <a:pos x="13" y="29"/>
                  </a:cxn>
                  <a:cxn ang="0">
                    <a:pos x="0" y="29"/>
                  </a:cxn>
                  <a:cxn ang="0">
                    <a:pos x="0" y="18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3" y="2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24" y="13"/>
                  </a:cxn>
                  <a:cxn ang="0">
                    <a:pos x="42" y="29"/>
                  </a:cxn>
                  <a:cxn ang="0">
                    <a:pos x="54" y="42"/>
                  </a:cxn>
                  <a:cxn ang="0">
                    <a:pos x="71" y="58"/>
                  </a:cxn>
                  <a:cxn ang="0">
                    <a:pos x="67" y="63"/>
                  </a:cxn>
                  <a:cxn ang="0">
                    <a:pos x="63" y="67"/>
                  </a:cxn>
                  <a:cxn ang="0">
                    <a:pos x="60" y="71"/>
                  </a:cxn>
                  <a:cxn ang="0">
                    <a:pos x="59" y="76"/>
                  </a:cxn>
                </a:cxnLst>
                <a:rect l="0" t="0" r="r" b="b"/>
                <a:pathLst>
                  <a:path w="71" h="76">
                    <a:moveTo>
                      <a:pt x="59" y="76"/>
                    </a:moveTo>
                    <a:lnTo>
                      <a:pt x="59" y="67"/>
                    </a:lnTo>
                    <a:lnTo>
                      <a:pt x="59" y="58"/>
                    </a:lnTo>
                    <a:lnTo>
                      <a:pt x="43" y="58"/>
                    </a:lnTo>
                    <a:lnTo>
                      <a:pt x="30" y="58"/>
                    </a:lnTo>
                    <a:lnTo>
                      <a:pt x="30" y="42"/>
                    </a:lnTo>
                    <a:lnTo>
                      <a:pt x="30" y="29"/>
                    </a:lnTo>
                    <a:lnTo>
                      <a:pt x="13" y="29"/>
                    </a:lnTo>
                    <a:lnTo>
                      <a:pt x="0" y="29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24" y="13"/>
                    </a:lnTo>
                    <a:lnTo>
                      <a:pt x="42" y="29"/>
                    </a:lnTo>
                    <a:lnTo>
                      <a:pt x="54" y="42"/>
                    </a:lnTo>
                    <a:lnTo>
                      <a:pt x="71" y="58"/>
                    </a:lnTo>
                    <a:lnTo>
                      <a:pt x="67" y="63"/>
                    </a:lnTo>
                    <a:lnTo>
                      <a:pt x="63" y="67"/>
                    </a:lnTo>
                    <a:lnTo>
                      <a:pt x="60" y="71"/>
                    </a:lnTo>
                    <a:lnTo>
                      <a:pt x="59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56" name="Freeform 1396"/>
              <p:cNvSpPr>
                <a:spLocks/>
              </p:cNvSpPr>
              <p:nvPr/>
            </p:nvSpPr>
            <p:spPr bwMode="auto">
              <a:xfrm>
                <a:off x="1208" y="4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57" name="Freeform 1397"/>
              <p:cNvSpPr>
                <a:spLocks/>
              </p:cNvSpPr>
              <p:nvPr/>
            </p:nvSpPr>
            <p:spPr bwMode="auto">
              <a:xfrm>
                <a:off x="1243" y="413"/>
                <a:ext cx="1" cy="1"/>
              </a:xfrm>
              <a:custGeom>
                <a:avLst/>
                <a:gdLst/>
                <a:ahLst/>
                <a:cxnLst>
                  <a:cxn ang="0">
                    <a:pos x="12" y="47"/>
                  </a:cxn>
                  <a:cxn ang="0">
                    <a:pos x="7" y="42"/>
                  </a:cxn>
                  <a:cxn ang="0">
                    <a:pos x="4" y="38"/>
                  </a:cxn>
                  <a:cxn ang="0">
                    <a:pos x="1" y="34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0"/>
                  </a:cxn>
                  <a:cxn ang="0">
                    <a:pos x="29" y="21"/>
                  </a:cxn>
                  <a:cxn ang="0">
                    <a:pos x="29" y="34"/>
                  </a:cxn>
                  <a:cxn ang="0">
                    <a:pos x="29" y="47"/>
                  </a:cxn>
                  <a:cxn ang="0">
                    <a:pos x="20" y="47"/>
                  </a:cxn>
                  <a:cxn ang="0">
                    <a:pos x="12" y="47"/>
                  </a:cxn>
                </a:cxnLst>
                <a:rect l="0" t="0" r="r" b="b"/>
                <a:pathLst>
                  <a:path w="29" h="47">
                    <a:moveTo>
                      <a:pt x="12" y="47"/>
                    </a:moveTo>
                    <a:lnTo>
                      <a:pt x="7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9" y="21"/>
                    </a:lnTo>
                    <a:lnTo>
                      <a:pt x="29" y="34"/>
                    </a:lnTo>
                    <a:lnTo>
                      <a:pt x="29" y="47"/>
                    </a:lnTo>
                    <a:lnTo>
                      <a:pt x="20" y="47"/>
                    </a:lnTo>
                    <a:lnTo>
                      <a:pt x="12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58" name="Freeform 1398"/>
              <p:cNvSpPr>
                <a:spLocks/>
              </p:cNvSpPr>
              <p:nvPr/>
            </p:nvSpPr>
            <p:spPr bwMode="auto">
              <a:xfrm>
                <a:off x="1303" y="413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8" y="18"/>
                  </a:cxn>
                  <a:cxn ang="0">
                    <a:pos x="17" y="18"/>
                  </a:cxn>
                  <a:cxn ang="0">
                    <a:pos x="18" y="13"/>
                  </a:cxn>
                  <a:cxn ang="0">
                    <a:pos x="21" y="9"/>
                  </a:cxn>
                  <a:cxn ang="0">
                    <a:pos x="24" y="5"/>
                  </a:cxn>
                  <a:cxn ang="0">
                    <a:pos x="29" y="0"/>
                  </a:cxn>
                  <a:cxn ang="0">
                    <a:pos x="29" y="10"/>
                  </a:cxn>
                  <a:cxn ang="0">
                    <a:pos x="29" y="19"/>
                  </a:cxn>
                  <a:cxn ang="0">
                    <a:pos x="28" y="23"/>
                  </a:cxn>
                  <a:cxn ang="0">
                    <a:pos x="26" y="27"/>
                  </a:cxn>
                  <a:cxn ang="0">
                    <a:pos x="23" y="29"/>
                  </a:cxn>
                  <a:cxn ang="0">
                    <a:pos x="17" y="29"/>
                  </a:cxn>
                  <a:cxn ang="0">
                    <a:pos x="17" y="38"/>
                  </a:cxn>
                  <a:cxn ang="0">
                    <a:pos x="17" y="47"/>
                  </a:cxn>
                  <a:cxn ang="0">
                    <a:pos x="8" y="47"/>
                  </a:cxn>
                  <a:cxn ang="0">
                    <a:pos x="0" y="47"/>
                  </a:cxn>
                </a:cxnLst>
                <a:rect l="0" t="0" r="r" b="b"/>
                <a:pathLst>
                  <a:path w="29" h="47">
                    <a:moveTo>
                      <a:pt x="0" y="47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8" y="18"/>
                    </a:lnTo>
                    <a:lnTo>
                      <a:pt x="17" y="18"/>
                    </a:lnTo>
                    <a:lnTo>
                      <a:pt x="18" y="13"/>
                    </a:lnTo>
                    <a:lnTo>
                      <a:pt x="21" y="9"/>
                    </a:lnTo>
                    <a:lnTo>
                      <a:pt x="24" y="5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9" y="19"/>
                    </a:lnTo>
                    <a:lnTo>
                      <a:pt x="28" y="23"/>
                    </a:lnTo>
                    <a:lnTo>
                      <a:pt x="26" y="27"/>
                    </a:lnTo>
                    <a:lnTo>
                      <a:pt x="23" y="29"/>
                    </a:lnTo>
                    <a:lnTo>
                      <a:pt x="17" y="29"/>
                    </a:lnTo>
                    <a:lnTo>
                      <a:pt x="17" y="38"/>
                    </a:lnTo>
                    <a:lnTo>
                      <a:pt x="17" y="47"/>
                    </a:lnTo>
                    <a:lnTo>
                      <a:pt x="8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59" name="Freeform 1399"/>
              <p:cNvSpPr>
                <a:spLocks/>
              </p:cNvSpPr>
              <p:nvPr/>
            </p:nvSpPr>
            <p:spPr bwMode="auto">
              <a:xfrm>
                <a:off x="1206" y="4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60" name="Freeform 1400"/>
              <p:cNvSpPr>
                <a:spLocks/>
              </p:cNvSpPr>
              <p:nvPr/>
            </p:nvSpPr>
            <p:spPr bwMode="auto">
              <a:xfrm>
                <a:off x="1208" y="4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61" name="Freeform 1401"/>
              <p:cNvSpPr>
                <a:spLocks/>
              </p:cNvSpPr>
              <p:nvPr/>
            </p:nvSpPr>
            <p:spPr bwMode="auto">
              <a:xfrm>
                <a:off x="1338" y="413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4" y="21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30" y="6"/>
                  </a:cxn>
                  <a:cxn ang="0">
                    <a:pos x="33" y="13"/>
                  </a:cxn>
                  <a:cxn ang="0">
                    <a:pos x="37" y="21"/>
                  </a:cxn>
                  <a:cxn ang="0">
                    <a:pos x="41" y="29"/>
                  </a:cxn>
                  <a:cxn ang="0">
                    <a:pos x="24" y="29"/>
                  </a:cxn>
                  <a:cxn ang="0">
                    <a:pos x="12" y="29"/>
                  </a:cxn>
                </a:cxnLst>
                <a:rect l="0" t="0" r="r" b="b"/>
                <a:pathLst>
                  <a:path w="41" h="29">
                    <a:moveTo>
                      <a:pt x="12" y="29"/>
                    </a:moveTo>
                    <a:lnTo>
                      <a:pt x="4" y="21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30" y="6"/>
                    </a:lnTo>
                    <a:lnTo>
                      <a:pt x="33" y="13"/>
                    </a:lnTo>
                    <a:lnTo>
                      <a:pt x="37" y="21"/>
                    </a:lnTo>
                    <a:lnTo>
                      <a:pt x="41" y="29"/>
                    </a:lnTo>
                    <a:lnTo>
                      <a:pt x="24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62" name="Freeform 1402"/>
              <p:cNvSpPr>
                <a:spLocks/>
              </p:cNvSpPr>
              <p:nvPr/>
            </p:nvSpPr>
            <p:spPr bwMode="auto">
              <a:xfrm>
                <a:off x="1344" y="41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8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3" y="2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17" y="19"/>
                  </a:cxn>
                  <a:cxn ang="0">
                    <a:pos x="21" y="21"/>
                  </a:cxn>
                  <a:cxn ang="0">
                    <a:pos x="25" y="25"/>
                  </a:cxn>
                  <a:cxn ang="0">
                    <a:pos x="30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18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17" y="19"/>
                    </a:lnTo>
                    <a:lnTo>
                      <a:pt x="21" y="21"/>
                    </a:lnTo>
                    <a:lnTo>
                      <a:pt x="25" y="25"/>
                    </a:lnTo>
                    <a:lnTo>
                      <a:pt x="30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63" name="Freeform 1403"/>
              <p:cNvSpPr>
                <a:spLocks/>
              </p:cNvSpPr>
              <p:nvPr/>
            </p:nvSpPr>
            <p:spPr bwMode="auto">
              <a:xfrm>
                <a:off x="1203" y="41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64" name="Freeform 1404"/>
              <p:cNvSpPr>
                <a:spLocks/>
              </p:cNvSpPr>
              <p:nvPr/>
            </p:nvSpPr>
            <p:spPr bwMode="auto">
              <a:xfrm>
                <a:off x="1242" y="409"/>
                <a:ext cx="2" cy="4"/>
              </a:xfrm>
              <a:custGeom>
                <a:avLst/>
                <a:gdLst/>
                <a:ahLst/>
                <a:cxnLst>
                  <a:cxn ang="0">
                    <a:pos x="29" y="163"/>
                  </a:cxn>
                  <a:cxn ang="0">
                    <a:pos x="29" y="150"/>
                  </a:cxn>
                  <a:cxn ang="0">
                    <a:pos x="29" y="137"/>
                  </a:cxn>
                  <a:cxn ang="0">
                    <a:pos x="29" y="126"/>
                  </a:cxn>
                  <a:cxn ang="0">
                    <a:pos x="29" y="116"/>
                  </a:cxn>
                  <a:cxn ang="0">
                    <a:pos x="34" y="112"/>
                  </a:cxn>
                  <a:cxn ang="0">
                    <a:pos x="38" y="108"/>
                  </a:cxn>
                  <a:cxn ang="0">
                    <a:pos x="42" y="106"/>
                  </a:cxn>
                  <a:cxn ang="0">
                    <a:pos x="47" y="105"/>
                  </a:cxn>
                  <a:cxn ang="0">
                    <a:pos x="38" y="105"/>
                  </a:cxn>
                  <a:cxn ang="0">
                    <a:pos x="29" y="105"/>
                  </a:cxn>
                  <a:cxn ang="0">
                    <a:pos x="25" y="100"/>
                  </a:cxn>
                  <a:cxn ang="0">
                    <a:pos x="22" y="96"/>
                  </a:cxn>
                  <a:cxn ang="0">
                    <a:pos x="19" y="92"/>
                  </a:cxn>
                  <a:cxn ang="0">
                    <a:pos x="18" y="87"/>
                  </a:cxn>
                  <a:cxn ang="0">
                    <a:pos x="18" y="75"/>
                  </a:cxn>
                  <a:cxn ang="0">
                    <a:pos x="18" y="65"/>
                  </a:cxn>
                  <a:cxn ang="0">
                    <a:pos x="18" y="55"/>
                  </a:cxn>
                  <a:cxn ang="0">
                    <a:pos x="18" y="47"/>
                  </a:cxn>
                  <a:cxn ang="0">
                    <a:pos x="9" y="47"/>
                  </a:cxn>
                  <a:cxn ang="0">
                    <a:pos x="0" y="47"/>
                  </a:cxn>
                  <a:cxn ang="0">
                    <a:pos x="0" y="34"/>
                  </a:cxn>
                  <a:cxn ang="0">
                    <a:pos x="0" y="2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9" y="5"/>
                  </a:cxn>
                  <a:cxn ang="0">
                    <a:pos x="22" y="9"/>
                  </a:cxn>
                  <a:cxn ang="0">
                    <a:pos x="25" y="13"/>
                  </a:cxn>
                  <a:cxn ang="0">
                    <a:pos x="29" y="18"/>
                  </a:cxn>
                  <a:cxn ang="0">
                    <a:pos x="29" y="27"/>
                  </a:cxn>
                  <a:cxn ang="0">
                    <a:pos x="29" y="36"/>
                  </a:cxn>
                  <a:cxn ang="0">
                    <a:pos x="29" y="46"/>
                  </a:cxn>
                  <a:cxn ang="0">
                    <a:pos x="29" y="58"/>
                  </a:cxn>
                  <a:cxn ang="0">
                    <a:pos x="38" y="58"/>
                  </a:cxn>
                  <a:cxn ang="0">
                    <a:pos x="47" y="58"/>
                  </a:cxn>
                  <a:cxn ang="0">
                    <a:pos x="46" y="70"/>
                  </a:cxn>
                  <a:cxn ang="0">
                    <a:pos x="46" y="79"/>
                  </a:cxn>
                  <a:cxn ang="0">
                    <a:pos x="47" y="83"/>
                  </a:cxn>
                  <a:cxn ang="0">
                    <a:pos x="49" y="85"/>
                  </a:cxn>
                  <a:cxn ang="0">
                    <a:pos x="53" y="87"/>
                  </a:cxn>
                  <a:cxn ang="0">
                    <a:pos x="59" y="87"/>
                  </a:cxn>
                  <a:cxn ang="0">
                    <a:pos x="59" y="100"/>
                  </a:cxn>
                  <a:cxn ang="0">
                    <a:pos x="59" y="116"/>
                  </a:cxn>
                  <a:cxn ang="0">
                    <a:pos x="67" y="116"/>
                  </a:cxn>
                  <a:cxn ang="0">
                    <a:pos x="76" y="116"/>
                  </a:cxn>
                  <a:cxn ang="0">
                    <a:pos x="76" y="129"/>
                  </a:cxn>
                  <a:cxn ang="0">
                    <a:pos x="76" y="145"/>
                  </a:cxn>
                  <a:cxn ang="0">
                    <a:pos x="67" y="145"/>
                  </a:cxn>
                  <a:cxn ang="0">
                    <a:pos x="59" y="145"/>
                  </a:cxn>
                  <a:cxn ang="0">
                    <a:pos x="59" y="154"/>
                  </a:cxn>
                  <a:cxn ang="0">
                    <a:pos x="59" y="163"/>
                  </a:cxn>
                  <a:cxn ang="0">
                    <a:pos x="42" y="163"/>
                  </a:cxn>
                  <a:cxn ang="0">
                    <a:pos x="29" y="163"/>
                  </a:cxn>
                </a:cxnLst>
                <a:rect l="0" t="0" r="r" b="b"/>
                <a:pathLst>
                  <a:path w="76" h="163">
                    <a:moveTo>
                      <a:pt x="29" y="163"/>
                    </a:moveTo>
                    <a:lnTo>
                      <a:pt x="29" y="150"/>
                    </a:lnTo>
                    <a:lnTo>
                      <a:pt x="29" y="137"/>
                    </a:lnTo>
                    <a:lnTo>
                      <a:pt x="29" y="126"/>
                    </a:lnTo>
                    <a:lnTo>
                      <a:pt x="29" y="116"/>
                    </a:lnTo>
                    <a:lnTo>
                      <a:pt x="34" y="112"/>
                    </a:lnTo>
                    <a:lnTo>
                      <a:pt x="38" y="108"/>
                    </a:lnTo>
                    <a:lnTo>
                      <a:pt x="42" y="106"/>
                    </a:lnTo>
                    <a:lnTo>
                      <a:pt x="47" y="105"/>
                    </a:lnTo>
                    <a:lnTo>
                      <a:pt x="38" y="105"/>
                    </a:lnTo>
                    <a:lnTo>
                      <a:pt x="29" y="105"/>
                    </a:lnTo>
                    <a:lnTo>
                      <a:pt x="25" y="100"/>
                    </a:lnTo>
                    <a:lnTo>
                      <a:pt x="22" y="96"/>
                    </a:lnTo>
                    <a:lnTo>
                      <a:pt x="19" y="92"/>
                    </a:lnTo>
                    <a:lnTo>
                      <a:pt x="18" y="87"/>
                    </a:lnTo>
                    <a:lnTo>
                      <a:pt x="18" y="75"/>
                    </a:lnTo>
                    <a:lnTo>
                      <a:pt x="18" y="65"/>
                    </a:lnTo>
                    <a:lnTo>
                      <a:pt x="18" y="55"/>
                    </a:lnTo>
                    <a:lnTo>
                      <a:pt x="18" y="47"/>
                    </a:lnTo>
                    <a:lnTo>
                      <a:pt x="9" y="47"/>
                    </a:lnTo>
                    <a:lnTo>
                      <a:pt x="0" y="47"/>
                    </a:lnTo>
                    <a:lnTo>
                      <a:pt x="0" y="34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9" y="5"/>
                    </a:lnTo>
                    <a:lnTo>
                      <a:pt x="22" y="9"/>
                    </a:lnTo>
                    <a:lnTo>
                      <a:pt x="25" y="13"/>
                    </a:lnTo>
                    <a:lnTo>
                      <a:pt x="29" y="18"/>
                    </a:lnTo>
                    <a:lnTo>
                      <a:pt x="29" y="27"/>
                    </a:lnTo>
                    <a:lnTo>
                      <a:pt x="29" y="36"/>
                    </a:lnTo>
                    <a:lnTo>
                      <a:pt x="29" y="46"/>
                    </a:lnTo>
                    <a:lnTo>
                      <a:pt x="29" y="58"/>
                    </a:lnTo>
                    <a:lnTo>
                      <a:pt x="38" y="58"/>
                    </a:lnTo>
                    <a:lnTo>
                      <a:pt x="47" y="58"/>
                    </a:lnTo>
                    <a:lnTo>
                      <a:pt x="46" y="70"/>
                    </a:lnTo>
                    <a:lnTo>
                      <a:pt x="46" y="79"/>
                    </a:lnTo>
                    <a:lnTo>
                      <a:pt x="47" y="83"/>
                    </a:lnTo>
                    <a:lnTo>
                      <a:pt x="49" y="85"/>
                    </a:lnTo>
                    <a:lnTo>
                      <a:pt x="53" y="87"/>
                    </a:lnTo>
                    <a:lnTo>
                      <a:pt x="59" y="87"/>
                    </a:lnTo>
                    <a:lnTo>
                      <a:pt x="59" y="100"/>
                    </a:lnTo>
                    <a:lnTo>
                      <a:pt x="59" y="116"/>
                    </a:lnTo>
                    <a:lnTo>
                      <a:pt x="67" y="116"/>
                    </a:lnTo>
                    <a:lnTo>
                      <a:pt x="76" y="116"/>
                    </a:lnTo>
                    <a:lnTo>
                      <a:pt x="76" y="129"/>
                    </a:lnTo>
                    <a:lnTo>
                      <a:pt x="76" y="145"/>
                    </a:lnTo>
                    <a:lnTo>
                      <a:pt x="67" y="145"/>
                    </a:lnTo>
                    <a:lnTo>
                      <a:pt x="59" y="145"/>
                    </a:lnTo>
                    <a:lnTo>
                      <a:pt x="59" y="154"/>
                    </a:lnTo>
                    <a:lnTo>
                      <a:pt x="59" y="163"/>
                    </a:lnTo>
                    <a:lnTo>
                      <a:pt x="42" y="163"/>
                    </a:lnTo>
                    <a:lnTo>
                      <a:pt x="29" y="1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65" name="Freeform 1405"/>
              <p:cNvSpPr>
                <a:spLocks/>
              </p:cNvSpPr>
              <p:nvPr/>
            </p:nvSpPr>
            <p:spPr bwMode="auto">
              <a:xfrm>
                <a:off x="1338" y="41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66" name="Freeform 1406"/>
              <p:cNvSpPr>
                <a:spLocks/>
              </p:cNvSpPr>
              <p:nvPr/>
            </p:nvSpPr>
            <p:spPr bwMode="auto">
              <a:xfrm>
                <a:off x="1198" y="41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8" y="19"/>
                  </a:cxn>
                  <a:cxn ang="0">
                    <a:pos x="12" y="18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21" y="19"/>
                  </a:cxn>
                  <a:cxn ang="0">
                    <a:pos x="13" y="21"/>
                  </a:cxn>
                  <a:cxn ang="0">
                    <a:pos x="6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8" y="19"/>
                    </a:lnTo>
                    <a:lnTo>
                      <a:pt x="12" y="18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21" y="19"/>
                    </a:lnTo>
                    <a:lnTo>
                      <a:pt x="13" y="21"/>
                    </a:lnTo>
                    <a:lnTo>
                      <a:pt x="6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67" name="Freeform 1407"/>
              <p:cNvSpPr>
                <a:spLocks/>
              </p:cNvSpPr>
              <p:nvPr/>
            </p:nvSpPr>
            <p:spPr bwMode="auto">
              <a:xfrm>
                <a:off x="1345" y="41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68" name="Freeform 1408"/>
              <p:cNvSpPr>
                <a:spLocks/>
              </p:cNvSpPr>
              <p:nvPr/>
            </p:nvSpPr>
            <p:spPr bwMode="auto">
              <a:xfrm>
                <a:off x="1346" y="411"/>
                <a:ext cx="2" cy="2"/>
              </a:xfrm>
              <a:custGeom>
                <a:avLst/>
                <a:gdLst/>
                <a:ahLst/>
                <a:cxnLst>
                  <a:cxn ang="0">
                    <a:pos x="59" y="69"/>
                  </a:cxn>
                  <a:cxn ang="0">
                    <a:pos x="59" y="61"/>
                  </a:cxn>
                  <a:cxn ang="0">
                    <a:pos x="59" y="58"/>
                  </a:cxn>
                  <a:cxn ang="0">
                    <a:pos x="50" y="58"/>
                  </a:cxn>
                  <a:cxn ang="0">
                    <a:pos x="41" y="58"/>
                  </a:cxn>
                  <a:cxn ang="0">
                    <a:pos x="37" y="49"/>
                  </a:cxn>
                  <a:cxn ang="0">
                    <a:pos x="33" y="41"/>
                  </a:cxn>
                  <a:cxn ang="0">
                    <a:pos x="30" y="34"/>
                  </a:cxn>
                  <a:cxn ang="0">
                    <a:pos x="30" y="2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8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2" y="11"/>
                  </a:cxn>
                  <a:cxn ang="0">
                    <a:pos x="21" y="11"/>
                  </a:cxn>
                  <a:cxn ang="0">
                    <a:pos x="30" y="11"/>
                  </a:cxn>
                  <a:cxn ang="0">
                    <a:pos x="30" y="17"/>
                  </a:cxn>
                  <a:cxn ang="0">
                    <a:pos x="33" y="24"/>
                  </a:cxn>
                  <a:cxn ang="0">
                    <a:pos x="37" y="32"/>
                  </a:cxn>
                  <a:cxn ang="0">
                    <a:pos x="41" y="40"/>
                  </a:cxn>
                  <a:cxn ang="0">
                    <a:pos x="50" y="40"/>
                  </a:cxn>
                  <a:cxn ang="0">
                    <a:pos x="59" y="40"/>
                  </a:cxn>
                  <a:cxn ang="0">
                    <a:pos x="61" y="50"/>
                  </a:cxn>
                  <a:cxn ang="0">
                    <a:pos x="65" y="59"/>
                  </a:cxn>
                  <a:cxn ang="0">
                    <a:pos x="66" y="63"/>
                  </a:cxn>
                  <a:cxn ang="0">
                    <a:pos x="66" y="67"/>
                  </a:cxn>
                  <a:cxn ang="0">
                    <a:pos x="65" y="68"/>
                  </a:cxn>
                  <a:cxn ang="0">
                    <a:pos x="64" y="69"/>
                  </a:cxn>
                  <a:cxn ang="0">
                    <a:pos x="61" y="69"/>
                  </a:cxn>
                  <a:cxn ang="0">
                    <a:pos x="59" y="69"/>
                  </a:cxn>
                </a:cxnLst>
                <a:rect l="0" t="0" r="r" b="b"/>
                <a:pathLst>
                  <a:path w="66" h="69">
                    <a:moveTo>
                      <a:pt x="59" y="69"/>
                    </a:moveTo>
                    <a:lnTo>
                      <a:pt x="59" y="61"/>
                    </a:lnTo>
                    <a:lnTo>
                      <a:pt x="59" y="58"/>
                    </a:lnTo>
                    <a:lnTo>
                      <a:pt x="50" y="58"/>
                    </a:lnTo>
                    <a:lnTo>
                      <a:pt x="41" y="58"/>
                    </a:lnTo>
                    <a:lnTo>
                      <a:pt x="37" y="49"/>
                    </a:lnTo>
                    <a:lnTo>
                      <a:pt x="33" y="41"/>
                    </a:lnTo>
                    <a:lnTo>
                      <a:pt x="30" y="34"/>
                    </a:lnTo>
                    <a:lnTo>
                      <a:pt x="30" y="2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8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2" y="11"/>
                    </a:lnTo>
                    <a:lnTo>
                      <a:pt x="21" y="11"/>
                    </a:lnTo>
                    <a:lnTo>
                      <a:pt x="30" y="11"/>
                    </a:lnTo>
                    <a:lnTo>
                      <a:pt x="30" y="17"/>
                    </a:lnTo>
                    <a:lnTo>
                      <a:pt x="33" y="24"/>
                    </a:lnTo>
                    <a:lnTo>
                      <a:pt x="37" y="32"/>
                    </a:lnTo>
                    <a:lnTo>
                      <a:pt x="41" y="40"/>
                    </a:lnTo>
                    <a:lnTo>
                      <a:pt x="50" y="40"/>
                    </a:lnTo>
                    <a:lnTo>
                      <a:pt x="59" y="40"/>
                    </a:lnTo>
                    <a:lnTo>
                      <a:pt x="61" y="50"/>
                    </a:lnTo>
                    <a:lnTo>
                      <a:pt x="65" y="59"/>
                    </a:lnTo>
                    <a:lnTo>
                      <a:pt x="66" y="63"/>
                    </a:lnTo>
                    <a:lnTo>
                      <a:pt x="66" y="67"/>
                    </a:lnTo>
                    <a:lnTo>
                      <a:pt x="65" y="68"/>
                    </a:lnTo>
                    <a:lnTo>
                      <a:pt x="64" y="69"/>
                    </a:lnTo>
                    <a:lnTo>
                      <a:pt x="61" y="69"/>
                    </a:lnTo>
                    <a:lnTo>
                      <a:pt x="59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69" name="Freeform 1409"/>
              <p:cNvSpPr>
                <a:spLocks/>
              </p:cNvSpPr>
              <p:nvPr/>
            </p:nvSpPr>
            <p:spPr bwMode="auto">
              <a:xfrm>
                <a:off x="1203" y="41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70" name="Freeform 1410"/>
              <p:cNvSpPr>
                <a:spLocks/>
              </p:cNvSpPr>
              <p:nvPr/>
            </p:nvSpPr>
            <p:spPr bwMode="auto">
              <a:xfrm>
                <a:off x="1348" y="41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71" name="Freeform 1411"/>
              <p:cNvSpPr>
                <a:spLocks/>
              </p:cNvSpPr>
              <p:nvPr/>
            </p:nvSpPr>
            <p:spPr bwMode="auto">
              <a:xfrm>
                <a:off x="1207" y="41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72" name="Freeform 1412"/>
              <p:cNvSpPr>
                <a:spLocks/>
              </p:cNvSpPr>
              <p:nvPr/>
            </p:nvSpPr>
            <p:spPr bwMode="auto">
              <a:xfrm>
                <a:off x="1199" y="388"/>
                <a:ext cx="72" cy="22"/>
              </a:xfrm>
              <a:custGeom>
                <a:avLst/>
                <a:gdLst/>
                <a:ahLst/>
                <a:cxnLst>
                  <a:cxn ang="0">
                    <a:pos x="472" y="863"/>
                  </a:cxn>
                  <a:cxn ang="0">
                    <a:pos x="383" y="841"/>
                  </a:cxn>
                  <a:cxn ang="0">
                    <a:pos x="322" y="816"/>
                  </a:cxn>
                  <a:cxn ang="0">
                    <a:pos x="243" y="804"/>
                  </a:cxn>
                  <a:cxn ang="0">
                    <a:pos x="175" y="795"/>
                  </a:cxn>
                  <a:cxn ang="0">
                    <a:pos x="51" y="804"/>
                  </a:cxn>
                  <a:cxn ang="0">
                    <a:pos x="12" y="786"/>
                  </a:cxn>
                  <a:cxn ang="0">
                    <a:pos x="67" y="728"/>
                  </a:cxn>
                  <a:cxn ang="0">
                    <a:pos x="105" y="679"/>
                  </a:cxn>
                  <a:cxn ang="0">
                    <a:pos x="155" y="629"/>
                  </a:cxn>
                  <a:cxn ang="0">
                    <a:pos x="180" y="579"/>
                  </a:cxn>
                  <a:cxn ang="0">
                    <a:pos x="229" y="519"/>
                  </a:cxn>
                  <a:cxn ang="0">
                    <a:pos x="262" y="467"/>
                  </a:cxn>
                  <a:cxn ang="0">
                    <a:pos x="310" y="417"/>
                  </a:cxn>
                  <a:cxn ang="0">
                    <a:pos x="350" y="362"/>
                  </a:cxn>
                  <a:cxn ang="0">
                    <a:pos x="400" y="310"/>
                  </a:cxn>
                  <a:cxn ang="0">
                    <a:pos x="434" y="252"/>
                  </a:cxn>
                  <a:cxn ang="0">
                    <a:pos x="473" y="200"/>
                  </a:cxn>
                  <a:cxn ang="0">
                    <a:pos x="525" y="155"/>
                  </a:cxn>
                  <a:cxn ang="0">
                    <a:pos x="573" y="101"/>
                  </a:cxn>
                  <a:cxn ang="0">
                    <a:pos x="613" y="38"/>
                  </a:cxn>
                  <a:cxn ang="0">
                    <a:pos x="676" y="18"/>
                  </a:cxn>
                  <a:cxn ang="0">
                    <a:pos x="877" y="0"/>
                  </a:cxn>
                  <a:cxn ang="0">
                    <a:pos x="963" y="26"/>
                  </a:cxn>
                  <a:cxn ang="0">
                    <a:pos x="1055" y="45"/>
                  </a:cxn>
                  <a:cxn ang="0">
                    <a:pos x="1110" y="67"/>
                  </a:cxn>
                  <a:cxn ang="0">
                    <a:pos x="1199" y="87"/>
                  </a:cxn>
                  <a:cxn ang="0">
                    <a:pos x="1298" y="107"/>
                  </a:cxn>
                  <a:cxn ang="0">
                    <a:pos x="1361" y="134"/>
                  </a:cxn>
                  <a:cxn ang="0">
                    <a:pos x="1444" y="147"/>
                  </a:cxn>
                  <a:cxn ang="0">
                    <a:pos x="1519" y="172"/>
                  </a:cxn>
                  <a:cxn ang="0">
                    <a:pos x="1602" y="195"/>
                  </a:cxn>
                  <a:cxn ang="0">
                    <a:pos x="1680" y="221"/>
                  </a:cxn>
                  <a:cxn ang="0">
                    <a:pos x="1753" y="234"/>
                  </a:cxn>
                  <a:cxn ang="0">
                    <a:pos x="1828" y="259"/>
                  </a:cxn>
                  <a:cxn ang="0">
                    <a:pos x="1944" y="278"/>
                  </a:cxn>
                  <a:cxn ang="0">
                    <a:pos x="2004" y="300"/>
                  </a:cxn>
                  <a:cxn ang="0">
                    <a:pos x="2071" y="321"/>
                  </a:cxn>
                  <a:cxn ang="0">
                    <a:pos x="2129" y="325"/>
                  </a:cxn>
                  <a:cxn ang="0">
                    <a:pos x="2179" y="347"/>
                  </a:cxn>
                  <a:cxn ang="0">
                    <a:pos x="2274" y="369"/>
                  </a:cxn>
                  <a:cxn ang="0">
                    <a:pos x="2353" y="395"/>
                  </a:cxn>
                  <a:cxn ang="0">
                    <a:pos x="2425" y="417"/>
                  </a:cxn>
                  <a:cxn ang="0">
                    <a:pos x="2469" y="425"/>
                  </a:cxn>
                  <a:cxn ang="0">
                    <a:pos x="2529" y="437"/>
                  </a:cxn>
                  <a:cxn ang="0">
                    <a:pos x="2617" y="462"/>
                  </a:cxn>
                  <a:cxn ang="0">
                    <a:pos x="2709" y="485"/>
                  </a:cxn>
                  <a:cxn ang="0">
                    <a:pos x="2764" y="505"/>
                  </a:cxn>
                  <a:cxn ang="0">
                    <a:pos x="2800" y="525"/>
                  </a:cxn>
                  <a:cxn ang="0">
                    <a:pos x="2705" y="525"/>
                  </a:cxn>
                  <a:cxn ang="0">
                    <a:pos x="2626" y="525"/>
                  </a:cxn>
                  <a:cxn ang="0">
                    <a:pos x="2524" y="525"/>
                  </a:cxn>
                  <a:cxn ang="0">
                    <a:pos x="2383" y="525"/>
                  </a:cxn>
                  <a:cxn ang="0">
                    <a:pos x="2299" y="525"/>
                  </a:cxn>
                  <a:cxn ang="0">
                    <a:pos x="2097" y="525"/>
                  </a:cxn>
                  <a:cxn ang="0">
                    <a:pos x="1509" y="538"/>
                  </a:cxn>
                  <a:cxn ang="0">
                    <a:pos x="1116" y="525"/>
                  </a:cxn>
                  <a:cxn ang="0">
                    <a:pos x="613" y="534"/>
                  </a:cxn>
                  <a:cxn ang="0">
                    <a:pos x="584" y="679"/>
                  </a:cxn>
                  <a:cxn ang="0">
                    <a:pos x="584" y="775"/>
                  </a:cxn>
                  <a:cxn ang="0">
                    <a:pos x="563" y="892"/>
                  </a:cxn>
                </a:cxnLst>
                <a:rect l="0" t="0" r="r" b="b"/>
                <a:pathLst>
                  <a:path w="2822" h="892">
                    <a:moveTo>
                      <a:pt x="554" y="892"/>
                    </a:moveTo>
                    <a:lnTo>
                      <a:pt x="554" y="883"/>
                    </a:lnTo>
                    <a:lnTo>
                      <a:pt x="554" y="874"/>
                    </a:lnTo>
                    <a:lnTo>
                      <a:pt x="537" y="874"/>
                    </a:lnTo>
                    <a:lnTo>
                      <a:pt x="519" y="874"/>
                    </a:lnTo>
                    <a:lnTo>
                      <a:pt x="502" y="874"/>
                    </a:lnTo>
                    <a:lnTo>
                      <a:pt x="485" y="874"/>
                    </a:lnTo>
                    <a:lnTo>
                      <a:pt x="485" y="866"/>
                    </a:lnTo>
                    <a:lnTo>
                      <a:pt x="485" y="863"/>
                    </a:lnTo>
                    <a:lnTo>
                      <a:pt x="472" y="863"/>
                    </a:lnTo>
                    <a:lnTo>
                      <a:pt x="459" y="863"/>
                    </a:lnTo>
                    <a:lnTo>
                      <a:pt x="448" y="863"/>
                    </a:lnTo>
                    <a:lnTo>
                      <a:pt x="438" y="863"/>
                    </a:lnTo>
                    <a:lnTo>
                      <a:pt x="438" y="854"/>
                    </a:lnTo>
                    <a:lnTo>
                      <a:pt x="438" y="845"/>
                    </a:lnTo>
                    <a:lnTo>
                      <a:pt x="421" y="846"/>
                    </a:lnTo>
                    <a:lnTo>
                      <a:pt x="402" y="846"/>
                    </a:lnTo>
                    <a:lnTo>
                      <a:pt x="393" y="845"/>
                    </a:lnTo>
                    <a:lnTo>
                      <a:pt x="386" y="843"/>
                    </a:lnTo>
                    <a:lnTo>
                      <a:pt x="383" y="841"/>
                    </a:lnTo>
                    <a:lnTo>
                      <a:pt x="381" y="838"/>
                    </a:lnTo>
                    <a:lnTo>
                      <a:pt x="380" y="836"/>
                    </a:lnTo>
                    <a:lnTo>
                      <a:pt x="379" y="833"/>
                    </a:lnTo>
                    <a:lnTo>
                      <a:pt x="367" y="833"/>
                    </a:lnTo>
                    <a:lnTo>
                      <a:pt x="357" y="833"/>
                    </a:lnTo>
                    <a:lnTo>
                      <a:pt x="347" y="833"/>
                    </a:lnTo>
                    <a:lnTo>
                      <a:pt x="339" y="833"/>
                    </a:lnTo>
                    <a:lnTo>
                      <a:pt x="339" y="824"/>
                    </a:lnTo>
                    <a:lnTo>
                      <a:pt x="339" y="815"/>
                    </a:lnTo>
                    <a:lnTo>
                      <a:pt x="322" y="816"/>
                    </a:lnTo>
                    <a:lnTo>
                      <a:pt x="303" y="816"/>
                    </a:lnTo>
                    <a:lnTo>
                      <a:pt x="294" y="815"/>
                    </a:lnTo>
                    <a:lnTo>
                      <a:pt x="287" y="813"/>
                    </a:lnTo>
                    <a:lnTo>
                      <a:pt x="284" y="811"/>
                    </a:lnTo>
                    <a:lnTo>
                      <a:pt x="282" y="809"/>
                    </a:lnTo>
                    <a:lnTo>
                      <a:pt x="281" y="807"/>
                    </a:lnTo>
                    <a:lnTo>
                      <a:pt x="281" y="804"/>
                    </a:lnTo>
                    <a:lnTo>
                      <a:pt x="267" y="804"/>
                    </a:lnTo>
                    <a:lnTo>
                      <a:pt x="254" y="804"/>
                    </a:lnTo>
                    <a:lnTo>
                      <a:pt x="243" y="804"/>
                    </a:lnTo>
                    <a:lnTo>
                      <a:pt x="233" y="804"/>
                    </a:lnTo>
                    <a:lnTo>
                      <a:pt x="233" y="795"/>
                    </a:lnTo>
                    <a:lnTo>
                      <a:pt x="233" y="786"/>
                    </a:lnTo>
                    <a:lnTo>
                      <a:pt x="216" y="786"/>
                    </a:lnTo>
                    <a:lnTo>
                      <a:pt x="204" y="786"/>
                    </a:lnTo>
                    <a:lnTo>
                      <a:pt x="204" y="795"/>
                    </a:lnTo>
                    <a:lnTo>
                      <a:pt x="204" y="804"/>
                    </a:lnTo>
                    <a:lnTo>
                      <a:pt x="187" y="804"/>
                    </a:lnTo>
                    <a:lnTo>
                      <a:pt x="175" y="804"/>
                    </a:lnTo>
                    <a:lnTo>
                      <a:pt x="175" y="795"/>
                    </a:lnTo>
                    <a:lnTo>
                      <a:pt x="175" y="786"/>
                    </a:lnTo>
                    <a:lnTo>
                      <a:pt x="149" y="786"/>
                    </a:lnTo>
                    <a:lnTo>
                      <a:pt x="123" y="786"/>
                    </a:lnTo>
                    <a:lnTo>
                      <a:pt x="98" y="786"/>
                    </a:lnTo>
                    <a:lnTo>
                      <a:pt x="75" y="786"/>
                    </a:lnTo>
                    <a:lnTo>
                      <a:pt x="75" y="795"/>
                    </a:lnTo>
                    <a:lnTo>
                      <a:pt x="75" y="804"/>
                    </a:lnTo>
                    <a:lnTo>
                      <a:pt x="63" y="803"/>
                    </a:lnTo>
                    <a:lnTo>
                      <a:pt x="54" y="803"/>
                    </a:lnTo>
                    <a:lnTo>
                      <a:pt x="51" y="804"/>
                    </a:lnTo>
                    <a:lnTo>
                      <a:pt x="48" y="806"/>
                    </a:lnTo>
                    <a:lnTo>
                      <a:pt x="47" y="810"/>
                    </a:lnTo>
                    <a:lnTo>
                      <a:pt x="46" y="815"/>
                    </a:lnTo>
                    <a:lnTo>
                      <a:pt x="33" y="815"/>
                    </a:lnTo>
                    <a:lnTo>
                      <a:pt x="21" y="815"/>
                    </a:lnTo>
                    <a:lnTo>
                      <a:pt x="10" y="815"/>
                    </a:lnTo>
                    <a:lnTo>
                      <a:pt x="0" y="815"/>
                    </a:lnTo>
                    <a:lnTo>
                      <a:pt x="0" y="799"/>
                    </a:lnTo>
                    <a:lnTo>
                      <a:pt x="0" y="786"/>
                    </a:lnTo>
                    <a:lnTo>
                      <a:pt x="12" y="786"/>
                    </a:lnTo>
                    <a:lnTo>
                      <a:pt x="29" y="786"/>
                    </a:lnTo>
                    <a:lnTo>
                      <a:pt x="29" y="769"/>
                    </a:lnTo>
                    <a:lnTo>
                      <a:pt x="29" y="757"/>
                    </a:lnTo>
                    <a:lnTo>
                      <a:pt x="34" y="753"/>
                    </a:lnTo>
                    <a:lnTo>
                      <a:pt x="41" y="749"/>
                    </a:lnTo>
                    <a:lnTo>
                      <a:pt x="49" y="747"/>
                    </a:lnTo>
                    <a:lnTo>
                      <a:pt x="58" y="746"/>
                    </a:lnTo>
                    <a:lnTo>
                      <a:pt x="58" y="737"/>
                    </a:lnTo>
                    <a:lnTo>
                      <a:pt x="58" y="728"/>
                    </a:lnTo>
                    <a:lnTo>
                      <a:pt x="67" y="728"/>
                    </a:lnTo>
                    <a:lnTo>
                      <a:pt x="75" y="728"/>
                    </a:lnTo>
                    <a:lnTo>
                      <a:pt x="75" y="711"/>
                    </a:lnTo>
                    <a:lnTo>
                      <a:pt x="75" y="699"/>
                    </a:lnTo>
                    <a:lnTo>
                      <a:pt x="76" y="695"/>
                    </a:lnTo>
                    <a:lnTo>
                      <a:pt x="79" y="691"/>
                    </a:lnTo>
                    <a:lnTo>
                      <a:pt x="83" y="689"/>
                    </a:lnTo>
                    <a:lnTo>
                      <a:pt x="87" y="687"/>
                    </a:lnTo>
                    <a:lnTo>
                      <a:pt x="96" y="687"/>
                    </a:lnTo>
                    <a:lnTo>
                      <a:pt x="104" y="687"/>
                    </a:lnTo>
                    <a:lnTo>
                      <a:pt x="105" y="679"/>
                    </a:lnTo>
                    <a:lnTo>
                      <a:pt x="108" y="671"/>
                    </a:lnTo>
                    <a:lnTo>
                      <a:pt x="112" y="664"/>
                    </a:lnTo>
                    <a:lnTo>
                      <a:pt x="116" y="658"/>
                    </a:lnTo>
                    <a:lnTo>
                      <a:pt x="125" y="658"/>
                    </a:lnTo>
                    <a:lnTo>
                      <a:pt x="134" y="658"/>
                    </a:lnTo>
                    <a:lnTo>
                      <a:pt x="135" y="650"/>
                    </a:lnTo>
                    <a:lnTo>
                      <a:pt x="138" y="642"/>
                    </a:lnTo>
                    <a:lnTo>
                      <a:pt x="142" y="635"/>
                    </a:lnTo>
                    <a:lnTo>
                      <a:pt x="146" y="629"/>
                    </a:lnTo>
                    <a:lnTo>
                      <a:pt x="155" y="629"/>
                    </a:lnTo>
                    <a:lnTo>
                      <a:pt x="164" y="629"/>
                    </a:lnTo>
                    <a:lnTo>
                      <a:pt x="163" y="618"/>
                    </a:lnTo>
                    <a:lnTo>
                      <a:pt x="163" y="608"/>
                    </a:lnTo>
                    <a:lnTo>
                      <a:pt x="164" y="605"/>
                    </a:lnTo>
                    <a:lnTo>
                      <a:pt x="166" y="603"/>
                    </a:lnTo>
                    <a:lnTo>
                      <a:pt x="169" y="601"/>
                    </a:lnTo>
                    <a:lnTo>
                      <a:pt x="175" y="600"/>
                    </a:lnTo>
                    <a:lnTo>
                      <a:pt x="175" y="592"/>
                    </a:lnTo>
                    <a:lnTo>
                      <a:pt x="175" y="583"/>
                    </a:lnTo>
                    <a:lnTo>
                      <a:pt x="180" y="579"/>
                    </a:lnTo>
                    <a:lnTo>
                      <a:pt x="187" y="575"/>
                    </a:lnTo>
                    <a:lnTo>
                      <a:pt x="195" y="572"/>
                    </a:lnTo>
                    <a:lnTo>
                      <a:pt x="204" y="571"/>
                    </a:lnTo>
                    <a:lnTo>
                      <a:pt x="204" y="555"/>
                    </a:lnTo>
                    <a:lnTo>
                      <a:pt x="204" y="542"/>
                    </a:lnTo>
                    <a:lnTo>
                      <a:pt x="213" y="542"/>
                    </a:lnTo>
                    <a:lnTo>
                      <a:pt x="222" y="542"/>
                    </a:lnTo>
                    <a:lnTo>
                      <a:pt x="222" y="534"/>
                    </a:lnTo>
                    <a:lnTo>
                      <a:pt x="225" y="526"/>
                    </a:lnTo>
                    <a:lnTo>
                      <a:pt x="229" y="519"/>
                    </a:lnTo>
                    <a:lnTo>
                      <a:pt x="233" y="513"/>
                    </a:lnTo>
                    <a:lnTo>
                      <a:pt x="242" y="513"/>
                    </a:lnTo>
                    <a:lnTo>
                      <a:pt x="251" y="513"/>
                    </a:lnTo>
                    <a:lnTo>
                      <a:pt x="250" y="502"/>
                    </a:lnTo>
                    <a:lnTo>
                      <a:pt x="250" y="492"/>
                    </a:lnTo>
                    <a:lnTo>
                      <a:pt x="251" y="489"/>
                    </a:lnTo>
                    <a:lnTo>
                      <a:pt x="253" y="486"/>
                    </a:lnTo>
                    <a:lnTo>
                      <a:pt x="257" y="485"/>
                    </a:lnTo>
                    <a:lnTo>
                      <a:pt x="262" y="484"/>
                    </a:lnTo>
                    <a:lnTo>
                      <a:pt x="262" y="467"/>
                    </a:lnTo>
                    <a:lnTo>
                      <a:pt x="262" y="454"/>
                    </a:lnTo>
                    <a:lnTo>
                      <a:pt x="271" y="454"/>
                    </a:lnTo>
                    <a:lnTo>
                      <a:pt x="281" y="454"/>
                    </a:lnTo>
                    <a:lnTo>
                      <a:pt x="282" y="446"/>
                    </a:lnTo>
                    <a:lnTo>
                      <a:pt x="284" y="438"/>
                    </a:lnTo>
                    <a:lnTo>
                      <a:pt x="288" y="431"/>
                    </a:lnTo>
                    <a:lnTo>
                      <a:pt x="292" y="425"/>
                    </a:lnTo>
                    <a:lnTo>
                      <a:pt x="301" y="425"/>
                    </a:lnTo>
                    <a:lnTo>
                      <a:pt x="310" y="425"/>
                    </a:lnTo>
                    <a:lnTo>
                      <a:pt x="310" y="417"/>
                    </a:lnTo>
                    <a:lnTo>
                      <a:pt x="313" y="409"/>
                    </a:lnTo>
                    <a:lnTo>
                      <a:pt x="317" y="402"/>
                    </a:lnTo>
                    <a:lnTo>
                      <a:pt x="321" y="396"/>
                    </a:lnTo>
                    <a:lnTo>
                      <a:pt x="330" y="396"/>
                    </a:lnTo>
                    <a:lnTo>
                      <a:pt x="339" y="396"/>
                    </a:lnTo>
                    <a:lnTo>
                      <a:pt x="340" y="392"/>
                    </a:lnTo>
                    <a:lnTo>
                      <a:pt x="342" y="388"/>
                    </a:lnTo>
                    <a:lnTo>
                      <a:pt x="346" y="383"/>
                    </a:lnTo>
                    <a:lnTo>
                      <a:pt x="350" y="379"/>
                    </a:lnTo>
                    <a:lnTo>
                      <a:pt x="350" y="362"/>
                    </a:lnTo>
                    <a:lnTo>
                      <a:pt x="350" y="350"/>
                    </a:lnTo>
                    <a:lnTo>
                      <a:pt x="355" y="345"/>
                    </a:lnTo>
                    <a:lnTo>
                      <a:pt x="363" y="342"/>
                    </a:lnTo>
                    <a:lnTo>
                      <a:pt x="371" y="339"/>
                    </a:lnTo>
                    <a:lnTo>
                      <a:pt x="379" y="338"/>
                    </a:lnTo>
                    <a:lnTo>
                      <a:pt x="379" y="329"/>
                    </a:lnTo>
                    <a:lnTo>
                      <a:pt x="379" y="321"/>
                    </a:lnTo>
                    <a:lnTo>
                      <a:pt x="384" y="317"/>
                    </a:lnTo>
                    <a:lnTo>
                      <a:pt x="392" y="313"/>
                    </a:lnTo>
                    <a:lnTo>
                      <a:pt x="400" y="310"/>
                    </a:lnTo>
                    <a:lnTo>
                      <a:pt x="408" y="309"/>
                    </a:lnTo>
                    <a:lnTo>
                      <a:pt x="408" y="300"/>
                    </a:lnTo>
                    <a:lnTo>
                      <a:pt x="408" y="292"/>
                    </a:lnTo>
                    <a:lnTo>
                      <a:pt x="417" y="292"/>
                    </a:lnTo>
                    <a:lnTo>
                      <a:pt x="426" y="292"/>
                    </a:lnTo>
                    <a:lnTo>
                      <a:pt x="426" y="275"/>
                    </a:lnTo>
                    <a:lnTo>
                      <a:pt x="426" y="263"/>
                    </a:lnTo>
                    <a:lnTo>
                      <a:pt x="427" y="258"/>
                    </a:lnTo>
                    <a:lnTo>
                      <a:pt x="429" y="255"/>
                    </a:lnTo>
                    <a:lnTo>
                      <a:pt x="434" y="252"/>
                    </a:lnTo>
                    <a:lnTo>
                      <a:pt x="438" y="251"/>
                    </a:lnTo>
                    <a:lnTo>
                      <a:pt x="447" y="251"/>
                    </a:lnTo>
                    <a:lnTo>
                      <a:pt x="456" y="251"/>
                    </a:lnTo>
                    <a:lnTo>
                      <a:pt x="457" y="247"/>
                    </a:lnTo>
                    <a:lnTo>
                      <a:pt x="459" y="242"/>
                    </a:lnTo>
                    <a:lnTo>
                      <a:pt x="463" y="238"/>
                    </a:lnTo>
                    <a:lnTo>
                      <a:pt x="467" y="234"/>
                    </a:lnTo>
                    <a:lnTo>
                      <a:pt x="467" y="217"/>
                    </a:lnTo>
                    <a:lnTo>
                      <a:pt x="467" y="205"/>
                    </a:lnTo>
                    <a:lnTo>
                      <a:pt x="473" y="200"/>
                    </a:lnTo>
                    <a:lnTo>
                      <a:pt x="480" y="197"/>
                    </a:lnTo>
                    <a:lnTo>
                      <a:pt x="488" y="194"/>
                    </a:lnTo>
                    <a:lnTo>
                      <a:pt x="496" y="193"/>
                    </a:lnTo>
                    <a:lnTo>
                      <a:pt x="496" y="184"/>
                    </a:lnTo>
                    <a:lnTo>
                      <a:pt x="496" y="176"/>
                    </a:lnTo>
                    <a:lnTo>
                      <a:pt x="502" y="171"/>
                    </a:lnTo>
                    <a:lnTo>
                      <a:pt x="509" y="168"/>
                    </a:lnTo>
                    <a:lnTo>
                      <a:pt x="517" y="165"/>
                    </a:lnTo>
                    <a:lnTo>
                      <a:pt x="525" y="164"/>
                    </a:lnTo>
                    <a:lnTo>
                      <a:pt x="525" y="155"/>
                    </a:lnTo>
                    <a:lnTo>
                      <a:pt x="525" y="147"/>
                    </a:lnTo>
                    <a:lnTo>
                      <a:pt x="531" y="142"/>
                    </a:lnTo>
                    <a:lnTo>
                      <a:pt x="538" y="139"/>
                    </a:lnTo>
                    <a:lnTo>
                      <a:pt x="546" y="136"/>
                    </a:lnTo>
                    <a:lnTo>
                      <a:pt x="554" y="135"/>
                    </a:lnTo>
                    <a:lnTo>
                      <a:pt x="554" y="118"/>
                    </a:lnTo>
                    <a:lnTo>
                      <a:pt x="554" y="105"/>
                    </a:lnTo>
                    <a:lnTo>
                      <a:pt x="563" y="105"/>
                    </a:lnTo>
                    <a:lnTo>
                      <a:pt x="572" y="105"/>
                    </a:lnTo>
                    <a:lnTo>
                      <a:pt x="573" y="101"/>
                    </a:lnTo>
                    <a:lnTo>
                      <a:pt x="575" y="96"/>
                    </a:lnTo>
                    <a:lnTo>
                      <a:pt x="579" y="92"/>
                    </a:lnTo>
                    <a:lnTo>
                      <a:pt x="584" y="87"/>
                    </a:lnTo>
                    <a:lnTo>
                      <a:pt x="584" y="71"/>
                    </a:lnTo>
                    <a:lnTo>
                      <a:pt x="584" y="58"/>
                    </a:lnTo>
                    <a:lnTo>
                      <a:pt x="590" y="54"/>
                    </a:lnTo>
                    <a:lnTo>
                      <a:pt x="597" y="50"/>
                    </a:lnTo>
                    <a:lnTo>
                      <a:pt x="605" y="48"/>
                    </a:lnTo>
                    <a:lnTo>
                      <a:pt x="613" y="47"/>
                    </a:lnTo>
                    <a:lnTo>
                      <a:pt x="613" y="38"/>
                    </a:lnTo>
                    <a:lnTo>
                      <a:pt x="613" y="29"/>
                    </a:lnTo>
                    <a:lnTo>
                      <a:pt x="623" y="30"/>
                    </a:lnTo>
                    <a:lnTo>
                      <a:pt x="632" y="30"/>
                    </a:lnTo>
                    <a:lnTo>
                      <a:pt x="636" y="29"/>
                    </a:lnTo>
                    <a:lnTo>
                      <a:pt x="640" y="27"/>
                    </a:lnTo>
                    <a:lnTo>
                      <a:pt x="642" y="23"/>
                    </a:lnTo>
                    <a:lnTo>
                      <a:pt x="643" y="18"/>
                    </a:lnTo>
                    <a:lnTo>
                      <a:pt x="652" y="18"/>
                    </a:lnTo>
                    <a:lnTo>
                      <a:pt x="664" y="18"/>
                    </a:lnTo>
                    <a:lnTo>
                      <a:pt x="676" y="18"/>
                    </a:lnTo>
                    <a:lnTo>
                      <a:pt x="689" y="18"/>
                    </a:lnTo>
                    <a:lnTo>
                      <a:pt x="689" y="9"/>
                    </a:lnTo>
                    <a:lnTo>
                      <a:pt x="689" y="0"/>
                    </a:lnTo>
                    <a:lnTo>
                      <a:pt x="715" y="0"/>
                    </a:lnTo>
                    <a:lnTo>
                      <a:pt x="742" y="0"/>
                    </a:lnTo>
                    <a:lnTo>
                      <a:pt x="769" y="0"/>
                    </a:lnTo>
                    <a:lnTo>
                      <a:pt x="795" y="0"/>
                    </a:lnTo>
                    <a:lnTo>
                      <a:pt x="822" y="0"/>
                    </a:lnTo>
                    <a:lnTo>
                      <a:pt x="849" y="0"/>
                    </a:lnTo>
                    <a:lnTo>
                      <a:pt x="877" y="0"/>
                    </a:lnTo>
                    <a:lnTo>
                      <a:pt x="906" y="0"/>
                    </a:lnTo>
                    <a:lnTo>
                      <a:pt x="906" y="9"/>
                    </a:lnTo>
                    <a:lnTo>
                      <a:pt x="906" y="18"/>
                    </a:lnTo>
                    <a:lnTo>
                      <a:pt x="922" y="16"/>
                    </a:lnTo>
                    <a:lnTo>
                      <a:pt x="941" y="15"/>
                    </a:lnTo>
                    <a:lnTo>
                      <a:pt x="950" y="16"/>
                    </a:lnTo>
                    <a:lnTo>
                      <a:pt x="957" y="18"/>
                    </a:lnTo>
                    <a:lnTo>
                      <a:pt x="960" y="20"/>
                    </a:lnTo>
                    <a:lnTo>
                      <a:pt x="962" y="22"/>
                    </a:lnTo>
                    <a:lnTo>
                      <a:pt x="963" y="26"/>
                    </a:lnTo>
                    <a:lnTo>
                      <a:pt x="964" y="29"/>
                    </a:lnTo>
                    <a:lnTo>
                      <a:pt x="973" y="29"/>
                    </a:lnTo>
                    <a:lnTo>
                      <a:pt x="985" y="29"/>
                    </a:lnTo>
                    <a:lnTo>
                      <a:pt x="997" y="29"/>
                    </a:lnTo>
                    <a:lnTo>
                      <a:pt x="1010" y="29"/>
                    </a:lnTo>
                    <a:lnTo>
                      <a:pt x="1010" y="38"/>
                    </a:lnTo>
                    <a:lnTo>
                      <a:pt x="1010" y="47"/>
                    </a:lnTo>
                    <a:lnTo>
                      <a:pt x="1027" y="45"/>
                    </a:lnTo>
                    <a:lnTo>
                      <a:pt x="1047" y="44"/>
                    </a:lnTo>
                    <a:lnTo>
                      <a:pt x="1055" y="45"/>
                    </a:lnTo>
                    <a:lnTo>
                      <a:pt x="1063" y="47"/>
                    </a:lnTo>
                    <a:lnTo>
                      <a:pt x="1065" y="49"/>
                    </a:lnTo>
                    <a:lnTo>
                      <a:pt x="1067" y="51"/>
                    </a:lnTo>
                    <a:lnTo>
                      <a:pt x="1069" y="55"/>
                    </a:lnTo>
                    <a:lnTo>
                      <a:pt x="1069" y="58"/>
                    </a:lnTo>
                    <a:lnTo>
                      <a:pt x="1078" y="58"/>
                    </a:lnTo>
                    <a:lnTo>
                      <a:pt x="1087" y="58"/>
                    </a:lnTo>
                    <a:lnTo>
                      <a:pt x="1098" y="58"/>
                    </a:lnTo>
                    <a:lnTo>
                      <a:pt x="1110" y="58"/>
                    </a:lnTo>
                    <a:lnTo>
                      <a:pt x="1110" y="67"/>
                    </a:lnTo>
                    <a:lnTo>
                      <a:pt x="1110" y="76"/>
                    </a:lnTo>
                    <a:lnTo>
                      <a:pt x="1129" y="74"/>
                    </a:lnTo>
                    <a:lnTo>
                      <a:pt x="1154" y="73"/>
                    </a:lnTo>
                    <a:lnTo>
                      <a:pt x="1166" y="74"/>
                    </a:lnTo>
                    <a:lnTo>
                      <a:pt x="1176" y="76"/>
                    </a:lnTo>
                    <a:lnTo>
                      <a:pt x="1180" y="78"/>
                    </a:lnTo>
                    <a:lnTo>
                      <a:pt x="1183" y="80"/>
                    </a:lnTo>
                    <a:lnTo>
                      <a:pt x="1185" y="84"/>
                    </a:lnTo>
                    <a:lnTo>
                      <a:pt x="1185" y="87"/>
                    </a:lnTo>
                    <a:lnTo>
                      <a:pt x="1199" y="87"/>
                    </a:lnTo>
                    <a:lnTo>
                      <a:pt x="1213" y="87"/>
                    </a:lnTo>
                    <a:lnTo>
                      <a:pt x="1228" y="87"/>
                    </a:lnTo>
                    <a:lnTo>
                      <a:pt x="1244" y="87"/>
                    </a:lnTo>
                    <a:lnTo>
                      <a:pt x="1244" y="96"/>
                    </a:lnTo>
                    <a:lnTo>
                      <a:pt x="1244" y="105"/>
                    </a:lnTo>
                    <a:lnTo>
                      <a:pt x="1261" y="103"/>
                    </a:lnTo>
                    <a:lnTo>
                      <a:pt x="1280" y="102"/>
                    </a:lnTo>
                    <a:lnTo>
                      <a:pt x="1289" y="103"/>
                    </a:lnTo>
                    <a:lnTo>
                      <a:pt x="1296" y="105"/>
                    </a:lnTo>
                    <a:lnTo>
                      <a:pt x="1298" y="107"/>
                    </a:lnTo>
                    <a:lnTo>
                      <a:pt x="1301" y="109"/>
                    </a:lnTo>
                    <a:lnTo>
                      <a:pt x="1302" y="114"/>
                    </a:lnTo>
                    <a:lnTo>
                      <a:pt x="1302" y="117"/>
                    </a:lnTo>
                    <a:lnTo>
                      <a:pt x="1311" y="117"/>
                    </a:lnTo>
                    <a:lnTo>
                      <a:pt x="1321" y="117"/>
                    </a:lnTo>
                    <a:lnTo>
                      <a:pt x="1331" y="117"/>
                    </a:lnTo>
                    <a:lnTo>
                      <a:pt x="1344" y="117"/>
                    </a:lnTo>
                    <a:lnTo>
                      <a:pt x="1344" y="126"/>
                    </a:lnTo>
                    <a:lnTo>
                      <a:pt x="1344" y="135"/>
                    </a:lnTo>
                    <a:lnTo>
                      <a:pt x="1361" y="134"/>
                    </a:lnTo>
                    <a:lnTo>
                      <a:pt x="1380" y="132"/>
                    </a:lnTo>
                    <a:lnTo>
                      <a:pt x="1388" y="133"/>
                    </a:lnTo>
                    <a:lnTo>
                      <a:pt x="1396" y="135"/>
                    </a:lnTo>
                    <a:lnTo>
                      <a:pt x="1398" y="137"/>
                    </a:lnTo>
                    <a:lnTo>
                      <a:pt x="1400" y="139"/>
                    </a:lnTo>
                    <a:lnTo>
                      <a:pt x="1402" y="143"/>
                    </a:lnTo>
                    <a:lnTo>
                      <a:pt x="1402" y="147"/>
                    </a:lnTo>
                    <a:lnTo>
                      <a:pt x="1415" y="147"/>
                    </a:lnTo>
                    <a:lnTo>
                      <a:pt x="1429" y="147"/>
                    </a:lnTo>
                    <a:lnTo>
                      <a:pt x="1444" y="147"/>
                    </a:lnTo>
                    <a:lnTo>
                      <a:pt x="1460" y="147"/>
                    </a:lnTo>
                    <a:lnTo>
                      <a:pt x="1460" y="155"/>
                    </a:lnTo>
                    <a:lnTo>
                      <a:pt x="1460" y="164"/>
                    </a:lnTo>
                    <a:lnTo>
                      <a:pt x="1477" y="163"/>
                    </a:lnTo>
                    <a:lnTo>
                      <a:pt x="1497" y="161"/>
                    </a:lnTo>
                    <a:lnTo>
                      <a:pt x="1505" y="162"/>
                    </a:lnTo>
                    <a:lnTo>
                      <a:pt x="1513" y="164"/>
                    </a:lnTo>
                    <a:lnTo>
                      <a:pt x="1515" y="166"/>
                    </a:lnTo>
                    <a:lnTo>
                      <a:pt x="1517" y="168"/>
                    </a:lnTo>
                    <a:lnTo>
                      <a:pt x="1519" y="172"/>
                    </a:lnTo>
                    <a:lnTo>
                      <a:pt x="1519" y="176"/>
                    </a:lnTo>
                    <a:lnTo>
                      <a:pt x="1532" y="176"/>
                    </a:lnTo>
                    <a:lnTo>
                      <a:pt x="1548" y="176"/>
                    </a:lnTo>
                    <a:lnTo>
                      <a:pt x="1548" y="184"/>
                    </a:lnTo>
                    <a:lnTo>
                      <a:pt x="1548" y="193"/>
                    </a:lnTo>
                    <a:lnTo>
                      <a:pt x="1565" y="192"/>
                    </a:lnTo>
                    <a:lnTo>
                      <a:pt x="1584" y="190"/>
                    </a:lnTo>
                    <a:lnTo>
                      <a:pt x="1592" y="191"/>
                    </a:lnTo>
                    <a:lnTo>
                      <a:pt x="1600" y="193"/>
                    </a:lnTo>
                    <a:lnTo>
                      <a:pt x="1602" y="195"/>
                    </a:lnTo>
                    <a:lnTo>
                      <a:pt x="1605" y="198"/>
                    </a:lnTo>
                    <a:lnTo>
                      <a:pt x="1606" y="201"/>
                    </a:lnTo>
                    <a:lnTo>
                      <a:pt x="1606" y="205"/>
                    </a:lnTo>
                    <a:lnTo>
                      <a:pt x="1619" y="205"/>
                    </a:lnTo>
                    <a:lnTo>
                      <a:pt x="1633" y="205"/>
                    </a:lnTo>
                    <a:lnTo>
                      <a:pt x="1649" y="205"/>
                    </a:lnTo>
                    <a:lnTo>
                      <a:pt x="1665" y="205"/>
                    </a:lnTo>
                    <a:lnTo>
                      <a:pt x="1665" y="213"/>
                    </a:lnTo>
                    <a:lnTo>
                      <a:pt x="1665" y="222"/>
                    </a:lnTo>
                    <a:lnTo>
                      <a:pt x="1680" y="221"/>
                    </a:lnTo>
                    <a:lnTo>
                      <a:pt x="1695" y="221"/>
                    </a:lnTo>
                    <a:lnTo>
                      <a:pt x="1702" y="222"/>
                    </a:lnTo>
                    <a:lnTo>
                      <a:pt x="1707" y="224"/>
                    </a:lnTo>
                    <a:lnTo>
                      <a:pt x="1709" y="226"/>
                    </a:lnTo>
                    <a:lnTo>
                      <a:pt x="1711" y="228"/>
                    </a:lnTo>
                    <a:lnTo>
                      <a:pt x="1711" y="231"/>
                    </a:lnTo>
                    <a:lnTo>
                      <a:pt x="1712" y="234"/>
                    </a:lnTo>
                    <a:lnTo>
                      <a:pt x="1725" y="234"/>
                    </a:lnTo>
                    <a:lnTo>
                      <a:pt x="1739" y="234"/>
                    </a:lnTo>
                    <a:lnTo>
                      <a:pt x="1753" y="234"/>
                    </a:lnTo>
                    <a:lnTo>
                      <a:pt x="1770" y="234"/>
                    </a:lnTo>
                    <a:lnTo>
                      <a:pt x="1770" y="242"/>
                    </a:lnTo>
                    <a:lnTo>
                      <a:pt x="1770" y="251"/>
                    </a:lnTo>
                    <a:lnTo>
                      <a:pt x="1786" y="250"/>
                    </a:lnTo>
                    <a:lnTo>
                      <a:pt x="1806" y="248"/>
                    </a:lnTo>
                    <a:lnTo>
                      <a:pt x="1815" y="249"/>
                    </a:lnTo>
                    <a:lnTo>
                      <a:pt x="1822" y="251"/>
                    </a:lnTo>
                    <a:lnTo>
                      <a:pt x="1825" y="253"/>
                    </a:lnTo>
                    <a:lnTo>
                      <a:pt x="1827" y="256"/>
                    </a:lnTo>
                    <a:lnTo>
                      <a:pt x="1828" y="259"/>
                    </a:lnTo>
                    <a:lnTo>
                      <a:pt x="1829" y="263"/>
                    </a:lnTo>
                    <a:lnTo>
                      <a:pt x="1846" y="263"/>
                    </a:lnTo>
                    <a:lnTo>
                      <a:pt x="1864" y="263"/>
                    </a:lnTo>
                    <a:lnTo>
                      <a:pt x="1881" y="263"/>
                    </a:lnTo>
                    <a:lnTo>
                      <a:pt x="1899" y="263"/>
                    </a:lnTo>
                    <a:lnTo>
                      <a:pt x="1899" y="271"/>
                    </a:lnTo>
                    <a:lnTo>
                      <a:pt x="1899" y="280"/>
                    </a:lnTo>
                    <a:lnTo>
                      <a:pt x="1915" y="279"/>
                    </a:lnTo>
                    <a:lnTo>
                      <a:pt x="1934" y="277"/>
                    </a:lnTo>
                    <a:lnTo>
                      <a:pt x="1944" y="278"/>
                    </a:lnTo>
                    <a:lnTo>
                      <a:pt x="1951" y="280"/>
                    </a:lnTo>
                    <a:lnTo>
                      <a:pt x="1954" y="282"/>
                    </a:lnTo>
                    <a:lnTo>
                      <a:pt x="1956" y="285"/>
                    </a:lnTo>
                    <a:lnTo>
                      <a:pt x="1957" y="288"/>
                    </a:lnTo>
                    <a:lnTo>
                      <a:pt x="1958" y="292"/>
                    </a:lnTo>
                    <a:lnTo>
                      <a:pt x="1967" y="292"/>
                    </a:lnTo>
                    <a:lnTo>
                      <a:pt x="1979" y="292"/>
                    </a:lnTo>
                    <a:lnTo>
                      <a:pt x="1991" y="292"/>
                    </a:lnTo>
                    <a:lnTo>
                      <a:pt x="2004" y="292"/>
                    </a:lnTo>
                    <a:lnTo>
                      <a:pt x="2004" y="300"/>
                    </a:lnTo>
                    <a:lnTo>
                      <a:pt x="2004" y="309"/>
                    </a:lnTo>
                    <a:lnTo>
                      <a:pt x="2021" y="308"/>
                    </a:lnTo>
                    <a:lnTo>
                      <a:pt x="2040" y="306"/>
                    </a:lnTo>
                    <a:lnTo>
                      <a:pt x="2048" y="307"/>
                    </a:lnTo>
                    <a:lnTo>
                      <a:pt x="2056" y="309"/>
                    </a:lnTo>
                    <a:lnTo>
                      <a:pt x="2058" y="311"/>
                    </a:lnTo>
                    <a:lnTo>
                      <a:pt x="2060" y="314"/>
                    </a:lnTo>
                    <a:lnTo>
                      <a:pt x="2062" y="317"/>
                    </a:lnTo>
                    <a:lnTo>
                      <a:pt x="2062" y="321"/>
                    </a:lnTo>
                    <a:lnTo>
                      <a:pt x="2071" y="321"/>
                    </a:lnTo>
                    <a:lnTo>
                      <a:pt x="2080" y="321"/>
                    </a:lnTo>
                    <a:lnTo>
                      <a:pt x="2091" y="321"/>
                    </a:lnTo>
                    <a:lnTo>
                      <a:pt x="2104" y="321"/>
                    </a:lnTo>
                    <a:lnTo>
                      <a:pt x="2104" y="329"/>
                    </a:lnTo>
                    <a:lnTo>
                      <a:pt x="2104" y="338"/>
                    </a:lnTo>
                    <a:lnTo>
                      <a:pt x="2112" y="338"/>
                    </a:lnTo>
                    <a:lnTo>
                      <a:pt x="2121" y="338"/>
                    </a:lnTo>
                    <a:lnTo>
                      <a:pt x="2122" y="334"/>
                    </a:lnTo>
                    <a:lnTo>
                      <a:pt x="2125" y="329"/>
                    </a:lnTo>
                    <a:lnTo>
                      <a:pt x="2129" y="325"/>
                    </a:lnTo>
                    <a:lnTo>
                      <a:pt x="2133" y="321"/>
                    </a:lnTo>
                    <a:lnTo>
                      <a:pt x="2133" y="329"/>
                    </a:lnTo>
                    <a:lnTo>
                      <a:pt x="2133" y="338"/>
                    </a:lnTo>
                    <a:lnTo>
                      <a:pt x="2147" y="338"/>
                    </a:lnTo>
                    <a:lnTo>
                      <a:pt x="2163" y="337"/>
                    </a:lnTo>
                    <a:lnTo>
                      <a:pt x="2169" y="338"/>
                    </a:lnTo>
                    <a:lnTo>
                      <a:pt x="2174" y="341"/>
                    </a:lnTo>
                    <a:lnTo>
                      <a:pt x="2176" y="342"/>
                    </a:lnTo>
                    <a:lnTo>
                      <a:pt x="2178" y="344"/>
                    </a:lnTo>
                    <a:lnTo>
                      <a:pt x="2179" y="347"/>
                    </a:lnTo>
                    <a:lnTo>
                      <a:pt x="2179" y="350"/>
                    </a:lnTo>
                    <a:lnTo>
                      <a:pt x="2192" y="350"/>
                    </a:lnTo>
                    <a:lnTo>
                      <a:pt x="2208" y="350"/>
                    </a:lnTo>
                    <a:lnTo>
                      <a:pt x="2208" y="358"/>
                    </a:lnTo>
                    <a:lnTo>
                      <a:pt x="2208" y="367"/>
                    </a:lnTo>
                    <a:lnTo>
                      <a:pt x="2227" y="366"/>
                    </a:lnTo>
                    <a:lnTo>
                      <a:pt x="2251" y="364"/>
                    </a:lnTo>
                    <a:lnTo>
                      <a:pt x="2261" y="365"/>
                    </a:lnTo>
                    <a:lnTo>
                      <a:pt x="2271" y="367"/>
                    </a:lnTo>
                    <a:lnTo>
                      <a:pt x="2274" y="369"/>
                    </a:lnTo>
                    <a:lnTo>
                      <a:pt x="2277" y="372"/>
                    </a:lnTo>
                    <a:lnTo>
                      <a:pt x="2278" y="375"/>
                    </a:lnTo>
                    <a:lnTo>
                      <a:pt x="2279" y="379"/>
                    </a:lnTo>
                    <a:lnTo>
                      <a:pt x="2292" y="379"/>
                    </a:lnTo>
                    <a:lnTo>
                      <a:pt x="2306" y="379"/>
                    </a:lnTo>
                    <a:lnTo>
                      <a:pt x="2321" y="379"/>
                    </a:lnTo>
                    <a:lnTo>
                      <a:pt x="2337" y="379"/>
                    </a:lnTo>
                    <a:lnTo>
                      <a:pt x="2337" y="388"/>
                    </a:lnTo>
                    <a:lnTo>
                      <a:pt x="2337" y="396"/>
                    </a:lnTo>
                    <a:lnTo>
                      <a:pt x="2353" y="395"/>
                    </a:lnTo>
                    <a:lnTo>
                      <a:pt x="2373" y="393"/>
                    </a:lnTo>
                    <a:lnTo>
                      <a:pt x="2381" y="394"/>
                    </a:lnTo>
                    <a:lnTo>
                      <a:pt x="2388" y="396"/>
                    </a:lnTo>
                    <a:lnTo>
                      <a:pt x="2391" y="398"/>
                    </a:lnTo>
                    <a:lnTo>
                      <a:pt x="2393" y="401"/>
                    </a:lnTo>
                    <a:lnTo>
                      <a:pt x="2396" y="404"/>
                    </a:lnTo>
                    <a:lnTo>
                      <a:pt x="2396" y="408"/>
                    </a:lnTo>
                    <a:lnTo>
                      <a:pt x="2408" y="408"/>
                    </a:lnTo>
                    <a:lnTo>
                      <a:pt x="2425" y="408"/>
                    </a:lnTo>
                    <a:lnTo>
                      <a:pt x="2425" y="417"/>
                    </a:lnTo>
                    <a:lnTo>
                      <a:pt x="2425" y="425"/>
                    </a:lnTo>
                    <a:lnTo>
                      <a:pt x="2434" y="425"/>
                    </a:lnTo>
                    <a:lnTo>
                      <a:pt x="2443" y="425"/>
                    </a:lnTo>
                    <a:lnTo>
                      <a:pt x="2443" y="421"/>
                    </a:lnTo>
                    <a:lnTo>
                      <a:pt x="2446" y="417"/>
                    </a:lnTo>
                    <a:lnTo>
                      <a:pt x="2450" y="412"/>
                    </a:lnTo>
                    <a:lnTo>
                      <a:pt x="2454" y="408"/>
                    </a:lnTo>
                    <a:lnTo>
                      <a:pt x="2454" y="417"/>
                    </a:lnTo>
                    <a:lnTo>
                      <a:pt x="2454" y="425"/>
                    </a:lnTo>
                    <a:lnTo>
                      <a:pt x="2469" y="425"/>
                    </a:lnTo>
                    <a:lnTo>
                      <a:pt x="2484" y="424"/>
                    </a:lnTo>
                    <a:lnTo>
                      <a:pt x="2490" y="426"/>
                    </a:lnTo>
                    <a:lnTo>
                      <a:pt x="2496" y="428"/>
                    </a:lnTo>
                    <a:lnTo>
                      <a:pt x="2498" y="429"/>
                    </a:lnTo>
                    <a:lnTo>
                      <a:pt x="2499" y="431"/>
                    </a:lnTo>
                    <a:lnTo>
                      <a:pt x="2500" y="434"/>
                    </a:lnTo>
                    <a:lnTo>
                      <a:pt x="2501" y="437"/>
                    </a:lnTo>
                    <a:lnTo>
                      <a:pt x="2509" y="437"/>
                    </a:lnTo>
                    <a:lnTo>
                      <a:pt x="2519" y="437"/>
                    </a:lnTo>
                    <a:lnTo>
                      <a:pt x="2529" y="437"/>
                    </a:lnTo>
                    <a:lnTo>
                      <a:pt x="2541" y="437"/>
                    </a:lnTo>
                    <a:lnTo>
                      <a:pt x="2541" y="446"/>
                    </a:lnTo>
                    <a:lnTo>
                      <a:pt x="2541" y="454"/>
                    </a:lnTo>
                    <a:lnTo>
                      <a:pt x="2561" y="453"/>
                    </a:lnTo>
                    <a:lnTo>
                      <a:pt x="2586" y="451"/>
                    </a:lnTo>
                    <a:lnTo>
                      <a:pt x="2598" y="452"/>
                    </a:lnTo>
                    <a:lnTo>
                      <a:pt x="2608" y="454"/>
                    </a:lnTo>
                    <a:lnTo>
                      <a:pt x="2612" y="456"/>
                    </a:lnTo>
                    <a:lnTo>
                      <a:pt x="2615" y="459"/>
                    </a:lnTo>
                    <a:lnTo>
                      <a:pt x="2617" y="462"/>
                    </a:lnTo>
                    <a:lnTo>
                      <a:pt x="2618" y="466"/>
                    </a:lnTo>
                    <a:lnTo>
                      <a:pt x="2631" y="466"/>
                    </a:lnTo>
                    <a:lnTo>
                      <a:pt x="2644" y="466"/>
                    </a:lnTo>
                    <a:lnTo>
                      <a:pt x="2659" y="466"/>
                    </a:lnTo>
                    <a:lnTo>
                      <a:pt x="2676" y="466"/>
                    </a:lnTo>
                    <a:lnTo>
                      <a:pt x="2676" y="475"/>
                    </a:lnTo>
                    <a:lnTo>
                      <a:pt x="2676" y="484"/>
                    </a:lnTo>
                    <a:lnTo>
                      <a:pt x="2689" y="484"/>
                    </a:lnTo>
                    <a:lnTo>
                      <a:pt x="2704" y="484"/>
                    </a:lnTo>
                    <a:lnTo>
                      <a:pt x="2709" y="485"/>
                    </a:lnTo>
                    <a:lnTo>
                      <a:pt x="2713" y="487"/>
                    </a:lnTo>
                    <a:lnTo>
                      <a:pt x="2715" y="488"/>
                    </a:lnTo>
                    <a:lnTo>
                      <a:pt x="2716" y="490"/>
                    </a:lnTo>
                    <a:lnTo>
                      <a:pt x="2717" y="493"/>
                    </a:lnTo>
                    <a:lnTo>
                      <a:pt x="2717" y="496"/>
                    </a:lnTo>
                    <a:lnTo>
                      <a:pt x="2727" y="496"/>
                    </a:lnTo>
                    <a:lnTo>
                      <a:pt x="2738" y="496"/>
                    </a:lnTo>
                    <a:lnTo>
                      <a:pt x="2751" y="496"/>
                    </a:lnTo>
                    <a:lnTo>
                      <a:pt x="2764" y="496"/>
                    </a:lnTo>
                    <a:lnTo>
                      <a:pt x="2764" y="505"/>
                    </a:lnTo>
                    <a:lnTo>
                      <a:pt x="2764" y="513"/>
                    </a:lnTo>
                    <a:lnTo>
                      <a:pt x="2780" y="512"/>
                    </a:lnTo>
                    <a:lnTo>
                      <a:pt x="2799" y="510"/>
                    </a:lnTo>
                    <a:lnTo>
                      <a:pt x="2808" y="511"/>
                    </a:lnTo>
                    <a:lnTo>
                      <a:pt x="2815" y="513"/>
                    </a:lnTo>
                    <a:lnTo>
                      <a:pt x="2818" y="515"/>
                    </a:lnTo>
                    <a:lnTo>
                      <a:pt x="2820" y="518"/>
                    </a:lnTo>
                    <a:lnTo>
                      <a:pt x="2821" y="521"/>
                    </a:lnTo>
                    <a:lnTo>
                      <a:pt x="2822" y="525"/>
                    </a:lnTo>
                    <a:lnTo>
                      <a:pt x="2800" y="525"/>
                    </a:lnTo>
                    <a:lnTo>
                      <a:pt x="2778" y="525"/>
                    </a:lnTo>
                    <a:lnTo>
                      <a:pt x="2756" y="525"/>
                    </a:lnTo>
                    <a:lnTo>
                      <a:pt x="2735" y="525"/>
                    </a:lnTo>
                    <a:lnTo>
                      <a:pt x="2735" y="534"/>
                    </a:lnTo>
                    <a:lnTo>
                      <a:pt x="2735" y="542"/>
                    </a:lnTo>
                    <a:lnTo>
                      <a:pt x="2726" y="542"/>
                    </a:lnTo>
                    <a:lnTo>
                      <a:pt x="2717" y="542"/>
                    </a:lnTo>
                    <a:lnTo>
                      <a:pt x="2717" y="534"/>
                    </a:lnTo>
                    <a:lnTo>
                      <a:pt x="2717" y="525"/>
                    </a:lnTo>
                    <a:lnTo>
                      <a:pt x="2705" y="525"/>
                    </a:lnTo>
                    <a:lnTo>
                      <a:pt x="2694" y="525"/>
                    </a:lnTo>
                    <a:lnTo>
                      <a:pt x="2684" y="525"/>
                    </a:lnTo>
                    <a:lnTo>
                      <a:pt x="2676" y="525"/>
                    </a:lnTo>
                    <a:lnTo>
                      <a:pt x="2676" y="534"/>
                    </a:lnTo>
                    <a:lnTo>
                      <a:pt x="2676" y="542"/>
                    </a:lnTo>
                    <a:lnTo>
                      <a:pt x="2659" y="542"/>
                    </a:lnTo>
                    <a:lnTo>
                      <a:pt x="2647" y="542"/>
                    </a:lnTo>
                    <a:lnTo>
                      <a:pt x="2647" y="534"/>
                    </a:lnTo>
                    <a:lnTo>
                      <a:pt x="2647" y="525"/>
                    </a:lnTo>
                    <a:lnTo>
                      <a:pt x="2626" y="525"/>
                    </a:lnTo>
                    <a:lnTo>
                      <a:pt x="2607" y="525"/>
                    </a:lnTo>
                    <a:lnTo>
                      <a:pt x="2589" y="525"/>
                    </a:lnTo>
                    <a:lnTo>
                      <a:pt x="2571" y="525"/>
                    </a:lnTo>
                    <a:lnTo>
                      <a:pt x="2567" y="529"/>
                    </a:lnTo>
                    <a:lnTo>
                      <a:pt x="2563" y="534"/>
                    </a:lnTo>
                    <a:lnTo>
                      <a:pt x="2561" y="538"/>
                    </a:lnTo>
                    <a:lnTo>
                      <a:pt x="2560" y="542"/>
                    </a:lnTo>
                    <a:lnTo>
                      <a:pt x="2560" y="534"/>
                    </a:lnTo>
                    <a:lnTo>
                      <a:pt x="2560" y="525"/>
                    </a:lnTo>
                    <a:lnTo>
                      <a:pt x="2524" y="525"/>
                    </a:lnTo>
                    <a:lnTo>
                      <a:pt x="2490" y="525"/>
                    </a:lnTo>
                    <a:lnTo>
                      <a:pt x="2457" y="525"/>
                    </a:lnTo>
                    <a:lnTo>
                      <a:pt x="2425" y="525"/>
                    </a:lnTo>
                    <a:lnTo>
                      <a:pt x="2425" y="534"/>
                    </a:lnTo>
                    <a:lnTo>
                      <a:pt x="2425" y="542"/>
                    </a:lnTo>
                    <a:lnTo>
                      <a:pt x="2408" y="542"/>
                    </a:lnTo>
                    <a:lnTo>
                      <a:pt x="2396" y="542"/>
                    </a:lnTo>
                    <a:lnTo>
                      <a:pt x="2396" y="534"/>
                    </a:lnTo>
                    <a:lnTo>
                      <a:pt x="2396" y="525"/>
                    </a:lnTo>
                    <a:lnTo>
                      <a:pt x="2383" y="525"/>
                    </a:lnTo>
                    <a:lnTo>
                      <a:pt x="2373" y="525"/>
                    </a:lnTo>
                    <a:lnTo>
                      <a:pt x="2363" y="525"/>
                    </a:lnTo>
                    <a:lnTo>
                      <a:pt x="2354" y="525"/>
                    </a:lnTo>
                    <a:lnTo>
                      <a:pt x="2354" y="534"/>
                    </a:lnTo>
                    <a:lnTo>
                      <a:pt x="2354" y="542"/>
                    </a:lnTo>
                    <a:lnTo>
                      <a:pt x="2346" y="542"/>
                    </a:lnTo>
                    <a:lnTo>
                      <a:pt x="2337" y="542"/>
                    </a:lnTo>
                    <a:lnTo>
                      <a:pt x="2337" y="534"/>
                    </a:lnTo>
                    <a:lnTo>
                      <a:pt x="2337" y="525"/>
                    </a:lnTo>
                    <a:lnTo>
                      <a:pt x="2299" y="525"/>
                    </a:lnTo>
                    <a:lnTo>
                      <a:pt x="2262" y="525"/>
                    </a:lnTo>
                    <a:lnTo>
                      <a:pt x="2226" y="525"/>
                    </a:lnTo>
                    <a:lnTo>
                      <a:pt x="2191" y="525"/>
                    </a:lnTo>
                    <a:lnTo>
                      <a:pt x="2187" y="529"/>
                    </a:lnTo>
                    <a:lnTo>
                      <a:pt x="2183" y="534"/>
                    </a:lnTo>
                    <a:lnTo>
                      <a:pt x="2180" y="538"/>
                    </a:lnTo>
                    <a:lnTo>
                      <a:pt x="2179" y="542"/>
                    </a:lnTo>
                    <a:lnTo>
                      <a:pt x="2179" y="534"/>
                    </a:lnTo>
                    <a:lnTo>
                      <a:pt x="2179" y="525"/>
                    </a:lnTo>
                    <a:lnTo>
                      <a:pt x="2097" y="525"/>
                    </a:lnTo>
                    <a:lnTo>
                      <a:pt x="2013" y="525"/>
                    </a:lnTo>
                    <a:lnTo>
                      <a:pt x="1929" y="525"/>
                    </a:lnTo>
                    <a:lnTo>
                      <a:pt x="1847" y="525"/>
                    </a:lnTo>
                    <a:lnTo>
                      <a:pt x="1764" y="525"/>
                    </a:lnTo>
                    <a:lnTo>
                      <a:pt x="1682" y="525"/>
                    </a:lnTo>
                    <a:lnTo>
                      <a:pt x="1600" y="525"/>
                    </a:lnTo>
                    <a:lnTo>
                      <a:pt x="1519" y="525"/>
                    </a:lnTo>
                    <a:lnTo>
                      <a:pt x="1515" y="529"/>
                    </a:lnTo>
                    <a:lnTo>
                      <a:pt x="1511" y="534"/>
                    </a:lnTo>
                    <a:lnTo>
                      <a:pt x="1509" y="538"/>
                    </a:lnTo>
                    <a:lnTo>
                      <a:pt x="1508" y="542"/>
                    </a:lnTo>
                    <a:lnTo>
                      <a:pt x="1508" y="534"/>
                    </a:lnTo>
                    <a:lnTo>
                      <a:pt x="1508" y="525"/>
                    </a:lnTo>
                    <a:lnTo>
                      <a:pt x="1451" y="525"/>
                    </a:lnTo>
                    <a:lnTo>
                      <a:pt x="1396" y="525"/>
                    </a:lnTo>
                    <a:lnTo>
                      <a:pt x="1340" y="525"/>
                    </a:lnTo>
                    <a:lnTo>
                      <a:pt x="1284" y="525"/>
                    </a:lnTo>
                    <a:lnTo>
                      <a:pt x="1228" y="525"/>
                    </a:lnTo>
                    <a:lnTo>
                      <a:pt x="1171" y="525"/>
                    </a:lnTo>
                    <a:lnTo>
                      <a:pt x="1116" y="525"/>
                    </a:lnTo>
                    <a:lnTo>
                      <a:pt x="1060" y="525"/>
                    </a:lnTo>
                    <a:lnTo>
                      <a:pt x="1004" y="525"/>
                    </a:lnTo>
                    <a:lnTo>
                      <a:pt x="948" y="525"/>
                    </a:lnTo>
                    <a:lnTo>
                      <a:pt x="893" y="525"/>
                    </a:lnTo>
                    <a:lnTo>
                      <a:pt x="836" y="525"/>
                    </a:lnTo>
                    <a:lnTo>
                      <a:pt x="781" y="525"/>
                    </a:lnTo>
                    <a:lnTo>
                      <a:pt x="724" y="525"/>
                    </a:lnTo>
                    <a:lnTo>
                      <a:pt x="669" y="525"/>
                    </a:lnTo>
                    <a:lnTo>
                      <a:pt x="613" y="525"/>
                    </a:lnTo>
                    <a:lnTo>
                      <a:pt x="613" y="534"/>
                    </a:lnTo>
                    <a:lnTo>
                      <a:pt x="613" y="542"/>
                    </a:lnTo>
                    <a:lnTo>
                      <a:pt x="597" y="542"/>
                    </a:lnTo>
                    <a:lnTo>
                      <a:pt x="584" y="542"/>
                    </a:lnTo>
                    <a:lnTo>
                      <a:pt x="584" y="562"/>
                    </a:lnTo>
                    <a:lnTo>
                      <a:pt x="584" y="582"/>
                    </a:lnTo>
                    <a:lnTo>
                      <a:pt x="584" y="601"/>
                    </a:lnTo>
                    <a:lnTo>
                      <a:pt x="584" y="621"/>
                    </a:lnTo>
                    <a:lnTo>
                      <a:pt x="584" y="640"/>
                    </a:lnTo>
                    <a:lnTo>
                      <a:pt x="584" y="660"/>
                    </a:lnTo>
                    <a:lnTo>
                      <a:pt x="584" y="679"/>
                    </a:lnTo>
                    <a:lnTo>
                      <a:pt x="584" y="699"/>
                    </a:lnTo>
                    <a:lnTo>
                      <a:pt x="575" y="699"/>
                    </a:lnTo>
                    <a:lnTo>
                      <a:pt x="572" y="699"/>
                    </a:lnTo>
                    <a:lnTo>
                      <a:pt x="573" y="703"/>
                    </a:lnTo>
                    <a:lnTo>
                      <a:pt x="575" y="708"/>
                    </a:lnTo>
                    <a:lnTo>
                      <a:pt x="579" y="712"/>
                    </a:lnTo>
                    <a:lnTo>
                      <a:pt x="584" y="716"/>
                    </a:lnTo>
                    <a:lnTo>
                      <a:pt x="584" y="736"/>
                    </a:lnTo>
                    <a:lnTo>
                      <a:pt x="584" y="756"/>
                    </a:lnTo>
                    <a:lnTo>
                      <a:pt x="584" y="775"/>
                    </a:lnTo>
                    <a:lnTo>
                      <a:pt x="584" y="795"/>
                    </a:lnTo>
                    <a:lnTo>
                      <a:pt x="584" y="815"/>
                    </a:lnTo>
                    <a:lnTo>
                      <a:pt x="584" y="834"/>
                    </a:lnTo>
                    <a:lnTo>
                      <a:pt x="584" y="855"/>
                    </a:lnTo>
                    <a:lnTo>
                      <a:pt x="584" y="874"/>
                    </a:lnTo>
                    <a:lnTo>
                      <a:pt x="575" y="874"/>
                    </a:lnTo>
                    <a:lnTo>
                      <a:pt x="572" y="874"/>
                    </a:lnTo>
                    <a:lnTo>
                      <a:pt x="572" y="883"/>
                    </a:lnTo>
                    <a:lnTo>
                      <a:pt x="572" y="892"/>
                    </a:lnTo>
                    <a:lnTo>
                      <a:pt x="563" y="892"/>
                    </a:lnTo>
                    <a:lnTo>
                      <a:pt x="554" y="8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73" name="Freeform 1413"/>
              <p:cNvSpPr>
                <a:spLocks/>
              </p:cNvSpPr>
              <p:nvPr/>
            </p:nvSpPr>
            <p:spPr bwMode="auto">
              <a:xfrm>
                <a:off x="1279" y="389"/>
                <a:ext cx="69" cy="20"/>
              </a:xfrm>
              <a:custGeom>
                <a:avLst/>
                <a:gdLst/>
                <a:ahLst/>
                <a:cxnLst>
                  <a:cxn ang="0">
                    <a:pos x="2163" y="775"/>
                  </a:cxn>
                  <a:cxn ang="0">
                    <a:pos x="2175" y="556"/>
                  </a:cxn>
                  <a:cxn ang="0">
                    <a:pos x="2134" y="513"/>
                  </a:cxn>
                  <a:cxn ang="0">
                    <a:pos x="1524" y="513"/>
                  </a:cxn>
                  <a:cxn ang="0">
                    <a:pos x="1038" y="513"/>
                  </a:cxn>
                  <a:cxn ang="0">
                    <a:pos x="556" y="505"/>
                  </a:cxn>
                  <a:cxn ang="0">
                    <a:pos x="450" y="513"/>
                  </a:cxn>
                  <a:cxn ang="0">
                    <a:pos x="352" y="505"/>
                  </a:cxn>
                  <a:cxn ang="0">
                    <a:pos x="322" y="513"/>
                  </a:cxn>
                  <a:cxn ang="0">
                    <a:pos x="205" y="505"/>
                  </a:cxn>
                  <a:cxn ang="0">
                    <a:pos x="0" y="513"/>
                  </a:cxn>
                  <a:cxn ang="0">
                    <a:pos x="58" y="468"/>
                  </a:cxn>
                  <a:cxn ang="0">
                    <a:pos x="135" y="455"/>
                  </a:cxn>
                  <a:cxn ang="0">
                    <a:pos x="205" y="431"/>
                  </a:cxn>
                  <a:cxn ang="0">
                    <a:pos x="307" y="408"/>
                  </a:cxn>
                  <a:cxn ang="0">
                    <a:pos x="397" y="379"/>
                  </a:cxn>
                  <a:cxn ang="0">
                    <a:pos x="457" y="367"/>
                  </a:cxn>
                  <a:cxn ang="0">
                    <a:pos x="534" y="346"/>
                  </a:cxn>
                  <a:cxn ang="0">
                    <a:pos x="585" y="321"/>
                  </a:cxn>
                  <a:cxn ang="0">
                    <a:pos x="652" y="309"/>
                  </a:cxn>
                  <a:cxn ang="0">
                    <a:pos x="736" y="289"/>
                  </a:cxn>
                  <a:cxn ang="0">
                    <a:pos x="819" y="271"/>
                  </a:cxn>
                  <a:cxn ang="0">
                    <a:pos x="883" y="251"/>
                  </a:cxn>
                  <a:cxn ang="0">
                    <a:pos x="943" y="247"/>
                  </a:cxn>
                  <a:cxn ang="0">
                    <a:pos x="977" y="222"/>
                  </a:cxn>
                  <a:cxn ang="0">
                    <a:pos x="1080" y="204"/>
                  </a:cxn>
                  <a:cxn ang="0">
                    <a:pos x="1181" y="193"/>
                  </a:cxn>
                  <a:cxn ang="0">
                    <a:pos x="1228" y="167"/>
                  </a:cxn>
                  <a:cxn ang="0">
                    <a:pos x="1309" y="144"/>
                  </a:cxn>
                  <a:cxn ang="0">
                    <a:pos x="1374" y="126"/>
                  </a:cxn>
                  <a:cxn ang="0">
                    <a:pos x="1415" y="106"/>
                  </a:cxn>
                  <a:cxn ang="0">
                    <a:pos x="1517" y="88"/>
                  </a:cxn>
                  <a:cxn ang="0">
                    <a:pos x="1579" y="76"/>
                  </a:cxn>
                  <a:cxn ang="0">
                    <a:pos x="1658" y="47"/>
                  </a:cxn>
                  <a:cxn ang="0">
                    <a:pos x="1732" y="27"/>
                  </a:cxn>
                  <a:cxn ang="0">
                    <a:pos x="1812" y="9"/>
                  </a:cxn>
                  <a:cxn ang="0">
                    <a:pos x="1918" y="18"/>
                  </a:cxn>
                  <a:cxn ang="0">
                    <a:pos x="1970" y="47"/>
                  </a:cxn>
                  <a:cxn ang="0">
                    <a:pos x="2029" y="88"/>
                  </a:cxn>
                  <a:cxn ang="0">
                    <a:pos x="2066" y="118"/>
                  </a:cxn>
                  <a:cxn ang="0">
                    <a:pos x="2087" y="164"/>
                  </a:cxn>
                  <a:cxn ang="0">
                    <a:pos x="2137" y="200"/>
                  </a:cxn>
                  <a:cxn ang="0">
                    <a:pos x="2175" y="251"/>
                  </a:cxn>
                  <a:cxn ang="0">
                    <a:pos x="2224" y="288"/>
                  </a:cxn>
                  <a:cxn ang="0">
                    <a:pos x="2262" y="338"/>
                  </a:cxn>
                  <a:cxn ang="0">
                    <a:pos x="2309" y="380"/>
                  </a:cxn>
                  <a:cxn ang="0">
                    <a:pos x="2367" y="437"/>
                  </a:cxn>
                  <a:cxn ang="0">
                    <a:pos x="2404" y="487"/>
                  </a:cxn>
                  <a:cxn ang="0">
                    <a:pos x="2455" y="525"/>
                  </a:cxn>
                  <a:cxn ang="0">
                    <a:pos x="2497" y="571"/>
                  </a:cxn>
                  <a:cxn ang="0">
                    <a:pos x="2546" y="624"/>
                  </a:cxn>
                  <a:cxn ang="0">
                    <a:pos x="2593" y="670"/>
                  </a:cxn>
                  <a:cxn ang="0">
                    <a:pos x="2634" y="711"/>
                  </a:cxn>
                  <a:cxn ang="0">
                    <a:pos x="2672" y="755"/>
                  </a:cxn>
                  <a:cxn ang="0">
                    <a:pos x="2617" y="757"/>
                  </a:cxn>
                  <a:cxn ang="0">
                    <a:pos x="2482" y="774"/>
                  </a:cxn>
                  <a:cxn ang="0">
                    <a:pos x="2423" y="786"/>
                  </a:cxn>
                  <a:cxn ang="0">
                    <a:pos x="2353" y="808"/>
                  </a:cxn>
                  <a:cxn ang="0">
                    <a:pos x="2292" y="834"/>
                  </a:cxn>
                  <a:cxn ang="0">
                    <a:pos x="2229" y="845"/>
                  </a:cxn>
                </a:cxnLst>
                <a:rect l="0" t="0" r="r" b="b"/>
                <a:pathLst>
                  <a:path w="2672" h="845">
                    <a:moveTo>
                      <a:pt x="2175" y="845"/>
                    </a:moveTo>
                    <a:lnTo>
                      <a:pt x="2175" y="829"/>
                    </a:lnTo>
                    <a:lnTo>
                      <a:pt x="2175" y="816"/>
                    </a:lnTo>
                    <a:lnTo>
                      <a:pt x="2175" y="807"/>
                    </a:lnTo>
                    <a:lnTo>
                      <a:pt x="2175" y="804"/>
                    </a:lnTo>
                    <a:lnTo>
                      <a:pt x="2170" y="795"/>
                    </a:lnTo>
                    <a:lnTo>
                      <a:pt x="2167" y="787"/>
                    </a:lnTo>
                    <a:lnTo>
                      <a:pt x="2164" y="780"/>
                    </a:lnTo>
                    <a:lnTo>
                      <a:pt x="2163" y="775"/>
                    </a:lnTo>
                    <a:lnTo>
                      <a:pt x="2167" y="775"/>
                    </a:lnTo>
                    <a:lnTo>
                      <a:pt x="2175" y="775"/>
                    </a:lnTo>
                    <a:lnTo>
                      <a:pt x="2175" y="742"/>
                    </a:lnTo>
                    <a:lnTo>
                      <a:pt x="2175" y="710"/>
                    </a:lnTo>
                    <a:lnTo>
                      <a:pt x="2175" y="679"/>
                    </a:lnTo>
                    <a:lnTo>
                      <a:pt x="2175" y="648"/>
                    </a:lnTo>
                    <a:lnTo>
                      <a:pt x="2175" y="617"/>
                    </a:lnTo>
                    <a:lnTo>
                      <a:pt x="2175" y="586"/>
                    </a:lnTo>
                    <a:lnTo>
                      <a:pt x="2175" y="556"/>
                    </a:lnTo>
                    <a:lnTo>
                      <a:pt x="2175" y="525"/>
                    </a:lnTo>
                    <a:lnTo>
                      <a:pt x="2163" y="526"/>
                    </a:lnTo>
                    <a:lnTo>
                      <a:pt x="2150" y="526"/>
                    </a:lnTo>
                    <a:lnTo>
                      <a:pt x="2144" y="525"/>
                    </a:lnTo>
                    <a:lnTo>
                      <a:pt x="2139" y="523"/>
                    </a:lnTo>
                    <a:lnTo>
                      <a:pt x="2137" y="521"/>
                    </a:lnTo>
                    <a:lnTo>
                      <a:pt x="2135" y="519"/>
                    </a:lnTo>
                    <a:lnTo>
                      <a:pt x="2134" y="516"/>
                    </a:lnTo>
                    <a:lnTo>
                      <a:pt x="2134" y="513"/>
                    </a:lnTo>
                    <a:lnTo>
                      <a:pt x="2057" y="513"/>
                    </a:lnTo>
                    <a:lnTo>
                      <a:pt x="1982" y="513"/>
                    </a:lnTo>
                    <a:lnTo>
                      <a:pt x="1906" y="513"/>
                    </a:lnTo>
                    <a:lnTo>
                      <a:pt x="1831" y="513"/>
                    </a:lnTo>
                    <a:lnTo>
                      <a:pt x="1755" y="513"/>
                    </a:lnTo>
                    <a:lnTo>
                      <a:pt x="1681" y="513"/>
                    </a:lnTo>
                    <a:lnTo>
                      <a:pt x="1606" y="513"/>
                    </a:lnTo>
                    <a:lnTo>
                      <a:pt x="1532" y="513"/>
                    </a:lnTo>
                    <a:lnTo>
                      <a:pt x="1524" y="513"/>
                    </a:lnTo>
                    <a:lnTo>
                      <a:pt x="1521" y="513"/>
                    </a:lnTo>
                    <a:lnTo>
                      <a:pt x="1460" y="513"/>
                    </a:lnTo>
                    <a:lnTo>
                      <a:pt x="1400" y="513"/>
                    </a:lnTo>
                    <a:lnTo>
                      <a:pt x="1339" y="513"/>
                    </a:lnTo>
                    <a:lnTo>
                      <a:pt x="1279" y="513"/>
                    </a:lnTo>
                    <a:lnTo>
                      <a:pt x="1219" y="513"/>
                    </a:lnTo>
                    <a:lnTo>
                      <a:pt x="1158" y="513"/>
                    </a:lnTo>
                    <a:lnTo>
                      <a:pt x="1098" y="513"/>
                    </a:lnTo>
                    <a:lnTo>
                      <a:pt x="1038" y="513"/>
                    </a:lnTo>
                    <a:lnTo>
                      <a:pt x="978" y="513"/>
                    </a:lnTo>
                    <a:lnTo>
                      <a:pt x="918" y="513"/>
                    </a:lnTo>
                    <a:lnTo>
                      <a:pt x="857" y="513"/>
                    </a:lnTo>
                    <a:lnTo>
                      <a:pt x="797" y="513"/>
                    </a:lnTo>
                    <a:lnTo>
                      <a:pt x="736" y="513"/>
                    </a:lnTo>
                    <a:lnTo>
                      <a:pt x="676" y="513"/>
                    </a:lnTo>
                    <a:lnTo>
                      <a:pt x="617" y="513"/>
                    </a:lnTo>
                    <a:lnTo>
                      <a:pt x="556" y="513"/>
                    </a:lnTo>
                    <a:lnTo>
                      <a:pt x="556" y="505"/>
                    </a:lnTo>
                    <a:lnTo>
                      <a:pt x="556" y="496"/>
                    </a:lnTo>
                    <a:lnTo>
                      <a:pt x="547" y="496"/>
                    </a:lnTo>
                    <a:lnTo>
                      <a:pt x="538" y="496"/>
                    </a:lnTo>
                    <a:lnTo>
                      <a:pt x="538" y="505"/>
                    </a:lnTo>
                    <a:lnTo>
                      <a:pt x="538" y="513"/>
                    </a:lnTo>
                    <a:lnTo>
                      <a:pt x="516" y="513"/>
                    </a:lnTo>
                    <a:lnTo>
                      <a:pt x="495" y="513"/>
                    </a:lnTo>
                    <a:lnTo>
                      <a:pt x="473" y="513"/>
                    </a:lnTo>
                    <a:lnTo>
                      <a:pt x="450" y="513"/>
                    </a:lnTo>
                    <a:lnTo>
                      <a:pt x="428" y="513"/>
                    </a:lnTo>
                    <a:lnTo>
                      <a:pt x="406" y="513"/>
                    </a:lnTo>
                    <a:lnTo>
                      <a:pt x="385" y="513"/>
                    </a:lnTo>
                    <a:lnTo>
                      <a:pt x="363" y="513"/>
                    </a:lnTo>
                    <a:lnTo>
                      <a:pt x="359" y="509"/>
                    </a:lnTo>
                    <a:lnTo>
                      <a:pt x="355" y="505"/>
                    </a:lnTo>
                    <a:lnTo>
                      <a:pt x="352" y="500"/>
                    </a:lnTo>
                    <a:lnTo>
                      <a:pt x="352" y="496"/>
                    </a:lnTo>
                    <a:lnTo>
                      <a:pt x="352" y="505"/>
                    </a:lnTo>
                    <a:lnTo>
                      <a:pt x="352" y="513"/>
                    </a:lnTo>
                    <a:lnTo>
                      <a:pt x="343" y="513"/>
                    </a:lnTo>
                    <a:lnTo>
                      <a:pt x="334" y="513"/>
                    </a:lnTo>
                    <a:lnTo>
                      <a:pt x="330" y="509"/>
                    </a:lnTo>
                    <a:lnTo>
                      <a:pt x="326" y="505"/>
                    </a:lnTo>
                    <a:lnTo>
                      <a:pt x="323" y="500"/>
                    </a:lnTo>
                    <a:lnTo>
                      <a:pt x="322" y="496"/>
                    </a:lnTo>
                    <a:lnTo>
                      <a:pt x="322" y="505"/>
                    </a:lnTo>
                    <a:lnTo>
                      <a:pt x="322" y="513"/>
                    </a:lnTo>
                    <a:lnTo>
                      <a:pt x="295" y="513"/>
                    </a:lnTo>
                    <a:lnTo>
                      <a:pt x="269" y="513"/>
                    </a:lnTo>
                    <a:lnTo>
                      <a:pt x="243" y="513"/>
                    </a:lnTo>
                    <a:lnTo>
                      <a:pt x="217" y="513"/>
                    </a:lnTo>
                    <a:lnTo>
                      <a:pt x="213" y="509"/>
                    </a:lnTo>
                    <a:lnTo>
                      <a:pt x="209" y="505"/>
                    </a:lnTo>
                    <a:lnTo>
                      <a:pt x="206" y="500"/>
                    </a:lnTo>
                    <a:lnTo>
                      <a:pt x="205" y="496"/>
                    </a:lnTo>
                    <a:lnTo>
                      <a:pt x="205" y="505"/>
                    </a:lnTo>
                    <a:lnTo>
                      <a:pt x="205" y="513"/>
                    </a:lnTo>
                    <a:lnTo>
                      <a:pt x="179" y="513"/>
                    </a:lnTo>
                    <a:lnTo>
                      <a:pt x="152" y="513"/>
                    </a:lnTo>
                    <a:lnTo>
                      <a:pt x="126" y="513"/>
                    </a:lnTo>
                    <a:lnTo>
                      <a:pt x="101" y="513"/>
                    </a:lnTo>
                    <a:lnTo>
                      <a:pt x="75" y="513"/>
                    </a:lnTo>
                    <a:lnTo>
                      <a:pt x="50" y="513"/>
                    </a:lnTo>
                    <a:lnTo>
                      <a:pt x="25" y="513"/>
                    </a:lnTo>
                    <a:lnTo>
                      <a:pt x="0" y="513"/>
                    </a:lnTo>
                    <a:lnTo>
                      <a:pt x="0" y="497"/>
                    </a:lnTo>
                    <a:lnTo>
                      <a:pt x="0" y="484"/>
                    </a:lnTo>
                    <a:lnTo>
                      <a:pt x="10" y="484"/>
                    </a:lnTo>
                    <a:lnTo>
                      <a:pt x="19" y="484"/>
                    </a:lnTo>
                    <a:lnTo>
                      <a:pt x="30" y="484"/>
                    </a:lnTo>
                    <a:lnTo>
                      <a:pt x="42" y="484"/>
                    </a:lnTo>
                    <a:lnTo>
                      <a:pt x="42" y="476"/>
                    </a:lnTo>
                    <a:lnTo>
                      <a:pt x="42" y="467"/>
                    </a:lnTo>
                    <a:lnTo>
                      <a:pt x="58" y="468"/>
                    </a:lnTo>
                    <a:lnTo>
                      <a:pt x="77" y="468"/>
                    </a:lnTo>
                    <a:lnTo>
                      <a:pt x="86" y="467"/>
                    </a:lnTo>
                    <a:lnTo>
                      <a:pt x="93" y="464"/>
                    </a:lnTo>
                    <a:lnTo>
                      <a:pt x="96" y="463"/>
                    </a:lnTo>
                    <a:lnTo>
                      <a:pt x="98" y="461"/>
                    </a:lnTo>
                    <a:lnTo>
                      <a:pt x="99" y="458"/>
                    </a:lnTo>
                    <a:lnTo>
                      <a:pt x="100" y="455"/>
                    </a:lnTo>
                    <a:lnTo>
                      <a:pt x="117" y="455"/>
                    </a:lnTo>
                    <a:lnTo>
                      <a:pt x="135" y="455"/>
                    </a:lnTo>
                    <a:lnTo>
                      <a:pt x="155" y="455"/>
                    </a:lnTo>
                    <a:lnTo>
                      <a:pt x="176" y="455"/>
                    </a:lnTo>
                    <a:lnTo>
                      <a:pt x="176" y="446"/>
                    </a:lnTo>
                    <a:lnTo>
                      <a:pt x="176" y="437"/>
                    </a:lnTo>
                    <a:lnTo>
                      <a:pt x="186" y="438"/>
                    </a:lnTo>
                    <a:lnTo>
                      <a:pt x="195" y="438"/>
                    </a:lnTo>
                    <a:lnTo>
                      <a:pt x="199" y="437"/>
                    </a:lnTo>
                    <a:lnTo>
                      <a:pt x="202" y="434"/>
                    </a:lnTo>
                    <a:lnTo>
                      <a:pt x="205" y="431"/>
                    </a:lnTo>
                    <a:lnTo>
                      <a:pt x="205" y="425"/>
                    </a:lnTo>
                    <a:lnTo>
                      <a:pt x="218" y="425"/>
                    </a:lnTo>
                    <a:lnTo>
                      <a:pt x="232" y="425"/>
                    </a:lnTo>
                    <a:lnTo>
                      <a:pt x="247" y="425"/>
                    </a:lnTo>
                    <a:lnTo>
                      <a:pt x="263" y="425"/>
                    </a:lnTo>
                    <a:lnTo>
                      <a:pt x="263" y="417"/>
                    </a:lnTo>
                    <a:lnTo>
                      <a:pt x="263" y="408"/>
                    </a:lnTo>
                    <a:lnTo>
                      <a:pt x="285" y="408"/>
                    </a:lnTo>
                    <a:lnTo>
                      <a:pt x="307" y="408"/>
                    </a:lnTo>
                    <a:lnTo>
                      <a:pt x="330" y="408"/>
                    </a:lnTo>
                    <a:lnTo>
                      <a:pt x="352" y="408"/>
                    </a:lnTo>
                    <a:lnTo>
                      <a:pt x="352" y="400"/>
                    </a:lnTo>
                    <a:lnTo>
                      <a:pt x="352" y="396"/>
                    </a:lnTo>
                    <a:lnTo>
                      <a:pt x="364" y="396"/>
                    </a:lnTo>
                    <a:lnTo>
                      <a:pt x="381" y="396"/>
                    </a:lnTo>
                    <a:lnTo>
                      <a:pt x="381" y="388"/>
                    </a:lnTo>
                    <a:lnTo>
                      <a:pt x="381" y="379"/>
                    </a:lnTo>
                    <a:lnTo>
                      <a:pt x="397" y="379"/>
                    </a:lnTo>
                    <a:lnTo>
                      <a:pt x="416" y="380"/>
                    </a:lnTo>
                    <a:lnTo>
                      <a:pt x="425" y="379"/>
                    </a:lnTo>
                    <a:lnTo>
                      <a:pt x="432" y="376"/>
                    </a:lnTo>
                    <a:lnTo>
                      <a:pt x="435" y="375"/>
                    </a:lnTo>
                    <a:lnTo>
                      <a:pt x="437" y="373"/>
                    </a:lnTo>
                    <a:lnTo>
                      <a:pt x="438" y="370"/>
                    </a:lnTo>
                    <a:lnTo>
                      <a:pt x="439" y="367"/>
                    </a:lnTo>
                    <a:lnTo>
                      <a:pt x="447" y="367"/>
                    </a:lnTo>
                    <a:lnTo>
                      <a:pt x="457" y="367"/>
                    </a:lnTo>
                    <a:lnTo>
                      <a:pt x="468" y="367"/>
                    </a:lnTo>
                    <a:lnTo>
                      <a:pt x="480" y="367"/>
                    </a:lnTo>
                    <a:lnTo>
                      <a:pt x="480" y="359"/>
                    </a:lnTo>
                    <a:lnTo>
                      <a:pt x="480" y="350"/>
                    </a:lnTo>
                    <a:lnTo>
                      <a:pt x="497" y="350"/>
                    </a:lnTo>
                    <a:lnTo>
                      <a:pt x="516" y="350"/>
                    </a:lnTo>
                    <a:lnTo>
                      <a:pt x="524" y="350"/>
                    </a:lnTo>
                    <a:lnTo>
                      <a:pt x="532" y="347"/>
                    </a:lnTo>
                    <a:lnTo>
                      <a:pt x="534" y="346"/>
                    </a:lnTo>
                    <a:lnTo>
                      <a:pt x="536" y="344"/>
                    </a:lnTo>
                    <a:lnTo>
                      <a:pt x="538" y="341"/>
                    </a:lnTo>
                    <a:lnTo>
                      <a:pt x="538" y="338"/>
                    </a:lnTo>
                    <a:lnTo>
                      <a:pt x="548" y="338"/>
                    </a:lnTo>
                    <a:lnTo>
                      <a:pt x="559" y="338"/>
                    </a:lnTo>
                    <a:lnTo>
                      <a:pt x="572" y="338"/>
                    </a:lnTo>
                    <a:lnTo>
                      <a:pt x="585" y="338"/>
                    </a:lnTo>
                    <a:lnTo>
                      <a:pt x="585" y="329"/>
                    </a:lnTo>
                    <a:lnTo>
                      <a:pt x="585" y="321"/>
                    </a:lnTo>
                    <a:lnTo>
                      <a:pt x="601" y="321"/>
                    </a:lnTo>
                    <a:lnTo>
                      <a:pt x="621" y="321"/>
                    </a:lnTo>
                    <a:lnTo>
                      <a:pt x="630" y="321"/>
                    </a:lnTo>
                    <a:lnTo>
                      <a:pt x="637" y="318"/>
                    </a:lnTo>
                    <a:lnTo>
                      <a:pt x="640" y="317"/>
                    </a:lnTo>
                    <a:lnTo>
                      <a:pt x="642" y="315"/>
                    </a:lnTo>
                    <a:lnTo>
                      <a:pt x="643" y="312"/>
                    </a:lnTo>
                    <a:lnTo>
                      <a:pt x="644" y="309"/>
                    </a:lnTo>
                    <a:lnTo>
                      <a:pt x="652" y="309"/>
                    </a:lnTo>
                    <a:lnTo>
                      <a:pt x="662" y="309"/>
                    </a:lnTo>
                    <a:lnTo>
                      <a:pt x="672" y="309"/>
                    </a:lnTo>
                    <a:lnTo>
                      <a:pt x="684" y="309"/>
                    </a:lnTo>
                    <a:lnTo>
                      <a:pt x="684" y="300"/>
                    </a:lnTo>
                    <a:lnTo>
                      <a:pt x="684" y="292"/>
                    </a:lnTo>
                    <a:lnTo>
                      <a:pt x="701" y="292"/>
                    </a:lnTo>
                    <a:lnTo>
                      <a:pt x="720" y="292"/>
                    </a:lnTo>
                    <a:lnTo>
                      <a:pt x="729" y="292"/>
                    </a:lnTo>
                    <a:lnTo>
                      <a:pt x="736" y="289"/>
                    </a:lnTo>
                    <a:lnTo>
                      <a:pt x="738" y="288"/>
                    </a:lnTo>
                    <a:lnTo>
                      <a:pt x="741" y="286"/>
                    </a:lnTo>
                    <a:lnTo>
                      <a:pt x="742" y="283"/>
                    </a:lnTo>
                    <a:lnTo>
                      <a:pt x="742" y="280"/>
                    </a:lnTo>
                    <a:lnTo>
                      <a:pt x="760" y="280"/>
                    </a:lnTo>
                    <a:lnTo>
                      <a:pt x="779" y="280"/>
                    </a:lnTo>
                    <a:lnTo>
                      <a:pt x="798" y="280"/>
                    </a:lnTo>
                    <a:lnTo>
                      <a:pt x="819" y="280"/>
                    </a:lnTo>
                    <a:lnTo>
                      <a:pt x="819" y="271"/>
                    </a:lnTo>
                    <a:lnTo>
                      <a:pt x="819" y="263"/>
                    </a:lnTo>
                    <a:lnTo>
                      <a:pt x="828" y="263"/>
                    </a:lnTo>
                    <a:lnTo>
                      <a:pt x="838" y="263"/>
                    </a:lnTo>
                    <a:lnTo>
                      <a:pt x="842" y="262"/>
                    </a:lnTo>
                    <a:lnTo>
                      <a:pt x="845" y="260"/>
                    </a:lnTo>
                    <a:lnTo>
                      <a:pt x="847" y="257"/>
                    </a:lnTo>
                    <a:lnTo>
                      <a:pt x="848" y="251"/>
                    </a:lnTo>
                    <a:lnTo>
                      <a:pt x="865" y="251"/>
                    </a:lnTo>
                    <a:lnTo>
                      <a:pt x="883" y="251"/>
                    </a:lnTo>
                    <a:lnTo>
                      <a:pt x="900" y="251"/>
                    </a:lnTo>
                    <a:lnTo>
                      <a:pt x="919" y="251"/>
                    </a:lnTo>
                    <a:lnTo>
                      <a:pt x="919" y="242"/>
                    </a:lnTo>
                    <a:lnTo>
                      <a:pt x="919" y="234"/>
                    </a:lnTo>
                    <a:lnTo>
                      <a:pt x="927" y="234"/>
                    </a:lnTo>
                    <a:lnTo>
                      <a:pt x="936" y="234"/>
                    </a:lnTo>
                    <a:lnTo>
                      <a:pt x="937" y="238"/>
                    </a:lnTo>
                    <a:lnTo>
                      <a:pt x="940" y="242"/>
                    </a:lnTo>
                    <a:lnTo>
                      <a:pt x="943" y="247"/>
                    </a:lnTo>
                    <a:lnTo>
                      <a:pt x="948" y="251"/>
                    </a:lnTo>
                    <a:lnTo>
                      <a:pt x="948" y="242"/>
                    </a:lnTo>
                    <a:lnTo>
                      <a:pt x="948" y="234"/>
                    </a:lnTo>
                    <a:lnTo>
                      <a:pt x="957" y="234"/>
                    </a:lnTo>
                    <a:lnTo>
                      <a:pt x="966" y="234"/>
                    </a:lnTo>
                    <a:lnTo>
                      <a:pt x="970" y="233"/>
                    </a:lnTo>
                    <a:lnTo>
                      <a:pt x="974" y="231"/>
                    </a:lnTo>
                    <a:lnTo>
                      <a:pt x="976" y="228"/>
                    </a:lnTo>
                    <a:lnTo>
                      <a:pt x="977" y="222"/>
                    </a:lnTo>
                    <a:lnTo>
                      <a:pt x="990" y="222"/>
                    </a:lnTo>
                    <a:lnTo>
                      <a:pt x="1003" y="222"/>
                    </a:lnTo>
                    <a:lnTo>
                      <a:pt x="1018" y="222"/>
                    </a:lnTo>
                    <a:lnTo>
                      <a:pt x="1035" y="222"/>
                    </a:lnTo>
                    <a:lnTo>
                      <a:pt x="1035" y="213"/>
                    </a:lnTo>
                    <a:lnTo>
                      <a:pt x="1035" y="205"/>
                    </a:lnTo>
                    <a:lnTo>
                      <a:pt x="1051" y="205"/>
                    </a:lnTo>
                    <a:lnTo>
                      <a:pt x="1071" y="205"/>
                    </a:lnTo>
                    <a:lnTo>
                      <a:pt x="1080" y="204"/>
                    </a:lnTo>
                    <a:lnTo>
                      <a:pt x="1087" y="202"/>
                    </a:lnTo>
                    <a:lnTo>
                      <a:pt x="1090" y="201"/>
                    </a:lnTo>
                    <a:lnTo>
                      <a:pt x="1092" y="199"/>
                    </a:lnTo>
                    <a:lnTo>
                      <a:pt x="1093" y="196"/>
                    </a:lnTo>
                    <a:lnTo>
                      <a:pt x="1094" y="193"/>
                    </a:lnTo>
                    <a:lnTo>
                      <a:pt x="1115" y="193"/>
                    </a:lnTo>
                    <a:lnTo>
                      <a:pt x="1137" y="193"/>
                    </a:lnTo>
                    <a:lnTo>
                      <a:pt x="1159" y="193"/>
                    </a:lnTo>
                    <a:lnTo>
                      <a:pt x="1181" y="193"/>
                    </a:lnTo>
                    <a:lnTo>
                      <a:pt x="1181" y="184"/>
                    </a:lnTo>
                    <a:lnTo>
                      <a:pt x="1181" y="176"/>
                    </a:lnTo>
                    <a:lnTo>
                      <a:pt x="1195" y="176"/>
                    </a:lnTo>
                    <a:lnTo>
                      <a:pt x="1211" y="176"/>
                    </a:lnTo>
                    <a:lnTo>
                      <a:pt x="1218" y="175"/>
                    </a:lnTo>
                    <a:lnTo>
                      <a:pt x="1223" y="173"/>
                    </a:lnTo>
                    <a:lnTo>
                      <a:pt x="1225" y="172"/>
                    </a:lnTo>
                    <a:lnTo>
                      <a:pt x="1227" y="170"/>
                    </a:lnTo>
                    <a:lnTo>
                      <a:pt x="1228" y="167"/>
                    </a:lnTo>
                    <a:lnTo>
                      <a:pt x="1228" y="164"/>
                    </a:lnTo>
                    <a:lnTo>
                      <a:pt x="1241" y="164"/>
                    </a:lnTo>
                    <a:lnTo>
                      <a:pt x="1257" y="164"/>
                    </a:lnTo>
                    <a:lnTo>
                      <a:pt x="1257" y="155"/>
                    </a:lnTo>
                    <a:lnTo>
                      <a:pt x="1257" y="147"/>
                    </a:lnTo>
                    <a:lnTo>
                      <a:pt x="1274" y="147"/>
                    </a:lnTo>
                    <a:lnTo>
                      <a:pt x="1293" y="147"/>
                    </a:lnTo>
                    <a:lnTo>
                      <a:pt x="1302" y="146"/>
                    </a:lnTo>
                    <a:lnTo>
                      <a:pt x="1309" y="144"/>
                    </a:lnTo>
                    <a:lnTo>
                      <a:pt x="1311" y="143"/>
                    </a:lnTo>
                    <a:lnTo>
                      <a:pt x="1314" y="140"/>
                    </a:lnTo>
                    <a:lnTo>
                      <a:pt x="1315" y="138"/>
                    </a:lnTo>
                    <a:lnTo>
                      <a:pt x="1315" y="135"/>
                    </a:lnTo>
                    <a:lnTo>
                      <a:pt x="1328" y="135"/>
                    </a:lnTo>
                    <a:lnTo>
                      <a:pt x="1342" y="135"/>
                    </a:lnTo>
                    <a:lnTo>
                      <a:pt x="1357" y="135"/>
                    </a:lnTo>
                    <a:lnTo>
                      <a:pt x="1374" y="135"/>
                    </a:lnTo>
                    <a:lnTo>
                      <a:pt x="1374" y="126"/>
                    </a:lnTo>
                    <a:lnTo>
                      <a:pt x="1374" y="118"/>
                    </a:lnTo>
                    <a:lnTo>
                      <a:pt x="1386" y="118"/>
                    </a:lnTo>
                    <a:lnTo>
                      <a:pt x="1399" y="118"/>
                    </a:lnTo>
                    <a:lnTo>
                      <a:pt x="1405" y="117"/>
                    </a:lnTo>
                    <a:lnTo>
                      <a:pt x="1410" y="115"/>
                    </a:lnTo>
                    <a:lnTo>
                      <a:pt x="1412" y="114"/>
                    </a:lnTo>
                    <a:lnTo>
                      <a:pt x="1414" y="111"/>
                    </a:lnTo>
                    <a:lnTo>
                      <a:pt x="1415" y="109"/>
                    </a:lnTo>
                    <a:lnTo>
                      <a:pt x="1415" y="106"/>
                    </a:lnTo>
                    <a:lnTo>
                      <a:pt x="1428" y="106"/>
                    </a:lnTo>
                    <a:lnTo>
                      <a:pt x="1442" y="106"/>
                    </a:lnTo>
                    <a:lnTo>
                      <a:pt x="1457" y="106"/>
                    </a:lnTo>
                    <a:lnTo>
                      <a:pt x="1473" y="106"/>
                    </a:lnTo>
                    <a:lnTo>
                      <a:pt x="1473" y="97"/>
                    </a:lnTo>
                    <a:lnTo>
                      <a:pt x="1473" y="88"/>
                    </a:lnTo>
                    <a:lnTo>
                      <a:pt x="1489" y="89"/>
                    </a:lnTo>
                    <a:lnTo>
                      <a:pt x="1509" y="89"/>
                    </a:lnTo>
                    <a:lnTo>
                      <a:pt x="1517" y="88"/>
                    </a:lnTo>
                    <a:lnTo>
                      <a:pt x="1525" y="86"/>
                    </a:lnTo>
                    <a:lnTo>
                      <a:pt x="1528" y="85"/>
                    </a:lnTo>
                    <a:lnTo>
                      <a:pt x="1530" y="81"/>
                    </a:lnTo>
                    <a:lnTo>
                      <a:pt x="1532" y="79"/>
                    </a:lnTo>
                    <a:lnTo>
                      <a:pt x="1532" y="76"/>
                    </a:lnTo>
                    <a:lnTo>
                      <a:pt x="1542" y="76"/>
                    </a:lnTo>
                    <a:lnTo>
                      <a:pt x="1553" y="76"/>
                    </a:lnTo>
                    <a:lnTo>
                      <a:pt x="1566" y="76"/>
                    </a:lnTo>
                    <a:lnTo>
                      <a:pt x="1579" y="76"/>
                    </a:lnTo>
                    <a:lnTo>
                      <a:pt x="1579" y="67"/>
                    </a:lnTo>
                    <a:lnTo>
                      <a:pt x="1579" y="58"/>
                    </a:lnTo>
                    <a:lnTo>
                      <a:pt x="1596" y="58"/>
                    </a:lnTo>
                    <a:lnTo>
                      <a:pt x="1613" y="58"/>
                    </a:lnTo>
                    <a:lnTo>
                      <a:pt x="1631" y="58"/>
                    </a:lnTo>
                    <a:lnTo>
                      <a:pt x="1648" y="58"/>
                    </a:lnTo>
                    <a:lnTo>
                      <a:pt x="1648" y="51"/>
                    </a:lnTo>
                    <a:lnTo>
                      <a:pt x="1648" y="47"/>
                    </a:lnTo>
                    <a:lnTo>
                      <a:pt x="1658" y="47"/>
                    </a:lnTo>
                    <a:lnTo>
                      <a:pt x="1669" y="47"/>
                    </a:lnTo>
                    <a:lnTo>
                      <a:pt x="1683" y="47"/>
                    </a:lnTo>
                    <a:lnTo>
                      <a:pt x="1696" y="47"/>
                    </a:lnTo>
                    <a:lnTo>
                      <a:pt x="1696" y="38"/>
                    </a:lnTo>
                    <a:lnTo>
                      <a:pt x="1696" y="29"/>
                    </a:lnTo>
                    <a:lnTo>
                      <a:pt x="1707" y="30"/>
                    </a:lnTo>
                    <a:lnTo>
                      <a:pt x="1720" y="30"/>
                    </a:lnTo>
                    <a:lnTo>
                      <a:pt x="1726" y="29"/>
                    </a:lnTo>
                    <a:lnTo>
                      <a:pt x="1732" y="27"/>
                    </a:lnTo>
                    <a:lnTo>
                      <a:pt x="1734" y="25"/>
                    </a:lnTo>
                    <a:lnTo>
                      <a:pt x="1735" y="23"/>
                    </a:lnTo>
                    <a:lnTo>
                      <a:pt x="1736" y="21"/>
                    </a:lnTo>
                    <a:lnTo>
                      <a:pt x="1736" y="18"/>
                    </a:lnTo>
                    <a:lnTo>
                      <a:pt x="1754" y="18"/>
                    </a:lnTo>
                    <a:lnTo>
                      <a:pt x="1772" y="18"/>
                    </a:lnTo>
                    <a:lnTo>
                      <a:pt x="1791" y="18"/>
                    </a:lnTo>
                    <a:lnTo>
                      <a:pt x="1812" y="18"/>
                    </a:lnTo>
                    <a:lnTo>
                      <a:pt x="1812" y="9"/>
                    </a:lnTo>
                    <a:lnTo>
                      <a:pt x="1812" y="0"/>
                    </a:lnTo>
                    <a:lnTo>
                      <a:pt x="1825" y="0"/>
                    </a:lnTo>
                    <a:lnTo>
                      <a:pt x="1842" y="0"/>
                    </a:lnTo>
                    <a:lnTo>
                      <a:pt x="1842" y="9"/>
                    </a:lnTo>
                    <a:lnTo>
                      <a:pt x="1842" y="18"/>
                    </a:lnTo>
                    <a:lnTo>
                      <a:pt x="1863" y="16"/>
                    </a:lnTo>
                    <a:lnTo>
                      <a:pt x="1892" y="15"/>
                    </a:lnTo>
                    <a:lnTo>
                      <a:pt x="1906" y="16"/>
                    </a:lnTo>
                    <a:lnTo>
                      <a:pt x="1918" y="18"/>
                    </a:lnTo>
                    <a:lnTo>
                      <a:pt x="1922" y="20"/>
                    </a:lnTo>
                    <a:lnTo>
                      <a:pt x="1926" y="22"/>
                    </a:lnTo>
                    <a:lnTo>
                      <a:pt x="1928" y="26"/>
                    </a:lnTo>
                    <a:lnTo>
                      <a:pt x="1929" y="29"/>
                    </a:lnTo>
                    <a:lnTo>
                      <a:pt x="1941" y="29"/>
                    </a:lnTo>
                    <a:lnTo>
                      <a:pt x="1958" y="29"/>
                    </a:lnTo>
                    <a:lnTo>
                      <a:pt x="1958" y="38"/>
                    </a:lnTo>
                    <a:lnTo>
                      <a:pt x="1958" y="47"/>
                    </a:lnTo>
                    <a:lnTo>
                      <a:pt x="1970" y="47"/>
                    </a:lnTo>
                    <a:lnTo>
                      <a:pt x="1988" y="47"/>
                    </a:lnTo>
                    <a:lnTo>
                      <a:pt x="1992" y="51"/>
                    </a:lnTo>
                    <a:lnTo>
                      <a:pt x="2000" y="58"/>
                    </a:lnTo>
                    <a:lnTo>
                      <a:pt x="2000" y="67"/>
                    </a:lnTo>
                    <a:lnTo>
                      <a:pt x="2000" y="76"/>
                    </a:lnTo>
                    <a:lnTo>
                      <a:pt x="2005" y="77"/>
                    </a:lnTo>
                    <a:lnTo>
                      <a:pt x="2012" y="79"/>
                    </a:lnTo>
                    <a:lnTo>
                      <a:pt x="2020" y="84"/>
                    </a:lnTo>
                    <a:lnTo>
                      <a:pt x="2029" y="88"/>
                    </a:lnTo>
                    <a:lnTo>
                      <a:pt x="2029" y="97"/>
                    </a:lnTo>
                    <a:lnTo>
                      <a:pt x="2029" y="106"/>
                    </a:lnTo>
                    <a:lnTo>
                      <a:pt x="2040" y="105"/>
                    </a:lnTo>
                    <a:lnTo>
                      <a:pt x="2050" y="105"/>
                    </a:lnTo>
                    <a:lnTo>
                      <a:pt x="2053" y="106"/>
                    </a:lnTo>
                    <a:lnTo>
                      <a:pt x="2056" y="108"/>
                    </a:lnTo>
                    <a:lnTo>
                      <a:pt x="2057" y="112"/>
                    </a:lnTo>
                    <a:lnTo>
                      <a:pt x="2058" y="118"/>
                    </a:lnTo>
                    <a:lnTo>
                      <a:pt x="2066" y="118"/>
                    </a:lnTo>
                    <a:lnTo>
                      <a:pt x="2075" y="118"/>
                    </a:lnTo>
                    <a:lnTo>
                      <a:pt x="2074" y="130"/>
                    </a:lnTo>
                    <a:lnTo>
                      <a:pt x="2074" y="139"/>
                    </a:lnTo>
                    <a:lnTo>
                      <a:pt x="2075" y="142"/>
                    </a:lnTo>
                    <a:lnTo>
                      <a:pt x="2077" y="145"/>
                    </a:lnTo>
                    <a:lnTo>
                      <a:pt x="2081" y="146"/>
                    </a:lnTo>
                    <a:lnTo>
                      <a:pt x="2087" y="147"/>
                    </a:lnTo>
                    <a:lnTo>
                      <a:pt x="2087" y="155"/>
                    </a:lnTo>
                    <a:lnTo>
                      <a:pt x="2087" y="164"/>
                    </a:lnTo>
                    <a:lnTo>
                      <a:pt x="2092" y="165"/>
                    </a:lnTo>
                    <a:lnTo>
                      <a:pt x="2099" y="168"/>
                    </a:lnTo>
                    <a:lnTo>
                      <a:pt x="2107" y="171"/>
                    </a:lnTo>
                    <a:lnTo>
                      <a:pt x="2116" y="176"/>
                    </a:lnTo>
                    <a:lnTo>
                      <a:pt x="2116" y="184"/>
                    </a:lnTo>
                    <a:lnTo>
                      <a:pt x="2116" y="193"/>
                    </a:lnTo>
                    <a:lnTo>
                      <a:pt x="2121" y="194"/>
                    </a:lnTo>
                    <a:lnTo>
                      <a:pt x="2129" y="197"/>
                    </a:lnTo>
                    <a:lnTo>
                      <a:pt x="2137" y="200"/>
                    </a:lnTo>
                    <a:lnTo>
                      <a:pt x="2146" y="205"/>
                    </a:lnTo>
                    <a:lnTo>
                      <a:pt x="2146" y="213"/>
                    </a:lnTo>
                    <a:lnTo>
                      <a:pt x="2146" y="222"/>
                    </a:lnTo>
                    <a:lnTo>
                      <a:pt x="2151" y="223"/>
                    </a:lnTo>
                    <a:lnTo>
                      <a:pt x="2158" y="226"/>
                    </a:lnTo>
                    <a:lnTo>
                      <a:pt x="2166" y="229"/>
                    </a:lnTo>
                    <a:lnTo>
                      <a:pt x="2175" y="234"/>
                    </a:lnTo>
                    <a:lnTo>
                      <a:pt x="2175" y="242"/>
                    </a:lnTo>
                    <a:lnTo>
                      <a:pt x="2175" y="251"/>
                    </a:lnTo>
                    <a:lnTo>
                      <a:pt x="2180" y="252"/>
                    </a:lnTo>
                    <a:lnTo>
                      <a:pt x="2187" y="255"/>
                    </a:lnTo>
                    <a:lnTo>
                      <a:pt x="2195" y="258"/>
                    </a:lnTo>
                    <a:lnTo>
                      <a:pt x="2204" y="263"/>
                    </a:lnTo>
                    <a:lnTo>
                      <a:pt x="2204" y="271"/>
                    </a:lnTo>
                    <a:lnTo>
                      <a:pt x="2204" y="280"/>
                    </a:lnTo>
                    <a:lnTo>
                      <a:pt x="2209" y="281"/>
                    </a:lnTo>
                    <a:lnTo>
                      <a:pt x="2216" y="284"/>
                    </a:lnTo>
                    <a:lnTo>
                      <a:pt x="2224" y="288"/>
                    </a:lnTo>
                    <a:lnTo>
                      <a:pt x="2233" y="292"/>
                    </a:lnTo>
                    <a:lnTo>
                      <a:pt x="2233" y="300"/>
                    </a:lnTo>
                    <a:lnTo>
                      <a:pt x="2233" y="309"/>
                    </a:lnTo>
                    <a:lnTo>
                      <a:pt x="2238" y="310"/>
                    </a:lnTo>
                    <a:lnTo>
                      <a:pt x="2245" y="313"/>
                    </a:lnTo>
                    <a:lnTo>
                      <a:pt x="2253" y="316"/>
                    </a:lnTo>
                    <a:lnTo>
                      <a:pt x="2262" y="321"/>
                    </a:lnTo>
                    <a:lnTo>
                      <a:pt x="2262" y="329"/>
                    </a:lnTo>
                    <a:lnTo>
                      <a:pt x="2262" y="338"/>
                    </a:lnTo>
                    <a:lnTo>
                      <a:pt x="2267" y="339"/>
                    </a:lnTo>
                    <a:lnTo>
                      <a:pt x="2275" y="342"/>
                    </a:lnTo>
                    <a:lnTo>
                      <a:pt x="2283" y="346"/>
                    </a:lnTo>
                    <a:lnTo>
                      <a:pt x="2292" y="350"/>
                    </a:lnTo>
                    <a:lnTo>
                      <a:pt x="2292" y="359"/>
                    </a:lnTo>
                    <a:lnTo>
                      <a:pt x="2292" y="367"/>
                    </a:lnTo>
                    <a:lnTo>
                      <a:pt x="2301" y="367"/>
                    </a:lnTo>
                    <a:lnTo>
                      <a:pt x="2309" y="367"/>
                    </a:lnTo>
                    <a:lnTo>
                      <a:pt x="2309" y="380"/>
                    </a:lnTo>
                    <a:lnTo>
                      <a:pt x="2309" y="396"/>
                    </a:lnTo>
                    <a:lnTo>
                      <a:pt x="2322" y="396"/>
                    </a:lnTo>
                    <a:lnTo>
                      <a:pt x="2338" y="396"/>
                    </a:lnTo>
                    <a:lnTo>
                      <a:pt x="2338" y="409"/>
                    </a:lnTo>
                    <a:lnTo>
                      <a:pt x="2338" y="425"/>
                    </a:lnTo>
                    <a:lnTo>
                      <a:pt x="2342" y="429"/>
                    </a:lnTo>
                    <a:lnTo>
                      <a:pt x="2350" y="437"/>
                    </a:lnTo>
                    <a:lnTo>
                      <a:pt x="2359" y="437"/>
                    </a:lnTo>
                    <a:lnTo>
                      <a:pt x="2367" y="437"/>
                    </a:lnTo>
                    <a:lnTo>
                      <a:pt x="2368" y="442"/>
                    </a:lnTo>
                    <a:lnTo>
                      <a:pt x="2371" y="450"/>
                    </a:lnTo>
                    <a:lnTo>
                      <a:pt x="2375" y="458"/>
                    </a:lnTo>
                    <a:lnTo>
                      <a:pt x="2379" y="467"/>
                    </a:lnTo>
                    <a:lnTo>
                      <a:pt x="2388" y="467"/>
                    </a:lnTo>
                    <a:lnTo>
                      <a:pt x="2396" y="467"/>
                    </a:lnTo>
                    <a:lnTo>
                      <a:pt x="2397" y="472"/>
                    </a:lnTo>
                    <a:lnTo>
                      <a:pt x="2400" y="479"/>
                    </a:lnTo>
                    <a:lnTo>
                      <a:pt x="2404" y="487"/>
                    </a:lnTo>
                    <a:lnTo>
                      <a:pt x="2408" y="496"/>
                    </a:lnTo>
                    <a:lnTo>
                      <a:pt x="2417" y="496"/>
                    </a:lnTo>
                    <a:lnTo>
                      <a:pt x="2426" y="496"/>
                    </a:lnTo>
                    <a:lnTo>
                      <a:pt x="2427" y="501"/>
                    </a:lnTo>
                    <a:lnTo>
                      <a:pt x="2430" y="508"/>
                    </a:lnTo>
                    <a:lnTo>
                      <a:pt x="2434" y="516"/>
                    </a:lnTo>
                    <a:lnTo>
                      <a:pt x="2438" y="525"/>
                    </a:lnTo>
                    <a:lnTo>
                      <a:pt x="2447" y="525"/>
                    </a:lnTo>
                    <a:lnTo>
                      <a:pt x="2455" y="525"/>
                    </a:lnTo>
                    <a:lnTo>
                      <a:pt x="2456" y="530"/>
                    </a:lnTo>
                    <a:lnTo>
                      <a:pt x="2459" y="537"/>
                    </a:lnTo>
                    <a:lnTo>
                      <a:pt x="2463" y="545"/>
                    </a:lnTo>
                    <a:lnTo>
                      <a:pt x="2467" y="554"/>
                    </a:lnTo>
                    <a:lnTo>
                      <a:pt x="2476" y="554"/>
                    </a:lnTo>
                    <a:lnTo>
                      <a:pt x="2484" y="554"/>
                    </a:lnTo>
                    <a:lnTo>
                      <a:pt x="2484" y="563"/>
                    </a:lnTo>
                    <a:lnTo>
                      <a:pt x="2484" y="571"/>
                    </a:lnTo>
                    <a:lnTo>
                      <a:pt x="2497" y="571"/>
                    </a:lnTo>
                    <a:lnTo>
                      <a:pt x="2514" y="571"/>
                    </a:lnTo>
                    <a:lnTo>
                      <a:pt x="2514" y="584"/>
                    </a:lnTo>
                    <a:lnTo>
                      <a:pt x="2514" y="600"/>
                    </a:lnTo>
                    <a:lnTo>
                      <a:pt x="2517" y="604"/>
                    </a:lnTo>
                    <a:lnTo>
                      <a:pt x="2525" y="612"/>
                    </a:lnTo>
                    <a:lnTo>
                      <a:pt x="2534" y="612"/>
                    </a:lnTo>
                    <a:lnTo>
                      <a:pt x="2542" y="612"/>
                    </a:lnTo>
                    <a:lnTo>
                      <a:pt x="2543" y="617"/>
                    </a:lnTo>
                    <a:lnTo>
                      <a:pt x="2546" y="624"/>
                    </a:lnTo>
                    <a:lnTo>
                      <a:pt x="2550" y="632"/>
                    </a:lnTo>
                    <a:lnTo>
                      <a:pt x="2554" y="641"/>
                    </a:lnTo>
                    <a:lnTo>
                      <a:pt x="2563" y="641"/>
                    </a:lnTo>
                    <a:lnTo>
                      <a:pt x="2572" y="641"/>
                    </a:lnTo>
                    <a:lnTo>
                      <a:pt x="2572" y="646"/>
                    </a:lnTo>
                    <a:lnTo>
                      <a:pt x="2575" y="653"/>
                    </a:lnTo>
                    <a:lnTo>
                      <a:pt x="2580" y="661"/>
                    </a:lnTo>
                    <a:lnTo>
                      <a:pt x="2584" y="670"/>
                    </a:lnTo>
                    <a:lnTo>
                      <a:pt x="2593" y="670"/>
                    </a:lnTo>
                    <a:lnTo>
                      <a:pt x="2601" y="670"/>
                    </a:lnTo>
                    <a:lnTo>
                      <a:pt x="2602" y="675"/>
                    </a:lnTo>
                    <a:lnTo>
                      <a:pt x="2605" y="682"/>
                    </a:lnTo>
                    <a:lnTo>
                      <a:pt x="2609" y="691"/>
                    </a:lnTo>
                    <a:lnTo>
                      <a:pt x="2613" y="699"/>
                    </a:lnTo>
                    <a:lnTo>
                      <a:pt x="2622" y="699"/>
                    </a:lnTo>
                    <a:lnTo>
                      <a:pt x="2631" y="699"/>
                    </a:lnTo>
                    <a:lnTo>
                      <a:pt x="2631" y="705"/>
                    </a:lnTo>
                    <a:lnTo>
                      <a:pt x="2634" y="711"/>
                    </a:lnTo>
                    <a:lnTo>
                      <a:pt x="2638" y="720"/>
                    </a:lnTo>
                    <a:lnTo>
                      <a:pt x="2642" y="728"/>
                    </a:lnTo>
                    <a:lnTo>
                      <a:pt x="2651" y="728"/>
                    </a:lnTo>
                    <a:lnTo>
                      <a:pt x="2660" y="728"/>
                    </a:lnTo>
                    <a:lnTo>
                      <a:pt x="2661" y="732"/>
                    </a:lnTo>
                    <a:lnTo>
                      <a:pt x="2663" y="737"/>
                    </a:lnTo>
                    <a:lnTo>
                      <a:pt x="2667" y="741"/>
                    </a:lnTo>
                    <a:lnTo>
                      <a:pt x="2671" y="745"/>
                    </a:lnTo>
                    <a:lnTo>
                      <a:pt x="2672" y="755"/>
                    </a:lnTo>
                    <a:lnTo>
                      <a:pt x="2672" y="764"/>
                    </a:lnTo>
                    <a:lnTo>
                      <a:pt x="2671" y="769"/>
                    </a:lnTo>
                    <a:lnTo>
                      <a:pt x="2669" y="772"/>
                    </a:lnTo>
                    <a:lnTo>
                      <a:pt x="2665" y="774"/>
                    </a:lnTo>
                    <a:lnTo>
                      <a:pt x="2660" y="775"/>
                    </a:lnTo>
                    <a:lnTo>
                      <a:pt x="2660" y="766"/>
                    </a:lnTo>
                    <a:lnTo>
                      <a:pt x="2660" y="757"/>
                    </a:lnTo>
                    <a:lnTo>
                      <a:pt x="2638" y="757"/>
                    </a:lnTo>
                    <a:lnTo>
                      <a:pt x="2617" y="757"/>
                    </a:lnTo>
                    <a:lnTo>
                      <a:pt x="2596" y="757"/>
                    </a:lnTo>
                    <a:lnTo>
                      <a:pt x="2575" y="757"/>
                    </a:lnTo>
                    <a:lnTo>
                      <a:pt x="2555" y="757"/>
                    </a:lnTo>
                    <a:lnTo>
                      <a:pt x="2535" y="757"/>
                    </a:lnTo>
                    <a:lnTo>
                      <a:pt x="2516" y="757"/>
                    </a:lnTo>
                    <a:lnTo>
                      <a:pt x="2496" y="757"/>
                    </a:lnTo>
                    <a:lnTo>
                      <a:pt x="2496" y="766"/>
                    </a:lnTo>
                    <a:lnTo>
                      <a:pt x="2496" y="775"/>
                    </a:lnTo>
                    <a:lnTo>
                      <a:pt x="2482" y="774"/>
                    </a:lnTo>
                    <a:lnTo>
                      <a:pt x="2469" y="774"/>
                    </a:lnTo>
                    <a:lnTo>
                      <a:pt x="2464" y="775"/>
                    </a:lnTo>
                    <a:lnTo>
                      <a:pt x="2459" y="777"/>
                    </a:lnTo>
                    <a:lnTo>
                      <a:pt x="2458" y="779"/>
                    </a:lnTo>
                    <a:lnTo>
                      <a:pt x="2456" y="781"/>
                    </a:lnTo>
                    <a:lnTo>
                      <a:pt x="2456" y="783"/>
                    </a:lnTo>
                    <a:lnTo>
                      <a:pt x="2455" y="786"/>
                    </a:lnTo>
                    <a:lnTo>
                      <a:pt x="2439" y="786"/>
                    </a:lnTo>
                    <a:lnTo>
                      <a:pt x="2423" y="786"/>
                    </a:lnTo>
                    <a:lnTo>
                      <a:pt x="2410" y="786"/>
                    </a:lnTo>
                    <a:lnTo>
                      <a:pt x="2396" y="786"/>
                    </a:lnTo>
                    <a:lnTo>
                      <a:pt x="2396" y="795"/>
                    </a:lnTo>
                    <a:lnTo>
                      <a:pt x="2396" y="804"/>
                    </a:lnTo>
                    <a:lnTo>
                      <a:pt x="2382" y="803"/>
                    </a:lnTo>
                    <a:lnTo>
                      <a:pt x="2367" y="803"/>
                    </a:lnTo>
                    <a:lnTo>
                      <a:pt x="2360" y="804"/>
                    </a:lnTo>
                    <a:lnTo>
                      <a:pt x="2355" y="806"/>
                    </a:lnTo>
                    <a:lnTo>
                      <a:pt x="2353" y="808"/>
                    </a:lnTo>
                    <a:lnTo>
                      <a:pt x="2351" y="810"/>
                    </a:lnTo>
                    <a:lnTo>
                      <a:pt x="2350" y="813"/>
                    </a:lnTo>
                    <a:lnTo>
                      <a:pt x="2350" y="816"/>
                    </a:lnTo>
                    <a:lnTo>
                      <a:pt x="2333" y="816"/>
                    </a:lnTo>
                    <a:lnTo>
                      <a:pt x="2319" y="816"/>
                    </a:lnTo>
                    <a:lnTo>
                      <a:pt x="2305" y="816"/>
                    </a:lnTo>
                    <a:lnTo>
                      <a:pt x="2292" y="816"/>
                    </a:lnTo>
                    <a:lnTo>
                      <a:pt x="2292" y="825"/>
                    </a:lnTo>
                    <a:lnTo>
                      <a:pt x="2292" y="834"/>
                    </a:lnTo>
                    <a:lnTo>
                      <a:pt x="2278" y="833"/>
                    </a:lnTo>
                    <a:lnTo>
                      <a:pt x="2264" y="833"/>
                    </a:lnTo>
                    <a:lnTo>
                      <a:pt x="2258" y="834"/>
                    </a:lnTo>
                    <a:lnTo>
                      <a:pt x="2254" y="836"/>
                    </a:lnTo>
                    <a:lnTo>
                      <a:pt x="2252" y="838"/>
                    </a:lnTo>
                    <a:lnTo>
                      <a:pt x="2251" y="840"/>
                    </a:lnTo>
                    <a:lnTo>
                      <a:pt x="2250" y="842"/>
                    </a:lnTo>
                    <a:lnTo>
                      <a:pt x="2250" y="845"/>
                    </a:lnTo>
                    <a:lnTo>
                      <a:pt x="2229" y="845"/>
                    </a:lnTo>
                    <a:lnTo>
                      <a:pt x="2210" y="845"/>
                    </a:lnTo>
                    <a:lnTo>
                      <a:pt x="2192" y="845"/>
                    </a:lnTo>
                    <a:lnTo>
                      <a:pt x="2175" y="8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74" name="Freeform 1414"/>
              <p:cNvSpPr>
                <a:spLocks/>
              </p:cNvSpPr>
              <p:nvPr/>
            </p:nvSpPr>
            <p:spPr bwMode="auto">
              <a:xfrm>
                <a:off x="1242" y="408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30"/>
                  </a:cxn>
                  <a:cxn ang="0">
                    <a:pos x="9" y="30"/>
                  </a:cxn>
                  <a:cxn ang="0">
                    <a:pos x="0" y="30"/>
                  </a:cxn>
                </a:cxnLst>
                <a:rect l="0" t="0" r="r" b="b"/>
                <a:pathLst>
                  <a:path w="18" h="30">
                    <a:moveTo>
                      <a:pt x="0" y="30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30"/>
                    </a:lnTo>
                    <a:lnTo>
                      <a:pt x="9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8176" name="Group 1616"/>
            <p:cNvGrpSpPr>
              <a:grpSpLocks/>
            </p:cNvGrpSpPr>
            <p:nvPr/>
          </p:nvGrpSpPr>
          <p:grpSpPr bwMode="auto">
            <a:xfrm>
              <a:off x="551" y="341"/>
              <a:ext cx="866" cy="133"/>
              <a:chOff x="551" y="341"/>
              <a:chExt cx="866" cy="133"/>
            </a:xfrm>
          </p:grpSpPr>
          <p:sp>
            <p:nvSpPr>
              <p:cNvPr id="67976" name="Freeform 1416"/>
              <p:cNvSpPr>
                <a:spLocks/>
              </p:cNvSpPr>
              <p:nvPr/>
            </p:nvSpPr>
            <p:spPr bwMode="auto">
              <a:xfrm>
                <a:off x="551" y="455"/>
                <a:ext cx="41" cy="19"/>
              </a:xfrm>
              <a:custGeom>
                <a:avLst/>
                <a:gdLst/>
                <a:ahLst/>
                <a:cxnLst>
                  <a:cxn ang="0">
                    <a:pos x="1419" y="757"/>
                  </a:cxn>
                  <a:cxn ang="0">
                    <a:pos x="1362" y="722"/>
                  </a:cxn>
                  <a:cxn ang="0">
                    <a:pos x="1305" y="697"/>
                  </a:cxn>
                  <a:cxn ang="0">
                    <a:pos x="1260" y="659"/>
                  </a:cxn>
                  <a:cxn ang="0">
                    <a:pos x="1186" y="629"/>
                  </a:cxn>
                  <a:cxn ang="0">
                    <a:pos x="1147" y="602"/>
                  </a:cxn>
                  <a:cxn ang="0">
                    <a:pos x="1098" y="599"/>
                  </a:cxn>
                  <a:cxn ang="0">
                    <a:pos x="1023" y="536"/>
                  </a:cxn>
                  <a:cxn ang="0">
                    <a:pos x="970" y="512"/>
                  </a:cxn>
                  <a:cxn ang="0">
                    <a:pos x="932" y="483"/>
                  </a:cxn>
                  <a:cxn ang="0">
                    <a:pos x="884" y="453"/>
                  </a:cxn>
                  <a:cxn ang="0">
                    <a:pos x="885" y="483"/>
                  </a:cxn>
                  <a:cxn ang="0">
                    <a:pos x="835" y="425"/>
                  </a:cxn>
                  <a:cxn ang="0">
                    <a:pos x="781" y="396"/>
                  </a:cxn>
                  <a:cxn ang="0">
                    <a:pos x="748" y="408"/>
                  </a:cxn>
                  <a:cxn ang="0">
                    <a:pos x="690" y="372"/>
                  </a:cxn>
                  <a:cxn ang="0">
                    <a:pos x="671" y="350"/>
                  </a:cxn>
                  <a:cxn ang="0">
                    <a:pos x="637" y="349"/>
                  </a:cxn>
                  <a:cxn ang="0">
                    <a:pos x="576" y="321"/>
                  </a:cxn>
                  <a:cxn ang="0">
                    <a:pos x="531" y="291"/>
                  </a:cxn>
                  <a:cxn ang="0">
                    <a:pos x="471" y="263"/>
                  </a:cxn>
                  <a:cxn ang="0">
                    <a:pos x="426" y="241"/>
                  </a:cxn>
                  <a:cxn ang="0">
                    <a:pos x="367" y="221"/>
                  </a:cxn>
                  <a:cxn ang="0">
                    <a:pos x="318" y="192"/>
                  </a:cxn>
                  <a:cxn ang="0">
                    <a:pos x="292" y="134"/>
                  </a:cxn>
                  <a:cxn ang="0">
                    <a:pos x="280" y="154"/>
                  </a:cxn>
                  <a:cxn ang="0">
                    <a:pos x="202" y="145"/>
                  </a:cxn>
                  <a:cxn ang="0">
                    <a:pos x="146" y="96"/>
                  </a:cxn>
                  <a:cxn ang="0">
                    <a:pos x="93" y="76"/>
                  </a:cxn>
                  <a:cxn ang="0">
                    <a:pos x="47" y="71"/>
                  </a:cxn>
                  <a:cxn ang="0">
                    <a:pos x="17" y="58"/>
                  </a:cxn>
                  <a:cxn ang="0">
                    <a:pos x="17" y="27"/>
                  </a:cxn>
                  <a:cxn ang="0">
                    <a:pos x="87" y="0"/>
                  </a:cxn>
                  <a:cxn ang="0">
                    <a:pos x="146" y="9"/>
                  </a:cxn>
                  <a:cxn ang="0">
                    <a:pos x="204" y="29"/>
                  </a:cxn>
                  <a:cxn ang="0">
                    <a:pos x="264" y="58"/>
                  </a:cxn>
                  <a:cxn ang="0">
                    <a:pos x="321" y="105"/>
                  </a:cxn>
                  <a:cxn ang="0">
                    <a:pos x="367" y="125"/>
                  </a:cxn>
                  <a:cxn ang="0">
                    <a:pos x="426" y="145"/>
                  </a:cxn>
                  <a:cxn ang="0">
                    <a:pos x="479" y="191"/>
                  </a:cxn>
                  <a:cxn ang="0">
                    <a:pos x="514" y="221"/>
                  </a:cxn>
                  <a:cxn ang="0">
                    <a:pos x="572" y="232"/>
                  </a:cxn>
                  <a:cxn ang="0">
                    <a:pos x="631" y="262"/>
                  </a:cxn>
                  <a:cxn ang="0">
                    <a:pos x="681" y="309"/>
                  </a:cxn>
                  <a:cxn ang="0">
                    <a:pos x="751" y="337"/>
                  </a:cxn>
                  <a:cxn ang="0">
                    <a:pos x="784" y="370"/>
                  </a:cxn>
                  <a:cxn ang="0">
                    <a:pos x="865" y="408"/>
                  </a:cxn>
                  <a:cxn ang="0">
                    <a:pos x="905" y="434"/>
                  </a:cxn>
                  <a:cxn ang="0">
                    <a:pos x="960" y="457"/>
                  </a:cxn>
                  <a:cxn ang="0">
                    <a:pos x="988" y="486"/>
                  </a:cxn>
                  <a:cxn ang="0">
                    <a:pos x="1052" y="524"/>
                  </a:cxn>
                  <a:cxn ang="0">
                    <a:pos x="1109" y="547"/>
                  </a:cxn>
                  <a:cxn ang="0">
                    <a:pos x="1169" y="582"/>
                  </a:cxn>
                  <a:cxn ang="0">
                    <a:pos x="1210" y="611"/>
                  </a:cxn>
                  <a:cxn ang="0">
                    <a:pos x="1256" y="641"/>
                  </a:cxn>
                  <a:cxn ang="0">
                    <a:pos x="1314" y="679"/>
                  </a:cxn>
                  <a:cxn ang="0">
                    <a:pos x="1373" y="699"/>
                  </a:cxn>
                  <a:cxn ang="0">
                    <a:pos x="1416" y="729"/>
                  </a:cxn>
                  <a:cxn ang="0">
                    <a:pos x="1478" y="716"/>
                  </a:cxn>
                  <a:cxn ang="0">
                    <a:pos x="1573" y="712"/>
                  </a:cxn>
                  <a:cxn ang="0">
                    <a:pos x="1566" y="786"/>
                  </a:cxn>
                </a:cxnLst>
                <a:rect l="0" t="0" r="r" b="b"/>
                <a:pathLst>
                  <a:path w="1577" h="786">
                    <a:moveTo>
                      <a:pt x="1519" y="786"/>
                    </a:moveTo>
                    <a:lnTo>
                      <a:pt x="1519" y="769"/>
                    </a:lnTo>
                    <a:lnTo>
                      <a:pt x="1519" y="757"/>
                    </a:lnTo>
                    <a:lnTo>
                      <a:pt x="1497" y="757"/>
                    </a:lnTo>
                    <a:lnTo>
                      <a:pt x="1475" y="757"/>
                    </a:lnTo>
                    <a:lnTo>
                      <a:pt x="1453" y="757"/>
                    </a:lnTo>
                    <a:lnTo>
                      <a:pt x="1431" y="757"/>
                    </a:lnTo>
                    <a:lnTo>
                      <a:pt x="1423" y="757"/>
                    </a:lnTo>
                    <a:lnTo>
                      <a:pt x="1419" y="757"/>
                    </a:lnTo>
                    <a:lnTo>
                      <a:pt x="1415" y="753"/>
                    </a:lnTo>
                    <a:lnTo>
                      <a:pt x="1411" y="749"/>
                    </a:lnTo>
                    <a:lnTo>
                      <a:pt x="1406" y="746"/>
                    </a:lnTo>
                    <a:lnTo>
                      <a:pt x="1402" y="745"/>
                    </a:lnTo>
                    <a:lnTo>
                      <a:pt x="1385" y="745"/>
                    </a:lnTo>
                    <a:lnTo>
                      <a:pt x="1373" y="745"/>
                    </a:lnTo>
                    <a:lnTo>
                      <a:pt x="1369" y="737"/>
                    </a:lnTo>
                    <a:lnTo>
                      <a:pt x="1365" y="729"/>
                    </a:lnTo>
                    <a:lnTo>
                      <a:pt x="1362" y="722"/>
                    </a:lnTo>
                    <a:lnTo>
                      <a:pt x="1361" y="716"/>
                    </a:lnTo>
                    <a:lnTo>
                      <a:pt x="1345" y="716"/>
                    </a:lnTo>
                    <a:lnTo>
                      <a:pt x="1332" y="716"/>
                    </a:lnTo>
                    <a:lnTo>
                      <a:pt x="1332" y="708"/>
                    </a:lnTo>
                    <a:lnTo>
                      <a:pt x="1332" y="699"/>
                    </a:lnTo>
                    <a:lnTo>
                      <a:pt x="1323" y="700"/>
                    </a:lnTo>
                    <a:lnTo>
                      <a:pt x="1312" y="700"/>
                    </a:lnTo>
                    <a:lnTo>
                      <a:pt x="1308" y="699"/>
                    </a:lnTo>
                    <a:lnTo>
                      <a:pt x="1305" y="697"/>
                    </a:lnTo>
                    <a:lnTo>
                      <a:pt x="1303" y="693"/>
                    </a:lnTo>
                    <a:lnTo>
                      <a:pt x="1302" y="687"/>
                    </a:lnTo>
                    <a:lnTo>
                      <a:pt x="1286" y="687"/>
                    </a:lnTo>
                    <a:lnTo>
                      <a:pt x="1273" y="687"/>
                    </a:lnTo>
                    <a:lnTo>
                      <a:pt x="1273" y="679"/>
                    </a:lnTo>
                    <a:lnTo>
                      <a:pt x="1273" y="670"/>
                    </a:lnTo>
                    <a:lnTo>
                      <a:pt x="1269" y="666"/>
                    </a:lnTo>
                    <a:lnTo>
                      <a:pt x="1265" y="662"/>
                    </a:lnTo>
                    <a:lnTo>
                      <a:pt x="1260" y="659"/>
                    </a:lnTo>
                    <a:lnTo>
                      <a:pt x="1256" y="658"/>
                    </a:lnTo>
                    <a:lnTo>
                      <a:pt x="1239" y="658"/>
                    </a:lnTo>
                    <a:lnTo>
                      <a:pt x="1227" y="658"/>
                    </a:lnTo>
                    <a:lnTo>
                      <a:pt x="1222" y="650"/>
                    </a:lnTo>
                    <a:lnTo>
                      <a:pt x="1219" y="642"/>
                    </a:lnTo>
                    <a:lnTo>
                      <a:pt x="1216" y="635"/>
                    </a:lnTo>
                    <a:lnTo>
                      <a:pt x="1215" y="629"/>
                    </a:lnTo>
                    <a:lnTo>
                      <a:pt x="1198" y="629"/>
                    </a:lnTo>
                    <a:lnTo>
                      <a:pt x="1186" y="629"/>
                    </a:lnTo>
                    <a:lnTo>
                      <a:pt x="1186" y="620"/>
                    </a:lnTo>
                    <a:lnTo>
                      <a:pt x="1186" y="611"/>
                    </a:lnTo>
                    <a:lnTo>
                      <a:pt x="1177" y="612"/>
                    </a:lnTo>
                    <a:lnTo>
                      <a:pt x="1167" y="612"/>
                    </a:lnTo>
                    <a:lnTo>
                      <a:pt x="1162" y="611"/>
                    </a:lnTo>
                    <a:lnTo>
                      <a:pt x="1159" y="608"/>
                    </a:lnTo>
                    <a:lnTo>
                      <a:pt x="1157" y="605"/>
                    </a:lnTo>
                    <a:lnTo>
                      <a:pt x="1156" y="599"/>
                    </a:lnTo>
                    <a:lnTo>
                      <a:pt x="1147" y="602"/>
                    </a:lnTo>
                    <a:lnTo>
                      <a:pt x="1137" y="606"/>
                    </a:lnTo>
                    <a:lnTo>
                      <a:pt x="1133" y="607"/>
                    </a:lnTo>
                    <a:lnTo>
                      <a:pt x="1130" y="607"/>
                    </a:lnTo>
                    <a:lnTo>
                      <a:pt x="1129" y="606"/>
                    </a:lnTo>
                    <a:lnTo>
                      <a:pt x="1128" y="604"/>
                    </a:lnTo>
                    <a:lnTo>
                      <a:pt x="1127" y="602"/>
                    </a:lnTo>
                    <a:lnTo>
                      <a:pt x="1127" y="599"/>
                    </a:lnTo>
                    <a:lnTo>
                      <a:pt x="1110" y="599"/>
                    </a:lnTo>
                    <a:lnTo>
                      <a:pt x="1098" y="599"/>
                    </a:lnTo>
                    <a:lnTo>
                      <a:pt x="1081" y="583"/>
                    </a:lnTo>
                    <a:lnTo>
                      <a:pt x="1069" y="570"/>
                    </a:lnTo>
                    <a:lnTo>
                      <a:pt x="1069" y="562"/>
                    </a:lnTo>
                    <a:lnTo>
                      <a:pt x="1069" y="553"/>
                    </a:lnTo>
                    <a:lnTo>
                      <a:pt x="1056" y="553"/>
                    </a:lnTo>
                    <a:lnTo>
                      <a:pt x="1044" y="553"/>
                    </a:lnTo>
                    <a:lnTo>
                      <a:pt x="1032" y="553"/>
                    </a:lnTo>
                    <a:lnTo>
                      <a:pt x="1023" y="553"/>
                    </a:lnTo>
                    <a:lnTo>
                      <a:pt x="1023" y="536"/>
                    </a:lnTo>
                    <a:lnTo>
                      <a:pt x="1023" y="524"/>
                    </a:lnTo>
                    <a:lnTo>
                      <a:pt x="1012" y="524"/>
                    </a:lnTo>
                    <a:lnTo>
                      <a:pt x="1003" y="524"/>
                    </a:lnTo>
                    <a:lnTo>
                      <a:pt x="999" y="524"/>
                    </a:lnTo>
                    <a:lnTo>
                      <a:pt x="995" y="521"/>
                    </a:lnTo>
                    <a:lnTo>
                      <a:pt x="993" y="518"/>
                    </a:lnTo>
                    <a:lnTo>
                      <a:pt x="993" y="512"/>
                    </a:lnTo>
                    <a:lnTo>
                      <a:pt x="980" y="512"/>
                    </a:lnTo>
                    <a:lnTo>
                      <a:pt x="970" y="512"/>
                    </a:lnTo>
                    <a:lnTo>
                      <a:pt x="961" y="512"/>
                    </a:lnTo>
                    <a:lnTo>
                      <a:pt x="952" y="512"/>
                    </a:lnTo>
                    <a:lnTo>
                      <a:pt x="953" y="504"/>
                    </a:lnTo>
                    <a:lnTo>
                      <a:pt x="956" y="495"/>
                    </a:lnTo>
                    <a:lnTo>
                      <a:pt x="959" y="489"/>
                    </a:lnTo>
                    <a:lnTo>
                      <a:pt x="964" y="483"/>
                    </a:lnTo>
                    <a:lnTo>
                      <a:pt x="951" y="483"/>
                    </a:lnTo>
                    <a:lnTo>
                      <a:pt x="941" y="483"/>
                    </a:lnTo>
                    <a:lnTo>
                      <a:pt x="932" y="483"/>
                    </a:lnTo>
                    <a:lnTo>
                      <a:pt x="923" y="483"/>
                    </a:lnTo>
                    <a:lnTo>
                      <a:pt x="923" y="474"/>
                    </a:lnTo>
                    <a:lnTo>
                      <a:pt x="923" y="466"/>
                    </a:lnTo>
                    <a:lnTo>
                      <a:pt x="919" y="462"/>
                    </a:lnTo>
                    <a:lnTo>
                      <a:pt x="914" y="458"/>
                    </a:lnTo>
                    <a:lnTo>
                      <a:pt x="910" y="455"/>
                    </a:lnTo>
                    <a:lnTo>
                      <a:pt x="906" y="454"/>
                    </a:lnTo>
                    <a:lnTo>
                      <a:pt x="894" y="454"/>
                    </a:lnTo>
                    <a:lnTo>
                      <a:pt x="884" y="453"/>
                    </a:lnTo>
                    <a:lnTo>
                      <a:pt x="881" y="454"/>
                    </a:lnTo>
                    <a:lnTo>
                      <a:pt x="879" y="457"/>
                    </a:lnTo>
                    <a:lnTo>
                      <a:pt x="877" y="460"/>
                    </a:lnTo>
                    <a:lnTo>
                      <a:pt x="876" y="466"/>
                    </a:lnTo>
                    <a:lnTo>
                      <a:pt x="885" y="466"/>
                    </a:lnTo>
                    <a:lnTo>
                      <a:pt x="894" y="466"/>
                    </a:lnTo>
                    <a:lnTo>
                      <a:pt x="894" y="474"/>
                    </a:lnTo>
                    <a:lnTo>
                      <a:pt x="894" y="483"/>
                    </a:lnTo>
                    <a:lnTo>
                      <a:pt x="885" y="483"/>
                    </a:lnTo>
                    <a:lnTo>
                      <a:pt x="876" y="483"/>
                    </a:lnTo>
                    <a:lnTo>
                      <a:pt x="872" y="475"/>
                    </a:lnTo>
                    <a:lnTo>
                      <a:pt x="868" y="466"/>
                    </a:lnTo>
                    <a:lnTo>
                      <a:pt x="866" y="460"/>
                    </a:lnTo>
                    <a:lnTo>
                      <a:pt x="865" y="454"/>
                    </a:lnTo>
                    <a:lnTo>
                      <a:pt x="847" y="454"/>
                    </a:lnTo>
                    <a:lnTo>
                      <a:pt x="835" y="454"/>
                    </a:lnTo>
                    <a:lnTo>
                      <a:pt x="835" y="437"/>
                    </a:lnTo>
                    <a:lnTo>
                      <a:pt x="835" y="425"/>
                    </a:lnTo>
                    <a:lnTo>
                      <a:pt x="826" y="425"/>
                    </a:lnTo>
                    <a:lnTo>
                      <a:pt x="817" y="425"/>
                    </a:lnTo>
                    <a:lnTo>
                      <a:pt x="813" y="417"/>
                    </a:lnTo>
                    <a:lnTo>
                      <a:pt x="809" y="408"/>
                    </a:lnTo>
                    <a:lnTo>
                      <a:pt x="807" y="401"/>
                    </a:lnTo>
                    <a:lnTo>
                      <a:pt x="806" y="396"/>
                    </a:lnTo>
                    <a:lnTo>
                      <a:pt x="794" y="395"/>
                    </a:lnTo>
                    <a:lnTo>
                      <a:pt x="785" y="395"/>
                    </a:lnTo>
                    <a:lnTo>
                      <a:pt x="781" y="396"/>
                    </a:lnTo>
                    <a:lnTo>
                      <a:pt x="779" y="399"/>
                    </a:lnTo>
                    <a:lnTo>
                      <a:pt x="777" y="402"/>
                    </a:lnTo>
                    <a:lnTo>
                      <a:pt x="777" y="408"/>
                    </a:lnTo>
                    <a:lnTo>
                      <a:pt x="768" y="403"/>
                    </a:lnTo>
                    <a:lnTo>
                      <a:pt x="760" y="400"/>
                    </a:lnTo>
                    <a:lnTo>
                      <a:pt x="753" y="397"/>
                    </a:lnTo>
                    <a:lnTo>
                      <a:pt x="748" y="396"/>
                    </a:lnTo>
                    <a:lnTo>
                      <a:pt x="748" y="400"/>
                    </a:lnTo>
                    <a:lnTo>
                      <a:pt x="748" y="408"/>
                    </a:lnTo>
                    <a:lnTo>
                      <a:pt x="743" y="403"/>
                    </a:lnTo>
                    <a:lnTo>
                      <a:pt x="739" y="400"/>
                    </a:lnTo>
                    <a:lnTo>
                      <a:pt x="735" y="397"/>
                    </a:lnTo>
                    <a:lnTo>
                      <a:pt x="730" y="396"/>
                    </a:lnTo>
                    <a:lnTo>
                      <a:pt x="714" y="396"/>
                    </a:lnTo>
                    <a:lnTo>
                      <a:pt x="700" y="396"/>
                    </a:lnTo>
                    <a:lnTo>
                      <a:pt x="696" y="387"/>
                    </a:lnTo>
                    <a:lnTo>
                      <a:pt x="692" y="379"/>
                    </a:lnTo>
                    <a:lnTo>
                      <a:pt x="690" y="372"/>
                    </a:lnTo>
                    <a:lnTo>
                      <a:pt x="689" y="367"/>
                    </a:lnTo>
                    <a:lnTo>
                      <a:pt x="694" y="363"/>
                    </a:lnTo>
                    <a:lnTo>
                      <a:pt x="701" y="358"/>
                    </a:lnTo>
                    <a:lnTo>
                      <a:pt x="709" y="354"/>
                    </a:lnTo>
                    <a:lnTo>
                      <a:pt x="719" y="350"/>
                    </a:lnTo>
                    <a:lnTo>
                      <a:pt x="705" y="350"/>
                    </a:lnTo>
                    <a:lnTo>
                      <a:pt x="692" y="350"/>
                    </a:lnTo>
                    <a:lnTo>
                      <a:pt x="681" y="350"/>
                    </a:lnTo>
                    <a:lnTo>
                      <a:pt x="671" y="350"/>
                    </a:lnTo>
                    <a:lnTo>
                      <a:pt x="667" y="354"/>
                    </a:lnTo>
                    <a:lnTo>
                      <a:pt x="663" y="358"/>
                    </a:lnTo>
                    <a:lnTo>
                      <a:pt x="661" y="363"/>
                    </a:lnTo>
                    <a:lnTo>
                      <a:pt x="660" y="367"/>
                    </a:lnTo>
                    <a:lnTo>
                      <a:pt x="660" y="358"/>
                    </a:lnTo>
                    <a:lnTo>
                      <a:pt x="660" y="350"/>
                    </a:lnTo>
                    <a:lnTo>
                      <a:pt x="650" y="350"/>
                    </a:lnTo>
                    <a:lnTo>
                      <a:pt x="641" y="350"/>
                    </a:lnTo>
                    <a:lnTo>
                      <a:pt x="637" y="349"/>
                    </a:lnTo>
                    <a:lnTo>
                      <a:pt x="633" y="347"/>
                    </a:lnTo>
                    <a:lnTo>
                      <a:pt x="631" y="344"/>
                    </a:lnTo>
                    <a:lnTo>
                      <a:pt x="631" y="338"/>
                    </a:lnTo>
                    <a:lnTo>
                      <a:pt x="618" y="338"/>
                    </a:lnTo>
                    <a:lnTo>
                      <a:pt x="605" y="338"/>
                    </a:lnTo>
                    <a:lnTo>
                      <a:pt x="594" y="338"/>
                    </a:lnTo>
                    <a:lnTo>
                      <a:pt x="584" y="338"/>
                    </a:lnTo>
                    <a:lnTo>
                      <a:pt x="580" y="329"/>
                    </a:lnTo>
                    <a:lnTo>
                      <a:pt x="576" y="321"/>
                    </a:lnTo>
                    <a:lnTo>
                      <a:pt x="574" y="314"/>
                    </a:lnTo>
                    <a:lnTo>
                      <a:pt x="573" y="309"/>
                    </a:lnTo>
                    <a:lnTo>
                      <a:pt x="564" y="309"/>
                    </a:lnTo>
                    <a:lnTo>
                      <a:pt x="554" y="309"/>
                    </a:lnTo>
                    <a:lnTo>
                      <a:pt x="554" y="300"/>
                    </a:lnTo>
                    <a:lnTo>
                      <a:pt x="554" y="292"/>
                    </a:lnTo>
                    <a:lnTo>
                      <a:pt x="545" y="292"/>
                    </a:lnTo>
                    <a:lnTo>
                      <a:pt x="535" y="292"/>
                    </a:lnTo>
                    <a:lnTo>
                      <a:pt x="531" y="291"/>
                    </a:lnTo>
                    <a:lnTo>
                      <a:pt x="528" y="289"/>
                    </a:lnTo>
                    <a:lnTo>
                      <a:pt x="526" y="285"/>
                    </a:lnTo>
                    <a:lnTo>
                      <a:pt x="525" y="280"/>
                    </a:lnTo>
                    <a:lnTo>
                      <a:pt x="508" y="280"/>
                    </a:lnTo>
                    <a:lnTo>
                      <a:pt x="496" y="280"/>
                    </a:lnTo>
                    <a:lnTo>
                      <a:pt x="496" y="271"/>
                    </a:lnTo>
                    <a:lnTo>
                      <a:pt x="496" y="262"/>
                    </a:lnTo>
                    <a:lnTo>
                      <a:pt x="485" y="263"/>
                    </a:lnTo>
                    <a:lnTo>
                      <a:pt x="471" y="263"/>
                    </a:lnTo>
                    <a:lnTo>
                      <a:pt x="465" y="262"/>
                    </a:lnTo>
                    <a:lnTo>
                      <a:pt x="460" y="260"/>
                    </a:lnTo>
                    <a:lnTo>
                      <a:pt x="458" y="259"/>
                    </a:lnTo>
                    <a:lnTo>
                      <a:pt x="457" y="255"/>
                    </a:lnTo>
                    <a:lnTo>
                      <a:pt x="456" y="253"/>
                    </a:lnTo>
                    <a:lnTo>
                      <a:pt x="455" y="250"/>
                    </a:lnTo>
                    <a:lnTo>
                      <a:pt x="439" y="250"/>
                    </a:lnTo>
                    <a:lnTo>
                      <a:pt x="426" y="250"/>
                    </a:lnTo>
                    <a:lnTo>
                      <a:pt x="426" y="241"/>
                    </a:lnTo>
                    <a:lnTo>
                      <a:pt x="426" y="232"/>
                    </a:lnTo>
                    <a:lnTo>
                      <a:pt x="417" y="233"/>
                    </a:lnTo>
                    <a:lnTo>
                      <a:pt x="407" y="233"/>
                    </a:lnTo>
                    <a:lnTo>
                      <a:pt x="402" y="232"/>
                    </a:lnTo>
                    <a:lnTo>
                      <a:pt x="399" y="230"/>
                    </a:lnTo>
                    <a:lnTo>
                      <a:pt x="397" y="226"/>
                    </a:lnTo>
                    <a:lnTo>
                      <a:pt x="396" y="221"/>
                    </a:lnTo>
                    <a:lnTo>
                      <a:pt x="380" y="221"/>
                    </a:lnTo>
                    <a:lnTo>
                      <a:pt x="367" y="221"/>
                    </a:lnTo>
                    <a:lnTo>
                      <a:pt x="367" y="212"/>
                    </a:lnTo>
                    <a:lnTo>
                      <a:pt x="367" y="203"/>
                    </a:lnTo>
                    <a:lnTo>
                      <a:pt x="363" y="199"/>
                    </a:lnTo>
                    <a:lnTo>
                      <a:pt x="359" y="195"/>
                    </a:lnTo>
                    <a:lnTo>
                      <a:pt x="354" y="193"/>
                    </a:lnTo>
                    <a:lnTo>
                      <a:pt x="350" y="192"/>
                    </a:lnTo>
                    <a:lnTo>
                      <a:pt x="338" y="192"/>
                    </a:lnTo>
                    <a:lnTo>
                      <a:pt x="327" y="192"/>
                    </a:lnTo>
                    <a:lnTo>
                      <a:pt x="318" y="192"/>
                    </a:lnTo>
                    <a:lnTo>
                      <a:pt x="309" y="192"/>
                    </a:lnTo>
                    <a:lnTo>
                      <a:pt x="309" y="183"/>
                    </a:lnTo>
                    <a:lnTo>
                      <a:pt x="309" y="174"/>
                    </a:lnTo>
                    <a:lnTo>
                      <a:pt x="301" y="174"/>
                    </a:lnTo>
                    <a:lnTo>
                      <a:pt x="292" y="174"/>
                    </a:lnTo>
                    <a:lnTo>
                      <a:pt x="292" y="162"/>
                    </a:lnTo>
                    <a:lnTo>
                      <a:pt x="292" y="152"/>
                    </a:lnTo>
                    <a:lnTo>
                      <a:pt x="292" y="143"/>
                    </a:lnTo>
                    <a:lnTo>
                      <a:pt x="292" y="134"/>
                    </a:lnTo>
                    <a:lnTo>
                      <a:pt x="280" y="133"/>
                    </a:lnTo>
                    <a:lnTo>
                      <a:pt x="271" y="133"/>
                    </a:lnTo>
                    <a:lnTo>
                      <a:pt x="267" y="134"/>
                    </a:lnTo>
                    <a:lnTo>
                      <a:pt x="265" y="136"/>
                    </a:lnTo>
                    <a:lnTo>
                      <a:pt x="263" y="140"/>
                    </a:lnTo>
                    <a:lnTo>
                      <a:pt x="263" y="145"/>
                    </a:lnTo>
                    <a:lnTo>
                      <a:pt x="272" y="145"/>
                    </a:lnTo>
                    <a:lnTo>
                      <a:pt x="280" y="145"/>
                    </a:lnTo>
                    <a:lnTo>
                      <a:pt x="280" y="154"/>
                    </a:lnTo>
                    <a:lnTo>
                      <a:pt x="280" y="163"/>
                    </a:lnTo>
                    <a:lnTo>
                      <a:pt x="267" y="163"/>
                    </a:lnTo>
                    <a:lnTo>
                      <a:pt x="254" y="163"/>
                    </a:lnTo>
                    <a:lnTo>
                      <a:pt x="243" y="163"/>
                    </a:lnTo>
                    <a:lnTo>
                      <a:pt x="233" y="163"/>
                    </a:lnTo>
                    <a:lnTo>
                      <a:pt x="233" y="154"/>
                    </a:lnTo>
                    <a:lnTo>
                      <a:pt x="233" y="145"/>
                    </a:lnTo>
                    <a:lnTo>
                      <a:pt x="216" y="145"/>
                    </a:lnTo>
                    <a:lnTo>
                      <a:pt x="202" y="145"/>
                    </a:lnTo>
                    <a:lnTo>
                      <a:pt x="188" y="145"/>
                    </a:lnTo>
                    <a:lnTo>
                      <a:pt x="175" y="145"/>
                    </a:lnTo>
                    <a:lnTo>
                      <a:pt x="175" y="129"/>
                    </a:lnTo>
                    <a:lnTo>
                      <a:pt x="175" y="116"/>
                    </a:lnTo>
                    <a:lnTo>
                      <a:pt x="167" y="108"/>
                    </a:lnTo>
                    <a:lnTo>
                      <a:pt x="163" y="105"/>
                    </a:lnTo>
                    <a:lnTo>
                      <a:pt x="154" y="105"/>
                    </a:lnTo>
                    <a:lnTo>
                      <a:pt x="146" y="105"/>
                    </a:lnTo>
                    <a:lnTo>
                      <a:pt x="146" y="96"/>
                    </a:lnTo>
                    <a:lnTo>
                      <a:pt x="146" y="87"/>
                    </a:lnTo>
                    <a:lnTo>
                      <a:pt x="136" y="88"/>
                    </a:lnTo>
                    <a:lnTo>
                      <a:pt x="127" y="88"/>
                    </a:lnTo>
                    <a:lnTo>
                      <a:pt x="123" y="87"/>
                    </a:lnTo>
                    <a:lnTo>
                      <a:pt x="120" y="85"/>
                    </a:lnTo>
                    <a:lnTo>
                      <a:pt x="118" y="81"/>
                    </a:lnTo>
                    <a:lnTo>
                      <a:pt x="117" y="76"/>
                    </a:lnTo>
                    <a:lnTo>
                      <a:pt x="104" y="76"/>
                    </a:lnTo>
                    <a:lnTo>
                      <a:pt x="93" y="76"/>
                    </a:lnTo>
                    <a:lnTo>
                      <a:pt x="84" y="76"/>
                    </a:lnTo>
                    <a:lnTo>
                      <a:pt x="75" y="76"/>
                    </a:lnTo>
                    <a:lnTo>
                      <a:pt x="75" y="67"/>
                    </a:lnTo>
                    <a:lnTo>
                      <a:pt x="75" y="58"/>
                    </a:lnTo>
                    <a:lnTo>
                      <a:pt x="66" y="58"/>
                    </a:lnTo>
                    <a:lnTo>
                      <a:pt x="58" y="58"/>
                    </a:lnTo>
                    <a:lnTo>
                      <a:pt x="53" y="63"/>
                    </a:lnTo>
                    <a:lnTo>
                      <a:pt x="50" y="67"/>
                    </a:lnTo>
                    <a:lnTo>
                      <a:pt x="47" y="71"/>
                    </a:lnTo>
                    <a:lnTo>
                      <a:pt x="46" y="76"/>
                    </a:lnTo>
                    <a:lnTo>
                      <a:pt x="46" y="67"/>
                    </a:lnTo>
                    <a:lnTo>
                      <a:pt x="46" y="58"/>
                    </a:lnTo>
                    <a:lnTo>
                      <a:pt x="37" y="54"/>
                    </a:lnTo>
                    <a:lnTo>
                      <a:pt x="29" y="50"/>
                    </a:lnTo>
                    <a:lnTo>
                      <a:pt x="22" y="48"/>
                    </a:lnTo>
                    <a:lnTo>
                      <a:pt x="17" y="47"/>
                    </a:lnTo>
                    <a:lnTo>
                      <a:pt x="17" y="50"/>
                    </a:lnTo>
                    <a:lnTo>
                      <a:pt x="17" y="58"/>
                    </a:lnTo>
                    <a:lnTo>
                      <a:pt x="13" y="54"/>
                    </a:lnTo>
                    <a:lnTo>
                      <a:pt x="8" y="50"/>
                    </a:lnTo>
                    <a:lnTo>
                      <a:pt x="4" y="48"/>
                    </a:lnTo>
                    <a:lnTo>
                      <a:pt x="0" y="47"/>
                    </a:lnTo>
                    <a:lnTo>
                      <a:pt x="5" y="46"/>
                    </a:lnTo>
                    <a:lnTo>
                      <a:pt x="10" y="44"/>
                    </a:lnTo>
                    <a:lnTo>
                      <a:pt x="13" y="41"/>
                    </a:lnTo>
                    <a:lnTo>
                      <a:pt x="15" y="37"/>
                    </a:lnTo>
                    <a:lnTo>
                      <a:pt x="17" y="27"/>
                    </a:lnTo>
                    <a:lnTo>
                      <a:pt x="17" y="18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46" y="18"/>
                    </a:lnTo>
                    <a:lnTo>
                      <a:pt x="58" y="18"/>
                    </a:lnTo>
                    <a:lnTo>
                      <a:pt x="58" y="9"/>
                    </a:lnTo>
                    <a:lnTo>
                      <a:pt x="58" y="0"/>
                    </a:lnTo>
                    <a:lnTo>
                      <a:pt x="70" y="0"/>
                    </a:lnTo>
                    <a:lnTo>
                      <a:pt x="87" y="0"/>
                    </a:lnTo>
                    <a:lnTo>
                      <a:pt x="87" y="9"/>
                    </a:lnTo>
                    <a:lnTo>
                      <a:pt x="87" y="18"/>
                    </a:lnTo>
                    <a:lnTo>
                      <a:pt x="99" y="18"/>
                    </a:lnTo>
                    <a:lnTo>
                      <a:pt x="117" y="18"/>
                    </a:lnTo>
                    <a:lnTo>
                      <a:pt x="117" y="9"/>
                    </a:lnTo>
                    <a:lnTo>
                      <a:pt x="117" y="0"/>
                    </a:lnTo>
                    <a:lnTo>
                      <a:pt x="129" y="0"/>
                    </a:lnTo>
                    <a:lnTo>
                      <a:pt x="146" y="0"/>
                    </a:lnTo>
                    <a:lnTo>
                      <a:pt x="146" y="9"/>
                    </a:lnTo>
                    <a:lnTo>
                      <a:pt x="146" y="18"/>
                    </a:lnTo>
                    <a:lnTo>
                      <a:pt x="162" y="16"/>
                    </a:lnTo>
                    <a:lnTo>
                      <a:pt x="181" y="15"/>
                    </a:lnTo>
                    <a:lnTo>
                      <a:pt x="190" y="15"/>
                    </a:lnTo>
                    <a:lnTo>
                      <a:pt x="197" y="18"/>
                    </a:lnTo>
                    <a:lnTo>
                      <a:pt x="200" y="20"/>
                    </a:lnTo>
                    <a:lnTo>
                      <a:pt x="202" y="22"/>
                    </a:lnTo>
                    <a:lnTo>
                      <a:pt x="203" y="25"/>
                    </a:lnTo>
                    <a:lnTo>
                      <a:pt x="204" y="29"/>
                    </a:lnTo>
                    <a:lnTo>
                      <a:pt x="216" y="29"/>
                    </a:lnTo>
                    <a:lnTo>
                      <a:pt x="233" y="29"/>
                    </a:lnTo>
                    <a:lnTo>
                      <a:pt x="233" y="38"/>
                    </a:lnTo>
                    <a:lnTo>
                      <a:pt x="233" y="47"/>
                    </a:lnTo>
                    <a:lnTo>
                      <a:pt x="237" y="48"/>
                    </a:lnTo>
                    <a:lnTo>
                      <a:pt x="242" y="50"/>
                    </a:lnTo>
                    <a:lnTo>
                      <a:pt x="246" y="54"/>
                    </a:lnTo>
                    <a:lnTo>
                      <a:pt x="250" y="58"/>
                    </a:lnTo>
                    <a:lnTo>
                      <a:pt x="264" y="58"/>
                    </a:lnTo>
                    <a:lnTo>
                      <a:pt x="280" y="58"/>
                    </a:lnTo>
                    <a:lnTo>
                      <a:pt x="281" y="64"/>
                    </a:lnTo>
                    <a:lnTo>
                      <a:pt x="284" y="71"/>
                    </a:lnTo>
                    <a:lnTo>
                      <a:pt x="288" y="79"/>
                    </a:lnTo>
                    <a:lnTo>
                      <a:pt x="292" y="87"/>
                    </a:lnTo>
                    <a:lnTo>
                      <a:pt x="304" y="87"/>
                    </a:lnTo>
                    <a:lnTo>
                      <a:pt x="321" y="87"/>
                    </a:lnTo>
                    <a:lnTo>
                      <a:pt x="321" y="96"/>
                    </a:lnTo>
                    <a:lnTo>
                      <a:pt x="321" y="105"/>
                    </a:lnTo>
                    <a:lnTo>
                      <a:pt x="333" y="104"/>
                    </a:lnTo>
                    <a:lnTo>
                      <a:pt x="342" y="104"/>
                    </a:lnTo>
                    <a:lnTo>
                      <a:pt x="345" y="105"/>
                    </a:lnTo>
                    <a:lnTo>
                      <a:pt x="348" y="107"/>
                    </a:lnTo>
                    <a:lnTo>
                      <a:pt x="349" y="111"/>
                    </a:lnTo>
                    <a:lnTo>
                      <a:pt x="350" y="116"/>
                    </a:lnTo>
                    <a:lnTo>
                      <a:pt x="359" y="116"/>
                    </a:lnTo>
                    <a:lnTo>
                      <a:pt x="367" y="116"/>
                    </a:lnTo>
                    <a:lnTo>
                      <a:pt x="367" y="125"/>
                    </a:lnTo>
                    <a:lnTo>
                      <a:pt x="367" y="134"/>
                    </a:lnTo>
                    <a:lnTo>
                      <a:pt x="379" y="133"/>
                    </a:lnTo>
                    <a:lnTo>
                      <a:pt x="388" y="133"/>
                    </a:lnTo>
                    <a:lnTo>
                      <a:pt x="392" y="134"/>
                    </a:lnTo>
                    <a:lnTo>
                      <a:pt x="394" y="136"/>
                    </a:lnTo>
                    <a:lnTo>
                      <a:pt x="396" y="140"/>
                    </a:lnTo>
                    <a:lnTo>
                      <a:pt x="396" y="145"/>
                    </a:lnTo>
                    <a:lnTo>
                      <a:pt x="409" y="145"/>
                    </a:lnTo>
                    <a:lnTo>
                      <a:pt x="426" y="145"/>
                    </a:lnTo>
                    <a:lnTo>
                      <a:pt x="426" y="154"/>
                    </a:lnTo>
                    <a:lnTo>
                      <a:pt x="426" y="163"/>
                    </a:lnTo>
                    <a:lnTo>
                      <a:pt x="439" y="163"/>
                    </a:lnTo>
                    <a:lnTo>
                      <a:pt x="455" y="163"/>
                    </a:lnTo>
                    <a:lnTo>
                      <a:pt x="459" y="166"/>
                    </a:lnTo>
                    <a:lnTo>
                      <a:pt x="467" y="174"/>
                    </a:lnTo>
                    <a:lnTo>
                      <a:pt x="467" y="183"/>
                    </a:lnTo>
                    <a:lnTo>
                      <a:pt x="467" y="192"/>
                    </a:lnTo>
                    <a:lnTo>
                      <a:pt x="479" y="191"/>
                    </a:lnTo>
                    <a:lnTo>
                      <a:pt x="488" y="191"/>
                    </a:lnTo>
                    <a:lnTo>
                      <a:pt x="491" y="192"/>
                    </a:lnTo>
                    <a:lnTo>
                      <a:pt x="494" y="194"/>
                    </a:lnTo>
                    <a:lnTo>
                      <a:pt x="496" y="198"/>
                    </a:lnTo>
                    <a:lnTo>
                      <a:pt x="496" y="203"/>
                    </a:lnTo>
                    <a:lnTo>
                      <a:pt x="505" y="203"/>
                    </a:lnTo>
                    <a:lnTo>
                      <a:pt x="514" y="203"/>
                    </a:lnTo>
                    <a:lnTo>
                      <a:pt x="514" y="212"/>
                    </a:lnTo>
                    <a:lnTo>
                      <a:pt x="514" y="221"/>
                    </a:lnTo>
                    <a:lnTo>
                      <a:pt x="525" y="220"/>
                    </a:lnTo>
                    <a:lnTo>
                      <a:pt x="534" y="220"/>
                    </a:lnTo>
                    <a:lnTo>
                      <a:pt x="538" y="221"/>
                    </a:lnTo>
                    <a:lnTo>
                      <a:pt x="540" y="223"/>
                    </a:lnTo>
                    <a:lnTo>
                      <a:pt x="542" y="227"/>
                    </a:lnTo>
                    <a:lnTo>
                      <a:pt x="543" y="232"/>
                    </a:lnTo>
                    <a:lnTo>
                      <a:pt x="551" y="232"/>
                    </a:lnTo>
                    <a:lnTo>
                      <a:pt x="562" y="232"/>
                    </a:lnTo>
                    <a:lnTo>
                      <a:pt x="572" y="232"/>
                    </a:lnTo>
                    <a:lnTo>
                      <a:pt x="584" y="232"/>
                    </a:lnTo>
                    <a:lnTo>
                      <a:pt x="584" y="241"/>
                    </a:lnTo>
                    <a:lnTo>
                      <a:pt x="584" y="250"/>
                    </a:lnTo>
                    <a:lnTo>
                      <a:pt x="589" y="251"/>
                    </a:lnTo>
                    <a:lnTo>
                      <a:pt x="593" y="253"/>
                    </a:lnTo>
                    <a:lnTo>
                      <a:pt x="597" y="258"/>
                    </a:lnTo>
                    <a:lnTo>
                      <a:pt x="602" y="262"/>
                    </a:lnTo>
                    <a:lnTo>
                      <a:pt x="614" y="262"/>
                    </a:lnTo>
                    <a:lnTo>
                      <a:pt x="631" y="262"/>
                    </a:lnTo>
                    <a:lnTo>
                      <a:pt x="632" y="268"/>
                    </a:lnTo>
                    <a:lnTo>
                      <a:pt x="634" y="275"/>
                    </a:lnTo>
                    <a:lnTo>
                      <a:pt x="638" y="283"/>
                    </a:lnTo>
                    <a:lnTo>
                      <a:pt x="642" y="292"/>
                    </a:lnTo>
                    <a:lnTo>
                      <a:pt x="655" y="292"/>
                    </a:lnTo>
                    <a:lnTo>
                      <a:pt x="671" y="292"/>
                    </a:lnTo>
                    <a:lnTo>
                      <a:pt x="671" y="300"/>
                    </a:lnTo>
                    <a:lnTo>
                      <a:pt x="671" y="309"/>
                    </a:lnTo>
                    <a:lnTo>
                      <a:pt x="681" y="309"/>
                    </a:lnTo>
                    <a:lnTo>
                      <a:pt x="692" y="309"/>
                    </a:lnTo>
                    <a:lnTo>
                      <a:pt x="705" y="309"/>
                    </a:lnTo>
                    <a:lnTo>
                      <a:pt x="719" y="309"/>
                    </a:lnTo>
                    <a:lnTo>
                      <a:pt x="722" y="313"/>
                    </a:lnTo>
                    <a:lnTo>
                      <a:pt x="730" y="321"/>
                    </a:lnTo>
                    <a:lnTo>
                      <a:pt x="730" y="329"/>
                    </a:lnTo>
                    <a:lnTo>
                      <a:pt x="730" y="338"/>
                    </a:lnTo>
                    <a:lnTo>
                      <a:pt x="742" y="337"/>
                    </a:lnTo>
                    <a:lnTo>
                      <a:pt x="751" y="337"/>
                    </a:lnTo>
                    <a:lnTo>
                      <a:pt x="755" y="338"/>
                    </a:lnTo>
                    <a:lnTo>
                      <a:pt x="757" y="340"/>
                    </a:lnTo>
                    <a:lnTo>
                      <a:pt x="759" y="344"/>
                    </a:lnTo>
                    <a:lnTo>
                      <a:pt x="759" y="350"/>
                    </a:lnTo>
                    <a:lnTo>
                      <a:pt x="768" y="350"/>
                    </a:lnTo>
                    <a:lnTo>
                      <a:pt x="777" y="350"/>
                    </a:lnTo>
                    <a:lnTo>
                      <a:pt x="778" y="355"/>
                    </a:lnTo>
                    <a:lnTo>
                      <a:pt x="780" y="362"/>
                    </a:lnTo>
                    <a:lnTo>
                      <a:pt x="784" y="370"/>
                    </a:lnTo>
                    <a:lnTo>
                      <a:pt x="788" y="379"/>
                    </a:lnTo>
                    <a:lnTo>
                      <a:pt x="801" y="379"/>
                    </a:lnTo>
                    <a:lnTo>
                      <a:pt x="815" y="379"/>
                    </a:lnTo>
                    <a:lnTo>
                      <a:pt x="830" y="379"/>
                    </a:lnTo>
                    <a:lnTo>
                      <a:pt x="846" y="379"/>
                    </a:lnTo>
                    <a:lnTo>
                      <a:pt x="846" y="391"/>
                    </a:lnTo>
                    <a:lnTo>
                      <a:pt x="846" y="408"/>
                    </a:lnTo>
                    <a:lnTo>
                      <a:pt x="855" y="408"/>
                    </a:lnTo>
                    <a:lnTo>
                      <a:pt x="865" y="408"/>
                    </a:lnTo>
                    <a:lnTo>
                      <a:pt x="865" y="416"/>
                    </a:lnTo>
                    <a:lnTo>
                      <a:pt x="865" y="425"/>
                    </a:lnTo>
                    <a:lnTo>
                      <a:pt x="878" y="424"/>
                    </a:lnTo>
                    <a:lnTo>
                      <a:pt x="892" y="424"/>
                    </a:lnTo>
                    <a:lnTo>
                      <a:pt x="897" y="425"/>
                    </a:lnTo>
                    <a:lnTo>
                      <a:pt x="901" y="428"/>
                    </a:lnTo>
                    <a:lnTo>
                      <a:pt x="903" y="429"/>
                    </a:lnTo>
                    <a:lnTo>
                      <a:pt x="904" y="431"/>
                    </a:lnTo>
                    <a:lnTo>
                      <a:pt x="905" y="434"/>
                    </a:lnTo>
                    <a:lnTo>
                      <a:pt x="906" y="437"/>
                    </a:lnTo>
                    <a:lnTo>
                      <a:pt x="914" y="437"/>
                    </a:lnTo>
                    <a:lnTo>
                      <a:pt x="923" y="437"/>
                    </a:lnTo>
                    <a:lnTo>
                      <a:pt x="923" y="445"/>
                    </a:lnTo>
                    <a:lnTo>
                      <a:pt x="923" y="454"/>
                    </a:lnTo>
                    <a:lnTo>
                      <a:pt x="937" y="454"/>
                    </a:lnTo>
                    <a:lnTo>
                      <a:pt x="950" y="453"/>
                    </a:lnTo>
                    <a:lnTo>
                      <a:pt x="955" y="454"/>
                    </a:lnTo>
                    <a:lnTo>
                      <a:pt x="960" y="457"/>
                    </a:lnTo>
                    <a:lnTo>
                      <a:pt x="961" y="458"/>
                    </a:lnTo>
                    <a:lnTo>
                      <a:pt x="962" y="460"/>
                    </a:lnTo>
                    <a:lnTo>
                      <a:pt x="963" y="463"/>
                    </a:lnTo>
                    <a:lnTo>
                      <a:pt x="964" y="466"/>
                    </a:lnTo>
                    <a:lnTo>
                      <a:pt x="972" y="466"/>
                    </a:lnTo>
                    <a:lnTo>
                      <a:pt x="981" y="466"/>
                    </a:lnTo>
                    <a:lnTo>
                      <a:pt x="982" y="471"/>
                    </a:lnTo>
                    <a:lnTo>
                      <a:pt x="985" y="478"/>
                    </a:lnTo>
                    <a:lnTo>
                      <a:pt x="988" y="486"/>
                    </a:lnTo>
                    <a:lnTo>
                      <a:pt x="993" y="495"/>
                    </a:lnTo>
                    <a:lnTo>
                      <a:pt x="1002" y="495"/>
                    </a:lnTo>
                    <a:lnTo>
                      <a:pt x="1015" y="495"/>
                    </a:lnTo>
                    <a:lnTo>
                      <a:pt x="1027" y="495"/>
                    </a:lnTo>
                    <a:lnTo>
                      <a:pt x="1040" y="495"/>
                    </a:lnTo>
                    <a:lnTo>
                      <a:pt x="1041" y="500"/>
                    </a:lnTo>
                    <a:lnTo>
                      <a:pt x="1044" y="507"/>
                    </a:lnTo>
                    <a:lnTo>
                      <a:pt x="1047" y="515"/>
                    </a:lnTo>
                    <a:lnTo>
                      <a:pt x="1052" y="524"/>
                    </a:lnTo>
                    <a:lnTo>
                      <a:pt x="1064" y="524"/>
                    </a:lnTo>
                    <a:lnTo>
                      <a:pt x="1081" y="524"/>
                    </a:lnTo>
                    <a:lnTo>
                      <a:pt x="1081" y="533"/>
                    </a:lnTo>
                    <a:lnTo>
                      <a:pt x="1081" y="541"/>
                    </a:lnTo>
                    <a:lnTo>
                      <a:pt x="1092" y="541"/>
                    </a:lnTo>
                    <a:lnTo>
                      <a:pt x="1102" y="540"/>
                    </a:lnTo>
                    <a:lnTo>
                      <a:pt x="1105" y="542"/>
                    </a:lnTo>
                    <a:lnTo>
                      <a:pt x="1108" y="544"/>
                    </a:lnTo>
                    <a:lnTo>
                      <a:pt x="1109" y="547"/>
                    </a:lnTo>
                    <a:lnTo>
                      <a:pt x="1110" y="553"/>
                    </a:lnTo>
                    <a:lnTo>
                      <a:pt x="1122" y="553"/>
                    </a:lnTo>
                    <a:lnTo>
                      <a:pt x="1139" y="553"/>
                    </a:lnTo>
                    <a:lnTo>
                      <a:pt x="1139" y="562"/>
                    </a:lnTo>
                    <a:lnTo>
                      <a:pt x="1139" y="570"/>
                    </a:lnTo>
                    <a:lnTo>
                      <a:pt x="1144" y="571"/>
                    </a:lnTo>
                    <a:lnTo>
                      <a:pt x="1151" y="574"/>
                    </a:lnTo>
                    <a:lnTo>
                      <a:pt x="1159" y="578"/>
                    </a:lnTo>
                    <a:lnTo>
                      <a:pt x="1169" y="582"/>
                    </a:lnTo>
                    <a:lnTo>
                      <a:pt x="1169" y="591"/>
                    </a:lnTo>
                    <a:lnTo>
                      <a:pt x="1169" y="599"/>
                    </a:lnTo>
                    <a:lnTo>
                      <a:pt x="1181" y="599"/>
                    </a:lnTo>
                    <a:lnTo>
                      <a:pt x="1190" y="599"/>
                    </a:lnTo>
                    <a:lnTo>
                      <a:pt x="1193" y="600"/>
                    </a:lnTo>
                    <a:lnTo>
                      <a:pt x="1196" y="602"/>
                    </a:lnTo>
                    <a:lnTo>
                      <a:pt x="1197" y="605"/>
                    </a:lnTo>
                    <a:lnTo>
                      <a:pt x="1198" y="611"/>
                    </a:lnTo>
                    <a:lnTo>
                      <a:pt x="1210" y="611"/>
                    </a:lnTo>
                    <a:lnTo>
                      <a:pt x="1227" y="611"/>
                    </a:lnTo>
                    <a:lnTo>
                      <a:pt x="1227" y="620"/>
                    </a:lnTo>
                    <a:lnTo>
                      <a:pt x="1227" y="629"/>
                    </a:lnTo>
                    <a:lnTo>
                      <a:pt x="1239" y="629"/>
                    </a:lnTo>
                    <a:lnTo>
                      <a:pt x="1248" y="629"/>
                    </a:lnTo>
                    <a:lnTo>
                      <a:pt x="1251" y="630"/>
                    </a:lnTo>
                    <a:lnTo>
                      <a:pt x="1254" y="632"/>
                    </a:lnTo>
                    <a:lnTo>
                      <a:pt x="1255" y="635"/>
                    </a:lnTo>
                    <a:lnTo>
                      <a:pt x="1256" y="641"/>
                    </a:lnTo>
                    <a:lnTo>
                      <a:pt x="1265" y="641"/>
                    </a:lnTo>
                    <a:lnTo>
                      <a:pt x="1273" y="641"/>
                    </a:lnTo>
                    <a:lnTo>
                      <a:pt x="1274" y="646"/>
                    </a:lnTo>
                    <a:lnTo>
                      <a:pt x="1277" y="653"/>
                    </a:lnTo>
                    <a:lnTo>
                      <a:pt x="1281" y="661"/>
                    </a:lnTo>
                    <a:lnTo>
                      <a:pt x="1285" y="670"/>
                    </a:lnTo>
                    <a:lnTo>
                      <a:pt x="1297" y="670"/>
                    </a:lnTo>
                    <a:lnTo>
                      <a:pt x="1314" y="670"/>
                    </a:lnTo>
                    <a:lnTo>
                      <a:pt x="1314" y="679"/>
                    </a:lnTo>
                    <a:lnTo>
                      <a:pt x="1314" y="687"/>
                    </a:lnTo>
                    <a:lnTo>
                      <a:pt x="1327" y="687"/>
                    </a:lnTo>
                    <a:lnTo>
                      <a:pt x="1336" y="687"/>
                    </a:lnTo>
                    <a:lnTo>
                      <a:pt x="1339" y="688"/>
                    </a:lnTo>
                    <a:lnTo>
                      <a:pt x="1342" y="690"/>
                    </a:lnTo>
                    <a:lnTo>
                      <a:pt x="1343" y="694"/>
                    </a:lnTo>
                    <a:lnTo>
                      <a:pt x="1344" y="699"/>
                    </a:lnTo>
                    <a:lnTo>
                      <a:pt x="1356" y="699"/>
                    </a:lnTo>
                    <a:lnTo>
                      <a:pt x="1373" y="699"/>
                    </a:lnTo>
                    <a:lnTo>
                      <a:pt x="1373" y="708"/>
                    </a:lnTo>
                    <a:lnTo>
                      <a:pt x="1373" y="716"/>
                    </a:lnTo>
                    <a:lnTo>
                      <a:pt x="1385" y="716"/>
                    </a:lnTo>
                    <a:lnTo>
                      <a:pt x="1394" y="716"/>
                    </a:lnTo>
                    <a:lnTo>
                      <a:pt x="1397" y="717"/>
                    </a:lnTo>
                    <a:lnTo>
                      <a:pt x="1400" y="719"/>
                    </a:lnTo>
                    <a:lnTo>
                      <a:pt x="1401" y="722"/>
                    </a:lnTo>
                    <a:lnTo>
                      <a:pt x="1402" y="728"/>
                    </a:lnTo>
                    <a:lnTo>
                      <a:pt x="1416" y="729"/>
                    </a:lnTo>
                    <a:lnTo>
                      <a:pt x="1432" y="729"/>
                    </a:lnTo>
                    <a:lnTo>
                      <a:pt x="1438" y="728"/>
                    </a:lnTo>
                    <a:lnTo>
                      <a:pt x="1444" y="726"/>
                    </a:lnTo>
                    <a:lnTo>
                      <a:pt x="1446" y="724"/>
                    </a:lnTo>
                    <a:lnTo>
                      <a:pt x="1447" y="722"/>
                    </a:lnTo>
                    <a:lnTo>
                      <a:pt x="1448" y="719"/>
                    </a:lnTo>
                    <a:lnTo>
                      <a:pt x="1448" y="716"/>
                    </a:lnTo>
                    <a:lnTo>
                      <a:pt x="1461" y="716"/>
                    </a:lnTo>
                    <a:lnTo>
                      <a:pt x="1478" y="716"/>
                    </a:lnTo>
                    <a:lnTo>
                      <a:pt x="1478" y="708"/>
                    </a:lnTo>
                    <a:lnTo>
                      <a:pt x="1478" y="699"/>
                    </a:lnTo>
                    <a:lnTo>
                      <a:pt x="1500" y="699"/>
                    </a:lnTo>
                    <a:lnTo>
                      <a:pt x="1522" y="699"/>
                    </a:lnTo>
                    <a:lnTo>
                      <a:pt x="1544" y="699"/>
                    </a:lnTo>
                    <a:lnTo>
                      <a:pt x="1566" y="699"/>
                    </a:lnTo>
                    <a:lnTo>
                      <a:pt x="1566" y="703"/>
                    </a:lnTo>
                    <a:lnTo>
                      <a:pt x="1569" y="708"/>
                    </a:lnTo>
                    <a:lnTo>
                      <a:pt x="1573" y="712"/>
                    </a:lnTo>
                    <a:lnTo>
                      <a:pt x="1577" y="716"/>
                    </a:lnTo>
                    <a:lnTo>
                      <a:pt x="1577" y="730"/>
                    </a:lnTo>
                    <a:lnTo>
                      <a:pt x="1577" y="743"/>
                    </a:lnTo>
                    <a:lnTo>
                      <a:pt x="1577" y="758"/>
                    </a:lnTo>
                    <a:lnTo>
                      <a:pt x="1577" y="774"/>
                    </a:lnTo>
                    <a:lnTo>
                      <a:pt x="1573" y="775"/>
                    </a:lnTo>
                    <a:lnTo>
                      <a:pt x="1569" y="778"/>
                    </a:lnTo>
                    <a:lnTo>
                      <a:pt x="1566" y="782"/>
                    </a:lnTo>
                    <a:lnTo>
                      <a:pt x="1566" y="786"/>
                    </a:lnTo>
                    <a:lnTo>
                      <a:pt x="1552" y="786"/>
                    </a:lnTo>
                    <a:lnTo>
                      <a:pt x="1540" y="786"/>
                    </a:lnTo>
                    <a:lnTo>
                      <a:pt x="1529" y="786"/>
                    </a:lnTo>
                    <a:lnTo>
                      <a:pt x="1519" y="78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77" name="Freeform 1417"/>
              <p:cNvSpPr>
                <a:spLocks/>
              </p:cNvSpPr>
              <p:nvPr/>
            </p:nvSpPr>
            <p:spPr bwMode="auto">
              <a:xfrm>
                <a:off x="1311" y="40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78" name="Freeform 1418"/>
              <p:cNvSpPr>
                <a:spLocks/>
              </p:cNvSpPr>
              <p:nvPr/>
            </p:nvSpPr>
            <p:spPr bwMode="auto">
              <a:xfrm>
                <a:off x="1123" y="400"/>
                <a:ext cx="6" cy="3"/>
              </a:xfrm>
              <a:custGeom>
                <a:avLst/>
                <a:gdLst/>
                <a:ahLst/>
                <a:cxnLst>
                  <a:cxn ang="0">
                    <a:pos x="70" y="108"/>
                  </a:cxn>
                  <a:cxn ang="0">
                    <a:pos x="54" y="99"/>
                  </a:cxn>
                  <a:cxn ang="0">
                    <a:pos x="41" y="82"/>
                  </a:cxn>
                  <a:cxn ang="0">
                    <a:pos x="29" y="71"/>
                  </a:cxn>
                  <a:cxn ang="0">
                    <a:pos x="9" y="70"/>
                  </a:cxn>
                  <a:cxn ang="0">
                    <a:pos x="2" y="66"/>
                  </a:cxn>
                  <a:cxn ang="0">
                    <a:pos x="0" y="61"/>
                  </a:cxn>
                  <a:cxn ang="0">
                    <a:pos x="8" y="58"/>
                  </a:cxn>
                  <a:cxn ang="0">
                    <a:pos x="28" y="58"/>
                  </a:cxn>
                  <a:cxn ang="0">
                    <a:pos x="41" y="50"/>
                  </a:cxn>
                  <a:cxn ang="0">
                    <a:pos x="50" y="41"/>
                  </a:cxn>
                  <a:cxn ang="0">
                    <a:pos x="59" y="50"/>
                  </a:cxn>
                  <a:cxn ang="0">
                    <a:pos x="71" y="58"/>
                  </a:cxn>
                  <a:cxn ang="0">
                    <a:pos x="88" y="42"/>
                  </a:cxn>
                  <a:cxn ang="0">
                    <a:pos x="79" y="29"/>
                  </a:cxn>
                  <a:cxn ang="0">
                    <a:pos x="70" y="21"/>
                  </a:cxn>
                  <a:cxn ang="0">
                    <a:pos x="76" y="8"/>
                  </a:cxn>
                  <a:cxn ang="0">
                    <a:pos x="91" y="1"/>
                  </a:cxn>
                  <a:cxn ang="0">
                    <a:pos x="99" y="4"/>
                  </a:cxn>
                  <a:cxn ang="0">
                    <a:pos x="109" y="12"/>
                  </a:cxn>
                  <a:cxn ang="0">
                    <a:pos x="133" y="12"/>
                  </a:cxn>
                  <a:cxn ang="0">
                    <a:pos x="147" y="17"/>
                  </a:cxn>
                  <a:cxn ang="0">
                    <a:pos x="153" y="32"/>
                  </a:cxn>
                  <a:cxn ang="0">
                    <a:pos x="170" y="41"/>
                  </a:cxn>
                  <a:cxn ang="0">
                    <a:pos x="186" y="53"/>
                  </a:cxn>
                  <a:cxn ang="0">
                    <a:pos x="200" y="70"/>
                  </a:cxn>
                  <a:cxn ang="0">
                    <a:pos x="216" y="79"/>
                  </a:cxn>
                  <a:cxn ang="0">
                    <a:pos x="200" y="87"/>
                  </a:cxn>
                  <a:cxn ang="0">
                    <a:pos x="182" y="83"/>
                  </a:cxn>
                  <a:cxn ang="0">
                    <a:pos x="176" y="74"/>
                  </a:cxn>
                  <a:cxn ang="0">
                    <a:pos x="175" y="79"/>
                  </a:cxn>
                  <a:cxn ang="0">
                    <a:pos x="154" y="87"/>
                  </a:cxn>
                  <a:cxn ang="0">
                    <a:pos x="117" y="87"/>
                  </a:cxn>
                  <a:cxn ang="0">
                    <a:pos x="95" y="88"/>
                  </a:cxn>
                  <a:cxn ang="0">
                    <a:pos x="89" y="95"/>
                  </a:cxn>
                  <a:cxn ang="0">
                    <a:pos x="88" y="108"/>
                  </a:cxn>
                  <a:cxn ang="0">
                    <a:pos x="79" y="116"/>
                  </a:cxn>
                </a:cxnLst>
                <a:rect l="0" t="0" r="r" b="b"/>
                <a:pathLst>
                  <a:path w="216" h="116">
                    <a:moveTo>
                      <a:pt x="70" y="116"/>
                    </a:moveTo>
                    <a:lnTo>
                      <a:pt x="70" y="108"/>
                    </a:lnTo>
                    <a:lnTo>
                      <a:pt x="70" y="99"/>
                    </a:lnTo>
                    <a:lnTo>
                      <a:pt x="54" y="99"/>
                    </a:lnTo>
                    <a:lnTo>
                      <a:pt x="41" y="99"/>
                    </a:lnTo>
                    <a:lnTo>
                      <a:pt x="41" y="82"/>
                    </a:lnTo>
                    <a:lnTo>
                      <a:pt x="41" y="70"/>
                    </a:lnTo>
                    <a:lnTo>
                      <a:pt x="29" y="71"/>
                    </a:lnTo>
                    <a:lnTo>
                      <a:pt x="16" y="71"/>
                    </a:lnTo>
                    <a:lnTo>
                      <a:pt x="9" y="70"/>
                    </a:lnTo>
                    <a:lnTo>
                      <a:pt x="4" y="68"/>
                    </a:lnTo>
                    <a:lnTo>
                      <a:pt x="2" y="66"/>
                    </a:lnTo>
                    <a:lnTo>
                      <a:pt x="1" y="64"/>
                    </a:lnTo>
                    <a:lnTo>
                      <a:pt x="0" y="61"/>
                    </a:lnTo>
                    <a:lnTo>
                      <a:pt x="0" y="58"/>
                    </a:lnTo>
                    <a:lnTo>
                      <a:pt x="8" y="58"/>
                    </a:lnTo>
                    <a:lnTo>
                      <a:pt x="18" y="58"/>
                    </a:lnTo>
                    <a:lnTo>
                      <a:pt x="28" y="58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41" y="41"/>
                    </a:lnTo>
                    <a:lnTo>
                      <a:pt x="50" y="41"/>
                    </a:lnTo>
                    <a:lnTo>
                      <a:pt x="59" y="41"/>
                    </a:lnTo>
                    <a:lnTo>
                      <a:pt x="59" y="50"/>
                    </a:lnTo>
                    <a:lnTo>
                      <a:pt x="59" y="58"/>
                    </a:lnTo>
                    <a:lnTo>
                      <a:pt x="71" y="58"/>
                    </a:lnTo>
                    <a:lnTo>
                      <a:pt x="88" y="58"/>
                    </a:lnTo>
                    <a:lnTo>
                      <a:pt x="88" y="42"/>
                    </a:lnTo>
                    <a:lnTo>
                      <a:pt x="88" y="29"/>
                    </a:lnTo>
                    <a:lnTo>
                      <a:pt x="79" y="29"/>
                    </a:lnTo>
                    <a:lnTo>
                      <a:pt x="70" y="29"/>
                    </a:lnTo>
                    <a:lnTo>
                      <a:pt x="70" y="21"/>
                    </a:lnTo>
                    <a:lnTo>
                      <a:pt x="70" y="12"/>
                    </a:lnTo>
                    <a:lnTo>
                      <a:pt x="76" y="8"/>
                    </a:lnTo>
                    <a:lnTo>
                      <a:pt x="83" y="4"/>
                    </a:lnTo>
                    <a:lnTo>
                      <a:pt x="91" y="1"/>
                    </a:lnTo>
                    <a:lnTo>
                      <a:pt x="99" y="0"/>
                    </a:lnTo>
                    <a:lnTo>
                      <a:pt x="99" y="4"/>
                    </a:lnTo>
                    <a:lnTo>
                      <a:pt x="99" y="12"/>
                    </a:lnTo>
                    <a:lnTo>
                      <a:pt x="109" y="12"/>
                    </a:lnTo>
                    <a:lnTo>
                      <a:pt x="120" y="12"/>
                    </a:lnTo>
                    <a:lnTo>
                      <a:pt x="133" y="12"/>
                    </a:lnTo>
                    <a:lnTo>
                      <a:pt x="146" y="12"/>
                    </a:lnTo>
                    <a:lnTo>
                      <a:pt x="147" y="17"/>
                    </a:lnTo>
                    <a:lnTo>
                      <a:pt x="149" y="24"/>
                    </a:lnTo>
                    <a:lnTo>
                      <a:pt x="153" y="32"/>
                    </a:lnTo>
                    <a:lnTo>
                      <a:pt x="157" y="41"/>
                    </a:lnTo>
                    <a:lnTo>
                      <a:pt x="170" y="41"/>
                    </a:lnTo>
                    <a:lnTo>
                      <a:pt x="186" y="41"/>
                    </a:lnTo>
                    <a:lnTo>
                      <a:pt x="186" y="53"/>
                    </a:lnTo>
                    <a:lnTo>
                      <a:pt x="186" y="70"/>
                    </a:lnTo>
                    <a:lnTo>
                      <a:pt x="200" y="70"/>
                    </a:lnTo>
                    <a:lnTo>
                      <a:pt x="216" y="70"/>
                    </a:lnTo>
                    <a:lnTo>
                      <a:pt x="216" y="79"/>
                    </a:lnTo>
                    <a:lnTo>
                      <a:pt x="216" y="87"/>
                    </a:lnTo>
                    <a:lnTo>
                      <a:pt x="200" y="87"/>
                    </a:lnTo>
                    <a:lnTo>
                      <a:pt x="186" y="87"/>
                    </a:lnTo>
                    <a:lnTo>
                      <a:pt x="182" y="83"/>
                    </a:lnTo>
                    <a:lnTo>
                      <a:pt x="178" y="79"/>
                    </a:lnTo>
                    <a:lnTo>
                      <a:pt x="176" y="74"/>
                    </a:lnTo>
                    <a:lnTo>
                      <a:pt x="175" y="70"/>
                    </a:lnTo>
                    <a:lnTo>
                      <a:pt x="175" y="79"/>
                    </a:lnTo>
                    <a:lnTo>
                      <a:pt x="175" y="87"/>
                    </a:lnTo>
                    <a:lnTo>
                      <a:pt x="154" y="87"/>
                    </a:lnTo>
                    <a:lnTo>
                      <a:pt x="135" y="87"/>
                    </a:lnTo>
                    <a:lnTo>
                      <a:pt x="117" y="87"/>
                    </a:lnTo>
                    <a:lnTo>
                      <a:pt x="99" y="87"/>
                    </a:lnTo>
                    <a:lnTo>
                      <a:pt x="95" y="88"/>
                    </a:lnTo>
                    <a:lnTo>
                      <a:pt x="91" y="91"/>
                    </a:lnTo>
                    <a:lnTo>
                      <a:pt x="89" y="95"/>
                    </a:lnTo>
                    <a:lnTo>
                      <a:pt x="88" y="99"/>
                    </a:lnTo>
                    <a:lnTo>
                      <a:pt x="88" y="108"/>
                    </a:lnTo>
                    <a:lnTo>
                      <a:pt x="88" y="116"/>
                    </a:lnTo>
                    <a:lnTo>
                      <a:pt x="79" y="116"/>
                    </a:lnTo>
                    <a:lnTo>
                      <a:pt x="70" y="1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79" name="Freeform 1419"/>
              <p:cNvSpPr>
                <a:spLocks/>
              </p:cNvSpPr>
              <p:nvPr/>
            </p:nvSpPr>
            <p:spPr bwMode="auto">
              <a:xfrm>
                <a:off x="1125" y="40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3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3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80" name="Freeform 1420"/>
              <p:cNvSpPr>
                <a:spLocks/>
              </p:cNvSpPr>
              <p:nvPr/>
            </p:nvSpPr>
            <p:spPr bwMode="auto">
              <a:xfrm>
                <a:off x="1129" y="384"/>
                <a:ext cx="37" cy="18"/>
              </a:xfrm>
              <a:custGeom>
                <a:avLst/>
                <a:gdLst/>
                <a:ahLst/>
                <a:cxnLst>
                  <a:cxn ang="0">
                    <a:pos x="40" y="708"/>
                  </a:cxn>
                  <a:cxn ang="0">
                    <a:pos x="82" y="687"/>
                  </a:cxn>
                  <a:cxn ang="0">
                    <a:pos x="126" y="658"/>
                  </a:cxn>
                  <a:cxn ang="0">
                    <a:pos x="171" y="629"/>
                  </a:cxn>
                  <a:cxn ang="0">
                    <a:pos x="227" y="611"/>
                  </a:cxn>
                  <a:cxn ang="0">
                    <a:pos x="275" y="583"/>
                  </a:cxn>
                  <a:cxn ang="0">
                    <a:pos x="327" y="553"/>
                  </a:cxn>
                  <a:cxn ang="0">
                    <a:pos x="366" y="519"/>
                  </a:cxn>
                  <a:cxn ang="0">
                    <a:pos x="420" y="495"/>
                  </a:cxn>
                  <a:cxn ang="0">
                    <a:pos x="459" y="483"/>
                  </a:cxn>
                  <a:cxn ang="0">
                    <a:pos x="512" y="454"/>
                  </a:cxn>
                  <a:cxn ang="0">
                    <a:pos x="567" y="416"/>
                  </a:cxn>
                  <a:cxn ang="0">
                    <a:pos x="608" y="396"/>
                  </a:cxn>
                  <a:cxn ang="0">
                    <a:pos x="653" y="373"/>
                  </a:cxn>
                  <a:cxn ang="0">
                    <a:pos x="701" y="345"/>
                  </a:cxn>
                  <a:cxn ang="0">
                    <a:pos x="736" y="320"/>
                  </a:cxn>
                  <a:cxn ang="0">
                    <a:pos x="780" y="292"/>
                  </a:cxn>
                  <a:cxn ang="0">
                    <a:pos x="829" y="270"/>
                  </a:cxn>
                  <a:cxn ang="0">
                    <a:pos x="876" y="250"/>
                  </a:cxn>
                  <a:cxn ang="0">
                    <a:pos x="918" y="221"/>
                  </a:cxn>
                  <a:cxn ang="0">
                    <a:pos x="963" y="197"/>
                  </a:cxn>
                  <a:cxn ang="0">
                    <a:pos x="1018" y="163"/>
                  </a:cxn>
                  <a:cxn ang="0">
                    <a:pos x="1063" y="139"/>
                  </a:cxn>
                  <a:cxn ang="0">
                    <a:pos x="1115" y="116"/>
                  </a:cxn>
                  <a:cxn ang="0">
                    <a:pos x="1160" y="88"/>
                  </a:cxn>
                  <a:cxn ang="0">
                    <a:pos x="1198" y="67"/>
                  </a:cxn>
                  <a:cxn ang="0">
                    <a:pos x="1236" y="47"/>
                  </a:cxn>
                  <a:cxn ang="0">
                    <a:pos x="1281" y="19"/>
                  </a:cxn>
                  <a:cxn ang="0">
                    <a:pos x="1351" y="5"/>
                  </a:cxn>
                  <a:cxn ang="0">
                    <a:pos x="1409" y="19"/>
                  </a:cxn>
                  <a:cxn ang="0">
                    <a:pos x="1365" y="47"/>
                  </a:cxn>
                  <a:cxn ang="0">
                    <a:pos x="1331" y="76"/>
                  </a:cxn>
                  <a:cxn ang="0">
                    <a:pos x="1285" y="96"/>
                  </a:cxn>
                  <a:cxn ang="0">
                    <a:pos x="1239" y="113"/>
                  </a:cxn>
                  <a:cxn ang="0">
                    <a:pos x="1176" y="135"/>
                  </a:cxn>
                  <a:cxn ang="0">
                    <a:pos x="1143" y="163"/>
                  </a:cxn>
                  <a:cxn ang="0">
                    <a:pos x="1105" y="193"/>
                  </a:cxn>
                  <a:cxn ang="0">
                    <a:pos x="1052" y="212"/>
                  </a:cxn>
                  <a:cxn ang="0">
                    <a:pos x="1004" y="241"/>
                  </a:cxn>
                  <a:cxn ang="0">
                    <a:pos x="963" y="261"/>
                  </a:cxn>
                  <a:cxn ang="0">
                    <a:pos x="922" y="287"/>
                  </a:cxn>
                  <a:cxn ang="0">
                    <a:pos x="864" y="309"/>
                  </a:cxn>
                  <a:cxn ang="0">
                    <a:pos x="812" y="338"/>
                  </a:cxn>
                  <a:cxn ang="0">
                    <a:pos x="774" y="366"/>
                  </a:cxn>
                  <a:cxn ang="0">
                    <a:pos x="725" y="379"/>
                  </a:cxn>
                  <a:cxn ang="0">
                    <a:pos x="684" y="402"/>
                  </a:cxn>
                  <a:cxn ang="0">
                    <a:pos x="630" y="425"/>
                  </a:cxn>
                  <a:cxn ang="0">
                    <a:pos x="579" y="454"/>
                  </a:cxn>
                  <a:cxn ang="0">
                    <a:pos x="542" y="483"/>
                  </a:cxn>
                  <a:cxn ang="0">
                    <a:pos x="489" y="495"/>
                  </a:cxn>
                  <a:cxn ang="0">
                    <a:pos x="438" y="532"/>
                  </a:cxn>
                  <a:cxn ang="0">
                    <a:pos x="391" y="553"/>
                  </a:cxn>
                  <a:cxn ang="0">
                    <a:pos x="350" y="582"/>
                  </a:cxn>
                  <a:cxn ang="0">
                    <a:pos x="297" y="607"/>
                  </a:cxn>
                  <a:cxn ang="0">
                    <a:pos x="237" y="630"/>
                  </a:cxn>
                  <a:cxn ang="0">
                    <a:pos x="202" y="658"/>
                  </a:cxn>
                  <a:cxn ang="0">
                    <a:pos x="166" y="670"/>
                  </a:cxn>
                  <a:cxn ang="0">
                    <a:pos x="118" y="695"/>
                  </a:cxn>
                  <a:cxn ang="0">
                    <a:pos x="40" y="729"/>
                  </a:cxn>
                </a:cxnLst>
                <a:rect l="0" t="0" r="r" b="b"/>
                <a:pathLst>
                  <a:path w="1414" h="745">
                    <a:moveTo>
                      <a:pt x="0" y="745"/>
                    </a:moveTo>
                    <a:lnTo>
                      <a:pt x="0" y="729"/>
                    </a:lnTo>
                    <a:lnTo>
                      <a:pt x="0" y="716"/>
                    </a:lnTo>
                    <a:lnTo>
                      <a:pt x="9" y="716"/>
                    </a:lnTo>
                    <a:lnTo>
                      <a:pt x="18" y="716"/>
                    </a:lnTo>
                    <a:lnTo>
                      <a:pt x="28" y="716"/>
                    </a:lnTo>
                    <a:lnTo>
                      <a:pt x="40" y="716"/>
                    </a:lnTo>
                    <a:lnTo>
                      <a:pt x="40" y="708"/>
                    </a:lnTo>
                    <a:lnTo>
                      <a:pt x="40" y="699"/>
                    </a:lnTo>
                    <a:lnTo>
                      <a:pt x="50" y="700"/>
                    </a:lnTo>
                    <a:lnTo>
                      <a:pt x="59" y="700"/>
                    </a:lnTo>
                    <a:lnTo>
                      <a:pt x="63" y="699"/>
                    </a:lnTo>
                    <a:lnTo>
                      <a:pt x="67" y="696"/>
                    </a:lnTo>
                    <a:lnTo>
                      <a:pt x="69" y="693"/>
                    </a:lnTo>
                    <a:lnTo>
                      <a:pt x="69" y="687"/>
                    </a:lnTo>
                    <a:lnTo>
                      <a:pt x="82" y="687"/>
                    </a:lnTo>
                    <a:lnTo>
                      <a:pt x="99" y="687"/>
                    </a:lnTo>
                    <a:lnTo>
                      <a:pt x="99" y="679"/>
                    </a:lnTo>
                    <a:lnTo>
                      <a:pt x="99" y="670"/>
                    </a:lnTo>
                    <a:lnTo>
                      <a:pt x="103" y="666"/>
                    </a:lnTo>
                    <a:lnTo>
                      <a:pt x="108" y="662"/>
                    </a:lnTo>
                    <a:lnTo>
                      <a:pt x="113" y="659"/>
                    </a:lnTo>
                    <a:lnTo>
                      <a:pt x="117" y="658"/>
                    </a:lnTo>
                    <a:lnTo>
                      <a:pt x="126" y="658"/>
                    </a:lnTo>
                    <a:lnTo>
                      <a:pt x="135" y="658"/>
                    </a:lnTo>
                    <a:lnTo>
                      <a:pt x="145" y="658"/>
                    </a:lnTo>
                    <a:lnTo>
                      <a:pt x="158" y="658"/>
                    </a:lnTo>
                    <a:lnTo>
                      <a:pt x="158" y="649"/>
                    </a:lnTo>
                    <a:lnTo>
                      <a:pt x="158" y="640"/>
                    </a:lnTo>
                    <a:lnTo>
                      <a:pt x="162" y="636"/>
                    </a:lnTo>
                    <a:lnTo>
                      <a:pt x="166" y="632"/>
                    </a:lnTo>
                    <a:lnTo>
                      <a:pt x="171" y="629"/>
                    </a:lnTo>
                    <a:lnTo>
                      <a:pt x="175" y="628"/>
                    </a:lnTo>
                    <a:lnTo>
                      <a:pt x="187" y="628"/>
                    </a:lnTo>
                    <a:lnTo>
                      <a:pt x="204" y="628"/>
                    </a:lnTo>
                    <a:lnTo>
                      <a:pt x="204" y="620"/>
                    </a:lnTo>
                    <a:lnTo>
                      <a:pt x="204" y="611"/>
                    </a:lnTo>
                    <a:lnTo>
                      <a:pt x="213" y="612"/>
                    </a:lnTo>
                    <a:lnTo>
                      <a:pt x="223" y="612"/>
                    </a:lnTo>
                    <a:lnTo>
                      <a:pt x="227" y="611"/>
                    </a:lnTo>
                    <a:lnTo>
                      <a:pt x="230" y="608"/>
                    </a:lnTo>
                    <a:lnTo>
                      <a:pt x="232" y="605"/>
                    </a:lnTo>
                    <a:lnTo>
                      <a:pt x="233" y="599"/>
                    </a:lnTo>
                    <a:lnTo>
                      <a:pt x="242" y="599"/>
                    </a:lnTo>
                    <a:lnTo>
                      <a:pt x="251" y="599"/>
                    </a:lnTo>
                    <a:lnTo>
                      <a:pt x="263" y="599"/>
                    </a:lnTo>
                    <a:lnTo>
                      <a:pt x="275" y="599"/>
                    </a:lnTo>
                    <a:lnTo>
                      <a:pt x="275" y="583"/>
                    </a:lnTo>
                    <a:lnTo>
                      <a:pt x="275" y="570"/>
                    </a:lnTo>
                    <a:lnTo>
                      <a:pt x="287" y="570"/>
                    </a:lnTo>
                    <a:lnTo>
                      <a:pt x="304" y="570"/>
                    </a:lnTo>
                    <a:lnTo>
                      <a:pt x="304" y="562"/>
                    </a:lnTo>
                    <a:lnTo>
                      <a:pt x="304" y="553"/>
                    </a:lnTo>
                    <a:lnTo>
                      <a:pt x="313" y="553"/>
                    </a:lnTo>
                    <a:lnTo>
                      <a:pt x="323" y="553"/>
                    </a:lnTo>
                    <a:lnTo>
                      <a:pt x="327" y="553"/>
                    </a:lnTo>
                    <a:lnTo>
                      <a:pt x="330" y="550"/>
                    </a:lnTo>
                    <a:lnTo>
                      <a:pt x="332" y="547"/>
                    </a:lnTo>
                    <a:lnTo>
                      <a:pt x="333" y="541"/>
                    </a:lnTo>
                    <a:lnTo>
                      <a:pt x="345" y="541"/>
                    </a:lnTo>
                    <a:lnTo>
                      <a:pt x="362" y="541"/>
                    </a:lnTo>
                    <a:lnTo>
                      <a:pt x="362" y="532"/>
                    </a:lnTo>
                    <a:lnTo>
                      <a:pt x="362" y="524"/>
                    </a:lnTo>
                    <a:lnTo>
                      <a:pt x="366" y="519"/>
                    </a:lnTo>
                    <a:lnTo>
                      <a:pt x="370" y="516"/>
                    </a:lnTo>
                    <a:lnTo>
                      <a:pt x="375" y="513"/>
                    </a:lnTo>
                    <a:lnTo>
                      <a:pt x="379" y="512"/>
                    </a:lnTo>
                    <a:lnTo>
                      <a:pt x="391" y="512"/>
                    </a:lnTo>
                    <a:lnTo>
                      <a:pt x="408" y="512"/>
                    </a:lnTo>
                    <a:lnTo>
                      <a:pt x="408" y="503"/>
                    </a:lnTo>
                    <a:lnTo>
                      <a:pt x="408" y="495"/>
                    </a:lnTo>
                    <a:lnTo>
                      <a:pt x="420" y="495"/>
                    </a:lnTo>
                    <a:lnTo>
                      <a:pt x="434" y="495"/>
                    </a:lnTo>
                    <a:lnTo>
                      <a:pt x="440" y="495"/>
                    </a:lnTo>
                    <a:lnTo>
                      <a:pt x="445" y="492"/>
                    </a:lnTo>
                    <a:lnTo>
                      <a:pt x="447" y="491"/>
                    </a:lnTo>
                    <a:lnTo>
                      <a:pt x="449" y="489"/>
                    </a:lnTo>
                    <a:lnTo>
                      <a:pt x="449" y="486"/>
                    </a:lnTo>
                    <a:lnTo>
                      <a:pt x="450" y="483"/>
                    </a:lnTo>
                    <a:lnTo>
                      <a:pt x="459" y="483"/>
                    </a:lnTo>
                    <a:lnTo>
                      <a:pt x="467" y="483"/>
                    </a:lnTo>
                    <a:lnTo>
                      <a:pt x="468" y="475"/>
                    </a:lnTo>
                    <a:lnTo>
                      <a:pt x="471" y="466"/>
                    </a:lnTo>
                    <a:lnTo>
                      <a:pt x="475" y="459"/>
                    </a:lnTo>
                    <a:lnTo>
                      <a:pt x="479" y="454"/>
                    </a:lnTo>
                    <a:lnTo>
                      <a:pt x="489" y="454"/>
                    </a:lnTo>
                    <a:lnTo>
                      <a:pt x="500" y="454"/>
                    </a:lnTo>
                    <a:lnTo>
                      <a:pt x="512" y="454"/>
                    </a:lnTo>
                    <a:lnTo>
                      <a:pt x="525" y="454"/>
                    </a:lnTo>
                    <a:lnTo>
                      <a:pt x="526" y="446"/>
                    </a:lnTo>
                    <a:lnTo>
                      <a:pt x="529" y="437"/>
                    </a:lnTo>
                    <a:lnTo>
                      <a:pt x="533" y="430"/>
                    </a:lnTo>
                    <a:lnTo>
                      <a:pt x="537" y="425"/>
                    </a:lnTo>
                    <a:lnTo>
                      <a:pt x="549" y="425"/>
                    </a:lnTo>
                    <a:lnTo>
                      <a:pt x="567" y="425"/>
                    </a:lnTo>
                    <a:lnTo>
                      <a:pt x="567" y="416"/>
                    </a:lnTo>
                    <a:lnTo>
                      <a:pt x="567" y="408"/>
                    </a:lnTo>
                    <a:lnTo>
                      <a:pt x="576" y="408"/>
                    </a:lnTo>
                    <a:lnTo>
                      <a:pt x="586" y="408"/>
                    </a:lnTo>
                    <a:lnTo>
                      <a:pt x="590" y="407"/>
                    </a:lnTo>
                    <a:lnTo>
                      <a:pt x="593" y="405"/>
                    </a:lnTo>
                    <a:lnTo>
                      <a:pt x="595" y="402"/>
                    </a:lnTo>
                    <a:lnTo>
                      <a:pt x="596" y="396"/>
                    </a:lnTo>
                    <a:lnTo>
                      <a:pt x="608" y="396"/>
                    </a:lnTo>
                    <a:lnTo>
                      <a:pt x="625" y="396"/>
                    </a:lnTo>
                    <a:lnTo>
                      <a:pt x="625" y="387"/>
                    </a:lnTo>
                    <a:lnTo>
                      <a:pt x="625" y="379"/>
                    </a:lnTo>
                    <a:lnTo>
                      <a:pt x="634" y="379"/>
                    </a:lnTo>
                    <a:lnTo>
                      <a:pt x="644" y="379"/>
                    </a:lnTo>
                    <a:lnTo>
                      <a:pt x="648" y="378"/>
                    </a:lnTo>
                    <a:lnTo>
                      <a:pt x="651" y="376"/>
                    </a:lnTo>
                    <a:lnTo>
                      <a:pt x="653" y="373"/>
                    </a:lnTo>
                    <a:lnTo>
                      <a:pt x="654" y="367"/>
                    </a:lnTo>
                    <a:lnTo>
                      <a:pt x="663" y="367"/>
                    </a:lnTo>
                    <a:lnTo>
                      <a:pt x="671" y="367"/>
                    </a:lnTo>
                    <a:lnTo>
                      <a:pt x="671" y="358"/>
                    </a:lnTo>
                    <a:lnTo>
                      <a:pt x="671" y="350"/>
                    </a:lnTo>
                    <a:lnTo>
                      <a:pt x="684" y="350"/>
                    </a:lnTo>
                    <a:lnTo>
                      <a:pt x="700" y="350"/>
                    </a:lnTo>
                    <a:lnTo>
                      <a:pt x="701" y="345"/>
                    </a:lnTo>
                    <a:lnTo>
                      <a:pt x="704" y="342"/>
                    </a:lnTo>
                    <a:lnTo>
                      <a:pt x="708" y="339"/>
                    </a:lnTo>
                    <a:lnTo>
                      <a:pt x="713" y="338"/>
                    </a:lnTo>
                    <a:lnTo>
                      <a:pt x="713" y="329"/>
                    </a:lnTo>
                    <a:lnTo>
                      <a:pt x="713" y="321"/>
                    </a:lnTo>
                    <a:lnTo>
                      <a:pt x="722" y="321"/>
                    </a:lnTo>
                    <a:lnTo>
                      <a:pt x="732" y="321"/>
                    </a:lnTo>
                    <a:lnTo>
                      <a:pt x="736" y="320"/>
                    </a:lnTo>
                    <a:lnTo>
                      <a:pt x="739" y="318"/>
                    </a:lnTo>
                    <a:lnTo>
                      <a:pt x="741" y="314"/>
                    </a:lnTo>
                    <a:lnTo>
                      <a:pt x="742" y="309"/>
                    </a:lnTo>
                    <a:lnTo>
                      <a:pt x="754" y="309"/>
                    </a:lnTo>
                    <a:lnTo>
                      <a:pt x="771" y="309"/>
                    </a:lnTo>
                    <a:lnTo>
                      <a:pt x="771" y="300"/>
                    </a:lnTo>
                    <a:lnTo>
                      <a:pt x="771" y="291"/>
                    </a:lnTo>
                    <a:lnTo>
                      <a:pt x="780" y="292"/>
                    </a:lnTo>
                    <a:lnTo>
                      <a:pt x="790" y="292"/>
                    </a:lnTo>
                    <a:lnTo>
                      <a:pt x="794" y="291"/>
                    </a:lnTo>
                    <a:lnTo>
                      <a:pt x="797" y="289"/>
                    </a:lnTo>
                    <a:lnTo>
                      <a:pt x="799" y="284"/>
                    </a:lnTo>
                    <a:lnTo>
                      <a:pt x="800" y="279"/>
                    </a:lnTo>
                    <a:lnTo>
                      <a:pt x="812" y="279"/>
                    </a:lnTo>
                    <a:lnTo>
                      <a:pt x="829" y="279"/>
                    </a:lnTo>
                    <a:lnTo>
                      <a:pt x="829" y="270"/>
                    </a:lnTo>
                    <a:lnTo>
                      <a:pt x="829" y="261"/>
                    </a:lnTo>
                    <a:lnTo>
                      <a:pt x="834" y="257"/>
                    </a:lnTo>
                    <a:lnTo>
                      <a:pt x="838" y="254"/>
                    </a:lnTo>
                    <a:lnTo>
                      <a:pt x="842" y="251"/>
                    </a:lnTo>
                    <a:lnTo>
                      <a:pt x="847" y="250"/>
                    </a:lnTo>
                    <a:lnTo>
                      <a:pt x="855" y="250"/>
                    </a:lnTo>
                    <a:lnTo>
                      <a:pt x="866" y="250"/>
                    </a:lnTo>
                    <a:lnTo>
                      <a:pt x="876" y="250"/>
                    </a:lnTo>
                    <a:lnTo>
                      <a:pt x="888" y="250"/>
                    </a:lnTo>
                    <a:lnTo>
                      <a:pt x="888" y="241"/>
                    </a:lnTo>
                    <a:lnTo>
                      <a:pt x="888" y="232"/>
                    </a:lnTo>
                    <a:lnTo>
                      <a:pt x="893" y="228"/>
                    </a:lnTo>
                    <a:lnTo>
                      <a:pt x="897" y="224"/>
                    </a:lnTo>
                    <a:lnTo>
                      <a:pt x="901" y="222"/>
                    </a:lnTo>
                    <a:lnTo>
                      <a:pt x="906" y="221"/>
                    </a:lnTo>
                    <a:lnTo>
                      <a:pt x="918" y="221"/>
                    </a:lnTo>
                    <a:lnTo>
                      <a:pt x="935" y="221"/>
                    </a:lnTo>
                    <a:lnTo>
                      <a:pt x="935" y="212"/>
                    </a:lnTo>
                    <a:lnTo>
                      <a:pt x="935" y="203"/>
                    </a:lnTo>
                    <a:lnTo>
                      <a:pt x="944" y="204"/>
                    </a:lnTo>
                    <a:lnTo>
                      <a:pt x="954" y="204"/>
                    </a:lnTo>
                    <a:lnTo>
                      <a:pt x="957" y="203"/>
                    </a:lnTo>
                    <a:lnTo>
                      <a:pt x="961" y="201"/>
                    </a:lnTo>
                    <a:lnTo>
                      <a:pt x="963" y="197"/>
                    </a:lnTo>
                    <a:lnTo>
                      <a:pt x="964" y="192"/>
                    </a:lnTo>
                    <a:lnTo>
                      <a:pt x="976" y="192"/>
                    </a:lnTo>
                    <a:lnTo>
                      <a:pt x="993" y="192"/>
                    </a:lnTo>
                    <a:lnTo>
                      <a:pt x="994" y="183"/>
                    </a:lnTo>
                    <a:lnTo>
                      <a:pt x="996" y="175"/>
                    </a:lnTo>
                    <a:lnTo>
                      <a:pt x="1000" y="168"/>
                    </a:lnTo>
                    <a:lnTo>
                      <a:pt x="1004" y="163"/>
                    </a:lnTo>
                    <a:lnTo>
                      <a:pt x="1018" y="163"/>
                    </a:lnTo>
                    <a:lnTo>
                      <a:pt x="1034" y="163"/>
                    </a:lnTo>
                    <a:lnTo>
                      <a:pt x="1034" y="154"/>
                    </a:lnTo>
                    <a:lnTo>
                      <a:pt x="1034" y="145"/>
                    </a:lnTo>
                    <a:lnTo>
                      <a:pt x="1044" y="146"/>
                    </a:lnTo>
                    <a:lnTo>
                      <a:pt x="1053" y="146"/>
                    </a:lnTo>
                    <a:lnTo>
                      <a:pt x="1057" y="145"/>
                    </a:lnTo>
                    <a:lnTo>
                      <a:pt x="1060" y="143"/>
                    </a:lnTo>
                    <a:lnTo>
                      <a:pt x="1063" y="139"/>
                    </a:lnTo>
                    <a:lnTo>
                      <a:pt x="1063" y="134"/>
                    </a:lnTo>
                    <a:lnTo>
                      <a:pt x="1076" y="134"/>
                    </a:lnTo>
                    <a:lnTo>
                      <a:pt x="1092" y="134"/>
                    </a:lnTo>
                    <a:lnTo>
                      <a:pt x="1092" y="125"/>
                    </a:lnTo>
                    <a:lnTo>
                      <a:pt x="1092" y="116"/>
                    </a:lnTo>
                    <a:lnTo>
                      <a:pt x="1102" y="117"/>
                    </a:lnTo>
                    <a:lnTo>
                      <a:pt x="1111" y="117"/>
                    </a:lnTo>
                    <a:lnTo>
                      <a:pt x="1115" y="116"/>
                    </a:lnTo>
                    <a:lnTo>
                      <a:pt x="1119" y="114"/>
                    </a:lnTo>
                    <a:lnTo>
                      <a:pt x="1121" y="110"/>
                    </a:lnTo>
                    <a:lnTo>
                      <a:pt x="1121" y="105"/>
                    </a:lnTo>
                    <a:lnTo>
                      <a:pt x="1134" y="105"/>
                    </a:lnTo>
                    <a:lnTo>
                      <a:pt x="1150" y="105"/>
                    </a:lnTo>
                    <a:lnTo>
                      <a:pt x="1150" y="96"/>
                    </a:lnTo>
                    <a:lnTo>
                      <a:pt x="1150" y="87"/>
                    </a:lnTo>
                    <a:lnTo>
                      <a:pt x="1160" y="88"/>
                    </a:lnTo>
                    <a:lnTo>
                      <a:pt x="1170" y="88"/>
                    </a:lnTo>
                    <a:lnTo>
                      <a:pt x="1174" y="87"/>
                    </a:lnTo>
                    <a:lnTo>
                      <a:pt x="1178" y="85"/>
                    </a:lnTo>
                    <a:lnTo>
                      <a:pt x="1180" y="81"/>
                    </a:lnTo>
                    <a:lnTo>
                      <a:pt x="1181" y="76"/>
                    </a:lnTo>
                    <a:lnTo>
                      <a:pt x="1189" y="76"/>
                    </a:lnTo>
                    <a:lnTo>
                      <a:pt x="1198" y="76"/>
                    </a:lnTo>
                    <a:lnTo>
                      <a:pt x="1198" y="67"/>
                    </a:lnTo>
                    <a:lnTo>
                      <a:pt x="1198" y="58"/>
                    </a:lnTo>
                    <a:lnTo>
                      <a:pt x="1207" y="59"/>
                    </a:lnTo>
                    <a:lnTo>
                      <a:pt x="1217" y="59"/>
                    </a:lnTo>
                    <a:lnTo>
                      <a:pt x="1221" y="58"/>
                    </a:lnTo>
                    <a:lnTo>
                      <a:pt x="1224" y="56"/>
                    </a:lnTo>
                    <a:lnTo>
                      <a:pt x="1226" y="52"/>
                    </a:lnTo>
                    <a:lnTo>
                      <a:pt x="1227" y="47"/>
                    </a:lnTo>
                    <a:lnTo>
                      <a:pt x="1236" y="47"/>
                    </a:lnTo>
                    <a:lnTo>
                      <a:pt x="1245" y="47"/>
                    </a:lnTo>
                    <a:lnTo>
                      <a:pt x="1255" y="47"/>
                    </a:lnTo>
                    <a:lnTo>
                      <a:pt x="1268" y="47"/>
                    </a:lnTo>
                    <a:lnTo>
                      <a:pt x="1268" y="38"/>
                    </a:lnTo>
                    <a:lnTo>
                      <a:pt x="1268" y="29"/>
                    </a:lnTo>
                    <a:lnTo>
                      <a:pt x="1272" y="25"/>
                    </a:lnTo>
                    <a:lnTo>
                      <a:pt x="1276" y="21"/>
                    </a:lnTo>
                    <a:lnTo>
                      <a:pt x="1281" y="19"/>
                    </a:lnTo>
                    <a:lnTo>
                      <a:pt x="1285" y="18"/>
                    </a:lnTo>
                    <a:lnTo>
                      <a:pt x="1298" y="18"/>
                    </a:lnTo>
                    <a:lnTo>
                      <a:pt x="1312" y="18"/>
                    </a:lnTo>
                    <a:lnTo>
                      <a:pt x="1328" y="18"/>
                    </a:lnTo>
                    <a:lnTo>
                      <a:pt x="1344" y="18"/>
                    </a:lnTo>
                    <a:lnTo>
                      <a:pt x="1345" y="13"/>
                    </a:lnTo>
                    <a:lnTo>
                      <a:pt x="1348" y="9"/>
                    </a:lnTo>
                    <a:lnTo>
                      <a:pt x="1351" y="5"/>
                    </a:lnTo>
                    <a:lnTo>
                      <a:pt x="1356" y="0"/>
                    </a:lnTo>
                    <a:lnTo>
                      <a:pt x="1356" y="9"/>
                    </a:lnTo>
                    <a:lnTo>
                      <a:pt x="1356" y="18"/>
                    </a:lnTo>
                    <a:lnTo>
                      <a:pt x="1369" y="18"/>
                    </a:lnTo>
                    <a:lnTo>
                      <a:pt x="1382" y="18"/>
                    </a:lnTo>
                    <a:lnTo>
                      <a:pt x="1397" y="18"/>
                    </a:lnTo>
                    <a:lnTo>
                      <a:pt x="1414" y="18"/>
                    </a:lnTo>
                    <a:lnTo>
                      <a:pt x="1409" y="19"/>
                    </a:lnTo>
                    <a:lnTo>
                      <a:pt x="1406" y="21"/>
                    </a:lnTo>
                    <a:lnTo>
                      <a:pt x="1403" y="25"/>
                    </a:lnTo>
                    <a:lnTo>
                      <a:pt x="1402" y="29"/>
                    </a:lnTo>
                    <a:lnTo>
                      <a:pt x="1402" y="38"/>
                    </a:lnTo>
                    <a:lnTo>
                      <a:pt x="1402" y="47"/>
                    </a:lnTo>
                    <a:lnTo>
                      <a:pt x="1389" y="47"/>
                    </a:lnTo>
                    <a:lnTo>
                      <a:pt x="1377" y="47"/>
                    </a:lnTo>
                    <a:lnTo>
                      <a:pt x="1365" y="47"/>
                    </a:lnTo>
                    <a:lnTo>
                      <a:pt x="1356" y="47"/>
                    </a:lnTo>
                    <a:lnTo>
                      <a:pt x="1351" y="48"/>
                    </a:lnTo>
                    <a:lnTo>
                      <a:pt x="1348" y="50"/>
                    </a:lnTo>
                    <a:lnTo>
                      <a:pt x="1345" y="54"/>
                    </a:lnTo>
                    <a:lnTo>
                      <a:pt x="1344" y="58"/>
                    </a:lnTo>
                    <a:lnTo>
                      <a:pt x="1344" y="67"/>
                    </a:lnTo>
                    <a:lnTo>
                      <a:pt x="1344" y="76"/>
                    </a:lnTo>
                    <a:lnTo>
                      <a:pt x="1331" y="76"/>
                    </a:lnTo>
                    <a:lnTo>
                      <a:pt x="1319" y="76"/>
                    </a:lnTo>
                    <a:lnTo>
                      <a:pt x="1306" y="76"/>
                    </a:lnTo>
                    <a:lnTo>
                      <a:pt x="1297" y="76"/>
                    </a:lnTo>
                    <a:lnTo>
                      <a:pt x="1292" y="77"/>
                    </a:lnTo>
                    <a:lnTo>
                      <a:pt x="1289" y="79"/>
                    </a:lnTo>
                    <a:lnTo>
                      <a:pt x="1286" y="83"/>
                    </a:lnTo>
                    <a:lnTo>
                      <a:pt x="1285" y="87"/>
                    </a:lnTo>
                    <a:lnTo>
                      <a:pt x="1285" y="96"/>
                    </a:lnTo>
                    <a:lnTo>
                      <a:pt x="1285" y="105"/>
                    </a:lnTo>
                    <a:lnTo>
                      <a:pt x="1270" y="104"/>
                    </a:lnTo>
                    <a:lnTo>
                      <a:pt x="1255" y="104"/>
                    </a:lnTo>
                    <a:lnTo>
                      <a:pt x="1249" y="105"/>
                    </a:lnTo>
                    <a:lnTo>
                      <a:pt x="1243" y="107"/>
                    </a:lnTo>
                    <a:lnTo>
                      <a:pt x="1241" y="109"/>
                    </a:lnTo>
                    <a:lnTo>
                      <a:pt x="1240" y="111"/>
                    </a:lnTo>
                    <a:lnTo>
                      <a:pt x="1239" y="113"/>
                    </a:lnTo>
                    <a:lnTo>
                      <a:pt x="1239" y="116"/>
                    </a:lnTo>
                    <a:lnTo>
                      <a:pt x="1222" y="116"/>
                    </a:lnTo>
                    <a:lnTo>
                      <a:pt x="1210" y="116"/>
                    </a:lnTo>
                    <a:lnTo>
                      <a:pt x="1210" y="125"/>
                    </a:lnTo>
                    <a:lnTo>
                      <a:pt x="1210" y="134"/>
                    </a:lnTo>
                    <a:lnTo>
                      <a:pt x="1193" y="134"/>
                    </a:lnTo>
                    <a:lnTo>
                      <a:pt x="1181" y="134"/>
                    </a:lnTo>
                    <a:lnTo>
                      <a:pt x="1176" y="135"/>
                    </a:lnTo>
                    <a:lnTo>
                      <a:pt x="1173" y="137"/>
                    </a:lnTo>
                    <a:lnTo>
                      <a:pt x="1170" y="141"/>
                    </a:lnTo>
                    <a:lnTo>
                      <a:pt x="1169" y="145"/>
                    </a:lnTo>
                    <a:lnTo>
                      <a:pt x="1169" y="154"/>
                    </a:lnTo>
                    <a:lnTo>
                      <a:pt x="1169" y="163"/>
                    </a:lnTo>
                    <a:lnTo>
                      <a:pt x="1156" y="162"/>
                    </a:lnTo>
                    <a:lnTo>
                      <a:pt x="1147" y="162"/>
                    </a:lnTo>
                    <a:lnTo>
                      <a:pt x="1143" y="163"/>
                    </a:lnTo>
                    <a:lnTo>
                      <a:pt x="1141" y="165"/>
                    </a:lnTo>
                    <a:lnTo>
                      <a:pt x="1139" y="169"/>
                    </a:lnTo>
                    <a:lnTo>
                      <a:pt x="1139" y="174"/>
                    </a:lnTo>
                    <a:lnTo>
                      <a:pt x="1122" y="174"/>
                    </a:lnTo>
                    <a:lnTo>
                      <a:pt x="1110" y="174"/>
                    </a:lnTo>
                    <a:lnTo>
                      <a:pt x="1110" y="183"/>
                    </a:lnTo>
                    <a:lnTo>
                      <a:pt x="1110" y="192"/>
                    </a:lnTo>
                    <a:lnTo>
                      <a:pt x="1105" y="193"/>
                    </a:lnTo>
                    <a:lnTo>
                      <a:pt x="1101" y="195"/>
                    </a:lnTo>
                    <a:lnTo>
                      <a:pt x="1097" y="199"/>
                    </a:lnTo>
                    <a:lnTo>
                      <a:pt x="1092" y="203"/>
                    </a:lnTo>
                    <a:lnTo>
                      <a:pt x="1080" y="203"/>
                    </a:lnTo>
                    <a:lnTo>
                      <a:pt x="1070" y="203"/>
                    </a:lnTo>
                    <a:lnTo>
                      <a:pt x="1061" y="203"/>
                    </a:lnTo>
                    <a:lnTo>
                      <a:pt x="1052" y="203"/>
                    </a:lnTo>
                    <a:lnTo>
                      <a:pt x="1052" y="212"/>
                    </a:lnTo>
                    <a:lnTo>
                      <a:pt x="1052" y="221"/>
                    </a:lnTo>
                    <a:lnTo>
                      <a:pt x="1047" y="222"/>
                    </a:lnTo>
                    <a:lnTo>
                      <a:pt x="1043" y="224"/>
                    </a:lnTo>
                    <a:lnTo>
                      <a:pt x="1039" y="228"/>
                    </a:lnTo>
                    <a:lnTo>
                      <a:pt x="1034" y="232"/>
                    </a:lnTo>
                    <a:lnTo>
                      <a:pt x="1018" y="232"/>
                    </a:lnTo>
                    <a:lnTo>
                      <a:pt x="1004" y="232"/>
                    </a:lnTo>
                    <a:lnTo>
                      <a:pt x="1004" y="241"/>
                    </a:lnTo>
                    <a:lnTo>
                      <a:pt x="1004" y="250"/>
                    </a:lnTo>
                    <a:lnTo>
                      <a:pt x="992" y="249"/>
                    </a:lnTo>
                    <a:lnTo>
                      <a:pt x="983" y="249"/>
                    </a:lnTo>
                    <a:lnTo>
                      <a:pt x="980" y="250"/>
                    </a:lnTo>
                    <a:lnTo>
                      <a:pt x="977" y="252"/>
                    </a:lnTo>
                    <a:lnTo>
                      <a:pt x="976" y="256"/>
                    </a:lnTo>
                    <a:lnTo>
                      <a:pt x="975" y="261"/>
                    </a:lnTo>
                    <a:lnTo>
                      <a:pt x="963" y="261"/>
                    </a:lnTo>
                    <a:lnTo>
                      <a:pt x="953" y="261"/>
                    </a:lnTo>
                    <a:lnTo>
                      <a:pt x="943" y="261"/>
                    </a:lnTo>
                    <a:lnTo>
                      <a:pt x="935" y="261"/>
                    </a:lnTo>
                    <a:lnTo>
                      <a:pt x="935" y="270"/>
                    </a:lnTo>
                    <a:lnTo>
                      <a:pt x="935" y="279"/>
                    </a:lnTo>
                    <a:lnTo>
                      <a:pt x="930" y="280"/>
                    </a:lnTo>
                    <a:lnTo>
                      <a:pt x="926" y="282"/>
                    </a:lnTo>
                    <a:lnTo>
                      <a:pt x="922" y="287"/>
                    </a:lnTo>
                    <a:lnTo>
                      <a:pt x="917" y="291"/>
                    </a:lnTo>
                    <a:lnTo>
                      <a:pt x="901" y="291"/>
                    </a:lnTo>
                    <a:lnTo>
                      <a:pt x="888" y="291"/>
                    </a:lnTo>
                    <a:lnTo>
                      <a:pt x="888" y="300"/>
                    </a:lnTo>
                    <a:lnTo>
                      <a:pt x="888" y="309"/>
                    </a:lnTo>
                    <a:lnTo>
                      <a:pt x="876" y="308"/>
                    </a:lnTo>
                    <a:lnTo>
                      <a:pt x="867" y="308"/>
                    </a:lnTo>
                    <a:lnTo>
                      <a:pt x="864" y="309"/>
                    </a:lnTo>
                    <a:lnTo>
                      <a:pt x="860" y="311"/>
                    </a:lnTo>
                    <a:lnTo>
                      <a:pt x="859" y="315"/>
                    </a:lnTo>
                    <a:lnTo>
                      <a:pt x="858" y="321"/>
                    </a:lnTo>
                    <a:lnTo>
                      <a:pt x="841" y="321"/>
                    </a:lnTo>
                    <a:lnTo>
                      <a:pt x="829" y="321"/>
                    </a:lnTo>
                    <a:lnTo>
                      <a:pt x="829" y="329"/>
                    </a:lnTo>
                    <a:lnTo>
                      <a:pt x="829" y="338"/>
                    </a:lnTo>
                    <a:lnTo>
                      <a:pt x="812" y="338"/>
                    </a:lnTo>
                    <a:lnTo>
                      <a:pt x="800" y="338"/>
                    </a:lnTo>
                    <a:lnTo>
                      <a:pt x="796" y="339"/>
                    </a:lnTo>
                    <a:lnTo>
                      <a:pt x="792" y="342"/>
                    </a:lnTo>
                    <a:lnTo>
                      <a:pt x="790" y="345"/>
                    </a:lnTo>
                    <a:lnTo>
                      <a:pt x="789" y="350"/>
                    </a:lnTo>
                    <a:lnTo>
                      <a:pt x="789" y="358"/>
                    </a:lnTo>
                    <a:lnTo>
                      <a:pt x="789" y="367"/>
                    </a:lnTo>
                    <a:lnTo>
                      <a:pt x="774" y="366"/>
                    </a:lnTo>
                    <a:lnTo>
                      <a:pt x="759" y="366"/>
                    </a:lnTo>
                    <a:lnTo>
                      <a:pt x="752" y="367"/>
                    </a:lnTo>
                    <a:lnTo>
                      <a:pt x="747" y="369"/>
                    </a:lnTo>
                    <a:lnTo>
                      <a:pt x="745" y="371"/>
                    </a:lnTo>
                    <a:lnTo>
                      <a:pt x="743" y="373"/>
                    </a:lnTo>
                    <a:lnTo>
                      <a:pt x="742" y="376"/>
                    </a:lnTo>
                    <a:lnTo>
                      <a:pt x="742" y="379"/>
                    </a:lnTo>
                    <a:lnTo>
                      <a:pt x="725" y="379"/>
                    </a:lnTo>
                    <a:lnTo>
                      <a:pt x="713" y="379"/>
                    </a:lnTo>
                    <a:lnTo>
                      <a:pt x="713" y="387"/>
                    </a:lnTo>
                    <a:lnTo>
                      <a:pt x="713" y="396"/>
                    </a:lnTo>
                    <a:lnTo>
                      <a:pt x="700" y="395"/>
                    </a:lnTo>
                    <a:lnTo>
                      <a:pt x="691" y="395"/>
                    </a:lnTo>
                    <a:lnTo>
                      <a:pt x="688" y="396"/>
                    </a:lnTo>
                    <a:lnTo>
                      <a:pt x="685" y="398"/>
                    </a:lnTo>
                    <a:lnTo>
                      <a:pt x="684" y="402"/>
                    </a:lnTo>
                    <a:lnTo>
                      <a:pt x="683" y="408"/>
                    </a:lnTo>
                    <a:lnTo>
                      <a:pt x="666" y="408"/>
                    </a:lnTo>
                    <a:lnTo>
                      <a:pt x="654" y="408"/>
                    </a:lnTo>
                    <a:lnTo>
                      <a:pt x="654" y="416"/>
                    </a:lnTo>
                    <a:lnTo>
                      <a:pt x="654" y="425"/>
                    </a:lnTo>
                    <a:lnTo>
                      <a:pt x="642" y="424"/>
                    </a:lnTo>
                    <a:lnTo>
                      <a:pt x="633" y="424"/>
                    </a:lnTo>
                    <a:lnTo>
                      <a:pt x="630" y="425"/>
                    </a:lnTo>
                    <a:lnTo>
                      <a:pt x="627" y="428"/>
                    </a:lnTo>
                    <a:lnTo>
                      <a:pt x="625" y="431"/>
                    </a:lnTo>
                    <a:lnTo>
                      <a:pt x="625" y="437"/>
                    </a:lnTo>
                    <a:lnTo>
                      <a:pt x="608" y="437"/>
                    </a:lnTo>
                    <a:lnTo>
                      <a:pt x="596" y="437"/>
                    </a:lnTo>
                    <a:lnTo>
                      <a:pt x="596" y="445"/>
                    </a:lnTo>
                    <a:lnTo>
                      <a:pt x="596" y="454"/>
                    </a:lnTo>
                    <a:lnTo>
                      <a:pt x="579" y="454"/>
                    </a:lnTo>
                    <a:lnTo>
                      <a:pt x="567" y="454"/>
                    </a:lnTo>
                    <a:lnTo>
                      <a:pt x="563" y="455"/>
                    </a:lnTo>
                    <a:lnTo>
                      <a:pt x="558" y="458"/>
                    </a:lnTo>
                    <a:lnTo>
                      <a:pt x="555" y="461"/>
                    </a:lnTo>
                    <a:lnTo>
                      <a:pt x="554" y="466"/>
                    </a:lnTo>
                    <a:lnTo>
                      <a:pt x="554" y="474"/>
                    </a:lnTo>
                    <a:lnTo>
                      <a:pt x="554" y="483"/>
                    </a:lnTo>
                    <a:lnTo>
                      <a:pt x="542" y="483"/>
                    </a:lnTo>
                    <a:lnTo>
                      <a:pt x="533" y="482"/>
                    </a:lnTo>
                    <a:lnTo>
                      <a:pt x="530" y="483"/>
                    </a:lnTo>
                    <a:lnTo>
                      <a:pt x="527" y="486"/>
                    </a:lnTo>
                    <a:lnTo>
                      <a:pt x="526" y="489"/>
                    </a:lnTo>
                    <a:lnTo>
                      <a:pt x="525" y="495"/>
                    </a:lnTo>
                    <a:lnTo>
                      <a:pt x="512" y="495"/>
                    </a:lnTo>
                    <a:lnTo>
                      <a:pt x="500" y="495"/>
                    </a:lnTo>
                    <a:lnTo>
                      <a:pt x="489" y="495"/>
                    </a:lnTo>
                    <a:lnTo>
                      <a:pt x="479" y="495"/>
                    </a:lnTo>
                    <a:lnTo>
                      <a:pt x="475" y="500"/>
                    </a:lnTo>
                    <a:lnTo>
                      <a:pt x="471" y="507"/>
                    </a:lnTo>
                    <a:lnTo>
                      <a:pt x="468" y="515"/>
                    </a:lnTo>
                    <a:lnTo>
                      <a:pt x="467" y="524"/>
                    </a:lnTo>
                    <a:lnTo>
                      <a:pt x="451" y="524"/>
                    </a:lnTo>
                    <a:lnTo>
                      <a:pt x="438" y="524"/>
                    </a:lnTo>
                    <a:lnTo>
                      <a:pt x="438" y="532"/>
                    </a:lnTo>
                    <a:lnTo>
                      <a:pt x="438" y="541"/>
                    </a:lnTo>
                    <a:lnTo>
                      <a:pt x="426" y="541"/>
                    </a:lnTo>
                    <a:lnTo>
                      <a:pt x="417" y="540"/>
                    </a:lnTo>
                    <a:lnTo>
                      <a:pt x="414" y="541"/>
                    </a:lnTo>
                    <a:lnTo>
                      <a:pt x="411" y="544"/>
                    </a:lnTo>
                    <a:lnTo>
                      <a:pt x="409" y="547"/>
                    </a:lnTo>
                    <a:lnTo>
                      <a:pt x="408" y="553"/>
                    </a:lnTo>
                    <a:lnTo>
                      <a:pt x="391" y="553"/>
                    </a:lnTo>
                    <a:lnTo>
                      <a:pt x="379" y="553"/>
                    </a:lnTo>
                    <a:lnTo>
                      <a:pt x="379" y="562"/>
                    </a:lnTo>
                    <a:lnTo>
                      <a:pt x="379" y="570"/>
                    </a:lnTo>
                    <a:lnTo>
                      <a:pt x="375" y="571"/>
                    </a:lnTo>
                    <a:lnTo>
                      <a:pt x="370" y="574"/>
                    </a:lnTo>
                    <a:lnTo>
                      <a:pt x="366" y="578"/>
                    </a:lnTo>
                    <a:lnTo>
                      <a:pt x="362" y="582"/>
                    </a:lnTo>
                    <a:lnTo>
                      <a:pt x="350" y="582"/>
                    </a:lnTo>
                    <a:lnTo>
                      <a:pt x="339" y="582"/>
                    </a:lnTo>
                    <a:lnTo>
                      <a:pt x="330" y="582"/>
                    </a:lnTo>
                    <a:lnTo>
                      <a:pt x="321" y="582"/>
                    </a:lnTo>
                    <a:lnTo>
                      <a:pt x="321" y="591"/>
                    </a:lnTo>
                    <a:lnTo>
                      <a:pt x="321" y="599"/>
                    </a:lnTo>
                    <a:lnTo>
                      <a:pt x="312" y="600"/>
                    </a:lnTo>
                    <a:lnTo>
                      <a:pt x="304" y="603"/>
                    </a:lnTo>
                    <a:lnTo>
                      <a:pt x="297" y="607"/>
                    </a:lnTo>
                    <a:lnTo>
                      <a:pt x="292" y="611"/>
                    </a:lnTo>
                    <a:lnTo>
                      <a:pt x="292" y="620"/>
                    </a:lnTo>
                    <a:lnTo>
                      <a:pt x="292" y="628"/>
                    </a:lnTo>
                    <a:lnTo>
                      <a:pt x="276" y="627"/>
                    </a:lnTo>
                    <a:lnTo>
                      <a:pt x="255" y="625"/>
                    </a:lnTo>
                    <a:lnTo>
                      <a:pt x="247" y="626"/>
                    </a:lnTo>
                    <a:lnTo>
                      <a:pt x="240" y="628"/>
                    </a:lnTo>
                    <a:lnTo>
                      <a:pt x="237" y="630"/>
                    </a:lnTo>
                    <a:lnTo>
                      <a:pt x="235" y="633"/>
                    </a:lnTo>
                    <a:lnTo>
                      <a:pt x="233" y="636"/>
                    </a:lnTo>
                    <a:lnTo>
                      <a:pt x="233" y="640"/>
                    </a:lnTo>
                    <a:lnTo>
                      <a:pt x="224" y="640"/>
                    </a:lnTo>
                    <a:lnTo>
                      <a:pt x="216" y="640"/>
                    </a:lnTo>
                    <a:lnTo>
                      <a:pt x="216" y="649"/>
                    </a:lnTo>
                    <a:lnTo>
                      <a:pt x="216" y="658"/>
                    </a:lnTo>
                    <a:lnTo>
                      <a:pt x="202" y="658"/>
                    </a:lnTo>
                    <a:lnTo>
                      <a:pt x="189" y="658"/>
                    </a:lnTo>
                    <a:lnTo>
                      <a:pt x="183" y="659"/>
                    </a:lnTo>
                    <a:lnTo>
                      <a:pt x="179" y="661"/>
                    </a:lnTo>
                    <a:lnTo>
                      <a:pt x="177" y="662"/>
                    </a:lnTo>
                    <a:lnTo>
                      <a:pt x="176" y="664"/>
                    </a:lnTo>
                    <a:lnTo>
                      <a:pt x="175" y="667"/>
                    </a:lnTo>
                    <a:lnTo>
                      <a:pt x="175" y="670"/>
                    </a:lnTo>
                    <a:lnTo>
                      <a:pt x="166" y="670"/>
                    </a:lnTo>
                    <a:lnTo>
                      <a:pt x="158" y="670"/>
                    </a:lnTo>
                    <a:lnTo>
                      <a:pt x="158" y="679"/>
                    </a:lnTo>
                    <a:lnTo>
                      <a:pt x="158" y="687"/>
                    </a:lnTo>
                    <a:lnTo>
                      <a:pt x="141" y="687"/>
                    </a:lnTo>
                    <a:lnTo>
                      <a:pt x="129" y="687"/>
                    </a:lnTo>
                    <a:lnTo>
                      <a:pt x="124" y="688"/>
                    </a:lnTo>
                    <a:lnTo>
                      <a:pt x="121" y="691"/>
                    </a:lnTo>
                    <a:lnTo>
                      <a:pt x="118" y="695"/>
                    </a:lnTo>
                    <a:lnTo>
                      <a:pt x="117" y="699"/>
                    </a:lnTo>
                    <a:lnTo>
                      <a:pt x="117" y="708"/>
                    </a:lnTo>
                    <a:lnTo>
                      <a:pt x="117" y="716"/>
                    </a:lnTo>
                    <a:lnTo>
                      <a:pt x="95" y="716"/>
                    </a:lnTo>
                    <a:lnTo>
                      <a:pt x="76" y="716"/>
                    </a:lnTo>
                    <a:lnTo>
                      <a:pt x="58" y="716"/>
                    </a:lnTo>
                    <a:lnTo>
                      <a:pt x="40" y="716"/>
                    </a:lnTo>
                    <a:lnTo>
                      <a:pt x="40" y="729"/>
                    </a:lnTo>
                    <a:lnTo>
                      <a:pt x="40" y="745"/>
                    </a:lnTo>
                    <a:lnTo>
                      <a:pt x="28" y="745"/>
                    </a:lnTo>
                    <a:lnTo>
                      <a:pt x="18" y="745"/>
                    </a:lnTo>
                    <a:lnTo>
                      <a:pt x="9" y="745"/>
                    </a:lnTo>
                    <a:lnTo>
                      <a:pt x="0" y="7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81" name="Freeform 1421"/>
              <p:cNvSpPr>
                <a:spLocks/>
              </p:cNvSpPr>
              <p:nvPr/>
            </p:nvSpPr>
            <p:spPr bwMode="auto">
              <a:xfrm>
                <a:off x="1405" y="39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8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7" y="1"/>
                  </a:cxn>
                  <a:cxn ang="0">
                    <a:pos x="4" y="4"/>
                  </a:cxn>
                  <a:cxn ang="0">
                    <a:pos x="1" y="8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" y="8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82" name="Freeform 1422"/>
              <p:cNvSpPr>
                <a:spLocks/>
              </p:cNvSpPr>
              <p:nvPr/>
            </p:nvSpPr>
            <p:spPr bwMode="auto">
              <a:xfrm>
                <a:off x="1396" y="39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7" y="1"/>
                  </a:cxn>
                  <a:cxn ang="0">
                    <a:pos x="3" y="4"/>
                  </a:cxn>
                  <a:cxn ang="0">
                    <a:pos x="1" y="7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1" y="7"/>
                    </a:lnTo>
                    <a:lnTo>
                      <a:pt x="3" y="4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83" name="Freeform 1423"/>
              <p:cNvSpPr>
                <a:spLocks/>
              </p:cNvSpPr>
              <p:nvPr/>
            </p:nvSpPr>
            <p:spPr bwMode="auto">
              <a:xfrm>
                <a:off x="1393" y="39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84" name="Freeform 1424"/>
              <p:cNvSpPr>
                <a:spLocks/>
              </p:cNvSpPr>
              <p:nvPr/>
            </p:nvSpPr>
            <p:spPr bwMode="auto">
              <a:xfrm>
                <a:off x="1389" y="39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85" name="Freeform 1425"/>
              <p:cNvSpPr>
                <a:spLocks/>
              </p:cNvSpPr>
              <p:nvPr/>
            </p:nvSpPr>
            <p:spPr bwMode="auto">
              <a:xfrm>
                <a:off x="1386" y="389"/>
                <a:ext cx="2" cy="1"/>
              </a:xfrm>
              <a:custGeom>
                <a:avLst/>
                <a:gdLst/>
                <a:ahLst/>
                <a:cxnLst>
                  <a:cxn ang="0">
                    <a:pos x="58" y="41"/>
                  </a:cxn>
                  <a:cxn ang="0">
                    <a:pos x="58" y="33"/>
                  </a:cxn>
                  <a:cxn ang="0">
                    <a:pos x="58" y="30"/>
                  </a:cxn>
                  <a:cxn ang="0">
                    <a:pos x="49" y="26"/>
                  </a:cxn>
                  <a:cxn ang="0">
                    <a:pos x="41" y="21"/>
                  </a:cxn>
                  <a:cxn ang="0">
                    <a:pos x="34" y="17"/>
                  </a:cxn>
                  <a:cxn ang="0">
                    <a:pos x="29" y="12"/>
                  </a:cxn>
                  <a:cxn ang="0">
                    <a:pos x="19" y="13"/>
                  </a:cxn>
                  <a:cxn ang="0">
                    <a:pos x="10" y="13"/>
                  </a:cxn>
                  <a:cxn ang="0">
                    <a:pos x="6" y="12"/>
                  </a:cxn>
                  <a:cxn ang="0">
                    <a:pos x="3" y="10"/>
                  </a:cxn>
                  <a:cxn ang="0">
                    <a:pos x="1" y="6"/>
                  </a:cxn>
                  <a:cxn ang="0">
                    <a:pos x="0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3"/>
                  </a:cxn>
                  <a:cxn ang="0">
                    <a:pos x="28" y="7"/>
                  </a:cxn>
                  <a:cxn ang="0">
                    <a:pos x="29" y="12"/>
                  </a:cxn>
                  <a:cxn ang="0">
                    <a:pos x="41" y="12"/>
                  </a:cxn>
                  <a:cxn ang="0">
                    <a:pos x="58" y="12"/>
                  </a:cxn>
                  <a:cxn ang="0">
                    <a:pos x="58" y="21"/>
                  </a:cxn>
                  <a:cxn ang="0">
                    <a:pos x="58" y="30"/>
                  </a:cxn>
                  <a:cxn ang="0">
                    <a:pos x="70" y="29"/>
                  </a:cxn>
                  <a:cxn ang="0">
                    <a:pos x="79" y="29"/>
                  </a:cxn>
                  <a:cxn ang="0">
                    <a:pos x="82" y="30"/>
                  </a:cxn>
                  <a:cxn ang="0">
                    <a:pos x="85" y="32"/>
                  </a:cxn>
                  <a:cxn ang="0">
                    <a:pos x="86" y="36"/>
                  </a:cxn>
                  <a:cxn ang="0">
                    <a:pos x="87" y="41"/>
                  </a:cxn>
                  <a:cxn ang="0">
                    <a:pos x="70" y="41"/>
                  </a:cxn>
                  <a:cxn ang="0">
                    <a:pos x="58" y="41"/>
                  </a:cxn>
                </a:cxnLst>
                <a:rect l="0" t="0" r="r" b="b"/>
                <a:pathLst>
                  <a:path w="87" h="41">
                    <a:moveTo>
                      <a:pt x="58" y="41"/>
                    </a:moveTo>
                    <a:lnTo>
                      <a:pt x="58" y="33"/>
                    </a:lnTo>
                    <a:lnTo>
                      <a:pt x="58" y="30"/>
                    </a:lnTo>
                    <a:lnTo>
                      <a:pt x="49" y="26"/>
                    </a:lnTo>
                    <a:lnTo>
                      <a:pt x="41" y="21"/>
                    </a:lnTo>
                    <a:lnTo>
                      <a:pt x="34" y="17"/>
                    </a:lnTo>
                    <a:lnTo>
                      <a:pt x="29" y="12"/>
                    </a:lnTo>
                    <a:lnTo>
                      <a:pt x="19" y="13"/>
                    </a:lnTo>
                    <a:lnTo>
                      <a:pt x="10" y="13"/>
                    </a:lnTo>
                    <a:lnTo>
                      <a:pt x="6" y="12"/>
                    </a:lnTo>
                    <a:lnTo>
                      <a:pt x="3" y="10"/>
                    </a:lnTo>
                    <a:lnTo>
                      <a:pt x="1" y="6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3"/>
                    </a:lnTo>
                    <a:lnTo>
                      <a:pt x="28" y="7"/>
                    </a:lnTo>
                    <a:lnTo>
                      <a:pt x="29" y="12"/>
                    </a:lnTo>
                    <a:lnTo>
                      <a:pt x="41" y="12"/>
                    </a:lnTo>
                    <a:lnTo>
                      <a:pt x="58" y="12"/>
                    </a:lnTo>
                    <a:lnTo>
                      <a:pt x="58" y="21"/>
                    </a:lnTo>
                    <a:lnTo>
                      <a:pt x="58" y="30"/>
                    </a:lnTo>
                    <a:lnTo>
                      <a:pt x="70" y="29"/>
                    </a:lnTo>
                    <a:lnTo>
                      <a:pt x="79" y="29"/>
                    </a:lnTo>
                    <a:lnTo>
                      <a:pt x="82" y="30"/>
                    </a:lnTo>
                    <a:lnTo>
                      <a:pt x="85" y="32"/>
                    </a:lnTo>
                    <a:lnTo>
                      <a:pt x="86" y="36"/>
                    </a:lnTo>
                    <a:lnTo>
                      <a:pt x="87" y="41"/>
                    </a:lnTo>
                    <a:lnTo>
                      <a:pt x="70" y="41"/>
                    </a:lnTo>
                    <a:lnTo>
                      <a:pt x="58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86" name="Freeform 1426"/>
              <p:cNvSpPr>
                <a:spLocks/>
              </p:cNvSpPr>
              <p:nvPr/>
            </p:nvSpPr>
            <p:spPr bwMode="auto">
              <a:xfrm>
                <a:off x="1125" y="384"/>
                <a:ext cx="29" cy="5"/>
              </a:xfrm>
              <a:custGeom>
                <a:avLst/>
                <a:gdLst/>
                <a:ahLst/>
                <a:cxnLst>
                  <a:cxn ang="0">
                    <a:pos x="1" y="171"/>
                  </a:cxn>
                  <a:cxn ang="0">
                    <a:pos x="9" y="163"/>
                  </a:cxn>
                  <a:cxn ang="0">
                    <a:pos x="18" y="141"/>
                  </a:cxn>
                  <a:cxn ang="0">
                    <a:pos x="41" y="125"/>
                  </a:cxn>
                  <a:cxn ang="0">
                    <a:pos x="54" y="106"/>
                  </a:cxn>
                  <a:cxn ang="0">
                    <a:pos x="89" y="96"/>
                  </a:cxn>
                  <a:cxn ang="0">
                    <a:pos x="108" y="76"/>
                  </a:cxn>
                  <a:cxn ang="0">
                    <a:pos x="124" y="52"/>
                  </a:cxn>
                  <a:cxn ang="0">
                    <a:pos x="148" y="38"/>
                  </a:cxn>
                  <a:cxn ang="0">
                    <a:pos x="167" y="18"/>
                  </a:cxn>
                  <a:cxn ang="0">
                    <a:pos x="206" y="0"/>
                  </a:cxn>
                  <a:cxn ang="0">
                    <a:pos x="305" y="9"/>
                  </a:cxn>
                  <a:cxn ang="0">
                    <a:pos x="322" y="9"/>
                  </a:cxn>
                  <a:cxn ang="0">
                    <a:pos x="350" y="0"/>
                  </a:cxn>
                  <a:cxn ang="0">
                    <a:pos x="375" y="18"/>
                  </a:cxn>
                  <a:cxn ang="0">
                    <a:pos x="439" y="0"/>
                  </a:cxn>
                  <a:cxn ang="0">
                    <a:pos x="628" y="0"/>
                  </a:cxn>
                  <a:cxn ang="0">
                    <a:pos x="817" y="0"/>
                  </a:cxn>
                  <a:cxn ang="0">
                    <a:pos x="1007" y="0"/>
                  </a:cxn>
                  <a:cxn ang="0">
                    <a:pos x="1152" y="10"/>
                  </a:cxn>
                  <a:cxn ang="0">
                    <a:pos x="1145" y="28"/>
                  </a:cxn>
                  <a:cxn ang="0">
                    <a:pos x="1131" y="58"/>
                  </a:cxn>
                  <a:cxn ang="0">
                    <a:pos x="1106" y="76"/>
                  </a:cxn>
                  <a:cxn ang="0">
                    <a:pos x="1083" y="83"/>
                  </a:cxn>
                  <a:cxn ang="0">
                    <a:pos x="1073" y="106"/>
                  </a:cxn>
                  <a:cxn ang="0">
                    <a:pos x="1053" y="125"/>
                  </a:cxn>
                  <a:cxn ang="0">
                    <a:pos x="1040" y="141"/>
                  </a:cxn>
                  <a:cxn ang="0">
                    <a:pos x="1001" y="151"/>
                  </a:cxn>
                  <a:cxn ang="0">
                    <a:pos x="985" y="174"/>
                  </a:cxn>
                  <a:cxn ang="0">
                    <a:pos x="962" y="191"/>
                  </a:cxn>
                  <a:cxn ang="0">
                    <a:pos x="938" y="196"/>
                  </a:cxn>
                  <a:cxn ang="0">
                    <a:pos x="921" y="204"/>
                  </a:cxn>
                  <a:cxn ang="0">
                    <a:pos x="892" y="199"/>
                  </a:cxn>
                  <a:cxn ang="0">
                    <a:pos x="872" y="192"/>
                  </a:cxn>
                  <a:cxn ang="0">
                    <a:pos x="822" y="192"/>
                  </a:cxn>
                  <a:cxn ang="0">
                    <a:pos x="794" y="192"/>
                  </a:cxn>
                  <a:cxn ang="0">
                    <a:pos x="785" y="199"/>
                  </a:cxn>
                  <a:cxn ang="0">
                    <a:pos x="749" y="190"/>
                  </a:cxn>
                  <a:cxn ang="0">
                    <a:pos x="680" y="194"/>
                  </a:cxn>
                  <a:cxn ang="0">
                    <a:pos x="658" y="204"/>
                  </a:cxn>
                  <a:cxn ang="0">
                    <a:pos x="629" y="199"/>
                  </a:cxn>
                  <a:cxn ang="0">
                    <a:pos x="614" y="191"/>
                  </a:cxn>
                  <a:cxn ang="0">
                    <a:pos x="597" y="198"/>
                  </a:cxn>
                  <a:cxn ang="0">
                    <a:pos x="544" y="203"/>
                  </a:cxn>
                  <a:cxn ang="0">
                    <a:pos x="522" y="193"/>
                  </a:cxn>
                  <a:cxn ang="0">
                    <a:pos x="465" y="203"/>
                  </a:cxn>
                  <a:cxn ang="0">
                    <a:pos x="290" y="203"/>
                  </a:cxn>
                  <a:cxn ang="0">
                    <a:pos x="158" y="195"/>
                  </a:cxn>
                  <a:cxn ang="0">
                    <a:pos x="125" y="192"/>
                  </a:cxn>
                  <a:cxn ang="0">
                    <a:pos x="117" y="201"/>
                  </a:cxn>
                  <a:cxn ang="0">
                    <a:pos x="72" y="203"/>
                  </a:cxn>
                  <a:cxn ang="0">
                    <a:pos x="59" y="195"/>
                  </a:cxn>
                  <a:cxn ang="0">
                    <a:pos x="22" y="192"/>
                  </a:cxn>
                  <a:cxn ang="0">
                    <a:pos x="2" y="199"/>
                  </a:cxn>
                </a:cxnLst>
                <a:rect l="0" t="0" r="r" b="b"/>
                <a:pathLst>
                  <a:path w="1152" h="204">
                    <a:moveTo>
                      <a:pt x="1" y="203"/>
                    </a:moveTo>
                    <a:lnTo>
                      <a:pt x="0" y="190"/>
                    </a:lnTo>
                    <a:lnTo>
                      <a:pt x="0" y="177"/>
                    </a:lnTo>
                    <a:lnTo>
                      <a:pt x="1" y="171"/>
                    </a:lnTo>
                    <a:lnTo>
                      <a:pt x="3" y="167"/>
                    </a:lnTo>
                    <a:lnTo>
                      <a:pt x="5" y="165"/>
                    </a:lnTo>
                    <a:lnTo>
                      <a:pt x="7" y="164"/>
                    </a:lnTo>
                    <a:lnTo>
                      <a:pt x="9" y="163"/>
                    </a:lnTo>
                    <a:lnTo>
                      <a:pt x="12" y="163"/>
                    </a:lnTo>
                    <a:lnTo>
                      <a:pt x="12" y="154"/>
                    </a:lnTo>
                    <a:lnTo>
                      <a:pt x="12" y="145"/>
                    </a:lnTo>
                    <a:lnTo>
                      <a:pt x="18" y="141"/>
                    </a:lnTo>
                    <a:lnTo>
                      <a:pt x="25" y="137"/>
                    </a:lnTo>
                    <a:lnTo>
                      <a:pt x="33" y="135"/>
                    </a:lnTo>
                    <a:lnTo>
                      <a:pt x="41" y="134"/>
                    </a:lnTo>
                    <a:lnTo>
                      <a:pt x="41" y="125"/>
                    </a:lnTo>
                    <a:lnTo>
                      <a:pt x="41" y="116"/>
                    </a:lnTo>
                    <a:lnTo>
                      <a:pt x="46" y="112"/>
                    </a:lnTo>
                    <a:lnTo>
                      <a:pt x="50" y="108"/>
                    </a:lnTo>
                    <a:lnTo>
                      <a:pt x="54" y="106"/>
                    </a:lnTo>
                    <a:lnTo>
                      <a:pt x="59" y="105"/>
                    </a:lnTo>
                    <a:lnTo>
                      <a:pt x="71" y="105"/>
                    </a:lnTo>
                    <a:lnTo>
                      <a:pt x="88" y="105"/>
                    </a:lnTo>
                    <a:lnTo>
                      <a:pt x="89" y="96"/>
                    </a:lnTo>
                    <a:lnTo>
                      <a:pt x="91" y="88"/>
                    </a:lnTo>
                    <a:lnTo>
                      <a:pt x="95" y="81"/>
                    </a:lnTo>
                    <a:lnTo>
                      <a:pt x="99" y="76"/>
                    </a:lnTo>
                    <a:lnTo>
                      <a:pt x="108" y="76"/>
                    </a:lnTo>
                    <a:lnTo>
                      <a:pt x="117" y="76"/>
                    </a:lnTo>
                    <a:lnTo>
                      <a:pt x="118" y="67"/>
                    </a:lnTo>
                    <a:lnTo>
                      <a:pt x="120" y="59"/>
                    </a:lnTo>
                    <a:lnTo>
                      <a:pt x="124" y="52"/>
                    </a:lnTo>
                    <a:lnTo>
                      <a:pt x="128" y="47"/>
                    </a:lnTo>
                    <a:lnTo>
                      <a:pt x="138" y="47"/>
                    </a:lnTo>
                    <a:lnTo>
                      <a:pt x="147" y="47"/>
                    </a:lnTo>
                    <a:lnTo>
                      <a:pt x="148" y="38"/>
                    </a:lnTo>
                    <a:lnTo>
                      <a:pt x="150" y="30"/>
                    </a:lnTo>
                    <a:lnTo>
                      <a:pt x="154" y="23"/>
                    </a:lnTo>
                    <a:lnTo>
                      <a:pt x="158" y="18"/>
                    </a:lnTo>
                    <a:lnTo>
                      <a:pt x="167" y="18"/>
                    </a:lnTo>
                    <a:lnTo>
                      <a:pt x="176" y="18"/>
                    </a:lnTo>
                    <a:lnTo>
                      <a:pt x="176" y="9"/>
                    </a:lnTo>
                    <a:lnTo>
                      <a:pt x="176" y="0"/>
                    </a:lnTo>
                    <a:lnTo>
                      <a:pt x="206" y="0"/>
                    </a:lnTo>
                    <a:lnTo>
                      <a:pt x="238" y="0"/>
                    </a:lnTo>
                    <a:lnTo>
                      <a:pt x="270" y="0"/>
                    </a:lnTo>
                    <a:lnTo>
                      <a:pt x="305" y="0"/>
                    </a:lnTo>
                    <a:lnTo>
                      <a:pt x="305" y="9"/>
                    </a:lnTo>
                    <a:lnTo>
                      <a:pt x="305" y="18"/>
                    </a:lnTo>
                    <a:lnTo>
                      <a:pt x="313" y="18"/>
                    </a:lnTo>
                    <a:lnTo>
                      <a:pt x="322" y="18"/>
                    </a:lnTo>
                    <a:lnTo>
                      <a:pt x="322" y="9"/>
                    </a:lnTo>
                    <a:lnTo>
                      <a:pt x="322" y="0"/>
                    </a:lnTo>
                    <a:lnTo>
                      <a:pt x="331" y="0"/>
                    </a:lnTo>
                    <a:lnTo>
                      <a:pt x="340" y="0"/>
                    </a:lnTo>
                    <a:lnTo>
                      <a:pt x="350" y="0"/>
                    </a:lnTo>
                    <a:lnTo>
                      <a:pt x="363" y="0"/>
                    </a:lnTo>
                    <a:lnTo>
                      <a:pt x="363" y="9"/>
                    </a:lnTo>
                    <a:lnTo>
                      <a:pt x="363" y="18"/>
                    </a:lnTo>
                    <a:lnTo>
                      <a:pt x="375" y="18"/>
                    </a:lnTo>
                    <a:lnTo>
                      <a:pt x="392" y="18"/>
                    </a:lnTo>
                    <a:lnTo>
                      <a:pt x="392" y="9"/>
                    </a:lnTo>
                    <a:lnTo>
                      <a:pt x="392" y="0"/>
                    </a:lnTo>
                    <a:lnTo>
                      <a:pt x="439" y="0"/>
                    </a:lnTo>
                    <a:lnTo>
                      <a:pt x="486" y="0"/>
                    </a:lnTo>
                    <a:lnTo>
                      <a:pt x="533" y="0"/>
                    </a:lnTo>
                    <a:lnTo>
                      <a:pt x="580" y="0"/>
                    </a:lnTo>
                    <a:lnTo>
                      <a:pt x="628" y="0"/>
                    </a:lnTo>
                    <a:lnTo>
                      <a:pt x="675" y="0"/>
                    </a:lnTo>
                    <a:lnTo>
                      <a:pt x="722" y="0"/>
                    </a:lnTo>
                    <a:lnTo>
                      <a:pt x="770" y="0"/>
                    </a:lnTo>
                    <a:lnTo>
                      <a:pt x="817" y="0"/>
                    </a:lnTo>
                    <a:lnTo>
                      <a:pt x="864" y="0"/>
                    </a:lnTo>
                    <a:lnTo>
                      <a:pt x="912" y="0"/>
                    </a:lnTo>
                    <a:lnTo>
                      <a:pt x="960" y="0"/>
                    </a:lnTo>
                    <a:lnTo>
                      <a:pt x="1007" y="0"/>
                    </a:lnTo>
                    <a:lnTo>
                      <a:pt x="1056" y="0"/>
                    </a:lnTo>
                    <a:lnTo>
                      <a:pt x="1103" y="0"/>
                    </a:lnTo>
                    <a:lnTo>
                      <a:pt x="1151" y="0"/>
                    </a:lnTo>
                    <a:lnTo>
                      <a:pt x="1152" y="10"/>
                    </a:lnTo>
                    <a:lnTo>
                      <a:pt x="1152" y="19"/>
                    </a:lnTo>
                    <a:lnTo>
                      <a:pt x="1151" y="23"/>
                    </a:lnTo>
                    <a:lnTo>
                      <a:pt x="1149" y="26"/>
                    </a:lnTo>
                    <a:lnTo>
                      <a:pt x="1145" y="28"/>
                    </a:lnTo>
                    <a:lnTo>
                      <a:pt x="1140" y="29"/>
                    </a:lnTo>
                    <a:lnTo>
                      <a:pt x="1140" y="42"/>
                    </a:lnTo>
                    <a:lnTo>
                      <a:pt x="1140" y="58"/>
                    </a:lnTo>
                    <a:lnTo>
                      <a:pt x="1131" y="58"/>
                    </a:lnTo>
                    <a:lnTo>
                      <a:pt x="1122" y="58"/>
                    </a:lnTo>
                    <a:lnTo>
                      <a:pt x="1122" y="67"/>
                    </a:lnTo>
                    <a:lnTo>
                      <a:pt x="1122" y="76"/>
                    </a:lnTo>
                    <a:lnTo>
                      <a:pt x="1106" y="76"/>
                    </a:lnTo>
                    <a:lnTo>
                      <a:pt x="1093" y="76"/>
                    </a:lnTo>
                    <a:lnTo>
                      <a:pt x="1089" y="77"/>
                    </a:lnTo>
                    <a:lnTo>
                      <a:pt x="1085" y="79"/>
                    </a:lnTo>
                    <a:lnTo>
                      <a:pt x="1083" y="83"/>
                    </a:lnTo>
                    <a:lnTo>
                      <a:pt x="1082" y="87"/>
                    </a:lnTo>
                    <a:lnTo>
                      <a:pt x="1082" y="96"/>
                    </a:lnTo>
                    <a:lnTo>
                      <a:pt x="1082" y="105"/>
                    </a:lnTo>
                    <a:lnTo>
                      <a:pt x="1073" y="106"/>
                    </a:lnTo>
                    <a:lnTo>
                      <a:pt x="1065" y="108"/>
                    </a:lnTo>
                    <a:lnTo>
                      <a:pt x="1058" y="112"/>
                    </a:lnTo>
                    <a:lnTo>
                      <a:pt x="1053" y="116"/>
                    </a:lnTo>
                    <a:lnTo>
                      <a:pt x="1053" y="125"/>
                    </a:lnTo>
                    <a:lnTo>
                      <a:pt x="1053" y="134"/>
                    </a:lnTo>
                    <a:lnTo>
                      <a:pt x="1048" y="135"/>
                    </a:lnTo>
                    <a:lnTo>
                      <a:pt x="1044" y="137"/>
                    </a:lnTo>
                    <a:lnTo>
                      <a:pt x="1040" y="141"/>
                    </a:lnTo>
                    <a:lnTo>
                      <a:pt x="1034" y="145"/>
                    </a:lnTo>
                    <a:lnTo>
                      <a:pt x="1017" y="145"/>
                    </a:lnTo>
                    <a:lnTo>
                      <a:pt x="1005" y="145"/>
                    </a:lnTo>
                    <a:lnTo>
                      <a:pt x="1001" y="151"/>
                    </a:lnTo>
                    <a:lnTo>
                      <a:pt x="997" y="158"/>
                    </a:lnTo>
                    <a:lnTo>
                      <a:pt x="995" y="166"/>
                    </a:lnTo>
                    <a:lnTo>
                      <a:pt x="994" y="174"/>
                    </a:lnTo>
                    <a:lnTo>
                      <a:pt x="985" y="174"/>
                    </a:lnTo>
                    <a:lnTo>
                      <a:pt x="976" y="174"/>
                    </a:lnTo>
                    <a:lnTo>
                      <a:pt x="976" y="183"/>
                    </a:lnTo>
                    <a:lnTo>
                      <a:pt x="976" y="192"/>
                    </a:lnTo>
                    <a:lnTo>
                      <a:pt x="962" y="191"/>
                    </a:lnTo>
                    <a:lnTo>
                      <a:pt x="949" y="191"/>
                    </a:lnTo>
                    <a:lnTo>
                      <a:pt x="944" y="192"/>
                    </a:lnTo>
                    <a:lnTo>
                      <a:pt x="939" y="194"/>
                    </a:lnTo>
                    <a:lnTo>
                      <a:pt x="938" y="196"/>
                    </a:lnTo>
                    <a:lnTo>
                      <a:pt x="936" y="198"/>
                    </a:lnTo>
                    <a:lnTo>
                      <a:pt x="936" y="201"/>
                    </a:lnTo>
                    <a:lnTo>
                      <a:pt x="936" y="203"/>
                    </a:lnTo>
                    <a:lnTo>
                      <a:pt x="921" y="204"/>
                    </a:lnTo>
                    <a:lnTo>
                      <a:pt x="906" y="204"/>
                    </a:lnTo>
                    <a:lnTo>
                      <a:pt x="899" y="203"/>
                    </a:lnTo>
                    <a:lnTo>
                      <a:pt x="894" y="201"/>
                    </a:lnTo>
                    <a:lnTo>
                      <a:pt x="892" y="199"/>
                    </a:lnTo>
                    <a:lnTo>
                      <a:pt x="890" y="197"/>
                    </a:lnTo>
                    <a:lnTo>
                      <a:pt x="889" y="195"/>
                    </a:lnTo>
                    <a:lnTo>
                      <a:pt x="889" y="192"/>
                    </a:lnTo>
                    <a:lnTo>
                      <a:pt x="872" y="192"/>
                    </a:lnTo>
                    <a:lnTo>
                      <a:pt x="857" y="192"/>
                    </a:lnTo>
                    <a:lnTo>
                      <a:pt x="843" y="192"/>
                    </a:lnTo>
                    <a:lnTo>
                      <a:pt x="830" y="192"/>
                    </a:lnTo>
                    <a:lnTo>
                      <a:pt x="822" y="192"/>
                    </a:lnTo>
                    <a:lnTo>
                      <a:pt x="818" y="192"/>
                    </a:lnTo>
                    <a:lnTo>
                      <a:pt x="806" y="191"/>
                    </a:lnTo>
                    <a:lnTo>
                      <a:pt x="797" y="191"/>
                    </a:lnTo>
                    <a:lnTo>
                      <a:pt x="794" y="192"/>
                    </a:lnTo>
                    <a:lnTo>
                      <a:pt x="791" y="194"/>
                    </a:lnTo>
                    <a:lnTo>
                      <a:pt x="790" y="198"/>
                    </a:lnTo>
                    <a:lnTo>
                      <a:pt x="789" y="203"/>
                    </a:lnTo>
                    <a:lnTo>
                      <a:pt x="785" y="199"/>
                    </a:lnTo>
                    <a:lnTo>
                      <a:pt x="781" y="195"/>
                    </a:lnTo>
                    <a:lnTo>
                      <a:pt x="776" y="193"/>
                    </a:lnTo>
                    <a:lnTo>
                      <a:pt x="772" y="192"/>
                    </a:lnTo>
                    <a:lnTo>
                      <a:pt x="749" y="190"/>
                    </a:lnTo>
                    <a:lnTo>
                      <a:pt x="715" y="189"/>
                    </a:lnTo>
                    <a:lnTo>
                      <a:pt x="699" y="190"/>
                    </a:lnTo>
                    <a:lnTo>
                      <a:pt x="685" y="192"/>
                    </a:lnTo>
                    <a:lnTo>
                      <a:pt x="680" y="194"/>
                    </a:lnTo>
                    <a:lnTo>
                      <a:pt x="676" y="196"/>
                    </a:lnTo>
                    <a:lnTo>
                      <a:pt x="673" y="200"/>
                    </a:lnTo>
                    <a:lnTo>
                      <a:pt x="672" y="203"/>
                    </a:lnTo>
                    <a:lnTo>
                      <a:pt x="658" y="204"/>
                    </a:lnTo>
                    <a:lnTo>
                      <a:pt x="643" y="204"/>
                    </a:lnTo>
                    <a:lnTo>
                      <a:pt x="636" y="203"/>
                    </a:lnTo>
                    <a:lnTo>
                      <a:pt x="631" y="201"/>
                    </a:lnTo>
                    <a:lnTo>
                      <a:pt x="629" y="199"/>
                    </a:lnTo>
                    <a:lnTo>
                      <a:pt x="627" y="197"/>
                    </a:lnTo>
                    <a:lnTo>
                      <a:pt x="626" y="195"/>
                    </a:lnTo>
                    <a:lnTo>
                      <a:pt x="626" y="192"/>
                    </a:lnTo>
                    <a:lnTo>
                      <a:pt x="614" y="191"/>
                    </a:lnTo>
                    <a:lnTo>
                      <a:pt x="605" y="191"/>
                    </a:lnTo>
                    <a:lnTo>
                      <a:pt x="601" y="192"/>
                    </a:lnTo>
                    <a:lnTo>
                      <a:pt x="599" y="194"/>
                    </a:lnTo>
                    <a:lnTo>
                      <a:pt x="597" y="198"/>
                    </a:lnTo>
                    <a:lnTo>
                      <a:pt x="597" y="203"/>
                    </a:lnTo>
                    <a:lnTo>
                      <a:pt x="578" y="203"/>
                    </a:lnTo>
                    <a:lnTo>
                      <a:pt x="561" y="203"/>
                    </a:lnTo>
                    <a:lnTo>
                      <a:pt x="544" y="203"/>
                    </a:lnTo>
                    <a:lnTo>
                      <a:pt x="526" y="203"/>
                    </a:lnTo>
                    <a:lnTo>
                      <a:pt x="526" y="195"/>
                    </a:lnTo>
                    <a:lnTo>
                      <a:pt x="526" y="192"/>
                    </a:lnTo>
                    <a:lnTo>
                      <a:pt x="522" y="193"/>
                    </a:lnTo>
                    <a:lnTo>
                      <a:pt x="517" y="195"/>
                    </a:lnTo>
                    <a:lnTo>
                      <a:pt x="513" y="199"/>
                    </a:lnTo>
                    <a:lnTo>
                      <a:pt x="509" y="203"/>
                    </a:lnTo>
                    <a:lnTo>
                      <a:pt x="465" y="203"/>
                    </a:lnTo>
                    <a:lnTo>
                      <a:pt x="421" y="203"/>
                    </a:lnTo>
                    <a:lnTo>
                      <a:pt x="377" y="203"/>
                    </a:lnTo>
                    <a:lnTo>
                      <a:pt x="334" y="203"/>
                    </a:lnTo>
                    <a:lnTo>
                      <a:pt x="290" y="203"/>
                    </a:lnTo>
                    <a:lnTo>
                      <a:pt x="245" y="203"/>
                    </a:lnTo>
                    <a:lnTo>
                      <a:pt x="202" y="203"/>
                    </a:lnTo>
                    <a:lnTo>
                      <a:pt x="158" y="203"/>
                    </a:lnTo>
                    <a:lnTo>
                      <a:pt x="158" y="195"/>
                    </a:lnTo>
                    <a:lnTo>
                      <a:pt x="158" y="192"/>
                    </a:lnTo>
                    <a:lnTo>
                      <a:pt x="145" y="191"/>
                    </a:lnTo>
                    <a:lnTo>
                      <a:pt x="131" y="191"/>
                    </a:lnTo>
                    <a:lnTo>
                      <a:pt x="125" y="192"/>
                    </a:lnTo>
                    <a:lnTo>
                      <a:pt x="121" y="194"/>
                    </a:lnTo>
                    <a:lnTo>
                      <a:pt x="119" y="196"/>
                    </a:lnTo>
                    <a:lnTo>
                      <a:pt x="118" y="198"/>
                    </a:lnTo>
                    <a:lnTo>
                      <a:pt x="117" y="201"/>
                    </a:lnTo>
                    <a:lnTo>
                      <a:pt x="117" y="203"/>
                    </a:lnTo>
                    <a:lnTo>
                      <a:pt x="100" y="204"/>
                    </a:lnTo>
                    <a:lnTo>
                      <a:pt x="81" y="204"/>
                    </a:lnTo>
                    <a:lnTo>
                      <a:pt x="72" y="203"/>
                    </a:lnTo>
                    <a:lnTo>
                      <a:pt x="65" y="201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9" y="195"/>
                    </a:lnTo>
                    <a:lnTo>
                      <a:pt x="59" y="192"/>
                    </a:lnTo>
                    <a:lnTo>
                      <a:pt x="46" y="192"/>
                    </a:lnTo>
                    <a:lnTo>
                      <a:pt x="33" y="192"/>
                    </a:lnTo>
                    <a:lnTo>
                      <a:pt x="22" y="192"/>
                    </a:lnTo>
                    <a:lnTo>
                      <a:pt x="12" y="192"/>
                    </a:lnTo>
                    <a:lnTo>
                      <a:pt x="8" y="193"/>
                    </a:lnTo>
                    <a:lnTo>
                      <a:pt x="4" y="195"/>
                    </a:lnTo>
                    <a:lnTo>
                      <a:pt x="2" y="199"/>
                    </a:lnTo>
                    <a:lnTo>
                      <a:pt x="1" y="20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87" name="Freeform 1427"/>
              <p:cNvSpPr>
                <a:spLocks/>
              </p:cNvSpPr>
              <p:nvPr/>
            </p:nvSpPr>
            <p:spPr bwMode="auto">
              <a:xfrm>
                <a:off x="1151" y="384"/>
                <a:ext cx="9" cy="5"/>
              </a:xfrm>
              <a:custGeom>
                <a:avLst/>
                <a:gdLst/>
                <a:ahLst/>
                <a:cxnLst>
                  <a:cxn ang="0">
                    <a:pos x="0" y="187"/>
                  </a:cxn>
                  <a:cxn ang="0">
                    <a:pos x="7" y="170"/>
                  </a:cxn>
                  <a:cxn ang="0">
                    <a:pos x="22" y="164"/>
                  </a:cxn>
                  <a:cxn ang="0">
                    <a:pos x="30" y="154"/>
                  </a:cxn>
                  <a:cxn ang="0">
                    <a:pos x="36" y="141"/>
                  </a:cxn>
                  <a:cxn ang="0">
                    <a:pos x="51" y="135"/>
                  </a:cxn>
                  <a:cxn ang="0">
                    <a:pos x="59" y="125"/>
                  </a:cxn>
                  <a:cxn ang="0">
                    <a:pos x="65" y="112"/>
                  </a:cxn>
                  <a:cxn ang="0">
                    <a:pos x="80" y="106"/>
                  </a:cxn>
                  <a:cxn ang="0">
                    <a:pos x="88" y="96"/>
                  </a:cxn>
                  <a:cxn ang="0">
                    <a:pos x="94" y="83"/>
                  </a:cxn>
                  <a:cxn ang="0">
                    <a:pos x="109" y="77"/>
                  </a:cxn>
                  <a:cxn ang="0">
                    <a:pos x="117" y="67"/>
                  </a:cxn>
                  <a:cxn ang="0">
                    <a:pos x="123" y="54"/>
                  </a:cxn>
                  <a:cxn ang="0">
                    <a:pos x="138" y="48"/>
                  </a:cxn>
                  <a:cxn ang="0">
                    <a:pos x="146" y="38"/>
                  </a:cxn>
                  <a:cxn ang="0">
                    <a:pos x="151" y="25"/>
                  </a:cxn>
                  <a:cxn ang="0">
                    <a:pos x="160" y="19"/>
                  </a:cxn>
                  <a:cxn ang="0">
                    <a:pos x="173" y="18"/>
                  </a:cxn>
                  <a:cxn ang="0">
                    <a:pos x="193" y="18"/>
                  </a:cxn>
                  <a:cxn ang="0">
                    <a:pos x="205" y="9"/>
                  </a:cxn>
                  <a:cxn ang="0">
                    <a:pos x="237" y="0"/>
                  </a:cxn>
                  <a:cxn ang="0">
                    <a:pos x="304" y="0"/>
                  </a:cxn>
                  <a:cxn ang="0">
                    <a:pos x="340" y="13"/>
                  </a:cxn>
                  <a:cxn ang="0">
                    <a:pos x="323" y="29"/>
                  </a:cxn>
                  <a:cxn ang="0">
                    <a:pos x="311" y="38"/>
                  </a:cxn>
                  <a:cxn ang="0">
                    <a:pos x="298" y="46"/>
                  </a:cxn>
                  <a:cxn ang="0">
                    <a:pos x="285" y="47"/>
                  </a:cxn>
                  <a:cxn ang="0">
                    <a:pos x="281" y="53"/>
                  </a:cxn>
                  <a:cxn ang="0">
                    <a:pos x="264" y="58"/>
                  </a:cxn>
                  <a:cxn ang="0">
                    <a:pos x="252" y="67"/>
                  </a:cxn>
                  <a:cxn ang="0">
                    <a:pos x="247" y="77"/>
                  </a:cxn>
                  <a:cxn ang="0">
                    <a:pos x="239" y="83"/>
                  </a:cxn>
                  <a:cxn ang="0">
                    <a:pos x="218" y="87"/>
                  </a:cxn>
                  <a:cxn ang="0">
                    <a:pos x="205" y="96"/>
                  </a:cxn>
                  <a:cxn ang="0">
                    <a:pos x="193" y="104"/>
                  </a:cxn>
                  <a:cxn ang="0">
                    <a:pos x="181" y="105"/>
                  </a:cxn>
                  <a:cxn ang="0">
                    <a:pos x="177" y="111"/>
                  </a:cxn>
                  <a:cxn ang="0">
                    <a:pos x="160" y="116"/>
                  </a:cxn>
                  <a:cxn ang="0">
                    <a:pos x="146" y="125"/>
                  </a:cxn>
                  <a:cxn ang="0">
                    <a:pos x="134" y="133"/>
                  </a:cxn>
                  <a:cxn ang="0">
                    <a:pos x="122" y="134"/>
                  </a:cxn>
                  <a:cxn ang="0">
                    <a:pos x="118" y="140"/>
                  </a:cxn>
                  <a:cxn ang="0">
                    <a:pos x="101" y="145"/>
                  </a:cxn>
                  <a:cxn ang="0">
                    <a:pos x="88" y="154"/>
                  </a:cxn>
                  <a:cxn ang="0">
                    <a:pos x="76" y="162"/>
                  </a:cxn>
                  <a:cxn ang="0">
                    <a:pos x="64" y="163"/>
                  </a:cxn>
                  <a:cxn ang="0">
                    <a:pos x="60" y="169"/>
                  </a:cxn>
                  <a:cxn ang="0">
                    <a:pos x="43" y="174"/>
                  </a:cxn>
                  <a:cxn ang="0">
                    <a:pos x="26" y="180"/>
                  </a:cxn>
                  <a:cxn ang="0">
                    <a:pos x="20" y="195"/>
                  </a:cxn>
                  <a:cxn ang="0">
                    <a:pos x="10" y="203"/>
                  </a:cxn>
                </a:cxnLst>
                <a:rect l="0" t="0" r="r" b="b"/>
                <a:pathLst>
                  <a:path w="340" h="203">
                    <a:moveTo>
                      <a:pt x="0" y="203"/>
                    </a:moveTo>
                    <a:lnTo>
                      <a:pt x="0" y="187"/>
                    </a:lnTo>
                    <a:lnTo>
                      <a:pt x="0" y="174"/>
                    </a:lnTo>
                    <a:lnTo>
                      <a:pt x="7" y="170"/>
                    </a:lnTo>
                    <a:lnTo>
                      <a:pt x="14" y="166"/>
                    </a:lnTo>
                    <a:lnTo>
                      <a:pt x="22" y="164"/>
                    </a:lnTo>
                    <a:lnTo>
                      <a:pt x="30" y="163"/>
                    </a:lnTo>
                    <a:lnTo>
                      <a:pt x="30" y="154"/>
                    </a:lnTo>
                    <a:lnTo>
                      <a:pt x="30" y="145"/>
                    </a:lnTo>
                    <a:lnTo>
                      <a:pt x="36" y="141"/>
                    </a:lnTo>
                    <a:lnTo>
                      <a:pt x="43" y="137"/>
                    </a:lnTo>
                    <a:lnTo>
                      <a:pt x="51" y="135"/>
                    </a:lnTo>
                    <a:lnTo>
                      <a:pt x="59" y="134"/>
                    </a:lnTo>
                    <a:lnTo>
                      <a:pt x="59" y="125"/>
                    </a:lnTo>
                    <a:lnTo>
                      <a:pt x="59" y="116"/>
                    </a:lnTo>
                    <a:lnTo>
                      <a:pt x="65" y="112"/>
                    </a:lnTo>
                    <a:lnTo>
                      <a:pt x="72" y="108"/>
                    </a:lnTo>
                    <a:lnTo>
                      <a:pt x="80" y="106"/>
                    </a:lnTo>
                    <a:lnTo>
                      <a:pt x="88" y="105"/>
                    </a:lnTo>
                    <a:lnTo>
                      <a:pt x="88" y="96"/>
                    </a:lnTo>
                    <a:lnTo>
                      <a:pt x="88" y="87"/>
                    </a:lnTo>
                    <a:lnTo>
                      <a:pt x="94" y="83"/>
                    </a:lnTo>
                    <a:lnTo>
                      <a:pt x="101" y="79"/>
                    </a:lnTo>
                    <a:lnTo>
                      <a:pt x="109" y="77"/>
                    </a:lnTo>
                    <a:lnTo>
                      <a:pt x="117" y="76"/>
                    </a:lnTo>
                    <a:lnTo>
                      <a:pt x="117" y="67"/>
                    </a:lnTo>
                    <a:lnTo>
                      <a:pt x="117" y="58"/>
                    </a:lnTo>
                    <a:lnTo>
                      <a:pt x="123" y="54"/>
                    </a:lnTo>
                    <a:lnTo>
                      <a:pt x="130" y="50"/>
                    </a:lnTo>
                    <a:lnTo>
                      <a:pt x="138" y="48"/>
                    </a:lnTo>
                    <a:lnTo>
                      <a:pt x="146" y="47"/>
                    </a:lnTo>
                    <a:lnTo>
                      <a:pt x="146" y="38"/>
                    </a:lnTo>
                    <a:lnTo>
                      <a:pt x="146" y="29"/>
                    </a:lnTo>
                    <a:lnTo>
                      <a:pt x="151" y="25"/>
                    </a:lnTo>
                    <a:lnTo>
                      <a:pt x="155" y="21"/>
                    </a:lnTo>
                    <a:lnTo>
                      <a:pt x="160" y="19"/>
                    </a:lnTo>
                    <a:lnTo>
                      <a:pt x="165" y="18"/>
                    </a:lnTo>
                    <a:lnTo>
                      <a:pt x="173" y="18"/>
                    </a:lnTo>
                    <a:lnTo>
                      <a:pt x="183" y="18"/>
                    </a:lnTo>
                    <a:lnTo>
                      <a:pt x="193" y="18"/>
                    </a:lnTo>
                    <a:lnTo>
                      <a:pt x="205" y="18"/>
                    </a:lnTo>
                    <a:lnTo>
                      <a:pt x="205" y="9"/>
                    </a:lnTo>
                    <a:lnTo>
                      <a:pt x="205" y="0"/>
                    </a:lnTo>
                    <a:lnTo>
                      <a:pt x="237" y="0"/>
                    </a:lnTo>
                    <a:lnTo>
                      <a:pt x="270" y="0"/>
                    </a:lnTo>
                    <a:lnTo>
                      <a:pt x="304" y="0"/>
                    </a:lnTo>
                    <a:lnTo>
                      <a:pt x="340" y="0"/>
                    </a:lnTo>
                    <a:lnTo>
                      <a:pt x="340" y="13"/>
                    </a:lnTo>
                    <a:lnTo>
                      <a:pt x="340" y="29"/>
                    </a:lnTo>
                    <a:lnTo>
                      <a:pt x="323" y="29"/>
                    </a:lnTo>
                    <a:lnTo>
                      <a:pt x="311" y="29"/>
                    </a:lnTo>
                    <a:lnTo>
                      <a:pt x="311" y="38"/>
                    </a:lnTo>
                    <a:lnTo>
                      <a:pt x="311" y="47"/>
                    </a:lnTo>
                    <a:lnTo>
                      <a:pt x="298" y="46"/>
                    </a:lnTo>
                    <a:lnTo>
                      <a:pt x="289" y="46"/>
                    </a:lnTo>
                    <a:lnTo>
                      <a:pt x="285" y="47"/>
                    </a:lnTo>
                    <a:lnTo>
                      <a:pt x="283" y="49"/>
                    </a:lnTo>
                    <a:lnTo>
                      <a:pt x="281" y="53"/>
                    </a:lnTo>
                    <a:lnTo>
                      <a:pt x="281" y="58"/>
                    </a:lnTo>
                    <a:lnTo>
                      <a:pt x="264" y="58"/>
                    </a:lnTo>
                    <a:lnTo>
                      <a:pt x="252" y="58"/>
                    </a:lnTo>
                    <a:lnTo>
                      <a:pt x="252" y="67"/>
                    </a:lnTo>
                    <a:lnTo>
                      <a:pt x="252" y="76"/>
                    </a:lnTo>
                    <a:lnTo>
                      <a:pt x="247" y="77"/>
                    </a:lnTo>
                    <a:lnTo>
                      <a:pt x="243" y="79"/>
                    </a:lnTo>
                    <a:lnTo>
                      <a:pt x="239" y="83"/>
                    </a:lnTo>
                    <a:lnTo>
                      <a:pt x="234" y="87"/>
                    </a:lnTo>
                    <a:lnTo>
                      <a:pt x="218" y="87"/>
                    </a:lnTo>
                    <a:lnTo>
                      <a:pt x="205" y="87"/>
                    </a:lnTo>
                    <a:lnTo>
                      <a:pt x="205" y="96"/>
                    </a:lnTo>
                    <a:lnTo>
                      <a:pt x="205" y="105"/>
                    </a:lnTo>
                    <a:lnTo>
                      <a:pt x="193" y="104"/>
                    </a:lnTo>
                    <a:lnTo>
                      <a:pt x="184" y="104"/>
                    </a:lnTo>
                    <a:lnTo>
                      <a:pt x="181" y="105"/>
                    </a:lnTo>
                    <a:lnTo>
                      <a:pt x="178" y="107"/>
                    </a:lnTo>
                    <a:lnTo>
                      <a:pt x="177" y="111"/>
                    </a:lnTo>
                    <a:lnTo>
                      <a:pt x="176" y="116"/>
                    </a:lnTo>
                    <a:lnTo>
                      <a:pt x="160" y="116"/>
                    </a:lnTo>
                    <a:lnTo>
                      <a:pt x="146" y="116"/>
                    </a:lnTo>
                    <a:lnTo>
                      <a:pt x="146" y="125"/>
                    </a:lnTo>
                    <a:lnTo>
                      <a:pt x="146" y="134"/>
                    </a:lnTo>
                    <a:lnTo>
                      <a:pt x="134" y="133"/>
                    </a:lnTo>
                    <a:lnTo>
                      <a:pt x="125" y="133"/>
                    </a:lnTo>
                    <a:lnTo>
                      <a:pt x="122" y="134"/>
                    </a:lnTo>
                    <a:lnTo>
                      <a:pt x="119" y="136"/>
                    </a:lnTo>
                    <a:lnTo>
                      <a:pt x="118" y="140"/>
                    </a:lnTo>
                    <a:lnTo>
                      <a:pt x="117" y="145"/>
                    </a:lnTo>
                    <a:lnTo>
                      <a:pt x="101" y="145"/>
                    </a:lnTo>
                    <a:lnTo>
                      <a:pt x="88" y="145"/>
                    </a:lnTo>
                    <a:lnTo>
                      <a:pt x="88" y="154"/>
                    </a:lnTo>
                    <a:lnTo>
                      <a:pt x="88" y="163"/>
                    </a:lnTo>
                    <a:lnTo>
                      <a:pt x="76" y="162"/>
                    </a:lnTo>
                    <a:lnTo>
                      <a:pt x="67" y="162"/>
                    </a:lnTo>
                    <a:lnTo>
                      <a:pt x="64" y="163"/>
                    </a:lnTo>
                    <a:lnTo>
                      <a:pt x="61" y="165"/>
                    </a:lnTo>
                    <a:lnTo>
                      <a:pt x="60" y="169"/>
                    </a:lnTo>
                    <a:lnTo>
                      <a:pt x="59" y="174"/>
                    </a:lnTo>
                    <a:lnTo>
                      <a:pt x="43" y="174"/>
                    </a:lnTo>
                    <a:lnTo>
                      <a:pt x="30" y="174"/>
                    </a:lnTo>
                    <a:lnTo>
                      <a:pt x="26" y="180"/>
                    </a:lnTo>
                    <a:lnTo>
                      <a:pt x="22" y="187"/>
                    </a:lnTo>
                    <a:lnTo>
                      <a:pt x="20" y="195"/>
                    </a:lnTo>
                    <a:lnTo>
                      <a:pt x="19" y="203"/>
                    </a:lnTo>
                    <a:lnTo>
                      <a:pt x="10" y="203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88" name="Freeform 1428"/>
              <p:cNvSpPr>
                <a:spLocks/>
              </p:cNvSpPr>
              <p:nvPr/>
            </p:nvSpPr>
            <p:spPr bwMode="auto">
              <a:xfrm>
                <a:off x="1398" y="377"/>
                <a:ext cx="19" cy="12"/>
              </a:xfrm>
              <a:custGeom>
                <a:avLst/>
                <a:gdLst/>
                <a:ahLst/>
                <a:cxnLst>
                  <a:cxn ang="0">
                    <a:pos x="317" y="496"/>
                  </a:cxn>
                  <a:cxn ang="0">
                    <a:pos x="330" y="466"/>
                  </a:cxn>
                  <a:cxn ang="0">
                    <a:pos x="339" y="441"/>
                  </a:cxn>
                  <a:cxn ang="0">
                    <a:pos x="351" y="428"/>
                  </a:cxn>
                  <a:cxn ang="0">
                    <a:pos x="367" y="406"/>
                  </a:cxn>
                  <a:cxn ang="0">
                    <a:pos x="372" y="381"/>
                  </a:cxn>
                  <a:cxn ang="0">
                    <a:pos x="381" y="370"/>
                  </a:cxn>
                  <a:cxn ang="0">
                    <a:pos x="398" y="345"/>
                  </a:cxn>
                  <a:cxn ang="0">
                    <a:pos x="254" y="332"/>
                  </a:cxn>
                  <a:cxn ang="0">
                    <a:pos x="64" y="332"/>
                  </a:cxn>
                  <a:cxn ang="0">
                    <a:pos x="9" y="303"/>
                  </a:cxn>
                  <a:cxn ang="0">
                    <a:pos x="0" y="258"/>
                  </a:cxn>
                  <a:cxn ang="0">
                    <a:pos x="13" y="235"/>
                  </a:cxn>
                  <a:cxn ang="0">
                    <a:pos x="0" y="225"/>
                  </a:cxn>
                  <a:cxn ang="0">
                    <a:pos x="13" y="205"/>
                  </a:cxn>
                  <a:cxn ang="0">
                    <a:pos x="143" y="204"/>
                  </a:cxn>
                  <a:cxn ang="0">
                    <a:pos x="309" y="204"/>
                  </a:cxn>
                  <a:cxn ang="0">
                    <a:pos x="359" y="186"/>
                  </a:cxn>
                  <a:cxn ang="0">
                    <a:pos x="368" y="141"/>
                  </a:cxn>
                  <a:cxn ang="0">
                    <a:pos x="351" y="111"/>
                  </a:cxn>
                  <a:cxn ang="0">
                    <a:pos x="330" y="87"/>
                  </a:cxn>
                  <a:cxn ang="0">
                    <a:pos x="322" y="51"/>
                  </a:cxn>
                  <a:cxn ang="0">
                    <a:pos x="301" y="29"/>
                  </a:cxn>
                  <a:cxn ang="0">
                    <a:pos x="302" y="0"/>
                  </a:cxn>
                  <a:cxn ang="0">
                    <a:pos x="343" y="4"/>
                  </a:cxn>
                  <a:cxn ang="0">
                    <a:pos x="362" y="29"/>
                  </a:cxn>
                  <a:cxn ang="0">
                    <a:pos x="380" y="36"/>
                  </a:cxn>
                  <a:cxn ang="0">
                    <a:pos x="398" y="50"/>
                  </a:cxn>
                  <a:cxn ang="0">
                    <a:pos x="423" y="59"/>
                  </a:cxn>
                  <a:cxn ang="0">
                    <a:pos x="439" y="70"/>
                  </a:cxn>
                  <a:cxn ang="0">
                    <a:pos x="463" y="91"/>
                  </a:cxn>
                  <a:cxn ang="0">
                    <a:pos x="497" y="108"/>
                  </a:cxn>
                  <a:cxn ang="0">
                    <a:pos x="521" y="117"/>
                  </a:cxn>
                  <a:cxn ang="0">
                    <a:pos x="539" y="128"/>
                  </a:cxn>
                  <a:cxn ang="0">
                    <a:pos x="560" y="147"/>
                  </a:cxn>
                  <a:cxn ang="0">
                    <a:pos x="586" y="157"/>
                  </a:cxn>
                  <a:cxn ang="0">
                    <a:pos x="615" y="175"/>
                  </a:cxn>
                  <a:cxn ang="0">
                    <a:pos x="643" y="195"/>
                  </a:cxn>
                  <a:cxn ang="0">
                    <a:pos x="676" y="204"/>
                  </a:cxn>
                  <a:cxn ang="0">
                    <a:pos x="702" y="225"/>
                  </a:cxn>
                  <a:cxn ang="0">
                    <a:pos x="726" y="234"/>
                  </a:cxn>
                  <a:cxn ang="0">
                    <a:pos x="743" y="245"/>
                  </a:cxn>
                  <a:cxn ang="0">
                    <a:pos x="764" y="264"/>
                  </a:cxn>
                  <a:cxn ang="0">
                    <a:pos x="769" y="274"/>
                  </a:cxn>
                  <a:cxn ang="0">
                    <a:pos x="749" y="295"/>
                  </a:cxn>
                  <a:cxn ang="0">
                    <a:pos x="712" y="303"/>
                  </a:cxn>
                  <a:cxn ang="0">
                    <a:pos x="691" y="324"/>
                  </a:cxn>
                  <a:cxn ang="0">
                    <a:pos x="672" y="341"/>
                  </a:cxn>
                  <a:cxn ang="0">
                    <a:pos x="639" y="350"/>
                  </a:cxn>
                  <a:cxn ang="0">
                    <a:pos x="632" y="358"/>
                  </a:cxn>
                  <a:cxn ang="0">
                    <a:pos x="614" y="370"/>
                  </a:cxn>
                  <a:cxn ang="0">
                    <a:pos x="581" y="379"/>
                  </a:cxn>
                  <a:cxn ang="0">
                    <a:pos x="573" y="387"/>
                  </a:cxn>
                  <a:cxn ang="0">
                    <a:pos x="556" y="399"/>
                  </a:cxn>
                  <a:cxn ang="0">
                    <a:pos x="531" y="408"/>
                  </a:cxn>
                  <a:cxn ang="0">
                    <a:pos x="509" y="419"/>
                  </a:cxn>
                  <a:cxn ang="0">
                    <a:pos x="485" y="436"/>
                  </a:cxn>
                  <a:cxn ang="0">
                    <a:pos x="468" y="443"/>
                  </a:cxn>
                  <a:cxn ang="0">
                    <a:pos x="439" y="457"/>
                  </a:cxn>
                  <a:cxn ang="0">
                    <a:pos x="405" y="467"/>
                  </a:cxn>
                  <a:cxn ang="0">
                    <a:pos x="398" y="486"/>
                  </a:cxn>
                  <a:cxn ang="0">
                    <a:pos x="373" y="495"/>
                  </a:cxn>
                  <a:cxn ang="0">
                    <a:pos x="352" y="506"/>
                  </a:cxn>
                </a:cxnLst>
                <a:rect l="0" t="0" r="r" b="b"/>
                <a:pathLst>
                  <a:path w="778" h="506">
                    <a:moveTo>
                      <a:pt x="310" y="506"/>
                    </a:moveTo>
                    <a:lnTo>
                      <a:pt x="311" y="502"/>
                    </a:lnTo>
                    <a:lnTo>
                      <a:pt x="314" y="498"/>
                    </a:lnTo>
                    <a:lnTo>
                      <a:pt x="317" y="496"/>
                    </a:lnTo>
                    <a:lnTo>
                      <a:pt x="322" y="495"/>
                    </a:lnTo>
                    <a:lnTo>
                      <a:pt x="322" y="478"/>
                    </a:lnTo>
                    <a:lnTo>
                      <a:pt x="322" y="466"/>
                    </a:lnTo>
                    <a:lnTo>
                      <a:pt x="330" y="466"/>
                    </a:lnTo>
                    <a:lnTo>
                      <a:pt x="339" y="466"/>
                    </a:lnTo>
                    <a:lnTo>
                      <a:pt x="338" y="454"/>
                    </a:lnTo>
                    <a:lnTo>
                      <a:pt x="338" y="445"/>
                    </a:lnTo>
                    <a:lnTo>
                      <a:pt x="339" y="441"/>
                    </a:lnTo>
                    <a:lnTo>
                      <a:pt x="342" y="439"/>
                    </a:lnTo>
                    <a:lnTo>
                      <a:pt x="345" y="437"/>
                    </a:lnTo>
                    <a:lnTo>
                      <a:pt x="351" y="437"/>
                    </a:lnTo>
                    <a:lnTo>
                      <a:pt x="351" y="428"/>
                    </a:lnTo>
                    <a:lnTo>
                      <a:pt x="351" y="419"/>
                    </a:lnTo>
                    <a:lnTo>
                      <a:pt x="359" y="419"/>
                    </a:lnTo>
                    <a:lnTo>
                      <a:pt x="368" y="419"/>
                    </a:lnTo>
                    <a:lnTo>
                      <a:pt x="367" y="406"/>
                    </a:lnTo>
                    <a:lnTo>
                      <a:pt x="367" y="393"/>
                    </a:lnTo>
                    <a:lnTo>
                      <a:pt x="368" y="387"/>
                    </a:lnTo>
                    <a:lnTo>
                      <a:pt x="371" y="383"/>
                    </a:lnTo>
                    <a:lnTo>
                      <a:pt x="372" y="381"/>
                    </a:lnTo>
                    <a:lnTo>
                      <a:pt x="374" y="380"/>
                    </a:lnTo>
                    <a:lnTo>
                      <a:pt x="378" y="379"/>
                    </a:lnTo>
                    <a:lnTo>
                      <a:pt x="381" y="379"/>
                    </a:lnTo>
                    <a:lnTo>
                      <a:pt x="381" y="370"/>
                    </a:lnTo>
                    <a:lnTo>
                      <a:pt x="381" y="361"/>
                    </a:lnTo>
                    <a:lnTo>
                      <a:pt x="389" y="361"/>
                    </a:lnTo>
                    <a:lnTo>
                      <a:pt x="398" y="361"/>
                    </a:lnTo>
                    <a:lnTo>
                      <a:pt x="398" y="345"/>
                    </a:lnTo>
                    <a:lnTo>
                      <a:pt x="398" y="332"/>
                    </a:lnTo>
                    <a:lnTo>
                      <a:pt x="349" y="332"/>
                    </a:lnTo>
                    <a:lnTo>
                      <a:pt x="301" y="332"/>
                    </a:lnTo>
                    <a:lnTo>
                      <a:pt x="254" y="332"/>
                    </a:lnTo>
                    <a:lnTo>
                      <a:pt x="205" y="332"/>
                    </a:lnTo>
                    <a:lnTo>
                      <a:pt x="158" y="332"/>
                    </a:lnTo>
                    <a:lnTo>
                      <a:pt x="111" y="332"/>
                    </a:lnTo>
                    <a:lnTo>
                      <a:pt x="64" y="332"/>
                    </a:lnTo>
                    <a:lnTo>
                      <a:pt x="18" y="332"/>
                    </a:lnTo>
                    <a:lnTo>
                      <a:pt x="18" y="316"/>
                    </a:lnTo>
                    <a:lnTo>
                      <a:pt x="18" y="303"/>
                    </a:lnTo>
                    <a:lnTo>
                      <a:pt x="9" y="303"/>
                    </a:lnTo>
                    <a:lnTo>
                      <a:pt x="0" y="303"/>
                    </a:lnTo>
                    <a:lnTo>
                      <a:pt x="0" y="287"/>
                    </a:lnTo>
                    <a:lnTo>
                      <a:pt x="0" y="272"/>
                    </a:lnTo>
                    <a:lnTo>
                      <a:pt x="0" y="258"/>
                    </a:lnTo>
                    <a:lnTo>
                      <a:pt x="0" y="245"/>
                    </a:lnTo>
                    <a:lnTo>
                      <a:pt x="5" y="241"/>
                    </a:lnTo>
                    <a:lnTo>
                      <a:pt x="9" y="237"/>
                    </a:lnTo>
                    <a:lnTo>
                      <a:pt x="13" y="235"/>
                    </a:lnTo>
                    <a:lnTo>
                      <a:pt x="18" y="234"/>
                    </a:lnTo>
                    <a:lnTo>
                      <a:pt x="9" y="234"/>
                    </a:lnTo>
                    <a:lnTo>
                      <a:pt x="0" y="234"/>
                    </a:lnTo>
                    <a:lnTo>
                      <a:pt x="0" y="225"/>
                    </a:lnTo>
                    <a:lnTo>
                      <a:pt x="0" y="215"/>
                    </a:lnTo>
                    <a:lnTo>
                      <a:pt x="5" y="211"/>
                    </a:lnTo>
                    <a:lnTo>
                      <a:pt x="9" y="207"/>
                    </a:lnTo>
                    <a:lnTo>
                      <a:pt x="13" y="205"/>
                    </a:lnTo>
                    <a:lnTo>
                      <a:pt x="18" y="204"/>
                    </a:lnTo>
                    <a:lnTo>
                      <a:pt x="59" y="204"/>
                    </a:lnTo>
                    <a:lnTo>
                      <a:pt x="102" y="204"/>
                    </a:lnTo>
                    <a:lnTo>
                      <a:pt x="143" y="204"/>
                    </a:lnTo>
                    <a:lnTo>
                      <a:pt x="184" y="204"/>
                    </a:lnTo>
                    <a:lnTo>
                      <a:pt x="225" y="204"/>
                    </a:lnTo>
                    <a:lnTo>
                      <a:pt x="268" y="204"/>
                    </a:lnTo>
                    <a:lnTo>
                      <a:pt x="309" y="204"/>
                    </a:lnTo>
                    <a:lnTo>
                      <a:pt x="351" y="204"/>
                    </a:lnTo>
                    <a:lnTo>
                      <a:pt x="351" y="195"/>
                    </a:lnTo>
                    <a:lnTo>
                      <a:pt x="351" y="186"/>
                    </a:lnTo>
                    <a:lnTo>
                      <a:pt x="359" y="186"/>
                    </a:lnTo>
                    <a:lnTo>
                      <a:pt x="368" y="186"/>
                    </a:lnTo>
                    <a:lnTo>
                      <a:pt x="368" y="170"/>
                    </a:lnTo>
                    <a:lnTo>
                      <a:pt x="368" y="155"/>
                    </a:lnTo>
                    <a:lnTo>
                      <a:pt x="368" y="141"/>
                    </a:lnTo>
                    <a:lnTo>
                      <a:pt x="368" y="128"/>
                    </a:lnTo>
                    <a:lnTo>
                      <a:pt x="359" y="128"/>
                    </a:lnTo>
                    <a:lnTo>
                      <a:pt x="351" y="128"/>
                    </a:lnTo>
                    <a:lnTo>
                      <a:pt x="351" y="111"/>
                    </a:lnTo>
                    <a:lnTo>
                      <a:pt x="351" y="99"/>
                    </a:lnTo>
                    <a:lnTo>
                      <a:pt x="343" y="91"/>
                    </a:lnTo>
                    <a:lnTo>
                      <a:pt x="339" y="87"/>
                    </a:lnTo>
                    <a:lnTo>
                      <a:pt x="330" y="87"/>
                    </a:lnTo>
                    <a:lnTo>
                      <a:pt x="322" y="87"/>
                    </a:lnTo>
                    <a:lnTo>
                      <a:pt x="322" y="75"/>
                    </a:lnTo>
                    <a:lnTo>
                      <a:pt x="322" y="62"/>
                    </a:lnTo>
                    <a:lnTo>
                      <a:pt x="322" y="51"/>
                    </a:lnTo>
                    <a:lnTo>
                      <a:pt x="322" y="41"/>
                    </a:lnTo>
                    <a:lnTo>
                      <a:pt x="314" y="33"/>
                    </a:lnTo>
                    <a:lnTo>
                      <a:pt x="310" y="29"/>
                    </a:lnTo>
                    <a:lnTo>
                      <a:pt x="301" y="29"/>
                    </a:lnTo>
                    <a:lnTo>
                      <a:pt x="293" y="29"/>
                    </a:lnTo>
                    <a:lnTo>
                      <a:pt x="293" y="13"/>
                    </a:lnTo>
                    <a:lnTo>
                      <a:pt x="293" y="0"/>
                    </a:lnTo>
                    <a:lnTo>
                      <a:pt x="302" y="0"/>
                    </a:lnTo>
                    <a:lnTo>
                      <a:pt x="314" y="0"/>
                    </a:lnTo>
                    <a:lnTo>
                      <a:pt x="326" y="0"/>
                    </a:lnTo>
                    <a:lnTo>
                      <a:pt x="339" y="0"/>
                    </a:lnTo>
                    <a:lnTo>
                      <a:pt x="343" y="4"/>
                    </a:lnTo>
                    <a:lnTo>
                      <a:pt x="351" y="12"/>
                    </a:lnTo>
                    <a:lnTo>
                      <a:pt x="351" y="21"/>
                    </a:lnTo>
                    <a:lnTo>
                      <a:pt x="351" y="29"/>
                    </a:lnTo>
                    <a:lnTo>
                      <a:pt x="362" y="29"/>
                    </a:lnTo>
                    <a:lnTo>
                      <a:pt x="372" y="29"/>
                    </a:lnTo>
                    <a:lnTo>
                      <a:pt x="375" y="30"/>
                    </a:lnTo>
                    <a:lnTo>
                      <a:pt x="379" y="32"/>
                    </a:lnTo>
                    <a:lnTo>
                      <a:pt x="380" y="36"/>
                    </a:lnTo>
                    <a:lnTo>
                      <a:pt x="381" y="41"/>
                    </a:lnTo>
                    <a:lnTo>
                      <a:pt x="389" y="41"/>
                    </a:lnTo>
                    <a:lnTo>
                      <a:pt x="398" y="41"/>
                    </a:lnTo>
                    <a:lnTo>
                      <a:pt x="398" y="50"/>
                    </a:lnTo>
                    <a:lnTo>
                      <a:pt x="398" y="58"/>
                    </a:lnTo>
                    <a:lnTo>
                      <a:pt x="410" y="58"/>
                    </a:lnTo>
                    <a:lnTo>
                      <a:pt x="419" y="58"/>
                    </a:lnTo>
                    <a:lnTo>
                      <a:pt x="423" y="59"/>
                    </a:lnTo>
                    <a:lnTo>
                      <a:pt x="425" y="61"/>
                    </a:lnTo>
                    <a:lnTo>
                      <a:pt x="427" y="65"/>
                    </a:lnTo>
                    <a:lnTo>
                      <a:pt x="427" y="70"/>
                    </a:lnTo>
                    <a:lnTo>
                      <a:pt x="439" y="70"/>
                    </a:lnTo>
                    <a:lnTo>
                      <a:pt x="456" y="70"/>
                    </a:lnTo>
                    <a:lnTo>
                      <a:pt x="457" y="75"/>
                    </a:lnTo>
                    <a:lnTo>
                      <a:pt x="460" y="82"/>
                    </a:lnTo>
                    <a:lnTo>
                      <a:pt x="463" y="91"/>
                    </a:lnTo>
                    <a:lnTo>
                      <a:pt x="468" y="99"/>
                    </a:lnTo>
                    <a:lnTo>
                      <a:pt x="480" y="99"/>
                    </a:lnTo>
                    <a:lnTo>
                      <a:pt x="497" y="99"/>
                    </a:lnTo>
                    <a:lnTo>
                      <a:pt x="497" y="108"/>
                    </a:lnTo>
                    <a:lnTo>
                      <a:pt x="497" y="116"/>
                    </a:lnTo>
                    <a:lnTo>
                      <a:pt x="509" y="116"/>
                    </a:lnTo>
                    <a:lnTo>
                      <a:pt x="518" y="116"/>
                    </a:lnTo>
                    <a:lnTo>
                      <a:pt x="521" y="117"/>
                    </a:lnTo>
                    <a:lnTo>
                      <a:pt x="524" y="119"/>
                    </a:lnTo>
                    <a:lnTo>
                      <a:pt x="525" y="123"/>
                    </a:lnTo>
                    <a:lnTo>
                      <a:pt x="526" y="128"/>
                    </a:lnTo>
                    <a:lnTo>
                      <a:pt x="539" y="128"/>
                    </a:lnTo>
                    <a:lnTo>
                      <a:pt x="556" y="128"/>
                    </a:lnTo>
                    <a:lnTo>
                      <a:pt x="556" y="137"/>
                    </a:lnTo>
                    <a:lnTo>
                      <a:pt x="556" y="146"/>
                    </a:lnTo>
                    <a:lnTo>
                      <a:pt x="560" y="147"/>
                    </a:lnTo>
                    <a:lnTo>
                      <a:pt x="565" y="149"/>
                    </a:lnTo>
                    <a:lnTo>
                      <a:pt x="569" y="153"/>
                    </a:lnTo>
                    <a:lnTo>
                      <a:pt x="573" y="157"/>
                    </a:lnTo>
                    <a:lnTo>
                      <a:pt x="586" y="157"/>
                    </a:lnTo>
                    <a:lnTo>
                      <a:pt x="602" y="157"/>
                    </a:lnTo>
                    <a:lnTo>
                      <a:pt x="602" y="166"/>
                    </a:lnTo>
                    <a:lnTo>
                      <a:pt x="602" y="175"/>
                    </a:lnTo>
                    <a:lnTo>
                      <a:pt x="615" y="175"/>
                    </a:lnTo>
                    <a:lnTo>
                      <a:pt x="631" y="175"/>
                    </a:lnTo>
                    <a:lnTo>
                      <a:pt x="635" y="178"/>
                    </a:lnTo>
                    <a:lnTo>
                      <a:pt x="643" y="186"/>
                    </a:lnTo>
                    <a:lnTo>
                      <a:pt x="643" y="195"/>
                    </a:lnTo>
                    <a:lnTo>
                      <a:pt x="643" y="204"/>
                    </a:lnTo>
                    <a:lnTo>
                      <a:pt x="653" y="204"/>
                    </a:lnTo>
                    <a:lnTo>
                      <a:pt x="664" y="204"/>
                    </a:lnTo>
                    <a:lnTo>
                      <a:pt x="676" y="204"/>
                    </a:lnTo>
                    <a:lnTo>
                      <a:pt x="690" y="204"/>
                    </a:lnTo>
                    <a:lnTo>
                      <a:pt x="694" y="207"/>
                    </a:lnTo>
                    <a:lnTo>
                      <a:pt x="702" y="215"/>
                    </a:lnTo>
                    <a:lnTo>
                      <a:pt x="702" y="225"/>
                    </a:lnTo>
                    <a:lnTo>
                      <a:pt x="702" y="234"/>
                    </a:lnTo>
                    <a:lnTo>
                      <a:pt x="714" y="233"/>
                    </a:lnTo>
                    <a:lnTo>
                      <a:pt x="723" y="233"/>
                    </a:lnTo>
                    <a:lnTo>
                      <a:pt x="726" y="234"/>
                    </a:lnTo>
                    <a:lnTo>
                      <a:pt x="729" y="236"/>
                    </a:lnTo>
                    <a:lnTo>
                      <a:pt x="730" y="240"/>
                    </a:lnTo>
                    <a:lnTo>
                      <a:pt x="731" y="245"/>
                    </a:lnTo>
                    <a:lnTo>
                      <a:pt x="743" y="245"/>
                    </a:lnTo>
                    <a:lnTo>
                      <a:pt x="760" y="245"/>
                    </a:lnTo>
                    <a:lnTo>
                      <a:pt x="760" y="254"/>
                    </a:lnTo>
                    <a:lnTo>
                      <a:pt x="760" y="263"/>
                    </a:lnTo>
                    <a:lnTo>
                      <a:pt x="764" y="264"/>
                    </a:lnTo>
                    <a:lnTo>
                      <a:pt x="769" y="266"/>
                    </a:lnTo>
                    <a:lnTo>
                      <a:pt x="773" y="270"/>
                    </a:lnTo>
                    <a:lnTo>
                      <a:pt x="778" y="274"/>
                    </a:lnTo>
                    <a:lnTo>
                      <a:pt x="769" y="274"/>
                    </a:lnTo>
                    <a:lnTo>
                      <a:pt x="760" y="274"/>
                    </a:lnTo>
                    <a:lnTo>
                      <a:pt x="756" y="280"/>
                    </a:lnTo>
                    <a:lnTo>
                      <a:pt x="752" y="287"/>
                    </a:lnTo>
                    <a:lnTo>
                      <a:pt x="749" y="295"/>
                    </a:lnTo>
                    <a:lnTo>
                      <a:pt x="748" y="303"/>
                    </a:lnTo>
                    <a:lnTo>
                      <a:pt x="735" y="303"/>
                    </a:lnTo>
                    <a:lnTo>
                      <a:pt x="723" y="303"/>
                    </a:lnTo>
                    <a:lnTo>
                      <a:pt x="712" y="303"/>
                    </a:lnTo>
                    <a:lnTo>
                      <a:pt x="702" y="303"/>
                    </a:lnTo>
                    <a:lnTo>
                      <a:pt x="698" y="309"/>
                    </a:lnTo>
                    <a:lnTo>
                      <a:pt x="694" y="316"/>
                    </a:lnTo>
                    <a:lnTo>
                      <a:pt x="691" y="324"/>
                    </a:lnTo>
                    <a:lnTo>
                      <a:pt x="690" y="332"/>
                    </a:lnTo>
                    <a:lnTo>
                      <a:pt x="682" y="332"/>
                    </a:lnTo>
                    <a:lnTo>
                      <a:pt x="672" y="332"/>
                    </a:lnTo>
                    <a:lnTo>
                      <a:pt x="672" y="341"/>
                    </a:lnTo>
                    <a:lnTo>
                      <a:pt x="672" y="350"/>
                    </a:lnTo>
                    <a:lnTo>
                      <a:pt x="658" y="349"/>
                    </a:lnTo>
                    <a:lnTo>
                      <a:pt x="645" y="349"/>
                    </a:lnTo>
                    <a:lnTo>
                      <a:pt x="639" y="350"/>
                    </a:lnTo>
                    <a:lnTo>
                      <a:pt x="635" y="352"/>
                    </a:lnTo>
                    <a:lnTo>
                      <a:pt x="633" y="354"/>
                    </a:lnTo>
                    <a:lnTo>
                      <a:pt x="632" y="356"/>
                    </a:lnTo>
                    <a:lnTo>
                      <a:pt x="632" y="358"/>
                    </a:lnTo>
                    <a:lnTo>
                      <a:pt x="631" y="361"/>
                    </a:lnTo>
                    <a:lnTo>
                      <a:pt x="623" y="361"/>
                    </a:lnTo>
                    <a:lnTo>
                      <a:pt x="614" y="361"/>
                    </a:lnTo>
                    <a:lnTo>
                      <a:pt x="614" y="370"/>
                    </a:lnTo>
                    <a:lnTo>
                      <a:pt x="614" y="379"/>
                    </a:lnTo>
                    <a:lnTo>
                      <a:pt x="600" y="378"/>
                    </a:lnTo>
                    <a:lnTo>
                      <a:pt x="587" y="378"/>
                    </a:lnTo>
                    <a:lnTo>
                      <a:pt x="581" y="379"/>
                    </a:lnTo>
                    <a:lnTo>
                      <a:pt x="577" y="381"/>
                    </a:lnTo>
                    <a:lnTo>
                      <a:pt x="575" y="383"/>
                    </a:lnTo>
                    <a:lnTo>
                      <a:pt x="574" y="385"/>
                    </a:lnTo>
                    <a:lnTo>
                      <a:pt x="573" y="387"/>
                    </a:lnTo>
                    <a:lnTo>
                      <a:pt x="573" y="390"/>
                    </a:lnTo>
                    <a:lnTo>
                      <a:pt x="565" y="390"/>
                    </a:lnTo>
                    <a:lnTo>
                      <a:pt x="556" y="390"/>
                    </a:lnTo>
                    <a:lnTo>
                      <a:pt x="556" y="399"/>
                    </a:lnTo>
                    <a:lnTo>
                      <a:pt x="556" y="408"/>
                    </a:lnTo>
                    <a:lnTo>
                      <a:pt x="544" y="407"/>
                    </a:lnTo>
                    <a:lnTo>
                      <a:pt x="535" y="407"/>
                    </a:lnTo>
                    <a:lnTo>
                      <a:pt x="531" y="408"/>
                    </a:lnTo>
                    <a:lnTo>
                      <a:pt x="529" y="410"/>
                    </a:lnTo>
                    <a:lnTo>
                      <a:pt x="526" y="414"/>
                    </a:lnTo>
                    <a:lnTo>
                      <a:pt x="526" y="419"/>
                    </a:lnTo>
                    <a:lnTo>
                      <a:pt x="509" y="419"/>
                    </a:lnTo>
                    <a:lnTo>
                      <a:pt x="497" y="419"/>
                    </a:lnTo>
                    <a:lnTo>
                      <a:pt x="497" y="428"/>
                    </a:lnTo>
                    <a:lnTo>
                      <a:pt x="497" y="437"/>
                    </a:lnTo>
                    <a:lnTo>
                      <a:pt x="485" y="436"/>
                    </a:lnTo>
                    <a:lnTo>
                      <a:pt x="476" y="436"/>
                    </a:lnTo>
                    <a:lnTo>
                      <a:pt x="472" y="437"/>
                    </a:lnTo>
                    <a:lnTo>
                      <a:pt x="470" y="439"/>
                    </a:lnTo>
                    <a:lnTo>
                      <a:pt x="468" y="443"/>
                    </a:lnTo>
                    <a:lnTo>
                      <a:pt x="468" y="448"/>
                    </a:lnTo>
                    <a:lnTo>
                      <a:pt x="451" y="448"/>
                    </a:lnTo>
                    <a:lnTo>
                      <a:pt x="439" y="448"/>
                    </a:lnTo>
                    <a:lnTo>
                      <a:pt x="439" y="457"/>
                    </a:lnTo>
                    <a:lnTo>
                      <a:pt x="439" y="466"/>
                    </a:lnTo>
                    <a:lnTo>
                      <a:pt x="422" y="466"/>
                    </a:lnTo>
                    <a:lnTo>
                      <a:pt x="410" y="466"/>
                    </a:lnTo>
                    <a:lnTo>
                      <a:pt x="405" y="467"/>
                    </a:lnTo>
                    <a:lnTo>
                      <a:pt x="402" y="469"/>
                    </a:lnTo>
                    <a:lnTo>
                      <a:pt x="399" y="473"/>
                    </a:lnTo>
                    <a:lnTo>
                      <a:pt x="398" y="477"/>
                    </a:lnTo>
                    <a:lnTo>
                      <a:pt x="398" y="486"/>
                    </a:lnTo>
                    <a:lnTo>
                      <a:pt x="398" y="495"/>
                    </a:lnTo>
                    <a:lnTo>
                      <a:pt x="386" y="494"/>
                    </a:lnTo>
                    <a:lnTo>
                      <a:pt x="376" y="494"/>
                    </a:lnTo>
                    <a:lnTo>
                      <a:pt x="373" y="495"/>
                    </a:lnTo>
                    <a:lnTo>
                      <a:pt x="370" y="497"/>
                    </a:lnTo>
                    <a:lnTo>
                      <a:pt x="369" y="501"/>
                    </a:lnTo>
                    <a:lnTo>
                      <a:pt x="368" y="506"/>
                    </a:lnTo>
                    <a:lnTo>
                      <a:pt x="352" y="506"/>
                    </a:lnTo>
                    <a:lnTo>
                      <a:pt x="337" y="506"/>
                    </a:lnTo>
                    <a:lnTo>
                      <a:pt x="323" y="506"/>
                    </a:lnTo>
                    <a:lnTo>
                      <a:pt x="310" y="5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89" name="Freeform 1429"/>
              <p:cNvSpPr>
                <a:spLocks/>
              </p:cNvSpPr>
              <p:nvPr/>
            </p:nvSpPr>
            <p:spPr bwMode="auto">
              <a:xfrm>
                <a:off x="1257" y="387"/>
                <a:ext cx="6" cy="2"/>
              </a:xfrm>
              <a:custGeom>
                <a:avLst/>
                <a:gdLst/>
                <a:ahLst/>
                <a:cxnLst>
                  <a:cxn ang="0">
                    <a:pos x="118" y="78"/>
                  </a:cxn>
                  <a:cxn ang="0">
                    <a:pos x="108" y="70"/>
                  </a:cxn>
                  <a:cxn ang="0">
                    <a:pos x="94" y="69"/>
                  </a:cxn>
                  <a:cxn ang="0">
                    <a:pos x="88" y="63"/>
                  </a:cxn>
                  <a:cxn ang="0">
                    <a:pos x="79" y="58"/>
                  </a:cxn>
                  <a:cxn ang="0">
                    <a:pos x="66" y="53"/>
                  </a:cxn>
                  <a:cxn ang="0">
                    <a:pos x="59" y="45"/>
                  </a:cxn>
                  <a:cxn ang="0">
                    <a:pos x="58" y="49"/>
                  </a:cxn>
                  <a:cxn ang="0">
                    <a:pos x="42" y="58"/>
                  </a:cxn>
                  <a:cxn ang="0">
                    <a:pos x="29" y="49"/>
                  </a:cxn>
                  <a:cxn ang="0">
                    <a:pos x="21" y="36"/>
                  </a:cxn>
                  <a:cxn ang="0">
                    <a:pos x="6" y="30"/>
                  </a:cxn>
                  <a:cxn ang="0">
                    <a:pos x="0" y="12"/>
                  </a:cxn>
                  <a:cxn ang="0">
                    <a:pos x="4" y="3"/>
                  </a:cxn>
                  <a:cxn ang="0">
                    <a:pos x="24" y="11"/>
                  </a:cxn>
                  <a:cxn ang="0">
                    <a:pos x="41" y="24"/>
                  </a:cxn>
                  <a:cxn ang="0">
                    <a:pos x="50" y="40"/>
                  </a:cxn>
                  <a:cxn ang="0">
                    <a:pos x="58" y="24"/>
                  </a:cxn>
                  <a:cxn ang="0">
                    <a:pos x="75" y="12"/>
                  </a:cxn>
                  <a:cxn ang="0">
                    <a:pos x="104" y="11"/>
                  </a:cxn>
                  <a:cxn ang="0">
                    <a:pos x="114" y="7"/>
                  </a:cxn>
                  <a:cxn ang="0">
                    <a:pos x="117" y="3"/>
                  </a:cxn>
                  <a:cxn ang="0">
                    <a:pos x="130" y="0"/>
                  </a:cxn>
                  <a:cxn ang="0">
                    <a:pos x="150" y="3"/>
                  </a:cxn>
                  <a:cxn ang="0">
                    <a:pos x="158" y="20"/>
                  </a:cxn>
                  <a:cxn ang="0">
                    <a:pos x="170" y="28"/>
                  </a:cxn>
                  <a:cxn ang="0">
                    <a:pos x="182" y="29"/>
                  </a:cxn>
                  <a:cxn ang="0">
                    <a:pos x="187" y="35"/>
                  </a:cxn>
                  <a:cxn ang="0">
                    <a:pos x="199" y="40"/>
                  </a:cxn>
                  <a:cxn ang="0">
                    <a:pos x="216" y="53"/>
                  </a:cxn>
                  <a:cxn ang="0">
                    <a:pos x="199" y="69"/>
                  </a:cxn>
                  <a:cxn ang="0">
                    <a:pos x="187" y="78"/>
                  </a:cxn>
                  <a:cxn ang="0">
                    <a:pos x="170" y="87"/>
                  </a:cxn>
                  <a:cxn ang="0">
                    <a:pos x="135" y="87"/>
                  </a:cxn>
                </a:cxnLst>
                <a:rect l="0" t="0" r="r" b="b"/>
                <a:pathLst>
                  <a:path w="216" h="87">
                    <a:moveTo>
                      <a:pt x="118" y="87"/>
                    </a:moveTo>
                    <a:lnTo>
                      <a:pt x="118" y="78"/>
                    </a:lnTo>
                    <a:lnTo>
                      <a:pt x="118" y="69"/>
                    </a:lnTo>
                    <a:lnTo>
                      <a:pt x="108" y="70"/>
                    </a:lnTo>
                    <a:lnTo>
                      <a:pt x="98" y="70"/>
                    </a:lnTo>
                    <a:lnTo>
                      <a:pt x="94" y="69"/>
                    </a:lnTo>
                    <a:lnTo>
                      <a:pt x="90" y="67"/>
                    </a:lnTo>
                    <a:lnTo>
                      <a:pt x="88" y="63"/>
                    </a:lnTo>
                    <a:lnTo>
                      <a:pt x="87" y="58"/>
                    </a:lnTo>
                    <a:lnTo>
                      <a:pt x="79" y="58"/>
                    </a:lnTo>
                    <a:lnTo>
                      <a:pt x="70" y="58"/>
                    </a:lnTo>
                    <a:lnTo>
                      <a:pt x="66" y="53"/>
                    </a:lnTo>
                    <a:lnTo>
                      <a:pt x="62" y="49"/>
                    </a:lnTo>
                    <a:lnTo>
                      <a:pt x="59" y="45"/>
                    </a:lnTo>
                    <a:lnTo>
                      <a:pt x="58" y="40"/>
                    </a:lnTo>
                    <a:lnTo>
                      <a:pt x="58" y="49"/>
                    </a:lnTo>
                    <a:lnTo>
                      <a:pt x="58" y="58"/>
                    </a:lnTo>
                    <a:lnTo>
                      <a:pt x="42" y="58"/>
                    </a:lnTo>
                    <a:lnTo>
                      <a:pt x="29" y="58"/>
                    </a:lnTo>
                    <a:lnTo>
                      <a:pt x="29" y="49"/>
                    </a:lnTo>
                    <a:lnTo>
                      <a:pt x="29" y="40"/>
                    </a:lnTo>
                    <a:lnTo>
                      <a:pt x="21" y="36"/>
                    </a:lnTo>
                    <a:lnTo>
                      <a:pt x="13" y="32"/>
                    </a:lnTo>
                    <a:lnTo>
                      <a:pt x="6" y="30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2" y="11"/>
                    </a:lnTo>
                    <a:lnTo>
                      <a:pt x="24" y="11"/>
                    </a:lnTo>
                    <a:lnTo>
                      <a:pt x="41" y="11"/>
                    </a:lnTo>
                    <a:lnTo>
                      <a:pt x="41" y="24"/>
                    </a:lnTo>
                    <a:lnTo>
                      <a:pt x="41" y="40"/>
                    </a:lnTo>
                    <a:lnTo>
                      <a:pt x="50" y="40"/>
                    </a:lnTo>
                    <a:lnTo>
                      <a:pt x="58" y="40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75" y="12"/>
                    </a:lnTo>
                    <a:lnTo>
                      <a:pt x="94" y="12"/>
                    </a:lnTo>
                    <a:lnTo>
                      <a:pt x="104" y="11"/>
                    </a:lnTo>
                    <a:lnTo>
                      <a:pt x="111" y="9"/>
                    </a:lnTo>
                    <a:lnTo>
                      <a:pt x="114" y="7"/>
                    </a:lnTo>
                    <a:lnTo>
                      <a:pt x="116" y="5"/>
                    </a:lnTo>
                    <a:lnTo>
                      <a:pt x="117" y="3"/>
                    </a:lnTo>
                    <a:lnTo>
                      <a:pt x="118" y="0"/>
                    </a:lnTo>
                    <a:lnTo>
                      <a:pt x="130" y="0"/>
                    </a:lnTo>
                    <a:lnTo>
                      <a:pt x="147" y="0"/>
                    </a:lnTo>
                    <a:lnTo>
                      <a:pt x="150" y="3"/>
                    </a:lnTo>
                    <a:lnTo>
                      <a:pt x="158" y="11"/>
                    </a:lnTo>
                    <a:lnTo>
                      <a:pt x="158" y="20"/>
                    </a:lnTo>
                    <a:lnTo>
                      <a:pt x="158" y="29"/>
                    </a:lnTo>
                    <a:lnTo>
                      <a:pt x="170" y="28"/>
                    </a:lnTo>
                    <a:lnTo>
                      <a:pt x="179" y="28"/>
                    </a:lnTo>
                    <a:lnTo>
                      <a:pt x="182" y="29"/>
                    </a:lnTo>
                    <a:lnTo>
                      <a:pt x="185" y="31"/>
                    </a:lnTo>
                    <a:lnTo>
                      <a:pt x="187" y="35"/>
                    </a:lnTo>
                    <a:lnTo>
                      <a:pt x="187" y="40"/>
                    </a:lnTo>
                    <a:lnTo>
                      <a:pt x="199" y="40"/>
                    </a:lnTo>
                    <a:lnTo>
                      <a:pt x="216" y="40"/>
                    </a:lnTo>
                    <a:lnTo>
                      <a:pt x="216" y="53"/>
                    </a:lnTo>
                    <a:lnTo>
                      <a:pt x="216" y="69"/>
                    </a:lnTo>
                    <a:lnTo>
                      <a:pt x="199" y="69"/>
                    </a:lnTo>
                    <a:lnTo>
                      <a:pt x="187" y="69"/>
                    </a:lnTo>
                    <a:lnTo>
                      <a:pt x="187" y="78"/>
                    </a:lnTo>
                    <a:lnTo>
                      <a:pt x="187" y="87"/>
                    </a:lnTo>
                    <a:lnTo>
                      <a:pt x="170" y="87"/>
                    </a:lnTo>
                    <a:lnTo>
                      <a:pt x="152" y="87"/>
                    </a:lnTo>
                    <a:lnTo>
                      <a:pt x="135" y="87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90" name="Freeform 1430"/>
              <p:cNvSpPr>
                <a:spLocks/>
              </p:cNvSpPr>
              <p:nvPr/>
            </p:nvSpPr>
            <p:spPr bwMode="auto">
              <a:xfrm>
                <a:off x="1383" y="387"/>
                <a:ext cx="1" cy="1"/>
              </a:xfrm>
              <a:custGeom>
                <a:avLst/>
                <a:gdLst/>
                <a:ahLst/>
                <a:cxnLst>
                  <a:cxn ang="0">
                    <a:pos x="46" y="47"/>
                  </a:cxn>
                  <a:cxn ang="0">
                    <a:pos x="46" y="42"/>
                  </a:cxn>
                  <a:cxn ang="0">
                    <a:pos x="45" y="38"/>
                  </a:cxn>
                  <a:cxn ang="0">
                    <a:pos x="43" y="35"/>
                  </a:cxn>
                  <a:cxn ang="0">
                    <a:pos x="42" y="33"/>
                  </a:cxn>
                  <a:cxn ang="0">
                    <a:pos x="37" y="31"/>
                  </a:cxn>
                  <a:cxn ang="0">
                    <a:pos x="32" y="30"/>
                  </a:cxn>
                  <a:cxn ang="0">
                    <a:pos x="26" y="30"/>
                  </a:cxn>
                  <a:cxn ang="0">
                    <a:pos x="22" y="28"/>
                  </a:cxn>
                  <a:cxn ang="0">
                    <a:pos x="20" y="27"/>
                  </a:cxn>
                  <a:cxn ang="0">
                    <a:pos x="18" y="25"/>
                  </a:cxn>
                  <a:cxn ang="0">
                    <a:pos x="18" y="22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30" y="18"/>
                  </a:cxn>
                  <a:cxn ang="0">
                    <a:pos x="46" y="18"/>
                  </a:cxn>
                  <a:cxn ang="0">
                    <a:pos x="50" y="21"/>
                  </a:cxn>
                  <a:cxn ang="0">
                    <a:pos x="59" y="29"/>
                  </a:cxn>
                  <a:cxn ang="0">
                    <a:pos x="54" y="34"/>
                  </a:cxn>
                  <a:cxn ang="0">
                    <a:pos x="50" y="38"/>
                  </a:cxn>
                  <a:cxn ang="0">
                    <a:pos x="47" y="42"/>
                  </a:cxn>
                  <a:cxn ang="0">
                    <a:pos x="46" y="47"/>
                  </a:cxn>
                </a:cxnLst>
                <a:rect l="0" t="0" r="r" b="b"/>
                <a:pathLst>
                  <a:path w="59" h="47">
                    <a:moveTo>
                      <a:pt x="46" y="47"/>
                    </a:moveTo>
                    <a:lnTo>
                      <a:pt x="46" y="42"/>
                    </a:lnTo>
                    <a:lnTo>
                      <a:pt x="45" y="38"/>
                    </a:lnTo>
                    <a:lnTo>
                      <a:pt x="43" y="35"/>
                    </a:lnTo>
                    <a:lnTo>
                      <a:pt x="42" y="33"/>
                    </a:lnTo>
                    <a:lnTo>
                      <a:pt x="37" y="31"/>
                    </a:lnTo>
                    <a:lnTo>
                      <a:pt x="32" y="30"/>
                    </a:lnTo>
                    <a:lnTo>
                      <a:pt x="26" y="30"/>
                    </a:lnTo>
                    <a:lnTo>
                      <a:pt x="22" y="28"/>
                    </a:lnTo>
                    <a:lnTo>
                      <a:pt x="20" y="27"/>
                    </a:lnTo>
                    <a:lnTo>
                      <a:pt x="18" y="25"/>
                    </a:lnTo>
                    <a:lnTo>
                      <a:pt x="18" y="22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30" y="18"/>
                    </a:lnTo>
                    <a:lnTo>
                      <a:pt x="46" y="18"/>
                    </a:lnTo>
                    <a:lnTo>
                      <a:pt x="50" y="21"/>
                    </a:lnTo>
                    <a:lnTo>
                      <a:pt x="59" y="29"/>
                    </a:lnTo>
                    <a:lnTo>
                      <a:pt x="54" y="34"/>
                    </a:lnTo>
                    <a:lnTo>
                      <a:pt x="50" y="38"/>
                    </a:lnTo>
                    <a:lnTo>
                      <a:pt x="47" y="42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91" name="Freeform 1431"/>
              <p:cNvSpPr>
                <a:spLocks/>
              </p:cNvSpPr>
              <p:nvPr/>
            </p:nvSpPr>
            <p:spPr bwMode="auto">
              <a:xfrm>
                <a:off x="1285" y="386"/>
                <a:ext cx="5" cy="2"/>
              </a:xfrm>
              <a:custGeom>
                <a:avLst/>
                <a:gdLst/>
                <a:ahLst/>
                <a:cxnLst>
                  <a:cxn ang="0">
                    <a:pos x="58" y="58"/>
                  </a:cxn>
                  <a:cxn ang="0">
                    <a:pos x="58" y="50"/>
                  </a:cxn>
                  <a:cxn ang="0">
                    <a:pos x="58" y="47"/>
                  </a:cxn>
                  <a:cxn ang="0">
                    <a:pos x="41" y="47"/>
                  </a:cxn>
                  <a:cxn ang="0">
                    <a:pos x="29" y="47"/>
                  </a:cxn>
                  <a:cxn ang="0">
                    <a:pos x="25" y="38"/>
                  </a:cxn>
                  <a:cxn ang="0">
                    <a:pos x="21" y="30"/>
                  </a:cxn>
                  <a:cxn ang="0">
                    <a:pos x="18" y="23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33" y="19"/>
                  </a:cxn>
                  <a:cxn ang="0">
                    <a:pos x="38" y="21"/>
                  </a:cxn>
                  <a:cxn ang="0">
                    <a:pos x="42" y="25"/>
                  </a:cxn>
                  <a:cxn ang="0">
                    <a:pos x="46" y="29"/>
                  </a:cxn>
                  <a:cxn ang="0">
                    <a:pos x="65" y="29"/>
                  </a:cxn>
                  <a:cxn ang="0">
                    <a:pos x="82" y="29"/>
                  </a:cxn>
                  <a:cxn ang="0">
                    <a:pos x="100" y="29"/>
                  </a:cxn>
                  <a:cxn ang="0">
                    <a:pos x="117" y="29"/>
                  </a:cxn>
                  <a:cxn ang="0">
                    <a:pos x="117" y="21"/>
                  </a:cxn>
                  <a:cxn ang="0">
                    <a:pos x="117" y="18"/>
                  </a:cxn>
                  <a:cxn ang="0">
                    <a:pos x="127" y="18"/>
                  </a:cxn>
                  <a:cxn ang="0">
                    <a:pos x="138" y="18"/>
                  </a:cxn>
                  <a:cxn ang="0">
                    <a:pos x="151" y="18"/>
                  </a:cxn>
                  <a:cxn ang="0">
                    <a:pos x="164" y="18"/>
                  </a:cxn>
                  <a:cxn ang="0">
                    <a:pos x="164" y="30"/>
                  </a:cxn>
                  <a:cxn ang="0">
                    <a:pos x="164" y="47"/>
                  </a:cxn>
                  <a:cxn ang="0">
                    <a:pos x="152" y="46"/>
                  </a:cxn>
                  <a:cxn ang="0">
                    <a:pos x="143" y="46"/>
                  </a:cxn>
                  <a:cxn ang="0">
                    <a:pos x="139" y="47"/>
                  </a:cxn>
                  <a:cxn ang="0">
                    <a:pos x="137" y="49"/>
                  </a:cxn>
                  <a:cxn ang="0">
                    <a:pos x="135" y="53"/>
                  </a:cxn>
                  <a:cxn ang="0">
                    <a:pos x="135" y="58"/>
                  </a:cxn>
                  <a:cxn ang="0">
                    <a:pos x="126" y="54"/>
                  </a:cxn>
                  <a:cxn ang="0">
                    <a:pos x="118" y="50"/>
                  </a:cxn>
                  <a:cxn ang="0">
                    <a:pos x="111" y="48"/>
                  </a:cxn>
                  <a:cxn ang="0">
                    <a:pos x="106" y="47"/>
                  </a:cxn>
                  <a:cxn ang="0">
                    <a:pos x="106" y="50"/>
                  </a:cxn>
                  <a:cxn ang="0">
                    <a:pos x="106" y="58"/>
                  </a:cxn>
                  <a:cxn ang="0">
                    <a:pos x="92" y="58"/>
                  </a:cxn>
                  <a:cxn ang="0">
                    <a:pos x="80" y="58"/>
                  </a:cxn>
                  <a:cxn ang="0">
                    <a:pos x="69" y="58"/>
                  </a:cxn>
                  <a:cxn ang="0">
                    <a:pos x="58" y="58"/>
                  </a:cxn>
                </a:cxnLst>
                <a:rect l="0" t="0" r="r" b="b"/>
                <a:pathLst>
                  <a:path w="164" h="58">
                    <a:moveTo>
                      <a:pt x="58" y="58"/>
                    </a:moveTo>
                    <a:lnTo>
                      <a:pt x="58" y="50"/>
                    </a:lnTo>
                    <a:lnTo>
                      <a:pt x="58" y="47"/>
                    </a:lnTo>
                    <a:lnTo>
                      <a:pt x="41" y="47"/>
                    </a:lnTo>
                    <a:lnTo>
                      <a:pt x="29" y="47"/>
                    </a:lnTo>
                    <a:lnTo>
                      <a:pt x="25" y="38"/>
                    </a:lnTo>
                    <a:lnTo>
                      <a:pt x="21" y="30"/>
                    </a:lnTo>
                    <a:lnTo>
                      <a:pt x="18" y="23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33" y="19"/>
                    </a:lnTo>
                    <a:lnTo>
                      <a:pt x="38" y="21"/>
                    </a:lnTo>
                    <a:lnTo>
                      <a:pt x="42" y="25"/>
                    </a:lnTo>
                    <a:lnTo>
                      <a:pt x="46" y="29"/>
                    </a:lnTo>
                    <a:lnTo>
                      <a:pt x="65" y="29"/>
                    </a:lnTo>
                    <a:lnTo>
                      <a:pt x="82" y="29"/>
                    </a:lnTo>
                    <a:lnTo>
                      <a:pt x="100" y="29"/>
                    </a:lnTo>
                    <a:lnTo>
                      <a:pt x="117" y="29"/>
                    </a:lnTo>
                    <a:lnTo>
                      <a:pt x="117" y="21"/>
                    </a:lnTo>
                    <a:lnTo>
                      <a:pt x="117" y="18"/>
                    </a:lnTo>
                    <a:lnTo>
                      <a:pt x="127" y="18"/>
                    </a:lnTo>
                    <a:lnTo>
                      <a:pt x="138" y="18"/>
                    </a:lnTo>
                    <a:lnTo>
                      <a:pt x="151" y="18"/>
                    </a:lnTo>
                    <a:lnTo>
                      <a:pt x="164" y="18"/>
                    </a:lnTo>
                    <a:lnTo>
                      <a:pt x="164" y="30"/>
                    </a:lnTo>
                    <a:lnTo>
                      <a:pt x="164" y="47"/>
                    </a:lnTo>
                    <a:lnTo>
                      <a:pt x="152" y="46"/>
                    </a:lnTo>
                    <a:lnTo>
                      <a:pt x="143" y="46"/>
                    </a:lnTo>
                    <a:lnTo>
                      <a:pt x="139" y="47"/>
                    </a:lnTo>
                    <a:lnTo>
                      <a:pt x="137" y="49"/>
                    </a:lnTo>
                    <a:lnTo>
                      <a:pt x="135" y="53"/>
                    </a:lnTo>
                    <a:lnTo>
                      <a:pt x="135" y="58"/>
                    </a:lnTo>
                    <a:lnTo>
                      <a:pt x="126" y="54"/>
                    </a:lnTo>
                    <a:lnTo>
                      <a:pt x="118" y="50"/>
                    </a:lnTo>
                    <a:lnTo>
                      <a:pt x="111" y="48"/>
                    </a:lnTo>
                    <a:lnTo>
                      <a:pt x="106" y="47"/>
                    </a:lnTo>
                    <a:lnTo>
                      <a:pt x="106" y="50"/>
                    </a:lnTo>
                    <a:lnTo>
                      <a:pt x="106" y="58"/>
                    </a:lnTo>
                    <a:lnTo>
                      <a:pt x="92" y="58"/>
                    </a:lnTo>
                    <a:lnTo>
                      <a:pt x="80" y="58"/>
                    </a:lnTo>
                    <a:lnTo>
                      <a:pt x="69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92" name="Freeform 1432"/>
              <p:cNvSpPr>
                <a:spLocks/>
              </p:cNvSpPr>
              <p:nvPr/>
            </p:nvSpPr>
            <p:spPr bwMode="auto">
              <a:xfrm>
                <a:off x="1278" y="373"/>
                <a:ext cx="20" cy="14"/>
              </a:xfrm>
              <a:custGeom>
                <a:avLst/>
                <a:gdLst/>
                <a:ahLst/>
                <a:cxnLst>
                  <a:cxn ang="0">
                    <a:pos x="29" y="583"/>
                  </a:cxn>
                  <a:cxn ang="0">
                    <a:pos x="7" y="541"/>
                  </a:cxn>
                  <a:cxn ang="0">
                    <a:pos x="42" y="496"/>
                  </a:cxn>
                  <a:cxn ang="0">
                    <a:pos x="88" y="454"/>
                  </a:cxn>
                  <a:cxn ang="0">
                    <a:pos x="117" y="409"/>
                  </a:cxn>
                  <a:cxn ang="0">
                    <a:pos x="129" y="327"/>
                  </a:cxn>
                  <a:cxn ang="0">
                    <a:pos x="100" y="204"/>
                  </a:cxn>
                  <a:cxn ang="0">
                    <a:pos x="60" y="152"/>
                  </a:cxn>
                  <a:cxn ang="0">
                    <a:pos x="29" y="117"/>
                  </a:cxn>
                  <a:cxn ang="0">
                    <a:pos x="1" y="67"/>
                  </a:cxn>
                  <a:cxn ang="0">
                    <a:pos x="49" y="43"/>
                  </a:cxn>
                  <a:cxn ang="0">
                    <a:pos x="188" y="33"/>
                  </a:cxn>
                  <a:cxn ang="0">
                    <a:pos x="244" y="62"/>
                  </a:cxn>
                  <a:cxn ang="0">
                    <a:pos x="284" y="100"/>
                  </a:cxn>
                  <a:cxn ang="0">
                    <a:pos x="305" y="104"/>
                  </a:cxn>
                  <a:cxn ang="0">
                    <a:pos x="290" y="44"/>
                  </a:cxn>
                  <a:cxn ang="0">
                    <a:pos x="323" y="12"/>
                  </a:cxn>
                  <a:cxn ang="0">
                    <a:pos x="439" y="4"/>
                  </a:cxn>
                  <a:cxn ang="0">
                    <a:pos x="359" y="29"/>
                  </a:cxn>
                  <a:cxn ang="0">
                    <a:pos x="322" y="62"/>
                  </a:cxn>
                  <a:cxn ang="0">
                    <a:pos x="421" y="88"/>
                  </a:cxn>
                  <a:cxn ang="0">
                    <a:pos x="488" y="88"/>
                  </a:cxn>
                  <a:cxn ang="0">
                    <a:pos x="421" y="42"/>
                  </a:cxn>
                  <a:cxn ang="0">
                    <a:pos x="509" y="24"/>
                  </a:cxn>
                  <a:cxn ang="0">
                    <a:pos x="538" y="88"/>
                  </a:cxn>
                  <a:cxn ang="0">
                    <a:pos x="571" y="146"/>
                  </a:cxn>
                  <a:cxn ang="0">
                    <a:pos x="586" y="113"/>
                  </a:cxn>
                  <a:cxn ang="0">
                    <a:pos x="587" y="45"/>
                  </a:cxn>
                  <a:cxn ang="0">
                    <a:pos x="638" y="32"/>
                  </a:cxn>
                  <a:cxn ang="0">
                    <a:pos x="609" y="59"/>
                  </a:cxn>
                  <a:cxn ang="0">
                    <a:pos x="644" y="100"/>
                  </a:cxn>
                  <a:cxn ang="0">
                    <a:pos x="689" y="68"/>
                  </a:cxn>
                  <a:cxn ang="0">
                    <a:pos x="731" y="88"/>
                  </a:cxn>
                  <a:cxn ang="0">
                    <a:pos x="751" y="146"/>
                  </a:cxn>
                  <a:cxn ang="0">
                    <a:pos x="771" y="324"/>
                  </a:cxn>
                  <a:cxn ang="0">
                    <a:pos x="726" y="410"/>
                  </a:cxn>
                  <a:cxn ang="0">
                    <a:pos x="657" y="414"/>
                  </a:cxn>
                  <a:cxn ang="0">
                    <a:pos x="611" y="456"/>
                  </a:cxn>
                  <a:cxn ang="0">
                    <a:pos x="617" y="491"/>
                  </a:cxn>
                  <a:cxn ang="0">
                    <a:pos x="660" y="494"/>
                  </a:cxn>
                  <a:cxn ang="0">
                    <a:pos x="684" y="507"/>
                  </a:cxn>
                  <a:cxn ang="0">
                    <a:pos x="643" y="536"/>
                  </a:cxn>
                  <a:cxn ang="0">
                    <a:pos x="585" y="536"/>
                  </a:cxn>
                  <a:cxn ang="0">
                    <a:pos x="564" y="496"/>
                  </a:cxn>
                  <a:cxn ang="0">
                    <a:pos x="585" y="361"/>
                  </a:cxn>
                  <a:cxn ang="0">
                    <a:pos x="556" y="462"/>
                  </a:cxn>
                  <a:cxn ang="0">
                    <a:pos x="509" y="449"/>
                  </a:cxn>
                  <a:cxn ang="0">
                    <a:pos x="404" y="467"/>
                  </a:cxn>
                  <a:cxn ang="0">
                    <a:pos x="381" y="478"/>
                  </a:cxn>
                  <a:cxn ang="0">
                    <a:pos x="363" y="516"/>
                  </a:cxn>
                  <a:cxn ang="0">
                    <a:pos x="410" y="536"/>
                  </a:cxn>
                  <a:cxn ang="0">
                    <a:pos x="383" y="561"/>
                  </a:cxn>
                  <a:cxn ang="0">
                    <a:pos x="344" y="537"/>
                  </a:cxn>
                  <a:cxn ang="0">
                    <a:pos x="287" y="496"/>
                  </a:cxn>
                  <a:cxn ang="0">
                    <a:pos x="246" y="478"/>
                  </a:cxn>
                  <a:cxn ang="0">
                    <a:pos x="193" y="474"/>
                  </a:cxn>
                  <a:cxn ang="0">
                    <a:pos x="129" y="449"/>
                  </a:cxn>
                  <a:cxn ang="0">
                    <a:pos x="109" y="496"/>
                  </a:cxn>
                  <a:cxn ang="0">
                    <a:pos x="117" y="565"/>
                  </a:cxn>
                  <a:cxn ang="0">
                    <a:pos x="113" y="594"/>
                  </a:cxn>
                </a:cxnLst>
                <a:rect l="0" t="0" r="r" b="b"/>
                <a:pathLst>
                  <a:path w="771" h="612">
                    <a:moveTo>
                      <a:pt x="88" y="612"/>
                    </a:moveTo>
                    <a:lnTo>
                      <a:pt x="88" y="603"/>
                    </a:lnTo>
                    <a:lnTo>
                      <a:pt x="88" y="594"/>
                    </a:lnTo>
                    <a:lnTo>
                      <a:pt x="75" y="594"/>
                    </a:lnTo>
                    <a:lnTo>
                      <a:pt x="63" y="594"/>
                    </a:lnTo>
                    <a:lnTo>
                      <a:pt x="51" y="594"/>
                    </a:lnTo>
                    <a:lnTo>
                      <a:pt x="42" y="594"/>
                    </a:lnTo>
                    <a:lnTo>
                      <a:pt x="33" y="586"/>
                    </a:lnTo>
                    <a:lnTo>
                      <a:pt x="29" y="583"/>
                    </a:lnTo>
                    <a:lnTo>
                      <a:pt x="29" y="574"/>
                    </a:lnTo>
                    <a:lnTo>
                      <a:pt x="29" y="565"/>
                    </a:lnTo>
                    <a:lnTo>
                      <a:pt x="20" y="561"/>
                    </a:lnTo>
                    <a:lnTo>
                      <a:pt x="12" y="557"/>
                    </a:lnTo>
                    <a:lnTo>
                      <a:pt x="5" y="555"/>
                    </a:lnTo>
                    <a:lnTo>
                      <a:pt x="0" y="554"/>
                    </a:lnTo>
                    <a:lnTo>
                      <a:pt x="1" y="549"/>
                    </a:lnTo>
                    <a:lnTo>
                      <a:pt x="4" y="545"/>
                    </a:lnTo>
                    <a:lnTo>
                      <a:pt x="7" y="541"/>
                    </a:lnTo>
                    <a:lnTo>
                      <a:pt x="12" y="536"/>
                    </a:lnTo>
                    <a:lnTo>
                      <a:pt x="12" y="520"/>
                    </a:lnTo>
                    <a:lnTo>
                      <a:pt x="12" y="507"/>
                    </a:lnTo>
                    <a:lnTo>
                      <a:pt x="21" y="508"/>
                    </a:lnTo>
                    <a:lnTo>
                      <a:pt x="31" y="508"/>
                    </a:lnTo>
                    <a:lnTo>
                      <a:pt x="35" y="507"/>
                    </a:lnTo>
                    <a:lnTo>
                      <a:pt x="39" y="505"/>
                    </a:lnTo>
                    <a:lnTo>
                      <a:pt x="41" y="501"/>
                    </a:lnTo>
                    <a:lnTo>
                      <a:pt x="42" y="496"/>
                    </a:lnTo>
                    <a:lnTo>
                      <a:pt x="54" y="496"/>
                    </a:lnTo>
                    <a:lnTo>
                      <a:pt x="71" y="496"/>
                    </a:lnTo>
                    <a:lnTo>
                      <a:pt x="71" y="487"/>
                    </a:lnTo>
                    <a:lnTo>
                      <a:pt x="71" y="478"/>
                    </a:lnTo>
                    <a:lnTo>
                      <a:pt x="80" y="478"/>
                    </a:lnTo>
                    <a:lnTo>
                      <a:pt x="88" y="478"/>
                    </a:lnTo>
                    <a:lnTo>
                      <a:pt x="88" y="466"/>
                    </a:lnTo>
                    <a:lnTo>
                      <a:pt x="87" y="457"/>
                    </a:lnTo>
                    <a:lnTo>
                      <a:pt x="88" y="454"/>
                    </a:lnTo>
                    <a:lnTo>
                      <a:pt x="91" y="451"/>
                    </a:lnTo>
                    <a:lnTo>
                      <a:pt x="94" y="450"/>
                    </a:lnTo>
                    <a:lnTo>
                      <a:pt x="100" y="449"/>
                    </a:lnTo>
                    <a:lnTo>
                      <a:pt x="100" y="437"/>
                    </a:lnTo>
                    <a:lnTo>
                      <a:pt x="100" y="427"/>
                    </a:lnTo>
                    <a:lnTo>
                      <a:pt x="100" y="417"/>
                    </a:lnTo>
                    <a:lnTo>
                      <a:pt x="100" y="409"/>
                    </a:lnTo>
                    <a:lnTo>
                      <a:pt x="109" y="409"/>
                    </a:lnTo>
                    <a:lnTo>
                      <a:pt x="117" y="409"/>
                    </a:lnTo>
                    <a:lnTo>
                      <a:pt x="117" y="393"/>
                    </a:lnTo>
                    <a:lnTo>
                      <a:pt x="117" y="378"/>
                    </a:lnTo>
                    <a:lnTo>
                      <a:pt x="117" y="371"/>
                    </a:lnTo>
                    <a:lnTo>
                      <a:pt x="120" y="366"/>
                    </a:lnTo>
                    <a:lnTo>
                      <a:pt x="121" y="364"/>
                    </a:lnTo>
                    <a:lnTo>
                      <a:pt x="123" y="362"/>
                    </a:lnTo>
                    <a:lnTo>
                      <a:pt x="126" y="361"/>
                    </a:lnTo>
                    <a:lnTo>
                      <a:pt x="129" y="361"/>
                    </a:lnTo>
                    <a:lnTo>
                      <a:pt x="129" y="327"/>
                    </a:lnTo>
                    <a:lnTo>
                      <a:pt x="129" y="295"/>
                    </a:lnTo>
                    <a:lnTo>
                      <a:pt x="129" y="264"/>
                    </a:lnTo>
                    <a:lnTo>
                      <a:pt x="129" y="233"/>
                    </a:lnTo>
                    <a:lnTo>
                      <a:pt x="121" y="233"/>
                    </a:lnTo>
                    <a:lnTo>
                      <a:pt x="117" y="233"/>
                    </a:lnTo>
                    <a:lnTo>
                      <a:pt x="117" y="217"/>
                    </a:lnTo>
                    <a:lnTo>
                      <a:pt x="117" y="204"/>
                    </a:lnTo>
                    <a:lnTo>
                      <a:pt x="109" y="204"/>
                    </a:lnTo>
                    <a:lnTo>
                      <a:pt x="100" y="204"/>
                    </a:lnTo>
                    <a:lnTo>
                      <a:pt x="95" y="196"/>
                    </a:lnTo>
                    <a:lnTo>
                      <a:pt x="92" y="188"/>
                    </a:lnTo>
                    <a:lnTo>
                      <a:pt x="89" y="181"/>
                    </a:lnTo>
                    <a:lnTo>
                      <a:pt x="88" y="175"/>
                    </a:lnTo>
                    <a:lnTo>
                      <a:pt x="80" y="175"/>
                    </a:lnTo>
                    <a:lnTo>
                      <a:pt x="71" y="175"/>
                    </a:lnTo>
                    <a:lnTo>
                      <a:pt x="67" y="167"/>
                    </a:lnTo>
                    <a:lnTo>
                      <a:pt x="63" y="159"/>
                    </a:lnTo>
                    <a:lnTo>
                      <a:pt x="60" y="152"/>
                    </a:lnTo>
                    <a:lnTo>
                      <a:pt x="59" y="146"/>
                    </a:lnTo>
                    <a:lnTo>
                      <a:pt x="50" y="146"/>
                    </a:lnTo>
                    <a:lnTo>
                      <a:pt x="42" y="146"/>
                    </a:lnTo>
                    <a:lnTo>
                      <a:pt x="42" y="137"/>
                    </a:lnTo>
                    <a:lnTo>
                      <a:pt x="42" y="127"/>
                    </a:lnTo>
                    <a:lnTo>
                      <a:pt x="41" y="124"/>
                    </a:lnTo>
                    <a:lnTo>
                      <a:pt x="39" y="120"/>
                    </a:lnTo>
                    <a:lnTo>
                      <a:pt x="35" y="118"/>
                    </a:lnTo>
                    <a:lnTo>
                      <a:pt x="29" y="117"/>
                    </a:lnTo>
                    <a:lnTo>
                      <a:pt x="29" y="130"/>
                    </a:lnTo>
                    <a:lnTo>
                      <a:pt x="29" y="146"/>
                    </a:lnTo>
                    <a:lnTo>
                      <a:pt x="12" y="146"/>
                    </a:lnTo>
                    <a:lnTo>
                      <a:pt x="0" y="146"/>
                    </a:lnTo>
                    <a:lnTo>
                      <a:pt x="0" y="126"/>
                    </a:lnTo>
                    <a:lnTo>
                      <a:pt x="0" y="106"/>
                    </a:lnTo>
                    <a:lnTo>
                      <a:pt x="0" y="88"/>
                    </a:lnTo>
                    <a:lnTo>
                      <a:pt x="0" y="71"/>
                    </a:lnTo>
                    <a:lnTo>
                      <a:pt x="1" y="67"/>
                    </a:lnTo>
                    <a:lnTo>
                      <a:pt x="4" y="63"/>
                    </a:lnTo>
                    <a:lnTo>
                      <a:pt x="7" y="60"/>
                    </a:lnTo>
                    <a:lnTo>
                      <a:pt x="12" y="59"/>
                    </a:lnTo>
                    <a:lnTo>
                      <a:pt x="20" y="59"/>
                    </a:lnTo>
                    <a:lnTo>
                      <a:pt x="29" y="59"/>
                    </a:lnTo>
                    <a:lnTo>
                      <a:pt x="29" y="51"/>
                    </a:lnTo>
                    <a:lnTo>
                      <a:pt x="29" y="42"/>
                    </a:lnTo>
                    <a:lnTo>
                      <a:pt x="40" y="42"/>
                    </a:lnTo>
                    <a:lnTo>
                      <a:pt x="49" y="43"/>
                    </a:lnTo>
                    <a:lnTo>
                      <a:pt x="53" y="42"/>
                    </a:lnTo>
                    <a:lnTo>
                      <a:pt x="56" y="39"/>
                    </a:lnTo>
                    <a:lnTo>
                      <a:pt x="58" y="36"/>
                    </a:lnTo>
                    <a:lnTo>
                      <a:pt x="59" y="29"/>
                    </a:lnTo>
                    <a:lnTo>
                      <a:pt x="90" y="29"/>
                    </a:lnTo>
                    <a:lnTo>
                      <a:pt x="121" y="29"/>
                    </a:lnTo>
                    <a:lnTo>
                      <a:pt x="153" y="29"/>
                    </a:lnTo>
                    <a:lnTo>
                      <a:pt x="188" y="29"/>
                    </a:lnTo>
                    <a:lnTo>
                      <a:pt x="188" y="33"/>
                    </a:lnTo>
                    <a:lnTo>
                      <a:pt x="188" y="42"/>
                    </a:lnTo>
                    <a:lnTo>
                      <a:pt x="200" y="42"/>
                    </a:lnTo>
                    <a:lnTo>
                      <a:pt x="217" y="42"/>
                    </a:lnTo>
                    <a:lnTo>
                      <a:pt x="217" y="51"/>
                    </a:lnTo>
                    <a:lnTo>
                      <a:pt x="217" y="59"/>
                    </a:lnTo>
                    <a:lnTo>
                      <a:pt x="229" y="59"/>
                    </a:lnTo>
                    <a:lnTo>
                      <a:pt x="238" y="59"/>
                    </a:lnTo>
                    <a:lnTo>
                      <a:pt x="241" y="60"/>
                    </a:lnTo>
                    <a:lnTo>
                      <a:pt x="244" y="62"/>
                    </a:lnTo>
                    <a:lnTo>
                      <a:pt x="245" y="65"/>
                    </a:lnTo>
                    <a:lnTo>
                      <a:pt x="246" y="71"/>
                    </a:lnTo>
                    <a:lnTo>
                      <a:pt x="255" y="71"/>
                    </a:lnTo>
                    <a:lnTo>
                      <a:pt x="263" y="71"/>
                    </a:lnTo>
                    <a:lnTo>
                      <a:pt x="264" y="76"/>
                    </a:lnTo>
                    <a:lnTo>
                      <a:pt x="267" y="83"/>
                    </a:lnTo>
                    <a:lnTo>
                      <a:pt x="271" y="91"/>
                    </a:lnTo>
                    <a:lnTo>
                      <a:pt x="275" y="100"/>
                    </a:lnTo>
                    <a:lnTo>
                      <a:pt x="284" y="100"/>
                    </a:lnTo>
                    <a:lnTo>
                      <a:pt x="292" y="100"/>
                    </a:lnTo>
                    <a:lnTo>
                      <a:pt x="292" y="112"/>
                    </a:lnTo>
                    <a:lnTo>
                      <a:pt x="292" y="121"/>
                    </a:lnTo>
                    <a:lnTo>
                      <a:pt x="293" y="124"/>
                    </a:lnTo>
                    <a:lnTo>
                      <a:pt x="295" y="127"/>
                    </a:lnTo>
                    <a:lnTo>
                      <a:pt x="298" y="128"/>
                    </a:lnTo>
                    <a:lnTo>
                      <a:pt x="304" y="129"/>
                    </a:lnTo>
                    <a:lnTo>
                      <a:pt x="305" y="118"/>
                    </a:lnTo>
                    <a:lnTo>
                      <a:pt x="305" y="104"/>
                    </a:lnTo>
                    <a:lnTo>
                      <a:pt x="304" y="98"/>
                    </a:lnTo>
                    <a:lnTo>
                      <a:pt x="302" y="93"/>
                    </a:lnTo>
                    <a:lnTo>
                      <a:pt x="300" y="91"/>
                    </a:lnTo>
                    <a:lnTo>
                      <a:pt x="298" y="90"/>
                    </a:lnTo>
                    <a:lnTo>
                      <a:pt x="295" y="89"/>
                    </a:lnTo>
                    <a:lnTo>
                      <a:pt x="292" y="88"/>
                    </a:lnTo>
                    <a:lnTo>
                      <a:pt x="291" y="72"/>
                    </a:lnTo>
                    <a:lnTo>
                      <a:pt x="290" y="53"/>
                    </a:lnTo>
                    <a:lnTo>
                      <a:pt x="290" y="44"/>
                    </a:lnTo>
                    <a:lnTo>
                      <a:pt x="292" y="37"/>
                    </a:lnTo>
                    <a:lnTo>
                      <a:pt x="294" y="33"/>
                    </a:lnTo>
                    <a:lnTo>
                      <a:pt x="297" y="31"/>
                    </a:lnTo>
                    <a:lnTo>
                      <a:pt x="300" y="30"/>
                    </a:lnTo>
                    <a:lnTo>
                      <a:pt x="304" y="29"/>
                    </a:lnTo>
                    <a:lnTo>
                      <a:pt x="304" y="21"/>
                    </a:lnTo>
                    <a:lnTo>
                      <a:pt x="304" y="12"/>
                    </a:lnTo>
                    <a:lnTo>
                      <a:pt x="313" y="12"/>
                    </a:lnTo>
                    <a:lnTo>
                      <a:pt x="323" y="12"/>
                    </a:lnTo>
                    <a:lnTo>
                      <a:pt x="327" y="12"/>
                    </a:lnTo>
                    <a:lnTo>
                      <a:pt x="330" y="9"/>
                    </a:lnTo>
                    <a:lnTo>
                      <a:pt x="332" y="6"/>
                    </a:lnTo>
                    <a:lnTo>
                      <a:pt x="333" y="0"/>
                    </a:lnTo>
                    <a:lnTo>
                      <a:pt x="360" y="0"/>
                    </a:lnTo>
                    <a:lnTo>
                      <a:pt x="386" y="0"/>
                    </a:lnTo>
                    <a:lnTo>
                      <a:pt x="412" y="0"/>
                    </a:lnTo>
                    <a:lnTo>
                      <a:pt x="439" y="0"/>
                    </a:lnTo>
                    <a:lnTo>
                      <a:pt x="439" y="4"/>
                    </a:lnTo>
                    <a:lnTo>
                      <a:pt x="439" y="12"/>
                    </a:lnTo>
                    <a:lnTo>
                      <a:pt x="422" y="12"/>
                    </a:lnTo>
                    <a:lnTo>
                      <a:pt x="407" y="12"/>
                    </a:lnTo>
                    <a:lnTo>
                      <a:pt x="394" y="12"/>
                    </a:lnTo>
                    <a:lnTo>
                      <a:pt x="381" y="12"/>
                    </a:lnTo>
                    <a:lnTo>
                      <a:pt x="381" y="21"/>
                    </a:lnTo>
                    <a:lnTo>
                      <a:pt x="381" y="29"/>
                    </a:lnTo>
                    <a:lnTo>
                      <a:pt x="369" y="29"/>
                    </a:lnTo>
                    <a:lnTo>
                      <a:pt x="359" y="29"/>
                    </a:lnTo>
                    <a:lnTo>
                      <a:pt x="356" y="30"/>
                    </a:lnTo>
                    <a:lnTo>
                      <a:pt x="354" y="32"/>
                    </a:lnTo>
                    <a:lnTo>
                      <a:pt x="352" y="36"/>
                    </a:lnTo>
                    <a:lnTo>
                      <a:pt x="351" y="42"/>
                    </a:lnTo>
                    <a:lnTo>
                      <a:pt x="343" y="42"/>
                    </a:lnTo>
                    <a:lnTo>
                      <a:pt x="333" y="42"/>
                    </a:lnTo>
                    <a:lnTo>
                      <a:pt x="329" y="47"/>
                    </a:lnTo>
                    <a:lnTo>
                      <a:pt x="325" y="54"/>
                    </a:lnTo>
                    <a:lnTo>
                      <a:pt x="322" y="62"/>
                    </a:lnTo>
                    <a:lnTo>
                      <a:pt x="321" y="71"/>
                    </a:lnTo>
                    <a:lnTo>
                      <a:pt x="325" y="71"/>
                    </a:lnTo>
                    <a:lnTo>
                      <a:pt x="333" y="71"/>
                    </a:lnTo>
                    <a:lnTo>
                      <a:pt x="333" y="80"/>
                    </a:lnTo>
                    <a:lnTo>
                      <a:pt x="333" y="88"/>
                    </a:lnTo>
                    <a:lnTo>
                      <a:pt x="356" y="88"/>
                    </a:lnTo>
                    <a:lnTo>
                      <a:pt x="378" y="88"/>
                    </a:lnTo>
                    <a:lnTo>
                      <a:pt x="399" y="88"/>
                    </a:lnTo>
                    <a:lnTo>
                      <a:pt x="421" y="88"/>
                    </a:lnTo>
                    <a:lnTo>
                      <a:pt x="421" y="80"/>
                    </a:lnTo>
                    <a:lnTo>
                      <a:pt x="421" y="71"/>
                    </a:lnTo>
                    <a:lnTo>
                      <a:pt x="434" y="71"/>
                    </a:lnTo>
                    <a:lnTo>
                      <a:pt x="448" y="71"/>
                    </a:lnTo>
                    <a:lnTo>
                      <a:pt x="463" y="71"/>
                    </a:lnTo>
                    <a:lnTo>
                      <a:pt x="479" y="71"/>
                    </a:lnTo>
                    <a:lnTo>
                      <a:pt x="479" y="80"/>
                    </a:lnTo>
                    <a:lnTo>
                      <a:pt x="479" y="88"/>
                    </a:lnTo>
                    <a:lnTo>
                      <a:pt x="488" y="88"/>
                    </a:lnTo>
                    <a:lnTo>
                      <a:pt x="498" y="88"/>
                    </a:lnTo>
                    <a:lnTo>
                      <a:pt x="498" y="72"/>
                    </a:lnTo>
                    <a:lnTo>
                      <a:pt x="498" y="59"/>
                    </a:lnTo>
                    <a:lnTo>
                      <a:pt x="476" y="59"/>
                    </a:lnTo>
                    <a:lnTo>
                      <a:pt x="457" y="59"/>
                    </a:lnTo>
                    <a:lnTo>
                      <a:pt x="439" y="59"/>
                    </a:lnTo>
                    <a:lnTo>
                      <a:pt x="421" y="59"/>
                    </a:lnTo>
                    <a:lnTo>
                      <a:pt x="421" y="51"/>
                    </a:lnTo>
                    <a:lnTo>
                      <a:pt x="421" y="42"/>
                    </a:lnTo>
                    <a:lnTo>
                      <a:pt x="434" y="42"/>
                    </a:lnTo>
                    <a:lnTo>
                      <a:pt x="448" y="42"/>
                    </a:lnTo>
                    <a:lnTo>
                      <a:pt x="463" y="42"/>
                    </a:lnTo>
                    <a:lnTo>
                      <a:pt x="479" y="42"/>
                    </a:lnTo>
                    <a:lnTo>
                      <a:pt x="479" y="24"/>
                    </a:lnTo>
                    <a:lnTo>
                      <a:pt x="479" y="12"/>
                    </a:lnTo>
                    <a:lnTo>
                      <a:pt x="492" y="12"/>
                    </a:lnTo>
                    <a:lnTo>
                      <a:pt x="509" y="12"/>
                    </a:lnTo>
                    <a:lnTo>
                      <a:pt x="509" y="24"/>
                    </a:lnTo>
                    <a:lnTo>
                      <a:pt x="509" y="42"/>
                    </a:lnTo>
                    <a:lnTo>
                      <a:pt x="518" y="42"/>
                    </a:lnTo>
                    <a:lnTo>
                      <a:pt x="527" y="42"/>
                    </a:lnTo>
                    <a:lnTo>
                      <a:pt x="528" y="46"/>
                    </a:lnTo>
                    <a:lnTo>
                      <a:pt x="530" y="51"/>
                    </a:lnTo>
                    <a:lnTo>
                      <a:pt x="534" y="55"/>
                    </a:lnTo>
                    <a:lnTo>
                      <a:pt x="538" y="59"/>
                    </a:lnTo>
                    <a:lnTo>
                      <a:pt x="538" y="72"/>
                    </a:lnTo>
                    <a:lnTo>
                      <a:pt x="538" y="88"/>
                    </a:lnTo>
                    <a:lnTo>
                      <a:pt x="543" y="89"/>
                    </a:lnTo>
                    <a:lnTo>
                      <a:pt x="551" y="92"/>
                    </a:lnTo>
                    <a:lnTo>
                      <a:pt x="559" y="96"/>
                    </a:lnTo>
                    <a:lnTo>
                      <a:pt x="567" y="100"/>
                    </a:lnTo>
                    <a:lnTo>
                      <a:pt x="567" y="110"/>
                    </a:lnTo>
                    <a:lnTo>
                      <a:pt x="567" y="121"/>
                    </a:lnTo>
                    <a:lnTo>
                      <a:pt x="567" y="133"/>
                    </a:lnTo>
                    <a:lnTo>
                      <a:pt x="567" y="146"/>
                    </a:lnTo>
                    <a:lnTo>
                      <a:pt x="571" y="146"/>
                    </a:lnTo>
                    <a:lnTo>
                      <a:pt x="575" y="145"/>
                    </a:lnTo>
                    <a:lnTo>
                      <a:pt x="578" y="144"/>
                    </a:lnTo>
                    <a:lnTo>
                      <a:pt x="580" y="142"/>
                    </a:lnTo>
                    <a:lnTo>
                      <a:pt x="582" y="140"/>
                    </a:lnTo>
                    <a:lnTo>
                      <a:pt x="584" y="137"/>
                    </a:lnTo>
                    <a:lnTo>
                      <a:pt x="585" y="134"/>
                    </a:lnTo>
                    <a:lnTo>
                      <a:pt x="586" y="130"/>
                    </a:lnTo>
                    <a:lnTo>
                      <a:pt x="586" y="122"/>
                    </a:lnTo>
                    <a:lnTo>
                      <a:pt x="586" y="113"/>
                    </a:lnTo>
                    <a:lnTo>
                      <a:pt x="585" y="104"/>
                    </a:lnTo>
                    <a:lnTo>
                      <a:pt x="584" y="94"/>
                    </a:lnTo>
                    <a:lnTo>
                      <a:pt x="582" y="84"/>
                    </a:lnTo>
                    <a:lnTo>
                      <a:pt x="581" y="75"/>
                    </a:lnTo>
                    <a:lnTo>
                      <a:pt x="581" y="66"/>
                    </a:lnTo>
                    <a:lnTo>
                      <a:pt x="581" y="58"/>
                    </a:lnTo>
                    <a:lnTo>
                      <a:pt x="582" y="52"/>
                    </a:lnTo>
                    <a:lnTo>
                      <a:pt x="585" y="46"/>
                    </a:lnTo>
                    <a:lnTo>
                      <a:pt x="587" y="45"/>
                    </a:lnTo>
                    <a:lnTo>
                      <a:pt x="590" y="43"/>
                    </a:lnTo>
                    <a:lnTo>
                      <a:pt x="593" y="42"/>
                    </a:lnTo>
                    <a:lnTo>
                      <a:pt x="596" y="42"/>
                    </a:lnTo>
                    <a:lnTo>
                      <a:pt x="596" y="33"/>
                    </a:lnTo>
                    <a:lnTo>
                      <a:pt x="596" y="29"/>
                    </a:lnTo>
                    <a:lnTo>
                      <a:pt x="611" y="29"/>
                    </a:lnTo>
                    <a:lnTo>
                      <a:pt x="626" y="29"/>
                    </a:lnTo>
                    <a:lnTo>
                      <a:pt x="632" y="30"/>
                    </a:lnTo>
                    <a:lnTo>
                      <a:pt x="638" y="32"/>
                    </a:lnTo>
                    <a:lnTo>
                      <a:pt x="640" y="33"/>
                    </a:lnTo>
                    <a:lnTo>
                      <a:pt x="642" y="36"/>
                    </a:lnTo>
                    <a:lnTo>
                      <a:pt x="643" y="39"/>
                    </a:lnTo>
                    <a:lnTo>
                      <a:pt x="644" y="42"/>
                    </a:lnTo>
                    <a:lnTo>
                      <a:pt x="634" y="42"/>
                    </a:lnTo>
                    <a:lnTo>
                      <a:pt x="625" y="42"/>
                    </a:lnTo>
                    <a:lnTo>
                      <a:pt x="625" y="51"/>
                    </a:lnTo>
                    <a:lnTo>
                      <a:pt x="625" y="59"/>
                    </a:lnTo>
                    <a:lnTo>
                      <a:pt x="609" y="59"/>
                    </a:lnTo>
                    <a:lnTo>
                      <a:pt x="596" y="59"/>
                    </a:lnTo>
                    <a:lnTo>
                      <a:pt x="596" y="72"/>
                    </a:lnTo>
                    <a:lnTo>
                      <a:pt x="596" y="88"/>
                    </a:lnTo>
                    <a:lnTo>
                      <a:pt x="601" y="89"/>
                    </a:lnTo>
                    <a:lnTo>
                      <a:pt x="605" y="92"/>
                    </a:lnTo>
                    <a:lnTo>
                      <a:pt x="609" y="96"/>
                    </a:lnTo>
                    <a:lnTo>
                      <a:pt x="614" y="100"/>
                    </a:lnTo>
                    <a:lnTo>
                      <a:pt x="626" y="100"/>
                    </a:lnTo>
                    <a:lnTo>
                      <a:pt x="644" y="100"/>
                    </a:lnTo>
                    <a:lnTo>
                      <a:pt x="647" y="100"/>
                    </a:lnTo>
                    <a:lnTo>
                      <a:pt x="655" y="100"/>
                    </a:lnTo>
                    <a:lnTo>
                      <a:pt x="665" y="100"/>
                    </a:lnTo>
                    <a:lnTo>
                      <a:pt x="676" y="100"/>
                    </a:lnTo>
                    <a:lnTo>
                      <a:pt x="689" y="100"/>
                    </a:lnTo>
                    <a:lnTo>
                      <a:pt x="702" y="100"/>
                    </a:lnTo>
                    <a:lnTo>
                      <a:pt x="697" y="88"/>
                    </a:lnTo>
                    <a:lnTo>
                      <a:pt x="693" y="77"/>
                    </a:lnTo>
                    <a:lnTo>
                      <a:pt x="689" y="68"/>
                    </a:lnTo>
                    <a:lnTo>
                      <a:pt x="684" y="59"/>
                    </a:lnTo>
                    <a:lnTo>
                      <a:pt x="690" y="60"/>
                    </a:lnTo>
                    <a:lnTo>
                      <a:pt x="697" y="63"/>
                    </a:lnTo>
                    <a:lnTo>
                      <a:pt x="705" y="67"/>
                    </a:lnTo>
                    <a:lnTo>
                      <a:pt x="713" y="71"/>
                    </a:lnTo>
                    <a:lnTo>
                      <a:pt x="713" y="80"/>
                    </a:lnTo>
                    <a:lnTo>
                      <a:pt x="713" y="88"/>
                    </a:lnTo>
                    <a:lnTo>
                      <a:pt x="722" y="88"/>
                    </a:lnTo>
                    <a:lnTo>
                      <a:pt x="731" y="88"/>
                    </a:lnTo>
                    <a:lnTo>
                      <a:pt x="730" y="100"/>
                    </a:lnTo>
                    <a:lnTo>
                      <a:pt x="730" y="109"/>
                    </a:lnTo>
                    <a:lnTo>
                      <a:pt x="731" y="113"/>
                    </a:lnTo>
                    <a:lnTo>
                      <a:pt x="733" y="115"/>
                    </a:lnTo>
                    <a:lnTo>
                      <a:pt x="737" y="117"/>
                    </a:lnTo>
                    <a:lnTo>
                      <a:pt x="742" y="117"/>
                    </a:lnTo>
                    <a:lnTo>
                      <a:pt x="742" y="130"/>
                    </a:lnTo>
                    <a:lnTo>
                      <a:pt x="742" y="146"/>
                    </a:lnTo>
                    <a:lnTo>
                      <a:pt x="751" y="146"/>
                    </a:lnTo>
                    <a:lnTo>
                      <a:pt x="760" y="146"/>
                    </a:lnTo>
                    <a:lnTo>
                      <a:pt x="760" y="173"/>
                    </a:lnTo>
                    <a:lnTo>
                      <a:pt x="760" y="202"/>
                    </a:lnTo>
                    <a:lnTo>
                      <a:pt x="760" y="232"/>
                    </a:lnTo>
                    <a:lnTo>
                      <a:pt x="760" y="262"/>
                    </a:lnTo>
                    <a:lnTo>
                      <a:pt x="763" y="262"/>
                    </a:lnTo>
                    <a:lnTo>
                      <a:pt x="771" y="262"/>
                    </a:lnTo>
                    <a:lnTo>
                      <a:pt x="771" y="293"/>
                    </a:lnTo>
                    <a:lnTo>
                      <a:pt x="771" y="324"/>
                    </a:lnTo>
                    <a:lnTo>
                      <a:pt x="771" y="356"/>
                    </a:lnTo>
                    <a:lnTo>
                      <a:pt x="771" y="390"/>
                    </a:lnTo>
                    <a:lnTo>
                      <a:pt x="759" y="390"/>
                    </a:lnTo>
                    <a:lnTo>
                      <a:pt x="749" y="390"/>
                    </a:lnTo>
                    <a:lnTo>
                      <a:pt x="740" y="390"/>
                    </a:lnTo>
                    <a:lnTo>
                      <a:pt x="731" y="390"/>
                    </a:lnTo>
                    <a:lnTo>
                      <a:pt x="731" y="400"/>
                    </a:lnTo>
                    <a:lnTo>
                      <a:pt x="731" y="409"/>
                    </a:lnTo>
                    <a:lnTo>
                      <a:pt x="726" y="410"/>
                    </a:lnTo>
                    <a:lnTo>
                      <a:pt x="722" y="412"/>
                    </a:lnTo>
                    <a:lnTo>
                      <a:pt x="718" y="416"/>
                    </a:lnTo>
                    <a:lnTo>
                      <a:pt x="713" y="420"/>
                    </a:lnTo>
                    <a:lnTo>
                      <a:pt x="697" y="421"/>
                    </a:lnTo>
                    <a:lnTo>
                      <a:pt x="678" y="421"/>
                    </a:lnTo>
                    <a:lnTo>
                      <a:pt x="669" y="420"/>
                    </a:lnTo>
                    <a:lnTo>
                      <a:pt x="662" y="418"/>
                    </a:lnTo>
                    <a:lnTo>
                      <a:pt x="659" y="416"/>
                    </a:lnTo>
                    <a:lnTo>
                      <a:pt x="657" y="414"/>
                    </a:lnTo>
                    <a:lnTo>
                      <a:pt x="656" y="412"/>
                    </a:lnTo>
                    <a:lnTo>
                      <a:pt x="655" y="409"/>
                    </a:lnTo>
                    <a:lnTo>
                      <a:pt x="643" y="409"/>
                    </a:lnTo>
                    <a:lnTo>
                      <a:pt x="632" y="409"/>
                    </a:lnTo>
                    <a:lnTo>
                      <a:pt x="622" y="409"/>
                    </a:lnTo>
                    <a:lnTo>
                      <a:pt x="614" y="409"/>
                    </a:lnTo>
                    <a:lnTo>
                      <a:pt x="612" y="427"/>
                    </a:lnTo>
                    <a:lnTo>
                      <a:pt x="611" y="450"/>
                    </a:lnTo>
                    <a:lnTo>
                      <a:pt x="611" y="456"/>
                    </a:lnTo>
                    <a:lnTo>
                      <a:pt x="611" y="461"/>
                    </a:lnTo>
                    <a:lnTo>
                      <a:pt x="612" y="466"/>
                    </a:lnTo>
                    <a:lnTo>
                      <a:pt x="614" y="470"/>
                    </a:lnTo>
                    <a:lnTo>
                      <a:pt x="616" y="473"/>
                    </a:lnTo>
                    <a:lnTo>
                      <a:pt x="618" y="476"/>
                    </a:lnTo>
                    <a:lnTo>
                      <a:pt x="621" y="478"/>
                    </a:lnTo>
                    <a:lnTo>
                      <a:pt x="625" y="478"/>
                    </a:lnTo>
                    <a:lnTo>
                      <a:pt x="621" y="484"/>
                    </a:lnTo>
                    <a:lnTo>
                      <a:pt x="617" y="491"/>
                    </a:lnTo>
                    <a:lnTo>
                      <a:pt x="615" y="499"/>
                    </a:lnTo>
                    <a:lnTo>
                      <a:pt x="614" y="507"/>
                    </a:lnTo>
                    <a:lnTo>
                      <a:pt x="623" y="508"/>
                    </a:lnTo>
                    <a:lnTo>
                      <a:pt x="633" y="508"/>
                    </a:lnTo>
                    <a:lnTo>
                      <a:pt x="636" y="507"/>
                    </a:lnTo>
                    <a:lnTo>
                      <a:pt x="640" y="505"/>
                    </a:lnTo>
                    <a:lnTo>
                      <a:pt x="643" y="501"/>
                    </a:lnTo>
                    <a:lnTo>
                      <a:pt x="644" y="496"/>
                    </a:lnTo>
                    <a:lnTo>
                      <a:pt x="660" y="494"/>
                    </a:lnTo>
                    <a:lnTo>
                      <a:pt x="679" y="493"/>
                    </a:lnTo>
                    <a:lnTo>
                      <a:pt x="688" y="493"/>
                    </a:lnTo>
                    <a:lnTo>
                      <a:pt x="695" y="496"/>
                    </a:lnTo>
                    <a:lnTo>
                      <a:pt x="698" y="498"/>
                    </a:lnTo>
                    <a:lnTo>
                      <a:pt x="700" y="500"/>
                    </a:lnTo>
                    <a:lnTo>
                      <a:pt x="701" y="503"/>
                    </a:lnTo>
                    <a:lnTo>
                      <a:pt x="702" y="507"/>
                    </a:lnTo>
                    <a:lnTo>
                      <a:pt x="693" y="507"/>
                    </a:lnTo>
                    <a:lnTo>
                      <a:pt x="684" y="507"/>
                    </a:lnTo>
                    <a:lnTo>
                      <a:pt x="684" y="516"/>
                    </a:lnTo>
                    <a:lnTo>
                      <a:pt x="684" y="525"/>
                    </a:lnTo>
                    <a:lnTo>
                      <a:pt x="672" y="524"/>
                    </a:lnTo>
                    <a:lnTo>
                      <a:pt x="663" y="524"/>
                    </a:lnTo>
                    <a:lnTo>
                      <a:pt x="660" y="525"/>
                    </a:lnTo>
                    <a:lnTo>
                      <a:pt x="657" y="527"/>
                    </a:lnTo>
                    <a:lnTo>
                      <a:pt x="656" y="531"/>
                    </a:lnTo>
                    <a:lnTo>
                      <a:pt x="655" y="536"/>
                    </a:lnTo>
                    <a:lnTo>
                      <a:pt x="643" y="536"/>
                    </a:lnTo>
                    <a:lnTo>
                      <a:pt x="632" y="536"/>
                    </a:lnTo>
                    <a:lnTo>
                      <a:pt x="622" y="536"/>
                    </a:lnTo>
                    <a:lnTo>
                      <a:pt x="614" y="536"/>
                    </a:lnTo>
                    <a:lnTo>
                      <a:pt x="614" y="545"/>
                    </a:lnTo>
                    <a:lnTo>
                      <a:pt x="614" y="554"/>
                    </a:lnTo>
                    <a:lnTo>
                      <a:pt x="597" y="554"/>
                    </a:lnTo>
                    <a:lnTo>
                      <a:pt x="585" y="554"/>
                    </a:lnTo>
                    <a:lnTo>
                      <a:pt x="585" y="545"/>
                    </a:lnTo>
                    <a:lnTo>
                      <a:pt x="585" y="536"/>
                    </a:lnTo>
                    <a:lnTo>
                      <a:pt x="568" y="536"/>
                    </a:lnTo>
                    <a:lnTo>
                      <a:pt x="556" y="536"/>
                    </a:lnTo>
                    <a:lnTo>
                      <a:pt x="555" y="523"/>
                    </a:lnTo>
                    <a:lnTo>
                      <a:pt x="555" y="510"/>
                    </a:lnTo>
                    <a:lnTo>
                      <a:pt x="556" y="504"/>
                    </a:lnTo>
                    <a:lnTo>
                      <a:pt x="558" y="500"/>
                    </a:lnTo>
                    <a:lnTo>
                      <a:pt x="560" y="498"/>
                    </a:lnTo>
                    <a:lnTo>
                      <a:pt x="562" y="497"/>
                    </a:lnTo>
                    <a:lnTo>
                      <a:pt x="564" y="496"/>
                    </a:lnTo>
                    <a:lnTo>
                      <a:pt x="567" y="496"/>
                    </a:lnTo>
                    <a:lnTo>
                      <a:pt x="567" y="479"/>
                    </a:lnTo>
                    <a:lnTo>
                      <a:pt x="567" y="467"/>
                    </a:lnTo>
                    <a:lnTo>
                      <a:pt x="576" y="467"/>
                    </a:lnTo>
                    <a:lnTo>
                      <a:pt x="585" y="467"/>
                    </a:lnTo>
                    <a:lnTo>
                      <a:pt x="585" y="441"/>
                    </a:lnTo>
                    <a:lnTo>
                      <a:pt x="585" y="414"/>
                    </a:lnTo>
                    <a:lnTo>
                      <a:pt x="585" y="387"/>
                    </a:lnTo>
                    <a:lnTo>
                      <a:pt x="585" y="361"/>
                    </a:lnTo>
                    <a:lnTo>
                      <a:pt x="576" y="361"/>
                    </a:lnTo>
                    <a:lnTo>
                      <a:pt x="567" y="361"/>
                    </a:lnTo>
                    <a:lnTo>
                      <a:pt x="567" y="383"/>
                    </a:lnTo>
                    <a:lnTo>
                      <a:pt x="567" y="406"/>
                    </a:lnTo>
                    <a:lnTo>
                      <a:pt x="567" y="427"/>
                    </a:lnTo>
                    <a:lnTo>
                      <a:pt x="567" y="449"/>
                    </a:lnTo>
                    <a:lnTo>
                      <a:pt x="559" y="449"/>
                    </a:lnTo>
                    <a:lnTo>
                      <a:pt x="556" y="449"/>
                    </a:lnTo>
                    <a:lnTo>
                      <a:pt x="556" y="462"/>
                    </a:lnTo>
                    <a:lnTo>
                      <a:pt x="556" y="478"/>
                    </a:lnTo>
                    <a:lnTo>
                      <a:pt x="547" y="474"/>
                    </a:lnTo>
                    <a:lnTo>
                      <a:pt x="539" y="470"/>
                    </a:lnTo>
                    <a:lnTo>
                      <a:pt x="532" y="468"/>
                    </a:lnTo>
                    <a:lnTo>
                      <a:pt x="527" y="467"/>
                    </a:lnTo>
                    <a:lnTo>
                      <a:pt x="527" y="458"/>
                    </a:lnTo>
                    <a:lnTo>
                      <a:pt x="527" y="449"/>
                    </a:lnTo>
                    <a:lnTo>
                      <a:pt x="518" y="449"/>
                    </a:lnTo>
                    <a:lnTo>
                      <a:pt x="509" y="449"/>
                    </a:lnTo>
                    <a:lnTo>
                      <a:pt x="509" y="462"/>
                    </a:lnTo>
                    <a:lnTo>
                      <a:pt x="509" y="478"/>
                    </a:lnTo>
                    <a:lnTo>
                      <a:pt x="486" y="478"/>
                    </a:lnTo>
                    <a:lnTo>
                      <a:pt x="465" y="478"/>
                    </a:lnTo>
                    <a:lnTo>
                      <a:pt x="443" y="478"/>
                    </a:lnTo>
                    <a:lnTo>
                      <a:pt x="421" y="478"/>
                    </a:lnTo>
                    <a:lnTo>
                      <a:pt x="421" y="470"/>
                    </a:lnTo>
                    <a:lnTo>
                      <a:pt x="421" y="467"/>
                    </a:lnTo>
                    <a:lnTo>
                      <a:pt x="404" y="467"/>
                    </a:lnTo>
                    <a:lnTo>
                      <a:pt x="392" y="467"/>
                    </a:lnTo>
                    <a:lnTo>
                      <a:pt x="393" y="476"/>
                    </a:lnTo>
                    <a:lnTo>
                      <a:pt x="393" y="486"/>
                    </a:lnTo>
                    <a:lnTo>
                      <a:pt x="392" y="490"/>
                    </a:lnTo>
                    <a:lnTo>
                      <a:pt x="390" y="493"/>
                    </a:lnTo>
                    <a:lnTo>
                      <a:pt x="386" y="495"/>
                    </a:lnTo>
                    <a:lnTo>
                      <a:pt x="381" y="496"/>
                    </a:lnTo>
                    <a:lnTo>
                      <a:pt x="381" y="487"/>
                    </a:lnTo>
                    <a:lnTo>
                      <a:pt x="381" y="478"/>
                    </a:lnTo>
                    <a:lnTo>
                      <a:pt x="364" y="478"/>
                    </a:lnTo>
                    <a:lnTo>
                      <a:pt x="351" y="478"/>
                    </a:lnTo>
                    <a:lnTo>
                      <a:pt x="351" y="490"/>
                    </a:lnTo>
                    <a:lnTo>
                      <a:pt x="351" y="499"/>
                    </a:lnTo>
                    <a:lnTo>
                      <a:pt x="352" y="503"/>
                    </a:lnTo>
                    <a:lnTo>
                      <a:pt x="354" y="505"/>
                    </a:lnTo>
                    <a:lnTo>
                      <a:pt x="358" y="507"/>
                    </a:lnTo>
                    <a:lnTo>
                      <a:pt x="363" y="507"/>
                    </a:lnTo>
                    <a:lnTo>
                      <a:pt x="363" y="516"/>
                    </a:lnTo>
                    <a:lnTo>
                      <a:pt x="363" y="525"/>
                    </a:lnTo>
                    <a:lnTo>
                      <a:pt x="375" y="524"/>
                    </a:lnTo>
                    <a:lnTo>
                      <a:pt x="384" y="524"/>
                    </a:lnTo>
                    <a:lnTo>
                      <a:pt x="387" y="525"/>
                    </a:lnTo>
                    <a:lnTo>
                      <a:pt x="390" y="527"/>
                    </a:lnTo>
                    <a:lnTo>
                      <a:pt x="391" y="531"/>
                    </a:lnTo>
                    <a:lnTo>
                      <a:pt x="392" y="536"/>
                    </a:lnTo>
                    <a:lnTo>
                      <a:pt x="401" y="536"/>
                    </a:lnTo>
                    <a:lnTo>
                      <a:pt x="410" y="536"/>
                    </a:lnTo>
                    <a:lnTo>
                      <a:pt x="411" y="542"/>
                    </a:lnTo>
                    <a:lnTo>
                      <a:pt x="413" y="549"/>
                    </a:lnTo>
                    <a:lnTo>
                      <a:pt x="417" y="557"/>
                    </a:lnTo>
                    <a:lnTo>
                      <a:pt x="421" y="565"/>
                    </a:lnTo>
                    <a:lnTo>
                      <a:pt x="410" y="566"/>
                    </a:lnTo>
                    <a:lnTo>
                      <a:pt x="396" y="566"/>
                    </a:lnTo>
                    <a:lnTo>
                      <a:pt x="390" y="565"/>
                    </a:lnTo>
                    <a:lnTo>
                      <a:pt x="385" y="563"/>
                    </a:lnTo>
                    <a:lnTo>
                      <a:pt x="383" y="561"/>
                    </a:lnTo>
                    <a:lnTo>
                      <a:pt x="382" y="559"/>
                    </a:lnTo>
                    <a:lnTo>
                      <a:pt x="381" y="557"/>
                    </a:lnTo>
                    <a:lnTo>
                      <a:pt x="381" y="554"/>
                    </a:lnTo>
                    <a:lnTo>
                      <a:pt x="372" y="554"/>
                    </a:lnTo>
                    <a:lnTo>
                      <a:pt x="363" y="554"/>
                    </a:lnTo>
                    <a:lnTo>
                      <a:pt x="363" y="545"/>
                    </a:lnTo>
                    <a:lnTo>
                      <a:pt x="363" y="536"/>
                    </a:lnTo>
                    <a:lnTo>
                      <a:pt x="354" y="537"/>
                    </a:lnTo>
                    <a:lnTo>
                      <a:pt x="344" y="537"/>
                    </a:lnTo>
                    <a:lnTo>
                      <a:pt x="340" y="536"/>
                    </a:lnTo>
                    <a:lnTo>
                      <a:pt x="336" y="534"/>
                    </a:lnTo>
                    <a:lnTo>
                      <a:pt x="334" y="530"/>
                    </a:lnTo>
                    <a:lnTo>
                      <a:pt x="333" y="525"/>
                    </a:lnTo>
                    <a:lnTo>
                      <a:pt x="316" y="525"/>
                    </a:lnTo>
                    <a:lnTo>
                      <a:pt x="304" y="525"/>
                    </a:lnTo>
                    <a:lnTo>
                      <a:pt x="304" y="508"/>
                    </a:lnTo>
                    <a:lnTo>
                      <a:pt x="304" y="496"/>
                    </a:lnTo>
                    <a:lnTo>
                      <a:pt x="287" y="496"/>
                    </a:lnTo>
                    <a:lnTo>
                      <a:pt x="275" y="496"/>
                    </a:lnTo>
                    <a:lnTo>
                      <a:pt x="271" y="487"/>
                    </a:lnTo>
                    <a:lnTo>
                      <a:pt x="267" y="479"/>
                    </a:lnTo>
                    <a:lnTo>
                      <a:pt x="264" y="472"/>
                    </a:lnTo>
                    <a:lnTo>
                      <a:pt x="263" y="467"/>
                    </a:lnTo>
                    <a:lnTo>
                      <a:pt x="247" y="467"/>
                    </a:lnTo>
                    <a:lnTo>
                      <a:pt x="234" y="467"/>
                    </a:lnTo>
                    <a:lnTo>
                      <a:pt x="238" y="470"/>
                    </a:lnTo>
                    <a:lnTo>
                      <a:pt x="246" y="478"/>
                    </a:lnTo>
                    <a:lnTo>
                      <a:pt x="246" y="487"/>
                    </a:lnTo>
                    <a:lnTo>
                      <a:pt x="246" y="496"/>
                    </a:lnTo>
                    <a:lnTo>
                      <a:pt x="229" y="496"/>
                    </a:lnTo>
                    <a:lnTo>
                      <a:pt x="215" y="496"/>
                    </a:lnTo>
                    <a:lnTo>
                      <a:pt x="201" y="496"/>
                    </a:lnTo>
                    <a:lnTo>
                      <a:pt x="188" y="496"/>
                    </a:lnTo>
                    <a:lnTo>
                      <a:pt x="188" y="487"/>
                    </a:lnTo>
                    <a:lnTo>
                      <a:pt x="188" y="478"/>
                    </a:lnTo>
                    <a:lnTo>
                      <a:pt x="193" y="474"/>
                    </a:lnTo>
                    <a:lnTo>
                      <a:pt x="200" y="470"/>
                    </a:lnTo>
                    <a:lnTo>
                      <a:pt x="208" y="468"/>
                    </a:lnTo>
                    <a:lnTo>
                      <a:pt x="217" y="467"/>
                    </a:lnTo>
                    <a:lnTo>
                      <a:pt x="217" y="458"/>
                    </a:lnTo>
                    <a:lnTo>
                      <a:pt x="217" y="449"/>
                    </a:lnTo>
                    <a:lnTo>
                      <a:pt x="195" y="449"/>
                    </a:lnTo>
                    <a:lnTo>
                      <a:pt x="172" y="449"/>
                    </a:lnTo>
                    <a:lnTo>
                      <a:pt x="151" y="449"/>
                    </a:lnTo>
                    <a:lnTo>
                      <a:pt x="129" y="449"/>
                    </a:lnTo>
                    <a:lnTo>
                      <a:pt x="129" y="459"/>
                    </a:lnTo>
                    <a:lnTo>
                      <a:pt x="130" y="468"/>
                    </a:lnTo>
                    <a:lnTo>
                      <a:pt x="129" y="472"/>
                    </a:lnTo>
                    <a:lnTo>
                      <a:pt x="126" y="475"/>
                    </a:lnTo>
                    <a:lnTo>
                      <a:pt x="123" y="477"/>
                    </a:lnTo>
                    <a:lnTo>
                      <a:pt x="117" y="478"/>
                    </a:lnTo>
                    <a:lnTo>
                      <a:pt x="117" y="487"/>
                    </a:lnTo>
                    <a:lnTo>
                      <a:pt x="117" y="496"/>
                    </a:lnTo>
                    <a:lnTo>
                      <a:pt x="109" y="496"/>
                    </a:lnTo>
                    <a:lnTo>
                      <a:pt x="100" y="496"/>
                    </a:lnTo>
                    <a:lnTo>
                      <a:pt x="100" y="509"/>
                    </a:lnTo>
                    <a:lnTo>
                      <a:pt x="100" y="523"/>
                    </a:lnTo>
                    <a:lnTo>
                      <a:pt x="100" y="537"/>
                    </a:lnTo>
                    <a:lnTo>
                      <a:pt x="100" y="554"/>
                    </a:lnTo>
                    <a:lnTo>
                      <a:pt x="104" y="555"/>
                    </a:lnTo>
                    <a:lnTo>
                      <a:pt x="109" y="557"/>
                    </a:lnTo>
                    <a:lnTo>
                      <a:pt x="113" y="561"/>
                    </a:lnTo>
                    <a:lnTo>
                      <a:pt x="117" y="565"/>
                    </a:lnTo>
                    <a:lnTo>
                      <a:pt x="130" y="565"/>
                    </a:lnTo>
                    <a:lnTo>
                      <a:pt x="146" y="565"/>
                    </a:lnTo>
                    <a:lnTo>
                      <a:pt x="147" y="571"/>
                    </a:lnTo>
                    <a:lnTo>
                      <a:pt x="150" y="578"/>
                    </a:lnTo>
                    <a:lnTo>
                      <a:pt x="154" y="586"/>
                    </a:lnTo>
                    <a:lnTo>
                      <a:pt x="158" y="594"/>
                    </a:lnTo>
                    <a:lnTo>
                      <a:pt x="141" y="594"/>
                    </a:lnTo>
                    <a:lnTo>
                      <a:pt x="127" y="594"/>
                    </a:lnTo>
                    <a:lnTo>
                      <a:pt x="113" y="594"/>
                    </a:lnTo>
                    <a:lnTo>
                      <a:pt x="100" y="594"/>
                    </a:lnTo>
                    <a:lnTo>
                      <a:pt x="95" y="599"/>
                    </a:lnTo>
                    <a:lnTo>
                      <a:pt x="92" y="603"/>
                    </a:lnTo>
                    <a:lnTo>
                      <a:pt x="89" y="607"/>
                    </a:lnTo>
                    <a:lnTo>
                      <a:pt x="88" y="6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93" name="Freeform 1433"/>
              <p:cNvSpPr>
                <a:spLocks/>
              </p:cNvSpPr>
              <p:nvPr/>
            </p:nvSpPr>
            <p:spPr bwMode="auto">
              <a:xfrm>
                <a:off x="1263" y="3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6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94" name="Freeform 1434"/>
              <p:cNvSpPr>
                <a:spLocks/>
              </p:cNvSpPr>
              <p:nvPr/>
            </p:nvSpPr>
            <p:spPr bwMode="auto">
              <a:xfrm>
                <a:off x="1283" y="386"/>
                <a:ext cx="1" cy="1"/>
              </a:xfrm>
              <a:custGeom>
                <a:avLst/>
                <a:gdLst/>
                <a:ahLst/>
                <a:cxnLst>
                  <a:cxn ang="0">
                    <a:pos x="17" y="47"/>
                  </a:cxn>
                  <a:cxn ang="0">
                    <a:pos x="17" y="38"/>
                  </a:cxn>
                  <a:cxn ang="0">
                    <a:pos x="17" y="29"/>
                  </a:cxn>
                  <a:cxn ang="0">
                    <a:pos x="13" y="25"/>
                  </a:cxn>
                  <a:cxn ang="0">
                    <a:pos x="9" y="21"/>
                  </a:cxn>
                  <a:cxn ang="0">
                    <a:pos x="4" y="19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7" y="18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30" y="0"/>
                  </a:cxn>
                  <a:cxn ang="0">
                    <a:pos x="46" y="0"/>
                  </a:cxn>
                  <a:cxn ang="0">
                    <a:pos x="46" y="13"/>
                  </a:cxn>
                  <a:cxn ang="0">
                    <a:pos x="46" y="29"/>
                  </a:cxn>
                  <a:cxn ang="0">
                    <a:pos x="38" y="29"/>
                  </a:cxn>
                  <a:cxn ang="0">
                    <a:pos x="29" y="29"/>
                  </a:cxn>
                  <a:cxn ang="0">
                    <a:pos x="25" y="34"/>
                  </a:cxn>
                  <a:cxn ang="0">
                    <a:pos x="21" y="38"/>
                  </a:cxn>
                  <a:cxn ang="0">
                    <a:pos x="18" y="42"/>
                  </a:cxn>
                  <a:cxn ang="0">
                    <a:pos x="17" y="47"/>
                  </a:cxn>
                </a:cxnLst>
                <a:rect l="0" t="0" r="r" b="b"/>
                <a:pathLst>
                  <a:path w="46" h="47">
                    <a:moveTo>
                      <a:pt x="17" y="47"/>
                    </a:moveTo>
                    <a:lnTo>
                      <a:pt x="17" y="38"/>
                    </a:lnTo>
                    <a:lnTo>
                      <a:pt x="17" y="29"/>
                    </a:lnTo>
                    <a:lnTo>
                      <a:pt x="13" y="25"/>
                    </a:lnTo>
                    <a:lnTo>
                      <a:pt x="9" y="21"/>
                    </a:lnTo>
                    <a:lnTo>
                      <a:pt x="4" y="1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7" y="18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30" y="0"/>
                    </a:lnTo>
                    <a:lnTo>
                      <a:pt x="46" y="0"/>
                    </a:lnTo>
                    <a:lnTo>
                      <a:pt x="46" y="13"/>
                    </a:lnTo>
                    <a:lnTo>
                      <a:pt x="46" y="29"/>
                    </a:lnTo>
                    <a:lnTo>
                      <a:pt x="38" y="29"/>
                    </a:lnTo>
                    <a:lnTo>
                      <a:pt x="29" y="29"/>
                    </a:lnTo>
                    <a:lnTo>
                      <a:pt x="25" y="34"/>
                    </a:lnTo>
                    <a:lnTo>
                      <a:pt x="21" y="38"/>
                    </a:lnTo>
                    <a:lnTo>
                      <a:pt x="18" y="42"/>
                    </a:lnTo>
                    <a:lnTo>
                      <a:pt x="17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95" name="Freeform 1435"/>
              <p:cNvSpPr>
                <a:spLocks/>
              </p:cNvSpPr>
              <p:nvPr/>
            </p:nvSpPr>
            <p:spPr bwMode="auto">
              <a:xfrm>
                <a:off x="1255" y="373"/>
                <a:ext cx="16" cy="13"/>
              </a:xfrm>
              <a:custGeom>
                <a:avLst/>
                <a:gdLst/>
                <a:ahLst/>
                <a:cxnLst>
                  <a:cxn ang="0">
                    <a:pos x="59" y="513"/>
                  </a:cxn>
                  <a:cxn ang="0">
                    <a:pos x="89" y="442"/>
                  </a:cxn>
                  <a:cxn ang="0">
                    <a:pos x="117" y="397"/>
                  </a:cxn>
                  <a:cxn ang="0">
                    <a:pos x="117" y="336"/>
                  </a:cxn>
                  <a:cxn ang="0">
                    <a:pos x="98" y="224"/>
                  </a:cxn>
                  <a:cxn ang="0">
                    <a:pos x="71" y="170"/>
                  </a:cxn>
                  <a:cxn ang="0">
                    <a:pos x="42" y="134"/>
                  </a:cxn>
                  <a:cxn ang="0">
                    <a:pos x="12" y="97"/>
                  </a:cxn>
                  <a:cxn ang="0">
                    <a:pos x="71" y="146"/>
                  </a:cxn>
                  <a:cxn ang="0">
                    <a:pos x="113" y="106"/>
                  </a:cxn>
                  <a:cxn ang="0">
                    <a:pos x="117" y="76"/>
                  </a:cxn>
                  <a:cxn ang="0">
                    <a:pos x="132" y="47"/>
                  </a:cxn>
                  <a:cxn ang="0">
                    <a:pos x="69" y="59"/>
                  </a:cxn>
                  <a:cxn ang="0">
                    <a:pos x="52" y="17"/>
                  </a:cxn>
                  <a:cxn ang="0">
                    <a:pos x="158" y="0"/>
                  </a:cxn>
                  <a:cxn ang="0">
                    <a:pos x="198" y="30"/>
                  </a:cxn>
                  <a:cxn ang="0">
                    <a:pos x="246" y="76"/>
                  </a:cxn>
                  <a:cxn ang="0">
                    <a:pos x="293" y="130"/>
                  </a:cxn>
                  <a:cxn ang="0">
                    <a:pos x="321" y="190"/>
                  </a:cxn>
                  <a:cxn ang="0">
                    <a:pos x="343" y="233"/>
                  </a:cxn>
                  <a:cxn ang="0">
                    <a:pos x="334" y="150"/>
                  </a:cxn>
                  <a:cxn ang="0">
                    <a:pos x="313" y="105"/>
                  </a:cxn>
                  <a:cxn ang="0">
                    <a:pos x="293" y="47"/>
                  </a:cxn>
                  <a:cxn ang="0">
                    <a:pos x="301" y="47"/>
                  </a:cxn>
                  <a:cxn ang="0">
                    <a:pos x="410" y="30"/>
                  </a:cxn>
                  <a:cxn ang="0">
                    <a:pos x="353" y="55"/>
                  </a:cxn>
                  <a:cxn ang="0">
                    <a:pos x="416" y="60"/>
                  </a:cxn>
                  <a:cxn ang="0">
                    <a:pos x="492" y="47"/>
                  </a:cxn>
                  <a:cxn ang="0">
                    <a:pos x="567" y="47"/>
                  </a:cxn>
                  <a:cxn ang="0">
                    <a:pos x="605" y="117"/>
                  </a:cxn>
                  <a:cxn ang="0">
                    <a:pos x="596" y="298"/>
                  </a:cxn>
                  <a:cxn ang="0">
                    <a:pos x="591" y="366"/>
                  </a:cxn>
                  <a:cxn ang="0">
                    <a:pos x="567" y="408"/>
                  </a:cxn>
                  <a:cxn ang="0">
                    <a:pos x="485" y="408"/>
                  </a:cxn>
                  <a:cxn ang="0">
                    <a:pos x="413" y="400"/>
                  </a:cxn>
                  <a:cxn ang="0">
                    <a:pos x="405" y="437"/>
                  </a:cxn>
                  <a:cxn ang="0">
                    <a:pos x="420" y="467"/>
                  </a:cxn>
                  <a:cxn ang="0">
                    <a:pos x="392" y="475"/>
                  </a:cxn>
                  <a:cxn ang="0">
                    <a:pos x="439" y="495"/>
                  </a:cxn>
                  <a:cxn ang="0">
                    <a:pos x="517" y="466"/>
                  </a:cxn>
                  <a:cxn ang="0">
                    <a:pos x="563" y="457"/>
                  </a:cxn>
                  <a:cxn ang="0">
                    <a:pos x="525" y="483"/>
                  </a:cxn>
                  <a:cxn ang="0">
                    <a:pos x="527" y="495"/>
                  </a:cxn>
                  <a:cxn ang="0">
                    <a:pos x="467" y="541"/>
                  </a:cxn>
                  <a:cxn ang="0">
                    <a:pos x="414" y="551"/>
                  </a:cxn>
                  <a:cxn ang="0">
                    <a:pos x="352" y="533"/>
                  </a:cxn>
                  <a:cxn ang="0">
                    <a:pos x="328" y="485"/>
                  </a:cxn>
                  <a:cxn ang="0">
                    <a:pos x="352" y="442"/>
                  </a:cxn>
                  <a:cxn ang="0">
                    <a:pos x="352" y="309"/>
                  </a:cxn>
                  <a:cxn ang="0">
                    <a:pos x="333" y="398"/>
                  </a:cxn>
                  <a:cxn ang="0">
                    <a:pos x="282" y="426"/>
                  </a:cxn>
                  <a:cxn ang="0">
                    <a:pos x="196" y="409"/>
                  </a:cxn>
                  <a:cxn ang="0">
                    <a:pos x="146" y="408"/>
                  </a:cxn>
                  <a:cxn ang="0">
                    <a:pos x="117" y="467"/>
                  </a:cxn>
                  <a:cxn ang="0">
                    <a:pos x="158" y="495"/>
                  </a:cxn>
                  <a:cxn ang="0">
                    <a:pos x="205" y="490"/>
                  </a:cxn>
                  <a:cxn ang="0">
                    <a:pos x="246" y="513"/>
                  </a:cxn>
                  <a:cxn ang="0">
                    <a:pos x="284" y="484"/>
                  </a:cxn>
                  <a:cxn ang="0">
                    <a:pos x="264" y="542"/>
                  </a:cxn>
                  <a:cxn ang="0">
                    <a:pos x="186" y="553"/>
                  </a:cxn>
                </a:cxnLst>
                <a:rect l="0" t="0" r="r" b="b"/>
                <a:pathLst>
                  <a:path w="614" h="554">
                    <a:moveTo>
                      <a:pt x="100" y="553"/>
                    </a:moveTo>
                    <a:lnTo>
                      <a:pt x="92" y="545"/>
                    </a:lnTo>
                    <a:lnTo>
                      <a:pt x="88" y="542"/>
                    </a:lnTo>
                    <a:lnTo>
                      <a:pt x="88" y="533"/>
                    </a:lnTo>
                    <a:lnTo>
                      <a:pt x="88" y="524"/>
                    </a:lnTo>
                    <a:lnTo>
                      <a:pt x="80" y="520"/>
                    </a:lnTo>
                    <a:lnTo>
                      <a:pt x="72" y="516"/>
                    </a:lnTo>
                    <a:lnTo>
                      <a:pt x="65" y="514"/>
                    </a:lnTo>
                    <a:lnTo>
                      <a:pt x="59" y="513"/>
                    </a:lnTo>
                    <a:lnTo>
                      <a:pt x="59" y="500"/>
                    </a:lnTo>
                    <a:lnTo>
                      <a:pt x="59" y="487"/>
                    </a:lnTo>
                    <a:lnTo>
                      <a:pt x="59" y="476"/>
                    </a:lnTo>
                    <a:lnTo>
                      <a:pt x="59" y="466"/>
                    </a:lnTo>
                    <a:lnTo>
                      <a:pt x="72" y="466"/>
                    </a:lnTo>
                    <a:lnTo>
                      <a:pt x="88" y="466"/>
                    </a:lnTo>
                    <a:lnTo>
                      <a:pt x="88" y="454"/>
                    </a:lnTo>
                    <a:lnTo>
                      <a:pt x="88" y="445"/>
                    </a:lnTo>
                    <a:lnTo>
                      <a:pt x="89" y="442"/>
                    </a:lnTo>
                    <a:lnTo>
                      <a:pt x="91" y="439"/>
                    </a:lnTo>
                    <a:lnTo>
                      <a:pt x="94" y="438"/>
                    </a:lnTo>
                    <a:lnTo>
                      <a:pt x="100" y="437"/>
                    </a:lnTo>
                    <a:lnTo>
                      <a:pt x="100" y="425"/>
                    </a:lnTo>
                    <a:lnTo>
                      <a:pt x="100" y="415"/>
                    </a:lnTo>
                    <a:lnTo>
                      <a:pt x="100" y="405"/>
                    </a:lnTo>
                    <a:lnTo>
                      <a:pt x="100" y="397"/>
                    </a:lnTo>
                    <a:lnTo>
                      <a:pt x="109" y="397"/>
                    </a:lnTo>
                    <a:lnTo>
                      <a:pt x="117" y="397"/>
                    </a:lnTo>
                    <a:lnTo>
                      <a:pt x="117" y="388"/>
                    </a:lnTo>
                    <a:lnTo>
                      <a:pt x="117" y="378"/>
                    </a:lnTo>
                    <a:lnTo>
                      <a:pt x="113" y="374"/>
                    </a:lnTo>
                    <a:lnTo>
                      <a:pt x="109" y="370"/>
                    </a:lnTo>
                    <a:lnTo>
                      <a:pt x="104" y="368"/>
                    </a:lnTo>
                    <a:lnTo>
                      <a:pt x="100" y="367"/>
                    </a:lnTo>
                    <a:lnTo>
                      <a:pt x="109" y="367"/>
                    </a:lnTo>
                    <a:lnTo>
                      <a:pt x="117" y="367"/>
                    </a:lnTo>
                    <a:lnTo>
                      <a:pt x="117" y="336"/>
                    </a:lnTo>
                    <a:lnTo>
                      <a:pt x="117" y="306"/>
                    </a:lnTo>
                    <a:lnTo>
                      <a:pt x="117" y="278"/>
                    </a:lnTo>
                    <a:lnTo>
                      <a:pt x="117" y="250"/>
                    </a:lnTo>
                    <a:lnTo>
                      <a:pt x="109" y="250"/>
                    </a:lnTo>
                    <a:lnTo>
                      <a:pt x="100" y="250"/>
                    </a:lnTo>
                    <a:lnTo>
                      <a:pt x="101" y="241"/>
                    </a:lnTo>
                    <a:lnTo>
                      <a:pt x="101" y="232"/>
                    </a:lnTo>
                    <a:lnTo>
                      <a:pt x="100" y="228"/>
                    </a:lnTo>
                    <a:lnTo>
                      <a:pt x="98" y="224"/>
                    </a:lnTo>
                    <a:lnTo>
                      <a:pt x="94" y="222"/>
                    </a:lnTo>
                    <a:lnTo>
                      <a:pt x="88" y="221"/>
                    </a:lnTo>
                    <a:lnTo>
                      <a:pt x="88" y="205"/>
                    </a:lnTo>
                    <a:lnTo>
                      <a:pt x="88" y="192"/>
                    </a:lnTo>
                    <a:lnTo>
                      <a:pt x="80" y="192"/>
                    </a:lnTo>
                    <a:lnTo>
                      <a:pt x="71" y="192"/>
                    </a:lnTo>
                    <a:lnTo>
                      <a:pt x="72" y="183"/>
                    </a:lnTo>
                    <a:lnTo>
                      <a:pt x="72" y="174"/>
                    </a:lnTo>
                    <a:lnTo>
                      <a:pt x="71" y="170"/>
                    </a:lnTo>
                    <a:lnTo>
                      <a:pt x="68" y="166"/>
                    </a:lnTo>
                    <a:lnTo>
                      <a:pt x="65" y="164"/>
                    </a:lnTo>
                    <a:lnTo>
                      <a:pt x="59" y="163"/>
                    </a:lnTo>
                    <a:lnTo>
                      <a:pt x="59" y="155"/>
                    </a:lnTo>
                    <a:lnTo>
                      <a:pt x="59" y="146"/>
                    </a:lnTo>
                    <a:lnTo>
                      <a:pt x="55" y="142"/>
                    </a:lnTo>
                    <a:lnTo>
                      <a:pt x="51" y="138"/>
                    </a:lnTo>
                    <a:lnTo>
                      <a:pt x="46" y="135"/>
                    </a:lnTo>
                    <a:lnTo>
                      <a:pt x="42" y="134"/>
                    </a:lnTo>
                    <a:lnTo>
                      <a:pt x="24" y="134"/>
                    </a:lnTo>
                    <a:lnTo>
                      <a:pt x="12" y="134"/>
                    </a:lnTo>
                    <a:lnTo>
                      <a:pt x="8" y="126"/>
                    </a:lnTo>
                    <a:lnTo>
                      <a:pt x="4" y="118"/>
                    </a:lnTo>
                    <a:lnTo>
                      <a:pt x="1" y="111"/>
                    </a:lnTo>
                    <a:lnTo>
                      <a:pt x="0" y="105"/>
                    </a:lnTo>
                    <a:lnTo>
                      <a:pt x="4" y="105"/>
                    </a:lnTo>
                    <a:lnTo>
                      <a:pt x="12" y="105"/>
                    </a:lnTo>
                    <a:lnTo>
                      <a:pt x="12" y="97"/>
                    </a:lnTo>
                    <a:lnTo>
                      <a:pt x="12" y="88"/>
                    </a:lnTo>
                    <a:lnTo>
                      <a:pt x="24" y="88"/>
                    </a:lnTo>
                    <a:lnTo>
                      <a:pt x="42" y="88"/>
                    </a:lnTo>
                    <a:lnTo>
                      <a:pt x="42" y="100"/>
                    </a:lnTo>
                    <a:lnTo>
                      <a:pt x="42" y="117"/>
                    </a:lnTo>
                    <a:lnTo>
                      <a:pt x="54" y="117"/>
                    </a:lnTo>
                    <a:lnTo>
                      <a:pt x="71" y="117"/>
                    </a:lnTo>
                    <a:lnTo>
                      <a:pt x="71" y="129"/>
                    </a:lnTo>
                    <a:lnTo>
                      <a:pt x="71" y="146"/>
                    </a:lnTo>
                    <a:lnTo>
                      <a:pt x="76" y="142"/>
                    </a:lnTo>
                    <a:lnTo>
                      <a:pt x="83" y="138"/>
                    </a:lnTo>
                    <a:lnTo>
                      <a:pt x="91" y="135"/>
                    </a:lnTo>
                    <a:lnTo>
                      <a:pt x="100" y="134"/>
                    </a:lnTo>
                    <a:lnTo>
                      <a:pt x="100" y="126"/>
                    </a:lnTo>
                    <a:lnTo>
                      <a:pt x="100" y="117"/>
                    </a:lnTo>
                    <a:lnTo>
                      <a:pt x="104" y="113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17" y="105"/>
                    </a:lnTo>
                    <a:lnTo>
                      <a:pt x="130" y="105"/>
                    </a:lnTo>
                    <a:lnTo>
                      <a:pt x="146" y="105"/>
                    </a:lnTo>
                    <a:lnTo>
                      <a:pt x="146" y="97"/>
                    </a:lnTo>
                    <a:lnTo>
                      <a:pt x="146" y="88"/>
                    </a:lnTo>
                    <a:lnTo>
                      <a:pt x="138" y="84"/>
                    </a:lnTo>
                    <a:lnTo>
                      <a:pt x="130" y="80"/>
                    </a:lnTo>
                    <a:lnTo>
                      <a:pt x="123" y="77"/>
                    </a:lnTo>
                    <a:lnTo>
                      <a:pt x="117" y="76"/>
                    </a:lnTo>
                    <a:lnTo>
                      <a:pt x="117" y="68"/>
                    </a:lnTo>
                    <a:lnTo>
                      <a:pt x="117" y="59"/>
                    </a:lnTo>
                    <a:lnTo>
                      <a:pt x="127" y="59"/>
                    </a:lnTo>
                    <a:lnTo>
                      <a:pt x="136" y="60"/>
                    </a:lnTo>
                    <a:lnTo>
                      <a:pt x="140" y="59"/>
                    </a:lnTo>
                    <a:lnTo>
                      <a:pt x="144" y="56"/>
                    </a:lnTo>
                    <a:lnTo>
                      <a:pt x="146" y="53"/>
                    </a:lnTo>
                    <a:lnTo>
                      <a:pt x="146" y="47"/>
                    </a:lnTo>
                    <a:lnTo>
                      <a:pt x="132" y="47"/>
                    </a:lnTo>
                    <a:lnTo>
                      <a:pt x="117" y="47"/>
                    </a:lnTo>
                    <a:lnTo>
                      <a:pt x="110" y="48"/>
                    </a:lnTo>
                    <a:lnTo>
                      <a:pt x="105" y="50"/>
                    </a:lnTo>
                    <a:lnTo>
                      <a:pt x="103" y="51"/>
                    </a:lnTo>
                    <a:lnTo>
                      <a:pt x="101" y="53"/>
                    </a:lnTo>
                    <a:lnTo>
                      <a:pt x="100" y="56"/>
                    </a:lnTo>
                    <a:lnTo>
                      <a:pt x="100" y="59"/>
                    </a:lnTo>
                    <a:lnTo>
                      <a:pt x="84" y="59"/>
                    </a:lnTo>
                    <a:lnTo>
                      <a:pt x="69" y="59"/>
                    </a:lnTo>
                    <a:lnTo>
                      <a:pt x="55" y="59"/>
                    </a:lnTo>
                    <a:lnTo>
                      <a:pt x="42" y="59"/>
                    </a:lnTo>
                    <a:lnTo>
                      <a:pt x="33" y="51"/>
                    </a:lnTo>
                    <a:lnTo>
                      <a:pt x="29" y="47"/>
                    </a:lnTo>
                    <a:lnTo>
                      <a:pt x="30" y="39"/>
                    </a:lnTo>
                    <a:lnTo>
                      <a:pt x="33" y="31"/>
                    </a:lnTo>
                    <a:lnTo>
                      <a:pt x="38" y="24"/>
                    </a:lnTo>
                    <a:lnTo>
                      <a:pt x="42" y="17"/>
                    </a:lnTo>
                    <a:lnTo>
                      <a:pt x="52" y="17"/>
                    </a:lnTo>
                    <a:lnTo>
                      <a:pt x="63" y="17"/>
                    </a:lnTo>
                    <a:lnTo>
                      <a:pt x="75" y="17"/>
                    </a:lnTo>
                    <a:lnTo>
                      <a:pt x="88" y="17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106" y="0"/>
                    </a:lnTo>
                    <a:lnTo>
                      <a:pt x="123" y="0"/>
                    </a:lnTo>
                    <a:lnTo>
                      <a:pt x="141" y="0"/>
                    </a:lnTo>
                    <a:lnTo>
                      <a:pt x="158" y="0"/>
                    </a:lnTo>
                    <a:lnTo>
                      <a:pt x="158" y="9"/>
                    </a:lnTo>
                    <a:lnTo>
                      <a:pt x="158" y="17"/>
                    </a:lnTo>
                    <a:lnTo>
                      <a:pt x="170" y="17"/>
                    </a:lnTo>
                    <a:lnTo>
                      <a:pt x="179" y="17"/>
                    </a:lnTo>
                    <a:lnTo>
                      <a:pt x="182" y="18"/>
                    </a:lnTo>
                    <a:lnTo>
                      <a:pt x="185" y="20"/>
                    </a:lnTo>
                    <a:lnTo>
                      <a:pt x="188" y="24"/>
                    </a:lnTo>
                    <a:lnTo>
                      <a:pt x="188" y="30"/>
                    </a:lnTo>
                    <a:lnTo>
                      <a:pt x="198" y="30"/>
                    </a:lnTo>
                    <a:lnTo>
                      <a:pt x="209" y="30"/>
                    </a:lnTo>
                    <a:lnTo>
                      <a:pt x="221" y="30"/>
                    </a:lnTo>
                    <a:lnTo>
                      <a:pt x="235" y="30"/>
                    </a:lnTo>
                    <a:lnTo>
                      <a:pt x="235" y="34"/>
                    </a:lnTo>
                    <a:lnTo>
                      <a:pt x="238" y="39"/>
                    </a:lnTo>
                    <a:lnTo>
                      <a:pt x="242" y="43"/>
                    </a:lnTo>
                    <a:lnTo>
                      <a:pt x="246" y="47"/>
                    </a:lnTo>
                    <a:lnTo>
                      <a:pt x="246" y="60"/>
                    </a:lnTo>
                    <a:lnTo>
                      <a:pt x="246" y="76"/>
                    </a:lnTo>
                    <a:lnTo>
                      <a:pt x="258" y="76"/>
                    </a:lnTo>
                    <a:lnTo>
                      <a:pt x="275" y="76"/>
                    </a:lnTo>
                    <a:lnTo>
                      <a:pt x="275" y="89"/>
                    </a:lnTo>
                    <a:lnTo>
                      <a:pt x="275" y="105"/>
                    </a:lnTo>
                    <a:lnTo>
                      <a:pt x="284" y="105"/>
                    </a:lnTo>
                    <a:lnTo>
                      <a:pt x="293" y="105"/>
                    </a:lnTo>
                    <a:lnTo>
                      <a:pt x="292" y="117"/>
                    </a:lnTo>
                    <a:lnTo>
                      <a:pt x="292" y="126"/>
                    </a:lnTo>
                    <a:lnTo>
                      <a:pt x="293" y="130"/>
                    </a:lnTo>
                    <a:lnTo>
                      <a:pt x="295" y="132"/>
                    </a:lnTo>
                    <a:lnTo>
                      <a:pt x="299" y="134"/>
                    </a:lnTo>
                    <a:lnTo>
                      <a:pt x="304" y="134"/>
                    </a:lnTo>
                    <a:lnTo>
                      <a:pt x="304" y="147"/>
                    </a:lnTo>
                    <a:lnTo>
                      <a:pt x="304" y="163"/>
                    </a:lnTo>
                    <a:lnTo>
                      <a:pt x="313" y="163"/>
                    </a:lnTo>
                    <a:lnTo>
                      <a:pt x="322" y="163"/>
                    </a:lnTo>
                    <a:lnTo>
                      <a:pt x="321" y="177"/>
                    </a:lnTo>
                    <a:lnTo>
                      <a:pt x="321" y="190"/>
                    </a:lnTo>
                    <a:lnTo>
                      <a:pt x="322" y="196"/>
                    </a:lnTo>
                    <a:lnTo>
                      <a:pt x="324" y="200"/>
                    </a:lnTo>
                    <a:lnTo>
                      <a:pt x="326" y="202"/>
                    </a:lnTo>
                    <a:lnTo>
                      <a:pt x="328" y="203"/>
                    </a:lnTo>
                    <a:lnTo>
                      <a:pt x="330" y="204"/>
                    </a:lnTo>
                    <a:lnTo>
                      <a:pt x="333" y="204"/>
                    </a:lnTo>
                    <a:lnTo>
                      <a:pt x="333" y="216"/>
                    </a:lnTo>
                    <a:lnTo>
                      <a:pt x="333" y="233"/>
                    </a:lnTo>
                    <a:lnTo>
                      <a:pt x="343" y="233"/>
                    </a:lnTo>
                    <a:lnTo>
                      <a:pt x="352" y="233"/>
                    </a:lnTo>
                    <a:lnTo>
                      <a:pt x="352" y="217"/>
                    </a:lnTo>
                    <a:lnTo>
                      <a:pt x="352" y="202"/>
                    </a:lnTo>
                    <a:lnTo>
                      <a:pt x="352" y="188"/>
                    </a:lnTo>
                    <a:lnTo>
                      <a:pt x="352" y="175"/>
                    </a:lnTo>
                    <a:lnTo>
                      <a:pt x="343" y="175"/>
                    </a:lnTo>
                    <a:lnTo>
                      <a:pt x="333" y="175"/>
                    </a:lnTo>
                    <a:lnTo>
                      <a:pt x="334" y="164"/>
                    </a:lnTo>
                    <a:lnTo>
                      <a:pt x="334" y="150"/>
                    </a:lnTo>
                    <a:lnTo>
                      <a:pt x="333" y="144"/>
                    </a:lnTo>
                    <a:lnTo>
                      <a:pt x="331" y="139"/>
                    </a:lnTo>
                    <a:lnTo>
                      <a:pt x="329" y="137"/>
                    </a:lnTo>
                    <a:lnTo>
                      <a:pt x="327" y="136"/>
                    </a:lnTo>
                    <a:lnTo>
                      <a:pt x="325" y="135"/>
                    </a:lnTo>
                    <a:lnTo>
                      <a:pt x="322" y="134"/>
                    </a:lnTo>
                    <a:lnTo>
                      <a:pt x="322" y="118"/>
                    </a:lnTo>
                    <a:lnTo>
                      <a:pt x="322" y="105"/>
                    </a:lnTo>
                    <a:lnTo>
                      <a:pt x="313" y="105"/>
                    </a:lnTo>
                    <a:lnTo>
                      <a:pt x="304" y="105"/>
                    </a:lnTo>
                    <a:lnTo>
                      <a:pt x="305" y="96"/>
                    </a:lnTo>
                    <a:lnTo>
                      <a:pt x="305" y="86"/>
                    </a:lnTo>
                    <a:lnTo>
                      <a:pt x="304" y="83"/>
                    </a:lnTo>
                    <a:lnTo>
                      <a:pt x="302" y="79"/>
                    </a:lnTo>
                    <a:lnTo>
                      <a:pt x="298" y="77"/>
                    </a:lnTo>
                    <a:lnTo>
                      <a:pt x="293" y="76"/>
                    </a:lnTo>
                    <a:lnTo>
                      <a:pt x="293" y="60"/>
                    </a:lnTo>
                    <a:lnTo>
                      <a:pt x="293" y="47"/>
                    </a:lnTo>
                    <a:lnTo>
                      <a:pt x="284" y="47"/>
                    </a:lnTo>
                    <a:lnTo>
                      <a:pt x="275" y="47"/>
                    </a:lnTo>
                    <a:lnTo>
                      <a:pt x="275" y="31"/>
                    </a:lnTo>
                    <a:lnTo>
                      <a:pt x="275" y="17"/>
                    </a:lnTo>
                    <a:lnTo>
                      <a:pt x="284" y="17"/>
                    </a:lnTo>
                    <a:lnTo>
                      <a:pt x="293" y="17"/>
                    </a:lnTo>
                    <a:lnTo>
                      <a:pt x="293" y="31"/>
                    </a:lnTo>
                    <a:lnTo>
                      <a:pt x="293" y="47"/>
                    </a:lnTo>
                    <a:lnTo>
                      <a:pt x="301" y="47"/>
                    </a:lnTo>
                    <a:lnTo>
                      <a:pt x="311" y="47"/>
                    </a:lnTo>
                    <a:lnTo>
                      <a:pt x="321" y="47"/>
                    </a:lnTo>
                    <a:lnTo>
                      <a:pt x="333" y="47"/>
                    </a:lnTo>
                    <a:lnTo>
                      <a:pt x="333" y="39"/>
                    </a:lnTo>
                    <a:lnTo>
                      <a:pt x="333" y="30"/>
                    </a:lnTo>
                    <a:lnTo>
                      <a:pt x="352" y="30"/>
                    </a:lnTo>
                    <a:lnTo>
                      <a:pt x="370" y="30"/>
                    </a:lnTo>
                    <a:lnTo>
                      <a:pt x="389" y="30"/>
                    </a:lnTo>
                    <a:lnTo>
                      <a:pt x="410" y="30"/>
                    </a:lnTo>
                    <a:lnTo>
                      <a:pt x="410" y="39"/>
                    </a:lnTo>
                    <a:lnTo>
                      <a:pt x="410" y="47"/>
                    </a:lnTo>
                    <a:lnTo>
                      <a:pt x="397" y="47"/>
                    </a:lnTo>
                    <a:lnTo>
                      <a:pt x="384" y="47"/>
                    </a:lnTo>
                    <a:lnTo>
                      <a:pt x="373" y="47"/>
                    </a:lnTo>
                    <a:lnTo>
                      <a:pt x="363" y="47"/>
                    </a:lnTo>
                    <a:lnTo>
                      <a:pt x="359" y="48"/>
                    </a:lnTo>
                    <a:lnTo>
                      <a:pt x="355" y="51"/>
                    </a:lnTo>
                    <a:lnTo>
                      <a:pt x="353" y="55"/>
                    </a:lnTo>
                    <a:lnTo>
                      <a:pt x="352" y="59"/>
                    </a:lnTo>
                    <a:lnTo>
                      <a:pt x="352" y="68"/>
                    </a:lnTo>
                    <a:lnTo>
                      <a:pt x="352" y="76"/>
                    </a:lnTo>
                    <a:lnTo>
                      <a:pt x="364" y="76"/>
                    </a:lnTo>
                    <a:lnTo>
                      <a:pt x="381" y="76"/>
                    </a:lnTo>
                    <a:lnTo>
                      <a:pt x="381" y="68"/>
                    </a:lnTo>
                    <a:lnTo>
                      <a:pt x="381" y="59"/>
                    </a:lnTo>
                    <a:lnTo>
                      <a:pt x="397" y="59"/>
                    </a:lnTo>
                    <a:lnTo>
                      <a:pt x="416" y="60"/>
                    </a:lnTo>
                    <a:lnTo>
                      <a:pt x="425" y="59"/>
                    </a:lnTo>
                    <a:lnTo>
                      <a:pt x="432" y="56"/>
                    </a:lnTo>
                    <a:lnTo>
                      <a:pt x="435" y="55"/>
                    </a:lnTo>
                    <a:lnTo>
                      <a:pt x="437" y="53"/>
                    </a:lnTo>
                    <a:lnTo>
                      <a:pt x="438" y="50"/>
                    </a:lnTo>
                    <a:lnTo>
                      <a:pt x="439" y="47"/>
                    </a:lnTo>
                    <a:lnTo>
                      <a:pt x="456" y="47"/>
                    </a:lnTo>
                    <a:lnTo>
                      <a:pt x="474" y="47"/>
                    </a:lnTo>
                    <a:lnTo>
                      <a:pt x="492" y="47"/>
                    </a:lnTo>
                    <a:lnTo>
                      <a:pt x="509" y="47"/>
                    </a:lnTo>
                    <a:lnTo>
                      <a:pt x="509" y="39"/>
                    </a:lnTo>
                    <a:lnTo>
                      <a:pt x="509" y="30"/>
                    </a:lnTo>
                    <a:lnTo>
                      <a:pt x="522" y="30"/>
                    </a:lnTo>
                    <a:lnTo>
                      <a:pt x="536" y="30"/>
                    </a:lnTo>
                    <a:lnTo>
                      <a:pt x="551" y="30"/>
                    </a:lnTo>
                    <a:lnTo>
                      <a:pt x="567" y="30"/>
                    </a:lnTo>
                    <a:lnTo>
                      <a:pt x="567" y="39"/>
                    </a:lnTo>
                    <a:lnTo>
                      <a:pt x="567" y="47"/>
                    </a:lnTo>
                    <a:lnTo>
                      <a:pt x="573" y="48"/>
                    </a:lnTo>
                    <a:lnTo>
                      <a:pt x="580" y="51"/>
                    </a:lnTo>
                    <a:lnTo>
                      <a:pt x="588" y="55"/>
                    </a:lnTo>
                    <a:lnTo>
                      <a:pt x="596" y="59"/>
                    </a:lnTo>
                    <a:lnTo>
                      <a:pt x="596" y="72"/>
                    </a:lnTo>
                    <a:lnTo>
                      <a:pt x="596" y="86"/>
                    </a:lnTo>
                    <a:lnTo>
                      <a:pt x="596" y="101"/>
                    </a:lnTo>
                    <a:lnTo>
                      <a:pt x="596" y="117"/>
                    </a:lnTo>
                    <a:lnTo>
                      <a:pt x="605" y="117"/>
                    </a:lnTo>
                    <a:lnTo>
                      <a:pt x="614" y="117"/>
                    </a:lnTo>
                    <a:lnTo>
                      <a:pt x="614" y="152"/>
                    </a:lnTo>
                    <a:lnTo>
                      <a:pt x="614" y="187"/>
                    </a:lnTo>
                    <a:lnTo>
                      <a:pt x="614" y="224"/>
                    </a:lnTo>
                    <a:lnTo>
                      <a:pt x="614" y="262"/>
                    </a:lnTo>
                    <a:lnTo>
                      <a:pt x="605" y="262"/>
                    </a:lnTo>
                    <a:lnTo>
                      <a:pt x="596" y="262"/>
                    </a:lnTo>
                    <a:lnTo>
                      <a:pt x="596" y="280"/>
                    </a:lnTo>
                    <a:lnTo>
                      <a:pt x="596" y="298"/>
                    </a:lnTo>
                    <a:lnTo>
                      <a:pt x="596" y="317"/>
                    </a:lnTo>
                    <a:lnTo>
                      <a:pt x="596" y="338"/>
                    </a:lnTo>
                    <a:lnTo>
                      <a:pt x="588" y="338"/>
                    </a:lnTo>
                    <a:lnTo>
                      <a:pt x="585" y="338"/>
                    </a:lnTo>
                    <a:lnTo>
                      <a:pt x="584" y="349"/>
                    </a:lnTo>
                    <a:lnTo>
                      <a:pt x="584" y="359"/>
                    </a:lnTo>
                    <a:lnTo>
                      <a:pt x="585" y="362"/>
                    </a:lnTo>
                    <a:lnTo>
                      <a:pt x="587" y="364"/>
                    </a:lnTo>
                    <a:lnTo>
                      <a:pt x="591" y="366"/>
                    </a:lnTo>
                    <a:lnTo>
                      <a:pt x="596" y="367"/>
                    </a:lnTo>
                    <a:lnTo>
                      <a:pt x="596" y="379"/>
                    </a:lnTo>
                    <a:lnTo>
                      <a:pt x="596" y="397"/>
                    </a:lnTo>
                    <a:lnTo>
                      <a:pt x="592" y="398"/>
                    </a:lnTo>
                    <a:lnTo>
                      <a:pt x="588" y="400"/>
                    </a:lnTo>
                    <a:lnTo>
                      <a:pt x="586" y="404"/>
                    </a:lnTo>
                    <a:lnTo>
                      <a:pt x="585" y="408"/>
                    </a:lnTo>
                    <a:lnTo>
                      <a:pt x="576" y="408"/>
                    </a:lnTo>
                    <a:lnTo>
                      <a:pt x="567" y="408"/>
                    </a:lnTo>
                    <a:lnTo>
                      <a:pt x="567" y="417"/>
                    </a:lnTo>
                    <a:lnTo>
                      <a:pt x="567" y="426"/>
                    </a:lnTo>
                    <a:lnTo>
                      <a:pt x="551" y="426"/>
                    </a:lnTo>
                    <a:lnTo>
                      <a:pt x="538" y="426"/>
                    </a:lnTo>
                    <a:lnTo>
                      <a:pt x="538" y="417"/>
                    </a:lnTo>
                    <a:lnTo>
                      <a:pt x="538" y="408"/>
                    </a:lnTo>
                    <a:lnTo>
                      <a:pt x="521" y="408"/>
                    </a:lnTo>
                    <a:lnTo>
                      <a:pt x="504" y="408"/>
                    </a:lnTo>
                    <a:lnTo>
                      <a:pt x="485" y="408"/>
                    </a:lnTo>
                    <a:lnTo>
                      <a:pt x="468" y="408"/>
                    </a:lnTo>
                    <a:lnTo>
                      <a:pt x="468" y="400"/>
                    </a:lnTo>
                    <a:lnTo>
                      <a:pt x="468" y="397"/>
                    </a:lnTo>
                    <a:lnTo>
                      <a:pt x="455" y="397"/>
                    </a:lnTo>
                    <a:lnTo>
                      <a:pt x="442" y="397"/>
                    </a:lnTo>
                    <a:lnTo>
                      <a:pt x="431" y="397"/>
                    </a:lnTo>
                    <a:lnTo>
                      <a:pt x="421" y="397"/>
                    </a:lnTo>
                    <a:lnTo>
                      <a:pt x="417" y="398"/>
                    </a:lnTo>
                    <a:lnTo>
                      <a:pt x="413" y="400"/>
                    </a:lnTo>
                    <a:lnTo>
                      <a:pt x="411" y="404"/>
                    </a:lnTo>
                    <a:lnTo>
                      <a:pt x="410" y="408"/>
                    </a:lnTo>
                    <a:lnTo>
                      <a:pt x="410" y="417"/>
                    </a:lnTo>
                    <a:lnTo>
                      <a:pt x="410" y="426"/>
                    </a:lnTo>
                    <a:lnTo>
                      <a:pt x="405" y="427"/>
                    </a:lnTo>
                    <a:lnTo>
                      <a:pt x="401" y="429"/>
                    </a:lnTo>
                    <a:lnTo>
                      <a:pt x="397" y="433"/>
                    </a:lnTo>
                    <a:lnTo>
                      <a:pt x="392" y="437"/>
                    </a:lnTo>
                    <a:lnTo>
                      <a:pt x="405" y="437"/>
                    </a:lnTo>
                    <a:lnTo>
                      <a:pt x="421" y="437"/>
                    </a:lnTo>
                    <a:lnTo>
                      <a:pt x="421" y="446"/>
                    </a:lnTo>
                    <a:lnTo>
                      <a:pt x="421" y="455"/>
                    </a:lnTo>
                    <a:lnTo>
                      <a:pt x="426" y="456"/>
                    </a:lnTo>
                    <a:lnTo>
                      <a:pt x="430" y="458"/>
                    </a:lnTo>
                    <a:lnTo>
                      <a:pt x="434" y="462"/>
                    </a:lnTo>
                    <a:lnTo>
                      <a:pt x="439" y="466"/>
                    </a:lnTo>
                    <a:lnTo>
                      <a:pt x="429" y="467"/>
                    </a:lnTo>
                    <a:lnTo>
                      <a:pt x="420" y="467"/>
                    </a:lnTo>
                    <a:lnTo>
                      <a:pt x="416" y="466"/>
                    </a:lnTo>
                    <a:lnTo>
                      <a:pt x="412" y="464"/>
                    </a:lnTo>
                    <a:lnTo>
                      <a:pt x="410" y="460"/>
                    </a:lnTo>
                    <a:lnTo>
                      <a:pt x="410" y="455"/>
                    </a:lnTo>
                    <a:lnTo>
                      <a:pt x="393" y="455"/>
                    </a:lnTo>
                    <a:lnTo>
                      <a:pt x="381" y="455"/>
                    </a:lnTo>
                    <a:lnTo>
                      <a:pt x="384" y="458"/>
                    </a:lnTo>
                    <a:lnTo>
                      <a:pt x="392" y="466"/>
                    </a:lnTo>
                    <a:lnTo>
                      <a:pt x="392" y="475"/>
                    </a:lnTo>
                    <a:lnTo>
                      <a:pt x="392" y="484"/>
                    </a:lnTo>
                    <a:lnTo>
                      <a:pt x="407" y="483"/>
                    </a:lnTo>
                    <a:lnTo>
                      <a:pt x="422" y="483"/>
                    </a:lnTo>
                    <a:lnTo>
                      <a:pt x="429" y="484"/>
                    </a:lnTo>
                    <a:lnTo>
                      <a:pt x="434" y="486"/>
                    </a:lnTo>
                    <a:lnTo>
                      <a:pt x="436" y="488"/>
                    </a:lnTo>
                    <a:lnTo>
                      <a:pt x="437" y="490"/>
                    </a:lnTo>
                    <a:lnTo>
                      <a:pt x="438" y="492"/>
                    </a:lnTo>
                    <a:lnTo>
                      <a:pt x="439" y="495"/>
                    </a:lnTo>
                    <a:lnTo>
                      <a:pt x="448" y="495"/>
                    </a:lnTo>
                    <a:lnTo>
                      <a:pt x="457" y="495"/>
                    </a:lnTo>
                    <a:lnTo>
                      <a:pt x="467" y="495"/>
                    </a:lnTo>
                    <a:lnTo>
                      <a:pt x="479" y="495"/>
                    </a:lnTo>
                    <a:lnTo>
                      <a:pt x="479" y="479"/>
                    </a:lnTo>
                    <a:lnTo>
                      <a:pt x="479" y="466"/>
                    </a:lnTo>
                    <a:lnTo>
                      <a:pt x="495" y="467"/>
                    </a:lnTo>
                    <a:lnTo>
                      <a:pt x="510" y="467"/>
                    </a:lnTo>
                    <a:lnTo>
                      <a:pt x="517" y="466"/>
                    </a:lnTo>
                    <a:lnTo>
                      <a:pt x="522" y="464"/>
                    </a:lnTo>
                    <a:lnTo>
                      <a:pt x="524" y="462"/>
                    </a:lnTo>
                    <a:lnTo>
                      <a:pt x="525" y="460"/>
                    </a:lnTo>
                    <a:lnTo>
                      <a:pt x="526" y="458"/>
                    </a:lnTo>
                    <a:lnTo>
                      <a:pt x="527" y="455"/>
                    </a:lnTo>
                    <a:lnTo>
                      <a:pt x="540" y="454"/>
                    </a:lnTo>
                    <a:lnTo>
                      <a:pt x="554" y="454"/>
                    </a:lnTo>
                    <a:lnTo>
                      <a:pt x="559" y="455"/>
                    </a:lnTo>
                    <a:lnTo>
                      <a:pt x="563" y="457"/>
                    </a:lnTo>
                    <a:lnTo>
                      <a:pt x="565" y="459"/>
                    </a:lnTo>
                    <a:lnTo>
                      <a:pt x="566" y="461"/>
                    </a:lnTo>
                    <a:lnTo>
                      <a:pt x="567" y="463"/>
                    </a:lnTo>
                    <a:lnTo>
                      <a:pt x="567" y="466"/>
                    </a:lnTo>
                    <a:lnTo>
                      <a:pt x="551" y="466"/>
                    </a:lnTo>
                    <a:lnTo>
                      <a:pt x="538" y="466"/>
                    </a:lnTo>
                    <a:lnTo>
                      <a:pt x="538" y="475"/>
                    </a:lnTo>
                    <a:lnTo>
                      <a:pt x="538" y="484"/>
                    </a:lnTo>
                    <a:lnTo>
                      <a:pt x="525" y="483"/>
                    </a:lnTo>
                    <a:lnTo>
                      <a:pt x="512" y="483"/>
                    </a:lnTo>
                    <a:lnTo>
                      <a:pt x="506" y="484"/>
                    </a:lnTo>
                    <a:lnTo>
                      <a:pt x="502" y="486"/>
                    </a:lnTo>
                    <a:lnTo>
                      <a:pt x="500" y="488"/>
                    </a:lnTo>
                    <a:lnTo>
                      <a:pt x="499" y="490"/>
                    </a:lnTo>
                    <a:lnTo>
                      <a:pt x="498" y="492"/>
                    </a:lnTo>
                    <a:lnTo>
                      <a:pt x="498" y="495"/>
                    </a:lnTo>
                    <a:lnTo>
                      <a:pt x="510" y="495"/>
                    </a:lnTo>
                    <a:lnTo>
                      <a:pt x="527" y="495"/>
                    </a:lnTo>
                    <a:lnTo>
                      <a:pt x="527" y="508"/>
                    </a:lnTo>
                    <a:lnTo>
                      <a:pt x="527" y="524"/>
                    </a:lnTo>
                    <a:lnTo>
                      <a:pt x="514" y="524"/>
                    </a:lnTo>
                    <a:lnTo>
                      <a:pt x="501" y="524"/>
                    </a:lnTo>
                    <a:lnTo>
                      <a:pt x="490" y="524"/>
                    </a:lnTo>
                    <a:lnTo>
                      <a:pt x="479" y="524"/>
                    </a:lnTo>
                    <a:lnTo>
                      <a:pt x="479" y="533"/>
                    </a:lnTo>
                    <a:lnTo>
                      <a:pt x="479" y="542"/>
                    </a:lnTo>
                    <a:lnTo>
                      <a:pt x="467" y="541"/>
                    </a:lnTo>
                    <a:lnTo>
                      <a:pt x="458" y="541"/>
                    </a:lnTo>
                    <a:lnTo>
                      <a:pt x="455" y="542"/>
                    </a:lnTo>
                    <a:lnTo>
                      <a:pt x="452" y="544"/>
                    </a:lnTo>
                    <a:lnTo>
                      <a:pt x="451" y="548"/>
                    </a:lnTo>
                    <a:lnTo>
                      <a:pt x="450" y="553"/>
                    </a:lnTo>
                    <a:lnTo>
                      <a:pt x="439" y="554"/>
                    </a:lnTo>
                    <a:lnTo>
                      <a:pt x="426" y="554"/>
                    </a:lnTo>
                    <a:lnTo>
                      <a:pt x="419" y="553"/>
                    </a:lnTo>
                    <a:lnTo>
                      <a:pt x="414" y="551"/>
                    </a:lnTo>
                    <a:lnTo>
                      <a:pt x="412" y="549"/>
                    </a:lnTo>
                    <a:lnTo>
                      <a:pt x="411" y="547"/>
                    </a:lnTo>
                    <a:lnTo>
                      <a:pt x="410" y="545"/>
                    </a:lnTo>
                    <a:lnTo>
                      <a:pt x="410" y="542"/>
                    </a:lnTo>
                    <a:lnTo>
                      <a:pt x="393" y="542"/>
                    </a:lnTo>
                    <a:lnTo>
                      <a:pt x="378" y="542"/>
                    </a:lnTo>
                    <a:lnTo>
                      <a:pt x="365" y="542"/>
                    </a:lnTo>
                    <a:lnTo>
                      <a:pt x="352" y="542"/>
                    </a:lnTo>
                    <a:lnTo>
                      <a:pt x="352" y="533"/>
                    </a:lnTo>
                    <a:lnTo>
                      <a:pt x="352" y="524"/>
                    </a:lnTo>
                    <a:lnTo>
                      <a:pt x="334" y="524"/>
                    </a:lnTo>
                    <a:lnTo>
                      <a:pt x="322" y="524"/>
                    </a:lnTo>
                    <a:lnTo>
                      <a:pt x="321" y="511"/>
                    </a:lnTo>
                    <a:lnTo>
                      <a:pt x="321" y="498"/>
                    </a:lnTo>
                    <a:lnTo>
                      <a:pt x="322" y="492"/>
                    </a:lnTo>
                    <a:lnTo>
                      <a:pt x="324" y="488"/>
                    </a:lnTo>
                    <a:lnTo>
                      <a:pt x="326" y="486"/>
                    </a:lnTo>
                    <a:lnTo>
                      <a:pt x="328" y="485"/>
                    </a:lnTo>
                    <a:lnTo>
                      <a:pt x="330" y="484"/>
                    </a:lnTo>
                    <a:lnTo>
                      <a:pt x="333" y="484"/>
                    </a:lnTo>
                    <a:lnTo>
                      <a:pt x="333" y="475"/>
                    </a:lnTo>
                    <a:lnTo>
                      <a:pt x="333" y="466"/>
                    </a:lnTo>
                    <a:lnTo>
                      <a:pt x="343" y="466"/>
                    </a:lnTo>
                    <a:lnTo>
                      <a:pt x="352" y="466"/>
                    </a:lnTo>
                    <a:lnTo>
                      <a:pt x="351" y="454"/>
                    </a:lnTo>
                    <a:lnTo>
                      <a:pt x="351" y="445"/>
                    </a:lnTo>
                    <a:lnTo>
                      <a:pt x="352" y="442"/>
                    </a:lnTo>
                    <a:lnTo>
                      <a:pt x="354" y="439"/>
                    </a:lnTo>
                    <a:lnTo>
                      <a:pt x="358" y="438"/>
                    </a:lnTo>
                    <a:lnTo>
                      <a:pt x="363" y="437"/>
                    </a:lnTo>
                    <a:lnTo>
                      <a:pt x="363" y="403"/>
                    </a:lnTo>
                    <a:lnTo>
                      <a:pt x="363" y="370"/>
                    </a:lnTo>
                    <a:lnTo>
                      <a:pt x="363" y="339"/>
                    </a:lnTo>
                    <a:lnTo>
                      <a:pt x="363" y="309"/>
                    </a:lnTo>
                    <a:lnTo>
                      <a:pt x="355" y="309"/>
                    </a:lnTo>
                    <a:lnTo>
                      <a:pt x="352" y="309"/>
                    </a:lnTo>
                    <a:lnTo>
                      <a:pt x="352" y="322"/>
                    </a:lnTo>
                    <a:lnTo>
                      <a:pt x="352" y="335"/>
                    </a:lnTo>
                    <a:lnTo>
                      <a:pt x="352" y="350"/>
                    </a:lnTo>
                    <a:lnTo>
                      <a:pt x="352" y="367"/>
                    </a:lnTo>
                    <a:lnTo>
                      <a:pt x="343" y="367"/>
                    </a:lnTo>
                    <a:lnTo>
                      <a:pt x="333" y="367"/>
                    </a:lnTo>
                    <a:lnTo>
                      <a:pt x="334" y="378"/>
                    </a:lnTo>
                    <a:lnTo>
                      <a:pt x="334" y="392"/>
                    </a:lnTo>
                    <a:lnTo>
                      <a:pt x="333" y="398"/>
                    </a:lnTo>
                    <a:lnTo>
                      <a:pt x="331" y="404"/>
                    </a:lnTo>
                    <a:lnTo>
                      <a:pt x="329" y="405"/>
                    </a:lnTo>
                    <a:lnTo>
                      <a:pt x="327" y="407"/>
                    </a:lnTo>
                    <a:lnTo>
                      <a:pt x="325" y="408"/>
                    </a:lnTo>
                    <a:lnTo>
                      <a:pt x="322" y="408"/>
                    </a:lnTo>
                    <a:lnTo>
                      <a:pt x="322" y="417"/>
                    </a:lnTo>
                    <a:lnTo>
                      <a:pt x="322" y="426"/>
                    </a:lnTo>
                    <a:lnTo>
                      <a:pt x="301" y="426"/>
                    </a:lnTo>
                    <a:lnTo>
                      <a:pt x="282" y="426"/>
                    </a:lnTo>
                    <a:lnTo>
                      <a:pt x="264" y="426"/>
                    </a:lnTo>
                    <a:lnTo>
                      <a:pt x="246" y="426"/>
                    </a:lnTo>
                    <a:lnTo>
                      <a:pt x="238" y="426"/>
                    </a:lnTo>
                    <a:lnTo>
                      <a:pt x="235" y="426"/>
                    </a:lnTo>
                    <a:lnTo>
                      <a:pt x="218" y="426"/>
                    </a:lnTo>
                    <a:lnTo>
                      <a:pt x="206" y="426"/>
                    </a:lnTo>
                    <a:lnTo>
                      <a:pt x="206" y="417"/>
                    </a:lnTo>
                    <a:lnTo>
                      <a:pt x="206" y="408"/>
                    </a:lnTo>
                    <a:lnTo>
                      <a:pt x="196" y="409"/>
                    </a:lnTo>
                    <a:lnTo>
                      <a:pt x="186" y="409"/>
                    </a:lnTo>
                    <a:lnTo>
                      <a:pt x="182" y="408"/>
                    </a:lnTo>
                    <a:lnTo>
                      <a:pt x="178" y="406"/>
                    </a:lnTo>
                    <a:lnTo>
                      <a:pt x="176" y="402"/>
                    </a:lnTo>
                    <a:lnTo>
                      <a:pt x="175" y="397"/>
                    </a:lnTo>
                    <a:lnTo>
                      <a:pt x="167" y="398"/>
                    </a:lnTo>
                    <a:lnTo>
                      <a:pt x="159" y="400"/>
                    </a:lnTo>
                    <a:lnTo>
                      <a:pt x="152" y="404"/>
                    </a:lnTo>
                    <a:lnTo>
                      <a:pt x="146" y="408"/>
                    </a:lnTo>
                    <a:lnTo>
                      <a:pt x="146" y="421"/>
                    </a:lnTo>
                    <a:lnTo>
                      <a:pt x="146" y="437"/>
                    </a:lnTo>
                    <a:lnTo>
                      <a:pt x="138" y="437"/>
                    </a:lnTo>
                    <a:lnTo>
                      <a:pt x="129" y="437"/>
                    </a:lnTo>
                    <a:lnTo>
                      <a:pt x="125" y="442"/>
                    </a:lnTo>
                    <a:lnTo>
                      <a:pt x="121" y="446"/>
                    </a:lnTo>
                    <a:lnTo>
                      <a:pt x="118" y="450"/>
                    </a:lnTo>
                    <a:lnTo>
                      <a:pt x="117" y="455"/>
                    </a:lnTo>
                    <a:lnTo>
                      <a:pt x="117" y="467"/>
                    </a:lnTo>
                    <a:lnTo>
                      <a:pt x="117" y="484"/>
                    </a:lnTo>
                    <a:lnTo>
                      <a:pt x="131" y="483"/>
                    </a:lnTo>
                    <a:lnTo>
                      <a:pt x="144" y="483"/>
                    </a:lnTo>
                    <a:lnTo>
                      <a:pt x="150" y="484"/>
                    </a:lnTo>
                    <a:lnTo>
                      <a:pt x="154" y="486"/>
                    </a:lnTo>
                    <a:lnTo>
                      <a:pt x="156" y="488"/>
                    </a:lnTo>
                    <a:lnTo>
                      <a:pt x="157" y="490"/>
                    </a:lnTo>
                    <a:lnTo>
                      <a:pt x="158" y="492"/>
                    </a:lnTo>
                    <a:lnTo>
                      <a:pt x="158" y="495"/>
                    </a:lnTo>
                    <a:lnTo>
                      <a:pt x="162" y="491"/>
                    </a:lnTo>
                    <a:lnTo>
                      <a:pt x="167" y="487"/>
                    </a:lnTo>
                    <a:lnTo>
                      <a:pt x="171" y="485"/>
                    </a:lnTo>
                    <a:lnTo>
                      <a:pt x="175" y="484"/>
                    </a:lnTo>
                    <a:lnTo>
                      <a:pt x="188" y="483"/>
                    </a:lnTo>
                    <a:lnTo>
                      <a:pt x="197" y="483"/>
                    </a:lnTo>
                    <a:lnTo>
                      <a:pt x="201" y="484"/>
                    </a:lnTo>
                    <a:lnTo>
                      <a:pt x="203" y="486"/>
                    </a:lnTo>
                    <a:lnTo>
                      <a:pt x="205" y="490"/>
                    </a:lnTo>
                    <a:lnTo>
                      <a:pt x="206" y="495"/>
                    </a:lnTo>
                    <a:lnTo>
                      <a:pt x="189" y="495"/>
                    </a:lnTo>
                    <a:lnTo>
                      <a:pt x="175" y="495"/>
                    </a:lnTo>
                    <a:lnTo>
                      <a:pt x="175" y="504"/>
                    </a:lnTo>
                    <a:lnTo>
                      <a:pt x="175" y="513"/>
                    </a:lnTo>
                    <a:lnTo>
                      <a:pt x="194" y="513"/>
                    </a:lnTo>
                    <a:lnTo>
                      <a:pt x="211" y="513"/>
                    </a:lnTo>
                    <a:lnTo>
                      <a:pt x="229" y="513"/>
                    </a:lnTo>
                    <a:lnTo>
                      <a:pt x="246" y="513"/>
                    </a:lnTo>
                    <a:lnTo>
                      <a:pt x="246" y="504"/>
                    </a:lnTo>
                    <a:lnTo>
                      <a:pt x="246" y="495"/>
                    </a:lnTo>
                    <a:lnTo>
                      <a:pt x="255" y="496"/>
                    </a:lnTo>
                    <a:lnTo>
                      <a:pt x="265" y="496"/>
                    </a:lnTo>
                    <a:lnTo>
                      <a:pt x="269" y="495"/>
                    </a:lnTo>
                    <a:lnTo>
                      <a:pt x="272" y="493"/>
                    </a:lnTo>
                    <a:lnTo>
                      <a:pt x="274" y="489"/>
                    </a:lnTo>
                    <a:lnTo>
                      <a:pt x="275" y="484"/>
                    </a:lnTo>
                    <a:lnTo>
                      <a:pt x="284" y="484"/>
                    </a:lnTo>
                    <a:lnTo>
                      <a:pt x="293" y="484"/>
                    </a:lnTo>
                    <a:lnTo>
                      <a:pt x="293" y="496"/>
                    </a:lnTo>
                    <a:lnTo>
                      <a:pt x="293" y="513"/>
                    </a:lnTo>
                    <a:lnTo>
                      <a:pt x="284" y="514"/>
                    </a:lnTo>
                    <a:lnTo>
                      <a:pt x="276" y="516"/>
                    </a:lnTo>
                    <a:lnTo>
                      <a:pt x="269" y="520"/>
                    </a:lnTo>
                    <a:lnTo>
                      <a:pt x="264" y="524"/>
                    </a:lnTo>
                    <a:lnTo>
                      <a:pt x="264" y="533"/>
                    </a:lnTo>
                    <a:lnTo>
                      <a:pt x="264" y="542"/>
                    </a:lnTo>
                    <a:lnTo>
                      <a:pt x="249" y="541"/>
                    </a:lnTo>
                    <a:lnTo>
                      <a:pt x="234" y="541"/>
                    </a:lnTo>
                    <a:lnTo>
                      <a:pt x="227" y="542"/>
                    </a:lnTo>
                    <a:lnTo>
                      <a:pt x="222" y="544"/>
                    </a:lnTo>
                    <a:lnTo>
                      <a:pt x="220" y="546"/>
                    </a:lnTo>
                    <a:lnTo>
                      <a:pt x="218" y="548"/>
                    </a:lnTo>
                    <a:lnTo>
                      <a:pt x="217" y="550"/>
                    </a:lnTo>
                    <a:lnTo>
                      <a:pt x="217" y="553"/>
                    </a:lnTo>
                    <a:lnTo>
                      <a:pt x="186" y="553"/>
                    </a:lnTo>
                    <a:lnTo>
                      <a:pt x="156" y="553"/>
                    </a:lnTo>
                    <a:lnTo>
                      <a:pt x="127" y="553"/>
                    </a:lnTo>
                    <a:lnTo>
                      <a:pt x="100" y="5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96" name="Freeform 1436"/>
              <p:cNvSpPr>
                <a:spLocks/>
              </p:cNvSpPr>
              <p:nvPr/>
            </p:nvSpPr>
            <p:spPr bwMode="auto">
              <a:xfrm>
                <a:off x="1290" y="385"/>
                <a:ext cx="2" cy="1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1" y="65"/>
                  </a:cxn>
                  <a:cxn ang="0">
                    <a:pos x="3" y="61"/>
                  </a:cxn>
                  <a:cxn ang="0">
                    <a:pos x="7" y="59"/>
                  </a:cxn>
                  <a:cxn ang="0">
                    <a:pos x="11" y="58"/>
                  </a:cxn>
                  <a:cxn ang="0">
                    <a:pos x="11" y="49"/>
                  </a:cxn>
                  <a:cxn ang="0">
                    <a:pos x="11" y="40"/>
                  </a:cxn>
                  <a:cxn ang="0">
                    <a:pos x="16" y="36"/>
                  </a:cxn>
                  <a:cxn ang="0">
                    <a:pos x="24" y="32"/>
                  </a:cxn>
                  <a:cxn ang="0">
                    <a:pos x="33" y="30"/>
                  </a:cxn>
                  <a:cxn ang="0">
                    <a:pos x="41" y="29"/>
                  </a:cxn>
                  <a:cxn ang="0">
                    <a:pos x="41" y="20"/>
                  </a:cxn>
                  <a:cxn ang="0">
                    <a:pos x="41" y="11"/>
                  </a:cxn>
                  <a:cxn ang="0">
                    <a:pos x="46" y="7"/>
                  </a:cxn>
                  <a:cxn ang="0">
                    <a:pos x="53" y="3"/>
                  </a:cxn>
                  <a:cxn ang="0">
                    <a:pos x="62" y="1"/>
                  </a:cxn>
                  <a:cxn ang="0">
                    <a:pos x="70" y="0"/>
                  </a:cxn>
                  <a:cxn ang="0">
                    <a:pos x="66" y="1"/>
                  </a:cxn>
                  <a:cxn ang="0">
                    <a:pos x="62" y="3"/>
                  </a:cxn>
                  <a:cxn ang="0">
                    <a:pos x="60" y="7"/>
                  </a:cxn>
                  <a:cxn ang="0">
                    <a:pos x="59" y="11"/>
                  </a:cxn>
                  <a:cxn ang="0">
                    <a:pos x="59" y="24"/>
                  </a:cxn>
                  <a:cxn ang="0">
                    <a:pos x="59" y="40"/>
                  </a:cxn>
                  <a:cxn ang="0">
                    <a:pos x="50" y="40"/>
                  </a:cxn>
                  <a:cxn ang="0">
                    <a:pos x="41" y="40"/>
                  </a:cxn>
                  <a:cxn ang="0">
                    <a:pos x="37" y="46"/>
                  </a:cxn>
                  <a:cxn ang="0">
                    <a:pos x="33" y="53"/>
                  </a:cxn>
                  <a:cxn ang="0">
                    <a:pos x="31" y="61"/>
                  </a:cxn>
                  <a:cxn ang="0">
                    <a:pos x="30" y="69"/>
                  </a:cxn>
                  <a:cxn ang="0">
                    <a:pos x="12" y="69"/>
                  </a:cxn>
                  <a:cxn ang="0">
                    <a:pos x="0" y="69"/>
                  </a:cxn>
                </a:cxnLst>
                <a:rect l="0" t="0" r="r" b="b"/>
                <a:pathLst>
                  <a:path w="70" h="69">
                    <a:moveTo>
                      <a:pt x="0" y="69"/>
                    </a:moveTo>
                    <a:lnTo>
                      <a:pt x="1" y="65"/>
                    </a:lnTo>
                    <a:lnTo>
                      <a:pt x="3" y="61"/>
                    </a:lnTo>
                    <a:lnTo>
                      <a:pt x="7" y="59"/>
                    </a:lnTo>
                    <a:lnTo>
                      <a:pt x="11" y="58"/>
                    </a:lnTo>
                    <a:lnTo>
                      <a:pt x="11" y="49"/>
                    </a:lnTo>
                    <a:lnTo>
                      <a:pt x="11" y="40"/>
                    </a:lnTo>
                    <a:lnTo>
                      <a:pt x="16" y="36"/>
                    </a:lnTo>
                    <a:lnTo>
                      <a:pt x="24" y="32"/>
                    </a:lnTo>
                    <a:lnTo>
                      <a:pt x="33" y="30"/>
                    </a:lnTo>
                    <a:lnTo>
                      <a:pt x="41" y="29"/>
                    </a:lnTo>
                    <a:lnTo>
                      <a:pt x="41" y="20"/>
                    </a:lnTo>
                    <a:lnTo>
                      <a:pt x="41" y="11"/>
                    </a:lnTo>
                    <a:lnTo>
                      <a:pt x="46" y="7"/>
                    </a:lnTo>
                    <a:lnTo>
                      <a:pt x="53" y="3"/>
                    </a:lnTo>
                    <a:lnTo>
                      <a:pt x="62" y="1"/>
                    </a:lnTo>
                    <a:lnTo>
                      <a:pt x="70" y="0"/>
                    </a:lnTo>
                    <a:lnTo>
                      <a:pt x="66" y="1"/>
                    </a:lnTo>
                    <a:lnTo>
                      <a:pt x="62" y="3"/>
                    </a:lnTo>
                    <a:lnTo>
                      <a:pt x="60" y="7"/>
                    </a:lnTo>
                    <a:lnTo>
                      <a:pt x="59" y="11"/>
                    </a:lnTo>
                    <a:lnTo>
                      <a:pt x="59" y="24"/>
                    </a:lnTo>
                    <a:lnTo>
                      <a:pt x="59" y="40"/>
                    </a:lnTo>
                    <a:lnTo>
                      <a:pt x="50" y="40"/>
                    </a:lnTo>
                    <a:lnTo>
                      <a:pt x="41" y="40"/>
                    </a:lnTo>
                    <a:lnTo>
                      <a:pt x="37" y="46"/>
                    </a:lnTo>
                    <a:lnTo>
                      <a:pt x="33" y="53"/>
                    </a:lnTo>
                    <a:lnTo>
                      <a:pt x="31" y="61"/>
                    </a:lnTo>
                    <a:lnTo>
                      <a:pt x="30" y="69"/>
                    </a:lnTo>
                    <a:lnTo>
                      <a:pt x="12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97" name="Freeform 1437"/>
              <p:cNvSpPr>
                <a:spLocks/>
              </p:cNvSpPr>
              <p:nvPr/>
            </p:nvSpPr>
            <p:spPr bwMode="auto">
              <a:xfrm>
                <a:off x="1380" y="38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98" name="Freeform 1438"/>
              <p:cNvSpPr>
                <a:spLocks/>
              </p:cNvSpPr>
              <p:nvPr/>
            </p:nvSpPr>
            <p:spPr bwMode="auto">
              <a:xfrm>
                <a:off x="1269" y="384"/>
                <a:ext cx="5" cy="2"/>
              </a:xfrm>
              <a:custGeom>
                <a:avLst/>
                <a:gdLst/>
                <a:ahLst/>
                <a:cxnLst>
                  <a:cxn ang="0">
                    <a:pos x="58" y="96"/>
                  </a:cxn>
                  <a:cxn ang="0">
                    <a:pos x="41" y="87"/>
                  </a:cxn>
                  <a:cxn ang="0">
                    <a:pos x="13" y="87"/>
                  </a:cxn>
                  <a:cxn ang="0">
                    <a:pos x="0" y="71"/>
                  </a:cxn>
                  <a:cxn ang="0">
                    <a:pos x="1" y="54"/>
                  </a:cxn>
                  <a:cxn ang="0">
                    <a:pos x="7" y="48"/>
                  </a:cxn>
                  <a:cxn ang="0">
                    <a:pos x="20" y="47"/>
                  </a:cxn>
                  <a:cxn ang="0">
                    <a:pos x="29" y="30"/>
                  </a:cxn>
                  <a:cxn ang="0">
                    <a:pos x="41" y="17"/>
                  </a:cxn>
                  <a:cxn ang="0">
                    <a:pos x="53" y="18"/>
                  </a:cxn>
                  <a:cxn ang="0">
                    <a:pos x="57" y="24"/>
                  </a:cxn>
                  <a:cxn ang="0">
                    <a:pos x="75" y="29"/>
                  </a:cxn>
                  <a:cxn ang="0">
                    <a:pos x="111" y="29"/>
                  </a:cxn>
                  <a:cxn ang="0">
                    <a:pos x="129" y="21"/>
                  </a:cxn>
                  <a:cxn ang="0">
                    <a:pos x="112" y="18"/>
                  </a:cxn>
                  <a:cxn ang="0">
                    <a:pos x="83" y="18"/>
                  </a:cxn>
                  <a:cxn ang="0">
                    <a:pos x="69" y="9"/>
                  </a:cxn>
                  <a:cxn ang="0">
                    <a:pos x="88" y="0"/>
                  </a:cxn>
                  <a:cxn ang="0">
                    <a:pos x="125" y="0"/>
                  </a:cxn>
                  <a:cxn ang="0">
                    <a:pos x="145" y="12"/>
                  </a:cxn>
                  <a:cxn ang="0">
                    <a:pos x="146" y="25"/>
                  </a:cxn>
                  <a:cxn ang="0">
                    <a:pos x="152" y="29"/>
                  </a:cxn>
                  <a:cxn ang="0">
                    <a:pos x="158" y="38"/>
                  </a:cxn>
                  <a:cxn ang="0">
                    <a:pos x="162" y="48"/>
                  </a:cxn>
                  <a:cxn ang="0">
                    <a:pos x="171" y="54"/>
                  </a:cxn>
                  <a:cxn ang="0">
                    <a:pos x="166" y="58"/>
                  </a:cxn>
                  <a:cxn ang="0">
                    <a:pos x="158" y="67"/>
                  </a:cxn>
                  <a:cxn ang="0">
                    <a:pos x="146" y="75"/>
                  </a:cxn>
                  <a:cxn ang="0">
                    <a:pos x="133" y="76"/>
                  </a:cxn>
                  <a:cxn ang="0">
                    <a:pos x="129" y="82"/>
                  </a:cxn>
                  <a:cxn ang="0">
                    <a:pos x="116" y="87"/>
                  </a:cxn>
                  <a:cxn ang="0">
                    <a:pos x="97" y="87"/>
                  </a:cxn>
                  <a:cxn ang="0">
                    <a:pos x="88" y="96"/>
                  </a:cxn>
                  <a:cxn ang="0">
                    <a:pos x="70" y="105"/>
                  </a:cxn>
                </a:cxnLst>
                <a:rect l="0" t="0" r="r" b="b"/>
                <a:pathLst>
                  <a:path w="175" h="105">
                    <a:moveTo>
                      <a:pt x="58" y="105"/>
                    </a:moveTo>
                    <a:lnTo>
                      <a:pt x="58" y="96"/>
                    </a:lnTo>
                    <a:lnTo>
                      <a:pt x="58" y="87"/>
                    </a:lnTo>
                    <a:lnTo>
                      <a:pt x="41" y="87"/>
                    </a:lnTo>
                    <a:lnTo>
                      <a:pt x="27" y="87"/>
                    </a:lnTo>
                    <a:lnTo>
                      <a:pt x="13" y="87"/>
                    </a:lnTo>
                    <a:lnTo>
                      <a:pt x="0" y="87"/>
                    </a:lnTo>
                    <a:lnTo>
                      <a:pt x="0" y="71"/>
                    </a:lnTo>
                    <a:lnTo>
                      <a:pt x="0" y="58"/>
                    </a:lnTo>
                    <a:lnTo>
                      <a:pt x="1" y="54"/>
                    </a:lnTo>
                    <a:lnTo>
                      <a:pt x="3" y="50"/>
                    </a:lnTo>
                    <a:lnTo>
                      <a:pt x="7" y="48"/>
                    </a:lnTo>
                    <a:lnTo>
                      <a:pt x="11" y="47"/>
                    </a:lnTo>
                    <a:lnTo>
                      <a:pt x="20" y="47"/>
                    </a:lnTo>
                    <a:lnTo>
                      <a:pt x="29" y="47"/>
                    </a:lnTo>
                    <a:lnTo>
                      <a:pt x="29" y="30"/>
                    </a:lnTo>
                    <a:lnTo>
                      <a:pt x="29" y="18"/>
                    </a:lnTo>
                    <a:lnTo>
                      <a:pt x="41" y="17"/>
                    </a:lnTo>
                    <a:lnTo>
                      <a:pt x="50" y="17"/>
                    </a:lnTo>
                    <a:lnTo>
                      <a:pt x="53" y="18"/>
                    </a:lnTo>
                    <a:lnTo>
                      <a:pt x="56" y="20"/>
                    </a:lnTo>
                    <a:lnTo>
                      <a:pt x="57" y="24"/>
                    </a:lnTo>
                    <a:lnTo>
                      <a:pt x="58" y="29"/>
                    </a:lnTo>
                    <a:lnTo>
                      <a:pt x="75" y="29"/>
                    </a:lnTo>
                    <a:lnTo>
                      <a:pt x="94" y="29"/>
                    </a:lnTo>
                    <a:lnTo>
                      <a:pt x="111" y="29"/>
                    </a:lnTo>
                    <a:lnTo>
                      <a:pt x="129" y="29"/>
                    </a:lnTo>
                    <a:lnTo>
                      <a:pt x="129" y="21"/>
                    </a:lnTo>
                    <a:lnTo>
                      <a:pt x="129" y="18"/>
                    </a:lnTo>
                    <a:lnTo>
                      <a:pt x="112" y="18"/>
                    </a:lnTo>
                    <a:lnTo>
                      <a:pt x="97" y="18"/>
                    </a:lnTo>
                    <a:lnTo>
                      <a:pt x="83" y="18"/>
                    </a:lnTo>
                    <a:lnTo>
                      <a:pt x="69" y="18"/>
                    </a:lnTo>
                    <a:lnTo>
                      <a:pt x="69" y="9"/>
                    </a:lnTo>
                    <a:lnTo>
                      <a:pt x="69" y="0"/>
                    </a:lnTo>
                    <a:lnTo>
                      <a:pt x="88" y="0"/>
                    </a:lnTo>
                    <a:lnTo>
                      <a:pt x="106" y="0"/>
                    </a:lnTo>
                    <a:lnTo>
                      <a:pt x="125" y="0"/>
                    </a:lnTo>
                    <a:lnTo>
                      <a:pt x="146" y="0"/>
                    </a:lnTo>
                    <a:lnTo>
                      <a:pt x="145" y="12"/>
                    </a:lnTo>
                    <a:lnTo>
                      <a:pt x="145" y="21"/>
                    </a:lnTo>
                    <a:lnTo>
                      <a:pt x="146" y="25"/>
                    </a:lnTo>
                    <a:lnTo>
                      <a:pt x="148" y="27"/>
                    </a:lnTo>
                    <a:lnTo>
                      <a:pt x="152" y="29"/>
                    </a:lnTo>
                    <a:lnTo>
                      <a:pt x="158" y="29"/>
                    </a:lnTo>
                    <a:lnTo>
                      <a:pt x="158" y="38"/>
                    </a:lnTo>
                    <a:lnTo>
                      <a:pt x="158" y="47"/>
                    </a:lnTo>
                    <a:lnTo>
                      <a:pt x="162" y="48"/>
                    </a:lnTo>
                    <a:lnTo>
                      <a:pt x="166" y="50"/>
                    </a:lnTo>
                    <a:lnTo>
                      <a:pt x="171" y="54"/>
                    </a:lnTo>
                    <a:lnTo>
                      <a:pt x="175" y="58"/>
                    </a:lnTo>
                    <a:lnTo>
                      <a:pt x="166" y="58"/>
                    </a:lnTo>
                    <a:lnTo>
                      <a:pt x="158" y="58"/>
                    </a:lnTo>
                    <a:lnTo>
                      <a:pt x="158" y="67"/>
                    </a:lnTo>
                    <a:lnTo>
                      <a:pt x="158" y="76"/>
                    </a:lnTo>
                    <a:lnTo>
                      <a:pt x="146" y="75"/>
                    </a:lnTo>
                    <a:lnTo>
                      <a:pt x="136" y="75"/>
                    </a:lnTo>
                    <a:lnTo>
                      <a:pt x="133" y="76"/>
                    </a:lnTo>
                    <a:lnTo>
                      <a:pt x="131" y="78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16" y="87"/>
                    </a:lnTo>
                    <a:lnTo>
                      <a:pt x="106" y="87"/>
                    </a:lnTo>
                    <a:lnTo>
                      <a:pt x="97" y="87"/>
                    </a:lnTo>
                    <a:lnTo>
                      <a:pt x="88" y="87"/>
                    </a:lnTo>
                    <a:lnTo>
                      <a:pt x="88" y="96"/>
                    </a:lnTo>
                    <a:lnTo>
                      <a:pt x="88" y="105"/>
                    </a:lnTo>
                    <a:lnTo>
                      <a:pt x="70" y="105"/>
                    </a:lnTo>
                    <a:lnTo>
                      <a:pt x="58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99" name="Freeform 1439"/>
              <p:cNvSpPr>
                <a:spLocks/>
              </p:cNvSpPr>
              <p:nvPr/>
            </p:nvSpPr>
            <p:spPr bwMode="auto">
              <a:xfrm>
                <a:off x="1375" y="385"/>
                <a:ext cx="2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4" y="21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42" y="9"/>
                  </a:cxn>
                  <a:cxn ang="0">
                    <a:pos x="42" y="18"/>
                  </a:cxn>
                  <a:cxn ang="0">
                    <a:pos x="47" y="13"/>
                  </a:cxn>
                  <a:cxn ang="0">
                    <a:pos x="54" y="9"/>
                  </a:cxn>
                  <a:cxn ang="0">
                    <a:pos x="62" y="5"/>
                  </a:cxn>
                  <a:cxn ang="0">
                    <a:pos x="71" y="0"/>
                  </a:cxn>
                  <a:cxn ang="0">
                    <a:pos x="66" y="6"/>
                  </a:cxn>
                  <a:cxn ang="0">
                    <a:pos x="63" y="13"/>
                  </a:cxn>
                  <a:cxn ang="0">
                    <a:pos x="60" y="21"/>
                  </a:cxn>
                  <a:cxn ang="0">
                    <a:pos x="59" y="29"/>
                  </a:cxn>
                  <a:cxn ang="0">
                    <a:pos x="46" y="29"/>
                  </a:cxn>
                  <a:cxn ang="0">
                    <a:pos x="34" y="29"/>
                  </a:cxn>
                  <a:cxn ang="0">
                    <a:pos x="21" y="29"/>
                  </a:cxn>
                  <a:cxn ang="0">
                    <a:pos x="12" y="29"/>
                  </a:cxn>
                </a:cxnLst>
                <a:rect l="0" t="0" r="r" b="b"/>
                <a:pathLst>
                  <a:path w="71" h="29">
                    <a:moveTo>
                      <a:pt x="12" y="29"/>
                    </a:moveTo>
                    <a:lnTo>
                      <a:pt x="4" y="21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9"/>
                    </a:lnTo>
                    <a:lnTo>
                      <a:pt x="42" y="18"/>
                    </a:lnTo>
                    <a:lnTo>
                      <a:pt x="47" y="13"/>
                    </a:lnTo>
                    <a:lnTo>
                      <a:pt x="54" y="9"/>
                    </a:lnTo>
                    <a:lnTo>
                      <a:pt x="62" y="5"/>
                    </a:lnTo>
                    <a:lnTo>
                      <a:pt x="71" y="0"/>
                    </a:lnTo>
                    <a:lnTo>
                      <a:pt x="66" y="6"/>
                    </a:lnTo>
                    <a:lnTo>
                      <a:pt x="63" y="13"/>
                    </a:lnTo>
                    <a:lnTo>
                      <a:pt x="60" y="21"/>
                    </a:lnTo>
                    <a:lnTo>
                      <a:pt x="59" y="29"/>
                    </a:lnTo>
                    <a:lnTo>
                      <a:pt x="46" y="29"/>
                    </a:lnTo>
                    <a:lnTo>
                      <a:pt x="34" y="29"/>
                    </a:lnTo>
                    <a:lnTo>
                      <a:pt x="21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00" name="Freeform 1440"/>
              <p:cNvSpPr>
                <a:spLocks/>
              </p:cNvSpPr>
              <p:nvPr/>
            </p:nvSpPr>
            <p:spPr bwMode="auto">
              <a:xfrm>
                <a:off x="1267" y="385"/>
                <a:ext cx="1" cy="1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" y="8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6" y="1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6" y="5"/>
                  </a:cxn>
                  <a:cxn ang="0">
                    <a:pos x="18" y="10"/>
                  </a:cxn>
                  <a:cxn ang="0">
                    <a:pos x="19" y="16"/>
                  </a:cxn>
                  <a:cxn ang="0">
                    <a:pos x="9" y="16"/>
                  </a:cxn>
                  <a:cxn ang="0">
                    <a:pos x="0" y="16"/>
                  </a:cxn>
                </a:cxnLst>
                <a:rect l="0" t="0" r="r" b="b"/>
                <a:pathLst>
                  <a:path w="19" h="16">
                    <a:moveTo>
                      <a:pt x="0" y="16"/>
                    </a:moveTo>
                    <a:lnTo>
                      <a:pt x="1" y="8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6" y="5"/>
                    </a:lnTo>
                    <a:lnTo>
                      <a:pt x="18" y="10"/>
                    </a:lnTo>
                    <a:lnTo>
                      <a:pt x="19" y="16"/>
                    </a:lnTo>
                    <a:lnTo>
                      <a:pt x="9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01" name="Freeform 1441"/>
              <p:cNvSpPr>
                <a:spLocks/>
              </p:cNvSpPr>
              <p:nvPr/>
            </p:nvSpPr>
            <p:spPr bwMode="auto">
              <a:xfrm>
                <a:off x="1289" y="38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6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02" name="Freeform 1442"/>
              <p:cNvSpPr>
                <a:spLocks/>
              </p:cNvSpPr>
              <p:nvPr/>
            </p:nvSpPr>
            <p:spPr bwMode="auto">
              <a:xfrm>
                <a:off x="1286" y="383"/>
                <a:ext cx="1" cy="2"/>
              </a:xfrm>
              <a:custGeom>
                <a:avLst/>
                <a:gdLst/>
                <a:ahLst/>
                <a:cxnLst>
                  <a:cxn ang="0">
                    <a:pos x="6" y="76"/>
                  </a:cxn>
                  <a:cxn ang="0">
                    <a:pos x="2" y="67"/>
                  </a:cxn>
                  <a:cxn ang="0">
                    <a:pos x="1" y="59"/>
                  </a:cxn>
                  <a:cxn ang="0">
                    <a:pos x="0" y="52"/>
                  </a:cxn>
                  <a:cxn ang="0">
                    <a:pos x="0" y="47"/>
                  </a:cxn>
                  <a:cxn ang="0">
                    <a:pos x="5" y="46"/>
                  </a:cxn>
                  <a:cxn ang="0">
                    <a:pos x="8" y="45"/>
                  </a:cxn>
                  <a:cxn ang="0">
                    <a:pos x="11" y="42"/>
                  </a:cxn>
                  <a:cxn ang="0">
                    <a:pos x="13" y="39"/>
                  </a:cxn>
                  <a:cxn ang="0">
                    <a:pos x="14" y="32"/>
                  </a:cxn>
                  <a:cxn ang="0">
                    <a:pos x="15" y="23"/>
                  </a:cxn>
                  <a:cxn ang="0">
                    <a:pos x="15" y="15"/>
                  </a:cxn>
                  <a:cxn ang="0">
                    <a:pos x="16" y="8"/>
                  </a:cxn>
                  <a:cxn ang="0">
                    <a:pos x="18" y="5"/>
                  </a:cxn>
                  <a:cxn ang="0">
                    <a:pos x="21" y="2"/>
                  </a:cxn>
                  <a:cxn ang="0">
                    <a:pos x="24" y="1"/>
                  </a:cxn>
                  <a:cxn ang="0">
                    <a:pos x="29" y="0"/>
                  </a:cxn>
                  <a:cxn ang="0">
                    <a:pos x="30" y="15"/>
                  </a:cxn>
                  <a:cxn ang="0">
                    <a:pos x="30" y="30"/>
                  </a:cxn>
                  <a:cxn ang="0">
                    <a:pos x="29" y="37"/>
                  </a:cxn>
                  <a:cxn ang="0">
                    <a:pos x="26" y="42"/>
                  </a:cxn>
                  <a:cxn ang="0">
                    <a:pos x="25" y="44"/>
                  </a:cxn>
                  <a:cxn ang="0">
                    <a:pos x="23" y="45"/>
                  </a:cxn>
                  <a:cxn ang="0">
                    <a:pos x="20" y="46"/>
                  </a:cxn>
                  <a:cxn ang="0">
                    <a:pos x="17" y="47"/>
                  </a:cxn>
                  <a:cxn ang="0">
                    <a:pos x="18" y="56"/>
                  </a:cxn>
                  <a:cxn ang="0">
                    <a:pos x="18" y="66"/>
                  </a:cxn>
                  <a:cxn ang="0">
                    <a:pos x="17" y="70"/>
                  </a:cxn>
                  <a:cxn ang="0">
                    <a:pos x="15" y="73"/>
                  </a:cxn>
                  <a:cxn ang="0">
                    <a:pos x="11" y="75"/>
                  </a:cxn>
                  <a:cxn ang="0">
                    <a:pos x="6" y="76"/>
                  </a:cxn>
                </a:cxnLst>
                <a:rect l="0" t="0" r="r" b="b"/>
                <a:pathLst>
                  <a:path w="30" h="76">
                    <a:moveTo>
                      <a:pt x="6" y="76"/>
                    </a:moveTo>
                    <a:lnTo>
                      <a:pt x="2" y="67"/>
                    </a:lnTo>
                    <a:lnTo>
                      <a:pt x="1" y="59"/>
                    </a:lnTo>
                    <a:lnTo>
                      <a:pt x="0" y="52"/>
                    </a:lnTo>
                    <a:lnTo>
                      <a:pt x="0" y="47"/>
                    </a:lnTo>
                    <a:lnTo>
                      <a:pt x="5" y="46"/>
                    </a:lnTo>
                    <a:lnTo>
                      <a:pt x="8" y="45"/>
                    </a:lnTo>
                    <a:lnTo>
                      <a:pt x="11" y="42"/>
                    </a:lnTo>
                    <a:lnTo>
                      <a:pt x="13" y="39"/>
                    </a:lnTo>
                    <a:lnTo>
                      <a:pt x="14" y="32"/>
                    </a:lnTo>
                    <a:lnTo>
                      <a:pt x="15" y="23"/>
                    </a:lnTo>
                    <a:lnTo>
                      <a:pt x="15" y="15"/>
                    </a:lnTo>
                    <a:lnTo>
                      <a:pt x="16" y="8"/>
                    </a:lnTo>
                    <a:lnTo>
                      <a:pt x="18" y="5"/>
                    </a:lnTo>
                    <a:lnTo>
                      <a:pt x="21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0" y="15"/>
                    </a:lnTo>
                    <a:lnTo>
                      <a:pt x="30" y="30"/>
                    </a:lnTo>
                    <a:lnTo>
                      <a:pt x="29" y="37"/>
                    </a:lnTo>
                    <a:lnTo>
                      <a:pt x="26" y="42"/>
                    </a:lnTo>
                    <a:lnTo>
                      <a:pt x="25" y="44"/>
                    </a:lnTo>
                    <a:lnTo>
                      <a:pt x="23" y="45"/>
                    </a:lnTo>
                    <a:lnTo>
                      <a:pt x="20" y="46"/>
                    </a:lnTo>
                    <a:lnTo>
                      <a:pt x="17" y="47"/>
                    </a:lnTo>
                    <a:lnTo>
                      <a:pt x="18" y="56"/>
                    </a:lnTo>
                    <a:lnTo>
                      <a:pt x="18" y="66"/>
                    </a:lnTo>
                    <a:lnTo>
                      <a:pt x="17" y="70"/>
                    </a:lnTo>
                    <a:lnTo>
                      <a:pt x="15" y="73"/>
                    </a:lnTo>
                    <a:lnTo>
                      <a:pt x="11" y="75"/>
                    </a:lnTo>
                    <a:lnTo>
                      <a:pt x="6" y="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03" name="Freeform 1443"/>
              <p:cNvSpPr>
                <a:spLocks/>
              </p:cNvSpPr>
              <p:nvPr/>
            </p:nvSpPr>
            <p:spPr bwMode="auto">
              <a:xfrm>
                <a:off x="1261" y="38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04" name="Freeform 1444"/>
              <p:cNvSpPr>
                <a:spLocks/>
              </p:cNvSpPr>
              <p:nvPr/>
            </p:nvSpPr>
            <p:spPr bwMode="auto">
              <a:xfrm>
                <a:off x="1274" y="383"/>
                <a:ext cx="2" cy="1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1" y="65"/>
                  </a:cxn>
                  <a:cxn ang="0">
                    <a:pos x="4" y="61"/>
                  </a:cxn>
                  <a:cxn ang="0">
                    <a:pos x="7" y="59"/>
                  </a:cxn>
                  <a:cxn ang="0">
                    <a:pos x="12" y="58"/>
                  </a:cxn>
                  <a:cxn ang="0">
                    <a:pos x="12" y="49"/>
                  </a:cxn>
                  <a:cxn ang="0">
                    <a:pos x="12" y="40"/>
                  </a:cxn>
                  <a:cxn ang="0">
                    <a:pos x="17" y="36"/>
                  </a:cxn>
                  <a:cxn ang="0">
                    <a:pos x="24" y="32"/>
                  </a:cxn>
                  <a:cxn ang="0">
                    <a:pos x="32" y="30"/>
                  </a:cxn>
                  <a:cxn ang="0">
                    <a:pos x="41" y="29"/>
                  </a:cxn>
                  <a:cxn ang="0">
                    <a:pos x="41" y="20"/>
                  </a:cxn>
                  <a:cxn ang="0">
                    <a:pos x="41" y="11"/>
                  </a:cxn>
                  <a:cxn ang="0">
                    <a:pos x="46" y="7"/>
                  </a:cxn>
                  <a:cxn ang="0">
                    <a:pos x="53" y="3"/>
                  </a:cxn>
                  <a:cxn ang="0">
                    <a:pos x="62" y="1"/>
                  </a:cxn>
                  <a:cxn ang="0">
                    <a:pos x="71" y="0"/>
                  </a:cxn>
                  <a:cxn ang="0">
                    <a:pos x="66" y="1"/>
                  </a:cxn>
                  <a:cxn ang="0">
                    <a:pos x="63" y="3"/>
                  </a:cxn>
                  <a:cxn ang="0">
                    <a:pos x="59" y="7"/>
                  </a:cxn>
                  <a:cxn ang="0">
                    <a:pos x="58" y="11"/>
                  </a:cxn>
                  <a:cxn ang="0">
                    <a:pos x="58" y="24"/>
                  </a:cxn>
                  <a:cxn ang="0">
                    <a:pos x="58" y="40"/>
                  </a:cxn>
                  <a:cxn ang="0">
                    <a:pos x="49" y="40"/>
                  </a:cxn>
                  <a:cxn ang="0">
                    <a:pos x="41" y="40"/>
                  </a:cxn>
                  <a:cxn ang="0">
                    <a:pos x="36" y="46"/>
                  </a:cxn>
                  <a:cxn ang="0">
                    <a:pos x="33" y="53"/>
                  </a:cxn>
                  <a:cxn ang="0">
                    <a:pos x="30" y="61"/>
                  </a:cxn>
                  <a:cxn ang="0">
                    <a:pos x="29" y="69"/>
                  </a:cxn>
                  <a:cxn ang="0">
                    <a:pos x="12" y="69"/>
                  </a:cxn>
                  <a:cxn ang="0">
                    <a:pos x="0" y="69"/>
                  </a:cxn>
                </a:cxnLst>
                <a:rect l="0" t="0" r="r" b="b"/>
                <a:pathLst>
                  <a:path w="71" h="69">
                    <a:moveTo>
                      <a:pt x="0" y="69"/>
                    </a:moveTo>
                    <a:lnTo>
                      <a:pt x="1" y="65"/>
                    </a:lnTo>
                    <a:lnTo>
                      <a:pt x="4" y="61"/>
                    </a:lnTo>
                    <a:lnTo>
                      <a:pt x="7" y="59"/>
                    </a:lnTo>
                    <a:lnTo>
                      <a:pt x="12" y="58"/>
                    </a:lnTo>
                    <a:lnTo>
                      <a:pt x="12" y="49"/>
                    </a:lnTo>
                    <a:lnTo>
                      <a:pt x="12" y="40"/>
                    </a:lnTo>
                    <a:lnTo>
                      <a:pt x="17" y="36"/>
                    </a:lnTo>
                    <a:lnTo>
                      <a:pt x="24" y="32"/>
                    </a:lnTo>
                    <a:lnTo>
                      <a:pt x="32" y="30"/>
                    </a:lnTo>
                    <a:lnTo>
                      <a:pt x="41" y="29"/>
                    </a:lnTo>
                    <a:lnTo>
                      <a:pt x="41" y="20"/>
                    </a:lnTo>
                    <a:lnTo>
                      <a:pt x="41" y="11"/>
                    </a:lnTo>
                    <a:lnTo>
                      <a:pt x="46" y="7"/>
                    </a:lnTo>
                    <a:lnTo>
                      <a:pt x="53" y="3"/>
                    </a:lnTo>
                    <a:lnTo>
                      <a:pt x="62" y="1"/>
                    </a:lnTo>
                    <a:lnTo>
                      <a:pt x="71" y="0"/>
                    </a:lnTo>
                    <a:lnTo>
                      <a:pt x="66" y="1"/>
                    </a:lnTo>
                    <a:lnTo>
                      <a:pt x="63" y="3"/>
                    </a:lnTo>
                    <a:lnTo>
                      <a:pt x="59" y="7"/>
                    </a:lnTo>
                    <a:lnTo>
                      <a:pt x="58" y="11"/>
                    </a:lnTo>
                    <a:lnTo>
                      <a:pt x="58" y="24"/>
                    </a:lnTo>
                    <a:lnTo>
                      <a:pt x="58" y="40"/>
                    </a:lnTo>
                    <a:lnTo>
                      <a:pt x="49" y="40"/>
                    </a:lnTo>
                    <a:lnTo>
                      <a:pt x="41" y="40"/>
                    </a:lnTo>
                    <a:lnTo>
                      <a:pt x="36" y="46"/>
                    </a:lnTo>
                    <a:lnTo>
                      <a:pt x="33" y="53"/>
                    </a:lnTo>
                    <a:lnTo>
                      <a:pt x="30" y="61"/>
                    </a:lnTo>
                    <a:lnTo>
                      <a:pt x="29" y="69"/>
                    </a:lnTo>
                    <a:lnTo>
                      <a:pt x="12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05" name="Freeform 1445"/>
              <p:cNvSpPr>
                <a:spLocks/>
              </p:cNvSpPr>
              <p:nvPr/>
            </p:nvSpPr>
            <p:spPr bwMode="auto">
              <a:xfrm>
                <a:off x="1297" y="383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50"/>
                  </a:cxn>
                  <a:cxn ang="0">
                    <a:pos x="0" y="47"/>
                  </a:cxn>
                  <a:cxn ang="0">
                    <a:pos x="4" y="46"/>
                  </a:cxn>
                  <a:cxn ang="0">
                    <a:pos x="7" y="45"/>
                  </a:cxn>
                  <a:cxn ang="0">
                    <a:pos x="10" y="44"/>
                  </a:cxn>
                  <a:cxn ang="0">
                    <a:pos x="11" y="42"/>
                  </a:cxn>
                  <a:cxn ang="0">
                    <a:pos x="14" y="38"/>
                  </a:cxn>
                  <a:cxn ang="0">
                    <a:pos x="15" y="32"/>
                  </a:cxn>
                  <a:cxn ang="0">
                    <a:pos x="16" y="27"/>
                  </a:cxn>
                  <a:cxn ang="0">
                    <a:pos x="18" y="22"/>
                  </a:cxn>
                  <a:cxn ang="0">
                    <a:pos x="20" y="20"/>
                  </a:cxn>
                  <a:cxn ang="0">
                    <a:pos x="22" y="19"/>
                  </a:cxn>
                  <a:cxn ang="0">
                    <a:pos x="25" y="18"/>
                  </a:cxn>
                  <a:cxn ang="0">
                    <a:pos x="29" y="18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38" y="0"/>
                  </a:cxn>
                  <a:cxn ang="0">
                    <a:pos x="47" y="0"/>
                  </a:cxn>
                  <a:cxn ang="0">
                    <a:pos x="47" y="10"/>
                  </a:cxn>
                  <a:cxn ang="0">
                    <a:pos x="47" y="21"/>
                  </a:cxn>
                  <a:cxn ang="0">
                    <a:pos x="47" y="34"/>
                  </a:cxn>
                  <a:cxn ang="0">
                    <a:pos x="47" y="47"/>
                  </a:cxn>
                  <a:cxn ang="0">
                    <a:pos x="35" y="46"/>
                  </a:cxn>
                  <a:cxn ang="0">
                    <a:pos x="26" y="46"/>
                  </a:cxn>
                  <a:cxn ang="0">
                    <a:pos x="22" y="47"/>
                  </a:cxn>
                  <a:cxn ang="0">
                    <a:pos x="20" y="49"/>
                  </a:cxn>
                  <a:cxn ang="0">
                    <a:pos x="18" y="53"/>
                  </a:cxn>
                  <a:cxn ang="0">
                    <a:pos x="18" y="58"/>
                  </a:cxn>
                  <a:cxn ang="0">
                    <a:pos x="9" y="58"/>
                  </a:cxn>
                  <a:cxn ang="0">
                    <a:pos x="0" y="58"/>
                  </a:cxn>
                </a:cxnLst>
                <a:rect l="0" t="0" r="r" b="b"/>
                <a:pathLst>
                  <a:path w="47" h="58">
                    <a:moveTo>
                      <a:pt x="0" y="58"/>
                    </a:moveTo>
                    <a:lnTo>
                      <a:pt x="0" y="50"/>
                    </a:lnTo>
                    <a:lnTo>
                      <a:pt x="0" y="47"/>
                    </a:lnTo>
                    <a:lnTo>
                      <a:pt x="4" y="46"/>
                    </a:lnTo>
                    <a:lnTo>
                      <a:pt x="7" y="45"/>
                    </a:lnTo>
                    <a:lnTo>
                      <a:pt x="10" y="44"/>
                    </a:lnTo>
                    <a:lnTo>
                      <a:pt x="11" y="42"/>
                    </a:lnTo>
                    <a:lnTo>
                      <a:pt x="14" y="38"/>
                    </a:lnTo>
                    <a:lnTo>
                      <a:pt x="15" y="32"/>
                    </a:lnTo>
                    <a:lnTo>
                      <a:pt x="16" y="27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2" y="19"/>
                    </a:lnTo>
                    <a:lnTo>
                      <a:pt x="25" y="18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47" y="21"/>
                    </a:lnTo>
                    <a:lnTo>
                      <a:pt x="47" y="34"/>
                    </a:lnTo>
                    <a:lnTo>
                      <a:pt x="47" y="47"/>
                    </a:lnTo>
                    <a:lnTo>
                      <a:pt x="35" y="46"/>
                    </a:lnTo>
                    <a:lnTo>
                      <a:pt x="26" y="46"/>
                    </a:lnTo>
                    <a:lnTo>
                      <a:pt x="22" y="47"/>
                    </a:lnTo>
                    <a:lnTo>
                      <a:pt x="20" y="49"/>
                    </a:lnTo>
                    <a:lnTo>
                      <a:pt x="18" y="53"/>
                    </a:lnTo>
                    <a:lnTo>
                      <a:pt x="18" y="58"/>
                    </a:lnTo>
                    <a:lnTo>
                      <a:pt x="9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06" name="Freeform 1446"/>
              <p:cNvSpPr>
                <a:spLocks/>
              </p:cNvSpPr>
              <p:nvPr/>
            </p:nvSpPr>
            <p:spPr bwMode="auto">
              <a:xfrm>
                <a:off x="1298" y="383"/>
                <a:ext cx="99" cy="1"/>
              </a:xfrm>
              <a:custGeom>
                <a:avLst/>
                <a:gdLst/>
                <a:ahLst/>
                <a:cxnLst>
                  <a:cxn ang="0">
                    <a:pos x="212" y="47"/>
                  </a:cxn>
                  <a:cxn ang="0">
                    <a:pos x="5" y="25"/>
                  </a:cxn>
                  <a:cxn ang="0">
                    <a:pos x="141" y="18"/>
                  </a:cxn>
                  <a:cxn ang="0">
                    <a:pos x="276" y="0"/>
                  </a:cxn>
                  <a:cxn ang="0">
                    <a:pos x="490" y="18"/>
                  </a:cxn>
                  <a:cxn ang="0">
                    <a:pos x="699" y="0"/>
                  </a:cxn>
                  <a:cxn ang="0">
                    <a:pos x="880" y="18"/>
                  </a:cxn>
                  <a:cxn ang="0">
                    <a:pos x="1334" y="13"/>
                  </a:cxn>
                  <a:cxn ang="0">
                    <a:pos x="1511" y="18"/>
                  </a:cxn>
                  <a:cxn ang="0">
                    <a:pos x="2094" y="18"/>
                  </a:cxn>
                  <a:cxn ang="0">
                    <a:pos x="2677" y="18"/>
                  </a:cxn>
                  <a:cxn ang="0">
                    <a:pos x="2704" y="18"/>
                  </a:cxn>
                  <a:cxn ang="0">
                    <a:pos x="2765" y="0"/>
                  </a:cxn>
                  <a:cxn ang="0">
                    <a:pos x="2807" y="0"/>
                  </a:cxn>
                  <a:cxn ang="0">
                    <a:pos x="2844" y="9"/>
                  </a:cxn>
                  <a:cxn ang="0">
                    <a:pos x="3070" y="18"/>
                  </a:cxn>
                  <a:cxn ang="0">
                    <a:pos x="3437" y="29"/>
                  </a:cxn>
                  <a:cxn ang="0">
                    <a:pos x="3527" y="15"/>
                  </a:cxn>
                  <a:cxn ang="0">
                    <a:pos x="3563" y="21"/>
                  </a:cxn>
                  <a:cxn ang="0">
                    <a:pos x="3689" y="21"/>
                  </a:cxn>
                  <a:cxn ang="0">
                    <a:pos x="3728" y="23"/>
                  </a:cxn>
                  <a:cxn ang="0">
                    <a:pos x="3758" y="24"/>
                  </a:cxn>
                  <a:cxn ang="0">
                    <a:pos x="3803" y="17"/>
                  </a:cxn>
                  <a:cxn ang="0">
                    <a:pos x="3823" y="25"/>
                  </a:cxn>
                  <a:cxn ang="0">
                    <a:pos x="3789" y="44"/>
                  </a:cxn>
                  <a:cxn ang="0">
                    <a:pos x="3742" y="54"/>
                  </a:cxn>
                  <a:cxn ang="0">
                    <a:pos x="3678" y="47"/>
                  </a:cxn>
                  <a:cxn ang="0">
                    <a:pos x="3639" y="58"/>
                  </a:cxn>
                  <a:cxn ang="0">
                    <a:pos x="3611" y="53"/>
                  </a:cxn>
                  <a:cxn ang="0">
                    <a:pos x="3581" y="45"/>
                  </a:cxn>
                  <a:cxn ang="0">
                    <a:pos x="3525" y="58"/>
                  </a:cxn>
                  <a:cxn ang="0">
                    <a:pos x="3460" y="48"/>
                  </a:cxn>
                  <a:cxn ang="0">
                    <a:pos x="3351" y="58"/>
                  </a:cxn>
                  <a:cxn ang="0">
                    <a:pos x="3241" y="49"/>
                  </a:cxn>
                  <a:cxn ang="0">
                    <a:pos x="3221" y="47"/>
                  </a:cxn>
                  <a:cxn ang="0">
                    <a:pos x="3166" y="58"/>
                  </a:cxn>
                  <a:cxn ang="0">
                    <a:pos x="3046" y="58"/>
                  </a:cxn>
                  <a:cxn ang="0">
                    <a:pos x="2452" y="58"/>
                  </a:cxn>
                  <a:cxn ang="0">
                    <a:pos x="2248" y="47"/>
                  </a:cxn>
                  <a:cxn ang="0">
                    <a:pos x="2117" y="58"/>
                  </a:cxn>
                  <a:cxn ang="0">
                    <a:pos x="2075" y="47"/>
                  </a:cxn>
                  <a:cxn ang="0">
                    <a:pos x="1898" y="45"/>
                  </a:cxn>
                  <a:cxn ang="0">
                    <a:pos x="1842" y="58"/>
                  </a:cxn>
                  <a:cxn ang="0">
                    <a:pos x="1756" y="58"/>
                  </a:cxn>
                  <a:cxn ang="0">
                    <a:pos x="1681" y="47"/>
                  </a:cxn>
                  <a:cxn ang="0">
                    <a:pos x="1612" y="48"/>
                  </a:cxn>
                  <a:cxn ang="0">
                    <a:pos x="1453" y="47"/>
                  </a:cxn>
                  <a:cxn ang="0">
                    <a:pos x="1354" y="47"/>
                  </a:cxn>
                  <a:cxn ang="0">
                    <a:pos x="1205" y="47"/>
                  </a:cxn>
                  <a:cxn ang="0">
                    <a:pos x="1057" y="47"/>
                  </a:cxn>
                  <a:cxn ang="0">
                    <a:pos x="1003" y="50"/>
                  </a:cxn>
                  <a:cxn ang="0">
                    <a:pos x="966" y="52"/>
                  </a:cxn>
                  <a:cxn ang="0">
                    <a:pos x="834" y="47"/>
                  </a:cxn>
                  <a:cxn ang="0">
                    <a:pos x="766" y="58"/>
                  </a:cxn>
                  <a:cxn ang="0">
                    <a:pos x="733" y="49"/>
                  </a:cxn>
                  <a:cxn ang="0">
                    <a:pos x="677" y="54"/>
                  </a:cxn>
                  <a:cxn ang="0">
                    <a:pos x="646" y="49"/>
                  </a:cxn>
                  <a:cxn ang="0">
                    <a:pos x="605" y="54"/>
                  </a:cxn>
                  <a:cxn ang="0">
                    <a:pos x="561" y="49"/>
                  </a:cxn>
                  <a:cxn ang="0">
                    <a:pos x="504" y="58"/>
                  </a:cxn>
                  <a:cxn ang="0">
                    <a:pos x="439" y="47"/>
                  </a:cxn>
                </a:cxnLst>
                <a:rect l="0" t="0" r="r" b="b"/>
                <a:pathLst>
                  <a:path w="3846" h="59">
                    <a:moveTo>
                      <a:pt x="427" y="58"/>
                    </a:moveTo>
                    <a:lnTo>
                      <a:pt x="427" y="50"/>
                    </a:lnTo>
                    <a:lnTo>
                      <a:pt x="427" y="47"/>
                    </a:lnTo>
                    <a:lnTo>
                      <a:pt x="373" y="47"/>
                    </a:lnTo>
                    <a:lnTo>
                      <a:pt x="318" y="47"/>
                    </a:lnTo>
                    <a:lnTo>
                      <a:pt x="265" y="47"/>
                    </a:lnTo>
                    <a:lnTo>
                      <a:pt x="212" y="47"/>
                    </a:lnTo>
                    <a:lnTo>
                      <a:pt x="158" y="47"/>
                    </a:lnTo>
                    <a:lnTo>
                      <a:pt x="106" y="47"/>
                    </a:lnTo>
                    <a:lnTo>
                      <a:pt x="54" y="47"/>
                    </a:lnTo>
                    <a:lnTo>
                      <a:pt x="0" y="47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5" y="25"/>
                    </a:lnTo>
                    <a:lnTo>
                      <a:pt x="9" y="21"/>
                    </a:lnTo>
                    <a:lnTo>
                      <a:pt x="13" y="19"/>
                    </a:lnTo>
                    <a:lnTo>
                      <a:pt x="18" y="18"/>
                    </a:lnTo>
                    <a:lnTo>
                      <a:pt x="49" y="18"/>
                    </a:lnTo>
                    <a:lnTo>
                      <a:pt x="80" y="18"/>
                    </a:lnTo>
                    <a:lnTo>
                      <a:pt x="110" y="18"/>
                    </a:lnTo>
                    <a:lnTo>
                      <a:pt x="141" y="18"/>
                    </a:lnTo>
                    <a:lnTo>
                      <a:pt x="171" y="18"/>
                    </a:lnTo>
                    <a:lnTo>
                      <a:pt x="203" y="18"/>
                    </a:lnTo>
                    <a:lnTo>
                      <a:pt x="233" y="18"/>
                    </a:lnTo>
                    <a:lnTo>
                      <a:pt x="264" y="18"/>
                    </a:lnTo>
                    <a:lnTo>
                      <a:pt x="264" y="9"/>
                    </a:lnTo>
                    <a:lnTo>
                      <a:pt x="264" y="0"/>
                    </a:lnTo>
                    <a:lnTo>
                      <a:pt x="276" y="0"/>
                    </a:lnTo>
                    <a:lnTo>
                      <a:pt x="293" y="0"/>
                    </a:lnTo>
                    <a:lnTo>
                      <a:pt x="293" y="9"/>
                    </a:lnTo>
                    <a:lnTo>
                      <a:pt x="293" y="18"/>
                    </a:lnTo>
                    <a:lnTo>
                      <a:pt x="342" y="18"/>
                    </a:lnTo>
                    <a:lnTo>
                      <a:pt x="390" y="18"/>
                    </a:lnTo>
                    <a:lnTo>
                      <a:pt x="439" y="18"/>
                    </a:lnTo>
                    <a:lnTo>
                      <a:pt x="490" y="18"/>
                    </a:lnTo>
                    <a:lnTo>
                      <a:pt x="540" y="18"/>
                    </a:lnTo>
                    <a:lnTo>
                      <a:pt x="589" y="18"/>
                    </a:lnTo>
                    <a:lnTo>
                      <a:pt x="640" y="18"/>
                    </a:lnTo>
                    <a:lnTo>
                      <a:pt x="691" y="18"/>
                    </a:lnTo>
                    <a:lnTo>
                      <a:pt x="691" y="9"/>
                    </a:lnTo>
                    <a:lnTo>
                      <a:pt x="691" y="0"/>
                    </a:lnTo>
                    <a:lnTo>
                      <a:pt x="699" y="0"/>
                    </a:lnTo>
                    <a:lnTo>
                      <a:pt x="709" y="0"/>
                    </a:lnTo>
                    <a:lnTo>
                      <a:pt x="719" y="0"/>
                    </a:lnTo>
                    <a:lnTo>
                      <a:pt x="731" y="0"/>
                    </a:lnTo>
                    <a:lnTo>
                      <a:pt x="731" y="9"/>
                    </a:lnTo>
                    <a:lnTo>
                      <a:pt x="731" y="18"/>
                    </a:lnTo>
                    <a:lnTo>
                      <a:pt x="806" y="18"/>
                    </a:lnTo>
                    <a:lnTo>
                      <a:pt x="880" y="18"/>
                    </a:lnTo>
                    <a:lnTo>
                      <a:pt x="955" y="18"/>
                    </a:lnTo>
                    <a:lnTo>
                      <a:pt x="1030" y="18"/>
                    </a:lnTo>
                    <a:lnTo>
                      <a:pt x="1106" y="18"/>
                    </a:lnTo>
                    <a:lnTo>
                      <a:pt x="1181" y="18"/>
                    </a:lnTo>
                    <a:lnTo>
                      <a:pt x="1257" y="18"/>
                    </a:lnTo>
                    <a:lnTo>
                      <a:pt x="1333" y="18"/>
                    </a:lnTo>
                    <a:lnTo>
                      <a:pt x="1334" y="13"/>
                    </a:lnTo>
                    <a:lnTo>
                      <a:pt x="1337" y="9"/>
                    </a:lnTo>
                    <a:lnTo>
                      <a:pt x="1340" y="5"/>
                    </a:lnTo>
                    <a:lnTo>
                      <a:pt x="1345" y="0"/>
                    </a:lnTo>
                    <a:lnTo>
                      <a:pt x="1345" y="9"/>
                    </a:lnTo>
                    <a:lnTo>
                      <a:pt x="1345" y="18"/>
                    </a:lnTo>
                    <a:lnTo>
                      <a:pt x="1428" y="18"/>
                    </a:lnTo>
                    <a:lnTo>
                      <a:pt x="1511" y="18"/>
                    </a:lnTo>
                    <a:lnTo>
                      <a:pt x="1595" y="18"/>
                    </a:lnTo>
                    <a:lnTo>
                      <a:pt x="1678" y="18"/>
                    </a:lnTo>
                    <a:lnTo>
                      <a:pt x="1761" y="18"/>
                    </a:lnTo>
                    <a:lnTo>
                      <a:pt x="1845" y="18"/>
                    </a:lnTo>
                    <a:lnTo>
                      <a:pt x="1928" y="18"/>
                    </a:lnTo>
                    <a:lnTo>
                      <a:pt x="2011" y="18"/>
                    </a:lnTo>
                    <a:lnTo>
                      <a:pt x="2094" y="18"/>
                    </a:lnTo>
                    <a:lnTo>
                      <a:pt x="2178" y="18"/>
                    </a:lnTo>
                    <a:lnTo>
                      <a:pt x="2261" y="18"/>
                    </a:lnTo>
                    <a:lnTo>
                      <a:pt x="2344" y="18"/>
                    </a:lnTo>
                    <a:lnTo>
                      <a:pt x="2427" y="18"/>
                    </a:lnTo>
                    <a:lnTo>
                      <a:pt x="2511" y="18"/>
                    </a:lnTo>
                    <a:lnTo>
                      <a:pt x="2594" y="18"/>
                    </a:lnTo>
                    <a:lnTo>
                      <a:pt x="2677" y="18"/>
                    </a:lnTo>
                    <a:lnTo>
                      <a:pt x="2677" y="9"/>
                    </a:lnTo>
                    <a:lnTo>
                      <a:pt x="2677" y="0"/>
                    </a:lnTo>
                    <a:lnTo>
                      <a:pt x="2686" y="0"/>
                    </a:lnTo>
                    <a:lnTo>
                      <a:pt x="2695" y="0"/>
                    </a:lnTo>
                    <a:lnTo>
                      <a:pt x="2695" y="9"/>
                    </a:lnTo>
                    <a:lnTo>
                      <a:pt x="2695" y="18"/>
                    </a:lnTo>
                    <a:lnTo>
                      <a:pt x="2704" y="18"/>
                    </a:lnTo>
                    <a:lnTo>
                      <a:pt x="2713" y="18"/>
                    </a:lnTo>
                    <a:lnTo>
                      <a:pt x="2723" y="18"/>
                    </a:lnTo>
                    <a:lnTo>
                      <a:pt x="2735" y="18"/>
                    </a:lnTo>
                    <a:lnTo>
                      <a:pt x="2735" y="9"/>
                    </a:lnTo>
                    <a:lnTo>
                      <a:pt x="2735" y="0"/>
                    </a:lnTo>
                    <a:lnTo>
                      <a:pt x="2749" y="0"/>
                    </a:lnTo>
                    <a:lnTo>
                      <a:pt x="2765" y="0"/>
                    </a:lnTo>
                    <a:lnTo>
                      <a:pt x="2765" y="9"/>
                    </a:lnTo>
                    <a:lnTo>
                      <a:pt x="2765" y="18"/>
                    </a:lnTo>
                    <a:lnTo>
                      <a:pt x="2778" y="18"/>
                    </a:lnTo>
                    <a:lnTo>
                      <a:pt x="2794" y="18"/>
                    </a:lnTo>
                    <a:lnTo>
                      <a:pt x="2794" y="9"/>
                    </a:lnTo>
                    <a:lnTo>
                      <a:pt x="2794" y="0"/>
                    </a:lnTo>
                    <a:lnTo>
                      <a:pt x="2807" y="0"/>
                    </a:lnTo>
                    <a:lnTo>
                      <a:pt x="2823" y="0"/>
                    </a:lnTo>
                    <a:lnTo>
                      <a:pt x="2823" y="9"/>
                    </a:lnTo>
                    <a:lnTo>
                      <a:pt x="2823" y="18"/>
                    </a:lnTo>
                    <a:lnTo>
                      <a:pt x="2832" y="18"/>
                    </a:lnTo>
                    <a:lnTo>
                      <a:pt x="2841" y="18"/>
                    </a:lnTo>
                    <a:lnTo>
                      <a:pt x="2842" y="13"/>
                    </a:lnTo>
                    <a:lnTo>
                      <a:pt x="2844" y="9"/>
                    </a:lnTo>
                    <a:lnTo>
                      <a:pt x="2848" y="5"/>
                    </a:lnTo>
                    <a:lnTo>
                      <a:pt x="2852" y="0"/>
                    </a:lnTo>
                    <a:lnTo>
                      <a:pt x="2852" y="9"/>
                    </a:lnTo>
                    <a:lnTo>
                      <a:pt x="2852" y="18"/>
                    </a:lnTo>
                    <a:lnTo>
                      <a:pt x="2925" y="18"/>
                    </a:lnTo>
                    <a:lnTo>
                      <a:pt x="2997" y="18"/>
                    </a:lnTo>
                    <a:lnTo>
                      <a:pt x="3070" y="18"/>
                    </a:lnTo>
                    <a:lnTo>
                      <a:pt x="3143" y="18"/>
                    </a:lnTo>
                    <a:lnTo>
                      <a:pt x="3216" y="18"/>
                    </a:lnTo>
                    <a:lnTo>
                      <a:pt x="3289" y="18"/>
                    </a:lnTo>
                    <a:lnTo>
                      <a:pt x="3363" y="18"/>
                    </a:lnTo>
                    <a:lnTo>
                      <a:pt x="3437" y="18"/>
                    </a:lnTo>
                    <a:lnTo>
                      <a:pt x="3437" y="21"/>
                    </a:lnTo>
                    <a:lnTo>
                      <a:pt x="3437" y="29"/>
                    </a:lnTo>
                    <a:lnTo>
                      <a:pt x="3441" y="25"/>
                    </a:lnTo>
                    <a:lnTo>
                      <a:pt x="3446" y="21"/>
                    </a:lnTo>
                    <a:lnTo>
                      <a:pt x="3450" y="19"/>
                    </a:lnTo>
                    <a:lnTo>
                      <a:pt x="3454" y="18"/>
                    </a:lnTo>
                    <a:lnTo>
                      <a:pt x="3477" y="16"/>
                    </a:lnTo>
                    <a:lnTo>
                      <a:pt x="3511" y="15"/>
                    </a:lnTo>
                    <a:lnTo>
                      <a:pt x="3527" y="15"/>
                    </a:lnTo>
                    <a:lnTo>
                      <a:pt x="3541" y="18"/>
                    </a:lnTo>
                    <a:lnTo>
                      <a:pt x="3546" y="20"/>
                    </a:lnTo>
                    <a:lnTo>
                      <a:pt x="3551" y="22"/>
                    </a:lnTo>
                    <a:lnTo>
                      <a:pt x="3553" y="25"/>
                    </a:lnTo>
                    <a:lnTo>
                      <a:pt x="3554" y="29"/>
                    </a:lnTo>
                    <a:lnTo>
                      <a:pt x="3558" y="25"/>
                    </a:lnTo>
                    <a:lnTo>
                      <a:pt x="3563" y="21"/>
                    </a:lnTo>
                    <a:lnTo>
                      <a:pt x="3567" y="19"/>
                    </a:lnTo>
                    <a:lnTo>
                      <a:pt x="3572" y="18"/>
                    </a:lnTo>
                    <a:lnTo>
                      <a:pt x="3599" y="18"/>
                    </a:lnTo>
                    <a:lnTo>
                      <a:pt x="3627" y="18"/>
                    </a:lnTo>
                    <a:lnTo>
                      <a:pt x="3658" y="18"/>
                    </a:lnTo>
                    <a:lnTo>
                      <a:pt x="3689" y="18"/>
                    </a:lnTo>
                    <a:lnTo>
                      <a:pt x="3689" y="21"/>
                    </a:lnTo>
                    <a:lnTo>
                      <a:pt x="3689" y="29"/>
                    </a:lnTo>
                    <a:lnTo>
                      <a:pt x="3700" y="30"/>
                    </a:lnTo>
                    <a:lnTo>
                      <a:pt x="3713" y="30"/>
                    </a:lnTo>
                    <a:lnTo>
                      <a:pt x="3719" y="29"/>
                    </a:lnTo>
                    <a:lnTo>
                      <a:pt x="3724" y="27"/>
                    </a:lnTo>
                    <a:lnTo>
                      <a:pt x="3726" y="25"/>
                    </a:lnTo>
                    <a:lnTo>
                      <a:pt x="3728" y="23"/>
                    </a:lnTo>
                    <a:lnTo>
                      <a:pt x="3729" y="21"/>
                    </a:lnTo>
                    <a:lnTo>
                      <a:pt x="3729" y="18"/>
                    </a:lnTo>
                    <a:lnTo>
                      <a:pt x="3741" y="17"/>
                    </a:lnTo>
                    <a:lnTo>
                      <a:pt x="3750" y="17"/>
                    </a:lnTo>
                    <a:lnTo>
                      <a:pt x="3754" y="18"/>
                    </a:lnTo>
                    <a:lnTo>
                      <a:pt x="3756" y="20"/>
                    </a:lnTo>
                    <a:lnTo>
                      <a:pt x="3758" y="24"/>
                    </a:lnTo>
                    <a:lnTo>
                      <a:pt x="3758" y="29"/>
                    </a:lnTo>
                    <a:lnTo>
                      <a:pt x="3763" y="25"/>
                    </a:lnTo>
                    <a:lnTo>
                      <a:pt x="3767" y="21"/>
                    </a:lnTo>
                    <a:lnTo>
                      <a:pt x="3771" y="19"/>
                    </a:lnTo>
                    <a:lnTo>
                      <a:pt x="3776" y="18"/>
                    </a:lnTo>
                    <a:lnTo>
                      <a:pt x="3789" y="17"/>
                    </a:lnTo>
                    <a:lnTo>
                      <a:pt x="3803" y="17"/>
                    </a:lnTo>
                    <a:lnTo>
                      <a:pt x="3809" y="18"/>
                    </a:lnTo>
                    <a:lnTo>
                      <a:pt x="3813" y="20"/>
                    </a:lnTo>
                    <a:lnTo>
                      <a:pt x="3815" y="22"/>
                    </a:lnTo>
                    <a:lnTo>
                      <a:pt x="3816" y="24"/>
                    </a:lnTo>
                    <a:lnTo>
                      <a:pt x="3817" y="26"/>
                    </a:lnTo>
                    <a:lnTo>
                      <a:pt x="3817" y="29"/>
                    </a:lnTo>
                    <a:lnTo>
                      <a:pt x="3823" y="25"/>
                    </a:lnTo>
                    <a:lnTo>
                      <a:pt x="3830" y="21"/>
                    </a:lnTo>
                    <a:lnTo>
                      <a:pt x="3838" y="19"/>
                    </a:lnTo>
                    <a:lnTo>
                      <a:pt x="3846" y="18"/>
                    </a:lnTo>
                    <a:lnTo>
                      <a:pt x="3846" y="30"/>
                    </a:lnTo>
                    <a:lnTo>
                      <a:pt x="3846" y="47"/>
                    </a:lnTo>
                    <a:lnTo>
                      <a:pt x="3824" y="45"/>
                    </a:lnTo>
                    <a:lnTo>
                      <a:pt x="3789" y="44"/>
                    </a:lnTo>
                    <a:lnTo>
                      <a:pt x="3773" y="44"/>
                    </a:lnTo>
                    <a:lnTo>
                      <a:pt x="3760" y="47"/>
                    </a:lnTo>
                    <a:lnTo>
                      <a:pt x="3754" y="49"/>
                    </a:lnTo>
                    <a:lnTo>
                      <a:pt x="3750" y="51"/>
                    </a:lnTo>
                    <a:lnTo>
                      <a:pt x="3747" y="54"/>
                    </a:lnTo>
                    <a:lnTo>
                      <a:pt x="3747" y="58"/>
                    </a:lnTo>
                    <a:lnTo>
                      <a:pt x="3742" y="54"/>
                    </a:lnTo>
                    <a:lnTo>
                      <a:pt x="3738" y="50"/>
                    </a:lnTo>
                    <a:lnTo>
                      <a:pt x="3734" y="48"/>
                    </a:lnTo>
                    <a:lnTo>
                      <a:pt x="3729" y="47"/>
                    </a:lnTo>
                    <a:lnTo>
                      <a:pt x="3713" y="45"/>
                    </a:lnTo>
                    <a:lnTo>
                      <a:pt x="3694" y="44"/>
                    </a:lnTo>
                    <a:lnTo>
                      <a:pt x="3685" y="44"/>
                    </a:lnTo>
                    <a:lnTo>
                      <a:pt x="3678" y="47"/>
                    </a:lnTo>
                    <a:lnTo>
                      <a:pt x="3675" y="49"/>
                    </a:lnTo>
                    <a:lnTo>
                      <a:pt x="3673" y="51"/>
                    </a:lnTo>
                    <a:lnTo>
                      <a:pt x="3672" y="54"/>
                    </a:lnTo>
                    <a:lnTo>
                      <a:pt x="3671" y="58"/>
                    </a:lnTo>
                    <a:lnTo>
                      <a:pt x="3660" y="59"/>
                    </a:lnTo>
                    <a:lnTo>
                      <a:pt x="3646" y="59"/>
                    </a:lnTo>
                    <a:lnTo>
                      <a:pt x="3639" y="58"/>
                    </a:lnTo>
                    <a:lnTo>
                      <a:pt x="3634" y="56"/>
                    </a:lnTo>
                    <a:lnTo>
                      <a:pt x="3632" y="54"/>
                    </a:lnTo>
                    <a:lnTo>
                      <a:pt x="3631" y="52"/>
                    </a:lnTo>
                    <a:lnTo>
                      <a:pt x="3630" y="50"/>
                    </a:lnTo>
                    <a:lnTo>
                      <a:pt x="3630" y="47"/>
                    </a:lnTo>
                    <a:lnTo>
                      <a:pt x="3620" y="49"/>
                    </a:lnTo>
                    <a:lnTo>
                      <a:pt x="3611" y="53"/>
                    </a:lnTo>
                    <a:lnTo>
                      <a:pt x="3607" y="54"/>
                    </a:lnTo>
                    <a:lnTo>
                      <a:pt x="3603" y="54"/>
                    </a:lnTo>
                    <a:lnTo>
                      <a:pt x="3602" y="53"/>
                    </a:lnTo>
                    <a:lnTo>
                      <a:pt x="3601" y="52"/>
                    </a:lnTo>
                    <a:lnTo>
                      <a:pt x="3601" y="50"/>
                    </a:lnTo>
                    <a:lnTo>
                      <a:pt x="3601" y="47"/>
                    </a:lnTo>
                    <a:lnTo>
                      <a:pt x="3581" y="45"/>
                    </a:lnTo>
                    <a:lnTo>
                      <a:pt x="3556" y="44"/>
                    </a:lnTo>
                    <a:lnTo>
                      <a:pt x="3544" y="44"/>
                    </a:lnTo>
                    <a:lnTo>
                      <a:pt x="3534" y="47"/>
                    </a:lnTo>
                    <a:lnTo>
                      <a:pt x="3530" y="49"/>
                    </a:lnTo>
                    <a:lnTo>
                      <a:pt x="3527" y="51"/>
                    </a:lnTo>
                    <a:lnTo>
                      <a:pt x="3526" y="54"/>
                    </a:lnTo>
                    <a:lnTo>
                      <a:pt x="3525" y="58"/>
                    </a:lnTo>
                    <a:lnTo>
                      <a:pt x="3508" y="58"/>
                    </a:lnTo>
                    <a:lnTo>
                      <a:pt x="3495" y="58"/>
                    </a:lnTo>
                    <a:lnTo>
                      <a:pt x="3487" y="58"/>
                    </a:lnTo>
                    <a:lnTo>
                      <a:pt x="3483" y="58"/>
                    </a:lnTo>
                    <a:lnTo>
                      <a:pt x="3475" y="54"/>
                    </a:lnTo>
                    <a:lnTo>
                      <a:pt x="3467" y="50"/>
                    </a:lnTo>
                    <a:lnTo>
                      <a:pt x="3460" y="48"/>
                    </a:lnTo>
                    <a:lnTo>
                      <a:pt x="3454" y="47"/>
                    </a:lnTo>
                    <a:lnTo>
                      <a:pt x="3454" y="50"/>
                    </a:lnTo>
                    <a:lnTo>
                      <a:pt x="3454" y="58"/>
                    </a:lnTo>
                    <a:lnTo>
                      <a:pt x="3428" y="58"/>
                    </a:lnTo>
                    <a:lnTo>
                      <a:pt x="3402" y="58"/>
                    </a:lnTo>
                    <a:lnTo>
                      <a:pt x="3376" y="58"/>
                    </a:lnTo>
                    <a:lnTo>
                      <a:pt x="3351" y="58"/>
                    </a:lnTo>
                    <a:lnTo>
                      <a:pt x="3324" y="58"/>
                    </a:lnTo>
                    <a:lnTo>
                      <a:pt x="3299" y="58"/>
                    </a:lnTo>
                    <a:lnTo>
                      <a:pt x="3274" y="58"/>
                    </a:lnTo>
                    <a:lnTo>
                      <a:pt x="3250" y="58"/>
                    </a:lnTo>
                    <a:lnTo>
                      <a:pt x="3250" y="50"/>
                    </a:lnTo>
                    <a:lnTo>
                      <a:pt x="3250" y="47"/>
                    </a:lnTo>
                    <a:lnTo>
                      <a:pt x="3241" y="49"/>
                    </a:lnTo>
                    <a:lnTo>
                      <a:pt x="3231" y="53"/>
                    </a:lnTo>
                    <a:lnTo>
                      <a:pt x="3227" y="54"/>
                    </a:lnTo>
                    <a:lnTo>
                      <a:pt x="3224" y="54"/>
                    </a:lnTo>
                    <a:lnTo>
                      <a:pt x="3223" y="53"/>
                    </a:lnTo>
                    <a:lnTo>
                      <a:pt x="3222" y="52"/>
                    </a:lnTo>
                    <a:lnTo>
                      <a:pt x="3221" y="50"/>
                    </a:lnTo>
                    <a:lnTo>
                      <a:pt x="3221" y="47"/>
                    </a:lnTo>
                    <a:lnTo>
                      <a:pt x="3217" y="48"/>
                    </a:lnTo>
                    <a:lnTo>
                      <a:pt x="3212" y="50"/>
                    </a:lnTo>
                    <a:lnTo>
                      <a:pt x="3208" y="54"/>
                    </a:lnTo>
                    <a:lnTo>
                      <a:pt x="3204" y="58"/>
                    </a:lnTo>
                    <a:lnTo>
                      <a:pt x="3186" y="58"/>
                    </a:lnTo>
                    <a:lnTo>
                      <a:pt x="3174" y="58"/>
                    </a:lnTo>
                    <a:lnTo>
                      <a:pt x="3166" y="58"/>
                    </a:lnTo>
                    <a:lnTo>
                      <a:pt x="3162" y="58"/>
                    </a:lnTo>
                    <a:lnTo>
                      <a:pt x="3136" y="58"/>
                    </a:lnTo>
                    <a:lnTo>
                      <a:pt x="3110" y="58"/>
                    </a:lnTo>
                    <a:lnTo>
                      <a:pt x="3084" y="58"/>
                    </a:lnTo>
                    <a:lnTo>
                      <a:pt x="3058" y="58"/>
                    </a:lnTo>
                    <a:lnTo>
                      <a:pt x="3050" y="58"/>
                    </a:lnTo>
                    <a:lnTo>
                      <a:pt x="3046" y="58"/>
                    </a:lnTo>
                    <a:lnTo>
                      <a:pt x="2960" y="58"/>
                    </a:lnTo>
                    <a:lnTo>
                      <a:pt x="2874" y="58"/>
                    </a:lnTo>
                    <a:lnTo>
                      <a:pt x="2790" y="58"/>
                    </a:lnTo>
                    <a:lnTo>
                      <a:pt x="2704" y="58"/>
                    </a:lnTo>
                    <a:lnTo>
                      <a:pt x="2620" y="58"/>
                    </a:lnTo>
                    <a:lnTo>
                      <a:pt x="2535" y="58"/>
                    </a:lnTo>
                    <a:lnTo>
                      <a:pt x="2452" y="58"/>
                    </a:lnTo>
                    <a:lnTo>
                      <a:pt x="2368" y="58"/>
                    </a:lnTo>
                    <a:lnTo>
                      <a:pt x="2368" y="50"/>
                    </a:lnTo>
                    <a:lnTo>
                      <a:pt x="2368" y="47"/>
                    </a:lnTo>
                    <a:lnTo>
                      <a:pt x="2337" y="47"/>
                    </a:lnTo>
                    <a:lnTo>
                      <a:pt x="2308" y="47"/>
                    </a:lnTo>
                    <a:lnTo>
                      <a:pt x="2277" y="47"/>
                    </a:lnTo>
                    <a:lnTo>
                      <a:pt x="2248" y="47"/>
                    </a:lnTo>
                    <a:lnTo>
                      <a:pt x="2219" y="47"/>
                    </a:lnTo>
                    <a:lnTo>
                      <a:pt x="2191" y="47"/>
                    </a:lnTo>
                    <a:lnTo>
                      <a:pt x="2163" y="47"/>
                    </a:lnTo>
                    <a:lnTo>
                      <a:pt x="2133" y="47"/>
                    </a:lnTo>
                    <a:lnTo>
                      <a:pt x="2133" y="50"/>
                    </a:lnTo>
                    <a:lnTo>
                      <a:pt x="2133" y="58"/>
                    </a:lnTo>
                    <a:lnTo>
                      <a:pt x="2117" y="58"/>
                    </a:lnTo>
                    <a:lnTo>
                      <a:pt x="2104" y="58"/>
                    </a:lnTo>
                    <a:lnTo>
                      <a:pt x="2096" y="58"/>
                    </a:lnTo>
                    <a:lnTo>
                      <a:pt x="2093" y="58"/>
                    </a:lnTo>
                    <a:lnTo>
                      <a:pt x="2088" y="54"/>
                    </a:lnTo>
                    <a:lnTo>
                      <a:pt x="2084" y="50"/>
                    </a:lnTo>
                    <a:lnTo>
                      <a:pt x="2080" y="48"/>
                    </a:lnTo>
                    <a:lnTo>
                      <a:pt x="2075" y="47"/>
                    </a:lnTo>
                    <a:lnTo>
                      <a:pt x="2037" y="47"/>
                    </a:lnTo>
                    <a:lnTo>
                      <a:pt x="2001" y="47"/>
                    </a:lnTo>
                    <a:lnTo>
                      <a:pt x="1964" y="47"/>
                    </a:lnTo>
                    <a:lnTo>
                      <a:pt x="1929" y="47"/>
                    </a:lnTo>
                    <a:lnTo>
                      <a:pt x="1921" y="47"/>
                    </a:lnTo>
                    <a:lnTo>
                      <a:pt x="1918" y="47"/>
                    </a:lnTo>
                    <a:lnTo>
                      <a:pt x="1898" y="45"/>
                    </a:lnTo>
                    <a:lnTo>
                      <a:pt x="1873" y="44"/>
                    </a:lnTo>
                    <a:lnTo>
                      <a:pt x="1861" y="44"/>
                    </a:lnTo>
                    <a:lnTo>
                      <a:pt x="1851" y="47"/>
                    </a:lnTo>
                    <a:lnTo>
                      <a:pt x="1847" y="49"/>
                    </a:lnTo>
                    <a:lnTo>
                      <a:pt x="1845" y="51"/>
                    </a:lnTo>
                    <a:lnTo>
                      <a:pt x="1843" y="54"/>
                    </a:lnTo>
                    <a:lnTo>
                      <a:pt x="1842" y="58"/>
                    </a:lnTo>
                    <a:lnTo>
                      <a:pt x="1824" y="58"/>
                    </a:lnTo>
                    <a:lnTo>
                      <a:pt x="1812" y="58"/>
                    </a:lnTo>
                    <a:lnTo>
                      <a:pt x="1804" y="58"/>
                    </a:lnTo>
                    <a:lnTo>
                      <a:pt x="1800" y="58"/>
                    </a:lnTo>
                    <a:lnTo>
                      <a:pt x="1784" y="59"/>
                    </a:lnTo>
                    <a:lnTo>
                      <a:pt x="1765" y="59"/>
                    </a:lnTo>
                    <a:lnTo>
                      <a:pt x="1756" y="58"/>
                    </a:lnTo>
                    <a:lnTo>
                      <a:pt x="1749" y="56"/>
                    </a:lnTo>
                    <a:lnTo>
                      <a:pt x="1746" y="54"/>
                    </a:lnTo>
                    <a:lnTo>
                      <a:pt x="1744" y="52"/>
                    </a:lnTo>
                    <a:lnTo>
                      <a:pt x="1743" y="50"/>
                    </a:lnTo>
                    <a:lnTo>
                      <a:pt x="1742" y="47"/>
                    </a:lnTo>
                    <a:lnTo>
                      <a:pt x="1712" y="47"/>
                    </a:lnTo>
                    <a:lnTo>
                      <a:pt x="1681" y="47"/>
                    </a:lnTo>
                    <a:lnTo>
                      <a:pt x="1652" y="47"/>
                    </a:lnTo>
                    <a:lnTo>
                      <a:pt x="1625" y="47"/>
                    </a:lnTo>
                    <a:lnTo>
                      <a:pt x="1625" y="50"/>
                    </a:lnTo>
                    <a:lnTo>
                      <a:pt x="1625" y="58"/>
                    </a:lnTo>
                    <a:lnTo>
                      <a:pt x="1621" y="54"/>
                    </a:lnTo>
                    <a:lnTo>
                      <a:pt x="1617" y="50"/>
                    </a:lnTo>
                    <a:lnTo>
                      <a:pt x="1612" y="48"/>
                    </a:lnTo>
                    <a:lnTo>
                      <a:pt x="1608" y="47"/>
                    </a:lnTo>
                    <a:lnTo>
                      <a:pt x="1582" y="47"/>
                    </a:lnTo>
                    <a:lnTo>
                      <a:pt x="1556" y="47"/>
                    </a:lnTo>
                    <a:lnTo>
                      <a:pt x="1529" y="47"/>
                    </a:lnTo>
                    <a:lnTo>
                      <a:pt x="1503" y="47"/>
                    </a:lnTo>
                    <a:lnTo>
                      <a:pt x="1478" y="47"/>
                    </a:lnTo>
                    <a:lnTo>
                      <a:pt x="1453" y="47"/>
                    </a:lnTo>
                    <a:lnTo>
                      <a:pt x="1428" y="47"/>
                    </a:lnTo>
                    <a:lnTo>
                      <a:pt x="1404" y="47"/>
                    </a:lnTo>
                    <a:lnTo>
                      <a:pt x="1396" y="47"/>
                    </a:lnTo>
                    <a:lnTo>
                      <a:pt x="1392" y="47"/>
                    </a:lnTo>
                    <a:lnTo>
                      <a:pt x="1378" y="47"/>
                    </a:lnTo>
                    <a:lnTo>
                      <a:pt x="1366" y="47"/>
                    </a:lnTo>
                    <a:lnTo>
                      <a:pt x="1354" y="47"/>
                    </a:lnTo>
                    <a:lnTo>
                      <a:pt x="1345" y="47"/>
                    </a:lnTo>
                    <a:lnTo>
                      <a:pt x="1337" y="47"/>
                    </a:lnTo>
                    <a:lnTo>
                      <a:pt x="1333" y="47"/>
                    </a:lnTo>
                    <a:lnTo>
                      <a:pt x="1301" y="47"/>
                    </a:lnTo>
                    <a:lnTo>
                      <a:pt x="1269" y="47"/>
                    </a:lnTo>
                    <a:lnTo>
                      <a:pt x="1237" y="47"/>
                    </a:lnTo>
                    <a:lnTo>
                      <a:pt x="1205" y="47"/>
                    </a:lnTo>
                    <a:lnTo>
                      <a:pt x="1174" y="47"/>
                    </a:lnTo>
                    <a:lnTo>
                      <a:pt x="1143" y="47"/>
                    </a:lnTo>
                    <a:lnTo>
                      <a:pt x="1113" y="47"/>
                    </a:lnTo>
                    <a:lnTo>
                      <a:pt x="1082" y="47"/>
                    </a:lnTo>
                    <a:lnTo>
                      <a:pt x="1073" y="47"/>
                    </a:lnTo>
                    <a:lnTo>
                      <a:pt x="1070" y="47"/>
                    </a:lnTo>
                    <a:lnTo>
                      <a:pt x="1057" y="47"/>
                    </a:lnTo>
                    <a:lnTo>
                      <a:pt x="1044" y="47"/>
                    </a:lnTo>
                    <a:lnTo>
                      <a:pt x="1033" y="47"/>
                    </a:lnTo>
                    <a:lnTo>
                      <a:pt x="1023" y="47"/>
                    </a:lnTo>
                    <a:lnTo>
                      <a:pt x="1015" y="47"/>
                    </a:lnTo>
                    <a:lnTo>
                      <a:pt x="1012" y="47"/>
                    </a:lnTo>
                    <a:lnTo>
                      <a:pt x="1007" y="48"/>
                    </a:lnTo>
                    <a:lnTo>
                      <a:pt x="1003" y="50"/>
                    </a:lnTo>
                    <a:lnTo>
                      <a:pt x="999" y="54"/>
                    </a:lnTo>
                    <a:lnTo>
                      <a:pt x="994" y="58"/>
                    </a:lnTo>
                    <a:lnTo>
                      <a:pt x="985" y="59"/>
                    </a:lnTo>
                    <a:lnTo>
                      <a:pt x="975" y="59"/>
                    </a:lnTo>
                    <a:lnTo>
                      <a:pt x="971" y="58"/>
                    </a:lnTo>
                    <a:lnTo>
                      <a:pt x="968" y="56"/>
                    </a:lnTo>
                    <a:lnTo>
                      <a:pt x="966" y="52"/>
                    </a:lnTo>
                    <a:lnTo>
                      <a:pt x="965" y="47"/>
                    </a:lnTo>
                    <a:lnTo>
                      <a:pt x="943" y="47"/>
                    </a:lnTo>
                    <a:lnTo>
                      <a:pt x="921" y="47"/>
                    </a:lnTo>
                    <a:lnTo>
                      <a:pt x="899" y="47"/>
                    </a:lnTo>
                    <a:lnTo>
                      <a:pt x="877" y="47"/>
                    </a:lnTo>
                    <a:lnTo>
                      <a:pt x="855" y="47"/>
                    </a:lnTo>
                    <a:lnTo>
                      <a:pt x="834" y="47"/>
                    </a:lnTo>
                    <a:lnTo>
                      <a:pt x="812" y="47"/>
                    </a:lnTo>
                    <a:lnTo>
                      <a:pt x="790" y="47"/>
                    </a:lnTo>
                    <a:lnTo>
                      <a:pt x="790" y="50"/>
                    </a:lnTo>
                    <a:lnTo>
                      <a:pt x="790" y="58"/>
                    </a:lnTo>
                    <a:lnTo>
                      <a:pt x="781" y="59"/>
                    </a:lnTo>
                    <a:lnTo>
                      <a:pt x="770" y="59"/>
                    </a:lnTo>
                    <a:lnTo>
                      <a:pt x="766" y="58"/>
                    </a:lnTo>
                    <a:lnTo>
                      <a:pt x="763" y="56"/>
                    </a:lnTo>
                    <a:lnTo>
                      <a:pt x="761" y="52"/>
                    </a:lnTo>
                    <a:lnTo>
                      <a:pt x="760" y="47"/>
                    </a:lnTo>
                    <a:lnTo>
                      <a:pt x="748" y="46"/>
                    </a:lnTo>
                    <a:lnTo>
                      <a:pt x="739" y="46"/>
                    </a:lnTo>
                    <a:lnTo>
                      <a:pt x="736" y="47"/>
                    </a:lnTo>
                    <a:lnTo>
                      <a:pt x="733" y="49"/>
                    </a:lnTo>
                    <a:lnTo>
                      <a:pt x="732" y="53"/>
                    </a:lnTo>
                    <a:lnTo>
                      <a:pt x="731" y="58"/>
                    </a:lnTo>
                    <a:lnTo>
                      <a:pt x="715" y="59"/>
                    </a:lnTo>
                    <a:lnTo>
                      <a:pt x="696" y="59"/>
                    </a:lnTo>
                    <a:lnTo>
                      <a:pt x="687" y="58"/>
                    </a:lnTo>
                    <a:lnTo>
                      <a:pt x="680" y="56"/>
                    </a:lnTo>
                    <a:lnTo>
                      <a:pt x="677" y="54"/>
                    </a:lnTo>
                    <a:lnTo>
                      <a:pt x="675" y="52"/>
                    </a:lnTo>
                    <a:lnTo>
                      <a:pt x="673" y="50"/>
                    </a:lnTo>
                    <a:lnTo>
                      <a:pt x="673" y="47"/>
                    </a:lnTo>
                    <a:lnTo>
                      <a:pt x="661" y="46"/>
                    </a:lnTo>
                    <a:lnTo>
                      <a:pt x="652" y="46"/>
                    </a:lnTo>
                    <a:lnTo>
                      <a:pt x="649" y="47"/>
                    </a:lnTo>
                    <a:lnTo>
                      <a:pt x="646" y="49"/>
                    </a:lnTo>
                    <a:lnTo>
                      <a:pt x="645" y="53"/>
                    </a:lnTo>
                    <a:lnTo>
                      <a:pt x="644" y="58"/>
                    </a:lnTo>
                    <a:lnTo>
                      <a:pt x="633" y="59"/>
                    </a:lnTo>
                    <a:lnTo>
                      <a:pt x="618" y="59"/>
                    </a:lnTo>
                    <a:lnTo>
                      <a:pt x="612" y="58"/>
                    </a:lnTo>
                    <a:lnTo>
                      <a:pt x="607" y="56"/>
                    </a:lnTo>
                    <a:lnTo>
                      <a:pt x="605" y="54"/>
                    </a:lnTo>
                    <a:lnTo>
                      <a:pt x="604" y="52"/>
                    </a:lnTo>
                    <a:lnTo>
                      <a:pt x="603" y="50"/>
                    </a:lnTo>
                    <a:lnTo>
                      <a:pt x="602" y="47"/>
                    </a:lnTo>
                    <a:lnTo>
                      <a:pt x="588" y="46"/>
                    </a:lnTo>
                    <a:lnTo>
                      <a:pt x="573" y="46"/>
                    </a:lnTo>
                    <a:lnTo>
                      <a:pt x="566" y="47"/>
                    </a:lnTo>
                    <a:lnTo>
                      <a:pt x="561" y="49"/>
                    </a:lnTo>
                    <a:lnTo>
                      <a:pt x="559" y="51"/>
                    </a:lnTo>
                    <a:lnTo>
                      <a:pt x="557" y="53"/>
                    </a:lnTo>
                    <a:lnTo>
                      <a:pt x="556" y="55"/>
                    </a:lnTo>
                    <a:lnTo>
                      <a:pt x="556" y="58"/>
                    </a:lnTo>
                    <a:lnTo>
                      <a:pt x="538" y="58"/>
                    </a:lnTo>
                    <a:lnTo>
                      <a:pt x="521" y="58"/>
                    </a:lnTo>
                    <a:lnTo>
                      <a:pt x="504" y="58"/>
                    </a:lnTo>
                    <a:lnTo>
                      <a:pt x="486" y="58"/>
                    </a:lnTo>
                    <a:lnTo>
                      <a:pt x="486" y="50"/>
                    </a:lnTo>
                    <a:lnTo>
                      <a:pt x="486" y="47"/>
                    </a:lnTo>
                    <a:lnTo>
                      <a:pt x="472" y="47"/>
                    </a:lnTo>
                    <a:lnTo>
                      <a:pt x="460" y="47"/>
                    </a:lnTo>
                    <a:lnTo>
                      <a:pt x="448" y="47"/>
                    </a:lnTo>
                    <a:lnTo>
                      <a:pt x="439" y="47"/>
                    </a:lnTo>
                    <a:lnTo>
                      <a:pt x="435" y="48"/>
                    </a:lnTo>
                    <a:lnTo>
                      <a:pt x="431" y="50"/>
                    </a:lnTo>
                    <a:lnTo>
                      <a:pt x="428" y="54"/>
                    </a:lnTo>
                    <a:lnTo>
                      <a:pt x="427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07" name="Freeform 1447"/>
              <p:cNvSpPr>
                <a:spLocks/>
              </p:cNvSpPr>
              <p:nvPr/>
            </p:nvSpPr>
            <p:spPr bwMode="auto">
              <a:xfrm>
                <a:off x="1129" y="382"/>
                <a:ext cx="127" cy="2"/>
              </a:xfrm>
              <a:custGeom>
                <a:avLst/>
                <a:gdLst/>
                <a:ahLst/>
                <a:cxnLst>
                  <a:cxn ang="0">
                    <a:pos x="1447" y="59"/>
                  </a:cxn>
                  <a:cxn ang="0">
                    <a:pos x="1047" y="59"/>
                  </a:cxn>
                  <a:cxn ang="0">
                    <a:pos x="650" y="59"/>
                  </a:cxn>
                  <a:cxn ang="0">
                    <a:pos x="570" y="55"/>
                  </a:cxn>
                  <a:cxn ang="0">
                    <a:pos x="496" y="51"/>
                  </a:cxn>
                  <a:cxn ang="0">
                    <a:pos x="468" y="54"/>
                  </a:cxn>
                  <a:cxn ang="0">
                    <a:pos x="354" y="59"/>
                  </a:cxn>
                  <a:cxn ang="0">
                    <a:pos x="321" y="51"/>
                  </a:cxn>
                  <a:cxn ang="0">
                    <a:pos x="272" y="48"/>
                  </a:cxn>
                  <a:cxn ang="0">
                    <a:pos x="98" y="48"/>
                  </a:cxn>
                  <a:cxn ang="0">
                    <a:pos x="35" y="55"/>
                  </a:cxn>
                  <a:cxn ang="0">
                    <a:pos x="12" y="48"/>
                  </a:cxn>
                  <a:cxn ang="0">
                    <a:pos x="35" y="19"/>
                  </a:cxn>
                  <a:cxn ang="0">
                    <a:pos x="180" y="19"/>
                  </a:cxn>
                  <a:cxn ang="0">
                    <a:pos x="297" y="19"/>
                  </a:cxn>
                  <a:cxn ang="0">
                    <a:pos x="438" y="14"/>
                  </a:cxn>
                  <a:cxn ang="0">
                    <a:pos x="547" y="19"/>
                  </a:cxn>
                  <a:cxn ang="0">
                    <a:pos x="1132" y="19"/>
                  </a:cxn>
                  <a:cxn ang="0">
                    <a:pos x="1720" y="19"/>
                  </a:cxn>
                  <a:cxn ang="0">
                    <a:pos x="2032" y="31"/>
                  </a:cxn>
                  <a:cxn ang="0">
                    <a:pos x="2073" y="22"/>
                  </a:cxn>
                  <a:cxn ang="0">
                    <a:pos x="2113" y="23"/>
                  </a:cxn>
                  <a:cxn ang="0">
                    <a:pos x="2128" y="20"/>
                  </a:cxn>
                  <a:cxn ang="0">
                    <a:pos x="2224" y="21"/>
                  </a:cxn>
                  <a:cxn ang="0">
                    <a:pos x="2255" y="30"/>
                  </a:cxn>
                  <a:cxn ang="0">
                    <a:pos x="2340" y="19"/>
                  </a:cxn>
                  <a:cxn ang="0">
                    <a:pos x="2397" y="30"/>
                  </a:cxn>
                  <a:cxn ang="0">
                    <a:pos x="2422" y="18"/>
                  </a:cxn>
                  <a:cxn ang="0">
                    <a:pos x="2454" y="27"/>
                  </a:cxn>
                  <a:cxn ang="0">
                    <a:pos x="2482" y="24"/>
                  </a:cxn>
                  <a:cxn ang="0">
                    <a:pos x="2545" y="19"/>
                  </a:cxn>
                  <a:cxn ang="0">
                    <a:pos x="2582" y="25"/>
                  </a:cxn>
                  <a:cxn ang="0">
                    <a:pos x="2633" y="30"/>
                  </a:cxn>
                  <a:cxn ang="0">
                    <a:pos x="2670" y="22"/>
                  </a:cxn>
                  <a:cxn ang="0">
                    <a:pos x="2699" y="22"/>
                  </a:cxn>
                  <a:cxn ang="0">
                    <a:pos x="2729" y="22"/>
                  </a:cxn>
                  <a:cxn ang="0">
                    <a:pos x="3167" y="30"/>
                  </a:cxn>
                  <a:cxn ang="0">
                    <a:pos x="3693" y="30"/>
                  </a:cxn>
                  <a:cxn ang="0">
                    <a:pos x="4131" y="22"/>
                  </a:cxn>
                  <a:cxn ang="0">
                    <a:pos x="4176" y="30"/>
                  </a:cxn>
                  <a:cxn ang="0">
                    <a:pos x="4282" y="26"/>
                  </a:cxn>
                  <a:cxn ang="0">
                    <a:pos x="4319" y="19"/>
                  </a:cxn>
                  <a:cxn ang="0">
                    <a:pos x="4355" y="30"/>
                  </a:cxn>
                  <a:cxn ang="0">
                    <a:pos x="4370" y="20"/>
                  </a:cxn>
                  <a:cxn ang="0">
                    <a:pos x="4593" y="30"/>
                  </a:cxn>
                  <a:cxn ang="0">
                    <a:pos x="4949" y="39"/>
                  </a:cxn>
                  <a:cxn ang="0">
                    <a:pos x="4958" y="59"/>
                  </a:cxn>
                  <a:cxn ang="0">
                    <a:pos x="4734" y="77"/>
                  </a:cxn>
                  <a:cxn ang="0">
                    <a:pos x="4383" y="68"/>
                  </a:cxn>
                  <a:cxn ang="0">
                    <a:pos x="4331" y="64"/>
                  </a:cxn>
                  <a:cxn ang="0">
                    <a:pos x="4289" y="59"/>
                  </a:cxn>
                  <a:cxn ang="0">
                    <a:pos x="4179" y="72"/>
                  </a:cxn>
                  <a:cxn ang="0">
                    <a:pos x="4149" y="68"/>
                  </a:cxn>
                  <a:cxn ang="0">
                    <a:pos x="4115" y="59"/>
                  </a:cxn>
                  <a:cxn ang="0">
                    <a:pos x="4055" y="77"/>
                  </a:cxn>
                  <a:cxn ang="0">
                    <a:pos x="3643" y="59"/>
                  </a:cxn>
                  <a:cxn ang="0">
                    <a:pos x="2841" y="59"/>
                  </a:cxn>
                  <a:cxn ang="0">
                    <a:pos x="2043" y="59"/>
                  </a:cxn>
                  <a:cxn ang="0">
                    <a:pos x="1841" y="59"/>
                  </a:cxn>
                  <a:cxn ang="0">
                    <a:pos x="1700" y="59"/>
                  </a:cxn>
                </a:cxnLst>
                <a:rect l="0" t="0" r="r" b="b"/>
                <a:pathLst>
                  <a:path w="4966" h="77">
                    <a:moveTo>
                      <a:pt x="1647" y="77"/>
                    </a:moveTo>
                    <a:lnTo>
                      <a:pt x="1647" y="68"/>
                    </a:lnTo>
                    <a:lnTo>
                      <a:pt x="1647" y="59"/>
                    </a:lnTo>
                    <a:lnTo>
                      <a:pt x="1580" y="59"/>
                    </a:lnTo>
                    <a:lnTo>
                      <a:pt x="1514" y="59"/>
                    </a:lnTo>
                    <a:lnTo>
                      <a:pt x="1447" y="59"/>
                    </a:lnTo>
                    <a:lnTo>
                      <a:pt x="1380" y="59"/>
                    </a:lnTo>
                    <a:lnTo>
                      <a:pt x="1313" y="59"/>
                    </a:lnTo>
                    <a:lnTo>
                      <a:pt x="1247" y="59"/>
                    </a:lnTo>
                    <a:lnTo>
                      <a:pt x="1179" y="59"/>
                    </a:lnTo>
                    <a:lnTo>
                      <a:pt x="1113" y="59"/>
                    </a:lnTo>
                    <a:lnTo>
                      <a:pt x="1047" y="59"/>
                    </a:lnTo>
                    <a:lnTo>
                      <a:pt x="980" y="59"/>
                    </a:lnTo>
                    <a:lnTo>
                      <a:pt x="914" y="59"/>
                    </a:lnTo>
                    <a:lnTo>
                      <a:pt x="848" y="59"/>
                    </a:lnTo>
                    <a:lnTo>
                      <a:pt x="782" y="59"/>
                    </a:lnTo>
                    <a:lnTo>
                      <a:pt x="715" y="59"/>
                    </a:lnTo>
                    <a:lnTo>
                      <a:pt x="650" y="59"/>
                    </a:lnTo>
                    <a:lnTo>
                      <a:pt x="583" y="59"/>
                    </a:lnTo>
                    <a:lnTo>
                      <a:pt x="583" y="51"/>
                    </a:lnTo>
                    <a:lnTo>
                      <a:pt x="583" y="48"/>
                    </a:lnTo>
                    <a:lnTo>
                      <a:pt x="579" y="49"/>
                    </a:lnTo>
                    <a:lnTo>
                      <a:pt x="575" y="51"/>
                    </a:lnTo>
                    <a:lnTo>
                      <a:pt x="570" y="55"/>
                    </a:lnTo>
                    <a:lnTo>
                      <a:pt x="566" y="59"/>
                    </a:lnTo>
                    <a:lnTo>
                      <a:pt x="548" y="59"/>
                    </a:lnTo>
                    <a:lnTo>
                      <a:pt x="531" y="59"/>
                    </a:lnTo>
                    <a:lnTo>
                      <a:pt x="514" y="59"/>
                    </a:lnTo>
                    <a:lnTo>
                      <a:pt x="496" y="59"/>
                    </a:lnTo>
                    <a:lnTo>
                      <a:pt x="496" y="51"/>
                    </a:lnTo>
                    <a:lnTo>
                      <a:pt x="496" y="48"/>
                    </a:lnTo>
                    <a:lnTo>
                      <a:pt x="484" y="47"/>
                    </a:lnTo>
                    <a:lnTo>
                      <a:pt x="475" y="47"/>
                    </a:lnTo>
                    <a:lnTo>
                      <a:pt x="472" y="48"/>
                    </a:lnTo>
                    <a:lnTo>
                      <a:pt x="469" y="50"/>
                    </a:lnTo>
                    <a:lnTo>
                      <a:pt x="468" y="54"/>
                    </a:lnTo>
                    <a:lnTo>
                      <a:pt x="467" y="59"/>
                    </a:lnTo>
                    <a:lnTo>
                      <a:pt x="441" y="59"/>
                    </a:lnTo>
                    <a:lnTo>
                      <a:pt x="414" y="59"/>
                    </a:lnTo>
                    <a:lnTo>
                      <a:pt x="388" y="59"/>
                    </a:lnTo>
                    <a:lnTo>
                      <a:pt x="362" y="59"/>
                    </a:lnTo>
                    <a:lnTo>
                      <a:pt x="354" y="59"/>
                    </a:lnTo>
                    <a:lnTo>
                      <a:pt x="350" y="59"/>
                    </a:lnTo>
                    <a:lnTo>
                      <a:pt x="341" y="55"/>
                    </a:lnTo>
                    <a:lnTo>
                      <a:pt x="333" y="51"/>
                    </a:lnTo>
                    <a:lnTo>
                      <a:pt x="326" y="49"/>
                    </a:lnTo>
                    <a:lnTo>
                      <a:pt x="321" y="48"/>
                    </a:lnTo>
                    <a:lnTo>
                      <a:pt x="321" y="51"/>
                    </a:lnTo>
                    <a:lnTo>
                      <a:pt x="321" y="59"/>
                    </a:lnTo>
                    <a:lnTo>
                      <a:pt x="317" y="55"/>
                    </a:lnTo>
                    <a:lnTo>
                      <a:pt x="312" y="51"/>
                    </a:lnTo>
                    <a:lnTo>
                      <a:pt x="308" y="49"/>
                    </a:lnTo>
                    <a:lnTo>
                      <a:pt x="304" y="48"/>
                    </a:lnTo>
                    <a:lnTo>
                      <a:pt x="272" y="48"/>
                    </a:lnTo>
                    <a:lnTo>
                      <a:pt x="243" y="48"/>
                    </a:lnTo>
                    <a:lnTo>
                      <a:pt x="213" y="48"/>
                    </a:lnTo>
                    <a:lnTo>
                      <a:pt x="184" y="48"/>
                    </a:lnTo>
                    <a:lnTo>
                      <a:pt x="156" y="48"/>
                    </a:lnTo>
                    <a:lnTo>
                      <a:pt x="126" y="48"/>
                    </a:lnTo>
                    <a:lnTo>
                      <a:pt x="98" y="48"/>
                    </a:lnTo>
                    <a:lnTo>
                      <a:pt x="69" y="48"/>
                    </a:lnTo>
                    <a:lnTo>
                      <a:pt x="61" y="48"/>
                    </a:lnTo>
                    <a:lnTo>
                      <a:pt x="58" y="48"/>
                    </a:lnTo>
                    <a:lnTo>
                      <a:pt x="48" y="50"/>
                    </a:lnTo>
                    <a:lnTo>
                      <a:pt x="39" y="54"/>
                    </a:lnTo>
                    <a:lnTo>
                      <a:pt x="35" y="55"/>
                    </a:lnTo>
                    <a:lnTo>
                      <a:pt x="32" y="55"/>
                    </a:lnTo>
                    <a:lnTo>
                      <a:pt x="30" y="54"/>
                    </a:lnTo>
                    <a:lnTo>
                      <a:pt x="30" y="53"/>
                    </a:lnTo>
                    <a:lnTo>
                      <a:pt x="29" y="51"/>
                    </a:lnTo>
                    <a:lnTo>
                      <a:pt x="29" y="48"/>
                    </a:lnTo>
                    <a:lnTo>
                      <a:pt x="12" y="48"/>
                    </a:lnTo>
                    <a:lnTo>
                      <a:pt x="0" y="48"/>
                    </a:lnTo>
                    <a:lnTo>
                      <a:pt x="1" y="39"/>
                    </a:lnTo>
                    <a:lnTo>
                      <a:pt x="3" y="31"/>
                    </a:lnTo>
                    <a:lnTo>
                      <a:pt x="7" y="24"/>
                    </a:lnTo>
                    <a:lnTo>
                      <a:pt x="11" y="19"/>
                    </a:lnTo>
                    <a:lnTo>
                      <a:pt x="35" y="19"/>
                    </a:lnTo>
                    <a:lnTo>
                      <a:pt x="59" y="19"/>
                    </a:lnTo>
                    <a:lnTo>
                      <a:pt x="83" y="19"/>
                    </a:lnTo>
                    <a:lnTo>
                      <a:pt x="107" y="19"/>
                    </a:lnTo>
                    <a:lnTo>
                      <a:pt x="131" y="19"/>
                    </a:lnTo>
                    <a:lnTo>
                      <a:pt x="156" y="19"/>
                    </a:lnTo>
                    <a:lnTo>
                      <a:pt x="180" y="19"/>
                    </a:lnTo>
                    <a:lnTo>
                      <a:pt x="204" y="19"/>
                    </a:lnTo>
                    <a:lnTo>
                      <a:pt x="208" y="19"/>
                    </a:lnTo>
                    <a:lnTo>
                      <a:pt x="216" y="19"/>
                    </a:lnTo>
                    <a:lnTo>
                      <a:pt x="242" y="19"/>
                    </a:lnTo>
                    <a:lnTo>
                      <a:pt x="269" y="19"/>
                    </a:lnTo>
                    <a:lnTo>
                      <a:pt x="297" y="19"/>
                    </a:lnTo>
                    <a:lnTo>
                      <a:pt x="325" y="19"/>
                    </a:lnTo>
                    <a:lnTo>
                      <a:pt x="353" y="19"/>
                    </a:lnTo>
                    <a:lnTo>
                      <a:pt x="381" y="19"/>
                    </a:lnTo>
                    <a:lnTo>
                      <a:pt x="409" y="19"/>
                    </a:lnTo>
                    <a:lnTo>
                      <a:pt x="437" y="19"/>
                    </a:lnTo>
                    <a:lnTo>
                      <a:pt x="438" y="14"/>
                    </a:lnTo>
                    <a:lnTo>
                      <a:pt x="442" y="10"/>
                    </a:lnTo>
                    <a:lnTo>
                      <a:pt x="446" y="5"/>
                    </a:lnTo>
                    <a:lnTo>
                      <a:pt x="450" y="0"/>
                    </a:lnTo>
                    <a:lnTo>
                      <a:pt x="450" y="10"/>
                    </a:lnTo>
                    <a:lnTo>
                      <a:pt x="450" y="19"/>
                    </a:lnTo>
                    <a:lnTo>
                      <a:pt x="547" y="19"/>
                    </a:lnTo>
                    <a:lnTo>
                      <a:pt x="644" y="19"/>
                    </a:lnTo>
                    <a:lnTo>
                      <a:pt x="742" y="19"/>
                    </a:lnTo>
                    <a:lnTo>
                      <a:pt x="839" y="19"/>
                    </a:lnTo>
                    <a:lnTo>
                      <a:pt x="937" y="19"/>
                    </a:lnTo>
                    <a:lnTo>
                      <a:pt x="1034" y="19"/>
                    </a:lnTo>
                    <a:lnTo>
                      <a:pt x="1132" y="19"/>
                    </a:lnTo>
                    <a:lnTo>
                      <a:pt x="1231" y="19"/>
                    </a:lnTo>
                    <a:lnTo>
                      <a:pt x="1328" y="19"/>
                    </a:lnTo>
                    <a:lnTo>
                      <a:pt x="1426" y="19"/>
                    </a:lnTo>
                    <a:lnTo>
                      <a:pt x="1524" y="19"/>
                    </a:lnTo>
                    <a:lnTo>
                      <a:pt x="1622" y="19"/>
                    </a:lnTo>
                    <a:lnTo>
                      <a:pt x="1720" y="19"/>
                    </a:lnTo>
                    <a:lnTo>
                      <a:pt x="1819" y="19"/>
                    </a:lnTo>
                    <a:lnTo>
                      <a:pt x="1917" y="19"/>
                    </a:lnTo>
                    <a:lnTo>
                      <a:pt x="2016" y="19"/>
                    </a:lnTo>
                    <a:lnTo>
                      <a:pt x="2016" y="22"/>
                    </a:lnTo>
                    <a:lnTo>
                      <a:pt x="2016" y="30"/>
                    </a:lnTo>
                    <a:lnTo>
                      <a:pt x="2032" y="31"/>
                    </a:lnTo>
                    <a:lnTo>
                      <a:pt x="2051" y="31"/>
                    </a:lnTo>
                    <a:lnTo>
                      <a:pt x="2060" y="30"/>
                    </a:lnTo>
                    <a:lnTo>
                      <a:pt x="2067" y="28"/>
                    </a:lnTo>
                    <a:lnTo>
                      <a:pt x="2070" y="26"/>
                    </a:lnTo>
                    <a:lnTo>
                      <a:pt x="2072" y="24"/>
                    </a:lnTo>
                    <a:lnTo>
                      <a:pt x="2073" y="22"/>
                    </a:lnTo>
                    <a:lnTo>
                      <a:pt x="2074" y="19"/>
                    </a:lnTo>
                    <a:lnTo>
                      <a:pt x="2087" y="18"/>
                    </a:lnTo>
                    <a:lnTo>
                      <a:pt x="2102" y="18"/>
                    </a:lnTo>
                    <a:lnTo>
                      <a:pt x="2107" y="19"/>
                    </a:lnTo>
                    <a:lnTo>
                      <a:pt x="2111" y="21"/>
                    </a:lnTo>
                    <a:lnTo>
                      <a:pt x="2113" y="23"/>
                    </a:lnTo>
                    <a:lnTo>
                      <a:pt x="2114" y="25"/>
                    </a:lnTo>
                    <a:lnTo>
                      <a:pt x="2115" y="27"/>
                    </a:lnTo>
                    <a:lnTo>
                      <a:pt x="2115" y="30"/>
                    </a:lnTo>
                    <a:lnTo>
                      <a:pt x="2120" y="26"/>
                    </a:lnTo>
                    <a:lnTo>
                      <a:pt x="2124" y="22"/>
                    </a:lnTo>
                    <a:lnTo>
                      <a:pt x="2128" y="20"/>
                    </a:lnTo>
                    <a:lnTo>
                      <a:pt x="2133" y="19"/>
                    </a:lnTo>
                    <a:lnTo>
                      <a:pt x="2156" y="17"/>
                    </a:lnTo>
                    <a:lnTo>
                      <a:pt x="2189" y="16"/>
                    </a:lnTo>
                    <a:lnTo>
                      <a:pt x="2205" y="16"/>
                    </a:lnTo>
                    <a:lnTo>
                      <a:pt x="2218" y="19"/>
                    </a:lnTo>
                    <a:lnTo>
                      <a:pt x="2224" y="21"/>
                    </a:lnTo>
                    <a:lnTo>
                      <a:pt x="2228" y="23"/>
                    </a:lnTo>
                    <a:lnTo>
                      <a:pt x="2230" y="26"/>
                    </a:lnTo>
                    <a:lnTo>
                      <a:pt x="2231" y="30"/>
                    </a:lnTo>
                    <a:lnTo>
                      <a:pt x="2241" y="31"/>
                    </a:lnTo>
                    <a:lnTo>
                      <a:pt x="2250" y="31"/>
                    </a:lnTo>
                    <a:lnTo>
                      <a:pt x="2255" y="30"/>
                    </a:lnTo>
                    <a:lnTo>
                      <a:pt x="2259" y="28"/>
                    </a:lnTo>
                    <a:lnTo>
                      <a:pt x="2261" y="24"/>
                    </a:lnTo>
                    <a:lnTo>
                      <a:pt x="2262" y="19"/>
                    </a:lnTo>
                    <a:lnTo>
                      <a:pt x="2288" y="19"/>
                    </a:lnTo>
                    <a:lnTo>
                      <a:pt x="2314" y="19"/>
                    </a:lnTo>
                    <a:lnTo>
                      <a:pt x="2340" y="19"/>
                    </a:lnTo>
                    <a:lnTo>
                      <a:pt x="2366" y="19"/>
                    </a:lnTo>
                    <a:lnTo>
                      <a:pt x="2366" y="22"/>
                    </a:lnTo>
                    <a:lnTo>
                      <a:pt x="2366" y="30"/>
                    </a:lnTo>
                    <a:lnTo>
                      <a:pt x="2377" y="31"/>
                    </a:lnTo>
                    <a:lnTo>
                      <a:pt x="2391" y="31"/>
                    </a:lnTo>
                    <a:lnTo>
                      <a:pt x="2397" y="30"/>
                    </a:lnTo>
                    <a:lnTo>
                      <a:pt x="2402" y="28"/>
                    </a:lnTo>
                    <a:lnTo>
                      <a:pt x="2405" y="26"/>
                    </a:lnTo>
                    <a:lnTo>
                      <a:pt x="2406" y="24"/>
                    </a:lnTo>
                    <a:lnTo>
                      <a:pt x="2407" y="22"/>
                    </a:lnTo>
                    <a:lnTo>
                      <a:pt x="2408" y="19"/>
                    </a:lnTo>
                    <a:lnTo>
                      <a:pt x="2422" y="18"/>
                    </a:lnTo>
                    <a:lnTo>
                      <a:pt x="2437" y="18"/>
                    </a:lnTo>
                    <a:lnTo>
                      <a:pt x="2444" y="19"/>
                    </a:lnTo>
                    <a:lnTo>
                      <a:pt x="2449" y="21"/>
                    </a:lnTo>
                    <a:lnTo>
                      <a:pt x="2451" y="23"/>
                    </a:lnTo>
                    <a:lnTo>
                      <a:pt x="2453" y="25"/>
                    </a:lnTo>
                    <a:lnTo>
                      <a:pt x="2454" y="27"/>
                    </a:lnTo>
                    <a:lnTo>
                      <a:pt x="2454" y="30"/>
                    </a:lnTo>
                    <a:lnTo>
                      <a:pt x="2463" y="31"/>
                    </a:lnTo>
                    <a:lnTo>
                      <a:pt x="2473" y="31"/>
                    </a:lnTo>
                    <a:lnTo>
                      <a:pt x="2477" y="30"/>
                    </a:lnTo>
                    <a:lnTo>
                      <a:pt x="2480" y="28"/>
                    </a:lnTo>
                    <a:lnTo>
                      <a:pt x="2482" y="24"/>
                    </a:lnTo>
                    <a:lnTo>
                      <a:pt x="2483" y="19"/>
                    </a:lnTo>
                    <a:lnTo>
                      <a:pt x="2496" y="19"/>
                    </a:lnTo>
                    <a:lnTo>
                      <a:pt x="2510" y="19"/>
                    </a:lnTo>
                    <a:lnTo>
                      <a:pt x="2525" y="19"/>
                    </a:lnTo>
                    <a:lnTo>
                      <a:pt x="2541" y="19"/>
                    </a:lnTo>
                    <a:lnTo>
                      <a:pt x="2545" y="19"/>
                    </a:lnTo>
                    <a:lnTo>
                      <a:pt x="2553" y="19"/>
                    </a:lnTo>
                    <a:lnTo>
                      <a:pt x="2566" y="18"/>
                    </a:lnTo>
                    <a:lnTo>
                      <a:pt x="2575" y="18"/>
                    </a:lnTo>
                    <a:lnTo>
                      <a:pt x="2578" y="19"/>
                    </a:lnTo>
                    <a:lnTo>
                      <a:pt x="2581" y="21"/>
                    </a:lnTo>
                    <a:lnTo>
                      <a:pt x="2582" y="25"/>
                    </a:lnTo>
                    <a:lnTo>
                      <a:pt x="2583" y="30"/>
                    </a:lnTo>
                    <a:lnTo>
                      <a:pt x="2592" y="30"/>
                    </a:lnTo>
                    <a:lnTo>
                      <a:pt x="2604" y="30"/>
                    </a:lnTo>
                    <a:lnTo>
                      <a:pt x="2616" y="30"/>
                    </a:lnTo>
                    <a:lnTo>
                      <a:pt x="2629" y="30"/>
                    </a:lnTo>
                    <a:lnTo>
                      <a:pt x="2633" y="30"/>
                    </a:lnTo>
                    <a:lnTo>
                      <a:pt x="2641" y="30"/>
                    </a:lnTo>
                    <a:lnTo>
                      <a:pt x="2646" y="26"/>
                    </a:lnTo>
                    <a:lnTo>
                      <a:pt x="2653" y="22"/>
                    </a:lnTo>
                    <a:lnTo>
                      <a:pt x="2661" y="20"/>
                    </a:lnTo>
                    <a:lnTo>
                      <a:pt x="2670" y="19"/>
                    </a:lnTo>
                    <a:lnTo>
                      <a:pt x="2670" y="22"/>
                    </a:lnTo>
                    <a:lnTo>
                      <a:pt x="2670" y="30"/>
                    </a:lnTo>
                    <a:lnTo>
                      <a:pt x="2675" y="26"/>
                    </a:lnTo>
                    <a:lnTo>
                      <a:pt x="2682" y="22"/>
                    </a:lnTo>
                    <a:lnTo>
                      <a:pt x="2690" y="20"/>
                    </a:lnTo>
                    <a:lnTo>
                      <a:pt x="2699" y="19"/>
                    </a:lnTo>
                    <a:lnTo>
                      <a:pt x="2699" y="22"/>
                    </a:lnTo>
                    <a:lnTo>
                      <a:pt x="2699" y="30"/>
                    </a:lnTo>
                    <a:lnTo>
                      <a:pt x="2704" y="26"/>
                    </a:lnTo>
                    <a:lnTo>
                      <a:pt x="2712" y="22"/>
                    </a:lnTo>
                    <a:lnTo>
                      <a:pt x="2720" y="20"/>
                    </a:lnTo>
                    <a:lnTo>
                      <a:pt x="2729" y="19"/>
                    </a:lnTo>
                    <a:lnTo>
                      <a:pt x="2729" y="22"/>
                    </a:lnTo>
                    <a:lnTo>
                      <a:pt x="2729" y="30"/>
                    </a:lnTo>
                    <a:lnTo>
                      <a:pt x="2816" y="30"/>
                    </a:lnTo>
                    <a:lnTo>
                      <a:pt x="2904" y="30"/>
                    </a:lnTo>
                    <a:lnTo>
                      <a:pt x="2991" y="30"/>
                    </a:lnTo>
                    <a:lnTo>
                      <a:pt x="3079" y="30"/>
                    </a:lnTo>
                    <a:lnTo>
                      <a:pt x="3167" y="30"/>
                    </a:lnTo>
                    <a:lnTo>
                      <a:pt x="3254" y="30"/>
                    </a:lnTo>
                    <a:lnTo>
                      <a:pt x="3342" y="30"/>
                    </a:lnTo>
                    <a:lnTo>
                      <a:pt x="3430" y="30"/>
                    </a:lnTo>
                    <a:lnTo>
                      <a:pt x="3518" y="30"/>
                    </a:lnTo>
                    <a:lnTo>
                      <a:pt x="3605" y="30"/>
                    </a:lnTo>
                    <a:lnTo>
                      <a:pt x="3693" y="30"/>
                    </a:lnTo>
                    <a:lnTo>
                      <a:pt x="3781" y="30"/>
                    </a:lnTo>
                    <a:lnTo>
                      <a:pt x="3868" y="30"/>
                    </a:lnTo>
                    <a:lnTo>
                      <a:pt x="3956" y="30"/>
                    </a:lnTo>
                    <a:lnTo>
                      <a:pt x="4043" y="30"/>
                    </a:lnTo>
                    <a:lnTo>
                      <a:pt x="4131" y="30"/>
                    </a:lnTo>
                    <a:lnTo>
                      <a:pt x="4131" y="22"/>
                    </a:lnTo>
                    <a:lnTo>
                      <a:pt x="4131" y="19"/>
                    </a:lnTo>
                    <a:lnTo>
                      <a:pt x="4136" y="20"/>
                    </a:lnTo>
                    <a:lnTo>
                      <a:pt x="4140" y="22"/>
                    </a:lnTo>
                    <a:lnTo>
                      <a:pt x="4144" y="26"/>
                    </a:lnTo>
                    <a:lnTo>
                      <a:pt x="4149" y="30"/>
                    </a:lnTo>
                    <a:lnTo>
                      <a:pt x="4176" y="30"/>
                    </a:lnTo>
                    <a:lnTo>
                      <a:pt x="4204" y="30"/>
                    </a:lnTo>
                    <a:lnTo>
                      <a:pt x="4235" y="30"/>
                    </a:lnTo>
                    <a:lnTo>
                      <a:pt x="4266" y="30"/>
                    </a:lnTo>
                    <a:lnTo>
                      <a:pt x="4269" y="30"/>
                    </a:lnTo>
                    <a:lnTo>
                      <a:pt x="4277" y="30"/>
                    </a:lnTo>
                    <a:lnTo>
                      <a:pt x="4282" y="26"/>
                    </a:lnTo>
                    <a:lnTo>
                      <a:pt x="4286" y="22"/>
                    </a:lnTo>
                    <a:lnTo>
                      <a:pt x="4290" y="20"/>
                    </a:lnTo>
                    <a:lnTo>
                      <a:pt x="4295" y="19"/>
                    </a:lnTo>
                    <a:lnTo>
                      <a:pt x="4306" y="18"/>
                    </a:lnTo>
                    <a:lnTo>
                      <a:pt x="4316" y="18"/>
                    </a:lnTo>
                    <a:lnTo>
                      <a:pt x="4319" y="19"/>
                    </a:lnTo>
                    <a:lnTo>
                      <a:pt x="4322" y="21"/>
                    </a:lnTo>
                    <a:lnTo>
                      <a:pt x="4323" y="25"/>
                    </a:lnTo>
                    <a:lnTo>
                      <a:pt x="4324" y="30"/>
                    </a:lnTo>
                    <a:lnTo>
                      <a:pt x="4335" y="31"/>
                    </a:lnTo>
                    <a:lnTo>
                      <a:pt x="4348" y="31"/>
                    </a:lnTo>
                    <a:lnTo>
                      <a:pt x="4355" y="30"/>
                    </a:lnTo>
                    <a:lnTo>
                      <a:pt x="4360" y="28"/>
                    </a:lnTo>
                    <a:lnTo>
                      <a:pt x="4362" y="26"/>
                    </a:lnTo>
                    <a:lnTo>
                      <a:pt x="4363" y="24"/>
                    </a:lnTo>
                    <a:lnTo>
                      <a:pt x="4364" y="22"/>
                    </a:lnTo>
                    <a:lnTo>
                      <a:pt x="4364" y="19"/>
                    </a:lnTo>
                    <a:lnTo>
                      <a:pt x="4370" y="20"/>
                    </a:lnTo>
                    <a:lnTo>
                      <a:pt x="4374" y="22"/>
                    </a:lnTo>
                    <a:lnTo>
                      <a:pt x="4378" y="26"/>
                    </a:lnTo>
                    <a:lnTo>
                      <a:pt x="4383" y="30"/>
                    </a:lnTo>
                    <a:lnTo>
                      <a:pt x="4452" y="30"/>
                    </a:lnTo>
                    <a:lnTo>
                      <a:pt x="4523" y="30"/>
                    </a:lnTo>
                    <a:lnTo>
                      <a:pt x="4593" y="30"/>
                    </a:lnTo>
                    <a:lnTo>
                      <a:pt x="4663" y="30"/>
                    </a:lnTo>
                    <a:lnTo>
                      <a:pt x="4734" y="30"/>
                    </a:lnTo>
                    <a:lnTo>
                      <a:pt x="4805" y="30"/>
                    </a:lnTo>
                    <a:lnTo>
                      <a:pt x="4877" y="30"/>
                    </a:lnTo>
                    <a:lnTo>
                      <a:pt x="4949" y="30"/>
                    </a:lnTo>
                    <a:lnTo>
                      <a:pt x="4949" y="39"/>
                    </a:lnTo>
                    <a:lnTo>
                      <a:pt x="4949" y="48"/>
                    </a:lnTo>
                    <a:lnTo>
                      <a:pt x="4953" y="49"/>
                    </a:lnTo>
                    <a:lnTo>
                      <a:pt x="4958" y="51"/>
                    </a:lnTo>
                    <a:lnTo>
                      <a:pt x="4962" y="55"/>
                    </a:lnTo>
                    <a:lnTo>
                      <a:pt x="4966" y="59"/>
                    </a:lnTo>
                    <a:lnTo>
                      <a:pt x="4958" y="59"/>
                    </a:lnTo>
                    <a:lnTo>
                      <a:pt x="4949" y="59"/>
                    </a:lnTo>
                    <a:lnTo>
                      <a:pt x="4949" y="68"/>
                    </a:lnTo>
                    <a:lnTo>
                      <a:pt x="4949" y="77"/>
                    </a:lnTo>
                    <a:lnTo>
                      <a:pt x="4877" y="77"/>
                    </a:lnTo>
                    <a:lnTo>
                      <a:pt x="4805" y="77"/>
                    </a:lnTo>
                    <a:lnTo>
                      <a:pt x="4734" y="77"/>
                    </a:lnTo>
                    <a:lnTo>
                      <a:pt x="4663" y="77"/>
                    </a:lnTo>
                    <a:lnTo>
                      <a:pt x="4593" y="77"/>
                    </a:lnTo>
                    <a:lnTo>
                      <a:pt x="4523" y="77"/>
                    </a:lnTo>
                    <a:lnTo>
                      <a:pt x="4452" y="77"/>
                    </a:lnTo>
                    <a:lnTo>
                      <a:pt x="4383" y="77"/>
                    </a:lnTo>
                    <a:lnTo>
                      <a:pt x="4383" y="68"/>
                    </a:lnTo>
                    <a:lnTo>
                      <a:pt x="4383" y="59"/>
                    </a:lnTo>
                    <a:lnTo>
                      <a:pt x="4370" y="59"/>
                    </a:lnTo>
                    <a:lnTo>
                      <a:pt x="4356" y="59"/>
                    </a:lnTo>
                    <a:lnTo>
                      <a:pt x="4345" y="59"/>
                    </a:lnTo>
                    <a:lnTo>
                      <a:pt x="4335" y="59"/>
                    </a:lnTo>
                    <a:lnTo>
                      <a:pt x="4331" y="64"/>
                    </a:lnTo>
                    <a:lnTo>
                      <a:pt x="4327" y="68"/>
                    </a:lnTo>
                    <a:lnTo>
                      <a:pt x="4325" y="72"/>
                    </a:lnTo>
                    <a:lnTo>
                      <a:pt x="4324" y="77"/>
                    </a:lnTo>
                    <a:lnTo>
                      <a:pt x="4324" y="68"/>
                    </a:lnTo>
                    <a:lnTo>
                      <a:pt x="4324" y="59"/>
                    </a:lnTo>
                    <a:lnTo>
                      <a:pt x="4289" y="59"/>
                    </a:lnTo>
                    <a:lnTo>
                      <a:pt x="4255" y="59"/>
                    </a:lnTo>
                    <a:lnTo>
                      <a:pt x="4222" y="59"/>
                    </a:lnTo>
                    <a:lnTo>
                      <a:pt x="4189" y="59"/>
                    </a:lnTo>
                    <a:lnTo>
                      <a:pt x="4185" y="64"/>
                    </a:lnTo>
                    <a:lnTo>
                      <a:pt x="4181" y="68"/>
                    </a:lnTo>
                    <a:lnTo>
                      <a:pt x="4179" y="72"/>
                    </a:lnTo>
                    <a:lnTo>
                      <a:pt x="4178" y="77"/>
                    </a:lnTo>
                    <a:lnTo>
                      <a:pt x="4178" y="68"/>
                    </a:lnTo>
                    <a:lnTo>
                      <a:pt x="4178" y="59"/>
                    </a:lnTo>
                    <a:lnTo>
                      <a:pt x="4161" y="59"/>
                    </a:lnTo>
                    <a:lnTo>
                      <a:pt x="4149" y="59"/>
                    </a:lnTo>
                    <a:lnTo>
                      <a:pt x="4149" y="68"/>
                    </a:lnTo>
                    <a:lnTo>
                      <a:pt x="4149" y="77"/>
                    </a:lnTo>
                    <a:lnTo>
                      <a:pt x="4140" y="77"/>
                    </a:lnTo>
                    <a:lnTo>
                      <a:pt x="4131" y="77"/>
                    </a:lnTo>
                    <a:lnTo>
                      <a:pt x="4131" y="68"/>
                    </a:lnTo>
                    <a:lnTo>
                      <a:pt x="4131" y="59"/>
                    </a:lnTo>
                    <a:lnTo>
                      <a:pt x="4115" y="59"/>
                    </a:lnTo>
                    <a:lnTo>
                      <a:pt x="4100" y="59"/>
                    </a:lnTo>
                    <a:lnTo>
                      <a:pt x="4086" y="59"/>
                    </a:lnTo>
                    <a:lnTo>
                      <a:pt x="4073" y="59"/>
                    </a:lnTo>
                    <a:lnTo>
                      <a:pt x="4073" y="68"/>
                    </a:lnTo>
                    <a:lnTo>
                      <a:pt x="4073" y="77"/>
                    </a:lnTo>
                    <a:lnTo>
                      <a:pt x="4055" y="77"/>
                    </a:lnTo>
                    <a:lnTo>
                      <a:pt x="4043" y="77"/>
                    </a:lnTo>
                    <a:lnTo>
                      <a:pt x="4043" y="68"/>
                    </a:lnTo>
                    <a:lnTo>
                      <a:pt x="4043" y="59"/>
                    </a:lnTo>
                    <a:lnTo>
                      <a:pt x="3909" y="59"/>
                    </a:lnTo>
                    <a:lnTo>
                      <a:pt x="3776" y="59"/>
                    </a:lnTo>
                    <a:lnTo>
                      <a:pt x="3643" y="59"/>
                    </a:lnTo>
                    <a:lnTo>
                      <a:pt x="3509" y="59"/>
                    </a:lnTo>
                    <a:lnTo>
                      <a:pt x="3375" y="59"/>
                    </a:lnTo>
                    <a:lnTo>
                      <a:pt x="3242" y="59"/>
                    </a:lnTo>
                    <a:lnTo>
                      <a:pt x="3108" y="59"/>
                    </a:lnTo>
                    <a:lnTo>
                      <a:pt x="2974" y="59"/>
                    </a:lnTo>
                    <a:lnTo>
                      <a:pt x="2841" y="59"/>
                    </a:lnTo>
                    <a:lnTo>
                      <a:pt x="2708" y="59"/>
                    </a:lnTo>
                    <a:lnTo>
                      <a:pt x="2575" y="59"/>
                    </a:lnTo>
                    <a:lnTo>
                      <a:pt x="2442" y="59"/>
                    </a:lnTo>
                    <a:lnTo>
                      <a:pt x="2309" y="59"/>
                    </a:lnTo>
                    <a:lnTo>
                      <a:pt x="2176" y="59"/>
                    </a:lnTo>
                    <a:lnTo>
                      <a:pt x="2043" y="59"/>
                    </a:lnTo>
                    <a:lnTo>
                      <a:pt x="1910" y="59"/>
                    </a:lnTo>
                    <a:lnTo>
                      <a:pt x="1902" y="59"/>
                    </a:lnTo>
                    <a:lnTo>
                      <a:pt x="1899" y="59"/>
                    </a:lnTo>
                    <a:lnTo>
                      <a:pt x="1878" y="59"/>
                    </a:lnTo>
                    <a:lnTo>
                      <a:pt x="1859" y="59"/>
                    </a:lnTo>
                    <a:lnTo>
                      <a:pt x="1841" y="59"/>
                    </a:lnTo>
                    <a:lnTo>
                      <a:pt x="1823" y="59"/>
                    </a:lnTo>
                    <a:lnTo>
                      <a:pt x="1815" y="59"/>
                    </a:lnTo>
                    <a:lnTo>
                      <a:pt x="1811" y="59"/>
                    </a:lnTo>
                    <a:lnTo>
                      <a:pt x="1772" y="59"/>
                    </a:lnTo>
                    <a:lnTo>
                      <a:pt x="1736" y="59"/>
                    </a:lnTo>
                    <a:lnTo>
                      <a:pt x="1700" y="59"/>
                    </a:lnTo>
                    <a:lnTo>
                      <a:pt x="1665" y="59"/>
                    </a:lnTo>
                    <a:lnTo>
                      <a:pt x="1665" y="68"/>
                    </a:lnTo>
                    <a:lnTo>
                      <a:pt x="1665" y="77"/>
                    </a:lnTo>
                    <a:lnTo>
                      <a:pt x="1657" y="77"/>
                    </a:lnTo>
                    <a:lnTo>
                      <a:pt x="164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08" name="Freeform 1448"/>
              <p:cNvSpPr>
                <a:spLocks/>
              </p:cNvSpPr>
              <p:nvPr/>
            </p:nvSpPr>
            <p:spPr bwMode="auto">
              <a:xfrm>
                <a:off x="1276" y="383"/>
                <a:ext cx="3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17" y="18"/>
                  </a:cxn>
                  <a:cxn ang="0">
                    <a:pos x="35" y="18"/>
                  </a:cxn>
                  <a:cxn ang="0">
                    <a:pos x="52" y="18"/>
                  </a:cxn>
                  <a:cxn ang="0">
                    <a:pos x="70" y="18"/>
                  </a:cxn>
                  <a:cxn ang="0">
                    <a:pos x="70" y="9"/>
                  </a:cxn>
                  <a:cxn ang="0">
                    <a:pos x="70" y="0"/>
                  </a:cxn>
                  <a:cxn ang="0">
                    <a:pos x="78" y="0"/>
                  </a:cxn>
                  <a:cxn ang="0">
                    <a:pos x="87" y="0"/>
                  </a:cxn>
                  <a:cxn ang="0">
                    <a:pos x="87" y="9"/>
                  </a:cxn>
                  <a:cxn ang="0">
                    <a:pos x="87" y="18"/>
                  </a:cxn>
                  <a:cxn ang="0">
                    <a:pos x="101" y="17"/>
                  </a:cxn>
                  <a:cxn ang="0">
                    <a:pos x="114" y="17"/>
                  </a:cxn>
                  <a:cxn ang="0">
                    <a:pos x="119" y="18"/>
                  </a:cxn>
                  <a:cxn ang="0">
                    <a:pos x="125" y="20"/>
                  </a:cxn>
                  <a:cxn ang="0">
                    <a:pos x="126" y="22"/>
                  </a:cxn>
                  <a:cxn ang="0">
                    <a:pos x="128" y="24"/>
                  </a:cxn>
                  <a:cxn ang="0">
                    <a:pos x="128" y="26"/>
                  </a:cxn>
                  <a:cxn ang="0">
                    <a:pos x="129" y="29"/>
                  </a:cxn>
                  <a:cxn ang="0">
                    <a:pos x="111" y="29"/>
                  </a:cxn>
                  <a:cxn ang="0">
                    <a:pos x="99" y="29"/>
                  </a:cxn>
                  <a:cxn ang="0">
                    <a:pos x="99" y="38"/>
                  </a:cxn>
                  <a:cxn ang="0">
                    <a:pos x="99" y="47"/>
                  </a:cxn>
                  <a:cxn ang="0">
                    <a:pos x="73" y="47"/>
                  </a:cxn>
                  <a:cxn ang="0">
                    <a:pos x="47" y="47"/>
                  </a:cxn>
                  <a:cxn ang="0">
                    <a:pos x="23" y="47"/>
                  </a:cxn>
                  <a:cxn ang="0">
                    <a:pos x="0" y="47"/>
                  </a:cxn>
                </a:cxnLst>
                <a:rect l="0" t="0" r="r" b="b"/>
                <a:pathLst>
                  <a:path w="129" h="47">
                    <a:moveTo>
                      <a:pt x="0" y="47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17" y="18"/>
                    </a:lnTo>
                    <a:lnTo>
                      <a:pt x="35" y="18"/>
                    </a:lnTo>
                    <a:lnTo>
                      <a:pt x="52" y="18"/>
                    </a:lnTo>
                    <a:lnTo>
                      <a:pt x="70" y="18"/>
                    </a:lnTo>
                    <a:lnTo>
                      <a:pt x="70" y="9"/>
                    </a:lnTo>
                    <a:lnTo>
                      <a:pt x="70" y="0"/>
                    </a:lnTo>
                    <a:lnTo>
                      <a:pt x="78" y="0"/>
                    </a:lnTo>
                    <a:lnTo>
                      <a:pt x="87" y="0"/>
                    </a:lnTo>
                    <a:lnTo>
                      <a:pt x="87" y="9"/>
                    </a:lnTo>
                    <a:lnTo>
                      <a:pt x="87" y="18"/>
                    </a:lnTo>
                    <a:lnTo>
                      <a:pt x="101" y="17"/>
                    </a:lnTo>
                    <a:lnTo>
                      <a:pt x="114" y="17"/>
                    </a:lnTo>
                    <a:lnTo>
                      <a:pt x="119" y="18"/>
                    </a:lnTo>
                    <a:lnTo>
                      <a:pt x="125" y="20"/>
                    </a:lnTo>
                    <a:lnTo>
                      <a:pt x="126" y="22"/>
                    </a:lnTo>
                    <a:lnTo>
                      <a:pt x="128" y="24"/>
                    </a:lnTo>
                    <a:lnTo>
                      <a:pt x="128" y="26"/>
                    </a:lnTo>
                    <a:lnTo>
                      <a:pt x="129" y="29"/>
                    </a:lnTo>
                    <a:lnTo>
                      <a:pt x="111" y="29"/>
                    </a:lnTo>
                    <a:lnTo>
                      <a:pt x="99" y="29"/>
                    </a:lnTo>
                    <a:lnTo>
                      <a:pt x="99" y="38"/>
                    </a:lnTo>
                    <a:lnTo>
                      <a:pt x="99" y="47"/>
                    </a:lnTo>
                    <a:lnTo>
                      <a:pt x="73" y="47"/>
                    </a:lnTo>
                    <a:lnTo>
                      <a:pt x="47" y="47"/>
                    </a:lnTo>
                    <a:lnTo>
                      <a:pt x="23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09" name="Freeform 1449"/>
              <p:cNvSpPr>
                <a:spLocks/>
              </p:cNvSpPr>
              <p:nvPr/>
            </p:nvSpPr>
            <p:spPr bwMode="auto">
              <a:xfrm>
                <a:off x="1273" y="3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10" name="Freeform 1450"/>
              <p:cNvSpPr>
                <a:spLocks/>
              </p:cNvSpPr>
              <p:nvPr/>
            </p:nvSpPr>
            <p:spPr bwMode="auto">
              <a:xfrm>
                <a:off x="1271" y="375"/>
                <a:ext cx="5" cy="8"/>
              </a:xfrm>
              <a:custGeom>
                <a:avLst/>
                <a:gdLst/>
                <a:ahLst/>
                <a:cxnLst>
                  <a:cxn ang="0">
                    <a:pos x="106" y="312"/>
                  </a:cxn>
                  <a:cxn ang="0">
                    <a:pos x="85" y="302"/>
                  </a:cxn>
                  <a:cxn ang="0">
                    <a:pos x="48" y="302"/>
                  </a:cxn>
                  <a:cxn ang="0">
                    <a:pos x="31" y="294"/>
                  </a:cxn>
                  <a:cxn ang="0">
                    <a:pos x="13" y="291"/>
                  </a:cxn>
                  <a:cxn ang="0">
                    <a:pos x="0" y="258"/>
                  </a:cxn>
                  <a:cxn ang="0">
                    <a:pos x="0" y="193"/>
                  </a:cxn>
                  <a:cxn ang="0">
                    <a:pos x="0" y="127"/>
                  </a:cxn>
                  <a:cxn ang="0">
                    <a:pos x="0" y="62"/>
                  </a:cxn>
                  <a:cxn ang="0">
                    <a:pos x="9" y="29"/>
                  </a:cxn>
                  <a:cxn ang="0">
                    <a:pos x="20" y="21"/>
                  </a:cxn>
                  <a:cxn ang="0">
                    <a:pos x="26" y="6"/>
                  </a:cxn>
                  <a:cxn ang="0">
                    <a:pos x="58" y="0"/>
                  </a:cxn>
                  <a:cxn ang="0">
                    <a:pos x="116" y="0"/>
                  </a:cxn>
                  <a:cxn ang="0">
                    <a:pos x="147" y="4"/>
                  </a:cxn>
                  <a:cxn ang="0">
                    <a:pos x="155" y="12"/>
                  </a:cxn>
                  <a:cxn ang="0">
                    <a:pos x="163" y="27"/>
                  </a:cxn>
                  <a:cxn ang="0">
                    <a:pos x="164" y="48"/>
                  </a:cxn>
                  <a:cxn ang="0">
                    <a:pos x="169" y="56"/>
                  </a:cxn>
                  <a:cxn ang="0">
                    <a:pos x="174" y="58"/>
                  </a:cxn>
                  <a:cxn ang="0">
                    <a:pos x="177" y="71"/>
                  </a:cxn>
                  <a:cxn ang="0">
                    <a:pos x="185" y="87"/>
                  </a:cxn>
                  <a:cxn ang="0">
                    <a:pos x="193" y="99"/>
                  </a:cxn>
                  <a:cxn ang="0">
                    <a:pos x="194" y="112"/>
                  </a:cxn>
                  <a:cxn ang="0">
                    <a:pos x="200" y="116"/>
                  </a:cxn>
                  <a:cxn ang="0">
                    <a:pos x="206" y="134"/>
                  </a:cxn>
                  <a:cxn ang="0">
                    <a:pos x="206" y="169"/>
                  </a:cxn>
                  <a:cxn ang="0">
                    <a:pos x="198" y="186"/>
                  </a:cxn>
                  <a:cxn ang="0">
                    <a:pos x="194" y="212"/>
                  </a:cxn>
                  <a:cxn ang="0">
                    <a:pos x="194" y="264"/>
                  </a:cxn>
                  <a:cxn ang="0">
                    <a:pos x="190" y="292"/>
                  </a:cxn>
                  <a:cxn ang="0">
                    <a:pos x="181" y="298"/>
                  </a:cxn>
                  <a:cxn ang="0">
                    <a:pos x="164" y="302"/>
                  </a:cxn>
                  <a:cxn ang="0">
                    <a:pos x="144" y="302"/>
                  </a:cxn>
                  <a:cxn ang="0">
                    <a:pos x="135" y="312"/>
                  </a:cxn>
                  <a:cxn ang="0">
                    <a:pos x="118" y="321"/>
                  </a:cxn>
                </a:cxnLst>
                <a:rect l="0" t="0" r="r" b="b"/>
                <a:pathLst>
                  <a:path w="206" h="321">
                    <a:moveTo>
                      <a:pt x="106" y="321"/>
                    </a:moveTo>
                    <a:lnTo>
                      <a:pt x="106" y="312"/>
                    </a:lnTo>
                    <a:lnTo>
                      <a:pt x="106" y="302"/>
                    </a:lnTo>
                    <a:lnTo>
                      <a:pt x="85" y="302"/>
                    </a:lnTo>
                    <a:lnTo>
                      <a:pt x="66" y="302"/>
                    </a:lnTo>
                    <a:lnTo>
                      <a:pt x="48" y="302"/>
                    </a:lnTo>
                    <a:lnTo>
                      <a:pt x="31" y="302"/>
                    </a:lnTo>
                    <a:lnTo>
                      <a:pt x="31" y="294"/>
                    </a:lnTo>
                    <a:lnTo>
                      <a:pt x="31" y="291"/>
                    </a:lnTo>
                    <a:lnTo>
                      <a:pt x="13" y="291"/>
                    </a:lnTo>
                    <a:lnTo>
                      <a:pt x="0" y="291"/>
                    </a:lnTo>
                    <a:lnTo>
                      <a:pt x="0" y="258"/>
                    </a:lnTo>
                    <a:lnTo>
                      <a:pt x="0" y="225"/>
                    </a:lnTo>
                    <a:lnTo>
                      <a:pt x="0" y="193"/>
                    </a:lnTo>
                    <a:lnTo>
                      <a:pt x="0" y="160"/>
                    </a:lnTo>
                    <a:lnTo>
                      <a:pt x="0" y="127"/>
                    </a:lnTo>
                    <a:lnTo>
                      <a:pt x="0" y="95"/>
                    </a:lnTo>
                    <a:lnTo>
                      <a:pt x="0" y="62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9" y="29"/>
                    </a:lnTo>
                    <a:lnTo>
                      <a:pt x="20" y="21"/>
                    </a:lnTo>
                    <a:lnTo>
                      <a:pt x="22" y="13"/>
                    </a:lnTo>
                    <a:lnTo>
                      <a:pt x="26" y="6"/>
                    </a:lnTo>
                    <a:lnTo>
                      <a:pt x="31" y="0"/>
                    </a:lnTo>
                    <a:lnTo>
                      <a:pt x="58" y="0"/>
                    </a:lnTo>
                    <a:lnTo>
                      <a:pt x="86" y="0"/>
                    </a:lnTo>
                    <a:lnTo>
                      <a:pt x="116" y="0"/>
                    </a:lnTo>
                    <a:lnTo>
                      <a:pt x="147" y="0"/>
                    </a:lnTo>
                    <a:lnTo>
                      <a:pt x="147" y="4"/>
                    </a:lnTo>
                    <a:lnTo>
                      <a:pt x="147" y="12"/>
                    </a:lnTo>
                    <a:lnTo>
                      <a:pt x="155" y="12"/>
                    </a:lnTo>
                    <a:lnTo>
                      <a:pt x="164" y="12"/>
                    </a:lnTo>
                    <a:lnTo>
                      <a:pt x="163" y="27"/>
                    </a:lnTo>
                    <a:lnTo>
                      <a:pt x="163" y="42"/>
                    </a:lnTo>
                    <a:lnTo>
                      <a:pt x="164" y="48"/>
                    </a:lnTo>
                    <a:lnTo>
                      <a:pt x="167" y="54"/>
                    </a:lnTo>
                    <a:lnTo>
                      <a:pt x="169" y="56"/>
                    </a:lnTo>
                    <a:lnTo>
                      <a:pt x="171" y="57"/>
                    </a:lnTo>
                    <a:lnTo>
                      <a:pt x="174" y="58"/>
                    </a:lnTo>
                    <a:lnTo>
                      <a:pt x="177" y="58"/>
                    </a:lnTo>
                    <a:lnTo>
                      <a:pt x="177" y="71"/>
                    </a:lnTo>
                    <a:lnTo>
                      <a:pt x="177" y="87"/>
                    </a:lnTo>
                    <a:lnTo>
                      <a:pt x="185" y="87"/>
                    </a:lnTo>
                    <a:lnTo>
                      <a:pt x="194" y="87"/>
                    </a:lnTo>
                    <a:lnTo>
                      <a:pt x="193" y="99"/>
                    </a:lnTo>
                    <a:lnTo>
                      <a:pt x="193" y="108"/>
                    </a:lnTo>
                    <a:lnTo>
                      <a:pt x="194" y="112"/>
                    </a:lnTo>
                    <a:lnTo>
                      <a:pt x="196" y="114"/>
                    </a:lnTo>
                    <a:lnTo>
                      <a:pt x="200" y="116"/>
                    </a:lnTo>
                    <a:lnTo>
                      <a:pt x="206" y="116"/>
                    </a:lnTo>
                    <a:lnTo>
                      <a:pt x="206" y="134"/>
                    </a:lnTo>
                    <a:lnTo>
                      <a:pt x="206" y="151"/>
                    </a:lnTo>
                    <a:lnTo>
                      <a:pt x="206" y="169"/>
                    </a:lnTo>
                    <a:lnTo>
                      <a:pt x="206" y="186"/>
                    </a:lnTo>
                    <a:lnTo>
                      <a:pt x="198" y="186"/>
                    </a:lnTo>
                    <a:lnTo>
                      <a:pt x="194" y="186"/>
                    </a:lnTo>
                    <a:lnTo>
                      <a:pt x="194" y="212"/>
                    </a:lnTo>
                    <a:lnTo>
                      <a:pt x="194" y="238"/>
                    </a:lnTo>
                    <a:lnTo>
                      <a:pt x="194" y="264"/>
                    </a:lnTo>
                    <a:lnTo>
                      <a:pt x="194" y="291"/>
                    </a:lnTo>
                    <a:lnTo>
                      <a:pt x="190" y="292"/>
                    </a:lnTo>
                    <a:lnTo>
                      <a:pt x="185" y="294"/>
                    </a:lnTo>
                    <a:lnTo>
                      <a:pt x="181" y="298"/>
                    </a:lnTo>
                    <a:lnTo>
                      <a:pt x="177" y="302"/>
                    </a:lnTo>
                    <a:lnTo>
                      <a:pt x="164" y="302"/>
                    </a:lnTo>
                    <a:lnTo>
                      <a:pt x="153" y="302"/>
                    </a:lnTo>
                    <a:lnTo>
                      <a:pt x="144" y="302"/>
                    </a:lnTo>
                    <a:lnTo>
                      <a:pt x="135" y="302"/>
                    </a:lnTo>
                    <a:lnTo>
                      <a:pt x="135" y="312"/>
                    </a:lnTo>
                    <a:lnTo>
                      <a:pt x="135" y="321"/>
                    </a:lnTo>
                    <a:lnTo>
                      <a:pt x="118" y="321"/>
                    </a:lnTo>
                    <a:lnTo>
                      <a:pt x="106" y="3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11" name="Freeform 1451"/>
              <p:cNvSpPr>
                <a:spLocks/>
              </p:cNvSpPr>
              <p:nvPr/>
            </p:nvSpPr>
            <p:spPr bwMode="auto">
              <a:xfrm>
                <a:off x="1306" y="363"/>
                <a:ext cx="59" cy="20"/>
              </a:xfrm>
              <a:custGeom>
                <a:avLst/>
                <a:gdLst/>
                <a:ahLst/>
                <a:cxnLst>
                  <a:cxn ang="0">
                    <a:pos x="14" y="774"/>
                  </a:cxn>
                  <a:cxn ang="0">
                    <a:pos x="11" y="670"/>
                  </a:cxn>
                  <a:cxn ang="0">
                    <a:pos x="5" y="572"/>
                  </a:cxn>
                  <a:cxn ang="0">
                    <a:pos x="33" y="490"/>
                  </a:cxn>
                  <a:cxn ang="0">
                    <a:pos x="33" y="442"/>
                  </a:cxn>
                  <a:cxn ang="0">
                    <a:pos x="62" y="378"/>
                  </a:cxn>
                  <a:cxn ang="0">
                    <a:pos x="91" y="320"/>
                  </a:cxn>
                  <a:cxn ang="0">
                    <a:pos x="123" y="263"/>
                  </a:cxn>
                  <a:cxn ang="0">
                    <a:pos x="171" y="216"/>
                  </a:cxn>
                  <a:cxn ang="0">
                    <a:pos x="220" y="158"/>
                  </a:cxn>
                  <a:cxn ang="0">
                    <a:pos x="278" y="108"/>
                  </a:cxn>
                  <a:cxn ang="0">
                    <a:pos x="325" y="79"/>
                  </a:cxn>
                  <a:cxn ang="0">
                    <a:pos x="378" y="58"/>
                  </a:cxn>
                  <a:cxn ang="0">
                    <a:pos x="441" y="32"/>
                  </a:cxn>
                  <a:cxn ang="0">
                    <a:pos x="553" y="11"/>
                  </a:cxn>
                  <a:cxn ang="0">
                    <a:pos x="712" y="0"/>
                  </a:cxn>
                  <a:cxn ang="0">
                    <a:pos x="838" y="30"/>
                  </a:cxn>
                  <a:cxn ang="0">
                    <a:pos x="903" y="57"/>
                  </a:cxn>
                  <a:cxn ang="0">
                    <a:pos x="962" y="87"/>
                  </a:cxn>
                  <a:cxn ang="0">
                    <a:pos x="1020" y="116"/>
                  </a:cxn>
                  <a:cxn ang="0">
                    <a:pos x="1067" y="145"/>
                  </a:cxn>
                  <a:cxn ang="0">
                    <a:pos x="1126" y="166"/>
                  </a:cxn>
                  <a:cxn ang="0">
                    <a:pos x="1172" y="195"/>
                  </a:cxn>
                  <a:cxn ang="0">
                    <a:pos x="1231" y="216"/>
                  </a:cxn>
                  <a:cxn ang="0">
                    <a:pos x="1289" y="253"/>
                  </a:cxn>
                  <a:cxn ang="0">
                    <a:pos x="1347" y="282"/>
                  </a:cxn>
                  <a:cxn ang="0">
                    <a:pos x="1413" y="320"/>
                  </a:cxn>
                  <a:cxn ang="0">
                    <a:pos x="1471" y="349"/>
                  </a:cxn>
                  <a:cxn ang="0">
                    <a:pos x="1530" y="378"/>
                  </a:cxn>
                  <a:cxn ang="0">
                    <a:pos x="1588" y="408"/>
                  </a:cxn>
                  <a:cxn ang="0">
                    <a:pos x="1647" y="437"/>
                  </a:cxn>
                  <a:cxn ang="0">
                    <a:pos x="1694" y="467"/>
                  </a:cxn>
                  <a:cxn ang="0">
                    <a:pos x="1752" y="496"/>
                  </a:cxn>
                  <a:cxn ang="0">
                    <a:pos x="1810" y="525"/>
                  </a:cxn>
                  <a:cxn ang="0">
                    <a:pos x="1869" y="554"/>
                  </a:cxn>
                  <a:cxn ang="0">
                    <a:pos x="1924" y="594"/>
                  </a:cxn>
                  <a:cxn ang="0">
                    <a:pos x="2007" y="623"/>
                  </a:cxn>
                  <a:cxn ang="0">
                    <a:pos x="2072" y="669"/>
                  </a:cxn>
                  <a:cxn ang="0">
                    <a:pos x="2130" y="698"/>
                  </a:cxn>
                  <a:cxn ang="0">
                    <a:pos x="2189" y="727"/>
                  </a:cxn>
                  <a:cxn ang="0">
                    <a:pos x="2248" y="756"/>
                  </a:cxn>
                  <a:cxn ang="0">
                    <a:pos x="2308" y="791"/>
                  </a:cxn>
                  <a:cxn ang="0">
                    <a:pos x="2215" y="816"/>
                  </a:cxn>
                  <a:cxn ang="0">
                    <a:pos x="2000" y="797"/>
                  </a:cxn>
                  <a:cxn ang="0">
                    <a:pos x="1932" y="807"/>
                  </a:cxn>
                  <a:cxn ang="0">
                    <a:pos x="1886" y="816"/>
                  </a:cxn>
                  <a:cxn ang="0">
                    <a:pos x="1786" y="816"/>
                  </a:cxn>
                  <a:cxn ang="0">
                    <a:pos x="1700" y="811"/>
                  </a:cxn>
                  <a:cxn ang="0">
                    <a:pos x="1669" y="807"/>
                  </a:cxn>
                  <a:cxn ang="0">
                    <a:pos x="1605" y="797"/>
                  </a:cxn>
                  <a:cxn ang="0">
                    <a:pos x="1505" y="807"/>
                  </a:cxn>
                  <a:cxn ang="0">
                    <a:pos x="1418" y="807"/>
                  </a:cxn>
                  <a:cxn ang="0">
                    <a:pos x="1318" y="816"/>
                  </a:cxn>
                  <a:cxn ang="0">
                    <a:pos x="1232" y="811"/>
                  </a:cxn>
                  <a:cxn ang="0">
                    <a:pos x="1201" y="807"/>
                  </a:cxn>
                  <a:cxn ang="0">
                    <a:pos x="939" y="807"/>
                  </a:cxn>
                  <a:cxn ang="0">
                    <a:pos x="775" y="807"/>
                  </a:cxn>
                  <a:cxn ang="0">
                    <a:pos x="671" y="797"/>
                  </a:cxn>
                  <a:cxn ang="0">
                    <a:pos x="538" y="816"/>
                  </a:cxn>
                  <a:cxn ang="0">
                    <a:pos x="466" y="816"/>
                  </a:cxn>
                  <a:cxn ang="0">
                    <a:pos x="424" y="807"/>
                  </a:cxn>
                  <a:cxn ang="0">
                    <a:pos x="220" y="807"/>
                  </a:cxn>
                  <a:cxn ang="0">
                    <a:pos x="149" y="807"/>
                  </a:cxn>
                </a:cxnLst>
                <a:rect l="0" t="0" r="r" b="b"/>
                <a:pathLst>
                  <a:path w="2308" h="816">
                    <a:moveTo>
                      <a:pt x="120" y="816"/>
                    </a:moveTo>
                    <a:lnTo>
                      <a:pt x="120" y="807"/>
                    </a:lnTo>
                    <a:lnTo>
                      <a:pt x="120" y="797"/>
                    </a:lnTo>
                    <a:lnTo>
                      <a:pt x="94" y="797"/>
                    </a:lnTo>
                    <a:lnTo>
                      <a:pt x="68" y="797"/>
                    </a:lnTo>
                    <a:lnTo>
                      <a:pt x="42" y="797"/>
                    </a:lnTo>
                    <a:lnTo>
                      <a:pt x="15" y="797"/>
                    </a:lnTo>
                    <a:lnTo>
                      <a:pt x="15" y="788"/>
                    </a:lnTo>
                    <a:lnTo>
                      <a:pt x="15" y="778"/>
                    </a:lnTo>
                    <a:lnTo>
                      <a:pt x="14" y="774"/>
                    </a:lnTo>
                    <a:lnTo>
                      <a:pt x="12" y="771"/>
                    </a:lnTo>
                    <a:lnTo>
                      <a:pt x="9" y="769"/>
                    </a:lnTo>
                    <a:lnTo>
                      <a:pt x="3" y="768"/>
                    </a:lnTo>
                    <a:lnTo>
                      <a:pt x="2" y="745"/>
                    </a:lnTo>
                    <a:lnTo>
                      <a:pt x="0" y="712"/>
                    </a:lnTo>
                    <a:lnTo>
                      <a:pt x="1" y="696"/>
                    </a:lnTo>
                    <a:lnTo>
                      <a:pt x="3" y="683"/>
                    </a:lnTo>
                    <a:lnTo>
                      <a:pt x="5" y="677"/>
                    </a:lnTo>
                    <a:lnTo>
                      <a:pt x="8" y="673"/>
                    </a:lnTo>
                    <a:lnTo>
                      <a:pt x="11" y="670"/>
                    </a:lnTo>
                    <a:lnTo>
                      <a:pt x="15" y="669"/>
                    </a:lnTo>
                    <a:lnTo>
                      <a:pt x="10" y="665"/>
                    </a:lnTo>
                    <a:lnTo>
                      <a:pt x="7" y="661"/>
                    </a:lnTo>
                    <a:lnTo>
                      <a:pt x="4" y="656"/>
                    </a:lnTo>
                    <a:lnTo>
                      <a:pt x="3" y="652"/>
                    </a:lnTo>
                    <a:lnTo>
                      <a:pt x="2" y="631"/>
                    </a:lnTo>
                    <a:lnTo>
                      <a:pt x="0" y="602"/>
                    </a:lnTo>
                    <a:lnTo>
                      <a:pt x="1" y="588"/>
                    </a:lnTo>
                    <a:lnTo>
                      <a:pt x="3" y="576"/>
                    </a:lnTo>
                    <a:lnTo>
                      <a:pt x="5" y="572"/>
                    </a:lnTo>
                    <a:lnTo>
                      <a:pt x="8" y="568"/>
                    </a:lnTo>
                    <a:lnTo>
                      <a:pt x="11" y="566"/>
                    </a:lnTo>
                    <a:lnTo>
                      <a:pt x="15" y="565"/>
                    </a:lnTo>
                    <a:lnTo>
                      <a:pt x="15" y="549"/>
                    </a:lnTo>
                    <a:lnTo>
                      <a:pt x="15" y="534"/>
                    </a:lnTo>
                    <a:lnTo>
                      <a:pt x="15" y="520"/>
                    </a:lnTo>
                    <a:lnTo>
                      <a:pt x="15" y="507"/>
                    </a:lnTo>
                    <a:lnTo>
                      <a:pt x="24" y="507"/>
                    </a:lnTo>
                    <a:lnTo>
                      <a:pt x="33" y="507"/>
                    </a:lnTo>
                    <a:lnTo>
                      <a:pt x="33" y="490"/>
                    </a:lnTo>
                    <a:lnTo>
                      <a:pt x="33" y="478"/>
                    </a:lnTo>
                    <a:lnTo>
                      <a:pt x="29" y="474"/>
                    </a:lnTo>
                    <a:lnTo>
                      <a:pt x="24" y="470"/>
                    </a:lnTo>
                    <a:lnTo>
                      <a:pt x="20" y="467"/>
                    </a:lnTo>
                    <a:lnTo>
                      <a:pt x="15" y="466"/>
                    </a:lnTo>
                    <a:lnTo>
                      <a:pt x="24" y="466"/>
                    </a:lnTo>
                    <a:lnTo>
                      <a:pt x="33" y="466"/>
                    </a:lnTo>
                    <a:lnTo>
                      <a:pt x="32" y="454"/>
                    </a:lnTo>
                    <a:lnTo>
                      <a:pt x="32" y="445"/>
                    </a:lnTo>
                    <a:lnTo>
                      <a:pt x="33" y="442"/>
                    </a:lnTo>
                    <a:lnTo>
                      <a:pt x="36" y="438"/>
                    </a:lnTo>
                    <a:lnTo>
                      <a:pt x="39" y="437"/>
                    </a:lnTo>
                    <a:lnTo>
                      <a:pt x="45" y="436"/>
                    </a:lnTo>
                    <a:lnTo>
                      <a:pt x="45" y="423"/>
                    </a:lnTo>
                    <a:lnTo>
                      <a:pt x="45" y="411"/>
                    </a:lnTo>
                    <a:lnTo>
                      <a:pt x="45" y="400"/>
                    </a:lnTo>
                    <a:lnTo>
                      <a:pt x="45" y="390"/>
                    </a:lnTo>
                    <a:lnTo>
                      <a:pt x="53" y="390"/>
                    </a:lnTo>
                    <a:lnTo>
                      <a:pt x="62" y="390"/>
                    </a:lnTo>
                    <a:lnTo>
                      <a:pt x="62" y="378"/>
                    </a:lnTo>
                    <a:lnTo>
                      <a:pt x="61" y="369"/>
                    </a:lnTo>
                    <a:lnTo>
                      <a:pt x="62" y="365"/>
                    </a:lnTo>
                    <a:lnTo>
                      <a:pt x="65" y="363"/>
                    </a:lnTo>
                    <a:lnTo>
                      <a:pt x="68" y="361"/>
                    </a:lnTo>
                    <a:lnTo>
                      <a:pt x="74" y="361"/>
                    </a:lnTo>
                    <a:lnTo>
                      <a:pt x="74" y="344"/>
                    </a:lnTo>
                    <a:lnTo>
                      <a:pt x="74" y="332"/>
                    </a:lnTo>
                    <a:lnTo>
                      <a:pt x="82" y="332"/>
                    </a:lnTo>
                    <a:lnTo>
                      <a:pt x="91" y="332"/>
                    </a:lnTo>
                    <a:lnTo>
                      <a:pt x="91" y="320"/>
                    </a:lnTo>
                    <a:lnTo>
                      <a:pt x="90" y="311"/>
                    </a:lnTo>
                    <a:lnTo>
                      <a:pt x="91" y="307"/>
                    </a:lnTo>
                    <a:lnTo>
                      <a:pt x="94" y="305"/>
                    </a:lnTo>
                    <a:lnTo>
                      <a:pt x="97" y="303"/>
                    </a:lnTo>
                    <a:lnTo>
                      <a:pt x="103" y="303"/>
                    </a:lnTo>
                    <a:lnTo>
                      <a:pt x="103" y="286"/>
                    </a:lnTo>
                    <a:lnTo>
                      <a:pt x="103" y="274"/>
                    </a:lnTo>
                    <a:lnTo>
                      <a:pt x="108" y="269"/>
                    </a:lnTo>
                    <a:lnTo>
                      <a:pt x="115" y="266"/>
                    </a:lnTo>
                    <a:lnTo>
                      <a:pt x="123" y="263"/>
                    </a:lnTo>
                    <a:lnTo>
                      <a:pt x="132" y="262"/>
                    </a:lnTo>
                    <a:lnTo>
                      <a:pt x="132" y="253"/>
                    </a:lnTo>
                    <a:lnTo>
                      <a:pt x="132" y="245"/>
                    </a:lnTo>
                    <a:lnTo>
                      <a:pt x="137" y="240"/>
                    </a:lnTo>
                    <a:lnTo>
                      <a:pt x="144" y="237"/>
                    </a:lnTo>
                    <a:lnTo>
                      <a:pt x="152" y="234"/>
                    </a:lnTo>
                    <a:lnTo>
                      <a:pt x="161" y="233"/>
                    </a:lnTo>
                    <a:lnTo>
                      <a:pt x="161" y="224"/>
                    </a:lnTo>
                    <a:lnTo>
                      <a:pt x="161" y="216"/>
                    </a:lnTo>
                    <a:lnTo>
                      <a:pt x="171" y="216"/>
                    </a:lnTo>
                    <a:lnTo>
                      <a:pt x="179" y="216"/>
                    </a:lnTo>
                    <a:lnTo>
                      <a:pt x="179" y="199"/>
                    </a:lnTo>
                    <a:lnTo>
                      <a:pt x="179" y="187"/>
                    </a:lnTo>
                    <a:lnTo>
                      <a:pt x="192" y="187"/>
                    </a:lnTo>
                    <a:lnTo>
                      <a:pt x="208" y="187"/>
                    </a:lnTo>
                    <a:lnTo>
                      <a:pt x="209" y="182"/>
                    </a:lnTo>
                    <a:lnTo>
                      <a:pt x="212" y="179"/>
                    </a:lnTo>
                    <a:lnTo>
                      <a:pt x="216" y="176"/>
                    </a:lnTo>
                    <a:lnTo>
                      <a:pt x="220" y="175"/>
                    </a:lnTo>
                    <a:lnTo>
                      <a:pt x="220" y="158"/>
                    </a:lnTo>
                    <a:lnTo>
                      <a:pt x="220" y="146"/>
                    </a:lnTo>
                    <a:lnTo>
                      <a:pt x="232" y="146"/>
                    </a:lnTo>
                    <a:lnTo>
                      <a:pt x="249" y="146"/>
                    </a:lnTo>
                    <a:lnTo>
                      <a:pt x="249" y="137"/>
                    </a:lnTo>
                    <a:lnTo>
                      <a:pt x="249" y="128"/>
                    </a:lnTo>
                    <a:lnTo>
                      <a:pt x="254" y="124"/>
                    </a:lnTo>
                    <a:lnTo>
                      <a:pt x="261" y="121"/>
                    </a:lnTo>
                    <a:lnTo>
                      <a:pt x="269" y="118"/>
                    </a:lnTo>
                    <a:lnTo>
                      <a:pt x="278" y="117"/>
                    </a:lnTo>
                    <a:lnTo>
                      <a:pt x="278" y="108"/>
                    </a:lnTo>
                    <a:lnTo>
                      <a:pt x="278" y="99"/>
                    </a:lnTo>
                    <a:lnTo>
                      <a:pt x="287" y="100"/>
                    </a:lnTo>
                    <a:lnTo>
                      <a:pt x="297" y="100"/>
                    </a:lnTo>
                    <a:lnTo>
                      <a:pt x="301" y="99"/>
                    </a:lnTo>
                    <a:lnTo>
                      <a:pt x="304" y="97"/>
                    </a:lnTo>
                    <a:lnTo>
                      <a:pt x="306" y="93"/>
                    </a:lnTo>
                    <a:lnTo>
                      <a:pt x="307" y="88"/>
                    </a:lnTo>
                    <a:lnTo>
                      <a:pt x="316" y="88"/>
                    </a:lnTo>
                    <a:lnTo>
                      <a:pt x="325" y="88"/>
                    </a:lnTo>
                    <a:lnTo>
                      <a:pt x="325" y="79"/>
                    </a:lnTo>
                    <a:lnTo>
                      <a:pt x="325" y="69"/>
                    </a:lnTo>
                    <a:lnTo>
                      <a:pt x="337" y="70"/>
                    </a:lnTo>
                    <a:lnTo>
                      <a:pt x="350" y="70"/>
                    </a:lnTo>
                    <a:lnTo>
                      <a:pt x="356" y="69"/>
                    </a:lnTo>
                    <a:lnTo>
                      <a:pt x="361" y="67"/>
                    </a:lnTo>
                    <a:lnTo>
                      <a:pt x="363" y="65"/>
                    </a:lnTo>
                    <a:lnTo>
                      <a:pt x="365" y="63"/>
                    </a:lnTo>
                    <a:lnTo>
                      <a:pt x="366" y="61"/>
                    </a:lnTo>
                    <a:lnTo>
                      <a:pt x="366" y="58"/>
                    </a:lnTo>
                    <a:lnTo>
                      <a:pt x="378" y="58"/>
                    </a:lnTo>
                    <a:lnTo>
                      <a:pt x="395" y="58"/>
                    </a:lnTo>
                    <a:lnTo>
                      <a:pt x="395" y="49"/>
                    </a:lnTo>
                    <a:lnTo>
                      <a:pt x="395" y="40"/>
                    </a:lnTo>
                    <a:lnTo>
                      <a:pt x="410" y="41"/>
                    </a:lnTo>
                    <a:lnTo>
                      <a:pt x="425" y="41"/>
                    </a:lnTo>
                    <a:lnTo>
                      <a:pt x="431" y="40"/>
                    </a:lnTo>
                    <a:lnTo>
                      <a:pt x="437" y="38"/>
                    </a:lnTo>
                    <a:lnTo>
                      <a:pt x="439" y="36"/>
                    </a:lnTo>
                    <a:lnTo>
                      <a:pt x="440" y="34"/>
                    </a:lnTo>
                    <a:lnTo>
                      <a:pt x="441" y="32"/>
                    </a:lnTo>
                    <a:lnTo>
                      <a:pt x="442" y="29"/>
                    </a:lnTo>
                    <a:lnTo>
                      <a:pt x="455" y="29"/>
                    </a:lnTo>
                    <a:lnTo>
                      <a:pt x="468" y="29"/>
                    </a:lnTo>
                    <a:lnTo>
                      <a:pt x="484" y="29"/>
                    </a:lnTo>
                    <a:lnTo>
                      <a:pt x="501" y="29"/>
                    </a:lnTo>
                    <a:lnTo>
                      <a:pt x="501" y="20"/>
                    </a:lnTo>
                    <a:lnTo>
                      <a:pt x="501" y="11"/>
                    </a:lnTo>
                    <a:lnTo>
                      <a:pt x="518" y="11"/>
                    </a:lnTo>
                    <a:lnTo>
                      <a:pt x="535" y="11"/>
                    </a:lnTo>
                    <a:lnTo>
                      <a:pt x="553" y="11"/>
                    </a:lnTo>
                    <a:lnTo>
                      <a:pt x="570" y="11"/>
                    </a:lnTo>
                    <a:lnTo>
                      <a:pt x="570" y="3"/>
                    </a:lnTo>
                    <a:lnTo>
                      <a:pt x="570" y="0"/>
                    </a:lnTo>
                    <a:lnTo>
                      <a:pt x="590" y="0"/>
                    </a:lnTo>
                    <a:lnTo>
                      <a:pt x="609" y="0"/>
                    </a:lnTo>
                    <a:lnTo>
                      <a:pt x="630" y="0"/>
                    </a:lnTo>
                    <a:lnTo>
                      <a:pt x="650" y="0"/>
                    </a:lnTo>
                    <a:lnTo>
                      <a:pt x="671" y="0"/>
                    </a:lnTo>
                    <a:lnTo>
                      <a:pt x="691" y="0"/>
                    </a:lnTo>
                    <a:lnTo>
                      <a:pt x="712" y="0"/>
                    </a:lnTo>
                    <a:lnTo>
                      <a:pt x="734" y="0"/>
                    </a:lnTo>
                    <a:lnTo>
                      <a:pt x="734" y="3"/>
                    </a:lnTo>
                    <a:lnTo>
                      <a:pt x="734" y="11"/>
                    </a:lnTo>
                    <a:lnTo>
                      <a:pt x="757" y="11"/>
                    </a:lnTo>
                    <a:lnTo>
                      <a:pt x="782" y="11"/>
                    </a:lnTo>
                    <a:lnTo>
                      <a:pt x="807" y="11"/>
                    </a:lnTo>
                    <a:lnTo>
                      <a:pt x="833" y="11"/>
                    </a:lnTo>
                    <a:lnTo>
                      <a:pt x="833" y="20"/>
                    </a:lnTo>
                    <a:lnTo>
                      <a:pt x="833" y="29"/>
                    </a:lnTo>
                    <a:lnTo>
                      <a:pt x="838" y="30"/>
                    </a:lnTo>
                    <a:lnTo>
                      <a:pt x="842" y="32"/>
                    </a:lnTo>
                    <a:lnTo>
                      <a:pt x="846" y="36"/>
                    </a:lnTo>
                    <a:lnTo>
                      <a:pt x="851" y="40"/>
                    </a:lnTo>
                    <a:lnTo>
                      <a:pt x="860" y="40"/>
                    </a:lnTo>
                    <a:lnTo>
                      <a:pt x="869" y="40"/>
                    </a:lnTo>
                    <a:lnTo>
                      <a:pt x="879" y="40"/>
                    </a:lnTo>
                    <a:lnTo>
                      <a:pt x="892" y="40"/>
                    </a:lnTo>
                    <a:lnTo>
                      <a:pt x="892" y="49"/>
                    </a:lnTo>
                    <a:lnTo>
                      <a:pt x="892" y="58"/>
                    </a:lnTo>
                    <a:lnTo>
                      <a:pt x="903" y="57"/>
                    </a:lnTo>
                    <a:lnTo>
                      <a:pt x="913" y="57"/>
                    </a:lnTo>
                    <a:lnTo>
                      <a:pt x="916" y="58"/>
                    </a:lnTo>
                    <a:lnTo>
                      <a:pt x="918" y="60"/>
                    </a:lnTo>
                    <a:lnTo>
                      <a:pt x="920" y="64"/>
                    </a:lnTo>
                    <a:lnTo>
                      <a:pt x="921" y="69"/>
                    </a:lnTo>
                    <a:lnTo>
                      <a:pt x="934" y="69"/>
                    </a:lnTo>
                    <a:lnTo>
                      <a:pt x="951" y="69"/>
                    </a:lnTo>
                    <a:lnTo>
                      <a:pt x="951" y="79"/>
                    </a:lnTo>
                    <a:lnTo>
                      <a:pt x="951" y="88"/>
                    </a:lnTo>
                    <a:lnTo>
                      <a:pt x="962" y="87"/>
                    </a:lnTo>
                    <a:lnTo>
                      <a:pt x="972" y="87"/>
                    </a:lnTo>
                    <a:lnTo>
                      <a:pt x="975" y="88"/>
                    </a:lnTo>
                    <a:lnTo>
                      <a:pt x="977" y="90"/>
                    </a:lnTo>
                    <a:lnTo>
                      <a:pt x="979" y="94"/>
                    </a:lnTo>
                    <a:lnTo>
                      <a:pt x="980" y="99"/>
                    </a:lnTo>
                    <a:lnTo>
                      <a:pt x="992" y="99"/>
                    </a:lnTo>
                    <a:lnTo>
                      <a:pt x="1009" y="99"/>
                    </a:lnTo>
                    <a:lnTo>
                      <a:pt x="1009" y="108"/>
                    </a:lnTo>
                    <a:lnTo>
                      <a:pt x="1009" y="117"/>
                    </a:lnTo>
                    <a:lnTo>
                      <a:pt x="1020" y="116"/>
                    </a:lnTo>
                    <a:lnTo>
                      <a:pt x="1030" y="116"/>
                    </a:lnTo>
                    <a:lnTo>
                      <a:pt x="1033" y="117"/>
                    </a:lnTo>
                    <a:lnTo>
                      <a:pt x="1036" y="119"/>
                    </a:lnTo>
                    <a:lnTo>
                      <a:pt x="1037" y="123"/>
                    </a:lnTo>
                    <a:lnTo>
                      <a:pt x="1038" y="128"/>
                    </a:lnTo>
                    <a:lnTo>
                      <a:pt x="1046" y="128"/>
                    </a:lnTo>
                    <a:lnTo>
                      <a:pt x="1055" y="128"/>
                    </a:lnTo>
                    <a:lnTo>
                      <a:pt x="1055" y="137"/>
                    </a:lnTo>
                    <a:lnTo>
                      <a:pt x="1055" y="146"/>
                    </a:lnTo>
                    <a:lnTo>
                      <a:pt x="1067" y="145"/>
                    </a:lnTo>
                    <a:lnTo>
                      <a:pt x="1077" y="145"/>
                    </a:lnTo>
                    <a:lnTo>
                      <a:pt x="1080" y="146"/>
                    </a:lnTo>
                    <a:lnTo>
                      <a:pt x="1083" y="148"/>
                    </a:lnTo>
                    <a:lnTo>
                      <a:pt x="1085" y="152"/>
                    </a:lnTo>
                    <a:lnTo>
                      <a:pt x="1085" y="158"/>
                    </a:lnTo>
                    <a:lnTo>
                      <a:pt x="1094" y="158"/>
                    </a:lnTo>
                    <a:lnTo>
                      <a:pt x="1103" y="158"/>
                    </a:lnTo>
                    <a:lnTo>
                      <a:pt x="1114" y="158"/>
                    </a:lnTo>
                    <a:lnTo>
                      <a:pt x="1126" y="158"/>
                    </a:lnTo>
                    <a:lnTo>
                      <a:pt x="1126" y="166"/>
                    </a:lnTo>
                    <a:lnTo>
                      <a:pt x="1126" y="175"/>
                    </a:lnTo>
                    <a:lnTo>
                      <a:pt x="1138" y="174"/>
                    </a:lnTo>
                    <a:lnTo>
                      <a:pt x="1147" y="174"/>
                    </a:lnTo>
                    <a:lnTo>
                      <a:pt x="1150" y="175"/>
                    </a:lnTo>
                    <a:lnTo>
                      <a:pt x="1153" y="178"/>
                    </a:lnTo>
                    <a:lnTo>
                      <a:pt x="1154" y="181"/>
                    </a:lnTo>
                    <a:lnTo>
                      <a:pt x="1155" y="187"/>
                    </a:lnTo>
                    <a:lnTo>
                      <a:pt x="1163" y="187"/>
                    </a:lnTo>
                    <a:lnTo>
                      <a:pt x="1172" y="187"/>
                    </a:lnTo>
                    <a:lnTo>
                      <a:pt x="1172" y="195"/>
                    </a:lnTo>
                    <a:lnTo>
                      <a:pt x="1172" y="204"/>
                    </a:lnTo>
                    <a:lnTo>
                      <a:pt x="1184" y="203"/>
                    </a:lnTo>
                    <a:lnTo>
                      <a:pt x="1193" y="203"/>
                    </a:lnTo>
                    <a:lnTo>
                      <a:pt x="1197" y="204"/>
                    </a:lnTo>
                    <a:lnTo>
                      <a:pt x="1199" y="207"/>
                    </a:lnTo>
                    <a:lnTo>
                      <a:pt x="1201" y="210"/>
                    </a:lnTo>
                    <a:lnTo>
                      <a:pt x="1201" y="216"/>
                    </a:lnTo>
                    <a:lnTo>
                      <a:pt x="1210" y="216"/>
                    </a:lnTo>
                    <a:lnTo>
                      <a:pt x="1219" y="216"/>
                    </a:lnTo>
                    <a:lnTo>
                      <a:pt x="1231" y="216"/>
                    </a:lnTo>
                    <a:lnTo>
                      <a:pt x="1243" y="216"/>
                    </a:lnTo>
                    <a:lnTo>
                      <a:pt x="1243" y="224"/>
                    </a:lnTo>
                    <a:lnTo>
                      <a:pt x="1243" y="233"/>
                    </a:lnTo>
                    <a:lnTo>
                      <a:pt x="1247" y="234"/>
                    </a:lnTo>
                    <a:lnTo>
                      <a:pt x="1252" y="237"/>
                    </a:lnTo>
                    <a:lnTo>
                      <a:pt x="1256" y="240"/>
                    </a:lnTo>
                    <a:lnTo>
                      <a:pt x="1260" y="245"/>
                    </a:lnTo>
                    <a:lnTo>
                      <a:pt x="1273" y="245"/>
                    </a:lnTo>
                    <a:lnTo>
                      <a:pt x="1289" y="245"/>
                    </a:lnTo>
                    <a:lnTo>
                      <a:pt x="1289" y="253"/>
                    </a:lnTo>
                    <a:lnTo>
                      <a:pt x="1289" y="262"/>
                    </a:lnTo>
                    <a:lnTo>
                      <a:pt x="1301" y="261"/>
                    </a:lnTo>
                    <a:lnTo>
                      <a:pt x="1310" y="261"/>
                    </a:lnTo>
                    <a:lnTo>
                      <a:pt x="1314" y="262"/>
                    </a:lnTo>
                    <a:lnTo>
                      <a:pt x="1316" y="265"/>
                    </a:lnTo>
                    <a:lnTo>
                      <a:pt x="1318" y="268"/>
                    </a:lnTo>
                    <a:lnTo>
                      <a:pt x="1318" y="274"/>
                    </a:lnTo>
                    <a:lnTo>
                      <a:pt x="1331" y="274"/>
                    </a:lnTo>
                    <a:lnTo>
                      <a:pt x="1347" y="274"/>
                    </a:lnTo>
                    <a:lnTo>
                      <a:pt x="1347" y="282"/>
                    </a:lnTo>
                    <a:lnTo>
                      <a:pt x="1347" y="291"/>
                    </a:lnTo>
                    <a:lnTo>
                      <a:pt x="1360" y="291"/>
                    </a:lnTo>
                    <a:lnTo>
                      <a:pt x="1377" y="291"/>
                    </a:lnTo>
                    <a:lnTo>
                      <a:pt x="1381" y="295"/>
                    </a:lnTo>
                    <a:lnTo>
                      <a:pt x="1389" y="303"/>
                    </a:lnTo>
                    <a:lnTo>
                      <a:pt x="1389" y="311"/>
                    </a:lnTo>
                    <a:lnTo>
                      <a:pt x="1389" y="320"/>
                    </a:lnTo>
                    <a:lnTo>
                      <a:pt x="1401" y="320"/>
                    </a:lnTo>
                    <a:lnTo>
                      <a:pt x="1410" y="319"/>
                    </a:lnTo>
                    <a:lnTo>
                      <a:pt x="1413" y="320"/>
                    </a:lnTo>
                    <a:lnTo>
                      <a:pt x="1416" y="323"/>
                    </a:lnTo>
                    <a:lnTo>
                      <a:pt x="1417" y="326"/>
                    </a:lnTo>
                    <a:lnTo>
                      <a:pt x="1418" y="332"/>
                    </a:lnTo>
                    <a:lnTo>
                      <a:pt x="1430" y="332"/>
                    </a:lnTo>
                    <a:lnTo>
                      <a:pt x="1447" y="332"/>
                    </a:lnTo>
                    <a:lnTo>
                      <a:pt x="1447" y="340"/>
                    </a:lnTo>
                    <a:lnTo>
                      <a:pt x="1447" y="349"/>
                    </a:lnTo>
                    <a:lnTo>
                      <a:pt x="1459" y="349"/>
                    </a:lnTo>
                    <a:lnTo>
                      <a:pt x="1468" y="348"/>
                    </a:lnTo>
                    <a:lnTo>
                      <a:pt x="1471" y="349"/>
                    </a:lnTo>
                    <a:lnTo>
                      <a:pt x="1474" y="352"/>
                    </a:lnTo>
                    <a:lnTo>
                      <a:pt x="1475" y="355"/>
                    </a:lnTo>
                    <a:lnTo>
                      <a:pt x="1476" y="361"/>
                    </a:lnTo>
                    <a:lnTo>
                      <a:pt x="1488" y="361"/>
                    </a:lnTo>
                    <a:lnTo>
                      <a:pt x="1505" y="361"/>
                    </a:lnTo>
                    <a:lnTo>
                      <a:pt x="1505" y="369"/>
                    </a:lnTo>
                    <a:lnTo>
                      <a:pt x="1505" y="378"/>
                    </a:lnTo>
                    <a:lnTo>
                      <a:pt x="1517" y="378"/>
                    </a:lnTo>
                    <a:lnTo>
                      <a:pt x="1526" y="377"/>
                    </a:lnTo>
                    <a:lnTo>
                      <a:pt x="1530" y="378"/>
                    </a:lnTo>
                    <a:lnTo>
                      <a:pt x="1533" y="381"/>
                    </a:lnTo>
                    <a:lnTo>
                      <a:pt x="1535" y="384"/>
                    </a:lnTo>
                    <a:lnTo>
                      <a:pt x="1535" y="390"/>
                    </a:lnTo>
                    <a:lnTo>
                      <a:pt x="1547" y="390"/>
                    </a:lnTo>
                    <a:lnTo>
                      <a:pt x="1564" y="390"/>
                    </a:lnTo>
                    <a:lnTo>
                      <a:pt x="1564" y="398"/>
                    </a:lnTo>
                    <a:lnTo>
                      <a:pt x="1564" y="407"/>
                    </a:lnTo>
                    <a:lnTo>
                      <a:pt x="1576" y="407"/>
                    </a:lnTo>
                    <a:lnTo>
                      <a:pt x="1585" y="406"/>
                    </a:lnTo>
                    <a:lnTo>
                      <a:pt x="1588" y="408"/>
                    </a:lnTo>
                    <a:lnTo>
                      <a:pt x="1591" y="410"/>
                    </a:lnTo>
                    <a:lnTo>
                      <a:pt x="1593" y="413"/>
                    </a:lnTo>
                    <a:lnTo>
                      <a:pt x="1593" y="419"/>
                    </a:lnTo>
                    <a:lnTo>
                      <a:pt x="1605" y="419"/>
                    </a:lnTo>
                    <a:lnTo>
                      <a:pt x="1622" y="419"/>
                    </a:lnTo>
                    <a:lnTo>
                      <a:pt x="1622" y="428"/>
                    </a:lnTo>
                    <a:lnTo>
                      <a:pt x="1622" y="436"/>
                    </a:lnTo>
                    <a:lnTo>
                      <a:pt x="1634" y="436"/>
                    </a:lnTo>
                    <a:lnTo>
                      <a:pt x="1643" y="436"/>
                    </a:lnTo>
                    <a:lnTo>
                      <a:pt x="1647" y="437"/>
                    </a:lnTo>
                    <a:lnTo>
                      <a:pt x="1649" y="439"/>
                    </a:lnTo>
                    <a:lnTo>
                      <a:pt x="1651" y="443"/>
                    </a:lnTo>
                    <a:lnTo>
                      <a:pt x="1651" y="449"/>
                    </a:lnTo>
                    <a:lnTo>
                      <a:pt x="1660" y="449"/>
                    </a:lnTo>
                    <a:lnTo>
                      <a:pt x="1669" y="449"/>
                    </a:lnTo>
                    <a:lnTo>
                      <a:pt x="1669" y="458"/>
                    </a:lnTo>
                    <a:lnTo>
                      <a:pt x="1669" y="466"/>
                    </a:lnTo>
                    <a:lnTo>
                      <a:pt x="1681" y="466"/>
                    </a:lnTo>
                    <a:lnTo>
                      <a:pt x="1691" y="466"/>
                    </a:lnTo>
                    <a:lnTo>
                      <a:pt x="1694" y="467"/>
                    </a:lnTo>
                    <a:lnTo>
                      <a:pt x="1697" y="469"/>
                    </a:lnTo>
                    <a:lnTo>
                      <a:pt x="1698" y="472"/>
                    </a:lnTo>
                    <a:lnTo>
                      <a:pt x="1699" y="478"/>
                    </a:lnTo>
                    <a:lnTo>
                      <a:pt x="1711" y="478"/>
                    </a:lnTo>
                    <a:lnTo>
                      <a:pt x="1728" y="478"/>
                    </a:lnTo>
                    <a:lnTo>
                      <a:pt x="1728" y="487"/>
                    </a:lnTo>
                    <a:lnTo>
                      <a:pt x="1728" y="495"/>
                    </a:lnTo>
                    <a:lnTo>
                      <a:pt x="1740" y="495"/>
                    </a:lnTo>
                    <a:lnTo>
                      <a:pt x="1749" y="495"/>
                    </a:lnTo>
                    <a:lnTo>
                      <a:pt x="1752" y="496"/>
                    </a:lnTo>
                    <a:lnTo>
                      <a:pt x="1755" y="498"/>
                    </a:lnTo>
                    <a:lnTo>
                      <a:pt x="1756" y="501"/>
                    </a:lnTo>
                    <a:lnTo>
                      <a:pt x="1757" y="507"/>
                    </a:lnTo>
                    <a:lnTo>
                      <a:pt x="1769" y="507"/>
                    </a:lnTo>
                    <a:lnTo>
                      <a:pt x="1786" y="507"/>
                    </a:lnTo>
                    <a:lnTo>
                      <a:pt x="1786" y="516"/>
                    </a:lnTo>
                    <a:lnTo>
                      <a:pt x="1786" y="524"/>
                    </a:lnTo>
                    <a:lnTo>
                      <a:pt x="1798" y="524"/>
                    </a:lnTo>
                    <a:lnTo>
                      <a:pt x="1807" y="524"/>
                    </a:lnTo>
                    <a:lnTo>
                      <a:pt x="1810" y="525"/>
                    </a:lnTo>
                    <a:lnTo>
                      <a:pt x="1813" y="527"/>
                    </a:lnTo>
                    <a:lnTo>
                      <a:pt x="1814" y="530"/>
                    </a:lnTo>
                    <a:lnTo>
                      <a:pt x="1815" y="536"/>
                    </a:lnTo>
                    <a:lnTo>
                      <a:pt x="1827" y="536"/>
                    </a:lnTo>
                    <a:lnTo>
                      <a:pt x="1845" y="536"/>
                    </a:lnTo>
                    <a:lnTo>
                      <a:pt x="1845" y="545"/>
                    </a:lnTo>
                    <a:lnTo>
                      <a:pt x="1845" y="553"/>
                    </a:lnTo>
                    <a:lnTo>
                      <a:pt x="1857" y="553"/>
                    </a:lnTo>
                    <a:lnTo>
                      <a:pt x="1866" y="553"/>
                    </a:lnTo>
                    <a:lnTo>
                      <a:pt x="1869" y="554"/>
                    </a:lnTo>
                    <a:lnTo>
                      <a:pt x="1872" y="556"/>
                    </a:lnTo>
                    <a:lnTo>
                      <a:pt x="1873" y="559"/>
                    </a:lnTo>
                    <a:lnTo>
                      <a:pt x="1874" y="565"/>
                    </a:lnTo>
                    <a:lnTo>
                      <a:pt x="1886" y="565"/>
                    </a:lnTo>
                    <a:lnTo>
                      <a:pt x="1903" y="565"/>
                    </a:lnTo>
                    <a:lnTo>
                      <a:pt x="1904" y="570"/>
                    </a:lnTo>
                    <a:lnTo>
                      <a:pt x="1906" y="577"/>
                    </a:lnTo>
                    <a:lnTo>
                      <a:pt x="1910" y="585"/>
                    </a:lnTo>
                    <a:lnTo>
                      <a:pt x="1915" y="594"/>
                    </a:lnTo>
                    <a:lnTo>
                      <a:pt x="1924" y="594"/>
                    </a:lnTo>
                    <a:lnTo>
                      <a:pt x="1936" y="594"/>
                    </a:lnTo>
                    <a:lnTo>
                      <a:pt x="1948" y="594"/>
                    </a:lnTo>
                    <a:lnTo>
                      <a:pt x="1961" y="594"/>
                    </a:lnTo>
                    <a:lnTo>
                      <a:pt x="1962" y="599"/>
                    </a:lnTo>
                    <a:lnTo>
                      <a:pt x="1965" y="606"/>
                    </a:lnTo>
                    <a:lnTo>
                      <a:pt x="1968" y="614"/>
                    </a:lnTo>
                    <a:lnTo>
                      <a:pt x="1973" y="623"/>
                    </a:lnTo>
                    <a:lnTo>
                      <a:pt x="1983" y="623"/>
                    </a:lnTo>
                    <a:lnTo>
                      <a:pt x="1995" y="623"/>
                    </a:lnTo>
                    <a:lnTo>
                      <a:pt x="2007" y="623"/>
                    </a:lnTo>
                    <a:lnTo>
                      <a:pt x="2020" y="623"/>
                    </a:lnTo>
                    <a:lnTo>
                      <a:pt x="2021" y="628"/>
                    </a:lnTo>
                    <a:lnTo>
                      <a:pt x="2024" y="635"/>
                    </a:lnTo>
                    <a:lnTo>
                      <a:pt x="2027" y="643"/>
                    </a:lnTo>
                    <a:lnTo>
                      <a:pt x="2032" y="652"/>
                    </a:lnTo>
                    <a:lnTo>
                      <a:pt x="2044" y="652"/>
                    </a:lnTo>
                    <a:lnTo>
                      <a:pt x="2061" y="652"/>
                    </a:lnTo>
                    <a:lnTo>
                      <a:pt x="2061" y="661"/>
                    </a:lnTo>
                    <a:lnTo>
                      <a:pt x="2061" y="669"/>
                    </a:lnTo>
                    <a:lnTo>
                      <a:pt x="2072" y="669"/>
                    </a:lnTo>
                    <a:lnTo>
                      <a:pt x="2082" y="669"/>
                    </a:lnTo>
                    <a:lnTo>
                      <a:pt x="2085" y="670"/>
                    </a:lnTo>
                    <a:lnTo>
                      <a:pt x="2087" y="672"/>
                    </a:lnTo>
                    <a:lnTo>
                      <a:pt x="2089" y="676"/>
                    </a:lnTo>
                    <a:lnTo>
                      <a:pt x="2090" y="681"/>
                    </a:lnTo>
                    <a:lnTo>
                      <a:pt x="2102" y="681"/>
                    </a:lnTo>
                    <a:lnTo>
                      <a:pt x="2119" y="681"/>
                    </a:lnTo>
                    <a:lnTo>
                      <a:pt x="2119" y="690"/>
                    </a:lnTo>
                    <a:lnTo>
                      <a:pt x="2119" y="698"/>
                    </a:lnTo>
                    <a:lnTo>
                      <a:pt x="2130" y="698"/>
                    </a:lnTo>
                    <a:lnTo>
                      <a:pt x="2141" y="698"/>
                    </a:lnTo>
                    <a:lnTo>
                      <a:pt x="2144" y="699"/>
                    </a:lnTo>
                    <a:lnTo>
                      <a:pt x="2147" y="701"/>
                    </a:lnTo>
                    <a:lnTo>
                      <a:pt x="2148" y="705"/>
                    </a:lnTo>
                    <a:lnTo>
                      <a:pt x="2149" y="710"/>
                    </a:lnTo>
                    <a:lnTo>
                      <a:pt x="2161" y="710"/>
                    </a:lnTo>
                    <a:lnTo>
                      <a:pt x="2178" y="710"/>
                    </a:lnTo>
                    <a:lnTo>
                      <a:pt x="2178" y="719"/>
                    </a:lnTo>
                    <a:lnTo>
                      <a:pt x="2178" y="728"/>
                    </a:lnTo>
                    <a:lnTo>
                      <a:pt x="2189" y="727"/>
                    </a:lnTo>
                    <a:lnTo>
                      <a:pt x="2199" y="727"/>
                    </a:lnTo>
                    <a:lnTo>
                      <a:pt x="2202" y="728"/>
                    </a:lnTo>
                    <a:lnTo>
                      <a:pt x="2205" y="730"/>
                    </a:lnTo>
                    <a:lnTo>
                      <a:pt x="2206" y="734"/>
                    </a:lnTo>
                    <a:lnTo>
                      <a:pt x="2207" y="739"/>
                    </a:lnTo>
                    <a:lnTo>
                      <a:pt x="2219" y="739"/>
                    </a:lnTo>
                    <a:lnTo>
                      <a:pt x="2236" y="739"/>
                    </a:lnTo>
                    <a:lnTo>
                      <a:pt x="2236" y="748"/>
                    </a:lnTo>
                    <a:lnTo>
                      <a:pt x="2236" y="757"/>
                    </a:lnTo>
                    <a:lnTo>
                      <a:pt x="2248" y="756"/>
                    </a:lnTo>
                    <a:lnTo>
                      <a:pt x="2260" y="756"/>
                    </a:lnTo>
                    <a:lnTo>
                      <a:pt x="2264" y="757"/>
                    </a:lnTo>
                    <a:lnTo>
                      <a:pt x="2268" y="759"/>
                    </a:lnTo>
                    <a:lnTo>
                      <a:pt x="2270" y="763"/>
                    </a:lnTo>
                    <a:lnTo>
                      <a:pt x="2271" y="768"/>
                    </a:lnTo>
                    <a:lnTo>
                      <a:pt x="2284" y="768"/>
                    </a:lnTo>
                    <a:lnTo>
                      <a:pt x="2301" y="768"/>
                    </a:lnTo>
                    <a:lnTo>
                      <a:pt x="2303" y="778"/>
                    </a:lnTo>
                    <a:lnTo>
                      <a:pt x="2307" y="787"/>
                    </a:lnTo>
                    <a:lnTo>
                      <a:pt x="2308" y="791"/>
                    </a:lnTo>
                    <a:lnTo>
                      <a:pt x="2308" y="794"/>
                    </a:lnTo>
                    <a:lnTo>
                      <a:pt x="2307" y="796"/>
                    </a:lnTo>
                    <a:lnTo>
                      <a:pt x="2306" y="796"/>
                    </a:lnTo>
                    <a:lnTo>
                      <a:pt x="2303" y="797"/>
                    </a:lnTo>
                    <a:lnTo>
                      <a:pt x="2301" y="797"/>
                    </a:lnTo>
                    <a:lnTo>
                      <a:pt x="2301" y="807"/>
                    </a:lnTo>
                    <a:lnTo>
                      <a:pt x="2301" y="816"/>
                    </a:lnTo>
                    <a:lnTo>
                      <a:pt x="2271" y="816"/>
                    </a:lnTo>
                    <a:lnTo>
                      <a:pt x="2243" y="816"/>
                    </a:lnTo>
                    <a:lnTo>
                      <a:pt x="2215" y="816"/>
                    </a:lnTo>
                    <a:lnTo>
                      <a:pt x="2187" y="816"/>
                    </a:lnTo>
                    <a:lnTo>
                      <a:pt x="2159" y="816"/>
                    </a:lnTo>
                    <a:lnTo>
                      <a:pt x="2131" y="816"/>
                    </a:lnTo>
                    <a:lnTo>
                      <a:pt x="2104" y="816"/>
                    </a:lnTo>
                    <a:lnTo>
                      <a:pt x="2078" y="816"/>
                    </a:lnTo>
                    <a:lnTo>
                      <a:pt x="2078" y="807"/>
                    </a:lnTo>
                    <a:lnTo>
                      <a:pt x="2078" y="797"/>
                    </a:lnTo>
                    <a:lnTo>
                      <a:pt x="2052" y="797"/>
                    </a:lnTo>
                    <a:lnTo>
                      <a:pt x="2026" y="797"/>
                    </a:lnTo>
                    <a:lnTo>
                      <a:pt x="2000" y="797"/>
                    </a:lnTo>
                    <a:lnTo>
                      <a:pt x="1973" y="797"/>
                    </a:lnTo>
                    <a:lnTo>
                      <a:pt x="1973" y="807"/>
                    </a:lnTo>
                    <a:lnTo>
                      <a:pt x="1973" y="816"/>
                    </a:lnTo>
                    <a:lnTo>
                      <a:pt x="1956" y="816"/>
                    </a:lnTo>
                    <a:lnTo>
                      <a:pt x="1943" y="816"/>
                    </a:lnTo>
                    <a:lnTo>
                      <a:pt x="1939" y="811"/>
                    </a:lnTo>
                    <a:lnTo>
                      <a:pt x="1936" y="807"/>
                    </a:lnTo>
                    <a:lnTo>
                      <a:pt x="1933" y="802"/>
                    </a:lnTo>
                    <a:lnTo>
                      <a:pt x="1932" y="797"/>
                    </a:lnTo>
                    <a:lnTo>
                      <a:pt x="1932" y="807"/>
                    </a:lnTo>
                    <a:lnTo>
                      <a:pt x="1932" y="816"/>
                    </a:lnTo>
                    <a:lnTo>
                      <a:pt x="1923" y="816"/>
                    </a:lnTo>
                    <a:lnTo>
                      <a:pt x="1915" y="816"/>
                    </a:lnTo>
                    <a:lnTo>
                      <a:pt x="1910" y="811"/>
                    </a:lnTo>
                    <a:lnTo>
                      <a:pt x="1906" y="807"/>
                    </a:lnTo>
                    <a:lnTo>
                      <a:pt x="1904" y="802"/>
                    </a:lnTo>
                    <a:lnTo>
                      <a:pt x="1903" y="797"/>
                    </a:lnTo>
                    <a:lnTo>
                      <a:pt x="1903" y="807"/>
                    </a:lnTo>
                    <a:lnTo>
                      <a:pt x="1903" y="816"/>
                    </a:lnTo>
                    <a:lnTo>
                      <a:pt x="1886" y="816"/>
                    </a:lnTo>
                    <a:lnTo>
                      <a:pt x="1874" y="816"/>
                    </a:lnTo>
                    <a:lnTo>
                      <a:pt x="1874" y="807"/>
                    </a:lnTo>
                    <a:lnTo>
                      <a:pt x="1874" y="797"/>
                    </a:lnTo>
                    <a:lnTo>
                      <a:pt x="1857" y="797"/>
                    </a:lnTo>
                    <a:lnTo>
                      <a:pt x="1845" y="797"/>
                    </a:lnTo>
                    <a:lnTo>
                      <a:pt x="1845" y="807"/>
                    </a:lnTo>
                    <a:lnTo>
                      <a:pt x="1845" y="816"/>
                    </a:lnTo>
                    <a:lnTo>
                      <a:pt x="1823" y="816"/>
                    </a:lnTo>
                    <a:lnTo>
                      <a:pt x="1804" y="816"/>
                    </a:lnTo>
                    <a:lnTo>
                      <a:pt x="1786" y="816"/>
                    </a:lnTo>
                    <a:lnTo>
                      <a:pt x="1768" y="816"/>
                    </a:lnTo>
                    <a:lnTo>
                      <a:pt x="1768" y="807"/>
                    </a:lnTo>
                    <a:lnTo>
                      <a:pt x="1768" y="797"/>
                    </a:lnTo>
                    <a:lnTo>
                      <a:pt x="1752" y="797"/>
                    </a:lnTo>
                    <a:lnTo>
                      <a:pt x="1737" y="797"/>
                    </a:lnTo>
                    <a:lnTo>
                      <a:pt x="1723" y="797"/>
                    </a:lnTo>
                    <a:lnTo>
                      <a:pt x="1710" y="797"/>
                    </a:lnTo>
                    <a:lnTo>
                      <a:pt x="1706" y="802"/>
                    </a:lnTo>
                    <a:lnTo>
                      <a:pt x="1702" y="807"/>
                    </a:lnTo>
                    <a:lnTo>
                      <a:pt x="1700" y="811"/>
                    </a:lnTo>
                    <a:lnTo>
                      <a:pt x="1699" y="816"/>
                    </a:lnTo>
                    <a:lnTo>
                      <a:pt x="1699" y="807"/>
                    </a:lnTo>
                    <a:lnTo>
                      <a:pt x="1699" y="797"/>
                    </a:lnTo>
                    <a:lnTo>
                      <a:pt x="1690" y="797"/>
                    </a:lnTo>
                    <a:lnTo>
                      <a:pt x="1681" y="797"/>
                    </a:lnTo>
                    <a:lnTo>
                      <a:pt x="1676" y="802"/>
                    </a:lnTo>
                    <a:lnTo>
                      <a:pt x="1672" y="807"/>
                    </a:lnTo>
                    <a:lnTo>
                      <a:pt x="1670" y="811"/>
                    </a:lnTo>
                    <a:lnTo>
                      <a:pt x="1669" y="816"/>
                    </a:lnTo>
                    <a:lnTo>
                      <a:pt x="1669" y="807"/>
                    </a:lnTo>
                    <a:lnTo>
                      <a:pt x="1669" y="797"/>
                    </a:lnTo>
                    <a:lnTo>
                      <a:pt x="1660" y="797"/>
                    </a:lnTo>
                    <a:lnTo>
                      <a:pt x="1651" y="797"/>
                    </a:lnTo>
                    <a:lnTo>
                      <a:pt x="1651" y="807"/>
                    </a:lnTo>
                    <a:lnTo>
                      <a:pt x="1651" y="816"/>
                    </a:lnTo>
                    <a:lnTo>
                      <a:pt x="1635" y="816"/>
                    </a:lnTo>
                    <a:lnTo>
                      <a:pt x="1622" y="816"/>
                    </a:lnTo>
                    <a:lnTo>
                      <a:pt x="1622" y="807"/>
                    </a:lnTo>
                    <a:lnTo>
                      <a:pt x="1622" y="797"/>
                    </a:lnTo>
                    <a:lnTo>
                      <a:pt x="1605" y="797"/>
                    </a:lnTo>
                    <a:lnTo>
                      <a:pt x="1587" y="797"/>
                    </a:lnTo>
                    <a:lnTo>
                      <a:pt x="1570" y="797"/>
                    </a:lnTo>
                    <a:lnTo>
                      <a:pt x="1552" y="797"/>
                    </a:lnTo>
                    <a:lnTo>
                      <a:pt x="1552" y="807"/>
                    </a:lnTo>
                    <a:lnTo>
                      <a:pt x="1552" y="816"/>
                    </a:lnTo>
                    <a:lnTo>
                      <a:pt x="1540" y="816"/>
                    </a:lnTo>
                    <a:lnTo>
                      <a:pt x="1526" y="816"/>
                    </a:lnTo>
                    <a:lnTo>
                      <a:pt x="1515" y="816"/>
                    </a:lnTo>
                    <a:lnTo>
                      <a:pt x="1505" y="816"/>
                    </a:lnTo>
                    <a:lnTo>
                      <a:pt x="1505" y="807"/>
                    </a:lnTo>
                    <a:lnTo>
                      <a:pt x="1505" y="797"/>
                    </a:lnTo>
                    <a:lnTo>
                      <a:pt x="1489" y="797"/>
                    </a:lnTo>
                    <a:lnTo>
                      <a:pt x="1474" y="797"/>
                    </a:lnTo>
                    <a:lnTo>
                      <a:pt x="1460" y="797"/>
                    </a:lnTo>
                    <a:lnTo>
                      <a:pt x="1447" y="797"/>
                    </a:lnTo>
                    <a:lnTo>
                      <a:pt x="1447" y="807"/>
                    </a:lnTo>
                    <a:lnTo>
                      <a:pt x="1447" y="816"/>
                    </a:lnTo>
                    <a:lnTo>
                      <a:pt x="1430" y="816"/>
                    </a:lnTo>
                    <a:lnTo>
                      <a:pt x="1418" y="816"/>
                    </a:lnTo>
                    <a:lnTo>
                      <a:pt x="1418" y="807"/>
                    </a:lnTo>
                    <a:lnTo>
                      <a:pt x="1418" y="797"/>
                    </a:lnTo>
                    <a:lnTo>
                      <a:pt x="1406" y="797"/>
                    </a:lnTo>
                    <a:lnTo>
                      <a:pt x="1396" y="797"/>
                    </a:lnTo>
                    <a:lnTo>
                      <a:pt x="1386" y="797"/>
                    </a:lnTo>
                    <a:lnTo>
                      <a:pt x="1377" y="797"/>
                    </a:lnTo>
                    <a:lnTo>
                      <a:pt x="1377" y="807"/>
                    </a:lnTo>
                    <a:lnTo>
                      <a:pt x="1377" y="816"/>
                    </a:lnTo>
                    <a:lnTo>
                      <a:pt x="1356" y="816"/>
                    </a:lnTo>
                    <a:lnTo>
                      <a:pt x="1336" y="816"/>
                    </a:lnTo>
                    <a:lnTo>
                      <a:pt x="1318" y="816"/>
                    </a:lnTo>
                    <a:lnTo>
                      <a:pt x="1301" y="816"/>
                    </a:lnTo>
                    <a:lnTo>
                      <a:pt x="1301" y="807"/>
                    </a:lnTo>
                    <a:lnTo>
                      <a:pt x="1301" y="797"/>
                    </a:lnTo>
                    <a:lnTo>
                      <a:pt x="1284" y="797"/>
                    </a:lnTo>
                    <a:lnTo>
                      <a:pt x="1270" y="797"/>
                    </a:lnTo>
                    <a:lnTo>
                      <a:pt x="1256" y="797"/>
                    </a:lnTo>
                    <a:lnTo>
                      <a:pt x="1243" y="797"/>
                    </a:lnTo>
                    <a:lnTo>
                      <a:pt x="1239" y="802"/>
                    </a:lnTo>
                    <a:lnTo>
                      <a:pt x="1235" y="807"/>
                    </a:lnTo>
                    <a:lnTo>
                      <a:pt x="1232" y="811"/>
                    </a:lnTo>
                    <a:lnTo>
                      <a:pt x="1231" y="816"/>
                    </a:lnTo>
                    <a:lnTo>
                      <a:pt x="1231" y="807"/>
                    </a:lnTo>
                    <a:lnTo>
                      <a:pt x="1231" y="797"/>
                    </a:lnTo>
                    <a:lnTo>
                      <a:pt x="1222" y="797"/>
                    </a:lnTo>
                    <a:lnTo>
                      <a:pt x="1213" y="797"/>
                    </a:lnTo>
                    <a:lnTo>
                      <a:pt x="1209" y="802"/>
                    </a:lnTo>
                    <a:lnTo>
                      <a:pt x="1205" y="807"/>
                    </a:lnTo>
                    <a:lnTo>
                      <a:pt x="1202" y="811"/>
                    </a:lnTo>
                    <a:lnTo>
                      <a:pt x="1201" y="816"/>
                    </a:lnTo>
                    <a:lnTo>
                      <a:pt x="1201" y="807"/>
                    </a:lnTo>
                    <a:lnTo>
                      <a:pt x="1201" y="797"/>
                    </a:lnTo>
                    <a:lnTo>
                      <a:pt x="1168" y="797"/>
                    </a:lnTo>
                    <a:lnTo>
                      <a:pt x="1136" y="797"/>
                    </a:lnTo>
                    <a:lnTo>
                      <a:pt x="1103" y="797"/>
                    </a:lnTo>
                    <a:lnTo>
                      <a:pt x="1070" y="797"/>
                    </a:lnTo>
                    <a:lnTo>
                      <a:pt x="1037" y="797"/>
                    </a:lnTo>
                    <a:lnTo>
                      <a:pt x="1004" y="797"/>
                    </a:lnTo>
                    <a:lnTo>
                      <a:pt x="972" y="797"/>
                    </a:lnTo>
                    <a:lnTo>
                      <a:pt x="939" y="797"/>
                    </a:lnTo>
                    <a:lnTo>
                      <a:pt x="939" y="807"/>
                    </a:lnTo>
                    <a:lnTo>
                      <a:pt x="939" y="816"/>
                    </a:lnTo>
                    <a:lnTo>
                      <a:pt x="921" y="816"/>
                    </a:lnTo>
                    <a:lnTo>
                      <a:pt x="909" y="816"/>
                    </a:lnTo>
                    <a:lnTo>
                      <a:pt x="909" y="807"/>
                    </a:lnTo>
                    <a:lnTo>
                      <a:pt x="909" y="797"/>
                    </a:lnTo>
                    <a:lnTo>
                      <a:pt x="874" y="797"/>
                    </a:lnTo>
                    <a:lnTo>
                      <a:pt x="840" y="797"/>
                    </a:lnTo>
                    <a:lnTo>
                      <a:pt x="807" y="797"/>
                    </a:lnTo>
                    <a:lnTo>
                      <a:pt x="775" y="797"/>
                    </a:lnTo>
                    <a:lnTo>
                      <a:pt x="775" y="807"/>
                    </a:lnTo>
                    <a:lnTo>
                      <a:pt x="775" y="816"/>
                    </a:lnTo>
                    <a:lnTo>
                      <a:pt x="762" y="816"/>
                    </a:lnTo>
                    <a:lnTo>
                      <a:pt x="752" y="816"/>
                    </a:lnTo>
                    <a:lnTo>
                      <a:pt x="743" y="816"/>
                    </a:lnTo>
                    <a:lnTo>
                      <a:pt x="734" y="816"/>
                    </a:lnTo>
                    <a:lnTo>
                      <a:pt x="734" y="807"/>
                    </a:lnTo>
                    <a:lnTo>
                      <a:pt x="734" y="797"/>
                    </a:lnTo>
                    <a:lnTo>
                      <a:pt x="712" y="797"/>
                    </a:lnTo>
                    <a:lnTo>
                      <a:pt x="691" y="797"/>
                    </a:lnTo>
                    <a:lnTo>
                      <a:pt x="671" y="797"/>
                    </a:lnTo>
                    <a:lnTo>
                      <a:pt x="650" y="797"/>
                    </a:lnTo>
                    <a:lnTo>
                      <a:pt x="630" y="797"/>
                    </a:lnTo>
                    <a:lnTo>
                      <a:pt x="609" y="797"/>
                    </a:lnTo>
                    <a:lnTo>
                      <a:pt x="590" y="797"/>
                    </a:lnTo>
                    <a:lnTo>
                      <a:pt x="570" y="797"/>
                    </a:lnTo>
                    <a:lnTo>
                      <a:pt x="570" y="807"/>
                    </a:lnTo>
                    <a:lnTo>
                      <a:pt x="570" y="816"/>
                    </a:lnTo>
                    <a:lnTo>
                      <a:pt x="558" y="816"/>
                    </a:lnTo>
                    <a:lnTo>
                      <a:pt x="548" y="816"/>
                    </a:lnTo>
                    <a:lnTo>
                      <a:pt x="538" y="816"/>
                    </a:lnTo>
                    <a:lnTo>
                      <a:pt x="530" y="816"/>
                    </a:lnTo>
                    <a:lnTo>
                      <a:pt x="530" y="807"/>
                    </a:lnTo>
                    <a:lnTo>
                      <a:pt x="530" y="797"/>
                    </a:lnTo>
                    <a:lnTo>
                      <a:pt x="521" y="797"/>
                    </a:lnTo>
                    <a:lnTo>
                      <a:pt x="512" y="797"/>
                    </a:lnTo>
                    <a:lnTo>
                      <a:pt x="512" y="807"/>
                    </a:lnTo>
                    <a:lnTo>
                      <a:pt x="512" y="816"/>
                    </a:lnTo>
                    <a:lnTo>
                      <a:pt x="496" y="816"/>
                    </a:lnTo>
                    <a:lnTo>
                      <a:pt x="481" y="816"/>
                    </a:lnTo>
                    <a:lnTo>
                      <a:pt x="466" y="816"/>
                    </a:lnTo>
                    <a:lnTo>
                      <a:pt x="453" y="816"/>
                    </a:lnTo>
                    <a:lnTo>
                      <a:pt x="449" y="811"/>
                    </a:lnTo>
                    <a:lnTo>
                      <a:pt x="445" y="807"/>
                    </a:lnTo>
                    <a:lnTo>
                      <a:pt x="442" y="802"/>
                    </a:lnTo>
                    <a:lnTo>
                      <a:pt x="442" y="797"/>
                    </a:lnTo>
                    <a:lnTo>
                      <a:pt x="442" y="807"/>
                    </a:lnTo>
                    <a:lnTo>
                      <a:pt x="442" y="816"/>
                    </a:lnTo>
                    <a:lnTo>
                      <a:pt x="433" y="816"/>
                    </a:lnTo>
                    <a:lnTo>
                      <a:pt x="424" y="816"/>
                    </a:lnTo>
                    <a:lnTo>
                      <a:pt x="424" y="807"/>
                    </a:lnTo>
                    <a:lnTo>
                      <a:pt x="424" y="797"/>
                    </a:lnTo>
                    <a:lnTo>
                      <a:pt x="398" y="797"/>
                    </a:lnTo>
                    <a:lnTo>
                      <a:pt x="372" y="797"/>
                    </a:lnTo>
                    <a:lnTo>
                      <a:pt x="346" y="797"/>
                    </a:lnTo>
                    <a:lnTo>
                      <a:pt x="320" y="797"/>
                    </a:lnTo>
                    <a:lnTo>
                      <a:pt x="294" y="797"/>
                    </a:lnTo>
                    <a:lnTo>
                      <a:pt x="269" y="797"/>
                    </a:lnTo>
                    <a:lnTo>
                      <a:pt x="244" y="797"/>
                    </a:lnTo>
                    <a:lnTo>
                      <a:pt x="220" y="797"/>
                    </a:lnTo>
                    <a:lnTo>
                      <a:pt x="220" y="807"/>
                    </a:lnTo>
                    <a:lnTo>
                      <a:pt x="220" y="816"/>
                    </a:lnTo>
                    <a:lnTo>
                      <a:pt x="203" y="816"/>
                    </a:lnTo>
                    <a:lnTo>
                      <a:pt x="191" y="816"/>
                    </a:lnTo>
                    <a:lnTo>
                      <a:pt x="191" y="807"/>
                    </a:lnTo>
                    <a:lnTo>
                      <a:pt x="191" y="797"/>
                    </a:lnTo>
                    <a:lnTo>
                      <a:pt x="179" y="797"/>
                    </a:lnTo>
                    <a:lnTo>
                      <a:pt x="168" y="797"/>
                    </a:lnTo>
                    <a:lnTo>
                      <a:pt x="158" y="797"/>
                    </a:lnTo>
                    <a:lnTo>
                      <a:pt x="149" y="797"/>
                    </a:lnTo>
                    <a:lnTo>
                      <a:pt x="149" y="807"/>
                    </a:lnTo>
                    <a:lnTo>
                      <a:pt x="149" y="816"/>
                    </a:lnTo>
                    <a:lnTo>
                      <a:pt x="133" y="816"/>
                    </a:lnTo>
                    <a:lnTo>
                      <a:pt x="120" y="8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12" name="Freeform 1452"/>
              <p:cNvSpPr>
                <a:spLocks/>
              </p:cNvSpPr>
              <p:nvPr/>
            </p:nvSpPr>
            <p:spPr bwMode="auto">
              <a:xfrm>
                <a:off x="1178" y="362"/>
                <a:ext cx="60" cy="20"/>
              </a:xfrm>
              <a:custGeom>
                <a:avLst/>
                <a:gdLst/>
                <a:ahLst/>
                <a:cxnLst>
                  <a:cxn ang="0">
                    <a:pos x="131" y="815"/>
                  </a:cxn>
                  <a:cxn ang="0">
                    <a:pos x="30" y="777"/>
                  </a:cxn>
                  <a:cxn ang="0">
                    <a:pos x="70" y="748"/>
                  </a:cxn>
                  <a:cxn ang="0">
                    <a:pos x="124" y="728"/>
                  </a:cxn>
                  <a:cxn ang="0">
                    <a:pos x="177" y="706"/>
                  </a:cxn>
                  <a:cxn ang="0">
                    <a:pos x="221" y="681"/>
                  </a:cxn>
                  <a:cxn ang="0">
                    <a:pos x="255" y="653"/>
                  </a:cxn>
                  <a:cxn ang="0">
                    <a:pos x="303" y="632"/>
                  </a:cxn>
                  <a:cxn ang="0">
                    <a:pos x="350" y="614"/>
                  </a:cxn>
                  <a:cxn ang="0">
                    <a:pos x="396" y="590"/>
                  </a:cxn>
                  <a:cxn ang="0">
                    <a:pos x="445" y="559"/>
                  </a:cxn>
                  <a:cxn ang="0">
                    <a:pos x="513" y="536"/>
                  </a:cxn>
                  <a:cxn ang="0">
                    <a:pos x="547" y="507"/>
                  </a:cxn>
                  <a:cxn ang="0">
                    <a:pos x="596" y="487"/>
                  </a:cxn>
                  <a:cxn ang="0">
                    <a:pos x="634" y="465"/>
                  </a:cxn>
                  <a:cxn ang="0">
                    <a:pos x="681" y="444"/>
                  </a:cxn>
                  <a:cxn ang="0">
                    <a:pos x="712" y="419"/>
                  </a:cxn>
                  <a:cxn ang="0">
                    <a:pos x="751" y="407"/>
                  </a:cxn>
                  <a:cxn ang="0">
                    <a:pos x="788" y="384"/>
                  </a:cxn>
                  <a:cxn ang="0">
                    <a:pos x="848" y="357"/>
                  </a:cxn>
                  <a:cxn ang="0">
                    <a:pos x="895" y="332"/>
                  </a:cxn>
                  <a:cxn ang="0">
                    <a:pos x="936" y="312"/>
                  </a:cxn>
                  <a:cxn ang="0">
                    <a:pos x="991" y="274"/>
                  </a:cxn>
                  <a:cxn ang="0">
                    <a:pos x="1035" y="262"/>
                  </a:cxn>
                  <a:cxn ang="0">
                    <a:pos x="1093" y="224"/>
                  </a:cxn>
                  <a:cxn ang="0">
                    <a:pos x="1147" y="205"/>
                  </a:cxn>
                  <a:cxn ang="0">
                    <a:pos x="1199" y="182"/>
                  </a:cxn>
                  <a:cxn ang="0">
                    <a:pos x="1246" y="157"/>
                  </a:cxn>
                  <a:cxn ang="0">
                    <a:pos x="1286" y="137"/>
                  </a:cxn>
                  <a:cxn ang="0">
                    <a:pos x="1326" y="108"/>
                  </a:cxn>
                  <a:cxn ang="0">
                    <a:pos x="1372" y="90"/>
                  </a:cxn>
                  <a:cxn ang="0">
                    <a:pos x="1427" y="58"/>
                  </a:cxn>
                  <a:cxn ang="0">
                    <a:pos x="1472" y="34"/>
                  </a:cxn>
                  <a:cxn ang="0">
                    <a:pos x="1549" y="11"/>
                  </a:cxn>
                  <a:cxn ang="0">
                    <a:pos x="1674" y="0"/>
                  </a:cxn>
                  <a:cxn ang="0">
                    <a:pos x="1807" y="11"/>
                  </a:cxn>
                  <a:cxn ang="0">
                    <a:pos x="1897" y="27"/>
                  </a:cxn>
                  <a:cxn ang="0">
                    <a:pos x="1944" y="40"/>
                  </a:cxn>
                  <a:cxn ang="0">
                    <a:pos x="1986" y="64"/>
                  </a:cxn>
                  <a:cxn ang="0">
                    <a:pos x="2049" y="91"/>
                  </a:cxn>
                  <a:cxn ang="0">
                    <a:pos x="2086" y="123"/>
                  </a:cxn>
                  <a:cxn ang="0">
                    <a:pos x="2127" y="157"/>
                  </a:cxn>
                  <a:cxn ang="0">
                    <a:pos x="2174" y="195"/>
                  </a:cxn>
                  <a:cxn ang="0">
                    <a:pos x="2212" y="245"/>
                  </a:cxn>
                  <a:cxn ang="0">
                    <a:pos x="2237" y="292"/>
                  </a:cxn>
                  <a:cxn ang="0">
                    <a:pos x="2278" y="344"/>
                  </a:cxn>
                  <a:cxn ang="0">
                    <a:pos x="2300" y="390"/>
                  </a:cxn>
                  <a:cxn ang="0">
                    <a:pos x="2317" y="436"/>
                  </a:cxn>
                  <a:cxn ang="0">
                    <a:pos x="2338" y="573"/>
                  </a:cxn>
                  <a:cxn ang="0">
                    <a:pos x="2338" y="743"/>
                  </a:cxn>
                  <a:cxn ang="0">
                    <a:pos x="2309" y="821"/>
                  </a:cxn>
                  <a:cxn ang="0">
                    <a:pos x="2262" y="818"/>
                  </a:cxn>
                  <a:cxn ang="0">
                    <a:pos x="2108" y="815"/>
                  </a:cxn>
                  <a:cxn ang="0">
                    <a:pos x="1928" y="818"/>
                  </a:cxn>
                  <a:cxn ang="0">
                    <a:pos x="1861" y="815"/>
                  </a:cxn>
                  <a:cxn ang="0">
                    <a:pos x="1740" y="816"/>
                  </a:cxn>
                  <a:cxn ang="0">
                    <a:pos x="1375" y="815"/>
                  </a:cxn>
                  <a:cxn ang="0">
                    <a:pos x="968" y="815"/>
                  </a:cxn>
                  <a:cxn ang="0">
                    <a:pos x="863" y="822"/>
                  </a:cxn>
                  <a:cxn ang="0">
                    <a:pos x="547" y="815"/>
                  </a:cxn>
                </a:cxnLst>
                <a:rect l="0" t="0" r="r" b="b"/>
                <a:pathLst>
                  <a:path w="2338" h="827">
                    <a:moveTo>
                      <a:pt x="351" y="826"/>
                    </a:moveTo>
                    <a:lnTo>
                      <a:pt x="351" y="818"/>
                    </a:lnTo>
                    <a:lnTo>
                      <a:pt x="351" y="815"/>
                    </a:lnTo>
                    <a:lnTo>
                      <a:pt x="306" y="815"/>
                    </a:lnTo>
                    <a:lnTo>
                      <a:pt x="263" y="815"/>
                    </a:lnTo>
                    <a:lnTo>
                      <a:pt x="219" y="815"/>
                    </a:lnTo>
                    <a:lnTo>
                      <a:pt x="176" y="815"/>
                    </a:lnTo>
                    <a:lnTo>
                      <a:pt x="131" y="815"/>
                    </a:lnTo>
                    <a:lnTo>
                      <a:pt x="88" y="815"/>
                    </a:lnTo>
                    <a:lnTo>
                      <a:pt x="44" y="815"/>
                    </a:lnTo>
                    <a:lnTo>
                      <a:pt x="0" y="815"/>
                    </a:lnTo>
                    <a:lnTo>
                      <a:pt x="0" y="798"/>
                    </a:lnTo>
                    <a:lnTo>
                      <a:pt x="0" y="786"/>
                    </a:lnTo>
                    <a:lnTo>
                      <a:pt x="12" y="786"/>
                    </a:lnTo>
                    <a:lnTo>
                      <a:pt x="30" y="786"/>
                    </a:lnTo>
                    <a:lnTo>
                      <a:pt x="30" y="777"/>
                    </a:lnTo>
                    <a:lnTo>
                      <a:pt x="30" y="768"/>
                    </a:lnTo>
                    <a:lnTo>
                      <a:pt x="42" y="768"/>
                    </a:lnTo>
                    <a:lnTo>
                      <a:pt x="59" y="768"/>
                    </a:lnTo>
                    <a:lnTo>
                      <a:pt x="60" y="764"/>
                    </a:lnTo>
                    <a:lnTo>
                      <a:pt x="62" y="760"/>
                    </a:lnTo>
                    <a:lnTo>
                      <a:pt x="66" y="758"/>
                    </a:lnTo>
                    <a:lnTo>
                      <a:pt x="70" y="757"/>
                    </a:lnTo>
                    <a:lnTo>
                      <a:pt x="70" y="748"/>
                    </a:lnTo>
                    <a:lnTo>
                      <a:pt x="70" y="739"/>
                    </a:lnTo>
                    <a:lnTo>
                      <a:pt x="80" y="739"/>
                    </a:lnTo>
                    <a:lnTo>
                      <a:pt x="91" y="739"/>
                    </a:lnTo>
                    <a:lnTo>
                      <a:pt x="104" y="739"/>
                    </a:lnTo>
                    <a:lnTo>
                      <a:pt x="117" y="739"/>
                    </a:lnTo>
                    <a:lnTo>
                      <a:pt x="118" y="735"/>
                    </a:lnTo>
                    <a:lnTo>
                      <a:pt x="120" y="731"/>
                    </a:lnTo>
                    <a:lnTo>
                      <a:pt x="124" y="728"/>
                    </a:lnTo>
                    <a:lnTo>
                      <a:pt x="128" y="727"/>
                    </a:lnTo>
                    <a:lnTo>
                      <a:pt x="128" y="719"/>
                    </a:lnTo>
                    <a:lnTo>
                      <a:pt x="128" y="710"/>
                    </a:lnTo>
                    <a:lnTo>
                      <a:pt x="138" y="710"/>
                    </a:lnTo>
                    <a:lnTo>
                      <a:pt x="149" y="710"/>
                    </a:lnTo>
                    <a:lnTo>
                      <a:pt x="162" y="710"/>
                    </a:lnTo>
                    <a:lnTo>
                      <a:pt x="176" y="710"/>
                    </a:lnTo>
                    <a:lnTo>
                      <a:pt x="177" y="706"/>
                    </a:lnTo>
                    <a:lnTo>
                      <a:pt x="179" y="702"/>
                    </a:lnTo>
                    <a:lnTo>
                      <a:pt x="183" y="700"/>
                    </a:lnTo>
                    <a:lnTo>
                      <a:pt x="187" y="698"/>
                    </a:lnTo>
                    <a:lnTo>
                      <a:pt x="187" y="690"/>
                    </a:lnTo>
                    <a:lnTo>
                      <a:pt x="187" y="681"/>
                    </a:lnTo>
                    <a:lnTo>
                      <a:pt x="197" y="681"/>
                    </a:lnTo>
                    <a:lnTo>
                      <a:pt x="208" y="681"/>
                    </a:lnTo>
                    <a:lnTo>
                      <a:pt x="221" y="681"/>
                    </a:lnTo>
                    <a:lnTo>
                      <a:pt x="234" y="681"/>
                    </a:lnTo>
                    <a:lnTo>
                      <a:pt x="235" y="677"/>
                    </a:lnTo>
                    <a:lnTo>
                      <a:pt x="237" y="673"/>
                    </a:lnTo>
                    <a:lnTo>
                      <a:pt x="241" y="670"/>
                    </a:lnTo>
                    <a:lnTo>
                      <a:pt x="245" y="669"/>
                    </a:lnTo>
                    <a:lnTo>
                      <a:pt x="245" y="661"/>
                    </a:lnTo>
                    <a:lnTo>
                      <a:pt x="245" y="652"/>
                    </a:lnTo>
                    <a:lnTo>
                      <a:pt x="255" y="653"/>
                    </a:lnTo>
                    <a:lnTo>
                      <a:pt x="264" y="653"/>
                    </a:lnTo>
                    <a:lnTo>
                      <a:pt x="268" y="652"/>
                    </a:lnTo>
                    <a:lnTo>
                      <a:pt x="271" y="650"/>
                    </a:lnTo>
                    <a:lnTo>
                      <a:pt x="274" y="646"/>
                    </a:lnTo>
                    <a:lnTo>
                      <a:pt x="274" y="640"/>
                    </a:lnTo>
                    <a:lnTo>
                      <a:pt x="287" y="640"/>
                    </a:lnTo>
                    <a:lnTo>
                      <a:pt x="303" y="640"/>
                    </a:lnTo>
                    <a:lnTo>
                      <a:pt x="303" y="632"/>
                    </a:lnTo>
                    <a:lnTo>
                      <a:pt x="303" y="623"/>
                    </a:lnTo>
                    <a:lnTo>
                      <a:pt x="318" y="624"/>
                    </a:lnTo>
                    <a:lnTo>
                      <a:pt x="334" y="624"/>
                    </a:lnTo>
                    <a:lnTo>
                      <a:pt x="341" y="623"/>
                    </a:lnTo>
                    <a:lnTo>
                      <a:pt x="346" y="621"/>
                    </a:lnTo>
                    <a:lnTo>
                      <a:pt x="348" y="619"/>
                    </a:lnTo>
                    <a:lnTo>
                      <a:pt x="350" y="617"/>
                    </a:lnTo>
                    <a:lnTo>
                      <a:pt x="350" y="614"/>
                    </a:lnTo>
                    <a:lnTo>
                      <a:pt x="351" y="611"/>
                    </a:lnTo>
                    <a:lnTo>
                      <a:pt x="360" y="611"/>
                    </a:lnTo>
                    <a:lnTo>
                      <a:pt x="369" y="611"/>
                    </a:lnTo>
                    <a:lnTo>
                      <a:pt x="379" y="611"/>
                    </a:lnTo>
                    <a:lnTo>
                      <a:pt x="392" y="611"/>
                    </a:lnTo>
                    <a:lnTo>
                      <a:pt x="392" y="603"/>
                    </a:lnTo>
                    <a:lnTo>
                      <a:pt x="392" y="594"/>
                    </a:lnTo>
                    <a:lnTo>
                      <a:pt x="396" y="590"/>
                    </a:lnTo>
                    <a:lnTo>
                      <a:pt x="400" y="586"/>
                    </a:lnTo>
                    <a:lnTo>
                      <a:pt x="405" y="583"/>
                    </a:lnTo>
                    <a:lnTo>
                      <a:pt x="409" y="582"/>
                    </a:lnTo>
                    <a:lnTo>
                      <a:pt x="421" y="582"/>
                    </a:lnTo>
                    <a:lnTo>
                      <a:pt x="438" y="582"/>
                    </a:lnTo>
                    <a:lnTo>
                      <a:pt x="439" y="574"/>
                    </a:lnTo>
                    <a:lnTo>
                      <a:pt x="442" y="566"/>
                    </a:lnTo>
                    <a:lnTo>
                      <a:pt x="445" y="559"/>
                    </a:lnTo>
                    <a:lnTo>
                      <a:pt x="450" y="553"/>
                    </a:lnTo>
                    <a:lnTo>
                      <a:pt x="462" y="553"/>
                    </a:lnTo>
                    <a:lnTo>
                      <a:pt x="480" y="553"/>
                    </a:lnTo>
                    <a:lnTo>
                      <a:pt x="480" y="545"/>
                    </a:lnTo>
                    <a:lnTo>
                      <a:pt x="480" y="536"/>
                    </a:lnTo>
                    <a:lnTo>
                      <a:pt x="489" y="536"/>
                    </a:lnTo>
                    <a:lnTo>
                      <a:pt x="501" y="536"/>
                    </a:lnTo>
                    <a:lnTo>
                      <a:pt x="513" y="536"/>
                    </a:lnTo>
                    <a:lnTo>
                      <a:pt x="526" y="536"/>
                    </a:lnTo>
                    <a:lnTo>
                      <a:pt x="527" y="532"/>
                    </a:lnTo>
                    <a:lnTo>
                      <a:pt x="530" y="528"/>
                    </a:lnTo>
                    <a:lnTo>
                      <a:pt x="533" y="525"/>
                    </a:lnTo>
                    <a:lnTo>
                      <a:pt x="538" y="524"/>
                    </a:lnTo>
                    <a:lnTo>
                      <a:pt x="538" y="516"/>
                    </a:lnTo>
                    <a:lnTo>
                      <a:pt x="538" y="507"/>
                    </a:lnTo>
                    <a:lnTo>
                      <a:pt x="547" y="507"/>
                    </a:lnTo>
                    <a:lnTo>
                      <a:pt x="556" y="508"/>
                    </a:lnTo>
                    <a:lnTo>
                      <a:pt x="560" y="507"/>
                    </a:lnTo>
                    <a:lnTo>
                      <a:pt x="564" y="504"/>
                    </a:lnTo>
                    <a:lnTo>
                      <a:pt x="566" y="501"/>
                    </a:lnTo>
                    <a:lnTo>
                      <a:pt x="567" y="495"/>
                    </a:lnTo>
                    <a:lnTo>
                      <a:pt x="579" y="495"/>
                    </a:lnTo>
                    <a:lnTo>
                      <a:pt x="596" y="495"/>
                    </a:lnTo>
                    <a:lnTo>
                      <a:pt x="596" y="487"/>
                    </a:lnTo>
                    <a:lnTo>
                      <a:pt x="596" y="478"/>
                    </a:lnTo>
                    <a:lnTo>
                      <a:pt x="605" y="478"/>
                    </a:lnTo>
                    <a:lnTo>
                      <a:pt x="614" y="479"/>
                    </a:lnTo>
                    <a:lnTo>
                      <a:pt x="618" y="478"/>
                    </a:lnTo>
                    <a:lnTo>
                      <a:pt x="622" y="475"/>
                    </a:lnTo>
                    <a:lnTo>
                      <a:pt x="624" y="472"/>
                    </a:lnTo>
                    <a:lnTo>
                      <a:pt x="625" y="465"/>
                    </a:lnTo>
                    <a:lnTo>
                      <a:pt x="634" y="465"/>
                    </a:lnTo>
                    <a:lnTo>
                      <a:pt x="643" y="465"/>
                    </a:lnTo>
                    <a:lnTo>
                      <a:pt x="643" y="457"/>
                    </a:lnTo>
                    <a:lnTo>
                      <a:pt x="643" y="448"/>
                    </a:lnTo>
                    <a:lnTo>
                      <a:pt x="654" y="448"/>
                    </a:lnTo>
                    <a:lnTo>
                      <a:pt x="668" y="448"/>
                    </a:lnTo>
                    <a:lnTo>
                      <a:pt x="674" y="448"/>
                    </a:lnTo>
                    <a:lnTo>
                      <a:pt x="679" y="445"/>
                    </a:lnTo>
                    <a:lnTo>
                      <a:pt x="681" y="444"/>
                    </a:lnTo>
                    <a:lnTo>
                      <a:pt x="683" y="442"/>
                    </a:lnTo>
                    <a:lnTo>
                      <a:pt x="683" y="439"/>
                    </a:lnTo>
                    <a:lnTo>
                      <a:pt x="684" y="436"/>
                    </a:lnTo>
                    <a:lnTo>
                      <a:pt x="693" y="436"/>
                    </a:lnTo>
                    <a:lnTo>
                      <a:pt x="701" y="436"/>
                    </a:lnTo>
                    <a:lnTo>
                      <a:pt x="701" y="427"/>
                    </a:lnTo>
                    <a:lnTo>
                      <a:pt x="701" y="419"/>
                    </a:lnTo>
                    <a:lnTo>
                      <a:pt x="712" y="419"/>
                    </a:lnTo>
                    <a:lnTo>
                      <a:pt x="726" y="420"/>
                    </a:lnTo>
                    <a:lnTo>
                      <a:pt x="732" y="419"/>
                    </a:lnTo>
                    <a:lnTo>
                      <a:pt x="737" y="416"/>
                    </a:lnTo>
                    <a:lnTo>
                      <a:pt x="739" y="415"/>
                    </a:lnTo>
                    <a:lnTo>
                      <a:pt x="741" y="413"/>
                    </a:lnTo>
                    <a:lnTo>
                      <a:pt x="741" y="410"/>
                    </a:lnTo>
                    <a:lnTo>
                      <a:pt x="742" y="407"/>
                    </a:lnTo>
                    <a:lnTo>
                      <a:pt x="751" y="407"/>
                    </a:lnTo>
                    <a:lnTo>
                      <a:pt x="759" y="407"/>
                    </a:lnTo>
                    <a:lnTo>
                      <a:pt x="759" y="398"/>
                    </a:lnTo>
                    <a:lnTo>
                      <a:pt x="759" y="390"/>
                    </a:lnTo>
                    <a:lnTo>
                      <a:pt x="769" y="390"/>
                    </a:lnTo>
                    <a:lnTo>
                      <a:pt x="779" y="390"/>
                    </a:lnTo>
                    <a:lnTo>
                      <a:pt x="783" y="390"/>
                    </a:lnTo>
                    <a:lnTo>
                      <a:pt x="786" y="387"/>
                    </a:lnTo>
                    <a:lnTo>
                      <a:pt x="788" y="384"/>
                    </a:lnTo>
                    <a:lnTo>
                      <a:pt x="789" y="378"/>
                    </a:lnTo>
                    <a:lnTo>
                      <a:pt x="802" y="378"/>
                    </a:lnTo>
                    <a:lnTo>
                      <a:pt x="818" y="378"/>
                    </a:lnTo>
                    <a:lnTo>
                      <a:pt x="818" y="369"/>
                    </a:lnTo>
                    <a:lnTo>
                      <a:pt x="818" y="361"/>
                    </a:lnTo>
                    <a:lnTo>
                      <a:pt x="831" y="361"/>
                    </a:lnTo>
                    <a:lnTo>
                      <a:pt x="847" y="361"/>
                    </a:lnTo>
                    <a:lnTo>
                      <a:pt x="848" y="357"/>
                    </a:lnTo>
                    <a:lnTo>
                      <a:pt x="851" y="353"/>
                    </a:lnTo>
                    <a:lnTo>
                      <a:pt x="855" y="350"/>
                    </a:lnTo>
                    <a:lnTo>
                      <a:pt x="859" y="349"/>
                    </a:lnTo>
                    <a:lnTo>
                      <a:pt x="859" y="340"/>
                    </a:lnTo>
                    <a:lnTo>
                      <a:pt x="859" y="332"/>
                    </a:lnTo>
                    <a:lnTo>
                      <a:pt x="874" y="332"/>
                    </a:lnTo>
                    <a:lnTo>
                      <a:pt x="889" y="332"/>
                    </a:lnTo>
                    <a:lnTo>
                      <a:pt x="895" y="332"/>
                    </a:lnTo>
                    <a:lnTo>
                      <a:pt x="901" y="329"/>
                    </a:lnTo>
                    <a:lnTo>
                      <a:pt x="903" y="328"/>
                    </a:lnTo>
                    <a:lnTo>
                      <a:pt x="904" y="326"/>
                    </a:lnTo>
                    <a:lnTo>
                      <a:pt x="905" y="323"/>
                    </a:lnTo>
                    <a:lnTo>
                      <a:pt x="905" y="320"/>
                    </a:lnTo>
                    <a:lnTo>
                      <a:pt x="918" y="320"/>
                    </a:lnTo>
                    <a:lnTo>
                      <a:pt x="935" y="320"/>
                    </a:lnTo>
                    <a:lnTo>
                      <a:pt x="936" y="312"/>
                    </a:lnTo>
                    <a:lnTo>
                      <a:pt x="939" y="303"/>
                    </a:lnTo>
                    <a:lnTo>
                      <a:pt x="943" y="297"/>
                    </a:lnTo>
                    <a:lnTo>
                      <a:pt x="947" y="291"/>
                    </a:lnTo>
                    <a:lnTo>
                      <a:pt x="959" y="291"/>
                    </a:lnTo>
                    <a:lnTo>
                      <a:pt x="976" y="291"/>
                    </a:lnTo>
                    <a:lnTo>
                      <a:pt x="976" y="282"/>
                    </a:lnTo>
                    <a:lnTo>
                      <a:pt x="976" y="274"/>
                    </a:lnTo>
                    <a:lnTo>
                      <a:pt x="991" y="274"/>
                    </a:lnTo>
                    <a:lnTo>
                      <a:pt x="1006" y="274"/>
                    </a:lnTo>
                    <a:lnTo>
                      <a:pt x="1012" y="273"/>
                    </a:lnTo>
                    <a:lnTo>
                      <a:pt x="1018" y="271"/>
                    </a:lnTo>
                    <a:lnTo>
                      <a:pt x="1020" y="270"/>
                    </a:lnTo>
                    <a:lnTo>
                      <a:pt x="1021" y="268"/>
                    </a:lnTo>
                    <a:lnTo>
                      <a:pt x="1022" y="265"/>
                    </a:lnTo>
                    <a:lnTo>
                      <a:pt x="1023" y="262"/>
                    </a:lnTo>
                    <a:lnTo>
                      <a:pt x="1035" y="262"/>
                    </a:lnTo>
                    <a:lnTo>
                      <a:pt x="1052" y="262"/>
                    </a:lnTo>
                    <a:lnTo>
                      <a:pt x="1052" y="253"/>
                    </a:lnTo>
                    <a:lnTo>
                      <a:pt x="1055" y="245"/>
                    </a:lnTo>
                    <a:lnTo>
                      <a:pt x="1059" y="238"/>
                    </a:lnTo>
                    <a:lnTo>
                      <a:pt x="1063" y="233"/>
                    </a:lnTo>
                    <a:lnTo>
                      <a:pt x="1075" y="233"/>
                    </a:lnTo>
                    <a:lnTo>
                      <a:pt x="1093" y="233"/>
                    </a:lnTo>
                    <a:lnTo>
                      <a:pt x="1093" y="224"/>
                    </a:lnTo>
                    <a:lnTo>
                      <a:pt x="1093" y="216"/>
                    </a:lnTo>
                    <a:lnTo>
                      <a:pt x="1103" y="216"/>
                    </a:lnTo>
                    <a:lnTo>
                      <a:pt x="1114" y="216"/>
                    </a:lnTo>
                    <a:lnTo>
                      <a:pt x="1127" y="216"/>
                    </a:lnTo>
                    <a:lnTo>
                      <a:pt x="1140" y="216"/>
                    </a:lnTo>
                    <a:lnTo>
                      <a:pt x="1141" y="211"/>
                    </a:lnTo>
                    <a:lnTo>
                      <a:pt x="1143" y="208"/>
                    </a:lnTo>
                    <a:lnTo>
                      <a:pt x="1147" y="205"/>
                    </a:lnTo>
                    <a:lnTo>
                      <a:pt x="1151" y="204"/>
                    </a:lnTo>
                    <a:lnTo>
                      <a:pt x="1151" y="195"/>
                    </a:lnTo>
                    <a:lnTo>
                      <a:pt x="1151" y="187"/>
                    </a:lnTo>
                    <a:lnTo>
                      <a:pt x="1161" y="187"/>
                    </a:lnTo>
                    <a:lnTo>
                      <a:pt x="1172" y="187"/>
                    </a:lnTo>
                    <a:lnTo>
                      <a:pt x="1185" y="187"/>
                    </a:lnTo>
                    <a:lnTo>
                      <a:pt x="1198" y="187"/>
                    </a:lnTo>
                    <a:lnTo>
                      <a:pt x="1199" y="182"/>
                    </a:lnTo>
                    <a:lnTo>
                      <a:pt x="1201" y="179"/>
                    </a:lnTo>
                    <a:lnTo>
                      <a:pt x="1205" y="176"/>
                    </a:lnTo>
                    <a:lnTo>
                      <a:pt x="1209" y="175"/>
                    </a:lnTo>
                    <a:lnTo>
                      <a:pt x="1209" y="166"/>
                    </a:lnTo>
                    <a:lnTo>
                      <a:pt x="1209" y="157"/>
                    </a:lnTo>
                    <a:lnTo>
                      <a:pt x="1224" y="158"/>
                    </a:lnTo>
                    <a:lnTo>
                      <a:pt x="1240" y="158"/>
                    </a:lnTo>
                    <a:lnTo>
                      <a:pt x="1246" y="157"/>
                    </a:lnTo>
                    <a:lnTo>
                      <a:pt x="1252" y="155"/>
                    </a:lnTo>
                    <a:lnTo>
                      <a:pt x="1254" y="153"/>
                    </a:lnTo>
                    <a:lnTo>
                      <a:pt x="1255" y="151"/>
                    </a:lnTo>
                    <a:lnTo>
                      <a:pt x="1256" y="149"/>
                    </a:lnTo>
                    <a:lnTo>
                      <a:pt x="1257" y="146"/>
                    </a:lnTo>
                    <a:lnTo>
                      <a:pt x="1269" y="146"/>
                    </a:lnTo>
                    <a:lnTo>
                      <a:pt x="1286" y="146"/>
                    </a:lnTo>
                    <a:lnTo>
                      <a:pt x="1286" y="137"/>
                    </a:lnTo>
                    <a:lnTo>
                      <a:pt x="1286" y="128"/>
                    </a:lnTo>
                    <a:lnTo>
                      <a:pt x="1298" y="128"/>
                    </a:lnTo>
                    <a:lnTo>
                      <a:pt x="1315" y="128"/>
                    </a:lnTo>
                    <a:lnTo>
                      <a:pt x="1316" y="124"/>
                    </a:lnTo>
                    <a:lnTo>
                      <a:pt x="1318" y="121"/>
                    </a:lnTo>
                    <a:lnTo>
                      <a:pt x="1322" y="118"/>
                    </a:lnTo>
                    <a:lnTo>
                      <a:pt x="1326" y="117"/>
                    </a:lnTo>
                    <a:lnTo>
                      <a:pt x="1326" y="108"/>
                    </a:lnTo>
                    <a:lnTo>
                      <a:pt x="1326" y="98"/>
                    </a:lnTo>
                    <a:lnTo>
                      <a:pt x="1341" y="99"/>
                    </a:lnTo>
                    <a:lnTo>
                      <a:pt x="1356" y="99"/>
                    </a:lnTo>
                    <a:lnTo>
                      <a:pt x="1363" y="98"/>
                    </a:lnTo>
                    <a:lnTo>
                      <a:pt x="1368" y="96"/>
                    </a:lnTo>
                    <a:lnTo>
                      <a:pt x="1370" y="94"/>
                    </a:lnTo>
                    <a:lnTo>
                      <a:pt x="1372" y="92"/>
                    </a:lnTo>
                    <a:lnTo>
                      <a:pt x="1372" y="90"/>
                    </a:lnTo>
                    <a:lnTo>
                      <a:pt x="1373" y="87"/>
                    </a:lnTo>
                    <a:lnTo>
                      <a:pt x="1386" y="87"/>
                    </a:lnTo>
                    <a:lnTo>
                      <a:pt x="1403" y="87"/>
                    </a:lnTo>
                    <a:lnTo>
                      <a:pt x="1404" y="78"/>
                    </a:lnTo>
                    <a:lnTo>
                      <a:pt x="1406" y="70"/>
                    </a:lnTo>
                    <a:lnTo>
                      <a:pt x="1410" y="63"/>
                    </a:lnTo>
                    <a:lnTo>
                      <a:pt x="1414" y="58"/>
                    </a:lnTo>
                    <a:lnTo>
                      <a:pt x="1427" y="58"/>
                    </a:lnTo>
                    <a:lnTo>
                      <a:pt x="1444" y="58"/>
                    </a:lnTo>
                    <a:lnTo>
                      <a:pt x="1444" y="49"/>
                    </a:lnTo>
                    <a:lnTo>
                      <a:pt x="1444" y="40"/>
                    </a:lnTo>
                    <a:lnTo>
                      <a:pt x="1453" y="41"/>
                    </a:lnTo>
                    <a:lnTo>
                      <a:pt x="1462" y="41"/>
                    </a:lnTo>
                    <a:lnTo>
                      <a:pt x="1466" y="40"/>
                    </a:lnTo>
                    <a:lnTo>
                      <a:pt x="1470" y="38"/>
                    </a:lnTo>
                    <a:lnTo>
                      <a:pt x="1472" y="34"/>
                    </a:lnTo>
                    <a:lnTo>
                      <a:pt x="1473" y="29"/>
                    </a:lnTo>
                    <a:lnTo>
                      <a:pt x="1486" y="29"/>
                    </a:lnTo>
                    <a:lnTo>
                      <a:pt x="1499" y="29"/>
                    </a:lnTo>
                    <a:lnTo>
                      <a:pt x="1514" y="29"/>
                    </a:lnTo>
                    <a:lnTo>
                      <a:pt x="1531" y="29"/>
                    </a:lnTo>
                    <a:lnTo>
                      <a:pt x="1531" y="20"/>
                    </a:lnTo>
                    <a:lnTo>
                      <a:pt x="1531" y="11"/>
                    </a:lnTo>
                    <a:lnTo>
                      <a:pt x="1549" y="11"/>
                    </a:lnTo>
                    <a:lnTo>
                      <a:pt x="1567" y="11"/>
                    </a:lnTo>
                    <a:lnTo>
                      <a:pt x="1586" y="11"/>
                    </a:lnTo>
                    <a:lnTo>
                      <a:pt x="1607" y="11"/>
                    </a:lnTo>
                    <a:lnTo>
                      <a:pt x="1607" y="3"/>
                    </a:lnTo>
                    <a:lnTo>
                      <a:pt x="1607" y="0"/>
                    </a:lnTo>
                    <a:lnTo>
                      <a:pt x="1629" y="0"/>
                    </a:lnTo>
                    <a:lnTo>
                      <a:pt x="1651" y="0"/>
                    </a:lnTo>
                    <a:lnTo>
                      <a:pt x="1674" y="0"/>
                    </a:lnTo>
                    <a:lnTo>
                      <a:pt x="1699" y="0"/>
                    </a:lnTo>
                    <a:lnTo>
                      <a:pt x="1722" y="0"/>
                    </a:lnTo>
                    <a:lnTo>
                      <a:pt x="1746" y="0"/>
                    </a:lnTo>
                    <a:lnTo>
                      <a:pt x="1770" y="0"/>
                    </a:lnTo>
                    <a:lnTo>
                      <a:pt x="1794" y="0"/>
                    </a:lnTo>
                    <a:lnTo>
                      <a:pt x="1794" y="3"/>
                    </a:lnTo>
                    <a:lnTo>
                      <a:pt x="1794" y="11"/>
                    </a:lnTo>
                    <a:lnTo>
                      <a:pt x="1807" y="11"/>
                    </a:lnTo>
                    <a:lnTo>
                      <a:pt x="1821" y="11"/>
                    </a:lnTo>
                    <a:lnTo>
                      <a:pt x="1836" y="11"/>
                    </a:lnTo>
                    <a:lnTo>
                      <a:pt x="1853" y="11"/>
                    </a:lnTo>
                    <a:lnTo>
                      <a:pt x="1853" y="20"/>
                    </a:lnTo>
                    <a:lnTo>
                      <a:pt x="1853" y="29"/>
                    </a:lnTo>
                    <a:lnTo>
                      <a:pt x="1869" y="27"/>
                    </a:lnTo>
                    <a:lnTo>
                      <a:pt x="1888" y="26"/>
                    </a:lnTo>
                    <a:lnTo>
                      <a:pt x="1897" y="27"/>
                    </a:lnTo>
                    <a:lnTo>
                      <a:pt x="1904" y="29"/>
                    </a:lnTo>
                    <a:lnTo>
                      <a:pt x="1907" y="31"/>
                    </a:lnTo>
                    <a:lnTo>
                      <a:pt x="1909" y="33"/>
                    </a:lnTo>
                    <a:lnTo>
                      <a:pt x="1910" y="37"/>
                    </a:lnTo>
                    <a:lnTo>
                      <a:pt x="1911" y="40"/>
                    </a:lnTo>
                    <a:lnTo>
                      <a:pt x="1921" y="40"/>
                    </a:lnTo>
                    <a:lnTo>
                      <a:pt x="1932" y="40"/>
                    </a:lnTo>
                    <a:lnTo>
                      <a:pt x="1944" y="40"/>
                    </a:lnTo>
                    <a:lnTo>
                      <a:pt x="1957" y="40"/>
                    </a:lnTo>
                    <a:lnTo>
                      <a:pt x="1957" y="49"/>
                    </a:lnTo>
                    <a:lnTo>
                      <a:pt x="1957" y="58"/>
                    </a:lnTo>
                    <a:lnTo>
                      <a:pt x="1969" y="57"/>
                    </a:lnTo>
                    <a:lnTo>
                      <a:pt x="1978" y="57"/>
                    </a:lnTo>
                    <a:lnTo>
                      <a:pt x="1982" y="58"/>
                    </a:lnTo>
                    <a:lnTo>
                      <a:pt x="1984" y="60"/>
                    </a:lnTo>
                    <a:lnTo>
                      <a:pt x="1986" y="64"/>
                    </a:lnTo>
                    <a:lnTo>
                      <a:pt x="1986" y="69"/>
                    </a:lnTo>
                    <a:lnTo>
                      <a:pt x="2000" y="69"/>
                    </a:lnTo>
                    <a:lnTo>
                      <a:pt x="2016" y="69"/>
                    </a:lnTo>
                    <a:lnTo>
                      <a:pt x="2016" y="78"/>
                    </a:lnTo>
                    <a:lnTo>
                      <a:pt x="2016" y="87"/>
                    </a:lnTo>
                    <a:lnTo>
                      <a:pt x="2029" y="87"/>
                    </a:lnTo>
                    <a:lnTo>
                      <a:pt x="2045" y="87"/>
                    </a:lnTo>
                    <a:lnTo>
                      <a:pt x="2049" y="91"/>
                    </a:lnTo>
                    <a:lnTo>
                      <a:pt x="2057" y="98"/>
                    </a:lnTo>
                    <a:lnTo>
                      <a:pt x="2057" y="108"/>
                    </a:lnTo>
                    <a:lnTo>
                      <a:pt x="2057" y="117"/>
                    </a:lnTo>
                    <a:lnTo>
                      <a:pt x="2069" y="116"/>
                    </a:lnTo>
                    <a:lnTo>
                      <a:pt x="2078" y="116"/>
                    </a:lnTo>
                    <a:lnTo>
                      <a:pt x="2081" y="117"/>
                    </a:lnTo>
                    <a:lnTo>
                      <a:pt x="2084" y="119"/>
                    </a:lnTo>
                    <a:lnTo>
                      <a:pt x="2086" y="123"/>
                    </a:lnTo>
                    <a:lnTo>
                      <a:pt x="2086" y="128"/>
                    </a:lnTo>
                    <a:lnTo>
                      <a:pt x="2095" y="128"/>
                    </a:lnTo>
                    <a:lnTo>
                      <a:pt x="2103" y="128"/>
                    </a:lnTo>
                    <a:lnTo>
                      <a:pt x="2104" y="134"/>
                    </a:lnTo>
                    <a:lnTo>
                      <a:pt x="2107" y="141"/>
                    </a:lnTo>
                    <a:lnTo>
                      <a:pt x="2111" y="149"/>
                    </a:lnTo>
                    <a:lnTo>
                      <a:pt x="2115" y="157"/>
                    </a:lnTo>
                    <a:lnTo>
                      <a:pt x="2127" y="157"/>
                    </a:lnTo>
                    <a:lnTo>
                      <a:pt x="2145" y="157"/>
                    </a:lnTo>
                    <a:lnTo>
                      <a:pt x="2145" y="166"/>
                    </a:lnTo>
                    <a:lnTo>
                      <a:pt x="2145" y="175"/>
                    </a:lnTo>
                    <a:lnTo>
                      <a:pt x="2150" y="176"/>
                    </a:lnTo>
                    <a:lnTo>
                      <a:pt x="2157" y="179"/>
                    </a:lnTo>
                    <a:lnTo>
                      <a:pt x="2166" y="182"/>
                    </a:lnTo>
                    <a:lnTo>
                      <a:pt x="2174" y="187"/>
                    </a:lnTo>
                    <a:lnTo>
                      <a:pt x="2174" y="195"/>
                    </a:lnTo>
                    <a:lnTo>
                      <a:pt x="2174" y="204"/>
                    </a:lnTo>
                    <a:lnTo>
                      <a:pt x="2183" y="204"/>
                    </a:lnTo>
                    <a:lnTo>
                      <a:pt x="2192" y="204"/>
                    </a:lnTo>
                    <a:lnTo>
                      <a:pt x="2192" y="216"/>
                    </a:lnTo>
                    <a:lnTo>
                      <a:pt x="2192" y="233"/>
                    </a:lnTo>
                    <a:lnTo>
                      <a:pt x="2195" y="237"/>
                    </a:lnTo>
                    <a:lnTo>
                      <a:pt x="2203" y="245"/>
                    </a:lnTo>
                    <a:lnTo>
                      <a:pt x="2212" y="245"/>
                    </a:lnTo>
                    <a:lnTo>
                      <a:pt x="2221" y="245"/>
                    </a:lnTo>
                    <a:lnTo>
                      <a:pt x="2222" y="249"/>
                    </a:lnTo>
                    <a:lnTo>
                      <a:pt x="2224" y="253"/>
                    </a:lnTo>
                    <a:lnTo>
                      <a:pt x="2228" y="258"/>
                    </a:lnTo>
                    <a:lnTo>
                      <a:pt x="2232" y="262"/>
                    </a:lnTo>
                    <a:lnTo>
                      <a:pt x="2232" y="274"/>
                    </a:lnTo>
                    <a:lnTo>
                      <a:pt x="2232" y="291"/>
                    </a:lnTo>
                    <a:lnTo>
                      <a:pt x="2237" y="292"/>
                    </a:lnTo>
                    <a:lnTo>
                      <a:pt x="2245" y="295"/>
                    </a:lnTo>
                    <a:lnTo>
                      <a:pt x="2253" y="298"/>
                    </a:lnTo>
                    <a:lnTo>
                      <a:pt x="2261" y="303"/>
                    </a:lnTo>
                    <a:lnTo>
                      <a:pt x="2261" y="315"/>
                    </a:lnTo>
                    <a:lnTo>
                      <a:pt x="2261" y="332"/>
                    </a:lnTo>
                    <a:lnTo>
                      <a:pt x="2270" y="332"/>
                    </a:lnTo>
                    <a:lnTo>
                      <a:pt x="2279" y="332"/>
                    </a:lnTo>
                    <a:lnTo>
                      <a:pt x="2278" y="344"/>
                    </a:lnTo>
                    <a:lnTo>
                      <a:pt x="2278" y="353"/>
                    </a:lnTo>
                    <a:lnTo>
                      <a:pt x="2279" y="356"/>
                    </a:lnTo>
                    <a:lnTo>
                      <a:pt x="2281" y="359"/>
                    </a:lnTo>
                    <a:lnTo>
                      <a:pt x="2285" y="360"/>
                    </a:lnTo>
                    <a:lnTo>
                      <a:pt x="2291" y="361"/>
                    </a:lnTo>
                    <a:lnTo>
                      <a:pt x="2291" y="373"/>
                    </a:lnTo>
                    <a:lnTo>
                      <a:pt x="2291" y="390"/>
                    </a:lnTo>
                    <a:lnTo>
                      <a:pt x="2300" y="390"/>
                    </a:lnTo>
                    <a:lnTo>
                      <a:pt x="2309" y="390"/>
                    </a:lnTo>
                    <a:lnTo>
                      <a:pt x="2308" y="404"/>
                    </a:lnTo>
                    <a:lnTo>
                      <a:pt x="2308" y="420"/>
                    </a:lnTo>
                    <a:lnTo>
                      <a:pt x="2309" y="426"/>
                    </a:lnTo>
                    <a:lnTo>
                      <a:pt x="2311" y="431"/>
                    </a:lnTo>
                    <a:lnTo>
                      <a:pt x="2313" y="433"/>
                    </a:lnTo>
                    <a:lnTo>
                      <a:pt x="2315" y="435"/>
                    </a:lnTo>
                    <a:lnTo>
                      <a:pt x="2317" y="436"/>
                    </a:lnTo>
                    <a:lnTo>
                      <a:pt x="2320" y="436"/>
                    </a:lnTo>
                    <a:lnTo>
                      <a:pt x="2320" y="449"/>
                    </a:lnTo>
                    <a:lnTo>
                      <a:pt x="2320" y="465"/>
                    </a:lnTo>
                    <a:lnTo>
                      <a:pt x="2329" y="465"/>
                    </a:lnTo>
                    <a:lnTo>
                      <a:pt x="2338" y="465"/>
                    </a:lnTo>
                    <a:lnTo>
                      <a:pt x="2338" y="501"/>
                    </a:lnTo>
                    <a:lnTo>
                      <a:pt x="2338" y="537"/>
                    </a:lnTo>
                    <a:lnTo>
                      <a:pt x="2338" y="573"/>
                    </a:lnTo>
                    <a:lnTo>
                      <a:pt x="2338" y="611"/>
                    </a:lnTo>
                    <a:lnTo>
                      <a:pt x="2338" y="615"/>
                    </a:lnTo>
                    <a:lnTo>
                      <a:pt x="2338" y="623"/>
                    </a:lnTo>
                    <a:lnTo>
                      <a:pt x="2338" y="647"/>
                    </a:lnTo>
                    <a:lnTo>
                      <a:pt x="2338" y="671"/>
                    </a:lnTo>
                    <a:lnTo>
                      <a:pt x="2338" y="695"/>
                    </a:lnTo>
                    <a:lnTo>
                      <a:pt x="2338" y="719"/>
                    </a:lnTo>
                    <a:lnTo>
                      <a:pt x="2338" y="743"/>
                    </a:lnTo>
                    <a:lnTo>
                      <a:pt x="2338" y="767"/>
                    </a:lnTo>
                    <a:lnTo>
                      <a:pt x="2338" y="791"/>
                    </a:lnTo>
                    <a:lnTo>
                      <a:pt x="2338" y="815"/>
                    </a:lnTo>
                    <a:lnTo>
                      <a:pt x="2326" y="814"/>
                    </a:lnTo>
                    <a:lnTo>
                      <a:pt x="2317" y="814"/>
                    </a:lnTo>
                    <a:lnTo>
                      <a:pt x="2313" y="815"/>
                    </a:lnTo>
                    <a:lnTo>
                      <a:pt x="2311" y="817"/>
                    </a:lnTo>
                    <a:lnTo>
                      <a:pt x="2309" y="821"/>
                    </a:lnTo>
                    <a:lnTo>
                      <a:pt x="2309" y="826"/>
                    </a:lnTo>
                    <a:lnTo>
                      <a:pt x="2294" y="827"/>
                    </a:lnTo>
                    <a:lnTo>
                      <a:pt x="2278" y="827"/>
                    </a:lnTo>
                    <a:lnTo>
                      <a:pt x="2271" y="826"/>
                    </a:lnTo>
                    <a:lnTo>
                      <a:pt x="2266" y="824"/>
                    </a:lnTo>
                    <a:lnTo>
                      <a:pt x="2264" y="822"/>
                    </a:lnTo>
                    <a:lnTo>
                      <a:pt x="2262" y="820"/>
                    </a:lnTo>
                    <a:lnTo>
                      <a:pt x="2262" y="818"/>
                    </a:lnTo>
                    <a:lnTo>
                      <a:pt x="2261" y="815"/>
                    </a:lnTo>
                    <a:lnTo>
                      <a:pt x="2239" y="815"/>
                    </a:lnTo>
                    <a:lnTo>
                      <a:pt x="2218" y="815"/>
                    </a:lnTo>
                    <a:lnTo>
                      <a:pt x="2196" y="815"/>
                    </a:lnTo>
                    <a:lnTo>
                      <a:pt x="2174" y="815"/>
                    </a:lnTo>
                    <a:lnTo>
                      <a:pt x="2152" y="815"/>
                    </a:lnTo>
                    <a:lnTo>
                      <a:pt x="2130" y="815"/>
                    </a:lnTo>
                    <a:lnTo>
                      <a:pt x="2108" y="815"/>
                    </a:lnTo>
                    <a:lnTo>
                      <a:pt x="2086" y="815"/>
                    </a:lnTo>
                    <a:lnTo>
                      <a:pt x="2078" y="815"/>
                    </a:lnTo>
                    <a:lnTo>
                      <a:pt x="2074" y="815"/>
                    </a:lnTo>
                    <a:lnTo>
                      <a:pt x="2036" y="815"/>
                    </a:lnTo>
                    <a:lnTo>
                      <a:pt x="2000" y="815"/>
                    </a:lnTo>
                    <a:lnTo>
                      <a:pt x="1963" y="815"/>
                    </a:lnTo>
                    <a:lnTo>
                      <a:pt x="1928" y="815"/>
                    </a:lnTo>
                    <a:lnTo>
                      <a:pt x="1928" y="818"/>
                    </a:lnTo>
                    <a:lnTo>
                      <a:pt x="1928" y="826"/>
                    </a:lnTo>
                    <a:lnTo>
                      <a:pt x="1919" y="827"/>
                    </a:lnTo>
                    <a:lnTo>
                      <a:pt x="1909" y="827"/>
                    </a:lnTo>
                    <a:lnTo>
                      <a:pt x="1905" y="826"/>
                    </a:lnTo>
                    <a:lnTo>
                      <a:pt x="1902" y="824"/>
                    </a:lnTo>
                    <a:lnTo>
                      <a:pt x="1900" y="820"/>
                    </a:lnTo>
                    <a:lnTo>
                      <a:pt x="1899" y="815"/>
                    </a:lnTo>
                    <a:lnTo>
                      <a:pt x="1861" y="815"/>
                    </a:lnTo>
                    <a:lnTo>
                      <a:pt x="1824" y="815"/>
                    </a:lnTo>
                    <a:lnTo>
                      <a:pt x="1788" y="815"/>
                    </a:lnTo>
                    <a:lnTo>
                      <a:pt x="1753" y="815"/>
                    </a:lnTo>
                    <a:lnTo>
                      <a:pt x="1753" y="818"/>
                    </a:lnTo>
                    <a:lnTo>
                      <a:pt x="1753" y="826"/>
                    </a:lnTo>
                    <a:lnTo>
                      <a:pt x="1749" y="822"/>
                    </a:lnTo>
                    <a:lnTo>
                      <a:pt x="1744" y="818"/>
                    </a:lnTo>
                    <a:lnTo>
                      <a:pt x="1740" y="816"/>
                    </a:lnTo>
                    <a:lnTo>
                      <a:pt x="1736" y="815"/>
                    </a:lnTo>
                    <a:lnTo>
                      <a:pt x="1685" y="815"/>
                    </a:lnTo>
                    <a:lnTo>
                      <a:pt x="1632" y="815"/>
                    </a:lnTo>
                    <a:lnTo>
                      <a:pt x="1581" y="815"/>
                    </a:lnTo>
                    <a:lnTo>
                      <a:pt x="1529" y="815"/>
                    </a:lnTo>
                    <a:lnTo>
                      <a:pt x="1478" y="815"/>
                    </a:lnTo>
                    <a:lnTo>
                      <a:pt x="1427" y="815"/>
                    </a:lnTo>
                    <a:lnTo>
                      <a:pt x="1375" y="815"/>
                    </a:lnTo>
                    <a:lnTo>
                      <a:pt x="1324" y="815"/>
                    </a:lnTo>
                    <a:lnTo>
                      <a:pt x="1273" y="815"/>
                    </a:lnTo>
                    <a:lnTo>
                      <a:pt x="1221" y="815"/>
                    </a:lnTo>
                    <a:lnTo>
                      <a:pt x="1171" y="815"/>
                    </a:lnTo>
                    <a:lnTo>
                      <a:pt x="1120" y="815"/>
                    </a:lnTo>
                    <a:lnTo>
                      <a:pt x="1069" y="815"/>
                    </a:lnTo>
                    <a:lnTo>
                      <a:pt x="1018" y="815"/>
                    </a:lnTo>
                    <a:lnTo>
                      <a:pt x="968" y="815"/>
                    </a:lnTo>
                    <a:lnTo>
                      <a:pt x="917" y="815"/>
                    </a:lnTo>
                    <a:lnTo>
                      <a:pt x="917" y="818"/>
                    </a:lnTo>
                    <a:lnTo>
                      <a:pt x="917" y="826"/>
                    </a:lnTo>
                    <a:lnTo>
                      <a:pt x="900" y="827"/>
                    </a:lnTo>
                    <a:lnTo>
                      <a:pt x="881" y="827"/>
                    </a:lnTo>
                    <a:lnTo>
                      <a:pt x="873" y="826"/>
                    </a:lnTo>
                    <a:lnTo>
                      <a:pt x="866" y="824"/>
                    </a:lnTo>
                    <a:lnTo>
                      <a:pt x="863" y="822"/>
                    </a:lnTo>
                    <a:lnTo>
                      <a:pt x="861" y="820"/>
                    </a:lnTo>
                    <a:lnTo>
                      <a:pt x="859" y="818"/>
                    </a:lnTo>
                    <a:lnTo>
                      <a:pt x="859" y="815"/>
                    </a:lnTo>
                    <a:lnTo>
                      <a:pt x="796" y="815"/>
                    </a:lnTo>
                    <a:lnTo>
                      <a:pt x="733" y="815"/>
                    </a:lnTo>
                    <a:lnTo>
                      <a:pt x="671" y="815"/>
                    </a:lnTo>
                    <a:lnTo>
                      <a:pt x="608" y="815"/>
                    </a:lnTo>
                    <a:lnTo>
                      <a:pt x="547" y="815"/>
                    </a:lnTo>
                    <a:lnTo>
                      <a:pt x="485" y="815"/>
                    </a:lnTo>
                    <a:lnTo>
                      <a:pt x="423" y="815"/>
                    </a:lnTo>
                    <a:lnTo>
                      <a:pt x="362" y="815"/>
                    </a:lnTo>
                    <a:lnTo>
                      <a:pt x="358" y="816"/>
                    </a:lnTo>
                    <a:lnTo>
                      <a:pt x="354" y="818"/>
                    </a:lnTo>
                    <a:lnTo>
                      <a:pt x="352" y="822"/>
                    </a:lnTo>
                    <a:lnTo>
                      <a:pt x="351" y="8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13" name="Freeform 1453"/>
              <p:cNvSpPr>
                <a:spLocks/>
              </p:cNvSpPr>
              <p:nvPr/>
            </p:nvSpPr>
            <p:spPr bwMode="auto">
              <a:xfrm>
                <a:off x="1300" y="358"/>
                <a:ext cx="76" cy="24"/>
              </a:xfrm>
              <a:custGeom>
                <a:avLst/>
                <a:gdLst/>
                <a:ahLst/>
                <a:cxnLst>
                  <a:cxn ang="0">
                    <a:pos x="2664" y="998"/>
                  </a:cxn>
                  <a:cxn ang="0">
                    <a:pos x="2576" y="963"/>
                  </a:cxn>
                  <a:cxn ang="0">
                    <a:pos x="2501" y="911"/>
                  </a:cxn>
                  <a:cxn ang="0">
                    <a:pos x="2384" y="867"/>
                  </a:cxn>
                  <a:cxn ang="0">
                    <a:pos x="2287" y="817"/>
                  </a:cxn>
                  <a:cxn ang="0">
                    <a:pos x="2300" y="792"/>
                  </a:cxn>
                  <a:cxn ang="0">
                    <a:pos x="2208" y="772"/>
                  </a:cxn>
                  <a:cxn ang="0">
                    <a:pos x="2116" y="730"/>
                  </a:cxn>
                  <a:cxn ang="0">
                    <a:pos x="2016" y="678"/>
                  </a:cxn>
                  <a:cxn ang="0">
                    <a:pos x="1887" y="604"/>
                  </a:cxn>
                  <a:cxn ang="0">
                    <a:pos x="1757" y="538"/>
                  </a:cxn>
                  <a:cxn ang="0">
                    <a:pos x="1644" y="480"/>
                  </a:cxn>
                  <a:cxn ang="0">
                    <a:pos x="1537" y="422"/>
                  </a:cxn>
                  <a:cxn ang="0">
                    <a:pos x="1439" y="381"/>
                  </a:cxn>
                  <a:cxn ang="0">
                    <a:pos x="1361" y="318"/>
                  </a:cxn>
                  <a:cxn ang="0">
                    <a:pos x="1282" y="264"/>
                  </a:cxn>
                  <a:cxn ang="0">
                    <a:pos x="1156" y="209"/>
                  </a:cxn>
                  <a:cxn ang="0">
                    <a:pos x="968" y="177"/>
                  </a:cxn>
                  <a:cxn ang="0">
                    <a:pos x="721" y="210"/>
                  </a:cxn>
                  <a:cxn ang="0">
                    <a:pos x="614" y="246"/>
                  </a:cxn>
                  <a:cxn ang="0">
                    <a:pos x="514" y="299"/>
                  </a:cxn>
                  <a:cxn ang="0">
                    <a:pos x="408" y="393"/>
                  </a:cxn>
                  <a:cxn ang="0">
                    <a:pos x="329" y="480"/>
                  </a:cxn>
                  <a:cxn ang="0">
                    <a:pos x="271" y="584"/>
                  </a:cxn>
                  <a:cxn ang="0">
                    <a:pos x="241" y="671"/>
                  </a:cxn>
                  <a:cxn ang="0">
                    <a:pos x="204" y="874"/>
                  </a:cxn>
                  <a:cxn ang="0">
                    <a:pos x="163" y="1003"/>
                  </a:cxn>
                  <a:cxn ang="0">
                    <a:pos x="46" y="937"/>
                  </a:cxn>
                  <a:cxn ang="0">
                    <a:pos x="19" y="859"/>
                  </a:cxn>
                  <a:cxn ang="0">
                    <a:pos x="58" y="751"/>
                  </a:cxn>
                  <a:cxn ang="0">
                    <a:pos x="58" y="671"/>
                  </a:cxn>
                  <a:cxn ang="0">
                    <a:pos x="91" y="527"/>
                  </a:cxn>
                  <a:cxn ang="0">
                    <a:pos x="162" y="410"/>
                  </a:cxn>
                  <a:cxn ang="0">
                    <a:pos x="233" y="314"/>
                  </a:cxn>
                  <a:cxn ang="0">
                    <a:pos x="319" y="218"/>
                  </a:cxn>
                  <a:cxn ang="0">
                    <a:pos x="427" y="155"/>
                  </a:cxn>
                  <a:cxn ang="0">
                    <a:pos x="508" y="90"/>
                  </a:cxn>
                  <a:cxn ang="0">
                    <a:pos x="612" y="37"/>
                  </a:cxn>
                  <a:cxn ang="0">
                    <a:pos x="657" y="68"/>
                  </a:cxn>
                  <a:cxn ang="0">
                    <a:pos x="818" y="32"/>
                  </a:cxn>
                  <a:cxn ang="0">
                    <a:pos x="961" y="10"/>
                  </a:cxn>
                  <a:cxn ang="0">
                    <a:pos x="1098" y="23"/>
                  </a:cxn>
                  <a:cxn ang="0">
                    <a:pos x="1198" y="23"/>
                  </a:cxn>
                  <a:cxn ang="0">
                    <a:pos x="1311" y="65"/>
                  </a:cxn>
                  <a:cxn ang="0">
                    <a:pos x="1407" y="120"/>
                  </a:cxn>
                  <a:cxn ang="0">
                    <a:pos x="1531" y="176"/>
                  </a:cxn>
                  <a:cxn ang="0">
                    <a:pos x="1625" y="223"/>
                  </a:cxn>
                  <a:cxn ang="0">
                    <a:pos x="1735" y="292"/>
                  </a:cxn>
                  <a:cxn ang="0">
                    <a:pos x="1824" y="359"/>
                  </a:cxn>
                  <a:cxn ang="0">
                    <a:pos x="1957" y="430"/>
                  </a:cxn>
                  <a:cxn ang="0">
                    <a:pos x="2062" y="488"/>
                  </a:cxn>
                  <a:cxn ang="0">
                    <a:pos x="2164" y="555"/>
                  </a:cxn>
                  <a:cxn ang="0">
                    <a:pos x="2267" y="604"/>
                  </a:cxn>
                  <a:cxn ang="0">
                    <a:pos x="2378" y="672"/>
                  </a:cxn>
                  <a:cxn ang="0">
                    <a:pos x="2482" y="736"/>
                  </a:cxn>
                  <a:cxn ang="0">
                    <a:pos x="2588" y="794"/>
                  </a:cxn>
                  <a:cxn ang="0">
                    <a:pos x="2697" y="854"/>
                  </a:cxn>
                  <a:cxn ang="0">
                    <a:pos x="2793" y="916"/>
                  </a:cxn>
                  <a:cxn ang="0">
                    <a:pos x="2914" y="974"/>
                  </a:cxn>
                  <a:cxn ang="0">
                    <a:pos x="2827" y="1020"/>
                  </a:cxn>
                </a:cxnLst>
                <a:rect l="0" t="0" r="r" b="b"/>
                <a:pathLst>
                  <a:path w="2968" h="1032">
                    <a:moveTo>
                      <a:pt x="2752" y="1032"/>
                    </a:moveTo>
                    <a:lnTo>
                      <a:pt x="2752" y="1024"/>
                    </a:lnTo>
                    <a:lnTo>
                      <a:pt x="2752" y="1021"/>
                    </a:lnTo>
                    <a:lnTo>
                      <a:pt x="2735" y="1021"/>
                    </a:lnTo>
                    <a:lnTo>
                      <a:pt x="2723" y="1021"/>
                    </a:lnTo>
                    <a:lnTo>
                      <a:pt x="2723" y="1012"/>
                    </a:lnTo>
                    <a:lnTo>
                      <a:pt x="2723" y="1003"/>
                    </a:lnTo>
                    <a:lnTo>
                      <a:pt x="2713" y="1004"/>
                    </a:lnTo>
                    <a:lnTo>
                      <a:pt x="2704" y="1004"/>
                    </a:lnTo>
                    <a:lnTo>
                      <a:pt x="2700" y="1003"/>
                    </a:lnTo>
                    <a:lnTo>
                      <a:pt x="2697" y="1001"/>
                    </a:lnTo>
                    <a:lnTo>
                      <a:pt x="2695" y="997"/>
                    </a:lnTo>
                    <a:lnTo>
                      <a:pt x="2694" y="992"/>
                    </a:lnTo>
                    <a:lnTo>
                      <a:pt x="2682" y="991"/>
                    </a:lnTo>
                    <a:lnTo>
                      <a:pt x="2672" y="991"/>
                    </a:lnTo>
                    <a:lnTo>
                      <a:pt x="2668" y="992"/>
                    </a:lnTo>
                    <a:lnTo>
                      <a:pt x="2666" y="994"/>
                    </a:lnTo>
                    <a:lnTo>
                      <a:pt x="2664" y="998"/>
                    </a:lnTo>
                    <a:lnTo>
                      <a:pt x="2664" y="1003"/>
                    </a:lnTo>
                    <a:lnTo>
                      <a:pt x="2659" y="999"/>
                    </a:lnTo>
                    <a:lnTo>
                      <a:pt x="2655" y="995"/>
                    </a:lnTo>
                    <a:lnTo>
                      <a:pt x="2651" y="993"/>
                    </a:lnTo>
                    <a:lnTo>
                      <a:pt x="2646" y="992"/>
                    </a:lnTo>
                    <a:lnTo>
                      <a:pt x="2634" y="992"/>
                    </a:lnTo>
                    <a:lnTo>
                      <a:pt x="2624" y="992"/>
                    </a:lnTo>
                    <a:lnTo>
                      <a:pt x="2614" y="992"/>
                    </a:lnTo>
                    <a:lnTo>
                      <a:pt x="2606" y="992"/>
                    </a:lnTo>
                    <a:lnTo>
                      <a:pt x="2605" y="984"/>
                    </a:lnTo>
                    <a:lnTo>
                      <a:pt x="2603" y="980"/>
                    </a:lnTo>
                    <a:lnTo>
                      <a:pt x="2600" y="977"/>
                    </a:lnTo>
                    <a:lnTo>
                      <a:pt x="2597" y="975"/>
                    </a:lnTo>
                    <a:lnTo>
                      <a:pt x="2594" y="973"/>
                    </a:lnTo>
                    <a:lnTo>
                      <a:pt x="2591" y="971"/>
                    </a:lnTo>
                    <a:lnTo>
                      <a:pt x="2589" y="968"/>
                    </a:lnTo>
                    <a:lnTo>
                      <a:pt x="2588" y="963"/>
                    </a:lnTo>
                    <a:lnTo>
                      <a:pt x="2576" y="963"/>
                    </a:lnTo>
                    <a:lnTo>
                      <a:pt x="2566" y="963"/>
                    </a:lnTo>
                    <a:lnTo>
                      <a:pt x="2556" y="963"/>
                    </a:lnTo>
                    <a:lnTo>
                      <a:pt x="2548" y="963"/>
                    </a:lnTo>
                    <a:lnTo>
                      <a:pt x="2548" y="954"/>
                    </a:lnTo>
                    <a:lnTo>
                      <a:pt x="2548" y="945"/>
                    </a:lnTo>
                    <a:lnTo>
                      <a:pt x="2531" y="945"/>
                    </a:lnTo>
                    <a:lnTo>
                      <a:pt x="2518" y="945"/>
                    </a:lnTo>
                    <a:lnTo>
                      <a:pt x="2519" y="941"/>
                    </a:lnTo>
                    <a:lnTo>
                      <a:pt x="2521" y="937"/>
                    </a:lnTo>
                    <a:lnTo>
                      <a:pt x="2525" y="934"/>
                    </a:lnTo>
                    <a:lnTo>
                      <a:pt x="2529" y="933"/>
                    </a:lnTo>
                    <a:lnTo>
                      <a:pt x="2529" y="917"/>
                    </a:lnTo>
                    <a:lnTo>
                      <a:pt x="2529" y="904"/>
                    </a:lnTo>
                    <a:lnTo>
                      <a:pt x="2517" y="904"/>
                    </a:lnTo>
                    <a:lnTo>
                      <a:pt x="2508" y="904"/>
                    </a:lnTo>
                    <a:lnTo>
                      <a:pt x="2505" y="905"/>
                    </a:lnTo>
                    <a:lnTo>
                      <a:pt x="2502" y="907"/>
                    </a:lnTo>
                    <a:lnTo>
                      <a:pt x="2501" y="911"/>
                    </a:lnTo>
                    <a:lnTo>
                      <a:pt x="2500" y="916"/>
                    </a:lnTo>
                    <a:lnTo>
                      <a:pt x="2491" y="917"/>
                    </a:lnTo>
                    <a:lnTo>
                      <a:pt x="2481" y="917"/>
                    </a:lnTo>
                    <a:lnTo>
                      <a:pt x="2477" y="916"/>
                    </a:lnTo>
                    <a:lnTo>
                      <a:pt x="2474" y="914"/>
                    </a:lnTo>
                    <a:lnTo>
                      <a:pt x="2472" y="910"/>
                    </a:lnTo>
                    <a:lnTo>
                      <a:pt x="2471" y="904"/>
                    </a:lnTo>
                    <a:lnTo>
                      <a:pt x="2458" y="904"/>
                    </a:lnTo>
                    <a:lnTo>
                      <a:pt x="2446" y="904"/>
                    </a:lnTo>
                    <a:lnTo>
                      <a:pt x="2434" y="904"/>
                    </a:lnTo>
                    <a:lnTo>
                      <a:pt x="2425" y="904"/>
                    </a:lnTo>
                    <a:lnTo>
                      <a:pt x="2420" y="896"/>
                    </a:lnTo>
                    <a:lnTo>
                      <a:pt x="2417" y="888"/>
                    </a:lnTo>
                    <a:lnTo>
                      <a:pt x="2414" y="881"/>
                    </a:lnTo>
                    <a:lnTo>
                      <a:pt x="2413" y="875"/>
                    </a:lnTo>
                    <a:lnTo>
                      <a:pt x="2396" y="875"/>
                    </a:lnTo>
                    <a:lnTo>
                      <a:pt x="2384" y="875"/>
                    </a:lnTo>
                    <a:lnTo>
                      <a:pt x="2384" y="867"/>
                    </a:lnTo>
                    <a:lnTo>
                      <a:pt x="2384" y="858"/>
                    </a:lnTo>
                    <a:lnTo>
                      <a:pt x="2374" y="859"/>
                    </a:lnTo>
                    <a:lnTo>
                      <a:pt x="2364" y="859"/>
                    </a:lnTo>
                    <a:lnTo>
                      <a:pt x="2360" y="858"/>
                    </a:lnTo>
                    <a:lnTo>
                      <a:pt x="2357" y="856"/>
                    </a:lnTo>
                    <a:lnTo>
                      <a:pt x="2355" y="852"/>
                    </a:lnTo>
                    <a:lnTo>
                      <a:pt x="2354" y="846"/>
                    </a:lnTo>
                    <a:lnTo>
                      <a:pt x="2337" y="846"/>
                    </a:lnTo>
                    <a:lnTo>
                      <a:pt x="2325" y="846"/>
                    </a:lnTo>
                    <a:lnTo>
                      <a:pt x="2325" y="838"/>
                    </a:lnTo>
                    <a:lnTo>
                      <a:pt x="2325" y="829"/>
                    </a:lnTo>
                    <a:lnTo>
                      <a:pt x="2316" y="830"/>
                    </a:lnTo>
                    <a:lnTo>
                      <a:pt x="2306" y="830"/>
                    </a:lnTo>
                    <a:lnTo>
                      <a:pt x="2302" y="829"/>
                    </a:lnTo>
                    <a:lnTo>
                      <a:pt x="2299" y="827"/>
                    </a:lnTo>
                    <a:lnTo>
                      <a:pt x="2297" y="823"/>
                    </a:lnTo>
                    <a:lnTo>
                      <a:pt x="2296" y="817"/>
                    </a:lnTo>
                    <a:lnTo>
                      <a:pt x="2287" y="817"/>
                    </a:lnTo>
                    <a:lnTo>
                      <a:pt x="2279" y="817"/>
                    </a:lnTo>
                    <a:lnTo>
                      <a:pt x="2279" y="809"/>
                    </a:lnTo>
                    <a:lnTo>
                      <a:pt x="2279" y="800"/>
                    </a:lnTo>
                    <a:lnTo>
                      <a:pt x="2269" y="801"/>
                    </a:lnTo>
                    <a:lnTo>
                      <a:pt x="2260" y="801"/>
                    </a:lnTo>
                    <a:lnTo>
                      <a:pt x="2256" y="800"/>
                    </a:lnTo>
                    <a:lnTo>
                      <a:pt x="2252" y="798"/>
                    </a:lnTo>
                    <a:lnTo>
                      <a:pt x="2250" y="794"/>
                    </a:lnTo>
                    <a:lnTo>
                      <a:pt x="2250" y="788"/>
                    </a:lnTo>
                    <a:lnTo>
                      <a:pt x="2261" y="788"/>
                    </a:lnTo>
                    <a:lnTo>
                      <a:pt x="2271" y="788"/>
                    </a:lnTo>
                    <a:lnTo>
                      <a:pt x="2274" y="789"/>
                    </a:lnTo>
                    <a:lnTo>
                      <a:pt x="2276" y="791"/>
                    </a:lnTo>
                    <a:lnTo>
                      <a:pt x="2278" y="794"/>
                    </a:lnTo>
                    <a:lnTo>
                      <a:pt x="2279" y="800"/>
                    </a:lnTo>
                    <a:lnTo>
                      <a:pt x="2291" y="800"/>
                    </a:lnTo>
                    <a:lnTo>
                      <a:pt x="2308" y="800"/>
                    </a:lnTo>
                    <a:lnTo>
                      <a:pt x="2300" y="792"/>
                    </a:lnTo>
                    <a:lnTo>
                      <a:pt x="2296" y="788"/>
                    </a:lnTo>
                    <a:lnTo>
                      <a:pt x="2296" y="780"/>
                    </a:lnTo>
                    <a:lnTo>
                      <a:pt x="2296" y="771"/>
                    </a:lnTo>
                    <a:lnTo>
                      <a:pt x="2287" y="772"/>
                    </a:lnTo>
                    <a:lnTo>
                      <a:pt x="2277" y="772"/>
                    </a:lnTo>
                    <a:lnTo>
                      <a:pt x="2273" y="771"/>
                    </a:lnTo>
                    <a:lnTo>
                      <a:pt x="2270" y="768"/>
                    </a:lnTo>
                    <a:lnTo>
                      <a:pt x="2268" y="765"/>
                    </a:lnTo>
                    <a:lnTo>
                      <a:pt x="2267" y="759"/>
                    </a:lnTo>
                    <a:lnTo>
                      <a:pt x="2250" y="759"/>
                    </a:lnTo>
                    <a:lnTo>
                      <a:pt x="2238" y="759"/>
                    </a:lnTo>
                    <a:lnTo>
                      <a:pt x="2238" y="772"/>
                    </a:lnTo>
                    <a:lnTo>
                      <a:pt x="2238" y="788"/>
                    </a:lnTo>
                    <a:lnTo>
                      <a:pt x="2229" y="788"/>
                    </a:lnTo>
                    <a:lnTo>
                      <a:pt x="2220" y="788"/>
                    </a:lnTo>
                    <a:lnTo>
                      <a:pt x="2220" y="780"/>
                    </a:lnTo>
                    <a:lnTo>
                      <a:pt x="2220" y="771"/>
                    </a:lnTo>
                    <a:lnTo>
                      <a:pt x="2208" y="772"/>
                    </a:lnTo>
                    <a:lnTo>
                      <a:pt x="2195" y="772"/>
                    </a:lnTo>
                    <a:lnTo>
                      <a:pt x="2189" y="771"/>
                    </a:lnTo>
                    <a:lnTo>
                      <a:pt x="2184" y="768"/>
                    </a:lnTo>
                    <a:lnTo>
                      <a:pt x="2182" y="767"/>
                    </a:lnTo>
                    <a:lnTo>
                      <a:pt x="2180" y="765"/>
                    </a:lnTo>
                    <a:lnTo>
                      <a:pt x="2179" y="762"/>
                    </a:lnTo>
                    <a:lnTo>
                      <a:pt x="2179" y="759"/>
                    </a:lnTo>
                    <a:lnTo>
                      <a:pt x="2170" y="759"/>
                    </a:lnTo>
                    <a:lnTo>
                      <a:pt x="2162" y="759"/>
                    </a:lnTo>
                    <a:lnTo>
                      <a:pt x="2162" y="751"/>
                    </a:lnTo>
                    <a:lnTo>
                      <a:pt x="2162" y="742"/>
                    </a:lnTo>
                    <a:lnTo>
                      <a:pt x="2152" y="743"/>
                    </a:lnTo>
                    <a:lnTo>
                      <a:pt x="2143" y="743"/>
                    </a:lnTo>
                    <a:lnTo>
                      <a:pt x="2139" y="742"/>
                    </a:lnTo>
                    <a:lnTo>
                      <a:pt x="2135" y="739"/>
                    </a:lnTo>
                    <a:lnTo>
                      <a:pt x="2133" y="736"/>
                    </a:lnTo>
                    <a:lnTo>
                      <a:pt x="2132" y="730"/>
                    </a:lnTo>
                    <a:lnTo>
                      <a:pt x="2116" y="730"/>
                    </a:lnTo>
                    <a:lnTo>
                      <a:pt x="2103" y="730"/>
                    </a:lnTo>
                    <a:lnTo>
                      <a:pt x="2103" y="722"/>
                    </a:lnTo>
                    <a:lnTo>
                      <a:pt x="2103" y="713"/>
                    </a:lnTo>
                    <a:lnTo>
                      <a:pt x="2094" y="713"/>
                    </a:lnTo>
                    <a:lnTo>
                      <a:pt x="2085" y="714"/>
                    </a:lnTo>
                    <a:lnTo>
                      <a:pt x="2080" y="713"/>
                    </a:lnTo>
                    <a:lnTo>
                      <a:pt x="2076" y="710"/>
                    </a:lnTo>
                    <a:lnTo>
                      <a:pt x="2074" y="707"/>
                    </a:lnTo>
                    <a:lnTo>
                      <a:pt x="2073" y="701"/>
                    </a:lnTo>
                    <a:lnTo>
                      <a:pt x="2057" y="701"/>
                    </a:lnTo>
                    <a:lnTo>
                      <a:pt x="2044" y="701"/>
                    </a:lnTo>
                    <a:lnTo>
                      <a:pt x="2044" y="693"/>
                    </a:lnTo>
                    <a:lnTo>
                      <a:pt x="2044" y="684"/>
                    </a:lnTo>
                    <a:lnTo>
                      <a:pt x="2035" y="684"/>
                    </a:lnTo>
                    <a:lnTo>
                      <a:pt x="2025" y="685"/>
                    </a:lnTo>
                    <a:lnTo>
                      <a:pt x="2021" y="684"/>
                    </a:lnTo>
                    <a:lnTo>
                      <a:pt x="2018" y="681"/>
                    </a:lnTo>
                    <a:lnTo>
                      <a:pt x="2016" y="678"/>
                    </a:lnTo>
                    <a:lnTo>
                      <a:pt x="2015" y="671"/>
                    </a:lnTo>
                    <a:lnTo>
                      <a:pt x="1999" y="671"/>
                    </a:lnTo>
                    <a:lnTo>
                      <a:pt x="1986" y="671"/>
                    </a:lnTo>
                    <a:lnTo>
                      <a:pt x="1982" y="663"/>
                    </a:lnTo>
                    <a:lnTo>
                      <a:pt x="1978" y="655"/>
                    </a:lnTo>
                    <a:lnTo>
                      <a:pt x="1976" y="648"/>
                    </a:lnTo>
                    <a:lnTo>
                      <a:pt x="1975" y="642"/>
                    </a:lnTo>
                    <a:lnTo>
                      <a:pt x="1962" y="642"/>
                    </a:lnTo>
                    <a:lnTo>
                      <a:pt x="1949" y="642"/>
                    </a:lnTo>
                    <a:lnTo>
                      <a:pt x="1938" y="642"/>
                    </a:lnTo>
                    <a:lnTo>
                      <a:pt x="1928" y="642"/>
                    </a:lnTo>
                    <a:lnTo>
                      <a:pt x="1928" y="633"/>
                    </a:lnTo>
                    <a:lnTo>
                      <a:pt x="1928" y="625"/>
                    </a:lnTo>
                    <a:lnTo>
                      <a:pt x="1911" y="625"/>
                    </a:lnTo>
                    <a:lnTo>
                      <a:pt x="1898" y="625"/>
                    </a:lnTo>
                    <a:lnTo>
                      <a:pt x="1890" y="617"/>
                    </a:lnTo>
                    <a:lnTo>
                      <a:pt x="1887" y="613"/>
                    </a:lnTo>
                    <a:lnTo>
                      <a:pt x="1887" y="604"/>
                    </a:lnTo>
                    <a:lnTo>
                      <a:pt x="1887" y="596"/>
                    </a:lnTo>
                    <a:lnTo>
                      <a:pt x="1874" y="596"/>
                    </a:lnTo>
                    <a:lnTo>
                      <a:pt x="1861" y="596"/>
                    </a:lnTo>
                    <a:lnTo>
                      <a:pt x="1850" y="596"/>
                    </a:lnTo>
                    <a:lnTo>
                      <a:pt x="1840" y="596"/>
                    </a:lnTo>
                    <a:lnTo>
                      <a:pt x="1832" y="588"/>
                    </a:lnTo>
                    <a:lnTo>
                      <a:pt x="1829" y="584"/>
                    </a:lnTo>
                    <a:lnTo>
                      <a:pt x="1829" y="575"/>
                    </a:lnTo>
                    <a:lnTo>
                      <a:pt x="1829" y="567"/>
                    </a:lnTo>
                    <a:lnTo>
                      <a:pt x="1816" y="567"/>
                    </a:lnTo>
                    <a:lnTo>
                      <a:pt x="1803" y="567"/>
                    </a:lnTo>
                    <a:lnTo>
                      <a:pt x="1792" y="567"/>
                    </a:lnTo>
                    <a:lnTo>
                      <a:pt x="1782" y="567"/>
                    </a:lnTo>
                    <a:lnTo>
                      <a:pt x="1773" y="559"/>
                    </a:lnTo>
                    <a:lnTo>
                      <a:pt x="1770" y="555"/>
                    </a:lnTo>
                    <a:lnTo>
                      <a:pt x="1770" y="546"/>
                    </a:lnTo>
                    <a:lnTo>
                      <a:pt x="1770" y="538"/>
                    </a:lnTo>
                    <a:lnTo>
                      <a:pt x="1757" y="538"/>
                    </a:lnTo>
                    <a:lnTo>
                      <a:pt x="1744" y="538"/>
                    </a:lnTo>
                    <a:lnTo>
                      <a:pt x="1733" y="538"/>
                    </a:lnTo>
                    <a:lnTo>
                      <a:pt x="1723" y="538"/>
                    </a:lnTo>
                    <a:lnTo>
                      <a:pt x="1715" y="530"/>
                    </a:lnTo>
                    <a:lnTo>
                      <a:pt x="1712" y="526"/>
                    </a:lnTo>
                    <a:lnTo>
                      <a:pt x="1712" y="517"/>
                    </a:lnTo>
                    <a:lnTo>
                      <a:pt x="1712" y="509"/>
                    </a:lnTo>
                    <a:lnTo>
                      <a:pt x="1702" y="509"/>
                    </a:lnTo>
                    <a:lnTo>
                      <a:pt x="1693" y="509"/>
                    </a:lnTo>
                    <a:lnTo>
                      <a:pt x="1688" y="508"/>
                    </a:lnTo>
                    <a:lnTo>
                      <a:pt x="1685" y="506"/>
                    </a:lnTo>
                    <a:lnTo>
                      <a:pt x="1683" y="503"/>
                    </a:lnTo>
                    <a:lnTo>
                      <a:pt x="1682" y="497"/>
                    </a:lnTo>
                    <a:lnTo>
                      <a:pt x="1666" y="497"/>
                    </a:lnTo>
                    <a:lnTo>
                      <a:pt x="1653" y="497"/>
                    </a:lnTo>
                    <a:lnTo>
                      <a:pt x="1653" y="488"/>
                    </a:lnTo>
                    <a:lnTo>
                      <a:pt x="1653" y="480"/>
                    </a:lnTo>
                    <a:lnTo>
                      <a:pt x="1644" y="480"/>
                    </a:lnTo>
                    <a:lnTo>
                      <a:pt x="1634" y="480"/>
                    </a:lnTo>
                    <a:lnTo>
                      <a:pt x="1630" y="479"/>
                    </a:lnTo>
                    <a:lnTo>
                      <a:pt x="1627" y="477"/>
                    </a:lnTo>
                    <a:lnTo>
                      <a:pt x="1625" y="474"/>
                    </a:lnTo>
                    <a:lnTo>
                      <a:pt x="1624" y="468"/>
                    </a:lnTo>
                    <a:lnTo>
                      <a:pt x="1610" y="468"/>
                    </a:lnTo>
                    <a:lnTo>
                      <a:pt x="1598" y="468"/>
                    </a:lnTo>
                    <a:lnTo>
                      <a:pt x="1587" y="468"/>
                    </a:lnTo>
                    <a:lnTo>
                      <a:pt x="1577" y="468"/>
                    </a:lnTo>
                    <a:lnTo>
                      <a:pt x="1573" y="459"/>
                    </a:lnTo>
                    <a:lnTo>
                      <a:pt x="1569" y="451"/>
                    </a:lnTo>
                    <a:lnTo>
                      <a:pt x="1566" y="444"/>
                    </a:lnTo>
                    <a:lnTo>
                      <a:pt x="1565" y="439"/>
                    </a:lnTo>
                    <a:lnTo>
                      <a:pt x="1557" y="439"/>
                    </a:lnTo>
                    <a:lnTo>
                      <a:pt x="1548" y="439"/>
                    </a:lnTo>
                    <a:lnTo>
                      <a:pt x="1548" y="430"/>
                    </a:lnTo>
                    <a:lnTo>
                      <a:pt x="1548" y="422"/>
                    </a:lnTo>
                    <a:lnTo>
                      <a:pt x="1537" y="422"/>
                    </a:lnTo>
                    <a:lnTo>
                      <a:pt x="1523" y="422"/>
                    </a:lnTo>
                    <a:lnTo>
                      <a:pt x="1517" y="421"/>
                    </a:lnTo>
                    <a:lnTo>
                      <a:pt x="1512" y="419"/>
                    </a:lnTo>
                    <a:lnTo>
                      <a:pt x="1510" y="418"/>
                    </a:lnTo>
                    <a:lnTo>
                      <a:pt x="1508" y="416"/>
                    </a:lnTo>
                    <a:lnTo>
                      <a:pt x="1508" y="413"/>
                    </a:lnTo>
                    <a:lnTo>
                      <a:pt x="1507" y="410"/>
                    </a:lnTo>
                    <a:lnTo>
                      <a:pt x="1491" y="410"/>
                    </a:lnTo>
                    <a:lnTo>
                      <a:pt x="1478" y="410"/>
                    </a:lnTo>
                    <a:lnTo>
                      <a:pt x="1478" y="401"/>
                    </a:lnTo>
                    <a:lnTo>
                      <a:pt x="1478" y="393"/>
                    </a:lnTo>
                    <a:lnTo>
                      <a:pt x="1468" y="393"/>
                    </a:lnTo>
                    <a:lnTo>
                      <a:pt x="1458" y="393"/>
                    </a:lnTo>
                    <a:lnTo>
                      <a:pt x="1454" y="392"/>
                    </a:lnTo>
                    <a:lnTo>
                      <a:pt x="1451" y="390"/>
                    </a:lnTo>
                    <a:lnTo>
                      <a:pt x="1449" y="387"/>
                    </a:lnTo>
                    <a:lnTo>
                      <a:pt x="1448" y="381"/>
                    </a:lnTo>
                    <a:lnTo>
                      <a:pt x="1439" y="381"/>
                    </a:lnTo>
                    <a:lnTo>
                      <a:pt x="1431" y="381"/>
                    </a:lnTo>
                    <a:lnTo>
                      <a:pt x="1431" y="372"/>
                    </a:lnTo>
                    <a:lnTo>
                      <a:pt x="1431" y="363"/>
                    </a:lnTo>
                    <a:lnTo>
                      <a:pt x="1419" y="364"/>
                    </a:lnTo>
                    <a:lnTo>
                      <a:pt x="1406" y="364"/>
                    </a:lnTo>
                    <a:lnTo>
                      <a:pt x="1400" y="363"/>
                    </a:lnTo>
                    <a:lnTo>
                      <a:pt x="1395" y="361"/>
                    </a:lnTo>
                    <a:lnTo>
                      <a:pt x="1393" y="359"/>
                    </a:lnTo>
                    <a:lnTo>
                      <a:pt x="1391" y="357"/>
                    </a:lnTo>
                    <a:lnTo>
                      <a:pt x="1390" y="355"/>
                    </a:lnTo>
                    <a:lnTo>
                      <a:pt x="1390" y="352"/>
                    </a:lnTo>
                    <a:lnTo>
                      <a:pt x="1381" y="352"/>
                    </a:lnTo>
                    <a:lnTo>
                      <a:pt x="1373" y="352"/>
                    </a:lnTo>
                    <a:lnTo>
                      <a:pt x="1368" y="348"/>
                    </a:lnTo>
                    <a:lnTo>
                      <a:pt x="1365" y="343"/>
                    </a:lnTo>
                    <a:lnTo>
                      <a:pt x="1362" y="339"/>
                    </a:lnTo>
                    <a:lnTo>
                      <a:pt x="1361" y="334"/>
                    </a:lnTo>
                    <a:lnTo>
                      <a:pt x="1361" y="318"/>
                    </a:lnTo>
                    <a:lnTo>
                      <a:pt x="1361" y="304"/>
                    </a:lnTo>
                    <a:lnTo>
                      <a:pt x="1362" y="300"/>
                    </a:lnTo>
                    <a:lnTo>
                      <a:pt x="1365" y="297"/>
                    </a:lnTo>
                    <a:lnTo>
                      <a:pt x="1368" y="294"/>
                    </a:lnTo>
                    <a:lnTo>
                      <a:pt x="1373" y="293"/>
                    </a:lnTo>
                    <a:lnTo>
                      <a:pt x="1361" y="293"/>
                    </a:lnTo>
                    <a:lnTo>
                      <a:pt x="1350" y="293"/>
                    </a:lnTo>
                    <a:lnTo>
                      <a:pt x="1341" y="293"/>
                    </a:lnTo>
                    <a:lnTo>
                      <a:pt x="1332" y="293"/>
                    </a:lnTo>
                    <a:lnTo>
                      <a:pt x="1332" y="284"/>
                    </a:lnTo>
                    <a:lnTo>
                      <a:pt x="1332" y="275"/>
                    </a:lnTo>
                    <a:lnTo>
                      <a:pt x="1328" y="271"/>
                    </a:lnTo>
                    <a:lnTo>
                      <a:pt x="1323" y="267"/>
                    </a:lnTo>
                    <a:lnTo>
                      <a:pt x="1318" y="265"/>
                    </a:lnTo>
                    <a:lnTo>
                      <a:pt x="1314" y="264"/>
                    </a:lnTo>
                    <a:lnTo>
                      <a:pt x="1302" y="264"/>
                    </a:lnTo>
                    <a:lnTo>
                      <a:pt x="1291" y="264"/>
                    </a:lnTo>
                    <a:lnTo>
                      <a:pt x="1282" y="264"/>
                    </a:lnTo>
                    <a:lnTo>
                      <a:pt x="1273" y="264"/>
                    </a:lnTo>
                    <a:lnTo>
                      <a:pt x="1273" y="255"/>
                    </a:lnTo>
                    <a:lnTo>
                      <a:pt x="1273" y="246"/>
                    </a:lnTo>
                    <a:lnTo>
                      <a:pt x="1260" y="246"/>
                    </a:lnTo>
                    <a:lnTo>
                      <a:pt x="1248" y="246"/>
                    </a:lnTo>
                    <a:lnTo>
                      <a:pt x="1236" y="246"/>
                    </a:lnTo>
                    <a:lnTo>
                      <a:pt x="1227" y="246"/>
                    </a:lnTo>
                    <a:lnTo>
                      <a:pt x="1219" y="238"/>
                    </a:lnTo>
                    <a:lnTo>
                      <a:pt x="1215" y="235"/>
                    </a:lnTo>
                    <a:lnTo>
                      <a:pt x="1215" y="226"/>
                    </a:lnTo>
                    <a:lnTo>
                      <a:pt x="1215" y="217"/>
                    </a:lnTo>
                    <a:lnTo>
                      <a:pt x="1198" y="218"/>
                    </a:lnTo>
                    <a:lnTo>
                      <a:pt x="1179" y="218"/>
                    </a:lnTo>
                    <a:lnTo>
                      <a:pt x="1171" y="217"/>
                    </a:lnTo>
                    <a:lnTo>
                      <a:pt x="1163" y="215"/>
                    </a:lnTo>
                    <a:lnTo>
                      <a:pt x="1160" y="213"/>
                    </a:lnTo>
                    <a:lnTo>
                      <a:pt x="1158" y="211"/>
                    </a:lnTo>
                    <a:lnTo>
                      <a:pt x="1156" y="209"/>
                    </a:lnTo>
                    <a:lnTo>
                      <a:pt x="1156" y="206"/>
                    </a:lnTo>
                    <a:lnTo>
                      <a:pt x="1143" y="206"/>
                    </a:lnTo>
                    <a:lnTo>
                      <a:pt x="1131" y="206"/>
                    </a:lnTo>
                    <a:lnTo>
                      <a:pt x="1119" y="206"/>
                    </a:lnTo>
                    <a:lnTo>
                      <a:pt x="1110" y="206"/>
                    </a:lnTo>
                    <a:lnTo>
                      <a:pt x="1110" y="197"/>
                    </a:lnTo>
                    <a:lnTo>
                      <a:pt x="1110" y="188"/>
                    </a:lnTo>
                    <a:lnTo>
                      <a:pt x="1093" y="188"/>
                    </a:lnTo>
                    <a:lnTo>
                      <a:pt x="1080" y="188"/>
                    </a:lnTo>
                    <a:lnTo>
                      <a:pt x="1080" y="172"/>
                    </a:lnTo>
                    <a:lnTo>
                      <a:pt x="1080" y="159"/>
                    </a:lnTo>
                    <a:lnTo>
                      <a:pt x="1064" y="159"/>
                    </a:lnTo>
                    <a:lnTo>
                      <a:pt x="1052" y="159"/>
                    </a:lnTo>
                    <a:lnTo>
                      <a:pt x="1052" y="168"/>
                    </a:lnTo>
                    <a:lnTo>
                      <a:pt x="1052" y="177"/>
                    </a:lnTo>
                    <a:lnTo>
                      <a:pt x="1023" y="177"/>
                    </a:lnTo>
                    <a:lnTo>
                      <a:pt x="995" y="177"/>
                    </a:lnTo>
                    <a:lnTo>
                      <a:pt x="968" y="177"/>
                    </a:lnTo>
                    <a:lnTo>
                      <a:pt x="941" y="177"/>
                    </a:lnTo>
                    <a:lnTo>
                      <a:pt x="914" y="177"/>
                    </a:lnTo>
                    <a:lnTo>
                      <a:pt x="888" y="177"/>
                    </a:lnTo>
                    <a:lnTo>
                      <a:pt x="861" y="177"/>
                    </a:lnTo>
                    <a:lnTo>
                      <a:pt x="835" y="177"/>
                    </a:lnTo>
                    <a:lnTo>
                      <a:pt x="835" y="180"/>
                    </a:lnTo>
                    <a:lnTo>
                      <a:pt x="835" y="188"/>
                    </a:lnTo>
                    <a:lnTo>
                      <a:pt x="814" y="188"/>
                    </a:lnTo>
                    <a:lnTo>
                      <a:pt x="795" y="188"/>
                    </a:lnTo>
                    <a:lnTo>
                      <a:pt x="777" y="188"/>
                    </a:lnTo>
                    <a:lnTo>
                      <a:pt x="759" y="188"/>
                    </a:lnTo>
                    <a:lnTo>
                      <a:pt x="759" y="197"/>
                    </a:lnTo>
                    <a:lnTo>
                      <a:pt x="759" y="206"/>
                    </a:lnTo>
                    <a:lnTo>
                      <a:pt x="745" y="205"/>
                    </a:lnTo>
                    <a:lnTo>
                      <a:pt x="732" y="205"/>
                    </a:lnTo>
                    <a:lnTo>
                      <a:pt x="727" y="206"/>
                    </a:lnTo>
                    <a:lnTo>
                      <a:pt x="722" y="208"/>
                    </a:lnTo>
                    <a:lnTo>
                      <a:pt x="721" y="210"/>
                    </a:lnTo>
                    <a:lnTo>
                      <a:pt x="720" y="212"/>
                    </a:lnTo>
                    <a:lnTo>
                      <a:pt x="719" y="214"/>
                    </a:lnTo>
                    <a:lnTo>
                      <a:pt x="719" y="217"/>
                    </a:lnTo>
                    <a:lnTo>
                      <a:pt x="705" y="217"/>
                    </a:lnTo>
                    <a:lnTo>
                      <a:pt x="692" y="217"/>
                    </a:lnTo>
                    <a:lnTo>
                      <a:pt x="681" y="217"/>
                    </a:lnTo>
                    <a:lnTo>
                      <a:pt x="671" y="217"/>
                    </a:lnTo>
                    <a:lnTo>
                      <a:pt x="671" y="226"/>
                    </a:lnTo>
                    <a:lnTo>
                      <a:pt x="671" y="235"/>
                    </a:lnTo>
                    <a:lnTo>
                      <a:pt x="657" y="234"/>
                    </a:lnTo>
                    <a:lnTo>
                      <a:pt x="644" y="234"/>
                    </a:lnTo>
                    <a:lnTo>
                      <a:pt x="639" y="235"/>
                    </a:lnTo>
                    <a:lnTo>
                      <a:pt x="634" y="237"/>
                    </a:lnTo>
                    <a:lnTo>
                      <a:pt x="633" y="239"/>
                    </a:lnTo>
                    <a:lnTo>
                      <a:pt x="632" y="241"/>
                    </a:lnTo>
                    <a:lnTo>
                      <a:pt x="631" y="243"/>
                    </a:lnTo>
                    <a:lnTo>
                      <a:pt x="631" y="246"/>
                    </a:lnTo>
                    <a:lnTo>
                      <a:pt x="614" y="246"/>
                    </a:lnTo>
                    <a:lnTo>
                      <a:pt x="602" y="246"/>
                    </a:lnTo>
                    <a:lnTo>
                      <a:pt x="602" y="255"/>
                    </a:lnTo>
                    <a:lnTo>
                      <a:pt x="602" y="264"/>
                    </a:lnTo>
                    <a:lnTo>
                      <a:pt x="590" y="263"/>
                    </a:lnTo>
                    <a:lnTo>
                      <a:pt x="580" y="263"/>
                    </a:lnTo>
                    <a:lnTo>
                      <a:pt x="577" y="264"/>
                    </a:lnTo>
                    <a:lnTo>
                      <a:pt x="574" y="266"/>
                    </a:lnTo>
                    <a:lnTo>
                      <a:pt x="573" y="270"/>
                    </a:lnTo>
                    <a:lnTo>
                      <a:pt x="572" y="275"/>
                    </a:lnTo>
                    <a:lnTo>
                      <a:pt x="555" y="275"/>
                    </a:lnTo>
                    <a:lnTo>
                      <a:pt x="542" y="275"/>
                    </a:lnTo>
                    <a:lnTo>
                      <a:pt x="542" y="284"/>
                    </a:lnTo>
                    <a:lnTo>
                      <a:pt x="542" y="293"/>
                    </a:lnTo>
                    <a:lnTo>
                      <a:pt x="531" y="292"/>
                    </a:lnTo>
                    <a:lnTo>
                      <a:pt x="521" y="292"/>
                    </a:lnTo>
                    <a:lnTo>
                      <a:pt x="518" y="293"/>
                    </a:lnTo>
                    <a:lnTo>
                      <a:pt x="515" y="295"/>
                    </a:lnTo>
                    <a:lnTo>
                      <a:pt x="514" y="299"/>
                    </a:lnTo>
                    <a:lnTo>
                      <a:pt x="513" y="304"/>
                    </a:lnTo>
                    <a:lnTo>
                      <a:pt x="505" y="304"/>
                    </a:lnTo>
                    <a:lnTo>
                      <a:pt x="496" y="304"/>
                    </a:lnTo>
                    <a:lnTo>
                      <a:pt x="496" y="318"/>
                    </a:lnTo>
                    <a:lnTo>
                      <a:pt x="496" y="334"/>
                    </a:lnTo>
                    <a:lnTo>
                      <a:pt x="479" y="334"/>
                    </a:lnTo>
                    <a:lnTo>
                      <a:pt x="467" y="334"/>
                    </a:lnTo>
                    <a:lnTo>
                      <a:pt x="463" y="340"/>
                    </a:lnTo>
                    <a:lnTo>
                      <a:pt x="459" y="347"/>
                    </a:lnTo>
                    <a:lnTo>
                      <a:pt x="456" y="355"/>
                    </a:lnTo>
                    <a:lnTo>
                      <a:pt x="455" y="363"/>
                    </a:lnTo>
                    <a:lnTo>
                      <a:pt x="447" y="363"/>
                    </a:lnTo>
                    <a:lnTo>
                      <a:pt x="438" y="363"/>
                    </a:lnTo>
                    <a:lnTo>
                      <a:pt x="438" y="372"/>
                    </a:lnTo>
                    <a:lnTo>
                      <a:pt x="438" y="381"/>
                    </a:lnTo>
                    <a:lnTo>
                      <a:pt x="421" y="381"/>
                    </a:lnTo>
                    <a:lnTo>
                      <a:pt x="408" y="381"/>
                    </a:lnTo>
                    <a:lnTo>
                      <a:pt x="408" y="393"/>
                    </a:lnTo>
                    <a:lnTo>
                      <a:pt x="408" y="410"/>
                    </a:lnTo>
                    <a:lnTo>
                      <a:pt x="391" y="410"/>
                    </a:lnTo>
                    <a:lnTo>
                      <a:pt x="379" y="410"/>
                    </a:lnTo>
                    <a:lnTo>
                      <a:pt x="375" y="411"/>
                    </a:lnTo>
                    <a:lnTo>
                      <a:pt x="371" y="414"/>
                    </a:lnTo>
                    <a:lnTo>
                      <a:pt x="368" y="417"/>
                    </a:lnTo>
                    <a:lnTo>
                      <a:pt x="367" y="422"/>
                    </a:lnTo>
                    <a:lnTo>
                      <a:pt x="367" y="430"/>
                    </a:lnTo>
                    <a:lnTo>
                      <a:pt x="367" y="439"/>
                    </a:lnTo>
                    <a:lnTo>
                      <a:pt x="359" y="439"/>
                    </a:lnTo>
                    <a:lnTo>
                      <a:pt x="350" y="439"/>
                    </a:lnTo>
                    <a:lnTo>
                      <a:pt x="350" y="451"/>
                    </a:lnTo>
                    <a:lnTo>
                      <a:pt x="350" y="468"/>
                    </a:lnTo>
                    <a:lnTo>
                      <a:pt x="346" y="469"/>
                    </a:lnTo>
                    <a:lnTo>
                      <a:pt x="342" y="472"/>
                    </a:lnTo>
                    <a:lnTo>
                      <a:pt x="339" y="475"/>
                    </a:lnTo>
                    <a:lnTo>
                      <a:pt x="338" y="480"/>
                    </a:lnTo>
                    <a:lnTo>
                      <a:pt x="329" y="480"/>
                    </a:lnTo>
                    <a:lnTo>
                      <a:pt x="321" y="480"/>
                    </a:lnTo>
                    <a:lnTo>
                      <a:pt x="316" y="484"/>
                    </a:lnTo>
                    <a:lnTo>
                      <a:pt x="313" y="488"/>
                    </a:lnTo>
                    <a:lnTo>
                      <a:pt x="310" y="493"/>
                    </a:lnTo>
                    <a:lnTo>
                      <a:pt x="309" y="497"/>
                    </a:lnTo>
                    <a:lnTo>
                      <a:pt x="309" y="509"/>
                    </a:lnTo>
                    <a:lnTo>
                      <a:pt x="309" y="526"/>
                    </a:lnTo>
                    <a:lnTo>
                      <a:pt x="300" y="526"/>
                    </a:lnTo>
                    <a:lnTo>
                      <a:pt x="292" y="526"/>
                    </a:lnTo>
                    <a:lnTo>
                      <a:pt x="292" y="536"/>
                    </a:lnTo>
                    <a:lnTo>
                      <a:pt x="292" y="545"/>
                    </a:lnTo>
                    <a:lnTo>
                      <a:pt x="291" y="549"/>
                    </a:lnTo>
                    <a:lnTo>
                      <a:pt x="289" y="552"/>
                    </a:lnTo>
                    <a:lnTo>
                      <a:pt x="286" y="554"/>
                    </a:lnTo>
                    <a:lnTo>
                      <a:pt x="280" y="555"/>
                    </a:lnTo>
                    <a:lnTo>
                      <a:pt x="280" y="567"/>
                    </a:lnTo>
                    <a:lnTo>
                      <a:pt x="280" y="584"/>
                    </a:lnTo>
                    <a:lnTo>
                      <a:pt x="271" y="584"/>
                    </a:lnTo>
                    <a:lnTo>
                      <a:pt x="262" y="584"/>
                    </a:lnTo>
                    <a:lnTo>
                      <a:pt x="262" y="594"/>
                    </a:lnTo>
                    <a:lnTo>
                      <a:pt x="262" y="603"/>
                    </a:lnTo>
                    <a:lnTo>
                      <a:pt x="261" y="607"/>
                    </a:lnTo>
                    <a:lnTo>
                      <a:pt x="259" y="610"/>
                    </a:lnTo>
                    <a:lnTo>
                      <a:pt x="256" y="612"/>
                    </a:lnTo>
                    <a:lnTo>
                      <a:pt x="250" y="613"/>
                    </a:lnTo>
                    <a:lnTo>
                      <a:pt x="250" y="626"/>
                    </a:lnTo>
                    <a:lnTo>
                      <a:pt x="250" y="642"/>
                    </a:lnTo>
                    <a:lnTo>
                      <a:pt x="246" y="643"/>
                    </a:lnTo>
                    <a:lnTo>
                      <a:pt x="241" y="646"/>
                    </a:lnTo>
                    <a:lnTo>
                      <a:pt x="237" y="650"/>
                    </a:lnTo>
                    <a:lnTo>
                      <a:pt x="233" y="654"/>
                    </a:lnTo>
                    <a:lnTo>
                      <a:pt x="241" y="654"/>
                    </a:lnTo>
                    <a:lnTo>
                      <a:pt x="250" y="654"/>
                    </a:lnTo>
                    <a:lnTo>
                      <a:pt x="250" y="663"/>
                    </a:lnTo>
                    <a:lnTo>
                      <a:pt x="250" y="671"/>
                    </a:lnTo>
                    <a:lnTo>
                      <a:pt x="241" y="671"/>
                    </a:lnTo>
                    <a:lnTo>
                      <a:pt x="233" y="671"/>
                    </a:lnTo>
                    <a:lnTo>
                      <a:pt x="233" y="684"/>
                    </a:lnTo>
                    <a:lnTo>
                      <a:pt x="233" y="697"/>
                    </a:lnTo>
                    <a:lnTo>
                      <a:pt x="232" y="703"/>
                    </a:lnTo>
                    <a:lnTo>
                      <a:pt x="230" y="708"/>
                    </a:lnTo>
                    <a:lnTo>
                      <a:pt x="229" y="710"/>
                    </a:lnTo>
                    <a:lnTo>
                      <a:pt x="227" y="712"/>
                    </a:lnTo>
                    <a:lnTo>
                      <a:pt x="224" y="713"/>
                    </a:lnTo>
                    <a:lnTo>
                      <a:pt x="221" y="713"/>
                    </a:lnTo>
                    <a:lnTo>
                      <a:pt x="221" y="730"/>
                    </a:lnTo>
                    <a:lnTo>
                      <a:pt x="221" y="748"/>
                    </a:lnTo>
                    <a:lnTo>
                      <a:pt x="221" y="768"/>
                    </a:lnTo>
                    <a:lnTo>
                      <a:pt x="221" y="788"/>
                    </a:lnTo>
                    <a:lnTo>
                      <a:pt x="212" y="788"/>
                    </a:lnTo>
                    <a:lnTo>
                      <a:pt x="204" y="788"/>
                    </a:lnTo>
                    <a:lnTo>
                      <a:pt x="204" y="815"/>
                    </a:lnTo>
                    <a:lnTo>
                      <a:pt x="204" y="844"/>
                    </a:lnTo>
                    <a:lnTo>
                      <a:pt x="204" y="874"/>
                    </a:lnTo>
                    <a:lnTo>
                      <a:pt x="204" y="904"/>
                    </a:lnTo>
                    <a:lnTo>
                      <a:pt x="212" y="904"/>
                    </a:lnTo>
                    <a:lnTo>
                      <a:pt x="221" y="904"/>
                    </a:lnTo>
                    <a:lnTo>
                      <a:pt x="221" y="917"/>
                    </a:lnTo>
                    <a:lnTo>
                      <a:pt x="221" y="933"/>
                    </a:lnTo>
                    <a:lnTo>
                      <a:pt x="212" y="933"/>
                    </a:lnTo>
                    <a:lnTo>
                      <a:pt x="204" y="933"/>
                    </a:lnTo>
                    <a:lnTo>
                      <a:pt x="204" y="947"/>
                    </a:lnTo>
                    <a:lnTo>
                      <a:pt x="204" y="960"/>
                    </a:lnTo>
                    <a:lnTo>
                      <a:pt x="204" y="975"/>
                    </a:lnTo>
                    <a:lnTo>
                      <a:pt x="204" y="992"/>
                    </a:lnTo>
                    <a:lnTo>
                      <a:pt x="208" y="993"/>
                    </a:lnTo>
                    <a:lnTo>
                      <a:pt x="212" y="995"/>
                    </a:lnTo>
                    <a:lnTo>
                      <a:pt x="217" y="999"/>
                    </a:lnTo>
                    <a:lnTo>
                      <a:pt x="221" y="1003"/>
                    </a:lnTo>
                    <a:lnTo>
                      <a:pt x="200" y="1003"/>
                    </a:lnTo>
                    <a:lnTo>
                      <a:pt x="181" y="1003"/>
                    </a:lnTo>
                    <a:lnTo>
                      <a:pt x="163" y="1003"/>
                    </a:lnTo>
                    <a:lnTo>
                      <a:pt x="146" y="1003"/>
                    </a:lnTo>
                    <a:lnTo>
                      <a:pt x="138" y="1003"/>
                    </a:lnTo>
                    <a:lnTo>
                      <a:pt x="134" y="1003"/>
                    </a:lnTo>
                    <a:lnTo>
                      <a:pt x="125" y="999"/>
                    </a:lnTo>
                    <a:lnTo>
                      <a:pt x="117" y="995"/>
                    </a:lnTo>
                    <a:lnTo>
                      <a:pt x="109" y="993"/>
                    </a:lnTo>
                    <a:lnTo>
                      <a:pt x="104" y="992"/>
                    </a:lnTo>
                    <a:lnTo>
                      <a:pt x="104" y="983"/>
                    </a:lnTo>
                    <a:lnTo>
                      <a:pt x="104" y="974"/>
                    </a:lnTo>
                    <a:lnTo>
                      <a:pt x="87" y="974"/>
                    </a:lnTo>
                    <a:lnTo>
                      <a:pt x="75" y="974"/>
                    </a:lnTo>
                    <a:lnTo>
                      <a:pt x="75" y="957"/>
                    </a:lnTo>
                    <a:lnTo>
                      <a:pt x="75" y="945"/>
                    </a:lnTo>
                    <a:lnTo>
                      <a:pt x="66" y="941"/>
                    </a:lnTo>
                    <a:lnTo>
                      <a:pt x="58" y="937"/>
                    </a:lnTo>
                    <a:lnTo>
                      <a:pt x="51" y="934"/>
                    </a:lnTo>
                    <a:lnTo>
                      <a:pt x="46" y="933"/>
                    </a:lnTo>
                    <a:lnTo>
                      <a:pt x="46" y="937"/>
                    </a:lnTo>
                    <a:lnTo>
                      <a:pt x="46" y="945"/>
                    </a:lnTo>
                    <a:lnTo>
                      <a:pt x="29" y="945"/>
                    </a:lnTo>
                    <a:lnTo>
                      <a:pt x="17" y="945"/>
                    </a:lnTo>
                    <a:lnTo>
                      <a:pt x="18" y="941"/>
                    </a:lnTo>
                    <a:lnTo>
                      <a:pt x="21" y="937"/>
                    </a:lnTo>
                    <a:lnTo>
                      <a:pt x="24" y="934"/>
                    </a:lnTo>
                    <a:lnTo>
                      <a:pt x="29" y="933"/>
                    </a:lnTo>
                    <a:lnTo>
                      <a:pt x="29" y="917"/>
                    </a:lnTo>
                    <a:lnTo>
                      <a:pt x="29" y="904"/>
                    </a:lnTo>
                    <a:lnTo>
                      <a:pt x="37" y="904"/>
                    </a:lnTo>
                    <a:lnTo>
                      <a:pt x="46" y="904"/>
                    </a:lnTo>
                    <a:lnTo>
                      <a:pt x="46" y="888"/>
                    </a:lnTo>
                    <a:lnTo>
                      <a:pt x="46" y="875"/>
                    </a:lnTo>
                    <a:lnTo>
                      <a:pt x="37" y="875"/>
                    </a:lnTo>
                    <a:lnTo>
                      <a:pt x="29" y="875"/>
                    </a:lnTo>
                    <a:lnTo>
                      <a:pt x="29" y="867"/>
                    </a:lnTo>
                    <a:lnTo>
                      <a:pt x="29" y="858"/>
                    </a:lnTo>
                    <a:lnTo>
                      <a:pt x="19" y="859"/>
                    </a:lnTo>
                    <a:lnTo>
                      <a:pt x="10" y="859"/>
                    </a:lnTo>
                    <a:lnTo>
                      <a:pt x="6" y="858"/>
                    </a:lnTo>
                    <a:lnTo>
                      <a:pt x="2" y="856"/>
                    </a:lnTo>
                    <a:lnTo>
                      <a:pt x="0" y="852"/>
                    </a:lnTo>
                    <a:lnTo>
                      <a:pt x="0" y="846"/>
                    </a:lnTo>
                    <a:lnTo>
                      <a:pt x="8" y="846"/>
                    </a:lnTo>
                    <a:lnTo>
                      <a:pt x="17" y="846"/>
                    </a:lnTo>
                    <a:lnTo>
                      <a:pt x="18" y="842"/>
                    </a:lnTo>
                    <a:lnTo>
                      <a:pt x="21" y="838"/>
                    </a:lnTo>
                    <a:lnTo>
                      <a:pt x="24" y="833"/>
                    </a:lnTo>
                    <a:lnTo>
                      <a:pt x="29" y="829"/>
                    </a:lnTo>
                    <a:lnTo>
                      <a:pt x="29" y="812"/>
                    </a:lnTo>
                    <a:lnTo>
                      <a:pt x="29" y="794"/>
                    </a:lnTo>
                    <a:lnTo>
                      <a:pt x="29" y="777"/>
                    </a:lnTo>
                    <a:lnTo>
                      <a:pt x="29" y="759"/>
                    </a:lnTo>
                    <a:lnTo>
                      <a:pt x="41" y="759"/>
                    </a:lnTo>
                    <a:lnTo>
                      <a:pt x="58" y="759"/>
                    </a:lnTo>
                    <a:lnTo>
                      <a:pt x="58" y="751"/>
                    </a:lnTo>
                    <a:lnTo>
                      <a:pt x="58" y="742"/>
                    </a:lnTo>
                    <a:lnTo>
                      <a:pt x="62" y="738"/>
                    </a:lnTo>
                    <a:lnTo>
                      <a:pt x="66" y="734"/>
                    </a:lnTo>
                    <a:lnTo>
                      <a:pt x="71" y="731"/>
                    </a:lnTo>
                    <a:lnTo>
                      <a:pt x="75" y="730"/>
                    </a:lnTo>
                    <a:lnTo>
                      <a:pt x="66" y="730"/>
                    </a:lnTo>
                    <a:lnTo>
                      <a:pt x="58" y="730"/>
                    </a:lnTo>
                    <a:lnTo>
                      <a:pt x="53" y="722"/>
                    </a:lnTo>
                    <a:lnTo>
                      <a:pt x="50" y="714"/>
                    </a:lnTo>
                    <a:lnTo>
                      <a:pt x="47" y="707"/>
                    </a:lnTo>
                    <a:lnTo>
                      <a:pt x="46" y="701"/>
                    </a:lnTo>
                    <a:lnTo>
                      <a:pt x="37" y="701"/>
                    </a:lnTo>
                    <a:lnTo>
                      <a:pt x="29" y="701"/>
                    </a:lnTo>
                    <a:lnTo>
                      <a:pt x="29" y="693"/>
                    </a:lnTo>
                    <a:lnTo>
                      <a:pt x="29" y="684"/>
                    </a:lnTo>
                    <a:lnTo>
                      <a:pt x="41" y="684"/>
                    </a:lnTo>
                    <a:lnTo>
                      <a:pt x="58" y="684"/>
                    </a:lnTo>
                    <a:lnTo>
                      <a:pt x="58" y="671"/>
                    </a:lnTo>
                    <a:lnTo>
                      <a:pt x="58" y="660"/>
                    </a:lnTo>
                    <a:lnTo>
                      <a:pt x="58" y="651"/>
                    </a:lnTo>
                    <a:lnTo>
                      <a:pt x="58" y="642"/>
                    </a:lnTo>
                    <a:lnTo>
                      <a:pt x="66" y="642"/>
                    </a:lnTo>
                    <a:lnTo>
                      <a:pt x="75" y="642"/>
                    </a:lnTo>
                    <a:lnTo>
                      <a:pt x="75" y="626"/>
                    </a:lnTo>
                    <a:lnTo>
                      <a:pt x="75" y="611"/>
                    </a:lnTo>
                    <a:lnTo>
                      <a:pt x="75" y="597"/>
                    </a:lnTo>
                    <a:lnTo>
                      <a:pt x="75" y="584"/>
                    </a:lnTo>
                    <a:lnTo>
                      <a:pt x="87" y="584"/>
                    </a:lnTo>
                    <a:lnTo>
                      <a:pt x="104" y="584"/>
                    </a:lnTo>
                    <a:lnTo>
                      <a:pt x="104" y="571"/>
                    </a:lnTo>
                    <a:lnTo>
                      <a:pt x="104" y="559"/>
                    </a:lnTo>
                    <a:lnTo>
                      <a:pt x="104" y="547"/>
                    </a:lnTo>
                    <a:lnTo>
                      <a:pt x="104" y="538"/>
                    </a:lnTo>
                    <a:lnTo>
                      <a:pt x="100" y="533"/>
                    </a:lnTo>
                    <a:lnTo>
                      <a:pt x="95" y="530"/>
                    </a:lnTo>
                    <a:lnTo>
                      <a:pt x="91" y="527"/>
                    </a:lnTo>
                    <a:lnTo>
                      <a:pt x="87" y="526"/>
                    </a:lnTo>
                    <a:lnTo>
                      <a:pt x="95" y="526"/>
                    </a:lnTo>
                    <a:lnTo>
                      <a:pt x="104" y="526"/>
                    </a:lnTo>
                    <a:lnTo>
                      <a:pt x="104" y="509"/>
                    </a:lnTo>
                    <a:lnTo>
                      <a:pt x="104" y="497"/>
                    </a:lnTo>
                    <a:lnTo>
                      <a:pt x="117" y="497"/>
                    </a:lnTo>
                    <a:lnTo>
                      <a:pt x="134" y="497"/>
                    </a:lnTo>
                    <a:lnTo>
                      <a:pt x="135" y="493"/>
                    </a:lnTo>
                    <a:lnTo>
                      <a:pt x="138" y="488"/>
                    </a:lnTo>
                    <a:lnTo>
                      <a:pt x="141" y="484"/>
                    </a:lnTo>
                    <a:lnTo>
                      <a:pt x="146" y="480"/>
                    </a:lnTo>
                    <a:lnTo>
                      <a:pt x="146" y="463"/>
                    </a:lnTo>
                    <a:lnTo>
                      <a:pt x="146" y="448"/>
                    </a:lnTo>
                    <a:lnTo>
                      <a:pt x="146" y="435"/>
                    </a:lnTo>
                    <a:lnTo>
                      <a:pt x="146" y="422"/>
                    </a:lnTo>
                    <a:lnTo>
                      <a:pt x="154" y="422"/>
                    </a:lnTo>
                    <a:lnTo>
                      <a:pt x="163" y="422"/>
                    </a:lnTo>
                    <a:lnTo>
                      <a:pt x="162" y="410"/>
                    </a:lnTo>
                    <a:lnTo>
                      <a:pt x="162" y="401"/>
                    </a:lnTo>
                    <a:lnTo>
                      <a:pt x="163" y="397"/>
                    </a:lnTo>
                    <a:lnTo>
                      <a:pt x="166" y="395"/>
                    </a:lnTo>
                    <a:lnTo>
                      <a:pt x="169" y="393"/>
                    </a:lnTo>
                    <a:lnTo>
                      <a:pt x="175" y="393"/>
                    </a:lnTo>
                    <a:lnTo>
                      <a:pt x="175" y="376"/>
                    </a:lnTo>
                    <a:lnTo>
                      <a:pt x="175" y="363"/>
                    </a:lnTo>
                    <a:lnTo>
                      <a:pt x="180" y="359"/>
                    </a:lnTo>
                    <a:lnTo>
                      <a:pt x="187" y="356"/>
                    </a:lnTo>
                    <a:lnTo>
                      <a:pt x="195" y="353"/>
                    </a:lnTo>
                    <a:lnTo>
                      <a:pt x="204" y="352"/>
                    </a:lnTo>
                    <a:lnTo>
                      <a:pt x="204" y="343"/>
                    </a:lnTo>
                    <a:lnTo>
                      <a:pt x="204" y="334"/>
                    </a:lnTo>
                    <a:lnTo>
                      <a:pt x="209" y="330"/>
                    </a:lnTo>
                    <a:lnTo>
                      <a:pt x="216" y="327"/>
                    </a:lnTo>
                    <a:lnTo>
                      <a:pt x="224" y="324"/>
                    </a:lnTo>
                    <a:lnTo>
                      <a:pt x="233" y="323"/>
                    </a:lnTo>
                    <a:lnTo>
                      <a:pt x="233" y="314"/>
                    </a:lnTo>
                    <a:lnTo>
                      <a:pt x="233" y="304"/>
                    </a:lnTo>
                    <a:lnTo>
                      <a:pt x="238" y="300"/>
                    </a:lnTo>
                    <a:lnTo>
                      <a:pt x="245" y="297"/>
                    </a:lnTo>
                    <a:lnTo>
                      <a:pt x="253" y="294"/>
                    </a:lnTo>
                    <a:lnTo>
                      <a:pt x="262" y="293"/>
                    </a:lnTo>
                    <a:lnTo>
                      <a:pt x="262" y="284"/>
                    </a:lnTo>
                    <a:lnTo>
                      <a:pt x="262" y="275"/>
                    </a:lnTo>
                    <a:lnTo>
                      <a:pt x="268" y="271"/>
                    </a:lnTo>
                    <a:lnTo>
                      <a:pt x="275" y="267"/>
                    </a:lnTo>
                    <a:lnTo>
                      <a:pt x="283" y="265"/>
                    </a:lnTo>
                    <a:lnTo>
                      <a:pt x="292" y="264"/>
                    </a:lnTo>
                    <a:lnTo>
                      <a:pt x="292" y="255"/>
                    </a:lnTo>
                    <a:lnTo>
                      <a:pt x="292" y="246"/>
                    </a:lnTo>
                    <a:lnTo>
                      <a:pt x="300" y="246"/>
                    </a:lnTo>
                    <a:lnTo>
                      <a:pt x="309" y="246"/>
                    </a:lnTo>
                    <a:lnTo>
                      <a:pt x="309" y="230"/>
                    </a:lnTo>
                    <a:lnTo>
                      <a:pt x="309" y="217"/>
                    </a:lnTo>
                    <a:lnTo>
                      <a:pt x="319" y="218"/>
                    </a:lnTo>
                    <a:lnTo>
                      <a:pt x="328" y="218"/>
                    </a:lnTo>
                    <a:lnTo>
                      <a:pt x="332" y="217"/>
                    </a:lnTo>
                    <a:lnTo>
                      <a:pt x="335" y="215"/>
                    </a:lnTo>
                    <a:lnTo>
                      <a:pt x="337" y="211"/>
                    </a:lnTo>
                    <a:lnTo>
                      <a:pt x="338" y="206"/>
                    </a:lnTo>
                    <a:lnTo>
                      <a:pt x="351" y="206"/>
                    </a:lnTo>
                    <a:lnTo>
                      <a:pt x="367" y="206"/>
                    </a:lnTo>
                    <a:lnTo>
                      <a:pt x="368" y="197"/>
                    </a:lnTo>
                    <a:lnTo>
                      <a:pt x="371" y="189"/>
                    </a:lnTo>
                    <a:lnTo>
                      <a:pt x="375" y="182"/>
                    </a:lnTo>
                    <a:lnTo>
                      <a:pt x="379" y="177"/>
                    </a:lnTo>
                    <a:lnTo>
                      <a:pt x="388" y="177"/>
                    </a:lnTo>
                    <a:lnTo>
                      <a:pt x="396" y="177"/>
                    </a:lnTo>
                    <a:lnTo>
                      <a:pt x="396" y="168"/>
                    </a:lnTo>
                    <a:lnTo>
                      <a:pt x="396" y="159"/>
                    </a:lnTo>
                    <a:lnTo>
                      <a:pt x="409" y="159"/>
                    </a:lnTo>
                    <a:lnTo>
                      <a:pt x="426" y="159"/>
                    </a:lnTo>
                    <a:lnTo>
                      <a:pt x="427" y="155"/>
                    </a:lnTo>
                    <a:lnTo>
                      <a:pt x="430" y="151"/>
                    </a:lnTo>
                    <a:lnTo>
                      <a:pt x="434" y="149"/>
                    </a:lnTo>
                    <a:lnTo>
                      <a:pt x="438" y="148"/>
                    </a:lnTo>
                    <a:lnTo>
                      <a:pt x="438" y="139"/>
                    </a:lnTo>
                    <a:lnTo>
                      <a:pt x="438" y="130"/>
                    </a:lnTo>
                    <a:lnTo>
                      <a:pt x="443" y="126"/>
                    </a:lnTo>
                    <a:lnTo>
                      <a:pt x="450" y="122"/>
                    </a:lnTo>
                    <a:lnTo>
                      <a:pt x="458" y="120"/>
                    </a:lnTo>
                    <a:lnTo>
                      <a:pt x="467" y="119"/>
                    </a:lnTo>
                    <a:lnTo>
                      <a:pt x="467" y="122"/>
                    </a:lnTo>
                    <a:lnTo>
                      <a:pt x="467" y="130"/>
                    </a:lnTo>
                    <a:lnTo>
                      <a:pt x="472" y="126"/>
                    </a:lnTo>
                    <a:lnTo>
                      <a:pt x="479" y="122"/>
                    </a:lnTo>
                    <a:lnTo>
                      <a:pt x="487" y="120"/>
                    </a:lnTo>
                    <a:lnTo>
                      <a:pt x="496" y="119"/>
                    </a:lnTo>
                    <a:lnTo>
                      <a:pt x="496" y="102"/>
                    </a:lnTo>
                    <a:lnTo>
                      <a:pt x="496" y="90"/>
                    </a:lnTo>
                    <a:lnTo>
                      <a:pt x="508" y="90"/>
                    </a:lnTo>
                    <a:lnTo>
                      <a:pt x="525" y="90"/>
                    </a:lnTo>
                    <a:lnTo>
                      <a:pt x="525" y="81"/>
                    </a:lnTo>
                    <a:lnTo>
                      <a:pt x="525" y="72"/>
                    </a:lnTo>
                    <a:lnTo>
                      <a:pt x="534" y="73"/>
                    </a:lnTo>
                    <a:lnTo>
                      <a:pt x="544" y="73"/>
                    </a:lnTo>
                    <a:lnTo>
                      <a:pt x="548" y="72"/>
                    </a:lnTo>
                    <a:lnTo>
                      <a:pt x="551" y="70"/>
                    </a:lnTo>
                    <a:lnTo>
                      <a:pt x="553" y="66"/>
                    </a:lnTo>
                    <a:lnTo>
                      <a:pt x="554" y="61"/>
                    </a:lnTo>
                    <a:lnTo>
                      <a:pt x="567" y="61"/>
                    </a:lnTo>
                    <a:lnTo>
                      <a:pt x="584" y="61"/>
                    </a:lnTo>
                    <a:lnTo>
                      <a:pt x="584" y="52"/>
                    </a:lnTo>
                    <a:lnTo>
                      <a:pt x="584" y="43"/>
                    </a:lnTo>
                    <a:lnTo>
                      <a:pt x="593" y="44"/>
                    </a:lnTo>
                    <a:lnTo>
                      <a:pt x="603" y="44"/>
                    </a:lnTo>
                    <a:lnTo>
                      <a:pt x="607" y="43"/>
                    </a:lnTo>
                    <a:lnTo>
                      <a:pt x="610" y="41"/>
                    </a:lnTo>
                    <a:lnTo>
                      <a:pt x="612" y="37"/>
                    </a:lnTo>
                    <a:lnTo>
                      <a:pt x="613" y="32"/>
                    </a:lnTo>
                    <a:lnTo>
                      <a:pt x="625" y="32"/>
                    </a:lnTo>
                    <a:lnTo>
                      <a:pt x="642" y="32"/>
                    </a:lnTo>
                    <a:lnTo>
                      <a:pt x="638" y="33"/>
                    </a:lnTo>
                    <a:lnTo>
                      <a:pt x="634" y="35"/>
                    </a:lnTo>
                    <a:lnTo>
                      <a:pt x="631" y="39"/>
                    </a:lnTo>
                    <a:lnTo>
                      <a:pt x="631" y="43"/>
                    </a:lnTo>
                    <a:lnTo>
                      <a:pt x="631" y="52"/>
                    </a:lnTo>
                    <a:lnTo>
                      <a:pt x="631" y="61"/>
                    </a:lnTo>
                    <a:lnTo>
                      <a:pt x="626" y="62"/>
                    </a:lnTo>
                    <a:lnTo>
                      <a:pt x="622" y="64"/>
                    </a:lnTo>
                    <a:lnTo>
                      <a:pt x="617" y="68"/>
                    </a:lnTo>
                    <a:lnTo>
                      <a:pt x="613" y="72"/>
                    </a:lnTo>
                    <a:lnTo>
                      <a:pt x="628" y="73"/>
                    </a:lnTo>
                    <a:lnTo>
                      <a:pt x="643" y="73"/>
                    </a:lnTo>
                    <a:lnTo>
                      <a:pt x="649" y="72"/>
                    </a:lnTo>
                    <a:lnTo>
                      <a:pt x="655" y="70"/>
                    </a:lnTo>
                    <a:lnTo>
                      <a:pt x="657" y="68"/>
                    </a:lnTo>
                    <a:lnTo>
                      <a:pt x="658" y="66"/>
                    </a:lnTo>
                    <a:lnTo>
                      <a:pt x="659" y="64"/>
                    </a:lnTo>
                    <a:lnTo>
                      <a:pt x="660" y="61"/>
                    </a:lnTo>
                    <a:lnTo>
                      <a:pt x="681" y="61"/>
                    </a:lnTo>
                    <a:lnTo>
                      <a:pt x="703" y="61"/>
                    </a:lnTo>
                    <a:lnTo>
                      <a:pt x="726" y="61"/>
                    </a:lnTo>
                    <a:lnTo>
                      <a:pt x="748" y="61"/>
                    </a:lnTo>
                    <a:lnTo>
                      <a:pt x="748" y="52"/>
                    </a:lnTo>
                    <a:lnTo>
                      <a:pt x="748" y="43"/>
                    </a:lnTo>
                    <a:lnTo>
                      <a:pt x="764" y="44"/>
                    </a:lnTo>
                    <a:lnTo>
                      <a:pt x="783" y="44"/>
                    </a:lnTo>
                    <a:lnTo>
                      <a:pt x="792" y="43"/>
                    </a:lnTo>
                    <a:lnTo>
                      <a:pt x="799" y="41"/>
                    </a:lnTo>
                    <a:lnTo>
                      <a:pt x="802" y="39"/>
                    </a:lnTo>
                    <a:lnTo>
                      <a:pt x="804" y="37"/>
                    </a:lnTo>
                    <a:lnTo>
                      <a:pt x="805" y="35"/>
                    </a:lnTo>
                    <a:lnTo>
                      <a:pt x="806" y="32"/>
                    </a:lnTo>
                    <a:lnTo>
                      <a:pt x="818" y="32"/>
                    </a:lnTo>
                    <a:lnTo>
                      <a:pt x="835" y="32"/>
                    </a:lnTo>
                    <a:lnTo>
                      <a:pt x="835" y="23"/>
                    </a:lnTo>
                    <a:lnTo>
                      <a:pt x="835" y="14"/>
                    </a:lnTo>
                    <a:lnTo>
                      <a:pt x="852" y="14"/>
                    </a:lnTo>
                    <a:lnTo>
                      <a:pt x="870" y="14"/>
                    </a:lnTo>
                    <a:lnTo>
                      <a:pt x="888" y="14"/>
                    </a:lnTo>
                    <a:lnTo>
                      <a:pt x="905" y="14"/>
                    </a:lnTo>
                    <a:lnTo>
                      <a:pt x="905" y="23"/>
                    </a:lnTo>
                    <a:lnTo>
                      <a:pt x="905" y="32"/>
                    </a:lnTo>
                    <a:lnTo>
                      <a:pt x="914" y="32"/>
                    </a:lnTo>
                    <a:lnTo>
                      <a:pt x="923" y="32"/>
                    </a:lnTo>
                    <a:lnTo>
                      <a:pt x="923" y="23"/>
                    </a:lnTo>
                    <a:lnTo>
                      <a:pt x="923" y="14"/>
                    </a:lnTo>
                    <a:lnTo>
                      <a:pt x="934" y="15"/>
                    </a:lnTo>
                    <a:lnTo>
                      <a:pt x="947" y="15"/>
                    </a:lnTo>
                    <a:lnTo>
                      <a:pt x="953" y="14"/>
                    </a:lnTo>
                    <a:lnTo>
                      <a:pt x="959" y="12"/>
                    </a:lnTo>
                    <a:lnTo>
                      <a:pt x="961" y="10"/>
                    </a:lnTo>
                    <a:lnTo>
                      <a:pt x="962" y="8"/>
                    </a:lnTo>
                    <a:lnTo>
                      <a:pt x="963" y="6"/>
                    </a:lnTo>
                    <a:lnTo>
                      <a:pt x="963" y="3"/>
                    </a:lnTo>
                    <a:lnTo>
                      <a:pt x="968" y="4"/>
                    </a:lnTo>
                    <a:lnTo>
                      <a:pt x="972" y="6"/>
                    </a:lnTo>
                    <a:lnTo>
                      <a:pt x="976" y="10"/>
                    </a:lnTo>
                    <a:lnTo>
                      <a:pt x="981" y="14"/>
                    </a:lnTo>
                    <a:lnTo>
                      <a:pt x="994" y="14"/>
                    </a:lnTo>
                    <a:lnTo>
                      <a:pt x="1008" y="14"/>
                    </a:lnTo>
                    <a:lnTo>
                      <a:pt x="1023" y="14"/>
                    </a:lnTo>
                    <a:lnTo>
                      <a:pt x="1040" y="14"/>
                    </a:lnTo>
                    <a:lnTo>
                      <a:pt x="1040" y="23"/>
                    </a:lnTo>
                    <a:lnTo>
                      <a:pt x="1040" y="32"/>
                    </a:lnTo>
                    <a:lnTo>
                      <a:pt x="1053" y="32"/>
                    </a:lnTo>
                    <a:lnTo>
                      <a:pt x="1067" y="32"/>
                    </a:lnTo>
                    <a:lnTo>
                      <a:pt x="1081" y="32"/>
                    </a:lnTo>
                    <a:lnTo>
                      <a:pt x="1098" y="32"/>
                    </a:lnTo>
                    <a:lnTo>
                      <a:pt x="1098" y="23"/>
                    </a:lnTo>
                    <a:lnTo>
                      <a:pt x="1098" y="14"/>
                    </a:lnTo>
                    <a:lnTo>
                      <a:pt x="1093" y="10"/>
                    </a:lnTo>
                    <a:lnTo>
                      <a:pt x="1089" y="6"/>
                    </a:lnTo>
                    <a:lnTo>
                      <a:pt x="1085" y="4"/>
                    </a:lnTo>
                    <a:lnTo>
                      <a:pt x="1080" y="3"/>
                    </a:lnTo>
                    <a:lnTo>
                      <a:pt x="1100" y="1"/>
                    </a:lnTo>
                    <a:lnTo>
                      <a:pt x="1125" y="0"/>
                    </a:lnTo>
                    <a:lnTo>
                      <a:pt x="1137" y="0"/>
                    </a:lnTo>
                    <a:lnTo>
                      <a:pt x="1147" y="3"/>
                    </a:lnTo>
                    <a:lnTo>
                      <a:pt x="1150" y="5"/>
                    </a:lnTo>
                    <a:lnTo>
                      <a:pt x="1153" y="7"/>
                    </a:lnTo>
                    <a:lnTo>
                      <a:pt x="1155" y="10"/>
                    </a:lnTo>
                    <a:lnTo>
                      <a:pt x="1156" y="14"/>
                    </a:lnTo>
                    <a:lnTo>
                      <a:pt x="1165" y="14"/>
                    </a:lnTo>
                    <a:lnTo>
                      <a:pt x="1175" y="14"/>
                    </a:lnTo>
                    <a:lnTo>
                      <a:pt x="1185" y="14"/>
                    </a:lnTo>
                    <a:lnTo>
                      <a:pt x="1198" y="14"/>
                    </a:lnTo>
                    <a:lnTo>
                      <a:pt x="1198" y="23"/>
                    </a:lnTo>
                    <a:lnTo>
                      <a:pt x="1198" y="32"/>
                    </a:lnTo>
                    <a:lnTo>
                      <a:pt x="1212" y="31"/>
                    </a:lnTo>
                    <a:lnTo>
                      <a:pt x="1227" y="31"/>
                    </a:lnTo>
                    <a:lnTo>
                      <a:pt x="1234" y="32"/>
                    </a:lnTo>
                    <a:lnTo>
                      <a:pt x="1239" y="34"/>
                    </a:lnTo>
                    <a:lnTo>
                      <a:pt x="1241" y="36"/>
                    </a:lnTo>
                    <a:lnTo>
                      <a:pt x="1243" y="38"/>
                    </a:lnTo>
                    <a:lnTo>
                      <a:pt x="1244" y="40"/>
                    </a:lnTo>
                    <a:lnTo>
                      <a:pt x="1244" y="43"/>
                    </a:lnTo>
                    <a:lnTo>
                      <a:pt x="1256" y="43"/>
                    </a:lnTo>
                    <a:lnTo>
                      <a:pt x="1273" y="43"/>
                    </a:lnTo>
                    <a:lnTo>
                      <a:pt x="1273" y="52"/>
                    </a:lnTo>
                    <a:lnTo>
                      <a:pt x="1273" y="61"/>
                    </a:lnTo>
                    <a:lnTo>
                      <a:pt x="1287" y="60"/>
                    </a:lnTo>
                    <a:lnTo>
                      <a:pt x="1300" y="60"/>
                    </a:lnTo>
                    <a:lnTo>
                      <a:pt x="1305" y="61"/>
                    </a:lnTo>
                    <a:lnTo>
                      <a:pt x="1310" y="63"/>
                    </a:lnTo>
                    <a:lnTo>
                      <a:pt x="1311" y="65"/>
                    </a:lnTo>
                    <a:lnTo>
                      <a:pt x="1313" y="67"/>
                    </a:lnTo>
                    <a:lnTo>
                      <a:pt x="1313" y="69"/>
                    </a:lnTo>
                    <a:lnTo>
                      <a:pt x="1314" y="72"/>
                    </a:lnTo>
                    <a:lnTo>
                      <a:pt x="1327" y="72"/>
                    </a:lnTo>
                    <a:lnTo>
                      <a:pt x="1344" y="72"/>
                    </a:lnTo>
                    <a:lnTo>
                      <a:pt x="1344" y="81"/>
                    </a:lnTo>
                    <a:lnTo>
                      <a:pt x="1344" y="90"/>
                    </a:lnTo>
                    <a:lnTo>
                      <a:pt x="1348" y="91"/>
                    </a:lnTo>
                    <a:lnTo>
                      <a:pt x="1352" y="93"/>
                    </a:lnTo>
                    <a:lnTo>
                      <a:pt x="1357" y="97"/>
                    </a:lnTo>
                    <a:lnTo>
                      <a:pt x="1361" y="101"/>
                    </a:lnTo>
                    <a:lnTo>
                      <a:pt x="1370" y="101"/>
                    </a:lnTo>
                    <a:lnTo>
                      <a:pt x="1379" y="101"/>
                    </a:lnTo>
                    <a:lnTo>
                      <a:pt x="1390" y="101"/>
                    </a:lnTo>
                    <a:lnTo>
                      <a:pt x="1402" y="101"/>
                    </a:lnTo>
                    <a:lnTo>
                      <a:pt x="1402" y="110"/>
                    </a:lnTo>
                    <a:lnTo>
                      <a:pt x="1402" y="119"/>
                    </a:lnTo>
                    <a:lnTo>
                      <a:pt x="1407" y="120"/>
                    </a:lnTo>
                    <a:lnTo>
                      <a:pt x="1414" y="122"/>
                    </a:lnTo>
                    <a:lnTo>
                      <a:pt x="1422" y="126"/>
                    </a:lnTo>
                    <a:lnTo>
                      <a:pt x="1431" y="130"/>
                    </a:lnTo>
                    <a:lnTo>
                      <a:pt x="1431" y="139"/>
                    </a:lnTo>
                    <a:lnTo>
                      <a:pt x="1431" y="148"/>
                    </a:lnTo>
                    <a:lnTo>
                      <a:pt x="1447" y="146"/>
                    </a:lnTo>
                    <a:lnTo>
                      <a:pt x="1466" y="145"/>
                    </a:lnTo>
                    <a:lnTo>
                      <a:pt x="1476" y="146"/>
                    </a:lnTo>
                    <a:lnTo>
                      <a:pt x="1483" y="148"/>
                    </a:lnTo>
                    <a:lnTo>
                      <a:pt x="1486" y="150"/>
                    </a:lnTo>
                    <a:lnTo>
                      <a:pt x="1488" y="152"/>
                    </a:lnTo>
                    <a:lnTo>
                      <a:pt x="1489" y="155"/>
                    </a:lnTo>
                    <a:lnTo>
                      <a:pt x="1490" y="159"/>
                    </a:lnTo>
                    <a:lnTo>
                      <a:pt x="1502" y="159"/>
                    </a:lnTo>
                    <a:lnTo>
                      <a:pt x="1519" y="159"/>
                    </a:lnTo>
                    <a:lnTo>
                      <a:pt x="1519" y="168"/>
                    </a:lnTo>
                    <a:lnTo>
                      <a:pt x="1519" y="177"/>
                    </a:lnTo>
                    <a:lnTo>
                      <a:pt x="1531" y="176"/>
                    </a:lnTo>
                    <a:lnTo>
                      <a:pt x="1540" y="176"/>
                    </a:lnTo>
                    <a:lnTo>
                      <a:pt x="1543" y="177"/>
                    </a:lnTo>
                    <a:lnTo>
                      <a:pt x="1546" y="179"/>
                    </a:lnTo>
                    <a:lnTo>
                      <a:pt x="1547" y="183"/>
                    </a:lnTo>
                    <a:lnTo>
                      <a:pt x="1548" y="188"/>
                    </a:lnTo>
                    <a:lnTo>
                      <a:pt x="1557" y="188"/>
                    </a:lnTo>
                    <a:lnTo>
                      <a:pt x="1565" y="188"/>
                    </a:lnTo>
                    <a:lnTo>
                      <a:pt x="1565" y="197"/>
                    </a:lnTo>
                    <a:lnTo>
                      <a:pt x="1565" y="206"/>
                    </a:lnTo>
                    <a:lnTo>
                      <a:pt x="1577" y="205"/>
                    </a:lnTo>
                    <a:lnTo>
                      <a:pt x="1586" y="205"/>
                    </a:lnTo>
                    <a:lnTo>
                      <a:pt x="1590" y="206"/>
                    </a:lnTo>
                    <a:lnTo>
                      <a:pt x="1592" y="208"/>
                    </a:lnTo>
                    <a:lnTo>
                      <a:pt x="1594" y="212"/>
                    </a:lnTo>
                    <a:lnTo>
                      <a:pt x="1594" y="217"/>
                    </a:lnTo>
                    <a:lnTo>
                      <a:pt x="1607" y="217"/>
                    </a:lnTo>
                    <a:lnTo>
                      <a:pt x="1624" y="217"/>
                    </a:lnTo>
                    <a:lnTo>
                      <a:pt x="1625" y="223"/>
                    </a:lnTo>
                    <a:lnTo>
                      <a:pt x="1628" y="230"/>
                    </a:lnTo>
                    <a:lnTo>
                      <a:pt x="1632" y="238"/>
                    </a:lnTo>
                    <a:lnTo>
                      <a:pt x="1636" y="246"/>
                    </a:lnTo>
                    <a:lnTo>
                      <a:pt x="1648" y="246"/>
                    </a:lnTo>
                    <a:lnTo>
                      <a:pt x="1665" y="246"/>
                    </a:lnTo>
                    <a:lnTo>
                      <a:pt x="1665" y="255"/>
                    </a:lnTo>
                    <a:lnTo>
                      <a:pt x="1665" y="264"/>
                    </a:lnTo>
                    <a:lnTo>
                      <a:pt x="1677" y="263"/>
                    </a:lnTo>
                    <a:lnTo>
                      <a:pt x="1686" y="263"/>
                    </a:lnTo>
                    <a:lnTo>
                      <a:pt x="1689" y="264"/>
                    </a:lnTo>
                    <a:lnTo>
                      <a:pt x="1692" y="266"/>
                    </a:lnTo>
                    <a:lnTo>
                      <a:pt x="1693" y="270"/>
                    </a:lnTo>
                    <a:lnTo>
                      <a:pt x="1694" y="275"/>
                    </a:lnTo>
                    <a:lnTo>
                      <a:pt x="1706" y="275"/>
                    </a:lnTo>
                    <a:lnTo>
                      <a:pt x="1723" y="275"/>
                    </a:lnTo>
                    <a:lnTo>
                      <a:pt x="1723" y="284"/>
                    </a:lnTo>
                    <a:lnTo>
                      <a:pt x="1723" y="293"/>
                    </a:lnTo>
                    <a:lnTo>
                      <a:pt x="1735" y="292"/>
                    </a:lnTo>
                    <a:lnTo>
                      <a:pt x="1744" y="292"/>
                    </a:lnTo>
                    <a:lnTo>
                      <a:pt x="1747" y="293"/>
                    </a:lnTo>
                    <a:lnTo>
                      <a:pt x="1750" y="295"/>
                    </a:lnTo>
                    <a:lnTo>
                      <a:pt x="1752" y="299"/>
                    </a:lnTo>
                    <a:lnTo>
                      <a:pt x="1752" y="304"/>
                    </a:lnTo>
                    <a:lnTo>
                      <a:pt x="1761" y="304"/>
                    </a:lnTo>
                    <a:lnTo>
                      <a:pt x="1770" y="304"/>
                    </a:lnTo>
                    <a:lnTo>
                      <a:pt x="1770" y="314"/>
                    </a:lnTo>
                    <a:lnTo>
                      <a:pt x="1770" y="323"/>
                    </a:lnTo>
                    <a:lnTo>
                      <a:pt x="1783" y="323"/>
                    </a:lnTo>
                    <a:lnTo>
                      <a:pt x="1799" y="323"/>
                    </a:lnTo>
                    <a:lnTo>
                      <a:pt x="1803" y="327"/>
                    </a:lnTo>
                    <a:lnTo>
                      <a:pt x="1811" y="334"/>
                    </a:lnTo>
                    <a:lnTo>
                      <a:pt x="1811" y="343"/>
                    </a:lnTo>
                    <a:lnTo>
                      <a:pt x="1811" y="352"/>
                    </a:lnTo>
                    <a:lnTo>
                      <a:pt x="1816" y="353"/>
                    </a:lnTo>
                    <a:lnTo>
                      <a:pt x="1820" y="356"/>
                    </a:lnTo>
                    <a:lnTo>
                      <a:pt x="1824" y="359"/>
                    </a:lnTo>
                    <a:lnTo>
                      <a:pt x="1829" y="363"/>
                    </a:lnTo>
                    <a:lnTo>
                      <a:pt x="1837" y="363"/>
                    </a:lnTo>
                    <a:lnTo>
                      <a:pt x="1847" y="363"/>
                    </a:lnTo>
                    <a:lnTo>
                      <a:pt x="1857" y="363"/>
                    </a:lnTo>
                    <a:lnTo>
                      <a:pt x="1869" y="363"/>
                    </a:lnTo>
                    <a:lnTo>
                      <a:pt x="1869" y="376"/>
                    </a:lnTo>
                    <a:lnTo>
                      <a:pt x="1869" y="393"/>
                    </a:lnTo>
                    <a:lnTo>
                      <a:pt x="1879" y="393"/>
                    </a:lnTo>
                    <a:lnTo>
                      <a:pt x="1890" y="393"/>
                    </a:lnTo>
                    <a:lnTo>
                      <a:pt x="1903" y="393"/>
                    </a:lnTo>
                    <a:lnTo>
                      <a:pt x="1916" y="393"/>
                    </a:lnTo>
                    <a:lnTo>
                      <a:pt x="1916" y="401"/>
                    </a:lnTo>
                    <a:lnTo>
                      <a:pt x="1916" y="410"/>
                    </a:lnTo>
                    <a:lnTo>
                      <a:pt x="1929" y="410"/>
                    </a:lnTo>
                    <a:lnTo>
                      <a:pt x="1946" y="410"/>
                    </a:lnTo>
                    <a:lnTo>
                      <a:pt x="1949" y="414"/>
                    </a:lnTo>
                    <a:lnTo>
                      <a:pt x="1957" y="422"/>
                    </a:lnTo>
                    <a:lnTo>
                      <a:pt x="1957" y="430"/>
                    </a:lnTo>
                    <a:lnTo>
                      <a:pt x="1957" y="439"/>
                    </a:lnTo>
                    <a:lnTo>
                      <a:pt x="1962" y="440"/>
                    </a:lnTo>
                    <a:lnTo>
                      <a:pt x="1966" y="443"/>
                    </a:lnTo>
                    <a:lnTo>
                      <a:pt x="1970" y="446"/>
                    </a:lnTo>
                    <a:lnTo>
                      <a:pt x="1975" y="451"/>
                    </a:lnTo>
                    <a:lnTo>
                      <a:pt x="1983" y="451"/>
                    </a:lnTo>
                    <a:lnTo>
                      <a:pt x="1993" y="451"/>
                    </a:lnTo>
                    <a:lnTo>
                      <a:pt x="2003" y="451"/>
                    </a:lnTo>
                    <a:lnTo>
                      <a:pt x="2015" y="451"/>
                    </a:lnTo>
                    <a:lnTo>
                      <a:pt x="2015" y="459"/>
                    </a:lnTo>
                    <a:lnTo>
                      <a:pt x="2015" y="468"/>
                    </a:lnTo>
                    <a:lnTo>
                      <a:pt x="2020" y="469"/>
                    </a:lnTo>
                    <a:lnTo>
                      <a:pt x="2024" y="472"/>
                    </a:lnTo>
                    <a:lnTo>
                      <a:pt x="2028" y="475"/>
                    </a:lnTo>
                    <a:lnTo>
                      <a:pt x="2033" y="480"/>
                    </a:lnTo>
                    <a:lnTo>
                      <a:pt x="2045" y="480"/>
                    </a:lnTo>
                    <a:lnTo>
                      <a:pt x="2062" y="480"/>
                    </a:lnTo>
                    <a:lnTo>
                      <a:pt x="2062" y="488"/>
                    </a:lnTo>
                    <a:lnTo>
                      <a:pt x="2062" y="497"/>
                    </a:lnTo>
                    <a:lnTo>
                      <a:pt x="2074" y="496"/>
                    </a:lnTo>
                    <a:lnTo>
                      <a:pt x="2084" y="496"/>
                    </a:lnTo>
                    <a:lnTo>
                      <a:pt x="2087" y="497"/>
                    </a:lnTo>
                    <a:lnTo>
                      <a:pt x="2090" y="500"/>
                    </a:lnTo>
                    <a:lnTo>
                      <a:pt x="2091" y="503"/>
                    </a:lnTo>
                    <a:lnTo>
                      <a:pt x="2092" y="509"/>
                    </a:lnTo>
                    <a:lnTo>
                      <a:pt x="2104" y="509"/>
                    </a:lnTo>
                    <a:lnTo>
                      <a:pt x="2121" y="509"/>
                    </a:lnTo>
                    <a:lnTo>
                      <a:pt x="2122" y="514"/>
                    </a:lnTo>
                    <a:lnTo>
                      <a:pt x="2124" y="521"/>
                    </a:lnTo>
                    <a:lnTo>
                      <a:pt x="2128" y="529"/>
                    </a:lnTo>
                    <a:lnTo>
                      <a:pt x="2132" y="538"/>
                    </a:lnTo>
                    <a:lnTo>
                      <a:pt x="2141" y="538"/>
                    </a:lnTo>
                    <a:lnTo>
                      <a:pt x="2150" y="538"/>
                    </a:lnTo>
                    <a:lnTo>
                      <a:pt x="2150" y="546"/>
                    </a:lnTo>
                    <a:lnTo>
                      <a:pt x="2150" y="555"/>
                    </a:lnTo>
                    <a:lnTo>
                      <a:pt x="2164" y="555"/>
                    </a:lnTo>
                    <a:lnTo>
                      <a:pt x="2177" y="554"/>
                    </a:lnTo>
                    <a:lnTo>
                      <a:pt x="2182" y="555"/>
                    </a:lnTo>
                    <a:lnTo>
                      <a:pt x="2187" y="558"/>
                    </a:lnTo>
                    <a:lnTo>
                      <a:pt x="2188" y="559"/>
                    </a:lnTo>
                    <a:lnTo>
                      <a:pt x="2189" y="561"/>
                    </a:lnTo>
                    <a:lnTo>
                      <a:pt x="2190" y="564"/>
                    </a:lnTo>
                    <a:lnTo>
                      <a:pt x="2190" y="567"/>
                    </a:lnTo>
                    <a:lnTo>
                      <a:pt x="2203" y="567"/>
                    </a:lnTo>
                    <a:lnTo>
                      <a:pt x="2220" y="567"/>
                    </a:lnTo>
                    <a:lnTo>
                      <a:pt x="2220" y="575"/>
                    </a:lnTo>
                    <a:lnTo>
                      <a:pt x="2220" y="584"/>
                    </a:lnTo>
                    <a:lnTo>
                      <a:pt x="2224" y="585"/>
                    </a:lnTo>
                    <a:lnTo>
                      <a:pt x="2229" y="588"/>
                    </a:lnTo>
                    <a:lnTo>
                      <a:pt x="2234" y="592"/>
                    </a:lnTo>
                    <a:lnTo>
                      <a:pt x="2238" y="596"/>
                    </a:lnTo>
                    <a:lnTo>
                      <a:pt x="2250" y="596"/>
                    </a:lnTo>
                    <a:lnTo>
                      <a:pt x="2267" y="596"/>
                    </a:lnTo>
                    <a:lnTo>
                      <a:pt x="2267" y="604"/>
                    </a:lnTo>
                    <a:lnTo>
                      <a:pt x="2267" y="613"/>
                    </a:lnTo>
                    <a:lnTo>
                      <a:pt x="2279" y="613"/>
                    </a:lnTo>
                    <a:lnTo>
                      <a:pt x="2296" y="613"/>
                    </a:lnTo>
                    <a:lnTo>
                      <a:pt x="2300" y="617"/>
                    </a:lnTo>
                    <a:lnTo>
                      <a:pt x="2308" y="625"/>
                    </a:lnTo>
                    <a:lnTo>
                      <a:pt x="2308" y="633"/>
                    </a:lnTo>
                    <a:lnTo>
                      <a:pt x="2308" y="642"/>
                    </a:lnTo>
                    <a:lnTo>
                      <a:pt x="2312" y="643"/>
                    </a:lnTo>
                    <a:lnTo>
                      <a:pt x="2316" y="646"/>
                    </a:lnTo>
                    <a:lnTo>
                      <a:pt x="2321" y="650"/>
                    </a:lnTo>
                    <a:lnTo>
                      <a:pt x="2325" y="654"/>
                    </a:lnTo>
                    <a:lnTo>
                      <a:pt x="2337" y="654"/>
                    </a:lnTo>
                    <a:lnTo>
                      <a:pt x="2354" y="654"/>
                    </a:lnTo>
                    <a:lnTo>
                      <a:pt x="2354" y="663"/>
                    </a:lnTo>
                    <a:lnTo>
                      <a:pt x="2354" y="671"/>
                    </a:lnTo>
                    <a:lnTo>
                      <a:pt x="2366" y="671"/>
                    </a:lnTo>
                    <a:lnTo>
                      <a:pt x="2375" y="671"/>
                    </a:lnTo>
                    <a:lnTo>
                      <a:pt x="2378" y="672"/>
                    </a:lnTo>
                    <a:lnTo>
                      <a:pt x="2382" y="674"/>
                    </a:lnTo>
                    <a:lnTo>
                      <a:pt x="2383" y="678"/>
                    </a:lnTo>
                    <a:lnTo>
                      <a:pt x="2384" y="684"/>
                    </a:lnTo>
                    <a:lnTo>
                      <a:pt x="2396" y="684"/>
                    </a:lnTo>
                    <a:lnTo>
                      <a:pt x="2413" y="684"/>
                    </a:lnTo>
                    <a:lnTo>
                      <a:pt x="2413" y="693"/>
                    </a:lnTo>
                    <a:lnTo>
                      <a:pt x="2413" y="701"/>
                    </a:lnTo>
                    <a:lnTo>
                      <a:pt x="2425" y="701"/>
                    </a:lnTo>
                    <a:lnTo>
                      <a:pt x="2442" y="701"/>
                    </a:lnTo>
                    <a:lnTo>
                      <a:pt x="2446" y="705"/>
                    </a:lnTo>
                    <a:lnTo>
                      <a:pt x="2454" y="713"/>
                    </a:lnTo>
                    <a:lnTo>
                      <a:pt x="2454" y="722"/>
                    </a:lnTo>
                    <a:lnTo>
                      <a:pt x="2454" y="730"/>
                    </a:lnTo>
                    <a:lnTo>
                      <a:pt x="2466" y="730"/>
                    </a:lnTo>
                    <a:lnTo>
                      <a:pt x="2475" y="730"/>
                    </a:lnTo>
                    <a:lnTo>
                      <a:pt x="2478" y="731"/>
                    </a:lnTo>
                    <a:lnTo>
                      <a:pt x="2481" y="733"/>
                    </a:lnTo>
                    <a:lnTo>
                      <a:pt x="2482" y="736"/>
                    </a:lnTo>
                    <a:lnTo>
                      <a:pt x="2483" y="742"/>
                    </a:lnTo>
                    <a:lnTo>
                      <a:pt x="2491" y="742"/>
                    </a:lnTo>
                    <a:lnTo>
                      <a:pt x="2500" y="742"/>
                    </a:lnTo>
                    <a:lnTo>
                      <a:pt x="2509" y="742"/>
                    </a:lnTo>
                    <a:lnTo>
                      <a:pt x="2518" y="742"/>
                    </a:lnTo>
                    <a:lnTo>
                      <a:pt x="2518" y="751"/>
                    </a:lnTo>
                    <a:lnTo>
                      <a:pt x="2518" y="759"/>
                    </a:lnTo>
                    <a:lnTo>
                      <a:pt x="2531" y="759"/>
                    </a:lnTo>
                    <a:lnTo>
                      <a:pt x="2548" y="759"/>
                    </a:lnTo>
                    <a:lnTo>
                      <a:pt x="2551" y="763"/>
                    </a:lnTo>
                    <a:lnTo>
                      <a:pt x="2559" y="771"/>
                    </a:lnTo>
                    <a:lnTo>
                      <a:pt x="2559" y="780"/>
                    </a:lnTo>
                    <a:lnTo>
                      <a:pt x="2559" y="788"/>
                    </a:lnTo>
                    <a:lnTo>
                      <a:pt x="2571" y="788"/>
                    </a:lnTo>
                    <a:lnTo>
                      <a:pt x="2580" y="788"/>
                    </a:lnTo>
                    <a:lnTo>
                      <a:pt x="2584" y="789"/>
                    </a:lnTo>
                    <a:lnTo>
                      <a:pt x="2586" y="791"/>
                    </a:lnTo>
                    <a:lnTo>
                      <a:pt x="2588" y="794"/>
                    </a:lnTo>
                    <a:lnTo>
                      <a:pt x="2588" y="800"/>
                    </a:lnTo>
                    <a:lnTo>
                      <a:pt x="2601" y="800"/>
                    </a:lnTo>
                    <a:lnTo>
                      <a:pt x="2617" y="800"/>
                    </a:lnTo>
                    <a:lnTo>
                      <a:pt x="2617" y="809"/>
                    </a:lnTo>
                    <a:lnTo>
                      <a:pt x="2617" y="817"/>
                    </a:lnTo>
                    <a:lnTo>
                      <a:pt x="2622" y="818"/>
                    </a:lnTo>
                    <a:lnTo>
                      <a:pt x="2626" y="821"/>
                    </a:lnTo>
                    <a:lnTo>
                      <a:pt x="2630" y="825"/>
                    </a:lnTo>
                    <a:lnTo>
                      <a:pt x="2635" y="829"/>
                    </a:lnTo>
                    <a:lnTo>
                      <a:pt x="2644" y="829"/>
                    </a:lnTo>
                    <a:lnTo>
                      <a:pt x="2653" y="829"/>
                    </a:lnTo>
                    <a:lnTo>
                      <a:pt x="2663" y="829"/>
                    </a:lnTo>
                    <a:lnTo>
                      <a:pt x="2675" y="829"/>
                    </a:lnTo>
                    <a:lnTo>
                      <a:pt x="2675" y="838"/>
                    </a:lnTo>
                    <a:lnTo>
                      <a:pt x="2675" y="846"/>
                    </a:lnTo>
                    <a:lnTo>
                      <a:pt x="2682" y="847"/>
                    </a:lnTo>
                    <a:lnTo>
                      <a:pt x="2689" y="850"/>
                    </a:lnTo>
                    <a:lnTo>
                      <a:pt x="2697" y="854"/>
                    </a:lnTo>
                    <a:lnTo>
                      <a:pt x="2705" y="858"/>
                    </a:lnTo>
                    <a:lnTo>
                      <a:pt x="2705" y="867"/>
                    </a:lnTo>
                    <a:lnTo>
                      <a:pt x="2705" y="875"/>
                    </a:lnTo>
                    <a:lnTo>
                      <a:pt x="2717" y="875"/>
                    </a:lnTo>
                    <a:lnTo>
                      <a:pt x="2726" y="875"/>
                    </a:lnTo>
                    <a:lnTo>
                      <a:pt x="2730" y="876"/>
                    </a:lnTo>
                    <a:lnTo>
                      <a:pt x="2732" y="878"/>
                    </a:lnTo>
                    <a:lnTo>
                      <a:pt x="2734" y="882"/>
                    </a:lnTo>
                    <a:lnTo>
                      <a:pt x="2734" y="887"/>
                    </a:lnTo>
                    <a:lnTo>
                      <a:pt x="2747" y="887"/>
                    </a:lnTo>
                    <a:lnTo>
                      <a:pt x="2763" y="887"/>
                    </a:lnTo>
                    <a:lnTo>
                      <a:pt x="2763" y="896"/>
                    </a:lnTo>
                    <a:lnTo>
                      <a:pt x="2763" y="904"/>
                    </a:lnTo>
                    <a:lnTo>
                      <a:pt x="2768" y="906"/>
                    </a:lnTo>
                    <a:lnTo>
                      <a:pt x="2772" y="908"/>
                    </a:lnTo>
                    <a:lnTo>
                      <a:pt x="2776" y="912"/>
                    </a:lnTo>
                    <a:lnTo>
                      <a:pt x="2781" y="916"/>
                    </a:lnTo>
                    <a:lnTo>
                      <a:pt x="2793" y="916"/>
                    </a:lnTo>
                    <a:lnTo>
                      <a:pt x="2810" y="916"/>
                    </a:lnTo>
                    <a:lnTo>
                      <a:pt x="2810" y="925"/>
                    </a:lnTo>
                    <a:lnTo>
                      <a:pt x="2810" y="933"/>
                    </a:lnTo>
                    <a:lnTo>
                      <a:pt x="2822" y="933"/>
                    </a:lnTo>
                    <a:lnTo>
                      <a:pt x="2840" y="933"/>
                    </a:lnTo>
                    <a:lnTo>
                      <a:pt x="2844" y="937"/>
                    </a:lnTo>
                    <a:lnTo>
                      <a:pt x="2852" y="945"/>
                    </a:lnTo>
                    <a:lnTo>
                      <a:pt x="2852" y="954"/>
                    </a:lnTo>
                    <a:lnTo>
                      <a:pt x="2852" y="963"/>
                    </a:lnTo>
                    <a:lnTo>
                      <a:pt x="2863" y="962"/>
                    </a:lnTo>
                    <a:lnTo>
                      <a:pt x="2873" y="962"/>
                    </a:lnTo>
                    <a:lnTo>
                      <a:pt x="2876" y="963"/>
                    </a:lnTo>
                    <a:lnTo>
                      <a:pt x="2878" y="965"/>
                    </a:lnTo>
                    <a:lnTo>
                      <a:pt x="2880" y="969"/>
                    </a:lnTo>
                    <a:lnTo>
                      <a:pt x="2881" y="974"/>
                    </a:lnTo>
                    <a:lnTo>
                      <a:pt x="2890" y="974"/>
                    </a:lnTo>
                    <a:lnTo>
                      <a:pt x="2902" y="974"/>
                    </a:lnTo>
                    <a:lnTo>
                      <a:pt x="2914" y="974"/>
                    </a:lnTo>
                    <a:lnTo>
                      <a:pt x="2927" y="974"/>
                    </a:lnTo>
                    <a:lnTo>
                      <a:pt x="2928" y="979"/>
                    </a:lnTo>
                    <a:lnTo>
                      <a:pt x="2931" y="986"/>
                    </a:lnTo>
                    <a:lnTo>
                      <a:pt x="2934" y="995"/>
                    </a:lnTo>
                    <a:lnTo>
                      <a:pt x="2939" y="1003"/>
                    </a:lnTo>
                    <a:lnTo>
                      <a:pt x="2947" y="1003"/>
                    </a:lnTo>
                    <a:lnTo>
                      <a:pt x="2956" y="1003"/>
                    </a:lnTo>
                    <a:lnTo>
                      <a:pt x="2957" y="1008"/>
                    </a:lnTo>
                    <a:lnTo>
                      <a:pt x="2960" y="1015"/>
                    </a:lnTo>
                    <a:lnTo>
                      <a:pt x="2963" y="1024"/>
                    </a:lnTo>
                    <a:lnTo>
                      <a:pt x="2968" y="1032"/>
                    </a:lnTo>
                    <a:lnTo>
                      <a:pt x="2934" y="1032"/>
                    </a:lnTo>
                    <a:lnTo>
                      <a:pt x="2902" y="1032"/>
                    </a:lnTo>
                    <a:lnTo>
                      <a:pt x="2870" y="1032"/>
                    </a:lnTo>
                    <a:lnTo>
                      <a:pt x="2840" y="1032"/>
                    </a:lnTo>
                    <a:lnTo>
                      <a:pt x="2840" y="1024"/>
                    </a:lnTo>
                    <a:lnTo>
                      <a:pt x="2840" y="1021"/>
                    </a:lnTo>
                    <a:lnTo>
                      <a:pt x="2827" y="1020"/>
                    </a:lnTo>
                    <a:lnTo>
                      <a:pt x="2818" y="1020"/>
                    </a:lnTo>
                    <a:lnTo>
                      <a:pt x="2814" y="1021"/>
                    </a:lnTo>
                    <a:lnTo>
                      <a:pt x="2812" y="1023"/>
                    </a:lnTo>
                    <a:lnTo>
                      <a:pt x="2810" y="1027"/>
                    </a:lnTo>
                    <a:lnTo>
                      <a:pt x="2810" y="1032"/>
                    </a:lnTo>
                    <a:lnTo>
                      <a:pt x="2793" y="1032"/>
                    </a:lnTo>
                    <a:lnTo>
                      <a:pt x="2779" y="1032"/>
                    </a:lnTo>
                    <a:lnTo>
                      <a:pt x="2765" y="1032"/>
                    </a:lnTo>
                    <a:lnTo>
                      <a:pt x="2752" y="10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14" name="Freeform 1454"/>
              <p:cNvSpPr>
                <a:spLocks/>
              </p:cNvSpPr>
              <p:nvPr/>
            </p:nvSpPr>
            <p:spPr bwMode="auto">
              <a:xfrm>
                <a:off x="1125" y="377"/>
                <a:ext cx="31" cy="5"/>
              </a:xfrm>
              <a:custGeom>
                <a:avLst/>
                <a:gdLst/>
                <a:ahLst/>
                <a:cxnLst>
                  <a:cxn ang="0">
                    <a:pos x="204" y="186"/>
                  </a:cxn>
                  <a:cxn ang="0">
                    <a:pos x="181" y="186"/>
                  </a:cxn>
                  <a:cxn ang="0">
                    <a:pos x="175" y="175"/>
                  </a:cxn>
                  <a:cxn ang="0">
                    <a:pos x="153" y="166"/>
                  </a:cxn>
                  <a:cxn ang="0">
                    <a:pos x="146" y="146"/>
                  </a:cxn>
                  <a:cxn ang="0">
                    <a:pos x="123" y="137"/>
                  </a:cxn>
                  <a:cxn ang="0">
                    <a:pos x="116" y="116"/>
                  </a:cxn>
                  <a:cxn ang="0">
                    <a:pos x="94" y="108"/>
                  </a:cxn>
                  <a:cxn ang="0">
                    <a:pos x="87" y="87"/>
                  </a:cxn>
                  <a:cxn ang="0">
                    <a:pos x="69" y="79"/>
                  </a:cxn>
                  <a:cxn ang="0">
                    <a:pos x="40" y="70"/>
                  </a:cxn>
                  <a:cxn ang="0">
                    <a:pos x="29" y="50"/>
                  </a:cxn>
                  <a:cxn ang="0">
                    <a:pos x="12" y="33"/>
                  </a:cxn>
                  <a:cxn ang="0">
                    <a:pos x="1" y="21"/>
                  </a:cxn>
                  <a:cxn ang="0">
                    <a:pos x="11" y="0"/>
                  </a:cxn>
                  <a:cxn ang="0">
                    <a:pos x="199" y="0"/>
                  </a:cxn>
                  <a:cxn ang="0">
                    <a:pos x="388" y="0"/>
                  </a:cxn>
                  <a:cxn ang="0">
                    <a:pos x="577" y="0"/>
                  </a:cxn>
                  <a:cxn ang="0">
                    <a:pos x="768" y="0"/>
                  </a:cxn>
                  <a:cxn ang="0">
                    <a:pos x="958" y="0"/>
                  </a:cxn>
                  <a:cxn ang="0">
                    <a:pos x="1033" y="12"/>
                  </a:cxn>
                  <a:cxn ang="0">
                    <a:pos x="1040" y="30"/>
                  </a:cxn>
                  <a:cxn ang="0">
                    <a:pos x="1063" y="41"/>
                  </a:cxn>
                  <a:cxn ang="0">
                    <a:pos x="1069" y="59"/>
                  </a:cxn>
                  <a:cxn ang="0">
                    <a:pos x="1092" y="70"/>
                  </a:cxn>
                  <a:cxn ang="0">
                    <a:pos x="1098" y="89"/>
                  </a:cxn>
                  <a:cxn ang="0">
                    <a:pos x="1121" y="99"/>
                  </a:cxn>
                  <a:cxn ang="0">
                    <a:pos x="1127" y="117"/>
                  </a:cxn>
                  <a:cxn ang="0">
                    <a:pos x="1150" y="128"/>
                  </a:cxn>
                  <a:cxn ang="0">
                    <a:pos x="1156" y="147"/>
                  </a:cxn>
                  <a:cxn ang="0">
                    <a:pos x="1179" y="157"/>
                  </a:cxn>
                  <a:cxn ang="0">
                    <a:pos x="1188" y="175"/>
                  </a:cxn>
                  <a:cxn ang="0">
                    <a:pos x="1198" y="204"/>
                  </a:cxn>
                  <a:cxn ang="0">
                    <a:pos x="1101" y="204"/>
                  </a:cxn>
                  <a:cxn ang="0">
                    <a:pos x="1007" y="204"/>
                  </a:cxn>
                  <a:cxn ang="0">
                    <a:pos x="942" y="199"/>
                  </a:cxn>
                  <a:cxn ang="0">
                    <a:pos x="935" y="186"/>
                  </a:cxn>
                  <a:cxn ang="0">
                    <a:pos x="900" y="204"/>
                  </a:cxn>
                  <a:cxn ang="0">
                    <a:pos x="794" y="204"/>
                  </a:cxn>
                  <a:cxn ang="0">
                    <a:pos x="689" y="204"/>
                  </a:cxn>
                  <a:cxn ang="0">
                    <a:pos x="654" y="186"/>
                  </a:cxn>
                  <a:cxn ang="0">
                    <a:pos x="543" y="186"/>
                  </a:cxn>
                  <a:cxn ang="0">
                    <a:pos x="508" y="204"/>
                  </a:cxn>
                  <a:cxn ang="0">
                    <a:pos x="396" y="204"/>
                  </a:cxn>
                  <a:cxn ang="0">
                    <a:pos x="362" y="186"/>
                  </a:cxn>
                  <a:cxn ang="0">
                    <a:pos x="328" y="191"/>
                  </a:cxn>
                  <a:cxn ang="0">
                    <a:pos x="321" y="204"/>
                  </a:cxn>
                  <a:cxn ang="0">
                    <a:pos x="304" y="186"/>
                  </a:cxn>
                  <a:cxn ang="0">
                    <a:pos x="292" y="204"/>
                  </a:cxn>
                  <a:cxn ang="0">
                    <a:pos x="226" y="204"/>
                  </a:cxn>
                </a:cxnLst>
                <a:rect l="0" t="0" r="r" b="b"/>
                <a:pathLst>
                  <a:path w="1198" h="204">
                    <a:moveTo>
                      <a:pt x="204" y="204"/>
                    </a:moveTo>
                    <a:lnTo>
                      <a:pt x="204" y="195"/>
                    </a:lnTo>
                    <a:lnTo>
                      <a:pt x="204" y="186"/>
                    </a:lnTo>
                    <a:lnTo>
                      <a:pt x="194" y="187"/>
                    </a:lnTo>
                    <a:lnTo>
                      <a:pt x="185" y="187"/>
                    </a:lnTo>
                    <a:lnTo>
                      <a:pt x="181" y="186"/>
                    </a:lnTo>
                    <a:lnTo>
                      <a:pt x="178" y="184"/>
                    </a:lnTo>
                    <a:lnTo>
                      <a:pt x="176" y="180"/>
                    </a:lnTo>
                    <a:lnTo>
                      <a:pt x="175" y="175"/>
                    </a:lnTo>
                    <a:lnTo>
                      <a:pt x="166" y="175"/>
                    </a:lnTo>
                    <a:lnTo>
                      <a:pt x="157" y="175"/>
                    </a:lnTo>
                    <a:lnTo>
                      <a:pt x="153" y="166"/>
                    </a:lnTo>
                    <a:lnTo>
                      <a:pt x="149" y="158"/>
                    </a:lnTo>
                    <a:lnTo>
                      <a:pt x="147" y="151"/>
                    </a:lnTo>
                    <a:lnTo>
                      <a:pt x="146" y="146"/>
                    </a:lnTo>
                    <a:lnTo>
                      <a:pt x="137" y="146"/>
                    </a:lnTo>
                    <a:lnTo>
                      <a:pt x="127" y="146"/>
                    </a:lnTo>
                    <a:lnTo>
                      <a:pt x="123" y="137"/>
                    </a:lnTo>
                    <a:lnTo>
                      <a:pt x="119" y="129"/>
                    </a:lnTo>
                    <a:lnTo>
                      <a:pt x="117" y="122"/>
                    </a:lnTo>
                    <a:lnTo>
                      <a:pt x="116" y="116"/>
                    </a:lnTo>
                    <a:lnTo>
                      <a:pt x="107" y="116"/>
                    </a:lnTo>
                    <a:lnTo>
                      <a:pt x="98" y="116"/>
                    </a:lnTo>
                    <a:lnTo>
                      <a:pt x="94" y="108"/>
                    </a:lnTo>
                    <a:lnTo>
                      <a:pt x="90" y="100"/>
                    </a:lnTo>
                    <a:lnTo>
                      <a:pt x="88" y="93"/>
                    </a:lnTo>
                    <a:lnTo>
                      <a:pt x="87" y="87"/>
                    </a:lnTo>
                    <a:lnTo>
                      <a:pt x="78" y="87"/>
                    </a:lnTo>
                    <a:lnTo>
                      <a:pt x="69" y="87"/>
                    </a:lnTo>
                    <a:lnTo>
                      <a:pt x="69" y="79"/>
                    </a:lnTo>
                    <a:lnTo>
                      <a:pt x="69" y="70"/>
                    </a:lnTo>
                    <a:lnTo>
                      <a:pt x="53" y="70"/>
                    </a:lnTo>
                    <a:lnTo>
                      <a:pt x="40" y="70"/>
                    </a:lnTo>
                    <a:lnTo>
                      <a:pt x="32" y="62"/>
                    </a:lnTo>
                    <a:lnTo>
                      <a:pt x="29" y="58"/>
                    </a:lnTo>
                    <a:lnTo>
                      <a:pt x="29" y="50"/>
                    </a:lnTo>
                    <a:lnTo>
                      <a:pt x="29" y="41"/>
                    </a:lnTo>
                    <a:lnTo>
                      <a:pt x="20" y="37"/>
                    </a:lnTo>
                    <a:lnTo>
                      <a:pt x="12" y="33"/>
                    </a:lnTo>
                    <a:lnTo>
                      <a:pt x="5" y="30"/>
                    </a:lnTo>
                    <a:lnTo>
                      <a:pt x="0" y="29"/>
                    </a:lnTo>
                    <a:lnTo>
                      <a:pt x="1" y="21"/>
                    </a:lnTo>
                    <a:lnTo>
                      <a:pt x="3" y="13"/>
                    </a:lnTo>
                    <a:lnTo>
                      <a:pt x="7" y="6"/>
                    </a:lnTo>
                    <a:lnTo>
                      <a:pt x="11" y="0"/>
                    </a:lnTo>
                    <a:lnTo>
                      <a:pt x="73" y="0"/>
                    </a:lnTo>
                    <a:lnTo>
                      <a:pt x="137" y="0"/>
                    </a:lnTo>
                    <a:lnTo>
                      <a:pt x="199" y="0"/>
                    </a:lnTo>
                    <a:lnTo>
                      <a:pt x="261" y="0"/>
                    </a:lnTo>
                    <a:lnTo>
                      <a:pt x="325" y="0"/>
                    </a:lnTo>
                    <a:lnTo>
                      <a:pt x="388" y="0"/>
                    </a:lnTo>
                    <a:lnTo>
                      <a:pt x="451" y="0"/>
                    </a:lnTo>
                    <a:lnTo>
                      <a:pt x="514" y="0"/>
                    </a:lnTo>
                    <a:lnTo>
                      <a:pt x="577" y="0"/>
                    </a:lnTo>
                    <a:lnTo>
                      <a:pt x="641" y="0"/>
                    </a:lnTo>
                    <a:lnTo>
                      <a:pt x="704" y="0"/>
                    </a:lnTo>
                    <a:lnTo>
                      <a:pt x="768" y="0"/>
                    </a:lnTo>
                    <a:lnTo>
                      <a:pt x="831" y="0"/>
                    </a:lnTo>
                    <a:lnTo>
                      <a:pt x="895" y="0"/>
                    </a:lnTo>
                    <a:lnTo>
                      <a:pt x="958" y="0"/>
                    </a:lnTo>
                    <a:lnTo>
                      <a:pt x="1022" y="0"/>
                    </a:lnTo>
                    <a:lnTo>
                      <a:pt x="1025" y="4"/>
                    </a:lnTo>
                    <a:lnTo>
                      <a:pt x="1033" y="12"/>
                    </a:lnTo>
                    <a:lnTo>
                      <a:pt x="1033" y="21"/>
                    </a:lnTo>
                    <a:lnTo>
                      <a:pt x="1033" y="29"/>
                    </a:lnTo>
                    <a:lnTo>
                      <a:pt x="1040" y="30"/>
                    </a:lnTo>
                    <a:lnTo>
                      <a:pt x="1047" y="33"/>
                    </a:lnTo>
                    <a:lnTo>
                      <a:pt x="1055" y="37"/>
                    </a:lnTo>
                    <a:lnTo>
                      <a:pt x="1063" y="41"/>
                    </a:lnTo>
                    <a:lnTo>
                      <a:pt x="1063" y="50"/>
                    </a:lnTo>
                    <a:lnTo>
                      <a:pt x="1063" y="58"/>
                    </a:lnTo>
                    <a:lnTo>
                      <a:pt x="1069" y="59"/>
                    </a:lnTo>
                    <a:lnTo>
                      <a:pt x="1076" y="62"/>
                    </a:lnTo>
                    <a:lnTo>
                      <a:pt x="1084" y="66"/>
                    </a:lnTo>
                    <a:lnTo>
                      <a:pt x="1092" y="70"/>
                    </a:lnTo>
                    <a:lnTo>
                      <a:pt x="1092" y="79"/>
                    </a:lnTo>
                    <a:lnTo>
                      <a:pt x="1092" y="87"/>
                    </a:lnTo>
                    <a:lnTo>
                      <a:pt x="1098" y="89"/>
                    </a:lnTo>
                    <a:lnTo>
                      <a:pt x="1105" y="91"/>
                    </a:lnTo>
                    <a:lnTo>
                      <a:pt x="1113" y="95"/>
                    </a:lnTo>
                    <a:lnTo>
                      <a:pt x="1121" y="99"/>
                    </a:lnTo>
                    <a:lnTo>
                      <a:pt x="1121" y="108"/>
                    </a:lnTo>
                    <a:lnTo>
                      <a:pt x="1121" y="116"/>
                    </a:lnTo>
                    <a:lnTo>
                      <a:pt x="1127" y="117"/>
                    </a:lnTo>
                    <a:lnTo>
                      <a:pt x="1134" y="120"/>
                    </a:lnTo>
                    <a:lnTo>
                      <a:pt x="1142" y="124"/>
                    </a:lnTo>
                    <a:lnTo>
                      <a:pt x="1150" y="128"/>
                    </a:lnTo>
                    <a:lnTo>
                      <a:pt x="1150" y="137"/>
                    </a:lnTo>
                    <a:lnTo>
                      <a:pt x="1150" y="146"/>
                    </a:lnTo>
                    <a:lnTo>
                      <a:pt x="1156" y="147"/>
                    </a:lnTo>
                    <a:lnTo>
                      <a:pt x="1163" y="149"/>
                    </a:lnTo>
                    <a:lnTo>
                      <a:pt x="1171" y="153"/>
                    </a:lnTo>
                    <a:lnTo>
                      <a:pt x="1179" y="157"/>
                    </a:lnTo>
                    <a:lnTo>
                      <a:pt x="1179" y="166"/>
                    </a:lnTo>
                    <a:lnTo>
                      <a:pt x="1179" y="175"/>
                    </a:lnTo>
                    <a:lnTo>
                      <a:pt x="1188" y="175"/>
                    </a:lnTo>
                    <a:lnTo>
                      <a:pt x="1198" y="175"/>
                    </a:lnTo>
                    <a:lnTo>
                      <a:pt x="1198" y="187"/>
                    </a:lnTo>
                    <a:lnTo>
                      <a:pt x="1198" y="204"/>
                    </a:lnTo>
                    <a:lnTo>
                      <a:pt x="1164" y="204"/>
                    </a:lnTo>
                    <a:lnTo>
                      <a:pt x="1132" y="204"/>
                    </a:lnTo>
                    <a:lnTo>
                      <a:pt x="1101" y="204"/>
                    </a:lnTo>
                    <a:lnTo>
                      <a:pt x="1070" y="204"/>
                    </a:lnTo>
                    <a:lnTo>
                      <a:pt x="1039" y="204"/>
                    </a:lnTo>
                    <a:lnTo>
                      <a:pt x="1007" y="204"/>
                    </a:lnTo>
                    <a:lnTo>
                      <a:pt x="977" y="204"/>
                    </a:lnTo>
                    <a:lnTo>
                      <a:pt x="946" y="204"/>
                    </a:lnTo>
                    <a:lnTo>
                      <a:pt x="942" y="199"/>
                    </a:lnTo>
                    <a:lnTo>
                      <a:pt x="938" y="195"/>
                    </a:lnTo>
                    <a:lnTo>
                      <a:pt x="935" y="191"/>
                    </a:lnTo>
                    <a:lnTo>
                      <a:pt x="935" y="186"/>
                    </a:lnTo>
                    <a:lnTo>
                      <a:pt x="935" y="195"/>
                    </a:lnTo>
                    <a:lnTo>
                      <a:pt x="935" y="204"/>
                    </a:lnTo>
                    <a:lnTo>
                      <a:pt x="900" y="204"/>
                    </a:lnTo>
                    <a:lnTo>
                      <a:pt x="864" y="204"/>
                    </a:lnTo>
                    <a:lnTo>
                      <a:pt x="829" y="204"/>
                    </a:lnTo>
                    <a:lnTo>
                      <a:pt x="794" y="204"/>
                    </a:lnTo>
                    <a:lnTo>
                      <a:pt x="759" y="204"/>
                    </a:lnTo>
                    <a:lnTo>
                      <a:pt x="724" y="204"/>
                    </a:lnTo>
                    <a:lnTo>
                      <a:pt x="689" y="204"/>
                    </a:lnTo>
                    <a:lnTo>
                      <a:pt x="654" y="204"/>
                    </a:lnTo>
                    <a:lnTo>
                      <a:pt x="654" y="195"/>
                    </a:lnTo>
                    <a:lnTo>
                      <a:pt x="654" y="186"/>
                    </a:lnTo>
                    <a:lnTo>
                      <a:pt x="616" y="186"/>
                    </a:lnTo>
                    <a:lnTo>
                      <a:pt x="578" y="186"/>
                    </a:lnTo>
                    <a:lnTo>
                      <a:pt x="543" y="186"/>
                    </a:lnTo>
                    <a:lnTo>
                      <a:pt x="508" y="186"/>
                    </a:lnTo>
                    <a:lnTo>
                      <a:pt x="508" y="195"/>
                    </a:lnTo>
                    <a:lnTo>
                      <a:pt x="508" y="204"/>
                    </a:lnTo>
                    <a:lnTo>
                      <a:pt x="470" y="204"/>
                    </a:lnTo>
                    <a:lnTo>
                      <a:pt x="432" y="204"/>
                    </a:lnTo>
                    <a:lnTo>
                      <a:pt x="396" y="204"/>
                    </a:lnTo>
                    <a:lnTo>
                      <a:pt x="362" y="204"/>
                    </a:lnTo>
                    <a:lnTo>
                      <a:pt x="362" y="195"/>
                    </a:lnTo>
                    <a:lnTo>
                      <a:pt x="362" y="186"/>
                    </a:lnTo>
                    <a:lnTo>
                      <a:pt x="345" y="186"/>
                    </a:lnTo>
                    <a:lnTo>
                      <a:pt x="333" y="186"/>
                    </a:lnTo>
                    <a:lnTo>
                      <a:pt x="328" y="191"/>
                    </a:lnTo>
                    <a:lnTo>
                      <a:pt x="325" y="195"/>
                    </a:lnTo>
                    <a:lnTo>
                      <a:pt x="322" y="199"/>
                    </a:lnTo>
                    <a:lnTo>
                      <a:pt x="321" y="204"/>
                    </a:lnTo>
                    <a:lnTo>
                      <a:pt x="321" y="195"/>
                    </a:lnTo>
                    <a:lnTo>
                      <a:pt x="321" y="186"/>
                    </a:lnTo>
                    <a:lnTo>
                      <a:pt x="304" y="186"/>
                    </a:lnTo>
                    <a:lnTo>
                      <a:pt x="292" y="186"/>
                    </a:lnTo>
                    <a:lnTo>
                      <a:pt x="292" y="195"/>
                    </a:lnTo>
                    <a:lnTo>
                      <a:pt x="292" y="204"/>
                    </a:lnTo>
                    <a:lnTo>
                      <a:pt x="269" y="204"/>
                    </a:lnTo>
                    <a:lnTo>
                      <a:pt x="247" y="204"/>
                    </a:lnTo>
                    <a:lnTo>
                      <a:pt x="226" y="204"/>
                    </a:lnTo>
                    <a:lnTo>
                      <a:pt x="204" y="2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15" name="Freeform 1455"/>
              <p:cNvSpPr>
                <a:spLocks/>
              </p:cNvSpPr>
              <p:nvPr/>
            </p:nvSpPr>
            <p:spPr bwMode="auto">
              <a:xfrm>
                <a:off x="1169" y="356"/>
                <a:ext cx="88" cy="26"/>
              </a:xfrm>
              <a:custGeom>
                <a:avLst/>
                <a:gdLst/>
                <a:ahLst/>
                <a:cxnLst>
                  <a:cxn ang="0">
                    <a:pos x="75" y="1040"/>
                  </a:cxn>
                  <a:cxn ang="0">
                    <a:pos x="172" y="978"/>
                  </a:cxn>
                  <a:cxn ang="0">
                    <a:pos x="292" y="912"/>
                  </a:cxn>
                  <a:cxn ang="0">
                    <a:pos x="398" y="854"/>
                  </a:cxn>
                  <a:cxn ang="0">
                    <a:pos x="521" y="781"/>
                  </a:cxn>
                  <a:cxn ang="0">
                    <a:pos x="643" y="716"/>
                  </a:cxn>
                  <a:cxn ang="0">
                    <a:pos x="760" y="649"/>
                  </a:cxn>
                  <a:cxn ang="0">
                    <a:pos x="865" y="591"/>
                  </a:cxn>
                  <a:cxn ang="0">
                    <a:pos x="986" y="524"/>
                  </a:cxn>
                  <a:cxn ang="0">
                    <a:pos x="1100" y="466"/>
                  </a:cxn>
                  <a:cxn ang="0">
                    <a:pos x="1187" y="417"/>
                  </a:cxn>
                  <a:cxn ang="0">
                    <a:pos x="1305" y="349"/>
                  </a:cxn>
                  <a:cxn ang="0">
                    <a:pos x="1398" y="285"/>
                  </a:cxn>
                  <a:cxn ang="0">
                    <a:pos x="1520" y="222"/>
                  </a:cxn>
                  <a:cxn ang="0">
                    <a:pos x="1637" y="164"/>
                  </a:cxn>
                  <a:cxn ang="0">
                    <a:pos x="1766" y="77"/>
                  </a:cxn>
                  <a:cxn ang="0">
                    <a:pos x="1919" y="30"/>
                  </a:cxn>
                  <a:cxn ang="0">
                    <a:pos x="2083" y="0"/>
                  </a:cxn>
                  <a:cxn ang="0">
                    <a:pos x="2179" y="9"/>
                  </a:cxn>
                  <a:cxn ang="0">
                    <a:pos x="2442" y="56"/>
                  </a:cxn>
                  <a:cxn ang="0">
                    <a:pos x="2586" y="110"/>
                  </a:cxn>
                  <a:cxn ang="0">
                    <a:pos x="2688" y="172"/>
                  </a:cxn>
                  <a:cxn ang="0">
                    <a:pos x="2796" y="258"/>
                  </a:cxn>
                  <a:cxn ang="0">
                    <a:pos x="2888" y="370"/>
                  </a:cxn>
                  <a:cxn ang="0">
                    <a:pos x="2951" y="467"/>
                  </a:cxn>
                  <a:cxn ang="0">
                    <a:pos x="3018" y="600"/>
                  </a:cxn>
                  <a:cxn ang="0">
                    <a:pos x="3058" y="782"/>
                  </a:cxn>
                  <a:cxn ang="0">
                    <a:pos x="3268" y="907"/>
                  </a:cxn>
                  <a:cxn ang="0">
                    <a:pos x="3465" y="1020"/>
                  </a:cxn>
                  <a:cxn ang="0">
                    <a:pos x="3372" y="1048"/>
                  </a:cxn>
                  <a:cxn ang="0">
                    <a:pos x="3161" y="1036"/>
                  </a:cxn>
                  <a:cxn ang="0">
                    <a:pos x="3068" y="1042"/>
                  </a:cxn>
                  <a:cxn ang="0">
                    <a:pos x="2892" y="1028"/>
                  </a:cxn>
                  <a:cxn ang="0">
                    <a:pos x="3173" y="999"/>
                  </a:cxn>
                  <a:cxn ang="0">
                    <a:pos x="2881" y="941"/>
                  </a:cxn>
                  <a:cxn ang="0">
                    <a:pos x="2852" y="796"/>
                  </a:cxn>
                  <a:cxn ang="0">
                    <a:pos x="2823" y="674"/>
                  </a:cxn>
                  <a:cxn ang="0">
                    <a:pos x="2793" y="551"/>
                  </a:cxn>
                  <a:cxn ang="0">
                    <a:pos x="2717" y="432"/>
                  </a:cxn>
                  <a:cxn ang="0">
                    <a:pos x="2647" y="343"/>
                  </a:cxn>
                  <a:cxn ang="0">
                    <a:pos x="2577" y="263"/>
                  </a:cxn>
                  <a:cxn ang="0">
                    <a:pos x="2474" y="205"/>
                  </a:cxn>
                  <a:cxn ang="0">
                    <a:pos x="2367" y="168"/>
                  </a:cxn>
                  <a:cxn ang="0">
                    <a:pos x="2399" y="163"/>
                  </a:cxn>
                  <a:cxn ang="0">
                    <a:pos x="2396" y="138"/>
                  </a:cxn>
                  <a:cxn ang="0">
                    <a:pos x="2209" y="109"/>
                  </a:cxn>
                  <a:cxn ang="0">
                    <a:pos x="2033" y="109"/>
                  </a:cxn>
                  <a:cxn ang="0">
                    <a:pos x="1919" y="139"/>
                  </a:cxn>
                  <a:cxn ang="0">
                    <a:pos x="1800" y="192"/>
                  </a:cxn>
                  <a:cxn ang="0">
                    <a:pos x="1683" y="257"/>
                  </a:cxn>
                  <a:cxn ang="0">
                    <a:pos x="1566" y="315"/>
                  </a:cxn>
                  <a:cxn ang="0">
                    <a:pos x="1462" y="373"/>
                  </a:cxn>
                  <a:cxn ang="0">
                    <a:pos x="1333" y="446"/>
                  </a:cxn>
                  <a:cxn ang="0">
                    <a:pos x="1200" y="511"/>
                  </a:cxn>
                  <a:cxn ang="0">
                    <a:pos x="1110" y="562"/>
                  </a:cxn>
                  <a:cxn ang="0">
                    <a:pos x="988" y="617"/>
                  </a:cxn>
                  <a:cxn ang="0">
                    <a:pos x="881" y="695"/>
                  </a:cxn>
                  <a:cxn ang="0">
                    <a:pos x="760" y="752"/>
                  </a:cxn>
                  <a:cxn ang="0">
                    <a:pos x="619" y="833"/>
                  </a:cxn>
                  <a:cxn ang="0">
                    <a:pos x="512" y="891"/>
                  </a:cxn>
                  <a:cxn ang="0">
                    <a:pos x="392" y="949"/>
                  </a:cxn>
                  <a:cxn ang="0">
                    <a:pos x="264" y="1014"/>
                  </a:cxn>
                  <a:cxn ang="0">
                    <a:pos x="134" y="1086"/>
                  </a:cxn>
                </a:cxnLst>
                <a:rect l="0" t="0" r="r" b="b"/>
                <a:pathLst>
                  <a:path w="3465" h="1095">
                    <a:moveTo>
                      <a:pt x="117" y="1095"/>
                    </a:moveTo>
                    <a:lnTo>
                      <a:pt x="117" y="1086"/>
                    </a:lnTo>
                    <a:lnTo>
                      <a:pt x="117" y="1077"/>
                    </a:lnTo>
                    <a:lnTo>
                      <a:pt x="85" y="1077"/>
                    </a:lnTo>
                    <a:lnTo>
                      <a:pt x="56" y="1077"/>
                    </a:lnTo>
                    <a:lnTo>
                      <a:pt x="27" y="1077"/>
                    </a:lnTo>
                    <a:lnTo>
                      <a:pt x="0" y="1077"/>
                    </a:lnTo>
                    <a:lnTo>
                      <a:pt x="0" y="1069"/>
                    </a:lnTo>
                    <a:lnTo>
                      <a:pt x="0" y="1066"/>
                    </a:lnTo>
                    <a:lnTo>
                      <a:pt x="12" y="1066"/>
                    </a:lnTo>
                    <a:lnTo>
                      <a:pt x="29" y="1066"/>
                    </a:lnTo>
                    <a:lnTo>
                      <a:pt x="29" y="1057"/>
                    </a:lnTo>
                    <a:lnTo>
                      <a:pt x="29" y="1048"/>
                    </a:lnTo>
                    <a:lnTo>
                      <a:pt x="43" y="1049"/>
                    </a:lnTo>
                    <a:lnTo>
                      <a:pt x="59" y="1049"/>
                    </a:lnTo>
                    <a:lnTo>
                      <a:pt x="65" y="1048"/>
                    </a:lnTo>
                    <a:lnTo>
                      <a:pt x="70" y="1046"/>
                    </a:lnTo>
                    <a:lnTo>
                      <a:pt x="72" y="1044"/>
                    </a:lnTo>
                    <a:lnTo>
                      <a:pt x="74" y="1042"/>
                    </a:lnTo>
                    <a:lnTo>
                      <a:pt x="75" y="1040"/>
                    </a:lnTo>
                    <a:lnTo>
                      <a:pt x="75" y="1037"/>
                    </a:lnTo>
                    <a:lnTo>
                      <a:pt x="89" y="1037"/>
                    </a:lnTo>
                    <a:lnTo>
                      <a:pt x="105" y="1037"/>
                    </a:lnTo>
                    <a:lnTo>
                      <a:pt x="106" y="1028"/>
                    </a:lnTo>
                    <a:lnTo>
                      <a:pt x="109" y="1020"/>
                    </a:lnTo>
                    <a:lnTo>
                      <a:pt x="113" y="1013"/>
                    </a:lnTo>
                    <a:lnTo>
                      <a:pt x="117" y="1007"/>
                    </a:lnTo>
                    <a:lnTo>
                      <a:pt x="126" y="1007"/>
                    </a:lnTo>
                    <a:lnTo>
                      <a:pt x="134" y="1007"/>
                    </a:lnTo>
                    <a:lnTo>
                      <a:pt x="135" y="1003"/>
                    </a:lnTo>
                    <a:lnTo>
                      <a:pt x="138" y="999"/>
                    </a:lnTo>
                    <a:lnTo>
                      <a:pt x="142" y="994"/>
                    </a:lnTo>
                    <a:lnTo>
                      <a:pt x="146" y="990"/>
                    </a:lnTo>
                    <a:lnTo>
                      <a:pt x="146" y="999"/>
                    </a:lnTo>
                    <a:lnTo>
                      <a:pt x="146" y="1007"/>
                    </a:lnTo>
                    <a:lnTo>
                      <a:pt x="155" y="1007"/>
                    </a:lnTo>
                    <a:lnTo>
                      <a:pt x="163" y="1007"/>
                    </a:lnTo>
                    <a:lnTo>
                      <a:pt x="163" y="991"/>
                    </a:lnTo>
                    <a:lnTo>
                      <a:pt x="163" y="978"/>
                    </a:lnTo>
                    <a:lnTo>
                      <a:pt x="172" y="978"/>
                    </a:lnTo>
                    <a:lnTo>
                      <a:pt x="181" y="978"/>
                    </a:lnTo>
                    <a:lnTo>
                      <a:pt x="192" y="978"/>
                    </a:lnTo>
                    <a:lnTo>
                      <a:pt x="204" y="978"/>
                    </a:lnTo>
                    <a:lnTo>
                      <a:pt x="204" y="970"/>
                    </a:lnTo>
                    <a:lnTo>
                      <a:pt x="204" y="961"/>
                    </a:lnTo>
                    <a:lnTo>
                      <a:pt x="209" y="957"/>
                    </a:lnTo>
                    <a:lnTo>
                      <a:pt x="216" y="953"/>
                    </a:lnTo>
                    <a:lnTo>
                      <a:pt x="224" y="950"/>
                    </a:lnTo>
                    <a:lnTo>
                      <a:pt x="233" y="949"/>
                    </a:lnTo>
                    <a:lnTo>
                      <a:pt x="233" y="941"/>
                    </a:lnTo>
                    <a:lnTo>
                      <a:pt x="233" y="932"/>
                    </a:lnTo>
                    <a:lnTo>
                      <a:pt x="243" y="933"/>
                    </a:lnTo>
                    <a:lnTo>
                      <a:pt x="253" y="933"/>
                    </a:lnTo>
                    <a:lnTo>
                      <a:pt x="257" y="932"/>
                    </a:lnTo>
                    <a:lnTo>
                      <a:pt x="260" y="930"/>
                    </a:lnTo>
                    <a:lnTo>
                      <a:pt x="262" y="926"/>
                    </a:lnTo>
                    <a:lnTo>
                      <a:pt x="263" y="920"/>
                    </a:lnTo>
                    <a:lnTo>
                      <a:pt x="275" y="920"/>
                    </a:lnTo>
                    <a:lnTo>
                      <a:pt x="292" y="920"/>
                    </a:lnTo>
                    <a:lnTo>
                      <a:pt x="292" y="912"/>
                    </a:lnTo>
                    <a:lnTo>
                      <a:pt x="292" y="903"/>
                    </a:lnTo>
                    <a:lnTo>
                      <a:pt x="301" y="904"/>
                    </a:lnTo>
                    <a:lnTo>
                      <a:pt x="311" y="904"/>
                    </a:lnTo>
                    <a:lnTo>
                      <a:pt x="315" y="903"/>
                    </a:lnTo>
                    <a:lnTo>
                      <a:pt x="318" y="901"/>
                    </a:lnTo>
                    <a:lnTo>
                      <a:pt x="320" y="897"/>
                    </a:lnTo>
                    <a:lnTo>
                      <a:pt x="321" y="891"/>
                    </a:lnTo>
                    <a:lnTo>
                      <a:pt x="333" y="891"/>
                    </a:lnTo>
                    <a:lnTo>
                      <a:pt x="350" y="891"/>
                    </a:lnTo>
                    <a:lnTo>
                      <a:pt x="350" y="883"/>
                    </a:lnTo>
                    <a:lnTo>
                      <a:pt x="350" y="874"/>
                    </a:lnTo>
                    <a:lnTo>
                      <a:pt x="360" y="875"/>
                    </a:lnTo>
                    <a:lnTo>
                      <a:pt x="369" y="875"/>
                    </a:lnTo>
                    <a:lnTo>
                      <a:pt x="373" y="874"/>
                    </a:lnTo>
                    <a:lnTo>
                      <a:pt x="376" y="872"/>
                    </a:lnTo>
                    <a:lnTo>
                      <a:pt x="378" y="868"/>
                    </a:lnTo>
                    <a:lnTo>
                      <a:pt x="379" y="862"/>
                    </a:lnTo>
                    <a:lnTo>
                      <a:pt x="388" y="862"/>
                    </a:lnTo>
                    <a:lnTo>
                      <a:pt x="398" y="862"/>
                    </a:lnTo>
                    <a:lnTo>
                      <a:pt x="398" y="854"/>
                    </a:lnTo>
                    <a:lnTo>
                      <a:pt x="398" y="845"/>
                    </a:lnTo>
                    <a:lnTo>
                      <a:pt x="407" y="846"/>
                    </a:lnTo>
                    <a:lnTo>
                      <a:pt x="416" y="846"/>
                    </a:lnTo>
                    <a:lnTo>
                      <a:pt x="420" y="845"/>
                    </a:lnTo>
                    <a:lnTo>
                      <a:pt x="424" y="842"/>
                    </a:lnTo>
                    <a:lnTo>
                      <a:pt x="426" y="839"/>
                    </a:lnTo>
                    <a:lnTo>
                      <a:pt x="427" y="833"/>
                    </a:lnTo>
                    <a:lnTo>
                      <a:pt x="439" y="833"/>
                    </a:lnTo>
                    <a:lnTo>
                      <a:pt x="456" y="833"/>
                    </a:lnTo>
                    <a:lnTo>
                      <a:pt x="457" y="825"/>
                    </a:lnTo>
                    <a:lnTo>
                      <a:pt x="459" y="817"/>
                    </a:lnTo>
                    <a:lnTo>
                      <a:pt x="463" y="810"/>
                    </a:lnTo>
                    <a:lnTo>
                      <a:pt x="467" y="804"/>
                    </a:lnTo>
                    <a:lnTo>
                      <a:pt x="477" y="804"/>
                    </a:lnTo>
                    <a:lnTo>
                      <a:pt x="488" y="804"/>
                    </a:lnTo>
                    <a:lnTo>
                      <a:pt x="501" y="804"/>
                    </a:lnTo>
                    <a:lnTo>
                      <a:pt x="514" y="804"/>
                    </a:lnTo>
                    <a:lnTo>
                      <a:pt x="515" y="796"/>
                    </a:lnTo>
                    <a:lnTo>
                      <a:pt x="517" y="788"/>
                    </a:lnTo>
                    <a:lnTo>
                      <a:pt x="521" y="781"/>
                    </a:lnTo>
                    <a:lnTo>
                      <a:pt x="525" y="775"/>
                    </a:lnTo>
                    <a:lnTo>
                      <a:pt x="538" y="775"/>
                    </a:lnTo>
                    <a:lnTo>
                      <a:pt x="555" y="775"/>
                    </a:lnTo>
                    <a:lnTo>
                      <a:pt x="555" y="767"/>
                    </a:lnTo>
                    <a:lnTo>
                      <a:pt x="555" y="758"/>
                    </a:lnTo>
                    <a:lnTo>
                      <a:pt x="565" y="758"/>
                    </a:lnTo>
                    <a:lnTo>
                      <a:pt x="574" y="759"/>
                    </a:lnTo>
                    <a:lnTo>
                      <a:pt x="578" y="758"/>
                    </a:lnTo>
                    <a:lnTo>
                      <a:pt x="581" y="755"/>
                    </a:lnTo>
                    <a:lnTo>
                      <a:pt x="584" y="752"/>
                    </a:lnTo>
                    <a:lnTo>
                      <a:pt x="584" y="745"/>
                    </a:lnTo>
                    <a:lnTo>
                      <a:pt x="597" y="745"/>
                    </a:lnTo>
                    <a:lnTo>
                      <a:pt x="613" y="745"/>
                    </a:lnTo>
                    <a:lnTo>
                      <a:pt x="613" y="737"/>
                    </a:lnTo>
                    <a:lnTo>
                      <a:pt x="613" y="728"/>
                    </a:lnTo>
                    <a:lnTo>
                      <a:pt x="618" y="724"/>
                    </a:lnTo>
                    <a:lnTo>
                      <a:pt x="622" y="720"/>
                    </a:lnTo>
                    <a:lnTo>
                      <a:pt x="626" y="717"/>
                    </a:lnTo>
                    <a:lnTo>
                      <a:pt x="631" y="716"/>
                    </a:lnTo>
                    <a:lnTo>
                      <a:pt x="643" y="716"/>
                    </a:lnTo>
                    <a:lnTo>
                      <a:pt x="660" y="716"/>
                    </a:lnTo>
                    <a:lnTo>
                      <a:pt x="660" y="707"/>
                    </a:lnTo>
                    <a:lnTo>
                      <a:pt x="660" y="699"/>
                    </a:lnTo>
                    <a:lnTo>
                      <a:pt x="672" y="699"/>
                    </a:lnTo>
                    <a:lnTo>
                      <a:pt x="689" y="699"/>
                    </a:lnTo>
                    <a:lnTo>
                      <a:pt x="690" y="695"/>
                    </a:lnTo>
                    <a:lnTo>
                      <a:pt x="693" y="691"/>
                    </a:lnTo>
                    <a:lnTo>
                      <a:pt x="697" y="688"/>
                    </a:lnTo>
                    <a:lnTo>
                      <a:pt x="702" y="687"/>
                    </a:lnTo>
                    <a:lnTo>
                      <a:pt x="702" y="678"/>
                    </a:lnTo>
                    <a:lnTo>
                      <a:pt x="702" y="670"/>
                    </a:lnTo>
                    <a:lnTo>
                      <a:pt x="711" y="670"/>
                    </a:lnTo>
                    <a:lnTo>
                      <a:pt x="720" y="670"/>
                    </a:lnTo>
                    <a:lnTo>
                      <a:pt x="724" y="670"/>
                    </a:lnTo>
                    <a:lnTo>
                      <a:pt x="727" y="667"/>
                    </a:lnTo>
                    <a:lnTo>
                      <a:pt x="730" y="664"/>
                    </a:lnTo>
                    <a:lnTo>
                      <a:pt x="730" y="658"/>
                    </a:lnTo>
                    <a:lnTo>
                      <a:pt x="743" y="658"/>
                    </a:lnTo>
                    <a:lnTo>
                      <a:pt x="760" y="658"/>
                    </a:lnTo>
                    <a:lnTo>
                      <a:pt x="760" y="649"/>
                    </a:lnTo>
                    <a:lnTo>
                      <a:pt x="760" y="641"/>
                    </a:lnTo>
                    <a:lnTo>
                      <a:pt x="769" y="641"/>
                    </a:lnTo>
                    <a:lnTo>
                      <a:pt x="778" y="641"/>
                    </a:lnTo>
                    <a:lnTo>
                      <a:pt x="782" y="641"/>
                    </a:lnTo>
                    <a:lnTo>
                      <a:pt x="786" y="638"/>
                    </a:lnTo>
                    <a:lnTo>
                      <a:pt x="788" y="635"/>
                    </a:lnTo>
                    <a:lnTo>
                      <a:pt x="789" y="629"/>
                    </a:lnTo>
                    <a:lnTo>
                      <a:pt x="801" y="629"/>
                    </a:lnTo>
                    <a:lnTo>
                      <a:pt x="818" y="629"/>
                    </a:lnTo>
                    <a:lnTo>
                      <a:pt x="818" y="620"/>
                    </a:lnTo>
                    <a:lnTo>
                      <a:pt x="818" y="612"/>
                    </a:lnTo>
                    <a:lnTo>
                      <a:pt x="827" y="612"/>
                    </a:lnTo>
                    <a:lnTo>
                      <a:pt x="836" y="612"/>
                    </a:lnTo>
                    <a:lnTo>
                      <a:pt x="840" y="612"/>
                    </a:lnTo>
                    <a:lnTo>
                      <a:pt x="845" y="609"/>
                    </a:lnTo>
                    <a:lnTo>
                      <a:pt x="847" y="606"/>
                    </a:lnTo>
                    <a:lnTo>
                      <a:pt x="848" y="600"/>
                    </a:lnTo>
                    <a:lnTo>
                      <a:pt x="856" y="600"/>
                    </a:lnTo>
                    <a:lnTo>
                      <a:pt x="865" y="600"/>
                    </a:lnTo>
                    <a:lnTo>
                      <a:pt x="865" y="591"/>
                    </a:lnTo>
                    <a:lnTo>
                      <a:pt x="865" y="583"/>
                    </a:lnTo>
                    <a:lnTo>
                      <a:pt x="874" y="583"/>
                    </a:lnTo>
                    <a:lnTo>
                      <a:pt x="884" y="583"/>
                    </a:lnTo>
                    <a:lnTo>
                      <a:pt x="888" y="582"/>
                    </a:lnTo>
                    <a:lnTo>
                      <a:pt x="891" y="580"/>
                    </a:lnTo>
                    <a:lnTo>
                      <a:pt x="893" y="577"/>
                    </a:lnTo>
                    <a:lnTo>
                      <a:pt x="894" y="571"/>
                    </a:lnTo>
                    <a:lnTo>
                      <a:pt x="906" y="571"/>
                    </a:lnTo>
                    <a:lnTo>
                      <a:pt x="923" y="571"/>
                    </a:lnTo>
                    <a:lnTo>
                      <a:pt x="924" y="562"/>
                    </a:lnTo>
                    <a:lnTo>
                      <a:pt x="927" y="554"/>
                    </a:lnTo>
                    <a:lnTo>
                      <a:pt x="930" y="547"/>
                    </a:lnTo>
                    <a:lnTo>
                      <a:pt x="935" y="542"/>
                    </a:lnTo>
                    <a:lnTo>
                      <a:pt x="947" y="542"/>
                    </a:lnTo>
                    <a:lnTo>
                      <a:pt x="964" y="542"/>
                    </a:lnTo>
                    <a:lnTo>
                      <a:pt x="964" y="533"/>
                    </a:lnTo>
                    <a:lnTo>
                      <a:pt x="964" y="525"/>
                    </a:lnTo>
                    <a:lnTo>
                      <a:pt x="973" y="525"/>
                    </a:lnTo>
                    <a:lnTo>
                      <a:pt x="982" y="525"/>
                    </a:lnTo>
                    <a:lnTo>
                      <a:pt x="986" y="524"/>
                    </a:lnTo>
                    <a:lnTo>
                      <a:pt x="990" y="522"/>
                    </a:lnTo>
                    <a:lnTo>
                      <a:pt x="992" y="519"/>
                    </a:lnTo>
                    <a:lnTo>
                      <a:pt x="993" y="513"/>
                    </a:lnTo>
                    <a:lnTo>
                      <a:pt x="1002" y="513"/>
                    </a:lnTo>
                    <a:lnTo>
                      <a:pt x="1011" y="513"/>
                    </a:lnTo>
                    <a:lnTo>
                      <a:pt x="1011" y="504"/>
                    </a:lnTo>
                    <a:lnTo>
                      <a:pt x="1011" y="496"/>
                    </a:lnTo>
                    <a:lnTo>
                      <a:pt x="1021" y="496"/>
                    </a:lnTo>
                    <a:lnTo>
                      <a:pt x="1030" y="496"/>
                    </a:lnTo>
                    <a:lnTo>
                      <a:pt x="1034" y="495"/>
                    </a:lnTo>
                    <a:lnTo>
                      <a:pt x="1037" y="493"/>
                    </a:lnTo>
                    <a:lnTo>
                      <a:pt x="1039" y="490"/>
                    </a:lnTo>
                    <a:lnTo>
                      <a:pt x="1040" y="484"/>
                    </a:lnTo>
                    <a:lnTo>
                      <a:pt x="1052" y="484"/>
                    </a:lnTo>
                    <a:lnTo>
                      <a:pt x="1069" y="484"/>
                    </a:lnTo>
                    <a:lnTo>
                      <a:pt x="1069" y="475"/>
                    </a:lnTo>
                    <a:lnTo>
                      <a:pt x="1069" y="467"/>
                    </a:lnTo>
                    <a:lnTo>
                      <a:pt x="1080" y="467"/>
                    </a:lnTo>
                    <a:lnTo>
                      <a:pt x="1094" y="467"/>
                    </a:lnTo>
                    <a:lnTo>
                      <a:pt x="1100" y="466"/>
                    </a:lnTo>
                    <a:lnTo>
                      <a:pt x="1105" y="464"/>
                    </a:lnTo>
                    <a:lnTo>
                      <a:pt x="1107" y="463"/>
                    </a:lnTo>
                    <a:lnTo>
                      <a:pt x="1109" y="461"/>
                    </a:lnTo>
                    <a:lnTo>
                      <a:pt x="1109" y="458"/>
                    </a:lnTo>
                    <a:lnTo>
                      <a:pt x="1110" y="455"/>
                    </a:lnTo>
                    <a:lnTo>
                      <a:pt x="1119" y="455"/>
                    </a:lnTo>
                    <a:lnTo>
                      <a:pt x="1127" y="455"/>
                    </a:lnTo>
                    <a:lnTo>
                      <a:pt x="1127" y="446"/>
                    </a:lnTo>
                    <a:lnTo>
                      <a:pt x="1127" y="437"/>
                    </a:lnTo>
                    <a:lnTo>
                      <a:pt x="1138" y="438"/>
                    </a:lnTo>
                    <a:lnTo>
                      <a:pt x="1153" y="438"/>
                    </a:lnTo>
                    <a:lnTo>
                      <a:pt x="1159" y="437"/>
                    </a:lnTo>
                    <a:lnTo>
                      <a:pt x="1164" y="435"/>
                    </a:lnTo>
                    <a:lnTo>
                      <a:pt x="1166" y="433"/>
                    </a:lnTo>
                    <a:lnTo>
                      <a:pt x="1168" y="431"/>
                    </a:lnTo>
                    <a:lnTo>
                      <a:pt x="1169" y="429"/>
                    </a:lnTo>
                    <a:lnTo>
                      <a:pt x="1169" y="426"/>
                    </a:lnTo>
                    <a:lnTo>
                      <a:pt x="1178" y="426"/>
                    </a:lnTo>
                    <a:lnTo>
                      <a:pt x="1186" y="426"/>
                    </a:lnTo>
                    <a:lnTo>
                      <a:pt x="1187" y="417"/>
                    </a:lnTo>
                    <a:lnTo>
                      <a:pt x="1190" y="409"/>
                    </a:lnTo>
                    <a:lnTo>
                      <a:pt x="1194" y="402"/>
                    </a:lnTo>
                    <a:lnTo>
                      <a:pt x="1198" y="397"/>
                    </a:lnTo>
                    <a:lnTo>
                      <a:pt x="1210" y="397"/>
                    </a:lnTo>
                    <a:lnTo>
                      <a:pt x="1227" y="397"/>
                    </a:lnTo>
                    <a:lnTo>
                      <a:pt x="1227" y="388"/>
                    </a:lnTo>
                    <a:lnTo>
                      <a:pt x="1227" y="378"/>
                    </a:lnTo>
                    <a:lnTo>
                      <a:pt x="1236" y="379"/>
                    </a:lnTo>
                    <a:lnTo>
                      <a:pt x="1246" y="379"/>
                    </a:lnTo>
                    <a:lnTo>
                      <a:pt x="1250" y="378"/>
                    </a:lnTo>
                    <a:lnTo>
                      <a:pt x="1253" y="376"/>
                    </a:lnTo>
                    <a:lnTo>
                      <a:pt x="1255" y="372"/>
                    </a:lnTo>
                    <a:lnTo>
                      <a:pt x="1256" y="367"/>
                    </a:lnTo>
                    <a:lnTo>
                      <a:pt x="1265" y="367"/>
                    </a:lnTo>
                    <a:lnTo>
                      <a:pt x="1273" y="367"/>
                    </a:lnTo>
                    <a:lnTo>
                      <a:pt x="1273" y="358"/>
                    </a:lnTo>
                    <a:lnTo>
                      <a:pt x="1273" y="349"/>
                    </a:lnTo>
                    <a:lnTo>
                      <a:pt x="1285" y="350"/>
                    </a:lnTo>
                    <a:lnTo>
                      <a:pt x="1299" y="350"/>
                    </a:lnTo>
                    <a:lnTo>
                      <a:pt x="1305" y="349"/>
                    </a:lnTo>
                    <a:lnTo>
                      <a:pt x="1310" y="347"/>
                    </a:lnTo>
                    <a:lnTo>
                      <a:pt x="1312" y="345"/>
                    </a:lnTo>
                    <a:lnTo>
                      <a:pt x="1314" y="343"/>
                    </a:lnTo>
                    <a:lnTo>
                      <a:pt x="1315" y="341"/>
                    </a:lnTo>
                    <a:lnTo>
                      <a:pt x="1315" y="338"/>
                    </a:lnTo>
                    <a:lnTo>
                      <a:pt x="1324" y="338"/>
                    </a:lnTo>
                    <a:lnTo>
                      <a:pt x="1333" y="338"/>
                    </a:lnTo>
                    <a:lnTo>
                      <a:pt x="1333" y="329"/>
                    </a:lnTo>
                    <a:lnTo>
                      <a:pt x="1333" y="320"/>
                    </a:lnTo>
                    <a:lnTo>
                      <a:pt x="1342" y="321"/>
                    </a:lnTo>
                    <a:lnTo>
                      <a:pt x="1351" y="321"/>
                    </a:lnTo>
                    <a:lnTo>
                      <a:pt x="1355" y="320"/>
                    </a:lnTo>
                    <a:lnTo>
                      <a:pt x="1358" y="318"/>
                    </a:lnTo>
                    <a:lnTo>
                      <a:pt x="1361" y="314"/>
                    </a:lnTo>
                    <a:lnTo>
                      <a:pt x="1361" y="309"/>
                    </a:lnTo>
                    <a:lnTo>
                      <a:pt x="1374" y="309"/>
                    </a:lnTo>
                    <a:lnTo>
                      <a:pt x="1391" y="309"/>
                    </a:lnTo>
                    <a:lnTo>
                      <a:pt x="1391" y="300"/>
                    </a:lnTo>
                    <a:lnTo>
                      <a:pt x="1394" y="292"/>
                    </a:lnTo>
                    <a:lnTo>
                      <a:pt x="1398" y="285"/>
                    </a:lnTo>
                    <a:lnTo>
                      <a:pt x="1402" y="280"/>
                    </a:lnTo>
                    <a:lnTo>
                      <a:pt x="1414" y="280"/>
                    </a:lnTo>
                    <a:lnTo>
                      <a:pt x="1431" y="280"/>
                    </a:lnTo>
                    <a:lnTo>
                      <a:pt x="1431" y="271"/>
                    </a:lnTo>
                    <a:lnTo>
                      <a:pt x="1431" y="262"/>
                    </a:lnTo>
                    <a:lnTo>
                      <a:pt x="1435" y="258"/>
                    </a:lnTo>
                    <a:lnTo>
                      <a:pt x="1440" y="254"/>
                    </a:lnTo>
                    <a:lnTo>
                      <a:pt x="1444" y="252"/>
                    </a:lnTo>
                    <a:lnTo>
                      <a:pt x="1450" y="251"/>
                    </a:lnTo>
                    <a:lnTo>
                      <a:pt x="1458" y="251"/>
                    </a:lnTo>
                    <a:lnTo>
                      <a:pt x="1468" y="251"/>
                    </a:lnTo>
                    <a:lnTo>
                      <a:pt x="1478" y="251"/>
                    </a:lnTo>
                    <a:lnTo>
                      <a:pt x="1490" y="251"/>
                    </a:lnTo>
                    <a:lnTo>
                      <a:pt x="1490" y="242"/>
                    </a:lnTo>
                    <a:lnTo>
                      <a:pt x="1490" y="233"/>
                    </a:lnTo>
                    <a:lnTo>
                      <a:pt x="1495" y="229"/>
                    </a:lnTo>
                    <a:lnTo>
                      <a:pt x="1499" y="225"/>
                    </a:lnTo>
                    <a:lnTo>
                      <a:pt x="1503" y="223"/>
                    </a:lnTo>
                    <a:lnTo>
                      <a:pt x="1508" y="222"/>
                    </a:lnTo>
                    <a:lnTo>
                      <a:pt x="1520" y="222"/>
                    </a:lnTo>
                    <a:lnTo>
                      <a:pt x="1537" y="222"/>
                    </a:lnTo>
                    <a:lnTo>
                      <a:pt x="1537" y="213"/>
                    </a:lnTo>
                    <a:lnTo>
                      <a:pt x="1537" y="204"/>
                    </a:lnTo>
                    <a:lnTo>
                      <a:pt x="1549" y="204"/>
                    </a:lnTo>
                    <a:lnTo>
                      <a:pt x="1566" y="204"/>
                    </a:lnTo>
                    <a:lnTo>
                      <a:pt x="1567" y="200"/>
                    </a:lnTo>
                    <a:lnTo>
                      <a:pt x="1569" y="196"/>
                    </a:lnTo>
                    <a:lnTo>
                      <a:pt x="1573" y="194"/>
                    </a:lnTo>
                    <a:lnTo>
                      <a:pt x="1577" y="193"/>
                    </a:lnTo>
                    <a:lnTo>
                      <a:pt x="1577" y="184"/>
                    </a:lnTo>
                    <a:lnTo>
                      <a:pt x="1577" y="175"/>
                    </a:lnTo>
                    <a:lnTo>
                      <a:pt x="1592" y="176"/>
                    </a:lnTo>
                    <a:lnTo>
                      <a:pt x="1608" y="176"/>
                    </a:lnTo>
                    <a:lnTo>
                      <a:pt x="1614" y="175"/>
                    </a:lnTo>
                    <a:lnTo>
                      <a:pt x="1620" y="173"/>
                    </a:lnTo>
                    <a:lnTo>
                      <a:pt x="1622" y="171"/>
                    </a:lnTo>
                    <a:lnTo>
                      <a:pt x="1623" y="169"/>
                    </a:lnTo>
                    <a:lnTo>
                      <a:pt x="1624" y="167"/>
                    </a:lnTo>
                    <a:lnTo>
                      <a:pt x="1625" y="164"/>
                    </a:lnTo>
                    <a:lnTo>
                      <a:pt x="1637" y="164"/>
                    </a:lnTo>
                    <a:lnTo>
                      <a:pt x="1654" y="164"/>
                    </a:lnTo>
                    <a:lnTo>
                      <a:pt x="1655" y="155"/>
                    </a:lnTo>
                    <a:lnTo>
                      <a:pt x="1657" y="147"/>
                    </a:lnTo>
                    <a:lnTo>
                      <a:pt x="1661" y="140"/>
                    </a:lnTo>
                    <a:lnTo>
                      <a:pt x="1665" y="135"/>
                    </a:lnTo>
                    <a:lnTo>
                      <a:pt x="1674" y="135"/>
                    </a:lnTo>
                    <a:lnTo>
                      <a:pt x="1683" y="135"/>
                    </a:lnTo>
                    <a:lnTo>
                      <a:pt x="1684" y="126"/>
                    </a:lnTo>
                    <a:lnTo>
                      <a:pt x="1686" y="118"/>
                    </a:lnTo>
                    <a:lnTo>
                      <a:pt x="1690" y="111"/>
                    </a:lnTo>
                    <a:lnTo>
                      <a:pt x="1694" y="106"/>
                    </a:lnTo>
                    <a:lnTo>
                      <a:pt x="1704" y="106"/>
                    </a:lnTo>
                    <a:lnTo>
                      <a:pt x="1715" y="106"/>
                    </a:lnTo>
                    <a:lnTo>
                      <a:pt x="1728" y="106"/>
                    </a:lnTo>
                    <a:lnTo>
                      <a:pt x="1741" y="106"/>
                    </a:lnTo>
                    <a:lnTo>
                      <a:pt x="1742" y="97"/>
                    </a:lnTo>
                    <a:lnTo>
                      <a:pt x="1744" y="89"/>
                    </a:lnTo>
                    <a:lnTo>
                      <a:pt x="1748" y="82"/>
                    </a:lnTo>
                    <a:lnTo>
                      <a:pt x="1753" y="77"/>
                    </a:lnTo>
                    <a:lnTo>
                      <a:pt x="1766" y="77"/>
                    </a:lnTo>
                    <a:lnTo>
                      <a:pt x="1782" y="77"/>
                    </a:lnTo>
                    <a:lnTo>
                      <a:pt x="1782" y="68"/>
                    </a:lnTo>
                    <a:lnTo>
                      <a:pt x="1782" y="59"/>
                    </a:lnTo>
                    <a:lnTo>
                      <a:pt x="1797" y="60"/>
                    </a:lnTo>
                    <a:lnTo>
                      <a:pt x="1812" y="60"/>
                    </a:lnTo>
                    <a:lnTo>
                      <a:pt x="1819" y="59"/>
                    </a:lnTo>
                    <a:lnTo>
                      <a:pt x="1824" y="57"/>
                    </a:lnTo>
                    <a:lnTo>
                      <a:pt x="1826" y="55"/>
                    </a:lnTo>
                    <a:lnTo>
                      <a:pt x="1828" y="53"/>
                    </a:lnTo>
                    <a:lnTo>
                      <a:pt x="1828" y="51"/>
                    </a:lnTo>
                    <a:lnTo>
                      <a:pt x="1829" y="48"/>
                    </a:lnTo>
                    <a:lnTo>
                      <a:pt x="1842" y="48"/>
                    </a:lnTo>
                    <a:lnTo>
                      <a:pt x="1856" y="48"/>
                    </a:lnTo>
                    <a:lnTo>
                      <a:pt x="1870" y="48"/>
                    </a:lnTo>
                    <a:lnTo>
                      <a:pt x="1887" y="48"/>
                    </a:lnTo>
                    <a:lnTo>
                      <a:pt x="1887" y="39"/>
                    </a:lnTo>
                    <a:lnTo>
                      <a:pt x="1887" y="30"/>
                    </a:lnTo>
                    <a:lnTo>
                      <a:pt x="1898" y="31"/>
                    </a:lnTo>
                    <a:lnTo>
                      <a:pt x="1913" y="31"/>
                    </a:lnTo>
                    <a:lnTo>
                      <a:pt x="1919" y="30"/>
                    </a:lnTo>
                    <a:lnTo>
                      <a:pt x="1924" y="28"/>
                    </a:lnTo>
                    <a:lnTo>
                      <a:pt x="1926" y="26"/>
                    </a:lnTo>
                    <a:lnTo>
                      <a:pt x="1927" y="24"/>
                    </a:lnTo>
                    <a:lnTo>
                      <a:pt x="1928" y="22"/>
                    </a:lnTo>
                    <a:lnTo>
                      <a:pt x="1929" y="17"/>
                    </a:lnTo>
                    <a:lnTo>
                      <a:pt x="1955" y="17"/>
                    </a:lnTo>
                    <a:lnTo>
                      <a:pt x="1981" y="17"/>
                    </a:lnTo>
                    <a:lnTo>
                      <a:pt x="2007" y="17"/>
                    </a:lnTo>
                    <a:lnTo>
                      <a:pt x="2033" y="17"/>
                    </a:lnTo>
                    <a:lnTo>
                      <a:pt x="2034" y="13"/>
                    </a:lnTo>
                    <a:lnTo>
                      <a:pt x="2037" y="9"/>
                    </a:lnTo>
                    <a:lnTo>
                      <a:pt x="2040" y="4"/>
                    </a:lnTo>
                    <a:lnTo>
                      <a:pt x="2045" y="0"/>
                    </a:lnTo>
                    <a:lnTo>
                      <a:pt x="2045" y="9"/>
                    </a:lnTo>
                    <a:lnTo>
                      <a:pt x="2045" y="17"/>
                    </a:lnTo>
                    <a:lnTo>
                      <a:pt x="2058" y="17"/>
                    </a:lnTo>
                    <a:lnTo>
                      <a:pt x="2075" y="17"/>
                    </a:lnTo>
                    <a:lnTo>
                      <a:pt x="2075" y="9"/>
                    </a:lnTo>
                    <a:lnTo>
                      <a:pt x="2075" y="0"/>
                    </a:lnTo>
                    <a:lnTo>
                      <a:pt x="2083" y="0"/>
                    </a:lnTo>
                    <a:lnTo>
                      <a:pt x="2092" y="0"/>
                    </a:lnTo>
                    <a:lnTo>
                      <a:pt x="2092" y="9"/>
                    </a:lnTo>
                    <a:lnTo>
                      <a:pt x="2092" y="17"/>
                    </a:lnTo>
                    <a:lnTo>
                      <a:pt x="2101" y="17"/>
                    </a:lnTo>
                    <a:lnTo>
                      <a:pt x="2110" y="17"/>
                    </a:lnTo>
                    <a:lnTo>
                      <a:pt x="2121" y="17"/>
                    </a:lnTo>
                    <a:lnTo>
                      <a:pt x="2133" y="17"/>
                    </a:lnTo>
                    <a:lnTo>
                      <a:pt x="2133" y="9"/>
                    </a:lnTo>
                    <a:lnTo>
                      <a:pt x="2133" y="0"/>
                    </a:lnTo>
                    <a:lnTo>
                      <a:pt x="2141" y="0"/>
                    </a:lnTo>
                    <a:lnTo>
                      <a:pt x="2150" y="0"/>
                    </a:lnTo>
                    <a:lnTo>
                      <a:pt x="2151" y="4"/>
                    </a:lnTo>
                    <a:lnTo>
                      <a:pt x="2154" y="9"/>
                    </a:lnTo>
                    <a:lnTo>
                      <a:pt x="2158" y="13"/>
                    </a:lnTo>
                    <a:lnTo>
                      <a:pt x="2162" y="17"/>
                    </a:lnTo>
                    <a:lnTo>
                      <a:pt x="2162" y="9"/>
                    </a:lnTo>
                    <a:lnTo>
                      <a:pt x="2162" y="0"/>
                    </a:lnTo>
                    <a:lnTo>
                      <a:pt x="2170" y="0"/>
                    </a:lnTo>
                    <a:lnTo>
                      <a:pt x="2179" y="0"/>
                    </a:lnTo>
                    <a:lnTo>
                      <a:pt x="2179" y="9"/>
                    </a:lnTo>
                    <a:lnTo>
                      <a:pt x="2179" y="17"/>
                    </a:lnTo>
                    <a:lnTo>
                      <a:pt x="2215" y="17"/>
                    </a:lnTo>
                    <a:lnTo>
                      <a:pt x="2251" y="17"/>
                    </a:lnTo>
                    <a:lnTo>
                      <a:pt x="2287" y="17"/>
                    </a:lnTo>
                    <a:lnTo>
                      <a:pt x="2325" y="17"/>
                    </a:lnTo>
                    <a:lnTo>
                      <a:pt x="2325" y="22"/>
                    </a:lnTo>
                    <a:lnTo>
                      <a:pt x="2325" y="30"/>
                    </a:lnTo>
                    <a:lnTo>
                      <a:pt x="2343" y="30"/>
                    </a:lnTo>
                    <a:lnTo>
                      <a:pt x="2361" y="30"/>
                    </a:lnTo>
                    <a:lnTo>
                      <a:pt x="2379" y="30"/>
                    </a:lnTo>
                    <a:lnTo>
                      <a:pt x="2396" y="30"/>
                    </a:lnTo>
                    <a:lnTo>
                      <a:pt x="2396" y="39"/>
                    </a:lnTo>
                    <a:lnTo>
                      <a:pt x="2396" y="48"/>
                    </a:lnTo>
                    <a:lnTo>
                      <a:pt x="2411" y="47"/>
                    </a:lnTo>
                    <a:lnTo>
                      <a:pt x="2426" y="47"/>
                    </a:lnTo>
                    <a:lnTo>
                      <a:pt x="2432" y="48"/>
                    </a:lnTo>
                    <a:lnTo>
                      <a:pt x="2438" y="50"/>
                    </a:lnTo>
                    <a:lnTo>
                      <a:pt x="2440" y="52"/>
                    </a:lnTo>
                    <a:lnTo>
                      <a:pt x="2441" y="54"/>
                    </a:lnTo>
                    <a:lnTo>
                      <a:pt x="2442" y="56"/>
                    </a:lnTo>
                    <a:lnTo>
                      <a:pt x="2442" y="59"/>
                    </a:lnTo>
                    <a:lnTo>
                      <a:pt x="2451" y="59"/>
                    </a:lnTo>
                    <a:lnTo>
                      <a:pt x="2461" y="59"/>
                    </a:lnTo>
                    <a:lnTo>
                      <a:pt x="2471" y="59"/>
                    </a:lnTo>
                    <a:lnTo>
                      <a:pt x="2483" y="59"/>
                    </a:lnTo>
                    <a:lnTo>
                      <a:pt x="2483" y="68"/>
                    </a:lnTo>
                    <a:lnTo>
                      <a:pt x="2483" y="77"/>
                    </a:lnTo>
                    <a:lnTo>
                      <a:pt x="2493" y="77"/>
                    </a:lnTo>
                    <a:lnTo>
                      <a:pt x="2504" y="77"/>
                    </a:lnTo>
                    <a:lnTo>
                      <a:pt x="2517" y="77"/>
                    </a:lnTo>
                    <a:lnTo>
                      <a:pt x="2531" y="77"/>
                    </a:lnTo>
                    <a:lnTo>
                      <a:pt x="2534" y="80"/>
                    </a:lnTo>
                    <a:lnTo>
                      <a:pt x="2542" y="88"/>
                    </a:lnTo>
                    <a:lnTo>
                      <a:pt x="2542" y="97"/>
                    </a:lnTo>
                    <a:lnTo>
                      <a:pt x="2542" y="106"/>
                    </a:lnTo>
                    <a:lnTo>
                      <a:pt x="2557" y="105"/>
                    </a:lnTo>
                    <a:lnTo>
                      <a:pt x="2572" y="105"/>
                    </a:lnTo>
                    <a:lnTo>
                      <a:pt x="2578" y="106"/>
                    </a:lnTo>
                    <a:lnTo>
                      <a:pt x="2584" y="108"/>
                    </a:lnTo>
                    <a:lnTo>
                      <a:pt x="2586" y="110"/>
                    </a:lnTo>
                    <a:lnTo>
                      <a:pt x="2587" y="112"/>
                    </a:lnTo>
                    <a:lnTo>
                      <a:pt x="2588" y="114"/>
                    </a:lnTo>
                    <a:lnTo>
                      <a:pt x="2589" y="117"/>
                    </a:lnTo>
                    <a:lnTo>
                      <a:pt x="2601" y="117"/>
                    </a:lnTo>
                    <a:lnTo>
                      <a:pt x="2618" y="117"/>
                    </a:lnTo>
                    <a:lnTo>
                      <a:pt x="2619" y="123"/>
                    </a:lnTo>
                    <a:lnTo>
                      <a:pt x="2621" y="130"/>
                    </a:lnTo>
                    <a:lnTo>
                      <a:pt x="2625" y="138"/>
                    </a:lnTo>
                    <a:lnTo>
                      <a:pt x="2629" y="146"/>
                    </a:lnTo>
                    <a:lnTo>
                      <a:pt x="2638" y="146"/>
                    </a:lnTo>
                    <a:lnTo>
                      <a:pt x="2647" y="146"/>
                    </a:lnTo>
                    <a:lnTo>
                      <a:pt x="2647" y="155"/>
                    </a:lnTo>
                    <a:lnTo>
                      <a:pt x="2647" y="164"/>
                    </a:lnTo>
                    <a:lnTo>
                      <a:pt x="2661" y="163"/>
                    </a:lnTo>
                    <a:lnTo>
                      <a:pt x="2674" y="163"/>
                    </a:lnTo>
                    <a:lnTo>
                      <a:pt x="2680" y="164"/>
                    </a:lnTo>
                    <a:lnTo>
                      <a:pt x="2684" y="166"/>
                    </a:lnTo>
                    <a:lnTo>
                      <a:pt x="2686" y="168"/>
                    </a:lnTo>
                    <a:lnTo>
                      <a:pt x="2687" y="170"/>
                    </a:lnTo>
                    <a:lnTo>
                      <a:pt x="2688" y="172"/>
                    </a:lnTo>
                    <a:lnTo>
                      <a:pt x="2688" y="175"/>
                    </a:lnTo>
                    <a:lnTo>
                      <a:pt x="2697" y="175"/>
                    </a:lnTo>
                    <a:lnTo>
                      <a:pt x="2706" y="175"/>
                    </a:lnTo>
                    <a:lnTo>
                      <a:pt x="2707" y="181"/>
                    </a:lnTo>
                    <a:lnTo>
                      <a:pt x="2709" y="188"/>
                    </a:lnTo>
                    <a:lnTo>
                      <a:pt x="2713" y="196"/>
                    </a:lnTo>
                    <a:lnTo>
                      <a:pt x="2717" y="204"/>
                    </a:lnTo>
                    <a:lnTo>
                      <a:pt x="2726" y="204"/>
                    </a:lnTo>
                    <a:lnTo>
                      <a:pt x="2735" y="204"/>
                    </a:lnTo>
                    <a:lnTo>
                      <a:pt x="2735" y="213"/>
                    </a:lnTo>
                    <a:lnTo>
                      <a:pt x="2735" y="222"/>
                    </a:lnTo>
                    <a:lnTo>
                      <a:pt x="2747" y="222"/>
                    </a:lnTo>
                    <a:lnTo>
                      <a:pt x="2764" y="222"/>
                    </a:lnTo>
                    <a:lnTo>
                      <a:pt x="2767" y="225"/>
                    </a:lnTo>
                    <a:lnTo>
                      <a:pt x="2775" y="233"/>
                    </a:lnTo>
                    <a:lnTo>
                      <a:pt x="2775" y="242"/>
                    </a:lnTo>
                    <a:lnTo>
                      <a:pt x="2775" y="251"/>
                    </a:lnTo>
                    <a:lnTo>
                      <a:pt x="2781" y="252"/>
                    </a:lnTo>
                    <a:lnTo>
                      <a:pt x="2788" y="254"/>
                    </a:lnTo>
                    <a:lnTo>
                      <a:pt x="2796" y="258"/>
                    </a:lnTo>
                    <a:lnTo>
                      <a:pt x="2804" y="262"/>
                    </a:lnTo>
                    <a:lnTo>
                      <a:pt x="2804" y="271"/>
                    </a:lnTo>
                    <a:lnTo>
                      <a:pt x="2804" y="280"/>
                    </a:lnTo>
                    <a:lnTo>
                      <a:pt x="2811" y="281"/>
                    </a:lnTo>
                    <a:lnTo>
                      <a:pt x="2818" y="283"/>
                    </a:lnTo>
                    <a:lnTo>
                      <a:pt x="2826" y="287"/>
                    </a:lnTo>
                    <a:lnTo>
                      <a:pt x="2834" y="291"/>
                    </a:lnTo>
                    <a:lnTo>
                      <a:pt x="2834" y="300"/>
                    </a:lnTo>
                    <a:lnTo>
                      <a:pt x="2834" y="309"/>
                    </a:lnTo>
                    <a:lnTo>
                      <a:pt x="2840" y="310"/>
                    </a:lnTo>
                    <a:lnTo>
                      <a:pt x="2847" y="312"/>
                    </a:lnTo>
                    <a:lnTo>
                      <a:pt x="2855" y="316"/>
                    </a:lnTo>
                    <a:lnTo>
                      <a:pt x="2863" y="320"/>
                    </a:lnTo>
                    <a:lnTo>
                      <a:pt x="2863" y="333"/>
                    </a:lnTo>
                    <a:lnTo>
                      <a:pt x="2863" y="349"/>
                    </a:lnTo>
                    <a:lnTo>
                      <a:pt x="2872" y="349"/>
                    </a:lnTo>
                    <a:lnTo>
                      <a:pt x="2881" y="349"/>
                    </a:lnTo>
                    <a:lnTo>
                      <a:pt x="2882" y="355"/>
                    </a:lnTo>
                    <a:lnTo>
                      <a:pt x="2885" y="362"/>
                    </a:lnTo>
                    <a:lnTo>
                      <a:pt x="2888" y="370"/>
                    </a:lnTo>
                    <a:lnTo>
                      <a:pt x="2892" y="378"/>
                    </a:lnTo>
                    <a:lnTo>
                      <a:pt x="2901" y="378"/>
                    </a:lnTo>
                    <a:lnTo>
                      <a:pt x="2910" y="378"/>
                    </a:lnTo>
                    <a:lnTo>
                      <a:pt x="2909" y="391"/>
                    </a:lnTo>
                    <a:lnTo>
                      <a:pt x="2909" y="401"/>
                    </a:lnTo>
                    <a:lnTo>
                      <a:pt x="2910" y="404"/>
                    </a:lnTo>
                    <a:lnTo>
                      <a:pt x="2912" y="406"/>
                    </a:lnTo>
                    <a:lnTo>
                      <a:pt x="2916" y="408"/>
                    </a:lnTo>
                    <a:lnTo>
                      <a:pt x="2922" y="408"/>
                    </a:lnTo>
                    <a:lnTo>
                      <a:pt x="2922" y="417"/>
                    </a:lnTo>
                    <a:lnTo>
                      <a:pt x="2922" y="426"/>
                    </a:lnTo>
                    <a:lnTo>
                      <a:pt x="2930" y="426"/>
                    </a:lnTo>
                    <a:lnTo>
                      <a:pt x="2939" y="426"/>
                    </a:lnTo>
                    <a:lnTo>
                      <a:pt x="2938" y="438"/>
                    </a:lnTo>
                    <a:lnTo>
                      <a:pt x="2938" y="447"/>
                    </a:lnTo>
                    <a:lnTo>
                      <a:pt x="2939" y="450"/>
                    </a:lnTo>
                    <a:lnTo>
                      <a:pt x="2941" y="453"/>
                    </a:lnTo>
                    <a:lnTo>
                      <a:pt x="2945" y="454"/>
                    </a:lnTo>
                    <a:lnTo>
                      <a:pt x="2951" y="455"/>
                    </a:lnTo>
                    <a:lnTo>
                      <a:pt x="2951" y="467"/>
                    </a:lnTo>
                    <a:lnTo>
                      <a:pt x="2951" y="484"/>
                    </a:lnTo>
                    <a:lnTo>
                      <a:pt x="2956" y="485"/>
                    </a:lnTo>
                    <a:lnTo>
                      <a:pt x="2964" y="488"/>
                    </a:lnTo>
                    <a:lnTo>
                      <a:pt x="2972" y="491"/>
                    </a:lnTo>
                    <a:lnTo>
                      <a:pt x="2981" y="496"/>
                    </a:lnTo>
                    <a:lnTo>
                      <a:pt x="2981" y="508"/>
                    </a:lnTo>
                    <a:lnTo>
                      <a:pt x="2981" y="525"/>
                    </a:lnTo>
                    <a:lnTo>
                      <a:pt x="2989" y="525"/>
                    </a:lnTo>
                    <a:lnTo>
                      <a:pt x="2998" y="525"/>
                    </a:lnTo>
                    <a:lnTo>
                      <a:pt x="2997" y="539"/>
                    </a:lnTo>
                    <a:lnTo>
                      <a:pt x="2997" y="554"/>
                    </a:lnTo>
                    <a:lnTo>
                      <a:pt x="2998" y="561"/>
                    </a:lnTo>
                    <a:lnTo>
                      <a:pt x="3000" y="566"/>
                    </a:lnTo>
                    <a:lnTo>
                      <a:pt x="3002" y="568"/>
                    </a:lnTo>
                    <a:lnTo>
                      <a:pt x="3004" y="570"/>
                    </a:lnTo>
                    <a:lnTo>
                      <a:pt x="3007" y="571"/>
                    </a:lnTo>
                    <a:lnTo>
                      <a:pt x="3010" y="571"/>
                    </a:lnTo>
                    <a:lnTo>
                      <a:pt x="3010" y="583"/>
                    </a:lnTo>
                    <a:lnTo>
                      <a:pt x="3010" y="600"/>
                    </a:lnTo>
                    <a:lnTo>
                      <a:pt x="3018" y="600"/>
                    </a:lnTo>
                    <a:lnTo>
                      <a:pt x="3027" y="600"/>
                    </a:lnTo>
                    <a:lnTo>
                      <a:pt x="3026" y="614"/>
                    </a:lnTo>
                    <a:lnTo>
                      <a:pt x="3026" y="627"/>
                    </a:lnTo>
                    <a:lnTo>
                      <a:pt x="3027" y="633"/>
                    </a:lnTo>
                    <a:lnTo>
                      <a:pt x="3029" y="637"/>
                    </a:lnTo>
                    <a:lnTo>
                      <a:pt x="3031" y="639"/>
                    </a:lnTo>
                    <a:lnTo>
                      <a:pt x="3033" y="640"/>
                    </a:lnTo>
                    <a:lnTo>
                      <a:pt x="3036" y="641"/>
                    </a:lnTo>
                    <a:lnTo>
                      <a:pt x="3039" y="641"/>
                    </a:lnTo>
                    <a:lnTo>
                      <a:pt x="3039" y="658"/>
                    </a:lnTo>
                    <a:lnTo>
                      <a:pt x="3039" y="676"/>
                    </a:lnTo>
                    <a:lnTo>
                      <a:pt x="3039" y="696"/>
                    </a:lnTo>
                    <a:lnTo>
                      <a:pt x="3039" y="716"/>
                    </a:lnTo>
                    <a:lnTo>
                      <a:pt x="3047" y="716"/>
                    </a:lnTo>
                    <a:lnTo>
                      <a:pt x="3056" y="716"/>
                    </a:lnTo>
                    <a:lnTo>
                      <a:pt x="3055" y="734"/>
                    </a:lnTo>
                    <a:lnTo>
                      <a:pt x="3053" y="759"/>
                    </a:lnTo>
                    <a:lnTo>
                      <a:pt x="3054" y="769"/>
                    </a:lnTo>
                    <a:lnTo>
                      <a:pt x="3056" y="778"/>
                    </a:lnTo>
                    <a:lnTo>
                      <a:pt x="3058" y="782"/>
                    </a:lnTo>
                    <a:lnTo>
                      <a:pt x="3060" y="785"/>
                    </a:lnTo>
                    <a:lnTo>
                      <a:pt x="3064" y="786"/>
                    </a:lnTo>
                    <a:lnTo>
                      <a:pt x="3068" y="787"/>
                    </a:lnTo>
                    <a:lnTo>
                      <a:pt x="3068" y="814"/>
                    </a:lnTo>
                    <a:lnTo>
                      <a:pt x="3068" y="843"/>
                    </a:lnTo>
                    <a:lnTo>
                      <a:pt x="3068" y="873"/>
                    </a:lnTo>
                    <a:lnTo>
                      <a:pt x="3068" y="903"/>
                    </a:lnTo>
                    <a:lnTo>
                      <a:pt x="3095" y="903"/>
                    </a:lnTo>
                    <a:lnTo>
                      <a:pt x="3124" y="903"/>
                    </a:lnTo>
                    <a:lnTo>
                      <a:pt x="3154" y="903"/>
                    </a:lnTo>
                    <a:lnTo>
                      <a:pt x="3185" y="903"/>
                    </a:lnTo>
                    <a:lnTo>
                      <a:pt x="3185" y="912"/>
                    </a:lnTo>
                    <a:lnTo>
                      <a:pt x="3185" y="920"/>
                    </a:lnTo>
                    <a:lnTo>
                      <a:pt x="3202" y="920"/>
                    </a:lnTo>
                    <a:lnTo>
                      <a:pt x="3220" y="920"/>
                    </a:lnTo>
                    <a:lnTo>
                      <a:pt x="3239" y="920"/>
                    </a:lnTo>
                    <a:lnTo>
                      <a:pt x="3260" y="920"/>
                    </a:lnTo>
                    <a:lnTo>
                      <a:pt x="3262" y="916"/>
                    </a:lnTo>
                    <a:lnTo>
                      <a:pt x="3265" y="912"/>
                    </a:lnTo>
                    <a:lnTo>
                      <a:pt x="3268" y="907"/>
                    </a:lnTo>
                    <a:lnTo>
                      <a:pt x="3273" y="903"/>
                    </a:lnTo>
                    <a:lnTo>
                      <a:pt x="3273" y="912"/>
                    </a:lnTo>
                    <a:lnTo>
                      <a:pt x="3273" y="920"/>
                    </a:lnTo>
                    <a:lnTo>
                      <a:pt x="3308" y="920"/>
                    </a:lnTo>
                    <a:lnTo>
                      <a:pt x="3343" y="920"/>
                    </a:lnTo>
                    <a:lnTo>
                      <a:pt x="3380" y="920"/>
                    </a:lnTo>
                    <a:lnTo>
                      <a:pt x="3419" y="920"/>
                    </a:lnTo>
                    <a:lnTo>
                      <a:pt x="3419" y="933"/>
                    </a:lnTo>
                    <a:lnTo>
                      <a:pt x="3419" y="949"/>
                    </a:lnTo>
                    <a:lnTo>
                      <a:pt x="3424" y="950"/>
                    </a:lnTo>
                    <a:lnTo>
                      <a:pt x="3431" y="953"/>
                    </a:lnTo>
                    <a:lnTo>
                      <a:pt x="3439" y="957"/>
                    </a:lnTo>
                    <a:lnTo>
                      <a:pt x="3448" y="961"/>
                    </a:lnTo>
                    <a:lnTo>
                      <a:pt x="3448" y="970"/>
                    </a:lnTo>
                    <a:lnTo>
                      <a:pt x="3448" y="978"/>
                    </a:lnTo>
                    <a:lnTo>
                      <a:pt x="3457" y="978"/>
                    </a:lnTo>
                    <a:lnTo>
                      <a:pt x="3465" y="978"/>
                    </a:lnTo>
                    <a:lnTo>
                      <a:pt x="3465" y="992"/>
                    </a:lnTo>
                    <a:lnTo>
                      <a:pt x="3465" y="1005"/>
                    </a:lnTo>
                    <a:lnTo>
                      <a:pt x="3465" y="1020"/>
                    </a:lnTo>
                    <a:lnTo>
                      <a:pt x="3465" y="1037"/>
                    </a:lnTo>
                    <a:lnTo>
                      <a:pt x="3461" y="1038"/>
                    </a:lnTo>
                    <a:lnTo>
                      <a:pt x="3457" y="1040"/>
                    </a:lnTo>
                    <a:lnTo>
                      <a:pt x="3452" y="1044"/>
                    </a:lnTo>
                    <a:lnTo>
                      <a:pt x="3448" y="1048"/>
                    </a:lnTo>
                    <a:lnTo>
                      <a:pt x="3431" y="1048"/>
                    </a:lnTo>
                    <a:lnTo>
                      <a:pt x="3419" y="1048"/>
                    </a:lnTo>
                    <a:lnTo>
                      <a:pt x="3415" y="1053"/>
                    </a:lnTo>
                    <a:lnTo>
                      <a:pt x="3410" y="1060"/>
                    </a:lnTo>
                    <a:lnTo>
                      <a:pt x="3407" y="1069"/>
                    </a:lnTo>
                    <a:lnTo>
                      <a:pt x="3406" y="1077"/>
                    </a:lnTo>
                    <a:lnTo>
                      <a:pt x="3390" y="1077"/>
                    </a:lnTo>
                    <a:lnTo>
                      <a:pt x="3377" y="1077"/>
                    </a:lnTo>
                    <a:lnTo>
                      <a:pt x="3378" y="1073"/>
                    </a:lnTo>
                    <a:lnTo>
                      <a:pt x="3381" y="1069"/>
                    </a:lnTo>
                    <a:lnTo>
                      <a:pt x="3385" y="1067"/>
                    </a:lnTo>
                    <a:lnTo>
                      <a:pt x="3389" y="1066"/>
                    </a:lnTo>
                    <a:lnTo>
                      <a:pt x="3389" y="1057"/>
                    </a:lnTo>
                    <a:lnTo>
                      <a:pt x="3389" y="1048"/>
                    </a:lnTo>
                    <a:lnTo>
                      <a:pt x="3372" y="1048"/>
                    </a:lnTo>
                    <a:lnTo>
                      <a:pt x="3360" y="1048"/>
                    </a:lnTo>
                    <a:lnTo>
                      <a:pt x="3356" y="1053"/>
                    </a:lnTo>
                    <a:lnTo>
                      <a:pt x="3352" y="1060"/>
                    </a:lnTo>
                    <a:lnTo>
                      <a:pt x="3349" y="1069"/>
                    </a:lnTo>
                    <a:lnTo>
                      <a:pt x="3348" y="1077"/>
                    </a:lnTo>
                    <a:lnTo>
                      <a:pt x="3313" y="1077"/>
                    </a:lnTo>
                    <a:lnTo>
                      <a:pt x="3279" y="1077"/>
                    </a:lnTo>
                    <a:lnTo>
                      <a:pt x="3245" y="1077"/>
                    </a:lnTo>
                    <a:lnTo>
                      <a:pt x="3214" y="1077"/>
                    </a:lnTo>
                    <a:lnTo>
                      <a:pt x="3214" y="1060"/>
                    </a:lnTo>
                    <a:lnTo>
                      <a:pt x="3214" y="1048"/>
                    </a:lnTo>
                    <a:lnTo>
                      <a:pt x="3202" y="1049"/>
                    </a:lnTo>
                    <a:lnTo>
                      <a:pt x="3189" y="1049"/>
                    </a:lnTo>
                    <a:lnTo>
                      <a:pt x="3183" y="1048"/>
                    </a:lnTo>
                    <a:lnTo>
                      <a:pt x="3178" y="1046"/>
                    </a:lnTo>
                    <a:lnTo>
                      <a:pt x="3176" y="1044"/>
                    </a:lnTo>
                    <a:lnTo>
                      <a:pt x="3174" y="1042"/>
                    </a:lnTo>
                    <a:lnTo>
                      <a:pt x="3173" y="1040"/>
                    </a:lnTo>
                    <a:lnTo>
                      <a:pt x="3173" y="1037"/>
                    </a:lnTo>
                    <a:lnTo>
                      <a:pt x="3161" y="1036"/>
                    </a:lnTo>
                    <a:lnTo>
                      <a:pt x="3152" y="1036"/>
                    </a:lnTo>
                    <a:lnTo>
                      <a:pt x="3149" y="1037"/>
                    </a:lnTo>
                    <a:lnTo>
                      <a:pt x="3146" y="1039"/>
                    </a:lnTo>
                    <a:lnTo>
                      <a:pt x="3145" y="1043"/>
                    </a:lnTo>
                    <a:lnTo>
                      <a:pt x="3144" y="1048"/>
                    </a:lnTo>
                    <a:lnTo>
                      <a:pt x="3135" y="1049"/>
                    </a:lnTo>
                    <a:lnTo>
                      <a:pt x="3125" y="1049"/>
                    </a:lnTo>
                    <a:lnTo>
                      <a:pt x="3121" y="1048"/>
                    </a:lnTo>
                    <a:lnTo>
                      <a:pt x="3118" y="1046"/>
                    </a:lnTo>
                    <a:lnTo>
                      <a:pt x="3116" y="1042"/>
                    </a:lnTo>
                    <a:lnTo>
                      <a:pt x="3115" y="1037"/>
                    </a:lnTo>
                    <a:lnTo>
                      <a:pt x="3111" y="1038"/>
                    </a:lnTo>
                    <a:lnTo>
                      <a:pt x="3105" y="1040"/>
                    </a:lnTo>
                    <a:lnTo>
                      <a:pt x="3101" y="1044"/>
                    </a:lnTo>
                    <a:lnTo>
                      <a:pt x="3097" y="1048"/>
                    </a:lnTo>
                    <a:lnTo>
                      <a:pt x="3087" y="1049"/>
                    </a:lnTo>
                    <a:lnTo>
                      <a:pt x="3078" y="1049"/>
                    </a:lnTo>
                    <a:lnTo>
                      <a:pt x="3074" y="1048"/>
                    </a:lnTo>
                    <a:lnTo>
                      <a:pt x="3070" y="1046"/>
                    </a:lnTo>
                    <a:lnTo>
                      <a:pt x="3068" y="1042"/>
                    </a:lnTo>
                    <a:lnTo>
                      <a:pt x="3068" y="1037"/>
                    </a:lnTo>
                    <a:lnTo>
                      <a:pt x="3056" y="1036"/>
                    </a:lnTo>
                    <a:lnTo>
                      <a:pt x="3047" y="1036"/>
                    </a:lnTo>
                    <a:lnTo>
                      <a:pt x="3043" y="1037"/>
                    </a:lnTo>
                    <a:lnTo>
                      <a:pt x="3041" y="1039"/>
                    </a:lnTo>
                    <a:lnTo>
                      <a:pt x="3039" y="1043"/>
                    </a:lnTo>
                    <a:lnTo>
                      <a:pt x="3039" y="1048"/>
                    </a:lnTo>
                    <a:lnTo>
                      <a:pt x="3027" y="1049"/>
                    </a:lnTo>
                    <a:lnTo>
                      <a:pt x="3014" y="1049"/>
                    </a:lnTo>
                    <a:lnTo>
                      <a:pt x="3008" y="1048"/>
                    </a:lnTo>
                    <a:lnTo>
                      <a:pt x="3003" y="1046"/>
                    </a:lnTo>
                    <a:lnTo>
                      <a:pt x="3001" y="1044"/>
                    </a:lnTo>
                    <a:lnTo>
                      <a:pt x="2999" y="1042"/>
                    </a:lnTo>
                    <a:lnTo>
                      <a:pt x="2998" y="1040"/>
                    </a:lnTo>
                    <a:lnTo>
                      <a:pt x="2998" y="1037"/>
                    </a:lnTo>
                    <a:lnTo>
                      <a:pt x="2972" y="1037"/>
                    </a:lnTo>
                    <a:lnTo>
                      <a:pt x="2945" y="1037"/>
                    </a:lnTo>
                    <a:lnTo>
                      <a:pt x="2919" y="1037"/>
                    </a:lnTo>
                    <a:lnTo>
                      <a:pt x="2892" y="1037"/>
                    </a:lnTo>
                    <a:lnTo>
                      <a:pt x="2892" y="1028"/>
                    </a:lnTo>
                    <a:lnTo>
                      <a:pt x="2892" y="1019"/>
                    </a:lnTo>
                    <a:lnTo>
                      <a:pt x="2936" y="1019"/>
                    </a:lnTo>
                    <a:lnTo>
                      <a:pt x="2981" y="1019"/>
                    </a:lnTo>
                    <a:lnTo>
                      <a:pt x="3024" y="1019"/>
                    </a:lnTo>
                    <a:lnTo>
                      <a:pt x="3068" y="1019"/>
                    </a:lnTo>
                    <a:lnTo>
                      <a:pt x="3112" y="1019"/>
                    </a:lnTo>
                    <a:lnTo>
                      <a:pt x="3156" y="1019"/>
                    </a:lnTo>
                    <a:lnTo>
                      <a:pt x="3199" y="1019"/>
                    </a:lnTo>
                    <a:lnTo>
                      <a:pt x="3243" y="1019"/>
                    </a:lnTo>
                    <a:lnTo>
                      <a:pt x="3243" y="1002"/>
                    </a:lnTo>
                    <a:lnTo>
                      <a:pt x="3243" y="990"/>
                    </a:lnTo>
                    <a:lnTo>
                      <a:pt x="3226" y="990"/>
                    </a:lnTo>
                    <a:lnTo>
                      <a:pt x="3211" y="990"/>
                    </a:lnTo>
                    <a:lnTo>
                      <a:pt x="3198" y="990"/>
                    </a:lnTo>
                    <a:lnTo>
                      <a:pt x="3185" y="990"/>
                    </a:lnTo>
                    <a:lnTo>
                      <a:pt x="3180" y="994"/>
                    </a:lnTo>
                    <a:lnTo>
                      <a:pt x="3177" y="999"/>
                    </a:lnTo>
                    <a:lnTo>
                      <a:pt x="3174" y="1003"/>
                    </a:lnTo>
                    <a:lnTo>
                      <a:pt x="3173" y="1007"/>
                    </a:lnTo>
                    <a:lnTo>
                      <a:pt x="3173" y="999"/>
                    </a:lnTo>
                    <a:lnTo>
                      <a:pt x="3173" y="990"/>
                    </a:lnTo>
                    <a:lnTo>
                      <a:pt x="3140" y="990"/>
                    </a:lnTo>
                    <a:lnTo>
                      <a:pt x="3107" y="990"/>
                    </a:lnTo>
                    <a:lnTo>
                      <a:pt x="3074" y="990"/>
                    </a:lnTo>
                    <a:lnTo>
                      <a:pt x="3041" y="990"/>
                    </a:lnTo>
                    <a:lnTo>
                      <a:pt x="3009" y="990"/>
                    </a:lnTo>
                    <a:lnTo>
                      <a:pt x="2976" y="990"/>
                    </a:lnTo>
                    <a:lnTo>
                      <a:pt x="2942" y="990"/>
                    </a:lnTo>
                    <a:lnTo>
                      <a:pt x="2910" y="990"/>
                    </a:lnTo>
                    <a:lnTo>
                      <a:pt x="2910" y="982"/>
                    </a:lnTo>
                    <a:lnTo>
                      <a:pt x="2910" y="978"/>
                    </a:lnTo>
                    <a:lnTo>
                      <a:pt x="2901" y="978"/>
                    </a:lnTo>
                    <a:lnTo>
                      <a:pt x="2892" y="978"/>
                    </a:lnTo>
                    <a:lnTo>
                      <a:pt x="2893" y="969"/>
                    </a:lnTo>
                    <a:lnTo>
                      <a:pt x="2893" y="960"/>
                    </a:lnTo>
                    <a:lnTo>
                      <a:pt x="2892" y="956"/>
                    </a:lnTo>
                    <a:lnTo>
                      <a:pt x="2890" y="952"/>
                    </a:lnTo>
                    <a:lnTo>
                      <a:pt x="2886" y="950"/>
                    </a:lnTo>
                    <a:lnTo>
                      <a:pt x="2881" y="949"/>
                    </a:lnTo>
                    <a:lnTo>
                      <a:pt x="2881" y="941"/>
                    </a:lnTo>
                    <a:lnTo>
                      <a:pt x="2881" y="932"/>
                    </a:lnTo>
                    <a:lnTo>
                      <a:pt x="2872" y="932"/>
                    </a:lnTo>
                    <a:lnTo>
                      <a:pt x="2863" y="932"/>
                    </a:lnTo>
                    <a:lnTo>
                      <a:pt x="2863" y="915"/>
                    </a:lnTo>
                    <a:lnTo>
                      <a:pt x="2863" y="903"/>
                    </a:lnTo>
                    <a:lnTo>
                      <a:pt x="2855" y="895"/>
                    </a:lnTo>
                    <a:lnTo>
                      <a:pt x="2852" y="891"/>
                    </a:lnTo>
                    <a:lnTo>
                      <a:pt x="2843" y="891"/>
                    </a:lnTo>
                    <a:lnTo>
                      <a:pt x="2834" y="891"/>
                    </a:lnTo>
                    <a:lnTo>
                      <a:pt x="2834" y="875"/>
                    </a:lnTo>
                    <a:lnTo>
                      <a:pt x="2834" y="862"/>
                    </a:lnTo>
                    <a:lnTo>
                      <a:pt x="2843" y="862"/>
                    </a:lnTo>
                    <a:lnTo>
                      <a:pt x="2852" y="862"/>
                    </a:lnTo>
                    <a:lnTo>
                      <a:pt x="2852" y="849"/>
                    </a:lnTo>
                    <a:lnTo>
                      <a:pt x="2852" y="837"/>
                    </a:lnTo>
                    <a:lnTo>
                      <a:pt x="2852" y="826"/>
                    </a:lnTo>
                    <a:lnTo>
                      <a:pt x="2852" y="816"/>
                    </a:lnTo>
                    <a:lnTo>
                      <a:pt x="2852" y="808"/>
                    </a:lnTo>
                    <a:lnTo>
                      <a:pt x="2852" y="804"/>
                    </a:lnTo>
                    <a:lnTo>
                      <a:pt x="2852" y="796"/>
                    </a:lnTo>
                    <a:lnTo>
                      <a:pt x="2852" y="787"/>
                    </a:lnTo>
                    <a:lnTo>
                      <a:pt x="2847" y="783"/>
                    </a:lnTo>
                    <a:lnTo>
                      <a:pt x="2843" y="779"/>
                    </a:lnTo>
                    <a:lnTo>
                      <a:pt x="2839" y="776"/>
                    </a:lnTo>
                    <a:lnTo>
                      <a:pt x="2834" y="775"/>
                    </a:lnTo>
                    <a:lnTo>
                      <a:pt x="2843" y="775"/>
                    </a:lnTo>
                    <a:lnTo>
                      <a:pt x="2852" y="775"/>
                    </a:lnTo>
                    <a:lnTo>
                      <a:pt x="2852" y="759"/>
                    </a:lnTo>
                    <a:lnTo>
                      <a:pt x="2852" y="743"/>
                    </a:lnTo>
                    <a:lnTo>
                      <a:pt x="2852" y="729"/>
                    </a:lnTo>
                    <a:lnTo>
                      <a:pt x="2852" y="716"/>
                    </a:lnTo>
                    <a:lnTo>
                      <a:pt x="2843" y="716"/>
                    </a:lnTo>
                    <a:lnTo>
                      <a:pt x="2834" y="716"/>
                    </a:lnTo>
                    <a:lnTo>
                      <a:pt x="2830" y="712"/>
                    </a:lnTo>
                    <a:lnTo>
                      <a:pt x="2826" y="707"/>
                    </a:lnTo>
                    <a:lnTo>
                      <a:pt x="2824" y="703"/>
                    </a:lnTo>
                    <a:lnTo>
                      <a:pt x="2823" y="699"/>
                    </a:lnTo>
                    <a:lnTo>
                      <a:pt x="2822" y="687"/>
                    </a:lnTo>
                    <a:lnTo>
                      <a:pt x="2822" y="678"/>
                    </a:lnTo>
                    <a:lnTo>
                      <a:pt x="2823" y="674"/>
                    </a:lnTo>
                    <a:lnTo>
                      <a:pt x="2825" y="672"/>
                    </a:lnTo>
                    <a:lnTo>
                      <a:pt x="2829" y="670"/>
                    </a:lnTo>
                    <a:lnTo>
                      <a:pt x="2834" y="670"/>
                    </a:lnTo>
                    <a:lnTo>
                      <a:pt x="2834" y="653"/>
                    </a:lnTo>
                    <a:lnTo>
                      <a:pt x="2834" y="641"/>
                    </a:lnTo>
                    <a:lnTo>
                      <a:pt x="2826" y="633"/>
                    </a:lnTo>
                    <a:lnTo>
                      <a:pt x="2823" y="629"/>
                    </a:lnTo>
                    <a:lnTo>
                      <a:pt x="2814" y="629"/>
                    </a:lnTo>
                    <a:lnTo>
                      <a:pt x="2804" y="629"/>
                    </a:lnTo>
                    <a:lnTo>
                      <a:pt x="2805" y="615"/>
                    </a:lnTo>
                    <a:lnTo>
                      <a:pt x="2805" y="599"/>
                    </a:lnTo>
                    <a:lnTo>
                      <a:pt x="2804" y="593"/>
                    </a:lnTo>
                    <a:lnTo>
                      <a:pt x="2802" y="587"/>
                    </a:lnTo>
                    <a:lnTo>
                      <a:pt x="2800" y="586"/>
                    </a:lnTo>
                    <a:lnTo>
                      <a:pt x="2798" y="584"/>
                    </a:lnTo>
                    <a:lnTo>
                      <a:pt x="2796" y="583"/>
                    </a:lnTo>
                    <a:lnTo>
                      <a:pt x="2793" y="583"/>
                    </a:lnTo>
                    <a:lnTo>
                      <a:pt x="2793" y="571"/>
                    </a:lnTo>
                    <a:lnTo>
                      <a:pt x="2793" y="560"/>
                    </a:lnTo>
                    <a:lnTo>
                      <a:pt x="2793" y="551"/>
                    </a:lnTo>
                    <a:lnTo>
                      <a:pt x="2793" y="542"/>
                    </a:lnTo>
                    <a:lnTo>
                      <a:pt x="2784" y="542"/>
                    </a:lnTo>
                    <a:lnTo>
                      <a:pt x="2775" y="542"/>
                    </a:lnTo>
                    <a:lnTo>
                      <a:pt x="2771" y="538"/>
                    </a:lnTo>
                    <a:lnTo>
                      <a:pt x="2767" y="533"/>
                    </a:lnTo>
                    <a:lnTo>
                      <a:pt x="2765" y="529"/>
                    </a:lnTo>
                    <a:lnTo>
                      <a:pt x="2764" y="525"/>
                    </a:lnTo>
                    <a:lnTo>
                      <a:pt x="2764" y="508"/>
                    </a:lnTo>
                    <a:lnTo>
                      <a:pt x="2764" y="496"/>
                    </a:lnTo>
                    <a:lnTo>
                      <a:pt x="2755" y="496"/>
                    </a:lnTo>
                    <a:lnTo>
                      <a:pt x="2746" y="496"/>
                    </a:lnTo>
                    <a:lnTo>
                      <a:pt x="2746" y="479"/>
                    </a:lnTo>
                    <a:lnTo>
                      <a:pt x="2746" y="467"/>
                    </a:lnTo>
                    <a:lnTo>
                      <a:pt x="2738" y="459"/>
                    </a:lnTo>
                    <a:lnTo>
                      <a:pt x="2735" y="455"/>
                    </a:lnTo>
                    <a:lnTo>
                      <a:pt x="2726" y="455"/>
                    </a:lnTo>
                    <a:lnTo>
                      <a:pt x="2717" y="455"/>
                    </a:lnTo>
                    <a:lnTo>
                      <a:pt x="2718" y="446"/>
                    </a:lnTo>
                    <a:lnTo>
                      <a:pt x="2718" y="436"/>
                    </a:lnTo>
                    <a:lnTo>
                      <a:pt x="2717" y="432"/>
                    </a:lnTo>
                    <a:lnTo>
                      <a:pt x="2715" y="429"/>
                    </a:lnTo>
                    <a:lnTo>
                      <a:pt x="2711" y="427"/>
                    </a:lnTo>
                    <a:lnTo>
                      <a:pt x="2706" y="426"/>
                    </a:lnTo>
                    <a:lnTo>
                      <a:pt x="2706" y="409"/>
                    </a:lnTo>
                    <a:lnTo>
                      <a:pt x="2706" y="397"/>
                    </a:lnTo>
                    <a:lnTo>
                      <a:pt x="2697" y="397"/>
                    </a:lnTo>
                    <a:lnTo>
                      <a:pt x="2688" y="397"/>
                    </a:lnTo>
                    <a:lnTo>
                      <a:pt x="2689" y="388"/>
                    </a:lnTo>
                    <a:lnTo>
                      <a:pt x="2689" y="377"/>
                    </a:lnTo>
                    <a:lnTo>
                      <a:pt x="2688" y="373"/>
                    </a:lnTo>
                    <a:lnTo>
                      <a:pt x="2686" y="370"/>
                    </a:lnTo>
                    <a:lnTo>
                      <a:pt x="2682" y="368"/>
                    </a:lnTo>
                    <a:lnTo>
                      <a:pt x="2677" y="367"/>
                    </a:lnTo>
                    <a:lnTo>
                      <a:pt x="2677" y="358"/>
                    </a:lnTo>
                    <a:lnTo>
                      <a:pt x="2677" y="349"/>
                    </a:lnTo>
                    <a:lnTo>
                      <a:pt x="2667" y="350"/>
                    </a:lnTo>
                    <a:lnTo>
                      <a:pt x="2658" y="350"/>
                    </a:lnTo>
                    <a:lnTo>
                      <a:pt x="2653" y="349"/>
                    </a:lnTo>
                    <a:lnTo>
                      <a:pt x="2649" y="347"/>
                    </a:lnTo>
                    <a:lnTo>
                      <a:pt x="2647" y="343"/>
                    </a:lnTo>
                    <a:lnTo>
                      <a:pt x="2647" y="338"/>
                    </a:lnTo>
                    <a:lnTo>
                      <a:pt x="2638" y="338"/>
                    </a:lnTo>
                    <a:lnTo>
                      <a:pt x="2629" y="338"/>
                    </a:lnTo>
                    <a:lnTo>
                      <a:pt x="2625" y="329"/>
                    </a:lnTo>
                    <a:lnTo>
                      <a:pt x="2621" y="321"/>
                    </a:lnTo>
                    <a:lnTo>
                      <a:pt x="2619" y="314"/>
                    </a:lnTo>
                    <a:lnTo>
                      <a:pt x="2618" y="309"/>
                    </a:lnTo>
                    <a:lnTo>
                      <a:pt x="2609" y="309"/>
                    </a:lnTo>
                    <a:lnTo>
                      <a:pt x="2600" y="309"/>
                    </a:lnTo>
                    <a:lnTo>
                      <a:pt x="2596" y="304"/>
                    </a:lnTo>
                    <a:lnTo>
                      <a:pt x="2592" y="300"/>
                    </a:lnTo>
                    <a:lnTo>
                      <a:pt x="2590" y="296"/>
                    </a:lnTo>
                    <a:lnTo>
                      <a:pt x="2589" y="291"/>
                    </a:lnTo>
                    <a:lnTo>
                      <a:pt x="2588" y="284"/>
                    </a:lnTo>
                    <a:lnTo>
                      <a:pt x="2587" y="277"/>
                    </a:lnTo>
                    <a:lnTo>
                      <a:pt x="2586" y="272"/>
                    </a:lnTo>
                    <a:lnTo>
                      <a:pt x="2584" y="269"/>
                    </a:lnTo>
                    <a:lnTo>
                      <a:pt x="2582" y="266"/>
                    </a:lnTo>
                    <a:lnTo>
                      <a:pt x="2579" y="264"/>
                    </a:lnTo>
                    <a:lnTo>
                      <a:pt x="2577" y="263"/>
                    </a:lnTo>
                    <a:lnTo>
                      <a:pt x="2574" y="262"/>
                    </a:lnTo>
                    <a:lnTo>
                      <a:pt x="2569" y="262"/>
                    </a:lnTo>
                    <a:lnTo>
                      <a:pt x="2564" y="260"/>
                    </a:lnTo>
                    <a:lnTo>
                      <a:pt x="2562" y="259"/>
                    </a:lnTo>
                    <a:lnTo>
                      <a:pt x="2561" y="257"/>
                    </a:lnTo>
                    <a:lnTo>
                      <a:pt x="2560" y="255"/>
                    </a:lnTo>
                    <a:lnTo>
                      <a:pt x="2560" y="251"/>
                    </a:lnTo>
                    <a:lnTo>
                      <a:pt x="2543" y="251"/>
                    </a:lnTo>
                    <a:lnTo>
                      <a:pt x="2531" y="251"/>
                    </a:lnTo>
                    <a:lnTo>
                      <a:pt x="2531" y="242"/>
                    </a:lnTo>
                    <a:lnTo>
                      <a:pt x="2531" y="233"/>
                    </a:lnTo>
                    <a:lnTo>
                      <a:pt x="2526" y="229"/>
                    </a:lnTo>
                    <a:lnTo>
                      <a:pt x="2522" y="225"/>
                    </a:lnTo>
                    <a:lnTo>
                      <a:pt x="2517" y="223"/>
                    </a:lnTo>
                    <a:lnTo>
                      <a:pt x="2513" y="222"/>
                    </a:lnTo>
                    <a:lnTo>
                      <a:pt x="2495" y="222"/>
                    </a:lnTo>
                    <a:lnTo>
                      <a:pt x="2483" y="222"/>
                    </a:lnTo>
                    <a:lnTo>
                      <a:pt x="2483" y="213"/>
                    </a:lnTo>
                    <a:lnTo>
                      <a:pt x="2483" y="204"/>
                    </a:lnTo>
                    <a:lnTo>
                      <a:pt x="2474" y="205"/>
                    </a:lnTo>
                    <a:lnTo>
                      <a:pt x="2464" y="205"/>
                    </a:lnTo>
                    <a:lnTo>
                      <a:pt x="2460" y="204"/>
                    </a:lnTo>
                    <a:lnTo>
                      <a:pt x="2457" y="202"/>
                    </a:lnTo>
                    <a:lnTo>
                      <a:pt x="2455" y="198"/>
                    </a:lnTo>
                    <a:lnTo>
                      <a:pt x="2454" y="193"/>
                    </a:lnTo>
                    <a:lnTo>
                      <a:pt x="2442" y="193"/>
                    </a:lnTo>
                    <a:lnTo>
                      <a:pt x="2432" y="193"/>
                    </a:lnTo>
                    <a:lnTo>
                      <a:pt x="2422" y="193"/>
                    </a:lnTo>
                    <a:lnTo>
                      <a:pt x="2413" y="193"/>
                    </a:lnTo>
                    <a:lnTo>
                      <a:pt x="2413" y="187"/>
                    </a:lnTo>
                    <a:lnTo>
                      <a:pt x="2411" y="183"/>
                    </a:lnTo>
                    <a:lnTo>
                      <a:pt x="2409" y="180"/>
                    </a:lnTo>
                    <a:lnTo>
                      <a:pt x="2406" y="178"/>
                    </a:lnTo>
                    <a:lnTo>
                      <a:pt x="2399" y="176"/>
                    </a:lnTo>
                    <a:lnTo>
                      <a:pt x="2390" y="176"/>
                    </a:lnTo>
                    <a:lnTo>
                      <a:pt x="2382" y="176"/>
                    </a:lnTo>
                    <a:lnTo>
                      <a:pt x="2374" y="176"/>
                    </a:lnTo>
                    <a:lnTo>
                      <a:pt x="2371" y="174"/>
                    </a:lnTo>
                    <a:lnTo>
                      <a:pt x="2369" y="172"/>
                    </a:lnTo>
                    <a:lnTo>
                      <a:pt x="2367" y="168"/>
                    </a:lnTo>
                    <a:lnTo>
                      <a:pt x="2367" y="164"/>
                    </a:lnTo>
                    <a:lnTo>
                      <a:pt x="2354" y="164"/>
                    </a:lnTo>
                    <a:lnTo>
                      <a:pt x="2343" y="164"/>
                    </a:lnTo>
                    <a:lnTo>
                      <a:pt x="2334" y="164"/>
                    </a:lnTo>
                    <a:lnTo>
                      <a:pt x="2325" y="164"/>
                    </a:lnTo>
                    <a:lnTo>
                      <a:pt x="2325" y="155"/>
                    </a:lnTo>
                    <a:lnTo>
                      <a:pt x="2325" y="146"/>
                    </a:lnTo>
                    <a:lnTo>
                      <a:pt x="2334" y="146"/>
                    </a:lnTo>
                    <a:lnTo>
                      <a:pt x="2343" y="146"/>
                    </a:lnTo>
                    <a:lnTo>
                      <a:pt x="2354" y="146"/>
                    </a:lnTo>
                    <a:lnTo>
                      <a:pt x="2367" y="146"/>
                    </a:lnTo>
                    <a:lnTo>
                      <a:pt x="2367" y="152"/>
                    </a:lnTo>
                    <a:lnTo>
                      <a:pt x="2369" y="156"/>
                    </a:lnTo>
                    <a:lnTo>
                      <a:pt x="2371" y="159"/>
                    </a:lnTo>
                    <a:lnTo>
                      <a:pt x="2374" y="161"/>
                    </a:lnTo>
                    <a:lnTo>
                      <a:pt x="2378" y="163"/>
                    </a:lnTo>
                    <a:lnTo>
                      <a:pt x="2382" y="163"/>
                    </a:lnTo>
                    <a:lnTo>
                      <a:pt x="2386" y="163"/>
                    </a:lnTo>
                    <a:lnTo>
                      <a:pt x="2390" y="163"/>
                    </a:lnTo>
                    <a:lnTo>
                      <a:pt x="2399" y="163"/>
                    </a:lnTo>
                    <a:lnTo>
                      <a:pt x="2406" y="163"/>
                    </a:lnTo>
                    <a:lnTo>
                      <a:pt x="2409" y="165"/>
                    </a:lnTo>
                    <a:lnTo>
                      <a:pt x="2411" y="167"/>
                    </a:lnTo>
                    <a:lnTo>
                      <a:pt x="2413" y="171"/>
                    </a:lnTo>
                    <a:lnTo>
                      <a:pt x="2413" y="175"/>
                    </a:lnTo>
                    <a:lnTo>
                      <a:pt x="2422" y="175"/>
                    </a:lnTo>
                    <a:lnTo>
                      <a:pt x="2432" y="175"/>
                    </a:lnTo>
                    <a:lnTo>
                      <a:pt x="2442" y="175"/>
                    </a:lnTo>
                    <a:lnTo>
                      <a:pt x="2454" y="175"/>
                    </a:lnTo>
                    <a:lnTo>
                      <a:pt x="2446" y="167"/>
                    </a:lnTo>
                    <a:lnTo>
                      <a:pt x="2442" y="164"/>
                    </a:lnTo>
                    <a:lnTo>
                      <a:pt x="2442" y="155"/>
                    </a:lnTo>
                    <a:lnTo>
                      <a:pt x="2442" y="146"/>
                    </a:lnTo>
                    <a:lnTo>
                      <a:pt x="2428" y="147"/>
                    </a:lnTo>
                    <a:lnTo>
                      <a:pt x="2413" y="147"/>
                    </a:lnTo>
                    <a:lnTo>
                      <a:pt x="2406" y="146"/>
                    </a:lnTo>
                    <a:lnTo>
                      <a:pt x="2401" y="144"/>
                    </a:lnTo>
                    <a:lnTo>
                      <a:pt x="2399" y="142"/>
                    </a:lnTo>
                    <a:lnTo>
                      <a:pt x="2397" y="140"/>
                    </a:lnTo>
                    <a:lnTo>
                      <a:pt x="2396" y="138"/>
                    </a:lnTo>
                    <a:lnTo>
                      <a:pt x="2396" y="135"/>
                    </a:lnTo>
                    <a:lnTo>
                      <a:pt x="2379" y="135"/>
                    </a:lnTo>
                    <a:lnTo>
                      <a:pt x="2361" y="135"/>
                    </a:lnTo>
                    <a:lnTo>
                      <a:pt x="2343" y="135"/>
                    </a:lnTo>
                    <a:lnTo>
                      <a:pt x="2325" y="135"/>
                    </a:lnTo>
                    <a:lnTo>
                      <a:pt x="2325" y="126"/>
                    </a:lnTo>
                    <a:lnTo>
                      <a:pt x="2325" y="117"/>
                    </a:lnTo>
                    <a:lnTo>
                      <a:pt x="2303" y="117"/>
                    </a:lnTo>
                    <a:lnTo>
                      <a:pt x="2282" y="117"/>
                    </a:lnTo>
                    <a:lnTo>
                      <a:pt x="2260" y="117"/>
                    </a:lnTo>
                    <a:lnTo>
                      <a:pt x="2238" y="117"/>
                    </a:lnTo>
                    <a:lnTo>
                      <a:pt x="2238" y="109"/>
                    </a:lnTo>
                    <a:lnTo>
                      <a:pt x="2238" y="106"/>
                    </a:lnTo>
                    <a:lnTo>
                      <a:pt x="2229" y="108"/>
                    </a:lnTo>
                    <a:lnTo>
                      <a:pt x="2219" y="112"/>
                    </a:lnTo>
                    <a:lnTo>
                      <a:pt x="2215" y="113"/>
                    </a:lnTo>
                    <a:lnTo>
                      <a:pt x="2212" y="113"/>
                    </a:lnTo>
                    <a:lnTo>
                      <a:pt x="2211" y="112"/>
                    </a:lnTo>
                    <a:lnTo>
                      <a:pt x="2210" y="111"/>
                    </a:lnTo>
                    <a:lnTo>
                      <a:pt x="2209" y="109"/>
                    </a:lnTo>
                    <a:lnTo>
                      <a:pt x="2209" y="106"/>
                    </a:lnTo>
                    <a:lnTo>
                      <a:pt x="2199" y="108"/>
                    </a:lnTo>
                    <a:lnTo>
                      <a:pt x="2189" y="112"/>
                    </a:lnTo>
                    <a:lnTo>
                      <a:pt x="2185" y="113"/>
                    </a:lnTo>
                    <a:lnTo>
                      <a:pt x="2182" y="113"/>
                    </a:lnTo>
                    <a:lnTo>
                      <a:pt x="2181" y="112"/>
                    </a:lnTo>
                    <a:lnTo>
                      <a:pt x="2180" y="111"/>
                    </a:lnTo>
                    <a:lnTo>
                      <a:pt x="2179" y="109"/>
                    </a:lnTo>
                    <a:lnTo>
                      <a:pt x="2179" y="106"/>
                    </a:lnTo>
                    <a:lnTo>
                      <a:pt x="2149" y="106"/>
                    </a:lnTo>
                    <a:lnTo>
                      <a:pt x="2119" y="106"/>
                    </a:lnTo>
                    <a:lnTo>
                      <a:pt x="2090" y="106"/>
                    </a:lnTo>
                    <a:lnTo>
                      <a:pt x="2063" y="106"/>
                    </a:lnTo>
                    <a:lnTo>
                      <a:pt x="2063" y="109"/>
                    </a:lnTo>
                    <a:lnTo>
                      <a:pt x="2063" y="117"/>
                    </a:lnTo>
                    <a:lnTo>
                      <a:pt x="2054" y="113"/>
                    </a:lnTo>
                    <a:lnTo>
                      <a:pt x="2045" y="109"/>
                    </a:lnTo>
                    <a:lnTo>
                      <a:pt x="2038" y="107"/>
                    </a:lnTo>
                    <a:lnTo>
                      <a:pt x="2033" y="106"/>
                    </a:lnTo>
                    <a:lnTo>
                      <a:pt x="2033" y="109"/>
                    </a:lnTo>
                    <a:lnTo>
                      <a:pt x="2033" y="117"/>
                    </a:lnTo>
                    <a:lnTo>
                      <a:pt x="2020" y="117"/>
                    </a:lnTo>
                    <a:lnTo>
                      <a:pt x="2008" y="117"/>
                    </a:lnTo>
                    <a:lnTo>
                      <a:pt x="1996" y="117"/>
                    </a:lnTo>
                    <a:lnTo>
                      <a:pt x="1987" y="117"/>
                    </a:lnTo>
                    <a:lnTo>
                      <a:pt x="1982" y="122"/>
                    </a:lnTo>
                    <a:lnTo>
                      <a:pt x="1979" y="126"/>
                    </a:lnTo>
                    <a:lnTo>
                      <a:pt x="1976" y="130"/>
                    </a:lnTo>
                    <a:lnTo>
                      <a:pt x="1975" y="135"/>
                    </a:lnTo>
                    <a:lnTo>
                      <a:pt x="1975" y="126"/>
                    </a:lnTo>
                    <a:lnTo>
                      <a:pt x="1975" y="117"/>
                    </a:lnTo>
                    <a:lnTo>
                      <a:pt x="1966" y="117"/>
                    </a:lnTo>
                    <a:lnTo>
                      <a:pt x="1958" y="117"/>
                    </a:lnTo>
                    <a:lnTo>
                      <a:pt x="1958" y="126"/>
                    </a:lnTo>
                    <a:lnTo>
                      <a:pt x="1958" y="135"/>
                    </a:lnTo>
                    <a:lnTo>
                      <a:pt x="1944" y="134"/>
                    </a:lnTo>
                    <a:lnTo>
                      <a:pt x="1931" y="134"/>
                    </a:lnTo>
                    <a:lnTo>
                      <a:pt x="1925" y="135"/>
                    </a:lnTo>
                    <a:lnTo>
                      <a:pt x="1921" y="137"/>
                    </a:lnTo>
                    <a:lnTo>
                      <a:pt x="1919" y="139"/>
                    </a:lnTo>
                    <a:lnTo>
                      <a:pt x="1918" y="141"/>
                    </a:lnTo>
                    <a:lnTo>
                      <a:pt x="1917" y="143"/>
                    </a:lnTo>
                    <a:lnTo>
                      <a:pt x="1917" y="146"/>
                    </a:lnTo>
                    <a:lnTo>
                      <a:pt x="1904" y="146"/>
                    </a:lnTo>
                    <a:lnTo>
                      <a:pt x="1891" y="146"/>
                    </a:lnTo>
                    <a:lnTo>
                      <a:pt x="1879" y="146"/>
                    </a:lnTo>
                    <a:lnTo>
                      <a:pt x="1870" y="146"/>
                    </a:lnTo>
                    <a:lnTo>
                      <a:pt x="1870" y="155"/>
                    </a:lnTo>
                    <a:lnTo>
                      <a:pt x="1870" y="164"/>
                    </a:lnTo>
                    <a:lnTo>
                      <a:pt x="1858" y="163"/>
                    </a:lnTo>
                    <a:lnTo>
                      <a:pt x="1848" y="163"/>
                    </a:lnTo>
                    <a:lnTo>
                      <a:pt x="1845" y="164"/>
                    </a:lnTo>
                    <a:lnTo>
                      <a:pt x="1843" y="166"/>
                    </a:lnTo>
                    <a:lnTo>
                      <a:pt x="1841" y="170"/>
                    </a:lnTo>
                    <a:lnTo>
                      <a:pt x="1841" y="175"/>
                    </a:lnTo>
                    <a:lnTo>
                      <a:pt x="1824" y="175"/>
                    </a:lnTo>
                    <a:lnTo>
                      <a:pt x="1812" y="175"/>
                    </a:lnTo>
                    <a:lnTo>
                      <a:pt x="1812" y="184"/>
                    </a:lnTo>
                    <a:lnTo>
                      <a:pt x="1812" y="193"/>
                    </a:lnTo>
                    <a:lnTo>
                      <a:pt x="1800" y="192"/>
                    </a:lnTo>
                    <a:lnTo>
                      <a:pt x="1790" y="192"/>
                    </a:lnTo>
                    <a:lnTo>
                      <a:pt x="1787" y="193"/>
                    </a:lnTo>
                    <a:lnTo>
                      <a:pt x="1784" y="195"/>
                    </a:lnTo>
                    <a:lnTo>
                      <a:pt x="1783" y="199"/>
                    </a:lnTo>
                    <a:lnTo>
                      <a:pt x="1782" y="204"/>
                    </a:lnTo>
                    <a:lnTo>
                      <a:pt x="1766" y="204"/>
                    </a:lnTo>
                    <a:lnTo>
                      <a:pt x="1753" y="204"/>
                    </a:lnTo>
                    <a:lnTo>
                      <a:pt x="1748" y="210"/>
                    </a:lnTo>
                    <a:lnTo>
                      <a:pt x="1744" y="217"/>
                    </a:lnTo>
                    <a:lnTo>
                      <a:pt x="1742" y="225"/>
                    </a:lnTo>
                    <a:lnTo>
                      <a:pt x="1741" y="233"/>
                    </a:lnTo>
                    <a:lnTo>
                      <a:pt x="1724" y="233"/>
                    </a:lnTo>
                    <a:lnTo>
                      <a:pt x="1712" y="233"/>
                    </a:lnTo>
                    <a:lnTo>
                      <a:pt x="1712" y="242"/>
                    </a:lnTo>
                    <a:lnTo>
                      <a:pt x="1712" y="251"/>
                    </a:lnTo>
                    <a:lnTo>
                      <a:pt x="1700" y="250"/>
                    </a:lnTo>
                    <a:lnTo>
                      <a:pt x="1691" y="250"/>
                    </a:lnTo>
                    <a:lnTo>
                      <a:pt x="1687" y="251"/>
                    </a:lnTo>
                    <a:lnTo>
                      <a:pt x="1685" y="253"/>
                    </a:lnTo>
                    <a:lnTo>
                      <a:pt x="1683" y="257"/>
                    </a:lnTo>
                    <a:lnTo>
                      <a:pt x="1683" y="262"/>
                    </a:lnTo>
                    <a:lnTo>
                      <a:pt x="1666" y="262"/>
                    </a:lnTo>
                    <a:lnTo>
                      <a:pt x="1654" y="262"/>
                    </a:lnTo>
                    <a:lnTo>
                      <a:pt x="1654" y="271"/>
                    </a:lnTo>
                    <a:lnTo>
                      <a:pt x="1654" y="280"/>
                    </a:lnTo>
                    <a:lnTo>
                      <a:pt x="1642" y="279"/>
                    </a:lnTo>
                    <a:lnTo>
                      <a:pt x="1633" y="279"/>
                    </a:lnTo>
                    <a:lnTo>
                      <a:pt x="1629" y="280"/>
                    </a:lnTo>
                    <a:lnTo>
                      <a:pt x="1627" y="282"/>
                    </a:lnTo>
                    <a:lnTo>
                      <a:pt x="1625" y="286"/>
                    </a:lnTo>
                    <a:lnTo>
                      <a:pt x="1625" y="291"/>
                    </a:lnTo>
                    <a:lnTo>
                      <a:pt x="1608" y="291"/>
                    </a:lnTo>
                    <a:lnTo>
                      <a:pt x="1595" y="291"/>
                    </a:lnTo>
                    <a:lnTo>
                      <a:pt x="1595" y="300"/>
                    </a:lnTo>
                    <a:lnTo>
                      <a:pt x="1595" y="309"/>
                    </a:lnTo>
                    <a:lnTo>
                      <a:pt x="1583" y="308"/>
                    </a:lnTo>
                    <a:lnTo>
                      <a:pt x="1574" y="308"/>
                    </a:lnTo>
                    <a:lnTo>
                      <a:pt x="1570" y="309"/>
                    </a:lnTo>
                    <a:lnTo>
                      <a:pt x="1568" y="311"/>
                    </a:lnTo>
                    <a:lnTo>
                      <a:pt x="1566" y="315"/>
                    </a:lnTo>
                    <a:lnTo>
                      <a:pt x="1566" y="320"/>
                    </a:lnTo>
                    <a:lnTo>
                      <a:pt x="1549" y="320"/>
                    </a:lnTo>
                    <a:lnTo>
                      <a:pt x="1537" y="320"/>
                    </a:lnTo>
                    <a:lnTo>
                      <a:pt x="1537" y="329"/>
                    </a:lnTo>
                    <a:lnTo>
                      <a:pt x="1537" y="338"/>
                    </a:lnTo>
                    <a:lnTo>
                      <a:pt x="1525" y="337"/>
                    </a:lnTo>
                    <a:lnTo>
                      <a:pt x="1516" y="337"/>
                    </a:lnTo>
                    <a:lnTo>
                      <a:pt x="1512" y="338"/>
                    </a:lnTo>
                    <a:lnTo>
                      <a:pt x="1510" y="340"/>
                    </a:lnTo>
                    <a:lnTo>
                      <a:pt x="1508" y="344"/>
                    </a:lnTo>
                    <a:lnTo>
                      <a:pt x="1508" y="349"/>
                    </a:lnTo>
                    <a:lnTo>
                      <a:pt x="1499" y="349"/>
                    </a:lnTo>
                    <a:lnTo>
                      <a:pt x="1490" y="349"/>
                    </a:lnTo>
                    <a:lnTo>
                      <a:pt x="1490" y="358"/>
                    </a:lnTo>
                    <a:lnTo>
                      <a:pt x="1490" y="367"/>
                    </a:lnTo>
                    <a:lnTo>
                      <a:pt x="1478" y="366"/>
                    </a:lnTo>
                    <a:lnTo>
                      <a:pt x="1469" y="366"/>
                    </a:lnTo>
                    <a:lnTo>
                      <a:pt x="1466" y="367"/>
                    </a:lnTo>
                    <a:lnTo>
                      <a:pt x="1463" y="369"/>
                    </a:lnTo>
                    <a:lnTo>
                      <a:pt x="1462" y="373"/>
                    </a:lnTo>
                    <a:lnTo>
                      <a:pt x="1461" y="378"/>
                    </a:lnTo>
                    <a:lnTo>
                      <a:pt x="1443" y="378"/>
                    </a:lnTo>
                    <a:lnTo>
                      <a:pt x="1431" y="378"/>
                    </a:lnTo>
                    <a:lnTo>
                      <a:pt x="1431" y="388"/>
                    </a:lnTo>
                    <a:lnTo>
                      <a:pt x="1431" y="397"/>
                    </a:lnTo>
                    <a:lnTo>
                      <a:pt x="1419" y="396"/>
                    </a:lnTo>
                    <a:lnTo>
                      <a:pt x="1410" y="396"/>
                    </a:lnTo>
                    <a:lnTo>
                      <a:pt x="1407" y="397"/>
                    </a:lnTo>
                    <a:lnTo>
                      <a:pt x="1404" y="399"/>
                    </a:lnTo>
                    <a:lnTo>
                      <a:pt x="1403" y="403"/>
                    </a:lnTo>
                    <a:lnTo>
                      <a:pt x="1402" y="408"/>
                    </a:lnTo>
                    <a:lnTo>
                      <a:pt x="1385" y="408"/>
                    </a:lnTo>
                    <a:lnTo>
                      <a:pt x="1373" y="408"/>
                    </a:lnTo>
                    <a:lnTo>
                      <a:pt x="1369" y="414"/>
                    </a:lnTo>
                    <a:lnTo>
                      <a:pt x="1365" y="421"/>
                    </a:lnTo>
                    <a:lnTo>
                      <a:pt x="1362" y="429"/>
                    </a:lnTo>
                    <a:lnTo>
                      <a:pt x="1361" y="437"/>
                    </a:lnTo>
                    <a:lnTo>
                      <a:pt x="1345" y="437"/>
                    </a:lnTo>
                    <a:lnTo>
                      <a:pt x="1333" y="437"/>
                    </a:lnTo>
                    <a:lnTo>
                      <a:pt x="1333" y="446"/>
                    </a:lnTo>
                    <a:lnTo>
                      <a:pt x="1333" y="455"/>
                    </a:lnTo>
                    <a:lnTo>
                      <a:pt x="1321" y="454"/>
                    </a:lnTo>
                    <a:lnTo>
                      <a:pt x="1311" y="454"/>
                    </a:lnTo>
                    <a:lnTo>
                      <a:pt x="1308" y="455"/>
                    </a:lnTo>
                    <a:lnTo>
                      <a:pt x="1305" y="457"/>
                    </a:lnTo>
                    <a:lnTo>
                      <a:pt x="1304" y="461"/>
                    </a:lnTo>
                    <a:lnTo>
                      <a:pt x="1303" y="467"/>
                    </a:lnTo>
                    <a:lnTo>
                      <a:pt x="1294" y="467"/>
                    </a:lnTo>
                    <a:lnTo>
                      <a:pt x="1285" y="467"/>
                    </a:lnTo>
                    <a:lnTo>
                      <a:pt x="1285" y="475"/>
                    </a:lnTo>
                    <a:lnTo>
                      <a:pt x="1285" y="484"/>
                    </a:lnTo>
                    <a:lnTo>
                      <a:pt x="1273" y="484"/>
                    </a:lnTo>
                    <a:lnTo>
                      <a:pt x="1262" y="484"/>
                    </a:lnTo>
                    <a:lnTo>
                      <a:pt x="1253" y="484"/>
                    </a:lnTo>
                    <a:lnTo>
                      <a:pt x="1244" y="484"/>
                    </a:lnTo>
                    <a:lnTo>
                      <a:pt x="1244" y="496"/>
                    </a:lnTo>
                    <a:lnTo>
                      <a:pt x="1244" y="513"/>
                    </a:lnTo>
                    <a:lnTo>
                      <a:pt x="1228" y="512"/>
                    </a:lnTo>
                    <a:lnTo>
                      <a:pt x="1209" y="510"/>
                    </a:lnTo>
                    <a:lnTo>
                      <a:pt x="1200" y="511"/>
                    </a:lnTo>
                    <a:lnTo>
                      <a:pt x="1193" y="513"/>
                    </a:lnTo>
                    <a:lnTo>
                      <a:pt x="1190" y="515"/>
                    </a:lnTo>
                    <a:lnTo>
                      <a:pt x="1188" y="517"/>
                    </a:lnTo>
                    <a:lnTo>
                      <a:pt x="1187" y="521"/>
                    </a:lnTo>
                    <a:lnTo>
                      <a:pt x="1186" y="525"/>
                    </a:lnTo>
                    <a:lnTo>
                      <a:pt x="1178" y="525"/>
                    </a:lnTo>
                    <a:lnTo>
                      <a:pt x="1169" y="525"/>
                    </a:lnTo>
                    <a:lnTo>
                      <a:pt x="1165" y="530"/>
                    </a:lnTo>
                    <a:lnTo>
                      <a:pt x="1161" y="537"/>
                    </a:lnTo>
                    <a:lnTo>
                      <a:pt x="1158" y="545"/>
                    </a:lnTo>
                    <a:lnTo>
                      <a:pt x="1157" y="554"/>
                    </a:lnTo>
                    <a:lnTo>
                      <a:pt x="1149" y="549"/>
                    </a:lnTo>
                    <a:lnTo>
                      <a:pt x="1140" y="546"/>
                    </a:lnTo>
                    <a:lnTo>
                      <a:pt x="1132" y="543"/>
                    </a:lnTo>
                    <a:lnTo>
                      <a:pt x="1127" y="542"/>
                    </a:lnTo>
                    <a:lnTo>
                      <a:pt x="1127" y="546"/>
                    </a:lnTo>
                    <a:lnTo>
                      <a:pt x="1127" y="554"/>
                    </a:lnTo>
                    <a:lnTo>
                      <a:pt x="1119" y="554"/>
                    </a:lnTo>
                    <a:lnTo>
                      <a:pt x="1110" y="554"/>
                    </a:lnTo>
                    <a:lnTo>
                      <a:pt x="1110" y="562"/>
                    </a:lnTo>
                    <a:lnTo>
                      <a:pt x="1110" y="571"/>
                    </a:lnTo>
                    <a:lnTo>
                      <a:pt x="1098" y="570"/>
                    </a:lnTo>
                    <a:lnTo>
                      <a:pt x="1089" y="570"/>
                    </a:lnTo>
                    <a:lnTo>
                      <a:pt x="1085" y="571"/>
                    </a:lnTo>
                    <a:lnTo>
                      <a:pt x="1083" y="574"/>
                    </a:lnTo>
                    <a:lnTo>
                      <a:pt x="1081" y="577"/>
                    </a:lnTo>
                    <a:lnTo>
                      <a:pt x="1081" y="583"/>
                    </a:lnTo>
                    <a:lnTo>
                      <a:pt x="1064" y="583"/>
                    </a:lnTo>
                    <a:lnTo>
                      <a:pt x="1052" y="583"/>
                    </a:lnTo>
                    <a:lnTo>
                      <a:pt x="1052" y="591"/>
                    </a:lnTo>
                    <a:lnTo>
                      <a:pt x="1052" y="600"/>
                    </a:lnTo>
                    <a:lnTo>
                      <a:pt x="1040" y="599"/>
                    </a:lnTo>
                    <a:lnTo>
                      <a:pt x="1031" y="599"/>
                    </a:lnTo>
                    <a:lnTo>
                      <a:pt x="1027" y="600"/>
                    </a:lnTo>
                    <a:lnTo>
                      <a:pt x="1025" y="603"/>
                    </a:lnTo>
                    <a:lnTo>
                      <a:pt x="1023" y="606"/>
                    </a:lnTo>
                    <a:lnTo>
                      <a:pt x="1023" y="612"/>
                    </a:lnTo>
                    <a:lnTo>
                      <a:pt x="1006" y="612"/>
                    </a:lnTo>
                    <a:lnTo>
                      <a:pt x="993" y="612"/>
                    </a:lnTo>
                    <a:lnTo>
                      <a:pt x="988" y="617"/>
                    </a:lnTo>
                    <a:lnTo>
                      <a:pt x="985" y="624"/>
                    </a:lnTo>
                    <a:lnTo>
                      <a:pt x="982" y="632"/>
                    </a:lnTo>
                    <a:lnTo>
                      <a:pt x="981" y="641"/>
                    </a:lnTo>
                    <a:lnTo>
                      <a:pt x="964" y="641"/>
                    </a:lnTo>
                    <a:lnTo>
                      <a:pt x="952" y="641"/>
                    </a:lnTo>
                    <a:lnTo>
                      <a:pt x="952" y="649"/>
                    </a:lnTo>
                    <a:lnTo>
                      <a:pt x="952" y="658"/>
                    </a:lnTo>
                    <a:lnTo>
                      <a:pt x="940" y="658"/>
                    </a:lnTo>
                    <a:lnTo>
                      <a:pt x="931" y="657"/>
                    </a:lnTo>
                    <a:lnTo>
                      <a:pt x="928" y="658"/>
                    </a:lnTo>
                    <a:lnTo>
                      <a:pt x="925" y="661"/>
                    </a:lnTo>
                    <a:lnTo>
                      <a:pt x="924" y="664"/>
                    </a:lnTo>
                    <a:lnTo>
                      <a:pt x="923" y="670"/>
                    </a:lnTo>
                    <a:lnTo>
                      <a:pt x="906" y="670"/>
                    </a:lnTo>
                    <a:lnTo>
                      <a:pt x="894" y="670"/>
                    </a:lnTo>
                    <a:lnTo>
                      <a:pt x="894" y="678"/>
                    </a:lnTo>
                    <a:lnTo>
                      <a:pt x="894" y="687"/>
                    </a:lnTo>
                    <a:lnTo>
                      <a:pt x="890" y="688"/>
                    </a:lnTo>
                    <a:lnTo>
                      <a:pt x="885" y="691"/>
                    </a:lnTo>
                    <a:lnTo>
                      <a:pt x="881" y="695"/>
                    </a:lnTo>
                    <a:lnTo>
                      <a:pt x="877" y="699"/>
                    </a:lnTo>
                    <a:lnTo>
                      <a:pt x="860" y="699"/>
                    </a:lnTo>
                    <a:lnTo>
                      <a:pt x="848" y="699"/>
                    </a:lnTo>
                    <a:lnTo>
                      <a:pt x="848" y="707"/>
                    </a:lnTo>
                    <a:lnTo>
                      <a:pt x="848" y="716"/>
                    </a:lnTo>
                    <a:lnTo>
                      <a:pt x="835" y="716"/>
                    </a:lnTo>
                    <a:lnTo>
                      <a:pt x="826" y="715"/>
                    </a:lnTo>
                    <a:lnTo>
                      <a:pt x="822" y="717"/>
                    </a:lnTo>
                    <a:lnTo>
                      <a:pt x="820" y="719"/>
                    </a:lnTo>
                    <a:lnTo>
                      <a:pt x="818" y="722"/>
                    </a:lnTo>
                    <a:lnTo>
                      <a:pt x="818" y="728"/>
                    </a:lnTo>
                    <a:lnTo>
                      <a:pt x="801" y="728"/>
                    </a:lnTo>
                    <a:lnTo>
                      <a:pt x="789" y="728"/>
                    </a:lnTo>
                    <a:lnTo>
                      <a:pt x="789" y="737"/>
                    </a:lnTo>
                    <a:lnTo>
                      <a:pt x="789" y="745"/>
                    </a:lnTo>
                    <a:lnTo>
                      <a:pt x="777" y="745"/>
                    </a:lnTo>
                    <a:lnTo>
                      <a:pt x="767" y="745"/>
                    </a:lnTo>
                    <a:lnTo>
                      <a:pt x="764" y="746"/>
                    </a:lnTo>
                    <a:lnTo>
                      <a:pt x="762" y="748"/>
                    </a:lnTo>
                    <a:lnTo>
                      <a:pt x="760" y="752"/>
                    </a:lnTo>
                    <a:lnTo>
                      <a:pt x="760" y="758"/>
                    </a:lnTo>
                    <a:lnTo>
                      <a:pt x="743" y="758"/>
                    </a:lnTo>
                    <a:lnTo>
                      <a:pt x="730" y="758"/>
                    </a:lnTo>
                    <a:lnTo>
                      <a:pt x="726" y="763"/>
                    </a:lnTo>
                    <a:lnTo>
                      <a:pt x="722" y="770"/>
                    </a:lnTo>
                    <a:lnTo>
                      <a:pt x="720" y="778"/>
                    </a:lnTo>
                    <a:lnTo>
                      <a:pt x="719" y="787"/>
                    </a:lnTo>
                    <a:lnTo>
                      <a:pt x="706" y="787"/>
                    </a:lnTo>
                    <a:lnTo>
                      <a:pt x="693" y="787"/>
                    </a:lnTo>
                    <a:lnTo>
                      <a:pt x="681" y="787"/>
                    </a:lnTo>
                    <a:lnTo>
                      <a:pt x="671" y="787"/>
                    </a:lnTo>
                    <a:lnTo>
                      <a:pt x="667" y="792"/>
                    </a:lnTo>
                    <a:lnTo>
                      <a:pt x="663" y="799"/>
                    </a:lnTo>
                    <a:lnTo>
                      <a:pt x="661" y="807"/>
                    </a:lnTo>
                    <a:lnTo>
                      <a:pt x="660" y="816"/>
                    </a:lnTo>
                    <a:lnTo>
                      <a:pt x="643" y="816"/>
                    </a:lnTo>
                    <a:lnTo>
                      <a:pt x="631" y="816"/>
                    </a:lnTo>
                    <a:lnTo>
                      <a:pt x="631" y="825"/>
                    </a:lnTo>
                    <a:lnTo>
                      <a:pt x="631" y="833"/>
                    </a:lnTo>
                    <a:lnTo>
                      <a:pt x="619" y="833"/>
                    </a:lnTo>
                    <a:lnTo>
                      <a:pt x="610" y="833"/>
                    </a:lnTo>
                    <a:lnTo>
                      <a:pt x="606" y="834"/>
                    </a:lnTo>
                    <a:lnTo>
                      <a:pt x="604" y="836"/>
                    </a:lnTo>
                    <a:lnTo>
                      <a:pt x="602" y="839"/>
                    </a:lnTo>
                    <a:lnTo>
                      <a:pt x="602" y="845"/>
                    </a:lnTo>
                    <a:lnTo>
                      <a:pt x="585" y="845"/>
                    </a:lnTo>
                    <a:lnTo>
                      <a:pt x="573" y="845"/>
                    </a:lnTo>
                    <a:lnTo>
                      <a:pt x="573" y="854"/>
                    </a:lnTo>
                    <a:lnTo>
                      <a:pt x="573" y="862"/>
                    </a:lnTo>
                    <a:lnTo>
                      <a:pt x="561" y="862"/>
                    </a:lnTo>
                    <a:lnTo>
                      <a:pt x="552" y="862"/>
                    </a:lnTo>
                    <a:lnTo>
                      <a:pt x="548" y="863"/>
                    </a:lnTo>
                    <a:lnTo>
                      <a:pt x="546" y="865"/>
                    </a:lnTo>
                    <a:lnTo>
                      <a:pt x="544" y="868"/>
                    </a:lnTo>
                    <a:lnTo>
                      <a:pt x="544" y="874"/>
                    </a:lnTo>
                    <a:lnTo>
                      <a:pt x="534" y="874"/>
                    </a:lnTo>
                    <a:lnTo>
                      <a:pt x="525" y="874"/>
                    </a:lnTo>
                    <a:lnTo>
                      <a:pt x="525" y="883"/>
                    </a:lnTo>
                    <a:lnTo>
                      <a:pt x="525" y="891"/>
                    </a:lnTo>
                    <a:lnTo>
                      <a:pt x="512" y="891"/>
                    </a:lnTo>
                    <a:lnTo>
                      <a:pt x="498" y="891"/>
                    </a:lnTo>
                    <a:lnTo>
                      <a:pt x="493" y="892"/>
                    </a:lnTo>
                    <a:lnTo>
                      <a:pt x="489" y="894"/>
                    </a:lnTo>
                    <a:lnTo>
                      <a:pt x="487" y="896"/>
                    </a:lnTo>
                    <a:lnTo>
                      <a:pt x="486" y="897"/>
                    </a:lnTo>
                    <a:lnTo>
                      <a:pt x="485" y="900"/>
                    </a:lnTo>
                    <a:lnTo>
                      <a:pt x="485" y="903"/>
                    </a:lnTo>
                    <a:lnTo>
                      <a:pt x="468" y="903"/>
                    </a:lnTo>
                    <a:lnTo>
                      <a:pt x="456" y="903"/>
                    </a:lnTo>
                    <a:lnTo>
                      <a:pt x="456" y="912"/>
                    </a:lnTo>
                    <a:lnTo>
                      <a:pt x="456" y="920"/>
                    </a:lnTo>
                    <a:lnTo>
                      <a:pt x="451" y="921"/>
                    </a:lnTo>
                    <a:lnTo>
                      <a:pt x="447" y="924"/>
                    </a:lnTo>
                    <a:lnTo>
                      <a:pt x="443" y="928"/>
                    </a:lnTo>
                    <a:lnTo>
                      <a:pt x="438" y="932"/>
                    </a:lnTo>
                    <a:lnTo>
                      <a:pt x="421" y="932"/>
                    </a:lnTo>
                    <a:lnTo>
                      <a:pt x="409" y="932"/>
                    </a:lnTo>
                    <a:lnTo>
                      <a:pt x="409" y="941"/>
                    </a:lnTo>
                    <a:lnTo>
                      <a:pt x="409" y="949"/>
                    </a:lnTo>
                    <a:lnTo>
                      <a:pt x="392" y="949"/>
                    </a:lnTo>
                    <a:lnTo>
                      <a:pt x="379" y="949"/>
                    </a:lnTo>
                    <a:lnTo>
                      <a:pt x="379" y="962"/>
                    </a:lnTo>
                    <a:lnTo>
                      <a:pt x="379" y="978"/>
                    </a:lnTo>
                    <a:lnTo>
                      <a:pt x="363" y="977"/>
                    </a:lnTo>
                    <a:lnTo>
                      <a:pt x="344" y="976"/>
                    </a:lnTo>
                    <a:lnTo>
                      <a:pt x="335" y="976"/>
                    </a:lnTo>
                    <a:lnTo>
                      <a:pt x="328" y="978"/>
                    </a:lnTo>
                    <a:lnTo>
                      <a:pt x="325" y="980"/>
                    </a:lnTo>
                    <a:lnTo>
                      <a:pt x="323" y="983"/>
                    </a:lnTo>
                    <a:lnTo>
                      <a:pt x="321" y="986"/>
                    </a:lnTo>
                    <a:lnTo>
                      <a:pt x="321" y="990"/>
                    </a:lnTo>
                    <a:lnTo>
                      <a:pt x="304" y="990"/>
                    </a:lnTo>
                    <a:lnTo>
                      <a:pt x="292" y="990"/>
                    </a:lnTo>
                    <a:lnTo>
                      <a:pt x="292" y="999"/>
                    </a:lnTo>
                    <a:lnTo>
                      <a:pt x="292" y="1007"/>
                    </a:lnTo>
                    <a:lnTo>
                      <a:pt x="280" y="1007"/>
                    </a:lnTo>
                    <a:lnTo>
                      <a:pt x="271" y="1007"/>
                    </a:lnTo>
                    <a:lnTo>
                      <a:pt x="268" y="1008"/>
                    </a:lnTo>
                    <a:lnTo>
                      <a:pt x="265" y="1010"/>
                    </a:lnTo>
                    <a:lnTo>
                      <a:pt x="264" y="1014"/>
                    </a:lnTo>
                    <a:lnTo>
                      <a:pt x="263" y="1019"/>
                    </a:lnTo>
                    <a:lnTo>
                      <a:pt x="246" y="1019"/>
                    </a:lnTo>
                    <a:lnTo>
                      <a:pt x="233" y="1019"/>
                    </a:lnTo>
                    <a:lnTo>
                      <a:pt x="229" y="1024"/>
                    </a:lnTo>
                    <a:lnTo>
                      <a:pt x="225" y="1031"/>
                    </a:lnTo>
                    <a:lnTo>
                      <a:pt x="222" y="1040"/>
                    </a:lnTo>
                    <a:lnTo>
                      <a:pt x="221" y="1048"/>
                    </a:lnTo>
                    <a:lnTo>
                      <a:pt x="205" y="1048"/>
                    </a:lnTo>
                    <a:lnTo>
                      <a:pt x="192" y="1048"/>
                    </a:lnTo>
                    <a:lnTo>
                      <a:pt x="192" y="1057"/>
                    </a:lnTo>
                    <a:lnTo>
                      <a:pt x="192" y="1066"/>
                    </a:lnTo>
                    <a:lnTo>
                      <a:pt x="179" y="1066"/>
                    </a:lnTo>
                    <a:lnTo>
                      <a:pt x="167" y="1066"/>
                    </a:lnTo>
                    <a:lnTo>
                      <a:pt x="156" y="1066"/>
                    </a:lnTo>
                    <a:lnTo>
                      <a:pt x="146" y="1066"/>
                    </a:lnTo>
                    <a:lnTo>
                      <a:pt x="142" y="1067"/>
                    </a:lnTo>
                    <a:lnTo>
                      <a:pt x="138" y="1069"/>
                    </a:lnTo>
                    <a:lnTo>
                      <a:pt x="135" y="1073"/>
                    </a:lnTo>
                    <a:lnTo>
                      <a:pt x="134" y="1077"/>
                    </a:lnTo>
                    <a:lnTo>
                      <a:pt x="134" y="1086"/>
                    </a:lnTo>
                    <a:lnTo>
                      <a:pt x="134" y="1095"/>
                    </a:lnTo>
                    <a:lnTo>
                      <a:pt x="126" y="1095"/>
                    </a:lnTo>
                    <a:lnTo>
                      <a:pt x="117" y="10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16" name="Freeform 1456"/>
              <p:cNvSpPr>
                <a:spLocks/>
              </p:cNvSpPr>
              <p:nvPr/>
            </p:nvSpPr>
            <p:spPr bwMode="auto">
              <a:xfrm>
                <a:off x="1371" y="381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0"/>
                  </a:cxn>
                  <a:cxn ang="0">
                    <a:pos x="3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3" y="3"/>
                  </a:cxn>
                  <a:cxn ang="0">
                    <a:pos x="11" y="11"/>
                  </a:cxn>
                  <a:cxn ang="0">
                    <a:pos x="20" y="11"/>
                  </a:cxn>
                  <a:cxn ang="0">
                    <a:pos x="29" y="11"/>
                  </a:cxn>
                  <a:cxn ang="0">
                    <a:pos x="20" y="20"/>
                  </a:cxn>
                  <a:cxn ang="0">
                    <a:pos x="11" y="29"/>
                  </a:cxn>
                </a:cxnLst>
                <a:rect l="0" t="0" r="r" b="b"/>
                <a:pathLst>
                  <a:path w="29" h="29">
                    <a:moveTo>
                      <a:pt x="11" y="29"/>
                    </a:moveTo>
                    <a:lnTo>
                      <a:pt x="7" y="20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11" y="11"/>
                    </a:lnTo>
                    <a:lnTo>
                      <a:pt x="20" y="11"/>
                    </a:lnTo>
                    <a:lnTo>
                      <a:pt x="29" y="11"/>
                    </a:lnTo>
                    <a:lnTo>
                      <a:pt x="20" y="20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17" name="Freeform 1457"/>
              <p:cNvSpPr>
                <a:spLocks/>
              </p:cNvSpPr>
              <p:nvPr/>
            </p:nvSpPr>
            <p:spPr bwMode="auto">
              <a:xfrm>
                <a:off x="1246" y="38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18" name="Freeform 1458"/>
              <p:cNvSpPr>
                <a:spLocks/>
              </p:cNvSpPr>
              <p:nvPr/>
            </p:nvSpPr>
            <p:spPr bwMode="auto">
              <a:xfrm>
                <a:off x="1247" y="38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19" name="Freeform 1459"/>
              <p:cNvSpPr>
                <a:spLocks/>
              </p:cNvSpPr>
              <p:nvPr/>
            </p:nvSpPr>
            <p:spPr bwMode="auto">
              <a:xfrm>
                <a:off x="1248" y="38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2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3"/>
                  </a:cxn>
                  <a:cxn ang="0">
                    <a:pos x="47" y="11"/>
                  </a:cxn>
                  <a:cxn ang="0">
                    <a:pos x="37" y="11"/>
                  </a:cxn>
                  <a:cxn ang="0">
                    <a:pos x="26" y="11"/>
                  </a:cxn>
                  <a:cxn ang="0">
                    <a:pos x="14" y="11"/>
                  </a:cxn>
                  <a:cxn ang="0">
                    <a:pos x="0" y="11"/>
                  </a:cxn>
                </a:cxnLst>
                <a:rect l="0" t="0" r="r" b="b"/>
                <a:pathLst>
                  <a:path w="47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2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3"/>
                    </a:lnTo>
                    <a:lnTo>
                      <a:pt x="47" y="11"/>
                    </a:lnTo>
                    <a:lnTo>
                      <a:pt x="37" y="11"/>
                    </a:lnTo>
                    <a:lnTo>
                      <a:pt x="26" y="11"/>
                    </a:lnTo>
                    <a:lnTo>
                      <a:pt x="14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20" name="Freeform 1460"/>
              <p:cNvSpPr>
                <a:spLocks/>
              </p:cNvSpPr>
              <p:nvPr/>
            </p:nvSpPr>
            <p:spPr bwMode="auto">
              <a:xfrm>
                <a:off x="1278" y="38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21" name="Freeform 1461"/>
              <p:cNvSpPr>
                <a:spLocks/>
              </p:cNvSpPr>
              <p:nvPr/>
            </p:nvSpPr>
            <p:spPr bwMode="auto">
              <a:xfrm>
                <a:off x="1279" y="38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3"/>
                  </a:cxn>
                  <a:cxn ang="0">
                    <a:pos x="30" y="11"/>
                  </a:cxn>
                  <a:cxn ang="0">
                    <a:pos x="16" y="11"/>
                  </a:cxn>
                  <a:cxn ang="0">
                    <a:pos x="0" y="11"/>
                  </a:cxn>
                </a:cxnLst>
                <a:rect l="0" t="0" r="r" b="b"/>
                <a:pathLst>
                  <a:path w="30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3"/>
                    </a:lnTo>
                    <a:lnTo>
                      <a:pt x="30" y="11"/>
                    </a:lnTo>
                    <a:lnTo>
                      <a:pt x="1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22" name="Freeform 1462"/>
              <p:cNvSpPr>
                <a:spLocks/>
              </p:cNvSpPr>
              <p:nvPr/>
            </p:nvSpPr>
            <p:spPr bwMode="auto">
              <a:xfrm>
                <a:off x="1277" y="378"/>
                <a:ext cx="4" cy="3"/>
              </a:xfrm>
              <a:custGeom>
                <a:avLst/>
                <a:gdLst/>
                <a:ahLst/>
                <a:cxnLst>
                  <a:cxn ang="0">
                    <a:pos x="118" y="145"/>
                  </a:cxn>
                  <a:cxn ang="0">
                    <a:pos x="118" y="133"/>
                  </a:cxn>
                  <a:cxn ang="0">
                    <a:pos x="124" y="129"/>
                  </a:cxn>
                  <a:cxn ang="0">
                    <a:pos x="130" y="119"/>
                  </a:cxn>
                  <a:cxn ang="0">
                    <a:pos x="129" y="105"/>
                  </a:cxn>
                  <a:cxn ang="0">
                    <a:pos x="124" y="100"/>
                  </a:cxn>
                  <a:cxn ang="0">
                    <a:pos x="118" y="108"/>
                  </a:cxn>
                  <a:cxn ang="0">
                    <a:pos x="101" y="117"/>
                  </a:cxn>
                  <a:cxn ang="0">
                    <a:pos x="89" y="108"/>
                  </a:cxn>
                  <a:cxn ang="0">
                    <a:pos x="96" y="93"/>
                  </a:cxn>
                  <a:cxn ang="0">
                    <a:pos x="83" y="87"/>
                  </a:cxn>
                  <a:cxn ang="0">
                    <a:pos x="66" y="83"/>
                  </a:cxn>
                  <a:cxn ang="0">
                    <a:pos x="60" y="74"/>
                  </a:cxn>
                  <a:cxn ang="0">
                    <a:pos x="59" y="79"/>
                  </a:cxn>
                  <a:cxn ang="0">
                    <a:pos x="42" y="87"/>
                  </a:cxn>
                  <a:cxn ang="0">
                    <a:pos x="30" y="79"/>
                  </a:cxn>
                  <a:cxn ang="0">
                    <a:pos x="13" y="70"/>
                  </a:cxn>
                  <a:cxn ang="0">
                    <a:pos x="0" y="58"/>
                  </a:cxn>
                  <a:cxn ang="0">
                    <a:pos x="1" y="46"/>
                  </a:cxn>
                  <a:cxn ang="0">
                    <a:pos x="7" y="42"/>
                  </a:cxn>
                  <a:cxn ang="0">
                    <a:pos x="13" y="24"/>
                  </a:cxn>
                  <a:cxn ang="0">
                    <a:pos x="17" y="8"/>
                  </a:cxn>
                  <a:cxn ang="0">
                    <a:pos x="26" y="1"/>
                  </a:cxn>
                  <a:cxn ang="0">
                    <a:pos x="42" y="0"/>
                  </a:cxn>
                  <a:cxn ang="0">
                    <a:pos x="63" y="0"/>
                  </a:cxn>
                  <a:cxn ang="0">
                    <a:pos x="75" y="1"/>
                  </a:cxn>
                  <a:cxn ang="0">
                    <a:pos x="84" y="8"/>
                  </a:cxn>
                  <a:cxn ang="0">
                    <a:pos x="101" y="12"/>
                  </a:cxn>
                  <a:cxn ang="0">
                    <a:pos x="119" y="17"/>
                  </a:cxn>
                  <a:cxn ang="0">
                    <a:pos x="126" y="32"/>
                  </a:cxn>
                  <a:cxn ang="0">
                    <a:pos x="139" y="41"/>
                  </a:cxn>
                  <a:cxn ang="0">
                    <a:pos x="148" y="45"/>
                  </a:cxn>
                  <a:cxn ang="0">
                    <a:pos x="154" y="54"/>
                  </a:cxn>
                  <a:cxn ang="0">
                    <a:pos x="159" y="76"/>
                  </a:cxn>
                  <a:cxn ang="0">
                    <a:pos x="159" y="111"/>
                  </a:cxn>
                  <a:cxn ang="0">
                    <a:pos x="151" y="128"/>
                  </a:cxn>
                  <a:cxn ang="0">
                    <a:pos x="147" y="140"/>
                  </a:cxn>
                  <a:cxn ang="0">
                    <a:pos x="131" y="157"/>
                  </a:cxn>
                </a:cxnLst>
                <a:rect l="0" t="0" r="r" b="b"/>
                <a:pathLst>
                  <a:path w="159" h="157">
                    <a:moveTo>
                      <a:pt x="118" y="157"/>
                    </a:moveTo>
                    <a:lnTo>
                      <a:pt x="118" y="145"/>
                    </a:lnTo>
                    <a:lnTo>
                      <a:pt x="117" y="136"/>
                    </a:lnTo>
                    <a:lnTo>
                      <a:pt x="118" y="133"/>
                    </a:lnTo>
                    <a:lnTo>
                      <a:pt x="121" y="130"/>
                    </a:lnTo>
                    <a:lnTo>
                      <a:pt x="124" y="129"/>
                    </a:lnTo>
                    <a:lnTo>
                      <a:pt x="130" y="128"/>
                    </a:lnTo>
                    <a:lnTo>
                      <a:pt x="130" y="119"/>
                    </a:lnTo>
                    <a:lnTo>
                      <a:pt x="131" y="109"/>
                    </a:lnTo>
                    <a:lnTo>
                      <a:pt x="129" y="105"/>
                    </a:lnTo>
                    <a:lnTo>
                      <a:pt x="127" y="102"/>
                    </a:lnTo>
                    <a:lnTo>
                      <a:pt x="124" y="100"/>
                    </a:lnTo>
                    <a:lnTo>
                      <a:pt x="118" y="99"/>
                    </a:lnTo>
                    <a:lnTo>
                      <a:pt x="118" y="108"/>
                    </a:lnTo>
                    <a:lnTo>
                      <a:pt x="118" y="117"/>
                    </a:lnTo>
                    <a:lnTo>
                      <a:pt x="101" y="117"/>
                    </a:lnTo>
                    <a:lnTo>
                      <a:pt x="88" y="117"/>
                    </a:lnTo>
                    <a:lnTo>
                      <a:pt x="89" y="108"/>
                    </a:lnTo>
                    <a:lnTo>
                      <a:pt x="92" y="100"/>
                    </a:lnTo>
                    <a:lnTo>
                      <a:pt x="96" y="93"/>
                    </a:lnTo>
                    <a:lnTo>
                      <a:pt x="101" y="87"/>
                    </a:lnTo>
                    <a:lnTo>
                      <a:pt x="83" y="87"/>
                    </a:lnTo>
                    <a:lnTo>
                      <a:pt x="71" y="87"/>
                    </a:lnTo>
                    <a:lnTo>
                      <a:pt x="66" y="83"/>
                    </a:lnTo>
                    <a:lnTo>
                      <a:pt x="63" y="79"/>
                    </a:lnTo>
                    <a:lnTo>
                      <a:pt x="60" y="74"/>
                    </a:lnTo>
                    <a:lnTo>
                      <a:pt x="59" y="70"/>
                    </a:lnTo>
                    <a:lnTo>
                      <a:pt x="59" y="79"/>
                    </a:lnTo>
                    <a:lnTo>
                      <a:pt x="59" y="87"/>
                    </a:lnTo>
                    <a:lnTo>
                      <a:pt x="42" y="87"/>
                    </a:lnTo>
                    <a:lnTo>
                      <a:pt x="30" y="87"/>
                    </a:lnTo>
                    <a:lnTo>
                      <a:pt x="30" y="79"/>
                    </a:lnTo>
                    <a:lnTo>
                      <a:pt x="30" y="70"/>
                    </a:lnTo>
                    <a:lnTo>
                      <a:pt x="13" y="70"/>
                    </a:lnTo>
                    <a:lnTo>
                      <a:pt x="1" y="70"/>
                    </a:lnTo>
                    <a:lnTo>
                      <a:pt x="0" y="58"/>
                    </a:lnTo>
                    <a:lnTo>
                      <a:pt x="0" y="49"/>
                    </a:lnTo>
                    <a:lnTo>
                      <a:pt x="1" y="46"/>
                    </a:lnTo>
                    <a:lnTo>
                      <a:pt x="4" y="43"/>
                    </a:lnTo>
                    <a:lnTo>
                      <a:pt x="7" y="42"/>
                    </a:lnTo>
                    <a:lnTo>
                      <a:pt x="13" y="41"/>
                    </a:lnTo>
                    <a:lnTo>
                      <a:pt x="13" y="24"/>
                    </a:lnTo>
                    <a:lnTo>
                      <a:pt x="13" y="12"/>
                    </a:lnTo>
                    <a:lnTo>
                      <a:pt x="17" y="8"/>
                    </a:lnTo>
                    <a:lnTo>
                      <a:pt x="21" y="4"/>
                    </a:lnTo>
                    <a:lnTo>
                      <a:pt x="26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9" y="0"/>
                    </a:lnTo>
                    <a:lnTo>
                      <a:pt x="63" y="0"/>
                    </a:lnTo>
                    <a:lnTo>
                      <a:pt x="71" y="0"/>
                    </a:lnTo>
                    <a:lnTo>
                      <a:pt x="75" y="1"/>
                    </a:lnTo>
                    <a:lnTo>
                      <a:pt x="79" y="4"/>
                    </a:lnTo>
                    <a:lnTo>
                      <a:pt x="84" y="8"/>
                    </a:lnTo>
                    <a:lnTo>
                      <a:pt x="88" y="12"/>
                    </a:lnTo>
                    <a:lnTo>
                      <a:pt x="101" y="12"/>
                    </a:lnTo>
                    <a:lnTo>
                      <a:pt x="118" y="12"/>
                    </a:lnTo>
                    <a:lnTo>
                      <a:pt x="119" y="17"/>
                    </a:lnTo>
                    <a:lnTo>
                      <a:pt x="122" y="24"/>
                    </a:lnTo>
                    <a:lnTo>
                      <a:pt x="126" y="32"/>
                    </a:lnTo>
                    <a:lnTo>
                      <a:pt x="130" y="41"/>
                    </a:lnTo>
                    <a:lnTo>
                      <a:pt x="139" y="41"/>
                    </a:lnTo>
                    <a:lnTo>
                      <a:pt x="147" y="41"/>
                    </a:lnTo>
                    <a:lnTo>
                      <a:pt x="148" y="45"/>
                    </a:lnTo>
                    <a:lnTo>
                      <a:pt x="151" y="50"/>
                    </a:lnTo>
                    <a:lnTo>
                      <a:pt x="154" y="54"/>
                    </a:lnTo>
                    <a:lnTo>
                      <a:pt x="159" y="58"/>
                    </a:lnTo>
                    <a:lnTo>
                      <a:pt x="159" y="76"/>
                    </a:lnTo>
                    <a:lnTo>
                      <a:pt x="159" y="93"/>
                    </a:lnTo>
                    <a:lnTo>
                      <a:pt x="159" y="111"/>
                    </a:lnTo>
                    <a:lnTo>
                      <a:pt x="159" y="128"/>
                    </a:lnTo>
                    <a:lnTo>
                      <a:pt x="151" y="128"/>
                    </a:lnTo>
                    <a:lnTo>
                      <a:pt x="147" y="128"/>
                    </a:lnTo>
                    <a:lnTo>
                      <a:pt x="147" y="140"/>
                    </a:lnTo>
                    <a:lnTo>
                      <a:pt x="147" y="157"/>
                    </a:lnTo>
                    <a:lnTo>
                      <a:pt x="131" y="157"/>
                    </a:lnTo>
                    <a:lnTo>
                      <a:pt x="118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23" name="Freeform 1463"/>
              <p:cNvSpPr>
                <a:spLocks/>
              </p:cNvSpPr>
              <p:nvPr/>
            </p:nvSpPr>
            <p:spPr bwMode="auto">
              <a:xfrm>
                <a:off x="1241" y="38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1"/>
                  </a:cxn>
                  <a:cxn ang="0">
                    <a:pos x="6" y="7"/>
                  </a:cxn>
                  <a:cxn ang="0">
                    <a:pos x="13" y="3"/>
                  </a:cxn>
                  <a:cxn ang="0">
                    <a:pos x="21" y="1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1"/>
                    </a:lnTo>
                    <a:lnTo>
                      <a:pt x="6" y="7"/>
                    </a:lnTo>
                    <a:lnTo>
                      <a:pt x="13" y="3"/>
                    </a:lnTo>
                    <a:lnTo>
                      <a:pt x="21" y="1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24" name="Freeform 1464"/>
              <p:cNvSpPr>
                <a:spLocks/>
              </p:cNvSpPr>
              <p:nvPr/>
            </p:nvSpPr>
            <p:spPr bwMode="auto">
              <a:xfrm>
                <a:off x="1252" y="38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25" name="Freeform 1465"/>
              <p:cNvSpPr>
                <a:spLocks/>
              </p:cNvSpPr>
              <p:nvPr/>
            </p:nvSpPr>
            <p:spPr bwMode="auto">
              <a:xfrm>
                <a:off x="1286" y="376"/>
                <a:ext cx="2" cy="5"/>
              </a:xfrm>
              <a:custGeom>
                <a:avLst/>
                <a:gdLst/>
                <a:ahLst/>
                <a:cxnLst>
                  <a:cxn ang="0">
                    <a:pos x="47" y="212"/>
                  </a:cxn>
                  <a:cxn ang="0">
                    <a:pos x="43" y="199"/>
                  </a:cxn>
                  <a:cxn ang="0">
                    <a:pos x="33" y="193"/>
                  </a:cxn>
                  <a:cxn ang="0">
                    <a:pos x="39" y="192"/>
                  </a:cxn>
                  <a:cxn ang="0">
                    <a:pos x="47" y="183"/>
                  </a:cxn>
                  <a:cxn ang="0">
                    <a:pos x="43" y="170"/>
                  </a:cxn>
                  <a:cxn ang="0">
                    <a:pos x="33" y="163"/>
                  </a:cxn>
                  <a:cxn ang="0">
                    <a:pos x="39" y="162"/>
                  </a:cxn>
                  <a:cxn ang="0">
                    <a:pos x="47" y="146"/>
                  </a:cxn>
                  <a:cxn ang="0">
                    <a:pos x="39" y="133"/>
                  </a:cxn>
                  <a:cxn ang="0">
                    <a:pos x="30" y="119"/>
                  </a:cxn>
                  <a:cxn ang="0">
                    <a:pos x="29" y="97"/>
                  </a:cxn>
                  <a:cxn ang="0">
                    <a:pos x="25" y="90"/>
                  </a:cxn>
                  <a:cxn ang="0">
                    <a:pos x="20" y="87"/>
                  </a:cxn>
                  <a:cxn ang="0">
                    <a:pos x="17" y="75"/>
                  </a:cxn>
                  <a:cxn ang="0">
                    <a:pos x="17" y="55"/>
                  </a:cxn>
                  <a:cxn ang="0">
                    <a:pos x="9" y="46"/>
                  </a:cxn>
                  <a:cxn ang="0">
                    <a:pos x="0" y="33"/>
                  </a:cxn>
                  <a:cxn ang="0">
                    <a:pos x="1" y="15"/>
                  </a:cxn>
                  <a:cxn ang="0">
                    <a:pos x="4" y="5"/>
                  </a:cxn>
                  <a:cxn ang="0">
                    <a:pos x="9" y="0"/>
                  </a:cxn>
                  <a:cxn ang="0">
                    <a:pos x="18" y="4"/>
                  </a:cxn>
                  <a:cxn ang="0">
                    <a:pos x="25" y="13"/>
                  </a:cxn>
                  <a:cxn ang="0">
                    <a:pos x="29" y="26"/>
                  </a:cxn>
                  <a:cxn ang="0">
                    <a:pos x="29" y="46"/>
                  </a:cxn>
                  <a:cxn ang="0">
                    <a:pos x="39" y="58"/>
                  </a:cxn>
                  <a:cxn ang="0">
                    <a:pos x="47" y="73"/>
                  </a:cxn>
                  <a:cxn ang="0">
                    <a:pos x="48" y="94"/>
                  </a:cxn>
                  <a:cxn ang="0">
                    <a:pos x="52" y="102"/>
                  </a:cxn>
                  <a:cxn ang="0">
                    <a:pos x="56" y="104"/>
                  </a:cxn>
                  <a:cxn ang="0">
                    <a:pos x="59" y="118"/>
                  </a:cxn>
                  <a:cxn ang="0">
                    <a:pos x="59" y="146"/>
                  </a:cxn>
                  <a:cxn ang="0">
                    <a:pos x="63" y="163"/>
                  </a:cxn>
                  <a:cxn ang="0">
                    <a:pos x="72" y="170"/>
                  </a:cxn>
                  <a:cxn ang="0">
                    <a:pos x="68" y="174"/>
                  </a:cxn>
                  <a:cxn ang="0">
                    <a:pos x="60" y="189"/>
                  </a:cxn>
                  <a:cxn ang="0">
                    <a:pos x="59" y="211"/>
                  </a:cxn>
                  <a:cxn ang="0">
                    <a:pos x="55" y="218"/>
                  </a:cxn>
                  <a:cxn ang="0">
                    <a:pos x="50" y="220"/>
                  </a:cxn>
                </a:cxnLst>
                <a:rect l="0" t="0" r="r" b="b"/>
                <a:pathLst>
                  <a:path w="77" h="221">
                    <a:moveTo>
                      <a:pt x="47" y="221"/>
                    </a:moveTo>
                    <a:lnTo>
                      <a:pt x="47" y="212"/>
                    </a:lnTo>
                    <a:lnTo>
                      <a:pt x="47" y="203"/>
                    </a:lnTo>
                    <a:lnTo>
                      <a:pt x="43" y="199"/>
                    </a:lnTo>
                    <a:lnTo>
                      <a:pt x="39" y="195"/>
                    </a:lnTo>
                    <a:lnTo>
                      <a:pt x="33" y="193"/>
                    </a:lnTo>
                    <a:lnTo>
                      <a:pt x="29" y="192"/>
                    </a:lnTo>
                    <a:lnTo>
                      <a:pt x="39" y="192"/>
                    </a:lnTo>
                    <a:lnTo>
                      <a:pt x="47" y="192"/>
                    </a:lnTo>
                    <a:lnTo>
                      <a:pt x="47" y="183"/>
                    </a:lnTo>
                    <a:lnTo>
                      <a:pt x="47" y="174"/>
                    </a:lnTo>
                    <a:lnTo>
                      <a:pt x="43" y="170"/>
                    </a:lnTo>
                    <a:lnTo>
                      <a:pt x="39" y="166"/>
                    </a:lnTo>
                    <a:lnTo>
                      <a:pt x="33" y="163"/>
                    </a:lnTo>
                    <a:lnTo>
                      <a:pt x="29" y="162"/>
                    </a:lnTo>
                    <a:lnTo>
                      <a:pt x="39" y="162"/>
                    </a:lnTo>
                    <a:lnTo>
                      <a:pt x="47" y="162"/>
                    </a:lnTo>
                    <a:lnTo>
                      <a:pt x="47" y="146"/>
                    </a:lnTo>
                    <a:lnTo>
                      <a:pt x="47" y="133"/>
                    </a:lnTo>
                    <a:lnTo>
                      <a:pt x="39" y="133"/>
                    </a:lnTo>
                    <a:lnTo>
                      <a:pt x="29" y="133"/>
                    </a:lnTo>
                    <a:lnTo>
                      <a:pt x="30" y="119"/>
                    </a:lnTo>
                    <a:lnTo>
                      <a:pt x="30" y="104"/>
                    </a:lnTo>
                    <a:lnTo>
                      <a:pt x="29" y="97"/>
                    </a:lnTo>
                    <a:lnTo>
                      <a:pt x="26" y="92"/>
                    </a:lnTo>
                    <a:lnTo>
                      <a:pt x="25" y="90"/>
                    </a:lnTo>
                    <a:lnTo>
                      <a:pt x="23" y="88"/>
                    </a:lnTo>
                    <a:lnTo>
                      <a:pt x="20" y="87"/>
                    </a:lnTo>
                    <a:lnTo>
                      <a:pt x="17" y="87"/>
                    </a:lnTo>
                    <a:lnTo>
                      <a:pt x="17" y="75"/>
                    </a:lnTo>
                    <a:lnTo>
                      <a:pt x="17" y="65"/>
                    </a:lnTo>
                    <a:lnTo>
                      <a:pt x="17" y="55"/>
                    </a:lnTo>
                    <a:lnTo>
                      <a:pt x="17" y="46"/>
                    </a:lnTo>
                    <a:lnTo>
                      <a:pt x="9" y="46"/>
                    </a:lnTo>
                    <a:lnTo>
                      <a:pt x="0" y="46"/>
                    </a:lnTo>
                    <a:lnTo>
                      <a:pt x="0" y="33"/>
                    </a:lnTo>
                    <a:lnTo>
                      <a:pt x="1" y="21"/>
                    </a:lnTo>
                    <a:lnTo>
                      <a:pt x="1" y="15"/>
                    </a:lnTo>
                    <a:lnTo>
                      <a:pt x="2" y="10"/>
                    </a:lnTo>
                    <a:lnTo>
                      <a:pt x="4" y="5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8" y="4"/>
                    </a:lnTo>
                    <a:lnTo>
                      <a:pt x="21" y="9"/>
                    </a:lnTo>
                    <a:lnTo>
                      <a:pt x="25" y="13"/>
                    </a:lnTo>
                    <a:lnTo>
                      <a:pt x="29" y="17"/>
                    </a:lnTo>
                    <a:lnTo>
                      <a:pt x="29" y="26"/>
                    </a:lnTo>
                    <a:lnTo>
                      <a:pt x="29" y="36"/>
                    </a:lnTo>
                    <a:lnTo>
                      <a:pt x="29" y="46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7" y="58"/>
                    </a:lnTo>
                    <a:lnTo>
                      <a:pt x="47" y="73"/>
                    </a:lnTo>
                    <a:lnTo>
                      <a:pt x="47" y="88"/>
                    </a:lnTo>
                    <a:lnTo>
                      <a:pt x="48" y="94"/>
                    </a:lnTo>
                    <a:lnTo>
                      <a:pt x="50" y="100"/>
                    </a:lnTo>
                    <a:lnTo>
                      <a:pt x="52" y="102"/>
                    </a:lnTo>
                    <a:lnTo>
                      <a:pt x="54" y="103"/>
                    </a:lnTo>
                    <a:lnTo>
                      <a:pt x="56" y="104"/>
                    </a:lnTo>
                    <a:lnTo>
                      <a:pt x="59" y="104"/>
                    </a:lnTo>
                    <a:lnTo>
                      <a:pt x="59" y="118"/>
                    </a:lnTo>
                    <a:lnTo>
                      <a:pt x="59" y="131"/>
                    </a:lnTo>
                    <a:lnTo>
                      <a:pt x="59" y="146"/>
                    </a:lnTo>
                    <a:lnTo>
                      <a:pt x="59" y="162"/>
                    </a:lnTo>
                    <a:lnTo>
                      <a:pt x="63" y="163"/>
                    </a:lnTo>
                    <a:lnTo>
                      <a:pt x="68" y="166"/>
                    </a:lnTo>
                    <a:lnTo>
                      <a:pt x="72" y="170"/>
                    </a:lnTo>
                    <a:lnTo>
                      <a:pt x="77" y="174"/>
                    </a:lnTo>
                    <a:lnTo>
                      <a:pt x="68" y="174"/>
                    </a:lnTo>
                    <a:lnTo>
                      <a:pt x="59" y="174"/>
                    </a:lnTo>
                    <a:lnTo>
                      <a:pt x="60" y="189"/>
                    </a:lnTo>
                    <a:lnTo>
                      <a:pt x="60" y="204"/>
                    </a:lnTo>
                    <a:lnTo>
                      <a:pt x="59" y="211"/>
                    </a:lnTo>
                    <a:lnTo>
                      <a:pt x="57" y="216"/>
                    </a:lnTo>
                    <a:lnTo>
                      <a:pt x="55" y="218"/>
                    </a:lnTo>
                    <a:lnTo>
                      <a:pt x="53" y="219"/>
                    </a:lnTo>
                    <a:lnTo>
                      <a:pt x="50" y="220"/>
                    </a:lnTo>
                    <a:lnTo>
                      <a:pt x="47" y="2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26" name="Freeform 1466"/>
              <p:cNvSpPr>
                <a:spLocks/>
              </p:cNvSpPr>
              <p:nvPr/>
            </p:nvSpPr>
            <p:spPr bwMode="auto">
              <a:xfrm>
                <a:off x="1303" y="381"/>
                <a:ext cx="1" cy="1"/>
              </a:xfrm>
              <a:custGeom>
                <a:avLst/>
                <a:gdLst/>
                <a:ahLst/>
                <a:cxnLst>
                  <a:cxn ang="0">
                    <a:pos x="5" y="18"/>
                  </a:cxn>
                  <a:cxn ang="0">
                    <a:pos x="2" y="13"/>
                  </a:cxn>
                  <a:cxn ang="0">
                    <a:pos x="0" y="9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4" y="2"/>
                  </a:cxn>
                  <a:cxn ang="0">
                    <a:pos x="15" y="3"/>
                  </a:cxn>
                  <a:cxn ang="0">
                    <a:pos x="16" y="4"/>
                  </a:cxn>
                  <a:cxn ang="0">
                    <a:pos x="16" y="5"/>
                  </a:cxn>
                  <a:cxn ang="0">
                    <a:pos x="16" y="7"/>
                  </a:cxn>
                  <a:cxn ang="0">
                    <a:pos x="11" y="12"/>
                  </a:cxn>
                  <a:cxn ang="0">
                    <a:pos x="5" y="18"/>
                  </a:cxn>
                </a:cxnLst>
                <a:rect l="0" t="0" r="r" b="b"/>
                <a:pathLst>
                  <a:path w="16" h="18">
                    <a:moveTo>
                      <a:pt x="5" y="18"/>
                    </a:moveTo>
                    <a:lnTo>
                      <a:pt x="2" y="13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27" name="Freeform 1467"/>
              <p:cNvSpPr>
                <a:spLocks/>
              </p:cNvSpPr>
              <p:nvPr/>
            </p:nvSpPr>
            <p:spPr bwMode="auto">
              <a:xfrm>
                <a:off x="1368" y="38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9" y="9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28" name="Freeform 1468"/>
              <p:cNvSpPr>
                <a:spLocks/>
              </p:cNvSpPr>
              <p:nvPr/>
            </p:nvSpPr>
            <p:spPr bwMode="auto">
              <a:xfrm>
                <a:off x="1293" y="376"/>
                <a:ext cx="1" cy="5"/>
              </a:xfrm>
              <a:custGeom>
                <a:avLst/>
                <a:gdLst/>
                <a:ahLst/>
                <a:cxnLst>
                  <a:cxn ang="0">
                    <a:pos x="0" y="186"/>
                  </a:cxn>
                  <a:cxn ang="0">
                    <a:pos x="0" y="162"/>
                  </a:cxn>
                  <a:cxn ang="0">
                    <a:pos x="0" y="138"/>
                  </a:cxn>
                  <a:cxn ang="0">
                    <a:pos x="0" y="115"/>
                  </a:cxn>
                  <a:cxn ang="0">
                    <a:pos x="0" y="91"/>
                  </a:cxn>
                  <a:cxn ang="0">
                    <a:pos x="0" y="68"/>
                  </a:cxn>
                  <a:cxn ang="0">
                    <a:pos x="0" y="45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22"/>
                  </a:cxn>
                  <a:cxn ang="0">
                    <a:pos x="11" y="45"/>
                  </a:cxn>
                  <a:cxn ang="0">
                    <a:pos x="11" y="68"/>
                  </a:cxn>
                  <a:cxn ang="0">
                    <a:pos x="11" y="91"/>
                  </a:cxn>
                  <a:cxn ang="0">
                    <a:pos x="11" y="115"/>
                  </a:cxn>
                  <a:cxn ang="0">
                    <a:pos x="11" y="138"/>
                  </a:cxn>
                  <a:cxn ang="0">
                    <a:pos x="11" y="162"/>
                  </a:cxn>
                  <a:cxn ang="0">
                    <a:pos x="11" y="186"/>
                  </a:cxn>
                  <a:cxn ang="0">
                    <a:pos x="3" y="186"/>
                  </a:cxn>
                  <a:cxn ang="0">
                    <a:pos x="0" y="186"/>
                  </a:cxn>
                </a:cxnLst>
                <a:rect l="0" t="0" r="r" b="b"/>
                <a:pathLst>
                  <a:path w="11" h="186">
                    <a:moveTo>
                      <a:pt x="0" y="186"/>
                    </a:moveTo>
                    <a:lnTo>
                      <a:pt x="0" y="162"/>
                    </a:lnTo>
                    <a:lnTo>
                      <a:pt x="0" y="138"/>
                    </a:lnTo>
                    <a:lnTo>
                      <a:pt x="0" y="115"/>
                    </a:lnTo>
                    <a:lnTo>
                      <a:pt x="0" y="91"/>
                    </a:lnTo>
                    <a:lnTo>
                      <a:pt x="0" y="68"/>
                    </a:lnTo>
                    <a:lnTo>
                      <a:pt x="0" y="45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22"/>
                    </a:lnTo>
                    <a:lnTo>
                      <a:pt x="11" y="45"/>
                    </a:lnTo>
                    <a:lnTo>
                      <a:pt x="11" y="68"/>
                    </a:lnTo>
                    <a:lnTo>
                      <a:pt x="11" y="91"/>
                    </a:lnTo>
                    <a:lnTo>
                      <a:pt x="11" y="115"/>
                    </a:lnTo>
                    <a:lnTo>
                      <a:pt x="11" y="138"/>
                    </a:lnTo>
                    <a:lnTo>
                      <a:pt x="11" y="162"/>
                    </a:lnTo>
                    <a:lnTo>
                      <a:pt x="11" y="186"/>
                    </a:lnTo>
                    <a:lnTo>
                      <a:pt x="3" y="186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29" name="Freeform 1469"/>
              <p:cNvSpPr>
                <a:spLocks/>
              </p:cNvSpPr>
              <p:nvPr/>
            </p:nvSpPr>
            <p:spPr bwMode="auto">
              <a:xfrm>
                <a:off x="1366" y="380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29" y="17"/>
                  </a:cxn>
                  <a:cxn ang="0">
                    <a:pos x="39" y="17"/>
                  </a:cxn>
                  <a:cxn ang="0">
                    <a:pos x="42" y="18"/>
                  </a:cxn>
                  <a:cxn ang="0">
                    <a:pos x="45" y="20"/>
                  </a:cxn>
                  <a:cxn ang="0">
                    <a:pos x="46" y="24"/>
                  </a:cxn>
                  <a:cxn ang="0">
                    <a:pos x="47" y="29"/>
                  </a:cxn>
                  <a:cxn ang="0">
                    <a:pos x="30" y="29"/>
                  </a:cxn>
                  <a:cxn ang="0">
                    <a:pos x="18" y="29"/>
                  </a:cxn>
                </a:cxnLst>
                <a:rect l="0" t="0" r="r" b="b"/>
                <a:pathLst>
                  <a:path w="47" h="29">
                    <a:moveTo>
                      <a:pt x="18" y="29"/>
                    </a:moveTo>
                    <a:lnTo>
                      <a:pt x="18" y="21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29" y="17"/>
                    </a:lnTo>
                    <a:lnTo>
                      <a:pt x="39" y="17"/>
                    </a:lnTo>
                    <a:lnTo>
                      <a:pt x="42" y="18"/>
                    </a:lnTo>
                    <a:lnTo>
                      <a:pt x="45" y="20"/>
                    </a:lnTo>
                    <a:lnTo>
                      <a:pt x="46" y="24"/>
                    </a:lnTo>
                    <a:lnTo>
                      <a:pt x="47" y="29"/>
                    </a:lnTo>
                    <a:lnTo>
                      <a:pt x="30" y="29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30" name="Freeform 1470"/>
              <p:cNvSpPr>
                <a:spLocks/>
              </p:cNvSpPr>
              <p:nvPr/>
            </p:nvSpPr>
            <p:spPr bwMode="auto">
              <a:xfrm>
                <a:off x="1252" y="379"/>
                <a:ext cx="4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1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70" y="0"/>
                  </a:cxn>
                  <a:cxn ang="0">
                    <a:pos x="107" y="0"/>
                  </a:cxn>
                  <a:cxn ang="0">
                    <a:pos x="146" y="0"/>
                  </a:cxn>
                  <a:cxn ang="0">
                    <a:pos x="142" y="5"/>
                  </a:cxn>
                  <a:cxn ang="0">
                    <a:pos x="137" y="12"/>
                  </a:cxn>
                  <a:cxn ang="0">
                    <a:pos x="134" y="21"/>
                  </a:cxn>
                  <a:cxn ang="0">
                    <a:pos x="133" y="29"/>
                  </a:cxn>
                  <a:cxn ang="0">
                    <a:pos x="103" y="29"/>
                  </a:cxn>
                  <a:cxn ang="0">
                    <a:pos x="73" y="29"/>
                  </a:cxn>
                  <a:cxn ang="0">
                    <a:pos x="44" y="29"/>
                  </a:cxn>
                  <a:cxn ang="0">
                    <a:pos x="17" y="29"/>
                  </a:cxn>
                </a:cxnLst>
                <a:rect l="0" t="0" r="r" b="b"/>
                <a:pathLst>
                  <a:path w="146" h="29">
                    <a:moveTo>
                      <a:pt x="17" y="29"/>
                    </a:moveTo>
                    <a:lnTo>
                      <a:pt x="17" y="21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70" y="0"/>
                    </a:lnTo>
                    <a:lnTo>
                      <a:pt x="107" y="0"/>
                    </a:lnTo>
                    <a:lnTo>
                      <a:pt x="146" y="0"/>
                    </a:lnTo>
                    <a:lnTo>
                      <a:pt x="142" y="5"/>
                    </a:lnTo>
                    <a:lnTo>
                      <a:pt x="137" y="12"/>
                    </a:lnTo>
                    <a:lnTo>
                      <a:pt x="134" y="21"/>
                    </a:lnTo>
                    <a:lnTo>
                      <a:pt x="133" y="29"/>
                    </a:lnTo>
                    <a:lnTo>
                      <a:pt x="103" y="29"/>
                    </a:lnTo>
                    <a:lnTo>
                      <a:pt x="73" y="29"/>
                    </a:lnTo>
                    <a:lnTo>
                      <a:pt x="44" y="29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31" name="Freeform 1471"/>
              <p:cNvSpPr>
                <a:spLocks/>
              </p:cNvSpPr>
              <p:nvPr/>
            </p:nvSpPr>
            <p:spPr bwMode="auto">
              <a:xfrm>
                <a:off x="1264" y="379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10" y="29"/>
                  </a:cxn>
                  <a:cxn ang="0">
                    <a:pos x="19" y="29"/>
                  </a:cxn>
                  <a:cxn ang="0">
                    <a:pos x="18" y="17"/>
                  </a:cxn>
                  <a:cxn ang="0">
                    <a:pos x="18" y="8"/>
                  </a:cxn>
                  <a:cxn ang="0">
                    <a:pos x="19" y="5"/>
                  </a:cxn>
                  <a:cxn ang="0">
                    <a:pos x="21" y="2"/>
                  </a:cxn>
                  <a:cxn ang="0">
                    <a:pos x="25" y="1"/>
                  </a:cxn>
                  <a:cxn ang="0">
                    <a:pos x="30" y="0"/>
                  </a:cxn>
                  <a:cxn ang="0">
                    <a:pos x="30" y="10"/>
                  </a:cxn>
                  <a:cxn ang="0">
                    <a:pos x="30" y="21"/>
                  </a:cxn>
                  <a:cxn ang="0">
                    <a:pos x="30" y="34"/>
                  </a:cxn>
                  <a:cxn ang="0">
                    <a:pos x="30" y="46"/>
                  </a:cxn>
                  <a:cxn ang="0">
                    <a:pos x="14" y="46"/>
                  </a:cxn>
                  <a:cxn ang="0">
                    <a:pos x="0" y="46"/>
                  </a:cxn>
                </a:cxnLst>
                <a:rect l="0" t="0" r="r" b="b"/>
                <a:pathLst>
                  <a:path w="30" h="46">
                    <a:moveTo>
                      <a:pt x="0" y="46"/>
                    </a:moveTo>
                    <a:lnTo>
                      <a:pt x="0" y="38"/>
                    </a:lnTo>
                    <a:lnTo>
                      <a:pt x="0" y="29"/>
                    </a:lnTo>
                    <a:lnTo>
                      <a:pt x="10" y="29"/>
                    </a:lnTo>
                    <a:lnTo>
                      <a:pt x="19" y="29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19" y="5"/>
                    </a:lnTo>
                    <a:lnTo>
                      <a:pt x="21" y="2"/>
                    </a:lnTo>
                    <a:lnTo>
                      <a:pt x="25" y="1"/>
                    </a:lnTo>
                    <a:lnTo>
                      <a:pt x="30" y="0"/>
                    </a:lnTo>
                    <a:lnTo>
                      <a:pt x="30" y="10"/>
                    </a:lnTo>
                    <a:lnTo>
                      <a:pt x="30" y="21"/>
                    </a:lnTo>
                    <a:lnTo>
                      <a:pt x="30" y="34"/>
                    </a:lnTo>
                    <a:lnTo>
                      <a:pt x="30" y="46"/>
                    </a:lnTo>
                    <a:lnTo>
                      <a:pt x="14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32" name="Freeform 1472"/>
              <p:cNvSpPr>
                <a:spLocks/>
              </p:cNvSpPr>
              <p:nvPr/>
            </p:nvSpPr>
            <p:spPr bwMode="auto">
              <a:xfrm>
                <a:off x="1279" y="379"/>
                <a:ext cx="1" cy="1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2" y="25"/>
                  </a:cxn>
                  <a:cxn ang="0">
                    <a:pos x="1" y="21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2" y="4"/>
                  </a:cxn>
                  <a:cxn ang="0">
                    <a:pos x="20" y="2"/>
                  </a:cxn>
                  <a:cxn ang="0">
                    <a:pos x="29" y="0"/>
                  </a:cxn>
                  <a:cxn ang="0">
                    <a:pos x="25" y="2"/>
                  </a:cxn>
                  <a:cxn ang="0">
                    <a:pos x="21" y="4"/>
                  </a:cxn>
                  <a:cxn ang="0">
                    <a:pos x="18" y="8"/>
                  </a:cxn>
                  <a:cxn ang="0">
                    <a:pos x="17" y="12"/>
                  </a:cxn>
                  <a:cxn ang="0">
                    <a:pos x="13" y="16"/>
                  </a:cxn>
                  <a:cxn ang="0">
                    <a:pos x="9" y="21"/>
                  </a:cxn>
                  <a:cxn ang="0">
                    <a:pos x="7" y="25"/>
                  </a:cxn>
                  <a:cxn ang="0">
                    <a:pos x="6" y="29"/>
                  </a:cxn>
                </a:cxnLst>
                <a:rect l="0" t="0" r="r" b="b"/>
                <a:pathLst>
                  <a:path w="29" h="29">
                    <a:moveTo>
                      <a:pt x="6" y="29"/>
                    </a:moveTo>
                    <a:lnTo>
                      <a:pt x="2" y="25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12" y="4"/>
                    </a:lnTo>
                    <a:lnTo>
                      <a:pt x="20" y="2"/>
                    </a:lnTo>
                    <a:lnTo>
                      <a:pt x="29" y="0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8"/>
                    </a:lnTo>
                    <a:lnTo>
                      <a:pt x="17" y="12"/>
                    </a:lnTo>
                    <a:lnTo>
                      <a:pt x="13" y="16"/>
                    </a:lnTo>
                    <a:lnTo>
                      <a:pt x="9" y="21"/>
                    </a:lnTo>
                    <a:lnTo>
                      <a:pt x="7" y="25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33" name="Freeform 1473"/>
              <p:cNvSpPr>
                <a:spLocks/>
              </p:cNvSpPr>
              <p:nvPr/>
            </p:nvSpPr>
            <p:spPr bwMode="auto">
              <a:xfrm>
                <a:off x="1365" y="3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34" name="Freeform 1474"/>
              <p:cNvSpPr>
                <a:spLocks/>
              </p:cNvSpPr>
              <p:nvPr/>
            </p:nvSpPr>
            <p:spPr bwMode="auto">
              <a:xfrm>
                <a:off x="1367" y="3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35" name="Freeform 1475"/>
              <p:cNvSpPr>
                <a:spLocks/>
              </p:cNvSpPr>
              <p:nvPr/>
            </p:nvSpPr>
            <p:spPr bwMode="auto">
              <a:xfrm>
                <a:off x="1242" y="3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36" name="Freeform 1476"/>
              <p:cNvSpPr>
                <a:spLocks/>
              </p:cNvSpPr>
              <p:nvPr/>
            </p:nvSpPr>
            <p:spPr bwMode="auto">
              <a:xfrm>
                <a:off x="1299" y="3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37" name="Freeform 1477"/>
              <p:cNvSpPr>
                <a:spLocks/>
              </p:cNvSpPr>
              <p:nvPr/>
            </p:nvSpPr>
            <p:spPr bwMode="auto">
              <a:xfrm>
                <a:off x="1363" y="3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38" name="Freeform 1478"/>
              <p:cNvSpPr>
                <a:spLocks/>
              </p:cNvSpPr>
              <p:nvPr/>
            </p:nvSpPr>
            <p:spPr bwMode="auto">
              <a:xfrm>
                <a:off x="1366" y="3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39" name="Freeform 1479"/>
              <p:cNvSpPr>
                <a:spLocks/>
              </p:cNvSpPr>
              <p:nvPr/>
            </p:nvSpPr>
            <p:spPr bwMode="auto">
              <a:xfrm>
                <a:off x="1362" y="378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1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33" y="18"/>
                  </a:cxn>
                  <a:cxn ang="0">
                    <a:pos x="37" y="21"/>
                  </a:cxn>
                  <a:cxn ang="0">
                    <a:pos x="42" y="25"/>
                  </a:cxn>
                  <a:cxn ang="0">
                    <a:pos x="46" y="29"/>
                  </a:cxn>
                  <a:cxn ang="0">
                    <a:pos x="29" y="29"/>
                  </a:cxn>
                  <a:cxn ang="0">
                    <a:pos x="17" y="29"/>
                  </a:cxn>
                </a:cxnLst>
                <a:rect l="0" t="0" r="r" b="b"/>
                <a:pathLst>
                  <a:path w="46" h="29">
                    <a:moveTo>
                      <a:pt x="17" y="29"/>
                    </a:moveTo>
                    <a:lnTo>
                      <a:pt x="17" y="21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33" y="18"/>
                    </a:lnTo>
                    <a:lnTo>
                      <a:pt x="37" y="21"/>
                    </a:lnTo>
                    <a:lnTo>
                      <a:pt x="42" y="25"/>
                    </a:lnTo>
                    <a:lnTo>
                      <a:pt x="46" y="29"/>
                    </a:lnTo>
                    <a:lnTo>
                      <a:pt x="29" y="29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40" name="Freeform 1480"/>
              <p:cNvSpPr>
                <a:spLocks/>
              </p:cNvSpPr>
              <p:nvPr/>
            </p:nvSpPr>
            <p:spPr bwMode="auto">
              <a:xfrm>
                <a:off x="1365" y="37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41" name="Freeform 1481"/>
              <p:cNvSpPr>
                <a:spLocks/>
              </p:cNvSpPr>
              <p:nvPr/>
            </p:nvSpPr>
            <p:spPr bwMode="auto">
              <a:xfrm>
                <a:off x="1360" y="377"/>
                <a:ext cx="2" cy="1"/>
              </a:xfrm>
              <a:custGeom>
                <a:avLst/>
                <a:gdLst/>
                <a:ahLst/>
                <a:cxnLst>
                  <a:cxn ang="0">
                    <a:pos x="30" y="29"/>
                  </a:cxn>
                  <a:cxn ang="0">
                    <a:pos x="30" y="21"/>
                  </a:cxn>
                  <a:cxn ang="0">
                    <a:pos x="30" y="17"/>
                  </a:cxn>
                  <a:cxn ang="0">
                    <a:pos x="12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7"/>
                  </a:cxn>
                  <a:cxn ang="0">
                    <a:pos x="32" y="12"/>
                  </a:cxn>
                  <a:cxn ang="0">
                    <a:pos x="35" y="15"/>
                  </a:cxn>
                  <a:cxn ang="0">
                    <a:pos x="38" y="17"/>
                  </a:cxn>
                  <a:cxn ang="0">
                    <a:pos x="41" y="18"/>
                  </a:cxn>
                  <a:cxn ang="0">
                    <a:pos x="44" y="20"/>
                  </a:cxn>
                  <a:cxn ang="0">
                    <a:pos x="46" y="24"/>
                  </a:cxn>
                  <a:cxn ang="0">
                    <a:pos x="47" y="29"/>
                  </a:cxn>
                  <a:cxn ang="0">
                    <a:pos x="38" y="29"/>
                  </a:cxn>
                  <a:cxn ang="0">
                    <a:pos x="30" y="29"/>
                  </a:cxn>
                </a:cxnLst>
                <a:rect l="0" t="0" r="r" b="b"/>
                <a:pathLst>
                  <a:path w="47" h="29">
                    <a:moveTo>
                      <a:pt x="30" y="29"/>
                    </a:moveTo>
                    <a:lnTo>
                      <a:pt x="30" y="21"/>
                    </a:lnTo>
                    <a:lnTo>
                      <a:pt x="30" y="17"/>
                    </a:lnTo>
                    <a:lnTo>
                      <a:pt x="12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7"/>
                    </a:lnTo>
                    <a:lnTo>
                      <a:pt x="32" y="12"/>
                    </a:lnTo>
                    <a:lnTo>
                      <a:pt x="35" y="15"/>
                    </a:lnTo>
                    <a:lnTo>
                      <a:pt x="38" y="17"/>
                    </a:lnTo>
                    <a:lnTo>
                      <a:pt x="41" y="18"/>
                    </a:lnTo>
                    <a:lnTo>
                      <a:pt x="44" y="20"/>
                    </a:lnTo>
                    <a:lnTo>
                      <a:pt x="46" y="24"/>
                    </a:lnTo>
                    <a:lnTo>
                      <a:pt x="47" y="29"/>
                    </a:lnTo>
                    <a:lnTo>
                      <a:pt x="38" y="29"/>
                    </a:lnTo>
                    <a:lnTo>
                      <a:pt x="3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42" name="Freeform 1482"/>
              <p:cNvSpPr>
                <a:spLocks/>
              </p:cNvSpPr>
              <p:nvPr/>
            </p:nvSpPr>
            <p:spPr bwMode="auto">
              <a:xfrm>
                <a:off x="1364" y="37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43" name="Freeform 1483"/>
              <p:cNvSpPr>
                <a:spLocks/>
              </p:cNvSpPr>
              <p:nvPr/>
            </p:nvSpPr>
            <p:spPr bwMode="auto">
              <a:xfrm>
                <a:off x="1362" y="377"/>
                <a:ext cx="1" cy="1"/>
              </a:xfrm>
              <a:custGeom>
                <a:avLst/>
                <a:gdLst/>
                <a:ahLst/>
                <a:cxnLst>
                  <a:cxn ang="0">
                    <a:pos x="29" y="46"/>
                  </a:cxn>
                  <a:cxn ang="0">
                    <a:pos x="24" y="38"/>
                  </a:cxn>
                  <a:cxn ang="0">
                    <a:pos x="21" y="30"/>
                  </a:cxn>
                  <a:cxn ang="0">
                    <a:pos x="18" y="23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29" y="17"/>
                  </a:cxn>
                  <a:cxn ang="0">
                    <a:pos x="46" y="17"/>
                  </a:cxn>
                  <a:cxn ang="0">
                    <a:pos x="46" y="30"/>
                  </a:cxn>
                  <a:cxn ang="0">
                    <a:pos x="46" y="46"/>
                  </a:cxn>
                  <a:cxn ang="0">
                    <a:pos x="37" y="46"/>
                  </a:cxn>
                  <a:cxn ang="0">
                    <a:pos x="29" y="46"/>
                  </a:cxn>
                </a:cxnLst>
                <a:rect l="0" t="0" r="r" b="b"/>
                <a:pathLst>
                  <a:path w="46" h="46">
                    <a:moveTo>
                      <a:pt x="29" y="46"/>
                    </a:moveTo>
                    <a:lnTo>
                      <a:pt x="24" y="38"/>
                    </a:lnTo>
                    <a:lnTo>
                      <a:pt x="21" y="30"/>
                    </a:lnTo>
                    <a:lnTo>
                      <a:pt x="18" y="23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29" y="17"/>
                    </a:lnTo>
                    <a:lnTo>
                      <a:pt x="46" y="17"/>
                    </a:lnTo>
                    <a:lnTo>
                      <a:pt x="46" y="30"/>
                    </a:lnTo>
                    <a:lnTo>
                      <a:pt x="46" y="46"/>
                    </a:lnTo>
                    <a:lnTo>
                      <a:pt x="37" y="46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44" name="Freeform 1484"/>
              <p:cNvSpPr>
                <a:spLocks/>
              </p:cNvSpPr>
              <p:nvPr/>
            </p:nvSpPr>
            <p:spPr bwMode="auto">
              <a:xfrm>
                <a:off x="1242" y="375"/>
                <a:ext cx="1" cy="2"/>
              </a:xfrm>
              <a:custGeom>
                <a:avLst/>
                <a:gdLst/>
                <a:ahLst/>
                <a:cxnLst>
                  <a:cxn ang="0">
                    <a:pos x="12" y="87"/>
                  </a:cxn>
                  <a:cxn ang="0">
                    <a:pos x="5" y="79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0" y="54"/>
                  </a:cxn>
                  <a:cxn ang="0">
                    <a:pos x="1" y="51"/>
                  </a:cxn>
                  <a:cxn ang="0">
                    <a:pos x="3" y="48"/>
                  </a:cxn>
                  <a:cxn ang="0">
                    <a:pos x="7" y="47"/>
                  </a:cxn>
                  <a:cxn ang="0">
                    <a:pos x="12" y="46"/>
                  </a:cxn>
                  <a:cxn ang="0">
                    <a:pos x="12" y="33"/>
                  </a:cxn>
                  <a:cxn ang="0">
                    <a:pos x="12" y="21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30" y="22"/>
                  </a:cxn>
                  <a:cxn ang="0">
                    <a:pos x="30" y="43"/>
                  </a:cxn>
                  <a:cxn ang="0">
                    <a:pos x="30" y="65"/>
                  </a:cxn>
                  <a:cxn ang="0">
                    <a:pos x="30" y="87"/>
                  </a:cxn>
                  <a:cxn ang="0">
                    <a:pos x="21" y="87"/>
                  </a:cxn>
                  <a:cxn ang="0">
                    <a:pos x="12" y="87"/>
                  </a:cxn>
                </a:cxnLst>
                <a:rect l="0" t="0" r="r" b="b"/>
                <a:pathLst>
                  <a:path w="30" h="87">
                    <a:moveTo>
                      <a:pt x="12" y="87"/>
                    </a:moveTo>
                    <a:lnTo>
                      <a:pt x="5" y="79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0" y="54"/>
                    </a:lnTo>
                    <a:lnTo>
                      <a:pt x="1" y="51"/>
                    </a:lnTo>
                    <a:lnTo>
                      <a:pt x="3" y="48"/>
                    </a:lnTo>
                    <a:lnTo>
                      <a:pt x="7" y="47"/>
                    </a:lnTo>
                    <a:lnTo>
                      <a:pt x="12" y="46"/>
                    </a:lnTo>
                    <a:lnTo>
                      <a:pt x="12" y="33"/>
                    </a:lnTo>
                    <a:lnTo>
                      <a:pt x="12" y="21"/>
                    </a:lnTo>
                    <a:lnTo>
                      <a:pt x="12" y="1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30" y="22"/>
                    </a:lnTo>
                    <a:lnTo>
                      <a:pt x="30" y="43"/>
                    </a:lnTo>
                    <a:lnTo>
                      <a:pt x="30" y="65"/>
                    </a:lnTo>
                    <a:lnTo>
                      <a:pt x="30" y="87"/>
                    </a:lnTo>
                    <a:lnTo>
                      <a:pt x="21" y="87"/>
                    </a:lnTo>
                    <a:lnTo>
                      <a:pt x="12" y="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45" name="Freeform 1485"/>
              <p:cNvSpPr>
                <a:spLocks/>
              </p:cNvSpPr>
              <p:nvPr/>
            </p:nvSpPr>
            <p:spPr bwMode="auto">
              <a:xfrm>
                <a:off x="1360" y="37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46" name="Freeform 1486"/>
              <p:cNvSpPr>
                <a:spLocks/>
              </p:cNvSpPr>
              <p:nvPr/>
            </p:nvSpPr>
            <p:spPr bwMode="auto">
              <a:xfrm>
                <a:off x="1246" y="367"/>
                <a:ext cx="11" cy="10"/>
              </a:xfrm>
              <a:custGeom>
                <a:avLst/>
                <a:gdLst/>
                <a:ahLst/>
                <a:cxnLst>
                  <a:cxn ang="0">
                    <a:pos x="163" y="410"/>
                  </a:cxn>
                  <a:cxn ang="0">
                    <a:pos x="126" y="410"/>
                  </a:cxn>
                  <a:cxn ang="0">
                    <a:pos x="109" y="402"/>
                  </a:cxn>
                  <a:cxn ang="0">
                    <a:pos x="105" y="375"/>
                  </a:cxn>
                  <a:cxn ang="0">
                    <a:pos x="105" y="323"/>
                  </a:cxn>
                  <a:cxn ang="0">
                    <a:pos x="87" y="301"/>
                  </a:cxn>
                  <a:cxn ang="0">
                    <a:pos x="87" y="235"/>
                  </a:cxn>
                  <a:cxn ang="0">
                    <a:pos x="75" y="222"/>
                  </a:cxn>
                  <a:cxn ang="0">
                    <a:pos x="75" y="189"/>
                  </a:cxn>
                  <a:cxn ang="0">
                    <a:pos x="58" y="178"/>
                  </a:cxn>
                  <a:cxn ang="0">
                    <a:pos x="55" y="153"/>
                  </a:cxn>
                  <a:cxn ang="0">
                    <a:pos x="49" y="148"/>
                  </a:cxn>
                  <a:cxn ang="0">
                    <a:pos x="46" y="119"/>
                  </a:cxn>
                  <a:cxn ang="0">
                    <a:pos x="29" y="105"/>
                  </a:cxn>
                  <a:cxn ang="0">
                    <a:pos x="26" y="77"/>
                  </a:cxn>
                  <a:cxn ang="0">
                    <a:pos x="20" y="73"/>
                  </a:cxn>
                  <a:cxn ang="0">
                    <a:pos x="17" y="44"/>
                  </a:cxn>
                  <a:cxn ang="0">
                    <a:pos x="0" y="32"/>
                  </a:cxn>
                  <a:cxn ang="0">
                    <a:pos x="0" y="3"/>
                  </a:cxn>
                  <a:cxn ang="0">
                    <a:pos x="64" y="1"/>
                  </a:cxn>
                  <a:cxn ang="0">
                    <a:pos x="84" y="7"/>
                  </a:cxn>
                  <a:cxn ang="0">
                    <a:pos x="115" y="15"/>
                  </a:cxn>
                  <a:cxn ang="0">
                    <a:pos x="204" y="15"/>
                  </a:cxn>
                  <a:cxn ang="0">
                    <a:pos x="216" y="31"/>
                  </a:cxn>
                  <a:cxn ang="0">
                    <a:pos x="231" y="35"/>
                  </a:cxn>
                  <a:cxn ang="0">
                    <a:pos x="241" y="44"/>
                  </a:cxn>
                  <a:cxn ang="0">
                    <a:pos x="255" y="56"/>
                  </a:cxn>
                  <a:cxn ang="0">
                    <a:pos x="271" y="73"/>
                  </a:cxn>
                  <a:cxn ang="0">
                    <a:pos x="280" y="102"/>
                  </a:cxn>
                  <a:cxn ang="0">
                    <a:pos x="309" y="114"/>
                  </a:cxn>
                  <a:cxn ang="0">
                    <a:pos x="312" y="129"/>
                  </a:cxn>
                  <a:cxn ang="0">
                    <a:pos x="321" y="139"/>
                  </a:cxn>
                  <a:cxn ang="0">
                    <a:pos x="330" y="152"/>
                  </a:cxn>
                  <a:cxn ang="0">
                    <a:pos x="347" y="160"/>
                  </a:cxn>
                  <a:cxn ang="0">
                    <a:pos x="379" y="160"/>
                  </a:cxn>
                  <a:cxn ang="0">
                    <a:pos x="384" y="178"/>
                  </a:cxn>
                  <a:cxn ang="0">
                    <a:pos x="409" y="189"/>
                  </a:cxn>
                  <a:cxn ang="0">
                    <a:pos x="418" y="206"/>
                  </a:cxn>
                  <a:cxn ang="0">
                    <a:pos x="426" y="233"/>
                  </a:cxn>
                  <a:cxn ang="0">
                    <a:pos x="414" y="264"/>
                  </a:cxn>
                  <a:cxn ang="0">
                    <a:pos x="398" y="267"/>
                  </a:cxn>
                  <a:cxn ang="0">
                    <a:pos x="380" y="276"/>
                  </a:cxn>
                  <a:cxn ang="0">
                    <a:pos x="367" y="293"/>
                  </a:cxn>
                  <a:cxn ang="0">
                    <a:pos x="344" y="302"/>
                  </a:cxn>
                  <a:cxn ang="0">
                    <a:pos x="338" y="323"/>
                  </a:cxn>
                  <a:cxn ang="0">
                    <a:pos x="321" y="335"/>
                  </a:cxn>
                  <a:cxn ang="0">
                    <a:pos x="318" y="359"/>
                  </a:cxn>
                  <a:cxn ang="0">
                    <a:pos x="312" y="364"/>
                  </a:cxn>
                  <a:cxn ang="0">
                    <a:pos x="309" y="391"/>
                  </a:cxn>
                  <a:cxn ang="0">
                    <a:pos x="300" y="423"/>
                  </a:cxn>
                  <a:cxn ang="0">
                    <a:pos x="283" y="420"/>
                  </a:cxn>
                  <a:cxn ang="0">
                    <a:pos x="276" y="411"/>
                  </a:cxn>
                  <a:cxn ang="0">
                    <a:pos x="263" y="422"/>
                  </a:cxn>
                  <a:cxn ang="0">
                    <a:pos x="217" y="422"/>
                  </a:cxn>
                  <a:cxn ang="0">
                    <a:pos x="206" y="416"/>
                  </a:cxn>
                  <a:cxn ang="0">
                    <a:pos x="187" y="410"/>
                  </a:cxn>
                  <a:cxn ang="0">
                    <a:pos x="167" y="414"/>
                  </a:cxn>
                </a:cxnLst>
                <a:rect l="0" t="0" r="r" b="b"/>
                <a:pathLst>
                  <a:path w="426" h="423">
                    <a:moveTo>
                      <a:pt x="163" y="422"/>
                    </a:moveTo>
                    <a:lnTo>
                      <a:pt x="163" y="414"/>
                    </a:lnTo>
                    <a:lnTo>
                      <a:pt x="163" y="410"/>
                    </a:lnTo>
                    <a:lnTo>
                      <a:pt x="150" y="410"/>
                    </a:lnTo>
                    <a:lnTo>
                      <a:pt x="138" y="410"/>
                    </a:lnTo>
                    <a:lnTo>
                      <a:pt x="126" y="410"/>
                    </a:lnTo>
                    <a:lnTo>
                      <a:pt x="117" y="410"/>
                    </a:lnTo>
                    <a:lnTo>
                      <a:pt x="112" y="406"/>
                    </a:lnTo>
                    <a:lnTo>
                      <a:pt x="109" y="402"/>
                    </a:lnTo>
                    <a:lnTo>
                      <a:pt x="106" y="397"/>
                    </a:lnTo>
                    <a:lnTo>
                      <a:pt x="105" y="393"/>
                    </a:lnTo>
                    <a:lnTo>
                      <a:pt x="105" y="375"/>
                    </a:lnTo>
                    <a:lnTo>
                      <a:pt x="105" y="358"/>
                    </a:lnTo>
                    <a:lnTo>
                      <a:pt x="105" y="341"/>
                    </a:lnTo>
                    <a:lnTo>
                      <a:pt x="105" y="323"/>
                    </a:lnTo>
                    <a:lnTo>
                      <a:pt x="95" y="323"/>
                    </a:lnTo>
                    <a:lnTo>
                      <a:pt x="87" y="323"/>
                    </a:lnTo>
                    <a:lnTo>
                      <a:pt x="87" y="301"/>
                    </a:lnTo>
                    <a:lnTo>
                      <a:pt x="87" y="279"/>
                    </a:lnTo>
                    <a:lnTo>
                      <a:pt x="87" y="257"/>
                    </a:lnTo>
                    <a:lnTo>
                      <a:pt x="87" y="235"/>
                    </a:lnTo>
                    <a:lnTo>
                      <a:pt x="79" y="235"/>
                    </a:lnTo>
                    <a:lnTo>
                      <a:pt x="75" y="235"/>
                    </a:lnTo>
                    <a:lnTo>
                      <a:pt x="75" y="222"/>
                    </a:lnTo>
                    <a:lnTo>
                      <a:pt x="75" y="210"/>
                    </a:lnTo>
                    <a:lnTo>
                      <a:pt x="75" y="199"/>
                    </a:lnTo>
                    <a:lnTo>
                      <a:pt x="75" y="189"/>
                    </a:lnTo>
                    <a:lnTo>
                      <a:pt x="66" y="189"/>
                    </a:lnTo>
                    <a:lnTo>
                      <a:pt x="58" y="189"/>
                    </a:lnTo>
                    <a:lnTo>
                      <a:pt x="58" y="178"/>
                    </a:lnTo>
                    <a:lnTo>
                      <a:pt x="58" y="164"/>
                    </a:lnTo>
                    <a:lnTo>
                      <a:pt x="57" y="158"/>
                    </a:lnTo>
                    <a:lnTo>
                      <a:pt x="55" y="153"/>
                    </a:lnTo>
                    <a:lnTo>
                      <a:pt x="53" y="151"/>
                    </a:lnTo>
                    <a:lnTo>
                      <a:pt x="51" y="149"/>
                    </a:lnTo>
                    <a:lnTo>
                      <a:pt x="49" y="148"/>
                    </a:lnTo>
                    <a:lnTo>
                      <a:pt x="46" y="148"/>
                    </a:lnTo>
                    <a:lnTo>
                      <a:pt x="46" y="131"/>
                    </a:lnTo>
                    <a:lnTo>
                      <a:pt x="46" y="119"/>
                    </a:lnTo>
                    <a:lnTo>
                      <a:pt x="37" y="119"/>
                    </a:lnTo>
                    <a:lnTo>
                      <a:pt x="29" y="119"/>
                    </a:lnTo>
                    <a:lnTo>
                      <a:pt x="29" y="105"/>
                    </a:lnTo>
                    <a:lnTo>
                      <a:pt x="29" y="89"/>
                    </a:lnTo>
                    <a:lnTo>
                      <a:pt x="28" y="83"/>
                    </a:lnTo>
                    <a:lnTo>
                      <a:pt x="26" y="77"/>
                    </a:lnTo>
                    <a:lnTo>
                      <a:pt x="24" y="75"/>
                    </a:lnTo>
                    <a:lnTo>
                      <a:pt x="22" y="74"/>
                    </a:lnTo>
                    <a:lnTo>
                      <a:pt x="20" y="73"/>
                    </a:lnTo>
                    <a:lnTo>
                      <a:pt x="17" y="73"/>
                    </a:lnTo>
                    <a:lnTo>
                      <a:pt x="17" y="56"/>
                    </a:lnTo>
                    <a:lnTo>
                      <a:pt x="17" y="44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0" y="12"/>
                    </a:lnTo>
                    <a:lnTo>
                      <a:pt x="0" y="3"/>
                    </a:lnTo>
                    <a:lnTo>
                      <a:pt x="20" y="1"/>
                    </a:lnTo>
                    <a:lnTo>
                      <a:pt x="50" y="0"/>
                    </a:lnTo>
                    <a:lnTo>
                      <a:pt x="64" y="1"/>
                    </a:lnTo>
                    <a:lnTo>
                      <a:pt x="75" y="3"/>
                    </a:lnTo>
                    <a:lnTo>
                      <a:pt x="80" y="5"/>
                    </a:lnTo>
                    <a:lnTo>
                      <a:pt x="84" y="7"/>
                    </a:lnTo>
                    <a:lnTo>
                      <a:pt x="86" y="11"/>
                    </a:lnTo>
                    <a:lnTo>
                      <a:pt x="87" y="15"/>
                    </a:lnTo>
                    <a:lnTo>
                      <a:pt x="115" y="15"/>
                    </a:lnTo>
                    <a:lnTo>
                      <a:pt x="144" y="15"/>
                    </a:lnTo>
                    <a:lnTo>
                      <a:pt x="173" y="15"/>
                    </a:lnTo>
                    <a:lnTo>
                      <a:pt x="204" y="15"/>
                    </a:lnTo>
                    <a:lnTo>
                      <a:pt x="204" y="23"/>
                    </a:lnTo>
                    <a:lnTo>
                      <a:pt x="204" y="32"/>
                    </a:lnTo>
                    <a:lnTo>
                      <a:pt x="216" y="31"/>
                    </a:lnTo>
                    <a:lnTo>
                      <a:pt x="225" y="31"/>
                    </a:lnTo>
                    <a:lnTo>
                      <a:pt x="228" y="32"/>
                    </a:lnTo>
                    <a:lnTo>
                      <a:pt x="231" y="35"/>
                    </a:lnTo>
                    <a:lnTo>
                      <a:pt x="232" y="38"/>
                    </a:lnTo>
                    <a:lnTo>
                      <a:pt x="233" y="44"/>
                    </a:lnTo>
                    <a:lnTo>
                      <a:pt x="241" y="44"/>
                    </a:lnTo>
                    <a:lnTo>
                      <a:pt x="250" y="44"/>
                    </a:lnTo>
                    <a:lnTo>
                      <a:pt x="252" y="49"/>
                    </a:lnTo>
                    <a:lnTo>
                      <a:pt x="255" y="56"/>
                    </a:lnTo>
                    <a:lnTo>
                      <a:pt x="258" y="64"/>
                    </a:lnTo>
                    <a:lnTo>
                      <a:pt x="263" y="73"/>
                    </a:lnTo>
                    <a:lnTo>
                      <a:pt x="271" y="73"/>
                    </a:lnTo>
                    <a:lnTo>
                      <a:pt x="280" y="73"/>
                    </a:lnTo>
                    <a:lnTo>
                      <a:pt x="280" y="85"/>
                    </a:lnTo>
                    <a:lnTo>
                      <a:pt x="280" y="102"/>
                    </a:lnTo>
                    <a:lnTo>
                      <a:pt x="293" y="102"/>
                    </a:lnTo>
                    <a:lnTo>
                      <a:pt x="309" y="102"/>
                    </a:lnTo>
                    <a:lnTo>
                      <a:pt x="309" y="114"/>
                    </a:lnTo>
                    <a:lnTo>
                      <a:pt x="308" y="123"/>
                    </a:lnTo>
                    <a:lnTo>
                      <a:pt x="309" y="126"/>
                    </a:lnTo>
                    <a:lnTo>
                      <a:pt x="312" y="129"/>
                    </a:lnTo>
                    <a:lnTo>
                      <a:pt x="315" y="130"/>
                    </a:lnTo>
                    <a:lnTo>
                      <a:pt x="321" y="131"/>
                    </a:lnTo>
                    <a:lnTo>
                      <a:pt x="321" y="139"/>
                    </a:lnTo>
                    <a:lnTo>
                      <a:pt x="321" y="148"/>
                    </a:lnTo>
                    <a:lnTo>
                      <a:pt x="325" y="149"/>
                    </a:lnTo>
                    <a:lnTo>
                      <a:pt x="330" y="152"/>
                    </a:lnTo>
                    <a:lnTo>
                      <a:pt x="334" y="155"/>
                    </a:lnTo>
                    <a:lnTo>
                      <a:pt x="338" y="160"/>
                    </a:lnTo>
                    <a:lnTo>
                      <a:pt x="347" y="160"/>
                    </a:lnTo>
                    <a:lnTo>
                      <a:pt x="356" y="160"/>
                    </a:lnTo>
                    <a:lnTo>
                      <a:pt x="367" y="160"/>
                    </a:lnTo>
                    <a:lnTo>
                      <a:pt x="379" y="160"/>
                    </a:lnTo>
                    <a:lnTo>
                      <a:pt x="379" y="168"/>
                    </a:lnTo>
                    <a:lnTo>
                      <a:pt x="379" y="177"/>
                    </a:lnTo>
                    <a:lnTo>
                      <a:pt x="384" y="178"/>
                    </a:lnTo>
                    <a:lnTo>
                      <a:pt x="391" y="181"/>
                    </a:lnTo>
                    <a:lnTo>
                      <a:pt x="399" y="185"/>
                    </a:lnTo>
                    <a:lnTo>
                      <a:pt x="409" y="189"/>
                    </a:lnTo>
                    <a:lnTo>
                      <a:pt x="409" y="197"/>
                    </a:lnTo>
                    <a:lnTo>
                      <a:pt x="409" y="206"/>
                    </a:lnTo>
                    <a:lnTo>
                      <a:pt x="418" y="206"/>
                    </a:lnTo>
                    <a:lnTo>
                      <a:pt x="426" y="206"/>
                    </a:lnTo>
                    <a:lnTo>
                      <a:pt x="426" y="219"/>
                    </a:lnTo>
                    <a:lnTo>
                      <a:pt x="426" y="233"/>
                    </a:lnTo>
                    <a:lnTo>
                      <a:pt x="426" y="248"/>
                    </a:lnTo>
                    <a:lnTo>
                      <a:pt x="426" y="264"/>
                    </a:lnTo>
                    <a:lnTo>
                      <a:pt x="414" y="264"/>
                    </a:lnTo>
                    <a:lnTo>
                      <a:pt x="405" y="263"/>
                    </a:lnTo>
                    <a:lnTo>
                      <a:pt x="401" y="265"/>
                    </a:lnTo>
                    <a:lnTo>
                      <a:pt x="398" y="267"/>
                    </a:lnTo>
                    <a:lnTo>
                      <a:pt x="397" y="270"/>
                    </a:lnTo>
                    <a:lnTo>
                      <a:pt x="396" y="276"/>
                    </a:lnTo>
                    <a:lnTo>
                      <a:pt x="380" y="276"/>
                    </a:lnTo>
                    <a:lnTo>
                      <a:pt x="367" y="276"/>
                    </a:lnTo>
                    <a:lnTo>
                      <a:pt x="367" y="285"/>
                    </a:lnTo>
                    <a:lnTo>
                      <a:pt x="367" y="293"/>
                    </a:lnTo>
                    <a:lnTo>
                      <a:pt x="359" y="294"/>
                    </a:lnTo>
                    <a:lnTo>
                      <a:pt x="351" y="297"/>
                    </a:lnTo>
                    <a:lnTo>
                      <a:pt x="344" y="302"/>
                    </a:lnTo>
                    <a:lnTo>
                      <a:pt x="338" y="306"/>
                    </a:lnTo>
                    <a:lnTo>
                      <a:pt x="338" y="315"/>
                    </a:lnTo>
                    <a:lnTo>
                      <a:pt x="338" y="323"/>
                    </a:lnTo>
                    <a:lnTo>
                      <a:pt x="330" y="323"/>
                    </a:lnTo>
                    <a:lnTo>
                      <a:pt x="321" y="323"/>
                    </a:lnTo>
                    <a:lnTo>
                      <a:pt x="321" y="335"/>
                    </a:lnTo>
                    <a:lnTo>
                      <a:pt x="322" y="348"/>
                    </a:lnTo>
                    <a:lnTo>
                      <a:pt x="321" y="354"/>
                    </a:lnTo>
                    <a:lnTo>
                      <a:pt x="318" y="359"/>
                    </a:lnTo>
                    <a:lnTo>
                      <a:pt x="317" y="361"/>
                    </a:lnTo>
                    <a:lnTo>
                      <a:pt x="315" y="363"/>
                    </a:lnTo>
                    <a:lnTo>
                      <a:pt x="312" y="364"/>
                    </a:lnTo>
                    <a:lnTo>
                      <a:pt x="309" y="364"/>
                    </a:lnTo>
                    <a:lnTo>
                      <a:pt x="309" y="377"/>
                    </a:lnTo>
                    <a:lnTo>
                      <a:pt x="309" y="391"/>
                    </a:lnTo>
                    <a:lnTo>
                      <a:pt x="309" y="406"/>
                    </a:lnTo>
                    <a:lnTo>
                      <a:pt x="309" y="422"/>
                    </a:lnTo>
                    <a:lnTo>
                      <a:pt x="300" y="423"/>
                    </a:lnTo>
                    <a:lnTo>
                      <a:pt x="290" y="423"/>
                    </a:lnTo>
                    <a:lnTo>
                      <a:pt x="286" y="422"/>
                    </a:lnTo>
                    <a:lnTo>
                      <a:pt x="283" y="420"/>
                    </a:lnTo>
                    <a:lnTo>
                      <a:pt x="281" y="416"/>
                    </a:lnTo>
                    <a:lnTo>
                      <a:pt x="280" y="410"/>
                    </a:lnTo>
                    <a:lnTo>
                      <a:pt x="276" y="411"/>
                    </a:lnTo>
                    <a:lnTo>
                      <a:pt x="271" y="414"/>
                    </a:lnTo>
                    <a:lnTo>
                      <a:pt x="267" y="418"/>
                    </a:lnTo>
                    <a:lnTo>
                      <a:pt x="263" y="422"/>
                    </a:lnTo>
                    <a:lnTo>
                      <a:pt x="245" y="423"/>
                    </a:lnTo>
                    <a:lnTo>
                      <a:pt x="226" y="423"/>
                    </a:lnTo>
                    <a:lnTo>
                      <a:pt x="217" y="422"/>
                    </a:lnTo>
                    <a:lnTo>
                      <a:pt x="210" y="420"/>
                    </a:lnTo>
                    <a:lnTo>
                      <a:pt x="208" y="418"/>
                    </a:lnTo>
                    <a:lnTo>
                      <a:pt x="206" y="416"/>
                    </a:lnTo>
                    <a:lnTo>
                      <a:pt x="204" y="413"/>
                    </a:lnTo>
                    <a:lnTo>
                      <a:pt x="204" y="410"/>
                    </a:lnTo>
                    <a:lnTo>
                      <a:pt x="187" y="410"/>
                    </a:lnTo>
                    <a:lnTo>
                      <a:pt x="175" y="410"/>
                    </a:lnTo>
                    <a:lnTo>
                      <a:pt x="170" y="411"/>
                    </a:lnTo>
                    <a:lnTo>
                      <a:pt x="167" y="414"/>
                    </a:lnTo>
                    <a:lnTo>
                      <a:pt x="164" y="418"/>
                    </a:lnTo>
                    <a:lnTo>
                      <a:pt x="163" y="4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47" name="Freeform 1487"/>
              <p:cNvSpPr>
                <a:spLocks/>
              </p:cNvSpPr>
              <p:nvPr/>
            </p:nvSpPr>
            <p:spPr bwMode="auto">
              <a:xfrm>
                <a:off x="1301" y="37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48" name="Freeform 1488"/>
              <p:cNvSpPr>
                <a:spLocks/>
              </p:cNvSpPr>
              <p:nvPr/>
            </p:nvSpPr>
            <p:spPr bwMode="auto">
              <a:xfrm>
                <a:off x="1360" y="376"/>
                <a:ext cx="2" cy="1"/>
              </a:xfrm>
              <a:custGeom>
                <a:avLst/>
                <a:gdLst/>
                <a:ahLst/>
                <a:cxnLst>
                  <a:cxn ang="0">
                    <a:pos x="30" y="41"/>
                  </a:cxn>
                  <a:cxn ang="0">
                    <a:pos x="30" y="33"/>
                  </a:cxn>
                  <a:cxn ang="0">
                    <a:pos x="30" y="29"/>
                  </a:cxn>
                  <a:cxn ang="0">
                    <a:pos x="20" y="29"/>
                  </a:cxn>
                  <a:cxn ang="0">
                    <a:pos x="12" y="29"/>
                  </a:cxn>
                  <a:cxn ang="0">
                    <a:pos x="7" y="21"/>
                  </a:cxn>
                  <a:cxn ang="0">
                    <a:pos x="4" y="13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12" y="12"/>
                  </a:cxn>
                  <a:cxn ang="0">
                    <a:pos x="24" y="12"/>
                  </a:cxn>
                  <a:cxn ang="0">
                    <a:pos x="42" y="12"/>
                  </a:cxn>
                  <a:cxn ang="0">
                    <a:pos x="42" y="21"/>
                  </a:cxn>
                  <a:cxn ang="0">
                    <a:pos x="42" y="29"/>
                  </a:cxn>
                  <a:cxn ang="0">
                    <a:pos x="46" y="30"/>
                  </a:cxn>
                  <a:cxn ang="0">
                    <a:pos x="50" y="33"/>
                  </a:cxn>
                  <a:cxn ang="0">
                    <a:pos x="55" y="37"/>
                  </a:cxn>
                  <a:cxn ang="0">
                    <a:pos x="59" y="41"/>
                  </a:cxn>
                  <a:cxn ang="0">
                    <a:pos x="42" y="41"/>
                  </a:cxn>
                  <a:cxn ang="0">
                    <a:pos x="30" y="41"/>
                  </a:cxn>
                </a:cxnLst>
                <a:rect l="0" t="0" r="r" b="b"/>
                <a:pathLst>
                  <a:path w="59" h="41">
                    <a:moveTo>
                      <a:pt x="30" y="41"/>
                    </a:moveTo>
                    <a:lnTo>
                      <a:pt x="30" y="33"/>
                    </a:lnTo>
                    <a:lnTo>
                      <a:pt x="30" y="29"/>
                    </a:lnTo>
                    <a:lnTo>
                      <a:pt x="20" y="29"/>
                    </a:lnTo>
                    <a:lnTo>
                      <a:pt x="12" y="29"/>
                    </a:lnTo>
                    <a:lnTo>
                      <a:pt x="7" y="21"/>
                    </a:lnTo>
                    <a:lnTo>
                      <a:pt x="4" y="13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2" y="12"/>
                    </a:lnTo>
                    <a:lnTo>
                      <a:pt x="24" y="12"/>
                    </a:lnTo>
                    <a:lnTo>
                      <a:pt x="42" y="12"/>
                    </a:lnTo>
                    <a:lnTo>
                      <a:pt x="42" y="21"/>
                    </a:lnTo>
                    <a:lnTo>
                      <a:pt x="42" y="29"/>
                    </a:lnTo>
                    <a:lnTo>
                      <a:pt x="46" y="30"/>
                    </a:lnTo>
                    <a:lnTo>
                      <a:pt x="50" y="33"/>
                    </a:lnTo>
                    <a:lnTo>
                      <a:pt x="55" y="37"/>
                    </a:lnTo>
                    <a:lnTo>
                      <a:pt x="59" y="41"/>
                    </a:lnTo>
                    <a:lnTo>
                      <a:pt x="42" y="41"/>
                    </a:lnTo>
                    <a:lnTo>
                      <a:pt x="3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49" name="Freeform 1489"/>
              <p:cNvSpPr>
                <a:spLocks/>
              </p:cNvSpPr>
              <p:nvPr/>
            </p:nvSpPr>
            <p:spPr bwMode="auto">
              <a:xfrm>
                <a:off x="1281" y="375"/>
                <a:ext cx="3" cy="1"/>
              </a:xfrm>
              <a:custGeom>
                <a:avLst/>
                <a:gdLst/>
                <a:ahLst/>
                <a:cxnLst>
                  <a:cxn ang="0">
                    <a:pos x="17" y="58"/>
                  </a:cxn>
                  <a:cxn ang="0">
                    <a:pos x="17" y="50"/>
                  </a:cxn>
                  <a:cxn ang="0">
                    <a:pos x="17" y="41"/>
                  </a:cxn>
                  <a:cxn ang="0">
                    <a:pos x="13" y="37"/>
                  </a:cxn>
                  <a:cxn ang="0">
                    <a:pos x="9" y="33"/>
                  </a:cxn>
                  <a:cxn ang="0">
                    <a:pos x="4" y="30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7" y="29"/>
                  </a:cxn>
                  <a:cxn ang="0">
                    <a:pos x="17" y="21"/>
                  </a:cxn>
                  <a:cxn ang="0">
                    <a:pos x="17" y="12"/>
                  </a:cxn>
                  <a:cxn ang="0">
                    <a:pos x="27" y="13"/>
                  </a:cxn>
                  <a:cxn ang="0">
                    <a:pos x="36" y="13"/>
                  </a:cxn>
                  <a:cxn ang="0">
                    <a:pos x="40" y="12"/>
                  </a:cxn>
                  <a:cxn ang="0">
                    <a:pos x="43" y="9"/>
                  </a:cxn>
                  <a:cxn ang="0">
                    <a:pos x="45" y="6"/>
                  </a:cxn>
                  <a:cxn ang="0">
                    <a:pos x="46" y="0"/>
                  </a:cxn>
                  <a:cxn ang="0">
                    <a:pos x="68" y="0"/>
                  </a:cxn>
                  <a:cxn ang="0">
                    <a:pos x="91" y="0"/>
                  </a:cxn>
                  <a:cxn ang="0">
                    <a:pos x="112" y="0"/>
                  </a:cxn>
                  <a:cxn ang="0">
                    <a:pos x="134" y="0"/>
                  </a:cxn>
                  <a:cxn ang="0">
                    <a:pos x="134" y="9"/>
                  </a:cxn>
                  <a:cxn ang="0">
                    <a:pos x="134" y="18"/>
                  </a:cxn>
                  <a:cxn ang="0">
                    <a:pos x="134" y="29"/>
                  </a:cxn>
                  <a:cxn ang="0">
                    <a:pos x="134" y="41"/>
                  </a:cxn>
                  <a:cxn ang="0">
                    <a:pos x="118" y="41"/>
                  </a:cxn>
                  <a:cxn ang="0">
                    <a:pos x="103" y="41"/>
                  </a:cxn>
                  <a:cxn ang="0">
                    <a:pos x="89" y="41"/>
                  </a:cxn>
                  <a:cxn ang="0">
                    <a:pos x="75" y="41"/>
                  </a:cxn>
                  <a:cxn ang="0">
                    <a:pos x="75" y="50"/>
                  </a:cxn>
                  <a:cxn ang="0">
                    <a:pos x="75" y="58"/>
                  </a:cxn>
                  <a:cxn ang="0">
                    <a:pos x="59" y="58"/>
                  </a:cxn>
                  <a:cxn ang="0">
                    <a:pos x="44" y="58"/>
                  </a:cxn>
                  <a:cxn ang="0">
                    <a:pos x="30" y="58"/>
                  </a:cxn>
                  <a:cxn ang="0">
                    <a:pos x="17" y="58"/>
                  </a:cxn>
                </a:cxnLst>
                <a:rect l="0" t="0" r="r" b="b"/>
                <a:pathLst>
                  <a:path w="134" h="58">
                    <a:moveTo>
                      <a:pt x="17" y="58"/>
                    </a:moveTo>
                    <a:lnTo>
                      <a:pt x="17" y="50"/>
                    </a:lnTo>
                    <a:lnTo>
                      <a:pt x="17" y="41"/>
                    </a:lnTo>
                    <a:lnTo>
                      <a:pt x="13" y="37"/>
                    </a:lnTo>
                    <a:lnTo>
                      <a:pt x="9" y="33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7" y="29"/>
                    </a:lnTo>
                    <a:lnTo>
                      <a:pt x="17" y="21"/>
                    </a:lnTo>
                    <a:lnTo>
                      <a:pt x="17" y="12"/>
                    </a:lnTo>
                    <a:lnTo>
                      <a:pt x="27" y="13"/>
                    </a:lnTo>
                    <a:lnTo>
                      <a:pt x="36" y="13"/>
                    </a:lnTo>
                    <a:lnTo>
                      <a:pt x="40" y="12"/>
                    </a:lnTo>
                    <a:lnTo>
                      <a:pt x="43" y="9"/>
                    </a:lnTo>
                    <a:lnTo>
                      <a:pt x="45" y="6"/>
                    </a:lnTo>
                    <a:lnTo>
                      <a:pt x="46" y="0"/>
                    </a:lnTo>
                    <a:lnTo>
                      <a:pt x="68" y="0"/>
                    </a:lnTo>
                    <a:lnTo>
                      <a:pt x="91" y="0"/>
                    </a:lnTo>
                    <a:lnTo>
                      <a:pt x="112" y="0"/>
                    </a:lnTo>
                    <a:lnTo>
                      <a:pt x="134" y="0"/>
                    </a:lnTo>
                    <a:lnTo>
                      <a:pt x="134" y="9"/>
                    </a:lnTo>
                    <a:lnTo>
                      <a:pt x="134" y="18"/>
                    </a:lnTo>
                    <a:lnTo>
                      <a:pt x="134" y="29"/>
                    </a:lnTo>
                    <a:lnTo>
                      <a:pt x="134" y="41"/>
                    </a:lnTo>
                    <a:lnTo>
                      <a:pt x="118" y="41"/>
                    </a:lnTo>
                    <a:lnTo>
                      <a:pt x="103" y="41"/>
                    </a:lnTo>
                    <a:lnTo>
                      <a:pt x="89" y="41"/>
                    </a:lnTo>
                    <a:lnTo>
                      <a:pt x="75" y="41"/>
                    </a:lnTo>
                    <a:lnTo>
                      <a:pt x="75" y="50"/>
                    </a:lnTo>
                    <a:lnTo>
                      <a:pt x="75" y="58"/>
                    </a:lnTo>
                    <a:lnTo>
                      <a:pt x="59" y="58"/>
                    </a:lnTo>
                    <a:lnTo>
                      <a:pt x="44" y="58"/>
                    </a:lnTo>
                    <a:lnTo>
                      <a:pt x="30" y="58"/>
                    </a:lnTo>
                    <a:lnTo>
                      <a:pt x="17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50" name="Freeform 1490"/>
              <p:cNvSpPr>
                <a:spLocks/>
              </p:cNvSpPr>
              <p:nvPr/>
            </p:nvSpPr>
            <p:spPr bwMode="auto">
              <a:xfrm>
                <a:off x="1260" y="358"/>
                <a:ext cx="19" cy="18"/>
              </a:xfrm>
              <a:custGeom>
                <a:avLst/>
                <a:gdLst/>
                <a:ahLst/>
                <a:cxnLst>
                  <a:cxn ang="0">
                    <a:pos x="622" y="716"/>
                  </a:cxn>
                  <a:cxn ang="0">
                    <a:pos x="608" y="688"/>
                  </a:cxn>
                  <a:cxn ang="0">
                    <a:pos x="577" y="658"/>
                  </a:cxn>
                  <a:cxn ang="0">
                    <a:pos x="559" y="629"/>
                  </a:cxn>
                  <a:cxn ang="0">
                    <a:pos x="499" y="611"/>
                  </a:cxn>
                  <a:cxn ang="0">
                    <a:pos x="417" y="628"/>
                  </a:cxn>
                  <a:cxn ang="0">
                    <a:pos x="380" y="599"/>
                  </a:cxn>
                  <a:cxn ang="0">
                    <a:pos x="344" y="571"/>
                  </a:cxn>
                  <a:cxn ang="0">
                    <a:pos x="259" y="553"/>
                  </a:cxn>
                  <a:cxn ang="0">
                    <a:pos x="213" y="512"/>
                  </a:cxn>
                  <a:cxn ang="0">
                    <a:pos x="196" y="458"/>
                  </a:cxn>
                  <a:cxn ang="0">
                    <a:pos x="175" y="418"/>
                  </a:cxn>
                  <a:cxn ang="0">
                    <a:pos x="164" y="396"/>
                  </a:cxn>
                  <a:cxn ang="0">
                    <a:pos x="146" y="352"/>
                  </a:cxn>
                  <a:cxn ang="0">
                    <a:pos x="137" y="321"/>
                  </a:cxn>
                  <a:cxn ang="0">
                    <a:pos x="117" y="281"/>
                  </a:cxn>
                  <a:cxn ang="0">
                    <a:pos x="105" y="249"/>
                  </a:cxn>
                  <a:cxn ang="0">
                    <a:pos x="83" y="216"/>
                  </a:cxn>
                  <a:cxn ang="0">
                    <a:pos x="76" y="172"/>
                  </a:cxn>
                  <a:cxn ang="0">
                    <a:pos x="58" y="140"/>
                  </a:cxn>
                  <a:cxn ang="0">
                    <a:pos x="38" y="105"/>
                  </a:cxn>
                  <a:cxn ang="0">
                    <a:pos x="23" y="77"/>
                  </a:cxn>
                  <a:cxn ang="0">
                    <a:pos x="0" y="46"/>
                  </a:cxn>
                  <a:cxn ang="0">
                    <a:pos x="18" y="9"/>
                  </a:cxn>
                  <a:cxn ang="0">
                    <a:pos x="87" y="9"/>
                  </a:cxn>
                  <a:cxn ang="0">
                    <a:pos x="112" y="5"/>
                  </a:cxn>
                  <a:cxn ang="0">
                    <a:pos x="135" y="13"/>
                  </a:cxn>
                  <a:cxn ang="0">
                    <a:pos x="156" y="18"/>
                  </a:cxn>
                  <a:cxn ang="0">
                    <a:pos x="200" y="5"/>
                  </a:cxn>
                  <a:cxn ang="0">
                    <a:pos x="241" y="18"/>
                  </a:cxn>
                  <a:cxn ang="0">
                    <a:pos x="242" y="29"/>
                  </a:cxn>
                  <a:cxn ang="0">
                    <a:pos x="227" y="58"/>
                  </a:cxn>
                  <a:cxn ang="0">
                    <a:pos x="213" y="105"/>
                  </a:cxn>
                  <a:cxn ang="0">
                    <a:pos x="198" y="133"/>
                  </a:cxn>
                  <a:cxn ang="0">
                    <a:pos x="175" y="175"/>
                  </a:cxn>
                  <a:cxn ang="0">
                    <a:pos x="214" y="203"/>
                  </a:cxn>
                  <a:cxn ang="0">
                    <a:pos x="346" y="203"/>
                  </a:cxn>
                  <a:cxn ang="0">
                    <a:pos x="359" y="251"/>
                  </a:cxn>
                  <a:cxn ang="0">
                    <a:pos x="339" y="295"/>
                  </a:cxn>
                  <a:cxn ang="0">
                    <a:pos x="321" y="338"/>
                  </a:cxn>
                  <a:cxn ang="0">
                    <a:pos x="374" y="367"/>
                  </a:cxn>
                  <a:cxn ang="0">
                    <a:pos x="497" y="387"/>
                  </a:cxn>
                  <a:cxn ang="0">
                    <a:pos x="526" y="416"/>
                  </a:cxn>
                  <a:cxn ang="0">
                    <a:pos x="555" y="445"/>
                  </a:cxn>
                  <a:cxn ang="0">
                    <a:pos x="584" y="478"/>
                  </a:cxn>
                  <a:cxn ang="0">
                    <a:pos x="609" y="508"/>
                  </a:cxn>
                  <a:cxn ang="0">
                    <a:pos x="638" y="541"/>
                  </a:cxn>
                  <a:cxn ang="0">
                    <a:pos x="672" y="561"/>
                  </a:cxn>
                  <a:cxn ang="0">
                    <a:pos x="701" y="594"/>
                  </a:cxn>
                  <a:cxn ang="0">
                    <a:pos x="718" y="635"/>
                  </a:cxn>
                  <a:cxn ang="0">
                    <a:pos x="729" y="664"/>
                  </a:cxn>
                  <a:cxn ang="0">
                    <a:pos x="709" y="688"/>
                  </a:cxn>
                  <a:cxn ang="0">
                    <a:pos x="680" y="716"/>
                  </a:cxn>
                  <a:cxn ang="0">
                    <a:pos x="661" y="753"/>
                  </a:cxn>
                </a:cxnLst>
                <a:rect l="0" t="0" r="r" b="b"/>
                <a:pathLst>
                  <a:path w="730" h="757">
                    <a:moveTo>
                      <a:pt x="643" y="757"/>
                    </a:moveTo>
                    <a:lnTo>
                      <a:pt x="635" y="749"/>
                    </a:lnTo>
                    <a:lnTo>
                      <a:pt x="631" y="745"/>
                    </a:lnTo>
                    <a:lnTo>
                      <a:pt x="631" y="729"/>
                    </a:lnTo>
                    <a:lnTo>
                      <a:pt x="631" y="716"/>
                    </a:lnTo>
                    <a:lnTo>
                      <a:pt x="622" y="716"/>
                    </a:lnTo>
                    <a:lnTo>
                      <a:pt x="614" y="716"/>
                    </a:lnTo>
                    <a:lnTo>
                      <a:pt x="614" y="707"/>
                    </a:lnTo>
                    <a:lnTo>
                      <a:pt x="614" y="697"/>
                    </a:lnTo>
                    <a:lnTo>
                      <a:pt x="613" y="693"/>
                    </a:lnTo>
                    <a:lnTo>
                      <a:pt x="611" y="690"/>
                    </a:lnTo>
                    <a:lnTo>
                      <a:pt x="608" y="688"/>
                    </a:lnTo>
                    <a:lnTo>
                      <a:pt x="601" y="687"/>
                    </a:lnTo>
                    <a:lnTo>
                      <a:pt x="601" y="679"/>
                    </a:lnTo>
                    <a:lnTo>
                      <a:pt x="601" y="670"/>
                    </a:lnTo>
                    <a:lnTo>
                      <a:pt x="592" y="666"/>
                    </a:lnTo>
                    <a:lnTo>
                      <a:pt x="584" y="661"/>
                    </a:lnTo>
                    <a:lnTo>
                      <a:pt x="577" y="658"/>
                    </a:lnTo>
                    <a:lnTo>
                      <a:pt x="572" y="657"/>
                    </a:lnTo>
                    <a:lnTo>
                      <a:pt x="572" y="649"/>
                    </a:lnTo>
                    <a:lnTo>
                      <a:pt x="572" y="640"/>
                    </a:lnTo>
                    <a:lnTo>
                      <a:pt x="568" y="636"/>
                    </a:lnTo>
                    <a:lnTo>
                      <a:pt x="563" y="632"/>
                    </a:lnTo>
                    <a:lnTo>
                      <a:pt x="559" y="629"/>
                    </a:lnTo>
                    <a:lnTo>
                      <a:pt x="555" y="628"/>
                    </a:lnTo>
                    <a:lnTo>
                      <a:pt x="538" y="628"/>
                    </a:lnTo>
                    <a:lnTo>
                      <a:pt x="526" y="628"/>
                    </a:lnTo>
                    <a:lnTo>
                      <a:pt x="526" y="619"/>
                    </a:lnTo>
                    <a:lnTo>
                      <a:pt x="526" y="611"/>
                    </a:lnTo>
                    <a:lnTo>
                      <a:pt x="499" y="611"/>
                    </a:lnTo>
                    <a:lnTo>
                      <a:pt x="474" y="611"/>
                    </a:lnTo>
                    <a:lnTo>
                      <a:pt x="449" y="611"/>
                    </a:lnTo>
                    <a:lnTo>
                      <a:pt x="426" y="611"/>
                    </a:lnTo>
                    <a:lnTo>
                      <a:pt x="426" y="619"/>
                    </a:lnTo>
                    <a:lnTo>
                      <a:pt x="426" y="628"/>
                    </a:lnTo>
                    <a:lnTo>
                      <a:pt x="417" y="628"/>
                    </a:lnTo>
                    <a:lnTo>
                      <a:pt x="408" y="628"/>
                    </a:lnTo>
                    <a:lnTo>
                      <a:pt x="404" y="620"/>
                    </a:lnTo>
                    <a:lnTo>
                      <a:pt x="400" y="612"/>
                    </a:lnTo>
                    <a:lnTo>
                      <a:pt x="398" y="605"/>
                    </a:lnTo>
                    <a:lnTo>
                      <a:pt x="397" y="599"/>
                    </a:lnTo>
                    <a:lnTo>
                      <a:pt x="380" y="599"/>
                    </a:lnTo>
                    <a:lnTo>
                      <a:pt x="368" y="599"/>
                    </a:lnTo>
                    <a:lnTo>
                      <a:pt x="368" y="590"/>
                    </a:lnTo>
                    <a:lnTo>
                      <a:pt x="368" y="582"/>
                    </a:lnTo>
                    <a:lnTo>
                      <a:pt x="359" y="578"/>
                    </a:lnTo>
                    <a:lnTo>
                      <a:pt x="351" y="574"/>
                    </a:lnTo>
                    <a:lnTo>
                      <a:pt x="344" y="571"/>
                    </a:lnTo>
                    <a:lnTo>
                      <a:pt x="339" y="570"/>
                    </a:lnTo>
                    <a:lnTo>
                      <a:pt x="339" y="561"/>
                    </a:lnTo>
                    <a:lnTo>
                      <a:pt x="339" y="553"/>
                    </a:lnTo>
                    <a:lnTo>
                      <a:pt x="313" y="553"/>
                    </a:lnTo>
                    <a:lnTo>
                      <a:pt x="286" y="553"/>
                    </a:lnTo>
                    <a:lnTo>
                      <a:pt x="259" y="553"/>
                    </a:lnTo>
                    <a:lnTo>
                      <a:pt x="233" y="553"/>
                    </a:lnTo>
                    <a:lnTo>
                      <a:pt x="225" y="545"/>
                    </a:lnTo>
                    <a:lnTo>
                      <a:pt x="222" y="541"/>
                    </a:lnTo>
                    <a:lnTo>
                      <a:pt x="222" y="524"/>
                    </a:lnTo>
                    <a:lnTo>
                      <a:pt x="222" y="512"/>
                    </a:lnTo>
                    <a:lnTo>
                      <a:pt x="213" y="512"/>
                    </a:lnTo>
                    <a:lnTo>
                      <a:pt x="204" y="512"/>
                    </a:lnTo>
                    <a:lnTo>
                      <a:pt x="204" y="499"/>
                    </a:lnTo>
                    <a:lnTo>
                      <a:pt x="204" y="487"/>
                    </a:lnTo>
                    <a:lnTo>
                      <a:pt x="204" y="475"/>
                    </a:lnTo>
                    <a:lnTo>
                      <a:pt x="204" y="466"/>
                    </a:lnTo>
                    <a:lnTo>
                      <a:pt x="196" y="458"/>
                    </a:lnTo>
                    <a:lnTo>
                      <a:pt x="193" y="454"/>
                    </a:lnTo>
                    <a:lnTo>
                      <a:pt x="184" y="454"/>
                    </a:lnTo>
                    <a:lnTo>
                      <a:pt x="175" y="454"/>
                    </a:lnTo>
                    <a:lnTo>
                      <a:pt x="176" y="439"/>
                    </a:lnTo>
                    <a:lnTo>
                      <a:pt x="176" y="424"/>
                    </a:lnTo>
                    <a:lnTo>
                      <a:pt x="175" y="418"/>
                    </a:lnTo>
                    <a:lnTo>
                      <a:pt x="173" y="412"/>
                    </a:lnTo>
                    <a:lnTo>
                      <a:pt x="171" y="410"/>
                    </a:lnTo>
                    <a:lnTo>
                      <a:pt x="169" y="409"/>
                    </a:lnTo>
                    <a:lnTo>
                      <a:pt x="167" y="408"/>
                    </a:lnTo>
                    <a:lnTo>
                      <a:pt x="164" y="408"/>
                    </a:lnTo>
                    <a:lnTo>
                      <a:pt x="164" y="396"/>
                    </a:lnTo>
                    <a:lnTo>
                      <a:pt x="164" y="385"/>
                    </a:lnTo>
                    <a:lnTo>
                      <a:pt x="164" y="376"/>
                    </a:lnTo>
                    <a:lnTo>
                      <a:pt x="164" y="367"/>
                    </a:lnTo>
                    <a:lnTo>
                      <a:pt x="155" y="367"/>
                    </a:lnTo>
                    <a:lnTo>
                      <a:pt x="145" y="367"/>
                    </a:lnTo>
                    <a:lnTo>
                      <a:pt x="146" y="352"/>
                    </a:lnTo>
                    <a:lnTo>
                      <a:pt x="146" y="337"/>
                    </a:lnTo>
                    <a:lnTo>
                      <a:pt x="145" y="331"/>
                    </a:lnTo>
                    <a:lnTo>
                      <a:pt x="143" y="325"/>
                    </a:lnTo>
                    <a:lnTo>
                      <a:pt x="141" y="323"/>
                    </a:lnTo>
                    <a:lnTo>
                      <a:pt x="139" y="322"/>
                    </a:lnTo>
                    <a:lnTo>
                      <a:pt x="137" y="321"/>
                    </a:lnTo>
                    <a:lnTo>
                      <a:pt x="134" y="320"/>
                    </a:lnTo>
                    <a:lnTo>
                      <a:pt x="134" y="304"/>
                    </a:lnTo>
                    <a:lnTo>
                      <a:pt x="134" y="290"/>
                    </a:lnTo>
                    <a:lnTo>
                      <a:pt x="125" y="290"/>
                    </a:lnTo>
                    <a:lnTo>
                      <a:pt x="116" y="290"/>
                    </a:lnTo>
                    <a:lnTo>
                      <a:pt x="117" y="281"/>
                    </a:lnTo>
                    <a:lnTo>
                      <a:pt x="117" y="272"/>
                    </a:lnTo>
                    <a:lnTo>
                      <a:pt x="116" y="268"/>
                    </a:lnTo>
                    <a:lnTo>
                      <a:pt x="114" y="264"/>
                    </a:lnTo>
                    <a:lnTo>
                      <a:pt x="110" y="262"/>
                    </a:lnTo>
                    <a:lnTo>
                      <a:pt x="105" y="261"/>
                    </a:lnTo>
                    <a:lnTo>
                      <a:pt x="105" y="249"/>
                    </a:lnTo>
                    <a:lnTo>
                      <a:pt x="105" y="239"/>
                    </a:lnTo>
                    <a:lnTo>
                      <a:pt x="105" y="230"/>
                    </a:lnTo>
                    <a:lnTo>
                      <a:pt x="105" y="221"/>
                    </a:lnTo>
                    <a:lnTo>
                      <a:pt x="96" y="221"/>
                    </a:lnTo>
                    <a:lnTo>
                      <a:pt x="87" y="221"/>
                    </a:lnTo>
                    <a:lnTo>
                      <a:pt x="83" y="216"/>
                    </a:lnTo>
                    <a:lnTo>
                      <a:pt x="79" y="212"/>
                    </a:lnTo>
                    <a:lnTo>
                      <a:pt x="77" y="208"/>
                    </a:lnTo>
                    <a:lnTo>
                      <a:pt x="76" y="203"/>
                    </a:lnTo>
                    <a:lnTo>
                      <a:pt x="76" y="191"/>
                    </a:lnTo>
                    <a:lnTo>
                      <a:pt x="76" y="181"/>
                    </a:lnTo>
                    <a:lnTo>
                      <a:pt x="76" y="172"/>
                    </a:lnTo>
                    <a:lnTo>
                      <a:pt x="76" y="163"/>
                    </a:lnTo>
                    <a:lnTo>
                      <a:pt x="67" y="163"/>
                    </a:lnTo>
                    <a:lnTo>
                      <a:pt x="58" y="163"/>
                    </a:lnTo>
                    <a:lnTo>
                      <a:pt x="59" y="153"/>
                    </a:lnTo>
                    <a:lnTo>
                      <a:pt x="59" y="144"/>
                    </a:lnTo>
                    <a:lnTo>
                      <a:pt x="58" y="140"/>
                    </a:lnTo>
                    <a:lnTo>
                      <a:pt x="56" y="137"/>
                    </a:lnTo>
                    <a:lnTo>
                      <a:pt x="52" y="135"/>
                    </a:lnTo>
                    <a:lnTo>
                      <a:pt x="47" y="134"/>
                    </a:lnTo>
                    <a:lnTo>
                      <a:pt x="47" y="117"/>
                    </a:lnTo>
                    <a:lnTo>
                      <a:pt x="47" y="105"/>
                    </a:lnTo>
                    <a:lnTo>
                      <a:pt x="38" y="105"/>
                    </a:lnTo>
                    <a:lnTo>
                      <a:pt x="29" y="105"/>
                    </a:lnTo>
                    <a:lnTo>
                      <a:pt x="30" y="95"/>
                    </a:lnTo>
                    <a:lnTo>
                      <a:pt x="30" y="86"/>
                    </a:lnTo>
                    <a:lnTo>
                      <a:pt x="29" y="82"/>
                    </a:lnTo>
                    <a:lnTo>
                      <a:pt x="27" y="79"/>
                    </a:lnTo>
                    <a:lnTo>
                      <a:pt x="23" y="77"/>
                    </a:lnTo>
                    <a:lnTo>
                      <a:pt x="18" y="76"/>
                    </a:lnTo>
                    <a:lnTo>
                      <a:pt x="18" y="67"/>
                    </a:lnTo>
                    <a:lnTo>
                      <a:pt x="18" y="58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70" y="0"/>
                    </a:lnTo>
                    <a:lnTo>
                      <a:pt x="87" y="0"/>
                    </a:lnTo>
                    <a:lnTo>
                      <a:pt x="87" y="9"/>
                    </a:lnTo>
                    <a:lnTo>
                      <a:pt x="87" y="18"/>
                    </a:lnTo>
                    <a:lnTo>
                      <a:pt x="96" y="18"/>
                    </a:lnTo>
                    <a:lnTo>
                      <a:pt x="105" y="18"/>
                    </a:lnTo>
                    <a:lnTo>
                      <a:pt x="106" y="13"/>
                    </a:lnTo>
                    <a:lnTo>
                      <a:pt x="108" y="9"/>
                    </a:lnTo>
                    <a:lnTo>
                      <a:pt x="112" y="5"/>
                    </a:lnTo>
                    <a:lnTo>
                      <a:pt x="116" y="0"/>
                    </a:lnTo>
                    <a:lnTo>
                      <a:pt x="116" y="9"/>
                    </a:lnTo>
                    <a:lnTo>
                      <a:pt x="116" y="18"/>
                    </a:lnTo>
                    <a:lnTo>
                      <a:pt x="125" y="18"/>
                    </a:lnTo>
                    <a:lnTo>
                      <a:pt x="134" y="18"/>
                    </a:lnTo>
                    <a:lnTo>
                      <a:pt x="135" y="13"/>
                    </a:lnTo>
                    <a:lnTo>
                      <a:pt x="137" y="9"/>
                    </a:lnTo>
                    <a:lnTo>
                      <a:pt x="141" y="5"/>
                    </a:lnTo>
                    <a:lnTo>
                      <a:pt x="145" y="0"/>
                    </a:lnTo>
                    <a:lnTo>
                      <a:pt x="145" y="9"/>
                    </a:lnTo>
                    <a:lnTo>
                      <a:pt x="145" y="18"/>
                    </a:lnTo>
                    <a:lnTo>
                      <a:pt x="156" y="18"/>
                    </a:lnTo>
                    <a:lnTo>
                      <a:pt x="167" y="18"/>
                    </a:lnTo>
                    <a:lnTo>
                      <a:pt x="180" y="18"/>
                    </a:lnTo>
                    <a:lnTo>
                      <a:pt x="193" y="18"/>
                    </a:lnTo>
                    <a:lnTo>
                      <a:pt x="194" y="13"/>
                    </a:lnTo>
                    <a:lnTo>
                      <a:pt x="196" y="9"/>
                    </a:lnTo>
                    <a:lnTo>
                      <a:pt x="200" y="5"/>
                    </a:lnTo>
                    <a:lnTo>
                      <a:pt x="204" y="0"/>
                    </a:lnTo>
                    <a:lnTo>
                      <a:pt x="204" y="9"/>
                    </a:lnTo>
                    <a:lnTo>
                      <a:pt x="204" y="18"/>
                    </a:lnTo>
                    <a:lnTo>
                      <a:pt x="219" y="17"/>
                    </a:lnTo>
                    <a:lnTo>
                      <a:pt x="234" y="17"/>
                    </a:lnTo>
                    <a:lnTo>
                      <a:pt x="241" y="18"/>
                    </a:lnTo>
                    <a:lnTo>
                      <a:pt x="246" y="20"/>
                    </a:lnTo>
                    <a:lnTo>
                      <a:pt x="248" y="22"/>
                    </a:lnTo>
                    <a:lnTo>
                      <a:pt x="249" y="24"/>
                    </a:lnTo>
                    <a:lnTo>
                      <a:pt x="250" y="26"/>
                    </a:lnTo>
                    <a:lnTo>
                      <a:pt x="251" y="29"/>
                    </a:lnTo>
                    <a:lnTo>
                      <a:pt x="242" y="29"/>
                    </a:lnTo>
                    <a:lnTo>
                      <a:pt x="233" y="29"/>
                    </a:lnTo>
                    <a:lnTo>
                      <a:pt x="234" y="39"/>
                    </a:lnTo>
                    <a:lnTo>
                      <a:pt x="234" y="48"/>
                    </a:lnTo>
                    <a:lnTo>
                      <a:pt x="233" y="52"/>
                    </a:lnTo>
                    <a:lnTo>
                      <a:pt x="231" y="55"/>
                    </a:lnTo>
                    <a:lnTo>
                      <a:pt x="227" y="58"/>
                    </a:lnTo>
                    <a:lnTo>
                      <a:pt x="222" y="58"/>
                    </a:lnTo>
                    <a:lnTo>
                      <a:pt x="222" y="68"/>
                    </a:lnTo>
                    <a:lnTo>
                      <a:pt x="222" y="79"/>
                    </a:lnTo>
                    <a:lnTo>
                      <a:pt x="222" y="92"/>
                    </a:lnTo>
                    <a:lnTo>
                      <a:pt x="222" y="105"/>
                    </a:lnTo>
                    <a:lnTo>
                      <a:pt x="213" y="105"/>
                    </a:lnTo>
                    <a:lnTo>
                      <a:pt x="204" y="105"/>
                    </a:lnTo>
                    <a:lnTo>
                      <a:pt x="205" y="114"/>
                    </a:lnTo>
                    <a:lnTo>
                      <a:pt x="205" y="124"/>
                    </a:lnTo>
                    <a:lnTo>
                      <a:pt x="204" y="128"/>
                    </a:lnTo>
                    <a:lnTo>
                      <a:pt x="202" y="131"/>
                    </a:lnTo>
                    <a:lnTo>
                      <a:pt x="198" y="133"/>
                    </a:lnTo>
                    <a:lnTo>
                      <a:pt x="193" y="134"/>
                    </a:lnTo>
                    <a:lnTo>
                      <a:pt x="193" y="146"/>
                    </a:lnTo>
                    <a:lnTo>
                      <a:pt x="193" y="163"/>
                    </a:lnTo>
                    <a:lnTo>
                      <a:pt x="184" y="163"/>
                    </a:lnTo>
                    <a:lnTo>
                      <a:pt x="175" y="163"/>
                    </a:lnTo>
                    <a:lnTo>
                      <a:pt x="175" y="175"/>
                    </a:lnTo>
                    <a:lnTo>
                      <a:pt x="175" y="192"/>
                    </a:lnTo>
                    <a:lnTo>
                      <a:pt x="180" y="193"/>
                    </a:lnTo>
                    <a:lnTo>
                      <a:pt x="184" y="195"/>
                    </a:lnTo>
                    <a:lnTo>
                      <a:pt x="188" y="199"/>
                    </a:lnTo>
                    <a:lnTo>
                      <a:pt x="193" y="203"/>
                    </a:lnTo>
                    <a:lnTo>
                      <a:pt x="214" y="203"/>
                    </a:lnTo>
                    <a:lnTo>
                      <a:pt x="236" y="203"/>
                    </a:lnTo>
                    <a:lnTo>
                      <a:pt x="258" y="203"/>
                    </a:lnTo>
                    <a:lnTo>
                      <a:pt x="280" y="203"/>
                    </a:lnTo>
                    <a:lnTo>
                      <a:pt x="302" y="203"/>
                    </a:lnTo>
                    <a:lnTo>
                      <a:pt x="324" y="203"/>
                    </a:lnTo>
                    <a:lnTo>
                      <a:pt x="346" y="203"/>
                    </a:lnTo>
                    <a:lnTo>
                      <a:pt x="368" y="203"/>
                    </a:lnTo>
                    <a:lnTo>
                      <a:pt x="368" y="213"/>
                    </a:lnTo>
                    <a:lnTo>
                      <a:pt x="368" y="224"/>
                    </a:lnTo>
                    <a:lnTo>
                      <a:pt x="368" y="237"/>
                    </a:lnTo>
                    <a:lnTo>
                      <a:pt x="368" y="250"/>
                    </a:lnTo>
                    <a:lnTo>
                      <a:pt x="359" y="251"/>
                    </a:lnTo>
                    <a:lnTo>
                      <a:pt x="351" y="253"/>
                    </a:lnTo>
                    <a:lnTo>
                      <a:pt x="344" y="257"/>
                    </a:lnTo>
                    <a:lnTo>
                      <a:pt x="339" y="261"/>
                    </a:lnTo>
                    <a:lnTo>
                      <a:pt x="339" y="271"/>
                    </a:lnTo>
                    <a:lnTo>
                      <a:pt x="339" y="283"/>
                    </a:lnTo>
                    <a:lnTo>
                      <a:pt x="339" y="295"/>
                    </a:lnTo>
                    <a:lnTo>
                      <a:pt x="339" y="309"/>
                    </a:lnTo>
                    <a:lnTo>
                      <a:pt x="330" y="309"/>
                    </a:lnTo>
                    <a:lnTo>
                      <a:pt x="321" y="309"/>
                    </a:lnTo>
                    <a:lnTo>
                      <a:pt x="321" y="318"/>
                    </a:lnTo>
                    <a:lnTo>
                      <a:pt x="321" y="327"/>
                    </a:lnTo>
                    <a:lnTo>
                      <a:pt x="321" y="338"/>
                    </a:lnTo>
                    <a:lnTo>
                      <a:pt x="321" y="349"/>
                    </a:lnTo>
                    <a:lnTo>
                      <a:pt x="330" y="349"/>
                    </a:lnTo>
                    <a:lnTo>
                      <a:pt x="339" y="349"/>
                    </a:lnTo>
                    <a:lnTo>
                      <a:pt x="339" y="358"/>
                    </a:lnTo>
                    <a:lnTo>
                      <a:pt x="339" y="367"/>
                    </a:lnTo>
                    <a:lnTo>
                      <a:pt x="374" y="367"/>
                    </a:lnTo>
                    <a:lnTo>
                      <a:pt x="409" y="367"/>
                    </a:lnTo>
                    <a:lnTo>
                      <a:pt x="446" y="367"/>
                    </a:lnTo>
                    <a:lnTo>
                      <a:pt x="485" y="367"/>
                    </a:lnTo>
                    <a:lnTo>
                      <a:pt x="489" y="371"/>
                    </a:lnTo>
                    <a:lnTo>
                      <a:pt x="497" y="379"/>
                    </a:lnTo>
                    <a:lnTo>
                      <a:pt x="497" y="387"/>
                    </a:lnTo>
                    <a:lnTo>
                      <a:pt x="497" y="396"/>
                    </a:lnTo>
                    <a:lnTo>
                      <a:pt x="502" y="397"/>
                    </a:lnTo>
                    <a:lnTo>
                      <a:pt x="509" y="400"/>
                    </a:lnTo>
                    <a:lnTo>
                      <a:pt x="517" y="403"/>
                    </a:lnTo>
                    <a:lnTo>
                      <a:pt x="526" y="408"/>
                    </a:lnTo>
                    <a:lnTo>
                      <a:pt x="526" y="416"/>
                    </a:lnTo>
                    <a:lnTo>
                      <a:pt x="526" y="425"/>
                    </a:lnTo>
                    <a:lnTo>
                      <a:pt x="531" y="426"/>
                    </a:lnTo>
                    <a:lnTo>
                      <a:pt x="538" y="429"/>
                    </a:lnTo>
                    <a:lnTo>
                      <a:pt x="546" y="432"/>
                    </a:lnTo>
                    <a:lnTo>
                      <a:pt x="555" y="437"/>
                    </a:lnTo>
                    <a:lnTo>
                      <a:pt x="555" y="445"/>
                    </a:lnTo>
                    <a:lnTo>
                      <a:pt x="555" y="454"/>
                    </a:lnTo>
                    <a:lnTo>
                      <a:pt x="560" y="455"/>
                    </a:lnTo>
                    <a:lnTo>
                      <a:pt x="567" y="458"/>
                    </a:lnTo>
                    <a:lnTo>
                      <a:pt x="575" y="461"/>
                    </a:lnTo>
                    <a:lnTo>
                      <a:pt x="584" y="466"/>
                    </a:lnTo>
                    <a:lnTo>
                      <a:pt x="584" y="478"/>
                    </a:lnTo>
                    <a:lnTo>
                      <a:pt x="584" y="495"/>
                    </a:lnTo>
                    <a:lnTo>
                      <a:pt x="592" y="495"/>
                    </a:lnTo>
                    <a:lnTo>
                      <a:pt x="601" y="495"/>
                    </a:lnTo>
                    <a:lnTo>
                      <a:pt x="602" y="499"/>
                    </a:lnTo>
                    <a:lnTo>
                      <a:pt x="606" y="503"/>
                    </a:lnTo>
                    <a:lnTo>
                      <a:pt x="609" y="508"/>
                    </a:lnTo>
                    <a:lnTo>
                      <a:pt x="614" y="512"/>
                    </a:lnTo>
                    <a:lnTo>
                      <a:pt x="614" y="524"/>
                    </a:lnTo>
                    <a:lnTo>
                      <a:pt x="614" y="541"/>
                    </a:lnTo>
                    <a:lnTo>
                      <a:pt x="625" y="541"/>
                    </a:lnTo>
                    <a:lnTo>
                      <a:pt x="635" y="540"/>
                    </a:lnTo>
                    <a:lnTo>
                      <a:pt x="638" y="541"/>
                    </a:lnTo>
                    <a:lnTo>
                      <a:pt x="641" y="544"/>
                    </a:lnTo>
                    <a:lnTo>
                      <a:pt x="642" y="547"/>
                    </a:lnTo>
                    <a:lnTo>
                      <a:pt x="643" y="553"/>
                    </a:lnTo>
                    <a:lnTo>
                      <a:pt x="655" y="553"/>
                    </a:lnTo>
                    <a:lnTo>
                      <a:pt x="672" y="553"/>
                    </a:lnTo>
                    <a:lnTo>
                      <a:pt x="672" y="561"/>
                    </a:lnTo>
                    <a:lnTo>
                      <a:pt x="672" y="570"/>
                    </a:lnTo>
                    <a:lnTo>
                      <a:pt x="677" y="571"/>
                    </a:lnTo>
                    <a:lnTo>
                      <a:pt x="684" y="574"/>
                    </a:lnTo>
                    <a:lnTo>
                      <a:pt x="692" y="578"/>
                    </a:lnTo>
                    <a:lnTo>
                      <a:pt x="701" y="582"/>
                    </a:lnTo>
                    <a:lnTo>
                      <a:pt x="701" y="594"/>
                    </a:lnTo>
                    <a:lnTo>
                      <a:pt x="701" y="611"/>
                    </a:lnTo>
                    <a:lnTo>
                      <a:pt x="709" y="611"/>
                    </a:lnTo>
                    <a:lnTo>
                      <a:pt x="718" y="611"/>
                    </a:lnTo>
                    <a:lnTo>
                      <a:pt x="718" y="623"/>
                    </a:lnTo>
                    <a:lnTo>
                      <a:pt x="717" y="632"/>
                    </a:lnTo>
                    <a:lnTo>
                      <a:pt x="718" y="635"/>
                    </a:lnTo>
                    <a:lnTo>
                      <a:pt x="721" y="638"/>
                    </a:lnTo>
                    <a:lnTo>
                      <a:pt x="724" y="639"/>
                    </a:lnTo>
                    <a:lnTo>
                      <a:pt x="730" y="640"/>
                    </a:lnTo>
                    <a:lnTo>
                      <a:pt x="730" y="649"/>
                    </a:lnTo>
                    <a:lnTo>
                      <a:pt x="730" y="659"/>
                    </a:lnTo>
                    <a:lnTo>
                      <a:pt x="729" y="664"/>
                    </a:lnTo>
                    <a:lnTo>
                      <a:pt x="727" y="667"/>
                    </a:lnTo>
                    <a:lnTo>
                      <a:pt x="724" y="669"/>
                    </a:lnTo>
                    <a:lnTo>
                      <a:pt x="718" y="670"/>
                    </a:lnTo>
                    <a:lnTo>
                      <a:pt x="718" y="679"/>
                    </a:lnTo>
                    <a:lnTo>
                      <a:pt x="718" y="687"/>
                    </a:lnTo>
                    <a:lnTo>
                      <a:pt x="709" y="688"/>
                    </a:lnTo>
                    <a:lnTo>
                      <a:pt x="701" y="691"/>
                    </a:lnTo>
                    <a:lnTo>
                      <a:pt x="694" y="695"/>
                    </a:lnTo>
                    <a:lnTo>
                      <a:pt x="689" y="699"/>
                    </a:lnTo>
                    <a:lnTo>
                      <a:pt x="689" y="708"/>
                    </a:lnTo>
                    <a:lnTo>
                      <a:pt x="689" y="716"/>
                    </a:lnTo>
                    <a:lnTo>
                      <a:pt x="680" y="716"/>
                    </a:lnTo>
                    <a:lnTo>
                      <a:pt x="672" y="716"/>
                    </a:lnTo>
                    <a:lnTo>
                      <a:pt x="672" y="729"/>
                    </a:lnTo>
                    <a:lnTo>
                      <a:pt x="672" y="745"/>
                    </a:lnTo>
                    <a:lnTo>
                      <a:pt x="667" y="746"/>
                    </a:lnTo>
                    <a:lnTo>
                      <a:pt x="664" y="749"/>
                    </a:lnTo>
                    <a:lnTo>
                      <a:pt x="661" y="753"/>
                    </a:lnTo>
                    <a:lnTo>
                      <a:pt x="660" y="757"/>
                    </a:lnTo>
                    <a:lnTo>
                      <a:pt x="651" y="757"/>
                    </a:lnTo>
                    <a:lnTo>
                      <a:pt x="643" y="7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51" name="Freeform 1491"/>
              <p:cNvSpPr>
                <a:spLocks/>
              </p:cNvSpPr>
              <p:nvPr/>
            </p:nvSpPr>
            <p:spPr bwMode="auto">
              <a:xfrm>
                <a:off x="1301" y="37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8" y="4"/>
                  </a:cxn>
                  <a:cxn ang="0">
                    <a:pos x="13" y="8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8" y="4"/>
                    </a:lnTo>
                    <a:lnTo>
                      <a:pt x="13" y="8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52" name="Freeform 1492"/>
              <p:cNvSpPr>
                <a:spLocks/>
              </p:cNvSpPr>
              <p:nvPr/>
            </p:nvSpPr>
            <p:spPr bwMode="auto">
              <a:xfrm>
                <a:off x="1353" y="374"/>
                <a:ext cx="4" cy="2"/>
              </a:xfrm>
              <a:custGeom>
                <a:avLst/>
                <a:gdLst/>
                <a:ahLst/>
                <a:cxnLst>
                  <a:cxn ang="0">
                    <a:pos x="135" y="88"/>
                  </a:cxn>
                  <a:cxn ang="0">
                    <a:pos x="135" y="80"/>
                  </a:cxn>
                  <a:cxn ang="0">
                    <a:pos x="135" y="71"/>
                  </a:cxn>
                  <a:cxn ang="0">
                    <a:pos x="125" y="72"/>
                  </a:cxn>
                  <a:cxn ang="0">
                    <a:pos x="116" y="72"/>
                  </a:cxn>
                  <a:cxn ang="0">
                    <a:pos x="112" y="71"/>
                  </a:cxn>
                  <a:cxn ang="0">
                    <a:pos x="109" y="68"/>
                  </a:cxn>
                  <a:cxn ang="0">
                    <a:pos x="107" y="65"/>
                  </a:cxn>
                  <a:cxn ang="0">
                    <a:pos x="106" y="59"/>
                  </a:cxn>
                  <a:cxn ang="0">
                    <a:pos x="89" y="59"/>
                  </a:cxn>
                  <a:cxn ang="0">
                    <a:pos x="77" y="59"/>
                  </a:cxn>
                  <a:cxn ang="0">
                    <a:pos x="77" y="51"/>
                  </a:cxn>
                  <a:cxn ang="0">
                    <a:pos x="77" y="42"/>
                  </a:cxn>
                  <a:cxn ang="0">
                    <a:pos x="67" y="42"/>
                  </a:cxn>
                  <a:cxn ang="0">
                    <a:pos x="58" y="43"/>
                  </a:cxn>
                  <a:cxn ang="0">
                    <a:pos x="54" y="42"/>
                  </a:cxn>
                  <a:cxn ang="0">
                    <a:pos x="51" y="39"/>
                  </a:cxn>
                  <a:cxn ang="0">
                    <a:pos x="49" y="36"/>
                  </a:cxn>
                  <a:cxn ang="0">
                    <a:pos x="48" y="30"/>
                  </a:cxn>
                  <a:cxn ang="0">
                    <a:pos x="36" y="30"/>
                  </a:cxn>
                  <a:cxn ang="0">
                    <a:pos x="26" y="30"/>
                  </a:cxn>
                  <a:cxn ang="0">
                    <a:pos x="18" y="29"/>
                  </a:cxn>
                  <a:cxn ang="0">
                    <a:pos x="12" y="27"/>
                  </a:cxn>
                  <a:cxn ang="0">
                    <a:pos x="9" y="25"/>
                  </a:cxn>
                  <a:cxn ang="0">
                    <a:pos x="7" y="23"/>
                  </a:cxn>
                  <a:cxn ang="0">
                    <a:pos x="5" y="21"/>
                  </a:cxn>
                  <a:cxn ang="0">
                    <a:pos x="3" y="18"/>
                  </a:cxn>
                  <a:cxn ang="0">
                    <a:pos x="1" y="11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2" y="0"/>
                  </a:cxn>
                  <a:cxn ang="0">
                    <a:pos x="26" y="1"/>
                  </a:cxn>
                  <a:cxn ang="0">
                    <a:pos x="28" y="3"/>
                  </a:cxn>
                  <a:cxn ang="0">
                    <a:pos x="30" y="7"/>
                  </a:cxn>
                  <a:cxn ang="0">
                    <a:pos x="30" y="13"/>
                  </a:cxn>
                  <a:cxn ang="0">
                    <a:pos x="39" y="13"/>
                  </a:cxn>
                  <a:cxn ang="0">
                    <a:pos x="48" y="13"/>
                  </a:cxn>
                  <a:cxn ang="0">
                    <a:pos x="48" y="22"/>
                  </a:cxn>
                  <a:cxn ang="0">
                    <a:pos x="48" y="30"/>
                  </a:cxn>
                  <a:cxn ang="0">
                    <a:pos x="61" y="30"/>
                  </a:cxn>
                  <a:cxn ang="0">
                    <a:pos x="75" y="30"/>
                  </a:cxn>
                  <a:cxn ang="0">
                    <a:pos x="80" y="31"/>
                  </a:cxn>
                  <a:cxn ang="0">
                    <a:pos x="85" y="33"/>
                  </a:cxn>
                  <a:cxn ang="0">
                    <a:pos x="86" y="34"/>
                  </a:cxn>
                  <a:cxn ang="0">
                    <a:pos x="87" y="36"/>
                  </a:cxn>
                  <a:cxn ang="0">
                    <a:pos x="88" y="39"/>
                  </a:cxn>
                  <a:cxn ang="0">
                    <a:pos x="89" y="42"/>
                  </a:cxn>
                  <a:cxn ang="0">
                    <a:pos x="97" y="42"/>
                  </a:cxn>
                  <a:cxn ang="0">
                    <a:pos x="106" y="42"/>
                  </a:cxn>
                  <a:cxn ang="0">
                    <a:pos x="106" y="51"/>
                  </a:cxn>
                  <a:cxn ang="0">
                    <a:pos x="106" y="59"/>
                  </a:cxn>
                  <a:cxn ang="0">
                    <a:pos x="118" y="59"/>
                  </a:cxn>
                  <a:cxn ang="0">
                    <a:pos x="127" y="59"/>
                  </a:cxn>
                  <a:cxn ang="0">
                    <a:pos x="130" y="60"/>
                  </a:cxn>
                  <a:cxn ang="0">
                    <a:pos x="133" y="62"/>
                  </a:cxn>
                  <a:cxn ang="0">
                    <a:pos x="134" y="65"/>
                  </a:cxn>
                  <a:cxn ang="0">
                    <a:pos x="135" y="71"/>
                  </a:cxn>
                  <a:cxn ang="0">
                    <a:pos x="147" y="71"/>
                  </a:cxn>
                  <a:cxn ang="0">
                    <a:pos x="165" y="71"/>
                  </a:cxn>
                  <a:cxn ang="0">
                    <a:pos x="165" y="80"/>
                  </a:cxn>
                  <a:cxn ang="0">
                    <a:pos x="165" y="88"/>
                  </a:cxn>
                  <a:cxn ang="0">
                    <a:pos x="147" y="88"/>
                  </a:cxn>
                  <a:cxn ang="0">
                    <a:pos x="135" y="88"/>
                  </a:cxn>
                </a:cxnLst>
                <a:rect l="0" t="0" r="r" b="b"/>
                <a:pathLst>
                  <a:path w="165" h="88">
                    <a:moveTo>
                      <a:pt x="135" y="88"/>
                    </a:moveTo>
                    <a:lnTo>
                      <a:pt x="135" y="80"/>
                    </a:lnTo>
                    <a:lnTo>
                      <a:pt x="135" y="71"/>
                    </a:lnTo>
                    <a:lnTo>
                      <a:pt x="125" y="72"/>
                    </a:lnTo>
                    <a:lnTo>
                      <a:pt x="116" y="72"/>
                    </a:lnTo>
                    <a:lnTo>
                      <a:pt x="112" y="71"/>
                    </a:lnTo>
                    <a:lnTo>
                      <a:pt x="109" y="68"/>
                    </a:lnTo>
                    <a:lnTo>
                      <a:pt x="107" y="65"/>
                    </a:lnTo>
                    <a:lnTo>
                      <a:pt x="106" y="59"/>
                    </a:lnTo>
                    <a:lnTo>
                      <a:pt x="89" y="59"/>
                    </a:lnTo>
                    <a:lnTo>
                      <a:pt x="77" y="59"/>
                    </a:lnTo>
                    <a:lnTo>
                      <a:pt x="77" y="51"/>
                    </a:lnTo>
                    <a:lnTo>
                      <a:pt x="77" y="42"/>
                    </a:lnTo>
                    <a:lnTo>
                      <a:pt x="67" y="42"/>
                    </a:lnTo>
                    <a:lnTo>
                      <a:pt x="58" y="43"/>
                    </a:lnTo>
                    <a:lnTo>
                      <a:pt x="54" y="42"/>
                    </a:lnTo>
                    <a:lnTo>
                      <a:pt x="51" y="39"/>
                    </a:lnTo>
                    <a:lnTo>
                      <a:pt x="49" y="36"/>
                    </a:lnTo>
                    <a:lnTo>
                      <a:pt x="48" y="30"/>
                    </a:lnTo>
                    <a:lnTo>
                      <a:pt x="36" y="30"/>
                    </a:lnTo>
                    <a:lnTo>
                      <a:pt x="26" y="30"/>
                    </a:lnTo>
                    <a:lnTo>
                      <a:pt x="18" y="29"/>
                    </a:lnTo>
                    <a:lnTo>
                      <a:pt x="12" y="27"/>
                    </a:lnTo>
                    <a:lnTo>
                      <a:pt x="9" y="25"/>
                    </a:lnTo>
                    <a:lnTo>
                      <a:pt x="7" y="23"/>
                    </a:lnTo>
                    <a:lnTo>
                      <a:pt x="5" y="21"/>
                    </a:lnTo>
                    <a:lnTo>
                      <a:pt x="3" y="18"/>
                    </a:lnTo>
                    <a:lnTo>
                      <a:pt x="1" y="11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28" y="3"/>
                    </a:lnTo>
                    <a:lnTo>
                      <a:pt x="30" y="7"/>
                    </a:lnTo>
                    <a:lnTo>
                      <a:pt x="30" y="13"/>
                    </a:lnTo>
                    <a:lnTo>
                      <a:pt x="39" y="13"/>
                    </a:lnTo>
                    <a:lnTo>
                      <a:pt x="48" y="13"/>
                    </a:lnTo>
                    <a:lnTo>
                      <a:pt x="48" y="22"/>
                    </a:lnTo>
                    <a:lnTo>
                      <a:pt x="48" y="30"/>
                    </a:lnTo>
                    <a:lnTo>
                      <a:pt x="61" y="30"/>
                    </a:lnTo>
                    <a:lnTo>
                      <a:pt x="75" y="30"/>
                    </a:lnTo>
                    <a:lnTo>
                      <a:pt x="80" y="31"/>
                    </a:lnTo>
                    <a:lnTo>
                      <a:pt x="85" y="33"/>
                    </a:lnTo>
                    <a:lnTo>
                      <a:pt x="86" y="34"/>
                    </a:lnTo>
                    <a:lnTo>
                      <a:pt x="87" y="36"/>
                    </a:lnTo>
                    <a:lnTo>
                      <a:pt x="88" y="39"/>
                    </a:lnTo>
                    <a:lnTo>
                      <a:pt x="89" y="42"/>
                    </a:lnTo>
                    <a:lnTo>
                      <a:pt x="97" y="42"/>
                    </a:lnTo>
                    <a:lnTo>
                      <a:pt x="106" y="42"/>
                    </a:lnTo>
                    <a:lnTo>
                      <a:pt x="106" y="51"/>
                    </a:lnTo>
                    <a:lnTo>
                      <a:pt x="106" y="59"/>
                    </a:lnTo>
                    <a:lnTo>
                      <a:pt x="118" y="59"/>
                    </a:lnTo>
                    <a:lnTo>
                      <a:pt x="127" y="59"/>
                    </a:lnTo>
                    <a:lnTo>
                      <a:pt x="130" y="60"/>
                    </a:lnTo>
                    <a:lnTo>
                      <a:pt x="133" y="62"/>
                    </a:lnTo>
                    <a:lnTo>
                      <a:pt x="134" y="65"/>
                    </a:lnTo>
                    <a:lnTo>
                      <a:pt x="135" y="71"/>
                    </a:lnTo>
                    <a:lnTo>
                      <a:pt x="147" y="71"/>
                    </a:lnTo>
                    <a:lnTo>
                      <a:pt x="165" y="71"/>
                    </a:lnTo>
                    <a:lnTo>
                      <a:pt x="165" y="80"/>
                    </a:lnTo>
                    <a:lnTo>
                      <a:pt x="165" y="88"/>
                    </a:lnTo>
                    <a:lnTo>
                      <a:pt x="147" y="88"/>
                    </a:lnTo>
                    <a:lnTo>
                      <a:pt x="135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53" name="Freeform 1493"/>
              <p:cNvSpPr>
                <a:spLocks/>
              </p:cNvSpPr>
              <p:nvPr/>
            </p:nvSpPr>
            <p:spPr bwMode="auto">
              <a:xfrm>
                <a:off x="1359" y="3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54" name="Freeform 1494"/>
              <p:cNvSpPr>
                <a:spLocks/>
              </p:cNvSpPr>
              <p:nvPr/>
            </p:nvSpPr>
            <p:spPr bwMode="auto">
              <a:xfrm>
                <a:off x="1259" y="3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55" name="Freeform 1495"/>
              <p:cNvSpPr>
                <a:spLocks/>
              </p:cNvSpPr>
              <p:nvPr/>
            </p:nvSpPr>
            <p:spPr bwMode="auto">
              <a:xfrm>
                <a:off x="1264" y="3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0" y="4"/>
                  </a:cxn>
                  <a:cxn ang="0">
                    <a:pos x="14" y="8"/>
                  </a:cxn>
                  <a:cxn ang="0">
                    <a:pos x="19" y="12"/>
                  </a:cxn>
                  <a:cxn ang="0">
                    <a:pos x="10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0" y="4"/>
                    </a:lnTo>
                    <a:lnTo>
                      <a:pt x="14" y="8"/>
                    </a:lnTo>
                    <a:lnTo>
                      <a:pt x="19" y="12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56" name="Freeform 1496"/>
              <p:cNvSpPr>
                <a:spLocks/>
              </p:cNvSpPr>
              <p:nvPr/>
            </p:nvSpPr>
            <p:spPr bwMode="auto">
              <a:xfrm>
                <a:off x="1355" y="373"/>
                <a:ext cx="4" cy="2"/>
              </a:xfrm>
              <a:custGeom>
                <a:avLst/>
                <a:gdLst/>
                <a:ahLst/>
                <a:cxnLst>
                  <a:cxn ang="0">
                    <a:pos x="100" y="76"/>
                  </a:cxn>
                  <a:cxn ang="0">
                    <a:pos x="100" y="68"/>
                  </a:cxn>
                  <a:cxn ang="0">
                    <a:pos x="100" y="59"/>
                  </a:cxn>
                  <a:cxn ang="0">
                    <a:pos x="83" y="59"/>
                  </a:cxn>
                  <a:cxn ang="0">
                    <a:pos x="70" y="59"/>
                  </a:cxn>
                  <a:cxn ang="0">
                    <a:pos x="62" y="51"/>
                  </a:cxn>
                  <a:cxn ang="0">
                    <a:pos x="58" y="47"/>
                  </a:cxn>
                  <a:cxn ang="0">
                    <a:pos x="58" y="39"/>
                  </a:cxn>
                  <a:cxn ang="0">
                    <a:pos x="58" y="30"/>
                  </a:cxn>
                  <a:cxn ang="0">
                    <a:pos x="48" y="30"/>
                  </a:cxn>
                  <a:cxn ang="0">
                    <a:pos x="39" y="31"/>
                  </a:cxn>
                  <a:cxn ang="0">
                    <a:pos x="35" y="30"/>
                  </a:cxn>
                  <a:cxn ang="0">
                    <a:pos x="32" y="27"/>
                  </a:cxn>
                  <a:cxn ang="0">
                    <a:pos x="30" y="24"/>
                  </a:cxn>
                  <a:cxn ang="0">
                    <a:pos x="29" y="17"/>
                  </a:cxn>
                  <a:cxn ang="0">
                    <a:pos x="12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41" y="17"/>
                  </a:cxn>
                  <a:cxn ang="0">
                    <a:pos x="50" y="17"/>
                  </a:cxn>
                  <a:cxn ang="0">
                    <a:pos x="53" y="18"/>
                  </a:cxn>
                  <a:cxn ang="0">
                    <a:pos x="56" y="20"/>
                  </a:cxn>
                  <a:cxn ang="0">
                    <a:pos x="57" y="24"/>
                  </a:cxn>
                  <a:cxn ang="0">
                    <a:pos x="58" y="30"/>
                  </a:cxn>
                  <a:cxn ang="0">
                    <a:pos x="70" y="30"/>
                  </a:cxn>
                  <a:cxn ang="0">
                    <a:pos x="88" y="30"/>
                  </a:cxn>
                  <a:cxn ang="0">
                    <a:pos x="89" y="35"/>
                  </a:cxn>
                  <a:cxn ang="0">
                    <a:pos x="92" y="42"/>
                  </a:cxn>
                  <a:cxn ang="0">
                    <a:pos x="95" y="50"/>
                  </a:cxn>
                  <a:cxn ang="0">
                    <a:pos x="100" y="59"/>
                  </a:cxn>
                  <a:cxn ang="0">
                    <a:pos x="109" y="59"/>
                  </a:cxn>
                  <a:cxn ang="0">
                    <a:pos x="121" y="59"/>
                  </a:cxn>
                  <a:cxn ang="0">
                    <a:pos x="133" y="59"/>
                  </a:cxn>
                  <a:cxn ang="0">
                    <a:pos x="146" y="59"/>
                  </a:cxn>
                  <a:cxn ang="0">
                    <a:pos x="146" y="68"/>
                  </a:cxn>
                  <a:cxn ang="0">
                    <a:pos x="146" y="76"/>
                  </a:cxn>
                  <a:cxn ang="0">
                    <a:pos x="133" y="76"/>
                  </a:cxn>
                  <a:cxn ang="0">
                    <a:pos x="121" y="76"/>
                  </a:cxn>
                  <a:cxn ang="0">
                    <a:pos x="109" y="76"/>
                  </a:cxn>
                  <a:cxn ang="0">
                    <a:pos x="100" y="76"/>
                  </a:cxn>
                </a:cxnLst>
                <a:rect l="0" t="0" r="r" b="b"/>
                <a:pathLst>
                  <a:path w="146" h="76">
                    <a:moveTo>
                      <a:pt x="100" y="76"/>
                    </a:moveTo>
                    <a:lnTo>
                      <a:pt x="100" y="68"/>
                    </a:lnTo>
                    <a:lnTo>
                      <a:pt x="100" y="59"/>
                    </a:lnTo>
                    <a:lnTo>
                      <a:pt x="83" y="59"/>
                    </a:lnTo>
                    <a:lnTo>
                      <a:pt x="70" y="59"/>
                    </a:lnTo>
                    <a:lnTo>
                      <a:pt x="62" y="51"/>
                    </a:lnTo>
                    <a:lnTo>
                      <a:pt x="58" y="47"/>
                    </a:lnTo>
                    <a:lnTo>
                      <a:pt x="58" y="39"/>
                    </a:lnTo>
                    <a:lnTo>
                      <a:pt x="58" y="30"/>
                    </a:lnTo>
                    <a:lnTo>
                      <a:pt x="48" y="30"/>
                    </a:lnTo>
                    <a:lnTo>
                      <a:pt x="39" y="31"/>
                    </a:lnTo>
                    <a:lnTo>
                      <a:pt x="35" y="30"/>
                    </a:lnTo>
                    <a:lnTo>
                      <a:pt x="32" y="27"/>
                    </a:lnTo>
                    <a:lnTo>
                      <a:pt x="30" y="24"/>
                    </a:lnTo>
                    <a:lnTo>
                      <a:pt x="29" y="17"/>
                    </a:lnTo>
                    <a:lnTo>
                      <a:pt x="12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41" y="17"/>
                    </a:lnTo>
                    <a:lnTo>
                      <a:pt x="50" y="17"/>
                    </a:lnTo>
                    <a:lnTo>
                      <a:pt x="53" y="18"/>
                    </a:lnTo>
                    <a:lnTo>
                      <a:pt x="56" y="20"/>
                    </a:lnTo>
                    <a:lnTo>
                      <a:pt x="57" y="24"/>
                    </a:lnTo>
                    <a:lnTo>
                      <a:pt x="58" y="30"/>
                    </a:lnTo>
                    <a:lnTo>
                      <a:pt x="70" y="30"/>
                    </a:lnTo>
                    <a:lnTo>
                      <a:pt x="88" y="30"/>
                    </a:lnTo>
                    <a:lnTo>
                      <a:pt x="89" y="35"/>
                    </a:lnTo>
                    <a:lnTo>
                      <a:pt x="92" y="42"/>
                    </a:lnTo>
                    <a:lnTo>
                      <a:pt x="95" y="50"/>
                    </a:lnTo>
                    <a:lnTo>
                      <a:pt x="100" y="59"/>
                    </a:lnTo>
                    <a:lnTo>
                      <a:pt x="109" y="59"/>
                    </a:lnTo>
                    <a:lnTo>
                      <a:pt x="121" y="59"/>
                    </a:lnTo>
                    <a:lnTo>
                      <a:pt x="133" y="59"/>
                    </a:lnTo>
                    <a:lnTo>
                      <a:pt x="146" y="59"/>
                    </a:lnTo>
                    <a:lnTo>
                      <a:pt x="146" y="68"/>
                    </a:lnTo>
                    <a:lnTo>
                      <a:pt x="146" y="76"/>
                    </a:lnTo>
                    <a:lnTo>
                      <a:pt x="133" y="76"/>
                    </a:lnTo>
                    <a:lnTo>
                      <a:pt x="121" y="76"/>
                    </a:lnTo>
                    <a:lnTo>
                      <a:pt x="109" y="76"/>
                    </a:lnTo>
                    <a:lnTo>
                      <a:pt x="100" y="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57" name="Freeform 1497"/>
              <p:cNvSpPr>
                <a:spLocks/>
              </p:cNvSpPr>
              <p:nvPr/>
            </p:nvSpPr>
            <p:spPr bwMode="auto">
              <a:xfrm>
                <a:off x="1188" y="37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58" name="Freeform 1498"/>
              <p:cNvSpPr>
                <a:spLocks/>
              </p:cNvSpPr>
              <p:nvPr/>
            </p:nvSpPr>
            <p:spPr bwMode="auto">
              <a:xfrm>
                <a:off x="1242" y="37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59" name="Freeform 1499"/>
              <p:cNvSpPr>
                <a:spLocks/>
              </p:cNvSpPr>
              <p:nvPr/>
            </p:nvSpPr>
            <p:spPr bwMode="auto">
              <a:xfrm>
                <a:off x="1270" y="373"/>
                <a:ext cx="5" cy="2"/>
              </a:xfrm>
              <a:custGeom>
                <a:avLst/>
                <a:gdLst/>
                <a:ahLst/>
                <a:cxnLst>
                  <a:cxn ang="0">
                    <a:pos x="135" y="59"/>
                  </a:cxn>
                  <a:cxn ang="0">
                    <a:pos x="135" y="51"/>
                  </a:cxn>
                  <a:cxn ang="0">
                    <a:pos x="135" y="47"/>
                  </a:cxn>
                  <a:cxn ang="0">
                    <a:pos x="105" y="47"/>
                  </a:cxn>
                  <a:cxn ang="0">
                    <a:pos x="75" y="47"/>
                  </a:cxn>
                  <a:cxn ang="0">
                    <a:pos x="46" y="47"/>
                  </a:cxn>
                  <a:cxn ang="0">
                    <a:pos x="18" y="47"/>
                  </a:cxn>
                  <a:cxn ang="0">
                    <a:pos x="18" y="39"/>
                  </a:cxn>
                  <a:cxn ang="0">
                    <a:pos x="18" y="30"/>
                  </a:cxn>
                  <a:cxn ang="0">
                    <a:pos x="14" y="26"/>
                  </a:cxn>
                  <a:cxn ang="0">
                    <a:pos x="9" y="21"/>
                  </a:cxn>
                  <a:cxn ang="0">
                    <a:pos x="5" y="18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41" y="0"/>
                  </a:cxn>
                  <a:cxn ang="0">
                    <a:pos x="66" y="0"/>
                  </a:cxn>
                  <a:cxn ang="0">
                    <a:pos x="91" y="0"/>
                  </a:cxn>
                  <a:cxn ang="0">
                    <a:pos x="118" y="0"/>
                  </a:cxn>
                  <a:cxn ang="0">
                    <a:pos x="118" y="9"/>
                  </a:cxn>
                  <a:cxn ang="0">
                    <a:pos x="118" y="17"/>
                  </a:cxn>
                  <a:cxn ang="0">
                    <a:pos x="122" y="18"/>
                  </a:cxn>
                  <a:cxn ang="0">
                    <a:pos x="126" y="21"/>
                  </a:cxn>
                  <a:cxn ang="0">
                    <a:pos x="131" y="26"/>
                  </a:cxn>
                  <a:cxn ang="0">
                    <a:pos x="135" y="30"/>
                  </a:cxn>
                  <a:cxn ang="0">
                    <a:pos x="147" y="30"/>
                  </a:cxn>
                  <a:cxn ang="0">
                    <a:pos x="164" y="30"/>
                  </a:cxn>
                  <a:cxn ang="0">
                    <a:pos x="164" y="42"/>
                  </a:cxn>
                  <a:cxn ang="0">
                    <a:pos x="164" y="59"/>
                  </a:cxn>
                  <a:cxn ang="0">
                    <a:pos x="147" y="59"/>
                  </a:cxn>
                  <a:cxn ang="0">
                    <a:pos x="135" y="59"/>
                  </a:cxn>
                </a:cxnLst>
                <a:rect l="0" t="0" r="r" b="b"/>
                <a:pathLst>
                  <a:path w="164" h="59">
                    <a:moveTo>
                      <a:pt x="135" y="59"/>
                    </a:moveTo>
                    <a:lnTo>
                      <a:pt x="135" y="51"/>
                    </a:lnTo>
                    <a:lnTo>
                      <a:pt x="135" y="47"/>
                    </a:lnTo>
                    <a:lnTo>
                      <a:pt x="105" y="47"/>
                    </a:lnTo>
                    <a:lnTo>
                      <a:pt x="75" y="47"/>
                    </a:lnTo>
                    <a:lnTo>
                      <a:pt x="46" y="47"/>
                    </a:lnTo>
                    <a:lnTo>
                      <a:pt x="18" y="47"/>
                    </a:lnTo>
                    <a:lnTo>
                      <a:pt x="18" y="39"/>
                    </a:lnTo>
                    <a:lnTo>
                      <a:pt x="18" y="30"/>
                    </a:lnTo>
                    <a:lnTo>
                      <a:pt x="14" y="26"/>
                    </a:lnTo>
                    <a:lnTo>
                      <a:pt x="9" y="21"/>
                    </a:lnTo>
                    <a:lnTo>
                      <a:pt x="5" y="18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41" y="0"/>
                    </a:lnTo>
                    <a:lnTo>
                      <a:pt x="66" y="0"/>
                    </a:lnTo>
                    <a:lnTo>
                      <a:pt x="91" y="0"/>
                    </a:lnTo>
                    <a:lnTo>
                      <a:pt x="118" y="0"/>
                    </a:lnTo>
                    <a:lnTo>
                      <a:pt x="118" y="9"/>
                    </a:lnTo>
                    <a:lnTo>
                      <a:pt x="118" y="17"/>
                    </a:lnTo>
                    <a:lnTo>
                      <a:pt x="122" y="18"/>
                    </a:lnTo>
                    <a:lnTo>
                      <a:pt x="126" y="21"/>
                    </a:lnTo>
                    <a:lnTo>
                      <a:pt x="131" y="26"/>
                    </a:lnTo>
                    <a:lnTo>
                      <a:pt x="135" y="30"/>
                    </a:lnTo>
                    <a:lnTo>
                      <a:pt x="147" y="30"/>
                    </a:lnTo>
                    <a:lnTo>
                      <a:pt x="164" y="30"/>
                    </a:lnTo>
                    <a:lnTo>
                      <a:pt x="164" y="42"/>
                    </a:lnTo>
                    <a:lnTo>
                      <a:pt x="164" y="59"/>
                    </a:lnTo>
                    <a:lnTo>
                      <a:pt x="147" y="59"/>
                    </a:lnTo>
                    <a:lnTo>
                      <a:pt x="135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60" name="Freeform 1500"/>
              <p:cNvSpPr>
                <a:spLocks/>
              </p:cNvSpPr>
              <p:nvPr/>
            </p:nvSpPr>
            <p:spPr bwMode="auto">
              <a:xfrm>
                <a:off x="1242" y="371"/>
                <a:ext cx="1" cy="3"/>
              </a:xfrm>
              <a:custGeom>
                <a:avLst/>
                <a:gdLst/>
                <a:ahLst/>
                <a:cxnLst>
                  <a:cxn ang="0">
                    <a:pos x="18" y="87"/>
                  </a:cxn>
                  <a:cxn ang="0">
                    <a:pos x="18" y="71"/>
                  </a:cxn>
                  <a:cxn ang="0">
                    <a:pos x="18" y="58"/>
                  </a:cxn>
                  <a:cxn ang="0">
                    <a:pos x="9" y="58"/>
                  </a:cxn>
                  <a:cxn ang="0">
                    <a:pos x="0" y="58"/>
                  </a:cxn>
                  <a:cxn ang="0">
                    <a:pos x="0" y="42"/>
                  </a:cxn>
                  <a:cxn ang="0">
                    <a:pos x="0" y="27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6" y="17"/>
                  </a:cxn>
                  <a:cxn ang="0">
                    <a:pos x="15" y="36"/>
                  </a:cxn>
                  <a:cxn ang="0">
                    <a:pos x="15" y="40"/>
                  </a:cxn>
                  <a:cxn ang="0">
                    <a:pos x="16" y="44"/>
                  </a:cxn>
                  <a:cxn ang="0">
                    <a:pos x="16" y="48"/>
                  </a:cxn>
                  <a:cxn ang="0">
                    <a:pos x="18" y="52"/>
                  </a:cxn>
                  <a:cxn ang="0">
                    <a:pos x="20" y="54"/>
                  </a:cxn>
                  <a:cxn ang="0">
                    <a:pos x="22" y="56"/>
                  </a:cxn>
                  <a:cxn ang="0">
                    <a:pos x="25" y="58"/>
                  </a:cxn>
                  <a:cxn ang="0">
                    <a:pos x="29" y="58"/>
                  </a:cxn>
                  <a:cxn ang="0">
                    <a:pos x="30" y="68"/>
                  </a:cxn>
                  <a:cxn ang="0">
                    <a:pos x="30" y="77"/>
                  </a:cxn>
                  <a:cxn ang="0">
                    <a:pos x="29" y="81"/>
                  </a:cxn>
                  <a:cxn ang="0">
                    <a:pos x="27" y="84"/>
                  </a:cxn>
                  <a:cxn ang="0">
                    <a:pos x="23" y="87"/>
                  </a:cxn>
                  <a:cxn ang="0">
                    <a:pos x="18" y="87"/>
                  </a:cxn>
                </a:cxnLst>
                <a:rect l="0" t="0" r="r" b="b"/>
                <a:pathLst>
                  <a:path w="30" h="87">
                    <a:moveTo>
                      <a:pt x="18" y="87"/>
                    </a:moveTo>
                    <a:lnTo>
                      <a:pt x="18" y="71"/>
                    </a:lnTo>
                    <a:lnTo>
                      <a:pt x="18" y="58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0" y="42"/>
                    </a:lnTo>
                    <a:lnTo>
                      <a:pt x="0" y="27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5" y="36"/>
                    </a:lnTo>
                    <a:lnTo>
                      <a:pt x="15" y="40"/>
                    </a:lnTo>
                    <a:lnTo>
                      <a:pt x="16" y="44"/>
                    </a:lnTo>
                    <a:lnTo>
                      <a:pt x="16" y="48"/>
                    </a:lnTo>
                    <a:lnTo>
                      <a:pt x="18" y="52"/>
                    </a:lnTo>
                    <a:lnTo>
                      <a:pt x="20" y="54"/>
                    </a:lnTo>
                    <a:lnTo>
                      <a:pt x="22" y="56"/>
                    </a:lnTo>
                    <a:lnTo>
                      <a:pt x="25" y="58"/>
                    </a:lnTo>
                    <a:lnTo>
                      <a:pt x="29" y="58"/>
                    </a:lnTo>
                    <a:lnTo>
                      <a:pt x="30" y="68"/>
                    </a:lnTo>
                    <a:lnTo>
                      <a:pt x="30" y="77"/>
                    </a:lnTo>
                    <a:lnTo>
                      <a:pt x="29" y="81"/>
                    </a:lnTo>
                    <a:lnTo>
                      <a:pt x="27" y="84"/>
                    </a:lnTo>
                    <a:lnTo>
                      <a:pt x="23" y="87"/>
                    </a:lnTo>
                    <a:lnTo>
                      <a:pt x="18" y="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61" name="Freeform 1501"/>
              <p:cNvSpPr>
                <a:spLocks/>
              </p:cNvSpPr>
              <p:nvPr/>
            </p:nvSpPr>
            <p:spPr bwMode="auto">
              <a:xfrm>
                <a:off x="1263" y="372"/>
                <a:ext cx="6" cy="2"/>
              </a:xfrm>
              <a:custGeom>
                <a:avLst/>
                <a:gdLst/>
                <a:ahLst/>
                <a:cxnLst>
                  <a:cxn ang="0">
                    <a:pos x="31" y="75"/>
                  </a:cxn>
                  <a:cxn ang="0">
                    <a:pos x="31" y="67"/>
                  </a:cxn>
                  <a:cxn ang="0">
                    <a:pos x="31" y="58"/>
                  </a:cxn>
                  <a:cxn ang="0">
                    <a:pos x="22" y="54"/>
                  </a:cxn>
                  <a:cxn ang="0">
                    <a:pos x="13" y="50"/>
                  </a:cxn>
                  <a:cxn ang="0">
                    <a:pos x="6" y="47"/>
                  </a:cxn>
                  <a:cxn ang="0">
                    <a:pos x="1" y="46"/>
                  </a:cxn>
                  <a:cxn ang="0">
                    <a:pos x="0" y="34"/>
                  </a:cxn>
                  <a:cxn ang="0">
                    <a:pos x="0" y="25"/>
                  </a:cxn>
                  <a:cxn ang="0">
                    <a:pos x="1" y="22"/>
                  </a:cxn>
                  <a:cxn ang="0">
                    <a:pos x="3" y="19"/>
                  </a:cxn>
                  <a:cxn ang="0">
                    <a:pos x="7" y="18"/>
                  </a:cxn>
                  <a:cxn ang="0">
                    <a:pos x="12" y="17"/>
                  </a:cxn>
                  <a:cxn ang="0">
                    <a:pos x="12" y="8"/>
                  </a:cxn>
                  <a:cxn ang="0">
                    <a:pos x="12" y="0"/>
                  </a:cxn>
                  <a:cxn ang="0">
                    <a:pos x="23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60" y="0"/>
                  </a:cxn>
                  <a:cxn ang="0">
                    <a:pos x="63" y="0"/>
                  </a:cxn>
                  <a:cxn ang="0">
                    <a:pos x="71" y="0"/>
                  </a:cxn>
                  <a:cxn ang="0">
                    <a:pos x="93" y="0"/>
                  </a:cxn>
                  <a:cxn ang="0">
                    <a:pos x="115" y="0"/>
                  </a:cxn>
                  <a:cxn ang="0">
                    <a:pos x="136" y="0"/>
                  </a:cxn>
                  <a:cxn ang="0">
                    <a:pos x="158" y="0"/>
                  </a:cxn>
                  <a:cxn ang="0">
                    <a:pos x="158" y="8"/>
                  </a:cxn>
                  <a:cxn ang="0">
                    <a:pos x="158" y="17"/>
                  </a:cxn>
                  <a:cxn ang="0">
                    <a:pos x="169" y="17"/>
                  </a:cxn>
                  <a:cxn ang="0">
                    <a:pos x="180" y="17"/>
                  </a:cxn>
                  <a:cxn ang="0">
                    <a:pos x="193" y="17"/>
                  </a:cxn>
                  <a:cxn ang="0">
                    <a:pos x="206" y="17"/>
                  </a:cxn>
                  <a:cxn ang="0">
                    <a:pos x="209" y="21"/>
                  </a:cxn>
                  <a:cxn ang="0">
                    <a:pos x="217" y="29"/>
                  </a:cxn>
                  <a:cxn ang="0">
                    <a:pos x="217" y="37"/>
                  </a:cxn>
                  <a:cxn ang="0">
                    <a:pos x="217" y="46"/>
                  </a:cxn>
                  <a:cxn ang="0">
                    <a:pos x="222" y="47"/>
                  </a:cxn>
                  <a:cxn ang="0">
                    <a:pos x="226" y="50"/>
                  </a:cxn>
                  <a:cxn ang="0">
                    <a:pos x="230" y="54"/>
                  </a:cxn>
                  <a:cxn ang="0">
                    <a:pos x="235" y="58"/>
                  </a:cxn>
                  <a:cxn ang="0">
                    <a:pos x="213" y="58"/>
                  </a:cxn>
                  <a:cxn ang="0">
                    <a:pos x="192" y="58"/>
                  </a:cxn>
                  <a:cxn ang="0">
                    <a:pos x="172" y="58"/>
                  </a:cxn>
                  <a:cxn ang="0">
                    <a:pos x="150" y="58"/>
                  </a:cxn>
                  <a:cxn ang="0">
                    <a:pos x="130" y="58"/>
                  </a:cxn>
                  <a:cxn ang="0">
                    <a:pos x="110" y="58"/>
                  </a:cxn>
                  <a:cxn ang="0">
                    <a:pos x="91" y="58"/>
                  </a:cxn>
                  <a:cxn ang="0">
                    <a:pos x="71" y="58"/>
                  </a:cxn>
                  <a:cxn ang="0">
                    <a:pos x="71" y="67"/>
                  </a:cxn>
                  <a:cxn ang="0">
                    <a:pos x="71" y="75"/>
                  </a:cxn>
                  <a:cxn ang="0">
                    <a:pos x="59" y="75"/>
                  </a:cxn>
                  <a:cxn ang="0">
                    <a:pos x="49" y="75"/>
                  </a:cxn>
                  <a:cxn ang="0">
                    <a:pos x="39" y="75"/>
                  </a:cxn>
                  <a:cxn ang="0">
                    <a:pos x="31" y="75"/>
                  </a:cxn>
                </a:cxnLst>
                <a:rect l="0" t="0" r="r" b="b"/>
                <a:pathLst>
                  <a:path w="235" h="75">
                    <a:moveTo>
                      <a:pt x="31" y="75"/>
                    </a:moveTo>
                    <a:lnTo>
                      <a:pt x="31" y="67"/>
                    </a:lnTo>
                    <a:lnTo>
                      <a:pt x="31" y="58"/>
                    </a:lnTo>
                    <a:lnTo>
                      <a:pt x="22" y="54"/>
                    </a:lnTo>
                    <a:lnTo>
                      <a:pt x="13" y="50"/>
                    </a:lnTo>
                    <a:lnTo>
                      <a:pt x="6" y="47"/>
                    </a:lnTo>
                    <a:lnTo>
                      <a:pt x="1" y="46"/>
                    </a:lnTo>
                    <a:lnTo>
                      <a:pt x="0" y="34"/>
                    </a:lnTo>
                    <a:lnTo>
                      <a:pt x="0" y="25"/>
                    </a:lnTo>
                    <a:lnTo>
                      <a:pt x="1" y="22"/>
                    </a:lnTo>
                    <a:lnTo>
                      <a:pt x="3" y="19"/>
                    </a:lnTo>
                    <a:lnTo>
                      <a:pt x="7" y="18"/>
                    </a:lnTo>
                    <a:lnTo>
                      <a:pt x="12" y="17"/>
                    </a:lnTo>
                    <a:lnTo>
                      <a:pt x="12" y="8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60" y="0"/>
                    </a:lnTo>
                    <a:lnTo>
                      <a:pt x="63" y="0"/>
                    </a:lnTo>
                    <a:lnTo>
                      <a:pt x="71" y="0"/>
                    </a:lnTo>
                    <a:lnTo>
                      <a:pt x="93" y="0"/>
                    </a:lnTo>
                    <a:lnTo>
                      <a:pt x="115" y="0"/>
                    </a:lnTo>
                    <a:lnTo>
                      <a:pt x="136" y="0"/>
                    </a:lnTo>
                    <a:lnTo>
                      <a:pt x="158" y="0"/>
                    </a:lnTo>
                    <a:lnTo>
                      <a:pt x="158" y="8"/>
                    </a:lnTo>
                    <a:lnTo>
                      <a:pt x="158" y="17"/>
                    </a:lnTo>
                    <a:lnTo>
                      <a:pt x="169" y="17"/>
                    </a:lnTo>
                    <a:lnTo>
                      <a:pt x="180" y="17"/>
                    </a:lnTo>
                    <a:lnTo>
                      <a:pt x="193" y="17"/>
                    </a:lnTo>
                    <a:lnTo>
                      <a:pt x="206" y="17"/>
                    </a:lnTo>
                    <a:lnTo>
                      <a:pt x="209" y="21"/>
                    </a:lnTo>
                    <a:lnTo>
                      <a:pt x="217" y="29"/>
                    </a:lnTo>
                    <a:lnTo>
                      <a:pt x="217" y="37"/>
                    </a:lnTo>
                    <a:lnTo>
                      <a:pt x="217" y="46"/>
                    </a:lnTo>
                    <a:lnTo>
                      <a:pt x="222" y="47"/>
                    </a:lnTo>
                    <a:lnTo>
                      <a:pt x="226" y="50"/>
                    </a:lnTo>
                    <a:lnTo>
                      <a:pt x="230" y="54"/>
                    </a:lnTo>
                    <a:lnTo>
                      <a:pt x="235" y="58"/>
                    </a:lnTo>
                    <a:lnTo>
                      <a:pt x="213" y="58"/>
                    </a:lnTo>
                    <a:lnTo>
                      <a:pt x="192" y="58"/>
                    </a:lnTo>
                    <a:lnTo>
                      <a:pt x="172" y="58"/>
                    </a:lnTo>
                    <a:lnTo>
                      <a:pt x="150" y="58"/>
                    </a:lnTo>
                    <a:lnTo>
                      <a:pt x="130" y="58"/>
                    </a:lnTo>
                    <a:lnTo>
                      <a:pt x="110" y="58"/>
                    </a:lnTo>
                    <a:lnTo>
                      <a:pt x="91" y="58"/>
                    </a:lnTo>
                    <a:lnTo>
                      <a:pt x="71" y="58"/>
                    </a:lnTo>
                    <a:lnTo>
                      <a:pt x="71" y="67"/>
                    </a:lnTo>
                    <a:lnTo>
                      <a:pt x="71" y="75"/>
                    </a:lnTo>
                    <a:lnTo>
                      <a:pt x="59" y="75"/>
                    </a:lnTo>
                    <a:lnTo>
                      <a:pt x="49" y="75"/>
                    </a:lnTo>
                    <a:lnTo>
                      <a:pt x="39" y="75"/>
                    </a:lnTo>
                    <a:lnTo>
                      <a:pt x="31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62" name="Freeform 1502"/>
              <p:cNvSpPr>
                <a:spLocks/>
              </p:cNvSpPr>
              <p:nvPr/>
            </p:nvSpPr>
            <p:spPr bwMode="auto">
              <a:xfrm>
                <a:off x="1277" y="367"/>
                <a:ext cx="9" cy="7"/>
              </a:xfrm>
              <a:custGeom>
                <a:avLst/>
                <a:gdLst/>
                <a:ahLst/>
                <a:cxnLst>
                  <a:cxn ang="0">
                    <a:pos x="280" y="247"/>
                  </a:cxn>
                  <a:cxn ang="0">
                    <a:pos x="244" y="247"/>
                  </a:cxn>
                  <a:cxn ang="0">
                    <a:pos x="235" y="241"/>
                  </a:cxn>
                  <a:cxn ang="0">
                    <a:pos x="195" y="235"/>
                  </a:cxn>
                  <a:cxn ang="0">
                    <a:pos x="88" y="235"/>
                  </a:cxn>
                  <a:cxn ang="0">
                    <a:pos x="76" y="212"/>
                  </a:cxn>
                  <a:cxn ang="0">
                    <a:pos x="58" y="206"/>
                  </a:cxn>
                  <a:cxn ang="0">
                    <a:pos x="58" y="170"/>
                  </a:cxn>
                  <a:cxn ang="0">
                    <a:pos x="46" y="148"/>
                  </a:cxn>
                  <a:cxn ang="0">
                    <a:pos x="17" y="131"/>
                  </a:cxn>
                  <a:cxn ang="0">
                    <a:pos x="0" y="119"/>
                  </a:cxn>
                  <a:cxn ang="0">
                    <a:pos x="8" y="90"/>
                  </a:cxn>
                  <a:cxn ang="0">
                    <a:pos x="21" y="81"/>
                  </a:cxn>
                  <a:cxn ang="0">
                    <a:pos x="29" y="56"/>
                  </a:cxn>
                  <a:cxn ang="0">
                    <a:pos x="48" y="44"/>
                  </a:cxn>
                  <a:cxn ang="0">
                    <a:pos x="57" y="38"/>
                  </a:cxn>
                  <a:cxn ang="0">
                    <a:pos x="88" y="32"/>
                  </a:cxn>
                  <a:cxn ang="0">
                    <a:pos x="105" y="15"/>
                  </a:cxn>
                  <a:cxn ang="0">
                    <a:pos x="163" y="15"/>
                  </a:cxn>
                  <a:cxn ang="0">
                    <a:pos x="180" y="2"/>
                  </a:cxn>
                  <a:cxn ang="0">
                    <a:pos x="215" y="3"/>
                  </a:cxn>
                  <a:cxn ang="0">
                    <a:pos x="221" y="11"/>
                  </a:cxn>
                  <a:cxn ang="0">
                    <a:pos x="251" y="15"/>
                  </a:cxn>
                  <a:cxn ang="0">
                    <a:pos x="228" y="44"/>
                  </a:cxn>
                  <a:cxn ang="0">
                    <a:pos x="163" y="44"/>
                  </a:cxn>
                  <a:cxn ang="0">
                    <a:pos x="159" y="62"/>
                  </a:cxn>
                  <a:cxn ang="0">
                    <a:pos x="146" y="73"/>
                  </a:cxn>
                  <a:cxn ang="0">
                    <a:pos x="182" y="72"/>
                  </a:cxn>
                  <a:cxn ang="0">
                    <a:pos x="191" y="67"/>
                  </a:cxn>
                  <a:cxn ang="0">
                    <a:pos x="210" y="60"/>
                  </a:cxn>
                  <a:cxn ang="0">
                    <a:pos x="254" y="61"/>
                  </a:cxn>
                  <a:cxn ang="0">
                    <a:pos x="262" y="69"/>
                  </a:cxn>
                  <a:cxn ang="0">
                    <a:pos x="292" y="73"/>
                  </a:cxn>
                  <a:cxn ang="0">
                    <a:pos x="301" y="90"/>
                  </a:cxn>
                  <a:cxn ang="0">
                    <a:pos x="309" y="117"/>
                  </a:cxn>
                  <a:cxn ang="0">
                    <a:pos x="295" y="148"/>
                  </a:cxn>
                  <a:cxn ang="0">
                    <a:pos x="268" y="151"/>
                  </a:cxn>
                  <a:cxn ang="0">
                    <a:pos x="263" y="157"/>
                  </a:cxn>
                  <a:cxn ang="0">
                    <a:pos x="234" y="160"/>
                  </a:cxn>
                  <a:cxn ang="0">
                    <a:pos x="222" y="180"/>
                  </a:cxn>
                  <a:cxn ang="0">
                    <a:pos x="249" y="189"/>
                  </a:cxn>
                  <a:cxn ang="0">
                    <a:pos x="284" y="189"/>
                  </a:cxn>
                  <a:cxn ang="0">
                    <a:pos x="321" y="189"/>
                  </a:cxn>
                  <a:cxn ang="0">
                    <a:pos x="330" y="206"/>
                  </a:cxn>
                  <a:cxn ang="0">
                    <a:pos x="338" y="235"/>
                  </a:cxn>
                  <a:cxn ang="0">
                    <a:pos x="325" y="243"/>
                  </a:cxn>
                  <a:cxn ang="0">
                    <a:pos x="292" y="247"/>
                  </a:cxn>
                  <a:cxn ang="0">
                    <a:pos x="281" y="260"/>
                  </a:cxn>
                </a:cxnLst>
                <a:rect l="0" t="0" r="r" b="b"/>
                <a:pathLst>
                  <a:path w="338" h="264">
                    <a:moveTo>
                      <a:pt x="280" y="264"/>
                    </a:moveTo>
                    <a:lnTo>
                      <a:pt x="280" y="256"/>
                    </a:lnTo>
                    <a:lnTo>
                      <a:pt x="280" y="247"/>
                    </a:lnTo>
                    <a:lnTo>
                      <a:pt x="266" y="247"/>
                    </a:lnTo>
                    <a:lnTo>
                      <a:pt x="251" y="247"/>
                    </a:lnTo>
                    <a:lnTo>
                      <a:pt x="244" y="247"/>
                    </a:lnTo>
                    <a:lnTo>
                      <a:pt x="239" y="244"/>
                    </a:lnTo>
                    <a:lnTo>
                      <a:pt x="237" y="243"/>
                    </a:lnTo>
                    <a:lnTo>
                      <a:pt x="235" y="241"/>
                    </a:lnTo>
                    <a:lnTo>
                      <a:pt x="234" y="238"/>
                    </a:lnTo>
                    <a:lnTo>
                      <a:pt x="234" y="235"/>
                    </a:lnTo>
                    <a:lnTo>
                      <a:pt x="195" y="235"/>
                    </a:lnTo>
                    <a:lnTo>
                      <a:pt x="158" y="235"/>
                    </a:lnTo>
                    <a:lnTo>
                      <a:pt x="123" y="235"/>
                    </a:lnTo>
                    <a:lnTo>
                      <a:pt x="88" y="235"/>
                    </a:lnTo>
                    <a:lnTo>
                      <a:pt x="83" y="227"/>
                    </a:lnTo>
                    <a:lnTo>
                      <a:pt x="79" y="219"/>
                    </a:lnTo>
                    <a:lnTo>
                      <a:pt x="76" y="212"/>
                    </a:lnTo>
                    <a:lnTo>
                      <a:pt x="75" y="206"/>
                    </a:lnTo>
                    <a:lnTo>
                      <a:pt x="66" y="206"/>
                    </a:lnTo>
                    <a:lnTo>
                      <a:pt x="58" y="206"/>
                    </a:lnTo>
                    <a:lnTo>
                      <a:pt x="58" y="193"/>
                    </a:lnTo>
                    <a:lnTo>
                      <a:pt x="58" y="181"/>
                    </a:lnTo>
                    <a:lnTo>
                      <a:pt x="58" y="170"/>
                    </a:lnTo>
                    <a:lnTo>
                      <a:pt x="58" y="160"/>
                    </a:lnTo>
                    <a:lnTo>
                      <a:pt x="50" y="152"/>
                    </a:lnTo>
                    <a:lnTo>
                      <a:pt x="46" y="148"/>
                    </a:lnTo>
                    <a:lnTo>
                      <a:pt x="29" y="148"/>
                    </a:lnTo>
                    <a:lnTo>
                      <a:pt x="17" y="148"/>
                    </a:lnTo>
                    <a:lnTo>
                      <a:pt x="17" y="131"/>
                    </a:lnTo>
                    <a:lnTo>
                      <a:pt x="17" y="119"/>
                    </a:lnTo>
                    <a:lnTo>
                      <a:pt x="8" y="119"/>
                    </a:lnTo>
                    <a:lnTo>
                      <a:pt x="0" y="119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8" y="90"/>
                    </a:lnTo>
                    <a:lnTo>
                      <a:pt x="17" y="90"/>
                    </a:lnTo>
                    <a:lnTo>
                      <a:pt x="18" y="86"/>
                    </a:lnTo>
                    <a:lnTo>
                      <a:pt x="21" y="81"/>
                    </a:lnTo>
                    <a:lnTo>
                      <a:pt x="24" y="77"/>
                    </a:lnTo>
                    <a:lnTo>
                      <a:pt x="29" y="73"/>
                    </a:lnTo>
                    <a:lnTo>
                      <a:pt x="29" y="56"/>
                    </a:lnTo>
                    <a:lnTo>
                      <a:pt x="29" y="44"/>
                    </a:lnTo>
                    <a:lnTo>
                      <a:pt x="38" y="44"/>
                    </a:lnTo>
                    <a:lnTo>
                      <a:pt x="48" y="44"/>
                    </a:lnTo>
                    <a:lnTo>
                      <a:pt x="51" y="43"/>
                    </a:lnTo>
                    <a:lnTo>
                      <a:pt x="55" y="41"/>
                    </a:lnTo>
                    <a:lnTo>
                      <a:pt x="57" y="38"/>
                    </a:lnTo>
                    <a:lnTo>
                      <a:pt x="58" y="32"/>
                    </a:lnTo>
                    <a:lnTo>
                      <a:pt x="70" y="32"/>
                    </a:lnTo>
                    <a:lnTo>
                      <a:pt x="88" y="32"/>
                    </a:lnTo>
                    <a:lnTo>
                      <a:pt x="88" y="23"/>
                    </a:lnTo>
                    <a:lnTo>
                      <a:pt x="88" y="15"/>
                    </a:lnTo>
                    <a:lnTo>
                      <a:pt x="105" y="15"/>
                    </a:lnTo>
                    <a:lnTo>
                      <a:pt x="123" y="15"/>
                    </a:lnTo>
                    <a:lnTo>
                      <a:pt x="142" y="15"/>
                    </a:lnTo>
                    <a:lnTo>
                      <a:pt x="163" y="15"/>
                    </a:lnTo>
                    <a:lnTo>
                      <a:pt x="163" y="7"/>
                    </a:lnTo>
                    <a:lnTo>
                      <a:pt x="163" y="3"/>
                    </a:lnTo>
                    <a:lnTo>
                      <a:pt x="180" y="2"/>
                    </a:lnTo>
                    <a:lnTo>
                      <a:pt x="199" y="0"/>
                    </a:lnTo>
                    <a:lnTo>
                      <a:pt x="207" y="1"/>
                    </a:lnTo>
                    <a:lnTo>
                      <a:pt x="215" y="3"/>
                    </a:lnTo>
                    <a:lnTo>
                      <a:pt x="217" y="5"/>
                    </a:lnTo>
                    <a:lnTo>
                      <a:pt x="220" y="7"/>
                    </a:lnTo>
                    <a:lnTo>
                      <a:pt x="221" y="11"/>
                    </a:lnTo>
                    <a:lnTo>
                      <a:pt x="221" y="15"/>
                    </a:lnTo>
                    <a:lnTo>
                      <a:pt x="235" y="15"/>
                    </a:lnTo>
                    <a:lnTo>
                      <a:pt x="251" y="15"/>
                    </a:lnTo>
                    <a:lnTo>
                      <a:pt x="251" y="27"/>
                    </a:lnTo>
                    <a:lnTo>
                      <a:pt x="251" y="44"/>
                    </a:lnTo>
                    <a:lnTo>
                      <a:pt x="228" y="44"/>
                    </a:lnTo>
                    <a:lnTo>
                      <a:pt x="207" y="44"/>
                    </a:lnTo>
                    <a:lnTo>
                      <a:pt x="185" y="44"/>
                    </a:lnTo>
                    <a:lnTo>
                      <a:pt x="163" y="44"/>
                    </a:lnTo>
                    <a:lnTo>
                      <a:pt x="163" y="52"/>
                    </a:lnTo>
                    <a:lnTo>
                      <a:pt x="163" y="61"/>
                    </a:lnTo>
                    <a:lnTo>
                      <a:pt x="159" y="62"/>
                    </a:lnTo>
                    <a:lnTo>
                      <a:pt x="155" y="65"/>
                    </a:lnTo>
                    <a:lnTo>
                      <a:pt x="150" y="68"/>
                    </a:lnTo>
                    <a:lnTo>
                      <a:pt x="146" y="73"/>
                    </a:lnTo>
                    <a:lnTo>
                      <a:pt x="160" y="73"/>
                    </a:lnTo>
                    <a:lnTo>
                      <a:pt x="176" y="73"/>
                    </a:lnTo>
                    <a:lnTo>
                      <a:pt x="182" y="72"/>
                    </a:lnTo>
                    <a:lnTo>
                      <a:pt x="187" y="70"/>
                    </a:lnTo>
                    <a:lnTo>
                      <a:pt x="189" y="69"/>
                    </a:lnTo>
                    <a:lnTo>
                      <a:pt x="191" y="67"/>
                    </a:lnTo>
                    <a:lnTo>
                      <a:pt x="192" y="64"/>
                    </a:lnTo>
                    <a:lnTo>
                      <a:pt x="192" y="61"/>
                    </a:lnTo>
                    <a:lnTo>
                      <a:pt x="210" y="60"/>
                    </a:lnTo>
                    <a:lnTo>
                      <a:pt x="235" y="58"/>
                    </a:lnTo>
                    <a:lnTo>
                      <a:pt x="245" y="59"/>
                    </a:lnTo>
                    <a:lnTo>
                      <a:pt x="254" y="61"/>
                    </a:lnTo>
                    <a:lnTo>
                      <a:pt x="258" y="63"/>
                    </a:lnTo>
                    <a:lnTo>
                      <a:pt x="261" y="66"/>
                    </a:lnTo>
                    <a:lnTo>
                      <a:pt x="262" y="69"/>
                    </a:lnTo>
                    <a:lnTo>
                      <a:pt x="263" y="73"/>
                    </a:lnTo>
                    <a:lnTo>
                      <a:pt x="275" y="73"/>
                    </a:lnTo>
                    <a:lnTo>
                      <a:pt x="292" y="73"/>
                    </a:lnTo>
                    <a:lnTo>
                      <a:pt x="292" y="81"/>
                    </a:lnTo>
                    <a:lnTo>
                      <a:pt x="292" y="90"/>
                    </a:lnTo>
                    <a:lnTo>
                      <a:pt x="301" y="90"/>
                    </a:lnTo>
                    <a:lnTo>
                      <a:pt x="309" y="90"/>
                    </a:lnTo>
                    <a:lnTo>
                      <a:pt x="309" y="103"/>
                    </a:lnTo>
                    <a:lnTo>
                      <a:pt x="309" y="117"/>
                    </a:lnTo>
                    <a:lnTo>
                      <a:pt x="309" y="132"/>
                    </a:lnTo>
                    <a:lnTo>
                      <a:pt x="309" y="148"/>
                    </a:lnTo>
                    <a:lnTo>
                      <a:pt x="295" y="148"/>
                    </a:lnTo>
                    <a:lnTo>
                      <a:pt x="280" y="147"/>
                    </a:lnTo>
                    <a:lnTo>
                      <a:pt x="273" y="148"/>
                    </a:lnTo>
                    <a:lnTo>
                      <a:pt x="268" y="151"/>
                    </a:lnTo>
                    <a:lnTo>
                      <a:pt x="266" y="152"/>
                    </a:lnTo>
                    <a:lnTo>
                      <a:pt x="264" y="154"/>
                    </a:lnTo>
                    <a:lnTo>
                      <a:pt x="263" y="157"/>
                    </a:lnTo>
                    <a:lnTo>
                      <a:pt x="263" y="160"/>
                    </a:lnTo>
                    <a:lnTo>
                      <a:pt x="246" y="160"/>
                    </a:lnTo>
                    <a:lnTo>
                      <a:pt x="234" y="160"/>
                    </a:lnTo>
                    <a:lnTo>
                      <a:pt x="229" y="165"/>
                    </a:lnTo>
                    <a:lnTo>
                      <a:pt x="225" y="172"/>
                    </a:lnTo>
                    <a:lnTo>
                      <a:pt x="222" y="180"/>
                    </a:lnTo>
                    <a:lnTo>
                      <a:pt x="221" y="189"/>
                    </a:lnTo>
                    <a:lnTo>
                      <a:pt x="235" y="189"/>
                    </a:lnTo>
                    <a:lnTo>
                      <a:pt x="249" y="189"/>
                    </a:lnTo>
                    <a:lnTo>
                      <a:pt x="264" y="189"/>
                    </a:lnTo>
                    <a:lnTo>
                      <a:pt x="280" y="189"/>
                    </a:lnTo>
                    <a:lnTo>
                      <a:pt x="284" y="189"/>
                    </a:lnTo>
                    <a:lnTo>
                      <a:pt x="292" y="189"/>
                    </a:lnTo>
                    <a:lnTo>
                      <a:pt x="304" y="189"/>
                    </a:lnTo>
                    <a:lnTo>
                      <a:pt x="321" y="189"/>
                    </a:lnTo>
                    <a:lnTo>
                      <a:pt x="321" y="197"/>
                    </a:lnTo>
                    <a:lnTo>
                      <a:pt x="321" y="206"/>
                    </a:lnTo>
                    <a:lnTo>
                      <a:pt x="330" y="206"/>
                    </a:lnTo>
                    <a:lnTo>
                      <a:pt x="338" y="206"/>
                    </a:lnTo>
                    <a:lnTo>
                      <a:pt x="338" y="219"/>
                    </a:lnTo>
                    <a:lnTo>
                      <a:pt x="338" y="235"/>
                    </a:lnTo>
                    <a:lnTo>
                      <a:pt x="334" y="236"/>
                    </a:lnTo>
                    <a:lnTo>
                      <a:pt x="330" y="239"/>
                    </a:lnTo>
                    <a:lnTo>
                      <a:pt x="325" y="243"/>
                    </a:lnTo>
                    <a:lnTo>
                      <a:pt x="321" y="247"/>
                    </a:lnTo>
                    <a:lnTo>
                      <a:pt x="304" y="247"/>
                    </a:lnTo>
                    <a:lnTo>
                      <a:pt x="292" y="247"/>
                    </a:lnTo>
                    <a:lnTo>
                      <a:pt x="288" y="251"/>
                    </a:lnTo>
                    <a:lnTo>
                      <a:pt x="284" y="256"/>
                    </a:lnTo>
                    <a:lnTo>
                      <a:pt x="281" y="260"/>
                    </a:lnTo>
                    <a:lnTo>
                      <a:pt x="280" y="2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63" name="Freeform 1503"/>
              <p:cNvSpPr>
                <a:spLocks/>
              </p:cNvSpPr>
              <p:nvPr/>
            </p:nvSpPr>
            <p:spPr bwMode="auto">
              <a:xfrm>
                <a:off x="1352" y="37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64" name="Freeform 1504"/>
              <p:cNvSpPr>
                <a:spLocks/>
              </p:cNvSpPr>
              <p:nvPr/>
            </p:nvSpPr>
            <p:spPr bwMode="auto">
              <a:xfrm>
                <a:off x="1351" y="372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30" y="9"/>
                  </a:cxn>
                  <a:cxn ang="0">
                    <a:pos x="30" y="19"/>
                  </a:cxn>
                  <a:cxn ang="0">
                    <a:pos x="29" y="23"/>
                  </a:cxn>
                  <a:cxn ang="0">
                    <a:pos x="27" y="26"/>
                  </a:cxn>
                  <a:cxn ang="0">
                    <a:pos x="23" y="28"/>
                  </a:cxn>
                  <a:cxn ang="0">
                    <a:pos x="18" y="29"/>
                  </a:cxn>
                </a:cxnLst>
                <a:rect l="0" t="0" r="r" b="b"/>
                <a:pathLst>
                  <a:path w="30" h="29">
                    <a:moveTo>
                      <a:pt x="18" y="29"/>
                    </a:moveTo>
                    <a:lnTo>
                      <a:pt x="18" y="21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30" y="9"/>
                    </a:lnTo>
                    <a:lnTo>
                      <a:pt x="30" y="19"/>
                    </a:lnTo>
                    <a:lnTo>
                      <a:pt x="29" y="23"/>
                    </a:lnTo>
                    <a:lnTo>
                      <a:pt x="27" y="26"/>
                    </a:lnTo>
                    <a:lnTo>
                      <a:pt x="23" y="28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65" name="Freeform 1505"/>
              <p:cNvSpPr>
                <a:spLocks/>
              </p:cNvSpPr>
              <p:nvPr/>
            </p:nvSpPr>
            <p:spPr bwMode="auto">
              <a:xfrm>
                <a:off x="1353" y="372"/>
                <a:ext cx="1" cy="1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8" y="34"/>
                  </a:cxn>
                  <a:cxn ang="0">
                    <a:pos x="48" y="30"/>
                  </a:cxn>
                  <a:cxn ang="0">
                    <a:pos x="31" y="30"/>
                  </a:cxn>
                  <a:cxn ang="0">
                    <a:pos x="19" y="30"/>
                  </a:cxn>
                  <a:cxn ang="0">
                    <a:pos x="19" y="21"/>
                  </a:cxn>
                  <a:cxn ang="0">
                    <a:pos x="19" y="13"/>
                  </a:cxn>
                  <a:cxn ang="0">
                    <a:pos x="14" y="9"/>
                  </a:cxn>
                  <a:cxn ang="0">
                    <a:pos x="10" y="5"/>
                  </a:cxn>
                  <a:cxn ang="0">
                    <a:pos x="6" y="2"/>
                  </a:cxn>
                  <a:cxn ang="0">
                    <a:pos x="0" y="1"/>
                  </a:cxn>
                  <a:cxn ang="0">
                    <a:pos x="13" y="1"/>
                  </a:cxn>
                  <a:cxn ang="0">
                    <a:pos x="22" y="0"/>
                  </a:cxn>
                  <a:cxn ang="0">
                    <a:pos x="26" y="1"/>
                  </a:cxn>
                  <a:cxn ang="0">
                    <a:pos x="28" y="4"/>
                  </a:cxn>
                  <a:cxn ang="0">
                    <a:pos x="30" y="7"/>
                  </a:cxn>
                  <a:cxn ang="0">
                    <a:pos x="30" y="13"/>
                  </a:cxn>
                  <a:cxn ang="0">
                    <a:pos x="39" y="13"/>
                  </a:cxn>
                  <a:cxn ang="0">
                    <a:pos x="48" y="13"/>
                  </a:cxn>
                  <a:cxn ang="0">
                    <a:pos x="50" y="22"/>
                  </a:cxn>
                  <a:cxn ang="0">
                    <a:pos x="54" y="32"/>
                  </a:cxn>
                  <a:cxn ang="0">
                    <a:pos x="55" y="36"/>
                  </a:cxn>
                  <a:cxn ang="0">
                    <a:pos x="55" y="39"/>
                  </a:cxn>
                  <a:cxn ang="0">
                    <a:pos x="54" y="40"/>
                  </a:cxn>
                  <a:cxn ang="0">
                    <a:pos x="53" y="41"/>
                  </a:cxn>
                  <a:cxn ang="0">
                    <a:pos x="51" y="42"/>
                  </a:cxn>
                  <a:cxn ang="0">
                    <a:pos x="48" y="42"/>
                  </a:cxn>
                </a:cxnLst>
                <a:rect l="0" t="0" r="r" b="b"/>
                <a:pathLst>
                  <a:path w="55" h="42">
                    <a:moveTo>
                      <a:pt x="48" y="42"/>
                    </a:moveTo>
                    <a:lnTo>
                      <a:pt x="48" y="34"/>
                    </a:lnTo>
                    <a:lnTo>
                      <a:pt x="48" y="30"/>
                    </a:lnTo>
                    <a:lnTo>
                      <a:pt x="31" y="30"/>
                    </a:lnTo>
                    <a:lnTo>
                      <a:pt x="19" y="30"/>
                    </a:lnTo>
                    <a:lnTo>
                      <a:pt x="19" y="21"/>
                    </a:lnTo>
                    <a:lnTo>
                      <a:pt x="19" y="13"/>
                    </a:lnTo>
                    <a:lnTo>
                      <a:pt x="14" y="9"/>
                    </a:lnTo>
                    <a:lnTo>
                      <a:pt x="10" y="5"/>
                    </a:lnTo>
                    <a:lnTo>
                      <a:pt x="6" y="2"/>
                    </a:lnTo>
                    <a:lnTo>
                      <a:pt x="0" y="1"/>
                    </a:lnTo>
                    <a:lnTo>
                      <a:pt x="13" y="1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28" y="4"/>
                    </a:lnTo>
                    <a:lnTo>
                      <a:pt x="30" y="7"/>
                    </a:lnTo>
                    <a:lnTo>
                      <a:pt x="30" y="13"/>
                    </a:lnTo>
                    <a:lnTo>
                      <a:pt x="39" y="13"/>
                    </a:lnTo>
                    <a:lnTo>
                      <a:pt x="48" y="13"/>
                    </a:lnTo>
                    <a:lnTo>
                      <a:pt x="50" y="22"/>
                    </a:lnTo>
                    <a:lnTo>
                      <a:pt x="54" y="32"/>
                    </a:lnTo>
                    <a:lnTo>
                      <a:pt x="55" y="36"/>
                    </a:lnTo>
                    <a:lnTo>
                      <a:pt x="55" y="39"/>
                    </a:lnTo>
                    <a:lnTo>
                      <a:pt x="54" y="40"/>
                    </a:lnTo>
                    <a:lnTo>
                      <a:pt x="53" y="41"/>
                    </a:lnTo>
                    <a:lnTo>
                      <a:pt x="51" y="42"/>
                    </a:ln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66" name="Freeform 1506"/>
              <p:cNvSpPr>
                <a:spLocks/>
              </p:cNvSpPr>
              <p:nvPr/>
            </p:nvSpPr>
            <p:spPr bwMode="auto">
              <a:xfrm>
                <a:off x="1256" y="367"/>
                <a:ext cx="9" cy="5"/>
              </a:xfrm>
              <a:custGeom>
                <a:avLst/>
                <a:gdLst/>
                <a:ahLst/>
                <a:cxnLst>
                  <a:cxn ang="0">
                    <a:pos x="46" y="235"/>
                  </a:cxn>
                  <a:cxn ang="0">
                    <a:pos x="38" y="218"/>
                  </a:cxn>
                  <a:cxn ang="0">
                    <a:pos x="29" y="187"/>
                  </a:cxn>
                  <a:cxn ang="0">
                    <a:pos x="38" y="160"/>
                  </a:cxn>
                  <a:cxn ang="0">
                    <a:pos x="46" y="131"/>
                  </a:cxn>
                  <a:cxn ang="0">
                    <a:pos x="29" y="139"/>
                  </a:cxn>
                  <a:cxn ang="0">
                    <a:pos x="0" y="148"/>
                  </a:cxn>
                  <a:cxn ang="0">
                    <a:pos x="0" y="103"/>
                  </a:cxn>
                  <a:cxn ang="0">
                    <a:pos x="29" y="90"/>
                  </a:cxn>
                  <a:cxn ang="0">
                    <a:pos x="38" y="61"/>
                  </a:cxn>
                  <a:cxn ang="0">
                    <a:pos x="50" y="44"/>
                  </a:cxn>
                  <a:cxn ang="0">
                    <a:pos x="70" y="32"/>
                  </a:cxn>
                  <a:cxn ang="0">
                    <a:pos x="87" y="15"/>
                  </a:cxn>
                  <a:cxn ang="0">
                    <a:pos x="100" y="4"/>
                  </a:cxn>
                  <a:cxn ang="0">
                    <a:pos x="147" y="0"/>
                  </a:cxn>
                  <a:cxn ang="0">
                    <a:pos x="170" y="5"/>
                  </a:cxn>
                  <a:cxn ang="0">
                    <a:pos x="175" y="15"/>
                  </a:cxn>
                  <a:cxn ang="0">
                    <a:pos x="217" y="15"/>
                  </a:cxn>
                  <a:cxn ang="0">
                    <a:pos x="233" y="32"/>
                  </a:cxn>
                  <a:cxn ang="0">
                    <a:pos x="258" y="32"/>
                  </a:cxn>
                  <a:cxn ang="0">
                    <a:pos x="262" y="44"/>
                  </a:cxn>
                  <a:cxn ang="0">
                    <a:pos x="280" y="52"/>
                  </a:cxn>
                  <a:cxn ang="0">
                    <a:pos x="248" y="61"/>
                  </a:cxn>
                  <a:cxn ang="0">
                    <a:pos x="222" y="52"/>
                  </a:cxn>
                  <a:cxn ang="0">
                    <a:pos x="193" y="44"/>
                  </a:cxn>
                  <a:cxn ang="0">
                    <a:pos x="179" y="61"/>
                  </a:cxn>
                  <a:cxn ang="0">
                    <a:pos x="146" y="61"/>
                  </a:cxn>
                  <a:cxn ang="0">
                    <a:pos x="134" y="68"/>
                  </a:cxn>
                  <a:cxn ang="0">
                    <a:pos x="133" y="90"/>
                  </a:cxn>
                  <a:cxn ang="0">
                    <a:pos x="176" y="90"/>
                  </a:cxn>
                  <a:cxn ang="0">
                    <a:pos x="193" y="73"/>
                  </a:cxn>
                  <a:cxn ang="0">
                    <a:pos x="245" y="73"/>
                  </a:cxn>
                  <a:cxn ang="0">
                    <a:pos x="262" y="90"/>
                  </a:cxn>
                  <a:cxn ang="0">
                    <a:pos x="287" y="90"/>
                  </a:cxn>
                  <a:cxn ang="0">
                    <a:pos x="291" y="102"/>
                  </a:cxn>
                  <a:cxn ang="0">
                    <a:pos x="311" y="107"/>
                  </a:cxn>
                  <a:cxn ang="0">
                    <a:pos x="321" y="131"/>
                  </a:cxn>
                  <a:cxn ang="0">
                    <a:pos x="339" y="139"/>
                  </a:cxn>
                  <a:cxn ang="0">
                    <a:pos x="330" y="152"/>
                  </a:cxn>
                  <a:cxn ang="0">
                    <a:pos x="304" y="160"/>
                  </a:cxn>
                  <a:cxn ang="0">
                    <a:pos x="251" y="160"/>
                  </a:cxn>
                  <a:cxn ang="0">
                    <a:pos x="234" y="176"/>
                  </a:cxn>
                  <a:cxn ang="0">
                    <a:pos x="199" y="177"/>
                  </a:cxn>
                  <a:cxn ang="0">
                    <a:pos x="193" y="185"/>
                  </a:cxn>
                  <a:cxn ang="0">
                    <a:pos x="175" y="189"/>
                  </a:cxn>
                  <a:cxn ang="0">
                    <a:pos x="187" y="206"/>
                  </a:cxn>
                  <a:cxn ang="0">
                    <a:pos x="204" y="189"/>
                  </a:cxn>
                  <a:cxn ang="0">
                    <a:pos x="238" y="189"/>
                  </a:cxn>
                  <a:cxn ang="0">
                    <a:pos x="251" y="218"/>
                  </a:cxn>
                  <a:cxn ang="0">
                    <a:pos x="229" y="223"/>
                  </a:cxn>
                  <a:cxn ang="0">
                    <a:pos x="222" y="247"/>
                  </a:cxn>
                  <a:cxn ang="0">
                    <a:pos x="158" y="247"/>
                  </a:cxn>
                  <a:cxn ang="0">
                    <a:pos x="97" y="247"/>
                  </a:cxn>
                </a:cxnLst>
                <a:rect l="0" t="0" r="r" b="b"/>
                <a:pathLst>
                  <a:path w="339" h="247">
                    <a:moveTo>
                      <a:pt x="58" y="247"/>
                    </a:moveTo>
                    <a:lnTo>
                      <a:pt x="50" y="239"/>
                    </a:lnTo>
                    <a:lnTo>
                      <a:pt x="46" y="235"/>
                    </a:lnTo>
                    <a:lnTo>
                      <a:pt x="46" y="226"/>
                    </a:lnTo>
                    <a:lnTo>
                      <a:pt x="46" y="218"/>
                    </a:lnTo>
                    <a:lnTo>
                      <a:pt x="38" y="218"/>
                    </a:lnTo>
                    <a:lnTo>
                      <a:pt x="29" y="218"/>
                    </a:lnTo>
                    <a:lnTo>
                      <a:pt x="29" y="201"/>
                    </a:lnTo>
                    <a:lnTo>
                      <a:pt x="29" y="187"/>
                    </a:lnTo>
                    <a:lnTo>
                      <a:pt x="29" y="173"/>
                    </a:lnTo>
                    <a:lnTo>
                      <a:pt x="29" y="160"/>
                    </a:lnTo>
                    <a:lnTo>
                      <a:pt x="38" y="160"/>
                    </a:lnTo>
                    <a:lnTo>
                      <a:pt x="46" y="160"/>
                    </a:lnTo>
                    <a:lnTo>
                      <a:pt x="46" y="143"/>
                    </a:lnTo>
                    <a:lnTo>
                      <a:pt x="46" y="131"/>
                    </a:lnTo>
                    <a:lnTo>
                      <a:pt x="38" y="131"/>
                    </a:lnTo>
                    <a:lnTo>
                      <a:pt x="29" y="131"/>
                    </a:lnTo>
                    <a:lnTo>
                      <a:pt x="29" y="139"/>
                    </a:lnTo>
                    <a:lnTo>
                      <a:pt x="29" y="148"/>
                    </a:lnTo>
                    <a:lnTo>
                      <a:pt x="12" y="148"/>
                    </a:lnTo>
                    <a:lnTo>
                      <a:pt x="0" y="148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0" y="103"/>
                    </a:lnTo>
                    <a:lnTo>
                      <a:pt x="0" y="90"/>
                    </a:lnTo>
                    <a:lnTo>
                      <a:pt x="12" y="90"/>
                    </a:lnTo>
                    <a:lnTo>
                      <a:pt x="29" y="90"/>
                    </a:lnTo>
                    <a:lnTo>
                      <a:pt x="29" y="73"/>
                    </a:lnTo>
                    <a:lnTo>
                      <a:pt x="29" y="61"/>
                    </a:lnTo>
                    <a:lnTo>
                      <a:pt x="38" y="61"/>
                    </a:lnTo>
                    <a:lnTo>
                      <a:pt x="46" y="61"/>
                    </a:lnTo>
                    <a:lnTo>
                      <a:pt x="47" y="52"/>
                    </a:lnTo>
                    <a:lnTo>
                      <a:pt x="50" y="44"/>
                    </a:lnTo>
                    <a:lnTo>
                      <a:pt x="54" y="37"/>
                    </a:lnTo>
                    <a:lnTo>
                      <a:pt x="58" y="32"/>
                    </a:lnTo>
                    <a:lnTo>
                      <a:pt x="70" y="32"/>
                    </a:lnTo>
                    <a:lnTo>
                      <a:pt x="87" y="32"/>
                    </a:lnTo>
                    <a:lnTo>
                      <a:pt x="87" y="23"/>
                    </a:lnTo>
                    <a:lnTo>
                      <a:pt x="87" y="15"/>
                    </a:lnTo>
                    <a:lnTo>
                      <a:pt x="91" y="10"/>
                    </a:lnTo>
                    <a:lnTo>
                      <a:pt x="96" y="7"/>
                    </a:lnTo>
                    <a:lnTo>
                      <a:pt x="100" y="4"/>
                    </a:lnTo>
                    <a:lnTo>
                      <a:pt x="104" y="3"/>
                    </a:lnTo>
                    <a:lnTo>
                      <a:pt x="123" y="1"/>
                    </a:lnTo>
                    <a:lnTo>
                      <a:pt x="147" y="0"/>
                    </a:lnTo>
                    <a:lnTo>
                      <a:pt x="158" y="1"/>
                    </a:lnTo>
                    <a:lnTo>
                      <a:pt x="167" y="3"/>
                    </a:lnTo>
                    <a:lnTo>
                      <a:pt x="170" y="5"/>
                    </a:lnTo>
                    <a:lnTo>
                      <a:pt x="173" y="7"/>
                    </a:lnTo>
                    <a:lnTo>
                      <a:pt x="174" y="11"/>
                    </a:lnTo>
                    <a:lnTo>
                      <a:pt x="175" y="15"/>
                    </a:lnTo>
                    <a:lnTo>
                      <a:pt x="188" y="15"/>
                    </a:lnTo>
                    <a:lnTo>
                      <a:pt x="202" y="15"/>
                    </a:lnTo>
                    <a:lnTo>
                      <a:pt x="217" y="15"/>
                    </a:lnTo>
                    <a:lnTo>
                      <a:pt x="233" y="15"/>
                    </a:lnTo>
                    <a:lnTo>
                      <a:pt x="233" y="23"/>
                    </a:lnTo>
                    <a:lnTo>
                      <a:pt x="233" y="32"/>
                    </a:lnTo>
                    <a:lnTo>
                      <a:pt x="245" y="31"/>
                    </a:lnTo>
                    <a:lnTo>
                      <a:pt x="254" y="31"/>
                    </a:lnTo>
                    <a:lnTo>
                      <a:pt x="258" y="32"/>
                    </a:lnTo>
                    <a:lnTo>
                      <a:pt x="260" y="35"/>
                    </a:lnTo>
                    <a:lnTo>
                      <a:pt x="262" y="38"/>
                    </a:lnTo>
                    <a:lnTo>
                      <a:pt x="262" y="44"/>
                    </a:lnTo>
                    <a:lnTo>
                      <a:pt x="271" y="44"/>
                    </a:lnTo>
                    <a:lnTo>
                      <a:pt x="280" y="44"/>
                    </a:lnTo>
                    <a:lnTo>
                      <a:pt x="280" y="52"/>
                    </a:lnTo>
                    <a:lnTo>
                      <a:pt x="280" y="61"/>
                    </a:lnTo>
                    <a:lnTo>
                      <a:pt x="263" y="61"/>
                    </a:lnTo>
                    <a:lnTo>
                      <a:pt x="248" y="61"/>
                    </a:lnTo>
                    <a:lnTo>
                      <a:pt x="235" y="61"/>
                    </a:lnTo>
                    <a:lnTo>
                      <a:pt x="222" y="61"/>
                    </a:lnTo>
                    <a:lnTo>
                      <a:pt x="222" y="52"/>
                    </a:lnTo>
                    <a:lnTo>
                      <a:pt x="222" y="44"/>
                    </a:lnTo>
                    <a:lnTo>
                      <a:pt x="205" y="44"/>
                    </a:lnTo>
                    <a:lnTo>
                      <a:pt x="193" y="44"/>
                    </a:lnTo>
                    <a:lnTo>
                      <a:pt x="193" y="52"/>
                    </a:lnTo>
                    <a:lnTo>
                      <a:pt x="193" y="61"/>
                    </a:lnTo>
                    <a:lnTo>
                      <a:pt x="179" y="61"/>
                    </a:lnTo>
                    <a:lnTo>
                      <a:pt x="167" y="61"/>
                    </a:lnTo>
                    <a:lnTo>
                      <a:pt x="156" y="61"/>
                    </a:lnTo>
                    <a:lnTo>
                      <a:pt x="146" y="61"/>
                    </a:lnTo>
                    <a:lnTo>
                      <a:pt x="141" y="62"/>
                    </a:lnTo>
                    <a:lnTo>
                      <a:pt x="137" y="65"/>
                    </a:lnTo>
                    <a:lnTo>
                      <a:pt x="134" y="68"/>
                    </a:lnTo>
                    <a:lnTo>
                      <a:pt x="133" y="73"/>
                    </a:lnTo>
                    <a:lnTo>
                      <a:pt x="133" y="81"/>
                    </a:lnTo>
                    <a:lnTo>
                      <a:pt x="133" y="90"/>
                    </a:lnTo>
                    <a:lnTo>
                      <a:pt x="148" y="90"/>
                    </a:lnTo>
                    <a:lnTo>
                      <a:pt x="161" y="90"/>
                    </a:lnTo>
                    <a:lnTo>
                      <a:pt x="176" y="90"/>
                    </a:lnTo>
                    <a:lnTo>
                      <a:pt x="193" y="90"/>
                    </a:lnTo>
                    <a:lnTo>
                      <a:pt x="193" y="81"/>
                    </a:lnTo>
                    <a:lnTo>
                      <a:pt x="193" y="73"/>
                    </a:lnTo>
                    <a:lnTo>
                      <a:pt x="210" y="73"/>
                    </a:lnTo>
                    <a:lnTo>
                      <a:pt x="227" y="73"/>
                    </a:lnTo>
                    <a:lnTo>
                      <a:pt x="245" y="73"/>
                    </a:lnTo>
                    <a:lnTo>
                      <a:pt x="262" y="73"/>
                    </a:lnTo>
                    <a:lnTo>
                      <a:pt x="262" y="81"/>
                    </a:lnTo>
                    <a:lnTo>
                      <a:pt x="262" y="90"/>
                    </a:lnTo>
                    <a:lnTo>
                      <a:pt x="274" y="89"/>
                    </a:lnTo>
                    <a:lnTo>
                      <a:pt x="283" y="89"/>
                    </a:lnTo>
                    <a:lnTo>
                      <a:pt x="287" y="90"/>
                    </a:lnTo>
                    <a:lnTo>
                      <a:pt x="289" y="93"/>
                    </a:lnTo>
                    <a:lnTo>
                      <a:pt x="291" y="96"/>
                    </a:lnTo>
                    <a:lnTo>
                      <a:pt x="291" y="102"/>
                    </a:lnTo>
                    <a:lnTo>
                      <a:pt x="301" y="102"/>
                    </a:lnTo>
                    <a:lnTo>
                      <a:pt x="310" y="102"/>
                    </a:lnTo>
                    <a:lnTo>
                      <a:pt x="311" y="107"/>
                    </a:lnTo>
                    <a:lnTo>
                      <a:pt x="313" y="114"/>
                    </a:lnTo>
                    <a:lnTo>
                      <a:pt x="317" y="122"/>
                    </a:lnTo>
                    <a:lnTo>
                      <a:pt x="321" y="131"/>
                    </a:lnTo>
                    <a:lnTo>
                      <a:pt x="330" y="131"/>
                    </a:lnTo>
                    <a:lnTo>
                      <a:pt x="339" y="131"/>
                    </a:lnTo>
                    <a:lnTo>
                      <a:pt x="339" y="139"/>
                    </a:lnTo>
                    <a:lnTo>
                      <a:pt x="339" y="148"/>
                    </a:lnTo>
                    <a:lnTo>
                      <a:pt x="334" y="149"/>
                    </a:lnTo>
                    <a:lnTo>
                      <a:pt x="330" y="152"/>
                    </a:lnTo>
                    <a:lnTo>
                      <a:pt x="326" y="155"/>
                    </a:lnTo>
                    <a:lnTo>
                      <a:pt x="321" y="160"/>
                    </a:lnTo>
                    <a:lnTo>
                      <a:pt x="304" y="160"/>
                    </a:lnTo>
                    <a:lnTo>
                      <a:pt x="285" y="160"/>
                    </a:lnTo>
                    <a:lnTo>
                      <a:pt x="268" y="160"/>
                    </a:lnTo>
                    <a:lnTo>
                      <a:pt x="251" y="160"/>
                    </a:lnTo>
                    <a:lnTo>
                      <a:pt x="251" y="168"/>
                    </a:lnTo>
                    <a:lnTo>
                      <a:pt x="251" y="177"/>
                    </a:lnTo>
                    <a:lnTo>
                      <a:pt x="234" y="176"/>
                    </a:lnTo>
                    <a:lnTo>
                      <a:pt x="215" y="174"/>
                    </a:lnTo>
                    <a:lnTo>
                      <a:pt x="206" y="175"/>
                    </a:lnTo>
                    <a:lnTo>
                      <a:pt x="199" y="177"/>
                    </a:lnTo>
                    <a:lnTo>
                      <a:pt x="196" y="179"/>
                    </a:lnTo>
                    <a:lnTo>
                      <a:pt x="194" y="182"/>
                    </a:lnTo>
                    <a:lnTo>
                      <a:pt x="193" y="185"/>
                    </a:lnTo>
                    <a:lnTo>
                      <a:pt x="193" y="189"/>
                    </a:lnTo>
                    <a:lnTo>
                      <a:pt x="184" y="189"/>
                    </a:lnTo>
                    <a:lnTo>
                      <a:pt x="175" y="189"/>
                    </a:lnTo>
                    <a:lnTo>
                      <a:pt x="175" y="197"/>
                    </a:lnTo>
                    <a:lnTo>
                      <a:pt x="175" y="206"/>
                    </a:lnTo>
                    <a:lnTo>
                      <a:pt x="187" y="206"/>
                    </a:lnTo>
                    <a:lnTo>
                      <a:pt x="204" y="206"/>
                    </a:lnTo>
                    <a:lnTo>
                      <a:pt x="204" y="197"/>
                    </a:lnTo>
                    <a:lnTo>
                      <a:pt x="204" y="189"/>
                    </a:lnTo>
                    <a:lnTo>
                      <a:pt x="214" y="189"/>
                    </a:lnTo>
                    <a:lnTo>
                      <a:pt x="225" y="189"/>
                    </a:lnTo>
                    <a:lnTo>
                      <a:pt x="238" y="189"/>
                    </a:lnTo>
                    <a:lnTo>
                      <a:pt x="251" y="189"/>
                    </a:lnTo>
                    <a:lnTo>
                      <a:pt x="251" y="201"/>
                    </a:lnTo>
                    <a:lnTo>
                      <a:pt x="251" y="218"/>
                    </a:lnTo>
                    <a:lnTo>
                      <a:pt x="242" y="218"/>
                    </a:lnTo>
                    <a:lnTo>
                      <a:pt x="233" y="218"/>
                    </a:lnTo>
                    <a:lnTo>
                      <a:pt x="229" y="223"/>
                    </a:lnTo>
                    <a:lnTo>
                      <a:pt x="225" y="230"/>
                    </a:lnTo>
                    <a:lnTo>
                      <a:pt x="223" y="238"/>
                    </a:lnTo>
                    <a:lnTo>
                      <a:pt x="222" y="247"/>
                    </a:lnTo>
                    <a:lnTo>
                      <a:pt x="200" y="247"/>
                    </a:lnTo>
                    <a:lnTo>
                      <a:pt x="179" y="247"/>
                    </a:lnTo>
                    <a:lnTo>
                      <a:pt x="158" y="247"/>
                    </a:lnTo>
                    <a:lnTo>
                      <a:pt x="137" y="247"/>
                    </a:lnTo>
                    <a:lnTo>
                      <a:pt x="117" y="247"/>
                    </a:lnTo>
                    <a:lnTo>
                      <a:pt x="97" y="247"/>
                    </a:lnTo>
                    <a:lnTo>
                      <a:pt x="78" y="247"/>
                    </a:lnTo>
                    <a:lnTo>
                      <a:pt x="58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67" name="Freeform 1507"/>
              <p:cNvSpPr>
                <a:spLocks/>
              </p:cNvSpPr>
              <p:nvPr/>
            </p:nvSpPr>
            <p:spPr bwMode="auto">
              <a:xfrm>
                <a:off x="1348" y="371"/>
                <a:ext cx="2" cy="1"/>
              </a:xfrm>
              <a:custGeom>
                <a:avLst/>
                <a:gdLst/>
                <a:ahLst/>
                <a:cxnLst>
                  <a:cxn ang="0">
                    <a:pos x="47" y="46"/>
                  </a:cxn>
                  <a:cxn ang="0">
                    <a:pos x="47" y="37"/>
                  </a:cxn>
                  <a:cxn ang="0">
                    <a:pos x="47" y="29"/>
                  </a:cxn>
                  <a:cxn ang="0">
                    <a:pos x="37" y="29"/>
                  </a:cxn>
                  <a:cxn ang="0">
                    <a:pos x="28" y="29"/>
                  </a:cxn>
                  <a:cxn ang="0">
                    <a:pos x="24" y="29"/>
                  </a:cxn>
                  <a:cxn ang="0">
                    <a:pos x="20" y="26"/>
                  </a:cxn>
                  <a:cxn ang="0">
                    <a:pos x="18" y="23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41" y="17"/>
                  </a:cxn>
                  <a:cxn ang="0">
                    <a:pos x="50" y="16"/>
                  </a:cxn>
                  <a:cxn ang="0">
                    <a:pos x="54" y="17"/>
                  </a:cxn>
                  <a:cxn ang="0">
                    <a:pos x="57" y="20"/>
                  </a:cxn>
                  <a:cxn ang="0">
                    <a:pos x="59" y="23"/>
                  </a:cxn>
                  <a:cxn ang="0">
                    <a:pos x="59" y="29"/>
                  </a:cxn>
                  <a:cxn ang="0">
                    <a:pos x="72" y="29"/>
                  </a:cxn>
                  <a:cxn ang="0">
                    <a:pos x="88" y="29"/>
                  </a:cxn>
                  <a:cxn ang="0">
                    <a:pos x="88" y="37"/>
                  </a:cxn>
                  <a:cxn ang="0">
                    <a:pos x="88" y="46"/>
                  </a:cxn>
                  <a:cxn ang="0">
                    <a:pos x="76" y="46"/>
                  </a:cxn>
                  <a:cxn ang="0">
                    <a:pos x="66" y="46"/>
                  </a:cxn>
                  <a:cxn ang="0">
                    <a:pos x="55" y="46"/>
                  </a:cxn>
                  <a:cxn ang="0">
                    <a:pos x="47" y="46"/>
                  </a:cxn>
                </a:cxnLst>
                <a:rect l="0" t="0" r="r" b="b"/>
                <a:pathLst>
                  <a:path w="88" h="46">
                    <a:moveTo>
                      <a:pt x="47" y="46"/>
                    </a:moveTo>
                    <a:lnTo>
                      <a:pt x="47" y="37"/>
                    </a:lnTo>
                    <a:lnTo>
                      <a:pt x="47" y="29"/>
                    </a:lnTo>
                    <a:lnTo>
                      <a:pt x="37" y="29"/>
                    </a:lnTo>
                    <a:lnTo>
                      <a:pt x="28" y="29"/>
                    </a:lnTo>
                    <a:lnTo>
                      <a:pt x="24" y="29"/>
                    </a:lnTo>
                    <a:lnTo>
                      <a:pt x="20" y="26"/>
                    </a:lnTo>
                    <a:lnTo>
                      <a:pt x="18" y="23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41" y="17"/>
                    </a:lnTo>
                    <a:lnTo>
                      <a:pt x="50" y="16"/>
                    </a:lnTo>
                    <a:lnTo>
                      <a:pt x="54" y="17"/>
                    </a:lnTo>
                    <a:lnTo>
                      <a:pt x="57" y="20"/>
                    </a:lnTo>
                    <a:lnTo>
                      <a:pt x="59" y="23"/>
                    </a:lnTo>
                    <a:lnTo>
                      <a:pt x="59" y="29"/>
                    </a:lnTo>
                    <a:lnTo>
                      <a:pt x="72" y="29"/>
                    </a:lnTo>
                    <a:lnTo>
                      <a:pt x="88" y="29"/>
                    </a:lnTo>
                    <a:lnTo>
                      <a:pt x="88" y="37"/>
                    </a:lnTo>
                    <a:lnTo>
                      <a:pt x="88" y="46"/>
                    </a:lnTo>
                    <a:lnTo>
                      <a:pt x="76" y="46"/>
                    </a:lnTo>
                    <a:lnTo>
                      <a:pt x="66" y="46"/>
                    </a:lnTo>
                    <a:lnTo>
                      <a:pt x="55" y="46"/>
                    </a:lnTo>
                    <a:lnTo>
                      <a:pt x="47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68" name="Freeform 1508"/>
              <p:cNvSpPr>
                <a:spLocks/>
              </p:cNvSpPr>
              <p:nvPr/>
            </p:nvSpPr>
            <p:spPr bwMode="auto">
              <a:xfrm>
                <a:off x="1351" y="37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69" name="Freeform 1509"/>
              <p:cNvSpPr>
                <a:spLocks/>
              </p:cNvSpPr>
              <p:nvPr/>
            </p:nvSpPr>
            <p:spPr bwMode="auto">
              <a:xfrm>
                <a:off x="1238" y="37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70" name="Freeform 1510"/>
              <p:cNvSpPr>
                <a:spLocks/>
              </p:cNvSpPr>
              <p:nvPr/>
            </p:nvSpPr>
            <p:spPr bwMode="auto">
              <a:xfrm>
                <a:off x="1240" y="368"/>
                <a:ext cx="2" cy="3"/>
              </a:xfrm>
              <a:custGeom>
                <a:avLst/>
                <a:gdLst/>
                <a:ahLst/>
                <a:cxnLst>
                  <a:cxn ang="0">
                    <a:pos x="48" y="128"/>
                  </a:cxn>
                  <a:cxn ang="0">
                    <a:pos x="48" y="111"/>
                  </a:cxn>
                  <a:cxn ang="0">
                    <a:pos x="48" y="99"/>
                  </a:cxn>
                  <a:cxn ang="0">
                    <a:pos x="39" y="99"/>
                  </a:cxn>
                  <a:cxn ang="0">
                    <a:pos x="30" y="99"/>
                  </a:cxn>
                  <a:cxn ang="0">
                    <a:pos x="31" y="87"/>
                  </a:cxn>
                  <a:cxn ang="0">
                    <a:pos x="31" y="74"/>
                  </a:cxn>
                  <a:cxn ang="0">
                    <a:pos x="30" y="68"/>
                  </a:cxn>
                  <a:cxn ang="0">
                    <a:pos x="28" y="63"/>
                  </a:cxn>
                  <a:cxn ang="0">
                    <a:pos x="26" y="61"/>
                  </a:cxn>
                  <a:cxn ang="0">
                    <a:pos x="24" y="59"/>
                  </a:cxn>
                  <a:cxn ang="0">
                    <a:pos x="22" y="58"/>
                  </a:cxn>
                  <a:cxn ang="0">
                    <a:pos x="19" y="58"/>
                  </a:cxn>
                  <a:cxn ang="0">
                    <a:pos x="18" y="44"/>
                  </a:cxn>
                  <a:cxn ang="0">
                    <a:pos x="17" y="28"/>
                  </a:cxn>
                  <a:cxn ang="0">
                    <a:pos x="14" y="22"/>
                  </a:cxn>
                  <a:cxn ang="0">
                    <a:pos x="11" y="16"/>
                  </a:cxn>
                  <a:cxn ang="0">
                    <a:pos x="9" y="14"/>
                  </a:cxn>
                  <a:cxn ang="0">
                    <a:pos x="7" y="13"/>
                  </a:cxn>
                  <a:cxn ang="0">
                    <a:pos x="3" y="12"/>
                  </a:cxn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" y="1"/>
                  </a:cxn>
                  <a:cxn ang="0">
                    <a:pos x="14" y="4"/>
                  </a:cxn>
                  <a:cxn ang="0">
                    <a:pos x="22" y="7"/>
                  </a:cxn>
                  <a:cxn ang="0">
                    <a:pos x="30" y="12"/>
                  </a:cxn>
                  <a:cxn ang="0">
                    <a:pos x="30" y="26"/>
                  </a:cxn>
                  <a:cxn ang="0">
                    <a:pos x="30" y="41"/>
                  </a:cxn>
                  <a:cxn ang="0">
                    <a:pos x="31" y="45"/>
                  </a:cxn>
                  <a:cxn ang="0">
                    <a:pos x="32" y="48"/>
                  </a:cxn>
                  <a:cxn ang="0">
                    <a:pos x="33" y="51"/>
                  </a:cxn>
                  <a:cxn ang="0">
                    <a:pos x="35" y="53"/>
                  </a:cxn>
                  <a:cxn ang="0">
                    <a:pos x="37" y="55"/>
                  </a:cxn>
                  <a:cxn ang="0">
                    <a:pos x="40" y="57"/>
                  </a:cxn>
                  <a:cxn ang="0">
                    <a:pos x="44" y="58"/>
                  </a:cxn>
                  <a:cxn ang="0">
                    <a:pos x="48" y="58"/>
                  </a:cxn>
                  <a:cxn ang="0">
                    <a:pos x="47" y="70"/>
                  </a:cxn>
                  <a:cxn ang="0">
                    <a:pos x="47" y="79"/>
                  </a:cxn>
                  <a:cxn ang="0">
                    <a:pos x="48" y="83"/>
                  </a:cxn>
                  <a:cxn ang="0">
                    <a:pos x="50" y="85"/>
                  </a:cxn>
                  <a:cxn ang="0">
                    <a:pos x="54" y="87"/>
                  </a:cxn>
                  <a:cxn ang="0">
                    <a:pos x="59" y="87"/>
                  </a:cxn>
                  <a:cxn ang="0">
                    <a:pos x="60" y="98"/>
                  </a:cxn>
                  <a:cxn ang="0">
                    <a:pos x="60" y="112"/>
                  </a:cxn>
                  <a:cxn ang="0">
                    <a:pos x="59" y="118"/>
                  </a:cxn>
                  <a:cxn ang="0">
                    <a:pos x="57" y="123"/>
                  </a:cxn>
                  <a:cxn ang="0">
                    <a:pos x="55" y="125"/>
                  </a:cxn>
                  <a:cxn ang="0">
                    <a:pos x="53" y="127"/>
                  </a:cxn>
                  <a:cxn ang="0">
                    <a:pos x="51" y="127"/>
                  </a:cxn>
                  <a:cxn ang="0">
                    <a:pos x="48" y="128"/>
                  </a:cxn>
                </a:cxnLst>
                <a:rect l="0" t="0" r="r" b="b"/>
                <a:pathLst>
                  <a:path w="60" h="128">
                    <a:moveTo>
                      <a:pt x="48" y="128"/>
                    </a:moveTo>
                    <a:lnTo>
                      <a:pt x="48" y="111"/>
                    </a:lnTo>
                    <a:lnTo>
                      <a:pt x="48" y="99"/>
                    </a:lnTo>
                    <a:lnTo>
                      <a:pt x="39" y="99"/>
                    </a:lnTo>
                    <a:lnTo>
                      <a:pt x="30" y="99"/>
                    </a:lnTo>
                    <a:lnTo>
                      <a:pt x="31" y="87"/>
                    </a:lnTo>
                    <a:lnTo>
                      <a:pt x="31" y="74"/>
                    </a:lnTo>
                    <a:lnTo>
                      <a:pt x="30" y="68"/>
                    </a:lnTo>
                    <a:lnTo>
                      <a:pt x="28" y="63"/>
                    </a:lnTo>
                    <a:lnTo>
                      <a:pt x="26" y="61"/>
                    </a:lnTo>
                    <a:lnTo>
                      <a:pt x="24" y="59"/>
                    </a:lnTo>
                    <a:lnTo>
                      <a:pt x="22" y="58"/>
                    </a:lnTo>
                    <a:lnTo>
                      <a:pt x="19" y="58"/>
                    </a:lnTo>
                    <a:lnTo>
                      <a:pt x="18" y="44"/>
                    </a:lnTo>
                    <a:lnTo>
                      <a:pt x="17" y="28"/>
                    </a:lnTo>
                    <a:lnTo>
                      <a:pt x="14" y="22"/>
                    </a:lnTo>
                    <a:lnTo>
                      <a:pt x="11" y="16"/>
                    </a:lnTo>
                    <a:lnTo>
                      <a:pt x="9" y="14"/>
                    </a:lnTo>
                    <a:lnTo>
                      <a:pt x="7" y="13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14" y="4"/>
                    </a:lnTo>
                    <a:lnTo>
                      <a:pt x="22" y="7"/>
                    </a:lnTo>
                    <a:lnTo>
                      <a:pt x="30" y="12"/>
                    </a:lnTo>
                    <a:lnTo>
                      <a:pt x="30" y="26"/>
                    </a:lnTo>
                    <a:lnTo>
                      <a:pt x="30" y="41"/>
                    </a:lnTo>
                    <a:lnTo>
                      <a:pt x="31" y="45"/>
                    </a:lnTo>
                    <a:lnTo>
                      <a:pt x="32" y="48"/>
                    </a:lnTo>
                    <a:lnTo>
                      <a:pt x="33" y="51"/>
                    </a:lnTo>
                    <a:lnTo>
                      <a:pt x="35" y="53"/>
                    </a:lnTo>
                    <a:lnTo>
                      <a:pt x="37" y="55"/>
                    </a:lnTo>
                    <a:lnTo>
                      <a:pt x="40" y="57"/>
                    </a:lnTo>
                    <a:lnTo>
                      <a:pt x="44" y="58"/>
                    </a:lnTo>
                    <a:lnTo>
                      <a:pt x="48" y="58"/>
                    </a:lnTo>
                    <a:lnTo>
                      <a:pt x="47" y="70"/>
                    </a:lnTo>
                    <a:lnTo>
                      <a:pt x="47" y="79"/>
                    </a:lnTo>
                    <a:lnTo>
                      <a:pt x="48" y="83"/>
                    </a:lnTo>
                    <a:lnTo>
                      <a:pt x="50" y="85"/>
                    </a:lnTo>
                    <a:lnTo>
                      <a:pt x="54" y="87"/>
                    </a:lnTo>
                    <a:lnTo>
                      <a:pt x="59" y="87"/>
                    </a:lnTo>
                    <a:lnTo>
                      <a:pt x="60" y="98"/>
                    </a:lnTo>
                    <a:lnTo>
                      <a:pt x="60" y="112"/>
                    </a:lnTo>
                    <a:lnTo>
                      <a:pt x="59" y="118"/>
                    </a:lnTo>
                    <a:lnTo>
                      <a:pt x="57" y="123"/>
                    </a:lnTo>
                    <a:lnTo>
                      <a:pt x="55" y="125"/>
                    </a:lnTo>
                    <a:lnTo>
                      <a:pt x="53" y="127"/>
                    </a:lnTo>
                    <a:lnTo>
                      <a:pt x="51" y="127"/>
                    </a:lnTo>
                    <a:lnTo>
                      <a:pt x="48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71" name="Freeform 1511"/>
              <p:cNvSpPr>
                <a:spLocks/>
              </p:cNvSpPr>
              <p:nvPr/>
            </p:nvSpPr>
            <p:spPr bwMode="auto">
              <a:xfrm>
                <a:off x="1347" y="37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72" name="Freeform 1512"/>
              <p:cNvSpPr>
                <a:spLocks/>
              </p:cNvSpPr>
              <p:nvPr/>
            </p:nvSpPr>
            <p:spPr bwMode="auto">
              <a:xfrm>
                <a:off x="1349" y="37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73" name="Freeform 1513"/>
              <p:cNvSpPr>
                <a:spLocks/>
              </p:cNvSpPr>
              <p:nvPr/>
            </p:nvSpPr>
            <p:spPr bwMode="auto">
              <a:xfrm>
                <a:off x="1345" y="37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74" name="Freeform 1514"/>
              <p:cNvSpPr>
                <a:spLocks/>
              </p:cNvSpPr>
              <p:nvPr/>
            </p:nvSpPr>
            <p:spPr bwMode="auto">
              <a:xfrm>
                <a:off x="1280" y="36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8" y="18"/>
                  </a:cxn>
                  <a:cxn ang="0">
                    <a:pos x="12" y="17"/>
                  </a:cxn>
                  <a:cxn ang="0">
                    <a:pos x="12" y="8"/>
                  </a:cxn>
                  <a:cxn ang="0">
                    <a:pos x="12" y="0"/>
                  </a:cxn>
                  <a:cxn ang="0">
                    <a:pos x="24" y="0"/>
                  </a:cxn>
                  <a:cxn ang="0">
                    <a:pos x="41" y="0"/>
                  </a:cxn>
                  <a:cxn ang="0">
                    <a:pos x="36" y="5"/>
                  </a:cxn>
                  <a:cxn ang="0">
                    <a:pos x="33" y="12"/>
                  </a:cxn>
                  <a:cxn ang="0">
                    <a:pos x="30" y="20"/>
                  </a:cxn>
                  <a:cxn ang="0">
                    <a:pos x="29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41" h="29">
                    <a:moveTo>
                      <a:pt x="0" y="29"/>
                    </a:moveTo>
                    <a:lnTo>
                      <a:pt x="1" y="24"/>
                    </a:lnTo>
                    <a:lnTo>
                      <a:pt x="4" y="21"/>
                    </a:lnTo>
                    <a:lnTo>
                      <a:pt x="8" y="18"/>
                    </a:lnTo>
                    <a:lnTo>
                      <a:pt x="12" y="17"/>
                    </a:lnTo>
                    <a:lnTo>
                      <a:pt x="12" y="8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1" y="0"/>
                    </a:lnTo>
                    <a:lnTo>
                      <a:pt x="36" y="5"/>
                    </a:lnTo>
                    <a:lnTo>
                      <a:pt x="33" y="12"/>
                    </a:lnTo>
                    <a:lnTo>
                      <a:pt x="30" y="20"/>
                    </a:lnTo>
                    <a:lnTo>
                      <a:pt x="29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75" name="Freeform 1515"/>
              <p:cNvSpPr>
                <a:spLocks/>
              </p:cNvSpPr>
              <p:nvPr/>
            </p:nvSpPr>
            <p:spPr bwMode="auto">
              <a:xfrm>
                <a:off x="1303" y="36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76" name="Freeform 1516"/>
              <p:cNvSpPr>
                <a:spLocks/>
              </p:cNvSpPr>
              <p:nvPr/>
            </p:nvSpPr>
            <p:spPr bwMode="auto">
              <a:xfrm>
                <a:off x="1347" y="36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77" name="Freeform 1517"/>
              <p:cNvSpPr>
                <a:spLocks/>
              </p:cNvSpPr>
              <p:nvPr/>
            </p:nvSpPr>
            <p:spPr bwMode="auto">
              <a:xfrm>
                <a:off x="1259" y="36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9" y="4"/>
                  </a:cxn>
                  <a:cxn ang="0">
                    <a:pos x="13" y="7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78" name="Freeform 1518"/>
              <p:cNvSpPr>
                <a:spLocks/>
              </p:cNvSpPr>
              <p:nvPr/>
            </p:nvSpPr>
            <p:spPr bwMode="auto">
              <a:xfrm>
                <a:off x="1304" y="36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79" name="Freeform 1519"/>
              <p:cNvSpPr>
                <a:spLocks/>
              </p:cNvSpPr>
              <p:nvPr/>
            </p:nvSpPr>
            <p:spPr bwMode="auto">
              <a:xfrm>
                <a:off x="1341" y="368"/>
                <a:ext cx="2" cy="1"/>
              </a:xfrm>
              <a:custGeom>
                <a:avLst/>
                <a:gdLst/>
                <a:ahLst/>
                <a:cxnLst>
                  <a:cxn ang="0">
                    <a:pos x="88" y="58"/>
                  </a:cxn>
                  <a:cxn ang="0">
                    <a:pos x="88" y="50"/>
                  </a:cxn>
                  <a:cxn ang="0">
                    <a:pos x="88" y="46"/>
                  </a:cxn>
                  <a:cxn ang="0">
                    <a:pos x="75" y="46"/>
                  </a:cxn>
                  <a:cxn ang="0">
                    <a:pos x="63" y="46"/>
                  </a:cxn>
                  <a:cxn ang="0">
                    <a:pos x="52" y="46"/>
                  </a:cxn>
                  <a:cxn ang="0">
                    <a:pos x="42" y="46"/>
                  </a:cxn>
                  <a:cxn ang="0">
                    <a:pos x="42" y="37"/>
                  </a:cxn>
                  <a:cxn ang="0">
                    <a:pos x="42" y="29"/>
                  </a:cxn>
                  <a:cxn ang="0">
                    <a:pos x="24" y="29"/>
                  </a:cxn>
                  <a:cxn ang="0">
                    <a:pos x="12" y="29"/>
                  </a:cxn>
                  <a:cxn ang="0">
                    <a:pos x="4" y="21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1" y="5"/>
                  </a:cxn>
                  <a:cxn ang="0">
                    <a:pos x="34" y="12"/>
                  </a:cxn>
                  <a:cxn ang="0">
                    <a:pos x="38" y="20"/>
                  </a:cxn>
                  <a:cxn ang="0">
                    <a:pos x="42" y="29"/>
                  </a:cxn>
                  <a:cxn ang="0">
                    <a:pos x="52" y="29"/>
                  </a:cxn>
                  <a:cxn ang="0">
                    <a:pos x="63" y="29"/>
                  </a:cxn>
                  <a:cxn ang="0">
                    <a:pos x="75" y="29"/>
                  </a:cxn>
                  <a:cxn ang="0">
                    <a:pos x="88" y="29"/>
                  </a:cxn>
                  <a:cxn ang="0">
                    <a:pos x="91" y="38"/>
                  </a:cxn>
                  <a:cxn ang="0">
                    <a:pos x="95" y="47"/>
                  </a:cxn>
                  <a:cxn ang="0">
                    <a:pos x="96" y="52"/>
                  </a:cxn>
                  <a:cxn ang="0">
                    <a:pos x="96" y="55"/>
                  </a:cxn>
                  <a:cxn ang="0">
                    <a:pos x="95" y="56"/>
                  </a:cxn>
                  <a:cxn ang="0">
                    <a:pos x="93" y="57"/>
                  </a:cxn>
                  <a:cxn ang="0">
                    <a:pos x="91" y="57"/>
                  </a:cxn>
                  <a:cxn ang="0">
                    <a:pos x="88" y="58"/>
                  </a:cxn>
                </a:cxnLst>
                <a:rect l="0" t="0" r="r" b="b"/>
                <a:pathLst>
                  <a:path w="96" h="58">
                    <a:moveTo>
                      <a:pt x="88" y="58"/>
                    </a:moveTo>
                    <a:lnTo>
                      <a:pt x="88" y="50"/>
                    </a:lnTo>
                    <a:lnTo>
                      <a:pt x="88" y="46"/>
                    </a:lnTo>
                    <a:lnTo>
                      <a:pt x="75" y="46"/>
                    </a:lnTo>
                    <a:lnTo>
                      <a:pt x="63" y="46"/>
                    </a:lnTo>
                    <a:lnTo>
                      <a:pt x="52" y="46"/>
                    </a:lnTo>
                    <a:lnTo>
                      <a:pt x="42" y="46"/>
                    </a:lnTo>
                    <a:lnTo>
                      <a:pt x="42" y="37"/>
                    </a:lnTo>
                    <a:lnTo>
                      <a:pt x="42" y="29"/>
                    </a:lnTo>
                    <a:lnTo>
                      <a:pt x="24" y="29"/>
                    </a:lnTo>
                    <a:lnTo>
                      <a:pt x="12" y="29"/>
                    </a:lnTo>
                    <a:lnTo>
                      <a:pt x="4" y="21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1" y="5"/>
                    </a:lnTo>
                    <a:lnTo>
                      <a:pt x="34" y="12"/>
                    </a:lnTo>
                    <a:lnTo>
                      <a:pt x="38" y="20"/>
                    </a:lnTo>
                    <a:lnTo>
                      <a:pt x="42" y="29"/>
                    </a:lnTo>
                    <a:lnTo>
                      <a:pt x="52" y="29"/>
                    </a:lnTo>
                    <a:lnTo>
                      <a:pt x="63" y="29"/>
                    </a:lnTo>
                    <a:lnTo>
                      <a:pt x="75" y="29"/>
                    </a:lnTo>
                    <a:lnTo>
                      <a:pt x="88" y="29"/>
                    </a:lnTo>
                    <a:lnTo>
                      <a:pt x="91" y="38"/>
                    </a:lnTo>
                    <a:lnTo>
                      <a:pt x="95" y="47"/>
                    </a:lnTo>
                    <a:lnTo>
                      <a:pt x="96" y="52"/>
                    </a:lnTo>
                    <a:lnTo>
                      <a:pt x="96" y="55"/>
                    </a:lnTo>
                    <a:lnTo>
                      <a:pt x="95" y="56"/>
                    </a:lnTo>
                    <a:lnTo>
                      <a:pt x="93" y="57"/>
                    </a:lnTo>
                    <a:lnTo>
                      <a:pt x="91" y="57"/>
                    </a:lnTo>
                    <a:lnTo>
                      <a:pt x="88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80" name="Freeform 1520"/>
              <p:cNvSpPr>
                <a:spLocks/>
              </p:cNvSpPr>
              <p:nvPr/>
            </p:nvSpPr>
            <p:spPr bwMode="auto">
              <a:xfrm>
                <a:off x="1344" y="368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4" y="21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2" y="0"/>
                  </a:cxn>
                  <a:cxn ang="0">
                    <a:pos x="13" y="7"/>
                  </a:cxn>
                  <a:cxn ang="0">
                    <a:pos x="15" y="12"/>
                  </a:cxn>
                  <a:cxn ang="0">
                    <a:pos x="18" y="15"/>
                  </a:cxn>
                  <a:cxn ang="0">
                    <a:pos x="21" y="16"/>
                  </a:cxn>
                  <a:cxn ang="0">
                    <a:pos x="24" y="18"/>
                  </a:cxn>
                  <a:cxn ang="0">
                    <a:pos x="27" y="20"/>
                  </a:cxn>
                  <a:cxn ang="0">
                    <a:pos x="29" y="23"/>
                  </a:cxn>
                  <a:cxn ang="0">
                    <a:pos x="30" y="29"/>
                  </a:cxn>
                  <a:cxn ang="0">
                    <a:pos x="21" y="29"/>
                  </a:cxn>
                  <a:cxn ang="0">
                    <a:pos x="12" y="29"/>
                  </a:cxn>
                </a:cxnLst>
                <a:rect l="0" t="0" r="r" b="b"/>
                <a:pathLst>
                  <a:path w="30" h="29">
                    <a:moveTo>
                      <a:pt x="12" y="29"/>
                    </a:moveTo>
                    <a:lnTo>
                      <a:pt x="4" y="21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13" y="7"/>
                    </a:lnTo>
                    <a:lnTo>
                      <a:pt x="15" y="12"/>
                    </a:lnTo>
                    <a:lnTo>
                      <a:pt x="18" y="15"/>
                    </a:lnTo>
                    <a:lnTo>
                      <a:pt x="21" y="16"/>
                    </a:lnTo>
                    <a:lnTo>
                      <a:pt x="24" y="18"/>
                    </a:lnTo>
                    <a:lnTo>
                      <a:pt x="27" y="20"/>
                    </a:lnTo>
                    <a:lnTo>
                      <a:pt x="29" y="23"/>
                    </a:lnTo>
                    <a:lnTo>
                      <a:pt x="30" y="29"/>
                    </a:lnTo>
                    <a:lnTo>
                      <a:pt x="21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81" name="Freeform 1521"/>
              <p:cNvSpPr>
                <a:spLocks/>
              </p:cNvSpPr>
              <p:nvPr/>
            </p:nvSpPr>
            <p:spPr bwMode="auto">
              <a:xfrm>
                <a:off x="1339" y="367"/>
                <a:ext cx="1" cy="1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8" y="5"/>
                  </a:cxn>
                  <a:cxn ang="0">
                    <a:pos x="21" y="12"/>
                  </a:cxn>
                  <a:cxn ang="0">
                    <a:pos x="25" y="20"/>
                  </a:cxn>
                  <a:cxn ang="0">
                    <a:pos x="29" y="29"/>
                  </a:cxn>
                  <a:cxn ang="0">
                    <a:pos x="15" y="29"/>
                  </a:cxn>
                  <a:cxn ang="0">
                    <a:pos x="6" y="29"/>
                  </a:cxn>
                </a:cxnLst>
                <a:rect l="0" t="0" r="r" b="b"/>
                <a:pathLst>
                  <a:path w="29" h="29">
                    <a:moveTo>
                      <a:pt x="6" y="29"/>
                    </a:moveTo>
                    <a:lnTo>
                      <a:pt x="1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8" y="5"/>
                    </a:lnTo>
                    <a:lnTo>
                      <a:pt x="21" y="12"/>
                    </a:lnTo>
                    <a:lnTo>
                      <a:pt x="25" y="20"/>
                    </a:lnTo>
                    <a:lnTo>
                      <a:pt x="29" y="29"/>
                    </a:lnTo>
                    <a:lnTo>
                      <a:pt x="15" y="29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82" name="Freeform 1522"/>
              <p:cNvSpPr>
                <a:spLocks/>
              </p:cNvSpPr>
              <p:nvPr/>
            </p:nvSpPr>
            <p:spPr bwMode="auto">
              <a:xfrm>
                <a:off x="1343" y="36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83" name="Freeform 1523"/>
              <p:cNvSpPr>
                <a:spLocks/>
              </p:cNvSpPr>
              <p:nvPr/>
            </p:nvSpPr>
            <p:spPr bwMode="auto">
              <a:xfrm>
                <a:off x="1239" y="366"/>
                <a:ext cx="1" cy="1"/>
              </a:xfrm>
              <a:custGeom>
                <a:avLst/>
                <a:gdLst/>
                <a:ahLst/>
                <a:cxnLst>
                  <a:cxn ang="0">
                    <a:pos x="11" y="30"/>
                  </a:cxn>
                  <a:cxn ang="0">
                    <a:pos x="3" y="22"/>
                  </a:cxn>
                  <a:cxn ang="0">
                    <a:pos x="0" y="18"/>
                  </a:cxn>
                  <a:cxn ang="0">
                    <a:pos x="1" y="14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2" y="8"/>
                  </a:cxn>
                  <a:cxn ang="0">
                    <a:pos x="14" y="12"/>
                  </a:cxn>
                  <a:cxn ang="0">
                    <a:pos x="17" y="15"/>
                  </a:cxn>
                  <a:cxn ang="0">
                    <a:pos x="20" y="17"/>
                  </a:cxn>
                  <a:cxn ang="0">
                    <a:pos x="23" y="19"/>
                  </a:cxn>
                  <a:cxn ang="0">
                    <a:pos x="26" y="21"/>
                  </a:cxn>
                  <a:cxn ang="0">
                    <a:pos x="28" y="24"/>
                  </a:cxn>
                  <a:cxn ang="0">
                    <a:pos x="29" y="30"/>
                  </a:cxn>
                  <a:cxn ang="0">
                    <a:pos x="20" y="30"/>
                  </a:cxn>
                  <a:cxn ang="0">
                    <a:pos x="11" y="30"/>
                  </a:cxn>
                </a:cxnLst>
                <a:rect l="0" t="0" r="r" b="b"/>
                <a:pathLst>
                  <a:path w="29" h="30">
                    <a:moveTo>
                      <a:pt x="11" y="30"/>
                    </a:moveTo>
                    <a:lnTo>
                      <a:pt x="3" y="22"/>
                    </a:lnTo>
                    <a:lnTo>
                      <a:pt x="0" y="18"/>
                    </a:lnTo>
                    <a:lnTo>
                      <a:pt x="1" y="14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2" y="8"/>
                    </a:lnTo>
                    <a:lnTo>
                      <a:pt x="14" y="12"/>
                    </a:lnTo>
                    <a:lnTo>
                      <a:pt x="17" y="15"/>
                    </a:lnTo>
                    <a:lnTo>
                      <a:pt x="20" y="17"/>
                    </a:lnTo>
                    <a:lnTo>
                      <a:pt x="23" y="19"/>
                    </a:lnTo>
                    <a:lnTo>
                      <a:pt x="26" y="21"/>
                    </a:lnTo>
                    <a:lnTo>
                      <a:pt x="28" y="24"/>
                    </a:lnTo>
                    <a:lnTo>
                      <a:pt x="29" y="30"/>
                    </a:lnTo>
                    <a:lnTo>
                      <a:pt x="20" y="30"/>
                    </a:lnTo>
                    <a:lnTo>
                      <a:pt x="1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84" name="Freeform 1524"/>
              <p:cNvSpPr>
                <a:spLocks/>
              </p:cNvSpPr>
              <p:nvPr/>
            </p:nvSpPr>
            <p:spPr bwMode="auto">
              <a:xfrm>
                <a:off x="1338" y="366"/>
                <a:ext cx="1" cy="1"/>
              </a:xfrm>
              <a:custGeom>
                <a:avLst/>
                <a:gdLst/>
                <a:ahLst/>
                <a:cxnLst>
                  <a:cxn ang="0">
                    <a:pos x="29" y="30"/>
                  </a:cxn>
                  <a:cxn ang="0">
                    <a:pos x="29" y="22"/>
                  </a:cxn>
                  <a:cxn ang="0">
                    <a:pos x="29" y="18"/>
                  </a:cxn>
                  <a:cxn ang="0">
                    <a:pos x="13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32" y="10"/>
                  </a:cxn>
                  <a:cxn ang="0">
                    <a:pos x="36" y="19"/>
                  </a:cxn>
                  <a:cxn ang="0">
                    <a:pos x="37" y="23"/>
                  </a:cxn>
                  <a:cxn ang="0">
                    <a:pos x="37" y="27"/>
                  </a:cxn>
                  <a:cxn ang="0">
                    <a:pos x="36" y="28"/>
                  </a:cxn>
                  <a:cxn ang="0">
                    <a:pos x="34" y="29"/>
                  </a:cxn>
                  <a:cxn ang="0">
                    <a:pos x="32" y="29"/>
                  </a:cxn>
                  <a:cxn ang="0">
                    <a:pos x="29" y="30"/>
                  </a:cxn>
                </a:cxnLst>
                <a:rect l="0" t="0" r="r" b="b"/>
                <a:pathLst>
                  <a:path w="37" h="30">
                    <a:moveTo>
                      <a:pt x="29" y="30"/>
                    </a:moveTo>
                    <a:lnTo>
                      <a:pt x="29" y="22"/>
                    </a:lnTo>
                    <a:lnTo>
                      <a:pt x="29" y="18"/>
                    </a:lnTo>
                    <a:lnTo>
                      <a:pt x="13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32" y="10"/>
                    </a:lnTo>
                    <a:lnTo>
                      <a:pt x="36" y="19"/>
                    </a:lnTo>
                    <a:lnTo>
                      <a:pt x="37" y="23"/>
                    </a:lnTo>
                    <a:lnTo>
                      <a:pt x="37" y="27"/>
                    </a:lnTo>
                    <a:lnTo>
                      <a:pt x="36" y="28"/>
                    </a:lnTo>
                    <a:lnTo>
                      <a:pt x="34" y="29"/>
                    </a:lnTo>
                    <a:lnTo>
                      <a:pt x="32" y="29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85" name="Freeform 1525"/>
              <p:cNvSpPr>
                <a:spLocks/>
              </p:cNvSpPr>
              <p:nvPr/>
            </p:nvSpPr>
            <p:spPr bwMode="auto">
              <a:xfrm>
                <a:off x="1342" y="36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86" name="Freeform 1526"/>
              <p:cNvSpPr>
                <a:spLocks/>
              </p:cNvSpPr>
              <p:nvPr/>
            </p:nvSpPr>
            <p:spPr bwMode="auto">
              <a:xfrm>
                <a:off x="1247" y="363"/>
                <a:ext cx="10" cy="4"/>
              </a:xfrm>
              <a:custGeom>
                <a:avLst/>
                <a:gdLst/>
                <a:ahLst/>
                <a:cxnLst>
                  <a:cxn ang="0">
                    <a:pos x="292" y="126"/>
                  </a:cxn>
                  <a:cxn ang="0">
                    <a:pos x="271" y="117"/>
                  </a:cxn>
                  <a:cxn ang="0">
                    <a:pos x="234" y="117"/>
                  </a:cxn>
                  <a:cxn ang="0">
                    <a:pos x="217" y="110"/>
                  </a:cxn>
                  <a:cxn ang="0">
                    <a:pos x="194" y="106"/>
                  </a:cxn>
                  <a:cxn ang="0">
                    <a:pos x="150" y="106"/>
                  </a:cxn>
                  <a:cxn ang="0">
                    <a:pos x="107" y="106"/>
                  </a:cxn>
                  <a:cxn ang="0">
                    <a:pos x="63" y="106"/>
                  </a:cxn>
                  <a:cxn ang="0">
                    <a:pos x="41" y="97"/>
                  </a:cxn>
                  <a:cxn ang="0">
                    <a:pos x="29" y="88"/>
                  </a:cxn>
                  <a:cxn ang="0">
                    <a:pos x="9" y="88"/>
                  </a:cxn>
                  <a:cxn ang="0">
                    <a:pos x="0" y="72"/>
                  </a:cxn>
                  <a:cxn ang="0">
                    <a:pos x="9" y="58"/>
                  </a:cxn>
                  <a:cxn ang="0">
                    <a:pos x="29" y="58"/>
                  </a:cxn>
                  <a:cxn ang="0">
                    <a:pos x="41" y="42"/>
                  </a:cxn>
                  <a:cxn ang="0">
                    <a:pos x="45" y="25"/>
                  </a:cxn>
                  <a:cxn ang="0">
                    <a:pos x="55" y="19"/>
                  </a:cxn>
                  <a:cxn ang="0">
                    <a:pos x="76" y="18"/>
                  </a:cxn>
                  <a:cxn ang="0">
                    <a:pos x="111" y="18"/>
                  </a:cxn>
                  <a:cxn ang="0">
                    <a:pos x="129" y="9"/>
                  </a:cxn>
                  <a:cxn ang="0">
                    <a:pos x="141" y="0"/>
                  </a:cxn>
                  <a:cxn ang="0">
                    <a:pos x="158" y="9"/>
                  </a:cxn>
                  <a:cxn ang="0">
                    <a:pos x="170" y="17"/>
                  </a:cxn>
                  <a:cxn ang="0">
                    <a:pos x="182" y="18"/>
                  </a:cxn>
                  <a:cxn ang="0">
                    <a:pos x="186" y="24"/>
                  </a:cxn>
                  <a:cxn ang="0">
                    <a:pos x="175" y="29"/>
                  </a:cxn>
                  <a:cxn ang="0">
                    <a:pos x="155" y="29"/>
                  </a:cxn>
                  <a:cxn ang="0">
                    <a:pos x="146" y="38"/>
                  </a:cxn>
                  <a:cxn ang="0">
                    <a:pos x="129" y="47"/>
                  </a:cxn>
                  <a:cxn ang="0">
                    <a:pos x="117" y="59"/>
                  </a:cxn>
                  <a:cxn ang="0">
                    <a:pos x="139" y="77"/>
                  </a:cxn>
                  <a:cxn ang="0">
                    <a:pos x="182" y="77"/>
                  </a:cxn>
                  <a:cxn ang="0">
                    <a:pos x="209" y="77"/>
                  </a:cxn>
                  <a:cxn ang="0">
                    <a:pos x="221" y="78"/>
                  </a:cxn>
                  <a:cxn ang="0">
                    <a:pos x="230" y="84"/>
                  </a:cxn>
                  <a:cxn ang="0">
                    <a:pos x="252" y="88"/>
                  </a:cxn>
                  <a:cxn ang="0">
                    <a:pos x="286" y="88"/>
                  </a:cxn>
                  <a:cxn ang="0">
                    <a:pos x="304" y="97"/>
                  </a:cxn>
                  <a:cxn ang="0">
                    <a:pos x="316" y="105"/>
                  </a:cxn>
                  <a:cxn ang="0">
                    <a:pos x="328" y="106"/>
                  </a:cxn>
                  <a:cxn ang="0">
                    <a:pos x="332" y="112"/>
                  </a:cxn>
                  <a:cxn ang="0">
                    <a:pos x="350" y="117"/>
                  </a:cxn>
                  <a:cxn ang="0">
                    <a:pos x="389" y="117"/>
                  </a:cxn>
                  <a:cxn ang="0">
                    <a:pos x="409" y="126"/>
                  </a:cxn>
                  <a:cxn ang="0">
                    <a:pos x="388" y="135"/>
                  </a:cxn>
                  <a:cxn ang="0">
                    <a:pos x="343" y="135"/>
                  </a:cxn>
                  <a:cxn ang="0">
                    <a:pos x="321" y="126"/>
                  </a:cxn>
                  <a:cxn ang="0">
                    <a:pos x="313" y="117"/>
                  </a:cxn>
                  <a:cxn ang="0">
                    <a:pos x="300" y="122"/>
                  </a:cxn>
                  <a:cxn ang="0">
                    <a:pos x="293" y="131"/>
                  </a:cxn>
                </a:cxnLst>
                <a:rect l="0" t="0" r="r" b="b"/>
                <a:pathLst>
                  <a:path w="409" h="135">
                    <a:moveTo>
                      <a:pt x="292" y="135"/>
                    </a:moveTo>
                    <a:lnTo>
                      <a:pt x="292" y="126"/>
                    </a:lnTo>
                    <a:lnTo>
                      <a:pt x="292" y="117"/>
                    </a:lnTo>
                    <a:lnTo>
                      <a:pt x="271" y="117"/>
                    </a:lnTo>
                    <a:lnTo>
                      <a:pt x="252" y="117"/>
                    </a:lnTo>
                    <a:lnTo>
                      <a:pt x="234" y="117"/>
                    </a:lnTo>
                    <a:lnTo>
                      <a:pt x="217" y="117"/>
                    </a:lnTo>
                    <a:lnTo>
                      <a:pt x="217" y="110"/>
                    </a:lnTo>
                    <a:lnTo>
                      <a:pt x="217" y="106"/>
                    </a:lnTo>
                    <a:lnTo>
                      <a:pt x="194" y="106"/>
                    </a:lnTo>
                    <a:lnTo>
                      <a:pt x="172" y="106"/>
                    </a:lnTo>
                    <a:lnTo>
                      <a:pt x="150" y="106"/>
                    </a:lnTo>
                    <a:lnTo>
                      <a:pt x="129" y="106"/>
                    </a:lnTo>
                    <a:lnTo>
                      <a:pt x="107" y="106"/>
                    </a:lnTo>
                    <a:lnTo>
                      <a:pt x="85" y="106"/>
                    </a:lnTo>
                    <a:lnTo>
                      <a:pt x="63" y="106"/>
                    </a:lnTo>
                    <a:lnTo>
                      <a:pt x="41" y="106"/>
                    </a:lnTo>
                    <a:lnTo>
                      <a:pt x="41" y="97"/>
                    </a:lnTo>
                    <a:lnTo>
                      <a:pt x="41" y="88"/>
                    </a:lnTo>
                    <a:lnTo>
                      <a:pt x="29" y="88"/>
                    </a:lnTo>
                    <a:lnTo>
                      <a:pt x="18" y="88"/>
                    </a:lnTo>
                    <a:lnTo>
                      <a:pt x="9" y="88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18" y="58"/>
                    </a:lnTo>
                    <a:lnTo>
                      <a:pt x="29" y="58"/>
                    </a:lnTo>
                    <a:lnTo>
                      <a:pt x="41" y="58"/>
                    </a:lnTo>
                    <a:lnTo>
                      <a:pt x="41" y="42"/>
                    </a:lnTo>
                    <a:lnTo>
                      <a:pt x="41" y="29"/>
                    </a:lnTo>
                    <a:lnTo>
                      <a:pt x="45" y="25"/>
                    </a:lnTo>
                    <a:lnTo>
                      <a:pt x="49" y="21"/>
                    </a:lnTo>
                    <a:lnTo>
                      <a:pt x="55" y="19"/>
                    </a:lnTo>
                    <a:lnTo>
                      <a:pt x="59" y="18"/>
                    </a:lnTo>
                    <a:lnTo>
                      <a:pt x="76" y="18"/>
                    </a:lnTo>
                    <a:lnTo>
                      <a:pt x="94" y="18"/>
                    </a:lnTo>
                    <a:lnTo>
                      <a:pt x="111" y="18"/>
                    </a:lnTo>
                    <a:lnTo>
                      <a:pt x="129" y="18"/>
                    </a:lnTo>
                    <a:lnTo>
                      <a:pt x="129" y="9"/>
                    </a:lnTo>
                    <a:lnTo>
                      <a:pt x="129" y="0"/>
                    </a:lnTo>
                    <a:lnTo>
                      <a:pt x="141" y="0"/>
                    </a:lnTo>
                    <a:lnTo>
                      <a:pt x="158" y="0"/>
                    </a:lnTo>
                    <a:lnTo>
                      <a:pt x="158" y="9"/>
                    </a:lnTo>
                    <a:lnTo>
                      <a:pt x="158" y="18"/>
                    </a:lnTo>
                    <a:lnTo>
                      <a:pt x="170" y="17"/>
                    </a:lnTo>
                    <a:lnTo>
                      <a:pt x="179" y="17"/>
                    </a:lnTo>
                    <a:lnTo>
                      <a:pt x="182" y="18"/>
                    </a:lnTo>
                    <a:lnTo>
                      <a:pt x="185" y="20"/>
                    </a:lnTo>
                    <a:lnTo>
                      <a:pt x="186" y="24"/>
                    </a:lnTo>
                    <a:lnTo>
                      <a:pt x="187" y="29"/>
                    </a:lnTo>
                    <a:lnTo>
                      <a:pt x="175" y="29"/>
                    </a:lnTo>
                    <a:lnTo>
                      <a:pt x="164" y="29"/>
                    </a:lnTo>
                    <a:lnTo>
                      <a:pt x="155" y="29"/>
                    </a:lnTo>
                    <a:lnTo>
                      <a:pt x="146" y="29"/>
                    </a:lnTo>
                    <a:lnTo>
                      <a:pt x="146" y="38"/>
                    </a:lnTo>
                    <a:lnTo>
                      <a:pt x="146" y="47"/>
                    </a:lnTo>
                    <a:lnTo>
                      <a:pt x="129" y="47"/>
                    </a:lnTo>
                    <a:lnTo>
                      <a:pt x="117" y="47"/>
                    </a:lnTo>
                    <a:lnTo>
                      <a:pt x="117" y="59"/>
                    </a:lnTo>
                    <a:lnTo>
                      <a:pt x="117" y="77"/>
                    </a:lnTo>
                    <a:lnTo>
                      <a:pt x="139" y="77"/>
                    </a:lnTo>
                    <a:lnTo>
                      <a:pt x="161" y="77"/>
                    </a:lnTo>
                    <a:lnTo>
                      <a:pt x="182" y="77"/>
                    </a:lnTo>
                    <a:lnTo>
                      <a:pt x="204" y="77"/>
                    </a:lnTo>
                    <a:lnTo>
                      <a:pt x="209" y="77"/>
                    </a:lnTo>
                    <a:lnTo>
                      <a:pt x="217" y="77"/>
                    </a:lnTo>
                    <a:lnTo>
                      <a:pt x="221" y="78"/>
                    </a:lnTo>
                    <a:lnTo>
                      <a:pt x="225" y="81"/>
                    </a:lnTo>
                    <a:lnTo>
                      <a:pt x="230" y="84"/>
                    </a:lnTo>
                    <a:lnTo>
                      <a:pt x="234" y="88"/>
                    </a:lnTo>
                    <a:lnTo>
                      <a:pt x="252" y="88"/>
                    </a:lnTo>
                    <a:lnTo>
                      <a:pt x="269" y="88"/>
                    </a:lnTo>
                    <a:lnTo>
                      <a:pt x="286" y="88"/>
                    </a:lnTo>
                    <a:lnTo>
                      <a:pt x="304" y="88"/>
                    </a:lnTo>
                    <a:lnTo>
                      <a:pt x="304" y="97"/>
                    </a:lnTo>
                    <a:lnTo>
                      <a:pt x="304" y="106"/>
                    </a:lnTo>
                    <a:lnTo>
                      <a:pt x="316" y="105"/>
                    </a:lnTo>
                    <a:lnTo>
                      <a:pt x="325" y="105"/>
                    </a:lnTo>
                    <a:lnTo>
                      <a:pt x="328" y="106"/>
                    </a:lnTo>
                    <a:lnTo>
                      <a:pt x="331" y="108"/>
                    </a:lnTo>
                    <a:lnTo>
                      <a:pt x="332" y="112"/>
                    </a:lnTo>
                    <a:lnTo>
                      <a:pt x="333" y="117"/>
                    </a:lnTo>
                    <a:lnTo>
                      <a:pt x="350" y="117"/>
                    </a:lnTo>
                    <a:lnTo>
                      <a:pt x="369" y="117"/>
                    </a:lnTo>
                    <a:lnTo>
                      <a:pt x="389" y="117"/>
                    </a:lnTo>
                    <a:lnTo>
                      <a:pt x="409" y="117"/>
                    </a:lnTo>
                    <a:lnTo>
                      <a:pt x="409" y="126"/>
                    </a:lnTo>
                    <a:lnTo>
                      <a:pt x="409" y="135"/>
                    </a:lnTo>
                    <a:lnTo>
                      <a:pt x="388" y="135"/>
                    </a:lnTo>
                    <a:lnTo>
                      <a:pt x="366" y="135"/>
                    </a:lnTo>
                    <a:lnTo>
                      <a:pt x="343" y="135"/>
                    </a:lnTo>
                    <a:lnTo>
                      <a:pt x="321" y="135"/>
                    </a:lnTo>
                    <a:lnTo>
                      <a:pt x="321" y="126"/>
                    </a:lnTo>
                    <a:lnTo>
                      <a:pt x="321" y="117"/>
                    </a:lnTo>
                    <a:lnTo>
                      <a:pt x="313" y="117"/>
                    </a:lnTo>
                    <a:lnTo>
                      <a:pt x="304" y="117"/>
                    </a:lnTo>
                    <a:lnTo>
                      <a:pt x="300" y="122"/>
                    </a:lnTo>
                    <a:lnTo>
                      <a:pt x="296" y="126"/>
                    </a:lnTo>
                    <a:lnTo>
                      <a:pt x="293" y="131"/>
                    </a:lnTo>
                    <a:lnTo>
                      <a:pt x="292" y="1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87" name="Freeform 1527"/>
              <p:cNvSpPr>
                <a:spLocks/>
              </p:cNvSpPr>
              <p:nvPr/>
            </p:nvSpPr>
            <p:spPr bwMode="auto">
              <a:xfrm>
                <a:off x="1269" y="363"/>
                <a:ext cx="12" cy="4"/>
              </a:xfrm>
              <a:custGeom>
                <a:avLst/>
                <a:gdLst/>
                <a:ahLst/>
                <a:cxnLst>
                  <a:cxn ang="0">
                    <a:pos x="304" y="126"/>
                  </a:cxn>
                  <a:cxn ang="0">
                    <a:pos x="273" y="117"/>
                  </a:cxn>
                  <a:cxn ang="0">
                    <a:pos x="214" y="117"/>
                  </a:cxn>
                  <a:cxn ang="0">
                    <a:pos x="187" y="110"/>
                  </a:cxn>
                  <a:cxn ang="0">
                    <a:pos x="167" y="106"/>
                  </a:cxn>
                  <a:cxn ang="0">
                    <a:pos x="128" y="106"/>
                  </a:cxn>
                  <a:cxn ang="0">
                    <a:pos x="88" y="106"/>
                  </a:cxn>
                  <a:cxn ang="0">
                    <a:pos x="48" y="106"/>
                  </a:cxn>
                  <a:cxn ang="0">
                    <a:pos x="29" y="97"/>
                  </a:cxn>
                  <a:cxn ang="0">
                    <a:pos x="12" y="88"/>
                  </a:cxn>
                  <a:cxn ang="0">
                    <a:pos x="1" y="84"/>
                  </a:cxn>
                  <a:cxn ang="0">
                    <a:pos x="7" y="78"/>
                  </a:cxn>
                  <a:cxn ang="0">
                    <a:pos x="11" y="68"/>
                  </a:cxn>
                  <a:cxn ang="0">
                    <a:pos x="17" y="54"/>
                  </a:cxn>
                  <a:cxn ang="0">
                    <a:pos x="32" y="48"/>
                  </a:cxn>
                  <a:cxn ang="0">
                    <a:pos x="40" y="38"/>
                  </a:cxn>
                  <a:cxn ang="0">
                    <a:pos x="57" y="30"/>
                  </a:cxn>
                  <a:cxn ang="0">
                    <a:pos x="86" y="29"/>
                  </a:cxn>
                  <a:cxn ang="0">
                    <a:pos x="95" y="25"/>
                  </a:cxn>
                  <a:cxn ang="0">
                    <a:pos x="99" y="21"/>
                  </a:cxn>
                  <a:cxn ang="0">
                    <a:pos x="121" y="18"/>
                  </a:cxn>
                  <a:cxn ang="0">
                    <a:pos x="165" y="18"/>
                  </a:cxn>
                  <a:cxn ang="0">
                    <a:pos x="187" y="9"/>
                  </a:cxn>
                  <a:cxn ang="0">
                    <a:pos x="195" y="0"/>
                  </a:cxn>
                  <a:cxn ang="0">
                    <a:pos x="204" y="9"/>
                  </a:cxn>
                  <a:cxn ang="0">
                    <a:pos x="216" y="17"/>
                  </a:cxn>
                  <a:cxn ang="0">
                    <a:pos x="228" y="18"/>
                  </a:cxn>
                  <a:cxn ang="0">
                    <a:pos x="232" y="24"/>
                  </a:cxn>
                  <a:cxn ang="0">
                    <a:pos x="217" y="29"/>
                  </a:cxn>
                  <a:cxn ang="0">
                    <a:pos x="188" y="29"/>
                  </a:cxn>
                  <a:cxn ang="0">
                    <a:pos x="176" y="35"/>
                  </a:cxn>
                  <a:cxn ang="0">
                    <a:pos x="182" y="50"/>
                  </a:cxn>
                  <a:cxn ang="0">
                    <a:pos x="214" y="58"/>
                  </a:cxn>
                  <a:cxn ang="0">
                    <a:pos x="273" y="58"/>
                  </a:cxn>
                  <a:cxn ang="0">
                    <a:pos x="304" y="68"/>
                  </a:cxn>
                  <a:cxn ang="0">
                    <a:pos x="308" y="78"/>
                  </a:cxn>
                  <a:cxn ang="0">
                    <a:pos x="317" y="84"/>
                  </a:cxn>
                  <a:cxn ang="0">
                    <a:pos x="343" y="88"/>
                  </a:cxn>
                  <a:cxn ang="0">
                    <a:pos x="387" y="88"/>
                  </a:cxn>
                  <a:cxn ang="0">
                    <a:pos x="409" y="97"/>
                  </a:cxn>
                  <a:cxn ang="0">
                    <a:pos x="426" y="104"/>
                  </a:cxn>
                  <a:cxn ang="0">
                    <a:pos x="453" y="104"/>
                  </a:cxn>
                  <a:cxn ang="0">
                    <a:pos x="463" y="108"/>
                  </a:cxn>
                  <a:cxn ang="0">
                    <a:pos x="467" y="114"/>
                  </a:cxn>
                  <a:cxn ang="0">
                    <a:pos x="459" y="117"/>
                  </a:cxn>
                  <a:cxn ang="0">
                    <a:pos x="450" y="126"/>
                  </a:cxn>
                  <a:cxn ang="0">
                    <a:pos x="424" y="135"/>
                  </a:cxn>
                  <a:cxn ang="0">
                    <a:pos x="373" y="135"/>
                  </a:cxn>
                  <a:cxn ang="0">
                    <a:pos x="350" y="126"/>
                  </a:cxn>
                  <a:cxn ang="0">
                    <a:pos x="341" y="117"/>
                  </a:cxn>
                  <a:cxn ang="0">
                    <a:pos x="333" y="126"/>
                  </a:cxn>
                  <a:cxn ang="0">
                    <a:pos x="316" y="135"/>
                  </a:cxn>
                </a:cxnLst>
                <a:rect l="0" t="0" r="r" b="b"/>
                <a:pathLst>
                  <a:path w="467" h="135">
                    <a:moveTo>
                      <a:pt x="304" y="135"/>
                    </a:moveTo>
                    <a:lnTo>
                      <a:pt x="304" y="126"/>
                    </a:lnTo>
                    <a:lnTo>
                      <a:pt x="304" y="117"/>
                    </a:lnTo>
                    <a:lnTo>
                      <a:pt x="273" y="117"/>
                    </a:lnTo>
                    <a:lnTo>
                      <a:pt x="243" y="117"/>
                    </a:lnTo>
                    <a:lnTo>
                      <a:pt x="214" y="117"/>
                    </a:lnTo>
                    <a:lnTo>
                      <a:pt x="187" y="117"/>
                    </a:lnTo>
                    <a:lnTo>
                      <a:pt x="187" y="110"/>
                    </a:lnTo>
                    <a:lnTo>
                      <a:pt x="187" y="106"/>
                    </a:lnTo>
                    <a:lnTo>
                      <a:pt x="167" y="106"/>
                    </a:lnTo>
                    <a:lnTo>
                      <a:pt x="147" y="106"/>
                    </a:lnTo>
                    <a:lnTo>
                      <a:pt x="128" y="106"/>
                    </a:lnTo>
                    <a:lnTo>
                      <a:pt x="108" y="106"/>
                    </a:lnTo>
                    <a:lnTo>
                      <a:pt x="88" y="106"/>
                    </a:lnTo>
                    <a:lnTo>
                      <a:pt x="68" y="106"/>
                    </a:lnTo>
                    <a:lnTo>
                      <a:pt x="48" y="106"/>
                    </a:lnTo>
                    <a:lnTo>
                      <a:pt x="29" y="106"/>
                    </a:lnTo>
                    <a:lnTo>
                      <a:pt x="29" y="97"/>
                    </a:lnTo>
                    <a:lnTo>
                      <a:pt x="29" y="88"/>
                    </a:lnTo>
                    <a:lnTo>
                      <a:pt x="12" y="88"/>
                    </a:lnTo>
                    <a:lnTo>
                      <a:pt x="0" y="88"/>
                    </a:lnTo>
                    <a:lnTo>
                      <a:pt x="1" y="84"/>
                    </a:lnTo>
                    <a:lnTo>
                      <a:pt x="3" y="81"/>
                    </a:lnTo>
                    <a:lnTo>
                      <a:pt x="7" y="78"/>
                    </a:lnTo>
                    <a:lnTo>
                      <a:pt x="11" y="77"/>
                    </a:lnTo>
                    <a:lnTo>
                      <a:pt x="11" y="68"/>
                    </a:lnTo>
                    <a:lnTo>
                      <a:pt x="11" y="58"/>
                    </a:lnTo>
                    <a:lnTo>
                      <a:pt x="17" y="54"/>
                    </a:lnTo>
                    <a:lnTo>
                      <a:pt x="24" y="51"/>
                    </a:lnTo>
                    <a:lnTo>
                      <a:pt x="32" y="48"/>
                    </a:lnTo>
                    <a:lnTo>
                      <a:pt x="40" y="47"/>
                    </a:lnTo>
                    <a:lnTo>
                      <a:pt x="40" y="38"/>
                    </a:lnTo>
                    <a:lnTo>
                      <a:pt x="40" y="29"/>
                    </a:lnTo>
                    <a:lnTo>
                      <a:pt x="57" y="30"/>
                    </a:lnTo>
                    <a:lnTo>
                      <a:pt x="76" y="30"/>
                    </a:lnTo>
                    <a:lnTo>
                      <a:pt x="86" y="29"/>
                    </a:lnTo>
                    <a:lnTo>
                      <a:pt x="93" y="27"/>
                    </a:lnTo>
                    <a:lnTo>
                      <a:pt x="95" y="25"/>
                    </a:lnTo>
                    <a:lnTo>
                      <a:pt x="98" y="23"/>
                    </a:lnTo>
                    <a:lnTo>
                      <a:pt x="99" y="21"/>
                    </a:lnTo>
                    <a:lnTo>
                      <a:pt x="100" y="18"/>
                    </a:lnTo>
                    <a:lnTo>
                      <a:pt x="121" y="18"/>
                    </a:lnTo>
                    <a:lnTo>
                      <a:pt x="143" y="18"/>
                    </a:lnTo>
                    <a:lnTo>
                      <a:pt x="165" y="18"/>
                    </a:lnTo>
                    <a:lnTo>
                      <a:pt x="187" y="18"/>
                    </a:lnTo>
                    <a:lnTo>
                      <a:pt x="187" y="9"/>
                    </a:lnTo>
                    <a:lnTo>
                      <a:pt x="187" y="0"/>
                    </a:lnTo>
                    <a:lnTo>
                      <a:pt x="195" y="0"/>
                    </a:lnTo>
                    <a:lnTo>
                      <a:pt x="204" y="0"/>
                    </a:lnTo>
                    <a:lnTo>
                      <a:pt x="204" y="9"/>
                    </a:lnTo>
                    <a:lnTo>
                      <a:pt x="204" y="18"/>
                    </a:lnTo>
                    <a:lnTo>
                      <a:pt x="216" y="17"/>
                    </a:lnTo>
                    <a:lnTo>
                      <a:pt x="225" y="17"/>
                    </a:lnTo>
                    <a:lnTo>
                      <a:pt x="228" y="18"/>
                    </a:lnTo>
                    <a:lnTo>
                      <a:pt x="231" y="20"/>
                    </a:lnTo>
                    <a:lnTo>
                      <a:pt x="232" y="24"/>
                    </a:lnTo>
                    <a:lnTo>
                      <a:pt x="233" y="29"/>
                    </a:lnTo>
                    <a:lnTo>
                      <a:pt x="217" y="29"/>
                    </a:lnTo>
                    <a:lnTo>
                      <a:pt x="202" y="29"/>
                    </a:lnTo>
                    <a:lnTo>
                      <a:pt x="188" y="29"/>
                    </a:lnTo>
                    <a:lnTo>
                      <a:pt x="175" y="29"/>
                    </a:lnTo>
                    <a:lnTo>
                      <a:pt x="176" y="35"/>
                    </a:lnTo>
                    <a:lnTo>
                      <a:pt x="179" y="42"/>
                    </a:lnTo>
                    <a:lnTo>
                      <a:pt x="182" y="50"/>
                    </a:lnTo>
                    <a:lnTo>
                      <a:pt x="187" y="58"/>
                    </a:lnTo>
                    <a:lnTo>
                      <a:pt x="214" y="58"/>
                    </a:lnTo>
                    <a:lnTo>
                      <a:pt x="243" y="58"/>
                    </a:lnTo>
                    <a:lnTo>
                      <a:pt x="273" y="58"/>
                    </a:lnTo>
                    <a:lnTo>
                      <a:pt x="304" y="58"/>
                    </a:lnTo>
                    <a:lnTo>
                      <a:pt x="304" y="68"/>
                    </a:lnTo>
                    <a:lnTo>
                      <a:pt x="304" y="77"/>
                    </a:lnTo>
                    <a:lnTo>
                      <a:pt x="308" y="78"/>
                    </a:lnTo>
                    <a:lnTo>
                      <a:pt x="312" y="81"/>
                    </a:lnTo>
                    <a:lnTo>
                      <a:pt x="317" y="84"/>
                    </a:lnTo>
                    <a:lnTo>
                      <a:pt x="321" y="88"/>
                    </a:lnTo>
                    <a:lnTo>
                      <a:pt x="343" y="88"/>
                    </a:lnTo>
                    <a:lnTo>
                      <a:pt x="365" y="88"/>
                    </a:lnTo>
                    <a:lnTo>
                      <a:pt x="387" y="88"/>
                    </a:lnTo>
                    <a:lnTo>
                      <a:pt x="409" y="88"/>
                    </a:lnTo>
                    <a:lnTo>
                      <a:pt x="409" y="97"/>
                    </a:lnTo>
                    <a:lnTo>
                      <a:pt x="409" y="106"/>
                    </a:lnTo>
                    <a:lnTo>
                      <a:pt x="426" y="104"/>
                    </a:lnTo>
                    <a:lnTo>
                      <a:pt x="445" y="103"/>
                    </a:lnTo>
                    <a:lnTo>
                      <a:pt x="453" y="104"/>
                    </a:lnTo>
                    <a:lnTo>
                      <a:pt x="461" y="106"/>
                    </a:lnTo>
                    <a:lnTo>
                      <a:pt x="463" y="108"/>
                    </a:lnTo>
                    <a:lnTo>
                      <a:pt x="465" y="110"/>
                    </a:lnTo>
                    <a:lnTo>
                      <a:pt x="467" y="114"/>
                    </a:lnTo>
                    <a:lnTo>
                      <a:pt x="467" y="117"/>
                    </a:lnTo>
                    <a:lnTo>
                      <a:pt x="459" y="117"/>
                    </a:lnTo>
                    <a:lnTo>
                      <a:pt x="450" y="117"/>
                    </a:lnTo>
                    <a:lnTo>
                      <a:pt x="450" y="126"/>
                    </a:lnTo>
                    <a:lnTo>
                      <a:pt x="450" y="135"/>
                    </a:lnTo>
                    <a:lnTo>
                      <a:pt x="424" y="135"/>
                    </a:lnTo>
                    <a:lnTo>
                      <a:pt x="398" y="135"/>
                    </a:lnTo>
                    <a:lnTo>
                      <a:pt x="373" y="135"/>
                    </a:lnTo>
                    <a:lnTo>
                      <a:pt x="350" y="135"/>
                    </a:lnTo>
                    <a:lnTo>
                      <a:pt x="350" y="126"/>
                    </a:lnTo>
                    <a:lnTo>
                      <a:pt x="350" y="117"/>
                    </a:lnTo>
                    <a:lnTo>
                      <a:pt x="341" y="117"/>
                    </a:lnTo>
                    <a:lnTo>
                      <a:pt x="333" y="117"/>
                    </a:lnTo>
                    <a:lnTo>
                      <a:pt x="333" y="126"/>
                    </a:lnTo>
                    <a:lnTo>
                      <a:pt x="333" y="135"/>
                    </a:lnTo>
                    <a:lnTo>
                      <a:pt x="316" y="135"/>
                    </a:lnTo>
                    <a:lnTo>
                      <a:pt x="304" y="1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88" name="Freeform 1528"/>
              <p:cNvSpPr>
                <a:spLocks/>
              </p:cNvSpPr>
              <p:nvPr/>
            </p:nvSpPr>
            <p:spPr bwMode="auto">
              <a:xfrm>
                <a:off x="1337" y="36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89" name="Freeform 1529"/>
              <p:cNvSpPr>
                <a:spLocks/>
              </p:cNvSpPr>
              <p:nvPr/>
            </p:nvSpPr>
            <p:spPr bwMode="auto">
              <a:xfrm>
                <a:off x="1243" y="362"/>
                <a:ext cx="5" cy="4"/>
              </a:xfrm>
              <a:custGeom>
                <a:avLst/>
                <a:gdLst/>
                <a:ahLst/>
                <a:cxnLst>
                  <a:cxn ang="0">
                    <a:pos x="84" y="155"/>
                  </a:cxn>
                  <a:cxn ang="0">
                    <a:pos x="78" y="140"/>
                  </a:cxn>
                  <a:cxn ang="0">
                    <a:pos x="68" y="135"/>
                  </a:cxn>
                  <a:cxn ang="0">
                    <a:pos x="54" y="131"/>
                  </a:cxn>
                  <a:cxn ang="0">
                    <a:pos x="48" y="121"/>
                  </a:cxn>
                  <a:cxn ang="0">
                    <a:pos x="47" y="100"/>
                  </a:cxn>
                  <a:cxn ang="0">
                    <a:pos x="38" y="83"/>
                  </a:cxn>
                  <a:cxn ang="0">
                    <a:pos x="23" y="77"/>
                  </a:cxn>
                  <a:cxn ang="0">
                    <a:pos x="18" y="67"/>
                  </a:cxn>
                  <a:cxn ang="0">
                    <a:pos x="9" y="58"/>
                  </a:cxn>
                  <a:cxn ang="0">
                    <a:pos x="0" y="46"/>
                  </a:cxn>
                  <a:cxn ang="0">
                    <a:pos x="0" y="27"/>
                  </a:cxn>
                  <a:cxn ang="0">
                    <a:pos x="28" y="18"/>
                  </a:cxn>
                  <a:cxn ang="0">
                    <a:pos x="87" y="18"/>
                  </a:cxn>
                  <a:cxn ang="0">
                    <a:pos x="118" y="9"/>
                  </a:cxn>
                  <a:cxn ang="0">
                    <a:pos x="126" y="0"/>
                  </a:cxn>
                  <a:cxn ang="0">
                    <a:pos x="135" y="9"/>
                  </a:cxn>
                  <a:cxn ang="0">
                    <a:pos x="152" y="18"/>
                  </a:cxn>
                  <a:cxn ang="0">
                    <a:pos x="187" y="18"/>
                  </a:cxn>
                  <a:cxn ang="0">
                    <a:pos x="205" y="27"/>
                  </a:cxn>
                  <a:cxn ang="0">
                    <a:pos x="204" y="41"/>
                  </a:cxn>
                  <a:cxn ang="0">
                    <a:pos x="198" y="46"/>
                  </a:cxn>
                  <a:cxn ang="0">
                    <a:pos x="193" y="38"/>
                  </a:cxn>
                  <a:cxn ang="0">
                    <a:pos x="184" y="29"/>
                  </a:cxn>
                  <a:cxn ang="0">
                    <a:pos x="176" y="38"/>
                  </a:cxn>
                  <a:cxn ang="0">
                    <a:pos x="159" y="47"/>
                  </a:cxn>
                  <a:cxn ang="0">
                    <a:pos x="147" y="58"/>
                  </a:cxn>
                  <a:cxn ang="0">
                    <a:pos x="146" y="78"/>
                  </a:cxn>
                  <a:cxn ang="0">
                    <a:pos x="142" y="85"/>
                  </a:cxn>
                  <a:cxn ang="0">
                    <a:pos x="138" y="87"/>
                  </a:cxn>
                  <a:cxn ang="0">
                    <a:pos x="135" y="100"/>
                  </a:cxn>
                  <a:cxn ang="0">
                    <a:pos x="126" y="116"/>
                  </a:cxn>
                  <a:cxn ang="0">
                    <a:pos x="118" y="127"/>
                  </a:cxn>
                  <a:cxn ang="0">
                    <a:pos x="117" y="140"/>
                  </a:cxn>
                  <a:cxn ang="0">
                    <a:pos x="111" y="146"/>
                  </a:cxn>
                  <a:cxn ang="0">
                    <a:pos x="106" y="155"/>
                  </a:cxn>
                  <a:cxn ang="0">
                    <a:pos x="97" y="164"/>
                  </a:cxn>
                </a:cxnLst>
                <a:rect l="0" t="0" r="r" b="b"/>
                <a:pathLst>
                  <a:path w="205" h="164">
                    <a:moveTo>
                      <a:pt x="89" y="164"/>
                    </a:moveTo>
                    <a:lnTo>
                      <a:pt x="84" y="155"/>
                    </a:lnTo>
                    <a:lnTo>
                      <a:pt x="81" y="147"/>
                    </a:lnTo>
                    <a:lnTo>
                      <a:pt x="78" y="140"/>
                    </a:lnTo>
                    <a:lnTo>
                      <a:pt x="77" y="135"/>
                    </a:lnTo>
                    <a:lnTo>
                      <a:pt x="68" y="135"/>
                    </a:lnTo>
                    <a:lnTo>
                      <a:pt x="59" y="135"/>
                    </a:lnTo>
                    <a:lnTo>
                      <a:pt x="54" y="131"/>
                    </a:lnTo>
                    <a:lnTo>
                      <a:pt x="51" y="126"/>
                    </a:lnTo>
                    <a:lnTo>
                      <a:pt x="48" y="121"/>
                    </a:lnTo>
                    <a:lnTo>
                      <a:pt x="47" y="116"/>
                    </a:lnTo>
                    <a:lnTo>
                      <a:pt x="47" y="100"/>
                    </a:lnTo>
                    <a:lnTo>
                      <a:pt x="47" y="87"/>
                    </a:lnTo>
                    <a:lnTo>
                      <a:pt x="38" y="83"/>
                    </a:lnTo>
                    <a:lnTo>
                      <a:pt x="30" y="79"/>
                    </a:lnTo>
                    <a:lnTo>
                      <a:pt x="23" y="77"/>
                    </a:lnTo>
                    <a:lnTo>
                      <a:pt x="18" y="76"/>
                    </a:lnTo>
                    <a:lnTo>
                      <a:pt x="18" y="67"/>
                    </a:lnTo>
                    <a:lnTo>
                      <a:pt x="18" y="58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8" y="18"/>
                    </a:lnTo>
                    <a:lnTo>
                      <a:pt x="56" y="18"/>
                    </a:lnTo>
                    <a:lnTo>
                      <a:pt x="87" y="18"/>
                    </a:lnTo>
                    <a:lnTo>
                      <a:pt x="118" y="18"/>
                    </a:lnTo>
                    <a:lnTo>
                      <a:pt x="118" y="9"/>
                    </a:lnTo>
                    <a:lnTo>
                      <a:pt x="118" y="0"/>
                    </a:lnTo>
                    <a:lnTo>
                      <a:pt x="126" y="0"/>
                    </a:lnTo>
                    <a:lnTo>
                      <a:pt x="135" y="0"/>
                    </a:lnTo>
                    <a:lnTo>
                      <a:pt x="135" y="9"/>
                    </a:lnTo>
                    <a:lnTo>
                      <a:pt x="135" y="18"/>
                    </a:lnTo>
                    <a:lnTo>
                      <a:pt x="152" y="18"/>
                    </a:lnTo>
                    <a:lnTo>
                      <a:pt x="170" y="18"/>
                    </a:lnTo>
                    <a:lnTo>
                      <a:pt x="187" y="18"/>
                    </a:lnTo>
                    <a:lnTo>
                      <a:pt x="205" y="18"/>
                    </a:lnTo>
                    <a:lnTo>
                      <a:pt x="205" y="27"/>
                    </a:lnTo>
                    <a:lnTo>
                      <a:pt x="205" y="37"/>
                    </a:lnTo>
                    <a:lnTo>
                      <a:pt x="204" y="41"/>
                    </a:lnTo>
                    <a:lnTo>
                      <a:pt x="202" y="44"/>
                    </a:lnTo>
                    <a:lnTo>
                      <a:pt x="198" y="46"/>
                    </a:lnTo>
                    <a:lnTo>
                      <a:pt x="193" y="47"/>
                    </a:lnTo>
                    <a:lnTo>
                      <a:pt x="193" y="38"/>
                    </a:lnTo>
                    <a:lnTo>
                      <a:pt x="193" y="29"/>
                    </a:lnTo>
                    <a:lnTo>
                      <a:pt x="184" y="29"/>
                    </a:lnTo>
                    <a:lnTo>
                      <a:pt x="176" y="29"/>
                    </a:lnTo>
                    <a:lnTo>
                      <a:pt x="176" y="38"/>
                    </a:lnTo>
                    <a:lnTo>
                      <a:pt x="176" y="47"/>
                    </a:lnTo>
                    <a:lnTo>
                      <a:pt x="159" y="47"/>
                    </a:lnTo>
                    <a:lnTo>
                      <a:pt x="147" y="47"/>
                    </a:lnTo>
                    <a:lnTo>
                      <a:pt x="147" y="58"/>
                    </a:lnTo>
                    <a:lnTo>
                      <a:pt x="147" y="71"/>
                    </a:lnTo>
                    <a:lnTo>
                      <a:pt x="146" y="78"/>
                    </a:lnTo>
                    <a:lnTo>
                      <a:pt x="144" y="83"/>
                    </a:lnTo>
                    <a:lnTo>
                      <a:pt x="142" y="85"/>
                    </a:lnTo>
                    <a:lnTo>
                      <a:pt x="140" y="86"/>
                    </a:lnTo>
                    <a:lnTo>
                      <a:pt x="138" y="87"/>
                    </a:lnTo>
                    <a:lnTo>
                      <a:pt x="135" y="87"/>
                    </a:lnTo>
                    <a:lnTo>
                      <a:pt x="135" y="100"/>
                    </a:lnTo>
                    <a:lnTo>
                      <a:pt x="135" y="116"/>
                    </a:lnTo>
                    <a:lnTo>
                      <a:pt x="126" y="116"/>
                    </a:lnTo>
                    <a:lnTo>
                      <a:pt x="118" y="116"/>
                    </a:lnTo>
                    <a:lnTo>
                      <a:pt x="118" y="127"/>
                    </a:lnTo>
                    <a:lnTo>
                      <a:pt x="118" y="136"/>
                    </a:lnTo>
                    <a:lnTo>
                      <a:pt x="117" y="140"/>
                    </a:lnTo>
                    <a:lnTo>
                      <a:pt x="115" y="144"/>
                    </a:lnTo>
                    <a:lnTo>
                      <a:pt x="111" y="146"/>
                    </a:lnTo>
                    <a:lnTo>
                      <a:pt x="106" y="146"/>
                    </a:lnTo>
                    <a:lnTo>
                      <a:pt x="106" y="155"/>
                    </a:lnTo>
                    <a:lnTo>
                      <a:pt x="106" y="164"/>
                    </a:lnTo>
                    <a:lnTo>
                      <a:pt x="97" y="164"/>
                    </a:lnTo>
                    <a:lnTo>
                      <a:pt x="89" y="1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90" name="Freeform 1530"/>
              <p:cNvSpPr>
                <a:spLocks/>
              </p:cNvSpPr>
              <p:nvPr/>
            </p:nvSpPr>
            <p:spPr bwMode="auto">
              <a:xfrm>
                <a:off x="1340" y="36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91" name="Freeform 1531"/>
              <p:cNvSpPr>
                <a:spLocks/>
              </p:cNvSpPr>
              <p:nvPr/>
            </p:nvSpPr>
            <p:spPr bwMode="auto">
              <a:xfrm>
                <a:off x="1239" y="36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92" name="Freeform 1532"/>
              <p:cNvSpPr>
                <a:spLocks/>
              </p:cNvSpPr>
              <p:nvPr/>
            </p:nvSpPr>
            <p:spPr bwMode="auto">
              <a:xfrm>
                <a:off x="1236" y="365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10"/>
                  </a:cxn>
                  <a:cxn ang="0">
                    <a:pos x="12" y="19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12" h="19">
                    <a:moveTo>
                      <a:pt x="0" y="19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10"/>
                    </a:lnTo>
                    <a:lnTo>
                      <a:pt x="12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93" name="Freeform 1533"/>
              <p:cNvSpPr>
                <a:spLocks/>
              </p:cNvSpPr>
              <p:nvPr/>
            </p:nvSpPr>
            <p:spPr bwMode="auto">
              <a:xfrm>
                <a:off x="1171" y="352"/>
                <a:ext cx="23" cy="13"/>
              </a:xfrm>
              <a:custGeom>
                <a:avLst/>
                <a:gdLst/>
                <a:ahLst/>
                <a:cxnLst>
                  <a:cxn ang="0">
                    <a:pos x="82" y="506"/>
                  </a:cxn>
                  <a:cxn ang="0">
                    <a:pos x="60" y="485"/>
                  </a:cxn>
                  <a:cxn ang="0">
                    <a:pos x="47" y="457"/>
                  </a:cxn>
                  <a:cxn ang="0">
                    <a:pos x="18" y="424"/>
                  </a:cxn>
                  <a:cxn ang="0">
                    <a:pos x="0" y="374"/>
                  </a:cxn>
                  <a:cxn ang="0">
                    <a:pos x="47" y="345"/>
                  </a:cxn>
                  <a:cxn ang="0">
                    <a:pos x="68" y="312"/>
                  </a:cxn>
                  <a:cxn ang="0">
                    <a:pos x="135" y="299"/>
                  </a:cxn>
                  <a:cxn ang="0">
                    <a:pos x="156" y="274"/>
                  </a:cxn>
                  <a:cxn ang="0">
                    <a:pos x="176" y="283"/>
                  </a:cxn>
                  <a:cxn ang="0">
                    <a:pos x="205" y="254"/>
                  </a:cxn>
                  <a:cxn ang="0">
                    <a:pos x="233" y="239"/>
                  </a:cxn>
                  <a:cxn ang="0">
                    <a:pos x="268" y="212"/>
                  </a:cxn>
                  <a:cxn ang="0">
                    <a:pos x="302" y="216"/>
                  </a:cxn>
                  <a:cxn ang="0">
                    <a:pos x="347" y="206"/>
                  </a:cxn>
                  <a:cxn ang="0">
                    <a:pos x="364" y="176"/>
                  </a:cxn>
                  <a:cxn ang="0">
                    <a:pos x="405" y="151"/>
                  </a:cxn>
                  <a:cxn ang="0">
                    <a:pos x="457" y="137"/>
                  </a:cxn>
                  <a:cxn ang="0">
                    <a:pos x="515" y="137"/>
                  </a:cxn>
                  <a:cxn ang="0">
                    <a:pos x="486" y="166"/>
                  </a:cxn>
                  <a:cxn ang="0">
                    <a:pos x="478" y="188"/>
                  </a:cxn>
                  <a:cxn ang="0">
                    <a:pos x="506" y="174"/>
                  </a:cxn>
                  <a:cxn ang="0">
                    <a:pos x="538" y="157"/>
                  </a:cxn>
                  <a:cxn ang="0">
                    <a:pos x="573" y="137"/>
                  </a:cxn>
                  <a:cxn ang="0">
                    <a:pos x="601" y="122"/>
                  </a:cxn>
                  <a:cxn ang="0">
                    <a:pos x="639" y="93"/>
                  </a:cxn>
                  <a:cxn ang="0">
                    <a:pos x="687" y="78"/>
                  </a:cxn>
                  <a:cxn ang="0">
                    <a:pos x="697" y="59"/>
                  </a:cxn>
                  <a:cxn ang="0">
                    <a:pos x="726" y="46"/>
                  </a:cxn>
                  <a:cxn ang="0">
                    <a:pos x="703" y="76"/>
                  </a:cxn>
                  <a:cxn ang="0">
                    <a:pos x="694" y="87"/>
                  </a:cxn>
                  <a:cxn ang="0">
                    <a:pos x="661" y="111"/>
                  </a:cxn>
                  <a:cxn ang="0">
                    <a:pos x="689" y="122"/>
                  </a:cxn>
                  <a:cxn ang="0">
                    <a:pos x="728" y="87"/>
                  </a:cxn>
                  <a:cxn ang="0">
                    <a:pos x="766" y="66"/>
                  </a:cxn>
                  <a:cxn ang="0">
                    <a:pos x="799" y="41"/>
                  </a:cxn>
                  <a:cxn ang="0">
                    <a:pos x="843" y="30"/>
                  </a:cxn>
                  <a:cxn ang="0">
                    <a:pos x="861" y="1"/>
                  </a:cxn>
                  <a:cxn ang="0">
                    <a:pos x="894" y="6"/>
                  </a:cxn>
                  <a:cxn ang="0">
                    <a:pos x="856" y="30"/>
                  </a:cxn>
                  <a:cxn ang="0">
                    <a:pos x="827" y="59"/>
                  </a:cxn>
                  <a:cxn ang="0">
                    <a:pos x="798" y="95"/>
                  </a:cxn>
                  <a:cxn ang="0">
                    <a:pos x="769" y="99"/>
                  </a:cxn>
                  <a:cxn ang="0">
                    <a:pos x="726" y="134"/>
                  </a:cxn>
                  <a:cxn ang="0">
                    <a:pos x="690" y="166"/>
                  </a:cxn>
                  <a:cxn ang="0">
                    <a:pos x="661" y="196"/>
                  </a:cxn>
                  <a:cxn ang="0">
                    <a:pos x="627" y="216"/>
                  </a:cxn>
                  <a:cxn ang="0">
                    <a:pos x="584" y="246"/>
                  </a:cxn>
                  <a:cxn ang="0">
                    <a:pos x="556" y="269"/>
                  </a:cxn>
                  <a:cxn ang="0">
                    <a:pos x="514" y="291"/>
                  </a:cxn>
                  <a:cxn ang="0">
                    <a:pos x="481" y="303"/>
                  </a:cxn>
                  <a:cxn ang="0">
                    <a:pos x="434" y="322"/>
                  </a:cxn>
                  <a:cxn ang="0">
                    <a:pos x="415" y="349"/>
                  </a:cxn>
                  <a:cxn ang="0">
                    <a:pos x="389" y="361"/>
                  </a:cxn>
                  <a:cxn ang="0">
                    <a:pos x="352" y="390"/>
                  </a:cxn>
                  <a:cxn ang="0">
                    <a:pos x="327" y="415"/>
                  </a:cxn>
                  <a:cxn ang="0">
                    <a:pos x="281" y="428"/>
                  </a:cxn>
                  <a:cxn ang="0">
                    <a:pos x="252" y="457"/>
                  </a:cxn>
                  <a:cxn ang="0">
                    <a:pos x="223" y="472"/>
                  </a:cxn>
                  <a:cxn ang="0">
                    <a:pos x="189" y="496"/>
                  </a:cxn>
                  <a:cxn ang="0">
                    <a:pos x="143" y="506"/>
                  </a:cxn>
                </a:cxnLst>
                <a:rect l="0" t="0" r="r" b="b"/>
                <a:pathLst>
                  <a:path w="894" h="524">
                    <a:moveTo>
                      <a:pt x="105" y="524"/>
                    </a:moveTo>
                    <a:lnTo>
                      <a:pt x="105" y="515"/>
                    </a:lnTo>
                    <a:lnTo>
                      <a:pt x="105" y="506"/>
                    </a:lnTo>
                    <a:lnTo>
                      <a:pt x="96" y="507"/>
                    </a:lnTo>
                    <a:lnTo>
                      <a:pt x="87" y="507"/>
                    </a:lnTo>
                    <a:lnTo>
                      <a:pt x="82" y="506"/>
                    </a:lnTo>
                    <a:lnTo>
                      <a:pt x="79" y="504"/>
                    </a:lnTo>
                    <a:lnTo>
                      <a:pt x="77" y="500"/>
                    </a:lnTo>
                    <a:lnTo>
                      <a:pt x="76" y="495"/>
                    </a:lnTo>
                    <a:lnTo>
                      <a:pt x="68" y="495"/>
                    </a:lnTo>
                    <a:lnTo>
                      <a:pt x="59" y="495"/>
                    </a:lnTo>
                    <a:lnTo>
                      <a:pt x="60" y="485"/>
                    </a:lnTo>
                    <a:lnTo>
                      <a:pt x="60" y="476"/>
                    </a:lnTo>
                    <a:lnTo>
                      <a:pt x="59" y="472"/>
                    </a:lnTo>
                    <a:lnTo>
                      <a:pt x="56" y="469"/>
                    </a:lnTo>
                    <a:lnTo>
                      <a:pt x="53" y="467"/>
                    </a:lnTo>
                    <a:lnTo>
                      <a:pt x="47" y="466"/>
                    </a:lnTo>
                    <a:lnTo>
                      <a:pt x="47" y="457"/>
                    </a:lnTo>
                    <a:lnTo>
                      <a:pt x="47" y="448"/>
                    </a:lnTo>
                    <a:lnTo>
                      <a:pt x="39" y="444"/>
                    </a:lnTo>
                    <a:lnTo>
                      <a:pt x="31" y="440"/>
                    </a:lnTo>
                    <a:lnTo>
                      <a:pt x="24" y="438"/>
                    </a:lnTo>
                    <a:lnTo>
                      <a:pt x="18" y="437"/>
                    </a:lnTo>
                    <a:lnTo>
                      <a:pt x="18" y="424"/>
                    </a:lnTo>
                    <a:lnTo>
                      <a:pt x="18" y="411"/>
                    </a:lnTo>
                    <a:lnTo>
                      <a:pt x="18" y="400"/>
                    </a:lnTo>
                    <a:lnTo>
                      <a:pt x="18" y="390"/>
                    </a:lnTo>
                    <a:lnTo>
                      <a:pt x="10" y="390"/>
                    </a:lnTo>
                    <a:lnTo>
                      <a:pt x="0" y="390"/>
                    </a:lnTo>
                    <a:lnTo>
                      <a:pt x="0" y="374"/>
                    </a:lnTo>
                    <a:lnTo>
                      <a:pt x="0" y="361"/>
                    </a:lnTo>
                    <a:lnTo>
                      <a:pt x="11" y="361"/>
                    </a:lnTo>
                    <a:lnTo>
                      <a:pt x="22" y="361"/>
                    </a:lnTo>
                    <a:lnTo>
                      <a:pt x="34" y="361"/>
                    </a:lnTo>
                    <a:lnTo>
                      <a:pt x="47" y="361"/>
                    </a:lnTo>
                    <a:lnTo>
                      <a:pt x="47" y="345"/>
                    </a:lnTo>
                    <a:lnTo>
                      <a:pt x="47" y="332"/>
                    </a:lnTo>
                    <a:lnTo>
                      <a:pt x="48" y="328"/>
                    </a:lnTo>
                    <a:lnTo>
                      <a:pt x="51" y="324"/>
                    </a:lnTo>
                    <a:lnTo>
                      <a:pt x="55" y="322"/>
                    </a:lnTo>
                    <a:lnTo>
                      <a:pt x="59" y="321"/>
                    </a:lnTo>
                    <a:lnTo>
                      <a:pt x="68" y="312"/>
                    </a:lnTo>
                    <a:lnTo>
                      <a:pt x="76" y="303"/>
                    </a:lnTo>
                    <a:lnTo>
                      <a:pt x="89" y="303"/>
                    </a:lnTo>
                    <a:lnTo>
                      <a:pt x="103" y="303"/>
                    </a:lnTo>
                    <a:lnTo>
                      <a:pt x="118" y="303"/>
                    </a:lnTo>
                    <a:lnTo>
                      <a:pt x="134" y="303"/>
                    </a:lnTo>
                    <a:lnTo>
                      <a:pt x="135" y="299"/>
                    </a:lnTo>
                    <a:lnTo>
                      <a:pt x="138" y="295"/>
                    </a:lnTo>
                    <a:lnTo>
                      <a:pt x="142" y="293"/>
                    </a:lnTo>
                    <a:lnTo>
                      <a:pt x="146" y="292"/>
                    </a:lnTo>
                    <a:lnTo>
                      <a:pt x="146" y="283"/>
                    </a:lnTo>
                    <a:lnTo>
                      <a:pt x="146" y="274"/>
                    </a:lnTo>
                    <a:lnTo>
                      <a:pt x="156" y="274"/>
                    </a:lnTo>
                    <a:lnTo>
                      <a:pt x="164" y="274"/>
                    </a:lnTo>
                    <a:lnTo>
                      <a:pt x="165" y="279"/>
                    </a:lnTo>
                    <a:lnTo>
                      <a:pt x="168" y="283"/>
                    </a:lnTo>
                    <a:lnTo>
                      <a:pt x="172" y="287"/>
                    </a:lnTo>
                    <a:lnTo>
                      <a:pt x="176" y="292"/>
                    </a:lnTo>
                    <a:lnTo>
                      <a:pt x="176" y="283"/>
                    </a:lnTo>
                    <a:lnTo>
                      <a:pt x="176" y="274"/>
                    </a:lnTo>
                    <a:lnTo>
                      <a:pt x="181" y="270"/>
                    </a:lnTo>
                    <a:lnTo>
                      <a:pt x="188" y="266"/>
                    </a:lnTo>
                    <a:lnTo>
                      <a:pt x="196" y="264"/>
                    </a:lnTo>
                    <a:lnTo>
                      <a:pt x="205" y="263"/>
                    </a:lnTo>
                    <a:lnTo>
                      <a:pt x="205" y="254"/>
                    </a:lnTo>
                    <a:lnTo>
                      <a:pt x="205" y="245"/>
                    </a:lnTo>
                    <a:lnTo>
                      <a:pt x="214" y="246"/>
                    </a:lnTo>
                    <a:lnTo>
                      <a:pt x="224" y="246"/>
                    </a:lnTo>
                    <a:lnTo>
                      <a:pt x="228" y="245"/>
                    </a:lnTo>
                    <a:lnTo>
                      <a:pt x="231" y="243"/>
                    </a:lnTo>
                    <a:lnTo>
                      <a:pt x="233" y="239"/>
                    </a:lnTo>
                    <a:lnTo>
                      <a:pt x="234" y="234"/>
                    </a:lnTo>
                    <a:lnTo>
                      <a:pt x="246" y="234"/>
                    </a:lnTo>
                    <a:lnTo>
                      <a:pt x="263" y="234"/>
                    </a:lnTo>
                    <a:lnTo>
                      <a:pt x="263" y="225"/>
                    </a:lnTo>
                    <a:lnTo>
                      <a:pt x="263" y="216"/>
                    </a:lnTo>
                    <a:lnTo>
                      <a:pt x="268" y="212"/>
                    </a:lnTo>
                    <a:lnTo>
                      <a:pt x="275" y="208"/>
                    </a:lnTo>
                    <a:lnTo>
                      <a:pt x="283" y="206"/>
                    </a:lnTo>
                    <a:lnTo>
                      <a:pt x="292" y="205"/>
                    </a:lnTo>
                    <a:lnTo>
                      <a:pt x="292" y="208"/>
                    </a:lnTo>
                    <a:lnTo>
                      <a:pt x="292" y="216"/>
                    </a:lnTo>
                    <a:lnTo>
                      <a:pt x="302" y="216"/>
                    </a:lnTo>
                    <a:lnTo>
                      <a:pt x="314" y="216"/>
                    </a:lnTo>
                    <a:lnTo>
                      <a:pt x="327" y="216"/>
                    </a:lnTo>
                    <a:lnTo>
                      <a:pt x="340" y="216"/>
                    </a:lnTo>
                    <a:lnTo>
                      <a:pt x="341" y="212"/>
                    </a:lnTo>
                    <a:lnTo>
                      <a:pt x="343" y="208"/>
                    </a:lnTo>
                    <a:lnTo>
                      <a:pt x="347" y="206"/>
                    </a:lnTo>
                    <a:lnTo>
                      <a:pt x="351" y="205"/>
                    </a:lnTo>
                    <a:lnTo>
                      <a:pt x="351" y="196"/>
                    </a:lnTo>
                    <a:lnTo>
                      <a:pt x="351" y="187"/>
                    </a:lnTo>
                    <a:lnTo>
                      <a:pt x="356" y="183"/>
                    </a:lnTo>
                    <a:lnTo>
                      <a:pt x="360" y="179"/>
                    </a:lnTo>
                    <a:lnTo>
                      <a:pt x="364" y="176"/>
                    </a:lnTo>
                    <a:lnTo>
                      <a:pt x="369" y="174"/>
                    </a:lnTo>
                    <a:lnTo>
                      <a:pt x="381" y="174"/>
                    </a:lnTo>
                    <a:lnTo>
                      <a:pt x="398" y="174"/>
                    </a:lnTo>
                    <a:lnTo>
                      <a:pt x="399" y="166"/>
                    </a:lnTo>
                    <a:lnTo>
                      <a:pt x="401" y="158"/>
                    </a:lnTo>
                    <a:lnTo>
                      <a:pt x="405" y="151"/>
                    </a:lnTo>
                    <a:lnTo>
                      <a:pt x="409" y="146"/>
                    </a:lnTo>
                    <a:lnTo>
                      <a:pt x="419" y="146"/>
                    </a:lnTo>
                    <a:lnTo>
                      <a:pt x="430" y="146"/>
                    </a:lnTo>
                    <a:lnTo>
                      <a:pt x="443" y="146"/>
                    </a:lnTo>
                    <a:lnTo>
                      <a:pt x="457" y="146"/>
                    </a:lnTo>
                    <a:lnTo>
                      <a:pt x="457" y="137"/>
                    </a:lnTo>
                    <a:lnTo>
                      <a:pt x="457" y="128"/>
                    </a:lnTo>
                    <a:lnTo>
                      <a:pt x="470" y="128"/>
                    </a:lnTo>
                    <a:lnTo>
                      <a:pt x="484" y="128"/>
                    </a:lnTo>
                    <a:lnTo>
                      <a:pt x="498" y="128"/>
                    </a:lnTo>
                    <a:lnTo>
                      <a:pt x="515" y="128"/>
                    </a:lnTo>
                    <a:lnTo>
                      <a:pt x="515" y="137"/>
                    </a:lnTo>
                    <a:lnTo>
                      <a:pt x="515" y="146"/>
                    </a:lnTo>
                    <a:lnTo>
                      <a:pt x="506" y="147"/>
                    </a:lnTo>
                    <a:lnTo>
                      <a:pt x="498" y="149"/>
                    </a:lnTo>
                    <a:lnTo>
                      <a:pt x="491" y="153"/>
                    </a:lnTo>
                    <a:lnTo>
                      <a:pt x="486" y="157"/>
                    </a:lnTo>
                    <a:lnTo>
                      <a:pt x="486" y="166"/>
                    </a:lnTo>
                    <a:lnTo>
                      <a:pt x="486" y="174"/>
                    </a:lnTo>
                    <a:lnTo>
                      <a:pt x="481" y="176"/>
                    </a:lnTo>
                    <a:lnTo>
                      <a:pt x="477" y="179"/>
                    </a:lnTo>
                    <a:lnTo>
                      <a:pt x="473" y="183"/>
                    </a:lnTo>
                    <a:lnTo>
                      <a:pt x="468" y="187"/>
                    </a:lnTo>
                    <a:lnTo>
                      <a:pt x="478" y="188"/>
                    </a:lnTo>
                    <a:lnTo>
                      <a:pt x="487" y="188"/>
                    </a:lnTo>
                    <a:lnTo>
                      <a:pt x="491" y="187"/>
                    </a:lnTo>
                    <a:lnTo>
                      <a:pt x="494" y="185"/>
                    </a:lnTo>
                    <a:lnTo>
                      <a:pt x="497" y="181"/>
                    </a:lnTo>
                    <a:lnTo>
                      <a:pt x="497" y="174"/>
                    </a:lnTo>
                    <a:lnTo>
                      <a:pt x="506" y="174"/>
                    </a:lnTo>
                    <a:lnTo>
                      <a:pt x="515" y="174"/>
                    </a:lnTo>
                    <a:lnTo>
                      <a:pt x="515" y="166"/>
                    </a:lnTo>
                    <a:lnTo>
                      <a:pt x="515" y="157"/>
                    </a:lnTo>
                    <a:lnTo>
                      <a:pt x="524" y="158"/>
                    </a:lnTo>
                    <a:lnTo>
                      <a:pt x="534" y="158"/>
                    </a:lnTo>
                    <a:lnTo>
                      <a:pt x="538" y="157"/>
                    </a:lnTo>
                    <a:lnTo>
                      <a:pt x="541" y="155"/>
                    </a:lnTo>
                    <a:lnTo>
                      <a:pt x="543" y="151"/>
                    </a:lnTo>
                    <a:lnTo>
                      <a:pt x="544" y="146"/>
                    </a:lnTo>
                    <a:lnTo>
                      <a:pt x="556" y="146"/>
                    </a:lnTo>
                    <a:lnTo>
                      <a:pt x="573" y="146"/>
                    </a:lnTo>
                    <a:lnTo>
                      <a:pt x="573" y="137"/>
                    </a:lnTo>
                    <a:lnTo>
                      <a:pt x="573" y="128"/>
                    </a:lnTo>
                    <a:lnTo>
                      <a:pt x="582" y="129"/>
                    </a:lnTo>
                    <a:lnTo>
                      <a:pt x="592" y="129"/>
                    </a:lnTo>
                    <a:lnTo>
                      <a:pt x="596" y="128"/>
                    </a:lnTo>
                    <a:lnTo>
                      <a:pt x="599" y="126"/>
                    </a:lnTo>
                    <a:lnTo>
                      <a:pt x="601" y="122"/>
                    </a:lnTo>
                    <a:lnTo>
                      <a:pt x="602" y="116"/>
                    </a:lnTo>
                    <a:lnTo>
                      <a:pt x="615" y="116"/>
                    </a:lnTo>
                    <a:lnTo>
                      <a:pt x="632" y="116"/>
                    </a:lnTo>
                    <a:lnTo>
                      <a:pt x="633" y="108"/>
                    </a:lnTo>
                    <a:lnTo>
                      <a:pt x="635" y="100"/>
                    </a:lnTo>
                    <a:lnTo>
                      <a:pt x="639" y="93"/>
                    </a:lnTo>
                    <a:lnTo>
                      <a:pt x="643" y="87"/>
                    </a:lnTo>
                    <a:lnTo>
                      <a:pt x="656" y="87"/>
                    </a:lnTo>
                    <a:lnTo>
                      <a:pt x="671" y="85"/>
                    </a:lnTo>
                    <a:lnTo>
                      <a:pt x="678" y="83"/>
                    </a:lnTo>
                    <a:lnTo>
                      <a:pt x="684" y="80"/>
                    </a:lnTo>
                    <a:lnTo>
                      <a:pt x="687" y="78"/>
                    </a:lnTo>
                    <a:lnTo>
                      <a:pt x="688" y="76"/>
                    </a:lnTo>
                    <a:lnTo>
                      <a:pt x="689" y="73"/>
                    </a:lnTo>
                    <a:lnTo>
                      <a:pt x="690" y="70"/>
                    </a:lnTo>
                    <a:lnTo>
                      <a:pt x="691" y="66"/>
                    </a:lnTo>
                    <a:lnTo>
                      <a:pt x="694" y="62"/>
                    </a:lnTo>
                    <a:lnTo>
                      <a:pt x="697" y="59"/>
                    </a:lnTo>
                    <a:lnTo>
                      <a:pt x="702" y="58"/>
                    </a:lnTo>
                    <a:lnTo>
                      <a:pt x="707" y="54"/>
                    </a:lnTo>
                    <a:lnTo>
                      <a:pt x="714" y="50"/>
                    </a:lnTo>
                    <a:lnTo>
                      <a:pt x="722" y="45"/>
                    </a:lnTo>
                    <a:lnTo>
                      <a:pt x="731" y="41"/>
                    </a:lnTo>
                    <a:lnTo>
                      <a:pt x="726" y="46"/>
                    </a:lnTo>
                    <a:lnTo>
                      <a:pt x="723" y="53"/>
                    </a:lnTo>
                    <a:lnTo>
                      <a:pt x="720" y="61"/>
                    </a:lnTo>
                    <a:lnTo>
                      <a:pt x="719" y="70"/>
                    </a:lnTo>
                    <a:lnTo>
                      <a:pt x="710" y="71"/>
                    </a:lnTo>
                    <a:lnTo>
                      <a:pt x="705" y="73"/>
                    </a:lnTo>
                    <a:lnTo>
                      <a:pt x="703" y="76"/>
                    </a:lnTo>
                    <a:lnTo>
                      <a:pt x="702" y="79"/>
                    </a:lnTo>
                    <a:lnTo>
                      <a:pt x="702" y="82"/>
                    </a:lnTo>
                    <a:lnTo>
                      <a:pt x="700" y="85"/>
                    </a:lnTo>
                    <a:lnTo>
                      <a:pt x="699" y="86"/>
                    </a:lnTo>
                    <a:lnTo>
                      <a:pt x="697" y="87"/>
                    </a:lnTo>
                    <a:lnTo>
                      <a:pt x="694" y="87"/>
                    </a:lnTo>
                    <a:lnTo>
                      <a:pt x="690" y="87"/>
                    </a:lnTo>
                    <a:lnTo>
                      <a:pt x="690" y="91"/>
                    </a:lnTo>
                    <a:lnTo>
                      <a:pt x="690" y="99"/>
                    </a:lnTo>
                    <a:lnTo>
                      <a:pt x="673" y="99"/>
                    </a:lnTo>
                    <a:lnTo>
                      <a:pt x="661" y="99"/>
                    </a:lnTo>
                    <a:lnTo>
                      <a:pt x="661" y="111"/>
                    </a:lnTo>
                    <a:lnTo>
                      <a:pt x="661" y="128"/>
                    </a:lnTo>
                    <a:lnTo>
                      <a:pt x="670" y="129"/>
                    </a:lnTo>
                    <a:lnTo>
                      <a:pt x="680" y="129"/>
                    </a:lnTo>
                    <a:lnTo>
                      <a:pt x="684" y="128"/>
                    </a:lnTo>
                    <a:lnTo>
                      <a:pt x="687" y="126"/>
                    </a:lnTo>
                    <a:lnTo>
                      <a:pt x="689" y="122"/>
                    </a:lnTo>
                    <a:lnTo>
                      <a:pt x="690" y="116"/>
                    </a:lnTo>
                    <a:lnTo>
                      <a:pt x="702" y="116"/>
                    </a:lnTo>
                    <a:lnTo>
                      <a:pt x="719" y="116"/>
                    </a:lnTo>
                    <a:lnTo>
                      <a:pt x="719" y="100"/>
                    </a:lnTo>
                    <a:lnTo>
                      <a:pt x="719" y="87"/>
                    </a:lnTo>
                    <a:lnTo>
                      <a:pt x="728" y="87"/>
                    </a:lnTo>
                    <a:lnTo>
                      <a:pt x="737" y="87"/>
                    </a:lnTo>
                    <a:lnTo>
                      <a:pt x="747" y="87"/>
                    </a:lnTo>
                    <a:lnTo>
                      <a:pt x="761" y="87"/>
                    </a:lnTo>
                    <a:lnTo>
                      <a:pt x="761" y="79"/>
                    </a:lnTo>
                    <a:lnTo>
                      <a:pt x="761" y="70"/>
                    </a:lnTo>
                    <a:lnTo>
                      <a:pt x="766" y="66"/>
                    </a:lnTo>
                    <a:lnTo>
                      <a:pt x="773" y="62"/>
                    </a:lnTo>
                    <a:lnTo>
                      <a:pt x="781" y="59"/>
                    </a:lnTo>
                    <a:lnTo>
                      <a:pt x="790" y="58"/>
                    </a:lnTo>
                    <a:lnTo>
                      <a:pt x="790" y="50"/>
                    </a:lnTo>
                    <a:lnTo>
                      <a:pt x="790" y="41"/>
                    </a:lnTo>
                    <a:lnTo>
                      <a:pt x="799" y="41"/>
                    </a:lnTo>
                    <a:lnTo>
                      <a:pt x="811" y="41"/>
                    </a:lnTo>
                    <a:lnTo>
                      <a:pt x="823" y="41"/>
                    </a:lnTo>
                    <a:lnTo>
                      <a:pt x="836" y="41"/>
                    </a:lnTo>
                    <a:lnTo>
                      <a:pt x="837" y="37"/>
                    </a:lnTo>
                    <a:lnTo>
                      <a:pt x="840" y="33"/>
                    </a:lnTo>
                    <a:lnTo>
                      <a:pt x="843" y="30"/>
                    </a:lnTo>
                    <a:lnTo>
                      <a:pt x="848" y="29"/>
                    </a:lnTo>
                    <a:lnTo>
                      <a:pt x="848" y="21"/>
                    </a:lnTo>
                    <a:lnTo>
                      <a:pt x="848" y="12"/>
                    </a:lnTo>
                    <a:lnTo>
                      <a:pt x="852" y="8"/>
                    </a:lnTo>
                    <a:lnTo>
                      <a:pt x="856" y="4"/>
                    </a:lnTo>
                    <a:lnTo>
                      <a:pt x="861" y="1"/>
                    </a:lnTo>
                    <a:lnTo>
                      <a:pt x="865" y="0"/>
                    </a:lnTo>
                    <a:lnTo>
                      <a:pt x="877" y="0"/>
                    </a:lnTo>
                    <a:lnTo>
                      <a:pt x="886" y="0"/>
                    </a:lnTo>
                    <a:lnTo>
                      <a:pt x="889" y="1"/>
                    </a:lnTo>
                    <a:lnTo>
                      <a:pt x="892" y="3"/>
                    </a:lnTo>
                    <a:lnTo>
                      <a:pt x="894" y="6"/>
                    </a:lnTo>
                    <a:lnTo>
                      <a:pt x="894" y="12"/>
                    </a:lnTo>
                    <a:lnTo>
                      <a:pt x="877" y="12"/>
                    </a:lnTo>
                    <a:lnTo>
                      <a:pt x="865" y="12"/>
                    </a:lnTo>
                    <a:lnTo>
                      <a:pt x="865" y="21"/>
                    </a:lnTo>
                    <a:lnTo>
                      <a:pt x="865" y="29"/>
                    </a:lnTo>
                    <a:lnTo>
                      <a:pt x="856" y="30"/>
                    </a:lnTo>
                    <a:lnTo>
                      <a:pt x="848" y="33"/>
                    </a:lnTo>
                    <a:lnTo>
                      <a:pt x="841" y="37"/>
                    </a:lnTo>
                    <a:lnTo>
                      <a:pt x="836" y="41"/>
                    </a:lnTo>
                    <a:lnTo>
                      <a:pt x="836" y="50"/>
                    </a:lnTo>
                    <a:lnTo>
                      <a:pt x="836" y="58"/>
                    </a:lnTo>
                    <a:lnTo>
                      <a:pt x="827" y="59"/>
                    </a:lnTo>
                    <a:lnTo>
                      <a:pt x="819" y="62"/>
                    </a:lnTo>
                    <a:lnTo>
                      <a:pt x="812" y="66"/>
                    </a:lnTo>
                    <a:lnTo>
                      <a:pt x="807" y="70"/>
                    </a:lnTo>
                    <a:lnTo>
                      <a:pt x="807" y="82"/>
                    </a:lnTo>
                    <a:lnTo>
                      <a:pt x="807" y="99"/>
                    </a:lnTo>
                    <a:lnTo>
                      <a:pt x="798" y="95"/>
                    </a:lnTo>
                    <a:lnTo>
                      <a:pt x="790" y="91"/>
                    </a:lnTo>
                    <a:lnTo>
                      <a:pt x="783" y="89"/>
                    </a:lnTo>
                    <a:lnTo>
                      <a:pt x="778" y="87"/>
                    </a:lnTo>
                    <a:lnTo>
                      <a:pt x="778" y="91"/>
                    </a:lnTo>
                    <a:lnTo>
                      <a:pt x="778" y="99"/>
                    </a:lnTo>
                    <a:lnTo>
                      <a:pt x="769" y="99"/>
                    </a:lnTo>
                    <a:lnTo>
                      <a:pt x="761" y="99"/>
                    </a:lnTo>
                    <a:lnTo>
                      <a:pt x="761" y="111"/>
                    </a:lnTo>
                    <a:lnTo>
                      <a:pt x="761" y="128"/>
                    </a:lnTo>
                    <a:lnTo>
                      <a:pt x="743" y="128"/>
                    </a:lnTo>
                    <a:lnTo>
                      <a:pt x="731" y="128"/>
                    </a:lnTo>
                    <a:lnTo>
                      <a:pt x="726" y="134"/>
                    </a:lnTo>
                    <a:lnTo>
                      <a:pt x="723" y="140"/>
                    </a:lnTo>
                    <a:lnTo>
                      <a:pt x="720" y="149"/>
                    </a:lnTo>
                    <a:lnTo>
                      <a:pt x="719" y="157"/>
                    </a:lnTo>
                    <a:lnTo>
                      <a:pt x="702" y="157"/>
                    </a:lnTo>
                    <a:lnTo>
                      <a:pt x="690" y="157"/>
                    </a:lnTo>
                    <a:lnTo>
                      <a:pt x="690" y="166"/>
                    </a:lnTo>
                    <a:lnTo>
                      <a:pt x="690" y="174"/>
                    </a:lnTo>
                    <a:lnTo>
                      <a:pt x="681" y="176"/>
                    </a:lnTo>
                    <a:lnTo>
                      <a:pt x="673" y="179"/>
                    </a:lnTo>
                    <a:lnTo>
                      <a:pt x="666" y="183"/>
                    </a:lnTo>
                    <a:lnTo>
                      <a:pt x="661" y="187"/>
                    </a:lnTo>
                    <a:lnTo>
                      <a:pt x="661" y="196"/>
                    </a:lnTo>
                    <a:lnTo>
                      <a:pt x="661" y="205"/>
                    </a:lnTo>
                    <a:lnTo>
                      <a:pt x="656" y="206"/>
                    </a:lnTo>
                    <a:lnTo>
                      <a:pt x="652" y="208"/>
                    </a:lnTo>
                    <a:lnTo>
                      <a:pt x="648" y="212"/>
                    </a:lnTo>
                    <a:lnTo>
                      <a:pt x="643" y="216"/>
                    </a:lnTo>
                    <a:lnTo>
                      <a:pt x="627" y="216"/>
                    </a:lnTo>
                    <a:lnTo>
                      <a:pt x="615" y="216"/>
                    </a:lnTo>
                    <a:lnTo>
                      <a:pt x="615" y="225"/>
                    </a:lnTo>
                    <a:lnTo>
                      <a:pt x="615" y="234"/>
                    </a:lnTo>
                    <a:lnTo>
                      <a:pt x="597" y="234"/>
                    </a:lnTo>
                    <a:lnTo>
                      <a:pt x="584" y="234"/>
                    </a:lnTo>
                    <a:lnTo>
                      <a:pt x="584" y="246"/>
                    </a:lnTo>
                    <a:lnTo>
                      <a:pt x="584" y="263"/>
                    </a:lnTo>
                    <a:lnTo>
                      <a:pt x="572" y="262"/>
                    </a:lnTo>
                    <a:lnTo>
                      <a:pt x="563" y="262"/>
                    </a:lnTo>
                    <a:lnTo>
                      <a:pt x="560" y="263"/>
                    </a:lnTo>
                    <a:lnTo>
                      <a:pt x="557" y="265"/>
                    </a:lnTo>
                    <a:lnTo>
                      <a:pt x="556" y="269"/>
                    </a:lnTo>
                    <a:lnTo>
                      <a:pt x="555" y="274"/>
                    </a:lnTo>
                    <a:lnTo>
                      <a:pt x="539" y="274"/>
                    </a:lnTo>
                    <a:lnTo>
                      <a:pt x="526" y="274"/>
                    </a:lnTo>
                    <a:lnTo>
                      <a:pt x="526" y="283"/>
                    </a:lnTo>
                    <a:lnTo>
                      <a:pt x="526" y="292"/>
                    </a:lnTo>
                    <a:lnTo>
                      <a:pt x="514" y="291"/>
                    </a:lnTo>
                    <a:lnTo>
                      <a:pt x="505" y="291"/>
                    </a:lnTo>
                    <a:lnTo>
                      <a:pt x="502" y="292"/>
                    </a:lnTo>
                    <a:lnTo>
                      <a:pt x="499" y="294"/>
                    </a:lnTo>
                    <a:lnTo>
                      <a:pt x="498" y="298"/>
                    </a:lnTo>
                    <a:lnTo>
                      <a:pt x="497" y="303"/>
                    </a:lnTo>
                    <a:lnTo>
                      <a:pt x="481" y="303"/>
                    </a:lnTo>
                    <a:lnTo>
                      <a:pt x="468" y="303"/>
                    </a:lnTo>
                    <a:lnTo>
                      <a:pt x="468" y="312"/>
                    </a:lnTo>
                    <a:lnTo>
                      <a:pt x="468" y="321"/>
                    </a:lnTo>
                    <a:lnTo>
                      <a:pt x="451" y="321"/>
                    </a:lnTo>
                    <a:lnTo>
                      <a:pt x="438" y="321"/>
                    </a:lnTo>
                    <a:lnTo>
                      <a:pt x="434" y="322"/>
                    </a:lnTo>
                    <a:lnTo>
                      <a:pt x="430" y="324"/>
                    </a:lnTo>
                    <a:lnTo>
                      <a:pt x="428" y="328"/>
                    </a:lnTo>
                    <a:lnTo>
                      <a:pt x="427" y="332"/>
                    </a:lnTo>
                    <a:lnTo>
                      <a:pt x="427" y="341"/>
                    </a:lnTo>
                    <a:lnTo>
                      <a:pt x="427" y="350"/>
                    </a:lnTo>
                    <a:lnTo>
                      <a:pt x="415" y="349"/>
                    </a:lnTo>
                    <a:lnTo>
                      <a:pt x="406" y="349"/>
                    </a:lnTo>
                    <a:lnTo>
                      <a:pt x="402" y="350"/>
                    </a:lnTo>
                    <a:lnTo>
                      <a:pt x="400" y="352"/>
                    </a:lnTo>
                    <a:lnTo>
                      <a:pt x="398" y="356"/>
                    </a:lnTo>
                    <a:lnTo>
                      <a:pt x="398" y="361"/>
                    </a:lnTo>
                    <a:lnTo>
                      <a:pt x="389" y="361"/>
                    </a:lnTo>
                    <a:lnTo>
                      <a:pt x="380" y="361"/>
                    </a:lnTo>
                    <a:lnTo>
                      <a:pt x="376" y="367"/>
                    </a:lnTo>
                    <a:lnTo>
                      <a:pt x="372" y="374"/>
                    </a:lnTo>
                    <a:lnTo>
                      <a:pt x="370" y="382"/>
                    </a:lnTo>
                    <a:lnTo>
                      <a:pt x="369" y="390"/>
                    </a:lnTo>
                    <a:lnTo>
                      <a:pt x="352" y="390"/>
                    </a:lnTo>
                    <a:lnTo>
                      <a:pt x="340" y="390"/>
                    </a:lnTo>
                    <a:lnTo>
                      <a:pt x="340" y="399"/>
                    </a:lnTo>
                    <a:lnTo>
                      <a:pt x="340" y="408"/>
                    </a:lnTo>
                    <a:lnTo>
                      <a:pt x="335" y="409"/>
                    </a:lnTo>
                    <a:lnTo>
                      <a:pt x="331" y="411"/>
                    </a:lnTo>
                    <a:lnTo>
                      <a:pt x="327" y="415"/>
                    </a:lnTo>
                    <a:lnTo>
                      <a:pt x="322" y="419"/>
                    </a:lnTo>
                    <a:lnTo>
                      <a:pt x="310" y="419"/>
                    </a:lnTo>
                    <a:lnTo>
                      <a:pt x="299" y="419"/>
                    </a:lnTo>
                    <a:lnTo>
                      <a:pt x="289" y="419"/>
                    </a:lnTo>
                    <a:lnTo>
                      <a:pt x="281" y="419"/>
                    </a:lnTo>
                    <a:lnTo>
                      <a:pt x="281" y="428"/>
                    </a:lnTo>
                    <a:lnTo>
                      <a:pt x="281" y="437"/>
                    </a:lnTo>
                    <a:lnTo>
                      <a:pt x="272" y="438"/>
                    </a:lnTo>
                    <a:lnTo>
                      <a:pt x="264" y="440"/>
                    </a:lnTo>
                    <a:lnTo>
                      <a:pt x="257" y="444"/>
                    </a:lnTo>
                    <a:lnTo>
                      <a:pt x="252" y="448"/>
                    </a:lnTo>
                    <a:lnTo>
                      <a:pt x="252" y="457"/>
                    </a:lnTo>
                    <a:lnTo>
                      <a:pt x="252" y="466"/>
                    </a:lnTo>
                    <a:lnTo>
                      <a:pt x="240" y="465"/>
                    </a:lnTo>
                    <a:lnTo>
                      <a:pt x="230" y="465"/>
                    </a:lnTo>
                    <a:lnTo>
                      <a:pt x="227" y="466"/>
                    </a:lnTo>
                    <a:lnTo>
                      <a:pt x="225" y="468"/>
                    </a:lnTo>
                    <a:lnTo>
                      <a:pt x="223" y="472"/>
                    </a:lnTo>
                    <a:lnTo>
                      <a:pt x="223" y="477"/>
                    </a:lnTo>
                    <a:lnTo>
                      <a:pt x="206" y="477"/>
                    </a:lnTo>
                    <a:lnTo>
                      <a:pt x="194" y="477"/>
                    </a:lnTo>
                    <a:lnTo>
                      <a:pt x="194" y="486"/>
                    </a:lnTo>
                    <a:lnTo>
                      <a:pt x="194" y="495"/>
                    </a:lnTo>
                    <a:lnTo>
                      <a:pt x="189" y="496"/>
                    </a:lnTo>
                    <a:lnTo>
                      <a:pt x="185" y="498"/>
                    </a:lnTo>
                    <a:lnTo>
                      <a:pt x="180" y="502"/>
                    </a:lnTo>
                    <a:lnTo>
                      <a:pt x="176" y="506"/>
                    </a:lnTo>
                    <a:lnTo>
                      <a:pt x="164" y="506"/>
                    </a:lnTo>
                    <a:lnTo>
                      <a:pt x="154" y="506"/>
                    </a:lnTo>
                    <a:lnTo>
                      <a:pt x="143" y="506"/>
                    </a:lnTo>
                    <a:lnTo>
                      <a:pt x="134" y="506"/>
                    </a:lnTo>
                    <a:lnTo>
                      <a:pt x="134" y="515"/>
                    </a:lnTo>
                    <a:lnTo>
                      <a:pt x="134" y="524"/>
                    </a:lnTo>
                    <a:lnTo>
                      <a:pt x="118" y="524"/>
                    </a:lnTo>
                    <a:lnTo>
                      <a:pt x="105" y="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94" name="Freeform 1534"/>
              <p:cNvSpPr>
                <a:spLocks/>
              </p:cNvSpPr>
              <p:nvPr/>
            </p:nvSpPr>
            <p:spPr bwMode="auto">
              <a:xfrm>
                <a:off x="1238" y="36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95" name="Freeform 1535"/>
              <p:cNvSpPr>
                <a:spLocks/>
              </p:cNvSpPr>
              <p:nvPr/>
            </p:nvSpPr>
            <p:spPr bwMode="auto">
              <a:xfrm>
                <a:off x="1337" y="36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96" name="Freeform 1536"/>
              <p:cNvSpPr>
                <a:spLocks/>
              </p:cNvSpPr>
              <p:nvPr/>
            </p:nvSpPr>
            <p:spPr bwMode="auto">
              <a:xfrm>
                <a:off x="1247" y="36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97" name="Freeform 1537"/>
              <p:cNvSpPr>
                <a:spLocks/>
              </p:cNvSpPr>
              <p:nvPr/>
            </p:nvSpPr>
            <p:spPr bwMode="auto">
              <a:xfrm>
                <a:off x="1252" y="36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98" name="Freeform 1538"/>
              <p:cNvSpPr>
                <a:spLocks/>
              </p:cNvSpPr>
              <p:nvPr/>
            </p:nvSpPr>
            <p:spPr bwMode="auto">
              <a:xfrm>
                <a:off x="1254" y="36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99" name="Freeform 1539"/>
              <p:cNvSpPr>
                <a:spLocks/>
              </p:cNvSpPr>
              <p:nvPr/>
            </p:nvSpPr>
            <p:spPr bwMode="auto">
              <a:xfrm>
                <a:off x="1276" y="36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00" name="Freeform 1540"/>
              <p:cNvSpPr>
                <a:spLocks/>
              </p:cNvSpPr>
              <p:nvPr/>
            </p:nvSpPr>
            <p:spPr bwMode="auto">
              <a:xfrm>
                <a:off x="1336" y="363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4" y="21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12" y="0"/>
                  </a:cxn>
                  <a:cxn ang="0">
                    <a:pos x="13" y="8"/>
                  </a:cxn>
                  <a:cxn ang="0">
                    <a:pos x="14" y="12"/>
                  </a:cxn>
                  <a:cxn ang="0">
                    <a:pos x="17" y="15"/>
                  </a:cxn>
                  <a:cxn ang="0">
                    <a:pos x="20" y="17"/>
                  </a:cxn>
                  <a:cxn ang="0">
                    <a:pos x="24" y="19"/>
                  </a:cxn>
                  <a:cxn ang="0">
                    <a:pos x="26" y="21"/>
                  </a:cxn>
                  <a:cxn ang="0">
                    <a:pos x="28" y="24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4" y="21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12" y="0"/>
                    </a:lnTo>
                    <a:lnTo>
                      <a:pt x="13" y="8"/>
                    </a:lnTo>
                    <a:lnTo>
                      <a:pt x="14" y="12"/>
                    </a:lnTo>
                    <a:lnTo>
                      <a:pt x="17" y="15"/>
                    </a:lnTo>
                    <a:lnTo>
                      <a:pt x="20" y="17"/>
                    </a:lnTo>
                    <a:lnTo>
                      <a:pt x="24" y="19"/>
                    </a:lnTo>
                    <a:lnTo>
                      <a:pt x="26" y="21"/>
                    </a:lnTo>
                    <a:lnTo>
                      <a:pt x="28" y="24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01" name="Freeform 1541"/>
              <p:cNvSpPr>
                <a:spLocks/>
              </p:cNvSpPr>
              <p:nvPr/>
            </p:nvSpPr>
            <p:spPr bwMode="auto">
              <a:xfrm>
                <a:off x="1237" y="36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3" y="3"/>
                  </a:cxn>
                  <a:cxn ang="0">
                    <a:pos x="11" y="11"/>
                  </a:cxn>
                  <a:cxn ang="0">
                    <a:pos x="20" y="11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11" y="11"/>
                    </a:lnTo>
                    <a:lnTo>
                      <a:pt x="20" y="11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02" name="Freeform 1542"/>
              <p:cNvSpPr>
                <a:spLocks/>
              </p:cNvSpPr>
              <p:nvPr/>
            </p:nvSpPr>
            <p:spPr bwMode="auto">
              <a:xfrm>
                <a:off x="1266" y="359"/>
                <a:ext cx="12" cy="4"/>
              </a:xfrm>
              <a:custGeom>
                <a:avLst/>
                <a:gdLst/>
                <a:ahLst/>
                <a:cxnLst>
                  <a:cxn ang="0">
                    <a:pos x="421" y="166"/>
                  </a:cxn>
                  <a:cxn ang="0">
                    <a:pos x="404" y="163"/>
                  </a:cxn>
                  <a:cxn ang="0">
                    <a:pos x="387" y="154"/>
                  </a:cxn>
                  <a:cxn ang="0">
                    <a:pos x="381" y="139"/>
                  </a:cxn>
                  <a:cxn ang="0">
                    <a:pos x="341" y="134"/>
                  </a:cxn>
                  <a:cxn ang="0">
                    <a:pos x="269" y="134"/>
                  </a:cxn>
                  <a:cxn ang="0">
                    <a:pos x="234" y="125"/>
                  </a:cxn>
                  <a:cxn ang="0">
                    <a:pos x="217" y="116"/>
                  </a:cxn>
                  <a:cxn ang="0">
                    <a:pos x="205" y="125"/>
                  </a:cxn>
                  <a:cxn ang="0">
                    <a:pos x="195" y="134"/>
                  </a:cxn>
                  <a:cxn ang="0">
                    <a:pos x="186" y="125"/>
                  </a:cxn>
                  <a:cxn ang="0">
                    <a:pos x="156" y="116"/>
                  </a:cxn>
                  <a:cxn ang="0">
                    <a:pos x="97" y="116"/>
                  </a:cxn>
                  <a:cxn ang="0">
                    <a:pos x="70" y="108"/>
                  </a:cxn>
                  <a:cxn ang="0">
                    <a:pos x="58" y="105"/>
                  </a:cxn>
                  <a:cxn ang="0">
                    <a:pos x="37" y="105"/>
                  </a:cxn>
                  <a:cxn ang="0">
                    <a:pos x="29" y="88"/>
                  </a:cxn>
                  <a:cxn ang="0">
                    <a:pos x="12" y="76"/>
                  </a:cxn>
                  <a:cxn ang="0">
                    <a:pos x="1" y="71"/>
                  </a:cxn>
                  <a:cxn ang="0">
                    <a:pos x="7" y="63"/>
                  </a:cxn>
                  <a:cxn ang="0">
                    <a:pos x="11" y="46"/>
                  </a:cxn>
                  <a:cxn ang="0">
                    <a:pos x="11" y="27"/>
                  </a:cxn>
                  <a:cxn ang="0">
                    <a:pos x="20" y="18"/>
                  </a:cxn>
                  <a:cxn ang="0">
                    <a:pos x="30" y="13"/>
                  </a:cxn>
                  <a:cxn ang="0">
                    <a:pos x="36" y="5"/>
                  </a:cxn>
                  <a:cxn ang="0">
                    <a:pos x="40" y="9"/>
                  </a:cxn>
                  <a:cxn ang="0">
                    <a:pos x="49" y="18"/>
                  </a:cxn>
                  <a:cxn ang="0">
                    <a:pos x="59" y="9"/>
                  </a:cxn>
                  <a:cxn ang="0">
                    <a:pos x="76" y="0"/>
                  </a:cxn>
                  <a:cxn ang="0">
                    <a:pos x="111" y="0"/>
                  </a:cxn>
                  <a:cxn ang="0">
                    <a:pos x="128" y="9"/>
                  </a:cxn>
                  <a:cxn ang="0">
                    <a:pos x="133" y="19"/>
                  </a:cxn>
                  <a:cxn ang="0">
                    <a:pos x="141" y="25"/>
                  </a:cxn>
                  <a:cxn ang="0">
                    <a:pos x="169" y="29"/>
                  </a:cxn>
                  <a:cxn ang="0">
                    <a:pos x="219" y="29"/>
                  </a:cxn>
                  <a:cxn ang="0">
                    <a:pos x="241" y="35"/>
                  </a:cxn>
                  <a:cxn ang="0">
                    <a:pos x="235" y="50"/>
                  </a:cxn>
                  <a:cxn ang="0">
                    <a:pos x="238" y="58"/>
                  </a:cxn>
                  <a:cxn ang="0">
                    <a:pos x="246" y="67"/>
                  </a:cxn>
                  <a:cxn ang="0">
                    <a:pos x="267" y="76"/>
                  </a:cxn>
                  <a:cxn ang="0">
                    <a:pos x="311" y="76"/>
                  </a:cxn>
                  <a:cxn ang="0">
                    <a:pos x="333" y="88"/>
                  </a:cxn>
                  <a:cxn ang="0">
                    <a:pos x="337" y="106"/>
                  </a:cxn>
                  <a:cxn ang="0">
                    <a:pos x="346" y="112"/>
                  </a:cxn>
                  <a:cxn ang="0">
                    <a:pos x="364" y="116"/>
                  </a:cxn>
                  <a:cxn ang="0">
                    <a:pos x="393" y="116"/>
                  </a:cxn>
                  <a:cxn ang="0">
                    <a:pos x="410" y="122"/>
                  </a:cxn>
                  <a:cxn ang="0">
                    <a:pos x="416" y="137"/>
                  </a:cxn>
                  <a:cxn ang="0">
                    <a:pos x="433" y="145"/>
                  </a:cxn>
                  <a:cxn ang="0">
                    <a:pos x="445" y="151"/>
                  </a:cxn>
                  <a:cxn ang="0">
                    <a:pos x="439" y="166"/>
                  </a:cxn>
                  <a:cxn ang="0">
                    <a:pos x="429" y="174"/>
                  </a:cxn>
                </a:cxnLst>
                <a:rect l="0" t="0" r="r" b="b"/>
                <a:pathLst>
                  <a:path w="450" h="174">
                    <a:moveTo>
                      <a:pt x="421" y="174"/>
                    </a:moveTo>
                    <a:lnTo>
                      <a:pt x="421" y="166"/>
                    </a:lnTo>
                    <a:lnTo>
                      <a:pt x="421" y="163"/>
                    </a:lnTo>
                    <a:lnTo>
                      <a:pt x="404" y="163"/>
                    </a:lnTo>
                    <a:lnTo>
                      <a:pt x="392" y="163"/>
                    </a:lnTo>
                    <a:lnTo>
                      <a:pt x="387" y="154"/>
                    </a:lnTo>
                    <a:lnTo>
                      <a:pt x="384" y="146"/>
                    </a:lnTo>
                    <a:lnTo>
                      <a:pt x="381" y="139"/>
                    </a:lnTo>
                    <a:lnTo>
                      <a:pt x="380" y="134"/>
                    </a:lnTo>
                    <a:lnTo>
                      <a:pt x="341" y="134"/>
                    </a:lnTo>
                    <a:lnTo>
                      <a:pt x="304" y="134"/>
                    </a:lnTo>
                    <a:lnTo>
                      <a:pt x="269" y="134"/>
                    </a:lnTo>
                    <a:lnTo>
                      <a:pt x="234" y="134"/>
                    </a:lnTo>
                    <a:lnTo>
                      <a:pt x="234" y="125"/>
                    </a:lnTo>
                    <a:lnTo>
                      <a:pt x="234" y="116"/>
                    </a:lnTo>
                    <a:lnTo>
                      <a:pt x="217" y="116"/>
                    </a:lnTo>
                    <a:lnTo>
                      <a:pt x="205" y="116"/>
                    </a:lnTo>
                    <a:lnTo>
                      <a:pt x="205" y="125"/>
                    </a:lnTo>
                    <a:lnTo>
                      <a:pt x="205" y="134"/>
                    </a:lnTo>
                    <a:lnTo>
                      <a:pt x="195" y="134"/>
                    </a:lnTo>
                    <a:lnTo>
                      <a:pt x="186" y="134"/>
                    </a:lnTo>
                    <a:lnTo>
                      <a:pt x="186" y="125"/>
                    </a:lnTo>
                    <a:lnTo>
                      <a:pt x="186" y="116"/>
                    </a:lnTo>
                    <a:lnTo>
                      <a:pt x="156" y="116"/>
                    </a:lnTo>
                    <a:lnTo>
                      <a:pt x="126" y="116"/>
                    </a:lnTo>
                    <a:lnTo>
                      <a:pt x="97" y="116"/>
                    </a:lnTo>
                    <a:lnTo>
                      <a:pt x="70" y="116"/>
                    </a:lnTo>
                    <a:lnTo>
                      <a:pt x="70" y="108"/>
                    </a:lnTo>
                    <a:lnTo>
                      <a:pt x="70" y="105"/>
                    </a:lnTo>
                    <a:lnTo>
                      <a:pt x="58" y="105"/>
                    </a:lnTo>
                    <a:lnTo>
                      <a:pt x="47" y="105"/>
                    </a:lnTo>
                    <a:lnTo>
                      <a:pt x="37" y="105"/>
                    </a:lnTo>
                    <a:lnTo>
                      <a:pt x="29" y="105"/>
                    </a:lnTo>
                    <a:lnTo>
                      <a:pt x="29" y="88"/>
                    </a:lnTo>
                    <a:lnTo>
                      <a:pt x="29" y="76"/>
                    </a:lnTo>
                    <a:lnTo>
                      <a:pt x="12" y="76"/>
                    </a:lnTo>
                    <a:lnTo>
                      <a:pt x="0" y="76"/>
                    </a:lnTo>
                    <a:lnTo>
                      <a:pt x="1" y="71"/>
                    </a:lnTo>
                    <a:lnTo>
                      <a:pt x="3" y="67"/>
                    </a:lnTo>
                    <a:lnTo>
                      <a:pt x="7" y="63"/>
                    </a:lnTo>
                    <a:lnTo>
                      <a:pt x="11" y="58"/>
                    </a:lnTo>
                    <a:lnTo>
                      <a:pt x="11" y="46"/>
                    </a:lnTo>
                    <a:lnTo>
                      <a:pt x="11" y="36"/>
                    </a:lnTo>
                    <a:lnTo>
                      <a:pt x="11" y="27"/>
                    </a:lnTo>
                    <a:lnTo>
                      <a:pt x="11" y="18"/>
                    </a:lnTo>
                    <a:lnTo>
                      <a:pt x="20" y="18"/>
                    </a:lnTo>
                    <a:lnTo>
                      <a:pt x="29" y="18"/>
                    </a:lnTo>
                    <a:lnTo>
                      <a:pt x="30" y="13"/>
                    </a:lnTo>
                    <a:lnTo>
                      <a:pt x="32" y="9"/>
                    </a:lnTo>
                    <a:lnTo>
                      <a:pt x="36" y="5"/>
                    </a:lnTo>
                    <a:lnTo>
                      <a:pt x="40" y="0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49" y="18"/>
                    </a:lnTo>
                    <a:lnTo>
                      <a:pt x="59" y="18"/>
                    </a:lnTo>
                    <a:lnTo>
                      <a:pt x="59" y="9"/>
                    </a:lnTo>
                    <a:lnTo>
                      <a:pt x="59" y="0"/>
                    </a:lnTo>
                    <a:lnTo>
                      <a:pt x="76" y="0"/>
                    </a:lnTo>
                    <a:lnTo>
                      <a:pt x="94" y="0"/>
                    </a:lnTo>
                    <a:lnTo>
                      <a:pt x="111" y="0"/>
                    </a:lnTo>
                    <a:lnTo>
                      <a:pt x="128" y="0"/>
                    </a:lnTo>
                    <a:lnTo>
                      <a:pt x="128" y="9"/>
                    </a:lnTo>
                    <a:lnTo>
                      <a:pt x="128" y="18"/>
                    </a:lnTo>
                    <a:lnTo>
                      <a:pt x="133" y="19"/>
                    </a:lnTo>
                    <a:lnTo>
                      <a:pt x="137" y="21"/>
                    </a:lnTo>
                    <a:lnTo>
                      <a:pt x="141" y="25"/>
                    </a:lnTo>
                    <a:lnTo>
                      <a:pt x="146" y="29"/>
                    </a:lnTo>
                    <a:lnTo>
                      <a:pt x="169" y="29"/>
                    </a:lnTo>
                    <a:lnTo>
                      <a:pt x="193" y="29"/>
                    </a:lnTo>
                    <a:lnTo>
                      <a:pt x="219" y="29"/>
                    </a:lnTo>
                    <a:lnTo>
                      <a:pt x="246" y="29"/>
                    </a:lnTo>
                    <a:lnTo>
                      <a:pt x="241" y="35"/>
                    </a:lnTo>
                    <a:lnTo>
                      <a:pt x="238" y="42"/>
                    </a:lnTo>
                    <a:lnTo>
                      <a:pt x="235" y="50"/>
                    </a:lnTo>
                    <a:lnTo>
                      <a:pt x="234" y="58"/>
                    </a:lnTo>
                    <a:lnTo>
                      <a:pt x="238" y="58"/>
                    </a:lnTo>
                    <a:lnTo>
                      <a:pt x="246" y="58"/>
                    </a:lnTo>
                    <a:lnTo>
                      <a:pt x="246" y="67"/>
                    </a:lnTo>
                    <a:lnTo>
                      <a:pt x="246" y="76"/>
                    </a:lnTo>
                    <a:lnTo>
                      <a:pt x="267" y="76"/>
                    </a:lnTo>
                    <a:lnTo>
                      <a:pt x="289" y="76"/>
                    </a:lnTo>
                    <a:lnTo>
                      <a:pt x="311" y="76"/>
                    </a:lnTo>
                    <a:lnTo>
                      <a:pt x="333" y="76"/>
                    </a:lnTo>
                    <a:lnTo>
                      <a:pt x="333" y="88"/>
                    </a:lnTo>
                    <a:lnTo>
                      <a:pt x="333" y="105"/>
                    </a:lnTo>
                    <a:lnTo>
                      <a:pt x="337" y="106"/>
                    </a:lnTo>
                    <a:lnTo>
                      <a:pt x="341" y="108"/>
                    </a:lnTo>
                    <a:lnTo>
                      <a:pt x="346" y="112"/>
                    </a:lnTo>
                    <a:lnTo>
                      <a:pt x="350" y="116"/>
                    </a:lnTo>
                    <a:lnTo>
                      <a:pt x="364" y="116"/>
                    </a:lnTo>
                    <a:lnTo>
                      <a:pt x="378" y="116"/>
                    </a:lnTo>
                    <a:lnTo>
                      <a:pt x="393" y="116"/>
                    </a:lnTo>
                    <a:lnTo>
                      <a:pt x="409" y="116"/>
                    </a:lnTo>
                    <a:lnTo>
                      <a:pt x="410" y="122"/>
                    </a:lnTo>
                    <a:lnTo>
                      <a:pt x="413" y="129"/>
                    </a:lnTo>
                    <a:lnTo>
                      <a:pt x="416" y="137"/>
                    </a:lnTo>
                    <a:lnTo>
                      <a:pt x="421" y="145"/>
                    </a:lnTo>
                    <a:lnTo>
                      <a:pt x="433" y="145"/>
                    </a:lnTo>
                    <a:lnTo>
                      <a:pt x="450" y="145"/>
                    </a:lnTo>
                    <a:lnTo>
                      <a:pt x="445" y="151"/>
                    </a:lnTo>
                    <a:lnTo>
                      <a:pt x="442" y="158"/>
                    </a:lnTo>
                    <a:lnTo>
                      <a:pt x="439" y="166"/>
                    </a:lnTo>
                    <a:lnTo>
                      <a:pt x="438" y="174"/>
                    </a:lnTo>
                    <a:lnTo>
                      <a:pt x="429" y="174"/>
                    </a:lnTo>
                    <a:lnTo>
                      <a:pt x="421" y="1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03" name="Freeform 1543"/>
              <p:cNvSpPr>
                <a:spLocks/>
              </p:cNvSpPr>
              <p:nvPr/>
            </p:nvSpPr>
            <p:spPr bwMode="auto">
              <a:xfrm>
                <a:off x="1173" y="36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04" name="Freeform 1544"/>
              <p:cNvSpPr>
                <a:spLocks/>
              </p:cNvSpPr>
              <p:nvPr/>
            </p:nvSpPr>
            <p:spPr bwMode="auto">
              <a:xfrm>
                <a:off x="1332" y="362"/>
                <a:ext cx="2" cy="1"/>
              </a:xfrm>
              <a:custGeom>
                <a:avLst/>
                <a:gdLst/>
                <a:ahLst/>
                <a:cxnLst>
                  <a:cxn ang="0">
                    <a:pos x="41" y="47"/>
                  </a:cxn>
                  <a:cxn ang="0">
                    <a:pos x="41" y="38"/>
                  </a:cxn>
                  <a:cxn ang="0">
                    <a:pos x="41" y="29"/>
                  </a:cxn>
                  <a:cxn ang="0">
                    <a:pos x="24" y="29"/>
                  </a:cxn>
                  <a:cxn ang="0">
                    <a:pos x="12" y="29"/>
                  </a:cxn>
                  <a:cxn ang="0">
                    <a:pos x="4" y="21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4" y="9"/>
                  </a:cxn>
                  <a:cxn ang="0">
                    <a:pos x="7" y="5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13" y="9"/>
                  </a:cxn>
                  <a:cxn ang="0">
                    <a:pos x="14" y="12"/>
                  </a:cxn>
                  <a:cxn ang="0">
                    <a:pos x="16" y="14"/>
                  </a:cxn>
                  <a:cxn ang="0">
                    <a:pos x="21" y="16"/>
                  </a:cxn>
                  <a:cxn ang="0">
                    <a:pos x="26" y="17"/>
                  </a:cxn>
                  <a:cxn ang="0">
                    <a:pos x="31" y="18"/>
                  </a:cxn>
                  <a:cxn ang="0">
                    <a:pos x="36" y="19"/>
                  </a:cxn>
                  <a:cxn ang="0">
                    <a:pos x="38" y="21"/>
                  </a:cxn>
                  <a:cxn ang="0">
                    <a:pos x="39" y="23"/>
                  </a:cxn>
                  <a:cxn ang="0">
                    <a:pos x="40" y="26"/>
                  </a:cxn>
                  <a:cxn ang="0">
                    <a:pos x="41" y="29"/>
                  </a:cxn>
                  <a:cxn ang="0">
                    <a:pos x="50" y="29"/>
                  </a:cxn>
                  <a:cxn ang="0">
                    <a:pos x="59" y="29"/>
                  </a:cxn>
                  <a:cxn ang="0">
                    <a:pos x="59" y="38"/>
                  </a:cxn>
                  <a:cxn ang="0">
                    <a:pos x="59" y="47"/>
                  </a:cxn>
                  <a:cxn ang="0">
                    <a:pos x="50" y="47"/>
                  </a:cxn>
                  <a:cxn ang="0">
                    <a:pos x="41" y="47"/>
                  </a:cxn>
                </a:cxnLst>
                <a:rect l="0" t="0" r="r" b="b"/>
                <a:pathLst>
                  <a:path w="59" h="47">
                    <a:moveTo>
                      <a:pt x="41" y="47"/>
                    </a:moveTo>
                    <a:lnTo>
                      <a:pt x="41" y="38"/>
                    </a:lnTo>
                    <a:lnTo>
                      <a:pt x="41" y="29"/>
                    </a:lnTo>
                    <a:lnTo>
                      <a:pt x="24" y="29"/>
                    </a:lnTo>
                    <a:lnTo>
                      <a:pt x="12" y="29"/>
                    </a:lnTo>
                    <a:lnTo>
                      <a:pt x="4" y="21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4" y="9"/>
                    </a:lnTo>
                    <a:lnTo>
                      <a:pt x="7" y="5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13" y="9"/>
                    </a:lnTo>
                    <a:lnTo>
                      <a:pt x="14" y="12"/>
                    </a:lnTo>
                    <a:lnTo>
                      <a:pt x="16" y="14"/>
                    </a:lnTo>
                    <a:lnTo>
                      <a:pt x="21" y="16"/>
                    </a:lnTo>
                    <a:lnTo>
                      <a:pt x="26" y="17"/>
                    </a:lnTo>
                    <a:lnTo>
                      <a:pt x="31" y="18"/>
                    </a:lnTo>
                    <a:lnTo>
                      <a:pt x="36" y="19"/>
                    </a:lnTo>
                    <a:lnTo>
                      <a:pt x="38" y="21"/>
                    </a:lnTo>
                    <a:lnTo>
                      <a:pt x="39" y="23"/>
                    </a:lnTo>
                    <a:lnTo>
                      <a:pt x="40" y="26"/>
                    </a:lnTo>
                    <a:lnTo>
                      <a:pt x="41" y="29"/>
                    </a:lnTo>
                    <a:lnTo>
                      <a:pt x="50" y="29"/>
                    </a:lnTo>
                    <a:lnTo>
                      <a:pt x="59" y="29"/>
                    </a:lnTo>
                    <a:lnTo>
                      <a:pt x="59" y="38"/>
                    </a:lnTo>
                    <a:lnTo>
                      <a:pt x="59" y="47"/>
                    </a:lnTo>
                    <a:lnTo>
                      <a:pt x="50" y="47"/>
                    </a:lnTo>
                    <a:lnTo>
                      <a:pt x="41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05" name="Freeform 1545"/>
              <p:cNvSpPr>
                <a:spLocks/>
              </p:cNvSpPr>
              <p:nvPr/>
            </p:nvSpPr>
            <p:spPr bwMode="auto">
              <a:xfrm>
                <a:off x="1231" y="360"/>
                <a:ext cx="6" cy="3"/>
              </a:xfrm>
              <a:custGeom>
                <a:avLst/>
                <a:gdLst/>
                <a:ahLst/>
                <a:cxnLst>
                  <a:cxn ang="0">
                    <a:pos x="167" y="108"/>
                  </a:cxn>
                  <a:cxn ang="0">
                    <a:pos x="163" y="100"/>
                  </a:cxn>
                  <a:cxn ang="0">
                    <a:pos x="161" y="93"/>
                  </a:cxn>
                  <a:cxn ang="0">
                    <a:pos x="154" y="89"/>
                  </a:cxn>
                  <a:cxn ang="0">
                    <a:pos x="144" y="88"/>
                  </a:cxn>
                  <a:cxn ang="0">
                    <a:pos x="137" y="85"/>
                  </a:cxn>
                  <a:cxn ang="0">
                    <a:pos x="135" y="80"/>
                  </a:cxn>
                  <a:cxn ang="0">
                    <a:pos x="126" y="76"/>
                  </a:cxn>
                  <a:cxn ang="0">
                    <a:pos x="113" y="67"/>
                  </a:cxn>
                  <a:cxn ang="0">
                    <a:pos x="106" y="52"/>
                  </a:cxn>
                  <a:cxn ang="0">
                    <a:pos x="91" y="47"/>
                  </a:cxn>
                  <a:cxn ang="0">
                    <a:pos x="69" y="43"/>
                  </a:cxn>
                  <a:cxn ang="0">
                    <a:pos x="62" y="37"/>
                  </a:cxn>
                  <a:cxn ang="0">
                    <a:pos x="59" y="32"/>
                  </a:cxn>
                  <a:cxn ang="0">
                    <a:pos x="50" y="21"/>
                  </a:cxn>
                  <a:cxn ang="0">
                    <a:pos x="34" y="13"/>
                  </a:cxn>
                  <a:cxn ang="0">
                    <a:pos x="10" y="7"/>
                  </a:cxn>
                  <a:cxn ang="0">
                    <a:pos x="13" y="3"/>
                  </a:cxn>
                  <a:cxn ang="0">
                    <a:pos x="42" y="0"/>
                  </a:cxn>
                  <a:cxn ang="0">
                    <a:pos x="59" y="9"/>
                  </a:cxn>
                  <a:cxn ang="0">
                    <a:pos x="63" y="19"/>
                  </a:cxn>
                  <a:cxn ang="0">
                    <a:pos x="72" y="25"/>
                  </a:cxn>
                  <a:cxn ang="0">
                    <a:pos x="89" y="29"/>
                  </a:cxn>
                  <a:cxn ang="0">
                    <a:pos x="106" y="35"/>
                  </a:cxn>
                  <a:cxn ang="0">
                    <a:pos x="113" y="50"/>
                  </a:cxn>
                  <a:cxn ang="0">
                    <a:pos x="130" y="58"/>
                  </a:cxn>
                  <a:cxn ang="0">
                    <a:pos x="146" y="67"/>
                  </a:cxn>
                  <a:cxn ang="0">
                    <a:pos x="151" y="77"/>
                  </a:cxn>
                  <a:cxn ang="0">
                    <a:pos x="159" y="83"/>
                  </a:cxn>
                  <a:cxn ang="0">
                    <a:pos x="176" y="87"/>
                  </a:cxn>
                  <a:cxn ang="0">
                    <a:pos x="194" y="93"/>
                  </a:cxn>
                  <a:cxn ang="0">
                    <a:pos x="200" y="108"/>
                  </a:cxn>
                  <a:cxn ang="0">
                    <a:pos x="188" y="116"/>
                  </a:cxn>
                </a:cxnLst>
                <a:rect l="0" t="0" r="r" b="b"/>
                <a:pathLst>
                  <a:path w="205" h="116">
                    <a:moveTo>
                      <a:pt x="175" y="116"/>
                    </a:moveTo>
                    <a:lnTo>
                      <a:pt x="167" y="108"/>
                    </a:lnTo>
                    <a:lnTo>
                      <a:pt x="164" y="105"/>
                    </a:lnTo>
                    <a:lnTo>
                      <a:pt x="163" y="100"/>
                    </a:lnTo>
                    <a:lnTo>
                      <a:pt x="162" y="96"/>
                    </a:lnTo>
                    <a:lnTo>
                      <a:pt x="161" y="93"/>
                    </a:lnTo>
                    <a:lnTo>
                      <a:pt x="159" y="91"/>
                    </a:lnTo>
                    <a:lnTo>
                      <a:pt x="154" y="89"/>
                    </a:lnTo>
                    <a:lnTo>
                      <a:pt x="149" y="88"/>
                    </a:lnTo>
                    <a:lnTo>
                      <a:pt x="144" y="88"/>
                    </a:lnTo>
                    <a:lnTo>
                      <a:pt x="139" y="86"/>
                    </a:lnTo>
                    <a:lnTo>
                      <a:pt x="137" y="85"/>
                    </a:lnTo>
                    <a:lnTo>
                      <a:pt x="136" y="82"/>
                    </a:lnTo>
                    <a:lnTo>
                      <a:pt x="135" y="80"/>
                    </a:lnTo>
                    <a:lnTo>
                      <a:pt x="135" y="76"/>
                    </a:lnTo>
                    <a:lnTo>
                      <a:pt x="126" y="76"/>
                    </a:lnTo>
                    <a:lnTo>
                      <a:pt x="117" y="76"/>
                    </a:lnTo>
                    <a:lnTo>
                      <a:pt x="113" y="67"/>
                    </a:lnTo>
                    <a:lnTo>
                      <a:pt x="109" y="59"/>
                    </a:lnTo>
                    <a:lnTo>
                      <a:pt x="106" y="52"/>
                    </a:lnTo>
                    <a:lnTo>
                      <a:pt x="106" y="47"/>
                    </a:lnTo>
                    <a:lnTo>
                      <a:pt x="91" y="47"/>
                    </a:lnTo>
                    <a:lnTo>
                      <a:pt x="76" y="45"/>
                    </a:lnTo>
                    <a:lnTo>
                      <a:pt x="69" y="43"/>
                    </a:lnTo>
                    <a:lnTo>
                      <a:pt x="64" y="39"/>
                    </a:lnTo>
                    <a:lnTo>
                      <a:pt x="62" y="37"/>
                    </a:lnTo>
                    <a:lnTo>
                      <a:pt x="60" y="35"/>
                    </a:lnTo>
                    <a:lnTo>
                      <a:pt x="59" y="32"/>
                    </a:lnTo>
                    <a:lnTo>
                      <a:pt x="59" y="29"/>
                    </a:lnTo>
                    <a:lnTo>
                      <a:pt x="50" y="21"/>
                    </a:lnTo>
                    <a:lnTo>
                      <a:pt x="46" y="18"/>
                    </a:lnTo>
                    <a:lnTo>
                      <a:pt x="34" y="13"/>
                    </a:lnTo>
                    <a:lnTo>
                      <a:pt x="21" y="10"/>
                    </a:lnTo>
                    <a:lnTo>
                      <a:pt x="10" y="7"/>
                    </a:lnTo>
                    <a:lnTo>
                      <a:pt x="0" y="6"/>
                    </a:lnTo>
                    <a:lnTo>
                      <a:pt x="13" y="3"/>
                    </a:lnTo>
                    <a:lnTo>
                      <a:pt x="27" y="1"/>
                    </a:lnTo>
                    <a:lnTo>
                      <a:pt x="42" y="0"/>
                    </a:lnTo>
                    <a:lnTo>
                      <a:pt x="59" y="0"/>
                    </a:lnTo>
                    <a:lnTo>
                      <a:pt x="59" y="9"/>
                    </a:lnTo>
                    <a:lnTo>
                      <a:pt x="59" y="18"/>
                    </a:lnTo>
                    <a:lnTo>
                      <a:pt x="63" y="19"/>
                    </a:lnTo>
                    <a:lnTo>
                      <a:pt x="68" y="21"/>
                    </a:lnTo>
                    <a:lnTo>
                      <a:pt x="72" y="25"/>
                    </a:lnTo>
                    <a:lnTo>
                      <a:pt x="77" y="29"/>
                    </a:lnTo>
                    <a:lnTo>
                      <a:pt x="89" y="29"/>
                    </a:lnTo>
                    <a:lnTo>
                      <a:pt x="106" y="29"/>
                    </a:lnTo>
                    <a:lnTo>
                      <a:pt x="106" y="35"/>
                    </a:lnTo>
                    <a:lnTo>
                      <a:pt x="109" y="42"/>
                    </a:lnTo>
                    <a:lnTo>
                      <a:pt x="113" y="50"/>
                    </a:lnTo>
                    <a:lnTo>
                      <a:pt x="117" y="58"/>
                    </a:lnTo>
                    <a:lnTo>
                      <a:pt x="130" y="58"/>
                    </a:lnTo>
                    <a:lnTo>
                      <a:pt x="146" y="58"/>
                    </a:lnTo>
                    <a:lnTo>
                      <a:pt x="146" y="67"/>
                    </a:lnTo>
                    <a:lnTo>
                      <a:pt x="146" y="76"/>
                    </a:lnTo>
                    <a:lnTo>
                      <a:pt x="151" y="77"/>
                    </a:lnTo>
                    <a:lnTo>
                      <a:pt x="155" y="79"/>
                    </a:lnTo>
                    <a:lnTo>
                      <a:pt x="159" y="83"/>
                    </a:lnTo>
                    <a:lnTo>
                      <a:pt x="164" y="87"/>
                    </a:lnTo>
                    <a:lnTo>
                      <a:pt x="176" y="87"/>
                    </a:lnTo>
                    <a:lnTo>
                      <a:pt x="193" y="87"/>
                    </a:lnTo>
                    <a:lnTo>
                      <a:pt x="194" y="93"/>
                    </a:lnTo>
                    <a:lnTo>
                      <a:pt x="196" y="100"/>
                    </a:lnTo>
                    <a:lnTo>
                      <a:pt x="200" y="108"/>
                    </a:lnTo>
                    <a:lnTo>
                      <a:pt x="205" y="116"/>
                    </a:lnTo>
                    <a:lnTo>
                      <a:pt x="188" y="116"/>
                    </a:lnTo>
                    <a:lnTo>
                      <a:pt x="175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06" name="Freeform 1546"/>
              <p:cNvSpPr>
                <a:spLocks/>
              </p:cNvSpPr>
              <p:nvPr/>
            </p:nvSpPr>
            <p:spPr bwMode="auto">
              <a:xfrm>
                <a:off x="1248" y="36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07" name="Freeform 1547"/>
              <p:cNvSpPr>
                <a:spLocks/>
              </p:cNvSpPr>
              <p:nvPr/>
            </p:nvSpPr>
            <p:spPr bwMode="auto">
              <a:xfrm>
                <a:off x="1172" y="362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2"/>
                  </a:cxn>
                  <a:cxn ang="0">
                    <a:pos x="15" y="17"/>
                  </a:cxn>
                  <a:cxn ang="0">
                    <a:pos x="12" y="14"/>
                  </a:cxn>
                  <a:cxn ang="0">
                    <a:pos x="9" y="12"/>
                  </a:cxn>
                  <a:cxn ang="0">
                    <a:pos x="5" y="11"/>
                  </a:cxn>
                  <a:cxn ang="0">
                    <a:pos x="3" y="8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9" y="3"/>
                  </a:cxn>
                  <a:cxn ang="0">
                    <a:pos x="13" y="7"/>
                  </a:cxn>
                  <a:cxn ang="0">
                    <a:pos x="17" y="11"/>
                  </a:cxn>
                  <a:cxn ang="0">
                    <a:pos x="30" y="11"/>
                  </a:cxn>
                  <a:cxn ang="0">
                    <a:pos x="46" y="11"/>
                  </a:cxn>
                  <a:cxn ang="0">
                    <a:pos x="46" y="20"/>
                  </a:cxn>
                  <a:cxn ang="0">
                    <a:pos x="46" y="29"/>
                  </a:cxn>
                  <a:cxn ang="0">
                    <a:pos x="30" y="29"/>
                  </a:cxn>
                  <a:cxn ang="0">
                    <a:pos x="17" y="29"/>
                  </a:cxn>
                </a:cxnLst>
                <a:rect l="0" t="0" r="r" b="b"/>
                <a:pathLst>
                  <a:path w="46" h="29">
                    <a:moveTo>
                      <a:pt x="17" y="29"/>
                    </a:moveTo>
                    <a:lnTo>
                      <a:pt x="17" y="22"/>
                    </a:lnTo>
                    <a:lnTo>
                      <a:pt x="15" y="17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5" y="11"/>
                    </a:lnTo>
                    <a:lnTo>
                      <a:pt x="3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9" y="3"/>
                    </a:lnTo>
                    <a:lnTo>
                      <a:pt x="13" y="7"/>
                    </a:lnTo>
                    <a:lnTo>
                      <a:pt x="17" y="11"/>
                    </a:lnTo>
                    <a:lnTo>
                      <a:pt x="30" y="11"/>
                    </a:lnTo>
                    <a:lnTo>
                      <a:pt x="46" y="11"/>
                    </a:lnTo>
                    <a:lnTo>
                      <a:pt x="46" y="20"/>
                    </a:lnTo>
                    <a:lnTo>
                      <a:pt x="46" y="29"/>
                    </a:lnTo>
                    <a:lnTo>
                      <a:pt x="30" y="29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08" name="Freeform 1548"/>
              <p:cNvSpPr>
                <a:spLocks/>
              </p:cNvSpPr>
              <p:nvPr/>
            </p:nvSpPr>
            <p:spPr bwMode="auto">
              <a:xfrm>
                <a:off x="1242" y="359"/>
                <a:ext cx="14" cy="3"/>
              </a:xfrm>
              <a:custGeom>
                <a:avLst/>
                <a:gdLst/>
                <a:ahLst/>
                <a:cxnLst>
                  <a:cxn ang="0">
                    <a:pos x="479" y="127"/>
                  </a:cxn>
                  <a:cxn ang="0">
                    <a:pos x="414" y="127"/>
                  </a:cxn>
                  <a:cxn ang="0">
                    <a:pos x="391" y="116"/>
                  </a:cxn>
                  <a:cxn ang="0">
                    <a:pos x="366" y="116"/>
                  </a:cxn>
                  <a:cxn ang="0">
                    <a:pos x="362" y="127"/>
                  </a:cxn>
                  <a:cxn ang="0">
                    <a:pos x="339" y="127"/>
                  </a:cxn>
                  <a:cxn ang="0">
                    <a:pos x="333" y="116"/>
                  </a:cxn>
                  <a:cxn ang="0">
                    <a:pos x="235" y="116"/>
                  </a:cxn>
                  <a:cxn ang="0">
                    <a:pos x="204" y="98"/>
                  </a:cxn>
                  <a:cxn ang="0">
                    <a:pos x="132" y="98"/>
                  </a:cxn>
                  <a:cxn ang="0">
                    <a:pos x="59" y="98"/>
                  </a:cxn>
                  <a:cxn ang="0">
                    <a:pos x="3" y="90"/>
                  </a:cxn>
                  <a:cxn ang="0">
                    <a:pos x="0" y="69"/>
                  </a:cxn>
                  <a:cxn ang="0">
                    <a:pos x="31" y="69"/>
                  </a:cxn>
                  <a:cxn ang="0">
                    <a:pos x="39" y="63"/>
                  </a:cxn>
                  <a:cxn ang="0">
                    <a:pos x="49" y="58"/>
                  </a:cxn>
                  <a:cxn ang="0">
                    <a:pos x="58" y="40"/>
                  </a:cxn>
                  <a:cxn ang="0">
                    <a:pos x="35" y="40"/>
                  </a:cxn>
                  <a:cxn ang="0">
                    <a:pos x="29" y="29"/>
                  </a:cxn>
                  <a:cxn ang="0">
                    <a:pos x="70" y="29"/>
                  </a:cxn>
                  <a:cxn ang="0">
                    <a:pos x="87" y="11"/>
                  </a:cxn>
                  <a:cxn ang="0">
                    <a:pos x="182" y="11"/>
                  </a:cxn>
                  <a:cxn ang="0">
                    <a:pos x="216" y="0"/>
                  </a:cxn>
                  <a:cxn ang="0">
                    <a:pos x="282" y="0"/>
                  </a:cxn>
                  <a:cxn ang="0">
                    <a:pos x="296" y="3"/>
                  </a:cxn>
                  <a:cxn ang="0">
                    <a:pos x="292" y="20"/>
                  </a:cxn>
                  <a:cxn ang="0">
                    <a:pos x="362" y="29"/>
                  </a:cxn>
                  <a:cxn ang="0">
                    <a:pos x="438" y="41"/>
                  </a:cxn>
                  <a:cxn ang="0">
                    <a:pos x="421" y="58"/>
                  </a:cxn>
                  <a:cxn ang="0">
                    <a:pos x="400" y="40"/>
                  </a:cxn>
                  <a:cxn ang="0">
                    <a:pos x="341" y="40"/>
                  </a:cxn>
                  <a:cxn ang="0">
                    <a:pos x="283" y="40"/>
                  </a:cxn>
                  <a:cxn ang="0">
                    <a:pos x="263" y="58"/>
                  </a:cxn>
                  <a:cxn ang="0">
                    <a:pos x="249" y="65"/>
                  </a:cxn>
                  <a:cxn ang="0">
                    <a:pos x="263" y="69"/>
                  </a:cxn>
                  <a:cxn ang="0">
                    <a:pos x="287" y="87"/>
                  </a:cxn>
                  <a:cxn ang="0">
                    <a:pos x="362" y="87"/>
                  </a:cxn>
                  <a:cxn ang="0">
                    <a:pos x="441" y="87"/>
                  </a:cxn>
                  <a:cxn ang="0">
                    <a:pos x="467" y="98"/>
                  </a:cxn>
                  <a:cxn ang="0">
                    <a:pos x="496" y="98"/>
                  </a:cxn>
                  <a:cxn ang="0">
                    <a:pos x="508" y="116"/>
                  </a:cxn>
                  <a:cxn ang="0">
                    <a:pos x="541" y="116"/>
                  </a:cxn>
                  <a:cxn ang="0">
                    <a:pos x="554" y="145"/>
                  </a:cxn>
                  <a:cxn ang="0">
                    <a:pos x="518" y="145"/>
                  </a:cxn>
                  <a:cxn ang="0">
                    <a:pos x="500" y="136"/>
                  </a:cxn>
                  <a:cxn ang="0">
                    <a:pos x="496" y="136"/>
                  </a:cxn>
                  <a:cxn ang="0">
                    <a:pos x="479" y="145"/>
                  </a:cxn>
                </a:cxnLst>
                <a:rect l="0" t="0" r="r" b="b"/>
                <a:pathLst>
                  <a:path w="554" h="145">
                    <a:moveTo>
                      <a:pt x="479" y="145"/>
                    </a:moveTo>
                    <a:lnTo>
                      <a:pt x="479" y="136"/>
                    </a:lnTo>
                    <a:lnTo>
                      <a:pt x="479" y="127"/>
                    </a:lnTo>
                    <a:lnTo>
                      <a:pt x="457" y="127"/>
                    </a:lnTo>
                    <a:lnTo>
                      <a:pt x="435" y="127"/>
                    </a:lnTo>
                    <a:lnTo>
                      <a:pt x="414" y="127"/>
                    </a:lnTo>
                    <a:lnTo>
                      <a:pt x="391" y="127"/>
                    </a:lnTo>
                    <a:lnTo>
                      <a:pt x="391" y="119"/>
                    </a:lnTo>
                    <a:lnTo>
                      <a:pt x="391" y="116"/>
                    </a:lnTo>
                    <a:lnTo>
                      <a:pt x="379" y="115"/>
                    </a:lnTo>
                    <a:lnTo>
                      <a:pt x="370" y="115"/>
                    </a:lnTo>
                    <a:lnTo>
                      <a:pt x="366" y="116"/>
                    </a:lnTo>
                    <a:lnTo>
                      <a:pt x="364" y="118"/>
                    </a:lnTo>
                    <a:lnTo>
                      <a:pt x="362" y="122"/>
                    </a:lnTo>
                    <a:lnTo>
                      <a:pt x="362" y="127"/>
                    </a:lnTo>
                    <a:lnTo>
                      <a:pt x="352" y="128"/>
                    </a:lnTo>
                    <a:lnTo>
                      <a:pt x="343" y="128"/>
                    </a:lnTo>
                    <a:lnTo>
                      <a:pt x="339" y="127"/>
                    </a:lnTo>
                    <a:lnTo>
                      <a:pt x="336" y="125"/>
                    </a:lnTo>
                    <a:lnTo>
                      <a:pt x="333" y="121"/>
                    </a:lnTo>
                    <a:lnTo>
                      <a:pt x="333" y="116"/>
                    </a:lnTo>
                    <a:lnTo>
                      <a:pt x="299" y="116"/>
                    </a:lnTo>
                    <a:lnTo>
                      <a:pt x="267" y="116"/>
                    </a:lnTo>
                    <a:lnTo>
                      <a:pt x="235" y="116"/>
                    </a:lnTo>
                    <a:lnTo>
                      <a:pt x="204" y="116"/>
                    </a:lnTo>
                    <a:lnTo>
                      <a:pt x="204" y="107"/>
                    </a:lnTo>
                    <a:lnTo>
                      <a:pt x="204" y="98"/>
                    </a:lnTo>
                    <a:lnTo>
                      <a:pt x="180" y="98"/>
                    </a:lnTo>
                    <a:lnTo>
                      <a:pt x="156" y="98"/>
                    </a:lnTo>
                    <a:lnTo>
                      <a:pt x="132" y="98"/>
                    </a:lnTo>
                    <a:lnTo>
                      <a:pt x="108" y="98"/>
                    </a:lnTo>
                    <a:lnTo>
                      <a:pt x="83" y="98"/>
                    </a:lnTo>
                    <a:lnTo>
                      <a:pt x="59" y="98"/>
                    </a:lnTo>
                    <a:lnTo>
                      <a:pt x="35" y="98"/>
                    </a:lnTo>
                    <a:lnTo>
                      <a:pt x="11" y="98"/>
                    </a:lnTo>
                    <a:lnTo>
                      <a:pt x="3" y="90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0" y="69"/>
                    </a:lnTo>
                    <a:lnTo>
                      <a:pt x="11" y="70"/>
                    </a:lnTo>
                    <a:lnTo>
                      <a:pt x="24" y="70"/>
                    </a:lnTo>
                    <a:lnTo>
                      <a:pt x="31" y="69"/>
                    </a:lnTo>
                    <a:lnTo>
                      <a:pt x="36" y="67"/>
                    </a:lnTo>
                    <a:lnTo>
                      <a:pt x="38" y="65"/>
                    </a:lnTo>
                    <a:lnTo>
                      <a:pt x="39" y="63"/>
                    </a:lnTo>
                    <a:lnTo>
                      <a:pt x="40" y="61"/>
                    </a:lnTo>
                    <a:lnTo>
                      <a:pt x="40" y="58"/>
                    </a:lnTo>
                    <a:lnTo>
                      <a:pt x="49" y="58"/>
                    </a:lnTo>
                    <a:lnTo>
                      <a:pt x="58" y="58"/>
                    </a:lnTo>
                    <a:lnTo>
                      <a:pt x="58" y="49"/>
                    </a:lnTo>
                    <a:lnTo>
                      <a:pt x="58" y="40"/>
                    </a:lnTo>
                    <a:lnTo>
                      <a:pt x="48" y="41"/>
                    </a:lnTo>
                    <a:lnTo>
                      <a:pt x="39" y="41"/>
                    </a:lnTo>
                    <a:lnTo>
                      <a:pt x="35" y="40"/>
                    </a:lnTo>
                    <a:lnTo>
                      <a:pt x="32" y="38"/>
                    </a:lnTo>
                    <a:lnTo>
                      <a:pt x="30" y="34"/>
                    </a:lnTo>
                    <a:lnTo>
                      <a:pt x="29" y="29"/>
                    </a:lnTo>
                    <a:lnTo>
                      <a:pt x="42" y="29"/>
                    </a:lnTo>
                    <a:lnTo>
                      <a:pt x="56" y="29"/>
                    </a:lnTo>
                    <a:lnTo>
                      <a:pt x="70" y="29"/>
                    </a:lnTo>
                    <a:lnTo>
                      <a:pt x="87" y="29"/>
                    </a:lnTo>
                    <a:lnTo>
                      <a:pt x="87" y="20"/>
                    </a:lnTo>
                    <a:lnTo>
                      <a:pt x="87" y="11"/>
                    </a:lnTo>
                    <a:lnTo>
                      <a:pt x="118" y="11"/>
                    </a:lnTo>
                    <a:lnTo>
                      <a:pt x="150" y="11"/>
                    </a:lnTo>
                    <a:lnTo>
                      <a:pt x="182" y="11"/>
                    </a:lnTo>
                    <a:lnTo>
                      <a:pt x="216" y="11"/>
                    </a:lnTo>
                    <a:lnTo>
                      <a:pt x="216" y="3"/>
                    </a:lnTo>
                    <a:lnTo>
                      <a:pt x="216" y="0"/>
                    </a:lnTo>
                    <a:lnTo>
                      <a:pt x="237" y="0"/>
                    </a:lnTo>
                    <a:lnTo>
                      <a:pt x="260" y="0"/>
                    </a:lnTo>
                    <a:lnTo>
                      <a:pt x="282" y="0"/>
                    </a:lnTo>
                    <a:lnTo>
                      <a:pt x="304" y="0"/>
                    </a:lnTo>
                    <a:lnTo>
                      <a:pt x="299" y="1"/>
                    </a:lnTo>
                    <a:lnTo>
                      <a:pt x="296" y="3"/>
                    </a:lnTo>
                    <a:lnTo>
                      <a:pt x="293" y="7"/>
                    </a:lnTo>
                    <a:lnTo>
                      <a:pt x="292" y="11"/>
                    </a:lnTo>
                    <a:lnTo>
                      <a:pt x="292" y="20"/>
                    </a:lnTo>
                    <a:lnTo>
                      <a:pt x="292" y="29"/>
                    </a:lnTo>
                    <a:lnTo>
                      <a:pt x="327" y="29"/>
                    </a:lnTo>
                    <a:lnTo>
                      <a:pt x="362" y="29"/>
                    </a:lnTo>
                    <a:lnTo>
                      <a:pt x="399" y="29"/>
                    </a:lnTo>
                    <a:lnTo>
                      <a:pt x="438" y="29"/>
                    </a:lnTo>
                    <a:lnTo>
                      <a:pt x="438" y="41"/>
                    </a:lnTo>
                    <a:lnTo>
                      <a:pt x="438" y="58"/>
                    </a:lnTo>
                    <a:lnTo>
                      <a:pt x="429" y="58"/>
                    </a:lnTo>
                    <a:lnTo>
                      <a:pt x="421" y="58"/>
                    </a:lnTo>
                    <a:lnTo>
                      <a:pt x="421" y="49"/>
                    </a:lnTo>
                    <a:lnTo>
                      <a:pt x="421" y="40"/>
                    </a:lnTo>
                    <a:lnTo>
                      <a:pt x="400" y="40"/>
                    </a:lnTo>
                    <a:lnTo>
                      <a:pt x="381" y="40"/>
                    </a:lnTo>
                    <a:lnTo>
                      <a:pt x="361" y="40"/>
                    </a:lnTo>
                    <a:lnTo>
                      <a:pt x="341" y="40"/>
                    </a:lnTo>
                    <a:lnTo>
                      <a:pt x="322" y="40"/>
                    </a:lnTo>
                    <a:lnTo>
                      <a:pt x="302" y="40"/>
                    </a:lnTo>
                    <a:lnTo>
                      <a:pt x="283" y="40"/>
                    </a:lnTo>
                    <a:lnTo>
                      <a:pt x="263" y="40"/>
                    </a:lnTo>
                    <a:lnTo>
                      <a:pt x="263" y="49"/>
                    </a:lnTo>
                    <a:lnTo>
                      <a:pt x="263" y="58"/>
                    </a:lnTo>
                    <a:lnTo>
                      <a:pt x="259" y="59"/>
                    </a:lnTo>
                    <a:lnTo>
                      <a:pt x="253" y="61"/>
                    </a:lnTo>
                    <a:lnTo>
                      <a:pt x="249" y="65"/>
                    </a:lnTo>
                    <a:lnTo>
                      <a:pt x="245" y="69"/>
                    </a:lnTo>
                    <a:lnTo>
                      <a:pt x="253" y="69"/>
                    </a:lnTo>
                    <a:lnTo>
                      <a:pt x="263" y="69"/>
                    </a:lnTo>
                    <a:lnTo>
                      <a:pt x="263" y="78"/>
                    </a:lnTo>
                    <a:lnTo>
                      <a:pt x="263" y="87"/>
                    </a:lnTo>
                    <a:lnTo>
                      <a:pt x="287" y="87"/>
                    </a:lnTo>
                    <a:lnTo>
                      <a:pt x="312" y="87"/>
                    </a:lnTo>
                    <a:lnTo>
                      <a:pt x="337" y="87"/>
                    </a:lnTo>
                    <a:lnTo>
                      <a:pt x="362" y="87"/>
                    </a:lnTo>
                    <a:lnTo>
                      <a:pt x="388" y="87"/>
                    </a:lnTo>
                    <a:lnTo>
                      <a:pt x="415" y="87"/>
                    </a:lnTo>
                    <a:lnTo>
                      <a:pt x="441" y="87"/>
                    </a:lnTo>
                    <a:lnTo>
                      <a:pt x="467" y="87"/>
                    </a:lnTo>
                    <a:lnTo>
                      <a:pt x="467" y="90"/>
                    </a:lnTo>
                    <a:lnTo>
                      <a:pt x="467" y="98"/>
                    </a:lnTo>
                    <a:lnTo>
                      <a:pt x="476" y="98"/>
                    </a:lnTo>
                    <a:lnTo>
                      <a:pt x="485" y="98"/>
                    </a:lnTo>
                    <a:lnTo>
                      <a:pt x="496" y="98"/>
                    </a:lnTo>
                    <a:lnTo>
                      <a:pt x="508" y="98"/>
                    </a:lnTo>
                    <a:lnTo>
                      <a:pt x="508" y="107"/>
                    </a:lnTo>
                    <a:lnTo>
                      <a:pt x="508" y="116"/>
                    </a:lnTo>
                    <a:lnTo>
                      <a:pt x="518" y="116"/>
                    </a:lnTo>
                    <a:lnTo>
                      <a:pt x="529" y="116"/>
                    </a:lnTo>
                    <a:lnTo>
                      <a:pt x="541" y="116"/>
                    </a:lnTo>
                    <a:lnTo>
                      <a:pt x="554" y="116"/>
                    </a:lnTo>
                    <a:lnTo>
                      <a:pt x="554" y="128"/>
                    </a:lnTo>
                    <a:lnTo>
                      <a:pt x="554" y="145"/>
                    </a:lnTo>
                    <a:lnTo>
                      <a:pt x="541" y="145"/>
                    </a:lnTo>
                    <a:lnTo>
                      <a:pt x="529" y="145"/>
                    </a:lnTo>
                    <a:lnTo>
                      <a:pt x="518" y="145"/>
                    </a:lnTo>
                    <a:lnTo>
                      <a:pt x="508" y="145"/>
                    </a:lnTo>
                    <a:lnTo>
                      <a:pt x="504" y="140"/>
                    </a:lnTo>
                    <a:lnTo>
                      <a:pt x="500" y="136"/>
                    </a:lnTo>
                    <a:lnTo>
                      <a:pt x="497" y="132"/>
                    </a:lnTo>
                    <a:lnTo>
                      <a:pt x="496" y="127"/>
                    </a:lnTo>
                    <a:lnTo>
                      <a:pt x="496" y="136"/>
                    </a:lnTo>
                    <a:lnTo>
                      <a:pt x="496" y="145"/>
                    </a:lnTo>
                    <a:lnTo>
                      <a:pt x="488" y="145"/>
                    </a:lnTo>
                    <a:lnTo>
                      <a:pt x="479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09" name="Freeform 1549"/>
              <p:cNvSpPr>
                <a:spLocks/>
              </p:cNvSpPr>
              <p:nvPr/>
            </p:nvSpPr>
            <p:spPr bwMode="auto">
              <a:xfrm>
                <a:off x="1256" y="36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10" name="Freeform 1550"/>
              <p:cNvSpPr>
                <a:spLocks/>
              </p:cNvSpPr>
              <p:nvPr/>
            </p:nvSpPr>
            <p:spPr bwMode="auto">
              <a:xfrm>
                <a:off x="1328" y="361"/>
                <a:ext cx="4" cy="1"/>
              </a:xfrm>
              <a:custGeom>
                <a:avLst/>
                <a:gdLst/>
                <a:ahLst/>
                <a:cxnLst>
                  <a:cxn ang="0">
                    <a:pos x="146" y="47"/>
                  </a:cxn>
                  <a:cxn ang="0">
                    <a:pos x="146" y="38"/>
                  </a:cxn>
                  <a:cxn ang="0">
                    <a:pos x="146" y="29"/>
                  </a:cxn>
                  <a:cxn ang="0">
                    <a:pos x="111" y="29"/>
                  </a:cxn>
                  <a:cxn ang="0">
                    <a:pos x="77" y="29"/>
                  </a:cxn>
                  <a:cxn ang="0">
                    <a:pos x="43" y="29"/>
                  </a:cxn>
                  <a:cxn ang="0">
                    <a:pos x="12" y="29"/>
                  </a:cxn>
                  <a:cxn ang="0">
                    <a:pos x="4" y="21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56" y="18"/>
                  </a:cxn>
                  <a:cxn ang="0">
                    <a:pos x="86" y="18"/>
                  </a:cxn>
                  <a:cxn ang="0">
                    <a:pos x="116" y="18"/>
                  </a:cxn>
                  <a:cxn ang="0">
                    <a:pos x="146" y="18"/>
                  </a:cxn>
                  <a:cxn ang="0">
                    <a:pos x="150" y="21"/>
                  </a:cxn>
                  <a:cxn ang="0">
                    <a:pos x="158" y="29"/>
                  </a:cxn>
                  <a:cxn ang="0">
                    <a:pos x="153" y="34"/>
                  </a:cxn>
                  <a:cxn ang="0">
                    <a:pos x="150" y="38"/>
                  </a:cxn>
                  <a:cxn ang="0">
                    <a:pos x="147" y="42"/>
                  </a:cxn>
                  <a:cxn ang="0">
                    <a:pos x="146" y="47"/>
                  </a:cxn>
                </a:cxnLst>
                <a:rect l="0" t="0" r="r" b="b"/>
                <a:pathLst>
                  <a:path w="158" h="47">
                    <a:moveTo>
                      <a:pt x="146" y="47"/>
                    </a:moveTo>
                    <a:lnTo>
                      <a:pt x="146" y="38"/>
                    </a:lnTo>
                    <a:lnTo>
                      <a:pt x="146" y="29"/>
                    </a:lnTo>
                    <a:lnTo>
                      <a:pt x="111" y="29"/>
                    </a:lnTo>
                    <a:lnTo>
                      <a:pt x="77" y="29"/>
                    </a:lnTo>
                    <a:lnTo>
                      <a:pt x="43" y="29"/>
                    </a:lnTo>
                    <a:lnTo>
                      <a:pt x="12" y="29"/>
                    </a:lnTo>
                    <a:lnTo>
                      <a:pt x="4" y="21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56" y="18"/>
                    </a:lnTo>
                    <a:lnTo>
                      <a:pt x="86" y="18"/>
                    </a:lnTo>
                    <a:lnTo>
                      <a:pt x="116" y="18"/>
                    </a:lnTo>
                    <a:lnTo>
                      <a:pt x="146" y="18"/>
                    </a:lnTo>
                    <a:lnTo>
                      <a:pt x="150" y="21"/>
                    </a:lnTo>
                    <a:lnTo>
                      <a:pt x="158" y="29"/>
                    </a:lnTo>
                    <a:lnTo>
                      <a:pt x="153" y="34"/>
                    </a:lnTo>
                    <a:lnTo>
                      <a:pt x="150" y="38"/>
                    </a:lnTo>
                    <a:lnTo>
                      <a:pt x="147" y="42"/>
                    </a:lnTo>
                    <a:lnTo>
                      <a:pt x="146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11" name="Freeform 1551"/>
              <p:cNvSpPr>
                <a:spLocks/>
              </p:cNvSpPr>
              <p:nvPr/>
            </p:nvSpPr>
            <p:spPr bwMode="auto">
              <a:xfrm>
                <a:off x="1173" y="36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12" name="Freeform 1552"/>
              <p:cNvSpPr>
                <a:spLocks/>
              </p:cNvSpPr>
              <p:nvPr/>
            </p:nvSpPr>
            <p:spPr bwMode="auto">
              <a:xfrm>
                <a:off x="1174" y="360"/>
                <a:ext cx="2" cy="2"/>
              </a:xfrm>
              <a:custGeom>
                <a:avLst/>
                <a:gdLst/>
                <a:ahLst/>
                <a:cxnLst>
                  <a:cxn ang="0">
                    <a:pos x="42" y="76"/>
                  </a:cxn>
                  <a:cxn ang="0">
                    <a:pos x="42" y="67"/>
                  </a:cxn>
                  <a:cxn ang="0">
                    <a:pos x="42" y="58"/>
                  </a:cxn>
                  <a:cxn ang="0">
                    <a:pos x="25" y="58"/>
                  </a:cxn>
                  <a:cxn ang="0">
                    <a:pos x="12" y="58"/>
                  </a:cxn>
                  <a:cxn ang="0">
                    <a:pos x="4" y="50"/>
                  </a:cxn>
                  <a:cxn ang="0">
                    <a:pos x="0" y="47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13" y="29"/>
                  </a:cxn>
                  <a:cxn ang="0">
                    <a:pos x="30" y="29"/>
                  </a:cxn>
                  <a:cxn ang="0">
                    <a:pos x="31" y="25"/>
                  </a:cxn>
                  <a:cxn ang="0">
                    <a:pos x="34" y="21"/>
                  </a:cxn>
                  <a:cxn ang="0">
                    <a:pos x="38" y="19"/>
                  </a:cxn>
                  <a:cxn ang="0">
                    <a:pos x="42" y="18"/>
                  </a:cxn>
                  <a:cxn ang="0">
                    <a:pos x="42" y="9"/>
                  </a:cxn>
                  <a:cxn ang="0">
                    <a:pos x="42" y="0"/>
                  </a:cxn>
                  <a:cxn ang="0">
                    <a:pos x="51" y="0"/>
                  </a:cxn>
                  <a:cxn ang="0">
                    <a:pos x="60" y="0"/>
                  </a:cxn>
                  <a:cxn ang="0">
                    <a:pos x="60" y="13"/>
                  </a:cxn>
                  <a:cxn ang="0">
                    <a:pos x="60" y="29"/>
                  </a:cxn>
                  <a:cxn ang="0">
                    <a:pos x="52" y="30"/>
                  </a:cxn>
                  <a:cxn ang="0">
                    <a:pos x="47" y="31"/>
                  </a:cxn>
                  <a:cxn ang="0">
                    <a:pos x="44" y="34"/>
                  </a:cxn>
                  <a:cxn ang="0">
                    <a:pos x="42" y="37"/>
                  </a:cxn>
                  <a:cxn ang="0">
                    <a:pos x="41" y="47"/>
                  </a:cxn>
                  <a:cxn ang="0">
                    <a:pos x="42" y="58"/>
                  </a:cxn>
                  <a:cxn ang="0">
                    <a:pos x="51" y="58"/>
                  </a:cxn>
                  <a:cxn ang="0">
                    <a:pos x="60" y="58"/>
                  </a:cxn>
                  <a:cxn ang="0">
                    <a:pos x="60" y="67"/>
                  </a:cxn>
                  <a:cxn ang="0">
                    <a:pos x="60" y="76"/>
                  </a:cxn>
                  <a:cxn ang="0">
                    <a:pos x="51" y="76"/>
                  </a:cxn>
                  <a:cxn ang="0">
                    <a:pos x="42" y="76"/>
                  </a:cxn>
                </a:cxnLst>
                <a:rect l="0" t="0" r="r" b="b"/>
                <a:pathLst>
                  <a:path w="60" h="76">
                    <a:moveTo>
                      <a:pt x="42" y="76"/>
                    </a:moveTo>
                    <a:lnTo>
                      <a:pt x="42" y="67"/>
                    </a:lnTo>
                    <a:lnTo>
                      <a:pt x="42" y="58"/>
                    </a:lnTo>
                    <a:lnTo>
                      <a:pt x="25" y="58"/>
                    </a:lnTo>
                    <a:lnTo>
                      <a:pt x="12" y="58"/>
                    </a:lnTo>
                    <a:lnTo>
                      <a:pt x="4" y="50"/>
                    </a:lnTo>
                    <a:lnTo>
                      <a:pt x="0" y="47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13" y="29"/>
                    </a:lnTo>
                    <a:lnTo>
                      <a:pt x="30" y="29"/>
                    </a:lnTo>
                    <a:lnTo>
                      <a:pt x="31" y="25"/>
                    </a:lnTo>
                    <a:lnTo>
                      <a:pt x="34" y="21"/>
                    </a:lnTo>
                    <a:lnTo>
                      <a:pt x="38" y="19"/>
                    </a:lnTo>
                    <a:lnTo>
                      <a:pt x="42" y="18"/>
                    </a:lnTo>
                    <a:lnTo>
                      <a:pt x="42" y="9"/>
                    </a:lnTo>
                    <a:lnTo>
                      <a:pt x="42" y="0"/>
                    </a:lnTo>
                    <a:lnTo>
                      <a:pt x="51" y="0"/>
                    </a:lnTo>
                    <a:lnTo>
                      <a:pt x="60" y="0"/>
                    </a:lnTo>
                    <a:lnTo>
                      <a:pt x="60" y="13"/>
                    </a:lnTo>
                    <a:lnTo>
                      <a:pt x="60" y="29"/>
                    </a:lnTo>
                    <a:lnTo>
                      <a:pt x="52" y="30"/>
                    </a:lnTo>
                    <a:lnTo>
                      <a:pt x="47" y="31"/>
                    </a:lnTo>
                    <a:lnTo>
                      <a:pt x="44" y="34"/>
                    </a:lnTo>
                    <a:lnTo>
                      <a:pt x="42" y="37"/>
                    </a:lnTo>
                    <a:lnTo>
                      <a:pt x="41" y="47"/>
                    </a:lnTo>
                    <a:lnTo>
                      <a:pt x="42" y="58"/>
                    </a:lnTo>
                    <a:lnTo>
                      <a:pt x="51" y="58"/>
                    </a:lnTo>
                    <a:lnTo>
                      <a:pt x="60" y="58"/>
                    </a:lnTo>
                    <a:lnTo>
                      <a:pt x="60" y="67"/>
                    </a:lnTo>
                    <a:lnTo>
                      <a:pt x="60" y="76"/>
                    </a:lnTo>
                    <a:lnTo>
                      <a:pt x="51" y="76"/>
                    </a:lnTo>
                    <a:lnTo>
                      <a:pt x="42" y="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13" name="Freeform 1553"/>
              <p:cNvSpPr>
                <a:spLocks/>
              </p:cNvSpPr>
              <p:nvPr/>
            </p:nvSpPr>
            <p:spPr bwMode="auto">
              <a:xfrm>
                <a:off x="1176" y="36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9"/>
                  </a:cxn>
                  <a:cxn ang="0">
                    <a:pos x="47" y="18"/>
                  </a:cxn>
                  <a:cxn ang="0">
                    <a:pos x="37" y="18"/>
                  </a:cxn>
                  <a:cxn ang="0">
                    <a:pos x="25" y="18"/>
                  </a:cxn>
                  <a:cxn ang="0">
                    <a:pos x="13" y="18"/>
                  </a:cxn>
                  <a:cxn ang="0">
                    <a:pos x="0" y="18"/>
                  </a:cxn>
                </a:cxnLst>
                <a:rect l="0" t="0" r="r" b="b"/>
                <a:pathLst>
                  <a:path w="4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7" y="18"/>
                    </a:lnTo>
                    <a:lnTo>
                      <a:pt x="37" y="18"/>
                    </a:lnTo>
                    <a:lnTo>
                      <a:pt x="25" y="18"/>
                    </a:lnTo>
                    <a:lnTo>
                      <a:pt x="13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14" name="Freeform 1554"/>
              <p:cNvSpPr>
                <a:spLocks/>
              </p:cNvSpPr>
              <p:nvPr/>
            </p:nvSpPr>
            <p:spPr bwMode="auto">
              <a:xfrm>
                <a:off x="1266" y="36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15" name="Freeform 1555"/>
              <p:cNvSpPr>
                <a:spLocks/>
              </p:cNvSpPr>
              <p:nvPr/>
            </p:nvSpPr>
            <p:spPr bwMode="auto">
              <a:xfrm>
                <a:off x="1311" y="36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16" name="Freeform 1556"/>
              <p:cNvSpPr>
                <a:spLocks/>
              </p:cNvSpPr>
              <p:nvPr/>
            </p:nvSpPr>
            <p:spPr bwMode="auto">
              <a:xfrm>
                <a:off x="1177" y="36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5" y="1"/>
                  </a:cxn>
                  <a:cxn ang="0">
                    <a:pos x="20" y="3"/>
                  </a:cxn>
                  <a:cxn ang="0">
                    <a:pos x="24" y="7"/>
                  </a:cxn>
                  <a:cxn ang="0">
                    <a:pos x="29" y="11"/>
                  </a:cxn>
                  <a:cxn ang="0">
                    <a:pos x="20" y="12"/>
                  </a:cxn>
                  <a:cxn ang="0">
                    <a:pos x="15" y="14"/>
                  </a:cxn>
                  <a:cxn ang="0">
                    <a:pos x="13" y="17"/>
                  </a:cxn>
                  <a:cxn ang="0">
                    <a:pos x="12" y="20"/>
                  </a:cxn>
                  <a:cxn ang="0">
                    <a:pos x="11" y="23"/>
                  </a:cxn>
                  <a:cxn ang="0">
                    <a:pos x="10" y="26"/>
                  </a:cxn>
                  <a:cxn ang="0">
                    <a:pos x="8" y="27"/>
                  </a:cxn>
                  <a:cxn ang="0">
                    <a:pos x="6" y="28"/>
                  </a:cxn>
                  <a:cxn ang="0">
                    <a:pos x="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0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5" y="1"/>
                    </a:lnTo>
                    <a:lnTo>
                      <a:pt x="20" y="3"/>
                    </a:lnTo>
                    <a:lnTo>
                      <a:pt x="24" y="7"/>
                    </a:lnTo>
                    <a:lnTo>
                      <a:pt x="29" y="11"/>
                    </a:lnTo>
                    <a:lnTo>
                      <a:pt x="20" y="12"/>
                    </a:lnTo>
                    <a:lnTo>
                      <a:pt x="15" y="14"/>
                    </a:lnTo>
                    <a:lnTo>
                      <a:pt x="13" y="17"/>
                    </a:lnTo>
                    <a:lnTo>
                      <a:pt x="12" y="20"/>
                    </a:lnTo>
                    <a:lnTo>
                      <a:pt x="11" y="23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6" y="28"/>
                    </a:lnTo>
                    <a:lnTo>
                      <a:pt x="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17" name="Freeform 1557"/>
              <p:cNvSpPr>
                <a:spLocks/>
              </p:cNvSpPr>
              <p:nvPr/>
            </p:nvSpPr>
            <p:spPr bwMode="auto">
              <a:xfrm>
                <a:off x="1237" y="358"/>
                <a:ext cx="5" cy="3"/>
              </a:xfrm>
              <a:custGeom>
                <a:avLst/>
                <a:gdLst/>
                <a:ahLst/>
                <a:cxnLst>
                  <a:cxn ang="0">
                    <a:pos x="127" y="134"/>
                  </a:cxn>
                  <a:cxn ang="0">
                    <a:pos x="123" y="125"/>
                  </a:cxn>
                  <a:cxn ang="0">
                    <a:pos x="119" y="117"/>
                  </a:cxn>
                  <a:cxn ang="0">
                    <a:pos x="117" y="110"/>
                  </a:cxn>
                  <a:cxn ang="0">
                    <a:pos x="116" y="105"/>
                  </a:cxn>
                  <a:cxn ang="0">
                    <a:pos x="107" y="105"/>
                  </a:cxn>
                  <a:cxn ang="0">
                    <a:pos x="98" y="105"/>
                  </a:cxn>
                  <a:cxn ang="0">
                    <a:pos x="98" y="96"/>
                  </a:cxn>
                  <a:cxn ang="0">
                    <a:pos x="98" y="87"/>
                  </a:cxn>
                  <a:cxn ang="0">
                    <a:pos x="82" y="87"/>
                  </a:cxn>
                  <a:cxn ang="0">
                    <a:pos x="67" y="87"/>
                  </a:cxn>
                  <a:cxn ang="0">
                    <a:pos x="53" y="87"/>
                  </a:cxn>
                  <a:cxn ang="0">
                    <a:pos x="40" y="87"/>
                  </a:cxn>
                  <a:cxn ang="0">
                    <a:pos x="32" y="79"/>
                  </a:cxn>
                  <a:cxn ang="0">
                    <a:pos x="29" y="76"/>
                  </a:cxn>
                  <a:cxn ang="0">
                    <a:pos x="29" y="59"/>
                  </a:cxn>
                  <a:cxn ang="0">
                    <a:pos x="29" y="47"/>
                  </a:cxn>
                  <a:cxn ang="0">
                    <a:pos x="12" y="47"/>
                  </a:cxn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12" y="18"/>
                  </a:cxn>
                  <a:cxn ang="0">
                    <a:pos x="29" y="18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42" y="0"/>
                  </a:cxn>
                  <a:cxn ang="0">
                    <a:pos x="55" y="0"/>
                  </a:cxn>
                  <a:cxn ang="0">
                    <a:pos x="70" y="0"/>
                  </a:cxn>
                  <a:cxn ang="0">
                    <a:pos x="87" y="0"/>
                  </a:cxn>
                  <a:cxn ang="0">
                    <a:pos x="87" y="9"/>
                  </a:cxn>
                  <a:cxn ang="0">
                    <a:pos x="87" y="18"/>
                  </a:cxn>
                  <a:cxn ang="0">
                    <a:pos x="99" y="18"/>
                  </a:cxn>
                  <a:cxn ang="0">
                    <a:pos x="116" y="18"/>
                  </a:cxn>
                  <a:cxn ang="0">
                    <a:pos x="116" y="9"/>
                  </a:cxn>
                  <a:cxn ang="0">
                    <a:pos x="116" y="0"/>
                  </a:cxn>
                  <a:cxn ang="0">
                    <a:pos x="128" y="0"/>
                  </a:cxn>
                  <a:cxn ang="0">
                    <a:pos x="146" y="0"/>
                  </a:cxn>
                  <a:cxn ang="0">
                    <a:pos x="146" y="9"/>
                  </a:cxn>
                  <a:cxn ang="0">
                    <a:pos x="146" y="18"/>
                  </a:cxn>
                  <a:cxn ang="0">
                    <a:pos x="158" y="17"/>
                  </a:cxn>
                  <a:cxn ang="0">
                    <a:pos x="167" y="17"/>
                  </a:cxn>
                  <a:cxn ang="0">
                    <a:pos x="170" y="18"/>
                  </a:cxn>
                  <a:cxn ang="0">
                    <a:pos x="173" y="20"/>
                  </a:cxn>
                  <a:cxn ang="0">
                    <a:pos x="174" y="24"/>
                  </a:cxn>
                  <a:cxn ang="0">
                    <a:pos x="175" y="29"/>
                  </a:cxn>
                  <a:cxn ang="0">
                    <a:pos x="166" y="29"/>
                  </a:cxn>
                  <a:cxn ang="0">
                    <a:pos x="157" y="29"/>
                  </a:cxn>
                  <a:cxn ang="0">
                    <a:pos x="157" y="51"/>
                  </a:cxn>
                  <a:cxn ang="0">
                    <a:pos x="157" y="73"/>
                  </a:cxn>
                  <a:cxn ang="0">
                    <a:pos x="157" y="95"/>
                  </a:cxn>
                  <a:cxn ang="0">
                    <a:pos x="157" y="116"/>
                  </a:cxn>
                  <a:cxn ang="0">
                    <a:pos x="149" y="116"/>
                  </a:cxn>
                  <a:cxn ang="0">
                    <a:pos x="146" y="116"/>
                  </a:cxn>
                  <a:cxn ang="0">
                    <a:pos x="146" y="125"/>
                  </a:cxn>
                  <a:cxn ang="0">
                    <a:pos x="146" y="134"/>
                  </a:cxn>
                  <a:cxn ang="0">
                    <a:pos x="137" y="134"/>
                  </a:cxn>
                  <a:cxn ang="0">
                    <a:pos x="127" y="134"/>
                  </a:cxn>
                </a:cxnLst>
                <a:rect l="0" t="0" r="r" b="b"/>
                <a:pathLst>
                  <a:path w="175" h="134">
                    <a:moveTo>
                      <a:pt x="127" y="134"/>
                    </a:moveTo>
                    <a:lnTo>
                      <a:pt x="123" y="125"/>
                    </a:lnTo>
                    <a:lnTo>
                      <a:pt x="119" y="117"/>
                    </a:lnTo>
                    <a:lnTo>
                      <a:pt x="117" y="110"/>
                    </a:lnTo>
                    <a:lnTo>
                      <a:pt x="116" y="105"/>
                    </a:lnTo>
                    <a:lnTo>
                      <a:pt x="107" y="105"/>
                    </a:lnTo>
                    <a:lnTo>
                      <a:pt x="98" y="105"/>
                    </a:lnTo>
                    <a:lnTo>
                      <a:pt x="98" y="96"/>
                    </a:lnTo>
                    <a:lnTo>
                      <a:pt x="98" y="87"/>
                    </a:lnTo>
                    <a:lnTo>
                      <a:pt x="82" y="87"/>
                    </a:lnTo>
                    <a:lnTo>
                      <a:pt x="67" y="87"/>
                    </a:lnTo>
                    <a:lnTo>
                      <a:pt x="53" y="87"/>
                    </a:lnTo>
                    <a:lnTo>
                      <a:pt x="40" y="87"/>
                    </a:lnTo>
                    <a:lnTo>
                      <a:pt x="32" y="79"/>
                    </a:lnTo>
                    <a:lnTo>
                      <a:pt x="29" y="76"/>
                    </a:lnTo>
                    <a:lnTo>
                      <a:pt x="29" y="59"/>
                    </a:lnTo>
                    <a:lnTo>
                      <a:pt x="29" y="47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42" y="0"/>
                    </a:lnTo>
                    <a:lnTo>
                      <a:pt x="55" y="0"/>
                    </a:lnTo>
                    <a:lnTo>
                      <a:pt x="70" y="0"/>
                    </a:lnTo>
                    <a:lnTo>
                      <a:pt x="87" y="0"/>
                    </a:lnTo>
                    <a:lnTo>
                      <a:pt x="87" y="9"/>
                    </a:lnTo>
                    <a:lnTo>
                      <a:pt x="87" y="18"/>
                    </a:lnTo>
                    <a:lnTo>
                      <a:pt x="99" y="18"/>
                    </a:lnTo>
                    <a:lnTo>
                      <a:pt x="116" y="18"/>
                    </a:lnTo>
                    <a:lnTo>
                      <a:pt x="116" y="9"/>
                    </a:lnTo>
                    <a:lnTo>
                      <a:pt x="116" y="0"/>
                    </a:lnTo>
                    <a:lnTo>
                      <a:pt x="128" y="0"/>
                    </a:lnTo>
                    <a:lnTo>
                      <a:pt x="146" y="0"/>
                    </a:lnTo>
                    <a:lnTo>
                      <a:pt x="146" y="9"/>
                    </a:lnTo>
                    <a:lnTo>
                      <a:pt x="146" y="18"/>
                    </a:lnTo>
                    <a:lnTo>
                      <a:pt x="158" y="17"/>
                    </a:lnTo>
                    <a:lnTo>
                      <a:pt x="167" y="17"/>
                    </a:lnTo>
                    <a:lnTo>
                      <a:pt x="170" y="18"/>
                    </a:lnTo>
                    <a:lnTo>
                      <a:pt x="173" y="20"/>
                    </a:lnTo>
                    <a:lnTo>
                      <a:pt x="174" y="24"/>
                    </a:lnTo>
                    <a:lnTo>
                      <a:pt x="175" y="29"/>
                    </a:lnTo>
                    <a:lnTo>
                      <a:pt x="166" y="29"/>
                    </a:lnTo>
                    <a:lnTo>
                      <a:pt x="157" y="29"/>
                    </a:lnTo>
                    <a:lnTo>
                      <a:pt x="157" y="51"/>
                    </a:lnTo>
                    <a:lnTo>
                      <a:pt x="157" y="73"/>
                    </a:lnTo>
                    <a:lnTo>
                      <a:pt x="157" y="95"/>
                    </a:lnTo>
                    <a:lnTo>
                      <a:pt x="157" y="116"/>
                    </a:lnTo>
                    <a:lnTo>
                      <a:pt x="149" y="116"/>
                    </a:lnTo>
                    <a:lnTo>
                      <a:pt x="146" y="116"/>
                    </a:lnTo>
                    <a:lnTo>
                      <a:pt x="146" y="125"/>
                    </a:lnTo>
                    <a:lnTo>
                      <a:pt x="146" y="134"/>
                    </a:lnTo>
                    <a:lnTo>
                      <a:pt x="137" y="134"/>
                    </a:lnTo>
                    <a:lnTo>
                      <a:pt x="127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18" name="Freeform 1558"/>
              <p:cNvSpPr>
                <a:spLocks/>
              </p:cNvSpPr>
              <p:nvPr/>
            </p:nvSpPr>
            <p:spPr bwMode="auto">
              <a:xfrm>
                <a:off x="1312" y="36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7" y="18"/>
                  </a:cxn>
                  <a:cxn ang="0">
                    <a:pos x="18" y="13"/>
                  </a:cxn>
                  <a:cxn ang="0">
                    <a:pos x="21" y="9"/>
                  </a:cxn>
                  <a:cxn ang="0">
                    <a:pos x="25" y="5"/>
                  </a:cxn>
                  <a:cxn ang="0">
                    <a:pos x="29" y="0"/>
                  </a:cxn>
                  <a:cxn ang="0">
                    <a:pos x="25" y="6"/>
                  </a:cxn>
                  <a:cxn ang="0">
                    <a:pos x="21" y="13"/>
                  </a:cxn>
                  <a:cxn ang="0">
                    <a:pos x="18" y="21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7" y="18"/>
                    </a:lnTo>
                    <a:lnTo>
                      <a:pt x="18" y="13"/>
                    </a:lnTo>
                    <a:lnTo>
                      <a:pt x="21" y="9"/>
                    </a:lnTo>
                    <a:lnTo>
                      <a:pt x="25" y="5"/>
                    </a:lnTo>
                    <a:lnTo>
                      <a:pt x="29" y="0"/>
                    </a:lnTo>
                    <a:lnTo>
                      <a:pt x="25" y="6"/>
                    </a:lnTo>
                    <a:lnTo>
                      <a:pt x="21" y="13"/>
                    </a:lnTo>
                    <a:lnTo>
                      <a:pt x="18" y="21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19" name="Freeform 1559"/>
              <p:cNvSpPr>
                <a:spLocks/>
              </p:cNvSpPr>
              <p:nvPr/>
            </p:nvSpPr>
            <p:spPr bwMode="auto">
              <a:xfrm>
                <a:off x="1173" y="360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8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2" y="11"/>
                  </a:cxn>
                  <a:cxn ang="0">
                    <a:pos x="21" y="11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1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8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2" y="11"/>
                    </a:lnTo>
                    <a:lnTo>
                      <a:pt x="21" y="11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1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20" name="Freeform 1560"/>
              <p:cNvSpPr>
                <a:spLocks/>
              </p:cNvSpPr>
              <p:nvPr/>
            </p:nvSpPr>
            <p:spPr bwMode="auto">
              <a:xfrm>
                <a:off x="1174" y="36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21" name="Freeform 1561"/>
              <p:cNvSpPr>
                <a:spLocks/>
              </p:cNvSpPr>
              <p:nvPr/>
            </p:nvSpPr>
            <p:spPr bwMode="auto">
              <a:xfrm>
                <a:off x="1176" y="36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22" name="Freeform 1562"/>
              <p:cNvSpPr>
                <a:spLocks/>
              </p:cNvSpPr>
              <p:nvPr/>
            </p:nvSpPr>
            <p:spPr bwMode="auto">
              <a:xfrm>
                <a:off x="1227" y="36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23" name="Freeform 1563"/>
              <p:cNvSpPr>
                <a:spLocks/>
              </p:cNvSpPr>
              <p:nvPr/>
            </p:nvSpPr>
            <p:spPr bwMode="auto">
              <a:xfrm>
                <a:off x="1175" y="359"/>
                <a:ext cx="1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7" y="24"/>
                  </a:cxn>
                  <a:cxn ang="0">
                    <a:pos x="13" y="19"/>
                  </a:cxn>
                  <a:cxn ang="0">
                    <a:pos x="9" y="14"/>
                  </a:cxn>
                  <a:cxn ang="0">
                    <a:pos x="4" y="10"/>
                  </a:cxn>
                  <a:cxn ang="0">
                    <a:pos x="2" y="8"/>
                  </a:cxn>
                  <a:cxn ang="0">
                    <a:pos x="1" y="6"/>
                  </a:cxn>
                  <a:cxn ang="0">
                    <a:pos x="0" y="4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3" y="0"/>
                  </a:cxn>
                  <a:cxn ang="0">
                    <a:pos x="17" y="1"/>
                  </a:cxn>
                  <a:cxn ang="0">
                    <a:pos x="21" y="3"/>
                  </a:cxn>
                  <a:cxn ang="0">
                    <a:pos x="26" y="7"/>
                  </a:cxn>
                  <a:cxn ang="0">
                    <a:pos x="30" y="11"/>
                  </a:cxn>
                  <a:cxn ang="0">
                    <a:pos x="26" y="16"/>
                  </a:cxn>
                  <a:cxn ang="0">
                    <a:pos x="22" y="20"/>
                  </a:cxn>
                  <a:cxn ang="0">
                    <a:pos x="19" y="24"/>
                  </a:cxn>
                  <a:cxn ang="0">
                    <a:pos x="18" y="29"/>
                  </a:cxn>
                </a:cxnLst>
                <a:rect l="0" t="0" r="r" b="b"/>
                <a:pathLst>
                  <a:path w="30" h="29">
                    <a:moveTo>
                      <a:pt x="18" y="29"/>
                    </a:moveTo>
                    <a:lnTo>
                      <a:pt x="17" y="24"/>
                    </a:lnTo>
                    <a:lnTo>
                      <a:pt x="13" y="19"/>
                    </a:lnTo>
                    <a:lnTo>
                      <a:pt x="9" y="14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3"/>
                    </a:lnTo>
                    <a:lnTo>
                      <a:pt x="26" y="7"/>
                    </a:lnTo>
                    <a:lnTo>
                      <a:pt x="30" y="11"/>
                    </a:lnTo>
                    <a:lnTo>
                      <a:pt x="26" y="16"/>
                    </a:lnTo>
                    <a:lnTo>
                      <a:pt x="22" y="20"/>
                    </a:lnTo>
                    <a:lnTo>
                      <a:pt x="19" y="24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24" name="Freeform 1564"/>
              <p:cNvSpPr>
                <a:spLocks/>
              </p:cNvSpPr>
              <p:nvPr/>
            </p:nvSpPr>
            <p:spPr bwMode="auto">
              <a:xfrm>
                <a:off x="1227" y="35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25" name="Freeform 1565"/>
              <p:cNvSpPr>
                <a:spLocks/>
              </p:cNvSpPr>
              <p:nvPr/>
            </p:nvSpPr>
            <p:spPr bwMode="auto">
              <a:xfrm>
                <a:off x="1250" y="359"/>
                <a:ext cx="5" cy="1"/>
              </a:xfrm>
              <a:custGeom>
                <a:avLst/>
                <a:gdLst/>
                <a:ahLst/>
                <a:cxnLst>
                  <a:cxn ang="0">
                    <a:pos x="134" y="29"/>
                  </a:cxn>
                  <a:cxn ang="0">
                    <a:pos x="134" y="21"/>
                  </a:cxn>
                  <a:cxn ang="0">
                    <a:pos x="134" y="18"/>
                  </a:cxn>
                  <a:cxn ang="0">
                    <a:pos x="99" y="18"/>
                  </a:cxn>
                  <a:cxn ang="0">
                    <a:pos x="64" y="18"/>
                  </a:cxn>
                  <a:cxn ang="0">
                    <a:pos x="31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24" y="0"/>
                  </a:cxn>
                  <a:cxn ang="0">
                    <a:pos x="47" y="0"/>
                  </a:cxn>
                  <a:cxn ang="0">
                    <a:pos x="71" y="0"/>
                  </a:cxn>
                  <a:cxn ang="0">
                    <a:pos x="96" y="0"/>
                  </a:cxn>
                  <a:cxn ang="0">
                    <a:pos x="120" y="0"/>
                  </a:cxn>
                  <a:cxn ang="0">
                    <a:pos x="144" y="0"/>
                  </a:cxn>
                  <a:cxn ang="0">
                    <a:pos x="168" y="0"/>
                  </a:cxn>
                  <a:cxn ang="0">
                    <a:pos x="192" y="0"/>
                  </a:cxn>
                  <a:cxn ang="0">
                    <a:pos x="192" y="9"/>
                  </a:cxn>
                  <a:cxn ang="0">
                    <a:pos x="192" y="18"/>
                  </a:cxn>
                  <a:cxn ang="0">
                    <a:pos x="180" y="17"/>
                  </a:cxn>
                  <a:cxn ang="0">
                    <a:pos x="171" y="17"/>
                  </a:cxn>
                  <a:cxn ang="0">
                    <a:pos x="168" y="18"/>
                  </a:cxn>
                  <a:cxn ang="0">
                    <a:pos x="165" y="20"/>
                  </a:cxn>
                  <a:cxn ang="0">
                    <a:pos x="164" y="24"/>
                  </a:cxn>
                  <a:cxn ang="0">
                    <a:pos x="163" y="29"/>
                  </a:cxn>
                  <a:cxn ang="0">
                    <a:pos x="147" y="29"/>
                  </a:cxn>
                  <a:cxn ang="0">
                    <a:pos x="134" y="29"/>
                  </a:cxn>
                </a:cxnLst>
                <a:rect l="0" t="0" r="r" b="b"/>
                <a:pathLst>
                  <a:path w="192" h="29">
                    <a:moveTo>
                      <a:pt x="134" y="29"/>
                    </a:moveTo>
                    <a:lnTo>
                      <a:pt x="134" y="21"/>
                    </a:lnTo>
                    <a:lnTo>
                      <a:pt x="134" y="18"/>
                    </a:lnTo>
                    <a:lnTo>
                      <a:pt x="99" y="18"/>
                    </a:lnTo>
                    <a:lnTo>
                      <a:pt x="64" y="18"/>
                    </a:lnTo>
                    <a:lnTo>
                      <a:pt x="31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47" y="0"/>
                    </a:lnTo>
                    <a:lnTo>
                      <a:pt x="71" y="0"/>
                    </a:lnTo>
                    <a:lnTo>
                      <a:pt x="96" y="0"/>
                    </a:lnTo>
                    <a:lnTo>
                      <a:pt x="120" y="0"/>
                    </a:lnTo>
                    <a:lnTo>
                      <a:pt x="144" y="0"/>
                    </a:lnTo>
                    <a:lnTo>
                      <a:pt x="168" y="0"/>
                    </a:lnTo>
                    <a:lnTo>
                      <a:pt x="192" y="0"/>
                    </a:lnTo>
                    <a:lnTo>
                      <a:pt x="192" y="9"/>
                    </a:lnTo>
                    <a:lnTo>
                      <a:pt x="192" y="18"/>
                    </a:lnTo>
                    <a:lnTo>
                      <a:pt x="180" y="17"/>
                    </a:lnTo>
                    <a:lnTo>
                      <a:pt x="171" y="17"/>
                    </a:lnTo>
                    <a:lnTo>
                      <a:pt x="168" y="18"/>
                    </a:lnTo>
                    <a:lnTo>
                      <a:pt x="165" y="20"/>
                    </a:lnTo>
                    <a:lnTo>
                      <a:pt x="164" y="24"/>
                    </a:lnTo>
                    <a:lnTo>
                      <a:pt x="163" y="29"/>
                    </a:lnTo>
                    <a:lnTo>
                      <a:pt x="147" y="29"/>
                    </a:lnTo>
                    <a:lnTo>
                      <a:pt x="134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26" name="Freeform 1566"/>
              <p:cNvSpPr>
                <a:spLocks/>
              </p:cNvSpPr>
              <p:nvPr/>
            </p:nvSpPr>
            <p:spPr bwMode="auto">
              <a:xfrm>
                <a:off x="1176" y="35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27" name="Freeform 1567"/>
              <p:cNvSpPr>
                <a:spLocks/>
              </p:cNvSpPr>
              <p:nvPr/>
            </p:nvSpPr>
            <p:spPr bwMode="auto">
              <a:xfrm>
                <a:off x="1317" y="35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28" name="Freeform 1568"/>
              <p:cNvSpPr>
                <a:spLocks/>
              </p:cNvSpPr>
              <p:nvPr/>
            </p:nvSpPr>
            <p:spPr bwMode="auto">
              <a:xfrm>
                <a:off x="1242" y="356"/>
                <a:ext cx="11" cy="2"/>
              </a:xfrm>
              <a:custGeom>
                <a:avLst/>
                <a:gdLst/>
                <a:ahLst/>
                <a:cxnLst>
                  <a:cxn ang="0">
                    <a:pos x="408" y="65"/>
                  </a:cxn>
                  <a:cxn ang="0">
                    <a:pos x="399" y="62"/>
                  </a:cxn>
                  <a:cxn ang="0">
                    <a:pos x="387" y="57"/>
                  </a:cxn>
                  <a:cxn ang="0">
                    <a:pos x="380" y="49"/>
                  </a:cxn>
                  <a:cxn ang="0">
                    <a:pos x="379" y="53"/>
                  </a:cxn>
                  <a:cxn ang="0">
                    <a:pos x="362" y="62"/>
                  </a:cxn>
                  <a:cxn ang="0">
                    <a:pos x="350" y="53"/>
                  </a:cxn>
                  <a:cxn ang="0">
                    <a:pos x="312" y="44"/>
                  </a:cxn>
                  <a:cxn ang="0">
                    <a:pos x="239" y="44"/>
                  </a:cxn>
                  <a:cxn ang="0">
                    <a:pos x="204" y="36"/>
                  </a:cxn>
                  <a:cxn ang="0">
                    <a:pos x="200" y="34"/>
                  </a:cxn>
                  <a:cxn ang="0">
                    <a:pos x="191" y="40"/>
                  </a:cxn>
                  <a:cxn ang="0">
                    <a:pos x="169" y="44"/>
                  </a:cxn>
                  <a:cxn ang="0">
                    <a:pos x="134" y="44"/>
                  </a:cxn>
                  <a:cxn ang="0">
                    <a:pos x="117" y="36"/>
                  </a:cxn>
                  <a:cxn ang="0">
                    <a:pos x="104" y="32"/>
                  </a:cxn>
                  <a:cxn ang="0">
                    <a:pos x="91" y="33"/>
                  </a:cxn>
                  <a:cxn ang="0">
                    <a:pos x="87" y="39"/>
                  </a:cxn>
                  <a:cxn ang="0">
                    <a:pos x="65" y="44"/>
                  </a:cxn>
                  <a:cxn ang="0">
                    <a:pos x="22" y="44"/>
                  </a:cxn>
                  <a:cxn ang="0">
                    <a:pos x="0" y="27"/>
                  </a:cxn>
                  <a:cxn ang="0">
                    <a:pos x="9" y="16"/>
                  </a:cxn>
                  <a:cxn ang="0">
                    <a:pos x="23" y="15"/>
                  </a:cxn>
                  <a:cxn ang="0">
                    <a:pos x="28" y="9"/>
                  </a:cxn>
                  <a:cxn ang="0">
                    <a:pos x="47" y="1"/>
                  </a:cxn>
                  <a:cxn ang="0">
                    <a:pos x="81" y="0"/>
                  </a:cxn>
                  <a:cxn ang="0">
                    <a:pos x="93" y="6"/>
                  </a:cxn>
                  <a:cxn ang="0">
                    <a:pos x="98" y="11"/>
                  </a:cxn>
                  <a:cxn ang="0">
                    <a:pos x="109" y="15"/>
                  </a:cxn>
                  <a:cxn ang="0">
                    <a:pos x="133" y="15"/>
                  </a:cxn>
                  <a:cxn ang="0">
                    <a:pos x="150" y="15"/>
                  </a:cxn>
                  <a:cxn ang="0">
                    <a:pos x="167" y="16"/>
                  </a:cxn>
                  <a:cxn ang="0">
                    <a:pos x="180" y="15"/>
                  </a:cxn>
                  <a:cxn ang="0">
                    <a:pos x="186" y="9"/>
                  </a:cxn>
                  <a:cxn ang="0">
                    <a:pos x="198" y="2"/>
                  </a:cxn>
                  <a:cxn ang="0">
                    <a:pos x="211" y="3"/>
                  </a:cxn>
                  <a:cxn ang="0">
                    <a:pos x="215" y="10"/>
                  </a:cxn>
                  <a:cxn ang="0">
                    <a:pos x="251" y="15"/>
                  </a:cxn>
                  <a:cxn ang="0">
                    <a:pos x="324" y="15"/>
                  </a:cxn>
                  <a:cxn ang="0">
                    <a:pos x="362" y="24"/>
                  </a:cxn>
                  <a:cxn ang="0">
                    <a:pos x="370" y="33"/>
                  </a:cxn>
                  <a:cxn ang="0">
                    <a:pos x="380" y="28"/>
                  </a:cxn>
                  <a:cxn ang="0">
                    <a:pos x="387" y="20"/>
                  </a:cxn>
                  <a:cxn ang="0">
                    <a:pos x="391" y="24"/>
                  </a:cxn>
                  <a:cxn ang="0">
                    <a:pos x="400" y="33"/>
                  </a:cxn>
                  <a:cxn ang="0">
                    <a:pos x="425" y="33"/>
                  </a:cxn>
                  <a:cxn ang="0">
                    <a:pos x="438" y="41"/>
                  </a:cxn>
                  <a:cxn ang="0">
                    <a:pos x="438" y="61"/>
                  </a:cxn>
                  <a:cxn ang="0">
                    <a:pos x="421" y="73"/>
                  </a:cxn>
                </a:cxnLst>
                <a:rect l="0" t="0" r="r" b="b"/>
                <a:pathLst>
                  <a:path w="438" h="73">
                    <a:moveTo>
                      <a:pt x="408" y="73"/>
                    </a:moveTo>
                    <a:lnTo>
                      <a:pt x="408" y="65"/>
                    </a:lnTo>
                    <a:lnTo>
                      <a:pt x="408" y="62"/>
                    </a:lnTo>
                    <a:lnTo>
                      <a:pt x="399" y="62"/>
                    </a:lnTo>
                    <a:lnTo>
                      <a:pt x="391" y="62"/>
                    </a:lnTo>
                    <a:lnTo>
                      <a:pt x="387" y="57"/>
                    </a:lnTo>
                    <a:lnTo>
                      <a:pt x="383" y="53"/>
                    </a:lnTo>
                    <a:lnTo>
                      <a:pt x="380" y="49"/>
                    </a:lnTo>
                    <a:lnTo>
                      <a:pt x="379" y="44"/>
                    </a:lnTo>
                    <a:lnTo>
                      <a:pt x="379" y="53"/>
                    </a:lnTo>
                    <a:lnTo>
                      <a:pt x="379" y="62"/>
                    </a:lnTo>
                    <a:lnTo>
                      <a:pt x="362" y="62"/>
                    </a:lnTo>
                    <a:lnTo>
                      <a:pt x="350" y="62"/>
                    </a:lnTo>
                    <a:lnTo>
                      <a:pt x="350" y="53"/>
                    </a:lnTo>
                    <a:lnTo>
                      <a:pt x="350" y="44"/>
                    </a:lnTo>
                    <a:lnTo>
                      <a:pt x="312" y="44"/>
                    </a:lnTo>
                    <a:lnTo>
                      <a:pt x="275" y="44"/>
                    </a:lnTo>
                    <a:lnTo>
                      <a:pt x="239" y="44"/>
                    </a:lnTo>
                    <a:lnTo>
                      <a:pt x="204" y="44"/>
                    </a:lnTo>
                    <a:lnTo>
                      <a:pt x="204" y="36"/>
                    </a:lnTo>
                    <a:lnTo>
                      <a:pt x="204" y="33"/>
                    </a:lnTo>
                    <a:lnTo>
                      <a:pt x="200" y="34"/>
                    </a:lnTo>
                    <a:lnTo>
                      <a:pt x="195" y="36"/>
                    </a:lnTo>
                    <a:lnTo>
                      <a:pt x="191" y="40"/>
                    </a:lnTo>
                    <a:lnTo>
                      <a:pt x="187" y="44"/>
                    </a:lnTo>
                    <a:lnTo>
                      <a:pt x="169" y="44"/>
                    </a:lnTo>
                    <a:lnTo>
                      <a:pt x="152" y="44"/>
                    </a:lnTo>
                    <a:lnTo>
                      <a:pt x="134" y="44"/>
                    </a:lnTo>
                    <a:lnTo>
                      <a:pt x="117" y="44"/>
                    </a:lnTo>
                    <a:lnTo>
                      <a:pt x="117" y="36"/>
                    </a:lnTo>
                    <a:lnTo>
                      <a:pt x="117" y="33"/>
                    </a:lnTo>
                    <a:lnTo>
                      <a:pt x="104" y="32"/>
                    </a:lnTo>
                    <a:lnTo>
                      <a:pt x="95" y="32"/>
                    </a:lnTo>
                    <a:lnTo>
                      <a:pt x="91" y="33"/>
                    </a:lnTo>
                    <a:lnTo>
                      <a:pt x="89" y="35"/>
                    </a:lnTo>
                    <a:lnTo>
                      <a:pt x="87" y="39"/>
                    </a:lnTo>
                    <a:lnTo>
                      <a:pt x="87" y="44"/>
                    </a:lnTo>
                    <a:lnTo>
                      <a:pt x="65" y="44"/>
                    </a:lnTo>
                    <a:lnTo>
                      <a:pt x="43" y="44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0" y="15"/>
                    </a:lnTo>
                    <a:lnTo>
                      <a:pt x="9" y="16"/>
                    </a:lnTo>
                    <a:lnTo>
                      <a:pt x="19" y="16"/>
                    </a:lnTo>
                    <a:lnTo>
                      <a:pt x="23" y="15"/>
                    </a:lnTo>
                    <a:lnTo>
                      <a:pt x="26" y="13"/>
                    </a:lnTo>
                    <a:lnTo>
                      <a:pt x="28" y="9"/>
                    </a:lnTo>
                    <a:lnTo>
                      <a:pt x="29" y="2"/>
                    </a:lnTo>
                    <a:lnTo>
                      <a:pt x="47" y="1"/>
                    </a:lnTo>
                    <a:lnTo>
                      <a:pt x="70" y="0"/>
                    </a:lnTo>
                    <a:lnTo>
                      <a:pt x="81" y="0"/>
                    </a:lnTo>
                    <a:lnTo>
                      <a:pt x="90" y="3"/>
                    </a:lnTo>
                    <a:lnTo>
                      <a:pt x="93" y="6"/>
                    </a:lnTo>
                    <a:lnTo>
                      <a:pt x="96" y="8"/>
                    </a:lnTo>
                    <a:lnTo>
                      <a:pt x="98" y="11"/>
                    </a:lnTo>
                    <a:lnTo>
                      <a:pt x="99" y="15"/>
                    </a:lnTo>
                    <a:lnTo>
                      <a:pt x="109" y="15"/>
                    </a:lnTo>
                    <a:lnTo>
                      <a:pt x="121" y="15"/>
                    </a:lnTo>
                    <a:lnTo>
                      <a:pt x="133" y="15"/>
                    </a:lnTo>
                    <a:lnTo>
                      <a:pt x="146" y="15"/>
                    </a:lnTo>
                    <a:lnTo>
                      <a:pt x="150" y="15"/>
                    </a:lnTo>
                    <a:lnTo>
                      <a:pt x="158" y="15"/>
                    </a:lnTo>
                    <a:lnTo>
                      <a:pt x="167" y="16"/>
                    </a:lnTo>
                    <a:lnTo>
                      <a:pt x="176" y="16"/>
                    </a:lnTo>
                    <a:lnTo>
                      <a:pt x="180" y="15"/>
                    </a:lnTo>
                    <a:lnTo>
                      <a:pt x="184" y="13"/>
                    </a:lnTo>
                    <a:lnTo>
                      <a:pt x="186" y="9"/>
                    </a:lnTo>
                    <a:lnTo>
                      <a:pt x="187" y="2"/>
                    </a:lnTo>
                    <a:lnTo>
                      <a:pt x="198" y="2"/>
                    </a:lnTo>
                    <a:lnTo>
                      <a:pt x="208" y="2"/>
                    </a:lnTo>
                    <a:lnTo>
                      <a:pt x="211" y="3"/>
                    </a:lnTo>
                    <a:lnTo>
                      <a:pt x="213" y="6"/>
                    </a:lnTo>
                    <a:lnTo>
                      <a:pt x="215" y="10"/>
                    </a:lnTo>
                    <a:lnTo>
                      <a:pt x="216" y="15"/>
                    </a:lnTo>
                    <a:lnTo>
                      <a:pt x="251" y="15"/>
                    </a:lnTo>
                    <a:lnTo>
                      <a:pt x="287" y="15"/>
                    </a:lnTo>
                    <a:lnTo>
                      <a:pt x="324" y="15"/>
                    </a:lnTo>
                    <a:lnTo>
                      <a:pt x="362" y="15"/>
                    </a:lnTo>
                    <a:lnTo>
                      <a:pt x="362" y="24"/>
                    </a:lnTo>
                    <a:lnTo>
                      <a:pt x="362" y="33"/>
                    </a:lnTo>
                    <a:lnTo>
                      <a:pt x="370" y="33"/>
                    </a:lnTo>
                    <a:lnTo>
                      <a:pt x="379" y="33"/>
                    </a:lnTo>
                    <a:lnTo>
                      <a:pt x="380" y="28"/>
                    </a:lnTo>
                    <a:lnTo>
                      <a:pt x="383" y="24"/>
                    </a:lnTo>
                    <a:lnTo>
                      <a:pt x="387" y="20"/>
                    </a:lnTo>
                    <a:lnTo>
                      <a:pt x="391" y="15"/>
                    </a:lnTo>
                    <a:lnTo>
                      <a:pt x="391" y="24"/>
                    </a:lnTo>
                    <a:lnTo>
                      <a:pt x="391" y="33"/>
                    </a:lnTo>
                    <a:lnTo>
                      <a:pt x="400" y="33"/>
                    </a:lnTo>
                    <a:lnTo>
                      <a:pt x="413" y="33"/>
                    </a:lnTo>
                    <a:lnTo>
                      <a:pt x="425" y="33"/>
                    </a:lnTo>
                    <a:lnTo>
                      <a:pt x="438" y="33"/>
                    </a:lnTo>
                    <a:lnTo>
                      <a:pt x="438" y="41"/>
                    </a:lnTo>
                    <a:lnTo>
                      <a:pt x="438" y="51"/>
                    </a:lnTo>
                    <a:lnTo>
                      <a:pt x="438" y="61"/>
                    </a:lnTo>
                    <a:lnTo>
                      <a:pt x="438" y="73"/>
                    </a:lnTo>
                    <a:lnTo>
                      <a:pt x="421" y="73"/>
                    </a:lnTo>
                    <a:lnTo>
                      <a:pt x="408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29" name="Freeform 1569"/>
              <p:cNvSpPr>
                <a:spLocks/>
              </p:cNvSpPr>
              <p:nvPr/>
            </p:nvSpPr>
            <p:spPr bwMode="auto">
              <a:xfrm>
                <a:off x="1269" y="35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30" name="Freeform 1570"/>
              <p:cNvSpPr>
                <a:spLocks/>
              </p:cNvSpPr>
              <p:nvPr/>
            </p:nvSpPr>
            <p:spPr bwMode="auto">
              <a:xfrm>
                <a:off x="1254" y="35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31" name="Freeform 1571"/>
              <p:cNvSpPr>
                <a:spLocks/>
              </p:cNvSpPr>
              <p:nvPr/>
            </p:nvSpPr>
            <p:spPr bwMode="auto">
              <a:xfrm>
                <a:off x="1258" y="353"/>
                <a:ext cx="6" cy="5"/>
              </a:xfrm>
              <a:custGeom>
                <a:avLst/>
                <a:gdLst/>
                <a:ahLst/>
                <a:cxnLst>
                  <a:cxn ang="0">
                    <a:pos x="75" y="196"/>
                  </a:cxn>
                  <a:cxn ang="0">
                    <a:pos x="67" y="187"/>
                  </a:cxn>
                  <a:cxn ang="0">
                    <a:pos x="59" y="176"/>
                  </a:cxn>
                  <a:cxn ang="0">
                    <a:pos x="58" y="156"/>
                  </a:cxn>
                  <a:cxn ang="0">
                    <a:pos x="54" y="149"/>
                  </a:cxn>
                  <a:cxn ang="0">
                    <a:pos x="49" y="146"/>
                  </a:cxn>
                  <a:cxn ang="0">
                    <a:pos x="46" y="133"/>
                  </a:cxn>
                  <a:cxn ang="0">
                    <a:pos x="46" y="109"/>
                  </a:cxn>
                  <a:cxn ang="0">
                    <a:pos x="38" y="99"/>
                  </a:cxn>
                  <a:cxn ang="0">
                    <a:pos x="30" y="90"/>
                  </a:cxn>
                  <a:cxn ang="0">
                    <a:pos x="29" y="76"/>
                  </a:cxn>
                  <a:cxn ang="0">
                    <a:pos x="23" y="71"/>
                  </a:cxn>
                  <a:cxn ang="0">
                    <a:pos x="17" y="53"/>
                  </a:cxn>
                  <a:cxn ang="0">
                    <a:pos x="9" y="41"/>
                  </a:cxn>
                  <a:cxn ang="0">
                    <a:pos x="0" y="29"/>
                  </a:cxn>
                  <a:cxn ang="0">
                    <a:pos x="0" y="9"/>
                  </a:cxn>
                  <a:cxn ang="0">
                    <a:pos x="31" y="0"/>
                  </a:cxn>
                  <a:cxn ang="0">
                    <a:pos x="100" y="0"/>
                  </a:cxn>
                  <a:cxn ang="0">
                    <a:pos x="135" y="4"/>
                  </a:cxn>
                  <a:cxn ang="0">
                    <a:pos x="162" y="12"/>
                  </a:cxn>
                  <a:cxn ang="0">
                    <a:pos x="220" y="12"/>
                  </a:cxn>
                  <a:cxn ang="0">
                    <a:pos x="252" y="21"/>
                  </a:cxn>
                  <a:cxn ang="0">
                    <a:pos x="236" y="29"/>
                  </a:cxn>
                  <a:cxn ang="0">
                    <a:pos x="214" y="30"/>
                  </a:cxn>
                  <a:cxn ang="0">
                    <a:pos x="207" y="34"/>
                  </a:cxn>
                  <a:cxn ang="0">
                    <a:pos x="204" y="38"/>
                  </a:cxn>
                  <a:cxn ang="0">
                    <a:pos x="187" y="41"/>
                  </a:cxn>
                  <a:cxn ang="0">
                    <a:pos x="176" y="51"/>
                  </a:cxn>
                  <a:cxn ang="0">
                    <a:pos x="175" y="64"/>
                  </a:cxn>
                  <a:cxn ang="0">
                    <a:pos x="169" y="69"/>
                  </a:cxn>
                  <a:cxn ang="0">
                    <a:pos x="164" y="82"/>
                  </a:cxn>
                  <a:cxn ang="0">
                    <a:pos x="155" y="99"/>
                  </a:cxn>
                  <a:cxn ang="0">
                    <a:pos x="146" y="109"/>
                  </a:cxn>
                  <a:cxn ang="0">
                    <a:pos x="146" y="133"/>
                  </a:cxn>
                  <a:cxn ang="0">
                    <a:pos x="142" y="147"/>
                  </a:cxn>
                  <a:cxn ang="0">
                    <a:pos x="135" y="154"/>
                  </a:cxn>
                  <a:cxn ang="0">
                    <a:pos x="126" y="158"/>
                  </a:cxn>
                  <a:cxn ang="0">
                    <a:pos x="117" y="168"/>
                  </a:cxn>
                  <a:cxn ang="0">
                    <a:pos x="117" y="192"/>
                  </a:cxn>
                  <a:cxn ang="0">
                    <a:pos x="105" y="205"/>
                  </a:cxn>
                  <a:cxn ang="0">
                    <a:pos x="84" y="205"/>
                  </a:cxn>
                </a:cxnLst>
                <a:rect l="0" t="0" r="r" b="b"/>
                <a:pathLst>
                  <a:path w="252" h="205">
                    <a:moveTo>
                      <a:pt x="75" y="205"/>
                    </a:moveTo>
                    <a:lnTo>
                      <a:pt x="75" y="196"/>
                    </a:lnTo>
                    <a:lnTo>
                      <a:pt x="75" y="187"/>
                    </a:lnTo>
                    <a:lnTo>
                      <a:pt x="67" y="187"/>
                    </a:lnTo>
                    <a:lnTo>
                      <a:pt x="58" y="187"/>
                    </a:lnTo>
                    <a:lnTo>
                      <a:pt x="59" y="176"/>
                    </a:lnTo>
                    <a:lnTo>
                      <a:pt x="59" y="163"/>
                    </a:lnTo>
                    <a:lnTo>
                      <a:pt x="58" y="156"/>
                    </a:lnTo>
                    <a:lnTo>
                      <a:pt x="56" y="151"/>
                    </a:lnTo>
                    <a:lnTo>
                      <a:pt x="54" y="149"/>
                    </a:lnTo>
                    <a:lnTo>
                      <a:pt x="52" y="147"/>
                    </a:lnTo>
                    <a:lnTo>
                      <a:pt x="49" y="146"/>
                    </a:lnTo>
                    <a:lnTo>
                      <a:pt x="46" y="145"/>
                    </a:lnTo>
                    <a:lnTo>
                      <a:pt x="46" y="133"/>
                    </a:lnTo>
                    <a:lnTo>
                      <a:pt x="46" y="120"/>
                    </a:lnTo>
                    <a:lnTo>
                      <a:pt x="46" y="109"/>
                    </a:lnTo>
                    <a:lnTo>
                      <a:pt x="46" y="99"/>
                    </a:lnTo>
                    <a:lnTo>
                      <a:pt x="38" y="99"/>
                    </a:lnTo>
                    <a:lnTo>
                      <a:pt x="29" y="99"/>
                    </a:lnTo>
                    <a:lnTo>
                      <a:pt x="30" y="90"/>
                    </a:lnTo>
                    <a:lnTo>
                      <a:pt x="30" y="80"/>
                    </a:lnTo>
                    <a:lnTo>
                      <a:pt x="29" y="76"/>
                    </a:lnTo>
                    <a:lnTo>
                      <a:pt x="26" y="73"/>
                    </a:lnTo>
                    <a:lnTo>
                      <a:pt x="23" y="71"/>
                    </a:lnTo>
                    <a:lnTo>
                      <a:pt x="17" y="70"/>
                    </a:lnTo>
                    <a:lnTo>
                      <a:pt x="17" y="53"/>
                    </a:lnTo>
                    <a:lnTo>
                      <a:pt x="17" y="41"/>
                    </a:lnTo>
                    <a:lnTo>
                      <a:pt x="9" y="41"/>
                    </a:lnTo>
                    <a:lnTo>
                      <a:pt x="0" y="41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65" y="0"/>
                    </a:lnTo>
                    <a:lnTo>
                      <a:pt x="100" y="0"/>
                    </a:lnTo>
                    <a:lnTo>
                      <a:pt x="135" y="0"/>
                    </a:lnTo>
                    <a:lnTo>
                      <a:pt x="135" y="4"/>
                    </a:lnTo>
                    <a:lnTo>
                      <a:pt x="135" y="12"/>
                    </a:lnTo>
                    <a:lnTo>
                      <a:pt x="162" y="12"/>
                    </a:lnTo>
                    <a:lnTo>
                      <a:pt x="190" y="12"/>
                    </a:lnTo>
                    <a:lnTo>
                      <a:pt x="220" y="12"/>
                    </a:lnTo>
                    <a:lnTo>
                      <a:pt x="252" y="12"/>
                    </a:lnTo>
                    <a:lnTo>
                      <a:pt x="252" y="21"/>
                    </a:lnTo>
                    <a:lnTo>
                      <a:pt x="252" y="29"/>
                    </a:lnTo>
                    <a:lnTo>
                      <a:pt x="236" y="29"/>
                    </a:lnTo>
                    <a:lnTo>
                      <a:pt x="221" y="29"/>
                    </a:lnTo>
                    <a:lnTo>
                      <a:pt x="214" y="30"/>
                    </a:lnTo>
                    <a:lnTo>
                      <a:pt x="209" y="32"/>
                    </a:lnTo>
                    <a:lnTo>
                      <a:pt x="207" y="34"/>
                    </a:lnTo>
                    <a:lnTo>
                      <a:pt x="205" y="36"/>
                    </a:lnTo>
                    <a:lnTo>
                      <a:pt x="204" y="38"/>
                    </a:lnTo>
                    <a:lnTo>
                      <a:pt x="204" y="41"/>
                    </a:lnTo>
                    <a:lnTo>
                      <a:pt x="187" y="41"/>
                    </a:lnTo>
                    <a:lnTo>
                      <a:pt x="175" y="41"/>
                    </a:lnTo>
                    <a:lnTo>
                      <a:pt x="176" y="51"/>
                    </a:lnTo>
                    <a:lnTo>
                      <a:pt x="176" y="60"/>
                    </a:lnTo>
                    <a:lnTo>
                      <a:pt x="175" y="64"/>
                    </a:lnTo>
                    <a:lnTo>
                      <a:pt x="173" y="67"/>
                    </a:lnTo>
                    <a:lnTo>
                      <a:pt x="169" y="69"/>
                    </a:lnTo>
                    <a:lnTo>
                      <a:pt x="164" y="70"/>
                    </a:lnTo>
                    <a:lnTo>
                      <a:pt x="164" y="82"/>
                    </a:lnTo>
                    <a:lnTo>
                      <a:pt x="164" y="99"/>
                    </a:lnTo>
                    <a:lnTo>
                      <a:pt x="155" y="99"/>
                    </a:lnTo>
                    <a:lnTo>
                      <a:pt x="146" y="99"/>
                    </a:lnTo>
                    <a:lnTo>
                      <a:pt x="146" y="109"/>
                    </a:lnTo>
                    <a:lnTo>
                      <a:pt x="146" y="120"/>
                    </a:lnTo>
                    <a:lnTo>
                      <a:pt x="146" y="133"/>
                    </a:lnTo>
                    <a:lnTo>
                      <a:pt x="146" y="145"/>
                    </a:lnTo>
                    <a:lnTo>
                      <a:pt x="142" y="147"/>
                    </a:lnTo>
                    <a:lnTo>
                      <a:pt x="138" y="150"/>
                    </a:lnTo>
                    <a:lnTo>
                      <a:pt x="135" y="154"/>
                    </a:lnTo>
                    <a:lnTo>
                      <a:pt x="135" y="158"/>
                    </a:lnTo>
                    <a:lnTo>
                      <a:pt x="126" y="158"/>
                    </a:lnTo>
                    <a:lnTo>
                      <a:pt x="117" y="158"/>
                    </a:lnTo>
                    <a:lnTo>
                      <a:pt x="117" y="168"/>
                    </a:lnTo>
                    <a:lnTo>
                      <a:pt x="117" y="179"/>
                    </a:lnTo>
                    <a:lnTo>
                      <a:pt x="117" y="192"/>
                    </a:lnTo>
                    <a:lnTo>
                      <a:pt x="117" y="205"/>
                    </a:lnTo>
                    <a:lnTo>
                      <a:pt x="105" y="205"/>
                    </a:lnTo>
                    <a:lnTo>
                      <a:pt x="95" y="205"/>
                    </a:lnTo>
                    <a:lnTo>
                      <a:pt x="84" y="205"/>
                    </a:lnTo>
                    <a:lnTo>
                      <a:pt x="75" y="2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32" name="Freeform 1572"/>
              <p:cNvSpPr>
                <a:spLocks/>
              </p:cNvSpPr>
              <p:nvPr/>
            </p:nvSpPr>
            <p:spPr bwMode="auto">
              <a:xfrm>
                <a:off x="1266" y="35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33" name="Freeform 1573"/>
              <p:cNvSpPr>
                <a:spLocks/>
              </p:cNvSpPr>
              <p:nvPr/>
            </p:nvSpPr>
            <p:spPr bwMode="auto">
              <a:xfrm>
                <a:off x="1327" y="35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34" name="Freeform 1574"/>
              <p:cNvSpPr>
                <a:spLocks/>
              </p:cNvSpPr>
              <p:nvPr/>
            </p:nvSpPr>
            <p:spPr bwMode="auto">
              <a:xfrm>
                <a:off x="1166" y="346"/>
                <a:ext cx="22" cy="11"/>
              </a:xfrm>
              <a:custGeom>
                <a:avLst/>
                <a:gdLst/>
                <a:ahLst/>
                <a:cxnLst>
                  <a:cxn ang="0">
                    <a:pos x="29" y="437"/>
                  </a:cxn>
                  <a:cxn ang="0">
                    <a:pos x="11" y="413"/>
                  </a:cxn>
                  <a:cxn ang="0">
                    <a:pos x="0" y="385"/>
                  </a:cxn>
                  <a:cxn ang="0">
                    <a:pos x="29" y="358"/>
                  </a:cxn>
                  <a:cxn ang="0">
                    <a:pos x="66" y="347"/>
                  </a:cxn>
                  <a:cxn ang="0">
                    <a:pos x="80" y="337"/>
                  </a:cxn>
                  <a:cxn ang="0">
                    <a:pos x="121" y="321"/>
                  </a:cxn>
                  <a:cxn ang="0">
                    <a:pos x="147" y="304"/>
                  </a:cxn>
                  <a:cxn ang="0">
                    <a:pos x="158" y="308"/>
                  </a:cxn>
                  <a:cxn ang="0">
                    <a:pos x="183" y="285"/>
                  </a:cxn>
                  <a:cxn ang="0">
                    <a:pos x="217" y="262"/>
                  </a:cxn>
                  <a:cxn ang="0">
                    <a:pos x="245" y="256"/>
                  </a:cxn>
                  <a:cxn ang="0">
                    <a:pos x="292" y="250"/>
                  </a:cxn>
                  <a:cxn ang="0">
                    <a:pos x="322" y="229"/>
                  </a:cxn>
                  <a:cxn ang="0">
                    <a:pos x="333" y="204"/>
                  </a:cxn>
                  <a:cxn ang="0">
                    <a:pos x="388" y="200"/>
                  </a:cxn>
                  <a:cxn ang="0">
                    <a:pos x="410" y="192"/>
                  </a:cxn>
                  <a:cxn ang="0">
                    <a:pos x="432" y="175"/>
                  </a:cxn>
                  <a:cxn ang="0">
                    <a:pos x="457" y="163"/>
                  </a:cxn>
                  <a:cxn ang="0">
                    <a:pos x="489" y="147"/>
                  </a:cxn>
                  <a:cxn ang="0">
                    <a:pos x="509" y="134"/>
                  </a:cxn>
                  <a:cxn ang="0">
                    <a:pos x="553" y="118"/>
                  </a:cxn>
                  <a:cxn ang="0">
                    <a:pos x="583" y="111"/>
                  </a:cxn>
                  <a:cxn ang="0">
                    <a:pos x="614" y="97"/>
                  </a:cxn>
                  <a:cxn ang="0">
                    <a:pos x="651" y="85"/>
                  </a:cxn>
                  <a:cxn ang="0">
                    <a:pos x="668" y="76"/>
                  </a:cxn>
                  <a:cxn ang="0">
                    <a:pos x="703" y="59"/>
                  </a:cxn>
                  <a:cxn ang="0">
                    <a:pos x="726" y="46"/>
                  </a:cxn>
                  <a:cxn ang="0">
                    <a:pos x="751" y="21"/>
                  </a:cxn>
                  <a:cxn ang="0">
                    <a:pos x="788" y="17"/>
                  </a:cxn>
                  <a:cxn ang="0">
                    <a:pos x="819" y="0"/>
                  </a:cxn>
                  <a:cxn ang="0">
                    <a:pos x="848" y="38"/>
                  </a:cxn>
                  <a:cxn ang="0">
                    <a:pos x="822" y="54"/>
                  </a:cxn>
                  <a:cxn ang="0">
                    <a:pos x="810" y="47"/>
                  </a:cxn>
                  <a:cxn ang="0">
                    <a:pos x="789" y="76"/>
                  </a:cxn>
                  <a:cxn ang="0">
                    <a:pos x="760" y="82"/>
                  </a:cxn>
                  <a:cxn ang="0">
                    <a:pos x="731" y="105"/>
                  </a:cxn>
                  <a:cxn ang="0">
                    <a:pos x="701" y="117"/>
                  </a:cxn>
                  <a:cxn ang="0">
                    <a:pos x="673" y="134"/>
                  </a:cxn>
                  <a:cxn ang="0">
                    <a:pos x="643" y="146"/>
                  </a:cxn>
                  <a:cxn ang="0">
                    <a:pos x="614" y="163"/>
                  </a:cxn>
                  <a:cxn ang="0">
                    <a:pos x="580" y="175"/>
                  </a:cxn>
                  <a:cxn ang="0">
                    <a:pos x="585" y="204"/>
                  </a:cxn>
                  <a:cxn ang="0">
                    <a:pos x="591" y="231"/>
                  </a:cxn>
                  <a:cxn ang="0">
                    <a:pos x="585" y="250"/>
                  </a:cxn>
                  <a:cxn ang="0">
                    <a:pos x="555" y="262"/>
                  </a:cxn>
                  <a:cxn ang="0">
                    <a:pos x="527" y="279"/>
                  </a:cxn>
                  <a:cxn ang="0">
                    <a:pos x="497" y="291"/>
                  </a:cxn>
                  <a:cxn ang="0">
                    <a:pos x="468" y="308"/>
                  </a:cxn>
                  <a:cxn ang="0">
                    <a:pos x="438" y="320"/>
                  </a:cxn>
                  <a:cxn ang="0">
                    <a:pos x="410" y="337"/>
                  </a:cxn>
                  <a:cxn ang="0">
                    <a:pos x="381" y="344"/>
                  </a:cxn>
                  <a:cxn ang="0">
                    <a:pos x="351" y="366"/>
                  </a:cxn>
                  <a:cxn ang="0">
                    <a:pos x="300" y="367"/>
                  </a:cxn>
                  <a:cxn ang="0">
                    <a:pos x="292" y="396"/>
                  </a:cxn>
                  <a:cxn ang="0">
                    <a:pos x="264" y="402"/>
                  </a:cxn>
                  <a:cxn ang="0">
                    <a:pos x="234" y="424"/>
                  </a:cxn>
                  <a:cxn ang="0">
                    <a:pos x="206" y="432"/>
                  </a:cxn>
                  <a:cxn ang="0">
                    <a:pos x="187" y="455"/>
                  </a:cxn>
                  <a:cxn ang="0">
                    <a:pos x="148" y="459"/>
                  </a:cxn>
                  <a:cxn ang="0">
                    <a:pos x="94" y="466"/>
                  </a:cxn>
                </a:cxnLst>
                <a:rect l="0" t="0" r="r" b="b"/>
                <a:pathLst>
                  <a:path w="848" h="466">
                    <a:moveTo>
                      <a:pt x="42" y="466"/>
                    </a:moveTo>
                    <a:lnTo>
                      <a:pt x="33" y="458"/>
                    </a:lnTo>
                    <a:lnTo>
                      <a:pt x="29" y="455"/>
                    </a:lnTo>
                    <a:lnTo>
                      <a:pt x="29" y="446"/>
                    </a:lnTo>
                    <a:lnTo>
                      <a:pt x="29" y="437"/>
                    </a:lnTo>
                    <a:lnTo>
                      <a:pt x="20" y="437"/>
                    </a:lnTo>
                    <a:lnTo>
                      <a:pt x="12" y="437"/>
                    </a:lnTo>
                    <a:lnTo>
                      <a:pt x="12" y="428"/>
                    </a:lnTo>
                    <a:lnTo>
                      <a:pt x="12" y="417"/>
                    </a:lnTo>
                    <a:lnTo>
                      <a:pt x="11" y="413"/>
                    </a:lnTo>
                    <a:lnTo>
                      <a:pt x="9" y="410"/>
                    </a:lnTo>
                    <a:lnTo>
                      <a:pt x="6" y="408"/>
                    </a:lnTo>
                    <a:lnTo>
                      <a:pt x="0" y="407"/>
                    </a:lnTo>
                    <a:lnTo>
                      <a:pt x="0" y="395"/>
                    </a:lnTo>
                    <a:lnTo>
                      <a:pt x="0" y="385"/>
                    </a:lnTo>
                    <a:lnTo>
                      <a:pt x="0" y="375"/>
                    </a:lnTo>
                    <a:lnTo>
                      <a:pt x="0" y="366"/>
                    </a:lnTo>
                    <a:lnTo>
                      <a:pt x="12" y="366"/>
                    </a:lnTo>
                    <a:lnTo>
                      <a:pt x="29" y="366"/>
                    </a:lnTo>
                    <a:lnTo>
                      <a:pt x="29" y="358"/>
                    </a:lnTo>
                    <a:lnTo>
                      <a:pt x="29" y="349"/>
                    </a:lnTo>
                    <a:lnTo>
                      <a:pt x="41" y="350"/>
                    </a:lnTo>
                    <a:lnTo>
                      <a:pt x="55" y="350"/>
                    </a:lnTo>
                    <a:lnTo>
                      <a:pt x="61" y="349"/>
                    </a:lnTo>
                    <a:lnTo>
                      <a:pt x="66" y="347"/>
                    </a:lnTo>
                    <a:lnTo>
                      <a:pt x="68" y="345"/>
                    </a:lnTo>
                    <a:lnTo>
                      <a:pt x="69" y="343"/>
                    </a:lnTo>
                    <a:lnTo>
                      <a:pt x="70" y="341"/>
                    </a:lnTo>
                    <a:lnTo>
                      <a:pt x="71" y="337"/>
                    </a:lnTo>
                    <a:lnTo>
                      <a:pt x="80" y="337"/>
                    </a:lnTo>
                    <a:lnTo>
                      <a:pt x="92" y="337"/>
                    </a:lnTo>
                    <a:lnTo>
                      <a:pt x="104" y="337"/>
                    </a:lnTo>
                    <a:lnTo>
                      <a:pt x="117" y="337"/>
                    </a:lnTo>
                    <a:lnTo>
                      <a:pt x="118" y="329"/>
                    </a:lnTo>
                    <a:lnTo>
                      <a:pt x="121" y="321"/>
                    </a:lnTo>
                    <a:lnTo>
                      <a:pt x="125" y="314"/>
                    </a:lnTo>
                    <a:lnTo>
                      <a:pt x="129" y="308"/>
                    </a:lnTo>
                    <a:lnTo>
                      <a:pt x="138" y="308"/>
                    </a:lnTo>
                    <a:lnTo>
                      <a:pt x="146" y="308"/>
                    </a:lnTo>
                    <a:lnTo>
                      <a:pt x="147" y="304"/>
                    </a:lnTo>
                    <a:lnTo>
                      <a:pt x="150" y="300"/>
                    </a:lnTo>
                    <a:lnTo>
                      <a:pt x="154" y="295"/>
                    </a:lnTo>
                    <a:lnTo>
                      <a:pt x="158" y="291"/>
                    </a:lnTo>
                    <a:lnTo>
                      <a:pt x="158" y="300"/>
                    </a:lnTo>
                    <a:lnTo>
                      <a:pt x="158" y="308"/>
                    </a:lnTo>
                    <a:lnTo>
                      <a:pt x="167" y="308"/>
                    </a:lnTo>
                    <a:lnTo>
                      <a:pt x="175" y="308"/>
                    </a:lnTo>
                    <a:lnTo>
                      <a:pt x="176" y="300"/>
                    </a:lnTo>
                    <a:lnTo>
                      <a:pt x="179" y="292"/>
                    </a:lnTo>
                    <a:lnTo>
                      <a:pt x="183" y="285"/>
                    </a:lnTo>
                    <a:lnTo>
                      <a:pt x="187" y="279"/>
                    </a:lnTo>
                    <a:lnTo>
                      <a:pt x="200" y="279"/>
                    </a:lnTo>
                    <a:lnTo>
                      <a:pt x="217" y="279"/>
                    </a:lnTo>
                    <a:lnTo>
                      <a:pt x="217" y="271"/>
                    </a:lnTo>
                    <a:lnTo>
                      <a:pt x="217" y="262"/>
                    </a:lnTo>
                    <a:lnTo>
                      <a:pt x="226" y="263"/>
                    </a:lnTo>
                    <a:lnTo>
                      <a:pt x="236" y="263"/>
                    </a:lnTo>
                    <a:lnTo>
                      <a:pt x="240" y="262"/>
                    </a:lnTo>
                    <a:lnTo>
                      <a:pt x="243" y="260"/>
                    </a:lnTo>
                    <a:lnTo>
                      <a:pt x="245" y="256"/>
                    </a:lnTo>
                    <a:lnTo>
                      <a:pt x="246" y="250"/>
                    </a:lnTo>
                    <a:lnTo>
                      <a:pt x="256" y="250"/>
                    </a:lnTo>
                    <a:lnTo>
                      <a:pt x="267" y="250"/>
                    </a:lnTo>
                    <a:lnTo>
                      <a:pt x="279" y="250"/>
                    </a:lnTo>
                    <a:lnTo>
                      <a:pt x="292" y="250"/>
                    </a:lnTo>
                    <a:lnTo>
                      <a:pt x="292" y="242"/>
                    </a:lnTo>
                    <a:lnTo>
                      <a:pt x="292" y="233"/>
                    </a:lnTo>
                    <a:lnTo>
                      <a:pt x="305" y="233"/>
                    </a:lnTo>
                    <a:lnTo>
                      <a:pt x="321" y="233"/>
                    </a:lnTo>
                    <a:lnTo>
                      <a:pt x="322" y="229"/>
                    </a:lnTo>
                    <a:lnTo>
                      <a:pt x="325" y="225"/>
                    </a:lnTo>
                    <a:lnTo>
                      <a:pt x="329" y="222"/>
                    </a:lnTo>
                    <a:lnTo>
                      <a:pt x="333" y="221"/>
                    </a:lnTo>
                    <a:lnTo>
                      <a:pt x="333" y="213"/>
                    </a:lnTo>
                    <a:lnTo>
                      <a:pt x="333" y="204"/>
                    </a:lnTo>
                    <a:lnTo>
                      <a:pt x="350" y="205"/>
                    </a:lnTo>
                    <a:lnTo>
                      <a:pt x="370" y="205"/>
                    </a:lnTo>
                    <a:lnTo>
                      <a:pt x="378" y="204"/>
                    </a:lnTo>
                    <a:lnTo>
                      <a:pt x="385" y="201"/>
                    </a:lnTo>
                    <a:lnTo>
                      <a:pt x="388" y="200"/>
                    </a:lnTo>
                    <a:lnTo>
                      <a:pt x="390" y="198"/>
                    </a:lnTo>
                    <a:lnTo>
                      <a:pt x="392" y="195"/>
                    </a:lnTo>
                    <a:lnTo>
                      <a:pt x="392" y="192"/>
                    </a:lnTo>
                    <a:lnTo>
                      <a:pt x="401" y="192"/>
                    </a:lnTo>
                    <a:lnTo>
                      <a:pt x="410" y="192"/>
                    </a:lnTo>
                    <a:lnTo>
                      <a:pt x="410" y="184"/>
                    </a:lnTo>
                    <a:lnTo>
                      <a:pt x="410" y="175"/>
                    </a:lnTo>
                    <a:lnTo>
                      <a:pt x="419" y="176"/>
                    </a:lnTo>
                    <a:lnTo>
                      <a:pt x="428" y="176"/>
                    </a:lnTo>
                    <a:lnTo>
                      <a:pt x="432" y="175"/>
                    </a:lnTo>
                    <a:lnTo>
                      <a:pt x="436" y="172"/>
                    </a:lnTo>
                    <a:lnTo>
                      <a:pt x="438" y="169"/>
                    </a:lnTo>
                    <a:lnTo>
                      <a:pt x="439" y="163"/>
                    </a:lnTo>
                    <a:lnTo>
                      <a:pt x="447" y="163"/>
                    </a:lnTo>
                    <a:lnTo>
                      <a:pt x="457" y="163"/>
                    </a:lnTo>
                    <a:lnTo>
                      <a:pt x="467" y="163"/>
                    </a:lnTo>
                    <a:lnTo>
                      <a:pt x="479" y="163"/>
                    </a:lnTo>
                    <a:lnTo>
                      <a:pt x="479" y="155"/>
                    </a:lnTo>
                    <a:lnTo>
                      <a:pt x="479" y="146"/>
                    </a:lnTo>
                    <a:lnTo>
                      <a:pt x="489" y="147"/>
                    </a:lnTo>
                    <a:lnTo>
                      <a:pt x="499" y="147"/>
                    </a:lnTo>
                    <a:lnTo>
                      <a:pt x="503" y="146"/>
                    </a:lnTo>
                    <a:lnTo>
                      <a:pt x="506" y="143"/>
                    </a:lnTo>
                    <a:lnTo>
                      <a:pt x="508" y="140"/>
                    </a:lnTo>
                    <a:lnTo>
                      <a:pt x="509" y="134"/>
                    </a:lnTo>
                    <a:lnTo>
                      <a:pt x="521" y="134"/>
                    </a:lnTo>
                    <a:lnTo>
                      <a:pt x="538" y="134"/>
                    </a:lnTo>
                    <a:lnTo>
                      <a:pt x="538" y="126"/>
                    </a:lnTo>
                    <a:lnTo>
                      <a:pt x="538" y="117"/>
                    </a:lnTo>
                    <a:lnTo>
                      <a:pt x="553" y="118"/>
                    </a:lnTo>
                    <a:lnTo>
                      <a:pt x="568" y="118"/>
                    </a:lnTo>
                    <a:lnTo>
                      <a:pt x="574" y="117"/>
                    </a:lnTo>
                    <a:lnTo>
                      <a:pt x="580" y="114"/>
                    </a:lnTo>
                    <a:lnTo>
                      <a:pt x="582" y="113"/>
                    </a:lnTo>
                    <a:lnTo>
                      <a:pt x="583" y="111"/>
                    </a:lnTo>
                    <a:lnTo>
                      <a:pt x="584" y="108"/>
                    </a:lnTo>
                    <a:lnTo>
                      <a:pt x="585" y="105"/>
                    </a:lnTo>
                    <a:lnTo>
                      <a:pt x="597" y="105"/>
                    </a:lnTo>
                    <a:lnTo>
                      <a:pt x="614" y="105"/>
                    </a:lnTo>
                    <a:lnTo>
                      <a:pt x="614" y="97"/>
                    </a:lnTo>
                    <a:lnTo>
                      <a:pt x="614" y="88"/>
                    </a:lnTo>
                    <a:lnTo>
                      <a:pt x="625" y="88"/>
                    </a:lnTo>
                    <a:lnTo>
                      <a:pt x="638" y="89"/>
                    </a:lnTo>
                    <a:lnTo>
                      <a:pt x="645" y="88"/>
                    </a:lnTo>
                    <a:lnTo>
                      <a:pt x="651" y="85"/>
                    </a:lnTo>
                    <a:lnTo>
                      <a:pt x="652" y="84"/>
                    </a:lnTo>
                    <a:lnTo>
                      <a:pt x="654" y="82"/>
                    </a:lnTo>
                    <a:lnTo>
                      <a:pt x="655" y="79"/>
                    </a:lnTo>
                    <a:lnTo>
                      <a:pt x="655" y="76"/>
                    </a:lnTo>
                    <a:lnTo>
                      <a:pt x="668" y="76"/>
                    </a:lnTo>
                    <a:lnTo>
                      <a:pt x="684" y="76"/>
                    </a:lnTo>
                    <a:lnTo>
                      <a:pt x="684" y="67"/>
                    </a:lnTo>
                    <a:lnTo>
                      <a:pt x="684" y="58"/>
                    </a:lnTo>
                    <a:lnTo>
                      <a:pt x="694" y="58"/>
                    </a:lnTo>
                    <a:lnTo>
                      <a:pt x="703" y="59"/>
                    </a:lnTo>
                    <a:lnTo>
                      <a:pt x="707" y="58"/>
                    </a:lnTo>
                    <a:lnTo>
                      <a:pt x="710" y="55"/>
                    </a:lnTo>
                    <a:lnTo>
                      <a:pt x="712" y="52"/>
                    </a:lnTo>
                    <a:lnTo>
                      <a:pt x="713" y="46"/>
                    </a:lnTo>
                    <a:lnTo>
                      <a:pt x="726" y="46"/>
                    </a:lnTo>
                    <a:lnTo>
                      <a:pt x="742" y="46"/>
                    </a:lnTo>
                    <a:lnTo>
                      <a:pt x="742" y="38"/>
                    </a:lnTo>
                    <a:lnTo>
                      <a:pt x="742" y="29"/>
                    </a:lnTo>
                    <a:lnTo>
                      <a:pt x="747" y="24"/>
                    </a:lnTo>
                    <a:lnTo>
                      <a:pt x="751" y="21"/>
                    </a:lnTo>
                    <a:lnTo>
                      <a:pt x="755" y="18"/>
                    </a:lnTo>
                    <a:lnTo>
                      <a:pt x="760" y="17"/>
                    </a:lnTo>
                    <a:lnTo>
                      <a:pt x="769" y="17"/>
                    </a:lnTo>
                    <a:lnTo>
                      <a:pt x="778" y="17"/>
                    </a:lnTo>
                    <a:lnTo>
                      <a:pt x="788" y="17"/>
                    </a:lnTo>
                    <a:lnTo>
                      <a:pt x="802" y="17"/>
                    </a:lnTo>
                    <a:lnTo>
                      <a:pt x="802" y="8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19" y="0"/>
                    </a:lnTo>
                    <a:lnTo>
                      <a:pt x="819" y="12"/>
                    </a:lnTo>
                    <a:lnTo>
                      <a:pt x="819" y="29"/>
                    </a:lnTo>
                    <a:lnTo>
                      <a:pt x="831" y="29"/>
                    </a:lnTo>
                    <a:lnTo>
                      <a:pt x="848" y="29"/>
                    </a:lnTo>
                    <a:lnTo>
                      <a:pt x="848" y="38"/>
                    </a:lnTo>
                    <a:lnTo>
                      <a:pt x="848" y="46"/>
                    </a:lnTo>
                    <a:lnTo>
                      <a:pt x="838" y="49"/>
                    </a:lnTo>
                    <a:lnTo>
                      <a:pt x="829" y="53"/>
                    </a:lnTo>
                    <a:lnTo>
                      <a:pt x="825" y="54"/>
                    </a:lnTo>
                    <a:lnTo>
                      <a:pt x="822" y="54"/>
                    </a:lnTo>
                    <a:lnTo>
                      <a:pt x="820" y="53"/>
                    </a:lnTo>
                    <a:lnTo>
                      <a:pt x="820" y="51"/>
                    </a:lnTo>
                    <a:lnTo>
                      <a:pt x="819" y="49"/>
                    </a:lnTo>
                    <a:lnTo>
                      <a:pt x="819" y="46"/>
                    </a:lnTo>
                    <a:lnTo>
                      <a:pt x="810" y="47"/>
                    </a:lnTo>
                    <a:lnTo>
                      <a:pt x="802" y="50"/>
                    </a:lnTo>
                    <a:lnTo>
                      <a:pt x="795" y="54"/>
                    </a:lnTo>
                    <a:lnTo>
                      <a:pt x="789" y="58"/>
                    </a:lnTo>
                    <a:lnTo>
                      <a:pt x="789" y="67"/>
                    </a:lnTo>
                    <a:lnTo>
                      <a:pt x="789" y="76"/>
                    </a:lnTo>
                    <a:lnTo>
                      <a:pt x="777" y="76"/>
                    </a:lnTo>
                    <a:lnTo>
                      <a:pt x="768" y="75"/>
                    </a:lnTo>
                    <a:lnTo>
                      <a:pt x="764" y="77"/>
                    </a:lnTo>
                    <a:lnTo>
                      <a:pt x="762" y="79"/>
                    </a:lnTo>
                    <a:lnTo>
                      <a:pt x="760" y="82"/>
                    </a:lnTo>
                    <a:lnTo>
                      <a:pt x="760" y="88"/>
                    </a:lnTo>
                    <a:lnTo>
                      <a:pt x="743" y="88"/>
                    </a:lnTo>
                    <a:lnTo>
                      <a:pt x="731" y="88"/>
                    </a:lnTo>
                    <a:lnTo>
                      <a:pt x="731" y="97"/>
                    </a:lnTo>
                    <a:lnTo>
                      <a:pt x="731" y="105"/>
                    </a:lnTo>
                    <a:lnTo>
                      <a:pt x="726" y="106"/>
                    </a:lnTo>
                    <a:lnTo>
                      <a:pt x="722" y="109"/>
                    </a:lnTo>
                    <a:lnTo>
                      <a:pt x="718" y="113"/>
                    </a:lnTo>
                    <a:lnTo>
                      <a:pt x="713" y="117"/>
                    </a:lnTo>
                    <a:lnTo>
                      <a:pt x="701" y="117"/>
                    </a:lnTo>
                    <a:lnTo>
                      <a:pt x="691" y="117"/>
                    </a:lnTo>
                    <a:lnTo>
                      <a:pt x="682" y="117"/>
                    </a:lnTo>
                    <a:lnTo>
                      <a:pt x="673" y="117"/>
                    </a:lnTo>
                    <a:lnTo>
                      <a:pt x="673" y="126"/>
                    </a:lnTo>
                    <a:lnTo>
                      <a:pt x="673" y="134"/>
                    </a:lnTo>
                    <a:lnTo>
                      <a:pt x="668" y="135"/>
                    </a:lnTo>
                    <a:lnTo>
                      <a:pt x="664" y="138"/>
                    </a:lnTo>
                    <a:lnTo>
                      <a:pt x="660" y="142"/>
                    </a:lnTo>
                    <a:lnTo>
                      <a:pt x="655" y="146"/>
                    </a:lnTo>
                    <a:lnTo>
                      <a:pt x="643" y="146"/>
                    </a:lnTo>
                    <a:lnTo>
                      <a:pt x="632" y="146"/>
                    </a:lnTo>
                    <a:lnTo>
                      <a:pt x="622" y="146"/>
                    </a:lnTo>
                    <a:lnTo>
                      <a:pt x="614" y="146"/>
                    </a:lnTo>
                    <a:lnTo>
                      <a:pt x="614" y="155"/>
                    </a:lnTo>
                    <a:lnTo>
                      <a:pt x="614" y="163"/>
                    </a:lnTo>
                    <a:lnTo>
                      <a:pt x="609" y="164"/>
                    </a:lnTo>
                    <a:lnTo>
                      <a:pt x="605" y="167"/>
                    </a:lnTo>
                    <a:lnTo>
                      <a:pt x="601" y="171"/>
                    </a:lnTo>
                    <a:lnTo>
                      <a:pt x="596" y="175"/>
                    </a:lnTo>
                    <a:lnTo>
                      <a:pt x="580" y="175"/>
                    </a:lnTo>
                    <a:lnTo>
                      <a:pt x="567" y="175"/>
                    </a:lnTo>
                    <a:lnTo>
                      <a:pt x="567" y="187"/>
                    </a:lnTo>
                    <a:lnTo>
                      <a:pt x="567" y="204"/>
                    </a:lnTo>
                    <a:lnTo>
                      <a:pt x="576" y="204"/>
                    </a:lnTo>
                    <a:lnTo>
                      <a:pt x="585" y="204"/>
                    </a:lnTo>
                    <a:lnTo>
                      <a:pt x="587" y="213"/>
                    </a:lnTo>
                    <a:lnTo>
                      <a:pt x="591" y="223"/>
                    </a:lnTo>
                    <a:lnTo>
                      <a:pt x="592" y="227"/>
                    </a:lnTo>
                    <a:lnTo>
                      <a:pt x="592" y="230"/>
                    </a:lnTo>
                    <a:lnTo>
                      <a:pt x="591" y="231"/>
                    </a:lnTo>
                    <a:lnTo>
                      <a:pt x="590" y="232"/>
                    </a:lnTo>
                    <a:lnTo>
                      <a:pt x="587" y="233"/>
                    </a:lnTo>
                    <a:lnTo>
                      <a:pt x="585" y="233"/>
                    </a:lnTo>
                    <a:lnTo>
                      <a:pt x="585" y="242"/>
                    </a:lnTo>
                    <a:lnTo>
                      <a:pt x="585" y="250"/>
                    </a:lnTo>
                    <a:lnTo>
                      <a:pt x="580" y="251"/>
                    </a:lnTo>
                    <a:lnTo>
                      <a:pt x="576" y="254"/>
                    </a:lnTo>
                    <a:lnTo>
                      <a:pt x="572" y="258"/>
                    </a:lnTo>
                    <a:lnTo>
                      <a:pt x="567" y="262"/>
                    </a:lnTo>
                    <a:lnTo>
                      <a:pt x="555" y="262"/>
                    </a:lnTo>
                    <a:lnTo>
                      <a:pt x="545" y="262"/>
                    </a:lnTo>
                    <a:lnTo>
                      <a:pt x="535" y="262"/>
                    </a:lnTo>
                    <a:lnTo>
                      <a:pt x="527" y="262"/>
                    </a:lnTo>
                    <a:lnTo>
                      <a:pt x="527" y="271"/>
                    </a:lnTo>
                    <a:lnTo>
                      <a:pt x="527" y="279"/>
                    </a:lnTo>
                    <a:lnTo>
                      <a:pt x="522" y="280"/>
                    </a:lnTo>
                    <a:lnTo>
                      <a:pt x="518" y="283"/>
                    </a:lnTo>
                    <a:lnTo>
                      <a:pt x="514" y="287"/>
                    </a:lnTo>
                    <a:lnTo>
                      <a:pt x="509" y="291"/>
                    </a:lnTo>
                    <a:lnTo>
                      <a:pt x="497" y="291"/>
                    </a:lnTo>
                    <a:lnTo>
                      <a:pt x="486" y="291"/>
                    </a:lnTo>
                    <a:lnTo>
                      <a:pt x="476" y="291"/>
                    </a:lnTo>
                    <a:lnTo>
                      <a:pt x="468" y="291"/>
                    </a:lnTo>
                    <a:lnTo>
                      <a:pt x="468" y="300"/>
                    </a:lnTo>
                    <a:lnTo>
                      <a:pt x="468" y="308"/>
                    </a:lnTo>
                    <a:lnTo>
                      <a:pt x="463" y="309"/>
                    </a:lnTo>
                    <a:lnTo>
                      <a:pt x="459" y="312"/>
                    </a:lnTo>
                    <a:lnTo>
                      <a:pt x="455" y="316"/>
                    </a:lnTo>
                    <a:lnTo>
                      <a:pt x="450" y="320"/>
                    </a:lnTo>
                    <a:lnTo>
                      <a:pt x="438" y="320"/>
                    </a:lnTo>
                    <a:lnTo>
                      <a:pt x="428" y="320"/>
                    </a:lnTo>
                    <a:lnTo>
                      <a:pt x="418" y="320"/>
                    </a:lnTo>
                    <a:lnTo>
                      <a:pt x="410" y="320"/>
                    </a:lnTo>
                    <a:lnTo>
                      <a:pt x="410" y="329"/>
                    </a:lnTo>
                    <a:lnTo>
                      <a:pt x="410" y="337"/>
                    </a:lnTo>
                    <a:lnTo>
                      <a:pt x="398" y="337"/>
                    </a:lnTo>
                    <a:lnTo>
                      <a:pt x="388" y="337"/>
                    </a:lnTo>
                    <a:lnTo>
                      <a:pt x="385" y="338"/>
                    </a:lnTo>
                    <a:lnTo>
                      <a:pt x="383" y="340"/>
                    </a:lnTo>
                    <a:lnTo>
                      <a:pt x="381" y="344"/>
                    </a:lnTo>
                    <a:lnTo>
                      <a:pt x="381" y="349"/>
                    </a:lnTo>
                    <a:lnTo>
                      <a:pt x="364" y="349"/>
                    </a:lnTo>
                    <a:lnTo>
                      <a:pt x="351" y="349"/>
                    </a:lnTo>
                    <a:lnTo>
                      <a:pt x="351" y="358"/>
                    </a:lnTo>
                    <a:lnTo>
                      <a:pt x="351" y="366"/>
                    </a:lnTo>
                    <a:lnTo>
                      <a:pt x="337" y="366"/>
                    </a:lnTo>
                    <a:lnTo>
                      <a:pt x="325" y="366"/>
                    </a:lnTo>
                    <a:lnTo>
                      <a:pt x="314" y="366"/>
                    </a:lnTo>
                    <a:lnTo>
                      <a:pt x="304" y="366"/>
                    </a:lnTo>
                    <a:lnTo>
                      <a:pt x="300" y="367"/>
                    </a:lnTo>
                    <a:lnTo>
                      <a:pt x="296" y="370"/>
                    </a:lnTo>
                    <a:lnTo>
                      <a:pt x="293" y="374"/>
                    </a:lnTo>
                    <a:lnTo>
                      <a:pt x="292" y="378"/>
                    </a:lnTo>
                    <a:lnTo>
                      <a:pt x="292" y="387"/>
                    </a:lnTo>
                    <a:lnTo>
                      <a:pt x="292" y="396"/>
                    </a:lnTo>
                    <a:lnTo>
                      <a:pt x="280" y="395"/>
                    </a:lnTo>
                    <a:lnTo>
                      <a:pt x="271" y="395"/>
                    </a:lnTo>
                    <a:lnTo>
                      <a:pt x="268" y="396"/>
                    </a:lnTo>
                    <a:lnTo>
                      <a:pt x="265" y="398"/>
                    </a:lnTo>
                    <a:lnTo>
                      <a:pt x="264" y="402"/>
                    </a:lnTo>
                    <a:lnTo>
                      <a:pt x="263" y="407"/>
                    </a:lnTo>
                    <a:lnTo>
                      <a:pt x="247" y="407"/>
                    </a:lnTo>
                    <a:lnTo>
                      <a:pt x="234" y="407"/>
                    </a:lnTo>
                    <a:lnTo>
                      <a:pt x="234" y="416"/>
                    </a:lnTo>
                    <a:lnTo>
                      <a:pt x="234" y="424"/>
                    </a:lnTo>
                    <a:lnTo>
                      <a:pt x="222" y="424"/>
                    </a:lnTo>
                    <a:lnTo>
                      <a:pt x="213" y="424"/>
                    </a:lnTo>
                    <a:lnTo>
                      <a:pt x="210" y="425"/>
                    </a:lnTo>
                    <a:lnTo>
                      <a:pt x="207" y="428"/>
                    </a:lnTo>
                    <a:lnTo>
                      <a:pt x="206" y="432"/>
                    </a:lnTo>
                    <a:lnTo>
                      <a:pt x="205" y="437"/>
                    </a:lnTo>
                    <a:lnTo>
                      <a:pt x="197" y="437"/>
                    </a:lnTo>
                    <a:lnTo>
                      <a:pt x="187" y="437"/>
                    </a:lnTo>
                    <a:lnTo>
                      <a:pt x="187" y="446"/>
                    </a:lnTo>
                    <a:lnTo>
                      <a:pt x="187" y="455"/>
                    </a:lnTo>
                    <a:lnTo>
                      <a:pt x="173" y="454"/>
                    </a:lnTo>
                    <a:lnTo>
                      <a:pt x="160" y="454"/>
                    </a:lnTo>
                    <a:lnTo>
                      <a:pt x="154" y="455"/>
                    </a:lnTo>
                    <a:lnTo>
                      <a:pt x="150" y="457"/>
                    </a:lnTo>
                    <a:lnTo>
                      <a:pt x="148" y="459"/>
                    </a:lnTo>
                    <a:lnTo>
                      <a:pt x="147" y="461"/>
                    </a:lnTo>
                    <a:lnTo>
                      <a:pt x="146" y="463"/>
                    </a:lnTo>
                    <a:lnTo>
                      <a:pt x="146" y="466"/>
                    </a:lnTo>
                    <a:lnTo>
                      <a:pt x="120" y="466"/>
                    </a:lnTo>
                    <a:lnTo>
                      <a:pt x="94" y="466"/>
                    </a:lnTo>
                    <a:lnTo>
                      <a:pt x="68" y="466"/>
                    </a:lnTo>
                    <a:lnTo>
                      <a:pt x="42" y="4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35" name="Freeform 1575"/>
              <p:cNvSpPr>
                <a:spLocks/>
              </p:cNvSpPr>
              <p:nvPr/>
            </p:nvSpPr>
            <p:spPr bwMode="auto">
              <a:xfrm>
                <a:off x="1238" y="354"/>
                <a:ext cx="7" cy="3"/>
              </a:xfrm>
              <a:custGeom>
                <a:avLst/>
                <a:gdLst/>
                <a:ahLst/>
                <a:cxnLst>
                  <a:cxn ang="0">
                    <a:pos x="0" y="100"/>
                  </a:cxn>
                  <a:cxn ang="0">
                    <a:pos x="9" y="89"/>
                  </a:cxn>
                  <a:cxn ang="0">
                    <a:pos x="22" y="88"/>
                  </a:cxn>
                  <a:cxn ang="0">
                    <a:pos x="28" y="82"/>
                  </a:cxn>
                  <a:cxn ang="0">
                    <a:pos x="37" y="75"/>
                  </a:cxn>
                  <a:cxn ang="0">
                    <a:pos x="57" y="75"/>
                  </a:cxn>
                  <a:cxn ang="0">
                    <a:pos x="69" y="67"/>
                  </a:cxn>
                  <a:cxn ang="0">
                    <a:pos x="84" y="59"/>
                  </a:cxn>
                  <a:cxn ang="0">
                    <a:pos x="107" y="58"/>
                  </a:cxn>
                  <a:cxn ang="0">
                    <a:pos x="114" y="54"/>
                  </a:cxn>
                  <a:cxn ang="0">
                    <a:pos x="116" y="50"/>
                  </a:cxn>
                  <a:cxn ang="0">
                    <a:pos x="129" y="47"/>
                  </a:cxn>
                  <a:cxn ang="0">
                    <a:pos x="146" y="38"/>
                  </a:cxn>
                  <a:cxn ang="0">
                    <a:pos x="157" y="30"/>
                  </a:cxn>
                  <a:cxn ang="0">
                    <a:pos x="177" y="29"/>
                  </a:cxn>
                  <a:cxn ang="0">
                    <a:pos x="184" y="25"/>
                  </a:cxn>
                  <a:cxn ang="0">
                    <a:pos x="186" y="20"/>
                  </a:cxn>
                  <a:cxn ang="0">
                    <a:pos x="196" y="17"/>
                  </a:cxn>
                  <a:cxn ang="0">
                    <a:pos x="220" y="17"/>
                  </a:cxn>
                  <a:cxn ang="0">
                    <a:pos x="233" y="9"/>
                  </a:cxn>
                  <a:cxn ang="0">
                    <a:pos x="246" y="0"/>
                  </a:cxn>
                  <a:cxn ang="0">
                    <a:pos x="275" y="0"/>
                  </a:cxn>
                  <a:cxn ang="0">
                    <a:pos x="292" y="9"/>
                  </a:cxn>
                  <a:cxn ang="0">
                    <a:pos x="280" y="17"/>
                  </a:cxn>
                  <a:cxn ang="0">
                    <a:pos x="267" y="18"/>
                  </a:cxn>
                  <a:cxn ang="0">
                    <a:pos x="263" y="24"/>
                  </a:cxn>
                  <a:cxn ang="0">
                    <a:pos x="249" y="29"/>
                  </a:cxn>
                  <a:cxn ang="0">
                    <a:pos x="225" y="29"/>
                  </a:cxn>
                  <a:cxn ang="0">
                    <a:pos x="216" y="38"/>
                  </a:cxn>
                  <a:cxn ang="0">
                    <a:pos x="199" y="47"/>
                  </a:cxn>
                  <a:cxn ang="0">
                    <a:pos x="171" y="47"/>
                  </a:cxn>
                  <a:cxn ang="0">
                    <a:pos x="153" y="48"/>
                  </a:cxn>
                  <a:cxn ang="0">
                    <a:pos x="147" y="54"/>
                  </a:cxn>
                  <a:cxn ang="0">
                    <a:pos x="146" y="67"/>
                  </a:cxn>
                  <a:cxn ang="0">
                    <a:pos x="134" y="75"/>
                  </a:cxn>
                  <a:cxn ang="0">
                    <a:pos x="121" y="76"/>
                  </a:cxn>
                  <a:cxn ang="0">
                    <a:pos x="117" y="83"/>
                  </a:cxn>
                  <a:cxn ang="0">
                    <a:pos x="104" y="88"/>
                  </a:cxn>
                  <a:cxn ang="0">
                    <a:pos x="79" y="88"/>
                  </a:cxn>
                  <a:cxn ang="0">
                    <a:pos x="65" y="94"/>
                  </a:cxn>
                  <a:cxn ang="0">
                    <a:pos x="59" y="109"/>
                  </a:cxn>
                  <a:cxn ang="0">
                    <a:pos x="49" y="113"/>
                  </a:cxn>
                  <a:cxn ang="0">
                    <a:pos x="34" y="107"/>
                  </a:cxn>
                  <a:cxn ang="0">
                    <a:pos x="29" y="109"/>
                  </a:cxn>
                  <a:cxn ang="0">
                    <a:pos x="12" y="117"/>
                  </a:cxn>
                </a:cxnLst>
                <a:rect l="0" t="0" r="r" b="b"/>
                <a:pathLst>
                  <a:path w="292" h="117">
                    <a:moveTo>
                      <a:pt x="0" y="117"/>
                    </a:moveTo>
                    <a:lnTo>
                      <a:pt x="0" y="100"/>
                    </a:lnTo>
                    <a:lnTo>
                      <a:pt x="0" y="88"/>
                    </a:lnTo>
                    <a:lnTo>
                      <a:pt x="9" y="89"/>
                    </a:lnTo>
                    <a:lnTo>
                      <a:pt x="19" y="89"/>
                    </a:lnTo>
                    <a:lnTo>
                      <a:pt x="22" y="88"/>
                    </a:lnTo>
                    <a:lnTo>
                      <a:pt x="26" y="86"/>
                    </a:lnTo>
                    <a:lnTo>
                      <a:pt x="28" y="82"/>
                    </a:lnTo>
                    <a:lnTo>
                      <a:pt x="29" y="75"/>
                    </a:lnTo>
                    <a:lnTo>
                      <a:pt x="37" y="75"/>
                    </a:lnTo>
                    <a:lnTo>
                      <a:pt x="47" y="75"/>
                    </a:lnTo>
                    <a:lnTo>
                      <a:pt x="57" y="75"/>
                    </a:lnTo>
                    <a:lnTo>
                      <a:pt x="69" y="75"/>
                    </a:lnTo>
                    <a:lnTo>
                      <a:pt x="69" y="67"/>
                    </a:lnTo>
                    <a:lnTo>
                      <a:pt x="69" y="58"/>
                    </a:lnTo>
                    <a:lnTo>
                      <a:pt x="84" y="59"/>
                    </a:lnTo>
                    <a:lnTo>
                      <a:pt x="99" y="59"/>
                    </a:lnTo>
                    <a:lnTo>
                      <a:pt x="107" y="58"/>
                    </a:lnTo>
                    <a:lnTo>
                      <a:pt x="112" y="56"/>
                    </a:lnTo>
                    <a:lnTo>
                      <a:pt x="114" y="54"/>
                    </a:lnTo>
                    <a:lnTo>
                      <a:pt x="115" y="52"/>
                    </a:lnTo>
                    <a:lnTo>
                      <a:pt x="116" y="50"/>
                    </a:lnTo>
                    <a:lnTo>
                      <a:pt x="117" y="47"/>
                    </a:lnTo>
                    <a:lnTo>
                      <a:pt x="129" y="47"/>
                    </a:lnTo>
                    <a:lnTo>
                      <a:pt x="146" y="47"/>
                    </a:lnTo>
                    <a:lnTo>
                      <a:pt x="146" y="38"/>
                    </a:lnTo>
                    <a:lnTo>
                      <a:pt x="146" y="29"/>
                    </a:lnTo>
                    <a:lnTo>
                      <a:pt x="157" y="30"/>
                    </a:lnTo>
                    <a:lnTo>
                      <a:pt x="170" y="30"/>
                    </a:lnTo>
                    <a:lnTo>
                      <a:pt x="177" y="29"/>
                    </a:lnTo>
                    <a:lnTo>
                      <a:pt x="182" y="27"/>
                    </a:lnTo>
                    <a:lnTo>
                      <a:pt x="184" y="25"/>
                    </a:lnTo>
                    <a:lnTo>
                      <a:pt x="185" y="23"/>
                    </a:lnTo>
                    <a:lnTo>
                      <a:pt x="186" y="20"/>
                    </a:lnTo>
                    <a:lnTo>
                      <a:pt x="186" y="17"/>
                    </a:lnTo>
                    <a:lnTo>
                      <a:pt x="196" y="17"/>
                    </a:lnTo>
                    <a:lnTo>
                      <a:pt x="207" y="17"/>
                    </a:lnTo>
                    <a:lnTo>
                      <a:pt x="220" y="17"/>
                    </a:lnTo>
                    <a:lnTo>
                      <a:pt x="233" y="17"/>
                    </a:lnTo>
                    <a:lnTo>
                      <a:pt x="233" y="9"/>
                    </a:lnTo>
                    <a:lnTo>
                      <a:pt x="233" y="0"/>
                    </a:lnTo>
                    <a:lnTo>
                      <a:pt x="246" y="0"/>
                    </a:lnTo>
                    <a:lnTo>
                      <a:pt x="261" y="0"/>
                    </a:lnTo>
                    <a:lnTo>
                      <a:pt x="275" y="0"/>
                    </a:lnTo>
                    <a:lnTo>
                      <a:pt x="292" y="0"/>
                    </a:lnTo>
                    <a:lnTo>
                      <a:pt x="292" y="9"/>
                    </a:lnTo>
                    <a:lnTo>
                      <a:pt x="292" y="17"/>
                    </a:lnTo>
                    <a:lnTo>
                      <a:pt x="280" y="17"/>
                    </a:lnTo>
                    <a:lnTo>
                      <a:pt x="271" y="17"/>
                    </a:lnTo>
                    <a:lnTo>
                      <a:pt x="267" y="18"/>
                    </a:lnTo>
                    <a:lnTo>
                      <a:pt x="265" y="20"/>
                    </a:lnTo>
                    <a:lnTo>
                      <a:pt x="263" y="24"/>
                    </a:lnTo>
                    <a:lnTo>
                      <a:pt x="263" y="29"/>
                    </a:lnTo>
                    <a:lnTo>
                      <a:pt x="249" y="29"/>
                    </a:lnTo>
                    <a:lnTo>
                      <a:pt x="237" y="29"/>
                    </a:lnTo>
                    <a:lnTo>
                      <a:pt x="225" y="29"/>
                    </a:lnTo>
                    <a:lnTo>
                      <a:pt x="216" y="29"/>
                    </a:lnTo>
                    <a:lnTo>
                      <a:pt x="216" y="38"/>
                    </a:lnTo>
                    <a:lnTo>
                      <a:pt x="216" y="47"/>
                    </a:lnTo>
                    <a:lnTo>
                      <a:pt x="199" y="47"/>
                    </a:lnTo>
                    <a:lnTo>
                      <a:pt x="184" y="47"/>
                    </a:lnTo>
                    <a:lnTo>
                      <a:pt x="171" y="47"/>
                    </a:lnTo>
                    <a:lnTo>
                      <a:pt x="157" y="47"/>
                    </a:lnTo>
                    <a:lnTo>
                      <a:pt x="153" y="48"/>
                    </a:lnTo>
                    <a:lnTo>
                      <a:pt x="149" y="50"/>
                    </a:lnTo>
                    <a:lnTo>
                      <a:pt x="147" y="54"/>
                    </a:lnTo>
                    <a:lnTo>
                      <a:pt x="146" y="58"/>
                    </a:lnTo>
                    <a:lnTo>
                      <a:pt x="146" y="67"/>
                    </a:lnTo>
                    <a:lnTo>
                      <a:pt x="146" y="75"/>
                    </a:lnTo>
                    <a:lnTo>
                      <a:pt x="134" y="75"/>
                    </a:lnTo>
                    <a:lnTo>
                      <a:pt x="125" y="75"/>
                    </a:lnTo>
                    <a:lnTo>
                      <a:pt x="121" y="76"/>
                    </a:lnTo>
                    <a:lnTo>
                      <a:pt x="119" y="79"/>
                    </a:lnTo>
                    <a:lnTo>
                      <a:pt x="117" y="83"/>
                    </a:lnTo>
                    <a:lnTo>
                      <a:pt x="117" y="88"/>
                    </a:lnTo>
                    <a:lnTo>
                      <a:pt x="104" y="88"/>
                    </a:lnTo>
                    <a:lnTo>
                      <a:pt x="90" y="88"/>
                    </a:lnTo>
                    <a:lnTo>
                      <a:pt x="79" y="88"/>
                    </a:lnTo>
                    <a:lnTo>
                      <a:pt x="69" y="88"/>
                    </a:lnTo>
                    <a:lnTo>
                      <a:pt x="65" y="94"/>
                    </a:lnTo>
                    <a:lnTo>
                      <a:pt x="61" y="100"/>
                    </a:lnTo>
                    <a:lnTo>
                      <a:pt x="59" y="109"/>
                    </a:lnTo>
                    <a:lnTo>
                      <a:pt x="58" y="117"/>
                    </a:lnTo>
                    <a:lnTo>
                      <a:pt x="49" y="113"/>
                    </a:lnTo>
                    <a:lnTo>
                      <a:pt x="41" y="109"/>
                    </a:lnTo>
                    <a:lnTo>
                      <a:pt x="34" y="107"/>
                    </a:lnTo>
                    <a:lnTo>
                      <a:pt x="29" y="106"/>
                    </a:lnTo>
                    <a:lnTo>
                      <a:pt x="29" y="109"/>
                    </a:lnTo>
                    <a:lnTo>
                      <a:pt x="29" y="117"/>
                    </a:lnTo>
                    <a:lnTo>
                      <a:pt x="12" y="117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36" name="Freeform 1576"/>
              <p:cNvSpPr>
                <a:spLocks/>
              </p:cNvSpPr>
              <p:nvPr/>
            </p:nvSpPr>
            <p:spPr bwMode="auto">
              <a:xfrm>
                <a:off x="1235" y="354"/>
                <a:ext cx="7" cy="3"/>
              </a:xfrm>
              <a:custGeom>
                <a:avLst/>
                <a:gdLst/>
                <a:ahLst/>
                <a:cxnLst>
                  <a:cxn ang="0">
                    <a:pos x="1" y="109"/>
                  </a:cxn>
                  <a:cxn ang="0">
                    <a:pos x="7" y="94"/>
                  </a:cxn>
                  <a:cxn ang="0">
                    <a:pos x="20" y="87"/>
                  </a:cxn>
                  <a:cxn ang="0">
                    <a:pos x="29" y="79"/>
                  </a:cxn>
                  <a:cxn ang="0">
                    <a:pos x="40" y="71"/>
                  </a:cxn>
                  <a:cxn ang="0">
                    <a:pos x="59" y="70"/>
                  </a:cxn>
                  <a:cxn ang="0">
                    <a:pos x="66" y="66"/>
                  </a:cxn>
                  <a:cxn ang="0">
                    <a:pos x="70" y="62"/>
                  </a:cxn>
                  <a:cxn ang="0">
                    <a:pos x="80" y="59"/>
                  </a:cxn>
                  <a:cxn ang="0">
                    <a:pos x="104" y="59"/>
                  </a:cxn>
                  <a:cxn ang="0">
                    <a:pos x="117" y="50"/>
                  </a:cxn>
                  <a:cxn ang="0">
                    <a:pos x="126" y="42"/>
                  </a:cxn>
                  <a:cxn ang="0">
                    <a:pos x="139" y="41"/>
                  </a:cxn>
                  <a:cxn ang="0">
                    <a:pos x="145" y="35"/>
                  </a:cxn>
                  <a:cxn ang="0">
                    <a:pos x="159" y="29"/>
                  </a:cxn>
                  <a:cxn ang="0">
                    <a:pos x="187" y="29"/>
                  </a:cxn>
                  <a:cxn ang="0">
                    <a:pos x="204" y="21"/>
                  </a:cxn>
                  <a:cxn ang="0">
                    <a:pos x="215" y="13"/>
                  </a:cxn>
                  <a:cxn ang="0">
                    <a:pos x="236" y="12"/>
                  </a:cxn>
                  <a:cxn ang="0">
                    <a:pos x="243" y="8"/>
                  </a:cxn>
                  <a:cxn ang="0">
                    <a:pos x="245" y="4"/>
                  </a:cxn>
                  <a:cxn ang="0">
                    <a:pos x="251" y="2"/>
                  </a:cxn>
                  <a:cxn ang="0">
                    <a:pos x="266" y="8"/>
                  </a:cxn>
                  <a:cxn ang="0">
                    <a:pos x="274" y="21"/>
                  </a:cxn>
                  <a:cxn ang="0">
                    <a:pos x="261" y="29"/>
                  </a:cxn>
                  <a:cxn ang="0">
                    <a:pos x="242" y="30"/>
                  </a:cxn>
                  <a:cxn ang="0">
                    <a:pos x="236" y="34"/>
                  </a:cxn>
                  <a:cxn ang="0">
                    <a:pos x="234" y="38"/>
                  </a:cxn>
                  <a:cxn ang="0">
                    <a:pos x="221" y="41"/>
                  </a:cxn>
                  <a:cxn ang="0">
                    <a:pos x="196" y="41"/>
                  </a:cxn>
                  <a:cxn ang="0">
                    <a:pos x="186" y="50"/>
                  </a:cxn>
                  <a:cxn ang="0">
                    <a:pos x="173" y="58"/>
                  </a:cxn>
                  <a:cxn ang="0">
                    <a:pos x="154" y="59"/>
                  </a:cxn>
                  <a:cxn ang="0">
                    <a:pos x="148" y="63"/>
                  </a:cxn>
                  <a:cxn ang="0">
                    <a:pos x="146" y="67"/>
                  </a:cxn>
                  <a:cxn ang="0">
                    <a:pos x="133" y="70"/>
                  </a:cxn>
                  <a:cxn ang="0">
                    <a:pos x="109" y="70"/>
                  </a:cxn>
                  <a:cxn ang="0">
                    <a:pos x="99" y="79"/>
                  </a:cxn>
                  <a:cxn ang="0">
                    <a:pos x="83" y="87"/>
                  </a:cxn>
                  <a:cxn ang="0">
                    <a:pos x="65" y="89"/>
                  </a:cxn>
                  <a:cxn ang="0">
                    <a:pos x="59" y="96"/>
                  </a:cxn>
                  <a:cxn ang="0">
                    <a:pos x="58" y="109"/>
                  </a:cxn>
                  <a:cxn ang="0">
                    <a:pos x="41" y="118"/>
                  </a:cxn>
                  <a:cxn ang="0">
                    <a:pos x="13" y="118"/>
                  </a:cxn>
                </a:cxnLst>
                <a:rect l="0" t="0" r="r" b="b"/>
                <a:pathLst>
                  <a:path w="274" h="118">
                    <a:moveTo>
                      <a:pt x="0" y="118"/>
                    </a:moveTo>
                    <a:lnTo>
                      <a:pt x="1" y="109"/>
                    </a:lnTo>
                    <a:lnTo>
                      <a:pt x="3" y="101"/>
                    </a:lnTo>
                    <a:lnTo>
                      <a:pt x="7" y="94"/>
                    </a:lnTo>
                    <a:lnTo>
                      <a:pt x="11" y="87"/>
                    </a:lnTo>
                    <a:lnTo>
                      <a:pt x="20" y="87"/>
                    </a:lnTo>
                    <a:lnTo>
                      <a:pt x="29" y="87"/>
                    </a:lnTo>
                    <a:lnTo>
                      <a:pt x="29" y="79"/>
                    </a:lnTo>
                    <a:lnTo>
                      <a:pt x="29" y="70"/>
                    </a:lnTo>
                    <a:lnTo>
                      <a:pt x="40" y="71"/>
                    </a:lnTo>
                    <a:lnTo>
                      <a:pt x="53" y="71"/>
                    </a:lnTo>
                    <a:lnTo>
                      <a:pt x="59" y="70"/>
                    </a:lnTo>
                    <a:lnTo>
                      <a:pt x="64" y="68"/>
                    </a:lnTo>
                    <a:lnTo>
                      <a:pt x="66" y="66"/>
                    </a:lnTo>
                    <a:lnTo>
                      <a:pt x="69" y="64"/>
                    </a:lnTo>
                    <a:lnTo>
                      <a:pt x="70" y="62"/>
                    </a:lnTo>
                    <a:lnTo>
                      <a:pt x="70" y="59"/>
                    </a:lnTo>
                    <a:lnTo>
                      <a:pt x="80" y="59"/>
                    </a:lnTo>
                    <a:lnTo>
                      <a:pt x="91" y="59"/>
                    </a:lnTo>
                    <a:lnTo>
                      <a:pt x="104" y="59"/>
                    </a:lnTo>
                    <a:lnTo>
                      <a:pt x="117" y="59"/>
                    </a:lnTo>
                    <a:lnTo>
                      <a:pt x="117" y="50"/>
                    </a:lnTo>
                    <a:lnTo>
                      <a:pt x="117" y="41"/>
                    </a:lnTo>
                    <a:lnTo>
                      <a:pt x="126" y="42"/>
                    </a:lnTo>
                    <a:lnTo>
                      <a:pt x="136" y="42"/>
                    </a:lnTo>
                    <a:lnTo>
                      <a:pt x="139" y="41"/>
                    </a:lnTo>
                    <a:lnTo>
                      <a:pt x="143" y="39"/>
                    </a:lnTo>
                    <a:lnTo>
                      <a:pt x="145" y="35"/>
                    </a:lnTo>
                    <a:lnTo>
                      <a:pt x="146" y="29"/>
                    </a:lnTo>
                    <a:lnTo>
                      <a:pt x="159" y="29"/>
                    </a:lnTo>
                    <a:lnTo>
                      <a:pt x="172" y="29"/>
                    </a:lnTo>
                    <a:lnTo>
                      <a:pt x="187" y="29"/>
                    </a:lnTo>
                    <a:lnTo>
                      <a:pt x="204" y="29"/>
                    </a:lnTo>
                    <a:lnTo>
                      <a:pt x="204" y="21"/>
                    </a:lnTo>
                    <a:lnTo>
                      <a:pt x="204" y="12"/>
                    </a:lnTo>
                    <a:lnTo>
                      <a:pt x="215" y="13"/>
                    </a:lnTo>
                    <a:lnTo>
                      <a:pt x="229" y="13"/>
                    </a:lnTo>
                    <a:lnTo>
                      <a:pt x="236" y="12"/>
                    </a:lnTo>
                    <a:lnTo>
                      <a:pt x="241" y="10"/>
                    </a:lnTo>
                    <a:lnTo>
                      <a:pt x="243" y="8"/>
                    </a:lnTo>
                    <a:lnTo>
                      <a:pt x="244" y="6"/>
                    </a:lnTo>
                    <a:lnTo>
                      <a:pt x="245" y="4"/>
                    </a:lnTo>
                    <a:lnTo>
                      <a:pt x="245" y="0"/>
                    </a:lnTo>
                    <a:lnTo>
                      <a:pt x="251" y="2"/>
                    </a:lnTo>
                    <a:lnTo>
                      <a:pt x="258" y="4"/>
                    </a:lnTo>
                    <a:lnTo>
                      <a:pt x="266" y="8"/>
                    </a:lnTo>
                    <a:lnTo>
                      <a:pt x="274" y="12"/>
                    </a:lnTo>
                    <a:lnTo>
                      <a:pt x="274" y="21"/>
                    </a:lnTo>
                    <a:lnTo>
                      <a:pt x="274" y="29"/>
                    </a:lnTo>
                    <a:lnTo>
                      <a:pt x="261" y="29"/>
                    </a:lnTo>
                    <a:lnTo>
                      <a:pt x="248" y="29"/>
                    </a:lnTo>
                    <a:lnTo>
                      <a:pt x="242" y="30"/>
                    </a:lnTo>
                    <a:lnTo>
                      <a:pt x="238" y="32"/>
                    </a:lnTo>
                    <a:lnTo>
                      <a:pt x="236" y="34"/>
                    </a:lnTo>
                    <a:lnTo>
                      <a:pt x="235" y="36"/>
                    </a:lnTo>
                    <a:lnTo>
                      <a:pt x="234" y="38"/>
                    </a:lnTo>
                    <a:lnTo>
                      <a:pt x="234" y="41"/>
                    </a:lnTo>
                    <a:lnTo>
                      <a:pt x="221" y="41"/>
                    </a:lnTo>
                    <a:lnTo>
                      <a:pt x="207" y="41"/>
                    </a:lnTo>
                    <a:lnTo>
                      <a:pt x="196" y="41"/>
                    </a:lnTo>
                    <a:lnTo>
                      <a:pt x="186" y="41"/>
                    </a:lnTo>
                    <a:lnTo>
                      <a:pt x="186" y="50"/>
                    </a:lnTo>
                    <a:lnTo>
                      <a:pt x="186" y="59"/>
                    </a:lnTo>
                    <a:lnTo>
                      <a:pt x="173" y="58"/>
                    </a:lnTo>
                    <a:lnTo>
                      <a:pt x="159" y="58"/>
                    </a:lnTo>
                    <a:lnTo>
                      <a:pt x="154" y="59"/>
                    </a:lnTo>
                    <a:lnTo>
                      <a:pt x="150" y="61"/>
                    </a:lnTo>
                    <a:lnTo>
                      <a:pt x="148" y="63"/>
                    </a:lnTo>
                    <a:lnTo>
                      <a:pt x="147" y="65"/>
                    </a:lnTo>
                    <a:lnTo>
                      <a:pt x="146" y="67"/>
                    </a:lnTo>
                    <a:lnTo>
                      <a:pt x="146" y="70"/>
                    </a:lnTo>
                    <a:lnTo>
                      <a:pt x="133" y="70"/>
                    </a:lnTo>
                    <a:lnTo>
                      <a:pt x="120" y="70"/>
                    </a:lnTo>
                    <a:lnTo>
                      <a:pt x="109" y="70"/>
                    </a:lnTo>
                    <a:lnTo>
                      <a:pt x="99" y="70"/>
                    </a:lnTo>
                    <a:lnTo>
                      <a:pt x="99" y="79"/>
                    </a:lnTo>
                    <a:lnTo>
                      <a:pt x="99" y="87"/>
                    </a:lnTo>
                    <a:lnTo>
                      <a:pt x="83" y="87"/>
                    </a:lnTo>
                    <a:lnTo>
                      <a:pt x="70" y="87"/>
                    </a:lnTo>
                    <a:lnTo>
                      <a:pt x="65" y="89"/>
                    </a:lnTo>
                    <a:lnTo>
                      <a:pt x="61" y="92"/>
                    </a:lnTo>
                    <a:lnTo>
                      <a:pt x="59" y="96"/>
                    </a:lnTo>
                    <a:lnTo>
                      <a:pt x="58" y="100"/>
                    </a:lnTo>
                    <a:lnTo>
                      <a:pt x="58" y="109"/>
                    </a:lnTo>
                    <a:lnTo>
                      <a:pt x="58" y="118"/>
                    </a:lnTo>
                    <a:lnTo>
                      <a:pt x="41" y="118"/>
                    </a:lnTo>
                    <a:lnTo>
                      <a:pt x="26" y="118"/>
                    </a:lnTo>
                    <a:lnTo>
                      <a:pt x="13" y="118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37" name="Freeform 1577"/>
              <p:cNvSpPr>
                <a:spLocks/>
              </p:cNvSpPr>
              <p:nvPr/>
            </p:nvSpPr>
            <p:spPr bwMode="auto">
              <a:xfrm>
                <a:off x="1170" y="356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5"/>
                  </a:cxn>
                  <a:cxn ang="0">
                    <a:pos x="17" y="13"/>
                  </a:cxn>
                  <a:cxn ang="0">
                    <a:pos x="9" y="13"/>
                  </a:cxn>
                  <a:cxn ang="0">
                    <a:pos x="0" y="13"/>
                  </a:cxn>
                </a:cxnLst>
                <a:rect l="0" t="0" r="r" b="b"/>
                <a:pathLst>
                  <a:path w="17" h="13">
                    <a:moveTo>
                      <a:pt x="0" y="13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5"/>
                    </a:lnTo>
                    <a:lnTo>
                      <a:pt x="17" y="13"/>
                    </a:lnTo>
                    <a:lnTo>
                      <a:pt x="9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38" name="Freeform 1578"/>
              <p:cNvSpPr>
                <a:spLocks/>
              </p:cNvSpPr>
              <p:nvPr/>
            </p:nvSpPr>
            <p:spPr bwMode="auto">
              <a:xfrm>
                <a:off x="1245" y="355"/>
                <a:ext cx="3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30"/>
                  </a:cxn>
                  <a:cxn ang="0">
                    <a:pos x="12" y="30"/>
                  </a:cxn>
                  <a:cxn ang="0">
                    <a:pos x="29" y="30"/>
                  </a:cxn>
                  <a:cxn ang="0">
                    <a:pos x="29" y="21"/>
                  </a:cxn>
                  <a:cxn ang="0">
                    <a:pos x="29" y="12"/>
                  </a:cxn>
                  <a:cxn ang="0">
                    <a:pos x="43" y="13"/>
                  </a:cxn>
                  <a:cxn ang="0">
                    <a:pos x="58" y="13"/>
                  </a:cxn>
                  <a:cxn ang="0">
                    <a:pos x="65" y="12"/>
                  </a:cxn>
                  <a:cxn ang="0">
                    <a:pos x="70" y="10"/>
                  </a:cxn>
                  <a:cxn ang="0">
                    <a:pos x="72" y="8"/>
                  </a:cxn>
                  <a:cxn ang="0">
                    <a:pos x="74" y="6"/>
                  </a:cxn>
                  <a:cxn ang="0">
                    <a:pos x="75" y="3"/>
                  </a:cxn>
                  <a:cxn ang="0">
                    <a:pos x="75" y="0"/>
                  </a:cxn>
                  <a:cxn ang="0">
                    <a:pos x="88" y="0"/>
                  </a:cxn>
                  <a:cxn ang="0">
                    <a:pos x="102" y="0"/>
                  </a:cxn>
                  <a:cxn ang="0">
                    <a:pos x="117" y="0"/>
                  </a:cxn>
                  <a:cxn ang="0">
                    <a:pos x="134" y="0"/>
                  </a:cxn>
                  <a:cxn ang="0">
                    <a:pos x="134" y="9"/>
                  </a:cxn>
                  <a:cxn ang="0">
                    <a:pos x="134" y="19"/>
                  </a:cxn>
                  <a:cxn ang="0">
                    <a:pos x="134" y="29"/>
                  </a:cxn>
                  <a:cxn ang="0">
                    <a:pos x="134" y="41"/>
                  </a:cxn>
                  <a:cxn ang="0">
                    <a:pos x="120" y="41"/>
                  </a:cxn>
                  <a:cxn ang="0">
                    <a:pos x="108" y="41"/>
                  </a:cxn>
                  <a:cxn ang="0">
                    <a:pos x="96" y="41"/>
                  </a:cxn>
                  <a:cxn ang="0">
                    <a:pos x="87" y="41"/>
                  </a:cxn>
                  <a:cxn ang="0">
                    <a:pos x="79" y="41"/>
                  </a:cxn>
                  <a:cxn ang="0">
                    <a:pos x="75" y="41"/>
                  </a:cxn>
                  <a:cxn ang="0">
                    <a:pos x="54" y="41"/>
                  </a:cxn>
                  <a:cxn ang="0">
                    <a:pos x="35" y="41"/>
                  </a:cxn>
                  <a:cxn ang="0">
                    <a:pos x="17" y="41"/>
                  </a:cxn>
                  <a:cxn ang="0">
                    <a:pos x="0" y="41"/>
                  </a:cxn>
                </a:cxnLst>
                <a:rect l="0" t="0" r="r" b="b"/>
                <a:pathLst>
                  <a:path w="134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30"/>
                    </a:lnTo>
                    <a:lnTo>
                      <a:pt x="12" y="30"/>
                    </a:lnTo>
                    <a:lnTo>
                      <a:pt x="29" y="30"/>
                    </a:lnTo>
                    <a:lnTo>
                      <a:pt x="29" y="21"/>
                    </a:lnTo>
                    <a:lnTo>
                      <a:pt x="29" y="12"/>
                    </a:lnTo>
                    <a:lnTo>
                      <a:pt x="43" y="13"/>
                    </a:lnTo>
                    <a:lnTo>
                      <a:pt x="58" y="13"/>
                    </a:lnTo>
                    <a:lnTo>
                      <a:pt x="65" y="12"/>
                    </a:lnTo>
                    <a:lnTo>
                      <a:pt x="70" y="10"/>
                    </a:lnTo>
                    <a:lnTo>
                      <a:pt x="72" y="8"/>
                    </a:lnTo>
                    <a:lnTo>
                      <a:pt x="74" y="6"/>
                    </a:lnTo>
                    <a:lnTo>
                      <a:pt x="75" y="3"/>
                    </a:lnTo>
                    <a:lnTo>
                      <a:pt x="75" y="0"/>
                    </a:lnTo>
                    <a:lnTo>
                      <a:pt x="88" y="0"/>
                    </a:lnTo>
                    <a:lnTo>
                      <a:pt x="102" y="0"/>
                    </a:lnTo>
                    <a:lnTo>
                      <a:pt x="117" y="0"/>
                    </a:lnTo>
                    <a:lnTo>
                      <a:pt x="134" y="0"/>
                    </a:lnTo>
                    <a:lnTo>
                      <a:pt x="134" y="9"/>
                    </a:lnTo>
                    <a:lnTo>
                      <a:pt x="134" y="19"/>
                    </a:lnTo>
                    <a:lnTo>
                      <a:pt x="134" y="29"/>
                    </a:lnTo>
                    <a:lnTo>
                      <a:pt x="134" y="41"/>
                    </a:lnTo>
                    <a:lnTo>
                      <a:pt x="120" y="41"/>
                    </a:lnTo>
                    <a:lnTo>
                      <a:pt x="108" y="41"/>
                    </a:lnTo>
                    <a:lnTo>
                      <a:pt x="96" y="41"/>
                    </a:lnTo>
                    <a:lnTo>
                      <a:pt x="87" y="41"/>
                    </a:lnTo>
                    <a:lnTo>
                      <a:pt x="79" y="41"/>
                    </a:lnTo>
                    <a:lnTo>
                      <a:pt x="75" y="41"/>
                    </a:lnTo>
                    <a:lnTo>
                      <a:pt x="54" y="41"/>
                    </a:lnTo>
                    <a:lnTo>
                      <a:pt x="35" y="41"/>
                    </a:lnTo>
                    <a:lnTo>
                      <a:pt x="17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39" name="Freeform 1579"/>
              <p:cNvSpPr>
                <a:spLocks/>
              </p:cNvSpPr>
              <p:nvPr/>
            </p:nvSpPr>
            <p:spPr bwMode="auto">
              <a:xfrm>
                <a:off x="1167" y="355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2" y="4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24" y="1"/>
                  </a:cxn>
                  <a:cxn ang="0">
                    <a:pos x="21" y="4"/>
                  </a:cxn>
                  <a:cxn ang="0">
                    <a:pos x="18" y="8"/>
                  </a:cxn>
                  <a:cxn ang="0">
                    <a:pos x="17" y="12"/>
                  </a:cxn>
                  <a:cxn ang="0">
                    <a:pos x="17" y="21"/>
                  </a:cxn>
                  <a:cxn ang="0">
                    <a:pos x="17" y="30"/>
                  </a:cxn>
                  <a:cxn ang="0">
                    <a:pos x="8" y="30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21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4" y="1"/>
                    </a:lnTo>
                    <a:lnTo>
                      <a:pt x="21" y="4"/>
                    </a:lnTo>
                    <a:lnTo>
                      <a:pt x="18" y="8"/>
                    </a:lnTo>
                    <a:lnTo>
                      <a:pt x="17" y="12"/>
                    </a:lnTo>
                    <a:lnTo>
                      <a:pt x="17" y="21"/>
                    </a:lnTo>
                    <a:lnTo>
                      <a:pt x="17" y="30"/>
                    </a:lnTo>
                    <a:lnTo>
                      <a:pt x="8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40" name="Freeform 1580"/>
              <p:cNvSpPr>
                <a:spLocks/>
              </p:cNvSpPr>
              <p:nvPr/>
            </p:nvSpPr>
            <p:spPr bwMode="auto">
              <a:xfrm>
                <a:off x="1187" y="35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41" name="Freeform 1581"/>
              <p:cNvSpPr>
                <a:spLocks/>
              </p:cNvSpPr>
              <p:nvPr/>
            </p:nvSpPr>
            <p:spPr bwMode="auto">
              <a:xfrm>
                <a:off x="1171" y="35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10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1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42" name="Freeform 1582"/>
              <p:cNvSpPr>
                <a:spLocks/>
              </p:cNvSpPr>
              <p:nvPr/>
            </p:nvSpPr>
            <p:spPr bwMode="auto">
              <a:xfrm>
                <a:off x="1263" y="35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43" name="Freeform 1583"/>
              <p:cNvSpPr>
                <a:spLocks/>
              </p:cNvSpPr>
              <p:nvPr/>
            </p:nvSpPr>
            <p:spPr bwMode="auto">
              <a:xfrm>
                <a:off x="1173" y="35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44" name="Freeform 1584"/>
              <p:cNvSpPr>
                <a:spLocks/>
              </p:cNvSpPr>
              <p:nvPr/>
            </p:nvSpPr>
            <p:spPr bwMode="auto">
              <a:xfrm>
                <a:off x="1186" y="352"/>
                <a:ext cx="3" cy="2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0" y="67"/>
                  </a:cxn>
                  <a:cxn ang="0">
                    <a:pos x="0" y="58"/>
                  </a:cxn>
                  <a:cxn ang="0">
                    <a:pos x="5" y="54"/>
                  </a:cxn>
                  <a:cxn ang="0">
                    <a:pos x="9" y="50"/>
                  </a:cxn>
                  <a:cxn ang="0">
                    <a:pos x="13" y="47"/>
                  </a:cxn>
                  <a:cxn ang="0">
                    <a:pos x="18" y="46"/>
                  </a:cxn>
                  <a:cxn ang="0">
                    <a:pos x="24" y="42"/>
                  </a:cxn>
                  <a:cxn ang="0">
                    <a:pos x="31" y="38"/>
                  </a:cxn>
                  <a:cxn ang="0">
                    <a:pos x="39" y="33"/>
                  </a:cxn>
                  <a:cxn ang="0">
                    <a:pos x="48" y="29"/>
                  </a:cxn>
                  <a:cxn ang="0">
                    <a:pos x="49" y="25"/>
                  </a:cxn>
                  <a:cxn ang="0">
                    <a:pos x="51" y="21"/>
                  </a:cxn>
                  <a:cxn ang="0">
                    <a:pos x="55" y="18"/>
                  </a:cxn>
                  <a:cxn ang="0">
                    <a:pos x="59" y="17"/>
                  </a:cxn>
                  <a:cxn ang="0">
                    <a:pos x="72" y="17"/>
                  </a:cxn>
                  <a:cxn ang="0">
                    <a:pos x="87" y="15"/>
                  </a:cxn>
                  <a:cxn ang="0">
                    <a:pos x="94" y="13"/>
                  </a:cxn>
                  <a:cxn ang="0">
                    <a:pos x="100" y="10"/>
                  </a:cxn>
                  <a:cxn ang="0">
                    <a:pos x="103" y="8"/>
                  </a:cxn>
                  <a:cxn ang="0">
                    <a:pos x="104" y="6"/>
                  </a:cxn>
                  <a:cxn ang="0">
                    <a:pos x="105" y="3"/>
                  </a:cxn>
                  <a:cxn ang="0">
                    <a:pos x="106" y="0"/>
                  </a:cxn>
                  <a:cxn ang="0">
                    <a:pos x="110" y="0"/>
                  </a:cxn>
                  <a:cxn ang="0">
                    <a:pos x="118" y="0"/>
                  </a:cxn>
                  <a:cxn ang="0">
                    <a:pos x="113" y="5"/>
                  </a:cxn>
                  <a:cxn ang="0">
                    <a:pos x="110" y="12"/>
                  </a:cxn>
                  <a:cxn ang="0">
                    <a:pos x="107" y="20"/>
                  </a:cxn>
                  <a:cxn ang="0">
                    <a:pos x="106" y="29"/>
                  </a:cxn>
                  <a:cxn ang="0">
                    <a:pos x="89" y="29"/>
                  </a:cxn>
                  <a:cxn ang="0">
                    <a:pos x="77" y="29"/>
                  </a:cxn>
                  <a:cxn ang="0">
                    <a:pos x="77" y="38"/>
                  </a:cxn>
                  <a:cxn ang="0">
                    <a:pos x="77" y="46"/>
                  </a:cxn>
                  <a:cxn ang="0">
                    <a:pos x="65" y="46"/>
                  </a:cxn>
                  <a:cxn ang="0">
                    <a:pos x="56" y="46"/>
                  </a:cxn>
                  <a:cxn ang="0">
                    <a:pos x="52" y="47"/>
                  </a:cxn>
                  <a:cxn ang="0">
                    <a:pos x="50" y="49"/>
                  </a:cxn>
                  <a:cxn ang="0">
                    <a:pos x="48" y="53"/>
                  </a:cxn>
                  <a:cxn ang="0">
                    <a:pos x="48" y="58"/>
                  </a:cxn>
                  <a:cxn ang="0">
                    <a:pos x="39" y="58"/>
                  </a:cxn>
                  <a:cxn ang="0">
                    <a:pos x="31" y="58"/>
                  </a:cxn>
                  <a:cxn ang="0">
                    <a:pos x="31" y="67"/>
                  </a:cxn>
                  <a:cxn ang="0">
                    <a:pos x="31" y="75"/>
                  </a:cxn>
                  <a:cxn ang="0">
                    <a:pos x="13" y="75"/>
                  </a:cxn>
                  <a:cxn ang="0">
                    <a:pos x="0" y="75"/>
                  </a:cxn>
                </a:cxnLst>
                <a:rect l="0" t="0" r="r" b="b"/>
                <a:pathLst>
                  <a:path w="118" h="75">
                    <a:moveTo>
                      <a:pt x="0" y="75"/>
                    </a:moveTo>
                    <a:lnTo>
                      <a:pt x="0" y="67"/>
                    </a:lnTo>
                    <a:lnTo>
                      <a:pt x="0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7"/>
                    </a:lnTo>
                    <a:lnTo>
                      <a:pt x="18" y="46"/>
                    </a:lnTo>
                    <a:lnTo>
                      <a:pt x="24" y="42"/>
                    </a:lnTo>
                    <a:lnTo>
                      <a:pt x="31" y="38"/>
                    </a:lnTo>
                    <a:lnTo>
                      <a:pt x="39" y="33"/>
                    </a:lnTo>
                    <a:lnTo>
                      <a:pt x="48" y="29"/>
                    </a:lnTo>
                    <a:lnTo>
                      <a:pt x="49" y="25"/>
                    </a:lnTo>
                    <a:lnTo>
                      <a:pt x="51" y="21"/>
                    </a:lnTo>
                    <a:lnTo>
                      <a:pt x="55" y="18"/>
                    </a:lnTo>
                    <a:lnTo>
                      <a:pt x="59" y="17"/>
                    </a:lnTo>
                    <a:lnTo>
                      <a:pt x="72" y="17"/>
                    </a:lnTo>
                    <a:lnTo>
                      <a:pt x="87" y="15"/>
                    </a:lnTo>
                    <a:lnTo>
                      <a:pt x="94" y="13"/>
                    </a:lnTo>
                    <a:lnTo>
                      <a:pt x="100" y="10"/>
                    </a:lnTo>
                    <a:lnTo>
                      <a:pt x="103" y="8"/>
                    </a:lnTo>
                    <a:lnTo>
                      <a:pt x="104" y="6"/>
                    </a:lnTo>
                    <a:lnTo>
                      <a:pt x="105" y="3"/>
                    </a:lnTo>
                    <a:lnTo>
                      <a:pt x="106" y="0"/>
                    </a:lnTo>
                    <a:lnTo>
                      <a:pt x="110" y="0"/>
                    </a:lnTo>
                    <a:lnTo>
                      <a:pt x="118" y="0"/>
                    </a:lnTo>
                    <a:lnTo>
                      <a:pt x="113" y="5"/>
                    </a:lnTo>
                    <a:lnTo>
                      <a:pt x="110" y="12"/>
                    </a:lnTo>
                    <a:lnTo>
                      <a:pt x="107" y="20"/>
                    </a:lnTo>
                    <a:lnTo>
                      <a:pt x="106" y="29"/>
                    </a:lnTo>
                    <a:lnTo>
                      <a:pt x="89" y="29"/>
                    </a:lnTo>
                    <a:lnTo>
                      <a:pt x="77" y="29"/>
                    </a:lnTo>
                    <a:lnTo>
                      <a:pt x="77" y="38"/>
                    </a:lnTo>
                    <a:lnTo>
                      <a:pt x="77" y="46"/>
                    </a:lnTo>
                    <a:lnTo>
                      <a:pt x="65" y="46"/>
                    </a:lnTo>
                    <a:lnTo>
                      <a:pt x="56" y="46"/>
                    </a:lnTo>
                    <a:lnTo>
                      <a:pt x="52" y="47"/>
                    </a:lnTo>
                    <a:lnTo>
                      <a:pt x="50" y="49"/>
                    </a:lnTo>
                    <a:lnTo>
                      <a:pt x="48" y="53"/>
                    </a:lnTo>
                    <a:lnTo>
                      <a:pt x="48" y="58"/>
                    </a:lnTo>
                    <a:lnTo>
                      <a:pt x="39" y="58"/>
                    </a:lnTo>
                    <a:lnTo>
                      <a:pt x="31" y="58"/>
                    </a:lnTo>
                    <a:lnTo>
                      <a:pt x="31" y="67"/>
                    </a:lnTo>
                    <a:lnTo>
                      <a:pt x="31" y="75"/>
                    </a:lnTo>
                    <a:lnTo>
                      <a:pt x="13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45" name="Freeform 1585"/>
              <p:cNvSpPr>
                <a:spLocks/>
              </p:cNvSpPr>
              <p:nvPr/>
            </p:nvSpPr>
            <p:spPr bwMode="auto">
              <a:xfrm>
                <a:off x="1171" y="35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10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46" name="Freeform 1586"/>
              <p:cNvSpPr>
                <a:spLocks/>
              </p:cNvSpPr>
              <p:nvPr/>
            </p:nvSpPr>
            <p:spPr bwMode="auto">
              <a:xfrm>
                <a:off x="1246" y="35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47" name="Freeform 1587"/>
              <p:cNvSpPr>
                <a:spLocks/>
              </p:cNvSpPr>
              <p:nvPr/>
            </p:nvSpPr>
            <p:spPr bwMode="auto">
              <a:xfrm>
                <a:off x="1248" y="35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48" name="Freeform 1588"/>
              <p:cNvSpPr>
                <a:spLocks/>
              </p:cNvSpPr>
              <p:nvPr/>
            </p:nvSpPr>
            <p:spPr bwMode="auto">
              <a:xfrm>
                <a:off x="1172" y="35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9" y="4"/>
                  </a:cxn>
                  <a:cxn ang="0">
                    <a:pos x="13" y="8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9" y="4"/>
                    </a:lnTo>
                    <a:lnTo>
                      <a:pt x="13" y="8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49" name="Freeform 1589"/>
              <p:cNvSpPr>
                <a:spLocks/>
              </p:cNvSpPr>
              <p:nvPr/>
            </p:nvSpPr>
            <p:spPr bwMode="auto">
              <a:xfrm>
                <a:off x="1190" y="35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6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6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50" name="Freeform 1590"/>
              <p:cNvSpPr>
                <a:spLocks/>
              </p:cNvSpPr>
              <p:nvPr/>
            </p:nvSpPr>
            <p:spPr bwMode="auto">
              <a:xfrm>
                <a:off x="1189" y="351"/>
                <a:ext cx="3" cy="1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53"/>
                  </a:cxn>
                  <a:cxn ang="0">
                    <a:pos x="0" y="41"/>
                  </a:cxn>
                  <a:cxn ang="0">
                    <a:pos x="11" y="42"/>
                  </a:cxn>
                  <a:cxn ang="0">
                    <a:pos x="25" y="42"/>
                  </a:cxn>
                  <a:cxn ang="0">
                    <a:pos x="31" y="41"/>
                  </a:cxn>
                  <a:cxn ang="0">
                    <a:pos x="36" y="39"/>
                  </a:cxn>
                  <a:cxn ang="0">
                    <a:pos x="39" y="37"/>
                  </a:cxn>
                  <a:cxn ang="0">
                    <a:pos x="40" y="35"/>
                  </a:cxn>
                  <a:cxn ang="0">
                    <a:pos x="41" y="32"/>
                  </a:cxn>
                  <a:cxn ang="0">
                    <a:pos x="42" y="29"/>
                  </a:cxn>
                  <a:cxn ang="0">
                    <a:pos x="54" y="29"/>
                  </a:cxn>
                  <a:cxn ang="0">
                    <a:pos x="71" y="29"/>
                  </a:cxn>
                  <a:cxn ang="0">
                    <a:pos x="71" y="21"/>
                  </a:cxn>
                  <a:cxn ang="0">
                    <a:pos x="71" y="12"/>
                  </a:cxn>
                  <a:cxn ang="0">
                    <a:pos x="75" y="8"/>
                  </a:cxn>
                  <a:cxn ang="0">
                    <a:pos x="79" y="4"/>
                  </a:cxn>
                  <a:cxn ang="0">
                    <a:pos x="84" y="1"/>
                  </a:cxn>
                  <a:cxn ang="0">
                    <a:pos x="88" y="0"/>
                  </a:cxn>
                  <a:cxn ang="0">
                    <a:pos x="100" y="0"/>
                  </a:cxn>
                  <a:cxn ang="0">
                    <a:pos x="109" y="0"/>
                  </a:cxn>
                  <a:cxn ang="0">
                    <a:pos x="112" y="1"/>
                  </a:cxn>
                  <a:cxn ang="0">
                    <a:pos x="115" y="3"/>
                  </a:cxn>
                  <a:cxn ang="0">
                    <a:pos x="117" y="6"/>
                  </a:cxn>
                  <a:cxn ang="0">
                    <a:pos x="117" y="12"/>
                  </a:cxn>
                  <a:cxn ang="0">
                    <a:pos x="100" y="12"/>
                  </a:cxn>
                  <a:cxn ang="0">
                    <a:pos x="88" y="12"/>
                  </a:cxn>
                  <a:cxn ang="0">
                    <a:pos x="88" y="21"/>
                  </a:cxn>
                  <a:cxn ang="0">
                    <a:pos x="88" y="29"/>
                  </a:cxn>
                  <a:cxn ang="0">
                    <a:pos x="84" y="30"/>
                  </a:cxn>
                  <a:cxn ang="0">
                    <a:pos x="79" y="33"/>
                  </a:cxn>
                  <a:cxn ang="0">
                    <a:pos x="75" y="37"/>
                  </a:cxn>
                  <a:cxn ang="0">
                    <a:pos x="71" y="41"/>
                  </a:cxn>
                  <a:cxn ang="0">
                    <a:pos x="63" y="41"/>
                  </a:cxn>
                  <a:cxn ang="0">
                    <a:pos x="56" y="41"/>
                  </a:cxn>
                  <a:cxn ang="0">
                    <a:pos x="51" y="42"/>
                  </a:cxn>
                  <a:cxn ang="0">
                    <a:pos x="47" y="43"/>
                  </a:cxn>
                  <a:cxn ang="0">
                    <a:pos x="45" y="45"/>
                  </a:cxn>
                  <a:cxn ang="0">
                    <a:pos x="43" y="48"/>
                  </a:cxn>
                  <a:cxn ang="0">
                    <a:pos x="42" y="53"/>
                  </a:cxn>
                  <a:cxn ang="0">
                    <a:pos x="42" y="58"/>
                  </a:cxn>
                  <a:cxn ang="0">
                    <a:pos x="24" y="58"/>
                  </a:cxn>
                  <a:cxn ang="0">
                    <a:pos x="12" y="58"/>
                  </a:cxn>
                  <a:cxn ang="0">
                    <a:pos x="7" y="59"/>
                  </a:cxn>
                  <a:cxn ang="0">
                    <a:pos x="4" y="62"/>
                  </a:cxn>
                  <a:cxn ang="0">
                    <a:pos x="1" y="66"/>
                  </a:cxn>
                  <a:cxn ang="0">
                    <a:pos x="0" y="70"/>
                  </a:cxn>
                </a:cxnLst>
                <a:rect l="0" t="0" r="r" b="b"/>
                <a:pathLst>
                  <a:path w="117" h="70">
                    <a:moveTo>
                      <a:pt x="0" y="70"/>
                    </a:moveTo>
                    <a:lnTo>
                      <a:pt x="0" y="53"/>
                    </a:lnTo>
                    <a:lnTo>
                      <a:pt x="0" y="41"/>
                    </a:lnTo>
                    <a:lnTo>
                      <a:pt x="11" y="42"/>
                    </a:lnTo>
                    <a:lnTo>
                      <a:pt x="25" y="42"/>
                    </a:lnTo>
                    <a:lnTo>
                      <a:pt x="31" y="41"/>
                    </a:lnTo>
                    <a:lnTo>
                      <a:pt x="36" y="39"/>
                    </a:lnTo>
                    <a:lnTo>
                      <a:pt x="39" y="37"/>
                    </a:lnTo>
                    <a:lnTo>
                      <a:pt x="40" y="35"/>
                    </a:lnTo>
                    <a:lnTo>
                      <a:pt x="41" y="32"/>
                    </a:lnTo>
                    <a:lnTo>
                      <a:pt x="42" y="29"/>
                    </a:lnTo>
                    <a:lnTo>
                      <a:pt x="54" y="29"/>
                    </a:lnTo>
                    <a:lnTo>
                      <a:pt x="71" y="29"/>
                    </a:lnTo>
                    <a:lnTo>
                      <a:pt x="71" y="21"/>
                    </a:lnTo>
                    <a:lnTo>
                      <a:pt x="71" y="12"/>
                    </a:lnTo>
                    <a:lnTo>
                      <a:pt x="75" y="8"/>
                    </a:lnTo>
                    <a:lnTo>
                      <a:pt x="79" y="4"/>
                    </a:lnTo>
                    <a:lnTo>
                      <a:pt x="84" y="1"/>
                    </a:lnTo>
                    <a:lnTo>
                      <a:pt x="88" y="0"/>
                    </a:lnTo>
                    <a:lnTo>
                      <a:pt x="100" y="0"/>
                    </a:lnTo>
                    <a:lnTo>
                      <a:pt x="109" y="0"/>
                    </a:lnTo>
                    <a:lnTo>
                      <a:pt x="112" y="1"/>
                    </a:lnTo>
                    <a:lnTo>
                      <a:pt x="115" y="3"/>
                    </a:lnTo>
                    <a:lnTo>
                      <a:pt x="117" y="6"/>
                    </a:lnTo>
                    <a:lnTo>
                      <a:pt x="117" y="12"/>
                    </a:lnTo>
                    <a:lnTo>
                      <a:pt x="100" y="12"/>
                    </a:lnTo>
                    <a:lnTo>
                      <a:pt x="88" y="12"/>
                    </a:lnTo>
                    <a:lnTo>
                      <a:pt x="88" y="21"/>
                    </a:lnTo>
                    <a:lnTo>
                      <a:pt x="88" y="29"/>
                    </a:lnTo>
                    <a:lnTo>
                      <a:pt x="84" y="30"/>
                    </a:lnTo>
                    <a:lnTo>
                      <a:pt x="79" y="33"/>
                    </a:lnTo>
                    <a:lnTo>
                      <a:pt x="75" y="37"/>
                    </a:lnTo>
                    <a:lnTo>
                      <a:pt x="71" y="41"/>
                    </a:lnTo>
                    <a:lnTo>
                      <a:pt x="63" y="41"/>
                    </a:lnTo>
                    <a:lnTo>
                      <a:pt x="56" y="41"/>
                    </a:lnTo>
                    <a:lnTo>
                      <a:pt x="51" y="42"/>
                    </a:lnTo>
                    <a:lnTo>
                      <a:pt x="47" y="43"/>
                    </a:lnTo>
                    <a:lnTo>
                      <a:pt x="45" y="45"/>
                    </a:lnTo>
                    <a:lnTo>
                      <a:pt x="43" y="48"/>
                    </a:lnTo>
                    <a:lnTo>
                      <a:pt x="42" y="53"/>
                    </a:lnTo>
                    <a:lnTo>
                      <a:pt x="42" y="58"/>
                    </a:lnTo>
                    <a:lnTo>
                      <a:pt x="24" y="58"/>
                    </a:lnTo>
                    <a:lnTo>
                      <a:pt x="12" y="58"/>
                    </a:lnTo>
                    <a:lnTo>
                      <a:pt x="7" y="59"/>
                    </a:lnTo>
                    <a:lnTo>
                      <a:pt x="4" y="62"/>
                    </a:lnTo>
                    <a:lnTo>
                      <a:pt x="1" y="66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51" name="Freeform 1591"/>
              <p:cNvSpPr>
                <a:spLocks/>
              </p:cNvSpPr>
              <p:nvPr/>
            </p:nvSpPr>
            <p:spPr bwMode="auto">
              <a:xfrm>
                <a:off x="1244" y="35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52" name="Freeform 1592"/>
              <p:cNvSpPr>
                <a:spLocks/>
              </p:cNvSpPr>
              <p:nvPr/>
            </p:nvSpPr>
            <p:spPr bwMode="auto">
              <a:xfrm>
                <a:off x="1245" y="35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53" name="Freeform 1593"/>
              <p:cNvSpPr>
                <a:spLocks/>
              </p:cNvSpPr>
              <p:nvPr/>
            </p:nvSpPr>
            <p:spPr bwMode="auto">
              <a:xfrm>
                <a:off x="1252" y="35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54" name="Freeform 1594"/>
              <p:cNvSpPr>
                <a:spLocks/>
              </p:cNvSpPr>
              <p:nvPr/>
            </p:nvSpPr>
            <p:spPr bwMode="auto">
              <a:xfrm>
                <a:off x="1257" y="349"/>
                <a:ext cx="2" cy="3"/>
              </a:xfrm>
              <a:custGeom>
                <a:avLst/>
                <a:gdLst/>
                <a:ahLst/>
                <a:cxnLst>
                  <a:cxn ang="0">
                    <a:pos x="17" y="145"/>
                  </a:cxn>
                  <a:cxn ang="0">
                    <a:pos x="17" y="129"/>
                  </a:cxn>
                  <a:cxn ang="0">
                    <a:pos x="17" y="116"/>
                  </a:cxn>
                  <a:cxn ang="0">
                    <a:pos x="9" y="116"/>
                  </a:cxn>
                  <a:cxn ang="0">
                    <a:pos x="0" y="116"/>
                  </a:cxn>
                  <a:cxn ang="0">
                    <a:pos x="0" y="90"/>
                  </a:cxn>
                  <a:cxn ang="0">
                    <a:pos x="0" y="64"/>
                  </a:cxn>
                  <a:cxn ang="0">
                    <a:pos x="0" y="38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2" y="4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39" y="12"/>
                  </a:cxn>
                  <a:cxn ang="0">
                    <a:pos x="50" y="12"/>
                  </a:cxn>
                  <a:cxn ang="0">
                    <a:pos x="62" y="12"/>
                  </a:cxn>
                  <a:cxn ang="0">
                    <a:pos x="75" y="12"/>
                  </a:cxn>
                  <a:cxn ang="0">
                    <a:pos x="76" y="16"/>
                  </a:cxn>
                  <a:cxn ang="0">
                    <a:pos x="79" y="21"/>
                  </a:cxn>
                  <a:cxn ang="0">
                    <a:pos x="83" y="25"/>
                  </a:cxn>
                  <a:cxn ang="0">
                    <a:pos x="87" y="29"/>
                  </a:cxn>
                  <a:cxn ang="0">
                    <a:pos x="88" y="39"/>
                  </a:cxn>
                  <a:cxn ang="0">
                    <a:pos x="88" y="48"/>
                  </a:cxn>
                  <a:cxn ang="0">
                    <a:pos x="87" y="52"/>
                  </a:cxn>
                  <a:cxn ang="0">
                    <a:pos x="85" y="55"/>
                  </a:cxn>
                  <a:cxn ang="0">
                    <a:pos x="81" y="58"/>
                  </a:cxn>
                  <a:cxn ang="0">
                    <a:pos x="75" y="58"/>
                  </a:cxn>
                  <a:cxn ang="0">
                    <a:pos x="75" y="71"/>
                  </a:cxn>
                  <a:cxn ang="0">
                    <a:pos x="75" y="87"/>
                  </a:cxn>
                  <a:cxn ang="0">
                    <a:pos x="67" y="87"/>
                  </a:cxn>
                  <a:cxn ang="0">
                    <a:pos x="58" y="87"/>
                  </a:cxn>
                  <a:cxn ang="0">
                    <a:pos x="59" y="97"/>
                  </a:cxn>
                  <a:cxn ang="0">
                    <a:pos x="59" y="106"/>
                  </a:cxn>
                  <a:cxn ang="0">
                    <a:pos x="58" y="110"/>
                  </a:cxn>
                  <a:cxn ang="0">
                    <a:pos x="55" y="114"/>
                  </a:cxn>
                  <a:cxn ang="0">
                    <a:pos x="52" y="116"/>
                  </a:cxn>
                  <a:cxn ang="0">
                    <a:pos x="46" y="116"/>
                  </a:cxn>
                  <a:cxn ang="0">
                    <a:pos x="46" y="129"/>
                  </a:cxn>
                  <a:cxn ang="0">
                    <a:pos x="46" y="145"/>
                  </a:cxn>
                  <a:cxn ang="0">
                    <a:pos x="30" y="145"/>
                  </a:cxn>
                  <a:cxn ang="0">
                    <a:pos x="17" y="145"/>
                  </a:cxn>
                </a:cxnLst>
                <a:rect l="0" t="0" r="r" b="b"/>
                <a:pathLst>
                  <a:path w="88" h="145">
                    <a:moveTo>
                      <a:pt x="17" y="145"/>
                    </a:moveTo>
                    <a:lnTo>
                      <a:pt x="17" y="129"/>
                    </a:lnTo>
                    <a:lnTo>
                      <a:pt x="17" y="116"/>
                    </a:lnTo>
                    <a:lnTo>
                      <a:pt x="9" y="116"/>
                    </a:lnTo>
                    <a:lnTo>
                      <a:pt x="0" y="116"/>
                    </a:lnTo>
                    <a:lnTo>
                      <a:pt x="0" y="90"/>
                    </a:lnTo>
                    <a:lnTo>
                      <a:pt x="0" y="64"/>
                    </a:lnTo>
                    <a:lnTo>
                      <a:pt x="0" y="38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39" y="12"/>
                    </a:lnTo>
                    <a:lnTo>
                      <a:pt x="50" y="12"/>
                    </a:lnTo>
                    <a:lnTo>
                      <a:pt x="62" y="12"/>
                    </a:lnTo>
                    <a:lnTo>
                      <a:pt x="75" y="12"/>
                    </a:lnTo>
                    <a:lnTo>
                      <a:pt x="76" y="16"/>
                    </a:lnTo>
                    <a:lnTo>
                      <a:pt x="79" y="21"/>
                    </a:lnTo>
                    <a:lnTo>
                      <a:pt x="83" y="25"/>
                    </a:lnTo>
                    <a:lnTo>
                      <a:pt x="87" y="29"/>
                    </a:lnTo>
                    <a:lnTo>
                      <a:pt x="88" y="39"/>
                    </a:lnTo>
                    <a:lnTo>
                      <a:pt x="88" y="48"/>
                    </a:lnTo>
                    <a:lnTo>
                      <a:pt x="87" y="52"/>
                    </a:lnTo>
                    <a:lnTo>
                      <a:pt x="85" y="55"/>
                    </a:lnTo>
                    <a:lnTo>
                      <a:pt x="81" y="58"/>
                    </a:lnTo>
                    <a:lnTo>
                      <a:pt x="75" y="58"/>
                    </a:lnTo>
                    <a:lnTo>
                      <a:pt x="75" y="71"/>
                    </a:lnTo>
                    <a:lnTo>
                      <a:pt x="75" y="87"/>
                    </a:lnTo>
                    <a:lnTo>
                      <a:pt x="67" y="87"/>
                    </a:lnTo>
                    <a:lnTo>
                      <a:pt x="58" y="87"/>
                    </a:lnTo>
                    <a:lnTo>
                      <a:pt x="59" y="97"/>
                    </a:lnTo>
                    <a:lnTo>
                      <a:pt x="59" y="106"/>
                    </a:lnTo>
                    <a:lnTo>
                      <a:pt x="58" y="110"/>
                    </a:lnTo>
                    <a:lnTo>
                      <a:pt x="55" y="114"/>
                    </a:lnTo>
                    <a:lnTo>
                      <a:pt x="52" y="116"/>
                    </a:lnTo>
                    <a:lnTo>
                      <a:pt x="46" y="116"/>
                    </a:lnTo>
                    <a:lnTo>
                      <a:pt x="46" y="129"/>
                    </a:lnTo>
                    <a:lnTo>
                      <a:pt x="46" y="145"/>
                    </a:lnTo>
                    <a:lnTo>
                      <a:pt x="30" y="145"/>
                    </a:lnTo>
                    <a:lnTo>
                      <a:pt x="17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55" name="Freeform 1595"/>
              <p:cNvSpPr>
                <a:spLocks/>
              </p:cNvSpPr>
              <p:nvPr/>
            </p:nvSpPr>
            <p:spPr bwMode="auto">
              <a:xfrm>
                <a:off x="1162" y="341"/>
                <a:ext cx="23" cy="11"/>
              </a:xfrm>
              <a:custGeom>
                <a:avLst/>
                <a:gdLst/>
                <a:ahLst/>
                <a:cxnLst>
                  <a:cxn ang="0">
                    <a:pos x="29" y="407"/>
                  </a:cxn>
                  <a:cxn ang="0">
                    <a:pos x="12" y="341"/>
                  </a:cxn>
                  <a:cxn ang="0">
                    <a:pos x="29" y="308"/>
                  </a:cxn>
                  <a:cxn ang="0">
                    <a:pos x="53" y="308"/>
                  </a:cxn>
                  <a:cxn ang="0">
                    <a:pos x="129" y="279"/>
                  </a:cxn>
                  <a:cxn ang="0">
                    <a:pos x="158" y="249"/>
                  </a:cxn>
                  <a:cxn ang="0">
                    <a:pos x="204" y="249"/>
                  </a:cxn>
                  <a:cxn ang="0">
                    <a:pos x="263" y="220"/>
                  </a:cxn>
                  <a:cxn ang="0">
                    <a:pos x="350" y="203"/>
                  </a:cxn>
                  <a:cxn ang="0">
                    <a:pos x="367" y="169"/>
                  </a:cxn>
                  <a:cxn ang="0">
                    <a:pos x="438" y="162"/>
                  </a:cxn>
                  <a:cxn ang="0">
                    <a:pos x="476" y="141"/>
                  </a:cxn>
                  <a:cxn ang="0">
                    <a:pos x="526" y="133"/>
                  </a:cxn>
                  <a:cxn ang="0">
                    <a:pos x="551" y="111"/>
                  </a:cxn>
                  <a:cxn ang="0">
                    <a:pos x="596" y="104"/>
                  </a:cxn>
                  <a:cxn ang="0">
                    <a:pos x="640" y="83"/>
                  </a:cxn>
                  <a:cxn ang="0">
                    <a:pos x="702" y="75"/>
                  </a:cxn>
                  <a:cxn ang="0">
                    <a:pos x="756" y="54"/>
                  </a:cxn>
                  <a:cxn ang="0">
                    <a:pos x="810" y="39"/>
                  </a:cxn>
                  <a:cxn ang="0">
                    <a:pos x="849" y="28"/>
                  </a:cxn>
                  <a:cxn ang="0">
                    <a:pos x="888" y="17"/>
                  </a:cxn>
                  <a:cxn ang="0">
                    <a:pos x="907" y="20"/>
                  </a:cxn>
                  <a:cxn ang="0">
                    <a:pos x="859" y="46"/>
                  </a:cxn>
                  <a:cxn ang="0">
                    <a:pos x="819" y="55"/>
                  </a:cxn>
                  <a:cxn ang="0">
                    <a:pos x="759" y="74"/>
                  </a:cxn>
                  <a:cxn ang="0">
                    <a:pos x="730" y="87"/>
                  </a:cxn>
                  <a:cxn ang="0">
                    <a:pos x="681" y="103"/>
                  </a:cxn>
                  <a:cxn ang="0">
                    <a:pos x="635" y="116"/>
                  </a:cxn>
                  <a:cxn ang="0">
                    <a:pos x="651" y="142"/>
                  </a:cxn>
                  <a:cxn ang="0">
                    <a:pos x="693" y="116"/>
                  </a:cxn>
                  <a:cxn ang="0">
                    <a:pos x="713" y="116"/>
                  </a:cxn>
                  <a:cxn ang="0">
                    <a:pos x="754" y="104"/>
                  </a:cxn>
                  <a:cxn ang="0">
                    <a:pos x="789" y="87"/>
                  </a:cxn>
                  <a:cxn ang="0">
                    <a:pos x="776" y="116"/>
                  </a:cxn>
                  <a:cxn ang="0">
                    <a:pos x="761" y="145"/>
                  </a:cxn>
                  <a:cxn ang="0">
                    <a:pos x="807" y="133"/>
                  </a:cxn>
                  <a:cxn ang="0">
                    <a:pos x="800" y="145"/>
                  </a:cxn>
                  <a:cxn ang="0">
                    <a:pos x="762" y="166"/>
                  </a:cxn>
                  <a:cxn ang="0">
                    <a:pos x="731" y="191"/>
                  </a:cxn>
                  <a:cxn ang="0">
                    <a:pos x="689" y="203"/>
                  </a:cxn>
                  <a:cxn ang="0">
                    <a:pos x="627" y="219"/>
                  </a:cxn>
                  <a:cxn ang="0">
                    <a:pos x="597" y="232"/>
                  </a:cxn>
                  <a:cxn ang="0">
                    <a:pos x="543" y="252"/>
                  </a:cxn>
                  <a:cxn ang="0">
                    <a:pos x="508" y="270"/>
                  </a:cxn>
                  <a:cxn ang="0">
                    <a:pos x="468" y="285"/>
                  </a:cxn>
                  <a:cxn ang="0">
                    <a:pos x="438" y="308"/>
                  </a:cxn>
                  <a:cxn ang="0">
                    <a:pos x="398" y="320"/>
                  </a:cxn>
                  <a:cxn ang="0">
                    <a:pos x="358" y="333"/>
                  </a:cxn>
                  <a:cxn ang="0">
                    <a:pos x="329" y="337"/>
                  </a:cxn>
                  <a:cxn ang="0">
                    <a:pos x="298" y="338"/>
                  </a:cxn>
                  <a:cxn ang="0">
                    <a:pos x="265" y="369"/>
                  </a:cxn>
                  <a:cxn ang="0">
                    <a:pos x="218" y="394"/>
                  </a:cxn>
                  <a:cxn ang="0">
                    <a:pos x="175" y="407"/>
                  </a:cxn>
                  <a:cxn ang="0">
                    <a:pos x="118" y="427"/>
                  </a:cxn>
                  <a:cxn ang="0">
                    <a:pos x="88" y="436"/>
                  </a:cxn>
                </a:cxnLst>
                <a:rect l="0" t="0" r="r" b="b"/>
                <a:pathLst>
                  <a:path w="917" h="436">
                    <a:moveTo>
                      <a:pt x="71" y="436"/>
                    </a:moveTo>
                    <a:lnTo>
                      <a:pt x="63" y="428"/>
                    </a:lnTo>
                    <a:lnTo>
                      <a:pt x="58" y="424"/>
                    </a:lnTo>
                    <a:lnTo>
                      <a:pt x="58" y="416"/>
                    </a:lnTo>
                    <a:lnTo>
                      <a:pt x="58" y="407"/>
                    </a:lnTo>
                    <a:lnTo>
                      <a:pt x="41" y="407"/>
                    </a:lnTo>
                    <a:lnTo>
                      <a:pt x="29" y="407"/>
                    </a:lnTo>
                    <a:lnTo>
                      <a:pt x="29" y="390"/>
                    </a:lnTo>
                    <a:lnTo>
                      <a:pt x="29" y="378"/>
                    </a:lnTo>
                    <a:lnTo>
                      <a:pt x="20" y="378"/>
                    </a:lnTo>
                    <a:lnTo>
                      <a:pt x="12" y="378"/>
                    </a:lnTo>
                    <a:lnTo>
                      <a:pt x="12" y="361"/>
                    </a:lnTo>
                    <a:lnTo>
                      <a:pt x="12" y="349"/>
                    </a:lnTo>
                    <a:lnTo>
                      <a:pt x="12" y="341"/>
                    </a:lnTo>
                    <a:lnTo>
                      <a:pt x="12" y="337"/>
                    </a:lnTo>
                    <a:lnTo>
                      <a:pt x="7" y="329"/>
                    </a:lnTo>
                    <a:lnTo>
                      <a:pt x="4" y="321"/>
                    </a:lnTo>
                    <a:lnTo>
                      <a:pt x="1" y="314"/>
                    </a:lnTo>
                    <a:lnTo>
                      <a:pt x="0" y="308"/>
                    </a:lnTo>
                    <a:lnTo>
                      <a:pt x="12" y="308"/>
                    </a:lnTo>
                    <a:lnTo>
                      <a:pt x="29" y="308"/>
                    </a:lnTo>
                    <a:lnTo>
                      <a:pt x="30" y="304"/>
                    </a:lnTo>
                    <a:lnTo>
                      <a:pt x="33" y="300"/>
                    </a:lnTo>
                    <a:lnTo>
                      <a:pt x="36" y="295"/>
                    </a:lnTo>
                    <a:lnTo>
                      <a:pt x="41" y="291"/>
                    </a:lnTo>
                    <a:lnTo>
                      <a:pt x="41" y="300"/>
                    </a:lnTo>
                    <a:lnTo>
                      <a:pt x="41" y="308"/>
                    </a:lnTo>
                    <a:lnTo>
                      <a:pt x="53" y="308"/>
                    </a:lnTo>
                    <a:lnTo>
                      <a:pt x="71" y="308"/>
                    </a:lnTo>
                    <a:lnTo>
                      <a:pt x="71" y="292"/>
                    </a:lnTo>
                    <a:lnTo>
                      <a:pt x="71" y="279"/>
                    </a:lnTo>
                    <a:lnTo>
                      <a:pt x="84" y="279"/>
                    </a:lnTo>
                    <a:lnTo>
                      <a:pt x="97" y="279"/>
                    </a:lnTo>
                    <a:lnTo>
                      <a:pt x="112" y="279"/>
                    </a:lnTo>
                    <a:lnTo>
                      <a:pt x="129" y="279"/>
                    </a:lnTo>
                    <a:lnTo>
                      <a:pt x="129" y="270"/>
                    </a:lnTo>
                    <a:lnTo>
                      <a:pt x="129" y="261"/>
                    </a:lnTo>
                    <a:lnTo>
                      <a:pt x="133" y="257"/>
                    </a:lnTo>
                    <a:lnTo>
                      <a:pt x="137" y="253"/>
                    </a:lnTo>
                    <a:lnTo>
                      <a:pt x="142" y="250"/>
                    </a:lnTo>
                    <a:lnTo>
                      <a:pt x="146" y="249"/>
                    </a:lnTo>
                    <a:lnTo>
                      <a:pt x="158" y="249"/>
                    </a:lnTo>
                    <a:lnTo>
                      <a:pt x="175" y="249"/>
                    </a:lnTo>
                    <a:lnTo>
                      <a:pt x="175" y="241"/>
                    </a:lnTo>
                    <a:lnTo>
                      <a:pt x="175" y="232"/>
                    </a:lnTo>
                    <a:lnTo>
                      <a:pt x="187" y="232"/>
                    </a:lnTo>
                    <a:lnTo>
                      <a:pt x="204" y="232"/>
                    </a:lnTo>
                    <a:lnTo>
                      <a:pt x="204" y="241"/>
                    </a:lnTo>
                    <a:lnTo>
                      <a:pt x="204" y="249"/>
                    </a:lnTo>
                    <a:lnTo>
                      <a:pt x="217" y="249"/>
                    </a:lnTo>
                    <a:lnTo>
                      <a:pt x="234" y="249"/>
                    </a:lnTo>
                    <a:lnTo>
                      <a:pt x="234" y="233"/>
                    </a:lnTo>
                    <a:lnTo>
                      <a:pt x="234" y="220"/>
                    </a:lnTo>
                    <a:lnTo>
                      <a:pt x="243" y="220"/>
                    </a:lnTo>
                    <a:lnTo>
                      <a:pt x="252" y="220"/>
                    </a:lnTo>
                    <a:lnTo>
                      <a:pt x="263" y="220"/>
                    </a:lnTo>
                    <a:lnTo>
                      <a:pt x="275" y="220"/>
                    </a:lnTo>
                    <a:lnTo>
                      <a:pt x="275" y="211"/>
                    </a:lnTo>
                    <a:lnTo>
                      <a:pt x="275" y="203"/>
                    </a:lnTo>
                    <a:lnTo>
                      <a:pt x="292" y="203"/>
                    </a:lnTo>
                    <a:lnTo>
                      <a:pt x="310" y="203"/>
                    </a:lnTo>
                    <a:lnTo>
                      <a:pt x="329" y="203"/>
                    </a:lnTo>
                    <a:lnTo>
                      <a:pt x="350" y="203"/>
                    </a:lnTo>
                    <a:lnTo>
                      <a:pt x="351" y="198"/>
                    </a:lnTo>
                    <a:lnTo>
                      <a:pt x="354" y="195"/>
                    </a:lnTo>
                    <a:lnTo>
                      <a:pt x="358" y="192"/>
                    </a:lnTo>
                    <a:lnTo>
                      <a:pt x="362" y="191"/>
                    </a:lnTo>
                    <a:lnTo>
                      <a:pt x="362" y="182"/>
                    </a:lnTo>
                    <a:lnTo>
                      <a:pt x="362" y="174"/>
                    </a:lnTo>
                    <a:lnTo>
                      <a:pt x="367" y="169"/>
                    </a:lnTo>
                    <a:lnTo>
                      <a:pt x="372" y="166"/>
                    </a:lnTo>
                    <a:lnTo>
                      <a:pt x="376" y="163"/>
                    </a:lnTo>
                    <a:lnTo>
                      <a:pt x="380" y="162"/>
                    </a:lnTo>
                    <a:lnTo>
                      <a:pt x="393" y="162"/>
                    </a:lnTo>
                    <a:lnTo>
                      <a:pt x="407" y="162"/>
                    </a:lnTo>
                    <a:lnTo>
                      <a:pt x="422" y="162"/>
                    </a:lnTo>
                    <a:lnTo>
                      <a:pt x="438" y="162"/>
                    </a:lnTo>
                    <a:lnTo>
                      <a:pt x="438" y="153"/>
                    </a:lnTo>
                    <a:lnTo>
                      <a:pt x="438" y="145"/>
                    </a:lnTo>
                    <a:lnTo>
                      <a:pt x="450" y="145"/>
                    </a:lnTo>
                    <a:lnTo>
                      <a:pt x="463" y="145"/>
                    </a:lnTo>
                    <a:lnTo>
                      <a:pt x="469" y="144"/>
                    </a:lnTo>
                    <a:lnTo>
                      <a:pt x="474" y="142"/>
                    </a:lnTo>
                    <a:lnTo>
                      <a:pt x="476" y="141"/>
                    </a:lnTo>
                    <a:lnTo>
                      <a:pt x="478" y="139"/>
                    </a:lnTo>
                    <a:lnTo>
                      <a:pt x="479" y="136"/>
                    </a:lnTo>
                    <a:lnTo>
                      <a:pt x="479" y="133"/>
                    </a:lnTo>
                    <a:lnTo>
                      <a:pt x="489" y="133"/>
                    </a:lnTo>
                    <a:lnTo>
                      <a:pt x="500" y="133"/>
                    </a:lnTo>
                    <a:lnTo>
                      <a:pt x="512" y="133"/>
                    </a:lnTo>
                    <a:lnTo>
                      <a:pt x="526" y="133"/>
                    </a:lnTo>
                    <a:lnTo>
                      <a:pt x="527" y="125"/>
                    </a:lnTo>
                    <a:lnTo>
                      <a:pt x="530" y="116"/>
                    </a:lnTo>
                    <a:lnTo>
                      <a:pt x="534" y="109"/>
                    </a:lnTo>
                    <a:lnTo>
                      <a:pt x="538" y="104"/>
                    </a:lnTo>
                    <a:lnTo>
                      <a:pt x="542" y="105"/>
                    </a:lnTo>
                    <a:lnTo>
                      <a:pt x="547" y="108"/>
                    </a:lnTo>
                    <a:lnTo>
                      <a:pt x="551" y="111"/>
                    </a:lnTo>
                    <a:lnTo>
                      <a:pt x="556" y="116"/>
                    </a:lnTo>
                    <a:lnTo>
                      <a:pt x="568" y="116"/>
                    </a:lnTo>
                    <a:lnTo>
                      <a:pt x="585" y="116"/>
                    </a:lnTo>
                    <a:lnTo>
                      <a:pt x="585" y="111"/>
                    </a:lnTo>
                    <a:lnTo>
                      <a:pt x="588" y="108"/>
                    </a:lnTo>
                    <a:lnTo>
                      <a:pt x="592" y="105"/>
                    </a:lnTo>
                    <a:lnTo>
                      <a:pt x="596" y="104"/>
                    </a:lnTo>
                    <a:lnTo>
                      <a:pt x="596" y="95"/>
                    </a:lnTo>
                    <a:lnTo>
                      <a:pt x="596" y="87"/>
                    </a:lnTo>
                    <a:lnTo>
                      <a:pt x="611" y="87"/>
                    </a:lnTo>
                    <a:lnTo>
                      <a:pt x="626" y="87"/>
                    </a:lnTo>
                    <a:lnTo>
                      <a:pt x="632" y="86"/>
                    </a:lnTo>
                    <a:lnTo>
                      <a:pt x="638" y="84"/>
                    </a:lnTo>
                    <a:lnTo>
                      <a:pt x="640" y="83"/>
                    </a:lnTo>
                    <a:lnTo>
                      <a:pt x="641" y="81"/>
                    </a:lnTo>
                    <a:lnTo>
                      <a:pt x="642" y="78"/>
                    </a:lnTo>
                    <a:lnTo>
                      <a:pt x="643" y="75"/>
                    </a:lnTo>
                    <a:lnTo>
                      <a:pt x="656" y="75"/>
                    </a:lnTo>
                    <a:lnTo>
                      <a:pt x="670" y="75"/>
                    </a:lnTo>
                    <a:lnTo>
                      <a:pt x="685" y="75"/>
                    </a:lnTo>
                    <a:lnTo>
                      <a:pt x="702" y="75"/>
                    </a:lnTo>
                    <a:lnTo>
                      <a:pt x="702" y="66"/>
                    </a:lnTo>
                    <a:lnTo>
                      <a:pt x="702" y="58"/>
                    </a:lnTo>
                    <a:lnTo>
                      <a:pt x="718" y="58"/>
                    </a:lnTo>
                    <a:lnTo>
                      <a:pt x="737" y="58"/>
                    </a:lnTo>
                    <a:lnTo>
                      <a:pt x="746" y="57"/>
                    </a:lnTo>
                    <a:lnTo>
                      <a:pt x="753" y="55"/>
                    </a:lnTo>
                    <a:lnTo>
                      <a:pt x="756" y="54"/>
                    </a:lnTo>
                    <a:lnTo>
                      <a:pt x="758" y="52"/>
                    </a:lnTo>
                    <a:lnTo>
                      <a:pt x="759" y="49"/>
                    </a:lnTo>
                    <a:lnTo>
                      <a:pt x="760" y="46"/>
                    </a:lnTo>
                    <a:lnTo>
                      <a:pt x="774" y="46"/>
                    </a:lnTo>
                    <a:lnTo>
                      <a:pt x="793" y="44"/>
                    </a:lnTo>
                    <a:lnTo>
                      <a:pt x="802" y="42"/>
                    </a:lnTo>
                    <a:lnTo>
                      <a:pt x="810" y="39"/>
                    </a:lnTo>
                    <a:lnTo>
                      <a:pt x="813" y="37"/>
                    </a:lnTo>
                    <a:lnTo>
                      <a:pt x="817" y="34"/>
                    </a:lnTo>
                    <a:lnTo>
                      <a:pt x="818" y="32"/>
                    </a:lnTo>
                    <a:lnTo>
                      <a:pt x="819" y="29"/>
                    </a:lnTo>
                    <a:lnTo>
                      <a:pt x="830" y="29"/>
                    </a:lnTo>
                    <a:lnTo>
                      <a:pt x="843" y="29"/>
                    </a:lnTo>
                    <a:lnTo>
                      <a:pt x="849" y="28"/>
                    </a:lnTo>
                    <a:lnTo>
                      <a:pt x="855" y="26"/>
                    </a:lnTo>
                    <a:lnTo>
                      <a:pt x="856" y="25"/>
                    </a:lnTo>
                    <a:lnTo>
                      <a:pt x="858" y="22"/>
                    </a:lnTo>
                    <a:lnTo>
                      <a:pt x="859" y="20"/>
                    </a:lnTo>
                    <a:lnTo>
                      <a:pt x="859" y="17"/>
                    </a:lnTo>
                    <a:lnTo>
                      <a:pt x="872" y="17"/>
                    </a:lnTo>
                    <a:lnTo>
                      <a:pt x="888" y="17"/>
                    </a:lnTo>
                    <a:lnTo>
                      <a:pt x="888" y="8"/>
                    </a:lnTo>
                    <a:lnTo>
                      <a:pt x="888" y="0"/>
                    </a:lnTo>
                    <a:lnTo>
                      <a:pt x="901" y="0"/>
                    </a:lnTo>
                    <a:lnTo>
                      <a:pt x="917" y="0"/>
                    </a:lnTo>
                    <a:lnTo>
                      <a:pt x="913" y="5"/>
                    </a:lnTo>
                    <a:lnTo>
                      <a:pt x="909" y="12"/>
                    </a:lnTo>
                    <a:lnTo>
                      <a:pt x="907" y="20"/>
                    </a:lnTo>
                    <a:lnTo>
                      <a:pt x="906" y="29"/>
                    </a:lnTo>
                    <a:lnTo>
                      <a:pt x="893" y="29"/>
                    </a:lnTo>
                    <a:lnTo>
                      <a:pt x="880" y="29"/>
                    </a:lnTo>
                    <a:lnTo>
                      <a:pt x="869" y="31"/>
                    </a:lnTo>
                    <a:lnTo>
                      <a:pt x="859" y="34"/>
                    </a:lnTo>
                    <a:lnTo>
                      <a:pt x="859" y="38"/>
                    </a:lnTo>
                    <a:lnTo>
                      <a:pt x="859" y="46"/>
                    </a:lnTo>
                    <a:lnTo>
                      <a:pt x="846" y="45"/>
                    </a:lnTo>
                    <a:lnTo>
                      <a:pt x="832" y="45"/>
                    </a:lnTo>
                    <a:lnTo>
                      <a:pt x="827" y="46"/>
                    </a:lnTo>
                    <a:lnTo>
                      <a:pt x="823" y="48"/>
                    </a:lnTo>
                    <a:lnTo>
                      <a:pt x="821" y="50"/>
                    </a:lnTo>
                    <a:lnTo>
                      <a:pt x="820" y="52"/>
                    </a:lnTo>
                    <a:lnTo>
                      <a:pt x="819" y="55"/>
                    </a:lnTo>
                    <a:lnTo>
                      <a:pt x="819" y="58"/>
                    </a:lnTo>
                    <a:lnTo>
                      <a:pt x="801" y="58"/>
                    </a:lnTo>
                    <a:lnTo>
                      <a:pt x="789" y="58"/>
                    </a:lnTo>
                    <a:lnTo>
                      <a:pt x="789" y="66"/>
                    </a:lnTo>
                    <a:lnTo>
                      <a:pt x="789" y="75"/>
                    </a:lnTo>
                    <a:lnTo>
                      <a:pt x="774" y="74"/>
                    </a:lnTo>
                    <a:lnTo>
                      <a:pt x="759" y="74"/>
                    </a:lnTo>
                    <a:lnTo>
                      <a:pt x="752" y="75"/>
                    </a:lnTo>
                    <a:lnTo>
                      <a:pt x="747" y="78"/>
                    </a:lnTo>
                    <a:lnTo>
                      <a:pt x="745" y="79"/>
                    </a:lnTo>
                    <a:lnTo>
                      <a:pt x="743" y="81"/>
                    </a:lnTo>
                    <a:lnTo>
                      <a:pt x="743" y="84"/>
                    </a:lnTo>
                    <a:lnTo>
                      <a:pt x="742" y="87"/>
                    </a:lnTo>
                    <a:lnTo>
                      <a:pt x="730" y="87"/>
                    </a:lnTo>
                    <a:lnTo>
                      <a:pt x="720" y="87"/>
                    </a:lnTo>
                    <a:lnTo>
                      <a:pt x="710" y="87"/>
                    </a:lnTo>
                    <a:lnTo>
                      <a:pt x="702" y="87"/>
                    </a:lnTo>
                    <a:lnTo>
                      <a:pt x="702" y="95"/>
                    </a:lnTo>
                    <a:lnTo>
                      <a:pt x="702" y="104"/>
                    </a:lnTo>
                    <a:lnTo>
                      <a:pt x="690" y="103"/>
                    </a:lnTo>
                    <a:lnTo>
                      <a:pt x="681" y="103"/>
                    </a:lnTo>
                    <a:lnTo>
                      <a:pt x="677" y="104"/>
                    </a:lnTo>
                    <a:lnTo>
                      <a:pt x="675" y="107"/>
                    </a:lnTo>
                    <a:lnTo>
                      <a:pt x="673" y="110"/>
                    </a:lnTo>
                    <a:lnTo>
                      <a:pt x="673" y="116"/>
                    </a:lnTo>
                    <a:lnTo>
                      <a:pt x="659" y="116"/>
                    </a:lnTo>
                    <a:lnTo>
                      <a:pt x="646" y="116"/>
                    </a:lnTo>
                    <a:lnTo>
                      <a:pt x="635" y="116"/>
                    </a:lnTo>
                    <a:lnTo>
                      <a:pt x="625" y="116"/>
                    </a:lnTo>
                    <a:lnTo>
                      <a:pt x="625" y="128"/>
                    </a:lnTo>
                    <a:lnTo>
                      <a:pt x="625" y="145"/>
                    </a:lnTo>
                    <a:lnTo>
                      <a:pt x="635" y="145"/>
                    </a:lnTo>
                    <a:lnTo>
                      <a:pt x="644" y="145"/>
                    </a:lnTo>
                    <a:lnTo>
                      <a:pt x="648" y="144"/>
                    </a:lnTo>
                    <a:lnTo>
                      <a:pt x="651" y="142"/>
                    </a:lnTo>
                    <a:lnTo>
                      <a:pt x="653" y="139"/>
                    </a:lnTo>
                    <a:lnTo>
                      <a:pt x="654" y="133"/>
                    </a:lnTo>
                    <a:lnTo>
                      <a:pt x="667" y="133"/>
                    </a:lnTo>
                    <a:lnTo>
                      <a:pt x="684" y="133"/>
                    </a:lnTo>
                    <a:lnTo>
                      <a:pt x="684" y="124"/>
                    </a:lnTo>
                    <a:lnTo>
                      <a:pt x="684" y="116"/>
                    </a:lnTo>
                    <a:lnTo>
                      <a:pt x="693" y="116"/>
                    </a:lnTo>
                    <a:lnTo>
                      <a:pt x="702" y="116"/>
                    </a:lnTo>
                    <a:lnTo>
                      <a:pt x="703" y="120"/>
                    </a:lnTo>
                    <a:lnTo>
                      <a:pt x="705" y="124"/>
                    </a:lnTo>
                    <a:lnTo>
                      <a:pt x="709" y="129"/>
                    </a:lnTo>
                    <a:lnTo>
                      <a:pt x="713" y="133"/>
                    </a:lnTo>
                    <a:lnTo>
                      <a:pt x="713" y="124"/>
                    </a:lnTo>
                    <a:lnTo>
                      <a:pt x="713" y="116"/>
                    </a:lnTo>
                    <a:lnTo>
                      <a:pt x="723" y="116"/>
                    </a:lnTo>
                    <a:lnTo>
                      <a:pt x="732" y="116"/>
                    </a:lnTo>
                    <a:lnTo>
                      <a:pt x="736" y="115"/>
                    </a:lnTo>
                    <a:lnTo>
                      <a:pt x="739" y="113"/>
                    </a:lnTo>
                    <a:lnTo>
                      <a:pt x="741" y="110"/>
                    </a:lnTo>
                    <a:lnTo>
                      <a:pt x="742" y="104"/>
                    </a:lnTo>
                    <a:lnTo>
                      <a:pt x="754" y="104"/>
                    </a:lnTo>
                    <a:lnTo>
                      <a:pt x="770" y="102"/>
                    </a:lnTo>
                    <a:lnTo>
                      <a:pt x="777" y="100"/>
                    </a:lnTo>
                    <a:lnTo>
                      <a:pt x="783" y="97"/>
                    </a:lnTo>
                    <a:lnTo>
                      <a:pt x="785" y="95"/>
                    </a:lnTo>
                    <a:lnTo>
                      <a:pt x="787" y="92"/>
                    </a:lnTo>
                    <a:lnTo>
                      <a:pt x="788" y="90"/>
                    </a:lnTo>
                    <a:lnTo>
                      <a:pt x="789" y="87"/>
                    </a:lnTo>
                    <a:lnTo>
                      <a:pt x="792" y="87"/>
                    </a:lnTo>
                    <a:lnTo>
                      <a:pt x="800" y="87"/>
                    </a:lnTo>
                    <a:lnTo>
                      <a:pt x="796" y="92"/>
                    </a:lnTo>
                    <a:lnTo>
                      <a:pt x="792" y="99"/>
                    </a:lnTo>
                    <a:lnTo>
                      <a:pt x="790" y="107"/>
                    </a:lnTo>
                    <a:lnTo>
                      <a:pt x="789" y="116"/>
                    </a:lnTo>
                    <a:lnTo>
                      <a:pt x="776" y="116"/>
                    </a:lnTo>
                    <a:lnTo>
                      <a:pt x="763" y="116"/>
                    </a:lnTo>
                    <a:lnTo>
                      <a:pt x="752" y="118"/>
                    </a:lnTo>
                    <a:lnTo>
                      <a:pt x="742" y="121"/>
                    </a:lnTo>
                    <a:lnTo>
                      <a:pt x="742" y="131"/>
                    </a:lnTo>
                    <a:lnTo>
                      <a:pt x="742" y="145"/>
                    </a:lnTo>
                    <a:lnTo>
                      <a:pt x="752" y="145"/>
                    </a:lnTo>
                    <a:lnTo>
                      <a:pt x="761" y="145"/>
                    </a:lnTo>
                    <a:lnTo>
                      <a:pt x="765" y="144"/>
                    </a:lnTo>
                    <a:lnTo>
                      <a:pt x="768" y="142"/>
                    </a:lnTo>
                    <a:lnTo>
                      <a:pt x="770" y="139"/>
                    </a:lnTo>
                    <a:lnTo>
                      <a:pt x="771" y="133"/>
                    </a:lnTo>
                    <a:lnTo>
                      <a:pt x="786" y="132"/>
                    </a:lnTo>
                    <a:lnTo>
                      <a:pt x="801" y="132"/>
                    </a:lnTo>
                    <a:lnTo>
                      <a:pt x="807" y="133"/>
                    </a:lnTo>
                    <a:lnTo>
                      <a:pt x="813" y="136"/>
                    </a:lnTo>
                    <a:lnTo>
                      <a:pt x="815" y="137"/>
                    </a:lnTo>
                    <a:lnTo>
                      <a:pt x="817" y="139"/>
                    </a:lnTo>
                    <a:lnTo>
                      <a:pt x="818" y="142"/>
                    </a:lnTo>
                    <a:lnTo>
                      <a:pt x="819" y="145"/>
                    </a:lnTo>
                    <a:lnTo>
                      <a:pt x="809" y="145"/>
                    </a:lnTo>
                    <a:lnTo>
                      <a:pt x="800" y="145"/>
                    </a:lnTo>
                    <a:lnTo>
                      <a:pt x="800" y="153"/>
                    </a:lnTo>
                    <a:lnTo>
                      <a:pt x="800" y="162"/>
                    </a:lnTo>
                    <a:lnTo>
                      <a:pt x="787" y="161"/>
                    </a:lnTo>
                    <a:lnTo>
                      <a:pt x="773" y="161"/>
                    </a:lnTo>
                    <a:lnTo>
                      <a:pt x="768" y="162"/>
                    </a:lnTo>
                    <a:lnTo>
                      <a:pt x="764" y="165"/>
                    </a:lnTo>
                    <a:lnTo>
                      <a:pt x="762" y="166"/>
                    </a:lnTo>
                    <a:lnTo>
                      <a:pt x="761" y="168"/>
                    </a:lnTo>
                    <a:lnTo>
                      <a:pt x="760" y="171"/>
                    </a:lnTo>
                    <a:lnTo>
                      <a:pt x="760" y="174"/>
                    </a:lnTo>
                    <a:lnTo>
                      <a:pt x="743" y="174"/>
                    </a:lnTo>
                    <a:lnTo>
                      <a:pt x="731" y="174"/>
                    </a:lnTo>
                    <a:lnTo>
                      <a:pt x="731" y="182"/>
                    </a:lnTo>
                    <a:lnTo>
                      <a:pt x="731" y="191"/>
                    </a:lnTo>
                    <a:lnTo>
                      <a:pt x="719" y="191"/>
                    </a:lnTo>
                    <a:lnTo>
                      <a:pt x="710" y="190"/>
                    </a:lnTo>
                    <a:lnTo>
                      <a:pt x="706" y="191"/>
                    </a:lnTo>
                    <a:lnTo>
                      <a:pt x="704" y="194"/>
                    </a:lnTo>
                    <a:lnTo>
                      <a:pt x="702" y="197"/>
                    </a:lnTo>
                    <a:lnTo>
                      <a:pt x="702" y="203"/>
                    </a:lnTo>
                    <a:lnTo>
                      <a:pt x="689" y="203"/>
                    </a:lnTo>
                    <a:lnTo>
                      <a:pt x="676" y="203"/>
                    </a:lnTo>
                    <a:lnTo>
                      <a:pt x="664" y="203"/>
                    </a:lnTo>
                    <a:lnTo>
                      <a:pt x="654" y="203"/>
                    </a:lnTo>
                    <a:lnTo>
                      <a:pt x="654" y="211"/>
                    </a:lnTo>
                    <a:lnTo>
                      <a:pt x="654" y="220"/>
                    </a:lnTo>
                    <a:lnTo>
                      <a:pt x="640" y="220"/>
                    </a:lnTo>
                    <a:lnTo>
                      <a:pt x="627" y="219"/>
                    </a:lnTo>
                    <a:lnTo>
                      <a:pt x="622" y="220"/>
                    </a:lnTo>
                    <a:lnTo>
                      <a:pt x="617" y="223"/>
                    </a:lnTo>
                    <a:lnTo>
                      <a:pt x="616" y="224"/>
                    </a:lnTo>
                    <a:lnTo>
                      <a:pt x="615" y="226"/>
                    </a:lnTo>
                    <a:lnTo>
                      <a:pt x="614" y="229"/>
                    </a:lnTo>
                    <a:lnTo>
                      <a:pt x="614" y="232"/>
                    </a:lnTo>
                    <a:lnTo>
                      <a:pt x="597" y="232"/>
                    </a:lnTo>
                    <a:lnTo>
                      <a:pt x="585" y="232"/>
                    </a:lnTo>
                    <a:lnTo>
                      <a:pt x="585" y="241"/>
                    </a:lnTo>
                    <a:lnTo>
                      <a:pt x="585" y="249"/>
                    </a:lnTo>
                    <a:lnTo>
                      <a:pt x="570" y="249"/>
                    </a:lnTo>
                    <a:lnTo>
                      <a:pt x="555" y="248"/>
                    </a:lnTo>
                    <a:lnTo>
                      <a:pt x="548" y="250"/>
                    </a:lnTo>
                    <a:lnTo>
                      <a:pt x="543" y="252"/>
                    </a:lnTo>
                    <a:lnTo>
                      <a:pt x="541" y="253"/>
                    </a:lnTo>
                    <a:lnTo>
                      <a:pt x="539" y="255"/>
                    </a:lnTo>
                    <a:lnTo>
                      <a:pt x="538" y="258"/>
                    </a:lnTo>
                    <a:lnTo>
                      <a:pt x="538" y="261"/>
                    </a:lnTo>
                    <a:lnTo>
                      <a:pt x="521" y="261"/>
                    </a:lnTo>
                    <a:lnTo>
                      <a:pt x="508" y="261"/>
                    </a:lnTo>
                    <a:lnTo>
                      <a:pt x="508" y="270"/>
                    </a:lnTo>
                    <a:lnTo>
                      <a:pt x="508" y="279"/>
                    </a:lnTo>
                    <a:lnTo>
                      <a:pt x="494" y="279"/>
                    </a:lnTo>
                    <a:lnTo>
                      <a:pt x="481" y="278"/>
                    </a:lnTo>
                    <a:lnTo>
                      <a:pt x="476" y="280"/>
                    </a:lnTo>
                    <a:lnTo>
                      <a:pt x="471" y="282"/>
                    </a:lnTo>
                    <a:lnTo>
                      <a:pt x="470" y="283"/>
                    </a:lnTo>
                    <a:lnTo>
                      <a:pt x="468" y="285"/>
                    </a:lnTo>
                    <a:lnTo>
                      <a:pt x="468" y="288"/>
                    </a:lnTo>
                    <a:lnTo>
                      <a:pt x="467" y="291"/>
                    </a:lnTo>
                    <a:lnTo>
                      <a:pt x="459" y="291"/>
                    </a:lnTo>
                    <a:lnTo>
                      <a:pt x="450" y="291"/>
                    </a:lnTo>
                    <a:lnTo>
                      <a:pt x="450" y="300"/>
                    </a:lnTo>
                    <a:lnTo>
                      <a:pt x="450" y="308"/>
                    </a:lnTo>
                    <a:lnTo>
                      <a:pt x="438" y="308"/>
                    </a:lnTo>
                    <a:lnTo>
                      <a:pt x="429" y="307"/>
                    </a:lnTo>
                    <a:lnTo>
                      <a:pt x="425" y="309"/>
                    </a:lnTo>
                    <a:lnTo>
                      <a:pt x="423" y="311"/>
                    </a:lnTo>
                    <a:lnTo>
                      <a:pt x="421" y="314"/>
                    </a:lnTo>
                    <a:lnTo>
                      <a:pt x="421" y="320"/>
                    </a:lnTo>
                    <a:lnTo>
                      <a:pt x="409" y="320"/>
                    </a:lnTo>
                    <a:lnTo>
                      <a:pt x="398" y="320"/>
                    </a:lnTo>
                    <a:lnTo>
                      <a:pt x="389" y="320"/>
                    </a:lnTo>
                    <a:lnTo>
                      <a:pt x="380" y="320"/>
                    </a:lnTo>
                    <a:lnTo>
                      <a:pt x="380" y="329"/>
                    </a:lnTo>
                    <a:lnTo>
                      <a:pt x="380" y="337"/>
                    </a:lnTo>
                    <a:lnTo>
                      <a:pt x="372" y="337"/>
                    </a:lnTo>
                    <a:lnTo>
                      <a:pt x="362" y="337"/>
                    </a:lnTo>
                    <a:lnTo>
                      <a:pt x="358" y="333"/>
                    </a:lnTo>
                    <a:lnTo>
                      <a:pt x="354" y="329"/>
                    </a:lnTo>
                    <a:lnTo>
                      <a:pt x="351" y="324"/>
                    </a:lnTo>
                    <a:lnTo>
                      <a:pt x="350" y="320"/>
                    </a:lnTo>
                    <a:lnTo>
                      <a:pt x="350" y="329"/>
                    </a:lnTo>
                    <a:lnTo>
                      <a:pt x="350" y="337"/>
                    </a:lnTo>
                    <a:lnTo>
                      <a:pt x="338" y="337"/>
                    </a:lnTo>
                    <a:lnTo>
                      <a:pt x="329" y="337"/>
                    </a:lnTo>
                    <a:lnTo>
                      <a:pt x="326" y="338"/>
                    </a:lnTo>
                    <a:lnTo>
                      <a:pt x="323" y="340"/>
                    </a:lnTo>
                    <a:lnTo>
                      <a:pt x="322" y="343"/>
                    </a:lnTo>
                    <a:lnTo>
                      <a:pt x="321" y="349"/>
                    </a:lnTo>
                    <a:lnTo>
                      <a:pt x="313" y="345"/>
                    </a:lnTo>
                    <a:lnTo>
                      <a:pt x="305" y="341"/>
                    </a:lnTo>
                    <a:lnTo>
                      <a:pt x="298" y="338"/>
                    </a:lnTo>
                    <a:lnTo>
                      <a:pt x="292" y="337"/>
                    </a:lnTo>
                    <a:lnTo>
                      <a:pt x="292" y="350"/>
                    </a:lnTo>
                    <a:lnTo>
                      <a:pt x="292" y="366"/>
                    </a:lnTo>
                    <a:lnTo>
                      <a:pt x="280" y="366"/>
                    </a:lnTo>
                    <a:lnTo>
                      <a:pt x="271" y="366"/>
                    </a:lnTo>
                    <a:lnTo>
                      <a:pt x="268" y="367"/>
                    </a:lnTo>
                    <a:lnTo>
                      <a:pt x="265" y="369"/>
                    </a:lnTo>
                    <a:lnTo>
                      <a:pt x="264" y="372"/>
                    </a:lnTo>
                    <a:lnTo>
                      <a:pt x="263" y="378"/>
                    </a:lnTo>
                    <a:lnTo>
                      <a:pt x="246" y="378"/>
                    </a:lnTo>
                    <a:lnTo>
                      <a:pt x="234" y="378"/>
                    </a:lnTo>
                    <a:lnTo>
                      <a:pt x="234" y="387"/>
                    </a:lnTo>
                    <a:lnTo>
                      <a:pt x="234" y="395"/>
                    </a:lnTo>
                    <a:lnTo>
                      <a:pt x="218" y="394"/>
                    </a:lnTo>
                    <a:lnTo>
                      <a:pt x="198" y="392"/>
                    </a:lnTo>
                    <a:lnTo>
                      <a:pt x="189" y="393"/>
                    </a:lnTo>
                    <a:lnTo>
                      <a:pt x="182" y="395"/>
                    </a:lnTo>
                    <a:lnTo>
                      <a:pt x="179" y="397"/>
                    </a:lnTo>
                    <a:lnTo>
                      <a:pt x="177" y="400"/>
                    </a:lnTo>
                    <a:lnTo>
                      <a:pt x="176" y="403"/>
                    </a:lnTo>
                    <a:lnTo>
                      <a:pt x="175" y="407"/>
                    </a:lnTo>
                    <a:lnTo>
                      <a:pt x="162" y="407"/>
                    </a:lnTo>
                    <a:lnTo>
                      <a:pt x="150" y="407"/>
                    </a:lnTo>
                    <a:lnTo>
                      <a:pt x="138" y="407"/>
                    </a:lnTo>
                    <a:lnTo>
                      <a:pt x="129" y="407"/>
                    </a:lnTo>
                    <a:lnTo>
                      <a:pt x="124" y="412"/>
                    </a:lnTo>
                    <a:lnTo>
                      <a:pt x="121" y="419"/>
                    </a:lnTo>
                    <a:lnTo>
                      <a:pt x="118" y="427"/>
                    </a:lnTo>
                    <a:lnTo>
                      <a:pt x="117" y="436"/>
                    </a:lnTo>
                    <a:lnTo>
                      <a:pt x="108" y="432"/>
                    </a:lnTo>
                    <a:lnTo>
                      <a:pt x="100" y="428"/>
                    </a:lnTo>
                    <a:lnTo>
                      <a:pt x="93" y="425"/>
                    </a:lnTo>
                    <a:lnTo>
                      <a:pt x="88" y="424"/>
                    </a:lnTo>
                    <a:lnTo>
                      <a:pt x="88" y="428"/>
                    </a:lnTo>
                    <a:lnTo>
                      <a:pt x="88" y="436"/>
                    </a:lnTo>
                    <a:lnTo>
                      <a:pt x="79" y="436"/>
                    </a:lnTo>
                    <a:lnTo>
                      <a:pt x="71" y="4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56" name="Freeform 1596"/>
              <p:cNvSpPr>
                <a:spLocks/>
              </p:cNvSpPr>
              <p:nvPr/>
            </p:nvSpPr>
            <p:spPr bwMode="auto">
              <a:xfrm>
                <a:off x="1192" y="35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7" y="18"/>
                  </a:cxn>
                  <a:cxn ang="0">
                    <a:pos x="12" y="17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4" y="0"/>
                  </a:cxn>
                  <a:cxn ang="0">
                    <a:pos x="41" y="0"/>
                  </a:cxn>
                  <a:cxn ang="0">
                    <a:pos x="41" y="9"/>
                  </a:cxn>
                  <a:cxn ang="0">
                    <a:pos x="41" y="17"/>
                  </a:cxn>
                  <a:cxn ang="0">
                    <a:pos x="24" y="17"/>
                  </a:cxn>
                  <a:cxn ang="0">
                    <a:pos x="12" y="17"/>
                  </a:cxn>
                  <a:cxn ang="0">
                    <a:pos x="7" y="18"/>
                  </a:cxn>
                  <a:cxn ang="0">
                    <a:pos x="4" y="21"/>
                  </a:cxn>
                  <a:cxn ang="0">
                    <a:pos x="1" y="25"/>
                  </a:cxn>
                  <a:cxn ang="0">
                    <a:pos x="0" y="29"/>
                  </a:cxn>
                </a:cxnLst>
                <a:rect l="0" t="0" r="r" b="b"/>
                <a:pathLst>
                  <a:path w="41" h="29">
                    <a:moveTo>
                      <a:pt x="0" y="29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7" y="18"/>
                    </a:lnTo>
                    <a:lnTo>
                      <a:pt x="12" y="17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24" y="17"/>
                    </a:lnTo>
                    <a:lnTo>
                      <a:pt x="12" y="17"/>
                    </a:lnTo>
                    <a:lnTo>
                      <a:pt x="7" y="18"/>
                    </a:lnTo>
                    <a:lnTo>
                      <a:pt x="4" y="21"/>
                    </a:lnTo>
                    <a:lnTo>
                      <a:pt x="1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57" name="Freeform 1597"/>
              <p:cNvSpPr>
                <a:spLocks/>
              </p:cNvSpPr>
              <p:nvPr/>
            </p:nvSpPr>
            <p:spPr bwMode="auto">
              <a:xfrm>
                <a:off x="1194" y="35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58" name="Freeform 1598"/>
              <p:cNvSpPr>
                <a:spLocks/>
              </p:cNvSpPr>
              <p:nvPr/>
            </p:nvSpPr>
            <p:spPr bwMode="auto">
              <a:xfrm>
                <a:off x="1240" y="351"/>
                <a:ext cx="2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39" y="17"/>
                  </a:cxn>
                  <a:cxn ang="0">
                    <a:pos x="48" y="17"/>
                  </a:cxn>
                  <a:cxn ang="0">
                    <a:pos x="48" y="9"/>
                  </a:cxn>
                  <a:cxn ang="0">
                    <a:pos x="48" y="0"/>
                  </a:cxn>
                  <a:cxn ang="0">
                    <a:pos x="60" y="0"/>
                  </a:cxn>
                  <a:cxn ang="0">
                    <a:pos x="77" y="0"/>
                  </a:cxn>
                  <a:cxn ang="0">
                    <a:pos x="77" y="12"/>
                  </a:cxn>
                  <a:cxn ang="0">
                    <a:pos x="77" y="29"/>
                  </a:cxn>
                  <a:cxn ang="0">
                    <a:pos x="60" y="29"/>
                  </a:cxn>
                  <a:cxn ang="0">
                    <a:pos x="46" y="29"/>
                  </a:cxn>
                  <a:cxn ang="0">
                    <a:pos x="31" y="29"/>
                  </a:cxn>
                  <a:cxn ang="0">
                    <a:pos x="18" y="29"/>
                  </a:cxn>
                </a:cxnLst>
                <a:rect l="0" t="0" r="r" b="b"/>
                <a:pathLst>
                  <a:path w="77" h="29">
                    <a:moveTo>
                      <a:pt x="18" y="29"/>
                    </a:moveTo>
                    <a:lnTo>
                      <a:pt x="18" y="21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39" y="17"/>
                    </a:lnTo>
                    <a:lnTo>
                      <a:pt x="48" y="17"/>
                    </a:lnTo>
                    <a:lnTo>
                      <a:pt x="48" y="9"/>
                    </a:lnTo>
                    <a:lnTo>
                      <a:pt x="48" y="0"/>
                    </a:lnTo>
                    <a:lnTo>
                      <a:pt x="60" y="0"/>
                    </a:lnTo>
                    <a:lnTo>
                      <a:pt x="77" y="0"/>
                    </a:lnTo>
                    <a:lnTo>
                      <a:pt x="77" y="12"/>
                    </a:lnTo>
                    <a:lnTo>
                      <a:pt x="77" y="29"/>
                    </a:lnTo>
                    <a:lnTo>
                      <a:pt x="60" y="29"/>
                    </a:lnTo>
                    <a:lnTo>
                      <a:pt x="46" y="29"/>
                    </a:lnTo>
                    <a:lnTo>
                      <a:pt x="31" y="29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59" name="Freeform 1599"/>
              <p:cNvSpPr>
                <a:spLocks/>
              </p:cNvSpPr>
              <p:nvPr/>
            </p:nvSpPr>
            <p:spPr bwMode="auto">
              <a:xfrm>
                <a:off x="1234" y="35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60" name="Freeform 1600"/>
              <p:cNvSpPr>
                <a:spLocks/>
              </p:cNvSpPr>
              <p:nvPr/>
            </p:nvSpPr>
            <p:spPr bwMode="auto">
              <a:xfrm>
                <a:off x="1242" y="35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61" name="Freeform 1601"/>
              <p:cNvSpPr>
                <a:spLocks/>
              </p:cNvSpPr>
              <p:nvPr/>
            </p:nvSpPr>
            <p:spPr bwMode="auto">
              <a:xfrm>
                <a:off x="1163" y="35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62" name="Freeform 1602"/>
              <p:cNvSpPr>
                <a:spLocks/>
              </p:cNvSpPr>
              <p:nvPr/>
            </p:nvSpPr>
            <p:spPr bwMode="auto">
              <a:xfrm>
                <a:off x="1183" y="35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63" name="Freeform 1603"/>
              <p:cNvSpPr>
                <a:spLocks/>
              </p:cNvSpPr>
              <p:nvPr/>
            </p:nvSpPr>
            <p:spPr bwMode="auto">
              <a:xfrm>
                <a:off x="1194" y="35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64" name="Freeform 1604"/>
              <p:cNvSpPr>
                <a:spLocks/>
              </p:cNvSpPr>
              <p:nvPr/>
            </p:nvSpPr>
            <p:spPr bwMode="auto">
              <a:xfrm>
                <a:off x="1196" y="35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65" name="Freeform 1605"/>
              <p:cNvSpPr>
                <a:spLocks/>
              </p:cNvSpPr>
              <p:nvPr/>
            </p:nvSpPr>
            <p:spPr bwMode="auto">
              <a:xfrm>
                <a:off x="1239" y="35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66" name="Freeform 1606"/>
              <p:cNvSpPr>
                <a:spLocks/>
              </p:cNvSpPr>
              <p:nvPr/>
            </p:nvSpPr>
            <p:spPr bwMode="auto">
              <a:xfrm>
                <a:off x="1188" y="35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8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7" y="1"/>
                  </a:cxn>
                  <a:cxn ang="0">
                    <a:pos x="4" y="4"/>
                  </a:cxn>
                  <a:cxn ang="0">
                    <a:pos x="1" y="8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" y="8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67" name="Freeform 1607"/>
              <p:cNvSpPr>
                <a:spLocks/>
              </p:cNvSpPr>
              <p:nvPr/>
            </p:nvSpPr>
            <p:spPr bwMode="auto">
              <a:xfrm>
                <a:off x="1240" y="35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68" name="Freeform 1608"/>
              <p:cNvSpPr>
                <a:spLocks/>
              </p:cNvSpPr>
              <p:nvPr/>
            </p:nvSpPr>
            <p:spPr bwMode="auto">
              <a:xfrm>
                <a:off x="1164" y="349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7" y="21"/>
                  </a:cxn>
                  <a:cxn ang="0">
                    <a:pos x="4" y="13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7" y="21"/>
                    </a:lnTo>
                    <a:lnTo>
                      <a:pt x="4" y="13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69" name="Freeform 1609"/>
              <p:cNvSpPr>
                <a:spLocks/>
              </p:cNvSpPr>
              <p:nvPr/>
            </p:nvSpPr>
            <p:spPr bwMode="auto">
              <a:xfrm>
                <a:off x="1188" y="34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1"/>
                  </a:cxn>
                  <a:cxn ang="0">
                    <a:pos x="4" y="13"/>
                  </a:cxn>
                  <a:cxn ang="0">
                    <a:pos x="7" y="6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1"/>
                    </a:lnTo>
                    <a:lnTo>
                      <a:pt x="4" y="13"/>
                    </a:lnTo>
                    <a:lnTo>
                      <a:pt x="7" y="6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70" name="Freeform 1610"/>
              <p:cNvSpPr>
                <a:spLocks/>
              </p:cNvSpPr>
              <p:nvPr/>
            </p:nvSpPr>
            <p:spPr bwMode="auto">
              <a:xfrm>
                <a:off x="1193" y="35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71" name="Freeform 1611"/>
              <p:cNvSpPr>
                <a:spLocks/>
              </p:cNvSpPr>
              <p:nvPr/>
            </p:nvSpPr>
            <p:spPr bwMode="auto">
              <a:xfrm>
                <a:off x="1168" y="34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72" name="Freeform 1612"/>
              <p:cNvSpPr>
                <a:spLocks/>
              </p:cNvSpPr>
              <p:nvPr/>
            </p:nvSpPr>
            <p:spPr bwMode="auto">
              <a:xfrm>
                <a:off x="1194" y="34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73" name="Freeform 1613"/>
              <p:cNvSpPr>
                <a:spLocks/>
              </p:cNvSpPr>
              <p:nvPr/>
            </p:nvSpPr>
            <p:spPr bwMode="auto">
              <a:xfrm>
                <a:off x="1237" y="349"/>
                <a:ext cx="2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8"/>
                  </a:cxn>
                  <a:cxn ang="0">
                    <a:pos x="11" y="17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4" y="0"/>
                  </a:cxn>
                  <a:cxn ang="0">
                    <a:pos x="40" y="0"/>
                  </a:cxn>
                  <a:cxn ang="0">
                    <a:pos x="49" y="9"/>
                  </a:cxn>
                  <a:cxn ang="0">
                    <a:pos x="58" y="17"/>
                  </a:cxn>
                  <a:cxn ang="0">
                    <a:pos x="58" y="9"/>
                  </a:cxn>
                  <a:cxn ang="0">
                    <a:pos x="58" y="0"/>
                  </a:cxn>
                  <a:cxn ang="0">
                    <a:pos x="70" y="0"/>
                  </a:cxn>
                  <a:cxn ang="0">
                    <a:pos x="87" y="0"/>
                  </a:cxn>
                  <a:cxn ang="0">
                    <a:pos x="87" y="9"/>
                  </a:cxn>
                  <a:cxn ang="0">
                    <a:pos x="87" y="17"/>
                  </a:cxn>
                  <a:cxn ang="0">
                    <a:pos x="82" y="18"/>
                  </a:cxn>
                  <a:cxn ang="0">
                    <a:pos x="78" y="21"/>
                  </a:cxn>
                  <a:cxn ang="0">
                    <a:pos x="74" y="25"/>
                  </a:cxn>
                  <a:cxn ang="0">
                    <a:pos x="69" y="29"/>
                  </a:cxn>
                  <a:cxn ang="0">
                    <a:pos x="60" y="30"/>
                  </a:cxn>
                  <a:cxn ang="0">
                    <a:pos x="50" y="30"/>
                  </a:cxn>
                  <a:cxn ang="0">
                    <a:pos x="46" y="29"/>
                  </a:cxn>
                  <a:cxn ang="0">
                    <a:pos x="43" y="26"/>
                  </a:cxn>
                  <a:cxn ang="0">
                    <a:pos x="41" y="23"/>
                  </a:cxn>
                  <a:cxn ang="0">
                    <a:pos x="40" y="17"/>
                  </a:cxn>
                  <a:cxn ang="0">
                    <a:pos x="24" y="17"/>
                  </a:cxn>
                  <a:cxn ang="0">
                    <a:pos x="11" y="17"/>
                  </a:cxn>
                  <a:cxn ang="0">
                    <a:pos x="7" y="18"/>
                  </a:cxn>
                  <a:cxn ang="0">
                    <a:pos x="3" y="21"/>
                  </a:cxn>
                  <a:cxn ang="0">
                    <a:pos x="1" y="25"/>
                  </a:cxn>
                  <a:cxn ang="0">
                    <a:pos x="0" y="29"/>
                  </a:cxn>
                </a:cxnLst>
                <a:rect l="0" t="0" r="r" b="b"/>
                <a:pathLst>
                  <a:path w="87" h="30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8"/>
                    </a:lnTo>
                    <a:lnTo>
                      <a:pt x="11" y="17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40" y="0"/>
                    </a:lnTo>
                    <a:lnTo>
                      <a:pt x="49" y="9"/>
                    </a:lnTo>
                    <a:lnTo>
                      <a:pt x="58" y="17"/>
                    </a:lnTo>
                    <a:lnTo>
                      <a:pt x="58" y="9"/>
                    </a:lnTo>
                    <a:lnTo>
                      <a:pt x="58" y="0"/>
                    </a:lnTo>
                    <a:lnTo>
                      <a:pt x="70" y="0"/>
                    </a:lnTo>
                    <a:lnTo>
                      <a:pt x="87" y="0"/>
                    </a:lnTo>
                    <a:lnTo>
                      <a:pt x="87" y="9"/>
                    </a:lnTo>
                    <a:lnTo>
                      <a:pt x="87" y="17"/>
                    </a:lnTo>
                    <a:lnTo>
                      <a:pt x="82" y="18"/>
                    </a:lnTo>
                    <a:lnTo>
                      <a:pt x="78" y="21"/>
                    </a:lnTo>
                    <a:lnTo>
                      <a:pt x="74" y="25"/>
                    </a:lnTo>
                    <a:lnTo>
                      <a:pt x="69" y="29"/>
                    </a:lnTo>
                    <a:lnTo>
                      <a:pt x="60" y="30"/>
                    </a:lnTo>
                    <a:lnTo>
                      <a:pt x="50" y="30"/>
                    </a:lnTo>
                    <a:lnTo>
                      <a:pt x="46" y="29"/>
                    </a:lnTo>
                    <a:lnTo>
                      <a:pt x="43" y="26"/>
                    </a:lnTo>
                    <a:lnTo>
                      <a:pt x="41" y="23"/>
                    </a:lnTo>
                    <a:lnTo>
                      <a:pt x="40" y="17"/>
                    </a:lnTo>
                    <a:lnTo>
                      <a:pt x="24" y="17"/>
                    </a:lnTo>
                    <a:lnTo>
                      <a:pt x="11" y="17"/>
                    </a:lnTo>
                    <a:lnTo>
                      <a:pt x="7" y="18"/>
                    </a:lnTo>
                    <a:lnTo>
                      <a:pt x="3" y="21"/>
                    </a:lnTo>
                    <a:lnTo>
                      <a:pt x="1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74" name="Freeform 1614"/>
              <p:cNvSpPr>
                <a:spLocks/>
              </p:cNvSpPr>
              <p:nvPr/>
            </p:nvSpPr>
            <p:spPr bwMode="auto">
              <a:xfrm>
                <a:off x="1165" y="34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75" name="Freeform 1615"/>
              <p:cNvSpPr>
                <a:spLocks/>
              </p:cNvSpPr>
              <p:nvPr/>
            </p:nvSpPr>
            <p:spPr bwMode="auto">
              <a:xfrm>
                <a:off x="1166" y="34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8377" name="Group 1817"/>
            <p:cNvGrpSpPr>
              <a:grpSpLocks/>
            </p:cNvGrpSpPr>
            <p:nvPr/>
          </p:nvGrpSpPr>
          <p:grpSpPr bwMode="auto">
            <a:xfrm>
              <a:off x="616" y="323"/>
              <a:ext cx="770" cy="81"/>
              <a:chOff x="616" y="323"/>
              <a:chExt cx="770" cy="81"/>
            </a:xfrm>
          </p:grpSpPr>
          <p:sp>
            <p:nvSpPr>
              <p:cNvPr id="68177" name="Freeform 1617"/>
              <p:cNvSpPr>
                <a:spLocks/>
              </p:cNvSpPr>
              <p:nvPr/>
            </p:nvSpPr>
            <p:spPr bwMode="auto">
              <a:xfrm>
                <a:off x="1190" y="349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1" y="22"/>
                  </a:cxn>
                  <a:cxn ang="0">
                    <a:pos x="4" y="14"/>
                  </a:cxn>
                  <a:cxn ang="0">
                    <a:pos x="7" y="7"/>
                  </a:cxn>
                  <a:cxn ang="0">
                    <a:pos x="13" y="1"/>
                  </a:cxn>
                  <a:cxn ang="0">
                    <a:pos x="24" y="1"/>
                  </a:cxn>
                  <a:cxn ang="0">
                    <a:pos x="34" y="0"/>
                  </a:cxn>
                  <a:cxn ang="0">
                    <a:pos x="37" y="2"/>
                  </a:cxn>
                  <a:cxn ang="0">
                    <a:pos x="40" y="4"/>
                  </a:cxn>
                  <a:cxn ang="0">
                    <a:pos x="41" y="7"/>
                  </a:cxn>
                  <a:cxn ang="0">
                    <a:pos x="42" y="13"/>
                  </a:cxn>
                  <a:cxn ang="0">
                    <a:pos x="27" y="14"/>
                  </a:cxn>
                  <a:cxn ang="0">
                    <a:pos x="19" y="16"/>
                  </a:cxn>
                  <a:cxn ang="0">
                    <a:pos x="14" y="18"/>
                  </a:cxn>
                  <a:cxn ang="0">
                    <a:pos x="13" y="22"/>
                  </a:cxn>
                  <a:cxn ang="0">
                    <a:pos x="12" y="25"/>
                  </a:cxn>
                  <a:cxn ang="0">
                    <a:pos x="11" y="28"/>
                  </a:cxn>
                  <a:cxn ang="0">
                    <a:pos x="9" y="29"/>
                  </a:cxn>
                  <a:cxn ang="0">
                    <a:pos x="6" y="30"/>
                  </a:cxn>
                  <a:cxn ang="0">
                    <a:pos x="4" y="30"/>
                  </a:cxn>
                  <a:cxn ang="0">
                    <a:pos x="0" y="30"/>
                  </a:cxn>
                </a:cxnLst>
                <a:rect l="0" t="0" r="r" b="b"/>
                <a:pathLst>
                  <a:path w="42" h="30">
                    <a:moveTo>
                      <a:pt x="0" y="30"/>
                    </a:moveTo>
                    <a:lnTo>
                      <a:pt x="1" y="22"/>
                    </a:lnTo>
                    <a:lnTo>
                      <a:pt x="4" y="14"/>
                    </a:lnTo>
                    <a:lnTo>
                      <a:pt x="7" y="7"/>
                    </a:lnTo>
                    <a:lnTo>
                      <a:pt x="13" y="1"/>
                    </a:lnTo>
                    <a:lnTo>
                      <a:pt x="24" y="1"/>
                    </a:lnTo>
                    <a:lnTo>
                      <a:pt x="34" y="0"/>
                    </a:lnTo>
                    <a:lnTo>
                      <a:pt x="37" y="2"/>
                    </a:lnTo>
                    <a:lnTo>
                      <a:pt x="40" y="4"/>
                    </a:lnTo>
                    <a:lnTo>
                      <a:pt x="41" y="7"/>
                    </a:lnTo>
                    <a:lnTo>
                      <a:pt x="42" y="13"/>
                    </a:lnTo>
                    <a:lnTo>
                      <a:pt x="27" y="14"/>
                    </a:lnTo>
                    <a:lnTo>
                      <a:pt x="19" y="16"/>
                    </a:lnTo>
                    <a:lnTo>
                      <a:pt x="14" y="18"/>
                    </a:lnTo>
                    <a:lnTo>
                      <a:pt x="13" y="22"/>
                    </a:lnTo>
                    <a:lnTo>
                      <a:pt x="12" y="25"/>
                    </a:lnTo>
                    <a:lnTo>
                      <a:pt x="11" y="28"/>
                    </a:lnTo>
                    <a:lnTo>
                      <a:pt x="9" y="29"/>
                    </a:lnTo>
                    <a:lnTo>
                      <a:pt x="6" y="30"/>
                    </a:lnTo>
                    <a:lnTo>
                      <a:pt x="4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78" name="Freeform 1618"/>
              <p:cNvSpPr>
                <a:spLocks/>
              </p:cNvSpPr>
              <p:nvPr/>
            </p:nvSpPr>
            <p:spPr bwMode="auto">
              <a:xfrm>
                <a:off x="1296" y="346"/>
                <a:ext cx="7" cy="3"/>
              </a:xfrm>
              <a:custGeom>
                <a:avLst/>
                <a:gdLst/>
                <a:ahLst/>
                <a:cxnLst>
                  <a:cxn ang="0">
                    <a:pos x="113" y="116"/>
                  </a:cxn>
                  <a:cxn ang="0">
                    <a:pos x="106" y="107"/>
                  </a:cxn>
                  <a:cxn ang="0">
                    <a:pos x="105" y="86"/>
                  </a:cxn>
                  <a:cxn ang="0">
                    <a:pos x="88" y="74"/>
                  </a:cxn>
                  <a:cxn ang="0">
                    <a:pos x="76" y="83"/>
                  </a:cxn>
                  <a:cxn ang="0">
                    <a:pos x="55" y="91"/>
                  </a:cxn>
                  <a:cxn ang="0">
                    <a:pos x="18" y="91"/>
                  </a:cxn>
                  <a:cxn ang="0">
                    <a:pos x="0" y="83"/>
                  </a:cxn>
                  <a:cxn ang="0">
                    <a:pos x="10" y="74"/>
                  </a:cxn>
                  <a:cxn ang="0">
                    <a:pos x="23" y="74"/>
                  </a:cxn>
                  <a:cxn ang="0">
                    <a:pos x="29" y="68"/>
                  </a:cxn>
                  <a:cxn ang="0">
                    <a:pos x="39" y="62"/>
                  </a:cxn>
                  <a:cxn ang="0">
                    <a:pos x="63" y="62"/>
                  </a:cxn>
                  <a:cxn ang="0">
                    <a:pos x="76" y="53"/>
                  </a:cxn>
                  <a:cxn ang="0">
                    <a:pos x="93" y="44"/>
                  </a:cxn>
                  <a:cxn ang="0">
                    <a:pos x="129" y="44"/>
                  </a:cxn>
                  <a:cxn ang="0">
                    <a:pos x="147" y="36"/>
                  </a:cxn>
                  <a:cxn ang="0">
                    <a:pos x="155" y="32"/>
                  </a:cxn>
                  <a:cxn ang="0">
                    <a:pos x="164" y="24"/>
                  </a:cxn>
                  <a:cxn ang="0">
                    <a:pos x="175" y="15"/>
                  </a:cxn>
                  <a:cxn ang="0">
                    <a:pos x="195" y="15"/>
                  </a:cxn>
                  <a:cxn ang="0">
                    <a:pos x="202" y="11"/>
                  </a:cxn>
                  <a:cxn ang="0">
                    <a:pos x="204" y="6"/>
                  </a:cxn>
                  <a:cxn ang="0">
                    <a:pos x="221" y="2"/>
                  </a:cxn>
                  <a:cxn ang="0">
                    <a:pos x="249" y="1"/>
                  </a:cxn>
                  <a:cxn ang="0">
                    <a:pos x="260" y="5"/>
                  </a:cxn>
                  <a:cxn ang="0">
                    <a:pos x="263" y="11"/>
                  </a:cxn>
                  <a:cxn ang="0">
                    <a:pos x="272" y="15"/>
                  </a:cxn>
                  <a:cxn ang="0">
                    <a:pos x="281" y="24"/>
                  </a:cxn>
                  <a:cxn ang="0">
                    <a:pos x="265" y="31"/>
                  </a:cxn>
                  <a:cxn ang="0">
                    <a:pos x="236" y="30"/>
                  </a:cxn>
                  <a:cxn ang="0">
                    <a:pos x="226" y="34"/>
                  </a:cxn>
                  <a:cxn ang="0">
                    <a:pos x="222" y="40"/>
                  </a:cxn>
                  <a:cxn ang="0">
                    <a:pos x="206" y="44"/>
                  </a:cxn>
                  <a:cxn ang="0">
                    <a:pos x="177" y="44"/>
                  </a:cxn>
                  <a:cxn ang="0">
                    <a:pos x="164" y="53"/>
                  </a:cxn>
                  <a:cxn ang="0">
                    <a:pos x="160" y="63"/>
                  </a:cxn>
                  <a:cxn ang="0">
                    <a:pos x="151" y="70"/>
                  </a:cxn>
                  <a:cxn ang="0">
                    <a:pos x="159" y="74"/>
                  </a:cxn>
                  <a:cxn ang="0">
                    <a:pos x="176" y="86"/>
                  </a:cxn>
                  <a:cxn ang="0">
                    <a:pos x="163" y="103"/>
                  </a:cxn>
                  <a:cxn ang="0">
                    <a:pos x="144" y="103"/>
                  </a:cxn>
                  <a:cxn ang="0">
                    <a:pos x="135" y="112"/>
                  </a:cxn>
                  <a:cxn ang="0">
                    <a:pos x="126" y="120"/>
                  </a:cxn>
                </a:cxnLst>
                <a:rect l="0" t="0" r="r" b="b"/>
                <a:pathLst>
                  <a:path w="281" h="120">
                    <a:moveTo>
                      <a:pt x="118" y="120"/>
                    </a:moveTo>
                    <a:lnTo>
                      <a:pt x="113" y="116"/>
                    </a:lnTo>
                    <a:lnTo>
                      <a:pt x="109" y="112"/>
                    </a:lnTo>
                    <a:lnTo>
                      <a:pt x="106" y="107"/>
                    </a:lnTo>
                    <a:lnTo>
                      <a:pt x="105" y="103"/>
                    </a:lnTo>
                    <a:lnTo>
                      <a:pt x="105" y="86"/>
                    </a:lnTo>
                    <a:lnTo>
                      <a:pt x="105" y="74"/>
                    </a:lnTo>
                    <a:lnTo>
                      <a:pt x="88" y="74"/>
                    </a:lnTo>
                    <a:lnTo>
                      <a:pt x="76" y="74"/>
                    </a:lnTo>
                    <a:lnTo>
                      <a:pt x="76" y="83"/>
                    </a:lnTo>
                    <a:lnTo>
                      <a:pt x="76" y="91"/>
                    </a:lnTo>
                    <a:lnTo>
                      <a:pt x="55" y="91"/>
                    </a:lnTo>
                    <a:lnTo>
                      <a:pt x="36" y="91"/>
                    </a:lnTo>
                    <a:lnTo>
                      <a:pt x="18" y="91"/>
                    </a:lnTo>
                    <a:lnTo>
                      <a:pt x="0" y="91"/>
                    </a:lnTo>
                    <a:lnTo>
                      <a:pt x="0" y="83"/>
                    </a:lnTo>
                    <a:lnTo>
                      <a:pt x="0" y="74"/>
                    </a:lnTo>
                    <a:lnTo>
                      <a:pt x="10" y="74"/>
                    </a:lnTo>
                    <a:lnTo>
                      <a:pt x="19" y="75"/>
                    </a:lnTo>
                    <a:lnTo>
                      <a:pt x="23" y="74"/>
                    </a:lnTo>
                    <a:lnTo>
                      <a:pt x="26" y="71"/>
                    </a:lnTo>
                    <a:lnTo>
                      <a:pt x="29" y="68"/>
                    </a:lnTo>
                    <a:lnTo>
                      <a:pt x="29" y="62"/>
                    </a:lnTo>
                    <a:lnTo>
                      <a:pt x="39" y="62"/>
                    </a:lnTo>
                    <a:lnTo>
                      <a:pt x="50" y="62"/>
                    </a:lnTo>
                    <a:lnTo>
                      <a:pt x="63" y="62"/>
                    </a:lnTo>
                    <a:lnTo>
                      <a:pt x="76" y="62"/>
                    </a:lnTo>
                    <a:lnTo>
                      <a:pt x="76" y="53"/>
                    </a:lnTo>
                    <a:lnTo>
                      <a:pt x="76" y="44"/>
                    </a:lnTo>
                    <a:lnTo>
                      <a:pt x="93" y="44"/>
                    </a:lnTo>
                    <a:lnTo>
                      <a:pt x="112" y="44"/>
                    </a:lnTo>
                    <a:lnTo>
                      <a:pt x="129" y="44"/>
                    </a:lnTo>
                    <a:lnTo>
                      <a:pt x="147" y="44"/>
                    </a:lnTo>
                    <a:lnTo>
                      <a:pt x="147" y="36"/>
                    </a:lnTo>
                    <a:lnTo>
                      <a:pt x="147" y="32"/>
                    </a:lnTo>
                    <a:lnTo>
                      <a:pt x="155" y="32"/>
                    </a:lnTo>
                    <a:lnTo>
                      <a:pt x="164" y="32"/>
                    </a:lnTo>
                    <a:lnTo>
                      <a:pt x="164" y="24"/>
                    </a:lnTo>
                    <a:lnTo>
                      <a:pt x="164" y="15"/>
                    </a:lnTo>
                    <a:lnTo>
                      <a:pt x="175" y="15"/>
                    </a:lnTo>
                    <a:lnTo>
                      <a:pt x="189" y="15"/>
                    </a:lnTo>
                    <a:lnTo>
                      <a:pt x="195" y="15"/>
                    </a:lnTo>
                    <a:lnTo>
                      <a:pt x="200" y="12"/>
                    </a:lnTo>
                    <a:lnTo>
                      <a:pt x="202" y="11"/>
                    </a:lnTo>
                    <a:lnTo>
                      <a:pt x="203" y="9"/>
                    </a:lnTo>
                    <a:lnTo>
                      <a:pt x="204" y="6"/>
                    </a:lnTo>
                    <a:lnTo>
                      <a:pt x="205" y="3"/>
                    </a:lnTo>
                    <a:lnTo>
                      <a:pt x="221" y="2"/>
                    </a:lnTo>
                    <a:lnTo>
                      <a:pt x="240" y="0"/>
                    </a:lnTo>
                    <a:lnTo>
                      <a:pt x="249" y="1"/>
                    </a:lnTo>
                    <a:lnTo>
                      <a:pt x="256" y="3"/>
                    </a:lnTo>
                    <a:lnTo>
                      <a:pt x="260" y="5"/>
                    </a:lnTo>
                    <a:lnTo>
                      <a:pt x="262" y="8"/>
                    </a:lnTo>
                    <a:lnTo>
                      <a:pt x="263" y="11"/>
                    </a:lnTo>
                    <a:lnTo>
                      <a:pt x="264" y="15"/>
                    </a:lnTo>
                    <a:lnTo>
                      <a:pt x="272" y="15"/>
                    </a:lnTo>
                    <a:lnTo>
                      <a:pt x="281" y="15"/>
                    </a:lnTo>
                    <a:lnTo>
                      <a:pt x="281" y="24"/>
                    </a:lnTo>
                    <a:lnTo>
                      <a:pt x="281" y="32"/>
                    </a:lnTo>
                    <a:lnTo>
                      <a:pt x="265" y="31"/>
                    </a:lnTo>
                    <a:lnTo>
                      <a:pt x="244" y="29"/>
                    </a:lnTo>
                    <a:lnTo>
                      <a:pt x="236" y="30"/>
                    </a:lnTo>
                    <a:lnTo>
                      <a:pt x="229" y="32"/>
                    </a:lnTo>
                    <a:lnTo>
                      <a:pt x="226" y="34"/>
                    </a:lnTo>
                    <a:lnTo>
                      <a:pt x="224" y="37"/>
                    </a:lnTo>
                    <a:lnTo>
                      <a:pt x="222" y="40"/>
                    </a:lnTo>
                    <a:lnTo>
                      <a:pt x="222" y="44"/>
                    </a:lnTo>
                    <a:lnTo>
                      <a:pt x="206" y="44"/>
                    </a:lnTo>
                    <a:lnTo>
                      <a:pt x="191" y="44"/>
                    </a:lnTo>
                    <a:lnTo>
                      <a:pt x="177" y="44"/>
                    </a:lnTo>
                    <a:lnTo>
                      <a:pt x="164" y="44"/>
                    </a:lnTo>
                    <a:lnTo>
                      <a:pt x="164" y="53"/>
                    </a:lnTo>
                    <a:lnTo>
                      <a:pt x="164" y="62"/>
                    </a:lnTo>
                    <a:lnTo>
                      <a:pt x="160" y="63"/>
                    </a:lnTo>
                    <a:lnTo>
                      <a:pt x="155" y="66"/>
                    </a:lnTo>
                    <a:lnTo>
                      <a:pt x="151" y="70"/>
                    </a:lnTo>
                    <a:lnTo>
                      <a:pt x="147" y="74"/>
                    </a:lnTo>
                    <a:lnTo>
                      <a:pt x="159" y="74"/>
                    </a:lnTo>
                    <a:lnTo>
                      <a:pt x="176" y="74"/>
                    </a:lnTo>
                    <a:lnTo>
                      <a:pt x="176" y="86"/>
                    </a:lnTo>
                    <a:lnTo>
                      <a:pt x="176" y="103"/>
                    </a:lnTo>
                    <a:lnTo>
                      <a:pt x="163" y="103"/>
                    </a:lnTo>
                    <a:lnTo>
                      <a:pt x="153" y="103"/>
                    </a:lnTo>
                    <a:lnTo>
                      <a:pt x="144" y="103"/>
                    </a:lnTo>
                    <a:lnTo>
                      <a:pt x="135" y="103"/>
                    </a:lnTo>
                    <a:lnTo>
                      <a:pt x="135" y="112"/>
                    </a:lnTo>
                    <a:lnTo>
                      <a:pt x="135" y="120"/>
                    </a:lnTo>
                    <a:lnTo>
                      <a:pt x="126" y="120"/>
                    </a:lnTo>
                    <a:lnTo>
                      <a:pt x="118" y="1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79" name="Freeform 1619"/>
              <p:cNvSpPr>
                <a:spLocks/>
              </p:cNvSpPr>
              <p:nvPr/>
            </p:nvSpPr>
            <p:spPr bwMode="auto">
              <a:xfrm>
                <a:off x="1167" y="34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7" y="18"/>
                  </a:cxn>
                  <a:cxn ang="0">
                    <a:pos x="13" y="17"/>
                  </a:cxn>
                  <a:cxn ang="0">
                    <a:pos x="13" y="9"/>
                  </a:cxn>
                  <a:cxn ang="0">
                    <a:pos x="13" y="0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21" y="18"/>
                  </a:cxn>
                  <a:cxn ang="0">
                    <a:pos x="13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7" y="18"/>
                    </a:lnTo>
                    <a:lnTo>
                      <a:pt x="13" y="17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21" y="18"/>
                    </a:lnTo>
                    <a:lnTo>
                      <a:pt x="13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80" name="Freeform 1620"/>
              <p:cNvSpPr>
                <a:spLocks/>
              </p:cNvSpPr>
              <p:nvPr/>
            </p:nvSpPr>
            <p:spPr bwMode="auto">
              <a:xfrm>
                <a:off x="1168" y="34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81" name="Freeform 1621"/>
              <p:cNvSpPr>
                <a:spLocks/>
              </p:cNvSpPr>
              <p:nvPr/>
            </p:nvSpPr>
            <p:spPr bwMode="auto">
              <a:xfrm>
                <a:off x="1169" y="34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82" name="Freeform 1622"/>
              <p:cNvSpPr>
                <a:spLocks/>
              </p:cNvSpPr>
              <p:nvPr/>
            </p:nvSpPr>
            <p:spPr bwMode="auto">
              <a:xfrm>
                <a:off x="1177" y="348"/>
                <a:ext cx="2" cy="1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9" y="13"/>
                  </a:cxn>
                  <a:cxn ang="0">
                    <a:pos x="18" y="14"/>
                  </a:cxn>
                  <a:cxn ang="0">
                    <a:pos x="22" y="13"/>
                  </a:cxn>
                  <a:cxn ang="0">
                    <a:pos x="26" y="10"/>
                  </a:cxn>
                  <a:cxn ang="0">
                    <a:pos x="28" y="7"/>
                  </a:cxn>
                  <a:cxn ang="0">
                    <a:pos x="29" y="1"/>
                  </a:cxn>
                  <a:cxn ang="0">
                    <a:pos x="42" y="1"/>
                  </a:cxn>
                  <a:cxn ang="0">
                    <a:pos x="56" y="0"/>
                  </a:cxn>
                  <a:cxn ang="0">
                    <a:pos x="62" y="2"/>
                  </a:cxn>
                  <a:cxn ang="0">
                    <a:pos x="66" y="4"/>
                  </a:cxn>
                  <a:cxn ang="0">
                    <a:pos x="68" y="5"/>
                  </a:cxn>
                  <a:cxn ang="0">
                    <a:pos x="69" y="7"/>
                  </a:cxn>
                  <a:cxn ang="0">
                    <a:pos x="70" y="10"/>
                  </a:cxn>
                  <a:cxn ang="0">
                    <a:pos x="70" y="13"/>
                  </a:cxn>
                  <a:cxn ang="0">
                    <a:pos x="53" y="13"/>
                  </a:cxn>
                  <a:cxn ang="0">
                    <a:pos x="40" y="13"/>
                  </a:cxn>
                  <a:cxn ang="0">
                    <a:pos x="40" y="22"/>
                  </a:cxn>
                  <a:cxn ang="0">
                    <a:pos x="40" y="30"/>
                  </a:cxn>
                  <a:cxn ang="0">
                    <a:pos x="23" y="30"/>
                  </a:cxn>
                  <a:cxn ang="0">
                    <a:pos x="11" y="30"/>
                  </a:cxn>
                  <a:cxn ang="0">
                    <a:pos x="7" y="31"/>
                  </a:cxn>
                  <a:cxn ang="0">
                    <a:pos x="3" y="34"/>
                  </a:cxn>
                  <a:cxn ang="0">
                    <a:pos x="1" y="38"/>
                  </a:cxn>
                  <a:cxn ang="0">
                    <a:pos x="0" y="42"/>
                  </a:cxn>
                </a:cxnLst>
                <a:rect l="0" t="0" r="r" b="b"/>
                <a:pathLst>
                  <a:path w="70" h="42">
                    <a:moveTo>
                      <a:pt x="0" y="42"/>
                    </a:moveTo>
                    <a:lnTo>
                      <a:pt x="0" y="25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8" y="14"/>
                    </a:lnTo>
                    <a:lnTo>
                      <a:pt x="22" y="13"/>
                    </a:lnTo>
                    <a:lnTo>
                      <a:pt x="26" y="10"/>
                    </a:lnTo>
                    <a:lnTo>
                      <a:pt x="28" y="7"/>
                    </a:lnTo>
                    <a:lnTo>
                      <a:pt x="29" y="1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2" y="2"/>
                    </a:lnTo>
                    <a:lnTo>
                      <a:pt x="66" y="4"/>
                    </a:lnTo>
                    <a:lnTo>
                      <a:pt x="68" y="5"/>
                    </a:lnTo>
                    <a:lnTo>
                      <a:pt x="69" y="7"/>
                    </a:lnTo>
                    <a:lnTo>
                      <a:pt x="70" y="10"/>
                    </a:lnTo>
                    <a:lnTo>
                      <a:pt x="70" y="13"/>
                    </a:lnTo>
                    <a:lnTo>
                      <a:pt x="53" y="13"/>
                    </a:lnTo>
                    <a:lnTo>
                      <a:pt x="40" y="13"/>
                    </a:lnTo>
                    <a:lnTo>
                      <a:pt x="40" y="22"/>
                    </a:lnTo>
                    <a:lnTo>
                      <a:pt x="40" y="30"/>
                    </a:lnTo>
                    <a:lnTo>
                      <a:pt x="23" y="30"/>
                    </a:lnTo>
                    <a:lnTo>
                      <a:pt x="11" y="30"/>
                    </a:lnTo>
                    <a:lnTo>
                      <a:pt x="7" y="31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83" name="Freeform 1623"/>
              <p:cNvSpPr>
                <a:spLocks/>
              </p:cNvSpPr>
              <p:nvPr/>
            </p:nvSpPr>
            <p:spPr bwMode="auto">
              <a:xfrm>
                <a:off x="1241" y="34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84" name="Freeform 1624"/>
              <p:cNvSpPr>
                <a:spLocks/>
              </p:cNvSpPr>
              <p:nvPr/>
            </p:nvSpPr>
            <p:spPr bwMode="auto">
              <a:xfrm>
                <a:off x="1303" y="34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85" name="Freeform 1625"/>
              <p:cNvSpPr>
                <a:spLocks/>
              </p:cNvSpPr>
              <p:nvPr/>
            </p:nvSpPr>
            <p:spPr bwMode="auto">
              <a:xfrm>
                <a:off x="1188" y="34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86" name="Freeform 1626"/>
              <p:cNvSpPr>
                <a:spLocks/>
              </p:cNvSpPr>
              <p:nvPr/>
            </p:nvSpPr>
            <p:spPr bwMode="auto">
              <a:xfrm>
                <a:off x="1309" y="34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87" name="Freeform 1627"/>
              <p:cNvSpPr>
                <a:spLocks/>
              </p:cNvSpPr>
              <p:nvPr/>
            </p:nvSpPr>
            <p:spPr bwMode="auto">
              <a:xfrm>
                <a:off x="1169" y="34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88" name="Freeform 1628"/>
              <p:cNvSpPr>
                <a:spLocks/>
              </p:cNvSpPr>
              <p:nvPr/>
            </p:nvSpPr>
            <p:spPr bwMode="auto">
              <a:xfrm>
                <a:off x="1284" y="346"/>
                <a:ext cx="7" cy="2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13" y="58"/>
                  </a:cxn>
                  <a:cxn ang="0">
                    <a:pos x="30" y="54"/>
                  </a:cxn>
                  <a:cxn ang="0">
                    <a:pos x="37" y="47"/>
                  </a:cxn>
                  <a:cxn ang="0">
                    <a:pos x="41" y="38"/>
                  </a:cxn>
                  <a:cxn ang="0">
                    <a:pos x="50" y="29"/>
                  </a:cxn>
                  <a:cxn ang="0">
                    <a:pos x="64" y="29"/>
                  </a:cxn>
                  <a:cxn ang="0">
                    <a:pos x="69" y="23"/>
                  </a:cxn>
                  <a:cxn ang="0">
                    <a:pos x="80" y="17"/>
                  </a:cxn>
                  <a:cxn ang="0">
                    <a:pos x="103" y="17"/>
                  </a:cxn>
                  <a:cxn ang="0">
                    <a:pos x="117" y="13"/>
                  </a:cxn>
                  <a:cxn ang="0">
                    <a:pos x="124" y="4"/>
                  </a:cxn>
                  <a:cxn ang="0">
                    <a:pos x="128" y="8"/>
                  </a:cxn>
                  <a:cxn ang="0">
                    <a:pos x="138" y="17"/>
                  </a:cxn>
                  <a:cxn ang="0">
                    <a:pos x="147" y="13"/>
                  </a:cxn>
                  <a:cxn ang="0">
                    <a:pos x="154" y="4"/>
                  </a:cxn>
                  <a:cxn ang="0">
                    <a:pos x="158" y="8"/>
                  </a:cxn>
                  <a:cxn ang="0">
                    <a:pos x="167" y="17"/>
                  </a:cxn>
                  <a:cxn ang="0">
                    <a:pos x="176" y="30"/>
                  </a:cxn>
                  <a:cxn ang="0">
                    <a:pos x="194" y="45"/>
                  </a:cxn>
                  <a:cxn ang="0">
                    <a:pos x="228" y="44"/>
                  </a:cxn>
                  <a:cxn ang="0">
                    <a:pos x="240" y="48"/>
                  </a:cxn>
                  <a:cxn ang="0">
                    <a:pos x="245" y="54"/>
                  </a:cxn>
                  <a:cxn ang="0">
                    <a:pos x="250" y="54"/>
                  </a:cxn>
                  <a:cxn ang="0">
                    <a:pos x="265" y="47"/>
                  </a:cxn>
                  <a:cxn ang="0">
                    <a:pos x="274" y="50"/>
                  </a:cxn>
                  <a:cxn ang="0">
                    <a:pos x="283" y="58"/>
                  </a:cxn>
                  <a:cxn ang="0">
                    <a:pos x="293" y="67"/>
                  </a:cxn>
                  <a:cxn ang="0">
                    <a:pos x="271" y="75"/>
                  </a:cxn>
                  <a:cxn ang="0">
                    <a:pos x="227" y="74"/>
                  </a:cxn>
                  <a:cxn ang="0">
                    <a:pos x="211" y="78"/>
                  </a:cxn>
                  <a:cxn ang="0">
                    <a:pos x="205" y="84"/>
                  </a:cxn>
                  <a:cxn ang="0">
                    <a:pos x="196" y="84"/>
                  </a:cxn>
                  <a:cxn ang="0">
                    <a:pos x="181" y="77"/>
                  </a:cxn>
                  <a:cxn ang="0">
                    <a:pos x="176" y="67"/>
                  </a:cxn>
                  <a:cxn ang="0">
                    <a:pos x="167" y="58"/>
                  </a:cxn>
                  <a:cxn ang="0">
                    <a:pos x="158" y="67"/>
                  </a:cxn>
                  <a:cxn ang="0">
                    <a:pos x="146" y="76"/>
                  </a:cxn>
                  <a:cxn ang="0">
                    <a:pos x="125" y="76"/>
                  </a:cxn>
                  <a:cxn ang="0">
                    <a:pos x="116" y="67"/>
                  </a:cxn>
                  <a:cxn ang="0">
                    <a:pos x="100" y="58"/>
                  </a:cxn>
                  <a:cxn ang="0">
                    <a:pos x="87" y="67"/>
                  </a:cxn>
                  <a:cxn ang="0">
                    <a:pos x="71" y="75"/>
                  </a:cxn>
                  <a:cxn ang="0">
                    <a:pos x="43" y="74"/>
                  </a:cxn>
                  <a:cxn ang="0">
                    <a:pos x="33" y="78"/>
                  </a:cxn>
                  <a:cxn ang="0">
                    <a:pos x="30" y="84"/>
                  </a:cxn>
                  <a:cxn ang="0">
                    <a:pos x="13" y="88"/>
                  </a:cxn>
                </a:cxnLst>
                <a:rect l="0" t="0" r="r" b="b"/>
                <a:pathLst>
                  <a:path w="293" h="88">
                    <a:moveTo>
                      <a:pt x="0" y="88"/>
                    </a:moveTo>
                    <a:lnTo>
                      <a:pt x="0" y="71"/>
                    </a:lnTo>
                    <a:lnTo>
                      <a:pt x="0" y="58"/>
                    </a:lnTo>
                    <a:lnTo>
                      <a:pt x="13" y="58"/>
                    </a:lnTo>
                    <a:lnTo>
                      <a:pt x="29" y="58"/>
                    </a:lnTo>
                    <a:lnTo>
                      <a:pt x="30" y="54"/>
                    </a:lnTo>
                    <a:lnTo>
                      <a:pt x="33" y="50"/>
                    </a:lnTo>
                    <a:lnTo>
                      <a:pt x="37" y="47"/>
                    </a:lnTo>
                    <a:lnTo>
                      <a:pt x="41" y="46"/>
                    </a:lnTo>
                    <a:lnTo>
                      <a:pt x="41" y="38"/>
                    </a:lnTo>
                    <a:lnTo>
                      <a:pt x="41" y="29"/>
                    </a:lnTo>
                    <a:lnTo>
                      <a:pt x="50" y="29"/>
                    </a:lnTo>
                    <a:lnTo>
                      <a:pt x="60" y="29"/>
                    </a:lnTo>
                    <a:lnTo>
                      <a:pt x="64" y="29"/>
                    </a:lnTo>
                    <a:lnTo>
                      <a:pt x="67" y="26"/>
                    </a:lnTo>
                    <a:lnTo>
                      <a:pt x="69" y="23"/>
                    </a:lnTo>
                    <a:lnTo>
                      <a:pt x="70" y="17"/>
                    </a:lnTo>
                    <a:lnTo>
                      <a:pt x="80" y="17"/>
                    </a:lnTo>
                    <a:lnTo>
                      <a:pt x="91" y="17"/>
                    </a:lnTo>
                    <a:lnTo>
                      <a:pt x="103" y="17"/>
                    </a:lnTo>
                    <a:lnTo>
                      <a:pt x="116" y="17"/>
                    </a:lnTo>
                    <a:lnTo>
                      <a:pt x="117" y="13"/>
                    </a:lnTo>
                    <a:lnTo>
                      <a:pt x="120" y="8"/>
                    </a:lnTo>
                    <a:lnTo>
                      <a:pt x="124" y="4"/>
                    </a:lnTo>
                    <a:lnTo>
                      <a:pt x="128" y="0"/>
                    </a:lnTo>
                    <a:lnTo>
                      <a:pt x="128" y="8"/>
                    </a:lnTo>
                    <a:lnTo>
                      <a:pt x="128" y="17"/>
                    </a:lnTo>
                    <a:lnTo>
                      <a:pt x="138" y="17"/>
                    </a:lnTo>
                    <a:lnTo>
                      <a:pt x="146" y="17"/>
                    </a:lnTo>
                    <a:lnTo>
                      <a:pt x="147" y="13"/>
                    </a:lnTo>
                    <a:lnTo>
                      <a:pt x="150" y="8"/>
                    </a:lnTo>
                    <a:lnTo>
                      <a:pt x="154" y="4"/>
                    </a:lnTo>
                    <a:lnTo>
                      <a:pt x="158" y="0"/>
                    </a:lnTo>
                    <a:lnTo>
                      <a:pt x="158" y="8"/>
                    </a:lnTo>
                    <a:lnTo>
                      <a:pt x="158" y="17"/>
                    </a:lnTo>
                    <a:lnTo>
                      <a:pt x="167" y="17"/>
                    </a:lnTo>
                    <a:lnTo>
                      <a:pt x="176" y="17"/>
                    </a:lnTo>
                    <a:lnTo>
                      <a:pt x="176" y="30"/>
                    </a:lnTo>
                    <a:lnTo>
                      <a:pt x="176" y="46"/>
                    </a:lnTo>
                    <a:lnTo>
                      <a:pt x="194" y="45"/>
                    </a:lnTo>
                    <a:lnTo>
                      <a:pt x="217" y="43"/>
                    </a:lnTo>
                    <a:lnTo>
                      <a:pt x="228" y="44"/>
                    </a:lnTo>
                    <a:lnTo>
                      <a:pt x="237" y="46"/>
                    </a:lnTo>
                    <a:lnTo>
                      <a:pt x="240" y="48"/>
                    </a:lnTo>
                    <a:lnTo>
                      <a:pt x="243" y="51"/>
                    </a:lnTo>
                    <a:lnTo>
                      <a:pt x="245" y="54"/>
                    </a:lnTo>
                    <a:lnTo>
                      <a:pt x="245" y="58"/>
                    </a:lnTo>
                    <a:lnTo>
                      <a:pt x="250" y="54"/>
                    </a:lnTo>
                    <a:lnTo>
                      <a:pt x="257" y="50"/>
                    </a:lnTo>
                    <a:lnTo>
                      <a:pt x="265" y="47"/>
                    </a:lnTo>
                    <a:lnTo>
                      <a:pt x="274" y="46"/>
                    </a:lnTo>
                    <a:lnTo>
                      <a:pt x="274" y="50"/>
                    </a:lnTo>
                    <a:lnTo>
                      <a:pt x="274" y="58"/>
                    </a:lnTo>
                    <a:lnTo>
                      <a:pt x="283" y="58"/>
                    </a:lnTo>
                    <a:lnTo>
                      <a:pt x="293" y="58"/>
                    </a:lnTo>
                    <a:lnTo>
                      <a:pt x="293" y="67"/>
                    </a:lnTo>
                    <a:lnTo>
                      <a:pt x="293" y="76"/>
                    </a:lnTo>
                    <a:lnTo>
                      <a:pt x="271" y="75"/>
                    </a:lnTo>
                    <a:lnTo>
                      <a:pt x="241" y="73"/>
                    </a:lnTo>
                    <a:lnTo>
                      <a:pt x="227" y="74"/>
                    </a:lnTo>
                    <a:lnTo>
                      <a:pt x="216" y="76"/>
                    </a:lnTo>
                    <a:lnTo>
                      <a:pt x="211" y="78"/>
                    </a:lnTo>
                    <a:lnTo>
                      <a:pt x="208" y="81"/>
                    </a:lnTo>
                    <a:lnTo>
                      <a:pt x="205" y="84"/>
                    </a:lnTo>
                    <a:lnTo>
                      <a:pt x="205" y="88"/>
                    </a:lnTo>
                    <a:lnTo>
                      <a:pt x="196" y="84"/>
                    </a:lnTo>
                    <a:lnTo>
                      <a:pt x="188" y="80"/>
                    </a:lnTo>
                    <a:lnTo>
                      <a:pt x="181" y="77"/>
                    </a:lnTo>
                    <a:lnTo>
                      <a:pt x="176" y="76"/>
                    </a:lnTo>
                    <a:lnTo>
                      <a:pt x="176" y="67"/>
                    </a:lnTo>
                    <a:lnTo>
                      <a:pt x="176" y="58"/>
                    </a:lnTo>
                    <a:lnTo>
                      <a:pt x="167" y="58"/>
                    </a:lnTo>
                    <a:lnTo>
                      <a:pt x="158" y="58"/>
                    </a:lnTo>
                    <a:lnTo>
                      <a:pt x="158" y="67"/>
                    </a:lnTo>
                    <a:lnTo>
                      <a:pt x="158" y="76"/>
                    </a:lnTo>
                    <a:lnTo>
                      <a:pt x="146" y="76"/>
                    </a:lnTo>
                    <a:lnTo>
                      <a:pt x="136" y="76"/>
                    </a:lnTo>
                    <a:lnTo>
                      <a:pt x="125" y="76"/>
                    </a:lnTo>
                    <a:lnTo>
                      <a:pt x="116" y="76"/>
                    </a:lnTo>
                    <a:lnTo>
                      <a:pt x="116" y="67"/>
                    </a:lnTo>
                    <a:lnTo>
                      <a:pt x="116" y="58"/>
                    </a:lnTo>
                    <a:lnTo>
                      <a:pt x="100" y="58"/>
                    </a:lnTo>
                    <a:lnTo>
                      <a:pt x="87" y="58"/>
                    </a:lnTo>
                    <a:lnTo>
                      <a:pt x="87" y="67"/>
                    </a:lnTo>
                    <a:lnTo>
                      <a:pt x="87" y="76"/>
                    </a:lnTo>
                    <a:lnTo>
                      <a:pt x="71" y="75"/>
                    </a:lnTo>
                    <a:lnTo>
                      <a:pt x="52" y="73"/>
                    </a:lnTo>
                    <a:lnTo>
                      <a:pt x="43" y="74"/>
                    </a:lnTo>
                    <a:lnTo>
                      <a:pt x="36" y="76"/>
                    </a:lnTo>
                    <a:lnTo>
                      <a:pt x="33" y="78"/>
                    </a:lnTo>
                    <a:lnTo>
                      <a:pt x="31" y="81"/>
                    </a:lnTo>
                    <a:lnTo>
                      <a:pt x="30" y="84"/>
                    </a:lnTo>
                    <a:lnTo>
                      <a:pt x="29" y="88"/>
                    </a:lnTo>
                    <a:lnTo>
                      <a:pt x="13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89" name="Freeform 1629"/>
              <p:cNvSpPr>
                <a:spLocks/>
              </p:cNvSpPr>
              <p:nvPr/>
            </p:nvSpPr>
            <p:spPr bwMode="auto">
              <a:xfrm>
                <a:off x="1291" y="348"/>
                <a:ext cx="2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9" y="4"/>
                  </a:cxn>
                  <a:cxn ang="0">
                    <a:pos x="21" y="9"/>
                  </a:cxn>
                  <a:cxn ang="0">
                    <a:pos x="25" y="14"/>
                  </a:cxn>
                  <a:cxn ang="0">
                    <a:pos x="29" y="18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38" y="0"/>
                  </a:cxn>
                  <a:cxn ang="0">
                    <a:pos x="47" y="0"/>
                  </a:cxn>
                  <a:cxn ang="0">
                    <a:pos x="48" y="6"/>
                  </a:cxn>
                  <a:cxn ang="0">
                    <a:pos x="50" y="13"/>
                  </a:cxn>
                  <a:cxn ang="0">
                    <a:pos x="54" y="21"/>
                  </a:cxn>
                  <a:cxn ang="0">
                    <a:pos x="58" y="30"/>
                  </a:cxn>
                  <a:cxn ang="0">
                    <a:pos x="42" y="30"/>
                  </a:cxn>
                  <a:cxn ang="0">
                    <a:pos x="27" y="30"/>
                  </a:cxn>
                  <a:cxn ang="0">
                    <a:pos x="13" y="30"/>
                  </a:cxn>
                  <a:cxn ang="0">
                    <a:pos x="0" y="30"/>
                  </a:cxn>
                </a:cxnLst>
                <a:rect l="0" t="0" r="r" b="b"/>
                <a:pathLst>
                  <a:path w="58" h="30">
                    <a:moveTo>
                      <a:pt x="0" y="30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9" y="4"/>
                    </a:lnTo>
                    <a:lnTo>
                      <a:pt x="21" y="9"/>
                    </a:lnTo>
                    <a:lnTo>
                      <a:pt x="25" y="14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7" y="0"/>
                    </a:lnTo>
                    <a:lnTo>
                      <a:pt x="48" y="6"/>
                    </a:lnTo>
                    <a:lnTo>
                      <a:pt x="50" y="13"/>
                    </a:lnTo>
                    <a:lnTo>
                      <a:pt x="54" y="21"/>
                    </a:lnTo>
                    <a:lnTo>
                      <a:pt x="58" y="30"/>
                    </a:lnTo>
                    <a:lnTo>
                      <a:pt x="42" y="30"/>
                    </a:lnTo>
                    <a:lnTo>
                      <a:pt x="27" y="30"/>
                    </a:lnTo>
                    <a:lnTo>
                      <a:pt x="13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90" name="Freeform 1630"/>
              <p:cNvSpPr>
                <a:spLocks/>
              </p:cNvSpPr>
              <p:nvPr/>
            </p:nvSpPr>
            <p:spPr bwMode="auto">
              <a:xfrm>
                <a:off x="1193" y="347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1" y="22"/>
                  </a:cxn>
                  <a:cxn ang="0">
                    <a:pos x="4" y="13"/>
                  </a:cxn>
                  <a:cxn ang="0">
                    <a:pos x="7" y="6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0" y="4"/>
                  </a:cxn>
                  <a:cxn ang="0">
                    <a:pos x="25" y="8"/>
                  </a:cxn>
                  <a:cxn ang="0">
                    <a:pos x="29" y="12"/>
                  </a:cxn>
                  <a:cxn ang="0">
                    <a:pos x="20" y="13"/>
                  </a:cxn>
                  <a:cxn ang="0">
                    <a:pos x="16" y="15"/>
                  </a:cxn>
                  <a:cxn ang="0">
                    <a:pos x="13" y="18"/>
                  </a:cxn>
                  <a:cxn ang="0">
                    <a:pos x="12" y="21"/>
                  </a:cxn>
                  <a:cxn ang="0">
                    <a:pos x="12" y="25"/>
                  </a:cxn>
                  <a:cxn ang="0">
                    <a:pos x="10" y="27"/>
                  </a:cxn>
                  <a:cxn ang="0">
                    <a:pos x="9" y="29"/>
                  </a:cxn>
                  <a:cxn ang="0">
                    <a:pos x="7" y="29"/>
                  </a:cxn>
                  <a:cxn ang="0">
                    <a:pos x="4" y="30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1" y="22"/>
                    </a:lnTo>
                    <a:lnTo>
                      <a:pt x="4" y="13"/>
                    </a:lnTo>
                    <a:lnTo>
                      <a:pt x="7" y="6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4"/>
                    </a:lnTo>
                    <a:lnTo>
                      <a:pt x="25" y="8"/>
                    </a:lnTo>
                    <a:lnTo>
                      <a:pt x="29" y="12"/>
                    </a:lnTo>
                    <a:lnTo>
                      <a:pt x="20" y="13"/>
                    </a:lnTo>
                    <a:lnTo>
                      <a:pt x="16" y="15"/>
                    </a:lnTo>
                    <a:lnTo>
                      <a:pt x="13" y="18"/>
                    </a:lnTo>
                    <a:lnTo>
                      <a:pt x="12" y="21"/>
                    </a:lnTo>
                    <a:lnTo>
                      <a:pt x="12" y="25"/>
                    </a:lnTo>
                    <a:lnTo>
                      <a:pt x="10" y="27"/>
                    </a:lnTo>
                    <a:lnTo>
                      <a:pt x="9" y="29"/>
                    </a:lnTo>
                    <a:lnTo>
                      <a:pt x="7" y="29"/>
                    </a:lnTo>
                    <a:lnTo>
                      <a:pt x="4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91" name="Freeform 1631"/>
              <p:cNvSpPr>
                <a:spLocks/>
              </p:cNvSpPr>
              <p:nvPr/>
            </p:nvSpPr>
            <p:spPr bwMode="auto">
              <a:xfrm>
                <a:off x="1181" y="34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92" name="Freeform 1632"/>
              <p:cNvSpPr>
                <a:spLocks/>
              </p:cNvSpPr>
              <p:nvPr/>
            </p:nvSpPr>
            <p:spPr bwMode="auto">
              <a:xfrm>
                <a:off x="1205" y="34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9" y="9"/>
                  </a:cxn>
                  <a:cxn ang="0">
                    <a:pos x="0" y="17"/>
                  </a:cxn>
                </a:cxnLst>
                <a:rect l="0" t="0" r="r" b="b"/>
                <a:pathLst>
                  <a:path w="1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9" y="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93" name="Freeform 1633"/>
              <p:cNvSpPr>
                <a:spLocks/>
              </p:cNvSpPr>
              <p:nvPr/>
            </p:nvSpPr>
            <p:spPr bwMode="auto">
              <a:xfrm>
                <a:off x="1275" y="34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94" name="Freeform 1634"/>
              <p:cNvSpPr>
                <a:spLocks/>
              </p:cNvSpPr>
              <p:nvPr/>
            </p:nvSpPr>
            <p:spPr bwMode="auto">
              <a:xfrm>
                <a:off x="1301" y="34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8" y="9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11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8" y="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95" name="Freeform 1635"/>
              <p:cNvSpPr>
                <a:spLocks/>
              </p:cNvSpPr>
              <p:nvPr/>
            </p:nvSpPr>
            <p:spPr bwMode="auto">
              <a:xfrm>
                <a:off x="1275" y="344"/>
                <a:ext cx="9" cy="3"/>
              </a:xfrm>
              <a:custGeom>
                <a:avLst/>
                <a:gdLst/>
                <a:ahLst/>
                <a:cxnLst>
                  <a:cxn ang="0">
                    <a:pos x="304" y="94"/>
                  </a:cxn>
                  <a:cxn ang="0">
                    <a:pos x="286" y="90"/>
                  </a:cxn>
                  <a:cxn ang="0">
                    <a:pos x="252" y="90"/>
                  </a:cxn>
                  <a:cxn ang="0">
                    <a:pos x="234" y="81"/>
                  </a:cxn>
                  <a:cxn ang="0">
                    <a:pos x="218" y="73"/>
                  </a:cxn>
                  <a:cxn ang="0">
                    <a:pos x="190" y="73"/>
                  </a:cxn>
                  <a:cxn ang="0">
                    <a:pos x="179" y="69"/>
                  </a:cxn>
                  <a:cxn ang="0">
                    <a:pos x="176" y="64"/>
                  </a:cxn>
                  <a:cxn ang="0">
                    <a:pos x="154" y="61"/>
                  </a:cxn>
                  <a:cxn ang="0">
                    <a:pos x="117" y="61"/>
                  </a:cxn>
                  <a:cxn ang="0">
                    <a:pos x="100" y="52"/>
                  </a:cxn>
                  <a:cxn ang="0">
                    <a:pos x="88" y="44"/>
                  </a:cxn>
                  <a:cxn ang="0">
                    <a:pos x="68" y="44"/>
                  </a:cxn>
                  <a:cxn ang="0">
                    <a:pos x="59" y="56"/>
                  </a:cxn>
                  <a:cxn ang="0">
                    <a:pos x="50" y="73"/>
                  </a:cxn>
                  <a:cxn ang="0">
                    <a:pos x="36" y="73"/>
                  </a:cxn>
                  <a:cxn ang="0">
                    <a:pos x="30" y="67"/>
                  </a:cxn>
                  <a:cxn ang="0">
                    <a:pos x="20" y="61"/>
                  </a:cxn>
                  <a:cxn ang="0">
                    <a:pos x="7" y="53"/>
                  </a:cxn>
                  <a:cxn ang="0">
                    <a:pos x="1" y="37"/>
                  </a:cxn>
                  <a:cxn ang="0">
                    <a:pos x="17" y="32"/>
                  </a:cxn>
                  <a:cxn ang="0">
                    <a:pos x="53" y="32"/>
                  </a:cxn>
                  <a:cxn ang="0">
                    <a:pos x="71" y="23"/>
                  </a:cxn>
                  <a:cxn ang="0">
                    <a:pos x="75" y="10"/>
                  </a:cxn>
                  <a:cxn ang="0">
                    <a:pos x="84" y="4"/>
                  </a:cxn>
                  <a:cxn ang="0">
                    <a:pos x="104" y="2"/>
                  </a:cxn>
                  <a:cxn ang="0">
                    <a:pos x="132" y="1"/>
                  </a:cxn>
                  <a:cxn ang="0">
                    <a:pos x="142" y="5"/>
                  </a:cxn>
                  <a:cxn ang="0">
                    <a:pos x="146" y="11"/>
                  </a:cxn>
                  <a:cxn ang="0">
                    <a:pos x="158" y="15"/>
                  </a:cxn>
                  <a:cxn ang="0">
                    <a:pos x="175" y="27"/>
                  </a:cxn>
                  <a:cxn ang="0">
                    <a:pos x="189" y="44"/>
                  </a:cxn>
                  <a:cxn ang="0">
                    <a:pos x="218" y="44"/>
                  </a:cxn>
                  <a:cxn ang="0">
                    <a:pos x="234" y="52"/>
                  </a:cxn>
                  <a:cxn ang="0">
                    <a:pos x="248" y="61"/>
                  </a:cxn>
                  <a:cxn ang="0">
                    <a:pos x="266" y="61"/>
                  </a:cxn>
                  <a:cxn ang="0">
                    <a:pos x="272" y="65"/>
                  </a:cxn>
                  <a:cxn ang="0">
                    <a:pos x="275" y="70"/>
                  </a:cxn>
                  <a:cxn ang="0">
                    <a:pos x="292" y="73"/>
                  </a:cxn>
                  <a:cxn ang="0">
                    <a:pos x="330" y="73"/>
                  </a:cxn>
                  <a:cxn ang="0">
                    <a:pos x="351" y="85"/>
                  </a:cxn>
                  <a:cxn ang="0">
                    <a:pos x="338" y="102"/>
                  </a:cxn>
                  <a:cxn ang="0">
                    <a:pos x="313" y="102"/>
                  </a:cxn>
                </a:cxnLst>
                <a:rect l="0" t="0" r="r" b="b"/>
                <a:pathLst>
                  <a:path w="351" h="102">
                    <a:moveTo>
                      <a:pt x="304" y="102"/>
                    </a:moveTo>
                    <a:lnTo>
                      <a:pt x="304" y="94"/>
                    </a:lnTo>
                    <a:lnTo>
                      <a:pt x="304" y="90"/>
                    </a:lnTo>
                    <a:lnTo>
                      <a:pt x="286" y="90"/>
                    </a:lnTo>
                    <a:lnTo>
                      <a:pt x="269" y="90"/>
                    </a:lnTo>
                    <a:lnTo>
                      <a:pt x="252" y="90"/>
                    </a:lnTo>
                    <a:lnTo>
                      <a:pt x="234" y="90"/>
                    </a:lnTo>
                    <a:lnTo>
                      <a:pt x="234" y="81"/>
                    </a:lnTo>
                    <a:lnTo>
                      <a:pt x="234" y="73"/>
                    </a:lnTo>
                    <a:lnTo>
                      <a:pt x="218" y="73"/>
                    </a:lnTo>
                    <a:lnTo>
                      <a:pt x="199" y="73"/>
                    </a:lnTo>
                    <a:lnTo>
                      <a:pt x="190" y="73"/>
                    </a:lnTo>
                    <a:lnTo>
                      <a:pt x="183" y="70"/>
                    </a:lnTo>
                    <a:lnTo>
                      <a:pt x="179" y="69"/>
                    </a:lnTo>
                    <a:lnTo>
                      <a:pt x="177" y="67"/>
                    </a:lnTo>
                    <a:lnTo>
                      <a:pt x="176" y="64"/>
                    </a:lnTo>
                    <a:lnTo>
                      <a:pt x="175" y="61"/>
                    </a:lnTo>
                    <a:lnTo>
                      <a:pt x="154" y="61"/>
                    </a:lnTo>
                    <a:lnTo>
                      <a:pt x="135" y="61"/>
                    </a:lnTo>
                    <a:lnTo>
                      <a:pt x="117" y="61"/>
                    </a:lnTo>
                    <a:lnTo>
                      <a:pt x="100" y="61"/>
                    </a:lnTo>
                    <a:lnTo>
                      <a:pt x="100" y="52"/>
                    </a:lnTo>
                    <a:lnTo>
                      <a:pt x="100" y="44"/>
                    </a:lnTo>
                    <a:lnTo>
                      <a:pt x="88" y="44"/>
                    </a:lnTo>
                    <a:lnTo>
                      <a:pt x="77" y="44"/>
                    </a:lnTo>
                    <a:lnTo>
                      <a:pt x="68" y="44"/>
                    </a:lnTo>
                    <a:lnTo>
                      <a:pt x="59" y="44"/>
                    </a:lnTo>
                    <a:lnTo>
                      <a:pt x="59" y="56"/>
                    </a:lnTo>
                    <a:lnTo>
                      <a:pt x="59" y="73"/>
                    </a:lnTo>
                    <a:lnTo>
                      <a:pt x="50" y="73"/>
                    </a:lnTo>
                    <a:lnTo>
                      <a:pt x="40" y="73"/>
                    </a:lnTo>
                    <a:lnTo>
                      <a:pt x="36" y="73"/>
                    </a:lnTo>
                    <a:lnTo>
                      <a:pt x="33" y="70"/>
                    </a:lnTo>
                    <a:lnTo>
                      <a:pt x="30" y="67"/>
                    </a:lnTo>
                    <a:lnTo>
                      <a:pt x="29" y="61"/>
                    </a:lnTo>
                    <a:lnTo>
                      <a:pt x="20" y="61"/>
                    </a:lnTo>
                    <a:lnTo>
                      <a:pt x="12" y="61"/>
                    </a:lnTo>
                    <a:lnTo>
                      <a:pt x="7" y="53"/>
                    </a:lnTo>
                    <a:lnTo>
                      <a:pt x="4" y="44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7" y="32"/>
                    </a:lnTo>
                    <a:lnTo>
                      <a:pt x="36" y="32"/>
                    </a:lnTo>
                    <a:lnTo>
                      <a:pt x="53" y="32"/>
                    </a:lnTo>
                    <a:lnTo>
                      <a:pt x="71" y="32"/>
                    </a:lnTo>
                    <a:lnTo>
                      <a:pt x="71" y="23"/>
                    </a:lnTo>
                    <a:lnTo>
                      <a:pt x="71" y="15"/>
                    </a:lnTo>
                    <a:lnTo>
                      <a:pt x="75" y="10"/>
                    </a:lnTo>
                    <a:lnTo>
                      <a:pt x="79" y="7"/>
                    </a:lnTo>
                    <a:lnTo>
                      <a:pt x="84" y="4"/>
                    </a:lnTo>
                    <a:lnTo>
                      <a:pt x="88" y="3"/>
                    </a:lnTo>
                    <a:lnTo>
                      <a:pt x="104" y="2"/>
                    </a:lnTo>
                    <a:lnTo>
                      <a:pt x="124" y="0"/>
                    </a:lnTo>
                    <a:lnTo>
                      <a:pt x="132" y="1"/>
                    </a:lnTo>
                    <a:lnTo>
                      <a:pt x="139" y="3"/>
                    </a:lnTo>
                    <a:lnTo>
                      <a:pt x="142" y="5"/>
                    </a:lnTo>
                    <a:lnTo>
                      <a:pt x="144" y="8"/>
                    </a:lnTo>
                    <a:lnTo>
                      <a:pt x="146" y="11"/>
                    </a:lnTo>
                    <a:lnTo>
                      <a:pt x="146" y="15"/>
                    </a:lnTo>
                    <a:lnTo>
                      <a:pt x="158" y="15"/>
                    </a:lnTo>
                    <a:lnTo>
                      <a:pt x="175" y="15"/>
                    </a:lnTo>
                    <a:lnTo>
                      <a:pt x="175" y="27"/>
                    </a:lnTo>
                    <a:lnTo>
                      <a:pt x="175" y="44"/>
                    </a:lnTo>
                    <a:lnTo>
                      <a:pt x="189" y="44"/>
                    </a:lnTo>
                    <a:lnTo>
                      <a:pt x="203" y="44"/>
                    </a:lnTo>
                    <a:lnTo>
                      <a:pt x="218" y="44"/>
                    </a:lnTo>
                    <a:lnTo>
                      <a:pt x="234" y="44"/>
                    </a:lnTo>
                    <a:lnTo>
                      <a:pt x="234" y="52"/>
                    </a:lnTo>
                    <a:lnTo>
                      <a:pt x="234" y="61"/>
                    </a:lnTo>
                    <a:lnTo>
                      <a:pt x="248" y="61"/>
                    </a:lnTo>
                    <a:lnTo>
                      <a:pt x="261" y="60"/>
                    </a:lnTo>
                    <a:lnTo>
                      <a:pt x="266" y="61"/>
                    </a:lnTo>
                    <a:lnTo>
                      <a:pt x="271" y="64"/>
                    </a:lnTo>
                    <a:lnTo>
                      <a:pt x="272" y="65"/>
                    </a:lnTo>
                    <a:lnTo>
                      <a:pt x="274" y="67"/>
                    </a:lnTo>
                    <a:lnTo>
                      <a:pt x="275" y="70"/>
                    </a:lnTo>
                    <a:lnTo>
                      <a:pt x="275" y="73"/>
                    </a:lnTo>
                    <a:lnTo>
                      <a:pt x="292" y="73"/>
                    </a:lnTo>
                    <a:lnTo>
                      <a:pt x="310" y="73"/>
                    </a:lnTo>
                    <a:lnTo>
                      <a:pt x="330" y="73"/>
                    </a:lnTo>
                    <a:lnTo>
                      <a:pt x="351" y="73"/>
                    </a:lnTo>
                    <a:lnTo>
                      <a:pt x="351" y="85"/>
                    </a:lnTo>
                    <a:lnTo>
                      <a:pt x="351" y="102"/>
                    </a:lnTo>
                    <a:lnTo>
                      <a:pt x="338" y="102"/>
                    </a:lnTo>
                    <a:lnTo>
                      <a:pt x="325" y="102"/>
                    </a:lnTo>
                    <a:lnTo>
                      <a:pt x="313" y="102"/>
                    </a:lnTo>
                    <a:lnTo>
                      <a:pt x="304" y="10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96" name="Freeform 1636"/>
              <p:cNvSpPr>
                <a:spLocks/>
              </p:cNvSpPr>
              <p:nvPr/>
            </p:nvSpPr>
            <p:spPr bwMode="auto">
              <a:xfrm>
                <a:off x="1188" y="34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97" name="Freeform 1637"/>
              <p:cNvSpPr>
                <a:spLocks/>
              </p:cNvSpPr>
              <p:nvPr/>
            </p:nvSpPr>
            <p:spPr bwMode="auto">
              <a:xfrm>
                <a:off x="1288" y="346"/>
                <a:ext cx="2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3"/>
                  </a:cxn>
                  <a:cxn ang="0">
                    <a:pos x="0" y="1"/>
                  </a:cxn>
                  <a:cxn ang="0">
                    <a:pos x="12" y="1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4"/>
                  </a:cxn>
                  <a:cxn ang="0">
                    <a:pos x="29" y="7"/>
                  </a:cxn>
                  <a:cxn ang="0">
                    <a:pos x="29" y="13"/>
                  </a:cxn>
                  <a:cxn ang="0">
                    <a:pos x="38" y="13"/>
                  </a:cxn>
                  <a:cxn ang="0">
                    <a:pos x="47" y="13"/>
                  </a:cxn>
                  <a:cxn ang="0">
                    <a:pos x="47" y="21"/>
                  </a:cxn>
                  <a:cxn ang="0">
                    <a:pos x="47" y="30"/>
                  </a:cxn>
                  <a:cxn ang="0">
                    <a:pos x="34" y="30"/>
                  </a:cxn>
                  <a:cxn ang="0">
                    <a:pos x="21" y="30"/>
                  </a:cxn>
                  <a:cxn ang="0">
                    <a:pos x="10" y="30"/>
                  </a:cxn>
                  <a:cxn ang="0">
                    <a:pos x="0" y="30"/>
                  </a:cxn>
                </a:cxnLst>
                <a:rect l="0" t="0" r="r" b="b"/>
                <a:pathLst>
                  <a:path w="47" h="30">
                    <a:moveTo>
                      <a:pt x="0" y="30"/>
                    </a:moveTo>
                    <a:lnTo>
                      <a:pt x="0" y="13"/>
                    </a:lnTo>
                    <a:lnTo>
                      <a:pt x="0" y="1"/>
                    </a:lnTo>
                    <a:lnTo>
                      <a:pt x="12" y="1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4"/>
                    </a:lnTo>
                    <a:lnTo>
                      <a:pt x="29" y="7"/>
                    </a:lnTo>
                    <a:lnTo>
                      <a:pt x="29" y="13"/>
                    </a:lnTo>
                    <a:lnTo>
                      <a:pt x="38" y="13"/>
                    </a:lnTo>
                    <a:lnTo>
                      <a:pt x="47" y="13"/>
                    </a:lnTo>
                    <a:lnTo>
                      <a:pt x="47" y="21"/>
                    </a:lnTo>
                    <a:lnTo>
                      <a:pt x="47" y="30"/>
                    </a:lnTo>
                    <a:lnTo>
                      <a:pt x="34" y="30"/>
                    </a:lnTo>
                    <a:lnTo>
                      <a:pt x="21" y="30"/>
                    </a:lnTo>
                    <a:lnTo>
                      <a:pt x="1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98" name="Freeform 1638"/>
              <p:cNvSpPr>
                <a:spLocks/>
              </p:cNvSpPr>
              <p:nvPr/>
            </p:nvSpPr>
            <p:spPr bwMode="auto">
              <a:xfrm>
                <a:off x="1303" y="34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99" name="Freeform 1639"/>
              <p:cNvSpPr>
                <a:spLocks/>
              </p:cNvSpPr>
              <p:nvPr/>
            </p:nvSpPr>
            <p:spPr bwMode="auto">
              <a:xfrm>
                <a:off x="1305" y="34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00" name="Freeform 1640"/>
              <p:cNvSpPr>
                <a:spLocks/>
              </p:cNvSpPr>
              <p:nvPr/>
            </p:nvSpPr>
            <p:spPr bwMode="auto">
              <a:xfrm>
                <a:off x="1188" y="34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7" y="18"/>
                  </a:cxn>
                  <a:cxn ang="0">
                    <a:pos x="12" y="17"/>
                  </a:cxn>
                  <a:cxn ang="0">
                    <a:pos x="12" y="8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20" y="18"/>
                  </a:cxn>
                  <a:cxn ang="0">
                    <a:pos x="12" y="21"/>
                  </a:cxn>
                  <a:cxn ang="0">
                    <a:pos x="5" y="24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4"/>
                    </a:lnTo>
                    <a:lnTo>
                      <a:pt x="4" y="21"/>
                    </a:lnTo>
                    <a:lnTo>
                      <a:pt x="7" y="18"/>
                    </a:lnTo>
                    <a:lnTo>
                      <a:pt x="12" y="17"/>
                    </a:lnTo>
                    <a:lnTo>
                      <a:pt x="12" y="8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20" y="18"/>
                    </a:lnTo>
                    <a:lnTo>
                      <a:pt x="12" y="21"/>
                    </a:lnTo>
                    <a:lnTo>
                      <a:pt x="5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01" name="Freeform 1641"/>
              <p:cNvSpPr>
                <a:spLocks/>
              </p:cNvSpPr>
              <p:nvPr/>
            </p:nvSpPr>
            <p:spPr bwMode="auto">
              <a:xfrm>
                <a:off x="1190" y="34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02" name="Freeform 1642"/>
              <p:cNvSpPr>
                <a:spLocks/>
              </p:cNvSpPr>
              <p:nvPr/>
            </p:nvSpPr>
            <p:spPr bwMode="auto">
              <a:xfrm>
                <a:off x="1290" y="34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8" y="0"/>
                  </a:cxn>
                  <a:cxn ang="0">
                    <a:pos x="48" y="8"/>
                  </a:cxn>
                  <a:cxn ang="0">
                    <a:pos x="48" y="17"/>
                  </a:cxn>
                  <a:cxn ang="0">
                    <a:pos x="37" y="17"/>
                  </a:cxn>
                  <a:cxn ang="0">
                    <a:pos x="25" y="17"/>
                  </a:cxn>
                  <a:cxn ang="0">
                    <a:pos x="13" y="17"/>
                  </a:cxn>
                  <a:cxn ang="0">
                    <a:pos x="0" y="17"/>
                  </a:cxn>
                </a:cxnLst>
                <a:rect l="0" t="0" r="r" b="b"/>
                <a:pathLst>
                  <a:path w="4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8" y="0"/>
                    </a:lnTo>
                    <a:lnTo>
                      <a:pt x="48" y="8"/>
                    </a:lnTo>
                    <a:lnTo>
                      <a:pt x="48" y="17"/>
                    </a:lnTo>
                    <a:lnTo>
                      <a:pt x="37" y="17"/>
                    </a:lnTo>
                    <a:lnTo>
                      <a:pt x="25" y="17"/>
                    </a:lnTo>
                    <a:lnTo>
                      <a:pt x="13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03" name="Freeform 1643"/>
              <p:cNvSpPr>
                <a:spLocks/>
              </p:cNvSpPr>
              <p:nvPr/>
            </p:nvSpPr>
            <p:spPr bwMode="auto">
              <a:xfrm>
                <a:off x="1306" y="343"/>
                <a:ext cx="7" cy="3"/>
              </a:xfrm>
              <a:custGeom>
                <a:avLst/>
                <a:gdLst/>
                <a:ahLst/>
                <a:cxnLst>
                  <a:cxn ang="0">
                    <a:pos x="105" y="124"/>
                  </a:cxn>
                  <a:cxn ang="0">
                    <a:pos x="79" y="116"/>
                  </a:cxn>
                  <a:cxn ang="0">
                    <a:pos x="27" y="116"/>
                  </a:cxn>
                  <a:cxn ang="0">
                    <a:pos x="0" y="99"/>
                  </a:cxn>
                  <a:cxn ang="0">
                    <a:pos x="15" y="87"/>
                  </a:cxn>
                  <a:cxn ang="0">
                    <a:pos x="37" y="86"/>
                  </a:cxn>
                  <a:cxn ang="0">
                    <a:pos x="44" y="83"/>
                  </a:cxn>
                  <a:cxn ang="0">
                    <a:pos x="47" y="78"/>
                  </a:cxn>
                  <a:cxn ang="0">
                    <a:pos x="59" y="75"/>
                  </a:cxn>
                  <a:cxn ang="0">
                    <a:pos x="76" y="66"/>
                  </a:cxn>
                  <a:cxn ang="0">
                    <a:pos x="86" y="58"/>
                  </a:cxn>
                  <a:cxn ang="0">
                    <a:pos x="99" y="57"/>
                  </a:cxn>
                  <a:cxn ang="0">
                    <a:pos x="104" y="52"/>
                  </a:cxn>
                  <a:cxn ang="0">
                    <a:pos x="118" y="46"/>
                  </a:cxn>
                  <a:cxn ang="0">
                    <a:pos x="134" y="37"/>
                  </a:cxn>
                  <a:cxn ang="0">
                    <a:pos x="145" y="29"/>
                  </a:cxn>
                  <a:cxn ang="0">
                    <a:pos x="166" y="28"/>
                  </a:cxn>
                  <a:cxn ang="0">
                    <a:pos x="173" y="25"/>
                  </a:cxn>
                  <a:cxn ang="0">
                    <a:pos x="175" y="20"/>
                  </a:cxn>
                  <a:cxn ang="0">
                    <a:pos x="185" y="17"/>
                  </a:cxn>
                  <a:cxn ang="0">
                    <a:pos x="193" y="8"/>
                  </a:cxn>
                  <a:cxn ang="0">
                    <a:pos x="211" y="0"/>
                  </a:cxn>
                  <a:cxn ang="0">
                    <a:pos x="245" y="0"/>
                  </a:cxn>
                  <a:cxn ang="0">
                    <a:pos x="263" y="8"/>
                  </a:cxn>
                  <a:cxn ang="0">
                    <a:pos x="251" y="16"/>
                  </a:cxn>
                  <a:cxn ang="0">
                    <a:pos x="239" y="17"/>
                  </a:cxn>
                  <a:cxn ang="0">
                    <a:pos x="234" y="23"/>
                  </a:cxn>
                  <a:cxn ang="0">
                    <a:pos x="217" y="29"/>
                  </a:cxn>
                  <a:cxn ang="0">
                    <a:pos x="201" y="34"/>
                  </a:cxn>
                  <a:cxn ang="0">
                    <a:pos x="194" y="49"/>
                  </a:cxn>
                  <a:cxn ang="0">
                    <a:pos x="180" y="58"/>
                  </a:cxn>
                  <a:cxn ang="0">
                    <a:pos x="156" y="58"/>
                  </a:cxn>
                  <a:cxn ang="0">
                    <a:pos x="142" y="63"/>
                  </a:cxn>
                  <a:cxn ang="0">
                    <a:pos x="135" y="78"/>
                  </a:cxn>
                  <a:cxn ang="0">
                    <a:pos x="126" y="87"/>
                  </a:cxn>
                  <a:cxn ang="0">
                    <a:pos x="117" y="95"/>
                  </a:cxn>
                  <a:cxn ang="0">
                    <a:pos x="134" y="104"/>
                  </a:cxn>
                  <a:cxn ang="0">
                    <a:pos x="173" y="104"/>
                  </a:cxn>
                  <a:cxn ang="0">
                    <a:pos x="194" y="100"/>
                  </a:cxn>
                  <a:cxn ang="0">
                    <a:pos x="201" y="91"/>
                  </a:cxn>
                  <a:cxn ang="0">
                    <a:pos x="201" y="92"/>
                  </a:cxn>
                  <a:cxn ang="0">
                    <a:pos x="194" y="107"/>
                  </a:cxn>
                  <a:cxn ang="0">
                    <a:pos x="177" y="116"/>
                  </a:cxn>
                  <a:cxn ang="0">
                    <a:pos x="164" y="124"/>
                  </a:cxn>
                  <a:cxn ang="0">
                    <a:pos x="147" y="133"/>
                  </a:cxn>
                  <a:cxn ang="0">
                    <a:pos x="134" y="124"/>
                  </a:cxn>
                  <a:cxn ang="0">
                    <a:pos x="126" y="116"/>
                  </a:cxn>
                  <a:cxn ang="0">
                    <a:pos x="113" y="120"/>
                  </a:cxn>
                  <a:cxn ang="0">
                    <a:pos x="106" y="129"/>
                  </a:cxn>
                </a:cxnLst>
                <a:rect l="0" t="0" r="r" b="b"/>
                <a:pathLst>
                  <a:path w="263" h="133">
                    <a:moveTo>
                      <a:pt x="105" y="133"/>
                    </a:moveTo>
                    <a:lnTo>
                      <a:pt x="105" y="124"/>
                    </a:lnTo>
                    <a:lnTo>
                      <a:pt x="105" y="116"/>
                    </a:lnTo>
                    <a:lnTo>
                      <a:pt x="79" y="116"/>
                    </a:lnTo>
                    <a:lnTo>
                      <a:pt x="53" y="116"/>
                    </a:lnTo>
                    <a:lnTo>
                      <a:pt x="27" y="116"/>
                    </a:lnTo>
                    <a:lnTo>
                      <a:pt x="0" y="116"/>
                    </a:lnTo>
                    <a:lnTo>
                      <a:pt x="0" y="99"/>
                    </a:lnTo>
                    <a:lnTo>
                      <a:pt x="0" y="87"/>
                    </a:lnTo>
                    <a:lnTo>
                      <a:pt x="15" y="87"/>
                    </a:lnTo>
                    <a:lnTo>
                      <a:pt x="30" y="87"/>
                    </a:lnTo>
                    <a:lnTo>
                      <a:pt x="37" y="86"/>
                    </a:lnTo>
                    <a:lnTo>
                      <a:pt x="42" y="84"/>
                    </a:lnTo>
                    <a:lnTo>
                      <a:pt x="44" y="83"/>
                    </a:lnTo>
                    <a:lnTo>
                      <a:pt x="46" y="81"/>
                    </a:lnTo>
                    <a:lnTo>
                      <a:pt x="47" y="78"/>
                    </a:lnTo>
                    <a:lnTo>
                      <a:pt x="47" y="75"/>
                    </a:lnTo>
                    <a:lnTo>
                      <a:pt x="59" y="75"/>
                    </a:lnTo>
                    <a:lnTo>
                      <a:pt x="76" y="75"/>
                    </a:lnTo>
                    <a:lnTo>
                      <a:pt x="76" y="66"/>
                    </a:lnTo>
                    <a:lnTo>
                      <a:pt x="76" y="58"/>
                    </a:lnTo>
                    <a:lnTo>
                      <a:pt x="86" y="58"/>
                    </a:lnTo>
                    <a:lnTo>
                      <a:pt x="95" y="58"/>
                    </a:lnTo>
                    <a:lnTo>
                      <a:pt x="99" y="57"/>
                    </a:lnTo>
                    <a:lnTo>
                      <a:pt x="102" y="55"/>
                    </a:lnTo>
                    <a:lnTo>
                      <a:pt x="104" y="52"/>
                    </a:lnTo>
                    <a:lnTo>
                      <a:pt x="105" y="46"/>
                    </a:lnTo>
                    <a:lnTo>
                      <a:pt x="118" y="46"/>
                    </a:lnTo>
                    <a:lnTo>
                      <a:pt x="134" y="46"/>
                    </a:lnTo>
                    <a:lnTo>
                      <a:pt x="134" y="37"/>
                    </a:lnTo>
                    <a:lnTo>
                      <a:pt x="134" y="29"/>
                    </a:lnTo>
                    <a:lnTo>
                      <a:pt x="145" y="29"/>
                    </a:lnTo>
                    <a:lnTo>
                      <a:pt x="160" y="29"/>
                    </a:lnTo>
                    <a:lnTo>
                      <a:pt x="166" y="28"/>
                    </a:lnTo>
                    <a:lnTo>
                      <a:pt x="171" y="26"/>
                    </a:lnTo>
                    <a:lnTo>
                      <a:pt x="173" y="25"/>
                    </a:lnTo>
                    <a:lnTo>
                      <a:pt x="175" y="23"/>
                    </a:lnTo>
                    <a:lnTo>
                      <a:pt x="175" y="20"/>
                    </a:lnTo>
                    <a:lnTo>
                      <a:pt x="176" y="17"/>
                    </a:lnTo>
                    <a:lnTo>
                      <a:pt x="185" y="17"/>
                    </a:lnTo>
                    <a:lnTo>
                      <a:pt x="193" y="17"/>
                    </a:lnTo>
                    <a:lnTo>
                      <a:pt x="193" y="8"/>
                    </a:lnTo>
                    <a:lnTo>
                      <a:pt x="193" y="0"/>
                    </a:lnTo>
                    <a:lnTo>
                      <a:pt x="211" y="0"/>
                    </a:lnTo>
                    <a:lnTo>
                      <a:pt x="228" y="0"/>
                    </a:lnTo>
                    <a:lnTo>
                      <a:pt x="245" y="0"/>
                    </a:lnTo>
                    <a:lnTo>
                      <a:pt x="263" y="0"/>
                    </a:lnTo>
                    <a:lnTo>
                      <a:pt x="263" y="8"/>
                    </a:lnTo>
                    <a:lnTo>
                      <a:pt x="263" y="17"/>
                    </a:lnTo>
                    <a:lnTo>
                      <a:pt x="251" y="16"/>
                    </a:lnTo>
                    <a:lnTo>
                      <a:pt x="242" y="16"/>
                    </a:lnTo>
                    <a:lnTo>
                      <a:pt x="239" y="17"/>
                    </a:lnTo>
                    <a:lnTo>
                      <a:pt x="236" y="20"/>
                    </a:lnTo>
                    <a:lnTo>
                      <a:pt x="234" y="23"/>
                    </a:lnTo>
                    <a:lnTo>
                      <a:pt x="234" y="29"/>
                    </a:lnTo>
                    <a:lnTo>
                      <a:pt x="217" y="29"/>
                    </a:lnTo>
                    <a:lnTo>
                      <a:pt x="205" y="29"/>
                    </a:lnTo>
                    <a:lnTo>
                      <a:pt x="201" y="34"/>
                    </a:lnTo>
                    <a:lnTo>
                      <a:pt x="197" y="41"/>
                    </a:lnTo>
                    <a:lnTo>
                      <a:pt x="194" y="49"/>
                    </a:lnTo>
                    <a:lnTo>
                      <a:pt x="193" y="58"/>
                    </a:lnTo>
                    <a:lnTo>
                      <a:pt x="180" y="58"/>
                    </a:lnTo>
                    <a:lnTo>
                      <a:pt x="168" y="58"/>
                    </a:lnTo>
                    <a:lnTo>
                      <a:pt x="156" y="58"/>
                    </a:lnTo>
                    <a:lnTo>
                      <a:pt x="146" y="58"/>
                    </a:lnTo>
                    <a:lnTo>
                      <a:pt x="142" y="63"/>
                    </a:lnTo>
                    <a:lnTo>
                      <a:pt x="138" y="70"/>
                    </a:lnTo>
                    <a:lnTo>
                      <a:pt x="135" y="78"/>
                    </a:lnTo>
                    <a:lnTo>
                      <a:pt x="134" y="87"/>
                    </a:lnTo>
                    <a:lnTo>
                      <a:pt x="126" y="87"/>
                    </a:lnTo>
                    <a:lnTo>
                      <a:pt x="117" y="87"/>
                    </a:lnTo>
                    <a:lnTo>
                      <a:pt x="117" y="95"/>
                    </a:lnTo>
                    <a:lnTo>
                      <a:pt x="117" y="104"/>
                    </a:lnTo>
                    <a:lnTo>
                      <a:pt x="134" y="104"/>
                    </a:lnTo>
                    <a:lnTo>
                      <a:pt x="153" y="104"/>
                    </a:lnTo>
                    <a:lnTo>
                      <a:pt x="173" y="104"/>
                    </a:lnTo>
                    <a:lnTo>
                      <a:pt x="193" y="104"/>
                    </a:lnTo>
                    <a:lnTo>
                      <a:pt x="194" y="100"/>
                    </a:lnTo>
                    <a:lnTo>
                      <a:pt x="197" y="95"/>
                    </a:lnTo>
                    <a:lnTo>
                      <a:pt x="201" y="91"/>
                    </a:lnTo>
                    <a:lnTo>
                      <a:pt x="205" y="87"/>
                    </a:lnTo>
                    <a:lnTo>
                      <a:pt x="201" y="92"/>
                    </a:lnTo>
                    <a:lnTo>
                      <a:pt x="197" y="99"/>
                    </a:lnTo>
                    <a:lnTo>
                      <a:pt x="194" y="107"/>
                    </a:lnTo>
                    <a:lnTo>
                      <a:pt x="193" y="116"/>
                    </a:lnTo>
                    <a:lnTo>
                      <a:pt x="177" y="116"/>
                    </a:lnTo>
                    <a:lnTo>
                      <a:pt x="164" y="116"/>
                    </a:lnTo>
                    <a:lnTo>
                      <a:pt x="164" y="124"/>
                    </a:lnTo>
                    <a:lnTo>
                      <a:pt x="164" y="133"/>
                    </a:lnTo>
                    <a:lnTo>
                      <a:pt x="147" y="133"/>
                    </a:lnTo>
                    <a:lnTo>
                      <a:pt x="134" y="133"/>
                    </a:lnTo>
                    <a:lnTo>
                      <a:pt x="134" y="124"/>
                    </a:lnTo>
                    <a:lnTo>
                      <a:pt x="134" y="116"/>
                    </a:lnTo>
                    <a:lnTo>
                      <a:pt x="126" y="116"/>
                    </a:lnTo>
                    <a:lnTo>
                      <a:pt x="117" y="116"/>
                    </a:lnTo>
                    <a:lnTo>
                      <a:pt x="113" y="120"/>
                    </a:lnTo>
                    <a:lnTo>
                      <a:pt x="109" y="124"/>
                    </a:lnTo>
                    <a:lnTo>
                      <a:pt x="106" y="129"/>
                    </a:lnTo>
                    <a:lnTo>
                      <a:pt x="105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04" name="Freeform 1644"/>
              <p:cNvSpPr>
                <a:spLocks/>
              </p:cNvSpPr>
              <p:nvPr/>
            </p:nvSpPr>
            <p:spPr bwMode="auto">
              <a:xfrm>
                <a:off x="1313" y="34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9" y="4"/>
                  </a:cxn>
                  <a:cxn ang="0">
                    <a:pos x="13" y="7"/>
                  </a:cxn>
                  <a:cxn ang="0">
                    <a:pos x="17" y="12"/>
                  </a:cxn>
                  <a:cxn ang="0">
                    <a:pos x="30" y="12"/>
                  </a:cxn>
                  <a:cxn ang="0">
                    <a:pos x="47" y="12"/>
                  </a:cxn>
                  <a:cxn ang="0">
                    <a:pos x="47" y="20"/>
                  </a:cxn>
                  <a:cxn ang="0">
                    <a:pos x="47" y="29"/>
                  </a:cxn>
                  <a:cxn ang="0">
                    <a:pos x="33" y="29"/>
                  </a:cxn>
                  <a:cxn ang="0">
                    <a:pos x="21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47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30" y="12"/>
                    </a:lnTo>
                    <a:lnTo>
                      <a:pt x="47" y="12"/>
                    </a:lnTo>
                    <a:lnTo>
                      <a:pt x="47" y="20"/>
                    </a:lnTo>
                    <a:lnTo>
                      <a:pt x="47" y="29"/>
                    </a:lnTo>
                    <a:lnTo>
                      <a:pt x="33" y="29"/>
                    </a:lnTo>
                    <a:lnTo>
                      <a:pt x="21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05" name="Freeform 1645"/>
              <p:cNvSpPr>
                <a:spLocks/>
              </p:cNvSpPr>
              <p:nvPr/>
            </p:nvSpPr>
            <p:spPr bwMode="auto">
              <a:xfrm>
                <a:off x="1198" y="34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10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06" name="Freeform 1646"/>
              <p:cNvSpPr>
                <a:spLocks/>
              </p:cNvSpPr>
              <p:nvPr/>
            </p:nvSpPr>
            <p:spPr bwMode="auto">
              <a:xfrm>
                <a:off x="1291" y="345"/>
                <a:ext cx="2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4"/>
                  </a:cxn>
                  <a:cxn ang="0">
                    <a:pos x="47" y="12"/>
                  </a:cxn>
                  <a:cxn ang="0">
                    <a:pos x="37" y="12"/>
                  </a:cxn>
                  <a:cxn ang="0">
                    <a:pos x="26" y="12"/>
                  </a:cxn>
                  <a:cxn ang="0">
                    <a:pos x="13" y="12"/>
                  </a:cxn>
                  <a:cxn ang="0">
                    <a:pos x="0" y="12"/>
                  </a:cxn>
                </a:cxnLst>
                <a:rect l="0" t="0" r="r" b="b"/>
                <a:pathLst>
                  <a:path w="4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4"/>
                    </a:lnTo>
                    <a:lnTo>
                      <a:pt x="47" y="12"/>
                    </a:lnTo>
                    <a:lnTo>
                      <a:pt x="37" y="12"/>
                    </a:lnTo>
                    <a:lnTo>
                      <a:pt x="26" y="12"/>
                    </a:lnTo>
                    <a:lnTo>
                      <a:pt x="13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07" name="Freeform 1647"/>
              <p:cNvSpPr>
                <a:spLocks/>
              </p:cNvSpPr>
              <p:nvPr/>
            </p:nvSpPr>
            <p:spPr bwMode="auto">
              <a:xfrm>
                <a:off x="1321" y="34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08" name="Freeform 1648"/>
              <p:cNvSpPr>
                <a:spLocks/>
              </p:cNvSpPr>
              <p:nvPr/>
            </p:nvSpPr>
            <p:spPr bwMode="auto">
              <a:xfrm>
                <a:off x="1158" y="338"/>
                <a:ext cx="20" cy="7"/>
              </a:xfrm>
              <a:custGeom>
                <a:avLst/>
                <a:gdLst/>
                <a:ahLst/>
                <a:cxnLst>
                  <a:cxn ang="0">
                    <a:pos x="29" y="260"/>
                  </a:cxn>
                  <a:cxn ang="0">
                    <a:pos x="24" y="236"/>
                  </a:cxn>
                  <a:cxn ang="0">
                    <a:pos x="5" y="208"/>
                  </a:cxn>
                  <a:cxn ang="0">
                    <a:pos x="12" y="161"/>
                  </a:cxn>
                  <a:cxn ang="0">
                    <a:pos x="35" y="189"/>
                  </a:cxn>
                  <a:cxn ang="0">
                    <a:pos x="71" y="165"/>
                  </a:cxn>
                  <a:cxn ang="0">
                    <a:pos x="81" y="175"/>
                  </a:cxn>
                  <a:cxn ang="0">
                    <a:pos x="92" y="152"/>
                  </a:cxn>
                  <a:cxn ang="0">
                    <a:pos x="104" y="127"/>
                  </a:cxn>
                  <a:cxn ang="0">
                    <a:pos x="160" y="116"/>
                  </a:cxn>
                  <a:cxn ang="0">
                    <a:pos x="179" y="102"/>
                  </a:cxn>
                  <a:cxn ang="0">
                    <a:pos x="194" y="120"/>
                  </a:cxn>
                  <a:cxn ang="0">
                    <a:pos x="204" y="100"/>
                  </a:cxn>
                  <a:cxn ang="0">
                    <a:pos x="217" y="95"/>
                  </a:cxn>
                  <a:cxn ang="0">
                    <a:pos x="231" y="94"/>
                  </a:cxn>
                  <a:cxn ang="0">
                    <a:pos x="247" y="101"/>
                  </a:cxn>
                  <a:cxn ang="0">
                    <a:pos x="267" y="91"/>
                  </a:cxn>
                  <a:cxn ang="0">
                    <a:pos x="319" y="73"/>
                  </a:cxn>
                  <a:cxn ang="0">
                    <a:pos x="345" y="62"/>
                  </a:cxn>
                  <a:cxn ang="0">
                    <a:pos x="380" y="48"/>
                  </a:cxn>
                  <a:cxn ang="0">
                    <a:pos x="416" y="57"/>
                  </a:cxn>
                  <a:cxn ang="0">
                    <a:pos x="434" y="34"/>
                  </a:cxn>
                  <a:cxn ang="0">
                    <a:pos x="508" y="23"/>
                  </a:cxn>
                  <a:cxn ang="0">
                    <a:pos x="563" y="10"/>
                  </a:cxn>
                  <a:cxn ang="0">
                    <a:pos x="611" y="1"/>
                  </a:cxn>
                  <a:cxn ang="0">
                    <a:pos x="634" y="14"/>
                  </a:cxn>
                  <a:cxn ang="0">
                    <a:pos x="668" y="32"/>
                  </a:cxn>
                  <a:cxn ang="0">
                    <a:pos x="655" y="47"/>
                  </a:cxn>
                  <a:cxn ang="0">
                    <a:pos x="667" y="59"/>
                  </a:cxn>
                  <a:cxn ang="0">
                    <a:pos x="698" y="59"/>
                  </a:cxn>
                  <a:cxn ang="0">
                    <a:pos x="746" y="44"/>
                  </a:cxn>
                  <a:cxn ang="0">
                    <a:pos x="773" y="31"/>
                  </a:cxn>
                  <a:cxn ang="0">
                    <a:pos x="800" y="42"/>
                  </a:cxn>
                  <a:cxn ang="0">
                    <a:pos x="774" y="48"/>
                  </a:cxn>
                  <a:cxn ang="0">
                    <a:pos x="760" y="69"/>
                  </a:cxn>
                  <a:cxn ang="0">
                    <a:pos x="746" y="98"/>
                  </a:cxn>
                  <a:cxn ang="0">
                    <a:pos x="688" y="103"/>
                  </a:cxn>
                  <a:cxn ang="0">
                    <a:pos x="645" y="121"/>
                  </a:cxn>
                  <a:cxn ang="0">
                    <a:pos x="606" y="134"/>
                  </a:cxn>
                  <a:cxn ang="0">
                    <a:pos x="572" y="148"/>
                  </a:cxn>
                  <a:cxn ang="0">
                    <a:pos x="550" y="161"/>
                  </a:cxn>
                  <a:cxn ang="0">
                    <a:pos x="520" y="177"/>
                  </a:cxn>
                  <a:cxn ang="0">
                    <a:pos x="468" y="186"/>
                  </a:cxn>
                  <a:cxn ang="0">
                    <a:pos x="394" y="194"/>
                  </a:cxn>
                  <a:cxn ang="0">
                    <a:pos x="367" y="207"/>
                  </a:cxn>
                  <a:cxn ang="0">
                    <a:pos x="320" y="217"/>
                  </a:cxn>
                  <a:cxn ang="0">
                    <a:pos x="304" y="231"/>
                  </a:cxn>
                  <a:cxn ang="0">
                    <a:pos x="264" y="223"/>
                  </a:cxn>
                  <a:cxn ang="0">
                    <a:pos x="239" y="236"/>
                  </a:cxn>
                  <a:cxn ang="0">
                    <a:pos x="217" y="238"/>
                  </a:cxn>
                  <a:cxn ang="0">
                    <a:pos x="204" y="227"/>
                  </a:cxn>
                  <a:cxn ang="0">
                    <a:pos x="176" y="248"/>
                  </a:cxn>
                  <a:cxn ang="0">
                    <a:pos x="158" y="257"/>
                  </a:cxn>
                  <a:cxn ang="0">
                    <a:pos x="166" y="272"/>
                  </a:cxn>
                  <a:cxn ang="0">
                    <a:pos x="137" y="278"/>
                  </a:cxn>
                  <a:cxn ang="0">
                    <a:pos x="126" y="293"/>
                  </a:cxn>
                  <a:cxn ang="0">
                    <a:pos x="106" y="281"/>
                  </a:cxn>
                  <a:cxn ang="0">
                    <a:pos x="83" y="294"/>
                  </a:cxn>
                  <a:cxn ang="0">
                    <a:pos x="59" y="285"/>
                  </a:cxn>
                </a:cxnLst>
                <a:rect l="0" t="0" r="r" b="b"/>
                <a:pathLst>
                  <a:path w="800" h="294">
                    <a:moveTo>
                      <a:pt x="40" y="294"/>
                    </a:moveTo>
                    <a:lnTo>
                      <a:pt x="36" y="290"/>
                    </a:lnTo>
                    <a:lnTo>
                      <a:pt x="32" y="285"/>
                    </a:lnTo>
                    <a:lnTo>
                      <a:pt x="30" y="281"/>
                    </a:lnTo>
                    <a:lnTo>
                      <a:pt x="29" y="277"/>
                    </a:lnTo>
                    <a:lnTo>
                      <a:pt x="29" y="260"/>
                    </a:lnTo>
                    <a:lnTo>
                      <a:pt x="29" y="248"/>
                    </a:lnTo>
                    <a:lnTo>
                      <a:pt x="30" y="243"/>
                    </a:lnTo>
                    <a:lnTo>
                      <a:pt x="32" y="240"/>
                    </a:lnTo>
                    <a:lnTo>
                      <a:pt x="36" y="237"/>
                    </a:lnTo>
                    <a:lnTo>
                      <a:pt x="40" y="236"/>
                    </a:lnTo>
                    <a:lnTo>
                      <a:pt x="24" y="236"/>
                    </a:lnTo>
                    <a:lnTo>
                      <a:pt x="11" y="236"/>
                    </a:lnTo>
                    <a:lnTo>
                      <a:pt x="12" y="227"/>
                    </a:lnTo>
                    <a:lnTo>
                      <a:pt x="12" y="217"/>
                    </a:lnTo>
                    <a:lnTo>
                      <a:pt x="11" y="213"/>
                    </a:lnTo>
                    <a:lnTo>
                      <a:pt x="9" y="210"/>
                    </a:lnTo>
                    <a:lnTo>
                      <a:pt x="5" y="208"/>
                    </a:lnTo>
                    <a:lnTo>
                      <a:pt x="0" y="207"/>
                    </a:lnTo>
                    <a:lnTo>
                      <a:pt x="0" y="194"/>
                    </a:lnTo>
                    <a:lnTo>
                      <a:pt x="0" y="182"/>
                    </a:lnTo>
                    <a:lnTo>
                      <a:pt x="0" y="170"/>
                    </a:lnTo>
                    <a:lnTo>
                      <a:pt x="0" y="161"/>
                    </a:lnTo>
                    <a:lnTo>
                      <a:pt x="12" y="161"/>
                    </a:lnTo>
                    <a:lnTo>
                      <a:pt x="29" y="161"/>
                    </a:lnTo>
                    <a:lnTo>
                      <a:pt x="28" y="172"/>
                    </a:lnTo>
                    <a:lnTo>
                      <a:pt x="28" y="182"/>
                    </a:lnTo>
                    <a:lnTo>
                      <a:pt x="29" y="185"/>
                    </a:lnTo>
                    <a:lnTo>
                      <a:pt x="31" y="188"/>
                    </a:lnTo>
                    <a:lnTo>
                      <a:pt x="35" y="189"/>
                    </a:lnTo>
                    <a:lnTo>
                      <a:pt x="40" y="190"/>
                    </a:lnTo>
                    <a:lnTo>
                      <a:pt x="40" y="173"/>
                    </a:lnTo>
                    <a:lnTo>
                      <a:pt x="40" y="161"/>
                    </a:lnTo>
                    <a:lnTo>
                      <a:pt x="53" y="161"/>
                    </a:lnTo>
                    <a:lnTo>
                      <a:pt x="71" y="161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3" y="174"/>
                    </a:lnTo>
                    <a:lnTo>
                      <a:pt x="76" y="178"/>
                    </a:lnTo>
                    <a:lnTo>
                      <a:pt x="78" y="178"/>
                    </a:lnTo>
                    <a:lnTo>
                      <a:pt x="80" y="177"/>
                    </a:lnTo>
                    <a:lnTo>
                      <a:pt x="81" y="175"/>
                    </a:lnTo>
                    <a:lnTo>
                      <a:pt x="82" y="173"/>
                    </a:lnTo>
                    <a:lnTo>
                      <a:pt x="84" y="169"/>
                    </a:lnTo>
                    <a:lnTo>
                      <a:pt x="86" y="163"/>
                    </a:lnTo>
                    <a:lnTo>
                      <a:pt x="87" y="158"/>
                    </a:lnTo>
                    <a:lnTo>
                      <a:pt x="90" y="154"/>
                    </a:lnTo>
                    <a:lnTo>
                      <a:pt x="92" y="152"/>
                    </a:lnTo>
                    <a:lnTo>
                      <a:pt x="94" y="150"/>
                    </a:lnTo>
                    <a:lnTo>
                      <a:pt x="96" y="149"/>
                    </a:lnTo>
                    <a:lnTo>
                      <a:pt x="100" y="149"/>
                    </a:lnTo>
                    <a:lnTo>
                      <a:pt x="100" y="140"/>
                    </a:lnTo>
                    <a:lnTo>
                      <a:pt x="100" y="132"/>
                    </a:lnTo>
                    <a:lnTo>
                      <a:pt x="104" y="127"/>
                    </a:lnTo>
                    <a:lnTo>
                      <a:pt x="108" y="124"/>
                    </a:lnTo>
                    <a:lnTo>
                      <a:pt x="113" y="121"/>
                    </a:lnTo>
                    <a:lnTo>
                      <a:pt x="117" y="120"/>
                    </a:lnTo>
                    <a:lnTo>
                      <a:pt x="131" y="120"/>
                    </a:lnTo>
                    <a:lnTo>
                      <a:pt x="150" y="118"/>
                    </a:lnTo>
                    <a:lnTo>
                      <a:pt x="160" y="116"/>
                    </a:lnTo>
                    <a:lnTo>
                      <a:pt x="168" y="113"/>
                    </a:lnTo>
                    <a:lnTo>
                      <a:pt x="171" y="111"/>
                    </a:lnTo>
                    <a:lnTo>
                      <a:pt x="173" y="108"/>
                    </a:lnTo>
                    <a:lnTo>
                      <a:pt x="174" y="106"/>
                    </a:lnTo>
                    <a:lnTo>
                      <a:pt x="175" y="102"/>
                    </a:lnTo>
                    <a:lnTo>
                      <a:pt x="179" y="102"/>
                    </a:lnTo>
                    <a:lnTo>
                      <a:pt x="187" y="102"/>
                    </a:lnTo>
                    <a:lnTo>
                      <a:pt x="187" y="107"/>
                    </a:lnTo>
                    <a:lnTo>
                      <a:pt x="187" y="111"/>
                    </a:lnTo>
                    <a:lnTo>
                      <a:pt x="189" y="116"/>
                    </a:lnTo>
                    <a:lnTo>
                      <a:pt x="192" y="120"/>
                    </a:lnTo>
                    <a:lnTo>
                      <a:pt x="194" y="120"/>
                    </a:lnTo>
                    <a:lnTo>
                      <a:pt x="196" y="119"/>
                    </a:lnTo>
                    <a:lnTo>
                      <a:pt x="197" y="117"/>
                    </a:lnTo>
                    <a:lnTo>
                      <a:pt x="198" y="115"/>
                    </a:lnTo>
                    <a:lnTo>
                      <a:pt x="200" y="111"/>
                    </a:lnTo>
                    <a:lnTo>
                      <a:pt x="202" y="105"/>
                    </a:lnTo>
                    <a:lnTo>
                      <a:pt x="204" y="100"/>
                    </a:lnTo>
                    <a:lnTo>
                      <a:pt x="207" y="95"/>
                    </a:lnTo>
                    <a:lnTo>
                      <a:pt x="209" y="94"/>
                    </a:lnTo>
                    <a:lnTo>
                      <a:pt x="211" y="92"/>
                    </a:lnTo>
                    <a:lnTo>
                      <a:pt x="214" y="91"/>
                    </a:lnTo>
                    <a:lnTo>
                      <a:pt x="217" y="91"/>
                    </a:lnTo>
                    <a:lnTo>
                      <a:pt x="217" y="95"/>
                    </a:lnTo>
                    <a:lnTo>
                      <a:pt x="217" y="98"/>
                    </a:lnTo>
                    <a:lnTo>
                      <a:pt x="218" y="100"/>
                    </a:lnTo>
                    <a:lnTo>
                      <a:pt x="219" y="101"/>
                    </a:lnTo>
                    <a:lnTo>
                      <a:pt x="222" y="101"/>
                    </a:lnTo>
                    <a:lnTo>
                      <a:pt x="225" y="100"/>
                    </a:lnTo>
                    <a:lnTo>
                      <a:pt x="231" y="94"/>
                    </a:lnTo>
                    <a:lnTo>
                      <a:pt x="234" y="91"/>
                    </a:lnTo>
                    <a:lnTo>
                      <a:pt x="239" y="92"/>
                    </a:lnTo>
                    <a:lnTo>
                      <a:pt x="243" y="94"/>
                    </a:lnTo>
                    <a:lnTo>
                      <a:pt x="245" y="97"/>
                    </a:lnTo>
                    <a:lnTo>
                      <a:pt x="246" y="100"/>
                    </a:lnTo>
                    <a:lnTo>
                      <a:pt x="247" y="101"/>
                    </a:lnTo>
                    <a:lnTo>
                      <a:pt x="248" y="101"/>
                    </a:lnTo>
                    <a:lnTo>
                      <a:pt x="249" y="101"/>
                    </a:lnTo>
                    <a:lnTo>
                      <a:pt x="251" y="101"/>
                    </a:lnTo>
                    <a:lnTo>
                      <a:pt x="256" y="98"/>
                    </a:lnTo>
                    <a:lnTo>
                      <a:pt x="263" y="91"/>
                    </a:lnTo>
                    <a:lnTo>
                      <a:pt x="267" y="91"/>
                    </a:lnTo>
                    <a:lnTo>
                      <a:pt x="275" y="91"/>
                    </a:lnTo>
                    <a:lnTo>
                      <a:pt x="275" y="82"/>
                    </a:lnTo>
                    <a:lnTo>
                      <a:pt x="275" y="73"/>
                    </a:lnTo>
                    <a:lnTo>
                      <a:pt x="291" y="74"/>
                    </a:lnTo>
                    <a:lnTo>
                      <a:pt x="310" y="74"/>
                    </a:lnTo>
                    <a:lnTo>
                      <a:pt x="319" y="73"/>
                    </a:lnTo>
                    <a:lnTo>
                      <a:pt x="326" y="71"/>
                    </a:lnTo>
                    <a:lnTo>
                      <a:pt x="329" y="70"/>
                    </a:lnTo>
                    <a:lnTo>
                      <a:pt x="331" y="67"/>
                    </a:lnTo>
                    <a:lnTo>
                      <a:pt x="332" y="65"/>
                    </a:lnTo>
                    <a:lnTo>
                      <a:pt x="333" y="62"/>
                    </a:lnTo>
                    <a:lnTo>
                      <a:pt x="345" y="62"/>
                    </a:lnTo>
                    <a:lnTo>
                      <a:pt x="361" y="60"/>
                    </a:lnTo>
                    <a:lnTo>
                      <a:pt x="368" y="58"/>
                    </a:lnTo>
                    <a:lnTo>
                      <a:pt x="374" y="55"/>
                    </a:lnTo>
                    <a:lnTo>
                      <a:pt x="377" y="53"/>
                    </a:lnTo>
                    <a:lnTo>
                      <a:pt x="379" y="50"/>
                    </a:lnTo>
                    <a:lnTo>
                      <a:pt x="380" y="48"/>
                    </a:lnTo>
                    <a:lnTo>
                      <a:pt x="380" y="44"/>
                    </a:lnTo>
                    <a:lnTo>
                      <a:pt x="392" y="44"/>
                    </a:lnTo>
                    <a:lnTo>
                      <a:pt x="409" y="44"/>
                    </a:lnTo>
                    <a:lnTo>
                      <a:pt x="410" y="49"/>
                    </a:lnTo>
                    <a:lnTo>
                      <a:pt x="413" y="53"/>
                    </a:lnTo>
                    <a:lnTo>
                      <a:pt x="416" y="57"/>
                    </a:lnTo>
                    <a:lnTo>
                      <a:pt x="421" y="62"/>
                    </a:lnTo>
                    <a:lnTo>
                      <a:pt x="421" y="53"/>
                    </a:lnTo>
                    <a:lnTo>
                      <a:pt x="421" y="44"/>
                    </a:lnTo>
                    <a:lnTo>
                      <a:pt x="425" y="40"/>
                    </a:lnTo>
                    <a:lnTo>
                      <a:pt x="430" y="36"/>
                    </a:lnTo>
                    <a:lnTo>
                      <a:pt x="434" y="34"/>
                    </a:lnTo>
                    <a:lnTo>
                      <a:pt x="438" y="32"/>
                    </a:lnTo>
                    <a:lnTo>
                      <a:pt x="456" y="32"/>
                    </a:lnTo>
                    <a:lnTo>
                      <a:pt x="473" y="32"/>
                    </a:lnTo>
                    <a:lnTo>
                      <a:pt x="490" y="32"/>
                    </a:lnTo>
                    <a:lnTo>
                      <a:pt x="508" y="32"/>
                    </a:lnTo>
                    <a:lnTo>
                      <a:pt x="508" y="23"/>
                    </a:lnTo>
                    <a:lnTo>
                      <a:pt x="508" y="14"/>
                    </a:lnTo>
                    <a:lnTo>
                      <a:pt x="525" y="15"/>
                    </a:lnTo>
                    <a:lnTo>
                      <a:pt x="544" y="15"/>
                    </a:lnTo>
                    <a:lnTo>
                      <a:pt x="553" y="14"/>
                    </a:lnTo>
                    <a:lnTo>
                      <a:pt x="560" y="12"/>
                    </a:lnTo>
                    <a:lnTo>
                      <a:pt x="563" y="10"/>
                    </a:lnTo>
                    <a:lnTo>
                      <a:pt x="565" y="8"/>
                    </a:lnTo>
                    <a:lnTo>
                      <a:pt x="566" y="6"/>
                    </a:lnTo>
                    <a:lnTo>
                      <a:pt x="567" y="3"/>
                    </a:lnTo>
                    <a:lnTo>
                      <a:pt x="583" y="1"/>
                    </a:lnTo>
                    <a:lnTo>
                      <a:pt x="602" y="0"/>
                    </a:lnTo>
                    <a:lnTo>
                      <a:pt x="611" y="1"/>
                    </a:lnTo>
                    <a:lnTo>
                      <a:pt x="618" y="3"/>
                    </a:lnTo>
                    <a:lnTo>
                      <a:pt x="621" y="5"/>
                    </a:lnTo>
                    <a:lnTo>
                      <a:pt x="623" y="7"/>
                    </a:lnTo>
                    <a:lnTo>
                      <a:pt x="624" y="11"/>
                    </a:lnTo>
                    <a:lnTo>
                      <a:pt x="625" y="14"/>
                    </a:lnTo>
                    <a:lnTo>
                      <a:pt x="634" y="14"/>
                    </a:lnTo>
                    <a:lnTo>
                      <a:pt x="642" y="14"/>
                    </a:lnTo>
                    <a:lnTo>
                      <a:pt x="642" y="23"/>
                    </a:lnTo>
                    <a:lnTo>
                      <a:pt x="642" y="32"/>
                    </a:lnTo>
                    <a:lnTo>
                      <a:pt x="654" y="31"/>
                    </a:lnTo>
                    <a:lnTo>
                      <a:pt x="664" y="31"/>
                    </a:lnTo>
                    <a:lnTo>
                      <a:pt x="668" y="32"/>
                    </a:lnTo>
                    <a:lnTo>
                      <a:pt x="670" y="35"/>
                    </a:lnTo>
                    <a:lnTo>
                      <a:pt x="672" y="39"/>
                    </a:lnTo>
                    <a:lnTo>
                      <a:pt x="672" y="44"/>
                    </a:lnTo>
                    <a:lnTo>
                      <a:pt x="665" y="45"/>
                    </a:lnTo>
                    <a:lnTo>
                      <a:pt x="659" y="46"/>
                    </a:lnTo>
                    <a:lnTo>
                      <a:pt x="655" y="47"/>
                    </a:lnTo>
                    <a:lnTo>
                      <a:pt x="654" y="49"/>
                    </a:lnTo>
                    <a:lnTo>
                      <a:pt x="654" y="51"/>
                    </a:lnTo>
                    <a:lnTo>
                      <a:pt x="656" y="53"/>
                    </a:lnTo>
                    <a:lnTo>
                      <a:pt x="658" y="55"/>
                    </a:lnTo>
                    <a:lnTo>
                      <a:pt x="663" y="57"/>
                    </a:lnTo>
                    <a:lnTo>
                      <a:pt x="667" y="59"/>
                    </a:lnTo>
                    <a:lnTo>
                      <a:pt x="672" y="60"/>
                    </a:lnTo>
                    <a:lnTo>
                      <a:pt x="678" y="61"/>
                    </a:lnTo>
                    <a:lnTo>
                      <a:pt x="683" y="62"/>
                    </a:lnTo>
                    <a:lnTo>
                      <a:pt x="688" y="62"/>
                    </a:lnTo>
                    <a:lnTo>
                      <a:pt x="693" y="61"/>
                    </a:lnTo>
                    <a:lnTo>
                      <a:pt x="698" y="59"/>
                    </a:lnTo>
                    <a:lnTo>
                      <a:pt x="702" y="56"/>
                    </a:lnTo>
                    <a:lnTo>
                      <a:pt x="702" y="48"/>
                    </a:lnTo>
                    <a:lnTo>
                      <a:pt x="702" y="44"/>
                    </a:lnTo>
                    <a:lnTo>
                      <a:pt x="718" y="45"/>
                    </a:lnTo>
                    <a:lnTo>
                      <a:pt x="737" y="45"/>
                    </a:lnTo>
                    <a:lnTo>
                      <a:pt x="746" y="44"/>
                    </a:lnTo>
                    <a:lnTo>
                      <a:pt x="753" y="42"/>
                    </a:lnTo>
                    <a:lnTo>
                      <a:pt x="756" y="40"/>
                    </a:lnTo>
                    <a:lnTo>
                      <a:pt x="758" y="38"/>
                    </a:lnTo>
                    <a:lnTo>
                      <a:pt x="759" y="36"/>
                    </a:lnTo>
                    <a:lnTo>
                      <a:pt x="760" y="32"/>
                    </a:lnTo>
                    <a:lnTo>
                      <a:pt x="773" y="31"/>
                    </a:lnTo>
                    <a:lnTo>
                      <a:pt x="786" y="31"/>
                    </a:lnTo>
                    <a:lnTo>
                      <a:pt x="792" y="32"/>
                    </a:lnTo>
                    <a:lnTo>
                      <a:pt x="796" y="35"/>
                    </a:lnTo>
                    <a:lnTo>
                      <a:pt x="798" y="37"/>
                    </a:lnTo>
                    <a:lnTo>
                      <a:pt x="799" y="39"/>
                    </a:lnTo>
                    <a:lnTo>
                      <a:pt x="800" y="42"/>
                    </a:lnTo>
                    <a:lnTo>
                      <a:pt x="800" y="44"/>
                    </a:lnTo>
                    <a:lnTo>
                      <a:pt x="791" y="45"/>
                    </a:lnTo>
                    <a:lnTo>
                      <a:pt x="783" y="45"/>
                    </a:lnTo>
                    <a:lnTo>
                      <a:pt x="780" y="46"/>
                    </a:lnTo>
                    <a:lnTo>
                      <a:pt x="776" y="47"/>
                    </a:lnTo>
                    <a:lnTo>
                      <a:pt x="774" y="48"/>
                    </a:lnTo>
                    <a:lnTo>
                      <a:pt x="771" y="50"/>
                    </a:lnTo>
                    <a:lnTo>
                      <a:pt x="767" y="55"/>
                    </a:lnTo>
                    <a:lnTo>
                      <a:pt x="763" y="60"/>
                    </a:lnTo>
                    <a:lnTo>
                      <a:pt x="762" y="63"/>
                    </a:lnTo>
                    <a:lnTo>
                      <a:pt x="761" y="66"/>
                    </a:lnTo>
                    <a:lnTo>
                      <a:pt x="760" y="69"/>
                    </a:lnTo>
                    <a:lnTo>
                      <a:pt x="760" y="73"/>
                    </a:lnTo>
                    <a:lnTo>
                      <a:pt x="760" y="82"/>
                    </a:lnTo>
                    <a:lnTo>
                      <a:pt x="760" y="91"/>
                    </a:lnTo>
                    <a:lnTo>
                      <a:pt x="755" y="92"/>
                    </a:lnTo>
                    <a:lnTo>
                      <a:pt x="751" y="94"/>
                    </a:lnTo>
                    <a:lnTo>
                      <a:pt x="746" y="98"/>
                    </a:lnTo>
                    <a:lnTo>
                      <a:pt x="742" y="102"/>
                    </a:lnTo>
                    <a:lnTo>
                      <a:pt x="725" y="102"/>
                    </a:lnTo>
                    <a:lnTo>
                      <a:pt x="713" y="102"/>
                    </a:lnTo>
                    <a:lnTo>
                      <a:pt x="705" y="102"/>
                    </a:lnTo>
                    <a:lnTo>
                      <a:pt x="702" y="102"/>
                    </a:lnTo>
                    <a:lnTo>
                      <a:pt x="688" y="103"/>
                    </a:lnTo>
                    <a:lnTo>
                      <a:pt x="676" y="103"/>
                    </a:lnTo>
                    <a:lnTo>
                      <a:pt x="665" y="105"/>
                    </a:lnTo>
                    <a:lnTo>
                      <a:pt x="654" y="108"/>
                    </a:lnTo>
                    <a:lnTo>
                      <a:pt x="650" y="113"/>
                    </a:lnTo>
                    <a:lnTo>
                      <a:pt x="646" y="118"/>
                    </a:lnTo>
                    <a:lnTo>
                      <a:pt x="645" y="121"/>
                    </a:lnTo>
                    <a:lnTo>
                      <a:pt x="643" y="124"/>
                    </a:lnTo>
                    <a:lnTo>
                      <a:pt x="643" y="128"/>
                    </a:lnTo>
                    <a:lnTo>
                      <a:pt x="642" y="132"/>
                    </a:lnTo>
                    <a:lnTo>
                      <a:pt x="629" y="132"/>
                    </a:lnTo>
                    <a:lnTo>
                      <a:pt x="617" y="132"/>
                    </a:lnTo>
                    <a:lnTo>
                      <a:pt x="606" y="134"/>
                    </a:lnTo>
                    <a:lnTo>
                      <a:pt x="596" y="137"/>
                    </a:lnTo>
                    <a:lnTo>
                      <a:pt x="596" y="147"/>
                    </a:lnTo>
                    <a:lnTo>
                      <a:pt x="596" y="161"/>
                    </a:lnTo>
                    <a:lnTo>
                      <a:pt x="588" y="153"/>
                    </a:lnTo>
                    <a:lnTo>
                      <a:pt x="584" y="149"/>
                    </a:lnTo>
                    <a:lnTo>
                      <a:pt x="572" y="148"/>
                    </a:lnTo>
                    <a:lnTo>
                      <a:pt x="563" y="148"/>
                    </a:lnTo>
                    <a:lnTo>
                      <a:pt x="560" y="149"/>
                    </a:lnTo>
                    <a:lnTo>
                      <a:pt x="557" y="151"/>
                    </a:lnTo>
                    <a:lnTo>
                      <a:pt x="556" y="155"/>
                    </a:lnTo>
                    <a:lnTo>
                      <a:pt x="555" y="161"/>
                    </a:lnTo>
                    <a:lnTo>
                      <a:pt x="550" y="161"/>
                    </a:lnTo>
                    <a:lnTo>
                      <a:pt x="545" y="162"/>
                    </a:lnTo>
                    <a:lnTo>
                      <a:pt x="542" y="163"/>
                    </a:lnTo>
                    <a:lnTo>
                      <a:pt x="540" y="165"/>
                    </a:lnTo>
                    <a:lnTo>
                      <a:pt x="538" y="170"/>
                    </a:lnTo>
                    <a:lnTo>
                      <a:pt x="538" y="178"/>
                    </a:lnTo>
                    <a:lnTo>
                      <a:pt x="520" y="177"/>
                    </a:lnTo>
                    <a:lnTo>
                      <a:pt x="496" y="175"/>
                    </a:lnTo>
                    <a:lnTo>
                      <a:pt x="485" y="176"/>
                    </a:lnTo>
                    <a:lnTo>
                      <a:pt x="476" y="178"/>
                    </a:lnTo>
                    <a:lnTo>
                      <a:pt x="472" y="180"/>
                    </a:lnTo>
                    <a:lnTo>
                      <a:pt x="470" y="182"/>
                    </a:lnTo>
                    <a:lnTo>
                      <a:pt x="468" y="186"/>
                    </a:lnTo>
                    <a:lnTo>
                      <a:pt x="467" y="190"/>
                    </a:lnTo>
                    <a:lnTo>
                      <a:pt x="450" y="190"/>
                    </a:lnTo>
                    <a:lnTo>
                      <a:pt x="432" y="190"/>
                    </a:lnTo>
                    <a:lnTo>
                      <a:pt x="415" y="190"/>
                    </a:lnTo>
                    <a:lnTo>
                      <a:pt x="398" y="190"/>
                    </a:lnTo>
                    <a:lnTo>
                      <a:pt x="394" y="194"/>
                    </a:lnTo>
                    <a:lnTo>
                      <a:pt x="392" y="198"/>
                    </a:lnTo>
                    <a:lnTo>
                      <a:pt x="392" y="203"/>
                    </a:lnTo>
                    <a:lnTo>
                      <a:pt x="392" y="207"/>
                    </a:lnTo>
                    <a:lnTo>
                      <a:pt x="380" y="206"/>
                    </a:lnTo>
                    <a:lnTo>
                      <a:pt x="371" y="206"/>
                    </a:lnTo>
                    <a:lnTo>
                      <a:pt x="367" y="207"/>
                    </a:lnTo>
                    <a:lnTo>
                      <a:pt x="365" y="210"/>
                    </a:lnTo>
                    <a:lnTo>
                      <a:pt x="363" y="213"/>
                    </a:lnTo>
                    <a:lnTo>
                      <a:pt x="363" y="219"/>
                    </a:lnTo>
                    <a:lnTo>
                      <a:pt x="343" y="217"/>
                    </a:lnTo>
                    <a:lnTo>
                      <a:pt x="324" y="216"/>
                    </a:lnTo>
                    <a:lnTo>
                      <a:pt x="320" y="217"/>
                    </a:lnTo>
                    <a:lnTo>
                      <a:pt x="316" y="218"/>
                    </a:lnTo>
                    <a:lnTo>
                      <a:pt x="312" y="219"/>
                    </a:lnTo>
                    <a:lnTo>
                      <a:pt x="310" y="221"/>
                    </a:lnTo>
                    <a:lnTo>
                      <a:pt x="307" y="224"/>
                    </a:lnTo>
                    <a:lnTo>
                      <a:pt x="305" y="227"/>
                    </a:lnTo>
                    <a:lnTo>
                      <a:pt x="304" y="231"/>
                    </a:lnTo>
                    <a:lnTo>
                      <a:pt x="304" y="236"/>
                    </a:lnTo>
                    <a:lnTo>
                      <a:pt x="287" y="236"/>
                    </a:lnTo>
                    <a:lnTo>
                      <a:pt x="275" y="236"/>
                    </a:lnTo>
                    <a:lnTo>
                      <a:pt x="270" y="232"/>
                    </a:lnTo>
                    <a:lnTo>
                      <a:pt x="267" y="227"/>
                    </a:lnTo>
                    <a:lnTo>
                      <a:pt x="264" y="223"/>
                    </a:lnTo>
                    <a:lnTo>
                      <a:pt x="263" y="219"/>
                    </a:lnTo>
                    <a:lnTo>
                      <a:pt x="263" y="227"/>
                    </a:lnTo>
                    <a:lnTo>
                      <a:pt x="263" y="236"/>
                    </a:lnTo>
                    <a:lnTo>
                      <a:pt x="251" y="235"/>
                    </a:lnTo>
                    <a:lnTo>
                      <a:pt x="242" y="235"/>
                    </a:lnTo>
                    <a:lnTo>
                      <a:pt x="239" y="236"/>
                    </a:lnTo>
                    <a:lnTo>
                      <a:pt x="236" y="239"/>
                    </a:lnTo>
                    <a:lnTo>
                      <a:pt x="235" y="242"/>
                    </a:lnTo>
                    <a:lnTo>
                      <a:pt x="234" y="248"/>
                    </a:lnTo>
                    <a:lnTo>
                      <a:pt x="225" y="248"/>
                    </a:lnTo>
                    <a:lnTo>
                      <a:pt x="217" y="248"/>
                    </a:lnTo>
                    <a:lnTo>
                      <a:pt x="217" y="238"/>
                    </a:lnTo>
                    <a:lnTo>
                      <a:pt x="217" y="229"/>
                    </a:lnTo>
                    <a:lnTo>
                      <a:pt x="216" y="225"/>
                    </a:lnTo>
                    <a:lnTo>
                      <a:pt x="214" y="222"/>
                    </a:lnTo>
                    <a:lnTo>
                      <a:pt x="211" y="219"/>
                    </a:lnTo>
                    <a:lnTo>
                      <a:pt x="204" y="219"/>
                    </a:lnTo>
                    <a:lnTo>
                      <a:pt x="204" y="227"/>
                    </a:lnTo>
                    <a:lnTo>
                      <a:pt x="204" y="236"/>
                    </a:lnTo>
                    <a:lnTo>
                      <a:pt x="200" y="237"/>
                    </a:lnTo>
                    <a:lnTo>
                      <a:pt x="195" y="240"/>
                    </a:lnTo>
                    <a:lnTo>
                      <a:pt x="191" y="243"/>
                    </a:lnTo>
                    <a:lnTo>
                      <a:pt x="187" y="248"/>
                    </a:lnTo>
                    <a:lnTo>
                      <a:pt x="176" y="248"/>
                    </a:lnTo>
                    <a:lnTo>
                      <a:pt x="164" y="250"/>
                    </a:lnTo>
                    <a:lnTo>
                      <a:pt x="162" y="251"/>
                    </a:lnTo>
                    <a:lnTo>
                      <a:pt x="160" y="252"/>
                    </a:lnTo>
                    <a:lnTo>
                      <a:pt x="159" y="254"/>
                    </a:lnTo>
                    <a:lnTo>
                      <a:pt x="158" y="255"/>
                    </a:lnTo>
                    <a:lnTo>
                      <a:pt x="158" y="257"/>
                    </a:lnTo>
                    <a:lnTo>
                      <a:pt x="159" y="259"/>
                    </a:lnTo>
                    <a:lnTo>
                      <a:pt x="161" y="262"/>
                    </a:lnTo>
                    <a:lnTo>
                      <a:pt x="163" y="265"/>
                    </a:lnTo>
                    <a:lnTo>
                      <a:pt x="167" y="269"/>
                    </a:lnTo>
                    <a:lnTo>
                      <a:pt x="175" y="277"/>
                    </a:lnTo>
                    <a:lnTo>
                      <a:pt x="166" y="272"/>
                    </a:lnTo>
                    <a:lnTo>
                      <a:pt x="158" y="269"/>
                    </a:lnTo>
                    <a:lnTo>
                      <a:pt x="151" y="266"/>
                    </a:lnTo>
                    <a:lnTo>
                      <a:pt x="146" y="265"/>
                    </a:lnTo>
                    <a:lnTo>
                      <a:pt x="146" y="269"/>
                    </a:lnTo>
                    <a:lnTo>
                      <a:pt x="146" y="277"/>
                    </a:lnTo>
                    <a:lnTo>
                      <a:pt x="137" y="278"/>
                    </a:lnTo>
                    <a:lnTo>
                      <a:pt x="132" y="279"/>
                    </a:lnTo>
                    <a:lnTo>
                      <a:pt x="130" y="282"/>
                    </a:lnTo>
                    <a:lnTo>
                      <a:pt x="129" y="285"/>
                    </a:lnTo>
                    <a:lnTo>
                      <a:pt x="129" y="289"/>
                    </a:lnTo>
                    <a:lnTo>
                      <a:pt x="127" y="291"/>
                    </a:lnTo>
                    <a:lnTo>
                      <a:pt x="126" y="293"/>
                    </a:lnTo>
                    <a:lnTo>
                      <a:pt x="124" y="293"/>
                    </a:lnTo>
                    <a:lnTo>
                      <a:pt x="121" y="294"/>
                    </a:lnTo>
                    <a:lnTo>
                      <a:pt x="117" y="294"/>
                    </a:lnTo>
                    <a:lnTo>
                      <a:pt x="113" y="290"/>
                    </a:lnTo>
                    <a:lnTo>
                      <a:pt x="109" y="285"/>
                    </a:lnTo>
                    <a:lnTo>
                      <a:pt x="106" y="281"/>
                    </a:lnTo>
                    <a:lnTo>
                      <a:pt x="105" y="277"/>
                    </a:lnTo>
                    <a:lnTo>
                      <a:pt x="102" y="281"/>
                    </a:lnTo>
                    <a:lnTo>
                      <a:pt x="100" y="285"/>
                    </a:lnTo>
                    <a:lnTo>
                      <a:pt x="100" y="290"/>
                    </a:lnTo>
                    <a:lnTo>
                      <a:pt x="100" y="294"/>
                    </a:lnTo>
                    <a:lnTo>
                      <a:pt x="83" y="294"/>
                    </a:lnTo>
                    <a:lnTo>
                      <a:pt x="71" y="294"/>
                    </a:lnTo>
                    <a:lnTo>
                      <a:pt x="66" y="290"/>
                    </a:lnTo>
                    <a:lnTo>
                      <a:pt x="63" y="285"/>
                    </a:lnTo>
                    <a:lnTo>
                      <a:pt x="60" y="281"/>
                    </a:lnTo>
                    <a:lnTo>
                      <a:pt x="59" y="277"/>
                    </a:lnTo>
                    <a:lnTo>
                      <a:pt x="59" y="285"/>
                    </a:lnTo>
                    <a:lnTo>
                      <a:pt x="59" y="294"/>
                    </a:lnTo>
                    <a:lnTo>
                      <a:pt x="49" y="294"/>
                    </a:lnTo>
                    <a:lnTo>
                      <a:pt x="40" y="29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09" name="Freeform 1649"/>
              <p:cNvSpPr>
                <a:spLocks/>
              </p:cNvSpPr>
              <p:nvPr/>
            </p:nvSpPr>
            <p:spPr bwMode="auto">
              <a:xfrm>
                <a:off x="1191" y="344"/>
                <a:ext cx="2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29"/>
                  </a:cxn>
                  <a:cxn ang="0">
                    <a:pos x="0" y="17"/>
                  </a:cxn>
                  <a:cxn ang="0">
                    <a:pos x="12" y="17"/>
                  </a:cxn>
                  <a:cxn ang="0">
                    <a:pos x="29" y="17"/>
                  </a:cxn>
                  <a:cxn ang="0">
                    <a:pos x="30" y="13"/>
                  </a:cxn>
                  <a:cxn ang="0">
                    <a:pos x="33" y="8"/>
                  </a:cxn>
                  <a:cxn ang="0">
                    <a:pos x="36" y="4"/>
                  </a:cxn>
                  <a:cxn ang="0">
                    <a:pos x="41" y="0"/>
                  </a:cxn>
                  <a:cxn ang="0">
                    <a:pos x="41" y="9"/>
                  </a:cxn>
                  <a:cxn ang="0">
                    <a:pos x="41" y="19"/>
                  </a:cxn>
                  <a:cxn ang="0">
                    <a:pos x="40" y="23"/>
                  </a:cxn>
                  <a:cxn ang="0">
                    <a:pos x="38" y="26"/>
                  </a:cxn>
                  <a:cxn ang="0">
                    <a:pos x="35" y="28"/>
                  </a:cxn>
                  <a:cxn ang="0">
                    <a:pos x="29" y="29"/>
                  </a:cxn>
                  <a:cxn ang="0">
                    <a:pos x="29" y="37"/>
                  </a:cxn>
                  <a:cxn ang="0">
                    <a:pos x="29" y="46"/>
                  </a:cxn>
                  <a:cxn ang="0">
                    <a:pos x="12" y="46"/>
                  </a:cxn>
                  <a:cxn ang="0">
                    <a:pos x="0" y="46"/>
                  </a:cxn>
                </a:cxnLst>
                <a:rect l="0" t="0" r="r" b="b"/>
                <a:pathLst>
                  <a:path w="41" h="46">
                    <a:moveTo>
                      <a:pt x="0" y="46"/>
                    </a:moveTo>
                    <a:lnTo>
                      <a:pt x="0" y="29"/>
                    </a:lnTo>
                    <a:lnTo>
                      <a:pt x="0" y="17"/>
                    </a:lnTo>
                    <a:lnTo>
                      <a:pt x="12" y="17"/>
                    </a:lnTo>
                    <a:lnTo>
                      <a:pt x="29" y="17"/>
                    </a:lnTo>
                    <a:lnTo>
                      <a:pt x="30" y="13"/>
                    </a:lnTo>
                    <a:lnTo>
                      <a:pt x="33" y="8"/>
                    </a:lnTo>
                    <a:lnTo>
                      <a:pt x="36" y="4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1" y="19"/>
                    </a:lnTo>
                    <a:lnTo>
                      <a:pt x="40" y="23"/>
                    </a:lnTo>
                    <a:lnTo>
                      <a:pt x="38" y="26"/>
                    </a:lnTo>
                    <a:lnTo>
                      <a:pt x="35" y="28"/>
                    </a:lnTo>
                    <a:lnTo>
                      <a:pt x="29" y="29"/>
                    </a:lnTo>
                    <a:lnTo>
                      <a:pt x="29" y="37"/>
                    </a:lnTo>
                    <a:lnTo>
                      <a:pt x="29" y="46"/>
                    </a:lnTo>
                    <a:lnTo>
                      <a:pt x="12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10" name="Freeform 1650"/>
              <p:cNvSpPr>
                <a:spLocks/>
              </p:cNvSpPr>
              <p:nvPr/>
            </p:nvSpPr>
            <p:spPr bwMode="auto">
              <a:xfrm>
                <a:off x="1267" y="345"/>
                <a:ext cx="2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22" y="0"/>
                  </a:cxn>
                  <a:cxn ang="0">
                    <a:pos x="35" y="0"/>
                  </a:cxn>
                  <a:cxn ang="0">
                    <a:pos x="48" y="0"/>
                  </a:cxn>
                  <a:cxn ang="0">
                    <a:pos x="48" y="8"/>
                  </a:cxn>
                  <a:cxn ang="0">
                    <a:pos x="48" y="17"/>
                  </a:cxn>
                  <a:cxn ang="0">
                    <a:pos x="38" y="17"/>
                  </a:cxn>
                  <a:cxn ang="0">
                    <a:pos x="27" y="17"/>
                  </a:cxn>
                  <a:cxn ang="0">
                    <a:pos x="14" y="17"/>
                  </a:cxn>
                  <a:cxn ang="0">
                    <a:pos x="0" y="17"/>
                  </a:cxn>
                </a:cxnLst>
                <a:rect l="0" t="0" r="r" b="b"/>
                <a:pathLst>
                  <a:path w="4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22" y="0"/>
                    </a:lnTo>
                    <a:lnTo>
                      <a:pt x="35" y="0"/>
                    </a:lnTo>
                    <a:lnTo>
                      <a:pt x="48" y="0"/>
                    </a:lnTo>
                    <a:lnTo>
                      <a:pt x="48" y="8"/>
                    </a:lnTo>
                    <a:lnTo>
                      <a:pt x="48" y="17"/>
                    </a:lnTo>
                    <a:lnTo>
                      <a:pt x="38" y="17"/>
                    </a:lnTo>
                    <a:lnTo>
                      <a:pt x="27" y="17"/>
                    </a:lnTo>
                    <a:lnTo>
                      <a:pt x="14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11" name="Freeform 1651"/>
              <p:cNvSpPr>
                <a:spLocks/>
              </p:cNvSpPr>
              <p:nvPr/>
            </p:nvSpPr>
            <p:spPr bwMode="auto">
              <a:xfrm>
                <a:off x="1293" y="34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12" name="Freeform 1652"/>
              <p:cNvSpPr>
                <a:spLocks/>
              </p:cNvSpPr>
              <p:nvPr/>
            </p:nvSpPr>
            <p:spPr bwMode="auto">
              <a:xfrm>
                <a:off x="1302" y="344"/>
                <a:ext cx="1" cy="1"/>
              </a:xfrm>
              <a:custGeom>
                <a:avLst/>
                <a:gdLst/>
                <a:ahLst/>
                <a:cxnLst>
                  <a:cxn ang="0">
                    <a:pos x="12" y="46"/>
                  </a:cxn>
                  <a:cxn ang="0">
                    <a:pos x="7" y="37"/>
                  </a:cxn>
                  <a:cxn ang="0">
                    <a:pos x="4" y="29"/>
                  </a:cxn>
                  <a:cxn ang="0">
                    <a:pos x="1" y="22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28" y="17"/>
                  </a:cxn>
                  <a:cxn ang="0">
                    <a:pos x="42" y="17"/>
                  </a:cxn>
                  <a:cxn ang="0">
                    <a:pos x="42" y="8"/>
                  </a:cxn>
                  <a:cxn ang="0">
                    <a:pos x="42" y="0"/>
                  </a:cxn>
                  <a:cxn ang="0">
                    <a:pos x="50" y="0"/>
                  </a:cxn>
                  <a:cxn ang="0">
                    <a:pos x="59" y="0"/>
                  </a:cxn>
                  <a:cxn ang="0">
                    <a:pos x="61" y="9"/>
                  </a:cxn>
                  <a:cxn ang="0">
                    <a:pos x="66" y="19"/>
                  </a:cxn>
                  <a:cxn ang="0">
                    <a:pos x="67" y="23"/>
                  </a:cxn>
                  <a:cxn ang="0">
                    <a:pos x="66" y="26"/>
                  </a:cxn>
                  <a:cxn ang="0">
                    <a:pos x="65" y="27"/>
                  </a:cxn>
                  <a:cxn ang="0">
                    <a:pos x="64" y="28"/>
                  </a:cxn>
                  <a:cxn ang="0">
                    <a:pos x="62" y="29"/>
                  </a:cxn>
                  <a:cxn ang="0">
                    <a:pos x="59" y="29"/>
                  </a:cxn>
                  <a:cxn ang="0">
                    <a:pos x="59" y="37"/>
                  </a:cxn>
                  <a:cxn ang="0">
                    <a:pos x="59" y="46"/>
                  </a:cxn>
                  <a:cxn ang="0">
                    <a:pos x="46" y="46"/>
                  </a:cxn>
                  <a:cxn ang="0">
                    <a:pos x="33" y="46"/>
                  </a:cxn>
                  <a:cxn ang="0">
                    <a:pos x="21" y="46"/>
                  </a:cxn>
                  <a:cxn ang="0">
                    <a:pos x="12" y="46"/>
                  </a:cxn>
                </a:cxnLst>
                <a:rect l="0" t="0" r="r" b="b"/>
                <a:pathLst>
                  <a:path w="67" h="46">
                    <a:moveTo>
                      <a:pt x="12" y="46"/>
                    </a:moveTo>
                    <a:lnTo>
                      <a:pt x="7" y="37"/>
                    </a:lnTo>
                    <a:lnTo>
                      <a:pt x="4" y="29"/>
                    </a:lnTo>
                    <a:lnTo>
                      <a:pt x="1" y="22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8" y="17"/>
                    </a:lnTo>
                    <a:lnTo>
                      <a:pt x="42" y="17"/>
                    </a:lnTo>
                    <a:lnTo>
                      <a:pt x="42" y="8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1" y="9"/>
                    </a:lnTo>
                    <a:lnTo>
                      <a:pt x="66" y="19"/>
                    </a:lnTo>
                    <a:lnTo>
                      <a:pt x="67" y="23"/>
                    </a:lnTo>
                    <a:lnTo>
                      <a:pt x="66" y="26"/>
                    </a:lnTo>
                    <a:lnTo>
                      <a:pt x="65" y="27"/>
                    </a:lnTo>
                    <a:lnTo>
                      <a:pt x="64" y="28"/>
                    </a:lnTo>
                    <a:lnTo>
                      <a:pt x="62" y="29"/>
                    </a:lnTo>
                    <a:lnTo>
                      <a:pt x="59" y="29"/>
                    </a:lnTo>
                    <a:lnTo>
                      <a:pt x="59" y="37"/>
                    </a:lnTo>
                    <a:lnTo>
                      <a:pt x="59" y="46"/>
                    </a:lnTo>
                    <a:lnTo>
                      <a:pt x="46" y="46"/>
                    </a:lnTo>
                    <a:lnTo>
                      <a:pt x="33" y="46"/>
                    </a:lnTo>
                    <a:lnTo>
                      <a:pt x="21" y="46"/>
                    </a:lnTo>
                    <a:lnTo>
                      <a:pt x="12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13" name="Freeform 1653"/>
              <p:cNvSpPr>
                <a:spLocks/>
              </p:cNvSpPr>
              <p:nvPr/>
            </p:nvSpPr>
            <p:spPr bwMode="auto">
              <a:xfrm>
                <a:off x="1159" y="344"/>
                <a:ext cx="1" cy="1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3" y="7"/>
                  </a:cxn>
                  <a:cxn ang="0">
                    <a:pos x="1" y="4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2" y="2"/>
                  </a:cxn>
                  <a:cxn ang="0">
                    <a:pos x="13" y="3"/>
                  </a:cxn>
                  <a:cxn ang="0">
                    <a:pos x="12" y="5"/>
                  </a:cxn>
                  <a:cxn ang="0">
                    <a:pos x="10" y="8"/>
                  </a:cxn>
                  <a:cxn ang="0">
                    <a:pos x="6" y="12"/>
                  </a:cxn>
                </a:cxnLst>
                <a:rect l="0" t="0" r="r" b="b"/>
                <a:pathLst>
                  <a:path w="13" h="12">
                    <a:moveTo>
                      <a:pt x="6" y="12"/>
                    </a:moveTo>
                    <a:lnTo>
                      <a:pt x="3" y="7"/>
                    </a:lnTo>
                    <a:lnTo>
                      <a:pt x="1" y="4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2" y="5"/>
                    </a:lnTo>
                    <a:lnTo>
                      <a:pt x="10" y="8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14" name="Freeform 1654"/>
              <p:cNvSpPr>
                <a:spLocks/>
              </p:cNvSpPr>
              <p:nvPr/>
            </p:nvSpPr>
            <p:spPr bwMode="auto">
              <a:xfrm>
                <a:off x="1273" y="344"/>
                <a:ext cx="1" cy="1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21"/>
                  </a:cxn>
                  <a:cxn ang="0">
                    <a:pos x="29" y="17"/>
                  </a:cxn>
                  <a:cxn ang="0">
                    <a:pos x="12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6" y="0"/>
                  </a:cxn>
                  <a:cxn ang="0">
                    <a:pos x="41" y="0"/>
                  </a:cxn>
                  <a:cxn ang="0">
                    <a:pos x="58" y="0"/>
                  </a:cxn>
                  <a:cxn ang="0">
                    <a:pos x="53" y="5"/>
                  </a:cxn>
                  <a:cxn ang="0">
                    <a:pos x="50" y="12"/>
                  </a:cxn>
                  <a:cxn ang="0">
                    <a:pos x="47" y="20"/>
                  </a:cxn>
                  <a:cxn ang="0">
                    <a:pos x="46" y="29"/>
                  </a:cxn>
                  <a:cxn ang="0">
                    <a:pos x="37" y="29"/>
                  </a:cxn>
                  <a:cxn ang="0">
                    <a:pos x="29" y="29"/>
                  </a:cxn>
                </a:cxnLst>
                <a:rect l="0" t="0" r="r" b="b"/>
                <a:pathLst>
                  <a:path w="58" h="29">
                    <a:moveTo>
                      <a:pt x="29" y="29"/>
                    </a:moveTo>
                    <a:lnTo>
                      <a:pt x="29" y="21"/>
                    </a:lnTo>
                    <a:lnTo>
                      <a:pt x="29" y="17"/>
                    </a:lnTo>
                    <a:lnTo>
                      <a:pt x="12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3" y="5"/>
                    </a:lnTo>
                    <a:lnTo>
                      <a:pt x="50" y="12"/>
                    </a:lnTo>
                    <a:lnTo>
                      <a:pt x="47" y="20"/>
                    </a:lnTo>
                    <a:lnTo>
                      <a:pt x="46" y="29"/>
                    </a:lnTo>
                    <a:lnTo>
                      <a:pt x="37" y="29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15" name="Freeform 1655"/>
              <p:cNvSpPr>
                <a:spLocks/>
              </p:cNvSpPr>
              <p:nvPr/>
            </p:nvSpPr>
            <p:spPr bwMode="auto">
              <a:xfrm>
                <a:off x="1295" y="341"/>
                <a:ext cx="8" cy="4"/>
              </a:xfrm>
              <a:custGeom>
                <a:avLst/>
                <a:gdLst/>
                <a:ahLst/>
                <a:cxnLst>
                  <a:cxn ang="0">
                    <a:pos x="187" y="137"/>
                  </a:cxn>
                  <a:cxn ang="0">
                    <a:pos x="167" y="133"/>
                  </a:cxn>
                  <a:cxn ang="0">
                    <a:pos x="127" y="133"/>
                  </a:cxn>
                  <a:cxn ang="0">
                    <a:pos x="87" y="133"/>
                  </a:cxn>
                  <a:cxn ang="0">
                    <a:pos x="48" y="133"/>
                  </a:cxn>
                  <a:cxn ang="0">
                    <a:pos x="29" y="124"/>
                  </a:cxn>
                  <a:cxn ang="0">
                    <a:pos x="19" y="116"/>
                  </a:cxn>
                  <a:cxn ang="0">
                    <a:pos x="6" y="115"/>
                  </a:cxn>
                  <a:cxn ang="0">
                    <a:pos x="0" y="110"/>
                  </a:cxn>
                  <a:cxn ang="0">
                    <a:pos x="8" y="104"/>
                  </a:cxn>
                  <a:cxn ang="0">
                    <a:pos x="28" y="104"/>
                  </a:cxn>
                  <a:cxn ang="0">
                    <a:pos x="40" y="95"/>
                  </a:cxn>
                  <a:cxn ang="0">
                    <a:pos x="50" y="87"/>
                  </a:cxn>
                  <a:cxn ang="0">
                    <a:pos x="63" y="86"/>
                  </a:cxn>
                  <a:cxn ang="0">
                    <a:pos x="69" y="81"/>
                  </a:cxn>
                  <a:cxn ang="0">
                    <a:pos x="79" y="75"/>
                  </a:cxn>
                  <a:cxn ang="0">
                    <a:pos x="103" y="75"/>
                  </a:cxn>
                  <a:cxn ang="0">
                    <a:pos x="116" y="66"/>
                  </a:cxn>
                  <a:cxn ang="0">
                    <a:pos x="125" y="58"/>
                  </a:cxn>
                  <a:cxn ang="0">
                    <a:pos x="139" y="57"/>
                  </a:cxn>
                  <a:cxn ang="0">
                    <a:pos x="144" y="52"/>
                  </a:cxn>
                  <a:cxn ang="0">
                    <a:pos x="155" y="46"/>
                  </a:cxn>
                  <a:cxn ang="0">
                    <a:pos x="174" y="46"/>
                  </a:cxn>
                  <a:cxn ang="0">
                    <a:pos x="187" y="37"/>
                  </a:cxn>
                  <a:cxn ang="0">
                    <a:pos x="196" y="29"/>
                  </a:cxn>
                  <a:cxn ang="0">
                    <a:pos x="209" y="28"/>
                  </a:cxn>
                  <a:cxn ang="0">
                    <a:pos x="215" y="22"/>
                  </a:cxn>
                  <a:cxn ang="0">
                    <a:pos x="225" y="17"/>
                  </a:cxn>
                  <a:cxn ang="0">
                    <a:pos x="249" y="17"/>
                  </a:cxn>
                  <a:cxn ang="0">
                    <a:pos x="262" y="8"/>
                  </a:cxn>
                  <a:cxn ang="0">
                    <a:pos x="271" y="0"/>
                  </a:cxn>
                  <a:cxn ang="0">
                    <a:pos x="290" y="0"/>
                  </a:cxn>
                  <a:cxn ang="0">
                    <a:pos x="298" y="5"/>
                  </a:cxn>
                  <a:cxn ang="0">
                    <a:pos x="292" y="20"/>
                  </a:cxn>
                  <a:cxn ang="0">
                    <a:pos x="278" y="29"/>
                  </a:cxn>
                  <a:cxn ang="0">
                    <a:pos x="254" y="29"/>
                  </a:cxn>
                  <a:cxn ang="0">
                    <a:pos x="245" y="37"/>
                  </a:cxn>
                  <a:cxn ang="0">
                    <a:pos x="233" y="45"/>
                  </a:cxn>
                  <a:cxn ang="0">
                    <a:pos x="220" y="46"/>
                  </a:cxn>
                  <a:cxn ang="0">
                    <a:pos x="216" y="52"/>
                  </a:cxn>
                  <a:cxn ang="0">
                    <a:pos x="199" y="58"/>
                  </a:cxn>
                  <a:cxn ang="0">
                    <a:pos x="182" y="63"/>
                  </a:cxn>
                  <a:cxn ang="0">
                    <a:pos x="176" y="78"/>
                  </a:cxn>
                  <a:cxn ang="0">
                    <a:pos x="158" y="87"/>
                  </a:cxn>
                  <a:cxn ang="0">
                    <a:pos x="145" y="95"/>
                  </a:cxn>
                  <a:cxn ang="0">
                    <a:pos x="159" y="103"/>
                  </a:cxn>
                  <a:cxn ang="0">
                    <a:pos x="178" y="104"/>
                  </a:cxn>
                  <a:cxn ang="0">
                    <a:pos x="184" y="108"/>
                  </a:cxn>
                  <a:cxn ang="0">
                    <a:pos x="186" y="113"/>
                  </a:cxn>
                  <a:cxn ang="0">
                    <a:pos x="200" y="116"/>
                  </a:cxn>
                  <a:cxn ang="0">
                    <a:pos x="228" y="116"/>
                  </a:cxn>
                  <a:cxn ang="0">
                    <a:pos x="245" y="128"/>
                  </a:cxn>
                  <a:cxn ang="0">
                    <a:pos x="228" y="145"/>
                  </a:cxn>
                  <a:cxn ang="0">
                    <a:pos x="200" y="145"/>
                  </a:cxn>
                </a:cxnLst>
                <a:rect l="0" t="0" r="r" b="b"/>
                <a:pathLst>
                  <a:path w="304" h="145">
                    <a:moveTo>
                      <a:pt x="187" y="145"/>
                    </a:moveTo>
                    <a:lnTo>
                      <a:pt x="187" y="137"/>
                    </a:lnTo>
                    <a:lnTo>
                      <a:pt x="187" y="133"/>
                    </a:lnTo>
                    <a:lnTo>
                      <a:pt x="167" y="133"/>
                    </a:lnTo>
                    <a:lnTo>
                      <a:pt x="146" y="133"/>
                    </a:lnTo>
                    <a:lnTo>
                      <a:pt x="127" y="133"/>
                    </a:lnTo>
                    <a:lnTo>
                      <a:pt x="107" y="133"/>
                    </a:lnTo>
                    <a:lnTo>
                      <a:pt x="87" y="133"/>
                    </a:lnTo>
                    <a:lnTo>
                      <a:pt x="68" y="133"/>
                    </a:lnTo>
                    <a:lnTo>
                      <a:pt x="48" y="133"/>
                    </a:lnTo>
                    <a:lnTo>
                      <a:pt x="29" y="133"/>
                    </a:lnTo>
                    <a:lnTo>
                      <a:pt x="29" y="124"/>
                    </a:lnTo>
                    <a:lnTo>
                      <a:pt x="29" y="116"/>
                    </a:lnTo>
                    <a:lnTo>
                      <a:pt x="19" y="116"/>
                    </a:lnTo>
                    <a:lnTo>
                      <a:pt x="10" y="116"/>
                    </a:lnTo>
                    <a:lnTo>
                      <a:pt x="6" y="115"/>
                    </a:lnTo>
                    <a:lnTo>
                      <a:pt x="3" y="113"/>
                    </a:lnTo>
                    <a:lnTo>
                      <a:pt x="0" y="110"/>
                    </a:lnTo>
                    <a:lnTo>
                      <a:pt x="0" y="104"/>
                    </a:lnTo>
                    <a:lnTo>
                      <a:pt x="8" y="104"/>
                    </a:lnTo>
                    <a:lnTo>
                      <a:pt x="18" y="104"/>
                    </a:lnTo>
                    <a:lnTo>
                      <a:pt x="28" y="104"/>
                    </a:lnTo>
                    <a:lnTo>
                      <a:pt x="40" y="104"/>
                    </a:lnTo>
                    <a:lnTo>
                      <a:pt x="40" y="95"/>
                    </a:lnTo>
                    <a:lnTo>
                      <a:pt x="40" y="87"/>
                    </a:lnTo>
                    <a:lnTo>
                      <a:pt x="50" y="87"/>
                    </a:lnTo>
                    <a:lnTo>
                      <a:pt x="59" y="87"/>
                    </a:lnTo>
                    <a:lnTo>
                      <a:pt x="63" y="86"/>
                    </a:lnTo>
                    <a:lnTo>
                      <a:pt x="66" y="84"/>
                    </a:lnTo>
                    <a:lnTo>
                      <a:pt x="69" y="81"/>
                    </a:lnTo>
                    <a:lnTo>
                      <a:pt x="69" y="75"/>
                    </a:lnTo>
                    <a:lnTo>
                      <a:pt x="79" y="75"/>
                    </a:lnTo>
                    <a:lnTo>
                      <a:pt x="90" y="75"/>
                    </a:lnTo>
                    <a:lnTo>
                      <a:pt x="103" y="75"/>
                    </a:lnTo>
                    <a:lnTo>
                      <a:pt x="116" y="75"/>
                    </a:lnTo>
                    <a:lnTo>
                      <a:pt x="116" y="66"/>
                    </a:lnTo>
                    <a:lnTo>
                      <a:pt x="116" y="58"/>
                    </a:lnTo>
                    <a:lnTo>
                      <a:pt x="125" y="58"/>
                    </a:lnTo>
                    <a:lnTo>
                      <a:pt x="135" y="58"/>
                    </a:lnTo>
                    <a:lnTo>
                      <a:pt x="139" y="57"/>
                    </a:lnTo>
                    <a:lnTo>
                      <a:pt x="142" y="55"/>
                    </a:lnTo>
                    <a:lnTo>
                      <a:pt x="144" y="52"/>
                    </a:lnTo>
                    <a:lnTo>
                      <a:pt x="145" y="46"/>
                    </a:lnTo>
                    <a:lnTo>
                      <a:pt x="155" y="46"/>
                    </a:lnTo>
                    <a:lnTo>
                      <a:pt x="164" y="46"/>
                    </a:lnTo>
                    <a:lnTo>
                      <a:pt x="174" y="46"/>
                    </a:lnTo>
                    <a:lnTo>
                      <a:pt x="187" y="46"/>
                    </a:lnTo>
                    <a:lnTo>
                      <a:pt x="187" y="37"/>
                    </a:lnTo>
                    <a:lnTo>
                      <a:pt x="187" y="29"/>
                    </a:lnTo>
                    <a:lnTo>
                      <a:pt x="196" y="29"/>
                    </a:lnTo>
                    <a:lnTo>
                      <a:pt x="205" y="29"/>
                    </a:lnTo>
                    <a:lnTo>
                      <a:pt x="209" y="28"/>
                    </a:lnTo>
                    <a:lnTo>
                      <a:pt x="213" y="26"/>
                    </a:lnTo>
                    <a:lnTo>
                      <a:pt x="215" y="22"/>
                    </a:lnTo>
                    <a:lnTo>
                      <a:pt x="216" y="17"/>
                    </a:lnTo>
                    <a:lnTo>
                      <a:pt x="225" y="17"/>
                    </a:lnTo>
                    <a:lnTo>
                      <a:pt x="237" y="17"/>
                    </a:lnTo>
                    <a:lnTo>
                      <a:pt x="249" y="17"/>
                    </a:lnTo>
                    <a:lnTo>
                      <a:pt x="262" y="17"/>
                    </a:lnTo>
                    <a:lnTo>
                      <a:pt x="262" y="8"/>
                    </a:lnTo>
                    <a:lnTo>
                      <a:pt x="262" y="0"/>
                    </a:lnTo>
                    <a:lnTo>
                      <a:pt x="271" y="0"/>
                    </a:lnTo>
                    <a:lnTo>
                      <a:pt x="280" y="0"/>
                    </a:lnTo>
                    <a:lnTo>
                      <a:pt x="290" y="0"/>
                    </a:lnTo>
                    <a:lnTo>
                      <a:pt x="304" y="0"/>
                    </a:lnTo>
                    <a:lnTo>
                      <a:pt x="298" y="5"/>
                    </a:lnTo>
                    <a:lnTo>
                      <a:pt x="295" y="12"/>
                    </a:lnTo>
                    <a:lnTo>
                      <a:pt x="292" y="20"/>
                    </a:lnTo>
                    <a:lnTo>
                      <a:pt x="291" y="29"/>
                    </a:lnTo>
                    <a:lnTo>
                      <a:pt x="278" y="29"/>
                    </a:lnTo>
                    <a:lnTo>
                      <a:pt x="266" y="29"/>
                    </a:lnTo>
                    <a:lnTo>
                      <a:pt x="254" y="29"/>
                    </a:lnTo>
                    <a:lnTo>
                      <a:pt x="245" y="29"/>
                    </a:lnTo>
                    <a:lnTo>
                      <a:pt x="245" y="37"/>
                    </a:lnTo>
                    <a:lnTo>
                      <a:pt x="245" y="46"/>
                    </a:lnTo>
                    <a:lnTo>
                      <a:pt x="233" y="45"/>
                    </a:lnTo>
                    <a:lnTo>
                      <a:pt x="223" y="45"/>
                    </a:lnTo>
                    <a:lnTo>
                      <a:pt x="220" y="46"/>
                    </a:lnTo>
                    <a:lnTo>
                      <a:pt x="218" y="48"/>
                    </a:lnTo>
                    <a:lnTo>
                      <a:pt x="216" y="52"/>
                    </a:lnTo>
                    <a:lnTo>
                      <a:pt x="216" y="58"/>
                    </a:lnTo>
                    <a:lnTo>
                      <a:pt x="199" y="58"/>
                    </a:lnTo>
                    <a:lnTo>
                      <a:pt x="187" y="58"/>
                    </a:lnTo>
                    <a:lnTo>
                      <a:pt x="182" y="63"/>
                    </a:lnTo>
                    <a:lnTo>
                      <a:pt x="179" y="70"/>
                    </a:lnTo>
                    <a:lnTo>
                      <a:pt x="176" y="78"/>
                    </a:lnTo>
                    <a:lnTo>
                      <a:pt x="175" y="87"/>
                    </a:lnTo>
                    <a:lnTo>
                      <a:pt x="158" y="87"/>
                    </a:lnTo>
                    <a:lnTo>
                      <a:pt x="145" y="87"/>
                    </a:lnTo>
                    <a:lnTo>
                      <a:pt x="145" y="95"/>
                    </a:lnTo>
                    <a:lnTo>
                      <a:pt x="145" y="104"/>
                    </a:lnTo>
                    <a:lnTo>
                      <a:pt x="159" y="103"/>
                    </a:lnTo>
                    <a:lnTo>
                      <a:pt x="173" y="103"/>
                    </a:lnTo>
                    <a:lnTo>
                      <a:pt x="178" y="104"/>
                    </a:lnTo>
                    <a:lnTo>
                      <a:pt x="183" y="107"/>
                    </a:lnTo>
                    <a:lnTo>
                      <a:pt x="184" y="108"/>
                    </a:lnTo>
                    <a:lnTo>
                      <a:pt x="185" y="110"/>
                    </a:lnTo>
                    <a:lnTo>
                      <a:pt x="186" y="113"/>
                    </a:lnTo>
                    <a:lnTo>
                      <a:pt x="187" y="116"/>
                    </a:lnTo>
                    <a:lnTo>
                      <a:pt x="200" y="116"/>
                    </a:lnTo>
                    <a:lnTo>
                      <a:pt x="213" y="116"/>
                    </a:lnTo>
                    <a:lnTo>
                      <a:pt x="228" y="116"/>
                    </a:lnTo>
                    <a:lnTo>
                      <a:pt x="245" y="116"/>
                    </a:lnTo>
                    <a:lnTo>
                      <a:pt x="245" y="128"/>
                    </a:lnTo>
                    <a:lnTo>
                      <a:pt x="245" y="145"/>
                    </a:lnTo>
                    <a:lnTo>
                      <a:pt x="228" y="145"/>
                    </a:lnTo>
                    <a:lnTo>
                      <a:pt x="213" y="145"/>
                    </a:lnTo>
                    <a:lnTo>
                      <a:pt x="200" y="145"/>
                    </a:lnTo>
                    <a:lnTo>
                      <a:pt x="187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16" name="Freeform 1656"/>
              <p:cNvSpPr>
                <a:spLocks/>
              </p:cNvSpPr>
              <p:nvPr/>
            </p:nvSpPr>
            <p:spPr bwMode="auto">
              <a:xfrm>
                <a:off x="1317" y="34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7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17" name="Freeform 1657"/>
              <p:cNvSpPr>
                <a:spLocks/>
              </p:cNvSpPr>
              <p:nvPr/>
            </p:nvSpPr>
            <p:spPr bwMode="auto">
              <a:xfrm>
                <a:off x="1161" y="34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8" y="8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8" y="8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18" name="Freeform 1658"/>
              <p:cNvSpPr>
                <a:spLocks/>
              </p:cNvSpPr>
              <p:nvPr/>
            </p:nvSpPr>
            <p:spPr bwMode="auto">
              <a:xfrm>
                <a:off x="1193" y="34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19" name="Freeform 1659"/>
              <p:cNvSpPr>
                <a:spLocks/>
              </p:cNvSpPr>
              <p:nvPr/>
            </p:nvSpPr>
            <p:spPr bwMode="auto">
              <a:xfrm>
                <a:off x="1271" y="34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9" y="0"/>
                  </a:cxn>
                  <a:cxn ang="0">
                    <a:pos x="42" y="0"/>
                  </a:cxn>
                  <a:cxn ang="0">
                    <a:pos x="42" y="8"/>
                  </a:cxn>
                  <a:cxn ang="0">
                    <a:pos x="42" y="17"/>
                  </a:cxn>
                  <a:cxn ang="0">
                    <a:pos x="33" y="17"/>
                  </a:cxn>
                  <a:cxn ang="0">
                    <a:pos x="22" y="17"/>
                  </a:cxn>
                  <a:cxn ang="0">
                    <a:pos x="12" y="17"/>
                  </a:cxn>
                  <a:cxn ang="0">
                    <a:pos x="0" y="17"/>
                  </a:cxn>
                </a:cxnLst>
                <a:rect l="0" t="0" r="r" b="b"/>
                <a:pathLst>
                  <a:path w="4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2" y="0"/>
                    </a:lnTo>
                    <a:lnTo>
                      <a:pt x="42" y="8"/>
                    </a:lnTo>
                    <a:lnTo>
                      <a:pt x="42" y="17"/>
                    </a:lnTo>
                    <a:lnTo>
                      <a:pt x="33" y="17"/>
                    </a:lnTo>
                    <a:lnTo>
                      <a:pt x="22" y="17"/>
                    </a:lnTo>
                    <a:lnTo>
                      <a:pt x="12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20" name="Freeform 1660"/>
              <p:cNvSpPr>
                <a:spLocks/>
              </p:cNvSpPr>
              <p:nvPr/>
            </p:nvSpPr>
            <p:spPr bwMode="auto">
              <a:xfrm>
                <a:off x="1279" y="343"/>
                <a:ext cx="3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7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9" y="29"/>
                  </a:cxn>
                  <a:cxn ang="0">
                    <a:pos x="23" y="28"/>
                  </a:cxn>
                  <a:cxn ang="0">
                    <a:pos x="27" y="26"/>
                  </a:cxn>
                  <a:cxn ang="0">
                    <a:pos x="29" y="23"/>
                  </a:cxn>
                  <a:cxn ang="0">
                    <a:pos x="30" y="17"/>
                  </a:cxn>
                  <a:cxn ang="0">
                    <a:pos x="39" y="20"/>
                  </a:cxn>
                  <a:cxn ang="0">
                    <a:pos x="49" y="24"/>
                  </a:cxn>
                  <a:cxn ang="0">
                    <a:pos x="53" y="25"/>
                  </a:cxn>
                  <a:cxn ang="0">
                    <a:pos x="56" y="24"/>
                  </a:cxn>
                  <a:cxn ang="0">
                    <a:pos x="57" y="24"/>
                  </a:cxn>
                  <a:cxn ang="0">
                    <a:pos x="58" y="22"/>
                  </a:cxn>
                  <a:cxn ang="0">
                    <a:pos x="59" y="20"/>
                  </a:cxn>
                  <a:cxn ang="0">
                    <a:pos x="59" y="17"/>
                  </a:cxn>
                  <a:cxn ang="0">
                    <a:pos x="68" y="17"/>
                  </a:cxn>
                  <a:cxn ang="0">
                    <a:pos x="76" y="17"/>
                  </a:cxn>
                  <a:cxn ang="0">
                    <a:pos x="76" y="8"/>
                  </a:cxn>
                  <a:cxn ang="0">
                    <a:pos x="76" y="0"/>
                  </a:cxn>
                  <a:cxn ang="0">
                    <a:pos x="85" y="0"/>
                  </a:cxn>
                  <a:cxn ang="0">
                    <a:pos x="94" y="0"/>
                  </a:cxn>
                  <a:cxn ang="0">
                    <a:pos x="105" y="0"/>
                  </a:cxn>
                  <a:cxn ang="0">
                    <a:pos x="117" y="0"/>
                  </a:cxn>
                  <a:cxn ang="0">
                    <a:pos x="117" y="12"/>
                  </a:cxn>
                  <a:cxn ang="0">
                    <a:pos x="117" y="29"/>
                  </a:cxn>
                  <a:cxn ang="0">
                    <a:pos x="98" y="27"/>
                  </a:cxn>
                  <a:cxn ang="0">
                    <a:pos x="79" y="26"/>
                  </a:cxn>
                  <a:cxn ang="0">
                    <a:pos x="75" y="27"/>
                  </a:cxn>
                  <a:cxn ang="0">
                    <a:pos x="71" y="28"/>
                  </a:cxn>
                  <a:cxn ang="0">
                    <a:pos x="68" y="29"/>
                  </a:cxn>
                  <a:cxn ang="0">
                    <a:pos x="65" y="31"/>
                  </a:cxn>
                  <a:cxn ang="0">
                    <a:pos x="62" y="34"/>
                  </a:cxn>
                  <a:cxn ang="0">
                    <a:pos x="60" y="37"/>
                  </a:cxn>
                  <a:cxn ang="0">
                    <a:pos x="59" y="41"/>
                  </a:cxn>
                  <a:cxn ang="0">
                    <a:pos x="59" y="46"/>
                  </a:cxn>
                  <a:cxn ang="0">
                    <a:pos x="42" y="46"/>
                  </a:cxn>
                  <a:cxn ang="0">
                    <a:pos x="28" y="46"/>
                  </a:cxn>
                  <a:cxn ang="0">
                    <a:pos x="13" y="46"/>
                  </a:cxn>
                  <a:cxn ang="0">
                    <a:pos x="0" y="46"/>
                  </a:cxn>
                </a:cxnLst>
                <a:rect l="0" t="0" r="r" b="b"/>
                <a:pathLst>
                  <a:path w="117" h="46">
                    <a:moveTo>
                      <a:pt x="0" y="46"/>
                    </a:moveTo>
                    <a:lnTo>
                      <a:pt x="0" y="37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9" y="29"/>
                    </a:lnTo>
                    <a:lnTo>
                      <a:pt x="23" y="28"/>
                    </a:lnTo>
                    <a:lnTo>
                      <a:pt x="27" y="26"/>
                    </a:lnTo>
                    <a:lnTo>
                      <a:pt x="29" y="23"/>
                    </a:lnTo>
                    <a:lnTo>
                      <a:pt x="30" y="17"/>
                    </a:lnTo>
                    <a:lnTo>
                      <a:pt x="39" y="20"/>
                    </a:lnTo>
                    <a:lnTo>
                      <a:pt x="49" y="24"/>
                    </a:lnTo>
                    <a:lnTo>
                      <a:pt x="53" y="25"/>
                    </a:lnTo>
                    <a:lnTo>
                      <a:pt x="56" y="24"/>
                    </a:lnTo>
                    <a:lnTo>
                      <a:pt x="57" y="24"/>
                    </a:lnTo>
                    <a:lnTo>
                      <a:pt x="58" y="22"/>
                    </a:lnTo>
                    <a:lnTo>
                      <a:pt x="59" y="20"/>
                    </a:lnTo>
                    <a:lnTo>
                      <a:pt x="59" y="17"/>
                    </a:lnTo>
                    <a:lnTo>
                      <a:pt x="68" y="17"/>
                    </a:lnTo>
                    <a:lnTo>
                      <a:pt x="76" y="17"/>
                    </a:lnTo>
                    <a:lnTo>
                      <a:pt x="76" y="8"/>
                    </a:lnTo>
                    <a:lnTo>
                      <a:pt x="76" y="0"/>
                    </a:lnTo>
                    <a:lnTo>
                      <a:pt x="85" y="0"/>
                    </a:lnTo>
                    <a:lnTo>
                      <a:pt x="94" y="0"/>
                    </a:lnTo>
                    <a:lnTo>
                      <a:pt x="105" y="0"/>
                    </a:lnTo>
                    <a:lnTo>
                      <a:pt x="117" y="0"/>
                    </a:lnTo>
                    <a:lnTo>
                      <a:pt x="117" y="12"/>
                    </a:lnTo>
                    <a:lnTo>
                      <a:pt x="117" y="29"/>
                    </a:lnTo>
                    <a:lnTo>
                      <a:pt x="98" y="27"/>
                    </a:lnTo>
                    <a:lnTo>
                      <a:pt x="79" y="26"/>
                    </a:lnTo>
                    <a:lnTo>
                      <a:pt x="75" y="27"/>
                    </a:lnTo>
                    <a:lnTo>
                      <a:pt x="71" y="28"/>
                    </a:lnTo>
                    <a:lnTo>
                      <a:pt x="68" y="29"/>
                    </a:lnTo>
                    <a:lnTo>
                      <a:pt x="65" y="31"/>
                    </a:lnTo>
                    <a:lnTo>
                      <a:pt x="62" y="34"/>
                    </a:lnTo>
                    <a:lnTo>
                      <a:pt x="60" y="37"/>
                    </a:lnTo>
                    <a:lnTo>
                      <a:pt x="59" y="41"/>
                    </a:lnTo>
                    <a:lnTo>
                      <a:pt x="59" y="46"/>
                    </a:lnTo>
                    <a:lnTo>
                      <a:pt x="42" y="46"/>
                    </a:lnTo>
                    <a:lnTo>
                      <a:pt x="28" y="46"/>
                    </a:lnTo>
                    <a:lnTo>
                      <a:pt x="13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21" name="Freeform 1661"/>
              <p:cNvSpPr>
                <a:spLocks/>
              </p:cNvSpPr>
              <p:nvPr/>
            </p:nvSpPr>
            <p:spPr bwMode="auto">
              <a:xfrm>
                <a:off x="1159" y="343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24"/>
                  </a:cxn>
                  <a:cxn ang="0">
                    <a:pos x="0" y="12"/>
                  </a:cxn>
                  <a:cxn ang="0">
                    <a:pos x="1" y="7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0" y="30"/>
                  </a:cxn>
                  <a:cxn ang="0">
                    <a:pos x="12" y="33"/>
                  </a:cxn>
                  <a:cxn ang="0">
                    <a:pos x="5" y="36"/>
                  </a:cxn>
                  <a:cxn ang="0">
                    <a:pos x="0" y="41"/>
                  </a:cxn>
                </a:cxnLst>
                <a:rect l="0" t="0" r="r" b="b"/>
                <a:pathLst>
                  <a:path w="29" h="41">
                    <a:moveTo>
                      <a:pt x="0" y="41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0" y="30"/>
                    </a:lnTo>
                    <a:lnTo>
                      <a:pt x="12" y="33"/>
                    </a:lnTo>
                    <a:lnTo>
                      <a:pt x="5" y="36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22" name="Freeform 1662"/>
              <p:cNvSpPr>
                <a:spLocks/>
              </p:cNvSpPr>
              <p:nvPr/>
            </p:nvSpPr>
            <p:spPr bwMode="auto">
              <a:xfrm>
                <a:off x="1160" y="34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23" name="Freeform 1663"/>
              <p:cNvSpPr>
                <a:spLocks/>
              </p:cNvSpPr>
              <p:nvPr/>
            </p:nvSpPr>
            <p:spPr bwMode="auto">
              <a:xfrm>
                <a:off x="1183" y="34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24" name="Freeform 1664"/>
              <p:cNvSpPr>
                <a:spLocks/>
              </p:cNvSpPr>
              <p:nvPr/>
            </p:nvSpPr>
            <p:spPr bwMode="auto">
              <a:xfrm>
                <a:off x="1162" y="34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7" y="4"/>
                  </a:cxn>
                  <a:cxn ang="0">
                    <a:pos x="12" y="0"/>
                  </a:cxn>
                  <a:cxn ang="0">
                    <a:pos x="7" y="4"/>
                  </a:cxn>
                  <a:cxn ang="0">
                    <a:pos x="4" y="8"/>
                  </a:cxn>
                  <a:cxn ang="0">
                    <a:pos x="1" y="13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1" y="13"/>
                    </a:lnTo>
                    <a:lnTo>
                      <a:pt x="4" y="8"/>
                    </a:lnTo>
                    <a:lnTo>
                      <a:pt x="7" y="4"/>
                    </a:lnTo>
                    <a:lnTo>
                      <a:pt x="12" y="0"/>
                    </a:lnTo>
                    <a:lnTo>
                      <a:pt x="7" y="4"/>
                    </a:lnTo>
                    <a:lnTo>
                      <a:pt x="4" y="8"/>
                    </a:lnTo>
                    <a:lnTo>
                      <a:pt x="1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25" name="Freeform 1665"/>
              <p:cNvSpPr>
                <a:spLocks/>
              </p:cNvSpPr>
              <p:nvPr/>
            </p:nvSpPr>
            <p:spPr bwMode="auto">
              <a:xfrm>
                <a:off x="1282" y="343"/>
                <a:ext cx="2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3"/>
                  </a:cxn>
                  <a:cxn ang="0">
                    <a:pos x="0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4"/>
                  </a:cxn>
                  <a:cxn ang="0">
                    <a:pos x="28" y="7"/>
                  </a:cxn>
                  <a:cxn ang="0">
                    <a:pos x="30" y="13"/>
                  </a:cxn>
                  <a:cxn ang="0">
                    <a:pos x="39" y="13"/>
                  </a:cxn>
                  <a:cxn ang="0">
                    <a:pos x="47" y="13"/>
                  </a:cxn>
                  <a:cxn ang="0">
                    <a:pos x="47" y="21"/>
                  </a:cxn>
                  <a:cxn ang="0">
                    <a:pos x="47" y="30"/>
                  </a:cxn>
                  <a:cxn ang="0">
                    <a:pos x="34" y="30"/>
                  </a:cxn>
                  <a:cxn ang="0">
                    <a:pos x="21" y="30"/>
                  </a:cxn>
                  <a:cxn ang="0">
                    <a:pos x="9" y="30"/>
                  </a:cxn>
                  <a:cxn ang="0">
                    <a:pos x="0" y="30"/>
                  </a:cxn>
                </a:cxnLst>
                <a:rect l="0" t="0" r="r" b="b"/>
                <a:pathLst>
                  <a:path w="47" h="30">
                    <a:moveTo>
                      <a:pt x="0" y="30"/>
                    </a:moveTo>
                    <a:lnTo>
                      <a:pt x="0" y="13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4"/>
                    </a:lnTo>
                    <a:lnTo>
                      <a:pt x="28" y="7"/>
                    </a:lnTo>
                    <a:lnTo>
                      <a:pt x="30" y="13"/>
                    </a:lnTo>
                    <a:lnTo>
                      <a:pt x="39" y="13"/>
                    </a:lnTo>
                    <a:lnTo>
                      <a:pt x="47" y="13"/>
                    </a:lnTo>
                    <a:lnTo>
                      <a:pt x="47" y="21"/>
                    </a:lnTo>
                    <a:lnTo>
                      <a:pt x="47" y="30"/>
                    </a:lnTo>
                    <a:lnTo>
                      <a:pt x="34" y="30"/>
                    </a:lnTo>
                    <a:lnTo>
                      <a:pt x="21" y="30"/>
                    </a:lnTo>
                    <a:lnTo>
                      <a:pt x="9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26" name="Freeform 1666"/>
              <p:cNvSpPr>
                <a:spLocks/>
              </p:cNvSpPr>
              <p:nvPr/>
            </p:nvSpPr>
            <p:spPr bwMode="auto">
              <a:xfrm>
                <a:off x="1285" y="340"/>
                <a:ext cx="9" cy="4"/>
              </a:xfrm>
              <a:custGeom>
                <a:avLst/>
                <a:gdLst/>
                <a:ahLst/>
                <a:cxnLst>
                  <a:cxn ang="0">
                    <a:pos x="235" y="158"/>
                  </a:cxn>
                  <a:cxn ang="0">
                    <a:pos x="197" y="157"/>
                  </a:cxn>
                  <a:cxn ang="0">
                    <a:pos x="188" y="152"/>
                  </a:cxn>
                  <a:cxn ang="0">
                    <a:pos x="175" y="145"/>
                  </a:cxn>
                  <a:cxn ang="0">
                    <a:pos x="160" y="149"/>
                  </a:cxn>
                  <a:cxn ang="0">
                    <a:pos x="149" y="158"/>
                  </a:cxn>
                  <a:cxn ang="0">
                    <a:pos x="132" y="155"/>
                  </a:cxn>
                  <a:cxn ang="0">
                    <a:pos x="113" y="146"/>
                  </a:cxn>
                  <a:cxn ang="0">
                    <a:pos x="70" y="146"/>
                  </a:cxn>
                  <a:cxn ang="0">
                    <a:pos x="52" y="129"/>
                  </a:cxn>
                  <a:cxn ang="0">
                    <a:pos x="0" y="129"/>
                  </a:cxn>
                  <a:cxn ang="0">
                    <a:pos x="12" y="100"/>
                  </a:cxn>
                  <a:cxn ang="0">
                    <a:pos x="36" y="97"/>
                  </a:cxn>
                  <a:cxn ang="0">
                    <a:pos x="41" y="91"/>
                  </a:cxn>
                  <a:cxn ang="0">
                    <a:pos x="70" y="88"/>
                  </a:cxn>
                  <a:cxn ang="0">
                    <a:pos x="87" y="71"/>
                  </a:cxn>
                  <a:cxn ang="0">
                    <a:pos x="122" y="68"/>
                  </a:cxn>
                  <a:cxn ang="0">
                    <a:pos x="129" y="62"/>
                  </a:cxn>
                  <a:cxn ang="0">
                    <a:pos x="150" y="59"/>
                  </a:cxn>
                  <a:cxn ang="0">
                    <a:pos x="176" y="50"/>
                  </a:cxn>
                  <a:cxn ang="0">
                    <a:pos x="200" y="42"/>
                  </a:cxn>
                  <a:cxn ang="0">
                    <a:pos x="213" y="38"/>
                  </a:cxn>
                  <a:cxn ang="0">
                    <a:pos x="216" y="30"/>
                  </a:cxn>
                  <a:cxn ang="0">
                    <a:pos x="259" y="30"/>
                  </a:cxn>
                  <a:cxn ang="0">
                    <a:pos x="275" y="12"/>
                  </a:cxn>
                  <a:cxn ang="0">
                    <a:pos x="288" y="2"/>
                  </a:cxn>
                  <a:cxn ang="0">
                    <a:pos x="314" y="0"/>
                  </a:cxn>
                  <a:cxn ang="0">
                    <a:pos x="321" y="7"/>
                  </a:cxn>
                  <a:cxn ang="0">
                    <a:pos x="351" y="12"/>
                  </a:cxn>
                  <a:cxn ang="0">
                    <a:pos x="346" y="31"/>
                  </a:cxn>
                  <a:cxn ang="0">
                    <a:pos x="333" y="41"/>
                  </a:cxn>
                  <a:cxn ang="0">
                    <a:pos x="301" y="41"/>
                  </a:cxn>
                  <a:cxn ang="0">
                    <a:pos x="293" y="59"/>
                  </a:cxn>
                  <a:cxn ang="0">
                    <a:pos x="256" y="59"/>
                  </a:cxn>
                  <a:cxn ang="0">
                    <a:pos x="247" y="65"/>
                  </a:cxn>
                  <a:cxn ang="0">
                    <a:pos x="234" y="71"/>
                  </a:cxn>
                  <a:cxn ang="0">
                    <a:pos x="205" y="71"/>
                  </a:cxn>
                  <a:cxn ang="0">
                    <a:pos x="193" y="87"/>
                  </a:cxn>
                  <a:cxn ang="0">
                    <a:pos x="178" y="90"/>
                  </a:cxn>
                  <a:cxn ang="0">
                    <a:pos x="167" y="100"/>
                  </a:cxn>
                  <a:cxn ang="0">
                    <a:pos x="158" y="117"/>
                  </a:cxn>
                  <a:cxn ang="0">
                    <a:pos x="182" y="117"/>
                  </a:cxn>
                  <a:cxn ang="0">
                    <a:pos x="187" y="129"/>
                  </a:cxn>
                  <a:cxn ang="0">
                    <a:pos x="243" y="129"/>
                  </a:cxn>
                  <a:cxn ang="0">
                    <a:pos x="270" y="147"/>
                  </a:cxn>
                  <a:cxn ang="0">
                    <a:pos x="270" y="156"/>
                  </a:cxn>
                  <a:cxn ang="0">
                    <a:pos x="264" y="158"/>
                  </a:cxn>
                  <a:cxn ang="0">
                    <a:pos x="247" y="175"/>
                  </a:cxn>
                </a:cxnLst>
                <a:rect l="0" t="0" r="r" b="b"/>
                <a:pathLst>
                  <a:path w="351" h="175">
                    <a:moveTo>
                      <a:pt x="235" y="175"/>
                    </a:moveTo>
                    <a:lnTo>
                      <a:pt x="235" y="166"/>
                    </a:lnTo>
                    <a:lnTo>
                      <a:pt x="235" y="158"/>
                    </a:lnTo>
                    <a:lnTo>
                      <a:pt x="219" y="158"/>
                    </a:lnTo>
                    <a:lnTo>
                      <a:pt x="204" y="158"/>
                    </a:lnTo>
                    <a:lnTo>
                      <a:pt x="197" y="157"/>
                    </a:lnTo>
                    <a:lnTo>
                      <a:pt x="192" y="155"/>
                    </a:lnTo>
                    <a:lnTo>
                      <a:pt x="190" y="154"/>
                    </a:lnTo>
                    <a:lnTo>
                      <a:pt x="188" y="152"/>
                    </a:lnTo>
                    <a:lnTo>
                      <a:pt x="187" y="149"/>
                    </a:lnTo>
                    <a:lnTo>
                      <a:pt x="187" y="146"/>
                    </a:lnTo>
                    <a:lnTo>
                      <a:pt x="175" y="145"/>
                    </a:lnTo>
                    <a:lnTo>
                      <a:pt x="166" y="145"/>
                    </a:lnTo>
                    <a:lnTo>
                      <a:pt x="163" y="146"/>
                    </a:lnTo>
                    <a:lnTo>
                      <a:pt x="160" y="149"/>
                    </a:lnTo>
                    <a:lnTo>
                      <a:pt x="159" y="152"/>
                    </a:lnTo>
                    <a:lnTo>
                      <a:pt x="158" y="158"/>
                    </a:lnTo>
                    <a:lnTo>
                      <a:pt x="149" y="158"/>
                    </a:lnTo>
                    <a:lnTo>
                      <a:pt x="139" y="158"/>
                    </a:lnTo>
                    <a:lnTo>
                      <a:pt x="135" y="157"/>
                    </a:lnTo>
                    <a:lnTo>
                      <a:pt x="132" y="155"/>
                    </a:lnTo>
                    <a:lnTo>
                      <a:pt x="130" y="152"/>
                    </a:lnTo>
                    <a:lnTo>
                      <a:pt x="129" y="146"/>
                    </a:lnTo>
                    <a:lnTo>
                      <a:pt x="113" y="146"/>
                    </a:lnTo>
                    <a:lnTo>
                      <a:pt x="98" y="146"/>
                    </a:lnTo>
                    <a:lnTo>
                      <a:pt x="84" y="146"/>
                    </a:lnTo>
                    <a:lnTo>
                      <a:pt x="70" y="146"/>
                    </a:lnTo>
                    <a:lnTo>
                      <a:pt x="70" y="137"/>
                    </a:lnTo>
                    <a:lnTo>
                      <a:pt x="70" y="129"/>
                    </a:lnTo>
                    <a:lnTo>
                      <a:pt x="52" y="129"/>
                    </a:lnTo>
                    <a:lnTo>
                      <a:pt x="35" y="129"/>
                    </a:lnTo>
                    <a:lnTo>
                      <a:pt x="18" y="129"/>
                    </a:lnTo>
                    <a:lnTo>
                      <a:pt x="0" y="129"/>
                    </a:lnTo>
                    <a:lnTo>
                      <a:pt x="0" y="112"/>
                    </a:lnTo>
                    <a:lnTo>
                      <a:pt x="0" y="100"/>
                    </a:lnTo>
                    <a:lnTo>
                      <a:pt x="12" y="100"/>
                    </a:lnTo>
                    <a:lnTo>
                      <a:pt x="25" y="100"/>
                    </a:lnTo>
                    <a:lnTo>
                      <a:pt x="31" y="99"/>
                    </a:lnTo>
                    <a:lnTo>
                      <a:pt x="36" y="97"/>
                    </a:lnTo>
                    <a:lnTo>
                      <a:pt x="38" y="96"/>
                    </a:lnTo>
                    <a:lnTo>
                      <a:pt x="40" y="93"/>
                    </a:lnTo>
                    <a:lnTo>
                      <a:pt x="41" y="91"/>
                    </a:lnTo>
                    <a:lnTo>
                      <a:pt x="41" y="88"/>
                    </a:lnTo>
                    <a:lnTo>
                      <a:pt x="53" y="88"/>
                    </a:lnTo>
                    <a:lnTo>
                      <a:pt x="70" y="88"/>
                    </a:lnTo>
                    <a:lnTo>
                      <a:pt x="70" y="79"/>
                    </a:lnTo>
                    <a:lnTo>
                      <a:pt x="70" y="71"/>
                    </a:lnTo>
                    <a:lnTo>
                      <a:pt x="87" y="71"/>
                    </a:lnTo>
                    <a:lnTo>
                      <a:pt x="107" y="71"/>
                    </a:lnTo>
                    <a:lnTo>
                      <a:pt x="115" y="70"/>
                    </a:lnTo>
                    <a:lnTo>
                      <a:pt x="122" y="68"/>
                    </a:lnTo>
                    <a:lnTo>
                      <a:pt x="125" y="67"/>
                    </a:lnTo>
                    <a:lnTo>
                      <a:pt x="127" y="64"/>
                    </a:lnTo>
                    <a:lnTo>
                      <a:pt x="129" y="62"/>
                    </a:lnTo>
                    <a:lnTo>
                      <a:pt x="129" y="59"/>
                    </a:lnTo>
                    <a:lnTo>
                      <a:pt x="139" y="59"/>
                    </a:lnTo>
                    <a:lnTo>
                      <a:pt x="150" y="59"/>
                    </a:lnTo>
                    <a:lnTo>
                      <a:pt x="163" y="59"/>
                    </a:lnTo>
                    <a:lnTo>
                      <a:pt x="176" y="59"/>
                    </a:lnTo>
                    <a:lnTo>
                      <a:pt x="176" y="50"/>
                    </a:lnTo>
                    <a:lnTo>
                      <a:pt x="176" y="41"/>
                    </a:lnTo>
                    <a:lnTo>
                      <a:pt x="187" y="42"/>
                    </a:lnTo>
                    <a:lnTo>
                      <a:pt x="200" y="42"/>
                    </a:lnTo>
                    <a:lnTo>
                      <a:pt x="206" y="41"/>
                    </a:lnTo>
                    <a:lnTo>
                      <a:pt x="211" y="39"/>
                    </a:lnTo>
                    <a:lnTo>
                      <a:pt x="213" y="38"/>
                    </a:lnTo>
                    <a:lnTo>
                      <a:pt x="215" y="35"/>
                    </a:lnTo>
                    <a:lnTo>
                      <a:pt x="216" y="33"/>
                    </a:lnTo>
                    <a:lnTo>
                      <a:pt x="216" y="30"/>
                    </a:lnTo>
                    <a:lnTo>
                      <a:pt x="230" y="30"/>
                    </a:lnTo>
                    <a:lnTo>
                      <a:pt x="244" y="30"/>
                    </a:lnTo>
                    <a:lnTo>
                      <a:pt x="259" y="30"/>
                    </a:lnTo>
                    <a:lnTo>
                      <a:pt x="275" y="30"/>
                    </a:lnTo>
                    <a:lnTo>
                      <a:pt x="275" y="21"/>
                    </a:lnTo>
                    <a:lnTo>
                      <a:pt x="275" y="12"/>
                    </a:lnTo>
                    <a:lnTo>
                      <a:pt x="280" y="8"/>
                    </a:lnTo>
                    <a:lnTo>
                      <a:pt x="284" y="4"/>
                    </a:lnTo>
                    <a:lnTo>
                      <a:pt x="288" y="2"/>
                    </a:lnTo>
                    <a:lnTo>
                      <a:pt x="293" y="1"/>
                    </a:lnTo>
                    <a:lnTo>
                      <a:pt x="304" y="0"/>
                    </a:lnTo>
                    <a:lnTo>
                      <a:pt x="314" y="0"/>
                    </a:lnTo>
                    <a:lnTo>
                      <a:pt x="317" y="1"/>
                    </a:lnTo>
                    <a:lnTo>
                      <a:pt x="320" y="3"/>
                    </a:lnTo>
                    <a:lnTo>
                      <a:pt x="321" y="7"/>
                    </a:lnTo>
                    <a:lnTo>
                      <a:pt x="322" y="12"/>
                    </a:lnTo>
                    <a:lnTo>
                      <a:pt x="334" y="12"/>
                    </a:lnTo>
                    <a:lnTo>
                      <a:pt x="351" y="12"/>
                    </a:lnTo>
                    <a:lnTo>
                      <a:pt x="351" y="21"/>
                    </a:lnTo>
                    <a:lnTo>
                      <a:pt x="351" y="30"/>
                    </a:lnTo>
                    <a:lnTo>
                      <a:pt x="346" y="31"/>
                    </a:lnTo>
                    <a:lnTo>
                      <a:pt x="342" y="33"/>
                    </a:lnTo>
                    <a:lnTo>
                      <a:pt x="338" y="37"/>
                    </a:lnTo>
                    <a:lnTo>
                      <a:pt x="333" y="41"/>
                    </a:lnTo>
                    <a:lnTo>
                      <a:pt x="321" y="41"/>
                    </a:lnTo>
                    <a:lnTo>
                      <a:pt x="311" y="41"/>
                    </a:lnTo>
                    <a:lnTo>
                      <a:pt x="301" y="41"/>
                    </a:lnTo>
                    <a:lnTo>
                      <a:pt x="293" y="41"/>
                    </a:lnTo>
                    <a:lnTo>
                      <a:pt x="293" y="50"/>
                    </a:lnTo>
                    <a:lnTo>
                      <a:pt x="293" y="59"/>
                    </a:lnTo>
                    <a:lnTo>
                      <a:pt x="278" y="58"/>
                    </a:lnTo>
                    <a:lnTo>
                      <a:pt x="263" y="58"/>
                    </a:lnTo>
                    <a:lnTo>
                      <a:pt x="256" y="59"/>
                    </a:lnTo>
                    <a:lnTo>
                      <a:pt x="251" y="61"/>
                    </a:lnTo>
                    <a:lnTo>
                      <a:pt x="249" y="63"/>
                    </a:lnTo>
                    <a:lnTo>
                      <a:pt x="247" y="65"/>
                    </a:lnTo>
                    <a:lnTo>
                      <a:pt x="246" y="68"/>
                    </a:lnTo>
                    <a:lnTo>
                      <a:pt x="246" y="71"/>
                    </a:lnTo>
                    <a:lnTo>
                      <a:pt x="234" y="71"/>
                    </a:lnTo>
                    <a:lnTo>
                      <a:pt x="223" y="71"/>
                    </a:lnTo>
                    <a:lnTo>
                      <a:pt x="213" y="71"/>
                    </a:lnTo>
                    <a:lnTo>
                      <a:pt x="205" y="71"/>
                    </a:lnTo>
                    <a:lnTo>
                      <a:pt x="205" y="79"/>
                    </a:lnTo>
                    <a:lnTo>
                      <a:pt x="205" y="88"/>
                    </a:lnTo>
                    <a:lnTo>
                      <a:pt x="193" y="87"/>
                    </a:lnTo>
                    <a:lnTo>
                      <a:pt x="183" y="87"/>
                    </a:lnTo>
                    <a:lnTo>
                      <a:pt x="180" y="88"/>
                    </a:lnTo>
                    <a:lnTo>
                      <a:pt x="178" y="90"/>
                    </a:lnTo>
                    <a:lnTo>
                      <a:pt x="176" y="94"/>
                    </a:lnTo>
                    <a:lnTo>
                      <a:pt x="176" y="100"/>
                    </a:lnTo>
                    <a:lnTo>
                      <a:pt x="167" y="100"/>
                    </a:lnTo>
                    <a:lnTo>
                      <a:pt x="158" y="100"/>
                    </a:lnTo>
                    <a:lnTo>
                      <a:pt x="158" y="108"/>
                    </a:lnTo>
                    <a:lnTo>
                      <a:pt x="158" y="117"/>
                    </a:lnTo>
                    <a:lnTo>
                      <a:pt x="170" y="116"/>
                    </a:lnTo>
                    <a:lnTo>
                      <a:pt x="179" y="116"/>
                    </a:lnTo>
                    <a:lnTo>
                      <a:pt x="182" y="117"/>
                    </a:lnTo>
                    <a:lnTo>
                      <a:pt x="185" y="119"/>
                    </a:lnTo>
                    <a:lnTo>
                      <a:pt x="187" y="123"/>
                    </a:lnTo>
                    <a:lnTo>
                      <a:pt x="187" y="129"/>
                    </a:lnTo>
                    <a:lnTo>
                      <a:pt x="205" y="129"/>
                    </a:lnTo>
                    <a:lnTo>
                      <a:pt x="223" y="129"/>
                    </a:lnTo>
                    <a:lnTo>
                      <a:pt x="243" y="129"/>
                    </a:lnTo>
                    <a:lnTo>
                      <a:pt x="264" y="129"/>
                    </a:lnTo>
                    <a:lnTo>
                      <a:pt x="266" y="138"/>
                    </a:lnTo>
                    <a:lnTo>
                      <a:pt x="270" y="147"/>
                    </a:lnTo>
                    <a:lnTo>
                      <a:pt x="271" y="152"/>
                    </a:lnTo>
                    <a:lnTo>
                      <a:pt x="271" y="155"/>
                    </a:lnTo>
                    <a:lnTo>
                      <a:pt x="270" y="156"/>
                    </a:lnTo>
                    <a:lnTo>
                      <a:pt x="269" y="157"/>
                    </a:lnTo>
                    <a:lnTo>
                      <a:pt x="266" y="157"/>
                    </a:lnTo>
                    <a:lnTo>
                      <a:pt x="264" y="158"/>
                    </a:lnTo>
                    <a:lnTo>
                      <a:pt x="264" y="166"/>
                    </a:lnTo>
                    <a:lnTo>
                      <a:pt x="264" y="175"/>
                    </a:lnTo>
                    <a:lnTo>
                      <a:pt x="247" y="175"/>
                    </a:lnTo>
                    <a:lnTo>
                      <a:pt x="235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27" name="Freeform 1667"/>
              <p:cNvSpPr>
                <a:spLocks/>
              </p:cNvSpPr>
              <p:nvPr/>
            </p:nvSpPr>
            <p:spPr bwMode="auto">
              <a:xfrm>
                <a:off x="1293" y="34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0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7" y="1"/>
                  </a:cxn>
                  <a:cxn ang="0">
                    <a:pos x="24" y="4"/>
                  </a:cxn>
                  <a:cxn ang="0">
                    <a:pos x="32" y="7"/>
                  </a:cxn>
                  <a:cxn ang="0">
                    <a:pos x="40" y="12"/>
                  </a:cxn>
                  <a:cxn ang="0">
                    <a:pos x="40" y="20"/>
                  </a:cxn>
                  <a:cxn ang="0">
                    <a:pos x="40" y="29"/>
                  </a:cxn>
                  <a:cxn ang="0">
                    <a:pos x="28" y="29"/>
                  </a:cxn>
                  <a:cxn ang="0">
                    <a:pos x="18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40" h="29">
                    <a:moveTo>
                      <a:pt x="0" y="29"/>
                    </a:moveTo>
                    <a:lnTo>
                      <a:pt x="1" y="20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4" y="4"/>
                    </a:lnTo>
                    <a:lnTo>
                      <a:pt x="32" y="7"/>
                    </a:lnTo>
                    <a:lnTo>
                      <a:pt x="40" y="12"/>
                    </a:lnTo>
                    <a:lnTo>
                      <a:pt x="40" y="20"/>
                    </a:lnTo>
                    <a:lnTo>
                      <a:pt x="40" y="29"/>
                    </a:lnTo>
                    <a:lnTo>
                      <a:pt x="28" y="29"/>
                    </a:lnTo>
                    <a:lnTo>
                      <a:pt x="18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28" name="Freeform 1668"/>
              <p:cNvSpPr>
                <a:spLocks/>
              </p:cNvSpPr>
              <p:nvPr/>
            </p:nvSpPr>
            <p:spPr bwMode="auto">
              <a:xfrm>
                <a:off x="1323" y="34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29" name="Freeform 1669"/>
              <p:cNvSpPr>
                <a:spLocks/>
              </p:cNvSpPr>
              <p:nvPr/>
            </p:nvSpPr>
            <p:spPr bwMode="auto">
              <a:xfrm>
                <a:off x="1183" y="343"/>
                <a:ext cx="2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18" y="8"/>
                  </a:cxn>
                  <a:cxn ang="0">
                    <a:pos x="18" y="0"/>
                  </a:cxn>
                  <a:cxn ang="0">
                    <a:pos x="31" y="0"/>
                  </a:cxn>
                  <a:cxn ang="0">
                    <a:pos x="45" y="0"/>
                  </a:cxn>
                  <a:cxn ang="0">
                    <a:pos x="59" y="0"/>
                  </a:cxn>
                  <a:cxn ang="0">
                    <a:pos x="76" y="0"/>
                  </a:cxn>
                  <a:cxn ang="0">
                    <a:pos x="76" y="8"/>
                  </a:cxn>
                  <a:cxn ang="0">
                    <a:pos x="76" y="17"/>
                  </a:cxn>
                  <a:cxn ang="0">
                    <a:pos x="64" y="16"/>
                  </a:cxn>
                  <a:cxn ang="0">
                    <a:pos x="55" y="16"/>
                  </a:cxn>
                  <a:cxn ang="0">
                    <a:pos x="51" y="17"/>
                  </a:cxn>
                  <a:cxn ang="0">
                    <a:pos x="49" y="20"/>
                  </a:cxn>
                  <a:cxn ang="0">
                    <a:pos x="47" y="23"/>
                  </a:cxn>
                  <a:cxn ang="0">
                    <a:pos x="47" y="29"/>
                  </a:cxn>
                  <a:cxn ang="0">
                    <a:pos x="34" y="29"/>
                  </a:cxn>
                  <a:cxn ang="0">
                    <a:pos x="21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76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18" y="0"/>
                    </a:lnTo>
                    <a:lnTo>
                      <a:pt x="31" y="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76" y="0"/>
                    </a:lnTo>
                    <a:lnTo>
                      <a:pt x="76" y="8"/>
                    </a:lnTo>
                    <a:lnTo>
                      <a:pt x="76" y="17"/>
                    </a:lnTo>
                    <a:lnTo>
                      <a:pt x="64" y="16"/>
                    </a:lnTo>
                    <a:lnTo>
                      <a:pt x="55" y="16"/>
                    </a:lnTo>
                    <a:lnTo>
                      <a:pt x="51" y="17"/>
                    </a:lnTo>
                    <a:lnTo>
                      <a:pt x="49" y="20"/>
                    </a:lnTo>
                    <a:lnTo>
                      <a:pt x="47" y="23"/>
                    </a:lnTo>
                    <a:lnTo>
                      <a:pt x="47" y="29"/>
                    </a:lnTo>
                    <a:lnTo>
                      <a:pt x="34" y="29"/>
                    </a:lnTo>
                    <a:lnTo>
                      <a:pt x="21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30" name="Freeform 1670"/>
              <p:cNvSpPr>
                <a:spLocks/>
              </p:cNvSpPr>
              <p:nvPr/>
            </p:nvSpPr>
            <p:spPr bwMode="auto">
              <a:xfrm>
                <a:off x="1160" y="34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31" name="Freeform 1671"/>
              <p:cNvSpPr>
                <a:spLocks/>
              </p:cNvSpPr>
              <p:nvPr/>
            </p:nvSpPr>
            <p:spPr bwMode="auto">
              <a:xfrm>
                <a:off x="1164" y="34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32" name="Freeform 1672"/>
              <p:cNvSpPr>
                <a:spLocks/>
              </p:cNvSpPr>
              <p:nvPr/>
            </p:nvSpPr>
            <p:spPr bwMode="auto">
              <a:xfrm>
                <a:off x="1196" y="34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33" name="Freeform 1673"/>
              <p:cNvSpPr>
                <a:spLocks/>
              </p:cNvSpPr>
              <p:nvPr/>
            </p:nvSpPr>
            <p:spPr bwMode="auto">
              <a:xfrm>
                <a:off x="1165" y="34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34" name="Freeform 1674"/>
              <p:cNvSpPr>
                <a:spLocks/>
              </p:cNvSpPr>
              <p:nvPr/>
            </p:nvSpPr>
            <p:spPr bwMode="auto">
              <a:xfrm>
                <a:off x="1185" y="34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35" name="Freeform 1675"/>
              <p:cNvSpPr>
                <a:spLocks/>
              </p:cNvSpPr>
              <p:nvPr/>
            </p:nvSpPr>
            <p:spPr bwMode="auto">
              <a:xfrm>
                <a:off x="1269" y="34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40" y="12"/>
                  </a:cxn>
                  <a:cxn ang="0">
                    <a:pos x="32" y="12"/>
                  </a:cxn>
                  <a:cxn ang="0">
                    <a:pos x="22" y="12"/>
                  </a:cxn>
                  <a:cxn ang="0">
                    <a:pos x="12" y="12"/>
                  </a:cxn>
                  <a:cxn ang="0">
                    <a:pos x="0" y="12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12"/>
                    </a:lnTo>
                    <a:lnTo>
                      <a:pt x="32" y="12"/>
                    </a:lnTo>
                    <a:lnTo>
                      <a:pt x="22" y="12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36" name="Freeform 1676"/>
              <p:cNvSpPr>
                <a:spLocks/>
              </p:cNvSpPr>
              <p:nvPr/>
            </p:nvSpPr>
            <p:spPr bwMode="auto">
              <a:xfrm>
                <a:off x="1320" y="342"/>
                <a:ext cx="2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24"/>
                  </a:cxn>
                  <a:cxn ang="0">
                    <a:pos x="0" y="12"/>
                  </a:cxn>
                  <a:cxn ang="0">
                    <a:pos x="5" y="7"/>
                  </a:cxn>
                  <a:cxn ang="0">
                    <a:pos x="9" y="4"/>
                  </a:cxn>
                  <a:cxn ang="0">
                    <a:pos x="13" y="1"/>
                  </a:cxn>
                  <a:cxn ang="0">
                    <a:pos x="18" y="0"/>
                  </a:cxn>
                  <a:cxn ang="0">
                    <a:pos x="31" y="0"/>
                  </a:cxn>
                  <a:cxn ang="0">
                    <a:pos x="44" y="0"/>
                  </a:cxn>
                  <a:cxn ang="0">
                    <a:pos x="59" y="0"/>
                  </a:cxn>
                  <a:cxn ang="0">
                    <a:pos x="76" y="0"/>
                  </a:cxn>
                  <a:cxn ang="0">
                    <a:pos x="76" y="12"/>
                  </a:cxn>
                  <a:cxn ang="0">
                    <a:pos x="76" y="29"/>
                  </a:cxn>
                  <a:cxn ang="0">
                    <a:pos x="79" y="33"/>
                  </a:cxn>
                  <a:cxn ang="0">
                    <a:pos x="88" y="41"/>
                  </a:cxn>
                  <a:cxn ang="0">
                    <a:pos x="65" y="41"/>
                  </a:cxn>
                  <a:cxn ang="0">
                    <a:pos x="44" y="41"/>
                  </a:cxn>
                  <a:cxn ang="0">
                    <a:pos x="22" y="41"/>
                  </a:cxn>
                  <a:cxn ang="0">
                    <a:pos x="0" y="41"/>
                  </a:cxn>
                </a:cxnLst>
                <a:rect l="0" t="0" r="r" b="b"/>
                <a:pathLst>
                  <a:path w="88" h="41">
                    <a:moveTo>
                      <a:pt x="0" y="41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5" y="7"/>
                    </a:lnTo>
                    <a:lnTo>
                      <a:pt x="9" y="4"/>
                    </a:lnTo>
                    <a:lnTo>
                      <a:pt x="13" y="1"/>
                    </a:lnTo>
                    <a:lnTo>
                      <a:pt x="18" y="0"/>
                    </a:lnTo>
                    <a:lnTo>
                      <a:pt x="31" y="0"/>
                    </a:lnTo>
                    <a:lnTo>
                      <a:pt x="44" y="0"/>
                    </a:lnTo>
                    <a:lnTo>
                      <a:pt x="59" y="0"/>
                    </a:lnTo>
                    <a:lnTo>
                      <a:pt x="76" y="0"/>
                    </a:lnTo>
                    <a:lnTo>
                      <a:pt x="76" y="12"/>
                    </a:lnTo>
                    <a:lnTo>
                      <a:pt x="76" y="29"/>
                    </a:lnTo>
                    <a:lnTo>
                      <a:pt x="79" y="33"/>
                    </a:lnTo>
                    <a:lnTo>
                      <a:pt x="88" y="41"/>
                    </a:lnTo>
                    <a:lnTo>
                      <a:pt x="65" y="41"/>
                    </a:lnTo>
                    <a:lnTo>
                      <a:pt x="44" y="41"/>
                    </a:lnTo>
                    <a:lnTo>
                      <a:pt x="22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37" name="Freeform 1677"/>
              <p:cNvSpPr>
                <a:spLocks/>
              </p:cNvSpPr>
              <p:nvPr/>
            </p:nvSpPr>
            <p:spPr bwMode="auto">
              <a:xfrm>
                <a:off x="1323" y="34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38" name="Freeform 1678"/>
              <p:cNvSpPr>
                <a:spLocks/>
              </p:cNvSpPr>
              <p:nvPr/>
            </p:nvSpPr>
            <p:spPr bwMode="auto">
              <a:xfrm>
                <a:off x="1160" y="34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2"/>
                  </a:cxn>
                  <a:cxn ang="0">
                    <a:pos x="5" y="7"/>
                  </a:cxn>
                  <a:cxn ang="0">
                    <a:pos x="12" y="4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2"/>
                    </a:lnTo>
                    <a:lnTo>
                      <a:pt x="5" y="7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39" name="Freeform 1679"/>
              <p:cNvSpPr>
                <a:spLocks/>
              </p:cNvSpPr>
              <p:nvPr/>
            </p:nvSpPr>
            <p:spPr bwMode="auto">
              <a:xfrm>
                <a:off x="1314" y="341"/>
                <a:ext cx="4" cy="1"/>
              </a:xfrm>
              <a:custGeom>
                <a:avLst/>
                <a:gdLst/>
                <a:ahLst/>
                <a:cxnLst>
                  <a:cxn ang="0">
                    <a:pos x="12" y="46"/>
                  </a:cxn>
                  <a:cxn ang="0">
                    <a:pos x="8" y="37"/>
                  </a:cxn>
                  <a:cxn ang="0">
                    <a:pos x="4" y="29"/>
                  </a:cxn>
                  <a:cxn ang="0">
                    <a:pos x="1" y="22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9" y="17"/>
                  </a:cxn>
                  <a:cxn ang="0">
                    <a:pos x="30" y="17"/>
                  </a:cxn>
                  <a:cxn ang="0">
                    <a:pos x="42" y="17"/>
                  </a:cxn>
                  <a:cxn ang="0">
                    <a:pos x="42" y="8"/>
                  </a:cxn>
                  <a:cxn ang="0">
                    <a:pos x="42" y="0"/>
                  </a:cxn>
                  <a:cxn ang="0">
                    <a:pos x="55" y="0"/>
                  </a:cxn>
                  <a:cxn ang="0">
                    <a:pos x="69" y="0"/>
                  </a:cxn>
                  <a:cxn ang="0">
                    <a:pos x="84" y="0"/>
                  </a:cxn>
                  <a:cxn ang="0">
                    <a:pos x="100" y="0"/>
                  </a:cxn>
                  <a:cxn ang="0">
                    <a:pos x="100" y="8"/>
                  </a:cxn>
                  <a:cxn ang="0">
                    <a:pos x="100" y="17"/>
                  </a:cxn>
                  <a:cxn ang="0">
                    <a:pos x="109" y="19"/>
                  </a:cxn>
                  <a:cxn ang="0">
                    <a:pos x="119" y="23"/>
                  </a:cxn>
                  <a:cxn ang="0">
                    <a:pos x="123" y="25"/>
                  </a:cxn>
                  <a:cxn ang="0">
                    <a:pos x="126" y="24"/>
                  </a:cxn>
                  <a:cxn ang="0">
                    <a:pos x="127" y="24"/>
                  </a:cxn>
                  <a:cxn ang="0">
                    <a:pos x="128" y="22"/>
                  </a:cxn>
                  <a:cxn ang="0">
                    <a:pos x="129" y="20"/>
                  </a:cxn>
                  <a:cxn ang="0">
                    <a:pos x="129" y="17"/>
                  </a:cxn>
                  <a:cxn ang="0">
                    <a:pos x="144" y="16"/>
                  </a:cxn>
                  <a:cxn ang="0">
                    <a:pos x="159" y="16"/>
                  </a:cxn>
                  <a:cxn ang="0">
                    <a:pos x="165" y="17"/>
                  </a:cxn>
                  <a:cxn ang="0">
                    <a:pos x="171" y="19"/>
                  </a:cxn>
                  <a:cxn ang="0">
                    <a:pos x="173" y="21"/>
                  </a:cxn>
                  <a:cxn ang="0">
                    <a:pos x="175" y="23"/>
                  </a:cxn>
                  <a:cxn ang="0">
                    <a:pos x="176" y="26"/>
                  </a:cxn>
                  <a:cxn ang="0">
                    <a:pos x="177" y="29"/>
                  </a:cxn>
                  <a:cxn ang="0">
                    <a:pos x="167" y="29"/>
                  </a:cxn>
                  <a:cxn ang="0">
                    <a:pos x="158" y="29"/>
                  </a:cxn>
                  <a:cxn ang="0">
                    <a:pos x="158" y="37"/>
                  </a:cxn>
                  <a:cxn ang="0">
                    <a:pos x="158" y="46"/>
                  </a:cxn>
                  <a:cxn ang="0">
                    <a:pos x="141" y="46"/>
                  </a:cxn>
                  <a:cxn ang="0">
                    <a:pos x="123" y="46"/>
                  </a:cxn>
                  <a:cxn ang="0">
                    <a:pos x="106" y="46"/>
                  </a:cxn>
                  <a:cxn ang="0">
                    <a:pos x="89" y="46"/>
                  </a:cxn>
                  <a:cxn ang="0">
                    <a:pos x="89" y="37"/>
                  </a:cxn>
                  <a:cxn ang="0">
                    <a:pos x="89" y="29"/>
                  </a:cxn>
                  <a:cxn ang="0">
                    <a:pos x="72" y="29"/>
                  </a:cxn>
                  <a:cxn ang="0">
                    <a:pos x="60" y="29"/>
                  </a:cxn>
                  <a:cxn ang="0">
                    <a:pos x="60" y="37"/>
                  </a:cxn>
                  <a:cxn ang="0">
                    <a:pos x="60" y="46"/>
                  </a:cxn>
                  <a:cxn ang="0">
                    <a:pos x="46" y="46"/>
                  </a:cxn>
                  <a:cxn ang="0">
                    <a:pos x="34" y="46"/>
                  </a:cxn>
                  <a:cxn ang="0">
                    <a:pos x="22" y="46"/>
                  </a:cxn>
                  <a:cxn ang="0">
                    <a:pos x="12" y="46"/>
                  </a:cxn>
                </a:cxnLst>
                <a:rect l="0" t="0" r="r" b="b"/>
                <a:pathLst>
                  <a:path w="177" h="46">
                    <a:moveTo>
                      <a:pt x="12" y="46"/>
                    </a:moveTo>
                    <a:lnTo>
                      <a:pt x="8" y="37"/>
                    </a:lnTo>
                    <a:lnTo>
                      <a:pt x="4" y="29"/>
                    </a:lnTo>
                    <a:lnTo>
                      <a:pt x="1" y="22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9" y="17"/>
                    </a:lnTo>
                    <a:lnTo>
                      <a:pt x="30" y="17"/>
                    </a:lnTo>
                    <a:lnTo>
                      <a:pt x="42" y="17"/>
                    </a:lnTo>
                    <a:lnTo>
                      <a:pt x="42" y="8"/>
                    </a:lnTo>
                    <a:lnTo>
                      <a:pt x="42" y="0"/>
                    </a:lnTo>
                    <a:lnTo>
                      <a:pt x="55" y="0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100" y="0"/>
                    </a:lnTo>
                    <a:lnTo>
                      <a:pt x="100" y="8"/>
                    </a:lnTo>
                    <a:lnTo>
                      <a:pt x="100" y="17"/>
                    </a:lnTo>
                    <a:lnTo>
                      <a:pt x="109" y="19"/>
                    </a:lnTo>
                    <a:lnTo>
                      <a:pt x="119" y="23"/>
                    </a:lnTo>
                    <a:lnTo>
                      <a:pt x="123" y="25"/>
                    </a:lnTo>
                    <a:lnTo>
                      <a:pt x="126" y="24"/>
                    </a:lnTo>
                    <a:lnTo>
                      <a:pt x="127" y="24"/>
                    </a:lnTo>
                    <a:lnTo>
                      <a:pt x="128" y="22"/>
                    </a:lnTo>
                    <a:lnTo>
                      <a:pt x="129" y="20"/>
                    </a:lnTo>
                    <a:lnTo>
                      <a:pt x="129" y="17"/>
                    </a:lnTo>
                    <a:lnTo>
                      <a:pt x="144" y="16"/>
                    </a:lnTo>
                    <a:lnTo>
                      <a:pt x="159" y="16"/>
                    </a:lnTo>
                    <a:lnTo>
                      <a:pt x="165" y="17"/>
                    </a:lnTo>
                    <a:lnTo>
                      <a:pt x="171" y="19"/>
                    </a:lnTo>
                    <a:lnTo>
                      <a:pt x="173" y="21"/>
                    </a:lnTo>
                    <a:lnTo>
                      <a:pt x="175" y="23"/>
                    </a:lnTo>
                    <a:lnTo>
                      <a:pt x="176" y="26"/>
                    </a:lnTo>
                    <a:lnTo>
                      <a:pt x="177" y="29"/>
                    </a:lnTo>
                    <a:lnTo>
                      <a:pt x="167" y="29"/>
                    </a:lnTo>
                    <a:lnTo>
                      <a:pt x="158" y="29"/>
                    </a:lnTo>
                    <a:lnTo>
                      <a:pt x="158" y="37"/>
                    </a:lnTo>
                    <a:lnTo>
                      <a:pt x="158" y="46"/>
                    </a:lnTo>
                    <a:lnTo>
                      <a:pt x="141" y="46"/>
                    </a:lnTo>
                    <a:lnTo>
                      <a:pt x="123" y="46"/>
                    </a:lnTo>
                    <a:lnTo>
                      <a:pt x="106" y="46"/>
                    </a:lnTo>
                    <a:lnTo>
                      <a:pt x="89" y="46"/>
                    </a:lnTo>
                    <a:lnTo>
                      <a:pt x="89" y="37"/>
                    </a:lnTo>
                    <a:lnTo>
                      <a:pt x="89" y="29"/>
                    </a:lnTo>
                    <a:lnTo>
                      <a:pt x="72" y="29"/>
                    </a:lnTo>
                    <a:lnTo>
                      <a:pt x="60" y="29"/>
                    </a:lnTo>
                    <a:lnTo>
                      <a:pt x="60" y="37"/>
                    </a:lnTo>
                    <a:lnTo>
                      <a:pt x="60" y="46"/>
                    </a:lnTo>
                    <a:lnTo>
                      <a:pt x="46" y="46"/>
                    </a:lnTo>
                    <a:lnTo>
                      <a:pt x="34" y="46"/>
                    </a:lnTo>
                    <a:lnTo>
                      <a:pt x="22" y="46"/>
                    </a:lnTo>
                    <a:lnTo>
                      <a:pt x="12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40" name="Freeform 1680"/>
              <p:cNvSpPr>
                <a:spLocks/>
              </p:cNvSpPr>
              <p:nvPr/>
            </p:nvSpPr>
            <p:spPr bwMode="auto">
              <a:xfrm>
                <a:off x="1185" y="339"/>
                <a:ext cx="5" cy="3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12" y="105"/>
                  </a:cxn>
                  <a:cxn ang="0">
                    <a:pos x="0" y="88"/>
                  </a:cxn>
                  <a:cxn ang="0">
                    <a:pos x="5" y="72"/>
                  </a:cxn>
                  <a:cxn ang="0">
                    <a:pos x="20" y="63"/>
                  </a:cxn>
                  <a:cxn ang="0">
                    <a:pos x="39" y="59"/>
                  </a:cxn>
                  <a:cxn ang="0">
                    <a:pos x="53" y="58"/>
                  </a:cxn>
                  <a:cxn ang="0">
                    <a:pos x="58" y="52"/>
                  </a:cxn>
                  <a:cxn ang="0">
                    <a:pos x="73" y="47"/>
                  </a:cxn>
                  <a:cxn ang="0">
                    <a:pos x="102" y="43"/>
                  </a:cxn>
                  <a:cxn ang="0">
                    <a:pos x="112" y="38"/>
                  </a:cxn>
                  <a:cxn ang="0">
                    <a:pos x="116" y="33"/>
                  </a:cxn>
                  <a:cxn ang="0">
                    <a:pos x="128" y="30"/>
                  </a:cxn>
                  <a:cxn ang="0">
                    <a:pos x="148" y="29"/>
                  </a:cxn>
                  <a:cxn ang="0">
                    <a:pos x="155" y="26"/>
                  </a:cxn>
                  <a:cxn ang="0">
                    <a:pos x="157" y="21"/>
                  </a:cxn>
                  <a:cxn ang="0">
                    <a:pos x="163" y="13"/>
                  </a:cxn>
                  <a:cxn ang="0">
                    <a:pos x="178" y="5"/>
                  </a:cxn>
                  <a:cxn ang="0">
                    <a:pos x="188" y="13"/>
                  </a:cxn>
                  <a:cxn ang="0">
                    <a:pos x="179" y="30"/>
                  </a:cxn>
                  <a:cxn ang="0">
                    <a:pos x="167" y="30"/>
                  </a:cxn>
                  <a:cxn ang="0">
                    <a:pos x="161" y="34"/>
                  </a:cxn>
                  <a:cxn ang="0">
                    <a:pos x="158" y="41"/>
                  </a:cxn>
                  <a:cxn ang="0">
                    <a:pos x="146" y="46"/>
                  </a:cxn>
                  <a:cxn ang="0">
                    <a:pos x="133" y="47"/>
                  </a:cxn>
                  <a:cxn ang="0">
                    <a:pos x="129" y="53"/>
                  </a:cxn>
                  <a:cxn ang="0">
                    <a:pos x="125" y="59"/>
                  </a:cxn>
                  <a:cxn ang="0">
                    <a:pos x="120" y="60"/>
                  </a:cxn>
                  <a:cxn ang="0">
                    <a:pos x="118" y="65"/>
                  </a:cxn>
                  <a:cxn ang="0">
                    <a:pos x="125" y="78"/>
                  </a:cxn>
                  <a:cxn ang="0">
                    <a:pos x="114" y="88"/>
                  </a:cxn>
                  <a:cxn ang="0">
                    <a:pos x="101" y="93"/>
                  </a:cxn>
                  <a:cxn ang="0">
                    <a:pos x="99" y="100"/>
                  </a:cxn>
                  <a:cxn ang="0">
                    <a:pos x="96" y="103"/>
                  </a:cxn>
                  <a:cxn ang="0">
                    <a:pos x="92" y="105"/>
                  </a:cxn>
                  <a:cxn ang="0">
                    <a:pos x="89" y="96"/>
                  </a:cxn>
                  <a:cxn ang="0">
                    <a:pos x="95" y="81"/>
                  </a:cxn>
                  <a:cxn ang="0">
                    <a:pos x="82" y="76"/>
                  </a:cxn>
                  <a:cxn ang="0">
                    <a:pos x="47" y="76"/>
                  </a:cxn>
                  <a:cxn ang="0">
                    <a:pos x="29" y="88"/>
                  </a:cxn>
                  <a:cxn ang="0">
                    <a:pos x="29" y="109"/>
                  </a:cxn>
                </a:cxnLst>
                <a:rect l="0" t="0" r="r" b="b"/>
                <a:pathLst>
                  <a:path w="188" h="117">
                    <a:moveTo>
                      <a:pt x="29" y="117"/>
                    </a:moveTo>
                    <a:lnTo>
                      <a:pt x="29" y="109"/>
                    </a:lnTo>
                    <a:lnTo>
                      <a:pt x="29" y="105"/>
                    </a:lnTo>
                    <a:lnTo>
                      <a:pt x="12" y="105"/>
                    </a:lnTo>
                    <a:lnTo>
                      <a:pt x="0" y="105"/>
                    </a:lnTo>
                    <a:lnTo>
                      <a:pt x="0" y="88"/>
                    </a:lnTo>
                    <a:lnTo>
                      <a:pt x="0" y="76"/>
                    </a:lnTo>
                    <a:lnTo>
                      <a:pt x="5" y="72"/>
                    </a:lnTo>
                    <a:lnTo>
                      <a:pt x="12" y="67"/>
                    </a:lnTo>
                    <a:lnTo>
                      <a:pt x="20" y="63"/>
                    </a:lnTo>
                    <a:lnTo>
                      <a:pt x="29" y="58"/>
                    </a:lnTo>
                    <a:lnTo>
                      <a:pt x="39" y="59"/>
                    </a:lnTo>
                    <a:lnTo>
                      <a:pt x="49" y="59"/>
                    </a:lnTo>
                    <a:lnTo>
                      <a:pt x="53" y="58"/>
                    </a:lnTo>
                    <a:lnTo>
                      <a:pt x="56" y="56"/>
                    </a:lnTo>
                    <a:lnTo>
                      <a:pt x="58" y="52"/>
                    </a:lnTo>
                    <a:lnTo>
                      <a:pt x="59" y="47"/>
                    </a:lnTo>
                    <a:lnTo>
                      <a:pt x="73" y="47"/>
                    </a:lnTo>
                    <a:lnTo>
                      <a:pt x="92" y="45"/>
                    </a:lnTo>
                    <a:lnTo>
                      <a:pt x="102" y="43"/>
                    </a:lnTo>
                    <a:lnTo>
                      <a:pt x="109" y="40"/>
                    </a:lnTo>
                    <a:lnTo>
                      <a:pt x="112" y="38"/>
                    </a:lnTo>
                    <a:lnTo>
                      <a:pt x="115" y="35"/>
                    </a:lnTo>
                    <a:lnTo>
                      <a:pt x="116" y="33"/>
                    </a:lnTo>
                    <a:lnTo>
                      <a:pt x="117" y="29"/>
                    </a:lnTo>
                    <a:lnTo>
                      <a:pt x="128" y="30"/>
                    </a:lnTo>
                    <a:lnTo>
                      <a:pt x="142" y="30"/>
                    </a:lnTo>
                    <a:lnTo>
                      <a:pt x="148" y="29"/>
                    </a:lnTo>
                    <a:lnTo>
                      <a:pt x="153" y="27"/>
                    </a:lnTo>
                    <a:lnTo>
                      <a:pt x="155" y="26"/>
                    </a:lnTo>
                    <a:lnTo>
                      <a:pt x="156" y="23"/>
                    </a:lnTo>
                    <a:lnTo>
                      <a:pt x="157" y="21"/>
                    </a:lnTo>
                    <a:lnTo>
                      <a:pt x="158" y="18"/>
                    </a:lnTo>
                    <a:lnTo>
                      <a:pt x="163" y="13"/>
                    </a:lnTo>
                    <a:lnTo>
                      <a:pt x="170" y="9"/>
                    </a:lnTo>
                    <a:lnTo>
                      <a:pt x="178" y="5"/>
                    </a:lnTo>
                    <a:lnTo>
                      <a:pt x="188" y="0"/>
                    </a:lnTo>
                    <a:lnTo>
                      <a:pt x="188" y="13"/>
                    </a:lnTo>
                    <a:lnTo>
                      <a:pt x="188" y="29"/>
                    </a:lnTo>
                    <a:lnTo>
                      <a:pt x="179" y="30"/>
                    </a:lnTo>
                    <a:lnTo>
                      <a:pt x="172" y="30"/>
                    </a:lnTo>
                    <a:lnTo>
                      <a:pt x="167" y="30"/>
                    </a:lnTo>
                    <a:lnTo>
                      <a:pt x="163" y="32"/>
                    </a:lnTo>
                    <a:lnTo>
                      <a:pt x="161" y="34"/>
                    </a:lnTo>
                    <a:lnTo>
                      <a:pt x="159" y="37"/>
                    </a:lnTo>
                    <a:lnTo>
                      <a:pt x="158" y="41"/>
                    </a:lnTo>
                    <a:lnTo>
                      <a:pt x="158" y="47"/>
                    </a:lnTo>
                    <a:lnTo>
                      <a:pt x="146" y="46"/>
                    </a:lnTo>
                    <a:lnTo>
                      <a:pt x="136" y="46"/>
                    </a:lnTo>
                    <a:lnTo>
                      <a:pt x="133" y="47"/>
                    </a:lnTo>
                    <a:lnTo>
                      <a:pt x="131" y="49"/>
                    </a:lnTo>
                    <a:lnTo>
                      <a:pt x="129" y="53"/>
                    </a:lnTo>
                    <a:lnTo>
                      <a:pt x="129" y="58"/>
                    </a:lnTo>
                    <a:lnTo>
                      <a:pt x="125" y="59"/>
                    </a:lnTo>
                    <a:lnTo>
                      <a:pt x="122" y="59"/>
                    </a:lnTo>
                    <a:lnTo>
                      <a:pt x="120" y="60"/>
                    </a:lnTo>
                    <a:lnTo>
                      <a:pt x="119" y="61"/>
                    </a:lnTo>
                    <a:lnTo>
                      <a:pt x="118" y="65"/>
                    </a:lnTo>
                    <a:lnTo>
                      <a:pt x="120" y="69"/>
                    </a:lnTo>
                    <a:lnTo>
                      <a:pt x="125" y="78"/>
                    </a:lnTo>
                    <a:lnTo>
                      <a:pt x="129" y="88"/>
                    </a:lnTo>
                    <a:lnTo>
                      <a:pt x="114" y="88"/>
                    </a:lnTo>
                    <a:lnTo>
                      <a:pt x="106" y="90"/>
                    </a:lnTo>
                    <a:lnTo>
                      <a:pt x="101" y="93"/>
                    </a:lnTo>
                    <a:lnTo>
                      <a:pt x="100" y="96"/>
                    </a:lnTo>
                    <a:lnTo>
                      <a:pt x="99" y="100"/>
                    </a:lnTo>
                    <a:lnTo>
                      <a:pt x="97" y="102"/>
                    </a:lnTo>
                    <a:lnTo>
                      <a:pt x="96" y="103"/>
                    </a:lnTo>
                    <a:lnTo>
                      <a:pt x="94" y="104"/>
                    </a:lnTo>
                    <a:lnTo>
                      <a:pt x="92" y="105"/>
                    </a:lnTo>
                    <a:lnTo>
                      <a:pt x="88" y="105"/>
                    </a:lnTo>
                    <a:lnTo>
                      <a:pt x="89" y="96"/>
                    </a:lnTo>
                    <a:lnTo>
                      <a:pt x="92" y="88"/>
                    </a:lnTo>
                    <a:lnTo>
                      <a:pt x="95" y="81"/>
                    </a:lnTo>
                    <a:lnTo>
                      <a:pt x="100" y="76"/>
                    </a:lnTo>
                    <a:lnTo>
                      <a:pt x="82" y="76"/>
                    </a:lnTo>
                    <a:lnTo>
                      <a:pt x="65" y="76"/>
                    </a:lnTo>
                    <a:lnTo>
                      <a:pt x="47" y="76"/>
                    </a:lnTo>
                    <a:lnTo>
                      <a:pt x="29" y="76"/>
                    </a:lnTo>
                    <a:lnTo>
                      <a:pt x="29" y="88"/>
                    </a:lnTo>
                    <a:lnTo>
                      <a:pt x="29" y="105"/>
                    </a:lnTo>
                    <a:lnTo>
                      <a:pt x="29" y="109"/>
                    </a:lnTo>
                    <a:lnTo>
                      <a:pt x="29" y="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41" name="Freeform 1681"/>
              <p:cNvSpPr>
                <a:spLocks/>
              </p:cNvSpPr>
              <p:nvPr/>
            </p:nvSpPr>
            <p:spPr bwMode="auto">
              <a:xfrm>
                <a:off x="1264" y="34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30" y="0"/>
                  </a:cxn>
                  <a:cxn ang="0">
                    <a:pos x="26" y="5"/>
                  </a:cxn>
                  <a:cxn ang="0">
                    <a:pos x="22" y="12"/>
                  </a:cxn>
                  <a:cxn ang="0">
                    <a:pos x="20" y="20"/>
                  </a:cxn>
                  <a:cxn ang="0">
                    <a:pos x="19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30" y="0"/>
                    </a:lnTo>
                    <a:lnTo>
                      <a:pt x="26" y="5"/>
                    </a:lnTo>
                    <a:lnTo>
                      <a:pt x="22" y="12"/>
                    </a:lnTo>
                    <a:lnTo>
                      <a:pt x="20" y="20"/>
                    </a:lnTo>
                    <a:lnTo>
                      <a:pt x="19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42" name="Freeform 1682"/>
              <p:cNvSpPr>
                <a:spLocks/>
              </p:cNvSpPr>
              <p:nvPr/>
            </p:nvSpPr>
            <p:spPr bwMode="auto">
              <a:xfrm>
                <a:off x="1283" y="34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8" y="18"/>
                  </a:cxn>
                  <a:cxn ang="0">
                    <a:pos x="13" y="17"/>
                  </a:cxn>
                  <a:cxn ang="0">
                    <a:pos x="13" y="8"/>
                  </a:cxn>
                  <a:cxn ang="0">
                    <a:pos x="13" y="0"/>
                  </a:cxn>
                  <a:cxn ang="0">
                    <a:pos x="23" y="0"/>
                  </a:cxn>
                  <a:cxn ang="0">
                    <a:pos x="34" y="0"/>
                  </a:cxn>
                  <a:cxn ang="0">
                    <a:pos x="46" y="0"/>
                  </a:cxn>
                  <a:cxn ang="0">
                    <a:pos x="59" y="0"/>
                  </a:cxn>
                  <a:cxn ang="0">
                    <a:pos x="59" y="8"/>
                  </a:cxn>
                  <a:cxn ang="0">
                    <a:pos x="59" y="17"/>
                  </a:cxn>
                  <a:cxn ang="0">
                    <a:pos x="55" y="18"/>
                  </a:cxn>
                  <a:cxn ang="0">
                    <a:pos x="51" y="21"/>
                  </a:cxn>
                  <a:cxn ang="0">
                    <a:pos x="46" y="24"/>
                  </a:cxn>
                  <a:cxn ang="0">
                    <a:pos x="42" y="29"/>
                  </a:cxn>
                  <a:cxn ang="0">
                    <a:pos x="30" y="29"/>
                  </a:cxn>
                  <a:cxn ang="0">
                    <a:pos x="19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59" h="29">
                    <a:moveTo>
                      <a:pt x="0" y="29"/>
                    </a:moveTo>
                    <a:lnTo>
                      <a:pt x="1" y="24"/>
                    </a:lnTo>
                    <a:lnTo>
                      <a:pt x="4" y="21"/>
                    </a:lnTo>
                    <a:lnTo>
                      <a:pt x="8" y="18"/>
                    </a:lnTo>
                    <a:lnTo>
                      <a:pt x="13" y="17"/>
                    </a:lnTo>
                    <a:lnTo>
                      <a:pt x="13" y="8"/>
                    </a:lnTo>
                    <a:lnTo>
                      <a:pt x="13" y="0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59" y="8"/>
                    </a:lnTo>
                    <a:lnTo>
                      <a:pt x="59" y="17"/>
                    </a:lnTo>
                    <a:lnTo>
                      <a:pt x="55" y="18"/>
                    </a:lnTo>
                    <a:lnTo>
                      <a:pt x="51" y="21"/>
                    </a:lnTo>
                    <a:lnTo>
                      <a:pt x="46" y="24"/>
                    </a:lnTo>
                    <a:lnTo>
                      <a:pt x="42" y="29"/>
                    </a:lnTo>
                    <a:lnTo>
                      <a:pt x="30" y="29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43" name="Freeform 1683"/>
              <p:cNvSpPr>
                <a:spLocks/>
              </p:cNvSpPr>
              <p:nvPr/>
            </p:nvSpPr>
            <p:spPr bwMode="auto">
              <a:xfrm>
                <a:off x="1273" y="34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44" name="Freeform 1684"/>
              <p:cNvSpPr>
                <a:spLocks/>
              </p:cNvSpPr>
              <p:nvPr/>
            </p:nvSpPr>
            <p:spPr bwMode="auto">
              <a:xfrm>
                <a:off x="1276" y="338"/>
                <a:ext cx="10" cy="4"/>
              </a:xfrm>
              <a:custGeom>
                <a:avLst/>
                <a:gdLst/>
                <a:ahLst/>
                <a:cxnLst>
                  <a:cxn ang="0">
                    <a:pos x="146" y="147"/>
                  </a:cxn>
                  <a:cxn ang="0">
                    <a:pos x="100" y="147"/>
                  </a:cxn>
                  <a:cxn ang="0">
                    <a:pos x="75" y="135"/>
                  </a:cxn>
                  <a:cxn ang="0">
                    <a:pos x="66" y="117"/>
                  </a:cxn>
                  <a:cxn ang="0">
                    <a:pos x="58" y="135"/>
                  </a:cxn>
                  <a:cxn ang="0">
                    <a:pos x="29" y="126"/>
                  </a:cxn>
                  <a:cxn ang="0">
                    <a:pos x="10" y="118"/>
                  </a:cxn>
                  <a:cxn ang="0">
                    <a:pos x="0" y="111"/>
                  </a:cxn>
                  <a:cxn ang="0">
                    <a:pos x="17" y="106"/>
                  </a:cxn>
                  <a:cxn ang="0">
                    <a:pos x="28" y="89"/>
                  </a:cxn>
                  <a:cxn ang="0">
                    <a:pos x="53" y="86"/>
                  </a:cxn>
                  <a:cxn ang="0">
                    <a:pos x="57" y="80"/>
                  </a:cxn>
                  <a:cxn ang="0">
                    <a:pos x="93" y="77"/>
                  </a:cxn>
                  <a:cxn ang="0">
                    <a:pos x="134" y="68"/>
                  </a:cxn>
                  <a:cxn ang="0">
                    <a:pos x="159" y="60"/>
                  </a:cxn>
                  <a:cxn ang="0">
                    <a:pos x="172" y="55"/>
                  </a:cxn>
                  <a:cxn ang="0">
                    <a:pos x="175" y="47"/>
                  </a:cxn>
                  <a:cxn ang="0">
                    <a:pos x="216" y="47"/>
                  </a:cxn>
                  <a:cxn ang="0">
                    <a:pos x="233" y="29"/>
                  </a:cxn>
                  <a:cxn ang="0">
                    <a:pos x="256" y="29"/>
                  </a:cxn>
                  <a:cxn ang="0">
                    <a:pos x="263" y="18"/>
                  </a:cxn>
                  <a:cxn ang="0">
                    <a:pos x="296" y="18"/>
                  </a:cxn>
                  <a:cxn ang="0">
                    <a:pos x="309" y="0"/>
                  </a:cxn>
                  <a:cxn ang="0">
                    <a:pos x="361" y="0"/>
                  </a:cxn>
                  <a:cxn ang="0">
                    <a:pos x="371" y="13"/>
                  </a:cxn>
                  <a:cxn ang="0">
                    <a:pos x="351" y="29"/>
                  </a:cxn>
                  <a:cxn ang="0">
                    <a:pos x="309" y="29"/>
                  </a:cxn>
                  <a:cxn ang="0">
                    <a:pos x="295" y="46"/>
                  </a:cxn>
                  <a:cxn ang="0">
                    <a:pos x="268" y="50"/>
                  </a:cxn>
                  <a:cxn ang="0">
                    <a:pos x="263" y="57"/>
                  </a:cxn>
                  <a:cxn ang="0">
                    <a:pos x="239" y="59"/>
                  </a:cxn>
                  <a:cxn ang="0">
                    <a:pos x="221" y="68"/>
                  </a:cxn>
                  <a:cxn ang="0">
                    <a:pos x="196" y="77"/>
                  </a:cxn>
                  <a:cxn ang="0">
                    <a:pos x="170" y="78"/>
                  </a:cxn>
                  <a:cxn ang="0">
                    <a:pos x="163" y="88"/>
                  </a:cxn>
                  <a:cxn ang="0">
                    <a:pos x="170" y="109"/>
                  </a:cxn>
                  <a:cxn ang="0">
                    <a:pos x="192" y="117"/>
                  </a:cxn>
                  <a:cxn ang="0">
                    <a:pos x="205" y="135"/>
                  </a:cxn>
                  <a:cxn ang="0">
                    <a:pos x="221" y="117"/>
                  </a:cxn>
                  <a:cxn ang="0">
                    <a:pos x="250" y="130"/>
                  </a:cxn>
                  <a:cxn ang="0">
                    <a:pos x="233" y="147"/>
                  </a:cxn>
                  <a:cxn ang="0">
                    <a:pos x="211" y="164"/>
                  </a:cxn>
                  <a:cxn ang="0">
                    <a:pos x="146" y="164"/>
                  </a:cxn>
                </a:cxnLst>
                <a:rect l="0" t="0" r="r" b="b"/>
                <a:pathLst>
                  <a:path w="379" h="164">
                    <a:moveTo>
                      <a:pt x="146" y="164"/>
                    </a:moveTo>
                    <a:lnTo>
                      <a:pt x="146" y="155"/>
                    </a:lnTo>
                    <a:lnTo>
                      <a:pt x="146" y="147"/>
                    </a:lnTo>
                    <a:lnTo>
                      <a:pt x="129" y="147"/>
                    </a:lnTo>
                    <a:lnTo>
                      <a:pt x="115" y="147"/>
                    </a:lnTo>
                    <a:lnTo>
                      <a:pt x="100" y="147"/>
                    </a:lnTo>
                    <a:lnTo>
                      <a:pt x="87" y="147"/>
                    </a:lnTo>
                    <a:lnTo>
                      <a:pt x="79" y="139"/>
                    </a:lnTo>
                    <a:lnTo>
                      <a:pt x="75" y="135"/>
                    </a:lnTo>
                    <a:lnTo>
                      <a:pt x="75" y="126"/>
                    </a:lnTo>
                    <a:lnTo>
                      <a:pt x="75" y="117"/>
                    </a:lnTo>
                    <a:lnTo>
                      <a:pt x="66" y="117"/>
                    </a:lnTo>
                    <a:lnTo>
                      <a:pt x="58" y="117"/>
                    </a:lnTo>
                    <a:lnTo>
                      <a:pt x="58" y="126"/>
                    </a:lnTo>
                    <a:lnTo>
                      <a:pt x="58" y="135"/>
                    </a:lnTo>
                    <a:lnTo>
                      <a:pt x="41" y="135"/>
                    </a:lnTo>
                    <a:lnTo>
                      <a:pt x="29" y="135"/>
                    </a:lnTo>
                    <a:lnTo>
                      <a:pt x="29" y="126"/>
                    </a:lnTo>
                    <a:lnTo>
                      <a:pt x="29" y="117"/>
                    </a:lnTo>
                    <a:lnTo>
                      <a:pt x="19" y="118"/>
                    </a:lnTo>
                    <a:lnTo>
                      <a:pt x="10" y="118"/>
                    </a:lnTo>
                    <a:lnTo>
                      <a:pt x="6" y="117"/>
                    </a:lnTo>
                    <a:lnTo>
                      <a:pt x="3" y="115"/>
                    </a:lnTo>
                    <a:lnTo>
                      <a:pt x="0" y="111"/>
                    </a:lnTo>
                    <a:lnTo>
                      <a:pt x="0" y="106"/>
                    </a:lnTo>
                    <a:lnTo>
                      <a:pt x="8" y="106"/>
                    </a:lnTo>
                    <a:lnTo>
                      <a:pt x="17" y="106"/>
                    </a:lnTo>
                    <a:lnTo>
                      <a:pt x="17" y="97"/>
                    </a:lnTo>
                    <a:lnTo>
                      <a:pt x="17" y="88"/>
                    </a:lnTo>
                    <a:lnTo>
                      <a:pt x="28" y="89"/>
                    </a:lnTo>
                    <a:lnTo>
                      <a:pt x="42" y="89"/>
                    </a:lnTo>
                    <a:lnTo>
                      <a:pt x="48" y="88"/>
                    </a:lnTo>
                    <a:lnTo>
                      <a:pt x="53" y="86"/>
                    </a:lnTo>
                    <a:lnTo>
                      <a:pt x="55" y="85"/>
                    </a:lnTo>
                    <a:lnTo>
                      <a:pt x="56" y="82"/>
                    </a:lnTo>
                    <a:lnTo>
                      <a:pt x="57" y="80"/>
                    </a:lnTo>
                    <a:lnTo>
                      <a:pt x="58" y="77"/>
                    </a:lnTo>
                    <a:lnTo>
                      <a:pt x="75" y="77"/>
                    </a:lnTo>
                    <a:lnTo>
                      <a:pt x="93" y="77"/>
                    </a:lnTo>
                    <a:lnTo>
                      <a:pt x="113" y="77"/>
                    </a:lnTo>
                    <a:lnTo>
                      <a:pt x="134" y="77"/>
                    </a:lnTo>
                    <a:lnTo>
                      <a:pt x="134" y="68"/>
                    </a:lnTo>
                    <a:lnTo>
                      <a:pt x="134" y="59"/>
                    </a:lnTo>
                    <a:lnTo>
                      <a:pt x="145" y="60"/>
                    </a:lnTo>
                    <a:lnTo>
                      <a:pt x="159" y="60"/>
                    </a:lnTo>
                    <a:lnTo>
                      <a:pt x="165" y="59"/>
                    </a:lnTo>
                    <a:lnTo>
                      <a:pt x="170" y="57"/>
                    </a:lnTo>
                    <a:lnTo>
                      <a:pt x="172" y="55"/>
                    </a:lnTo>
                    <a:lnTo>
                      <a:pt x="174" y="53"/>
                    </a:lnTo>
                    <a:lnTo>
                      <a:pt x="174" y="51"/>
                    </a:lnTo>
                    <a:lnTo>
                      <a:pt x="175" y="47"/>
                    </a:lnTo>
                    <a:lnTo>
                      <a:pt x="188" y="47"/>
                    </a:lnTo>
                    <a:lnTo>
                      <a:pt x="202" y="47"/>
                    </a:lnTo>
                    <a:lnTo>
                      <a:pt x="216" y="47"/>
                    </a:lnTo>
                    <a:lnTo>
                      <a:pt x="233" y="47"/>
                    </a:lnTo>
                    <a:lnTo>
                      <a:pt x="233" y="38"/>
                    </a:lnTo>
                    <a:lnTo>
                      <a:pt x="233" y="29"/>
                    </a:lnTo>
                    <a:lnTo>
                      <a:pt x="242" y="30"/>
                    </a:lnTo>
                    <a:lnTo>
                      <a:pt x="252" y="30"/>
                    </a:lnTo>
                    <a:lnTo>
                      <a:pt x="256" y="29"/>
                    </a:lnTo>
                    <a:lnTo>
                      <a:pt x="259" y="27"/>
                    </a:lnTo>
                    <a:lnTo>
                      <a:pt x="261" y="23"/>
                    </a:lnTo>
                    <a:lnTo>
                      <a:pt x="263" y="18"/>
                    </a:lnTo>
                    <a:lnTo>
                      <a:pt x="273" y="18"/>
                    </a:lnTo>
                    <a:lnTo>
                      <a:pt x="284" y="18"/>
                    </a:lnTo>
                    <a:lnTo>
                      <a:pt x="296" y="18"/>
                    </a:lnTo>
                    <a:lnTo>
                      <a:pt x="309" y="18"/>
                    </a:lnTo>
                    <a:lnTo>
                      <a:pt x="309" y="9"/>
                    </a:lnTo>
                    <a:lnTo>
                      <a:pt x="309" y="0"/>
                    </a:lnTo>
                    <a:lnTo>
                      <a:pt x="327" y="0"/>
                    </a:lnTo>
                    <a:lnTo>
                      <a:pt x="344" y="0"/>
                    </a:lnTo>
                    <a:lnTo>
                      <a:pt x="361" y="0"/>
                    </a:lnTo>
                    <a:lnTo>
                      <a:pt x="379" y="0"/>
                    </a:lnTo>
                    <a:lnTo>
                      <a:pt x="375" y="6"/>
                    </a:lnTo>
                    <a:lnTo>
                      <a:pt x="371" y="13"/>
                    </a:lnTo>
                    <a:lnTo>
                      <a:pt x="368" y="21"/>
                    </a:lnTo>
                    <a:lnTo>
                      <a:pt x="367" y="29"/>
                    </a:lnTo>
                    <a:lnTo>
                      <a:pt x="351" y="29"/>
                    </a:lnTo>
                    <a:lnTo>
                      <a:pt x="336" y="29"/>
                    </a:lnTo>
                    <a:lnTo>
                      <a:pt x="322" y="29"/>
                    </a:lnTo>
                    <a:lnTo>
                      <a:pt x="309" y="29"/>
                    </a:lnTo>
                    <a:lnTo>
                      <a:pt x="309" y="38"/>
                    </a:lnTo>
                    <a:lnTo>
                      <a:pt x="309" y="47"/>
                    </a:lnTo>
                    <a:lnTo>
                      <a:pt x="295" y="46"/>
                    </a:lnTo>
                    <a:lnTo>
                      <a:pt x="280" y="46"/>
                    </a:lnTo>
                    <a:lnTo>
                      <a:pt x="273" y="47"/>
                    </a:lnTo>
                    <a:lnTo>
                      <a:pt x="268" y="50"/>
                    </a:lnTo>
                    <a:lnTo>
                      <a:pt x="266" y="52"/>
                    </a:lnTo>
                    <a:lnTo>
                      <a:pt x="264" y="54"/>
                    </a:lnTo>
                    <a:lnTo>
                      <a:pt x="263" y="57"/>
                    </a:lnTo>
                    <a:lnTo>
                      <a:pt x="263" y="59"/>
                    </a:lnTo>
                    <a:lnTo>
                      <a:pt x="250" y="59"/>
                    </a:lnTo>
                    <a:lnTo>
                      <a:pt x="239" y="59"/>
                    </a:lnTo>
                    <a:lnTo>
                      <a:pt x="230" y="59"/>
                    </a:lnTo>
                    <a:lnTo>
                      <a:pt x="221" y="59"/>
                    </a:lnTo>
                    <a:lnTo>
                      <a:pt x="221" y="68"/>
                    </a:lnTo>
                    <a:lnTo>
                      <a:pt x="221" y="77"/>
                    </a:lnTo>
                    <a:lnTo>
                      <a:pt x="208" y="77"/>
                    </a:lnTo>
                    <a:lnTo>
                      <a:pt x="196" y="77"/>
                    </a:lnTo>
                    <a:lnTo>
                      <a:pt x="184" y="77"/>
                    </a:lnTo>
                    <a:lnTo>
                      <a:pt x="175" y="77"/>
                    </a:lnTo>
                    <a:lnTo>
                      <a:pt x="170" y="78"/>
                    </a:lnTo>
                    <a:lnTo>
                      <a:pt x="167" y="80"/>
                    </a:lnTo>
                    <a:lnTo>
                      <a:pt x="164" y="84"/>
                    </a:lnTo>
                    <a:lnTo>
                      <a:pt x="163" y="88"/>
                    </a:lnTo>
                    <a:lnTo>
                      <a:pt x="164" y="94"/>
                    </a:lnTo>
                    <a:lnTo>
                      <a:pt x="167" y="101"/>
                    </a:lnTo>
                    <a:lnTo>
                      <a:pt x="170" y="109"/>
                    </a:lnTo>
                    <a:lnTo>
                      <a:pt x="175" y="117"/>
                    </a:lnTo>
                    <a:lnTo>
                      <a:pt x="184" y="117"/>
                    </a:lnTo>
                    <a:lnTo>
                      <a:pt x="192" y="117"/>
                    </a:lnTo>
                    <a:lnTo>
                      <a:pt x="192" y="126"/>
                    </a:lnTo>
                    <a:lnTo>
                      <a:pt x="192" y="135"/>
                    </a:lnTo>
                    <a:lnTo>
                      <a:pt x="205" y="135"/>
                    </a:lnTo>
                    <a:lnTo>
                      <a:pt x="221" y="135"/>
                    </a:lnTo>
                    <a:lnTo>
                      <a:pt x="221" y="126"/>
                    </a:lnTo>
                    <a:lnTo>
                      <a:pt x="221" y="117"/>
                    </a:lnTo>
                    <a:lnTo>
                      <a:pt x="234" y="117"/>
                    </a:lnTo>
                    <a:lnTo>
                      <a:pt x="250" y="117"/>
                    </a:lnTo>
                    <a:lnTo>
                      <a:pt x="250" y="130"/>
                    </a:lnTo>
                    <a:lnTo>
                      <a:pt x="250" y="147"/>
                    </a:lnTo>
                    <a:lnTo>
                      <a:pt x="242" y="147"/>
                    </a:lnTo>
                    <a:lnTo>
                      <a:pt x="233" y="147"/>
                    </a:lnTo>
                    <a:lnTo>
                      <a:pt x="233" y="155"/>
                    </a:lnTo>
                    <a:lnTo>
                      <a:pt x="233" y="164"/>
                    </a:lnTo>
                    <a:lnTo>
                      <a:pt x="211" y="164"/>
                    </a:lnTo>
                    <a:lnTo>
                      <a:pt x="189" y="164"/>
                    </a:lnTo>
                    <a:lnTo>
                      <a:pt x="168" y="164"/>
                    </a:lnTo>
                    <a:lnTo>
                      <a:pt x="146" y="1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45" name="Freeform 1685"/>
              <p:cNvSpPr>
                <a:spLocks/>
              </p:cNvSpPr>
              <p:nvPr/>
            </p:nvSpPr>
            <p:spPr bwMode="auto">
              <a:xfrm>
                <a:off x="1309" y="341"/>
                <a:ext cx="2" cy="1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20"/>
                  </a:cxn>
                  <a:cxn ang="0">
                    <a:pos x="29" y="12"/>
                  </a:cxn>
                  <a:cxn ang="0">
                    <a:pos x="19" y="12"/>
                  </a:cxn>
                  <a:cxn ang="0">
                    <a:pos x="10" y="12"/>
                  </a:cxn>
                  <a:cxn ang="0">
                    <a:pos x="6" y="11"/>
                  </a:cxn>
                  <a:cxn ang="0">
                    <a:pos x="3" y="9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2" y="0"/>
                  </a:cxn>
                  <a:cxn ang="0">
                    <a:pos x="59" y="0"/>
                  </a:cxn>
                  <a:cxn ang="0">
                    <a:pos x="59" y="12"/>
                  </a:cxn>
                  <a:cxn ang="0">
                    <a:pos x="59" y="29"/>
                  </a:cxn>
                  <a:cxn ang="0">
                    <a:pos x="42" y="29"/>
                  </a:cxn>
                  <a:cxn ang="0">
                    <a:pos x="29" y="29"/>
                  </a:cxn>
                </a:cxnLst>
                <a:rect l="0" t="0" r="r" b="b"/>
                <a:pathLst>
                  <a:path w="59" h="29">
                    <a:moveTo>
                      <a:pt x="29" y="29"/>
                    </a:moveTo>
                    <a:lnTo>
                      <a:pt x="29" y="20"/>
                    </a:lnTo>
                    <a:lnTo>
                      <a:pt x="29" y="12"/>
                    </a:lnTo>
                    <a:lnTo>
                      <a:pt x="19" y="12"/>
                    </a:lnTo>
                    <a:lnTo>
                      <a:pt x="10" y="12"/>
                    </a:lnTo>
                    <a:lnTo>
                      <a:pt x="6" y="11"/>
                    </a:lnTo>
                    <a:lnTo>
                      <a:pt x="3" y="9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2" y="0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59" y="29"/>
                    </a:lnTo>
                    <a:lnTo>
                      <a:pt x="42" y="29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46" name="Freeform 1686"/>
              <p:cNvSpPr>
                <a:spLocks/>
              </p:cNvSpPr>
              <p:nvPr/>
            </p:nvSpPr>
            <p:spPr bwMode="auto">
              <a:xfrm>
                <a:off x="1311" y="341"/>
                <a:ext cx="2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8"/>
                  </a:cxn>
                  <a:cxn ang="0">
                    <a:pos x="0" y="30"/>
                  </a:cxn>
                  <a:cxn ang="0">
                    <a:pos x="13" y="30"/>
                  </a:cxn>
                  <a:cxn ang="0">
                    <a:pos x="29" y="30"/>
                  </a:cxn>
                  <a:cxn ang="0">
                    <a:pos x="30" y="25"/>
                  </a:cxn>
                  <a:cxn ang="0">
                    <a:pos x="33" y="22"/>
                  </a:cxn>
                  <a:cxn ang="0">
                    <a:pos x="37" y="19"/>
                  </a:cxn>
                  <a:cxn ang="0">
                    <a:pos x="41" y="18"/>
                  </a:cxn>
                  <a:cxn ang="0">
                    <a:pos x="41" y="9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8" y="0"/>
                  </a:cxn>
                  <a:cxn ang="0">
                    <a:pos x="58" y="10"/>
                  </a:cxn>
                  <a:cxn ang="0">
                    <a:pos x="58" y="22"/>
                  </a:cxn>
                  <a:cxn ang="0">
                    <a:pos x="58" y="34"/>
                  </a:cxn>
                  <a:cxn ang="0">
                    <a:pos x="58" y="47"/>
                  </a:cxn>
                  <a:cxn ang="0">
                    <a:pos x="42" y="47"/>
                  </a:cxn>
                  <a:cxn ang="0">
                    <a:pos x="27" y="47"/>
                  </a:cxn>
                  <a:cxn ang="0">
                    <a:pos x="13" y="47"/>
                  </a:cxn>
                  <a:cxn ang="0">
                    <a:pos x="0" y="47"/>
                  </a:cxn>
                </a:cxnLst>
                <a:rect l="0" t="0" r="r" b="b"/>
                <a:pathLst>
                  <a:path w="58" h="47">
                    <a:moveTo>
                      <a:pt x="0" y="47"/>
                    </a:moveTo>
                    <a:lnTo>
                      <a:pt x="0" y="38"/>
                    </a:lnTo>
                    <a:lnTo>
                      <a:pt x="0" y="30"/>
                    </a:lnTo>
                    <a:lnTo>
                      <a:pt x="13" y="30"/>
                    </a:lnTo>
                    <a:lnTo>
                      <a:pt x="29" y="30"/>
                    </a:lnTo>
                    <a:lnTo>
                      <a:pt x="30" y="25"/>
                    </a:lnTo>
                    <a:lnTo>
                      <a:pt x="33" y="22"/>
                    </a:lnTo>
                    <a:lnTo>
                      <a:pt x="37" y="19"/>
                    </a:lnTo>
                    <a:lnTo>
                      <a:pt x="41" y="18"/>
                    </a:lnTo>
                    <a:lnTo>
                      <a:pt x="41" y="9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58" y="10"/>
                    </a:lnTo>
                    <a:lnTo>
                      <a:pt x="58" y="22"/>
                    </a:lnTo>
                    <a:lnTo>
                      <a:pt x="58" y="34"/>
                    </a:lnTo>
                    <a:lnTo>
                      <a:pt x="58" y="47"/>
                    </a:lnTo>
                    <a:lnTo>
                      <a:pt x="42" y="47"/>
                    </a:lnTo>
                    <a:lnTo>
                      <a:pt x="27" y="47"/>
                    </a:lnTo>
                    <a:lnTo>
                      <a:pt x="13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47" name="Freeform 1687"/>
              <p:cNvSpPr>
                <a:spLocks/>
              </p:cNvSpPr>
              <p:nvPr/>
            </p:nvSpPr>
            <p:spPr bwMode="auto">
              <a:xfrm>
                <a:off x="1304" y="338"/>
                <a:ext cx="6" cy="3"/>
              </a:xfrm>
              <a:custGeom>
                <a:avLst/>
                <a:gdLst/>
                <a:ahLst/>
                <a:cxnLst>
                  <a:cxn ang="0">
                    <a:pos x="146" y="124"/>
                  </a:cxn>
                  <a:cxn ang="0">
                    <a:pos x="120" y="120"/>
                  </a:cxn>
                  <a:cxn ang="0">
                    <a:pos x="67" y="120"/>
                  </a:cxn>
                  <a:cxn ang="0">
                    <a:pos x="41" y="111"/>
                  </a:cxn>
                  <a:cxn ang="0">
                    <a:pos x="29" y="103"/>
                  </a:cxn>
                  <a:cxn ang="0">
                    <a:pos x="10" y="102"/>
                  </a:cxn>
                  <a:cxn ang="0">
                    <a:pos x="3" y="99"/>
                  </a:cxn>
                  <a:cxn ang="0">
                    <a:pos x="0" y="94"/>
                  </a:cxn>
                  <a:cxn ang="0">
                    <a:pos x="12" y="91"/>
                  </a:cxn>
                  <a:cxn ang="0">
                    <a:pos x="29" y="82"/>
                  </a:cxn>
                  <a:cxn ang="0">
                    <a:pos x="38" y="74"/>
                  </a:cxn>
                  <a:cxn ang="0">
                    <a:pos x="52" y="73"/>
                  </a:cxn>
                  <a:cxn ang="0">
                    <a:pos x="57" y="67"/>
                  </a:cxn>
                  <a:cxn ang="0">
                    <a:pos x="67" y="62"/>
                  </a:cxn>
                  <a:cxn ang="0">
                    <a:pos x="87" y="62"/>
                  </a:cxn>
                  <a:cxn ang="0">
                    <a:pos x="99" y="53"/>
                  </a:cxn>
                  <a:cxn ang="0">
                    <a:pos x="105" y="40"/>
                  </a:cxn>
                  <a:cxn ang="0">
                    <a:pos x="120" y="34"/>
                  </a:cxn>
                  <a:cxn ang="0">
                    <a:pos x="129" y="36"/>
                  </a:cxn>
                  <a:cxn ang="0">
                    <a:pos x="134" y="40"/>
                  </a:cxn>
                  <a:cxn ang="0">
                    <a:pos x="149" y="34"/>
                  </a:cxn>
                  <a:cxn ang="0">
                    <a:pos x="158" y="23"/>
                  </a:cxn>
                  <a:cxn ang="0">
                    <a:pos x="162" y="10"/>
                  </a:cxn>
                  <a:cxn ang="0">
                    <a:pos x="171" y="4"/>
                  </a:cxn>
                  <a:cxn ang="0">
                    <a:pos x="192" y="1"/>
                  </a:cxn>
                  <a:cxn ang="0">
                    <a:pos x="219" y="1"/>
                  </a:cxn>
                  <a:cxn ang="0">
                    <a:pos x="229" y="5"/>
                  </a:cxn>
                  <a:cxn ang="0">
                    <a:pos x="233" y="11"/>
                  </a:cxn>
                  <a:cxn ang="0">
                    <a:pos x="225" y="14"/>
                  </a:cxn>
                  <a:cxn ang="0">
                    <a:pos x="216" y="23"/>
                  </a:cxn>
                  <a:cxn ang="0">
                    <a:pos x="202" y="31"/>
                  </a:cxn>
                  <a:cxn ang="0">
                    <a:pos x="183" y="32"/>
                  </a:cxn>
                  <a:cxn ang="0">
                    <a:pos x="177" y="37"/>
                  </a:cxn>
                  <a:cxn ang="0">
                    <a:pos x="175" y="42"/>
                  </a:cxn>
                  <a:cxn ang="0">
                    <a:pos x="166" y="44"/>
                  </a:cxn>
                  <a:cxn ang="0">
                    <a:pos x="158" y="53"/>
                  </a:cxn>
                  <a:cxn ang="0">
                    <a:pos x="144" y="61"/>
                  </a:cxn>
                  <a:cxn ang="0">
                    <a:pos x="125" y="62"/>
                  </a:cxn>
                  <a:cxn ang="0">
                    <a:pos x="119" y="66"/>
                  </a:cxn>
                  <a:cxn ang="0">
                    <a:pos x="117" y="71"/>
                  </a:cxn>
                  <a:cxn ang="0">
                    <a:pos x="108" y="73"/>
                  </a:cxn>
                  <a:cxn ang="0">
                    <a:pos x="99" y="86"/>
                  </a:cxn>
                  <a:cxn ang="0">
                    <a:pos x="109" y="102"/>
                  </a:cxn>
                  <a:cxn ang="0">
                    <a:pos x="133" y="102"/>
                  </a:cxn>
                  <a:cxn ang="0">
                    <a:pos x="150" y="102"/>
                  </a:cxn>
                  <a:cxn ang="0">
                    <a:pos x="170" y="102"/>
                  </a:cxn>
                  <a:cxn ang="0">
                    <a:pos x="187" y="111"/>
                  </a:cxn>
                  <a:cxn ang="0">
                    <a:pos x="170" y="120"/>
                  </a:cxn>
                  <a:cxn ang="0">
                    <a:pos x="153" y="121"/>
                  </a:cxn>
                  <a:cxn ang="0">
                    <a:pos x="147" y="127"/>
                  </a:cxn>
                </a:cxnLst>
                <a:rect l="0" t="0" r="r" b="b"/>
                <a:pathLst>
                  <a:path w="233" h="132">
                    <a:moveTo>
                      <a:pt x="146" y="132"/>
                    </a:moveTo>
                    <a:lnTo>
                      <a:pt x="146" y="124"/>
                    </a:lnTo>
                    <a:lnTo>
                      <a:pt x="146" y="120"/>
                    </a:lnTo>
                    <a:lnTo>
                      <a:pt x="120" y="120"/>
                    </a:lnTo>
                    <a:lnTo>
                      <a:pt x="93" y="120"/>
                    </a:lnTo>
                    <a:lnTo>
                      <a:pt x="67" y="120"/>
                    </a:lnTo>
                    <a:lnTo>
                      <a:pt x="41" y="120"/>
                    </a:lnTo>
                    <a:lnTo>
                      <a:pt x="41" y="111"/>
                    </a:lnTo>
                    <a:lnTo>
                      <a:pt x="41" y="102"/>
                    </a:lnTo>
                    <a:lnTo>
                      <a:pt x="29" y="103"/>
                    </a:lnTo>
                    <a:lnTo>
                      <a:pt x="16" y="103"/>
                    </a:lnTo>
                    <a:lnTo>
                      <a:pt x="10" y="102"/>
                    </a:lnTo>
                    <a:lnTo>
                      <a:pt x="5" y="100"/>
                    </a:lnTo>
                    <a:lnTo>
                      <a:pt x="3" y="99"/>
                    </a:lnTo>
                    <a:lnTo>
                      <a:pt x="1" y="96"/>
                    </a:lnTo>
                    <a:lnTo>
                      <a:pt x="0" y="94"/>
                    </a:lnTo>
                    <a:lnTo>
                      <a:pt x="0" y="91"/>
                    </a:lnTo>
                    <a:lnTo>
                      <a:pt x="12" y="91"/>
                    </a:lnTo>
                    <a:lnTo>
                      <a:pt x="29" y="91"/>
                    </a:lnTo>
                    <a:lnTo>
                      <a:pt x="29" y="82"/>
                    </a:lnTo>
                    <a:lnTo>
                      <a:pt x="29" y="73"/>
                    </a:lnTo>
                    <a:lnTo>
                      <a:pt x="38" y="74"/>
                    </a:lnTo>
                    <a:lnTo>
                      <a:pt x="48" y="74"/>
                    </a:lnTo>
                    <a:lnTo>
                      <a:pt x="52" y="73"/>
                    </a:lnTo>
                    <a:lnTo>
                      <a:pt x="55" y="71"/>
                    </a:lnTo>
                    <a:lnTo>
                      <a:pt x="57" y="67"/>
                    </a:lnTo>
                    <a:lnTo>
                      <a:pt x="58" y="62"/>
                    </a:lnTo>
                    <a:lnTo>
                      <a:pt x="67" y="62"/>
                    </a:lnTo>
                    <a:lnTo>
                      <a:pt x="76" y="62"/>
                    </a:lnTo>
                    <a:lnTo>
                      <a:pt x="87" y="62"/>
                    </a:lnTo>
                    <a:lnTo>
                      <a:pt x="99" y="62"/>
                    </a:lnTo>
                    <a:lnTo>
                      <a:pt x="99" y="53"/>
                    </a:lnTo>
                    <a:lnTo>
                      <a:pt x="99" y="44"/>
                    </a:lnTo>
                    <a:lnTo>
                      <a:pt x="105" y="40"/>
                    </a:lnTo>
                    <a:lnTo>
                      <a:pt x="112" y="36"/>
                    </a:lnTo>
                    <a:lnTo>
                      <a:pt x="120" y="34"/>
                    </a:lnTo>
                    <a:lnTo>
                      <a:pt x="129" y="32"/>
                    </a:lnTo>
                    <a:lnTo>
                      <a:pt x="129" y="36"/>
                    </a:lnTo>
                    <a:lnTo>
                      <a:pt x="129" y="44"/>
                    </a:lnTo>
                    <a:lnTo>
                      <a:pt x="134" y="40"/>
                    </a:lnTo>
                    <a:lnTo>
                      <a:pt x="141" y="36"/>
                    </a:lnTo>
                    <a:lnTo>
                      <a:pt x="149" y="34"/>
                    </a:lnTo>
                    <a:lnTo>
                      <a:pt x="158" y="32"/>
                    </a:lnTo>
                    <a:lnTo>
                      <a:pt x="158" y="23"/>
                    </a:lnTo>
                    <a:lnTo>
                      <a:pt x="158" y="14"/>
                    </a:lnTo>
                    <a:lnTo>
                      <a:pt x="162" y="10"/>
                    </a:lnTo>
                    <a:lnTo>
                      <a:pt x="166" y="6"/>
                    </a:lnTo>
                    <a:lnTo>
                      <a:pt x="171" y="4"/>
                    </a:lnTo>
                    <a:lnTo>
                      <a:pt x="175" y="3"/>
                    </a:lnTo>
                    <a:lnTo>
                      <a:pt x="192" y="1"/>
                    </a:lnTo>
                    <a:lnTo>
                      <a:pt x="211" y="0"/>
                    </a:lnTo>
                    <a:lnTo>
                      <a:pt x="219" y="1"/>
                    </a:lnTo>
                    <a:lnTo>
                      <a:pt x="227" y="3"/>
                    </a:lnTo>
                    <a:lnTo>
                      <a:pt x="229" y="5"/>
                    </a:lnTo>
                    <a:lnTo>
                      <a:pt x="231" y="7"/>
                    </a:lnTo>
                    <a:lnTo>
                      <a:pt x="233" y="11"/>
                    </a:lnTo>
                    <a:lnTo>
                      <a:pt x="233" y="14"/>
                    </a:lnTo>
                    <a:lnTo>
                      <a:pt x="225" y="14"/>
                    </a:lnTo>
                    <a:lnTo>
                      <a:pt x="216" y="14"/>
                    </a:lnTo>
                    <a:lnTo>
                      <a:pt x="216" y="23"/>
                    </a:lnTo>
                    <a:lnTo>
                      <a:pt x="216" y="32"/>
                    </a:lnTo>
                    <a:lnTo>
                      <a:pt x="202" y="31"/>
                    </a:lnTo>
                    <a:lnTo>
                      <a:pt x="189" y="31"/>
                    </a:lnTo>
                    <a:lnTo>
                      <a:pt x="183" y="32"/>
                    </a:lnTo>
                    <a:lnTo>
                      <a:pt x="179" y="35"/>
                    </a:lnTo>
                    <a:lnTo>
                      <a:pt x="177" y="37"/>
                    </a:lnTo>
                    <a:lnTo>
                      <a:pt x="176" y="39"/>
                    </a:lnTo>
                    <a:lnTo>
                      <a:pt x="175" y="42"/>
                    </a:lnTo>
                    <a:lnTo>
                      <a:pt x="175" y="44"/>
                    </a:lnTo>
                    <a:lnTo>
                      <a:pt x="166" y="44"/>
                    </a:lnTo>
                    <a:lnTo>
                      <a:pt x="158" y="44"/>
                    </a:lnTo>
                    <a:lnTo>
                      <a:pt x="158" y="53"/>
                    </a:lnTo>
                    <a:lnTo>
                      <a:pt x="158" y="62"/>
                    </a:lnTo>
                    <a:lnTo>
                      <a:pt x="144" y="61"/>
                    </a:lnTo>
                    <a:lnTo>
                      <a:pt x="131" y="61"/>
                    </a:lnTo>
                    <a:lnTo>
                      <a:pt x="125" y="62"/>
                    </a:lnTo>
                    <a:lnTo>
                      <a:pt x="121" y="64"/>
                    </a:lnTo>
                    <a:lnTo>
                      <a:pt x="119" y="66"/>
                    </a:lnTo>
                    <a:lnTo>
                      <a:pt x="118" y="68"/>
                    </a:lnTo>
                    <a:lnTo>
                      <a:pt x="117" y="71"/>
                    </a:lnTo>
                    <a:lnTo>
                      <a:pt x="117" y="73"/>
                    </a:lnTo>
                    <a:lnTo>
                      <a:pt x="108" y="73"/>
                    </a:lnTo>
                    <a:lnTo>
                      <a:pt x="99" y="73"/>
                    </a:lnTo>
                    <a:lnTo>
                      <a:pt x="99" y="86"/>
                    </a:lnTo>
                    <a:lnTo>
                      <a:pt x="99" y="102"/>
                    </a:lnTo>
                    <a:lnTo>
                      <a:pt x="109" y="102"/>
                    </a:lnTo>
                    <a:lnTo>
                      <a:pt x="121" y="102"/>
                    </a:lnTo>
                    <a:lnTo>
                      <a:pt x="133" y="102"/>
                    </a:lnTo>
                    <a:lnTo>
                      <a:pt x="146" y="102"/>
                    </a:lnTo>
                    <a:lnTo>
                      <a:pt x="150" y="102"/>
                    </a:lnTo>
                    <a:lnTo>
                      <a:pt x="158" y="102"/>
                    </a:lnTo>
                    <a:lnTo>
                      <a:pt x="170" y="102"/>
                    </a:lnTo>
                    <a:lnTo>
                      <a:pt x="187" y="102"/>
                    </a:lnTo>
                    <a:lnTo>
                      <a:pt x="187" y="111"/>
                    </a:lnTo>
                    <a:lnTo>
                      <a:pt x="187" y="120"/>
                    </a:lnTo>
                    <a:lnTo>
                      <a:pt x="170" y="120"/>
                    </a:lnTo>
                    <a:lnTo>
                      <a:pt x="158" y="120"/>
                    </a:lnTo>
                    <a:lnTo>
                      <a:pt x="153" y="121"/>
                    </a:lnTo>
                    <a:lnTo>
                      <a:pt x="150" y="124"/>
                    </a:lnTo>
                    <a:lnTo>
                      <a:pt x="147" y="127"/>
                    </a:lnTo>
                    <a:lnTo>
                      <a:pt x="146" y="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48" name="Freeform 1688"/>
              <p:cNvSpPr>
                <a:spLocks/>
              </p:cNvSpPr>
              <p:nvPr/>
            </p:nvSpPr>
            <p:spPr bwMode="auto">
              <a:xfrm>
                <a:off x="1323" y="340"/>
                <a:ext cx="3" cy="1"/>
              </a:xfrm>
              <a:custGeom>
                <a:avLst/>
                <a:gdLst/>
                <a:ahLst/>
                <a:cxnLst>
                  <a:cxn ang="0">
                    <a:pos x="40" y="42"/>
                  </a:cxn>
                  <a:cxn ang="0">
                    <a:pos x="40" y="34"/>
                  </a:cxn>
                  <a:cxn ang="0">
                    <a:pos x="40" y="30"/>
                  </a:cxn>
                  <a:cxn ang="0">
                    <a:pos x="28" y="30"/>
                  </a:cxn>
                  <a:cxn ang="0">
                    <a:pos x="18" y="30"/>
                  </a:cxn>
                  <a:cxn ang="0">
                    <a:pos x="8" y="30"/>
                  </a:cxn>
                  <a:cxn ang="0">
                    <a:pos x="0" y="30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11" y="13"/>
                  </a:cxn>
                  <a:cxn ang="0">
                    <a:pos x="24" y="13"/>
                  </a:cxn>
                  <a:cxn ang="0">
                    <a:pos x="30" y="12"/>
                  </a:cxn>
                  <a:cxn ang="0">
                    <a:pos x="36" y="10"/>
                  </a:cxn>
                  <a:cxn ang="0">
                    <a:pos x="38" y="9"/>
                  </a:cxn>
                  <a:cxn ang="0">
                    <a:pos x="39" y="6"/>
                  </a:cxn>
                  <a:cxn ang="0">
                    <a:pos x="40" y="4"/>
                  </a:cxn>
                  <a:cxn ang="0">
                    <a:pos x="40" y="1"/>
                  </a:cxn>
                  <a:cxn ang="0">
                    <a:pos x="55" y="0"/>
                  </a:cxn>
                  <a:cxn ang="0">
                    <a:pos x="70" y="0"/>
                  </a:cxn>
                  <a:cxn ang="0">
                    <a:pos x="77" y="1"/>
                  </a:cxn>
                  <a:cxn ang="0">
                    <a:pos x="82" y="3"/>
                  </a:cxn>
                  <a:cxn ang="0">
                    <a:pos x="84" y="5"/>
                  </a:cxn>
                  <a:cxn ang="0">
                    <a:pos x="85" y="7"/>
                  </a:cxn>
                  <a:cxn ang="0">
                    <a:pos x="86" y="10"/>
                  </a:cxn>
                  <a:cxn ang="0">
                    <a:pos x="87" y="12"/>
                  </a:cxn>
                  <a:cxn ang="0">
                    <a:pos x="99" y="12"/>
                  </a:cxn>
                  <a:cxn ang="0">
                    <a:pos x="116" y="12"/>
                  </a:cxn>
                  <a:cxn ang="0">
                    <a:pos x="117" y="18"/>
                  </a:cxn>
                  <a:cxn ang="0">
                    <a:pos x="119" y="25"/>
                  </a:cxn>
                  <a:cxn ang="0">
                    <a:pos x="123" y="33"/>
                  </a:cxn>
                  <a:cxn ang="0">
                    <a:pos x="128" y="42"/>
                  </a:cxn>
                  <a:cxn ang="0">
                    <a:pos x="106" y="42"/>
                  </a:cxn>
                  <a:cxn ang="0">
                    <a:pos x="84" y="42"/>
                  </a:cxn>
                  <a:cxn ang="0">
                    <a:pos x="62" y="42"/>
                  </a:cxn>
                  <a:cxn ang="0">
                    <a:pos x="40" y="42"/>
                  </a:cxn>
                </a:cxnLst>
                <a:rect l="0" t="0" r="r" b="b"/>
                <a:pathLst>
                  <a:path w="128" h="42">
                    <a:moveTo>
                      <a:pt x="40" y="42"/>
                    </a:moveTo>
                    <a:lnTo>
                      <a:pt x="40" y="34"/>
                    </a:lnTo>
                    <a:lnTo>
                      <a:pt x="40" y="30"/>
                    </a:lnTo>
                    <a:lnTo>
                      <a:pt x="28" y="30"/>
                    </a:lnTo>
                    <a:lnTo>
                      <a:pt x="18" y="30"/>
                    </a:lnTo>
                    <a:lnTo>
                      <a:pt x="8" y="30"/>
                    </a:lnTo>
                    <a:lnTo>
                      <a:pt x="0" y="30"/>
                    </a:lnTo>
                    <a:lnTo>
                      <a:pt x="0" y="21"/>
                    </a:lnTo>
                    <a:lnTo>
                      <a:pt x="0" y="12"/>
                    </a:lnTo>
                    <a:lnTo>
                      <a:pt x="11" y="13"/>
                    </a:lnTo>
                    <a:lnTo>
                      <a:pt x="24" y="13"/>
                    </a:lnTo>
                    <a:lnTo>
                      <a:pt x="30" y="12"/>
                    </a:lnTo>
                    <a:lnTo>
                      <a:pt x="36" y="10"/>
                    </a:lnTo>
                    <a:lnTo>
                      <a:pt x="38" y="9"/>
                    </a:lnTo>
                    <a:lnTo>
                      <a:pt x="39" y="6"/>
                    </a:lnTo>
                    <a:lnTo>
                      <a:pt x="40" y="4"/>
                    </a:lnTo>
                    <a:lnTo>
                      <a:pt x="40" y="1"/>
                    </a:lnTo>
                    <a:lnTo>
                      <a:pt x="55" y="0"/>
                    </a:lnTo>
                    <a:lnTo>
                      <a:pt x="70" y="0"/>
                    </a:lnTo>
                    <a:lnTo>
                      <a:pt x="77" y="1"/>
                    </a:lnTo>
                    <a:lnTo>
                      <a:pt x="82" y="3"/>
                    </a:lnTo>
                    <a:lnTo>
                      <a:pt x="84" y="5"/>
                    </a:lnTo>
                    <a:lnTo>
                      <a:pt x="85" y="7"/>
                    </a:lnTo>
                    <a:lnTo>
                      <a:pt x="86" y="10"/>
                    </a:lnTo>
                    <a:lnTo>
                      <a:pt x="87" y="12"/>
                    </a:lnTo>
                    <a:lnTo>
                      <a:pt x="99" y="12"/>
                    </a:lnTo>
                    <a:lnTo>
                      <a:pt x="116" y="12"/>
                    </a:lnTo>
                    <a:lnTo>
                      <a:pt x="117" y="18"/>
                    </a:lnTo>
                    <a:lnTo>
                      <a:pt x="119" y="25"/>
                    </a:lnTo>
                    <a:lnTo>
                      <a:pt x="123" y="33"/>
                    </a:lnTo>
                    <a:lnTo>
                      <a:pt x="128" y="42"/>
                    </a:lnTo>
                    <a:lnTo>
                      <a:pt x="106" y="42"/>
                    </a:lnTo>
                    <a:lnTo>
                      <a:pt x="84" y="42"/>
                    </a:lnTo>
                    <a:lnTo>
                      <a:pt x="62" y="42"/>
                    </a:lnTo>
                    <a:lnTo>
                      <a:pt x="40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49" name="Freeform 1689"/>
              <p:cNvSpPr>
                <a:spLocks/>
              </p:cNvSpPr>
              <p:nvPr/>
            </p:nvSpPr>
            <p:spPr bwMode="auto">
              <a:xfrm>
                <a:off x="1180" y="339"/>
                <a:ext cx="5" cy="2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0" y="67"/>
                  </a:cxn>
                  <a:cxn ang="0">
                    <a:pos x="0" y="58"/>
                  </a:cxn>
                  <a:cxn ang="0">
                    <a:pos x="9" y="59"/>
                  </a:cxn>
                  <a:cxn ang="0">
                    <a:pos x="19" y="59"/>
                  </a:cxn>
                  <a:cxn ang="0">
                    <a:pos x="22" y="58"/>
                  </a:cxn>
                  <a:cxn ang="0">
                    <a:pos x="26" y="56"/>
                  </a:cxn>
                  <a:cxn ang="0">
                    <a:pos x="28" y="52"/>
                  </a:cxn>
                  <a:cxn ang="0">
                    <a:pos x="29" y="47"/>
                  </a:cxn>
                  <a:cxn ang="0">
                    <a:pos x="37" y="47"/>
                  </a:cxn>
                  <a:cxn ang="0">
                    <a:pos x="47" y="47"/>
                  </a:cxn>
                  <a:cxn ang="0">
                    <a:pos x="57" y="47"/>
                  </a:cxn>
                  <a:cxn ang="0">
                    <a:pos x="69" y="47"/>
                  </a:cxn>
                  <a:cxn ang="0">
                    <a:pos x="69" y="38"/>
                  </a:cxn>
                  <a:cxn ang="0">
                    <a:pos x="69" y="29"/>
                  </a:cxn>
                  <a:cxn ang="0">
                    <a:pos x="84" y="30"/>
                  </a:cxn>
                  <a:cxn ang="0">
                    <a:pos x="100" y="30"/>
                  </a:cxn>
                  <a:cxn ang="0">
                    <a:pos x="107" y="29"/>
                  </a:cxn>
                  <a:cxn ang="0">
                    <a:pos x="112" y="27"/>
                  </a:cxn>
                  <a:cxn ang="0">
                    <a:pos x="114" y="26"/>
                  </a:cxn>
                  <a:cxn ang="0">
                    <a:pos x="115" y="23"/>
                  </a:cxn>
                  <a:cxn ang="0">
                    <a:pos x="116" y="21"/>
                  </a:cxn>
                  <a:cxn ang="0">
                    <a:pos x="117" y="18"/>
                  </a:cxn>
                  <a:cxn ang="0">
                    <a:pos x="126" y="18"/>
                  </a:cxn>
                  <a:cxn ang="0">
                    <a:pos x="135" y="18"/>
                  </a:cxn>
                  <a:cxn ang="0">
                    <a:pos x="145" y="18"/>
                  </a:cxn>
                  <a:cxn ang="0">
                    <a:pos x="157" y="18"/>
                  </a:cxn>
                  <a:cxn ang="0">
                    <a:pos x="157" y="9"/>
                  </a:cxn>
                  <a:cxn ang="0">
                    <a:pos x="157" y="0"/>
                  </a:cxn>
                  <a:cxn ang="0">
                    <a:pos x="166" y="0"/>
                  </a:cxn>
                  <a:cxn ang="0">
                    <a:pos x="175" y="0"/>
                  </a:cxn>
                  <a:cxn ang="0">
                    <a:pos x="175" y="13"/>
                  </a:cxn>
                  <a:cxn ang="0">
                    <a:pos x="175" y="29"/>
                  </a:cxn>
                  <a:cxn ang="0">
                    <a:pos x="162" y="29"/>
                  </a:cxn>
                  <a:cxn ang="0">
                    <a:pos x="149" y="29"/>
                  </a:cxn>
                  <a:cxn ang="0">
                    <a:pos x="138" y="29"/>
                  </a:cxn>
                  <a:cxn ang="0">
                    <a:pos x="128" y="29"/>
                  </a:cxn>
                  <a:cxn ang="0">
                    <a:pos x="128" y="38"/>
                  </a:cxn>
                  <a:cxn ang="0">
                    <a:pos x="128" y="47"/>
                  </a:cxn>
                  <a:cxn ang="0">
                    <a:pos x="116" y="46"/>
                  </a:cxn>
                  <a:cxn ang="0">
                    <a:pos x="107" y="46"/>
                  </a:cxn>
                  <a:cxn ang="0">
                    <a:pos x="104" y="47"/>
                  </a:cxn>
                  <a:cxn ang="0">
                    <a:pos x="101" y="49"/>
                  </a:cxn>
                  <a:cxn ang="0">
                    <a:pos x="100" y="53"/>
                  </a:cxn>
                  <a:cxn ang="0">
                    <a:pos x="99" y="58"/>
                  </a:cxn>
                  <a:cxn ang="0">
                    <a:pos x="82" y="58"/>
                  </a:cxn>
                  <a:cxn ang="0">
                    <a:pos x="67" y="58"/>
                  </a:cxn>
                  <a:cxn ang="0">
                    <a:pos x="53" y="58"/>
                  </a:cxn>
                  <a:cxn ang="0">
                    <a:pos x="40" y="58"/>
                  </a:cxn>
                  <a:cxn ang="0">
                    <a:pos x="40" y="67"/>
                  </a:cxn>
                  <a:cxn ang="0">
                    <a:pos x="40" y="76"/>
                  </a:cxn>
                  <a:cxn ang="0">
                    <a:pos x="28" y="76"/>
                  </a:cxn>
                  <a:cxn ang="0">
                    <a:pos x="18" y="76"/>
                  </a:cxn>
                  <a:cxn ang="0">
                    <a:pos x="8" y="76"/>
                  </a:cxn>
                  <a:cxn ang="0">
                    <a:pos x="0" y="76"/>
                  </a:cxn>
                </a:cxnLst>
                <a:rect l="0" t="0" r="r" b="b"/>
                <a:pathLst>
                  <a:path w="175" h="76">
                    <a:moveTo>
                      <a:pt x="0" y="76"/>
                    </a:moveTo>
                    <a:lnTo>
                      <a:pt x="0" y="67"/>
                    </a:lnTo>
                    <a:lnTo>
                      <a:pt x="0" y="58"/>
                    </a:lnTo>
                    <a:lnTo>
                      <a:pt x="9" y="59"/>
                    </a:lnTo>
                    <a:lnTo>
                      <a:pt x="19" y="59"/>
                    </a:lnTo>
                    <a:lnTo>
                      <a:pt x="22" y="58"/>
                    </a:lnTo>
                    <a:lnTo>
                      <a:pt x="26" y="56"/>
                    </a:lnTo>
                    <a:lnTo>
                      <a:pt x="28" y="52"/>
                    </a:lnTo>
                    <a:lnTo>
                      <a:pt x="29" y="47"/>
                    </a:lnTo>
                    <a:lnTo>
                      <a:pt x="37" y="47"/>
                    </a:lnTo>
                    <a:lnTo>
                      <a:pt x="47" y="47"/>
                    </a:lnTo>
                    <a:lnTo>
                      <a:pt x="57" y="47"/>
                    </a:lnTo>
                    <a:lnTo>
                      <a:pt x="69" y="47"/>
                    </a:lnTo>
                    <a:lnTo>
                      <a:pt x="69" y="38"/>
                    </a:lnTo>
                    <a:lnTo>
                      <a:pt x="69" y="29"/>
                    </a:lnTo>
                    <a:lnTo>
                      <a:pt x="84" y="30"/>
                    </a:lnTo>
                    <a:lnTo>
                      <a:pt x="100" y="30"/>
                    </a:lnTo>
                    <a:lnTo>
                      <a:pt x="107" y="29"/>
                    </a:lnTo>
                    <a:lnTo>
                      <a:pt x="112" y="27"/>
                    </a:lnTo>
                    <a:lnTo>
                      <a:pt x="114" y="26"/>
                    </a:lnTo>
                    <a:lnTo>
                      <a:pt x="115" y="23"/>
                    </a:lnTo>
                    <a:lnTo>
                      <a:pt x="116" y="21"/>
                    </a:lnTo>
                    <a:lnTo>
                      <a:pt x="117" y="18"/>
                    </a:lnTo>
                    <a:lnTo>
                      <a:pt x="126" y="18"/>
                    </a:lnTo>
                    <a:lnTo>
                      <a:pt x="135" y="18"/>
                    </a:lnTo>
                    <a:lnTo>
                      <a:pt x="145" y="18"/>
                    </a:lnTo>
                    <a:lnTo>
                      <a:pt x="157" y="18"/>
                    </a:lnTo>
                    <a:lnTo>
                      <a:pt x="157" y="9"/>
                    </a:lnTo>
                    <a:lnTo>
                      <a:pt x="157" y="0"/>
                    </a:lnTo>
                    <a:lnTo>
                      <a:pt x="166" y="0"/>
                    </a:lnTo>
                    <a:lnTo>
                      <a:pt x="175" y="0"/>
                    </a:lnTo>
                    <a:lnTo>
                      <a:pt x="175" y="13"/>
                    </a:lnTo>
                    <a:lnTo>
                      <a:pt x="175" y="29"/>
                    </a:lnTo>
                    <a:lnTo>
                      <a:pt x="162" y="29"/>
                    </a:lnTo>
                    <a:lnTo>
                      <a:pt x="149" y="29"/>
                    </a:lnTo>
                    <a:lnTo>
                      <a:pt x="138" y="29"/>
                    </a:lnTo>
                    <a:lnTo>
                      <a:pt x="128" y="29"/>
                    </a:lnTo>
                    <a:lnTo>
                      <a:pt x="128" y="38"/>
                    </a:lnTo>
                    <a:lnTo>
                      <a:pt x="128" y="47"/>
                    </a:lnTo>
                    <a:lnTo>
                      <a:pt x="116" y="46"/>
                    </a:lnTo>
                    <a:lnTo>
                      <a:pt x="107" y="46"/>
                    </a:lnTo>
                    <a:lnTo>
                      <a:pt x="104" y="47"/>
                    </a:lnTo>
                    <a:lnTo>
                      <a:pt x="101" y="49"/>
                    </a:lnTo>
                    <a:lnTo>
                      <a:pt x="100" y="53"/>
                    </a:lnTo>
                    <a:lnTo>
                      <a:pt x="99" y="58"/>
                    </a:lnTo>
                    <a:lnTo>
                      <a:pt x="82" y="58"/>
                    </a:lnTo>
                    <a:lnTo>
                      <a:pt x="67" y="58"/>
                    </a:lnTo>
                    <a:lnTo>
                      <a:pt x="53" y="58"/>
                    </a:lnTo>
                    <a:lnTo>
                      <a:pt x="40" y="58"/>
                    </a:lnTo>
                    <a:lnTo>
                      <a:pt x="40" y="67"/>
                    </a:lnTo>
                    <a:lnTo>
                      <a:pt x="40" y="76"/>
                    </a:lnTo>
                    <a:lnTo>
                      <a:pt x="28" y="76"/>
                    </a:lnTo>
                    <a:lnTo>
                      <a:pt x="18" y="76"/>
                    </a:lnTo>
                    <a:lnTo>
                      <a:pt x="8" y="76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50" name="Freeform 1690"/>
              <p:cNvSpPr>
                <a:spLocks/>
              </p:cNvSpPr>
              <p:nvPr/>
            </p:nvSpPr>
            <p:spPr bwMode="auto">
              <a:xfrm>
                <a:off x="1255" y="340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8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1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8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1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51" name="Freeform 1691"/>
              <p:cNvSpPr>
                <a:spLocks/>
              </p:cNvSpPr>
              <p:nvPr/>
            </p:nvSpPr>
            <p:spPr bwMode="auto">
              <a:xfrm>
                <a:off x="1279" y="34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3"/>
                  </a:cxn>
                  <a:cxn ang="0">
                    <a:pos x="30" y="11"/>
                  </a:cxn>
                  <a:cxn ang="0">
                    <a:pos x="18" y="11"/>
                  </a:cxn>
                  <a:cxn ang="0">
                    <a:pos x="0" y="11"/>
                  </a:cxn>
                </a:cxnLst>
                <a:rect l="0" t="0" r="r" b="b"/>
                <a:pathLst>
                  <a:path w="30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3"/>
                    </a:lnTo>
                    <a:lnTo>
                      <a:pt x="30" y="11"/>
                    </a:lnTo>
                    <a:lnTo>
                      <a:pt x="1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52" name="Freeform 1692"/>
              <p:cNvSpPr>
                <a:spLocks/>
              </p:cNvSpPr>
              <p:nvPr/>
            </p:nvSpPr>
            <p:spPr bwMode="auto">
              <a:xfrm>
                <a:off x="1318" y="340"/>
                <a:ext cx="3" cy="1"/>
              </a:xfrm>
              <a:custGeom>
                <a:avLst/>
                <a:gdLst/>
                <a:ahLst/>
                <a:cxnLst>
                  <a:cxn ang="0">
                    <a:pos x="19" y="40"/>
                  </a:cxn>
                  <a:cxn ang="0">
                    <a:pos x="19" y="32"/>
                  </a:cxn>
                  <a:cxn ang="0">
                    <a:pos x="19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20"/>
                  </a:cxn>
                  <a:cxn ang="0">
                    <a:pos x="0" y="11"/>
                  </a:cxn>
                  <a:cxn ang="0">
                    <a:pos x="10" y="12"/>
                  </a:cxn>
                  <a:cxn ang="0">
                    <a:pos x="20" y="12"/>
                  </a:cxn>
                  <a:cxn ang="0">
                    <a:pos x="24" y="11"/>
                  </a:cxn>
                  <a:cxn ang="0">
                    <a:pos x="27" y="9"/>
                  </a:cxn>
                  <a:cxn ang="0">
                    <a:pos x="29" y="5"/>
                  </a:cxn>
                  <a:cxn ang="0">
                    <a:pos x="30" y="0"/>
                  </a:cxn>
                  <a:cxn ang="0">
                    <a:pos x="35" y="1"/>
                  </a:cxn>
                  <a:cxn ang="0">
                    <a:pos x="39" y="3"/>
                  </a:cxn>
                  <a:cxn ang="0">
                    <a:pos x="43" y="7"/>
                  </a:cxn>
                  <a:cxn ang="0">
                    <a:pos x="48" y="11"/>
                  </a:cxn>
                  <a:cxn ang="0">
                    <a:pos x="61" y="11"/>
                  </a:cxn>
                  <a:cxn ang="0">
                    <a:pos x="74" y="11"/>
                  </a:cxn>
                  <a:cxn ang="0">
                    <a:pos x="89" y="11"/>
                  </a:cxn>
                  <a:cxn ang="0">
                    <a:pos x="106" y="11"/>
                  </a:cxn>
                  <a:cxn ang="0">
                    <a:pos x="106" y="20"/>
                  </a:cxn>
                  <a:cxn ang="0">
                    <a:pos x="106" y="29"/>
                  </a:cxn>
                  <a:cxn ang="0">
                    <a:pos x="119" y="28"/>
                  </a:cxn>
                  <a:cxn ang="0">
                    <a:pos x="132" y="28"/>
                  </a:cxn>
                  <a:cxn ang="0">
                    <a:pos x="138" y="29"/>
                  </a:cxn>
                  <a:cxn ang="0">
                    <a:pos x="142" y="31"/>
                  </a:cxn>
                  <a:cxn ang="0">
                    <a:pos x="144" y="33"/>
                  </a:cxn>
                  <a:cxn ang="0">
                    <a:pos x="145" y="35"/>
                  </a:cxn>
                  <a:cxn ang="0">
                    <a:pos x="146" y="38"/>
                  </a:cxn>
                  <a:cxn ang="0">
                    <a:pos x="146" y="40"/>
                  </a:cxn>
                  <a:cxn ang="0">
                    <a:pos x="112" y="40"/>
                  </a:cxn>
                  <a:cxn ang="0">
                    <a:pos x="80" y="40"/>
                  </a:cxn>
                  <a:cxn ang="0">
                    <a:pos x="49" y="40"/>
                  </a:cxn>
                  <a:cxn ang="0">
                    <a:pos x="19" y="40"/>
                  </a:cxn>
                </a:cxnLst>
                <a:rect l="0" t="0" r="r" b="b"/>
                <a:pathLst>
                  <a:path w="146" h="40">
                    <a:moveTo>
                      <a:pt x="19" y="40"/>
                    </a:moveTo>
                    <a:lnTo>
                      <a:pt x="19" y="32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20"/>
                    </a:lnTo>
                    <a:lnTo>
                      <a:pt x="0" y="11"/>
                    </a:lnTo>
                    <a:lnTo>
                      <a:pt x="10" y="12"/>
                    </a:lnTo>
                    <a:lnTo>
                      <a:pt x="20" y="12"/>
                    </a:lnTo>
                    <a:lnTo>
                      <a:pt x="24" y="11"/>
                    </a:lnTo>
                    <a:lnTo>
                      <a:pt x="27" y="9"/>
                    </a:lnTo>
                    <a:lnTo>
                      <a:pt x="29" y="5"/>
                    </a:lnTo>
                    <a:lnTo>
                      <a:pt x="30" y="0"/>
                    </a:lnTo>
                    <a:lnTo>
                      <a:pt x="35" y="1"/>
                    </a:lnTo>
                    <a:lnTo>
                      <a:pt x="39" y="3"/>
                    </a:lnTo>
                    <a:lnTo>
                      <a:pt x="43" y="7"/>
                    </a:lnTo>
                    <a:lnTo>
                      <a:pt x="48" y="11"/>
                    </a:lnTo>
                    <a:lnTo>
                      <a:pt x="61" y="11"/>
                    </a:lnTo>
                    <a:lnTo>
                      <a:pt x="74" y="11"/>
                    </a:lnTo>
                    <a:lnTo>
                      <a:pt x="89" y="11"/>
                    </a:lnTo>
                    <a:lnTo>
                      <a:pt x="106" y="11"/>
                    </a:lnTo>
                    <a:lnTo>
                      <a:pt x="106" y="20"/>
                    </a:lnTo>
                    <a:lnTo>
                      <a:pt x="106" y="29"/>
                    </a:lnTo>
                    <a:lnTo>
                      <a:pt x="119" y="28"/>
                    </a:lnTo>
                    <a:lnTo>
                      <a:pt x="132" y="28"/>
                    </a:lnTo>
                    <a:lnTo>
                      <a:pt x="138" y="29"/>
                    </a:lnTo>
                    <a:lnTo>
                      <a:pt x="142" y="31"/>
                    </a:lnTo>
                    <a:lnTo>
                      <a:pt x="144" y="33"/>
                    </a:lnTo>
                    <a:lnTo>
                      <a:pt x="145" y="35"/>
                    </a:lnTo>
                    <a:lnTo>
                      <a:pt x="146" y="38"/>
                    </a:lnTo>
                    <a:lnTo>
                      <a:pt x="146" y="40"/>
                    </a:lnTo>
                    <a:lnTo>
                      <a:pt x="112" y="40"/>
                    </a:lnTo>
                    <a:lnTo>
                      <a:pt x="80" y="40"/>
                    </a:lnTo>
                    <a:lnTo>
                      <a:pt x="49" y="40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53" name="Freeform 1693"/>
              <p:cNvSpPr>
                <a:spLocks/>
              </p:cNvSpPr>
              <p:nvPr/>
            </p:nvSpPr>
            <p:spPr bwMode="auto">
              <a:xfrm>
                <a:off x="1258" y="34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6" y="0"/>
                  </a:cxn>
                  <a:cxn ang="0">
                    <a:pos x="46" y="9"/>
                  </a:cxn>
                  <a:cxn ang="0">
                    <a:pos x="46" y="18"/>
                  </a:cxn>
                  <a:cxn ang="0">
                    <a:pos x="37" y="18"/>
                  </a:cxn>
                  <a:cxn ang="0">
                    <a:pos x="25" y="18"/>
                  </a:cxn>
                  <a:cxn ang="0">
                    <a:pos x="13" y="18"/>
                  </a:cxn>
                  <a:cxn ang="0">
                    <a:pos x="0" y="18"/>
                  </a:cxn>
                </a:cxnLst>
                <a:rect l="0" t="0" r="r" b="b"/>
                <a:pathLst>
                  <a:path w="46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37" y="18"/>
                    </a:lnTo>
                    <a:lnTo>
                      <a:pt x="25" y="18"/>
                    </a:lnTo>
                    <a:lnTo>
                      <a:pt x="13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54" name="Freeform 1694"/>
              <p:cNvSpPr>
                <a:spLocks/>
              </p:cNvSpPr>
              <p:nvPr/>
            </p:nvSpPr>
            <p:spPr bwMode="auto">
              <a:xfrm>
                <a:off x="1300" y="339"/>
                <a:ext cx="3" cy="1"/>
              </a:xfrm>
              <a:custGeom>
                <a:avLst/>
                <a:gdLst/>
                <a:ahLst/>
                <a:cxnLst>
                  <a:cxn ang="0">
                    <a:pos x="29" y="47"/>
                  </a:cxn>
                  <a:cxn ang="0">
                    <a:pos x="29" y="38"/>
                  </a:cxn>
                  <a:cxn ang="0">
                    <a:pos x="29" y="29"/>
                  </a:cxn>
                  <a:cxn ang="0">
                    <a:pos x="19" y="30"/>
                  </a:cxn>
                  <a:cxn ang="0">
                    <a:pos x="10" y="30"/>
                  </a:cxn>
                  <a:cxn ang="0">
                    <a:pos x="6" y="29"/>
                  </a:cxn>
                  <a:cxn ang="0">
                    <a:pos x="2" y="27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8" y="18"/>
                  </a:cxn>
                  <a:cxn ang="0">
                    <a:pos x="17" y="18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35" y="0"/>
                  </a:cxn>
                  <a:cxn ang="0">
                    <a:pos x="45" y="0"/>
                  </a:cxn>
                  <a:cxn ang="0">
                    <a:pos x="58" y="0"/>
                  </a:cxn>
                  <a:cxn ang="0">
                    <a:pos x="58" y="9"/>
                  </a:cxn>
                  <a:cxn ang="0">
                    <a:pos x="58" y="18"/>
                  </a:cxn>
                  <a:cxn ang="0">
                    <a:pos x="67" y="18"/>
                  </a:cxn>
                  <a:cxn ang="0">
                    <a:pos x="79" y="18"/>
                  </a:cxn>
                  <a:cxn ang="0">
                    <a:pos x="91" y="18"/>
                  </a:cxn>
                  <a:cxn ang="0">
                    <a:pos x="104" y="18"/>
                  </a:cxn>
                  <a:cxn ang="0">
                    <a:pos x="105" y="13"/>
                  </a:cxn>
                  <a:cxn ang="0">
                    <a:pos x="108" y="9"/>
                  </a:cxn>
                  <a:cxn ang="0">
                    <a:pos x="111" y="5"/>
                  </a:cxn>
                  <a:cxn ang="0">
                    <a:pos x="117" y="0"/>
                  </a:cxn>
                  <a:cxn ang="0">
                    <a:pos x="117" y="9"/>
                  </a:cxn>
                  <a:cxn ang="0">
                    <a:pos x="117" y="18"/>
                  </a:cxn>
                  <a:cxn ang="0">
                    <a:pos x="121" y="19"/>
                  </a:cxn>
                  <a:cxn ang="0">
                    <a:pos x="125" y="21"/>
                  </a:cxn>
                  <a:cxn ang="0">
                    <a:pos x="130" y="25"/>
                  </a:cxn>
                  <a:cxn ang="0">
                    <a:pos x="134" y="29"/>
                  </a:cxn>
                  <a:cxn ang="0">
                    <a:pos x="117" y="29"/>
                  </a:cxn>
                  <a:cxn ang="0">
                    <a:pos x="104" y="29"/>
                  </a:cxn>
                  <a:cxn ang="0">
                    <a:pos x="104" y="38"/>
                  </a:cxn>
                  <a:cxn ang="0">
                    <a:pos x="104" y="47"/>
                  </a:cxn>
                  <a:cxn ang="0">
                    <a:pos x="95" y="47"/>
                  </a:cxn>
                  <a:cxn ang="0">
                    <a:pos x="87" y="47"/>
                  </a:cxn>
                  <a:cxn ang="0">
                    <a:pos x="87" y="38"/>
                  </a:cxn>
                  <a:cxn ang="0">
                    <a:pos x="87" y="29"/>
                  </a:cxn>
                  <a:cxn ang="0">
                    <a:pos x="74" y="29"/>
                  </a:cxn>
                  <a:cxn ang="0">
                    <a:pos x="64" y="29"/>
                  </a:cxn>
                  <a:cxn ang="0">
                    <a:pos x="55" y="29"/>
                  </a:cxn>
                  <a:cxn ang="0">
                    <a:pos x="46" y="29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37" y="47"/>
                  </a:cxn>
                  <a:cxn ang="0">
                    <a:pos x="29" y="47"/>
                  </a:cxn>
                </a:cxnLst>
                <a:rect l="0" t="0" r="r" b="b"/>
                <a:pathLst>
                  <a:path w="134" h="47">
                    <a:moveTo>
                      <a:pt x="29" y="47"/>
                    </a:moveTo>
                    <a:lnTo>
                      <a:pt x="29" y="38"/>
                    </a:lnTo>
                    <a:lnTo>
                      <a:pt x="29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6" y="29"/>
                    </a:lnTo>
                    <a:lnTo>
                      <a:pt x="2" y="27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8" y="18"/>
                    </a:lnTo>
                    <a:lnTo>
                      <a:pt x="17" y="18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8"/>
                    </a:lnTo>
                    <a:lnTo>
                      <a:pt x="67" y="18"/>
                    </a:lnTo>
                    <a:lnTo>
                      <a:pt x="79" y="18"/>
                    </a:lnTo>
                    <a:lnTo>
                      <a:pt x="91" y="18"/>
                    </a:lnTo>
                    <a:lnTo>
                      <a:pt x="104" y="18"/>
                    </a:lnTo>
                    <a:lnTo>
                      <a:pt x="105" y="13"/>
                    </a:lnTo>
                    <a:lnTo>
                      <a:pt x="108" y="9"/>
                    </a:lnTo>
                    <a:lnTo>
                      <a:pt x="111" y="5"/>
                    </a:lnTo>
                    <a:lnTo>
                      <a:pt x="117" y="0"/>
                    </a:lnTo>
                    <a:lnTo>
                      <a:pt x="117" y="9"/>
                    </a:lnTo>
                    <a:lnTo>
                      <a:pt x="117" y="18"/>
                    </a:lnTo>
                    <a:lnTo>
                      <a:pt x="121" y="19"/>
                    </a:lnTo>
                    <a:lnTo>
                      <a:pt x="125" y="21"/>
                    </a:lnTo>
                    <a:lnTo>
                      <a:pt x="130" y="25"/>
                    </a:lnTo>
                    <a:lnTo>
                      <a:pt x="134" y="29"/>
                    </a:lnTo>
                    <a:lnTo>
                      <a:pt x="117" y="29"/>
                    </a:lnTo>
                    <a:lnTo>
                      <a:pt x="104" y="29"/>
                    </a:lnTo>
                    <a:lnTo>
                      <a:pt x="104" y="38"/>
                    </a:lnTo>
                    <a:lnTo>
                      <a:pt x="104" y="47"/>
                    </a:lnTo>
                    <a:lnTo>
                      <a:pt x="95" y="47"/>
                    </a:lnTo>
                    <a:lnTo>
                      <a:pt x="87" y="47"/>
                    </a:lnTo>
                    <a:lnTo>
                      <a:pt x="87" y="38"/>
                    </a:lnTo>
                    <a:lnTo>
                      <a:pt x="87" y="29"/>
                    </a:lnTo>
                    <a:lnTo>
                      <a:pt x="74" y="29"/>
                    </a:lnTo>
                    <a:lnTo>
                      <a:pt x="64" y="29"/>
                    </a:lnTo>
                    <a:lnTo>
                      <a:pt x="55" y="29"/>
                    </a:lnTo>
                    <a:lnTo>
                      <a:pt x="46" y="29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37" y="47"/>
                    </a:lnTo>
                    <a:lnTo>
                      <a:pt x="29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55" name="Freeform 1695"/>
              <p:cNvSpPr>
                <a:spLocks/>
              </p:cNvSpPr>
              <p:nvPr/>
            </p:nvSpPr>
            <p:spPr bwMode="auto">
              <a:xfrm>
                <a:off x="1194" y="34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56" name="Freeform 1696"/>
              <p:cNvSpPr>
                <a:spLocks/>
              </p:cNvSpPr>
              <p:nvPr/>
            </p:nvSpPr>
            <p:spPr bwMode="auto">
              <a:xfrm>
                <a:off x="1260" y="34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57" name="Freeform 1697"/>
              <p:cNvSpPr>
                <a:spLocks/>
              </p:cNvSpPr>
              <p:nvPr/>
            </p:nvSpPr>
            <p:spPr bwMode="auto">
              <a:xfrm>
                <a:off x="1275" y="339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25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6" y="2"/>
                  </a:cxn>
                  <a:cxn ang="0">
                    <a:pos x="20" y="4"/>
                  </a:cxn>
                  <a:cxn ang="0">
                    <a:pos x="25" y="8"/>
                  </a:cxn>
                  <a:cxn ang="0">
                    <a:pos x="29" y="12"/>
                  </a:cxn>
                  <a:cxn ang="0">
                    <a:pos x="42" y="12"/>
                  </a:cxn>
                  <a:cxn ang="0">
                    <a:pos x="59" y="12"/>
                  </a:cxn>
                  <a:cxn ang="0">
                    <a:pos x="59" y="21"/>
                  </a:cxn>
                  <a:cxn ang="0">
                    <a:pos x="59" y="30"/>
                  </a:cxn>
                  <a:cxn ang="0">
                    <a:pos x="46" y="30"/>
                  </a:cxn>
                  <a:cxn ang="0">
                    <a:pos x="34" y="30"/>
                  </a:cxn>
                  <a:cxn ang="0">
                    <a:pos x="21" y="30"/>
                  </a:cxn>
                  <a:cxn ang="0">
                    <a:pos x="12" y="30"/>
                  </a:cxn>
                  <a:cxn ang="0">
                    <a:pos x="7" y="31"/>
                  </a:cxn>
                  <a:cxn ang="0">
                    <a:pos x="4" y="33"/>
                  </a:cxn>
                  <a:cxn ang="0">
                    <a:pos x="1" y="37"/>
                  </a:cxn>
                  <a:cxn ang="0">
                    <a:pos x="0" y="41"/>
                  </a:cxn>
                </a:cxnLst>
                <a:rect l="0" t="0" r="r" b="b"/>
                <a:pathLst>
                  <a:path w="59" h="41">
                    <a:moveTo>
                      <a:pt x="0" y="41"/>
                    </a:moveTo>
                    <a:lnTo>
                      <a:pt x="0" y="25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6" y="2"/>
                    </a:lnTo>
                    <a:lnTo>
                      <a:pt x="20" y="4"/>
                    </a:lnTo>
                    <a:lnTo>
                      <a:pt x="25" y="8"/>
                    </a:lnTo>
                    <a:lnTo>
                      <a:pt x="29" y="12"/>
                    </a:lnTo>
                    <a:lnTo>
                      <a:pt x="42" y="12"/>
                    </a:lnTo>
                    <a:lnTo>
                      <a:pt x="59" y="12"/>
                    </a:lnTo>
                    <a:lnTo>
                      <a:pt x="59" y="21"/>
                    </a:lnTo>
                    <a:lnTo>
                      <a:pt x="59" y="30"/>
                    </a:lnTo>
                    <a:lnTo>
                      <a:pt x="46" y="30"/>
                    </a:lnTo>
                    <a:lnTo>
                      <a:pt x="34" y="30"/>
                    </a:lnTo>
                    <a:lnTo>
                      <a:pt x="21" y="30"/>
                    </a:lnTo>
                    <a:lnTo>
                      <a:pt x="12" y="30"/>
                    </a:lnTo>
                    <a:lnTo>
                      <a:pt x="7" y="31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58" name="Freeform 1698"/>
              <p:cNvSpPr>
                <a:spLocks/>
              </p:cNvSpPr>
              <p:nvPr/>
            </p:nvSpPr>
            <p:spPr bwMode="auto">
              <a:xfrm>
                <a:off x="1314" y="34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59" name="Freeform 1699"/>
              <p:cNvSpPr>
                <a:spLocks/>
              </p:cNvSpPr>
              <p:nvPr/>
            </p:nvSpPr>
            <p:spPr bwMode="auto">
              <a:xfrm>
                <a:off x="1331" y="34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60" name="Freeform 1700"/>
              <p:cNvSpPr>
                <a:spLocks/>
              </p:cNvSpPr>
              <p:nvPr/>
            </p:nvSpPr>
            <p:spPr bwMode="auto">
              <a:xfrm>
                <a:off x="1191" y="339"/>
                <a:ext cx="1" cy="1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14"/>
                  </a:cxn>
                  <a:cxn ang="0">
                    <a:pos x="0" y="1"/>
                  </a:cxn>
                  <a:cxn ang="0">
                    <a:pos x="14" y="0"/>
                  </a:cxn>
                  <a:cxn ang="0">
                    <a:pos x="29" y="0"/>
                  </a:cxn>
                  <a:cxn ang="0">
                    <a:pos x="36" y="1"/>
                  </a:cxn>
                  <a:cxn ang="0">
                    <a:pos x="41" y="4"/>
                  </a:cxn>
                  <a:cxn ang="0">
                    <a:pos x="43" y="6"/>
                  </a:cxn>
                  <a:cxn ang="0">
                    <a:pos x="45" y="8"/>
                  </a:cxn>
                  <a:cxn ang="0">
                    <a:pos x="46" y="11"/>
                  </a:cxn>
                  <a:cxn ang="0">
                    <a:pos x="46" y="13"/>
                  </a:cxn>
                  <a:cxn ang="0">
                    <a:pos x="29" y="13"/>
                  </a:cxn>
                  <a:cxn ang="0">
                    <a:pos x="17" y="13"/>
                  </a:cxn>
                  <a:cxn ang="0">
                    <a:pos x="17" y="22"/>
                  </a:cxn>
                  <a:cxn ang="0">
                    <a:pos x="17" y="31"/>
                  </a:cxn>
                  <a:cxn ang="0">
                    <a:pos x="8" y="31"/>
                  </a:cxn>
                  <a:cxn ang="0">
                    <a:pos x="0" y="31"/>
                  </a:cxn>
                </a:cxnLst>
                <a:rect l="0" t="0" r="r" b="b"/>
                <a:pathLst>
                  <a:path w="46" h="31">
                    <a:moveTo>
                      <a:pt x="0" y="31"/>
                    </a:moveTo>
                    <a:lnTo>
                      <a:pt x="0" y="14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36" y="1"/>
                    </a:lnTo>
                    <a:lnTo>
                      <a:pt x="41" y="4"/>
                    </a:lnTo>
                    <a:lnTo>
                      <a:pt x="43" y="6"/>
                    </a:lnTo>
                    <a:lnTo>
                      <a:pt x="45" y="8"/>
                    </a:lnTo>
                    <a:lnTo>
                      <a:pt x="46" y="11"/>
                    </a:lnTo>
                    <a:lnTo>
                      <a:pt x="46" y="13"/>
                    </a:lnTo>
                    <a:lnTo>
                      <a:pt x="29" y="13"/>
                    </a:lnTo>
                    <a:lnTo>
                      <a:pt x="17" y="13"/>
                    </a:lnTo>
                    <a:lnTo>
                      <a:pt x="17" y="22"/>
                    </a:lnTo>
                    <a:lnTo>
                      <a:pt x="17" y="31"/>
                    </a:lnTo>
                    <a:lnTo>
                      <a:pt x="8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61" name="Freeform 1701"/>
              <p:cNvSpPr>
                <a:spLocks/>
              </p:cNvSpPr>
              <p:nvPr/>
            </p:nvSpPr>
            <p:spPr bwMode="auto">
              <a:xfrm>
                <a:off x="1261" y="33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62" name="Freeform 1702"/>
              <p:cNvSpPr>
                <a:spLocks/>
              </p:cNvSpPr>
              <p:nvPr/>
            </p:nvSpPr>
            <p:spPr bwMode="auto">
              <a:xfrm>
                <a:off x="1262" y="339"/>
                <a:ext cx="1" cy="1"/>
              </a:xfrm>
              <a:custGeom>
                <a:avLst/>
                <a:gdLst/>
                <a:ahLst/>
                <a:cxnLst>
                  <a:cxn ang="0">
                    <a:pos x="18" y="30"/>
                  </a:cxn>
                  <a:cxn ang="0">
                    <a:pos x="17" y="23"/>
                  </a:cxn>
                  <a:cxn ang="0">
                    <a:pos x="15" y="18"/>
                  </a:cxn>
                  <a:cxn ang="0">
                    <a:pos x="12" y="15"/>
                  </a:cxn>
                  <a:cxn ang="0">
                    <a:pos x="9" y="13"/>
                  </a:cxn>
                  <a:cxn ang="0">
                    <a:pos x="6" y="12"/>
                  </a:cxn>
                  <a:cxn ang="0">
                    <a:pos x="3" y="9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5" y="2"/>
                  </a:cxn>
                  <a:cxn ang="0">
                    <a:pos x="12" y="4"/>
                  </a:cxn>
                  <a:cxn ang="0">
                    <a:pos x="21" y="8"/>
                  </a:cxn>
                  <a:cxn ang="0">
                    <a:pos x="29" y="12"/>
                  </a:cxn>
                  <a:cxn ang="0">
                    <a:pos x="25" y="17"/>
                  </a:cxn>
                  <a:cxn ang="0">
                    <a:pos x="21" y="21"/>
                  </a:cxn>
                  <a:cxn ang="0">
                    <a:pos x="19" y="25"/>
                  </a:cxn>
                  <a:cxn ang="0">
                    <a:pos x="18" y="30"/>
                  </a:cxn>
                </a:cxnLst>
                <a:rect l="0" t="0" r="r" b="b"/>
                <a:pathLst>
                  <a:path w="29" h="30">
                    <a:moveTo>
                      <a:pt x="18" y="30"/>
                    </a:moveTo>
                    <a:lnTo>
                      <a:pt x="17" y="23"/>
                    </a:lnTo>
                    <a:lnTo>
                      <a:pt x="15" y="18"/>
                    </a:lnTo>
                    <a:lnTo>
                      <a:pt x="12" y="15"/>
                    </a:lnTo>
                    <a:lnTo>
                      <a:pt x="9" y="13"/>
                    </a:lnTo>
                    <a:lnTo>
                      <a:pt x="6" y="12"/>
                    </a:lnTo>
                    <a:lnTo>
                      <a:pt x="3" y="9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2" y="4"/>
                    </a:lnTo>
                    <a:lnTo>
                      <a:pt x="21" y="8"/>
                    </a:lnTo>
                    <a:lnTo>
                      <a:pt x="29" y="12"/>
                    </a:lnTo>
                    <a:lnTo>
                      <a:pt x="25" y="17"/>
                    </a:lnTo>
                    <a:lnTo>
                      <a:pt x="21" y="21"/>
                    </a:lnTo>
                    <a:lnTo>
                      <a:pt x="19" y="25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63" name="Freeform 1703"/>
              <p:cNvSpPr>
                <a:spLocks/>
              </p:cNvSpPr>
              <p:nvPr/>
            </p:nvSpPr>
            <p:spPr bwMode="auto">
              <a:xfrm>
                <a:off x="1268" y="335"/>
                <a:ext cx="9" cy="5"/>
              </a:xfrm>
              <a:custGeom>
                <a:avLst/>
                <a:gdLst/>
                <a:ahLst/>
                <a:cxnLst>
                  <a:cxn ang="0">
                    <a:pos x="204" y="175"/>
                  </a:cxn>
                  <a:cxn ang="0">
                    <a:pos x="181" y="175"/>
                  </a:cxn>
                  <a:cxn ang="0">
                    <a:pos x="175" y="163"/>
                  </a:cxn>
                  <a:cxn ang="0">
                    <a:pos x="150" y="163"/>
                  </a:cxn>
                  <a:cxn ang="0">
                    <a:pos x="146" y="175"/>
                  </a:cxn>
                  <a:cxn ang="0">
                    <a:pos x="121" y="165"/>
                  </a:cxn>
                  <a:cxn ang="0">
                    <a:pos x="113" y="151"/>
                  </a:cxn>
                  <a:cxn ang="0">
                    <a:pos x="102" y="144"/>
                  </a:cxn>
                  <a:cxn ang="0">
                    <a:pos x="87" y="144"/>
                  </a:cxn>
                  <a:cxn ang="0">
                    <a:pos x="63" y="144"/>
                  </a:cxn>
                  <a:cxn ang="0">
                    <a:pos x="58" y="134"/>
                  </a:cxn>
                  <a:cxn ang="0">
                    <a:pos x="13" y="134"/>
                  </a:cxn>
                  <a:cxn ang="0">
                    <a:pos x="3" y="117"/>
                  </a:cxn>
                  <a:cxn ang="0">
                    <a:pos x="21" y="105"/>
                  </a:cxn>
                  <a:cxn ang="0">
                    <a:pos x="58" y="105"/>
                  </a:cxn>
                  <a:cxn ang="0">
                    <a:pos x="65" y="92"/>
                  </a:cxn>
                  <a:cxn ang="0">
                    <a:pos x="69" y="116"/>
                  </a:cxn>
                  <a:cxn ang="0">
                    <a:pos x="87" y="100"/>
                  </a:cxn>
                  <a:cxn ang="0">
                    <a:pos x="90" y="79"/>
                  </a:cxn>
                  <a:cxn ang="0">
                    <a:pos x="108" y="78"/>
                  </a:cxn>
                  <a:cxn ang="0">
                    <a:pos x="125" y="83"/>
                  </a:cxn>
                  <a:cxn ang="0">
                    <a:pos x="127" y="79"/>
                  </a:cxn>
                  <a:cxn ang="0">
                    <a:pos x="146" y="76"/>
                  </a:cxn>
                  <a:cxn ang="0">
                    <a:pos x="157" y="59"/>
                  </a:cxn>
                  <a:cxn ang="0">
                    <a:pos x="182" y="56"/>
                  </a:cxn>
                  <a:cxn ang="0">
                    <a:pos x="186" y="50"/>
                  </a:cxn>
                  <a:cxn ang="0">
                    <a:pos x="208" y="47"/>
                  </a:cxn>
                  <a:cxn ang="0">
                    <a:pos x="233" y="38"/>
                  </a:cxn>
                  <a:cxn ang="0">
                    <a:pos x="260" y="29"/>
                  </a:cxn>
                  <a:cxn ang="0">
                    <a:pos x="292" y="25"/>
                  </a:cxn>
                  <a:cxn ang="0">
                    <a:pos x="304" y="18"/>
                  </a:cxn>
                  <a:cxn ang="0">
                    <a:pos x="312" y="0"/>
                  </a:cxn>
                  <a:cxn ang="0">
                    <a:pos x="325" y="9"/>
                  </a:cxn>
                  <a:cxn ang="0">
                    <a:pos x="333" y="9"/>
                  </a:cxn>
                  <a:cxn ang="0">
                    <a:pos x="350" y="0"/>
                  </a:cxn>
                  <a:cxn ang="0">
                    <a:pos x="357" y="13"/>
                  </a:cxn>
                  <a:cxn ang="0">
                    <a:pos x="362" y="47"/>
                  </a:cxn>
                  <a:cxn ang="0">
                    <a:pos x="317" y="45"/>
                  </a:cxn>
                  <a:cxn ang="0">
                    <a:pos x="305" y="51"/>
                  </a:cxn>
                  <a:cxn ang="0">
                    <a:pos x="291" y="58"/>
                  </a:cxn>
                  <a:cxn ang="0">
                    <a:pos x="262" y="58"/>
                  </a:cxn>
                  <a:cxn ang="0">
                    <a:pos x="241" y="74"/>
                  </a:cxn>
                  <a:cxn ang="0">
                    <a:pos x="186" y="76"/>
                  </a:cxn>
                  <a:cxn ang="0">
                    <a:pos x="176" y="83"/>
                  </a:cxn>
                  <a:cxn ang="0">
                    <a:pos x="158" y="87"/>
                  </a:cxn>
                  <a:cxn ang="0">
                    <a:pos x="147" y="100"/>
                  </a:cxn>
                  <a:cxn ang="0">
                    <a:pos x="146" y="87"/>
                  </a:cxn>
                  <a:cxn ang="0">
                    <a:pos x="132" y="90"/>
                  </a:cxn>
                  <a:cxn ang="0">
                    <a:pos x="127" y="111"/>
                  </a:cxn>
                  <a:cxn ang="0">
                    <a:pos x="123" y="135"/>
                  </a:cxn>
                  <a:cxn ang="0">
                    <a:pos x="116" y="145"/>
                  </a:cxn>
                  <a:cxn ang="0">
                    <a:pos x="139" y="145"/>
                  </a:cxn>
                  <a:cxn ang="0">
                    <a:pos x="146" y="134"/>
                  </a:cxn>
                  <a:cxn ang="0">
                    <a:pos x="175" y="146"/>
                  </a:cxn>
                  <a:cxn ang="0">
                    <a:pos x="204" y="163"/>
                  </a:cxn>
                  <a:cxn ang="0">
                    <a:pos x="216" y="145"/>
                  </a:cxn>
                  <a:cxn ang="0">
                    <a:pos x="237" y="154"/>
                  </a:cxn>
                  <a:cxn ang="0">
                    <a:pos x="245" y="176"/>
                  </a:cxn>
                  <a:cxn ang="0">
                    <a:pos x="222" y="193"/>
                  </a:cxn>
                </a:cxnLst>
                <a:rect l="0" t="0" r="r" b="b"/>
                <a:pathLst>
                  <a:path w="362" h="193">
                    <a:moveTo>
                      <a:pt x="204" y="193"/>
                    </a:moveTo>
                    <a:lnTo>
                      <a:pt x="204" y="184"/>
                    </a:lnTo>
                    <a:lnTo>
                      <a:pt x="204" y="175"/>
                    </a:lnTo>
                    <a:lnTo>
                      <a:pt x="194" y="176"/>
                    </a:lnTo>
                    <a:lnTo>
                      <a:pt x="185" y="176"/>
                    </a:lnTo>
                    <a:lnTo>
                      <a:pt x="181" y="175"/>
                    </a:lnTo>
                    <a:lnTo>
                      <a:pt x="178" y="173"/>
                    </a:lnTo>
                    <a:lnTo>
                      <a:pt x="176" y="169"/>
                    </a:lnTo>
                    <a:lnTo>
                      <a:pt x="175" y="163"/>
                    </a:lnTo>
                    <a:lnTo>
                      <a:pt x="163" y="162"/>
                    </a:lnTo>
                    <a:lnTo>
                      <a:pt x="154" y="162"/>
                    </a:lnTo>
                    <a:lnTo>
                      <a:pt x="150" y="163"/>
                    </a:lnTo>
                    <a:lnTo>
                      <a:pt x="148" y="166"/>
                    </a:lnTo>
                    <a:lnTo>
                      <a:pt x="146" y="170"/>
                    </a:lnTo>
                    <a:lnTo>
                      <a:pt x="146" y="175"/>
                    </a:lnTo>
                    <a:lnTo>
                      <a:pt x="136" y="171"/>
                    </a:lnTo>
                    <a:lnTo>
                      <a:pt x="128" y="167"/>
                    </a:lnTo>
                    <a:lnTo>
                      <a:pt x="121" y="165"/>
                    </a:lnTo>
                    <a:lnTo>
                      <a:pt x="116" y="163"/>
                    </a:lnTo>
                    <a:lnTo>
                      <a:pt x="115" y="156"/>
                    </a:lnTo>
                    <a:lnTo>
                      <a:pt x="113" y="151"/>
                    </a:lnTo>
                    <a:lnTo>
                      <a:pt x="110" y="148"/>
                    </a:lnTo>
                    <a:lnTo>
                      <a:pt x="107" y="145"/>
                    </a:lnTo>
                    <a:lnTo>
                      <a:pt x="102" y="144"/>
                    </a:lnTo>
                    <a:lnTo>
                      <a:pt x="97" y="144"/>
                    </a:lnTo>
                    <a:lnTo>
                      <a:pt x="92" y="144"/>
                    </a:lnTo>
                    <a:lnTo>
                      <a:pt x="87" y="144"/>
                    </a:lnTo>
                    <a:lnTo>
                      <a:pt x="76" y="145"/>
                    </a:lnTo>
                    <a:lnTo>
                      <a:pt x="67" y="145"/>
                    </a:lnTo>
                    <a:lnTo>
                      <a:pt x="63" y="144"/>
                    </a:lnTo>
                    <a:lnTo>
                      <a:pt x="60" y="142"/>
                    </a:lnTo>
                    <a:lnTo>
                      <a:pt x="58" y="139"/>
                    </a:lnTo>
                    <a:lnTo>
                      <a:pt x="58" y="134"/>
                    </a:lnTo>
                    <a:lnTo>
                      <a:pt x="41" y="134"/>
                    </a:lnTo>
                    <a:lnTo>
                      <a:pt x="27" y="134"/>
                    </a:lnTo>
                    <a:lnTo>
                      <a:pt x="13" y="134"/>
                    </a:lnTo>
                    <a:lnTo>
                      <a:pt x="0" y="134"/>
                    </a:lnTo>
                    <a:lnTo>
                      <a:pt x="1" y="125"/>
                    </a:lnTo>
                    <a:lnTo>
                      <a:pt x="3" y="117"/>
                    </a:lnTo>
                    <a:lnTo>
                      <a:pt x="7" y="110"/>
                    </a:lnTo>
                    <a:lnTo>
                      <a:pt x="11" y="105"/>
                    </a:lnTo>
                    <a:lnTo>
                      <a:pt x="21" y="105"/>
                    </a:lnTo>
                    <a:lnTo>
                      <a:pt x="32" y="105"/>
                    </a:lnTo>
                    <a:lnTo>
                      <a:pt x="45" y="105"/>
                    </a:lnTo>
                    <a:lnTo>
                      <a:pt x="58" y="105"/>
                    </a:lnTo>
                    <a:lnTo>
                      <a:pt x="59" y="100"/>
                    </a:lnTo>
                    <a:lnTo>
                      <a:pt x="61" y="96"/>
                    </a:lnTo>
                    <a:lnTo>
                      <a:pt x="65" y="92"/>
                    </a:lnTo>
                    <a:lnTo>
                      <a:pt x="69" y="87"/>
                    </a:lnTo>
                    <a:lnTo>
                      <a:pt x="69" y="100"/>
                    </a:lnTo>
                    <a:lnTo>
                      <a:pt x="69" y="116"/>
                    </a:lnTo>
                    <a:lnTo>
                      <a:pt x="78" y="116"/>
                    </a:lnTo>
                    <a:lnTo>
                      <a:pt x="87" y="116"/>
                    </a:lnTo>
                    <a:lnTo>
                      <a:pt x="87" y="100"/>
                    </a:lnTo>
                    <a:lnTo>
                      <a:pt x="87" y="87"/>
                    </a:lnTo>
                    <a:lnTo>
                      <a:pt x="88" y="83"/>
                    </a:lnTo>
                    <a:lnTo>
                      <a:pt x="90" y="79"/>
                    </a:lnTo>
                    <a:lnTo>
                      <a:pt x="94" y="77"/>
                    </a:lnTo>
                    <a:lnTo>
                      <a:pt x="98" y="76"/>
                    </a:lnTo>
                    <a:lnTo>
                      <a:pt x="108" y="78"/>
                    </a:lnTo>
                    <a:lnTo>
                      <a:pt x="117" y="82"/>
                    </a:lnTo>
                    <a:lnTo>
                      <a:pt x="121" y="83"/>
                    </a:lnTo>
                    <a:lnTo>
                      <a:pt x="125" y="83"/>
                    </a:lnTo>
                    <a:lnTo>
                      <a:pt x="126" y="82"/>
                    </a:lnTo>
                    <a:lnTo>
                      <a:pt x="127" y="81"/>
                    </a:lnTo>
                    <a:lnTo>
                      <a:pt x="127" y="79"/>
                    </a:lnTo>
                    <a:lnTo>
                      <a:pt x="127" y="76"/>
                    </a:lnTo>
                    <a:lnTo>
                      <a:pt x="136" y="76"/>
                    </a:lnTo>
                    <a:lnTo>
                      <a:pt x="146" y="76"/>
                    </a:lnTo>
                    <a:lnTo>
                      <a:pt x="146" y="67"/>
                    </a:lnTo>
                    <a:lnTo>
                      <a:pt x="146" y="58"/>
                    </a:lnTo>
                    <a:lnTo>
                      <a:pt x="157" y="59"/>
                    </a:lnTo>
                    <a:lnTo>
                      <a:pt x="170" y="59"/>
                    </a:lnTo>
                    <a:lnTo>
                      <a:pt x="177" y="58"/>
                    </a:lnTo>
                    <a:lnTo>
                      <a:pt x="182" y="56"/>
                    </a:lnTo>
                    <a:lnTo>
                      <a:pt x="184" y="54"/>
                    </a:lnTo>
                    <a:lnTo>
                      <a:pt x="185" y="52"/>
                    </a:lnTo>
                    <a:lnTo>
                      <a:pt x="186" y="50"/>
                    </a:lnTo>
                    <a:lnTo>
                      <a:pt x="187" y="47"/>
                    </a:lnTo>
                    <a:lnTo>
                      <a:pt x="196" y="47"/>
                    </a:lnTo>
                    <a:lnTo>
                      <a:pt x="208" y="47"/>
                    </a:lnTo>
                    <a:lnTo>
                      <a:pt x="220" y="47"/>
                    </a:lnTo>
                    <a:lnTo>
                      <a:pt x="233" y="47"/>
                    </a:lnTo>
                    <a:lnTo>
                      <a:pt x="233" y="38"/>
                    </a:lnTo>
                    <a:lnTo>
                      <a:pt x="233" y="29"/>
                    </a:lnTo>
                    <a:lnTo>
                      <a:pt x="246" y="29"/>
                    </a:lnTo>
                    <a:lnTo>
                      <a:pt x="260" y="29"/>
                    </a:lnTo>
                    <a:lnTo>
                      <a:pt x="275" y="29"/>
                    </a:lnTo>
                    <a:lnTo>
                      <a:pt x="291" y="29"/>
                    </a:lnTo>
                    <a:lnTo>
                      <a:pt x="292" y="25"/>
                    </a:lnTo>
                    <a:lnTo>
                      <a:pt x="296" y="21"/>
                    </a:lnTo>
                    <a:lnTo>
                      <a:pt x="299" y="19"/>
                    </a:lnTo>
                    <a:lnTo>
                      <a:pt x="304" y="18"/>
                    </a:lnTo>
                    <a:lnTo>
                      <a:pt x="304" y="9"/>
                    </a:lnTo>
                    <a:lnTo>
                      <a:pt x="304" y="0"/>
                    </a:lnTo>
                    <a:lnTo>
                      <a:pt x="312" y="0"/>
                    </a:lnTo>
                    <a:lnTo>
                      <a:pt x="321" y="0"/>
                    </a:lnTo>
                    <a:lnTo>
                      <a:pt x="322" y="5"/>
                    </a:lnTo>
                    <a:lnTo>
                      <a:pt x="325" y="9"/>
                    </a:lnTo>
                    <a:lnTo>
                      <a:pt x="328" y="13"/>
                    </a:lnTo>
                    <a:lnTo>
                      <a:pt x="333" y="18"/>
                    </a:lnTo>
                    <a:lnTo>
                      <a:pt x="333" y="9"/>
                    </a:lnTo>
                    <a:lnTo>
                      <a:pt x="333" y="0"/>
                    </a:lnTo>
                    <a:lnTo>
                      <a:pt x="341" y="0"/>
                    </a:lnTo>
                    <a:lnTo>
                      <a:pt x="350" y="0"/>
                    </a:lnTo>
                    <a:lnTo>
                      <a:pt x="351" y="5"/>
                    </a:lnTo>
                    <a:lnTo>
                      <a:pt x="354" y="9"/>
                    </a:lnTo>
                    <a:lnTo>
                      <a:pt x="357" y="13"/>
                    </a:lnTo>
                    <a:lnTo>
                      <a:pt x="362" y="18"/>
                    </a:lnTo>
                    <a:lnTo>
                      <a:pt x="362" y="30"/>
                    </a:lnTo>
                    <a:lnTo>
                      <a:pt x="362" y="47"/>
                    </a:lnTo>
                    <a:lnTo>
                      <a:pt x="345" y="45"/>
                    </a:lnTo>
                    <a:lnTo>
                      <a:pt x="326" y="44"/>
                    </a:lnTo>
                    <a:lnTo>
                      <a:pt x="317" y="45"/>
                    </a:lnTo>
                    <a:lnTo>
                      <a:pt x="310" y="47"/>
                    </a:lnTo>
                    <a:lnTo>
                      <a:pt x="307" y="49"/>
                    </a:lnTo>
                    <a:lnTo>
                      <a:pt x="305" y="51"/>
                    </a:lnTo>
                    <a:lnTo>
                      <a:pt x="304" y="54"/>
                    </a:lnTo>
                    <a:lnTo>
                      <a:pt x="304" y="58"/>
                    </a:lnTo>
                    <a:lnTo>
                      <a:pt x="291" y="58"/>
                    </a:lnTo>
                    <a:lnTo>
                      <a:pt x="280" y="58"/>
                    </a:lnTo>
                    <a:lnTo>
                      <a:pt x="271" y="58"/>
                    </a:lnTo>
                    <a:lnTo>
                      <a:pt x="262" y="58"/>
                    </a:lnTo>
                    <a:lnTo>
                      <a:pt x="262" y="67"/>
                    </a:lnTo>
                    <a:lnTo>
                      <a:pt x="262" y="76"/>
                    </a:lnTo>
                    <a:lnTo>
                      <a:pt x="241" y="74"/>
                    </a:lnTo>
                    <a:lnTo>
                      <a:pt x="212" y="73"/>
                    </a:lnTo>
                    <a:lnTo>
                      <a:pt x="198" y="74"/>
                    </a:lnTo>
                    <a:lnTo>
                      <a:pt x="186" y="76"/>
                    </a:lnTo>
                    <a:lnTo>
                      <a:pt x="181" y="78"/>
                    </a:lnTo>
                    <a:lnTo>
                      <a:pt x="178" y="80"/>
                    </a:lnTo>
                    <a:lnTo>
                      <a:pt x="176" y="83"/>
                    </a:lnTo>
                    <a:lnTo>
                      <a:pt x="175" y="87"/>
                    </a:lnTo>
                    <a:lnTo>
                      <a:pt x="166" y="87"/>
                    </a:lnTo>
                    <a:lnTo>
                      <a:pt x="158" y="87"/>
                    </a:lnTo>
                    <a:lnTo>
                      <a:pt x="153" y="92"/>
                    </a:lnTo>
                    <a:lnTo>
                      <a:pt x="149" y="96"/>
                    </a:lnTo>
                    <a:lnTo>
                      <a:pt x="147" y="100"/>
                    </a:lnTo>
                    <a:lnTo>
                      <a:pt x="146" y="105"/>
                    </a:lnTo>
                    <a:lnTo>
                      <a:pt x="146" y="96"/>
                    </a:lnTo>
                    <a:lnTo>
                      <a:pt x="146" y="87"/>
                    </a:lnTo>
                    <a:lnTo>
                      <a:pt x="141" y="87"/>
                    </a:lnTo>
                    <a:lnTo>
                      <a:pt x="136" y="88"/>
                    </a:lnTo>
                    <a:lnTo>
                      <a:pt x="132" y="90"/>
                    </a:lnTo>
                    <a:lnTo>
                      <a:pt x="127" y="93"/>
                    </a:lnTo>
                    <a:lnTo>
                      <a:pt x="127" y="102"/>
                    </a:lnTo>
                    <a:lnTo>
                      <a:pt x="127" y="111"/>
                    </a:lnTo>
                    <a:lnTo>
                      <a:pt x="127" y="122"/>
                    </a:lnTo>
                    <a:lnTo>
                      <a:pt x="127" y="134"/>
                    </a:lnTo>
                    <a:lnTo>
                      <a:pt x="123" y="135"/>
                    </a:lnTo>
                    <a:lnTo>
                      <a:pt x="120" y="137"/>
                    </a:lnTo>
                    <a:lnTo>
                      <a:pt x="117" y="141"/>
                    </a:lnTo>
                    <a:lnTo>
                      <a:pt x="116" y="145"/>
                    </a:lnTo>
                    <a:lnTo>
                      <a:pt x="125" y="146"/>
                    </a:lnTo>
                    <a:lnTo>
                      <a:pt x="135" y="146"/>
                    </a:lnTo>
                    <a:lnTo>
                      <a:pt x="139" y="145"/>
                    </a:lnTo>
                    <a:lnTo>
                      <a:pt x="143" y="143"/>
                    </a:lnTo>
                    <a:lnTo>
                      <a:pt x="145" y="139"/>
                    </a:lnTo>
                    <a:lnTo>
                      <a:pt x="146" y="134"/>
                    </a:lnTo>
                    <a:lnTo>
                      <a:pt x="158" y="134"/>
                    </a:lnTo>
                    <a:lnTo>
                      <a:pt x="175" y="134"/>
                    </a:lnTo>
                    <a:lnTo>
                      <a:pt x="175" y="146"/>
                    </a:lnTo>
                    <a:lnTo>
                      <a:pt x="175" y="163"/>
                    </a:lnTo>
                    <a:lnTo>
                      <a:pt x="187" y="163"/>
                    </a:lnTo>
                    <a:lnTo>
                      <a:pt x="204" y="163"/>
                    </a:lnTo>
                    <a:lnTo>
                      <a:pt x="204" y="154"/>
                    </a:lnTo>
                    <a:lnTo>
                      <a:pt x="204" y="145"/>
                    </a:lnTo>
                    <a:lnTo>
                      <a:pt x="216" y="145"/>
                    </a:lnTo>
                    <a:lnTo>
                      <a:pt x="233" y="145"/>
                    </a:lnTo>
                    <a:lnTo>
                      <a:pt x="234" y="150"/>
                    </a:lnTo>
                    <a:lnTo>
                      <a:pt x="237" y="154"/>
                    </a:lnTo>
                    <a:lnTo>
                      <a:pt x="240" y="159"/>
                    </a:lnTo>
                    <a:lnTo>
                      <a:pt x="245" y="163"/>
                    </a:lnTo>
                    <a:lnTo>
                      <a:pt x="245" y="176"/>
                    </a:lnTo>
                    <a:lnTo>
                      <a:pt x="245" y="193"/>
                    </a:lnTo>
                    <a:lnTo>
                      <a:pt x="232" y="193"/>
                    </a:lnTo>
                    <a:lnTo>
                      <a:pt x="222" y="193"/>
                    </a:lnTo>
                    <a:lnTo>
                      <a:pt x="213" y="193"/>
                    </a:lnTo>
                    <a:lnTo>
                      <a:pt x="204" y="1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64" name="Freeform 1704"/>
              <p:cNvSpPr>
                <a:spLocks/>
              </p:cNvSpPr>
              <p:nvPr/>
            </p:nvSpPr>
            <p:spPr bwMode="auto">
              <a:xfrm>
                <a:off x="1296" y="336"/>
                <a:ext cx="6" cy="4"/>
              </a:xfrm>
              <a:custGeom>
                <a:avLst/>
                <a:gdLst/>
                <a:ahLst/>
                <a:cxnLst>
                  <a:cxn ang="0">
                    <a:pos x="40" y="126"/>
                  </a:cxn>
                  <a:cxn ang="0">
                    <a:pos x="28" y="117"/>
                  </a:cxn>
                  <a:cxn ang="0">
                    <a:pos x="8" y="117"/>
                  </a:cxn>
                  <a:cxn ang="0">
                    <a:pos x="0" y="100"/>
                  </a:cxn>
                  <a:cxn ang="0">
                    <a:pos x="9" y="88"/>
                  </a:cxn>
                  <a:cxn ang="0">
                    <a:pos x="23" y="87"/>
                  </a:cxn>
                  <a:cxn ang="0">
                    <a:pos x="28" y="81"/>
                  </a:cxn>
                  <a:cxn ang="0">
                    <a:pos x="41" y="76"/>
                  </a:cxn>
                  <a:cxn ang="0">
                    <a:pos x="58" y="67"/>
                  </a:cxn>
                  <a:cxn ang="0">
                    <a:pos x="67" y="59"/>
                  </a:cxn>
                  <a:cxn ang="0">
                    <a:pos x="81" y="58"/>
                  </a:cxn>
                  <a:cxn ang="0">
                    <a:pos x="86" y="52"/>
                  </a:cxn>
                  <a:cxn ang="0">
                    <a:pos x="96" y="47"/>
                  </a:cxn>
                  <a:cxn ang="0">
                    <a:pos x="115" y="47"/>
                  </a:cxn>
                  <a:cxn ang="0">
                    <a:pos x="129" y="38"/>
                  </a:cxn>
                  <a:cxn ang="0">
                    <a:pos x="138" y="30"/>
                  </a:cxn>
                  <a:cxn ang="0">
                    <a:pos x="151" y="29"/>
                  </a:cxn>
                  <a:cxn ang="0">
                    <a:pos x="157" y="23"/>
                  </a:cxn>
                  <a:cxn ang="0">
                    <a:pos x="167" y="18"/>
                  </a:cxn>
                  <a:cxn ang="0">
                    <a:pos x="191" y="18"/>
                  </a:cxn>
                  <a:cxn ang="0">
                    <a:pos x="204" y="9"/>
                  </a:cxn>
                  <a:cxn ang="0">
                    <a:pos x="213" y="0"/>
                  </a:cxn>
                  <a:cxn ang="0">
                    <a:pos x="232" y="0"/>
                  </a:cxn>
                  <a:cxn ang="0">
                    <a:pos x="240" y="6"/>
                  </a:cxn>
                  <a:cxn ang="0">
                    <a:pos x="234" y="21"/>
                  </a:cxn>
                  <a:cxn ang="0">
                    <a:pos x="216" y="29"/>
                  </a:cxn>
                  <a:cxn ang="0">
                    <a:pos x="204" y="38"/>
                  </a:cxn>
                  <a:cxn ang="0">
                    <a:pos x="192" y="46"/>
                  </a:cxn>
                  <a:cxn ang="0">
                    <a:pos x="179" y="47"/>
                  </a:cxn>
                  <a:cxn ang="0">
                    <a:pos x="175" y="53"/>
                  </a:cxn>
                  <a:cxn ang="0">
                    <a:pos x="158" y="58"/>
                  </a:cxn>
                  <a:cxn ang="0">
                    <a:pos x="146" y="67"/>
                  </a:cxn>
                  <a:cxn ang="0">
                    <a:pos x="134" y="75"/>
                  </a:cxn>
                  <a:cxn ang="0">
                    <a:pos x="121" y="76"/>
                  </a:cxn>
                  <a:cxn ang="0">
                    <a:pos x="116" y="82"/>
                  </a:cxn>
                  <a:cxn ang="0">
                    <a:pos x="99" y="87"/>
                  </a:cxn>
                  <a:cxn ang="0">
                    <a:pos x="88" y="93"/>
                  </a:cxn>
                  <a:cxn ang="0">
                    <a:pos x="94" y="109"/>
                  </a:cxn>
                  <a:cxn ang="0">
                    <a:pos x="86" y="117"/>
                  </a:cxn>
                  <a:cxn ang="0">
                    <a:pos x="67" y="117"/>
                  </a:cxn>
                  <a:cxn ang="0">
                    <a:pos x="58" y="126"/>
                  </a:cxn>
                  <a:cxn ang="0">
                    <a:pos x="49" y="135"/>
                  </a:cxn>
                </a:cxnLst>
                <a:rect l="0" t="0" r="r" b="b"/>
                <a:pathLst>
                  <a:path w="245" h="135">
                    <a:moveTo>
                      <a:pt x="40" y="135"/>
                    </a:moveTo>
                    <a:lnTo>
                      <a:pt x="40" y="126"/>
                    </a:lnTo>
                    <a:lnTo>
                      <a:pt x="40" y="117"/>
                    </a:lnTo>
                    <a:lnTo>
                      <a:pt x="28" y="117"/>
                    </a:lnTo>
                    <a:lnTo>
                      <a:pt x="18" y="117"/>
                    </a:lnTo>
                    <a:lnTo>
                      <a:pt x="8" y="117"/>
                    </a:lnTo>
                    <a:lnTo>
                      <a:pt x="0" y="117"/>
                    </a:lnTo>
                    <a:lnTo>
                      <a:pt x="0" y="100"/>
                    </a:lnTo>
                    <a:lnTo>
                      <a:pt x="0" y="87"/>
                    </a:lnTo>
                    <a:lnTo>
                      <a:pt x="9" y="88"/>
                    </a:lnTo>
                    <a:lnTo>
                      <a:pt x="19" y="88"/>
                    </a:lnTo>
                    <a:lnTo>
                      <a:pt x="23" y="87"/>
                    </a:lnTo>
                    <a:lnTo>
                      <a:pt x="26" y="85"/>
                    </a:lnTo>
                    <a:lnTo>
                      <a:pt x="28" y="81"/>
                    </a:lnTo>
                    <a:lnTo>
                      <a:pt x="29" y="76"/>
                    </a:lnTo>
                    <a:lnTo>
                      <a:pt x="41" y="76"/>
                    </a:lnTo>
                    <a:lnTo>
                      <a:pt x="58" y="76"/>
                    </a:lnTo>
                    <a:lnTo>
                      <a:pt x="58" y="67"/>
                    </a:lnTo>
                    <a:lnTo>
                      <a:pt x="58" y="58"/>
                    </a:lnTo>
                    <a:lnTo>
                      <a:pt x="67" y="59"/>
                    </a:lnTo>
                    <a:lnTo>
                      <a:pt x="77" y="59"/>
                    </a:lnTo>
                    <a:lnTo>
                      <a:pt x="81" y="58"/>
                    </a:lnTo>
                    <a:lnTo>
                      <a:pt x="84" y="56"/>
                    </a:lnTo>
                    <a:lnTo>
                      <a:pt x="86" y="52"/>
                    </a:lnTo>
                    <a:lnTo>
                      <a:pt x="87" y="47"/>
                    </a:lnTo>
                    <a:lnTo>
                      <a:pt x="96" y="47"/>
                    </a:lnTo>
                    <a:lnTo>
                      <a:pt x="105" y="47"/>
                    </a:lnTo>
                    <a:lnTo>
                      <a:pt x="115" y="47"/>
                    </a:lnTo>
                    <a:lnTo>
                      <a:pt x="129" y="47"/>
                    </a:lnTo>
                    <a:lnTo>
                      <a:pt x="129" y="38"/>
                    </a:lnTo>
                    <a:lnTo>
                      <a:pt x="129" y="29"/>
                    </a:lnTo>
                    <a:lnTo>
                      <a:pt x="138" y="30"/>
                    </a:lnTo>
                    <a:lnTo>
                      <a:pt x="147" y="30"/>
                    </a:lnTo>
                    <a:lnTo>
                      <a:pt x="151" y="29"/>
                    </a:lnTo>
                    <a:lnTo>
                      <a:pt x="155" y="27"/>
                    </a:lnTo>
                    <a:lnTo>
                      <a:pt x="157" y="23"/>
                    </a:lnTo>
                    <a:lnTo>
                      <a:pt x="158" y="18"/>
                    </a:lnTo>
                    <a:lnTo>
                      <a:pt x="167" y="18"/>
                    </a:lnTo>
                    <a:lnTo>
                      <a:pt x="178" y="18"/>
                    </a:lnTo>
                    <a:lnTo>
                      <a:pt x="191" y="18"/>
                    </a:lnTo>
                    <a:lnTo>
                      <a:pt x="204" y="18"/>
                    </a:lnTo>
                    <a:lnTo>
                      <a:pt x="204" y="9"/>
                    </a:lnTo>
                    <a:lnTo>
                      <a:pt x="204" y="0"/>
                    </a:lnTo>
                    <a:lnTo>
                      <a:pt x="213" y="0"/>
                    </a:lnTo>
                    <a:lnTo>
                      <a:pt x="222" y="0"/>
                    </a:lnTo>
                    <a:lnTo>
                      <a:pt x="232" y="0"/>
                    </a:lnTo>
                    <a:lnTo>
                      <a:pt x="245" y="0"/>
                    </a:lnTo>
                    <a:lnTo>
                      <a:pt x="240" y="6"/>
                    </a:lnTo>
                    <a:lnTo>
                      <a:pt x="237" y="13"/>
                    </a:lnTo>
                    <a:lnTo>
                      <a:pt x="234" y="21"/>
                    </a:lnTo>
                    <a:lnTo>
                      <a:pt x="233" y="29"/>
                    </a:lnTo>
                    <a:lnTo>
                      <a:pt x="216" y="29"/>
                    </a:lnTo>
                    <a:lnTo>
                      <a:pt x="204" y="29"/>
                    </a:lnTo>
                    <a:lnTo>
                      <a:pt x="204" y="38"/>
                    </a:lnTo>
                    <a:lnTo>
                      <a:pt x="204" y="47"/>
                    </a:lnTo>
                    <a:lnTo>
                      <a:pt x="192" y="46"/>
                    </a:lnTo>
                    <a:lnTo>
                      <a:pt x="183" y="46"/>
                    </a:lnTo>
                    <a:lnTo>
                      <a:pt x="179" y="47"/>
                    </a:lnTo>
                    <a:lnTo>
                      <a:pt x="177" y="49"/>
                    </a:lnTo>
                    <a:lnTo>
                      <a:pt x="175" y="53"/>
                    </a:lnTo>
                    <a:lnTo>
                      <a:pt x="175" y="58"/>
                    </a:lnTo>
                    <a:lnTo>
                      <a:pt x="158" y="58"/>
                    </a:lnTo>
                    <a:lnTo>
                      <a:pt x="146" y="58"/>
                    </a:lnTo>
                    <a:lnTo>
                      <a:pt x="146" y="67"/>
                    </a:lnTo>
                    <a:lnTo>
                      <a:pt x="146" y="76"/>
                    </a:lnTo>
                    <a:lnTo>
                      <a:pt x="134" y="75"/>
                    </a:lnTo>
                    <a:lnTo>
                      <a:pt x="125" y="75"/>
                    </a:lnTo>
                    <a:lnTo>
                      <a:pt x="121" y="76"/>
                    </a:lnTo>
                    <a:lnTo>
                      <a:pt x="118" y="78"/>
                    </a:lnTo>
                    <a:lnTo>
                      <a:pt x="116" y="82"/>
                    </a:lnTo>
                    <a:lnTo>
                      <a:pt x="116" y="87"/>
                    </a:lnTo>
                    <a:lnTo>
                      <a:pt x="99" y="87"/>
                    </a:lnTo>
                    <a:lnTo>
                      <a:pt x="87" y="87"/>
                    </a:lnTo>
                    <a:lnTo>
                      <a:pt x="88" y="93"/>
                    </a:lnTo>
                    <a:lnTo>
                      <a:pt x="90" y="100"/>
                    </a:lnTo>
                    <a:lnTo>
                      <a:pt x="94" y="109"/>
                    </a:lnTo>
                    <a:lnTo>
                      <a:pt x="98" y="117"/>
                    </a:lnTo>
                    <a:lnTo>
                      <a:pt x="86" y="117"/>
                    </a:lnTo>
                    <a:lnTo>
                      <a:pt x="76" y="117"/>
                    </a:lnTo>
                    <a:lnTo>
                      <a:pt x="67" y="117"/>
                    </a:lnTo>
                    <a:lnTo>
                      <a:pt x="58" y="117"/>
                    </a:lnTo>
                    <a:lnTo>
                      <a:pt x="58" y="126"/>
                    </a:lnTo>
                    <a:lnTo>
                      <a:pt x="58" y="135"/>
                    </a:lnTo>
                    <a:lnTo>
                      <a:pt x="49" y="135"/>
                    </a:lnTo>
                    <a:lnTo>
                      <a:pt x="40" y="1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65" name="Freeform 1705"/>
              <p:cNvSpPr>
                <a:spLocks/>
              </p:cNvSpPr>
              <p:nvPr/>
            </p:nvSpPr>
            <p:spPr bwMode="auto">
              <a:xfrm>
                <a:off x="1326" y="338"/>
                <a:ext cx="3" cy="2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0" y="31"/>
                  </a:cxn>
                  <a:cxn ang="0">
                    <a:pos x="0" y="18"/>
                  </a:cxn>
                  <a:cxn ang="0">
                    <a:pos x="10" y="18"/>
                  </a:cxn>
                  <a:cxn ang="0">
                    <a:pos x="19" y="18"/>
                  </a:cxn>
                  <a:cxn ang="0">
                    <a:pos x="29" y="18"/>
                  </a:cxn>
                  <a:cxn ang="0">
                    <a:pos x="42" y="18"/>
                  </a:cxn>
                  <a:cxn ang="0">
                    <a:pos x="42" y="9"/>
                  </a:cxn>
                  <a:cxn ang="0">
                    <a:pos x="42" y="0"/>
                  </a:cxn>
                  <a:cxn ang="0">
                    <a:pos x="50" y="0"/>
                  </a:cxn>
                  <a:cxn ang="0">
                    <a:pos x="59" y="0"/>
                  </a:cxn>
                  <a:cxn ang="0">
                    <a:pos x="59" y="9"/>
                  </a:cxn>
                  <a:cxn ang="0">
                    <a:pos x="59" y="18"/>
                  </a:cxn>
                  <a:cxn ang="0">
                    <a:pos x="71" y="17"/>
                  </a:cxn>
                  <a:cxn ang="0">
                    <a:pos x="80" y="17"/>
                  </a:cxn>
                  <a:cxn ang="0">
                    <a:pos x="83" y="18"/>
                  </a:cxn>
                  <a:cxn ang="0">
                    <a:pos x="86" y="21"/>
                  </a:cxn>
                  <a:cxn ang="0">
                    <a:pos x="87" y="25"/>
                  </a:cxn>
                  <a:cxn ang="0">
                    <a:pos x="88" y="30"/>
                  </a:cxn>
                  <a:cxn ang="0">
                    <a:pos x="100" y="30"/>
                  </a:cxn>
                  <a:cxn ang="0">
                    <a:pos x="117" y="30"/>
                  </a:cxn>
                  <a:cxn ang="0">
                    <a:pos x="117" y="39"/>
                  </a:cxn>
                  <a:cxn ang="0">
                    <a:pos x="117" y="48"/>
                  </a:cxn>
                  <a:cxn ang="0">
                    <a:pos x="87" y="48"/>
                  </a:cxn>
                  <a:cxn ang="0">
                    <a:pos x="57" y="48"/>
                  </a:cxn>
                  <a:cxn ang="0">
                    <a:pos x="28" y="48"/>
                  </a:cxn>
                  <a:cxn ang="0">
                    <a:pos x="0" y="48"/>
                  </a:cxn>
                </a:cxnLst>
                <a:rect l="0" t="0" r="r" b="b"/>
                <a:pathLst>
                  <a:path w="117" h="48">
                    <a:moveTo>
                      <a:pt x="0" y="48"/>
                    </a:moveTo>
                    <a:lnTo>
                      <a:pt x="0" y="31"/>
                    </a:lnTo>
                    <a:lnTo>
                      <a:pt x="0" y="18"/>
                    </a:lnTo>
                    <a:lnTo>
                      <a:pt x="10" y="18"/>
                    </a:lnTo>
                    <a:lnTo>
                      <a:pt x="19" y="18"/>
                    </a:lnTo>
                    <a:lnTo>
                      <a:pt x="29" y="18"/>
                    </a:lnTo>
                    <a:lnTo>
                      <a:pt x="42" y="18"/>
                    </a:lnTo>
                    <a:lnTo>
                      <a:pt x="42" y="9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59" y="9"/>
                    </a:lnTo>
                    <a:lnTo>
                      <a:pt x="59" y="18"/>
                    </a:lnTo>
                    <a:lnTo>
                      <a:pt x="71" y="17"/>
                    </a:lnTo>
                    <a:lnTo>
                      <a:pt x="80" y="17"/>
                    </a:lnTo>
                    <a:lnTo>
                      <a:pt x="83" y="18"/>
                    </a:lnTo>
                    <a:lnTo>
                      <a:pt x="86" y="21"/>
                    </a:lnTo>
                    <a:lnTo>
                      <a:pt x="87" y="25"/>
                    </a:lnTo>
                    <a:lnTo>
                      <a:pt x="88" y="30"/>
                    </a:lnTo>
                    <a:lnTo>
                      <a:pt x="100" y="30"/>
                    </a:lnTo>
                    <a:lnTo>
                      <a:pt x="117" y="30"/>
                    </a:lnTo>
                    <a:lnTo>
                      <a:pt x="117" y="39"/>
                    </a:lnTo>
                    <a:lnTo>
                      <a:pt x="117" y="48"/>
                    </a:lnTo>
                    <a:lnTo>
                      <a:pt x="87" y="48"/>
                    </a:lnTo>
                    <a:lnTo>
                      <a:pt x="57" y="48"/>
                    </a:lnTo>
                    <a:lnTo>
                      <a:pt x="28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66" name="Freeform 1706"/>
              <p:cNvSpPr>
                <a:spLocks/>
              </p:cNvSpPr>
              <p:nvPr/>
            </p:nvSpPr>
            <p:spPr bwMode="auto">
              <a:xfrm>
                <a:off x="1173" y="338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5" y="6"/>
                  </a:cxn>
                  <a:cxn ang="0">
                    <a:pos x="21" y="13"/>
                  </a:cxn>
                  <a:cxn ang="0">
                    <a:pos x="18" y="22"/>
                  </a:cxn>
                  <a:cxn ang="0">
                    <a:pos x="17" y="30"/>
                  </a:cxn>
                  <a:cxn ang="0">
                    <a:pos x="9" y="30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5" y="6"/>
                    </a:lnTo>
                    <a:lnTo>
                      <a:pt x="21" y="13"/>
                    </a:lnTo>
                    <a:lnTo>
                      <a:pt x="18" y="22"/>
                    </a:lnTo>
                    <a:lnTo>
                      <a:pt x="17" y="30"/>
                    </a:lnTo>
                    <a:lnTo>
                      <a:pt x="9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67" name="Freeform 1707"/>
              <p:cNvSpPr>
                <a:spLocks/>
              </p:cNvSpPr>
              <p:nvPr/>
            </p:nvSpPr>
            <p:spPr bwMode="auto">
              <a:xfrm>
                <a:off x="1186" y="338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2"/>
                  </a:cxn>
                  <a:cxn ang="0">
                    <a:pos x="0" y="18"/>
                  </a:cxn>
                  <a:cxn ang="0">
                    <a:pos x="13" y="18"/>
                  </a:cxn>
                  <a:cxn ang="0">
                    <a:pos x="31" y="18"/>
                  </a:cxn>
                  <a:cxn ang="0">
                    <a:pos x="31" y="9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8" y="0"/>
                  </a:cxn>
                  <a:cxn ang="0">
                    <a:pos x="48" y="9"/>
                  </a:cxn>
                  <a:cxn ang="0">
                    <a:pos x="48" y="18"/>
                  </a:cxn>
                  <a:cxn ang="0">
                    <a:pos x="44" y="20"/>
                  </a:cxn>
                  <a:cxn ang="0">
                    <a:pos x="39" y="22"/>
                  </a:cxn>
                  <a:cxn ang="0">
                    <a:pos x="35" y="26"/>
                  </a:cxn>
                  <a:cxn ang="0">
                    <a:pos x="31" y="30"/>
                  </a:cxn>
                  <a:cxn ang="0">
                    <a:pos x="13" y="30"/>
                  </a:cxn>
                  <a:cxn ang="0">
                    <a:pos x="0" y="30"/>
                  </a:cxn>
                </a:cxnLst>
                <a:rect l="0" t="0" r="r" b="b"/>
                <a:pathLst>
                  <a:path w="48" h="30">
                    <a:moveTo>
                      <a:pt x="0" y="30"/>
                    </a:moveTo>
                    <a:lnTo>
                      <a:pt x="0" y="22"/>
                    </a:lnTo>
                    <a:lnTo>
                      <a:pt x="0" y="18"/>
                    </a:lnTo>
                    <a:lnTo>
                      <a:pt x="13" y="18"/>
                    </a:lnTo>
                    <a:lnTo>
                      <a:pt x="31" y="18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8" y="0"/>
                    </a:lnTo>
                    <a:lnTo>
                      <a:pt x="48" y="9"/>
                    </a:lnTo>
                    <a:lnTo>
                      <a:pt x="48" y="18"/>
                    </a:lnTo>
                    <a:lnTo>
                      <a:pt x="44" y="20"/>
                    </a:lnTo>
                    <a:lnTo>
                      <a:pt x="39" y="22"/>
                    </a:lnTo>
                    <a:lnTo>
                      <a:pt x="35" y="26"/>
                    </a:lnTo>
                    <a:lnTo>
                      <a:pt x="31" y="30"/>
                    </a:lnTo>
                    <a:lnTo>
                      <a:pt x="13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68" name="Freeform 1708"/>
              <p:cNvSpPr>
                <a:spLocks/>
              </p:cNvSpPr>
              <p:nvPr/>
            </p:nvSpPr>
            <p:spPr bwMode="auto">
              <a:xfrm>
                <a:off x="1194" y="33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69" name="Freeform 1709"/>
              <p:cNvSpPr>
                <a:spLocks/>
              </p:cNvSpPr>
              <p:nvPr/>
            </p:nvSpPr>
            <p:spPr bwMode="auto">
              <a:xfrm>
                <a:off x="1321" y="338"/>
                <a:ext cx="3" cy="1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0" y="42"/>
                  </a:cxn>
                  <a:cxn ang="0">
                    <a:pos x="0" y="29"/>
                  </a:cxn>
                  <a:cxn ang="0">
                    <a:pos x="10" y="30"/>
                  </a:cxn>
                  <a:cxn ang="0">
                    <a:pos x="19" y="30"/>
                  </a:cxn>
                  <a:cxn ang="0">
                    <a:pos x="23" y="29"/>
                  </a:cxn>
                  <a:cxn ang="0">
                    <a:pos x="26" y="27"/>
                  </a:cxn>
                  <a:cxn ang="0">
                    <a:pos x="28" y="23"/>
                  </a:cxn>
                  <a:cxn ang="0">
                    <a:pos x="29" y="18"/>
                  </a:cxn>
                  <a:cxn ang="0">
                    <a:pos x="38" y="18"/>
                  </a:cxn>
                  <a:cxn ang="0">
                    <a:pos x="47" y="18"/>
                  </a:cxn>
                  <a:cxn ang="0">
                    <a:pos x="48" y="13"/>
                  </a:cxn>
                  <a:cxn ang="0">
                    <a:pos x="50" y="9"/>
                  </a:cxn>
                  <a:cxn ang="0">
                    <a:pos x="55" y="5"/>
                  </a:cxn>
                  <a:cxn ang="0">
                    <a:pos x="59" y="0"/>
                  </a:cxn>
                  <a:cxn ang="0">
                    <a:pos x="59" y="9"/>
                  </a:cxn>
                  <a:cxn ang="0">
                    <a:pos x="59" y="18"/>
                  </a:cxn>
                  <a:cxn ang="0">
                    <a:pos x="65" y="19"/>
                  </a:cxn>
                  <a:cxn ang="0">
                    <a:pos x="72" y="21"/>
                  </a:cxn>
                  <a:cxn ang="0">
                    <a:pos x="80" y="25"/>
                  </a:cxn>
                  <a:cxn ang="0">
                    <a:pos x="88" y="29"/>
                  </a:cxn>
                  <a:cxn ang="0">
                    <a:pos x="88" y="38"/>
                  </a:cxn>
                  <a:cxn ang="0">
                    <a:pos x="88" y="47"/>
                  </a:cxn>
                  <a:cxn ang="0">
                    <a:pos x="103" y="46"/>
                  </a:cxn>
                  <a:cxn ang="0">
                    <a:pos x="118" y="46"/>
                  </a:cxn>
                  <a:cxn ang="0">
                    <a:pos x="125" y="47"/>
                  </a:cxn>
                  <a:cxn ang="0">
                    <a:pos x="130" y="50"/>
                  </a:cxn>
                  <a:cxn ang="0">
                    <a:pos x="132" y="52"/>
                  </a:cxn>
                  <a:cxn ang="0">
                    <a:pos x="134" y="54"/>
                  </a:cxn>
                  <a:cxn ang="0">
                    <a:pos x="134" y="57"/>
                  </a:cxn>
                  <a:cxn ang="0">
                    <a:pos x="135" y="59"/>
                  </a:cxn>
                  <a:cxn ang="0">
                    <a:pos x="100" y="59"/>
                  </a:cxn>
                  <a:cxn ang="0">
                    <a:pos x="66" y="59"/>
                  </a:cxn>
                  <a:cxn ang="0">
                    <a:pos x="32" y="59"/>
                  </a:cxn>
                  <a:cxn ang="0">
                    <a:pos x="0" y="59"/>
                  </a:cxn>
                </a:cxnLst>
                <a:rect l="0" t="0" r="r" b="b"/>
                <a:pathLst>
                  <a:path w="135" h="59">
                    <a:moveTo>
                      <a:pt x="0" y="59"/>
                    </a:moveTo>
                    <a:lnTo>
                      <a:pt x="0" y="42"/>
                    </a:lnTo>
                    <a:lnTo>
                      <a:pt x="0" y="29"/>
                    </a:lnTo>
                    <a:lnTo>
                      <a:pt x="10" y="30"/>
                    </a:lnTo>
                    <a:lnTo>
                      <a:pt x="19" y="30"/>
                    </a:lnTo>
                    <a:lnTo>
                      <a:pt x="23" y="29"/>
                    </a:lnTo>
                    <a:lnTo>
                      <a:pt x="26" y="27"/>
                    </a:lnTo>
                    <a:lnTo>
                      <a:pt x="28" y="23"/>
                    </a:lnTo>
                    <a:lnTo>
                      <a:pt x="29" y="18"/>
                    </a:lnTo>
                    <a:lnTo>
                      <a:pt x="38" y="18"/>
                    </a:lnTo>
                    <a:lnTo>
                      <a:pt x="47" y="18"/>
                    </a:lnTo>
                    <a:lnTo>
                      <a:pt x="48" y="13"/>
                    </a:lnTo>
                    <a:lnTo>
                      <a:pt x="50" y="9"/>
                    </a:lnTo>
                    <a:lnTo>
                      <a:pt x="55" y="5"/>
                    </a:lnTo>
                    <a:lnTo>
                      <a:pt x="59" y="0"/>
                    </a:lnTo>
                    <a:lnTo>
                      <a:pt x="59" y="9"/>
                    </a:lnTo>
                    <a:lnTo>
                      <a:pt x="59" y="18"/>
                    </a:lnTo>
                    <a:lnTo>
                      <a:pt x="65" y="19"/>
                    </a:lnTo>
                    <a:lnTo>
                      <a:pt x="72" y="21"/>
                    </a:lnTo>
                    <a:lnTo>
                      <a:pt x="80" y="25"/>
                    </a:lnTo>
                    <a:lnTo>
                      <a:pt x="88" y="29"/>
                    </a:lnTo>
                    <a:lnTo>
                      <a:pt x="88" y="38"/>
                    </a:lnTo>
                    <a:lnTo>
                      <a:pt x="88" y="47"/>
                    </a:lnTo>
                    <a:lnTo>
                      <a:pt x="103" y="46"/>
                    </a:lnTo>
                    <a:lnTo>
                      <a:pt x="118" y="46"/>
                    </a:lnTo>
                    <a:lnTo>
                      <a:pt x="125" y="47"/>
                    </a:lnTo>
                    <a:lnTo>
                      <a:pt x="130" y="50"/>
                    </a:lnTo>
                    <a:lnTo>
                      <a:pt x="132" y="52"/>
                    </a:lnTo>
                    <a:lnTo>
                      <a:pt x="134" y="54"/>
                    </a:lnTo>
                    <a:lnTo>
                      <a:pt x="134" y="57"/>
                    </a:lnTo>
                    <a:lnTo>
                      <a:pt x="135" y="59"/>
                    </a:lnTo>
                    <a:lnTo>
                      <a:pt x="100" y="59"/>
                    </a:lnTo>
                    <a:lnTo>
                      <a:pt x="66" y="59"/>
                    </a:lnTo>
                    <a:lnTo>
                      <a:pt x="32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70" name="Freeform 1710"/>
              <p:cNvSpPr>
                <a:spLocks/>
              </p:cNvSpPr>
              <p:nvPr/>
            </p:nvSpPr>
            <p:spPr bwMode="auto">
              <a:xfrm>
                <a:off x="1336" y="33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71" name="Freeform 1711"/>
              <p:cNvSpPr>
                <a:spLocks/>
              </p:cNvSpPr>
              <p:nvPr/>
            </p:nvSpPr>
            <p:spPr bwMode="auto">
              <a:xfrm>
                <a:off x="1179" y="33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72" name="Freeform 1712"/>
              <p:cNvSpPr>
                <a:spLocks/>
              </p:cNvSpPr>
              <p:nvPr/>
            </p:nvSpPr>
            <p:spPr bwMode="auto">
              <a:xfrm>
                <a:off x="1264" y="338"/>
                <a:ext cx="2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53" y="0"/>
                  </a:cxn>
                  <a:cxn ang="0">
                    <a:pos x="80" y="0"/>
                  </a:cxn>
                  <a:cxn ang="0">
                    <a:pos x="106" y="0"/>
                  </a:cxn>
                  <a:cxn ang="0">
                    <a:pos x="106" y="9"/>
                  </a:cxn>
                  <a:cxn ang="0">
                    <a:pos x="106" y="18"/>
                  </a:cxn>
                  <a:cxn ang="0">
                    <a:pos x="80" y="18"/>
                  </a:cxn>
                  <a:cxn ang="0">
                    <a:pos x="53" y="18"/>
                  </a:cxn>
                  <a:cxn ang="0">
                    <a:pos x="27" y="18"/>
                  </a:cxn>
                  <a:cxn ang="0">
                    <a:pos x="0" y="18"/>
                  </a:cxn>
                </a:cxnLst>
                <a:rect l="0" t="0" r="r" b="b"/>
                <a:pathLst>
                  <a:path w="106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106" y="0"/>
                    </a:lnTo>
                    <a:lnTo>
                      <a:pt x="106" y="9"/>
                    </a:lnTo>
                    <a:lnTo>
                      <a:pt x="106" y="18"/>
                    </a:lnTo>
                    <a:lnTo>
                      <a:pt x="80" y="18"/>
                    </a:lnTo>
                    <a:lnTo>
                      <a:pt x="53" y="18"/>
                    </a:lnTo>
                    <a:lnTo>
                      <a:pt x="2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73" name="Freeform 1713"/>
              <p:cNvSpPr>
                <a:spLocks/>
              </p:cNvSpPr>
              <p:nvPr/>
            </p:nvSpPr>
            <p:spPr bwMode="auto">
              <a:xfrm>
                <a:off x="1315" y="337"/>
                <a:ext cx="3" cy="2"/>
              </a:xfrm>
              <a:custGeom>
                <a:avLst/>
                <a:gdLst/>
                <a:ahLst/>
                <a:cxnLst>
                  <a:cxn ang="0">
                    <a:pos x="11" y="76"/>
                  </a:cxn>
                  <a:cxn ang="0">
                    <a:pos x="7" y="67"/>
                  </a:cxn>
                  <a:cxn ang="0">
                    <a:pos x="3" y="59"/>
                  </a:cxn>
                  <a:cxn ang="0">
                    <a:pos x="0" y="52"/>
                  </a:cxn>
                  <a:cxn ang="0">
                    <a:pos x="0" y="47"/>
                  </a:cxn>
                  <a:cxn ang="0">
                    <a:pos x="3" y="47"/>
                  </a:cxn>
                  <a:cxn ang="0">
                    <a:pos x="11" y="47"/>
                  </a:cxn>
                  <a:cxn ang="0">
                    <a:pos x="11" y="38"/>
                  </a:cxn>
                  <a:cxn ang="0">
                    <a:pos x="11" y="29"/>
                  </a:cxn>
                  <a:cxn ang="0">
                    <a:pos x="20" y="30"/>
                  </a:cxn>
                  <a:cxn ang="0">
                    <a:pos x="30" y="30"/>
                  </a:cxn>
                  <a:cxn ang="0">
                    <a:pos x="34" y="29"/>
                  </a:cxn>
                  <a:cxn ang="0">
                    <a:pos x="37" y="27"/>
                  </a:cxn>
                  <a:cxn ang="0">
                    <a:pos x="39" y="23"/>
                  </a:cxn>
                  <a:cxn ang="0">
                    <a:pos x="40" y="18"/>
                  </a:cxn>
                  <a:cxn ang="0">
                    <a:pos x="49" y="18"/>
                  </a:cxn>
                  <a:cxn ang="0">
                    <a:pos x="58" y="18"/>
                  </a:cxn>
                  <a:cxn ang="0">
                    <a:pos x="58" y="9"/>
                  </a:cxn>
                  <a:cxn ang="0">
                    <a:pos x="58" y="0"/>
                  </a:cxn>
                  <a:cxn ang="0">
                    <a:pos x="71" y="0"/>
                  </a:cxn>
                  <a:cxn ang="0">
                    <a:pos x="84" y="0"/>
                  </a:cxn>
                  <a:cxn ang="0">
                    <a:pos x="99" y="0"/>
                  </a:cxn>
                  <a:cxn ang="0">
                    <a:pos x="117" y="0"/>
                  </a:cxn>
                  <a:cxn ang="0">
                    <a:pos x="117" y="9"/>
                  </a:cxn>
                  <a:cxn ang="0">
                    <a:pos x="117" y="18"/>
                  </a:cxn>
                  <a:cxn ang="0">
                    <a:pos x="107" y="19"/>
                  </a:cxn>
                  <a:cxn ang="0">
                    <a:pos x="99" y="21"/>
                  </a:cxn>
                  <a:cxn ang="0">
                    <a:pos x="92" y="25"/>
                  </a:cxn>
                  <a:cxn ang="0">
                    <a:pos x="87" y="29"/>
                  </a:cxn>
                  <a:cxn ang="0">
                    <a:pos x="87" y="38"/>
                  </a:cxn>
                  <a:cxn ang="0">
                    <a:pos x="87" y="47"/>
                  </a:cxn>
                  <a:cxn ang="0">
                    <a:pos x="100" y="46"/>
                  </a:cxn>
                  <a:cxn ang="0">
                    <a:pos x="113" y="46"/>
                  </a:cxn>
                  <a:cxn ang="0">
                    <a:pos x="120" y="47"/>
                  </a:cxn>
                  <a:cxn ang="0">
                    <a:pos x="124" y="49"/>
                  </a:cxn>
                  <a:cxn ang="0">
                    <a:pos x="126" y="51"/>
                  </a:cxn>
                  <a:cxn ang="0">
                    <a:pos x="127" y="53"/>
                  </a:cxn>
                  <a:cxn ang="0">
                    <a:pos x="128" y="56"/>
                  </a:cxn>
                  <a:cxn ang="0">
                    <a:pos x="128" y="58"/>
                  </a:cxn>
                  <a:cxn ang="0">
                    <a:pos x="116" y="58"/>
                  </a:cxn>
                  <a:cxn ang="0">
                    <a:pos x="105" y="58"/>
                  </a:cxn>
                  <a:cxn ang="0">
                    <a:pos x="95" y="58"/>
                  </a:cxn>
                  <a:cxn ang="0">
                    <a:pos x="87" y="58"/>
                  </a:cxn>
                  <a:cxn ang="0">
                    <a:pos x="87" y="67"/>
                  </a:cxn>
                  <a:cxn ang="0">
                    <a:pos x="87" y="76"/>
                  </a:cxn>
                  <a:cxn ang="0">
                    <a:pos x="66" y="76"/>
                  </a:cxn>
                  <a:cxn ang="0">
                    <a:pos x="47" y="76"/>
                  </a:cxn>
                  <a:cxn ang="0">
                    <a:pos x="29" y="76"/>
                  </a:cxn>
                  <a:cxn ang="0">
                    <a:pos x="11" y="76"/>
                  </a:cxn>
                </a:cxnLst>
                <a:rect l="0" t="0" r="r" b="b"/>
                <a:pathLst>
                  <a:path w="128" h="76">
                    <a:moveTo>
                      <a:pt x="11" y="76"/>
                    </a:moveTo>
                    <a:lnTo>
                      <a:pt x="7" y="67"/>
                    </a:lnTo>
                    <a:lnTo>
                      <a:pt x="3" y="59"/>
                    </a:lnTo>
                    <a:lnTo>
                      <a:pt x="0" y="52"/>
                    </a:lnTo>
                    <a:lnTo>
                      <a:pt x="0" y="47"/>
                    </a:lnTo>
                    <a:lnTo>
                      <a:pt x="3" y="47"/>
                    </a:lnTo>
                    <a:lnTo>
                      <a:pt x="11" y="47"/>
                    </a:lnTo>
                    <a:lnTo>
                      <a:pt x="11" y="38"/>
                    </a:lnTo>
                    <a:lnTo>
                      <a:pt x="11" y="29"/>
                    </a:lnTo>
                    <a:lnTo>
                      <a:pt x="20" y="30"/>
                    </a:lnTo>
                    <a:lnTo>
                      <a:pt x="30" y="30"/>
                    </a:lnTo>
                    <a:lnTo>
                      <a:pt x="34" y="29"/>
                    </a:lnTo>
                    <a:lnTo>
                      <a:pt x="37" y="27"/>
                    </a:lnTo>
                    <a:lnTo>
                      <a:pt x="39" y="23"/>
                    </a:lnTo>
                    <a:lnTo>
                      <a:pt x="40" y="18"/>
                    </a:lnTo>
                    <a:lnTo>
                      <a:pt x="49" y="18"/>
                    </a:lnTo>
                    <a:lnTo>
                      <a:pt x="58" y="18"/>
                    </a:lnTo>
                    <a:lnTo>
                      <a:pt x="58" y="9"/>
                    </a:lnTo>
                    <a:lnTo>
                      <a:pt x="58" y="0"/>
                    </a:lnTo>
                    <a:lnTo>
                      <a:pt x="71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7" y="0"/>
                    </a:lnTo>
                    <a:lnTo>
                      <a:pt x="117" y="9"/>
                    </a:lnTo>
                    <a:lnTo>
                      <a:pt x="117" y="18"/>
                    </a:lnTo>
                    <a:lnTo>
                      <a:pt x="107" y="19"/>
                    </a:lnTo>
                    <a:lnTo>
                      <a:pt x="99" y="21"/>
                    </a:lnTo>
                    <a:lnTo>
                      <a:pt x="92" y="25"/>
                    </a:lnTo>
                    <a:lnTo>
                      <a:pt x="87" y="29"/>
                    </a:lnTo>
                    <a:lnTo>
                      <a:pt x="87" y="38"/>
                    </a:lnTo>
                    <a:lnTo>
                      <a:pt x="87" y="47"/>
                    </a:lnTo>
                    <a:lnTo>
                      <a:pt x="100" y="46"/>
                    </a:lnTo>
                    <a:lnTo>
                      <a:pt x="113" y="46"/>
                    </a:lnTo>
                    <a:lnTo>
                      <a:pt x="120" y="47"/>
                    </a:lnTo>
                    <a:lnTo>
                      <a:pt x="124" y="49"/>
                    </a:lnTo>
                    <a:lnTo>
                      <a:pt x="126" y="51"/>
                    </a:lnTo>
                    <a:lnTo>
                      <a:pt x="127" y="53"/>
                    </a:lnTo>
                    <a:lnTo>
                      <a:pt x="128" y="56"/>
                    </a:lnTo>
                    <a:lnTo>
                      <a:pt x="128" y="58"/>
                    </a:lnTo>
                    <a:lnTo>
                      <a:pt x="116" y="58"/>
                    </a:lnTo>
                    <a:lnTo>
                      <a:pt x="105" y="58"/>
                    </a:lnTo>
                    <a:lnTo>
                      <a:pt x="95" y="58"/>
                    </a:lnTo>
                    <a:lnTo>
                      <a:pt x="87" y="58"/>
                    </a:lnTo>
                    <a:lnTo>
                      <a:pt x="87" y="67"/>
                    </a:lnTo>
                    <a:lnTo>
                      <a:pt x="87" y="76"/>
                    </a:lnTo>
                    <a:lnTo>
                      <a:pt x="66" y="76"/>
                    </a:lnTo>
                    <a:lnTo>
                      <a:pt x="47" y="76"/>
                    </a:lnTo>
                    <a:lnTo>
                      <a:pt x="29" y="76"/>
                    </a:lnTo>
                    <a:lnTo>
                      <a:pt x="11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74" name="Freeform 1714"/>
              <p:cNvSpPr>
                <a:spLocks/>
              </p:cNvSpPr>
              <p:nvPr/>
            </p:nvSpPr>
            <p:spPr bwMode="auto">
              <a:xfrm>
                <a:off x="1337" y="338"/>
                <a:ext cx="1" cy="1"/>
              </a:xfrm>
              <a:custGeom>
                <a:avLst/>
                <a:gdLst/>
                <a:ahLst/>
                <a:cxnLst>
                  <a:cxn ang="0">
                    <a:pos x="18" y="47"/>
                  </a:cxn>
                  <a:cxn ang="0">
                    <a:pos x="18" y="38"/>
                  </a:cxn>
                  <a:cxn ang="0">
                    <a:pos x="18" y="29"/>
                  </a:cxn>
                  <a:cxn ang="0">
                    <a:pos x="14" y="25"/>
                  </a:cxn>
                  <a:cxn ang="0">
                    <a:pos x="9" y="21"/>
                  </a:cxn>
                  <a:cxn ang="0">
                    <a:pos x="4" y="19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8" y="18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31" y="0"/>
                  </a:cxn>
                  <a:cxn ang="0">
                    <a:pos x="47" y="0"/>
                  </a:cxn>
                  <a:cxn ang="0">
                    <a:pos x="47" y="10"/>
                  </a:cxn>
                  <a:cxn ang="0">
                    <a:pos x="47" y="21"/>
                  </a:cxn>
                  <a:cxn ang="0">
                    <a:pos x="47" y="34"/>
                  </a:cxn>
                  <a:cxn ang="0">
                    <a:pos x="47" y="47"/>
                  </a:cxn>
                  <a:cxn ang="0">
                    <a:pos x="31" y="47"/>
                  </a:cxn>
                  <a:cxn ang="0">
                    <a:pos x="18" y="47"/>
                  </a:cxn>
                </a:cxnLst>
                <a:rect l="0" t="0" r="r" b="b"/>
                <a:pathLst>
                  <a:path w="47" h="47">
                    <a:moveTo>
                      <a:pt x="18" y="47"/>
                    </a:moveTo>
                    <a:lnTo>
                      <a:pt x="18" y="38"/>
                    </a:lnTo>
                    <a:lnTo>
                      <a:pt x="18" y="29"/>
                    </a:lnTo>
                    <a:lnTo>
                      <a:pt x="14" y="25"/>
                    </a:lnTo>
                    <a:lnTo>
                      <a:pt x="9" y="21"/>
                    </a:lnTo>
                    <a:lnTo>
                      <a:pt x="4" y="1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47" y="21"/>
                    </a:lnTo>
                    <a:lnTo>
                      <a:pt x="47" y="34"/>
                    </a:lnTo>
                    <a:lnTo>
                      <a:pt x="47" y="47"/>
                    </a:lnTo>
                    <a:lnTo>
                      <a:pt x="31" y="47"/>
                    </a:lnTo>
                    <a:lnTo>
                      <a:pt x="18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75" name="Freeform 1715"/>
              <p:cNvSpPr>
                <a:spLocks/>
              </p:cNvSpPr>
              <p:nvPr/>
            </p:nvSpPr>
            <p:spPr bwMode="auto">
              <a:xfrm>
                <a:off x="1194" y="33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76" name="Freeform 1716"/>
              <p:cNvSpPr>
                <a:spLocks/>
              </p:cNvSpPr>
              <p:nvPr/>
            </p:nvSpPr>
            <p:spPr bwMode="auto">
              <a:xfrm>
                <a:off x="1286" y="334"/>
                <a:ext cx="8" cy="4"/>
              </a:xfrm>
              <a:custGeom>
                <a:avLst/>
                <a:gdLst/>
                <a:ahLst/>
                <a:cxnLst>
                  <a:cxn ang="0">
                    <a:pos x="223" y="163"/>
                  </a:cxn>
                  <a:cxn ang="0">
                    <a:pos x="177" y="163"/>
                  </a:cxn>
                  <a:cxn ang="0">
                    <a:pos x="164" y="145"/>
                  </a:cxn>
                  <a:cxn ang="0">
                    <a:pos x="140" y="135"/>
                  </a:cxn>
                  <a:cxn ang="0">
                    <a:pos x="135" y="145"/>
                  </a:cxn>
                  <a:cxn ang="0">
                    <a:pos x="98" y="145"/>
                  </a:cxn>
                  <a:cxn ang="0">
                    <a:pos x="89" y="139"/>
                  </a:cxn>
                  <a:cxn ang="0">
                    <a:pos x="72" y="134"/>
                  </a:cxn>
                  <a:cxn ang="0">
                    <a:pos x="29" y="134"/>
                  </a:cxn>
                  <a:cxn ang="0">
                    <a:pos x="20" y="117"/>
                  </a:cxn>
                  <a:cxn ang="0">
                    <a:pos x="3" y="114"/>
                  </a:cxn>
                  <a:cxn ang="0">
                    <a:pos x="12" y="105"/>
                  </a:cxn>
                  <a:cxn ang="0">
                    <a:pos x="29" y="87"/>
                  </a:cxn>
                  <a:cxn ang="0">
                    <a:pos x="63" y="87"/>
                  </a:cxn>
                  <a:cxn ang="0">
                    <a:pos x="80" y="79"/>
                  </a:cxn>
                  <a:cxn ang="0">
                    <a:pos x="88" y="67"/>
                  </a:cxn>
                  <a:cxn ang="0">
                    <a:pos x="118" y="59"/>
                  </a:cxn>
                  <a:cxn ang="0">
                    <a:pos x="132" y="54"/>
                  </a:cxn>
                  <a:cxn ang="0">
                    <a:pos x="135" y="47"/>
                  </a:cxn>
                  <a:cxn ang="0">
                    <a:pos x="164" y="38"/>
                  </a:cxn>
                  <a:cxn ang="0">
                    <a:pos x="189" y="30"/>
                  </a:cxn>
                  <a:cxn ang="0">
                    <a:pos x="202" y="25"/>
                  </a:cxn>
                  <a:cxn ang="0">
                    <a:pos x="205" y="18"/>
                  </a:cxn>
                  <a:cxn ang="0">
                    <a:pos x="260" y="18"/>
                  </a:cxn>
                  <a:cxn ang="0">
                    <a:pos x="284" y="9"/>
                  </a:cxn>
                  <a:cxn ang="0">
                    <a:pos x="292" y="9"/>
                  </a:cxn>
                  <a:cxn ang="0">
                    <a:pos x="301" y="21"/>
                  </a:cxn>
                  <a:cxn ang="0">
                    <a:pos x="297" y="29"/>
                  </a:cxn>
                  <a:cxn ang="0">
                    <a:pos x="263" y="29"/>
                  </a:cxn>
                  <a:cxn ang="0">
                    <a:pos x="250" y="46"/>
                  </a:cxn>
                  <a:cxn ang="0">
                    <a:pos x="227" y="49"/>
                  </a:cxn>
                  <a:cxn ang="0">
                    <a:pos x="223" y="55"/>
                  </a:cxn>
                  <a:cxn ang="0">
                    <a:pos x="194" y="58"/>
                  </a:cxn>
                  <a:cxn ang="0">
                    <a:pos x="176" y="74"/>
                  </a:cxn>
                  <a:cxn ang="0">
                    <a:pos x="141" y="76"/>
                  </a:cxn>
                  <a:cxn ang="0">
                    <a:pos x="135" y="83"/>
                  </a:cxn>
                  <a:cxn ang="0">
                    <a:pos x="117" y="87"/>
                  </a:cxn>
                  <a:cxn ang="0">
                    <a:pos x="107" y="108"/>
                  </a:cxn>
                  <a:cxn ang="0">
                    <a:pos x="124" y="117"/>
                  </a:cxn>
                  <a:cxn ang="0">
                    <a:pos x="134" y="110"/>
                  </a:cxn>
                  <a:cxn ang="0">
                    <a:pos x="164" y="105"/>
                  </a:cxn>
                  <a:cxn ang="0">
                    <a:pos x="164" y="129"/>
                  </a:cxn>
                  <a:cxn ang="0">
                    <a:pos x="175" y="134"/>
                  </a:cxn>
                  <a:cxn ang="0">
                    <a:pos x="188" y="116"/>
                  </a:cxn>
                  <a:cxn ang="0">
                    <a:pos x="205" y="134"/>
                  </a:cxn>
                  <a:cxn ang="0">
                    <a:pos x="218" y="141"/>
                  </a:cxn>
                  <a:cxn ang="0">
                    <a:pos x="241" y="145"/>
                  </a:cxn>
                  <a:cxn ang="0">
                    <a:pos x="263" y="154"/>
                  </a:cxn>
                  <a:cxn ang="0">
                    <a:pos x="292" y="163"/>
                  </a:cxn>
                  <a:cxn ang="0">
                    <a:pos x="301" y="145"/>
                  </a:cxn>
                  <a:cxn ang="0">
                    <a:pos x="310" y="163"/>
                  </a:cxn>
                  <a:cxn ang="0">
                    <a:pos x="297" y="170"/>
                  </a:cxn>
                  <a:cxn ang="0">
                    <a:pos x="257" y="174"/>
                  </a:cxn>
                </a:cxnLst>
                <a:rect l="0" t="0" r="r" b="b"/>
                <a:pathLst>
                  <a:path w="310" h="174">
                    <a:moveTo>
                      <a:pt x="223" y="174"/>
                    </a:moveTo>
                    <a:lnTo>
                      <a:pt x="223" y="166"/>
                    </a:lnTo>
                    <a:lnTo>
                      <a:pt x="223" y="163"/>
                    </a:lnTo>
                    <a:lnTo>
                      <a:pt x="206" y="163"/>
                    </a:lnTo>
                    <a:lnTo>
                      <a:pt x="191" y="163"/>
                    </a:lnTo>
                    <a:lnTo>
                      <a:pt x="177" y="163"/>
                    </a:lnTo>
                    <a:lnTo>
                      <a:pt x="164" y="163"/>
                    </a:lnTo>
                    <a:lnTo>
                      <a:pt x="164" y="154"/>
                    </a:lnTo>
                    <a:lnTo>
                      <a:pt x="164" y="145"/>
                    </a:lnTo>
                    <a:lnTo>
                      <a:pt x="155" y="141"/>
                    </a:lnTo>
                    <a:lnTo>
                      <a:pt x="147" y="137"/>
                    </a:lnTo>
                    <a:lnTo>
                      <a:pt x="140" y="135"/>
                    </a:lnTo>
                    <a:lnTo>
                      <a:pt x="135" y="134"/>
                    </a:lnTo>
                    <a:lnTo>
                      <a:pt x="135" y="137"/>
                    </a:lnTo>
                    <a:lnTo>
                      <a:pt x="135" y="145"/>
                    </a:lnTo>
                    <a:lnTo>
                      <a:pt x="120" y="146"/>
                    </a:lnTo>
                    <a:lnTo>
                      <a:pt x="105" y="146"/>
                    </a:lnTo>
                    <a:lnTo>
                      <a:pt x="98" y="145"/>
                    </a:lnTo>
                    <a:lnTo>
                      <a:pt x="93" y="143"/>
                    </a:lnTo>
                    <a:lnTo>
                      <a:pt x="91" y="141"/>
                    </a:lnTo>
                    <a:lnTo>
                      <a:pt x="89" y="139"/>
                    </a:lnTo>
                    <a:lnTo>
                      <a:pt x="88" y="137"/>
                    </a:lnTo>
                    <a:lnTo>
                      <a:pt x="88" y="134"/>
                    </a:lnTo>
                    <a:lnTo>
                      <a:pt x="72" y="134"/>
                    </a:lnTo>
                    <a:lnTo>
                      <a:pt x="57" y="134"/>
                    </a:lnTo>
                    <a:lnTo>
                      <a:pt x="43" y="134"/>
                    </a:lnTo>
                    <a:lnTo>
                      <a:pt x="29" y="134"/>
                    </a:lnTo>
                    <a:lnTo>
                      <a:pt x="29" y="125"/>
                    </a:lnTo>
                    <a:lnTo>
                      <a:pt x="29" y="116"/>
                    </a:lnTo>
                    <a:lnTo>
                      <a:pt x="20" y="117"/>
                    </a:lnTo>
                    <a:lnTo>
                      <a:pt x="10" y="117"/>
                    </a:lnTo>
                    <a:lnTo>
                      <a:pt x="6" y="116"/>
                    </a:lnTo>
                    <a:lnTo>
                      <a:pt x="3" y="114"/>
                    </a:lnTo>
                    <a:lnTo>
                      <a:pt x="1" y="110"/>
                    </a:lnTo>
                    <a:lnTo>
                      <a:pt x="0" y="105"/>
                    </a:lnTo>
                    <a:lnTo>
                      <a:pt x="12" y="105"/>
                    </a:lnTo>
                    <a:lnTo>
                      <a:pt x="29" y="105"/>
                    </a:lnTo>
                    <a:lnTo>
                      <a:pt x="29" y="96"/>
                    </a:lnTo>
                    <a:lnTo>
                      <a:pt x="29" y="87"/>
                    </a:lnTo>
                    <a:lnTo>
                      <a:pt x="40" y="87"/>
                    </a:lnTo>
                    <a:lnTo>
                      <a:pt x="51" y="87"/>
                    </a:lnTo>
                    <a:lnTo>
                      <a:pt x="63" y="87"/>
                    </a:lnTo>
                    <a:lnTo>
                      <a:pt x="77" y="87"/>
                    </a:lnTo>
                    <a:lnTo>
                      <a:pt x="77" y="83"/>
                    </a:lnTo>
                    <a:lnTo>
                      <a:pt x="80" y="79"/>
                    </a:lnTo>
                    <a:lnTo>
                      <a:pt x="84" y="77"/>
                    </a:lnTo>
                    <a:lnTo>
                      <a:pt x="88" y="76"/>
                    </a:lnTo>
                    <a:lnTo>
                      <a:pt x="88" y="67"/>
                    </a:lnTo>
                    <a:lnTo>
                      <a:pt x="88" y="58"/>
                    </a:lnTo>
                    <a:lnTo>
                      <a:pt x="103" y="59"/>
                    </a:lnTo>
                    <a:lnTo>
                      <a:pt x="118" y="59"/>
                    </a:lnTo>
                    <a:lnTo>
                      <a:pt x="124" y="58"/>
                    </a:lnTo>
                    <a:lnTo>
                      <a:pt x="130" y="56"/>
                    </a:lnTo>
                    <a:lnTo>
                      <a:pt x="132" y="54"/>
                    </a:lnTo>
                    <a:lnTo>
                      <a:pt x="133" y="52"/>
                    </a:lnTo>
                    <a:lnTo>
                      <a:pt x="134" y="50"/>
                    </a:lnTo>
                    <a:lnTo>
                      <a:pt x="135" y="47"/>
                    </a:lnTo>
                    <a:lnTo>
                      <a:pt x="147" y="47"/>
                    </a:lnTo>
                    <a:lnTo>
                      <a:pt x="164" y="47"/>
                    </a:lnTo>
                    <a:lnTo>
                      <a:pt x="164" y="38"/>
                    </a:lnTo>
                    <a:lnTo>
                      <a:pt x="164" y="29"/>
                    </a:lnTo>
                    <a:lnTo>
                      <a:pt x="175" y="30"/>
                    </a:lnTo>
                    <a:lnTo>
                      <a:pt x="189" y="30"/>
                    </a:lnTo>
                    <a:lnTo>
                      <a:pt x="195" y="29"/>
                    </a:lnTo>
                    <a:lnTo>
                      <a:pt x="200" y="27"/>
                    </a:lnTo>
                    <a:lnTo>
                      <a:pt x="202" y="25"/>
                    </a:lnTo>
                    <a:lnTo>
                      <a:pt x="204" y="23"/>
                    </a:lnTo>
                    <a:lnTo>
                      <a:pt x="205" y="21"/>
                    </a:lnTo>
                    <a:lnTo>
                      <a:pt x="205" y="18"/>
                    </a:lnTo>
                    <a:lnTo>
                      <a:pt x="223" y="18"/>
                    </a:lnTo>
                    <a:lnTo>
                      <a:pt x="241" y="18"/>
                    </a:lnTo>
                    <a:lnTo>
                      <a:pt x="260" y="18"/>
                    </a:lnTo>
                    <a:lnTo>
                      <a:pt x="281" y="18"/>
                    </a:lnTo>
                    <a:lnTo>
                      <a:pt x="282" y="13"/>
                    </a:lnTo>
                    <a:lnTo>
                      <a:pt x="284" y="9"/>
                    </a:lnTo>
                    <a:lnTo>
                      <a:pt x="288" y="5"/>
                    </a:lnTo>
                    <a:lnTo>
                      <a:pt x="292" y="0"/>
                    </a:lnTo>
                    <a:lnTo>
                      <a:pt x="292" y="9"/>
                    </a:lnTo>
                    <a:lnTo>
                      <a:pt x="292" y="18"/>
                    </a:lnTo>
                    <a:lnTo>
                      <a:pt x="297" y="19"/>
                    </a:lnTo>
                    <a:lnTo>
                      <a:pt x="301" y="21"/>
                    </a:lnTo>
                    <a:lnTo>
                      <a:pt x="305" y="25"/>
                    </a:lnTo>
                    <a:lnTo>
                      <a:pt x="310" y="29"/>
                    </a:lnTo>
                    <a:lnTo>
                      <a:pt x="297" y="29"/>
                    </a:lnTo>
                    <a:lnTo>
                      <a:pt x="284" y="29"/>
                    </a:lnTo>
                    <a:lnTo>
                      <a:pt x="273" y="29"/>
                    </a:lnTo>
                    <a:lnTo>
                      <a:pt x="263" y="29"/>
                    </a:lnTo>
                    <a:lnTo>
                      <a:pt x="263" y="38"/>
                    </a:lnTo>
                    <a:lnTo>
                      <a:pt x="263" y="47"/>
                    </a:lnTo>
                    <a:lnTo>
                      <a:pt x="250" y="46"/>
                    </a:lnTo>
                    <a:lnTo>
                      <a:pt x="236" y="46"/>
                    </a:lnTo>
                    <a:lnTo>
                      <a:pt x="231" y="47"/>
                    </a:lnTo>
                    <a:lnTo>
                      <a:pt x="227" y="49"/>
                    </a:lnTo>
                    <a:lnTo>
                      <a:pt x="225" y="51"/>
                    </a:lnTo>
                    <a:lnTo>
                      <a:pt x="224" y="53"/>
                    </a:lnTo>
                    <a:lnTo>
                      <a:pt x="223" y="55"/>
                    </a:lnTo>
                    <a:lnTo>
                      <a:pt x="223" y="58"/>
                    </a:lnTo>
                    <a:lnTo>
                      <a:pt x="206" y="58"/>
                    </a:lnTo>
                    <a:lnTo>
                      <a:pt x="194" y="58"/>
                    </a:lnTo>
                    <a:lnTo>
                      <a:pt x="194" y="67"/>
                    </a:lnTo>
                    <a:lnTo>
                      <a:pt x="194" y="76"/>
                    </a:lnTo>
                    <a:lnTo>
                      <a:pt x="176" y="74"/>
                    </a:lnTo>
                    <a:lnTo>
                      <a:pt x="157" y="73"/>
                    </a:lnTo>
                    <a:lnTo>
                      <a:pt x="148" y="74"/>
                    </a:lnTo>
                    <a:lnTo>
                      <a:pt x="141" y="76"/>
                    </a:lnTo>
                    <a:lnTo>
                      <a:pt x="138" y="78"/>
                    </a:lnTo>
                    <a:lnTo>
                      <a:pt x="136" y="80"/>
                    </a:lnTo>
                    <a:lnTo>
                      <a:pt x="135" y="83"/>
                    </a:lnTo>
                    <a:lnTo>
                      <a:pt x="135" y="87"/>
                    </a:lnTo>
                    <a:lnTo>
                      <a:pt x="126" y="87"/>
                    </a:lnTo>
                    <a:lnTo>
                      <a:pt x="117" y="87"/>
                    </a:lnTo>
                    <a:lnTo>
                      <a:pt x="113" y="93"/>
                    </a:lnTo>
                    <a:lnTo>
                      <a:pt x="109" y="100"/>
                    </a:lnTo>
                    <a:lnTo>
                      <a:pt x="107" y="108"/>
                    </a:lnTo>
                    <a:lnTo>
                      <a:pt x="106" y="116"/>
                    </a:lnTo>
                    <a:lnTo>
                      <a:pt x="115" y="117"/>
                    </a:lnTo>
                    <a:lnTo>
                      <a:pt x="124" y="117"/>
                    </a:lnTo>
                    <a:lnTo>
                      <a:pt x="128" y="116"/>
                    </a:lnTo>
                    <a:lnTo>
                      <a:pt x="132" y="114"/>
                    </a:lnTo>
                    <a:lnTo>
                      <a:pt x="134" y="110"/>
                    </a:lnTo>
                    <a:lnTo>
                      <a:pt x="135" y="105"/>
                    </a:lnTo>
                    <a:lnTo>
                      <a:pt x="147" y="105"/>
                    </a:lnTo>
                    <a:lnTo>
                      <a:pt x="164" y="105"/>
                    </a:lnTo>
                    <a:lnTo>
                      <a:pt x="163" y="117"/>
                    </a:lnTo>
                    <a:lnTo>
                      <a:pt x="163" y="126"/>
                    </a:lnTo>
                    <a:lnTo>
                      <a:pt x="164" y="129"/>
                    </a:lnTo>
                    <a:lnTo>
                      <a:pt x="166" y="132"/>
                    </a:lnTo>
                    <a:lnTo>
                      <a:pt x="170" y="133"/>
                    </a:lnTo>
                    <a:lnTo>
                      <a:pt x="175" y="134"/>
                    </a:lnTo>
                    <a:lnTo>
                      <a:pt x="175" y="125"/>
                    </a:lnTo>
                    <a:lnTo>
                      <a:pt x="175" y="116"/>
                    </a:lnTo>
                    <a:lnTo>
                      <a:pt x="188" y="116"/>
                    </a:lnTo>
                    <a:lnTo>
                      <a:pt x="205" y="116"/>
                    </a:lnTo>
                    <a:lnTo>
                      <a:pt x="205" y="125"/>
                    </a:lnTo>
                    <a:lnTo>
                      <a:pt x="205" y="134"/>
                    </a:lnTo>
                    <a:lnTo>
                      <a:pt x="210" y="135"/>
                    </a:lnTo>
                    <a:lnTo>
                      <a:pt x="214" y="137"/>
                    </a:lnTo>
                    <a:lnTo>
                      <a:pt x="218" y="141"/>
                    </a:lnTo>
                    <a:lnTo>
                      <a:pt x="223" y="145"/>
                    </a:lnTo>
                    <a:lnTo>
                      <a:pt x="231" y="145"/>
                    </a:lnTo>
                    <a:lnTo>
                      <a:pt x="241" y="145"/>
                    </a:lnTo>
                    <a:lnTo>
                      <a:pt x="251" y="145"/>
                    </a:lnTo>
                    <a:lnTo>
                      <a:pt x="263" y="145"/>
                    </a:lnTo>
                    <a:lnTo>
                      <a:pt x="263" y="154"/>
                    </a:lnTo>
                    <a:lnTo>
                      <a:pt x="263" y="163"/>
                    </a:lnTo>
                    <a:lnTo>
                      <a:pt x="276" y="163"/>
                    </a:lnTo>
                    <a:lnTo>
                      <a:pt x="292" y="163"/>
                    </a:lnTo>
                    <a:lnTo>
                      <a:pt x="292" y="154"/>
                    </a:lnTo>
                    <a:lnTo>
                      <a:pt x="292" y="145"/>
                    </a:lnTo>
                    <a:lnTo>
                      <a:pt x="301" y="145"/>
                    </a:lnTo>
                    <a:lnTo>
                      <a:pt x="310" y="145"/>
                    </a:lnTo>
                    <a:lnTo>
                      <a:pt x="310" y="154"/>
                    </a:lnTo>
                    <a:lnTo>
                      <a:pt x="310" y="163"/>
                    </a:lnTo>
                    <a:lnTo>
                      <a:pt x="305" y="164"/>
                    </a:lnTo>
                    <a:lnTo>
                      <a:pt x="301" y="166"/>
                    </a:lnTo>
                    <a:lnTo>
                      <a:pt x="297" y="170"/>
                    </a:lnTo>
                    <a:lnTo>
                      <a:pt x="292" y="174"/>
                    </a:lnTo>
                    <a:lnTo>
                      <a:pt x="275" y="174"/>
                    </a:lnTo>
                    <a:lnTo>
                      <a:pt x="257" y="174"/>
                    </a:lnTo>
                    <a:lnTo>
                      <a:pt x="240" y="174"/>
                    </a:lnTo>
                    <a:lnTo>
                      <a:pt x="223" y="1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77" name="Freeform 1717"/>
              <p:cNvSpPr>
                <a:spLocks/>
              </p:cNvSpPr>
              <p:nvPr/>
            </p:nvSpPr>
            <p:spPr bwMode="auto">
              <a:xfrm>
                <a:off x="1333" y="337"/>
                <a:ext cx="3" cy="1"/>
              </a:xfrm>
              <a:custGeom>
                <a:avLst/>
                <a:gdLst/>
                <a:ahLst/>
                <a:cxnLst>
                  <a:cxn ang="0">
                    <a:pos x="18" y="43"/>
                  </a:cxn>
                  <a:cxn ang="0">
                    <a:pos x="18" y="35"/>
                  </a:cxn>
                  <a:cxn ang="0">
                    <a:pos x="18" y="32"/>
                  </a:cxn>
                  <a:cxn ang="0">
                    <a:pos x="9" y="32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0" y="14"/>
                  </a:cxn>
                  <a:cxn ang="0">
                    <a:pos x="10" y="15"/>
                  </a:cxn>
                  <a:cxn ang="0">
                    <a:pos x="19" y="15"/>
                  </a:cxn>
                  <a:cxn ang="0">
                    <a:pos x="24" y="14"/>
                  </a:cxn>
                  <a:cxn ang="0">
                    <a:pos x="27" y="12"/>
                  </a:cxn>
                  <a:cxn ang="0">
                    <a:pos x="29" y="8"/>
                  </a:cxn>
                  <a:cxn ang="0">
                    <a:pos x="30" y="3"/>
                  </a:cxn>
                  <a:cxn ang="0">
                    <a:pos x="46" y="1"/>
                  </a:cxn>
                  <a:cxn ang="0">
                    <a:pos x="65" y="0"/>
                  </a:cxn>
                  <a:cxn ang="0">
                    <a:pos x="74" y="1"/>
                  </a:cxn>
                  <a:cxn ang="0">
                    <a:pos x="81" y="3"/>
                  </a:cxn>
                  <a:cxn ang="0">
                    <a:pos x="84" y="5"/>
                  </a:cxn>
                  <a:cxn ang="0">
                    <a:pos x="86" y="7"/>
                  </a:cxn>
                  <a:cxn ang="0">
                    <a:pos x="87" y="11"/>
                  </a:cxn>
                  <a:cxn ang="0">
                    <a:pos x="88" y="14"/>
                  </a:cxn>
                  <a:cxn ang="0">
                    <a:pos x="96" y="14"/>
                  </a:cxn>
                  <a:cxn ang="0">
                    <a:pos x="105" y="14"/>
                  </a:cxn>
                  <a:cxn ang="0">
                    <a:pos x="105" y="23"/>
                  </a:cxn>
                  <a:cxn ang="0">
                    <a:pos x="105" y="32"/>
                  </a:cxn>
                  <a:cxn ang="0">
                    <a:pos x="91" y="31"/>
                  </a:cxn>
                  <a:cxn ang="0">
                    <a:pos x="75" y="31"/>
                  </a:cxn>
                  <a:cxn ang="0">
                    <a:pos x="69" y="32"/>
                  </a:cxn>
                  <a:cxn ang="0">
                    <a:pos x="64" y="34"/>
                  </a:cxn>
                  <a:cxn ang="0">
                    <a:pos x="61" y="36"/>
                  </a:cxn>
                  <a:cxn ang="0">
                    <a:pos x="60" y="38"/>
                  </a:cxn>
                  <a:cxn ang="0">
                    <a:pos x="59" y="41"/>
                  </a:cxn>
                  <a:cxn ang="0">
                    <a:pos x="59" y="43"/>
                  </a:cxn>
                  <a:cxn ang="0">
                    <a:pos x="47" y="43"/>
                  </a:cxn>
                  <a:cxn ang="0">
                    <a:pos x="36" y="43"/>
                  </a:cxn>
                  <a:cxn ang="0">
                    <a:pos x="27" y="43"/>
                  </a:cxn>
                  <a:cxn ang="0">
                    <a:pos x="18" y="43"/>
                  </a:cxn>
                </a:cxnLst>
                <a:rect l="0" t="0" r="r" b="b"/>
                <a:pathLst>
                  <a:path w="105" h="43">
                    <a:moveTo>
                      <a:pt x="18" y="43"/>
                    </a:moveTo>
                    <a:lnTo>
                      <a:pt x="18" y="35"/>
                    </a:lnTo>
                    <a:lnTo>
                      <a:pt x="18" y="32"/>
                    </a:lnTo>
                    <a:lnTo>
                      <a:pt x="9" y="32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10" y="15"/>
                    </a:lnTo>
                    <a:lnTo>
                      <a:pt x="19" y="15"/>
                    </a:lnTo>
                    <a:lnTo>
                      <a:pt x="24" y="14"/>
                    </a:lnTo>
                    <a:lnTo>
                      <a:pt x="27" y="12"/>
                    </a:lnTo>
                    <a:lnTo>
                      <a:pt x="29" y="8"/>
                    </a:lnTo>
                    <a:lnTo>
                      <a:pt x="30" y="3"/>
                    </a:lnTo>
                    <a:lnTo>
                      <a:pt x="46" y="1"/>
                    </a:lnTo>
                    <a:lnTo>
                      <a:pt x="65" y="0"/>
                    </a:lnTo>
                    <a:lnTo>
                      <a:pt x="74" y="1"/>
                    </a:lnTo>
                    <a:lnTo>
                      <a:pt x="81" y="3"/>
                    </a:lnTo>
                    <a:lnTo>
                      <a:pt x="84" y="5"/>
                    </a:lnTo>
                    <a:lnTo>
                      <a:pt x="86" y="7"/>
                    </a:lnTo>
                    <a:lnTo>
                      <a:pt x="87" y="11"/>
                    </a:lnTo>
                    <a:lnTo>
                      <a:pt x="88" y="14"/>
                    </a:lnTo>
                    <a:lnTo>
                      <a:pt x="96" y="14"/>
                    </a:lnTo>
                    <a:lnTo>
                      <a:pt x="105" y="14"/>
                    </a:lnTo>
                    <a:lnTo>
                      <a:pt x="105" y="23"/>
                    </a:lnTo>
                    <a:lnTo>
                      <a:pt x="105" y="32"/>
                    </a:lnTo>
                    <a:lnTo>
                      <a:pt x="91" y="31"/>
                    </a:lnTo>
                    <a:lnTo>
                      <a:pt x="75" y="31"/>
                    </a:lnTo>
                    <a:lnTo>
                      <a:pt x="69" y="32"/>
                    </a:lnTo>
                    <a:lnTo>
                      <a:pt x="64" y="34"/>
                    </a:lnTo>
                    <a:lnTo>
                      <a:pt x="61" y="36"/>
                    </a:lnTo>
                    <a:lnTo>
                      <a:pt x="60" y="38"/>
                    </a:lnTo>
                    <a:lnTo>
                      <a:pt x="59" y="41"/>
                    </a:lnTo>
                    <a:lnTo>
                      <a:pt x="59" y="43"/>
                    </a:lnTo>
                    <a:lnTo>
                      <a:pt x="47" y="43"/>
                    </a:lnTo>
                    <a:lnTo>
                      <a:pt x="36" y="43"/>
                    </a:lnTo>
                    <a:lnTo>
                      <a:pt x="27" y="43"/>
                    </a:lnTo>
                    <a:lnTo>
                      <a:pt x="18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78" name="Freeform 1718"/>
              <p:cNvSpPr>
                <a:spLocks/>
              </p:cNvSpPr>
              <p:nvPr/>
            </p:nvSpPr>
            <p:spPr bwMode="auto">
              <a:xfrm>
                <a:off x="1155" y="331"/>
                <a:ext cx="22" cy="7"/>
              </a:xfrm>
              <a:custGeom>
                <a:avLst/>
                <a:gdLst/>
                <a:ahLst/>
                <a:cxnLst>
                  <a:cxn ang="0">
                    <a:pos x="0" y="249"/>
                  </a:cxn>
                  <a:cxn ang="0">
                    <a:pos x="14" y="230"/>
                  </a:cxn>
                  <a:cxn ang="0">
                    <a:pos x="33" y="250"/>
                  </a:cxn>
                  <a:cxn ang="0">
                    <a:pos x="33" y="216"/>
                  </a:cxn>
                  <a:cxn ang="0">
                    <a:pos x="5" y="167"/>
                  </a:cxn>
                  <a:cxn ang="0">
                    <a:pos x="23" y="145"/>
                  </a:cxn>
                  <a:cxn ang="0">
                    <a:pos x="44" y="116"/>
                  </a:cxn>
                  <a:cxn ang="0">
                    <a:pos x="74" y="163"/>
                  </a:cxn>
                  <a:cxn ang="0">
                    <a:pos x="76" y="142"/>
                  </a:cxn>
                  <a:cxn ang="0">
                    <a:pos x="100" y="145"/>
                  </a:cxn>
                  <a:cxn ang="0">
                    <a:pos x="120" y="116"/>
                  </a:cxn>
                  <a:cxn ang="0">
                    <a:pos x="166" y="125"/>
                  </a:cxn>
                  <a:cxn ang="0">
                    <a:pos x="220" y="116"/>
                  </a:cxn>
                  <a:cxn ang="0">
                    <a:pos x="248" y="81"/>
                  </a:cxn>
                  <a:cxn ang="0">
                    <a:pos x="277" y="81"/>
                  </a:cxn>
                  <a:cxn ang="0">
                    <a:pos x="305" y="82"/>
                  </a:cxn>
                  <a:cxn ang="0">
                    <a:pos x="337" y="87"/>
                  </a:cxn>
                  <a:cxn ang="0">
                    <a:pos x="361" y="71"/>
                  </a:cxn>
                  <a:cxn ang="0">
                    <a:pos x="395" y="76"/>
                  </a:cxn>
                  <a:cxn ang="0">
                    <a:pos x="433" y="47"/>
                  </a:cxn>
                  <a:cxn ang="0">
                    <a:pos x="504" y="47"/>
                  </a:cxn>
                  <a:cxn ang="0">
                    <a:pos x="615" y="29"/>
                  </a:cxn>
                  <a:cxn ang="0">
                    <a:pos x="704" y="18"/>
                  </a:cxn>
                  <a:cxn ang="0">
                    <a:pos x="741" y="5"/>
                  </a:cxn>
                  <a:cxn ang="0">
                    <a:pos x="736" y="44"/>
                  </a:cxn>
                  <a:cxn ang="0">
                    <a:pos x="765" y="19"/>
                  </a:cxn>
                  <a:cxn ang="0">
                    <a:pos x="817" y="27"/>
                  </a:cxn>
                  <a:cxn ang="0">
                    <a:pos x="854" y="18"/>
                  </a:cxn>
                  <a:cxn ang="0">
                    <a:pos x="840" y="29"/>
                  </a:cxn>
                  <a:cxn ang="0">
                    <a:pos x="785" y="47"/>
                  </a:cxn>
                  <a:cxn ang="0">
                    <a:pos x="762" y="87"/>
                  </a:cxn>
                  <a:cxn ang="0">
                    <a:pos x="695" y="103"/>
                  </a:cxn>
                  <a:cxn ang="0">
                    <a:pos x="628" y="116"/>
                  </a:cxn>
                  <a:cxn ang="0">
                    <a:pos x="566" y="134"/>
                  </a:cxn>
                  <a:cxn ang="0">
                    <a:pos x="518" y="145"/>
                  </a:cxn>
                  <a:cxn ang="0">
                    <a:pos x="449" y="163"/>
                  </a:cxn>
                  <a:cxn ang="0">
                    <a:pos x="422" y="175"/>
                  </a:cxn>
                  <a:cxn ang="0">
                    <a:pos x="388" y="170"/>
                  </a:cxn>
                  <a:cxn ang="0">
                    <a:pos x="434" y="201"/>
                  </a:cxn>
                  <a:cxn ang="0">
                    <a:pos x="470" y="192"/>
                  </a:cxn>
                  <a:cxn ang="0">
                    <a:pos x="524" y="172"/>
                  </a:cxn>
                  <a:cxn ang="0">
                    <a:pos x="594" y="163"/>
                  </a:cxn>
                  <a:cxn ang="0">
                    <a:pos x="675" y="145"/>
                  </a:cxn>
                  <a:cxn ang="0">
                    <a:pos x="700" y="161"/>
                  </a:cxn>
                  <a:cxn ang="0">
                    <a:pos x="658" y="174"/>
                  </a:cxn>
                  <a:cxn ang="0">
                    <a:pos x="583" y="192"/>
                  </a:cxn>
                  <a:cxn ang="0">
                    <a:pos x="541" y="203"/>
                  </a:cxn>
                  <a:cxn ang="0">
                    <a:pos x="458" y="219"/>
                  </a:cxn>
                  <a:cxn ang="0">
                    <a:pos x="416" y="232"/>
                  </a:cxn>
                  <a:cxn ang="0">
                    <a:pos x="363" y="250"/>
                  </a:cxn>
                  <a:cxn ang="0">
                    <a:pos x="337" y="261"/>
                  </a:cxn>
                  <a:cxn ang="0">
                    <a:pos x="227" y="279"/>
                  </a:cxn>
                  <a:cxn ang="0">
                    <a:pos x="152" y="253"/>
                  </a:cxn>
                  <a:cxn ang="0">
                    <a:pos x="121" y="255"/>
                  </a:cxn>
                  <a:cxn ang="0">
                    <a:pos x="73" y="261"/>
                  </a:cxn>
                  <a:cxn ang="0">
                    <a:pos x="34" y="303"/>
                  </a:cxn>
                </a:cxnLst>
                <a:rect l="0" t="0" r="r" b="b"/>
                <a:pathLst>
                  <a:path w="862" h="308">
                    <a:moveTo>
                      <a:pt x="33" y="308"/>
                    </a:moveTo>
                    <a:lnTo>
                      <a:pt x="33" y="299"/>
                    </a:lnTo>
                    <a:lnTo>
                      <a:pt x="33" y="290"/>
                    </a:lnTo>
                    <a:lnTo>
                      <a:pt x="15" y="290"/>
                    </a:lnTo>
                    <a:lnTo>
                      <a:pt x="3" y="290"/>
                    </a:lnTo>
                    <a:lnTo>
                      <a:pt x="1" y="272"/>
                    </a:lnTo>
                    <a:lnTo>
                      <a:pt x="0" y="249"/>
                    </a:lnTo>
                    <a:lnTo>
                      <a:pt x="0" y="238"/>
                    </a:lnTo>
                    <a:lnTo>
                      <a:pt x="3" y="229"/>
                    </a:lnTo>
                    <a:lnTo>
                      <a:pt x="5" y="226"/>
                    </a:lnTo>
                    <a:lnTo>
                      <a:pt x="7" y="223"/>
                    </a:lnTo>
                    <a:lnTo>
                      <a:pt x="10" y="221"/>
                    </a:lnTo>
                    <a:lnTo>
                      <a:pt x="14" y="221"/>
                    </a:lnTo>
                    <a:lnTo>
                      <a:pt x="14" y="230"/>
                    </a:lnTo>
                    <a:lnTo>
                      <a:pt x="14" y="239"/>
                    </a:lnTo>
                    <a:lnTo>
                      <a:pt x="14" y="249"/>
                    </a:lnTo>
                    <a:lnTo>
                      <a:pt x="14" y="261"/>
                    </a:lnTo>
                    <a:lnTo>
                      <a:pt x="19" y="257"/>
                    </a:lnTo>
                    <a:lnTo>
                      <a:pt x="23" y="253"/>
                    </a:lnTo>
                    <a:lnTo>
                      <a:pt x="28" y="251"/>
                    </a:lnTo>
                    <a:lnTo>
                      <a:pt x="33" y="250"/>
                    </a:lnTo>
                    <a:lnTo>
                      <a:pt x="45" y="250"/>
                    </a:lnTo>
                    <a:lnTo>
                      <a:pt x="62" y="250"/>
                    </a:lnTo>
                    <a:lnTo>
                      <a:pt x="62" y="241"/>
                    </a:lnTo>
                    <a:lnTo>
                      <a:pt x="62" y="232"/>
                    </a:lnTo>
                    <a:lnTo>
                      <a:pt x="45" y="232"/>
                    </a:lnTo>
                    <a:lnTo>
                      <a:pt x="33" y="232"/>
                    </a:lnTo>
                    <a:lnTo>
                      <a:pt x="33" y="216"/>
                    </a:lnTo>
                    <a:lnTo>
                      <a:pt x="33" y="203"/>
                    </a:lnTo>
                    <a:lnTo>
                      <a:pt x="15" y="203"/>
                    </a:lnTo>
                    <a:lnTo>
                      <a:pt x="3" y="203"/>
                    </a:lnTo>
                    <a:lnTo>
                      <a:pt x="2" y="190"/>
                    </a:lnTo>
                    <a:lnTo>
                      <a:pt x="2" y="177"/>
                    </a:lnTo>
                    <a:lnTo>
                      <a:pt x="3" y="171"/>
                    </a:lnTo>
                    <a:lnTo>
                      <a:pt x="5" y="167"/>
                    </a:lnTo>
                    <a:lnTo>
                      <a:pt x="7" y="165"/>
                    </a:lnTo>
                    <a:lnTo>
                      <a:pt x="9" y="164"/>
                    </a:lnTo>
                    <a:lnTo>
                      <a:pt x="11" y="163"/>
                    </a:lnTo>
                    <a:lnTo>
                      <a:pt x="14" y="163"/>
                    </a:lnTo>
                    <a:lnTo>
                      <a:pt x="14" y="154"/>
                    </a:lnTo>
                    <a:lnTo>
                      <a:pt x="14" y="145"/>
                    </a:lnTo>
                    <a:lnTo>
                      <a:pt x="23" y="145"/>
                    </a:lnTo>
                    <a:lnTo>
                      <a:pt x="33" y="145"/>
                    </a:lnTo>
                    <a:lnTo>
                      <a:pt x="32" y="133"/>
                    </a:lnTo>
                    <a:lnTo>
                      <a:pt x="32" y="124"/>
                    </a:lnTo>
                    <a:lnTo>
                      <a:pt x="33" y="121"/>
                    </a:lnTo>
                    <a:lnTo>
                      <a:pt x="35" y="118"/>
                    </a:lnTo>
                    <a:lnTo>
                      <a:pt x="39" y="117"/>
                    </a:lnTo>
                    <a:lnTo>
                      <a:pt x="44" y="116"/>
                    </a:lnTo>
                    <a:lnTo>
                      <a:pt x="44" y="125"/>
                    </a:lnTo>
                    <a:lnTo>
                      <a:pt x="44" y="134"/>
                    </a:lnTo>
                    <a:lnTo>
                      <a:pt x="53" y="134"/>
                    </a:lnTo>
                    <a:lnTo>
                      <a:pt x="62" y="134"/>
                    </a:lnTo>
                    <a:lnTo>
                      <a:pt x="62" y="146"/>
                    </a:lnTo>
                    <a:lnTo>
                      <a:pt x="62" y="163"/>
                    </a:lnTo>
                    <a:lnTo>
                      <a:pt x="74" y="163"/>
                    </a:lnTo>
                    <a:lnTo>
                      <a:pt x="91" y="163"/>
                    </a:lnTo>
                    <a:lnTo>
                      <a:pt x="90" y="156"/>
                    </a:lnTo>
                    <a:lnTo>
                      <a:pt x="88" y="151"/>
                    </a:lnTo>
                    <a:lnTo>
                      <a:pt x="85" y="148"/>
                    </a:lnTo>
                    <a:lnTo>
                      <a:pt x="82" y="146"/>
                    </a:lnTo>
                    <a:lnTo>
                      <a:pt x="79" y="144"/>
                    </a:lnTo>
                    <a:lnTo>
                      <a:pt x="76" y="142"/>
                    </a:lnTo>
                    <a:lnTo>
                      <a:pt x="74" y="139"/>
                    </a:lnTo>
                    <a:lnTo>
                      <a:pt x="73" y="134"/>
                    </a:lnTo>
                    <a:lnTo>
                      <a:pt x="78" y="135"/>
                    </a:lnTo>
                    <a:lnTo>
                      <a:pt x="82" y="137"/>
                    </a:lnTo>
                    <a:lnTo>
                      <a:pt x="86" y="141"/>
                    </a:lnTo>
                    <a:lnTo>
                      <a:pt x="91" y="145"/>
                    </a:lnTo>
                    <a:lnTo>
                      <a:pt x="100" y="145"/>
                    </a:lnTo>
                    <a:lnTo>
                      <a:pt x="109" y="145"/>
                    </a:lnTo>
                    <a:lnTo>
                      <a:pt x="119" y="145"/>
                    </a:lnTo>
                    <a:lnTo>
                      <a:pt x="131" y="145"/>
                    </a:lnTo>
                    <a:lnTo>
                      <a:pt x="123" y="137"/>
                    </a:lnTo>
                    <a:lnTo>
                      <a:pt x="120" y="134"/>
                    </a:lnTo>
                    <a:lnTo>
                      <a:pt x="120" y="125"/>
                    </a:lnTo>
                    <a:lnTo>
                      <a:pt x="120" y="116"/>
                    </a:lnTo>
                    <a:lnTo>
                      <a:pt x="129" y="116"/>
                    </a:lnTo>
                    <a:lnTo>
                      <a:pt x="138" y="116"/>
                    </a:lnTo>
                    <a:lnTo>
                      <a:pt x="148" y="116"/>
                    </a:lnTo>
                    <a:lnTo>
                      <a:pt x="160" y="116"/>
                    </a:lnTo>
                    <a:lnTo>
                      <a:pt x="160" y="125"/>
                    </a:lnTo>
                    <a:lnTo>
                      <a:pt x="160" y="134"/>
                    </a:lnTo>
                    <a:lnTo>
                      <a:pt x="166" y="125"/>
                    </a:lnTo>
                    <a:lnTo>
                      <a:pt x="173" y="117"/>
                    </a:lnTo>
                    <a:lnTo>
                      <a:pt x="182" y="110"/>
                    </a:lnTo>
                    <a:lnTo>
                      <a:pt x="191" y="105"/>
                    </a:lnTo>
                    <a:lnTo>
                      <a:pt x="196" y="106"/>
                    </a:lnTo>
                    <a:lnTo>
                      <a:pt x="203" y="108"/>
                    </a:lnTo>
                    <a:lnTo>
                      <a:pt x="211" y="112"/>
                    </a:lnTo>
                    <a:lnTo>
                      <a:pt x="220" y="116"/>
                    </a:lnTo>
                    <a:lnTo>
                      <a:pt x="220" y="100"/>
                    </a:lnTo>
                    <a:lnTo>
                      <a:pt x="220" y="87"/>
                    </a:lnTo>
                    <a:lnTo>
                      <a:pt x="229" y="88"/>
                    </a:lnTo>
                    <a:lnTo>
                      <a:pt x="238" y="88"/>
                    </a:lnTo>
                    <a:lnTo>
                      <a:pt x="242" y="87"/>
                    </a:lnTo>
                    <a:lnTo>
                      <a:pt x="246" y="85"/>
                    </a:lnTo>
                    <a:lnTo>
                      <a:pt x="248" y="81"/>
                    </a:lnTo>
                    <a:lnTo>
                      <a:pt x="249" y="76"/>
                    </a:lnTo>
                    <a:lnTo>
                      <a:pt x="258" y="78"/>
                    </a:lnTo>
                    <a:lnTo>
                      <a:pt x="267" y="82"/>
                    </a:lnTo>
                    <a:lnTo>
                      <a:pt x="271" y="83"/>
                    </a:lnTo>
                    <a:lnTo>
                      <a:pt x="275" y="83"/>
                    </a:lnTo>
                    <a:lnTo>
                      <a:pt x="276" y="82"/>
                    </a:lnTo>
                    <a:lnTo>
                      <a:pt x="277" y="81"/>
                    </a:lnTo>
                    <a:lnTo>
                      <a:pt x="277" y="79"/>
                    </a:lnTo>
                    <a:lnTo>
                      <a:pt x="278" y="76"/>
                    </a:lnTo>
                    <a:lnTo>
                      <a:pt x="287" y="78"/>
                    </a:lnTo>
                    <a:lnTo>
                      <a:pt x="296" y="82"/>
                    </a:lnTo>
                    <a:lnTo>
                      <a:pt x="300" y="83"/>
                    </a:lnTo>
                    <a:lnTo>
                      <a:pt x="304" y="83"/>
                    </a:lnTo>
                    <a:lnTo>
                      <a:pt x="305" y="82"/>
                    </a:lnTo>
                    <a:lnTo>
                      <a:pt x="306" y="81"/>
                    </a:lnTo>
                    <a:lnTo>
                      <a:pt x="306" y="79"/>
                    </a:lnTo>
                    <a:lnTo>
                      <a:pt x="307" y="76"/>
                    </a:lnTo>
                    <a:lnTo>
                      <a:pt x="312" y="77"/>
                    </a:lnTo>
                    <a:lnTo>
                      <a:pt x="319" y="79"/>
                    </a:lnTo>
                    <a:lnTo>
                      <a:pt x="328" y="83"/>
                    </a:lnTo>
                    <a:lnTo>
                      <a:pt x="337" y="87"/>
                    </a:lnTo>
                    <a:lnTo>
                      <a:pt x="337" y="71"/>
                    </a:lnTo>
                    <a:lnTo>
                      <a:pt x="337" y="58"/>
                    </a:lnTo>
                    <a:lnTo>
                      <a:pt x="345" y="58"/>
                    </a:lnTo>
                    <a:lnTo>
                      <a:pt x="354" y="58"/>
                    </a:lnTo>
                    <a:lnTo>
                      <a:pt x="355" y="63"/>
                    </a:lnTo>
                    <a:lnTo>
                      <a:pt x="358" y="67"/>
                    </a:lnTo>
                    <a:lnTo>
                      <a:pt x="361" y="71"/>
                    </a:lnTo>
                    <a:lnTo>
                      <a:pt x="366" y="76"/>
                    </a:lnTo>
                    <a:lnTo>
                      <a:pt x="366" y="67"/>
                    </a:lnTo>
                    <a:lnTo>
                      <a:pt x="366" y="58"/>
                    </a:lnTo>
                    <a:lnTo>
                      <a:pt x="378" y="58"/>
                    </a:lnTo>
                    <a:lnTo>
                      <a:pt x="395" y="58"/>
                    </a:lnTo>
                    <a:lnTo>
                      <a:pt x="395" y="67"/>
                    </a:lnTo>
                    <a:lnTo>
                      <a:pt x="395" y="76"/>
                    </a:lnTo>
                    <a:lnTo>
                      <a:pt x="403" y="76"/>
                    </a:lnTo>
                    <a:lnTo>
                      <a:pt x="412" y="76"/>
                    </a:lnTo>
                    <a:lnTo>
                      <a:pt x="413" y="67"/>
                    </a:lnTo>
                    <a:lnTo>
                      <a:pt x="416" y="59"/>
                    </a:lnTo>
                    <a:lnTo>
                      <a:pt x="419" y="52"/>
                    </a:lnTo>
                    <a:lnTo>
                      <a:pt x="424" y="47"/>
                    </a:lnTo>
                    <a:lnTo>
                      <a:pt x="433" y="47"/>
                    </a:lnTo>
                    <a:lnTo>
                      <a:pt x="445" y="47"/>
                    </a:lnTo>
                    <a:lnTo>
                      <a:pt x="457" y="47"/>
                    </a:lnTo>
                    <a:lnTo>
                      <a:pt x="470" y="47"/>
                    </a:lnTo>
                    <a:lnTo>
                      <a:pt x="474" y="47"/>
                    </a:lnTo>
                    <a:lnTo>
                      <a:pt x="483" y="47"/>
                    </a:lnTo>
                    <a:lnTo>
                      <a:pt x="492" y="47"/>
                    </a:lnTo>
                    <a:lnTo>
                      <a:pt x="504" y="47"/>
                    </a:lnTo>
                    <a:lnTo>
                      <a:pt x="516" y="47"/>
                    </a:lnTo>
                    <a:lnTo>
                      <a:pt x="529" y="47"/>
                    </a:lnTo>
                    <a:lnTo>
                      <a:pt x="529" y="38"/>
                    </a:lnTo>
                    <a:lnTo>
                      <a:pt x="529" y="29"/>
                    </a:lnTo>
                    <a:lnTo>
                      <a:pt x="556" y="29"/>
                    </a:lnTo>
                    <a:lnTo>
                      <a:pt x="585" y="29"/>
                    </a:lnTo>
                    <a:lnTo>
                      <a:pt x="615" y="29"/>
                    </a:lnTo>
                    <a:lnTo>
                      <a:pt x="646" y="29"/>
                    </a:lnTo>
                    <a:lnTo>
                      <a:pt x="646" y="21"/>
                    </a:lnTo>
                    <a:lnTo>
                      <a:pt x="646" y="18"/>
                    </a:lnTo>
                    <a:lnTo>
                      <a:pt x="659" y="18"/>
                    </a:lnTo>
                    <a:lnTo>
                      <a:pt x="673" y="18"/>
                    </a:lnTo>
                    <a:lnTo>
                      <a:pt x="688" y="18"/>
                    </a:lnTo>
                    <a:lnTo>
                      <a:pt x="704" y="18"/>
                    </a:lnTo>
                    <a:lnTo>
                      <a:pt x="704" y="9"/>
                    </a:lnTo>
                    <a:lnTo>
                      <a:pt x="704" y="0"/>
                    </a:lnTo>
                    <a:lnTo>
                      <a:pt x="713" y="0"/>
                    </a:lnTo>
                    <a:lnTo>
                      <a:pt x="722" y="0"/>
                    </a:lnTo>
                    <a:lnTo>
                      <a:pt x="733" y="0"/>
                    </a:lnTo>
                    <a:lnTo>
                      <a:pt x="745" y="0"/>
                    </a:lnTo>
                    <a:lnTo>
                      <a:pt x="741" y="5"/>
                    </a:lnTo>
                    <a:lnTo>
                      <a:pt x="737" y="9"/>
                    </a:lnTo>
                    <a:lnTo>
                      <a:pt x="734" y="13"/>
                    </a:lnTo>
                    <a:lnTo>
                      <a:pt x="733" y="18"/>
                    </a:lnTo>
                    <a:lnTo>
                      <a:pt x="733" y="29"/>
                    </a:lnTo>
                    <a:lnTo>
                      <a:pt x="733" y="39"/>
                    </a:lnTo>
                    <a:lnTo>
                      <a:pt x="734" y="42"/>
                    </a:lnTo>
                    <a:lnTo>
                      <a:pt x="736" y="44"/>
                    </a:lnTo>
                    <a:lnTo>
                      <a:pt x="739" y="46"/>
                    </a:lnTo>
                    <a:lnTo>
                      <a:pt x="745" y="47"/>
                    </a:lnTo>
                    <a:lnTo>
                      <a:pt x="745" y="38"/>
                    </a:lnTo>
                    <a:lnTo>
                      <a:pt x="745" y="29"/>
                    </a:lnTo>
                    <a:lnTo>
                      <a:pt x="750" y="25"/>
                    </a:lnTo>
                    <a:lnTo>
                      <a:pt x="757" y="21"/>
                    </a:lnTo>
                    <a:lnTo>
                      <a:pt x="765" y="19"/>
                    </a:lnTo>
                    <a:lnTo>
                      <a:pt x="774" y="18"/>
                    </a:lnTo>
                    <a:lnTo>
                      <a:pt x="774" y="21"/>
                    </a:lnTo>
                    <a:lnTo>
                      <a:pt x="774" y="29"/>
                    </a:lnTo>
                    <a:lnTo>
                      <a:pt x="790" y="30"/>
                    </a:lnTo>
                    <a:lnTo>
                      <a:pt x="805" y="30"/>
                    </a:lnTo>
                    <a:lnTo>
                      <a:pt x="811" y="29"/>
                    </a:lnTo>
                    <a:lnTo>
                      <a:pt x="817" y="27"/>
                    </a:lnTo>
                    <a:lnTo>
                      <a:pt x="819" y="25"/>
                    </a:lnTo>
                    <a:lnTo>
                      <a:pt x="820" y="23"/>
                    </a:lnTo>
                    <a:lnTo>
                      <a:pt x="821" y="21"/>
                    </a:lnTo>
                    <a:lnTo>
                      <a:pt x="822" y="18"/>
                    </a:lnTo>
                    <a:lnTo>
                      <a:pt x="835" y="17"/>
                    </a:lnTo>
                    <a:lnTo>
                      <a:pt x="848" y="17"/>
                    </a:lnTo>
                    <a:lnTo>
                      <a:pt x="854" y="18"/>
                    </a:lnTo>
                    <a:lnTo>
                      <a:pt x="858" y="20"/>
                    </a:lnTo>
                    <a:lnTo>
                      <a:pt x="860" y="22"/>
                    </a:lnTo>
                    <a:lnTo>
                      <a:pt x="861" y="24"/>
                    </a:lnTo>
                    <a:lnTo>
                      <a:pt x="862" y="26"/>
                    </a:lnTo>
                    <a:lnTo>
                      <a:pt x="862" y="29"/>
                    </a:lnTo>
                    <a:lnTo>
                      <a:pt x="850" y="29"/>
                    </a:lnTo>
                    <a:lnTo>
                      <a:pt x="840" y="29"/>
                    </a:lnTo>
                    <a:lnTo>
                      <a:pt x="830" y="29"/>
                    </a:lnTo>
                    <a:lnTo>
                      <a:pt x="822" y="29"/>
                    </a:lnTo>
                    <a:lnTo>
                      <a:pt x="822" y="38"/>
                    </a:lnTo>
                    <a:lnTo>
                      <a:pt x="822" y="47"/>
                    </a:lnTo>
                    <a:lnTo>
                      <a:pt x="808" y="47"/>
                    </a:lnTo>
                    <a:lnTo>
                      <a:pt x="796" y="47"/>
                    </a:lnTo>
                    <a:lnTo>
                      <a:pt x="785" y="47"/>
                    </a:lnTo>
                    <a:lnTo>
                      <a:pt x="774" y="47"/>
                    </a:lnTo>
                    <a:lnTo>
                      <a:pt x="770" y="48"/>
                    </a:lnTo>
                    <a:lnTo>
                      <a:pt x="766" y="50"/>
                    </a:lnTo>
                    <a:lnTo>
                      <a:pt x="763" y="54"/>
                    </a:lnTo>
                    <a:lnTo>
                      <a:pt x="762" y="58"/>
                    </a:lnTo>
                    <a:lnTo>
                      <a:pt x="762" y="71"/>
                    </a:lnTo>
                    <a:lnTo>
                      <a:pt x="762" y="87"/>
                    </a:lnTo>
                    <a:lnTo>
                      <a:pt x="749" y="87"/>
                    </a:lnTo>
                    <a:lnTo>
                      <a:pt x="737" y="87"/>
                    </a:lnTo>
                    <a:lnTo>
                      <a:pt x="726" y="87"/>
                    </a:lnTo>
                    <a:lnTo>
                      <a:pt x="716" y="87"/>
                    </a:lnTo>
                    <a:lnTo>
                      <a:pt x="716" y="96"/>
                    </a:lnTo>
                    <a:lnTo>
                      <a:pt x="716" y="105"/>
                    </a:lnTo>
                    <a:lnTo>
                      <a:pt x="695" y="103"/>
                    </a:lnTo>
                    <a:lnTo>
                      <a:pt x="666" y="102"/>
                    </a:lnTo>
                    <a:lnTo>
                      <a:pt x="652" y="102"/>
                    </a:lnTo>
                    <a:lnTo>
                      <a:pt x="640" y="105"/>
                    </a:lnTo>
                    <a:lnTo>
                      <a:pt x="635" y="107"/>
                    </a:lnTo>
                    <a:lnTo>
                      <a:pt x="632" y="109"/>
                    </a:lnTo>
                    <a:lnTo>
                      <a:pt x="630" y="112"/>
                    </a:lnTo>
                    <a:lnTo>
                      <a:pt x="628" y="116"/>
                    </a:lnTo>
                    <a:lnTo>
                      <a:pt x="611" y="116"/>
                    </a:lnTo>
                    <a:lnTo>
                      <a:pt x="599" y="116"/>
                    </a:lnTo>
                    <a:lnTo>
                      <a:pt x="599" y="125"/>
                    </a:lnTo>
                    <a:lnTo>
                      <a:pt x="599" y="134"/>
                    </a:lnTo>
                    <a:lnTo>
                      <a:pt x="585" y="133"/>
                    </a:lnTo>
                    <a:lnTo>
                      <a:pt x="572" y="133"/>
                    </a:lnTo>
                    <a:lnTo>
                      <a:pt x="566" y="134"/>
                    </a:lnTo>
                    <a:lnTo>
                      <a:pt x="562" y="136"/>
                    </a:lnTo>
                    <a:lnTo>
                      <a:pt x="560" y="138"/>
                    </a:lnTo>
                    <a:lnTo>
                      <a:pt x="559" y="140"/>
                    </a:lnTo>
                    <a:lnTo>
                      <a:pt x="558" y="142"/>
                    </a:lnTo>
                    <a:lnTo>
                      <a:pt x="558" y="145"/>
                    </a:lnTo>
                    <a:lnTo>
                      <a:pt x="537" y="145"/>
                    </a:lnTo>
                    <a:lnTo>
                      <a:pt x="518" y="145"/>
                    </a:lnTo>
                    <a:lnTo>
                      <a:pt x="500" y="145"/>
                    </a:lnTo>
                    <a:lnTo>
                      <a:pt x="483" y="145"/>
                    </a:lnTo>
                    <a:lnTo>
                      <a:pt x="483" y="154"/>
                    </a:lnTo>
                    <a:lnTo>
                      <a:pt x="483" y="163"/>
                    </a:lnTo>
                    <a:lnTo>
                      <a:pt x="468" y="162"/>
                    </a:lnTo>
                    <a:lnTo>
                      <a:pt x="455" y="162"/>
                    </a:lnTo>
                    <a:lnTo>
                      <a:pt x="449" y="163"/>
                    </a:lnTo>
                    <a:lnTo>
                      <a:pt x="445" y="165"/>
                    </a:lnTo>
                    <a:lnTo>
                      <a:pt x="443" y="167"/>
                    </a:lnTo>
                    <a:lnTo>
                      <a:pt x="442" y="169"/>
                    </a:lnTo>
                    <a:lnTo>
                      <a:pt x="441" y="171"/>
                    </a:lnTo>
                    <a:lnTo>
                      <a:pt x="441" y="174"/>
                    </a:lnTo>
                    <a:lnTo>
                      <a:pt x="432" y="175"/>
                    </a:lnTo>
                    <a:lnTo>
                      <a:pt x="422" y="175"/>
                    </a:lnTo>
                    <a:lnTo>
                      <a:pt x="418" y="174"/>
                    </a:lnTo>
                    <a:lnTo>
                      <a:pt x="415" y="172"/>
                    </a:lnTo>
                    <a:lnTo>
                      <a:pt x="413" y="168"/>
                    </a:lnTo>
                    <a:lnTo>
                      <a:pt x="412" y="163"/>
                    </a:lnTo>
                    <a:lnTo>
                      <a:pt x="403" y="164"/>
                    </a:lnTo>
                    <a:lnTo>
                      <a:pt x="395" y="166"/>
                    </a:lnTo>
                    <a:lnTo>
                      <a:pt x="388" y="170"/>
                    </a:lnTo>
                    <a:lnTo>
                      <a:pt x="383" y="174"/>
                    </a:lnTo>
                    <a:lnTo>
                      <a:pt x="383" y="187"/>
                    </a:lnTo>
                    <a:lnTo>
                      <a:pt x="383" y="203"/>
                    </a:lnTo>
                    <a:lnTo>
                      <a:pt x="399" y="204"/>
                    </a:lnTo>
                    <a:lnTo>
                      <a:pt x="419" y="204"/>
                    </a:lnTo>
                    <a:lnTo>
                      <a:pt x="427" y="203"/>
                    </a:lnTo>
                    <a:lnTo>
                      <a:pt x="434" y="201"/>
                    </a:lnTo>
                    <a:lnTo>
                      <a:pt x="437" y="199"/>
                    </a:lnTo>
                    <a:lnTo>
                      <a:pt x="439" y="197"/>
                    </a:lnTo>
                    <a:lnTo>
                      <a:pt x="441" y="195"/>
                    </a:lnTo>
                    <a:lnTo>
                      <a:pt x="441" y="192"/>
                    </a:lnTo>
                    <a:lnTo>
                      <a:pt x="450" y="192"/>
                    </a:lnTo>
                    <a:lnTo>
                      <a:pt x="459" y="192"/>
                    </a:lnTo>
                    <a:lnTo>
                      <a:pt x="470" y="192"/>
                    </a:lnTo>
                    <a:lnTo>
                      <a:pt x="483" y="192"/>
                    </a:lnTo>
                    <a:lnTo>
                      <a:pt x="483" y="183"/>
                    </a:lnTo>
                    <a:lnTo>
                      <a:pt x="483" y="174"/>
                    </a:lnTo>
                    <a:lnTo>
                      <a:pt x="497" y="175"/>
                    </a:lnTo>
                    <a:lnTo>
                      <a:pt x="512" y="175"/>
                    </a:lnTo>
                    <a:lnTo>
                      <a:pt x="519" y="174"/>
                    </a:lnTo>
                    <a:lnTo>
                      <a:pt x="524" y="172"/>
                    </a:lnTo>
                    <a:lnTo>
                      <a:pt x="526" y="170"/>
                    </a:lnTo>
                    <a:lnTo>
                      <a:pt x="528" y="168"/>
                    </a:lnTo>
                    <a:lnTo>
                      <a:pt x="529" y="166"/>
                    </a:lnTo>
                    <a:lnTo>
                      <a:pt x="529" y="163"/>
                    </a:lnTo>
                    <a:lnTo>
                      <a:pt x="551" y="163"/>
                    </a:lnTo>
                    <a:lnTo>
                      <a:pt x="573" y="163"/>
                    </a:lnTo>
                    <a:lnTo>
                      <a:pt x="594" y="163"/>
                    </a:lnTo>
                    <a:lnTo>
                      <a:pt x="616" y="163"/>
                    </a:lnTo>
                    <a:lnTo>
                      <a:pt x="616" y="154"/>
                    </a:lnTo>
                    <a:lnTo>
                      <a:pt x="616" y="145"/>
                    </a:lnTo>
                    <a:lnTo>
                      <a:pt x="630" y="145"/>
                    </a:lnTo>
                    <a:lnTo>
                      <a:pt x="644" y="145"/>
                    </a:lnTo>
                    <a:lnTo>
                      <a:pt x="659" y="145"/>
                    </a:lnTo>
                    <a:lnTo>
                      <a:pt x="675" y="145"/>
                    </a:lnTo>
                    <a:lnTo>
                      <a:pt x="679" y="145"/>
                    </a:lnTo>
                    <a:lnTo>
                      <a:pt x="687" y="145"/>
                    </a:lnTo>
                    <a:lnTo>
                      <a:pt x="699" y="145"/>
                    </a:lnTo>
                    <a:lnTo>
                      <a:pt x="716" y="145"/>
                    </a:lnTo>
                    <a:lnTo>
                      <a:pt x="716" y="154"/>
                    </a:lnTo>
                    <a:lnTo>
                      <a:pt x="716" y="163"/>
                    </a:lnTo>
                    <a:lnTo>
                      <a:pt x="700" y="161"/>
                    </a:lnTo>
                    <a:lnTo>
                      <a:pt x="680" y="160"/>
                    </a:lnTo>
                    <a:lnTo>
                      <a:pt x="672" y="160"/>
                    </a:lnTo>
                    <a:lnTo>
                      <a:pt x="665" y="163"/>
                    </a:lnTo>
                    <a:lnTo>
                      <a:pt x="662" y="165"/>
                    </a:lnTo>
                    <a:lnTo>
                      <a:pt x="660" y="167"/>
                    </a:lnTo>
                    <a:lnTo>
                      <a:pt x="658" y="170"/>
                    </a:lnTo>
                    <a:lnTo>
                      <a:pt x="658" y="174"/>
                    </a:lnTo>
                    <a:lnTo>
                      <a:pt x="641" y="174"/>
                    </a:lnTo>
                    <a:lnTo>
                      <a:pt x="628" y="174"/>
                    </a:lnTo>
                    <a:lnTo>
                      <a:pt x="628" y="183"/>
                    </a:lnTo>
                    <a:lnTo>
                      <a:pt x="628" y="192"/>
                    </a:lnTo>
                    <a:lnTo>
                      <a:pt x="611" y="192"/>
                    </a:lnTo>
                    <a:lnTo>
                      <a:pt x="597" y="192"/>
                    </a:lnTo>
                    <a:lnTo>
                      <a:pt x="583" y="192"/>
                    </a:lnTo>
                    <a:lnTo>
                      <a:pt x="570" y="192"/>
                    </a:lnTo>
                    <a:lnTo>
                      <a:pt x="562" y="192"/>
                    </a:lnTo>
                    <a:lnTo>
                      <a:pt x="558" y="192"/>
                    </a:lnTo>
                    <a:lnTo>
                      <a:pt x="554" y="193"/>
                    </a:lnTo>
                    <a:lnTo>
                      <a:pt x="550" y="195"/>
                    </a:lnTo>
                    <a:lnTo>
                      <a:pt x="545" y="199"/>
                    </a:lnTo>
                    <a:lnTo>
                      <a:pt x="541" y="203"/>
                    </a:lnTo>
                    <a:lnTo>
                      <a:pt x="524" y="203"/>
                    </a:lnTo>
                    <a:lnTo>
                      <a:pt x="512" y="203"/>
                    </a:lnTo>
                    <a:lnTo>
                      <a:pt x="512" y="212"/>
                    </a:lnTo>
                    <a:lnTo>
                      <a:pt x="512" y="221"/>
                    </a:lnTo>
                    <a:lnTo>
                      <a:pt x="493" y="219"/>
                    </a:lnTo>
                    <a:lnTo>
                      <a:pt x="469" y="218"/>
                    </a:lnTo>
                    <a:lnTo>
                      <a:pt x="458" y="219"/>
                    </a:lnTo>
                    <a:lnTo>
                      <a:pt x="450" y="221"/>
                    </a:lnTo>
                    <a:lnTo>
                      <a:pt x="446" y="223"/>
                    </a:lnTo>
                    <a:lnTo>
                      <a:pt x="443" y="225"/>
                    </a:lnTo>
                    <a:lnTo>
                      <a:pt x="442" y="228"/>
                    </a:lnTo>
                    <a:lnTo>
                      <a:pt x="441" y="232"/>
                    </a:lnTo>
                    <a:lnTo>
                      <a:pt x="428" y="232"/>
                    </a:lnTo>
                    <a:lnTo>
                      <a:pt x="416" y="232"/>
                    </a:lnTo>
                    <a:lnTo>
                      <a:pt x="404" y="232"/>
                    </a:lnTo>
                    <a:lnTo>
                      <a:pt x="395" y="232"/>
                    </a:lnTo>
                    <a:lnTo>
                      <a:pt x="395" y="241"/>
                    </a:lnTo>
                    <a:lnTo>
                      <a:pt x="395" y="250"/>
                    </a:lnTo>
                    <a:lnTo>
                      <a:pt x="383" y="250"/>
                    </a:lnTo>
                    <a:lnTo>
                      <a:pt x="372" y="250"/>
                    </a:lnTo>
                    <a:lnTo>
                      <a:pt x="363" y="250"/>
                    </a:lnTo>
                    <a:lnTo>
                      <a:pt x="354" y="250"/>
                    </a:lnTo>
                    <a:lnTo>
                      <a:pt x="354" y="241"/>
                    </a:lnTo>
                    <a:lnTo>
                      <a:pt x="354" y="232"/>
                    </a:lnTo>
                    <a:lnTo>
                      <a:pt x="345" y="232"/>
                    </a:lnTo>
                    <a:lnTo>
                      <a:pt x="337" y="232"/>
                    </a:lnTo>
                    <a:lnTo>
                      <a:pt x="337" y="245"/>
                    </a:lnTo>
                    <a:lnTo>
                      <a:pt x="337" y="261"/>
                    </a:lnTo>
                    <a:lnTo>
                      <a:pt x="314" y="261"/>
                    </a:lnTo>
                    <a:lnTo>
                      <a:pt x="292" y="261"/>
                    </a:lnTo>
                    <a:lnTo>
                      <a:pt x="270" y="261"/>
                    </a:lnTo>
                    <a:lnTo>
                      <a:pt x="249" y="261"/>
                    </a:lnTo>
                    <a:lnTo>
                      <a:pt x="249" y="270"/>
                    </a:lnTo>
                    <a:lnTo>
                      <a:pt x="249" y="279"/>
                    </a:lnTo>
                    <a:lnTo>
                      <a:pt x="227" y="279"/>
                    </a:lnTo>
                    <a:lnTo>
                      <a:pt x="205" y="279"/>
                    </a:lnTo>
                    <a:lnTo>
                      <a:pt x="183" y="279"/>
                    </a:lnTo>
                    <a:lnTo>
                      <a:pt x="160" y="279"/>
                    </a:lnTo>
                    <a:lnTo>
                      <a:pt x="160" y="262"/>
                    </a:lnTo>
                    <a:lnTo>
                      <a:pt x="160" y="250"/>
                    </a:lnTo>
                    <a:lnTo>
                      <a:pt x="156" y="251"/>
                    </a:lnTo>
                    <a:lnTo>
                      <a:pt x="152" y="253"/>
                    </a:lnTo>
                    <a:lnTo>
                      <a:pt x="150" y="257"/>
                    </a:lnTo>
                    <a:lnTo>
                      <a:pt x="149" y="261"/>
                    </a:lnTo>
                    <a:lnTo>
                      <a:pt x="139" y="262"/>
                    </a:lnTo>
                    <a:lnTo>
                      <a:pt x="130" y="262"/>
                    </a:lnTo>
                    <a:lnTo>
                      <a:pt x="126" y="261"/>
                    </a:lnTo>
                    <a:lnTo>
                      <a:pt x="123" y="259"/>
                    </a:lnTo>
                    <a:lnTo>
                      <a:pt x="121" y="255"/>
                    </a:lnTo>
                    <a:lnTo>
                      <a:pt x="120" y="250"/>
                    </a:lnTo>
                    <a:lnTo>
                      <a:pt x="115" y="251"/>
                    </a:lnTo>
                    <a:lnTo>
                      <a:pt x="111" y="253"/>
                    </a:lnTo>
                    <a:lnTo>
                      <a:pt x="107" y="257"/>
                    </a:lnTo>
                    <a:lnTo>
                      <a:pt x="102" y="261"/>
                    </a:lnTo>
                    <a:lnTo>
                      <a:pt x="86" y="261"/>
                    </a:lnTo>
                    <a:lnTo>
                      <a:pt x="73" y="261"/>
                    </a:lnTo>
                    <a:lnTo>
                      <a:pt x="73" y="274"/>
                    </a:lnTo>
                    <a:lnTo>
                      <a:pt x="73" y="290"/>
                    </a:lnTo>
                    <a:lnTo>
                      <a:pt x="57" y="290"/>
                    </a:lnTo>
                    <a:lnTo>
                      <a:pt x="44" y="290"/>
                    </a:lnTo>
                    <a:lnTo>
                      <a:pt x="40" y="295"/>
                    </a:lnTo>
                    <a:lnTo>
                      <a:pt x="36" y="299"/>
                    </a:lnTo>
                    <a:lnTo>
                      <a:pt x="34" y="303"/>
                    </a:lnTo>
                    <a:lnTo>
                      <a:pt x="33" y="3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79" name="Freeform 1719"/>
              <p:cNvSpPr>
                <a:spLocks/>
              </p:cNvSpPr>
              <p:nvPr/>
            </p:nvSpPr>
            <p:spPr bwMode="auto">
              <a:xfrm>
                <a:off x="1174" y="33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0" y="0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42" y="9"/>
                  </a:cxn>
                  <a:cxn ang="0">
                    <a:pos x="42" y="18"/>
                  </a:cxn>
                  <a:cxn ang="0">
                    <a:pos x="33" y="18"/>
                  </a:cxn>
                  <a:cxn ang="0">
                    <a:pos x="24" y="18"/>
                  </a:cxn>
                  <a:cxn ang="0">
                    <a:pos x="12" y="18"/>
                  </a:cxn>
                  <a:cxn ang="0">
                    <a:pos x="0" y="18"/>
                  </a:cxn>
                </a:cxnLst>
                <a:rect l="0" t="0" r="r" b="b"/>
                <a:pathLst>
                  <a:path w="4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9"/>
                    </a:lnTo>
                    <a:lnTo>
                      <a:pt x="42" y="18"/>
                    </a:lnTo>
                    <a:lnTo>
                      <a:pt x="33" y="18"/>
                    </a:lnTo>
                    <a:lnTo>
                      <a:pt x="24" y="18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80" name="Freeform 1720"/>
              <p:cNvSpPr>
                <a:spLocks/>
              </p:cNvSpPr>
              <p:nvPr/>
            </p:nvSpPr>
            <p:spPr bwMode="auto">
              <a:xfrm>
                <a:off x="1194" y="33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81" name="Freeform 1721"/>
              <p:cNvSpPr>
                <a:spLocks/>
              </p:cNvSpPr>
              <p:nvPr/>
            </p:nvSpPr>
            <p:spPr bwMode="auto">
              <a:xfrm>
                <a:off x="1329" y="337"/>
                <a:ext cx="3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4"/>
                  </a:cxn>
                  <a:cxn ang="0">
                    <a:pos x="0" y="2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3" y="0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68" y="0"/>
                  </a:cxn>
                  <a:cxn ang="0">
                    <a:pos x="83" y="0"/>
                  </a:cxn>
                  <a:cxn ang="0">
                    <a:pos x="100" y="0"/>
                  </a:cxn>
                  <a:cxn ang="0">
                    <a:pos x="100" y="9"/>
                  </a:cxn>
                  <a:cxn ang="0">
                    <a:pos x="100" y="18"/>
                  </a:cxn>
                  <a:cxn ang="0">
                    <a:pos x="104" y="19"/>
                  </a:cxn>
                  <a:cxn ang="0">
                    <a:pos x="108" y="21"/>
                  </a:cxn>
                  <a:cxn ang="0">
                    <a:pos x="113" y="25"/>
                  </a:cxn>
                  <a:cxn ang="0">
                    <a:pos x="117" y="29"/>
                  </a:cxn>
                  <a:cxn ang="0">
                    <a:pos x="108" y="29"/>
                  </a:cxn>
                  <a:cxn ang="0">
                    <a:pos x="100" y="29"/>
                  </a:cxn>
                  <a:cxn ang="0">
                    <a:pos x="100" y="38"/>
                  </a:cxn>
                  <a:cxn ang="0">
                    <a:pos x="100" y="47"/>
                  </a:cxn>
                  <a:cxn ang="0">
                    <a:pos x="87" y="47"/>
                  </a:cxn>
                  <a:cxn ang="0">
                    <a:pos x="77" y="47"/>
                  </a:cxn>
                  <a:cxn ang="0">
                    <a:pos x="68" y="47"/>
                  </a:cxn>
                  <a:cxn ang="0">
                    <a:pos x="59" y="47"/>
                  </a:cxn>
                  <a:cxn ang="0">
                    <a:pos x="59" y="38"/>
                  </a:cxn>
                  <a:cxn ang="0">
                    <a:pos x="59" y="29"/>
                  </a:cxn>
                  <a:cxn ang="0">
                    <a:pos x="50" y="29"/>
                  </a:cxn>
                  <a:cxn ang="0">
                    <a:pos x="41" y="29"/>
                  </a:cxn>
                  <a:cxn ang="0">
                    <a:pos x="41" y="38"/>
                  </a:cxn>
                  <a:cxn ang="0">
                    <a:pos x="41" y="47"/>
                  </a:cxn>
                  <a:cxn ang="0">
                    <a:pos x="28" y="47"/>
                  </a:cxn>
                  <a:cxn ang="0">
                    <a:pos x="18" y="47"/>
                  </a:cxn>
                  <a:cxn ang="0">
                    <a:pos x="9" y="47"/>
                  </a:cxn>
                  <a:cxn ang="0">
                    <a:pos x="0" y="47"/>
                  </a:cxn>
                </a:cxnLst>
                <a:rect l="0" t="0" r="r" b="b"/>
                <a:pathLst>
                  <a:path w="117" h="47">
                    <a:moveTo>
                      <a:pt x="0" y="47"/>
                    </a:moveTo>
                    <a:lnTo>
                      <a:pt x="0" y="34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41" y="0"/>
                    </a:lnTo>
                    <a:lnTo>
                      <a:pt x="55" y="0"/>
                    </a:lnTo>
                    <a:lnTo>
                      <a:pt x="68" y="0"/>
                    </a:lnTo>
                    <a:lnTo>
                      <a:pt x="83" y="0"/>
                    </a:lnTo>
                    <a:lnTo>
                      <a:pt x="100" y="0"/>
                    </a:lnTo>
                    <a:lnTo>
                      <a:pt x="100" y="9"/>
                    </a:lnTo>
                    <a:lnTo>
                      <a:pt x="100" y="18"/>
                    </a:lnTo>
                    <a:lnTo>
                      <a:pt x="104" y="19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7" y="29"/>
                    </a:lnTo>
                    <a:lnTo>
                      <a:pt x="108" y="29"/>
                    </a:lnTo>
                    <a:lnTo>
                      <a:pt x="100" y="29"/>
                    </a:lnTo>
                    <a:lnTo>
                      <a:pt x="100" y="38"/>
                    </a:lnTo>
                    <a:lnTo>
                      <a:pt x="100" y="47"/>
                    </a:lnTo>
                    <a:lnTo>
                      <a:pt x="87" y="47"/>
                    </a:lnTo>
                    <a:lnTo>
                      <a:pt x="77" y="47"/>
                    </a:lnTo>
                    <a:lnTo>
                      <a:pt x="68" y="47"/>
                    </a:lnTo>
                    <a:lnTo>
                      <a:pt x="59" y="47"/>
                    </a:lnTo>
                    <a:lnTo>
                      <a:pt x="59" y="38"/>
                    </a:lnTo>
                    <a:lnTo>
                      <a:pt x="59" y="29"/>
                    </a:lnTo>
                    <a:lnTo>
                      <a:pt x="50" y="29"/>
                    </a:lnTo>
                    <a:lnTo>
                      <a:pt x="41" y="29"/>
                    </a:lnTo>
                    <a:lnTo>
                      <a:pt x="41" y="38"/>
                    </a:lnTo>
                    <a:lnTo>
                      <a:pt x="41" y="47"/>
                    </a:lnTo>
                    <a:lnTo>
                      <a:pt x="28" y="47"/>
                    </a:lnTo>
                    <a:lnTo>
                      <a:pt x="18" y="47"/>
                    </a:lnTo>
                    <a:lnTo>
                      <a:pt x="9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82" name="Freeform 1722"/>
              <p:cNvSpPr>
                <a:spLocks/>
              </p:cNvSpPr>
              <p:nvPr/>
            </p:nvSpPr>
            <p:spPr bwMode="auto">
              <a:xfrm>
                <a:off x="1339" y="33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83" name="Freeform 1723"/>
              <p:cNvSpPr>
                <a:spLocks/>
              </p:cNvSpPr>
              <p:nvPr/>
            </p:nvSpPr>
            <p:spPr bwMode="auto">
              <a:xfrm>
                <a:off x="1157" y="33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0" y="3"/>
                  </a:cxn>
                  <a:cxn ang="0">
                    <a:pos x="40" y="11"/>
                  </a:cxn>
                  <a:cxn ang="0">
                    <a:pos x="32" y="11"/>
                  </a:cxn>
                  <a:cxn ang="0">
                    <a:pos x="22" y="11"/>
                  </a:cxn>
                  <a:cxn ang="0">
                    <a:pos x="12" y="11"/>
                  </a:cxn>
                  <a:cxn ang="0">
                    <a:pos x="0" y="11"/>
                  </a:cxn>
                </a:cxnLst>
                <a:rect l="0" t="0" r="r" b="b"/>
                <a:pathLst>
                  <a:path w="40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3"/>
                    </a:lnTo>
                    <a:lnTo>
                      <a:pt x="40" y="11"/>
                    </a:lnTo>
                    <a:lnTo>
                      <a:pt x="32" y="11"/>
                    </a:lnTo>
                    <a:lnTo>
                      <a:pt x="22" y="11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84" name="Freeform 1724"/>
              <p:cNvSpPr>
                <a:spLocks/>
              </p:cNvSpPr>
              <p:nvPr/>
            </p:nvSpPr>
            <p:spPr bwMode="auto">
              <a:xfrm>
                <a:off x="1168" y="337"/>
                <a:ext cx="2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13" y="18"/>
                  </a:cxn>
                  <a:cxn ang="0">
                    <a:pos x="27" y="18"/>
                  </a:cxn>
                  <a:cxn ang="0">
                    <a:pos x="41" y="18"/>
                  </a:cxn>
                  <a:cxn ang="0">
                    <a:pos x="58" y="18"/>
                  </a:cxn>
                  <a:cxn ang="0">
                    <a:pos x="58" y="9"/>
                  </a:cxn>
                  <a:cxn ang="0">
                    <a:pos x="58" y="0"/>
                  </a:cxn>
                  <a:cxn ang="0">
                    <a:pos x="67" y="0"/>
                  </a:cxn>
                  <a:cxn ang="0">
                    <a:pos x="79" y="0"/>
                  </a:cxn>
                  <a:cxn ang="0">
                    <a:pos x="91" y="0"/>
                  </a:cxn>
                  <a:cxn ang="0">
                    <a:pos x="104" y="0"/>
                  </a:cxn>
                  <a:cxn ang="0">
                    <a:pos x="104" y="9"/>
                  </a:cxn>
                  <a:cxn ang="0">
                    <a:pos x="104" y="18"/>
                  </a:cxn>
                  <a:cxn ang="0">
                    <a:pos x="90" y="17"/>
                  </a:cxn>
                  <a:cxn ang="0">
                    <a:pos x="74" y="17"/>
                  </a:cxn>
                  <a:cxn ang="0">
                    <a:pos x="68" y="18"/>
                  </a:cxn>
                  <a:cxn ang="0">
                    <a:pos x="63" y="20"/>
                  </a:cxn>
                  <a:cxn ang="0">
                    <a:pos x="61" y="22"/>
                  </a:cxn>
                  <a:cxn ang="0">
                    <a:pos x="59" y="24"/>
                  </a:cxn>
                  <a:cxn ang="0">
                    <a:pos x="58" y="27"/>
                  </a:cxn>
                  <a:cxn ang="0">
                    <a:pos x="58" y="29"/>
                  </a:cxn>
                  <a:cxn ang="0">
                    <a:pos x="41" y="29"/>
                  </a:cxn>
                  <a:cxn ang="0">
                    <a:pos x="27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104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13" y="18"/>
                    </a:lnTo>
                    <a:lnTo>
                      <a:pt x="27" y="18"/>
                    </a:lnTo>
                    <a:lnTo>
                      <a:pt x="41" y="18"/>
                    </a:lnTo>
                    <a:lnTo>
                      <a:pt x="58" y="18"/>
                    </a:lnTo>
                    <a:lnTo>
                      <a:pt x="58" y="9"/>
                    </a:lnTo>
                    <a:lnTo>
                      <a:pt x="58" y="0"/>
                    </a:lnTo>
                    <a:lnTo>
                      <a:pt x="67" y="0"/>
                    </a:lnTo>
                    <a:lnTo>
                      <a:pt x="79" y="0"/>
                    </a:lnTo>
                    <a:lnTo>
                      <a:pt x="91" y="0"/>
                    </a:lnTo>
                    <a:lnTo>
                      <a:pt x="104" y="0"/>
                    </a:lnTo>
                    <a:lnTo>
                      <a:pt x="104" y="9"/>
                    </a:lnTo>
                    <a:lnTo>
                      <a:pt x="104" y="18"/>
                    </a:lnTo>
                    <a:lnTo>
                      <a:pt x="90" y="17"/>
                    </a:lnTo>
                    <a:lnTo>
                      <a:pt x="74" y="17"/>
                    </a:lnTo>
                    <a:lnTo>
                      <a:pt x="68" y="18"/>
                    </a:lnTo>
                    <a:lnTo>
                      <a:pt x="63" y="20"/>
                    </a:lnTo>
                    <a:lnTo>
                      <a:pt x="61" y="22"/>
                    </a:lnTo>
                    <a:lnTo>
                      <a:pt x="59" y="24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41" y="29"/>
                    </a:lnTo>
                    <a:lnTo>
                      <a:pt x="27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85" name="Freeform 1725"/>
              <p:cNvSpPr>
                <a:spLocks/>
              </p:cNvSpPr>
              <p:nvPr/>
            </p:nvSpPr>
            <p:spPr bwMode="auto">
              <a:xfrm>
                <a:off x="1156" y="33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86" name="Freeform 1726"/>
              <p:cNvSpPr>
                <a:spLocks/>
              </p:cNvSpPr>
              <p:nvPr/>
            </p:nvSpPr>
            <p:spPr bwMode="auto">
              <a:xfrm>
                <a:off x="1171" y="33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26" y="1"/>
                  </a:cxn>
                  <a:cxn ang="0">
                    <a:pos x="22" y="3"/>
                  </a:cxn>
                  <a:cxn ang="0">
                    <a:pos x="19" y="7"/>
                  </a:cxn>
                  <a:cxn ang="0">
                    <a:pos x="18" y="11"/>
                  </a:cxn>
                  <a:cxn ang="0">
                    <a:pos x="18" y="20"/>
                  </a:cxn>
                  <a:cxn ang="0">
                    <a:pos x="18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2" y="3"/>
                    </a:lnTo>
                    <a:lnTo>
                      <a:pt x="19" y="7"/>
                    </a:lnTo>
                    <a:lnTo>
                      <a:pt x="18" y="11"/>
                    </a:lnTo>
                    <a:lnTo>
                      <a:pt x="18" y="20"/>
                    </a:lnTo>
                    <a:lnTo>
                      <a:pt x="18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87" name="Freeform 1727"/>
              <p:cNvSpPr>
                <a:spLocks/>
              </p:cNvSpPr>
              <p:nvPr/>
            </p:nvSpPr>
            <p:spPr bwMode="auto">
              <a:xfrm>
                <a:off x="1177" y="337"/>
                <a:ext cx="2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10" y="13"/>
                  </a:cxn>
                  <a:cxn ang="0">
                    <a:pos x="19" y="13"/>
                  </a:cxn>
                  <a:cxn ang="0">
                    <a:pos x="23" y="12"/>
                  </a:cxn>
                  <a:cxn ang="0">
                    <a:pos x="26" y="10"/>
                  </a:cxn>
                  <a:cxn ang="0">
                    <a:pos x="28" y="6"/>
                  </a:cxn>
                  <a:cxn ang="0">
                    <a:pos x="29" y="1"/>
                  </a:cxn>
                  <a:cxn ang="0">
                    <a:pos x="44" y="0"/>
                  </a:cxn>
                  <a:cxn ang="0">
                    <a:pos x="59" y="0"/>
                  </a:cxn>
                  <a:cxn ang="0">
                    <a:pos x="65" y="1"/>
                  </a:cxn>
                  <a:cxn ang="0">
                    <a:pos x="72" y="3"/>
                  </a:cxn>
                  <a:cxn ang="0">
                    <a:pos x="74" y="5"/>
                  </a:cxn>
                  <a:cxn ang="0">
                    <a:pos x="75" y="7"/>
                  </a:cxn>
                  <a:cxn ang="0">
                    <a:pos x="76" y="9"/>
                  </a:cxn>
                  <a:cxn ang="0">
                    <a:pos x="77" y="12"/>
                  </a:cxn>
                  <a:cxn ang="0">
                    <a:pos x="63" y="12"/>
                  </a:cxn>
                  <a:cxn ang="0">
                    <a:pos x="50" y="13"/>
                  </a:cxn>
                  <a:cxn ang="0">
                    <a:pos x="39" y="15"/>
                  </a:cxn>
                  <a:cxn ang="0">
                    <a:pos x="29" y="18"/>
                  </a:cxn>
                  <a:cxn ang="0">
                    <a:pos x="29" y="22"/>
                  </a:cxn>
                  <a:cxn ang="0">
                    <a:pos x="29" y="30"/>
                  </a:cxn>
                  <a:cxn ang="0">
                    <a:pos x="12" y="30"/>
                  </a:cxn>
                  <a:cxn ang="0">
                    <a:pos x="0" y="30"/>
                  </a:cxn>
                </a:cxnLst>
                <a:rect l="0" t="0" r="r" b="b"/>
                <a:pathLst>
                  <a:path w="77" h="30">
                    <a:moveTo>
                      <a:pt x="0" y="30"/>
                    </a:moveTo>
                    <a:lnTo>
                      <a:pt x="0" y="21"/>
                    </a:lnTo>
                    <a:lnTo>
                      <a:pt x="0" y="12"/>
                    </a:lnTo>
                    <a:lnTo>
                      <a:pt x="10" y="13"/>
                    </a:lnTo>
                    <a:lnTo>
                      <a:pt x="19" y="13"/>
                    </a:lnTo>
                    <a:lnTo>
                      <a:pt x="23" y="12"/>
                    </a:lnTo>
                    <a:lnTo>
                      <a:pt x="26" y="10"/>
                    </a:lnTo>
                    <a:lnTo>
                      <a:pt x="28" y="6"/>
                    </a:lnTo>
                    <a:lnTo>
                      <a:pt x="29" y="1"/>
                    </a:lnTo>
                    <a:lnTo>
                      <a:pt x="44" y="0"/>
                    </a:lnTo>
                    <a:lnTo>
                      <a:pt x="59" y="0"/>
                    </a:lnTo>
                    <a:lnTo>
                      <a:pt x="65" y="1"/>
                    </a:lnTo>
                    <a:lnTo>
                      <a:pt x="72" y="3"/>
                    </a:lnTo>
                    <a:lnTo>
                      <a:pt x="74" y="5"/>
                    </a:lnTo>
                    <a:lnTo>
                      <a:pt x="75" y="7"/>
                    </a:lnTo>
                    <a:lnTo>
                      <a:pt x="76" y="9"/>
                    </a:lnTo>
                    <a:lnTo>
                      <a:pt x="77" y="12"/>
                    </a:lnTo>
                    <a:lnTo>
                      <a:pt x="63" y="12"/>
                    </a:lnTo>
                    <a:lnTo>
                      <a:pt x="50" y="13"/>
                    </a:lnTo>
                    <a:lnTo>
                      <a:pt x="39" y="15"/>
                    </a:lnTo>
                    <a:lnTo>
                      <a:pt x="29" y="18"/>
                    </a:lnTo>
                    <a:lnTo>
                      <a:pt x="29" y="22"/>
                    </a:lnTo>
                    <a:lnTo>
                      <a:pt x="29" y="30"/>
                    </a:lnTo>
                    <a:lnTo>
                      <a:pt x="12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88" name="Freeform 1728"/>
              <p:cNvSpPr>
                <a:spLocks/>
              </p:cNvSpPr>
              <p:nvPr/>
            </p:nvSpPr>
            <p:spPr bwMode="auto">
              <a:xfrm>
                <a:off x="1248" y="33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89" name="Freeform 1729"/>
              <p:cNvSpPr>
                <a:spLocks/>
              </p:cNvSpPr>
              <p:nvPr/>
            </p:nvSpPr>
            <p:spPr bwMode="auto">
              <a:xfrm>
                <a:off x="1249" y="336"/>
                <a:ext cx="1" cy="2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1" y="42"/>
                  </a:cxn>
                  <a:cxn ang="0">
                    <a:pos x="4" y="38"/>
                  </a:cxn>
                  <a:cxn ang="0">
                    <a:pos x="7" y="34"/>
                  </a:cxn>
                  <a:cxn ang="0">
                    <a:pos x="12" y="29"/>
                  </a:cxn>
                  <a:cxn ang="0">
                    <a:pos x="12" y="13"/>
                  </a:cxn>
                  <a:cxn ang="0">
                    <a:pos x="12" y="0"/>
                  </a:cxn>
                  <a:cxn ang="0">
                    <a:pos x="24" y="0"/>
                  </a:cxn>
                  <a:cxn ang="0">
                    <a:pos x="41" y="0"/>
                  </a:cxn>
                  <a:cxn ang="0">
                    <a:pos x="36" y="5"/>
                  </a:cxn>
                  <a:cxn ang="0">
                    <a:pos x="33" y="9"/>
                  </a:cxn>
                  <a:cxn ang="0">
                    <a:pos x="30" y="13"/>
                  </a:cxn>
                  <a:cxn ang="0">
                    <a:pos x="29" y="18"/>
                  </a:cxn>
                  <a:cxn ang="0">
                    <a:pos x="29" y="30"/>
                  </a:cxn>
                  <a:cxn ang="0">
                    <a:pos x="29" y="47"/>
                  </a:cxn>
                  <a:cxn ang="0">
                    <a:pos x="12" y="47"/>
                  </a:cxn>
                  <a:cxn ang="0">
                    <a:pos x="0" y="47"/>
                  </a:cxn>
                </a:cxnLst>
                <a:rect l="0" t="0" r="r" b="b"/>
                <a:pathLst>
                  <a:path w="41" h="47">
                    <a:moveTo>
                      <a:pt x="0" y="47"/>
                    </a:moveTo>
                    <a:lnTo>
                      <a:pt x="1" y="42"/>
                    </a:lnTo>
                    <a:lnTo>
                      <a:pt x="4" y="38"/>
                    </a:lnTo>
                    <a:lnTo>
                      <a:pt x="7" y="34"/>
                    </a:lnTo>
                    <a:lnTo>
                      <a:pt x="12" y="29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1" y="0"/>
                    </a:lnTo>
                    <a:lnTo>
                      <a:pt x="36" y="5"/>
                    </a:lnTo>
                    <a:lnTo>
                      <a:pt x="33" y="9"/>
                    </a:lnTo>
                    <a:lnTo>
                      <a:pt x="30" y="13"/>
                    </a:lnTo>
                    <a:lnTo>
                      <a:pt x="29" y="18"/>
                    </a:lnTo>
                    <a:lnTo>
                      <a:pt x="29" y="30"/>
                    </a:lnTo>
                    <a:lnTo>
                      <a:pt x="29" y="47"/>
                    </a:lnTo>
                    <a:lnTo>
                      <a:pt x="1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90" name="Freeform 1730"/>
              <p:cNvSpPr>
                <a:spLocks/>
              </p:cNvSpPr>
              <p:nvPr/>
            </p:nvSpPr>
            <p:spPr bwMode="auto">
              <a:xfrm>
                <a:off x="1253" y="33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91" name="Freeform 1731"/>
              <p:cNvSpPr>
                <a:spLocks/>
              </p:cNvSpPr>
              <p:nvPr/>
            </p:nvSpPr>
            <p:spPr bwMode="auto">
              <a:xfrm>
                <a:off x="1311" y="33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1"/>
                  </a:cxn>
                  <a:cxn ang="0">
                    <a:pos x="4" y="7"/>
                  </a:cxn>
                  <a:cxn ang="0">
                    <a:pos x="9" y="3"/>
                  </a:cxn>
                  <a:cxn ang="0">
                    <a:pos x="13" y="1"/>
                  </a:cxn>
                  <a:cxn ang="0">
                    <a:pos x="17" y="0"/>
                  </a:cxn>
                  <a:cxn ang="0">
                    <a:pos x="30" y="0"/>
                  </a:cxn>
                  <a:cxn ang="0">
                    <a:pos x="46" y="0"/>
                  </a:cxn>
                  <a:cxn ang="0">
                    <a:pos x="50" y="3"/>
                  </a:cxn>
                  <a:cxn ang="0">
                    <a:pos x="58" y="11"/>
                  </a:cxn>
                  <a:cxn ang="0">
                    <a:pos x="58" y="20"/>
                  </a:cxn>
                  <a:cxn ang="0">
                    <a:pos x="58" y="29"/>
                  </a:cxn>
                  <a:cxn ang="0">
                    <a:pos x="41" y="29"/>
                  </a:cxn>
                  <a:cxn ang="0">
                    <a:pos x="27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58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1"/>
                    </a:lnTo>
                    <a:lnTo>
                      <a:pt x="4" y="7"/>
                    </a:lnTo>
                    <a:lnTo>
                      <a:pt x="9" y="3"/>
                    </a:lnTo>
                    <a:lnTo>
                      <a:pt x="13" y="1"/>
                    </a:lnTo>
                    <a:lnTo>
                      <a:pt x="17" y="0"/>
                    </a:lnTo>
                    <a:lnTo>
                      <a:pt x="30" y="0"/>
                    </a:lnTo>
                    <a:lnTo>
                      <a:pt x="46" y="0"/>
                    </a:lnTo>
                    <a:lnTo>
                      <a:pt x="50" y="3"/>
                    </a:lnTo>
                    <a:lnTo>
                      <a:pt x="58" y="11"/>
                    </a:lnTo>
                    <a:lnTo>
                      <a:pt x="58" y="20"/>
                    </a:lnTo>
                    <a:lnTo>
                      <a:pt x="58" y="29"/>
                    </a:lnTo>
                    <a:lnTo>
                      <a:pt x="41" y="29"/>
                    </a:lnTo>
                    <a:lnTo>
                      <a:pt x="27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92" name="Freeform 1732"/>
              <p:cNvSpPr>
                <a:spLocks/>
              </p:cNvSpPr>
              <p:nvPr/>
            </p:nvSpPr>
            <p:spPr bwMode="auto">
              <a:xfrm>
                <a:off x="1324" y="336"/>
                <a:ext cx="3" cy="2"/>
              </a:xfrm>
              <a:custGeom>
                <a:avLst/>
                <a:gdLst/>
                <a:ahLst/>
                <a:cxnLst>
                  <a:cxn ang="0">
                    <a:pos x="29" y="59"/>
                  </a:cxn>
                  <a:cxn ang="0">
                    <a:pos x="29" y="50"/>
                  </a:cxn>
                  <a:cxn ang="0">
                    <a:pos x="29" y="41"/>
                  </a:cxn>
                  <a:cxn ang="0">
                    <a:pos x="20" y="42"/>
                  </a:cxn>
                  <a:cxn ang="0">
                    <a:pos x="11" y="42"/>
                  </a:cxn>
                  <a:cxn ang="0">
                    <a:pos x="6" y="41"/>
                  </a:cxn>
                  <a:cxn ang="0">
                    <a:pos x="3" y="39"/>
                  </a:cxn>
                  <a:cxn ang="0">
                    <a:pos x="1" y="35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8" y="30"/>
                  </a:cxn>
                  <a:cxn ang="0">
                    <a:pos x="18" y="21"/>
                  </a:cxn>
                  <a:cxn ang="0">
                    <a:pos x="18" y="12"/>
                  </a:cxn>
                  <a:cxn ang="0">
                    <a:pos x="27" y="13"/>
                  </a:cxn>
                  <a:cxn ang="0">
                    <a:pos x="37" y="13"/>
                  </a:cxn>
                  <a:cxn ang="0">
                    <a:pos x="41" y="12"/>
                  </a:cxn>
                  <a:cxn ang="0">
                    <a:pos x="44" y="10"/>
                  </a:cxn>
                  <a:cxn ang="0">
                    <a:pos x="46" y="6"/>
                  </a:cxn>
                  <a:cxn ang="0">
                    <a:pos x="47" y="1"/>
                  </a:cxn>
                  <a:cxn ang="0">
                    <a:pos x="59" y="0"/>
                  </a:cxn>
                  <a:cxn ang="0">
                    <a:pos x="68" y="0"/>
                  </a:cxn>
                  <a:cxn ang="0">
                    <a:pos x="71" y="1"/>
                  </a:cxn>
                  <a:cxn ang="0">
                    <a:pos x="74" y="3"/>
                  </a:cxn>
                  <a:cxn ang="0">
                    <a:pos x="75" y="7"/>
                  </a:cxn>
                  <a:cxn ang="0">
                    <a:pos x="76" y="12"/>
                  </a:cxn>
                  <a:cxn ang="0">
                    <a:pos x="67" y="12"/>
                  </a:cxn>
                  <a:cxn ang="0">
                    <a:pos x="58" y="12"/>
                  </a:cxn>
                  <a:cxn ang="0">
                    <a:pos x="58" y="21"/>
                  </a:cxn>
                  <a:cxn ang="0">
                    <a:pos x="58" y="30"/>
                  </a:cxn>
                  <a:cxn ang="0">
                    <a:pos x="70" y="29"/>
                  </a:cxn>
                  <a:cxn ang="0">
                    <a:pos x="79" y="29"/>
                  </a:cxn>
                  <a:cxn ang="0">
                    <a:pos x="83" y="30"/>
                  </a:cxn>
                  <a:cxn ang="0">
                    <a:pos x="86" y="32"/>
                  </a:cxn>
                  <a:cxn ang="0">
                    <a:pos x="88" y="36"/>
                  </a:cxn>
                  <a:cxn ang="0">
                    <a:pos x="88" y="41"/>
                  </a:cxn>
                  <a:cxn ang="0">
                    <a:pos x="101" y="41"/>
                  </a:cxn>
                  <a:cxn ang="0">
                    <a:pos x="118" y="41"/>
                  </a:cxn>
                  <a:cxn ang="0">
                    <a:pos x="118" y="50"/>
                  </a:cxn>
                  <a:cxn ang="0">
                    <a:pos x="118" y="59"/>
                  </a:cxn>
                  <a:cxn ang="0">
                    <a:pos x="96" y="59"/>
                  </a:cxn>
                  <a:cxn ang="0">
                    <a:pos x="73" y="59"/>
                  </a:cxn>
                  <a:cxn ang="0">
                    <a:pos x="51" y="59"/>
                  </a:cxn>
                  <a:cxn ang="0">
                    <a:pos x="29" y="59"/>
                  </a:cxn>
                </a:cxnLst>
                <a:rect l="0" t="0" r="r" b="b"/>
                <a:pathLst>
                  <a:path w="118" h="59">
                    <a:moveTo>
                      <a:pt x="29" y="59"/>
                    </a:moveTo>
                    <a:lnTo>
                      <a:pt x="29" y="50"/>
                    </a:lnTo>
                    <a:lnTo>
                      <a:pt x="29" y="41"/>
                    </a:lnTo>
                    <a:lnTo>
                      <a:pt x="20" y="42"/>
                    </a:lnTo>
                    <a:lnTo>
                      <a:pt x="11" y="42"/>
                    </a:lnTo>
                    <a:lnTo>
                      <a:pt x="6" y="41"/>
                    </a:lnTo>
                    <a:lnTo>
                      <a:pt x="3" y="39"/>
                    </a:lnTo>
                    <a:lnTo>
                      <a:pt x="1" y="35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8" y="30"/>
                    </a:lnTo>
                    <a:lnTo>
                      <a:pt x="18" y="21"/>
                    </a:lnTo>
                    <a:lnTo>
                      <a:pt x="18" y="12"/>
                    </a:lnTo>
                    <a:lnTo>
                      <a:pt x="27" y="13"/>
                    </a:lnTo>
                    <a:lnTo>
                      <a:pt x="37" y="13"/>
                    </a:lnTo>
                    <a:lnTo>
                      <a:pt x="41" y="12"/>
                    </a:lnTo>
                    <a:lnTo>
                      <a:pt x="44" y="10"/>
                    </a:lnTo>
                    <a:lnTo>
                      <a:pt x="46" y="6"/>
                    </a:lnTo>
                    <a:lnTo>
                      <a:pt x="47" y="1"/>
                    </a:lnTo>
                    <a:lnTo>
                      <a:pt x="59" y="0"/>
                    </a:lnTo>
                    <a:lnTo>
                      <a:pt x="68" y="0"/>
                    </a:lnTo>
                    <a:lnTo>
                      <a:pt x="71" y="1"/>
                    </a:lnTo>
                    <a:lnTo>
                      <a:pt x="74" y="3"/>
                    </a:lnTo>
                    <a:lnTo>
                      <a:pt x="75" y="7"/>
                    </a:lnTo>
                    <a:lnTo>
                      <a:pt x="76" y="12"/>
                    </a:lnTo>
                    <a:lnTo>
                      <a:pt x="67" y="12"/>
                    </a:lnTo>
                    <a:lnTo>
                      <a:pt x="58" y="12"/>
                    </a:lnTo>
                    <a:lnTo>
                      <a:pt x="58" y="21"/>
                    </a:lnTo>
                    <a:lnTo>
                      <a:pt x="58" y="30"/>
                    </a:lnTo>
                    <a:lnTo>
                      <a:pt x="70" y="29"/>
                    </a:lnTo>
                    <a:lnTo>
                      <a:pt x="79" y="29"/>
                    </a:lnTo>
                    <a:lnTo>
                      <a:pt x="83" y="30"/>
                    </a:lnTo>
                    <a:lnTo>
                      <a:pt x="86" y="32"/>
                    </a:lnTo>
                    <a:lnTo>
                      <a:pt x="88" y="36"/>
                    </a:lnTo>
                    <a:lnTo>
                      <a:pt x="88" y="41"/>
                    </a:lnTo>
                    <a:lnTo>
                      <a:pt x="101" y="41"/>
                    </a:lnTo>
                    <a:lnTo>
                      <a:pt x="118" y="41"/>
                    </a:lnTo>
                    <a:lnTo>
                      <a:pt x="118" y="50"/>
                    </a:lnTo>
                    <a:lnTo>
                      <a:pt x="118" y="59"/>
                    </a:lnTo>
                    <a:lnTo>
                      <a:pt x="96" y="59"/>
                    </a:lnTo>
                    <a:lnTo>
                      <a:pt x="73" y="59"/>
                    </a:lnTo>
                    <a:lnTo>
                      <a:pt x="51" y="59"/>
                    </a:lnTo>
                    <a:lnTo>
                      <a:pt x="29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93" name="Freeform 1733"/>
              <p:cNvSpPr>
                <a:spLocks/>
              </p:cNvSpPr>
              <p:nvPr/>
            </p:nvSpPr>
            <p:spPr bwMode="auto">
              <a:xfrm>
                <a:off x="1154" y="33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94" name="Freeform 1734"/>
              <p:cNvSpPr>
                <a:spLocks/>
              </p:cNvSpPr>
              <p:nvPr/>
            </p:nvSpPr>
            <p:spPr bwMode="auto">
              <a:xfrm>
                <a:off x="1234" y="337"/>
                <a:ext cx="1" cy="1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3" y="7"/>
                  </a:cxn>
                  <a:cxn ang="0">
                    <a:pos x="1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1" y="2"/>
                  </a:cxn>
                  <a:cxn ang="0">
                    <a:pos x="14" y="3"/>
                  </a:cxn>
                  <a:cxn ang="0">
                    <a:pos x="16" y="6"/>
                  </a:cxn>
                  <a:cxn ang="0">
                    <a:pos x="16" y="8"/>
                  </a:cxn>
                  <a:cxn ang="0">
                    <a:pos x="15" y="10"/>
                  </a:cxn>
                  <a:cxn ang="0">
                    <a:pos x="11" y="11"/>
                  </a:cxn>
                  <a:cxn ang="0">
                    <a:pos x="6" y="11"/>
                  </a:cxn>
                </a:cxnLst>
                <a:rect l="0" t="0" r="r" b="b"/>
                <a:pathLst>
                  <a:path w="16" h="11">
                    <a:moveTo>
                      <a:pt x="6" y="11"/>
                    </a:moveTo>
                    <a:lnTo>
                      <a:pt x="3" y="7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2"/>
                    </a:lnTo>
                    <a:lnTo>
                      <a:pt x="14" y="3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1" y="11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95" name="Freeform 1735"/>
              <p:cNvSpPr>
                <a:spLocks/>
              </p:cNvSpPr>
              <p:nvPr/>
            </p:nvSpPr>
            <p:spPr bwMode="auto">
              <a:xfrm>
                <a:off x="1266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9"/>
                  </a:cxn>
                  <a:cxn ang="0">
                    <a:pos x="47" y="18"/>
                  </a:cxn>
                  <a:cxn ang="0">
                    <a:pos x="42" y="19"/>
                  </a:cxn>
                  <a:cxn ang="0">
                    <a:pos x="38" y="21"/>
                  </a:cxn>
                  <a:cxn ang="0">
                    <a:pos x="34" y="25"/>
                  </a:cxn>
                  <a:cxn ang="0">
                    <a:pos x="29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47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7" y="18"/>
                    </a:lnTo>
                    <a:lnTo>
                      <a:pt x="42" y="19"/>
                    </a:lnTo>
                    <a:lnTo>
                      <a:pt x="38" y="21"/>
                    </a:lnTo>
                    <a:lnTo>
                      <a:pt x="34" y="25"/>
                    </a:lnTo>
                    <a:lnTo>
                      <a:pt x="29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96" name="Freeform 1736"/>
              <p:cNvSpPr>
                <a:spLocks/>
              </p:cNvSpPr>
              <p:nvPr/>
            </p:nvSpPr>
            <p:spPr bwMode="auto">
              <a:xfrm>
                <a:off x="1305" y="336"/>
                <a:ext cx="5" cy="1"/>
              </a:xfrm>
              <a:custGeom>
                <a:avLst/>
                <a:gdLst/>
                <a:ahLst/>
                <a:cxnLst>
                  <a:cxn ang="0">
                    <a:pos x="88" y="58"/>
                  </a:cxn>
                  <a:cxn ang="0">
                    <a:pos x="88" y="50"/>
                  </a:cxn>
                  <a:cxn ang="0">
                    <a:pos x="88" y="47"/>
                  </a:cxn>
                  <a:cxn ang="0">
                    <a:pos x="71" y="47"/>
                  </a:cxn>
                  <a:cxn ang="0">
                    <a:pos x="59" y="47"/>
                  </a:cxn>
                  <a:cxn ang="0">
                    <a:pos x="59" y="38"/>
                  </a:cxn>
                  <a:cxn ang="0">
                    <a:pos x="59" y="29"/>
                  </a:cxn>
                  <a:cxn ang="0">
                    <a:pos x="43" y="29"/>
                  </a:cxn>
                  <a:cxn ang="0">
                    <a:pos x="27" y="29"/>
                  </a:cxn>
                  <a:cxn ang="0">
                    <a:pos x="13" y="29"/>
                  </a:cxn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7" y="19"/>
                  </a:cxn>
                  <a:cxn ang="0">
                    <a:pos x="12" y="18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4" y="0"/>
                  </a:cxn>
                  <a:cxn ang="0">
                    <a:pos x="41" y="0"/>
                  </a:cxn>
                  <a:cxn ang="0">
                    <a:pos x="41" y="9"/>
                  </a:cxn>
                  <a:cxn ang="0">
                    <a:pos x="41" y="18"/>
                  </a:cxn>
                  <a:cxn ang="0">
                    <a:pos x="63" y="16"/>
                  </a:cxn>
                  <a:cxn ang="0">
                    <a:pos x="92" y="15"/>
                  </a:cxn>
                  <a:cxn ang="0">
                    <a:pos x="106" y="16"/>
                  </a:cxn>
                  <a:cxn ang="0">
                    <a:pos x="118" y="18"/>
                  </a:cxn>
                  <a:cxn ang="0">
                    <a:pos x="122" y="20"/>
                  </a:cxn>
                  <a:cxn ang="0">
                    <a:pos x="126" y="22"/>
                  </a:cxn>
                  <a:cxn ang="0">
                    <a:pos x="128" y="25"/>
                  </a:cxn>
                  <a:cxn ang="0">
                    <a:pos x="129" y="29"/>
                  </a:cxn>
                  <a:cxn ang="0">
                    <a:pos x="138" y="29"/>
                  </a:cxn>
                  <a:cxn ang="0">
                    <a:pos x="146" y="29"/>
                  </a:cxn>
                  <a:cxn ang="0">
                    <a:pos x="147" y="34"/>
                  </a:cxn>
                  <a:cxn ang="0">
                    <a:pos x="150" y="38"/>
                  </a:cxn>
                  <a:cxn ang="0">
                    <a:pos x="154" y="42"/>
                  </a:cxn>
                  <a:cxn ang="0">
                    <a:pos x="158" y="47"/>
                  </a:cxn>
                  <a:cxn ang="0">
                    <a:pos x="158" y="38"/>
                  </a:cxn>
                  <a:cxn ang="0">
                    <a:pos x="158" y="29"/>
                  </a:cxn>
                  <a:cxn ang="0">
                    <a:pos x="167" y="29"/>
                  </a:cxn>
                  <a:cxn ang="0">
                    <a:pos x="175" y="29"/>
                  </a:cxn>
                  <a:cxn ang="0">
                    <a:pos x="175" y="42"/>
                  </a:cxn>
                  <a:cxn ang="0">
                    <a:pos x="175" y="58"/>
                  </a:cxn>
                  <a:cxn ang="0">
                    <a:pos x="153" y="58"/>
                  </a:cxn>
                  <a:cxn ang="0">
                    <a:pos x="132" y="58"/>
                  </a:cxn>
                  <a:cxn ang="0">
                    <a:pos x="110" y="58"/>
                  </a:cxn>
                  <a:cxn ang="0">
                    <a:pos x="88" y="58"/>
                  </a:cxn>
                </a:cxnLst>
                <a:rect l="0" t="0" r="r" b="b"/>
                <a:pathLst>
                  <a:path w="175" h="58">
                    <a:moveTo>
                      <a:pt x="88" y="58"/>
                    </a:moveTo>
                    <a:lnTo>
                      <a:pt x="88" y="50"/>
                    </a:lnTo>
                    <a:lnTo>
                      <a:pt x="88" y="47"/>
                    </a:lnTo>
                    <a:lnTo>
                      <a:pt x="71" y="47"/>
                    </a:lnTo>
                    <a:lnTo>
                      <a:pt x="59" y="47"/>
                    </a:lnTo>
                    <a:lnTo>
                      <a:pt x="59" y="38"/>
                    </a:lnTo>
                    <a:lnTo>
                      <a:pt x="59" y="29"/>
                    </a:lnTo>
                    <a:lnTo>
                      <a:pt x="43" y="29"/>
                    </a:lnTo>
                    <a:lnTo>
                      <a:pt x="27" y="29"/>
                    </a:lnTo>
                    <a:lnTo>
                      <a:pt x="13" y="29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4" y="21"/>
                    </a:lnTo>
                    <a:lnTo>
                      <a:pt x="7" y="19"/>
                    </a:lnTo>
                    <a:lnTo>
                      <a:pt x="12" y="18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1" y="18"/>
                    </a:lnTo>
                    <a:lnTo>
                      <a:pt x="63" y="16"/>
                    </a:lnTo>
                    <a:lnTo>
                      <a:pt x="92" y="15"/>
                    </a:lnTo>
                    <a:lnTo>
                      <a:pt x="106" y="16"/>
                    </a:lnTo>
                    <a:lnTo>
                      <a:pt x="118" y="18"/>
                    </a:lnTo>
                    <a:lnTo>
                      <a:pt x="122" y="20"/>
                    </a:lnTo>
                    <a:lnTo>
                      <a:pt x="126" y="22"/>
                    </a:lnTo>
                    <a:lnTo>
                      <a:pt x="128" y="25"/>
                    </a:lnTo>
                    <a:lnTo>
                      <a:pt x="129" y="29"/>
                    </a:lnTo>
                    <a:lnTo>
                      <a:pt x="138" y="29"/>
                    </a:lnTo>
                    <a:lnTo>
                      <a:pt x="146" y="29"/>
                    </a:lnTo>
                    <a:lnTo>
                      <a:pt x="147" y="34"/>
                    </a:lnTo>
                    <a:lnTo>
                      <a:pt x="150" y="38"/>
                    </a:lnTo>
                    <a:lnTo>
                      <a:pt x="154" y="42"/>
                    </a:lnTo>
                    <a:lnTo>
                      <a:pt x="158" y="47"/>
                    </a:lnTo>
                    <a:lnTo>
                      <a:pt x="158" y="38"/>
                    </a:lnTo>
                    <a:lnTo>
                      <a:pt x="158" y="29"/>
                    </a:lnTo>
                    <a:lnTo>
                      <a:pt x="167" y="29"/>
                    </a:lnTo>
                    <a:lnTo>
                      <a:pt x="175" y="29"/>
                    </a:lnTo>
                    <a:lnTo>
                      <a:pt x="175" y="42"/>
                    </a:lnTo>
                    <a:lnTo>
                      <a:pt x="175" y="58"/>
                    </a:lnTo>
                    <a:lnTo>
                      <a:pt x="153" y="58"/>
                    </a:lnTo>
                    <a:lnTo>
                      <a:pt x="132" y="58"/>
                    </a:lnTo>
                    <a:lnTo>
                      <a:pt x="110" y="58"/>
                    </a:lnTo>
                    <a:lnTo>
                      <a:pt x="88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97" name="Freeform 1737"/>
              <p:cNvSpPr>
                <a:spLocks/>
              </p:cNvSpPr>
              <p:nvPr/>
            </p:nvSpPr>
            <p:spPr bwMode="auto">
              <a:xfrm>
                <a:off x="1339" y="336"/>
                <a:ext cx="3" cy="1"/>
              </a:xfrm>
              <a:custGeom>
                <a:avLst/>
                <a:gdLst/>
                <a:ahLst/>
                <a:cxnLst>
                  <a:cxn ang="0">
                    <a:pos x="41" y="43"/>
                  </a:cxn>
                  <a:cxn ang="0">
                    <a:pos x="41" y="35"/>
                  </a:cxn>
                  <a:cxn ang="0">
                    <a:pos x="41" y="32"/>
                  </a:cxn>
                  <a:cxn ang="0">
                    <a:pos x="29" y="32"/>
                  </a:cxn>
                  <a:cxn ang="0">
                    <a:pos x="18" y="32"/>
                  </a:cxn>
                  <a:cxn ang="0">
                    <a:pos x="9" y="32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0" y="14"/>
                  </a:cxn>
                  <a:cxn ang="0">
                    <a:pos x="12" y="15"/>
                  </a:cxn>
                  <a:cxn ang="0">
                    <a:pos x="25" y="15"/>
                  </a:cxn>
                  <a:cxn ang="0">
                    <a:pos x="31" y="14"/>
                  </a:cxn>
                  <a:cxn ang="0">
                    <a:pos x="36" y="12"/>
                  </a:cxn>
                  <a:cxn ang="0">
                    <a:pos x="38" y="10"/>
                  </a:cxn>
                  <a:cxn ang="0">
                    <a:pos x="40" y="8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57" y="1"/>
                  </a:cxn>
                  <a:cxn ang="0">
                    <a:pos x="77" y="0"/>
                  </a:cxn>
                  <a:cxn ang="0">
                    <a:pos x="85" y="1"/>
                  </a:cxn>
                  <a:cxn ang="0">
                    <a:pos x="93" y="3"/>
                  </a:cxn>
                  <a:cxn ang="0">
                    <a:pos x="96" y="5"/>
                  </a:cxn>
                  <a:cxn ang="0">
                    <a:pos x="98" y="7"/>
                  </a:cxn>
                  <a:cxn ang="0">
                    <a:pos x="100" y="10"/>
                  </a:cxn>
                  <a:cxn ang="0">
                    <a:pos x="100" y="14"/>
                  </a:cxn>
                  <a:cxn ang="0">
                    <a:pos x="109" y="14"/>
                  </a:cxn>
                  <a:cxn ang="0">
                    <a:pos x="117" y="14"/>
                  </a:cxn>
                  <a:cxn ang="0">
                    <a:pos x="117" y="23"/>
                  </a:cxn>
                  <a:cxn ang="0">
                    <a:pos x="117" y="32"/>
                  </a:cxn>
                  <a:cxn ang="0">
                    <a:pos x="113" y="33"/>
                  </a:cxn>
                  <a:cxn ang="0">
                    <a:pos x="109" y="35"/>
                  </a:cxn>
                  <a:cxn ang="0">
                    <a:pos x="104" y="39"/>
                  </a:cxn>
                  <a:cxn ang="0">
                    <a:pos x="100" y="43"/>
                  </a:cxn>
                  <a:cxn ang="0">
                    <a:pos x="82" y="43"/>
                  </a:cxn>
                  <a:cxn ang="0">
                    <a:pos x="70" y="43"/>
                  </a:cxn>
                  <a:cxn ang="0">
                    <a:pos x="62" y="43"/>
                  </a:cxn>
                  <a:cxn ang="0">
                    <a:pos x="58" y="43"/>
                  </a:cxn>
                  <a:cxn ang="0">
                    <a:pos x="50" y="43"/>
                  </a:cxn>
                  <a:cxn ang="0">
                    <a:pos x="41" y="43"/>
                  </a:cxn>
                </a:cxnLst>
                <a:rect l="0" t="0" r="r" b="b"/>
                <a:pathLst>
                  <a:path w="117" h="43">
                    <a:moveTo>
                      <a:pt x="41" y="43"/>
                    </a:moveTo>
                    <a:lnTo>
                      <a:pt x="41" y="35"/>
                    </a:lnTo>
                    <a:lnTo>
                      <a:pt x="41" y="32"/>
                    </a:lnTo>
                    <a:lnTo>
                      <a:pt x="29" y="32"/>
                    </a:lnTo>
                    <a:lnTo>
                      <a:pt x="18" y="32"/>
                    </a:lnTo>
                    <a:lnTo>
                      <a:pt x="9" y="32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12" y="15"/>
                    </a:lnTo>
                    <a:lnTo>
                      <a:pt x="25" y="15"/>
                    </a:lnTo>
                    <a:lnTo>
                      <a:pt x="31" y="14"/>
                    </a:lnTo>
                    <a:lnTo>
                      <a:pt x="36" y="12"/>
                    </a:lnTo>
                    <a:lnTo>
                      <a:pt x="38" y="10"/>
                    </a:lnTo>
                    <a:lnTo>
                      <a:pt x="40" y="8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57" y="1"/>
                    </a:lnTo>
                    <a:lnTo>
                      <a:pt x="77" y="0"/>
                    </a:lnTo>
                    <a:lnTo>
                      <a:pt x="85" y="1"/>
                    </a:lnTo>
                    <a:lnTo>
                      <a:pt x="93" y="3"/>
                    </a:lnTo>
                    <a:lnTo>
                      <a:pt x="96" y="5"/>
                    </a:lnTo>
                    <a:lnTo>
                      <a:pt x="98" y="7"/>
                    </a:lnTo>
                    <a:lnTo>
                      <a:pt x="100" y="10"/>
                    </a:lnTo>
                    <a:lnTo>
                      <a:pt x="100" y="14"/>
                    </a:lnTo>
                    <a:lnTo>
                      <a:pt x="109" y="14"/>
                    </a:lnTo>
                    <a:lnTo>
                      <a:pt x="117" y="14"/>
                    </a:lnTo>
                    <a:lnTo>
                      <a:pt x="117" y="23"/>
                    </a:lnTo>
                    <a:lnTo>
                      <a:pt x="117" y="32"/>
                    </a:lnTo>
                    <a:lnTo>
                      <a:pt x="113" y="33"/>
                    </a:lnTo>
                    <a:lnTo>
                      <a:pt x="109" y="35"/>
                    </a:lnTo>
                    <a:lnTo>
                      <a:pt x="104" y="39"/>
                    </a:lnTo>
                    <a:lnTo>
                      <a:pt x="100" y="43"/>
                    </a:lnTo>
                    <a:lnTo>
                      <a:pt x="82" y="43"/>
                    </a:lnTo>
                    <a:lnTo>
                      <a:pt x="70" y="43"/>
                    </a:lnTo>
                    <a:lnTo>
                      <a:pt x="62" y="43"/>
                    </a:lnTo>
                    <a:lnTo>
                      <a:pt x="58" y="43"/>
                    </a:lnTo>
                    <a:lnTo>
                      <a:pt x="50" y="43"/>
                    </a:lnTo>
                    <a:lnTo>
                      <a:pt x="41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98" name="Freeform 1738"/>
              <p:cNvSpPr>
                <a:spLocks/>
              </p:cNvSpPr>
              <p:nvPr/>
            </p:nvSpPr>
            <p:spPr bwMode="auto">
              <a:xfrm>
                <a:off x="1158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9" y="9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99" name="Freeform 1739"/>
              <p:cNvSpPr>
                <a:spLocks/>
              </p:cNvSpPr>
              <p:nvPr/>
            </p:nvSpPr>
            <p:spPr bwMode="auto">
              <a:xfrm>
                <a:off x="1159" y="336"/>
                <a:ext cx="1" cy="1"/>
              </a:xfrm>
              <a:custGeom>
                <a:avLst/>
                <a:gdLst/>
                <a:ahLst/>
                <a:cxnLst>
                  <a:cxn ang="0">
                    <a:pos x="6" y="18"/>
                  </a:cxn>
                  <a:cxn ang="0">
                    <a:pos x="3" y="13"/>
                  </a:cxn>
                  <a:cxn ang="0">
                    <a:pos x="1" y="9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4" y="5"/>
                  </a:cxn>
                  <a:cxn ang="0">
                    <a:pos x="10" y="9"/>
                  </a:cxn>
                  <a:cxn ang="0">
                    <a:pos x="7" y="13"/>
                  </a:cxn>
                  <a:cxn ang="0">
                    <a:pos x="6" y="18"/>
                  </a:cxn>
                </a:cxnLst>
                <a:rect l="0" t="0" r="r" b="b"/>
                <a:pathLst>
                  <a:path w="19" h="18">
                    <a:moveTo>
                      <a:pt x="6" y="18"/>
                    </a:moveTo>
                    <a:lnTo>
                      <a:pt x="3" y="13"/>
                    </a:lnTo>
                    <a:lnTo>
                      <a:pt x="1" y="9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4" y="5"/>
                    </a:lnTo>
                    <a:lnTo>
                      <a:pt x="10" y="9"/>
                    </a:lnTo>
                    <a:lnTo>
                      <a:pt x="7" y="13"/>
                    </a:lnTo>
                    <a:lnTo>
                      <a:pt x="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00" name="Freeform 1740"/>
              <p:cNvSpPr>
                <a:spLocks/>
              </p:cNvSpPr>
              <p:nvPr/>
            </p:nvSpPr>
            <p:spPr bwMode="auto">
              <a:xfrm>
                <a:off x="1160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7"/>
                  </a:cxn>
                  <a:cxn ang="0">
                    <a:pos x="0" y="26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0"/>
                  </a:cxn>
                  <a:cxn ang="0">
                    <a:pos x="17" y="21"/>
                  </a:cxn>
                  <a:cxn ang="0">
                    <a:pos x="17" y="34"/>
                  </a:cxn>
                  <a:cxn ang="0">
                    <a:pos x="17" y="47"/>
                  </a:cxn>
                  <a:cxn ang="0">
                    <a:pos x="8" y="47"/>
                  </a:cxn>
                  <a:cxn ang="0">
                    <a:pos x="0" y="47"/>
                  </a:cxn>
                </a:cxnLst>
                <a:rect l="0" t="0" r="r" b="b"/>
                <a:pathLst>
                  <a:path w="17" h="47">
                    <a:moveTo>
                      <a:pt x="0" y="47"/>
                    </a:moveTo>
                    <a:lnTo>
                      <a:pt x="0" y="37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0"/>
                    </a:lnTo>
                    <a:lnTo>
                      <a:pt x="17" y="21"/>
                    </a:lnTo>
                    <a:lnTo>
                      <a:pt x="17" y="34"/>
                    </a:lnTo>
                    <a:lnTo>
                      <a:pt x="17" y="47"/>
                    </a:lnTo>
                    <a:lnTo>
                      <a:pt x="8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01" name="Freeform 1741"/>
              <p:cNvSpPr>
                <a:spLocks/>
              </p:cNvSpPr>
              <p:nvPr/>
            </p:nvSpPr>
            <p:spPr bwMode="auto">
              <a:xfrm>
                <a:off x="1172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7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02" name="Freeform 1742"/>
              <p:cNvSpPr>
                <a:spLocks/>
              </p:cNvSpPr>
              <p:nvPr/>
            </p:nvSpPr>
            <p:spPr bwMode="auto">
              <a:xfrm>
                <a:off x="1315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03" name="Freeform 1743"/>
              <p:cNvSpPr>
                <a:spLocks/>
              </p:cNvSpPr>
              <p:nvPr/>
            </p:nvSpPr>
            <p:spPr bwMode="auto">
              <a:xfrm>
                <a:off x="1319" y="335"/>
                <a:ext cx="3" cy="2"/>
              </a:xfrm>
              <a:custGeom>
                <a:avLst/>
                <a:gdLst/>
                <a:ahLst/>
                <a:cxnLst>
                  <a:cxn ang="0">
                    <a:pos x="58" y="76"/>
                  </a:cxn>
                  <a:cxn ang="0">
                    <a:pos x="58" y="67"/>
                  </a:cxn>
                  <a:cxn ang="0">
                    <a:pos x="58" y="58"/>
                  </a:cxn>
                  <a:cxn ang="0">
                    <a:pos x="42" y="59"/>
                  </a:cxn>
                  <a:cxn ang="0">
                    <a:pos x="23" y="59"/>
                  </a:cxn>
                  <a:cxn ang="0">
                    <a:pos x="14" y="58"/>
                  </a:cxn>
                  <a:cxn ang="0">
                    <a:pos x="7" y="56"/>
                  </a:cxn>
                  <a:cxn ang="0">
                    <a:pos x="4" y="54"/>
                  </a:cxn>
                  <a:cxn ang="0">
                    <a:pos x="2" y="52"/>
                  </a:cxn>
                  <a:cxn ang="0">
                    <a:pos x="1" y="50"/>
                  </a:cxn>
                  <a:cxn ang="0">
                    <a:pos x="0" y="47"/>
                  </a:cxn>
                  <a:cxn ang="0">
                    <a:pos x="9" y="47"/>
                  </a:cxn>
                  <a:cxn ang="0">
                    <a:pos x="18" y="47"/>
                  </a:cxn>
                  <a:cxn ang="0">
                    <a:pos x="19" y="38"/>
                  </a:cxn>
                  <a:cxn ang="0">
                    <a:pos x="21" y="30"/>
                  </a:cxn>
                  <a:cxn ang="0">
                    <a:pos x="25" y="23"/>
                  </a:cxn>
                  <a:cxn ang="0">
                    <a:pos x="29" y="18"/>
                  </a:cxn>
                  <a:cxn ang="0">
                    <a:pos x="39" y="18"/>
                  </a:cxn>
                  <a:cxn ang="0">
                    <a:pos x="50" y="18"/>
                  </a:cxn>
                  <a:cxn ang="0">
                    <a:pos x="63" y="18"/>
                  </a:cxn>
                  <a:cxn ang="0">
                    <a:pos x="76" y="18"/>
                  </a:cxn>
                  <a:cxn ang="0">
                    <a:pos x="76" y="9"/>
                  </a:cxn>
                  <a:cxn ang="0">
                    <a:pos x="76" y="0"/>
                  </a:cxn>
                  <a:cxn ang="0">
                    <a:pos x="88" y="0"/>
                  </a:cxn>
                  <a:cxn ang="0">
                    <a:pos x="105" y="0"/>
                  </a:cxn>
                  <a:cxn ang="0">
                    <a:pos x="104" y="15"/>
                  </a:cxn>
                  <a:cxn ang="0">
                    <a:pos x="104" y="30"/>
                  </a:cxn>
                  <a:cxn ang="0">
                    <a:pos x="105" y="37"/>
                  </a:cxn>
                  <a:cxn ang="0">
                    <a:pos x="107" y="42"/>
                  </a:cxn>
                  <a:cxn ang="0">
                    <a:pos x="110" y="44"/>
                  </a:cxn>
                  <a:cxn ang="0">
                    <a:pos x="112" y="46"/>
                  </a:cxn>
                  <a:cxn ang="0">
                    <a:pos x="114" y="46"/>
                  </a:cxn>
                  <a:cxn ang="0">
                    <a:pos x="117" y="47"/>
                  </a:cxn>
                  <a:cxn ang="0">
                    <a:pos x="117" y="59"/>
                  </a:cxn>
                  <a:cxn ang="0">
                    <a:pos x="117" y="76"/>
                  </a:cxn>
                  <a:cxn ang="0">
                    <a:pos x="100" y="76"/>
                  </a:cxn>
                  <a:cxn ang="0">
                    <a:pos x="85" y="76"/>
                  </a:cxn>
                  <a:cxn ang="0">
                    <a:pos x="71" y="76"/>
                  </a:cxn>
                  <a:cxn ang="0">
                    <a:pos x="58" y="76"/>
                  </a:cxn>
                </a:cxnLst>
                <a:rect l="0" t="0" r="r" b="b"/>
                <a:pathLst>
                  <a:path w="117" h="76">
                    <a:moveTo>
                      <a:pt x="58" y="76"/>
                    </a:moveTo>
                    <a:lnTo>
                      <a:pt x="58" y="67"/>
                    </a:lnTo>
                    <a:lnTo>
                      <a:pt x="58" y="58"/>
                    </a:lnTo>
                    <a:lnTo>
                      <a:pt x="42" y="59"/>
                    </a:lnTo>
                    <a:lnTo>
                      <a:pt x="23" y="59"/>
                    </a:lnTo>
                    <a:lnTo>
                      <a:pt x="14" y="58"/>
                    </a:lnTo>
                    <a:lnTo>
                      <a:pt x="7" y="56"/>
                    </a:lnTo>
                    <a:lnTo>
                      <a:pt x="4" y="54"/>
                    </a:lnTo>
                    <a:lnTo>
                      <a:pt x="2" y="52"/>
                    </a:lnTo>
                    <a:lnTo>
                      <a:pt x="1" y="50"/>
                    </a:lnTo>
                    <a:lnTo>
                      <a:pt x="0" y="47"/>
                    </a:lnTo>
                    <a:lnTo>
                      <a:pt x="9" y="47"/>
                    </a:lnTo>
                    <a:lnTo>
                      <a:pt x="18" y="47"/>
                    </a:lnTo>
                    <a:lnTo>
                      <a:pt x="19" y="38"/>
                    </a:lnTo>
                    <a:lnTo>
                      <a:pt x="21" y="30"/>
                    </a:lnTo>
                    <a:lnTo>
                      <a:pt x="25" y="23"/>
                    </a:lnTo>
                    <a:lnTo>
                      <a:pt x="29" y="18"/>
                    </a:lnTo>
                    <a:lnTo>
                      <a:pt x="39" y="18"/>
                    </a:lnTo>
                    <a:lnTo>
                      <a:pt x="50" y="18"/>
                    </a:lnTo>
                    <a:lnTo>
                      <a:pt x="63" y="18"/>
                    </a:lnTo>
                    <a:lnTo>
                      <a:pt x="76" y="18"/>
                    </a:lnTo>
                    <a:lnTo>
                      <a:pt x="76" y="9"/>
                    </a:lnTo>
                    <a:lnTo>
                      <a:pt x="76" y="0"/>
                    </a:lnTo>
                    <a:lnTo>
                      <a:pt x="88" y="0"/>
                    </a:lnTo>
                    <a:lnTo>
                      <a:pt x="105" y="0"/>
                    </a:lnTo>
                    <a:lnTo>
                      <a:pt x="104" y="15"/>
                    </a:lnTo>
                    <a:lnTo>
                      <a:pt x="104" y="30"/>
                    </a:lnTo>
                    <a:lnTo>
                      <a:pt x="105" y="37"/>
                    </a:lnTo>
                    <a:lnTo>
                      <a:pt x="107" y="42"/>
                    </a:lnTo>
                    <a:lnTo>
                      <a:pt x="110" y="44"/>
                    </a:lnTo>
                    <a:lnTo>
                      <a:pt x="112" y="46"/>
                    </a:lnTo>
                    <a:lnTo>
                      <a:pt x="114" y="46"/>
                    </a:lnTo>
                    <a:lnTo>
                      <a:pt x="117" y="47"/>
                    </a:lnTo>
                    <a:lnTo>
                      <a:pt x="117" y="59"/>
                    </a:lnTo>
                    <a:lnTo>
                      <a:pt x="117" y="76"/>
                    </a:lnTo>
                    <a:lnTo>
                      <a:pt x="100" y="76"/>
                    </a:lnTo>
                    <a:lnTo>
                      <a:pt x="85" y="76"/>
                    </a:lnTo>
                    <a:lnTo>
                      <a:pt x="71" y="76"/>
                    </a:lnTo>
                    <a:lnTo>
                      <a:pt x="58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04" name="Freeform 1744"/>
              <p:cNvSpPr>
                <a:spLocks/>
              </p:cNvSpPr>
              <p:nvPr/>
            </p:nvSpPr>
            <p:spPr bwMode="auto">
              <a:xfrm>
                <a:off x="1336" y="335"/>
                <a:ext cx="2" cy="2"/>
              </a:xfrm>
              <a:custGeom>
                <a:avLst/>
                <a:gdLst/>
                <a:ahLst/>
                <a:cxnLst>
                  <a:cxn ang="0">
                    <a:pos x="12" y="59"/>
                  </a:cxn>
                  <a:cxn ang="0">
                    <a:pos x="8" y="50"/>
                  </a:cxn>
                  <a:cxn ang="0">
                    <a:pos x="4" y="42"/>
                  </a:cxn>
                  <a:cxn ang="0">
                    <a:pos x="1" y="35"/>
                  </a:cxn>
                  <a:cxn ang="0">
                    <a:pos x="0" y="30"/>
                  </a:cxn>
                  <a:cxn ang="0">
                    <a:pos x="4" y="30"/>
                  </a:cxn>
                  <a:cxn ang="0">
                    <a:pos x="12" y="30"/>
                  </a:cxn>
                  <a:cxn ang="0">
                    <a:pos x="12" y="21"/>
                  </a:cxn>
                  <a:cxn ang="0">
                    <a:pos x="12" y="12"/>
                  </a:cxn>
                  <a:cxn ang="0">
                    <a:pos x="21" y="13"/>
                  </a:cxn>
                  <a:cxn ang="0">
                    <a:pos x="31" y="13"/>
                  </a:cxn>
                  <a:cxn ang="0">
                    <a:pos x="35" y="12"/>
                  </a:cxn>
                  <a:cxn ang="0">
                    <a:pos x="38" y="10"/>
                  </a:cxn>
                  <a:cxn ang="0">
                    <a:pos x="40" y="6"/>
                  </a:cxn>
                  <a:cxn ang="0">
                    <a:pos x="41" y="1"/>
                  </a:cxn>
                  <a:cxn ang="0">
                    <a:pos x="54" y="0"/>
                  </a:cxn>
                  <a:cxn ang="0">
                    <a:pos x="63" y="0"/>
                  </a:cxn>
                  <a:cxn ang="0">
                    <a:pos x="66" y="1"/>
                  </a:cxn>
                  <a:cxn ang="0">
                    <a:pos x="69" y="3"/>
                  </a:cxn>
                  <a:cxn ang="0">
                    <a:pos x="70" y="7"/>
                  </a:cxn>
                  <a:cxn ang="0">
                    <a:pos x="71" y="12"/>
                  </a:cxn>
                  <a:cxn ang="0">
                    <a:pos x="80" y="12"/>
                  </a:cxn>
                  <a:cxn ang="0">
                    <a:pos x="88" y="12"/>
                  </a:cxn>
                  <a:cxn ang="0">
                    <a:pos x="88" y="22"/>
                  </a:cxn>
                  <a:cxn ang="0">
                    <a:pos x="88" y="33"/>
                  </a:cxn>
                  <a:cxn ang="0">
                    <a:pos x="88" y="46"/>
                  </a:cxn>
                  <a:cxn ang="0">
                    <a:pos x="88" y="59"/>
                  </a:cxn>
                  <a:cxn ang="0">
                    <a:pos x="75" y="59"/>
                  </a:cxn>
                  <a:cxn ang="0">
                    <a:pos x="63" y="59"/>
                  </a:cxn>
                  <a:cxn ang="0">
                    <a:pos x="50" y="59"/>
                  </a:cxn>
                  <a:cxn ang="0">
                    <a:pos x="41" y="59"/>
                  </a:cxn>
                  <a:cxn ang="0">
                    <a:pos x="37" y="54"/>
                  </a:cxn>
                  <a:cxn ang="0">
                    <a:pos x="33" y="50"/>
                  </a:cxn>
                  <a:cxn ang="0">
                    <a:pos x="30" y="46"/>
                  </a:cxn>
                  <a:cxn ang="0">
                    <a:pos x="29" y="41"/>
                  </a:cxn>
                  <a:cxn ang="0">
                    <a:pos x="29" y="50"/>
                  </a:cxn>
                  <a:cxn ang="0">
                    <a:pos x="29" y="59"/>
                  </a:cxn>
                  <a:cxn ang="0">
                    <a:pos x="20" y="59"/>
                  </a:cxn>
                  <a:cxn ang="0">
                    <a:pos x="12" y="59"/>
                  </a:cxn>
                </a:cxnLst>
                <a:rect l="0" t="0" r="r" b="b"/>
                <a:pathLst>
                  <a:path w="88" h="59">
                    <a:moveTo>
                      <a:pt x="12" y="59"/>
                    </a:moveTo>
                    <a:lnTo>
                      <a:pt x="8" y="50"/>
                    </a:lnTo>
                    <a:lnTo>
                      <a:pt x="4" y="42"/>
                    </a:lnTo>
                    <a:lnTo>
                      <a:pt x="1" y="35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12" y="30"/>
                    </a:lnTo>
                    <a:lnTo>
                      <a:pt x="12" y="21"/>
                    </a:lnTo>
                    <a:lnTo>
                      <a:pt x="12" y="12"/>
                    </a:lnTo>
                    <a:lnTo>
                      <a:pt x="21" y="13"/>
                    </a:lnTo>
                    <a:lnTo>
                      <a:pt x="31" y="13"/>
                    </a:lnTo>
                    <a:lnTo>
                      <a:pt x="35" y="12"/>
                    </a:lnTo>
                    <a:lnTo>
                      <a:pt x="38" y="10"/>
                    </a:lnTo>
                    <a:lnTo>
                      <a:pt x="40" y="6"/>
                    </a:lnTo>
                    <a:lnTo>
                      <a:pt x="41" y="1"/>
                    </a:lnTo>
                    <a:lnTo>
                      <a:pt x="54" y="0"/>
                    </a:lnTo>
                    <a:lnTo>
                      <a:pt x="63" y="0"/>
                    </a:lnTo>
                    <a:lnTo>
                      <a:pt x="66" y="1"/>
                    </a:lnTo>
                    <a:lnTo>
                      <a:pt x="69" y="3"/>
                    </a:lnTo>
                    <a:lnTo>
                      <a:pt x="70" y="7"/>
                    </a:lnTo>
                    <a:lnTo>
                      <a:pt x="71" y="12"/>
                    </a:lnTo>
                    <a:lnTo>
                      <a:pt x="80" y="12"/>
                    </a:lnTo>
                    <a:lnTo>
                      <a:pt x="88" y="12"/>
                    </a:lnTo>
                    <a:lnTo>
                      <a:pt x="88" y="22"/>
                    </a:lnTo>
                    <a:lnTo>
                      <a:pt x="88" y="33"/>
                    </a:lnTo>
                    <a:lnTo>
                      <a:pt x="88" y="46"/>
                    </a:lnTo>
                    <a:lnTo>
                      <a:pt x="88" y="59"/>
                    </a:lnTo>
                    <a:lnTo>
                      <a:pt x="75" y="59"/>
                    </a:lnTo>
                    <a:lnTo>
                      <a:pt x="63" y="59"/>
                    </a:lnTo>
                    <a:lnTo>
                      <a:pt x="50" y="59"/>
                    </a:lnTo>
                    <a:lnTo>
                      <a:pt x="41" y="59"/>
                    </a:lnTo>
                    <a:lnTo>
                      <a:pt x="37" y="54"/>
                    </a:lnTo>
                    <a:lnTo>
                      <a:pt x="33" y="50"/>
                    </a:lnTo>
                    <a:lnTo>
                      <a:pt x="30" y="46"/>
                    </a:lnTo>
                    <a:lnTo>
                      <a:pt x="29" y="41"/>
                    </a:lnTo>
                    <a:lnTo>
                      <a:pt x="29" y="50"/>
                    </a:lnTo>
                    <a:lnTo>
                      <a:pt x="29" y="59"/>
                    </a:lnTo>
                    <a:lnTo>
                      <a:pt x="20" y="59"/>
                    </a:lnTo>
                    <a:lnTo>
                      <a:pt x="12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05" name="Freeform 1745"/>
              <p:cNvSpPr>
                <a:spLocks/>
              </p:cNvSpPr>
              <p:nvPr/>
            </p:nvSpPr>
            <p:spPr bwMode="auto">
              <a:xfrm>
                <a:off x="1344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06" name="Freeform 1746"/>
              <p:cNvSpPr>
                <a:spLocks/>
              </p:cNvSpPr>
              <p:nvPr/>
            </p:nvSpPr>
            <p:spPr bwMode="auto">
              <a:xfrm>
                <a:off x="1252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07" name="Freeform 1747"/>
              <p:cNvSpPr>
                <a:spLocks/>
              </p:cNvSpPr>
              <p:nvPr/>
            </p:nvSpPr>
            <p:spPr bwMode="auto">
              <a:xfrm>
                <a:off x="1252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5" y="6"/>
                  </a:cxn>
                  <a:cxn ang="0">
                    <a:pos x="21" y="13"/>
                  </a:cxn>
                  <a:cxn ang="0">
                    <a:pos x="18" y="21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5" y="6"/>
                    </a:lnTo>
                    <a:lnTo>
                      <a:pt x="21" y="13"/>
                    </a:lnTo>
                    <a:lnTo>
                      <a:pt x="18" y="21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08" name="Freeform 1748"/>
              <p:cNvSpPr>
                <a:spLocks/>
              </p:cNvSpPr>
              <p:nvPr/>
            </p:nvSpPr>
            <p:spPr bwMode="auto">
              <a:xfrm>
                <a:off x="1265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09" name="Freeform 1749"/>
              <p:cNvSpPr>
                <a:spLocks/>
              </p:cNvSpPr>
              <p:nvPr/>
            </p:nvSpPr>
            <p:spPr bwMode="auto">
              <a:xfrm>
                <a:off x="1278" y="332"/>
                <a:ext cx="7" cy="4"/>
              </a:xfrm>
              <a:custGeom>
                <a:avLst/>
                <a:gdLst/>
                <a:ahLst/>
                <a:cxnLst>
                  <a:cxn ang="0">
                    <a:pos x="251" y="163"/>
                  </a:cxn>
                  <a:cxn ang="0">
                    <a:pos x="192" y="163"/>
                  </a:cxn>
                  <a:cxn ang="0">
                    <a:pos x="175" y="145"/>
                  </a:cxn>
                  <a:cxn ang="0">
                    <a:pos x="144" y="145"/>
                  </a:cxn>
                  <a:cxn ang="0">
                    <a:pos x="135" y="139"/>
                  </a:cxn>
                  <a:cxn ang="0">
                    <a:pos x="118" y="134"/>
                  </a:cxn>
                  <a:cxn ang="0">
                    <a:pos x="76" y="134"/>
                  </a:cxn>
                  <a:cxn ang="0">
                    <a:pos x="62" y="117"/>
                  </a:cxn>
                  <a:cxn ang="0">
                    <a:pos x="33" y="114"/>
                  </a:cxn>
                  <a:cxn ang="0">
                    <a:pos x="29" y="108"/>
                  </a:cxn>
                  <a:cxn ang="0">
                    <a:pos x="0" y="105"/>
                  </a:cxn>
                  <a:cxn ang="0">
                    <a:pos x="4" y="83"/>
                  </a:cxn>
                  <a:cxn ang="0">
                    <a:pos x="17" y="76"/>
                  </a:cxn>
                  <a:cxn ang="0">
                    <a:pos x="46" y="67"/>
                  </a:cxn>
                  <a:cxn ang="0">
                    <a:pos x="72" y="59"/>
                  </a:cxn>
                  <a:cxn ang="0">
                    <a:pos x="85" y="54"/>
                  </a:cxn>
                  <a:cxn ang="0">
                    <a:pos x="88" y="47"/>
                  </a:cxn>
                  <a:cxn ang="0">
                    <a:pos x="121" y="47"/>
                  </a:cxn>
                  <a:cxn ang="0">
                    <a:pos x="134" y="29"/>
                  </a:cxn>
                  <a:cxn ang="0">
                    <a:pos x="165" y="29"/>
                  </a:cxn>
                  <a:cxn ang="0">
                    <a:pos x="174" y="23"/>
                  </a:cxn>
                  <a:cxn ang="0">
                    <a:pos x="187" y="18"/>
                  </a:cxn>
                  <a:cxn ang="0">
                    <a:pos x="205" y="0"/>
                  </a:cxn>
                  <a:cxn ang="0">
                    <a:pos x="246" y="0"/>
                  </a:cxn>
                  <a:cxn ang="0">
                    <a:pos x="263" y="18"/>
                  </a:cxn>
                  <a:cxn ang="0">
                    <a:pos x="276" y="25"/>
                  </a:cxn>
                  <a:cxn ang="0">
                    <a:pos x="255" y="29"/>
                  </a:cxn>
                  <a:cxn ang="0">
                    <a:pos x="234" y="38"/>
                  </a:cxn>
                  <a:cxn ang="0">
                    <a:pos x="207" y="46"/>
                  </a:cxn>
                  <a:cxn ang="0">
                    <a:pos x="195" y="51"/>
                  </a:cxn>
                  <a:cxn ang="0">
                    <a:pos x="192" y="58"/>
                  </a:cxn>
                  <a:cxn ang="0">
                    <a:pos x="134" y="58"/>
                  </a:cxn>
                  <a:cxn ang="0">
                    <a:pos x="117" y="76"/>
                  </a:cxn>
                  <a:cxn ang="0">
                    <a:pos x="85" y="76"/>
                  </a:cxn>
                  <a:cxn ang="0">
                    <a:pos x="88" y="87"/>
                  </a:cxn>
                  <a:cxn ang="0">
                    <a:pos x="102" y="104"/>
                  </a:cxn>
                  <a:cxn ang="0">
                    <a:pos x="129" y="107"/>
                  </a:cxn>
                  <a:cxn ang="0">
                    <a:pos x="134" y="113"/>
                  </a:cxn>
                  <a:cxn ang="0">
                    <a:pos x="159" y="117"/>
                  </a:cxn>
                  <a:cxn ang="0">
                    <a:pos x="172" y="112"/>
                  </a:cxn>
                  <a:cxn ang="0">
                    <a:pos x="175" y="105"/>
                  </a:cxn>
                  <a:cxn ang="0">
                    <a:pos x="195" y="112"/>
                  </a:cxn>
                  <a:cxn ang="0">
                    <a:pos x="205" y="134"/>
                  </a:cxn>
                  <a:cxn ang="0">
                    <a:pos x="241" y="134"/>
                  </a:cxn>
                  <a:cxn ang="0">
                    <a:pos x="250" y="140"/>
                  </a:cxn>
                  <a:cxn ang="0">
                    <a:pos x="264" y="145"/>
                  </a:cxn>
                  <a:cxn ang="0">
                    <a:pos x="284" y="158"/>
                  </a:cxn>
                  <a:cxn ang="0">
                    <a:pos x="280" y="174"/>
                  </a:cxn>
                  <a:cxn ang="0">
                    <a:pos x="251" y="174"/>
                  </a:cxn>
                </a:cxnLst>
                <a:rect l="0" t="0" r="r" b="b"/>
                <a:pathLst>
                  <a:path w="292" h="174">
                    <a:moveTo>
                      <a:pt x="251" y="174"/>
                    </a:moveTo>
                    <a:lnTo>
                      <a:pt x="251" y="166"/>
                    </a:lnTo>
                    <a:lnTo>
                      <a:pt x="251" y="163"/>
                    </a:lnTo>
                    <a:lnTo>
                      <a:pt x="231" y="163"/>
                    </a:lnTo>
                    <a:lnTo>
                      <a:pt x="211" y="163"/>
                    </a:lnTo>
                    <a:lnTo>
                      <a:pt x="192" y="163"/>
                    </a:lnTo>
                    <a:lnTo>
                      <a:pt x="175" y="163"/>
                    </a:lnTo>
                    <a:lnTo>
                      <a:pt x="175" y="154"/>
                    </a:lnTo>
                    <a:lnTo>
                      <a:pt x="175" y="145"/>
                    </a:lnTo>
                    <a:lnTo>
                      <a:pt x="164" y="146"/>
                    </a:lnTo>
                    <a:lnTo>
                      <a:pt x="150" y="146"/>
                    </a:lnTo>
                    <a:lnTo>
                      <a:pt x="144" y="145"/>
                    </a:lnTo>
                    <a:lnTo>
                      <a:pt x="139" y="143"/>
                    </a:lnTo>
                    <a:lnTo>
                      <a:pt x="137" y="141"/>
                    </a:lnTo>
                    <a:lnTo>
                      <a:pt x="135" y="139"/>
                    </a:lnTo>
                    <a:lnTo>
                      <a:pt x="135" y="137"/>
                    </a:lnTo>
                    <a:lnTo>
                      <a:pt x="134" y="134"/>
                    </a:lnTo>
                    <a:lnTo>
                      <a:pt x="118" y="134"/>
                    </a:lnTo>
                    <a:lnTo>
                      <a:pt x="103" y="134"/>
                    </a:lnTo>
                    <a:lnTo>
                      <a:pt x="89" y="134"/>
                    </a:lnTo>
                    <a:lnTo>
                      <a:pt x="76" y="134"/>
                    </a:lnTo>
                    <a:lnTo>
                      <a:pt x="76" y="125"/>
                    </a:lnTo>
                    <a:lnTo>
                      <a:pt x="76" y="116"/>
                    </a:lnTo>
                    <a:lnTo>
                      <a:pt x="62" y="117"/>
                    </a:lnTo>
                    <a:lnTo>
                      <a:pt x="45" y="117"/>
                    </a:lnTo>
                    <a:lnTo>
                      <a:pt x="39" y="116"/>
                    </a:lnTo>
                    <a:lnTo>
                      <a:pt x="33" y="114"/>
                    </a:lnTo>
                    <a:lnTo>
                      <a:pt x="31" y="112"/>
                    </a:lnTo>
                    <a:lnTo>
                      <a:pt x="30" y="110"/>
                    </a:lnTo>
                    <a:lnTo>
                      <a:pt x="29" y="108"/>
                    </a:lnTo>
                    <a:lnTo>
                      <a:pt x="29" y="105"/>
                    </a:lnTo>
                    <a:lnTo>
                      <a:pt x="12" y="105"/>
                    </a:lnTo>
                    <a:lnTo>
                      <a:pt x="0" y="105"/>
                    </a:lnTo>
                    <a:lnTo>
                      <a:pt x="0" y="96"/>
                    </a:lnTo>
                    <a:lnTo>
                      <a:pt x="0" y="87"/>
                    </a:lnTo>
                    <a:lnTo>
                      <a:pt x="4" y="83"/>
                    </a:lnTo>
                    <a:lnTo>
                      <a:pt x="8" y="79"/>
                    </a:lnTo>
                    <a:lnTo>
                      <a:pt x="13" y="77"/>
                    </a:lnTo>
                    <a:lnTo>
                      <a:pt x="17" y="76"/>
                    </a:lnTo>
                    <a:lnTo>
                      <a:pt x="29" y="76"/>
                    </a:lnTo>
                    <a:lnTo>
                      <a:pt x="46" y="76"/>
                    </a:lnTo>
                    <a:lnTo>
                      <a:pt x="46" y="67"/>
                    </a:lnTo>
                    <a:lnTo>
                      <a:pt x="46" y="58"/>
                    </a:lnTo>
                    <a:lnTo>
                      <a:pt x="58" y="59"/>
                    </a:lnTo>
                    <a:lnTo>
                      <a:pt x="72" y="59"/>
                    </a:lnTo>
                    <a:lnTo>
                      <a:pt x="78" y="58"/>
                    </a:lnTo>
                    <a:lnTo>
                      <a:pt x="83" y="56"/>
                    </a:lnTo>
                    <a:lnTo>
                      <a:pt x="85" y="54"/>
                    </a:lnTo>
                    <a:lnTo>
                      <a:pt x="87" y="52"/>
                    </a:lnTo>
                    <a:lnTo>
                      <a:pt x="87" y="50"/>
                    </a:lnTo>
                    <a:lnTo>
                      <a:pt x="88" y="47"/>
                    </a:lnTo>
                    <a:lnTo>
                      <a:pt x="97" y="47"/>
                    </a:lnTo>
                    <a:lnTo>
                      <a:pt x="109" y="47"/>
                    </a:lnTo>
                    <a:lnTo>
                      <a:pt x="121" y="47"/>
                    </a:lnTo>
                    <a:lnTo>
                      <a:pt x="134" y="47"/>
                    </a:lnTo>
                    <a:lnTo>
                      <a:pt x="134" y="38"/>
                    </a:lnTo>
                    <a:lnTo>
                      <a:pt x="134" y="29"/>
                    </a:lnTo>
                    <a:lnTo>
                      <a:pt x="145" y="30"/>
                    </a:lnTo>
                    <a:lnTo>
                      <a:pt x="159" y="30"/>
                    </a:lnTo>
                    <a:lnTo>
                      <a:pt x="165" y="29"/>
                    </a:lnTo>
                    <a:lnTo>
                      <a:pt x="170" y="27"/>
                    </a:lnTo>
                    <a:lnTo>
                      <a:pt x="172" y="25"/>
                    </a:lnTo>
                    <a:lnTo>
                      <a:pt x="174" y="23"/>
                    </a:lnTo>
                    <a:lnTo>
                      <a:pt x="174" y="21"/>
                    </a:lnTo>
                    <a:lnTo>
                      <a:pt x="175" y="18"/>
                    </a:lnTo>
                    <a:lnTo>
                      <a:pt x="187" y="18"/>
                    </a:lnTo>
                    <a:lnTo>
                      <a:pt x="205" y="18"/>
                    </a:lnTo>
                    <a:lnTo>
                      <a:pt x="205" y="9"/>
                    </a:lnTo>
                    <a:lnTo>
                      <a:pt x="205" y="0"/>
                    </a:lnTo>
                    <a:lnTo>
                      <a:pt x="218" y="0"/>
                    </a:lnTo>
                    <a:lnTo>
                      <a:pt x="232" y="0"/>
                    </a:lnTo>
                    <a:lnTo>
                      <a:pt x="246" y="0"/>
                    </a:lnTo>
                    <a:lnTo>
                      <a:pt x="263" y="0"/>
                    </a:lnTo>
                    <a:lnTo>
                      <a:pt x="263" y="9"/>
                    </a:lnTo>
                    <a:lnTo>
                      <a:pt x="263" y="18"/>
                    </a:lnTo>
                    <a:lnTo>
                      <a:pt x="267" y="19"/>
                    </a:lnTo>
                    <a:lnTo>
                      <a:pt x="272" y="21"/>
                    </a:lnTo>
                    <a:lnTo>
                      <a:pt x="276" y="25"/>
                    </a:lnTo>
                    <a:lnTo>
                      <a:pt x="280" y="29"/>
                    </a:lnTo>
                    <a:lnTo>
                      <a:pt x="267" y="29"/>
                    </a:lnTo>
                    <a:lnTo>
                      <a:pt x="255" y="29"/>
                    </a:lnTo>
                    <a:lnTo>
                      <a:pt x="244" y="29"/>
                    </a:lnTo>
                    <a:lnTo>
                      <a:pt x="234" y="29"/>
                    </a:lnTo>
                    <a:lnTo>
                      <a:pt x="234" y="38"/>
                    </a:lnTo>
                    <a:lnTo>
                      <a:pt x="234" y="47"/>
                    </a:lnTo>
                    <a:lnTo>
                      <a:pt x="220" y="46"/>
                    </a:lnTo>
                    <a:lnTo>
                      <a:pt x="207" y="46"/>
                    </a:lnTo>
                    <a:lnTo>
                      <a:pt x="201" y="47"/>
                    </a:lnTo>
                    <a:lnTo>
                      <a:pt x="196" y="49"/>
                    </a:lnTo>
                    <a:lnTo>
                      <a:pt x="195" y="51"/>
                    </a:lnTo>
                    <a:lnTo>
                      <a:pt x="193" y="53"/>
                    </a:lnTo>
                    <a:lnTo>
                      <a:pt x="193" y="55"/>
                    </a:lnTo>
                    <a:lnTo>
                      <a:pt x="192" y="58"/>
                    </a:lnTo>
                    <a:lnTo>
                      <a:pt x="172" y="58"/>
                    </a:lnTo>
                    <a:lnTo>
                      <a:pt x="152" y="58"/>
                    </a:lnTo>
                    <a:lnTo>
                      <a:pt x="134" y="58"/>
                    </a:lnTo>
                    <a:lnTo>
                      <a:pt x="117" y="58"/>
                    </a:lnTo>
                    <a:lnTo>
                      <a:pt x="117" y="67"/>
                    </a:lnTo>
                    <a:lnTo>
                      <a:pt x="117" y="76"/>
                    </a:lnTo>
                    <a:lnTo>
                      <a:pt x="105" y="76"/>
                    </a:lnTo>
                    <a:lnTo>
                      <a:pt x="94" y="76"/>
                    </a:lnTo>
                    <a:lnTo>
                      <a:pt x="85" y="76"/>
                    </a:lnTo>
                    <a:lnTo>
                      <a:pt x="76" y="76"/>
                    </a:lnTo>
                    <a:lnTo>
                      <a:pt x="80" y="79"/>
                    </a:lnTo>
                    <a:lnTo>
                      <a:pt x="88" y="87"/>
                    </a:lnTo>
                    <a:lnTo>
                      <a:pt x="88" y="96"/>
                    </a:lnTo>
                    <a:lnTo>
                      <a:pt x="88" y="105"/>
                    </a:lnTo>
                    <a:lnTo>
                      <a:pt x="102" y="104"/>
                    </a:lnTo>
                    <a:lnTo>
                      <a:pt x="117" y="104"/>
                    </a:lnTo>
                    <a:lnTo>
                      <a:pt x="124" y="105"/>
                    </a:lnTo>
                    <a:lnTo>
                      <a:pt x="129" y="107"/>
                    </a:lnTo>
                    <a:lnTo>
                      <a:pt x="131" y="109"/>
                    </a:lnTo>
                    <a:lnTo>
                      <a:pt x="133" y="111"/>
                    </a:lnTo>
                    <a:lnTo>
                      <a:pt x="134" y="113"/>
                    </a:lnTo>
                    <a:lnTo>
                      <a:pt x="134" y="116"/>
                    </a:lnTo>
                    <a:lnTo>
                      <a:pt x="145" y="117"/>
                    </a:lnTo>
                    <a:lnTo>
                      <a:pt x="159" y="117"/>
                    </a:lnTo>
                    <a:lnTo>
                      <a:pt x="165" y="116"/>
                    </a:lnTo>
                    <a:lnTo>
                      <a:pt x="170" y="114"/>
                    </a:lnTo>
                    <a:lnTo>
                      <a:pt x="172" y="112"/>
                    </a:lnTo>
                    <a:lnTo>
                      <a:pt x="174" y="110"/>
                    </a:lnTo>
                    <a:lnTo>
                      <a:pt x="174" y="108"/>
                    </a:lnTo>
                    <a:lnTo>
                      <a:pt x="175" y="105"/>
                    </a:lnTo>
                    <a:lnTo>
                      <a:pt x="180" y="106"/>
                    </a:lnTo>
                    <a:lnTo>
                      <a:pt x="187" y="108"/>
                    </a:lnTo>
                    <a:lnTo>
                      <a:pt x="195" y="112"/>
                    </a:lnTo>
                    <a:lnTo>
                      <a:pt x="205" y="116"/>
                    </a:lnTo>
                    <a:lnTo>
                      <a:pt x="205" y="125"/>
                    </a:lnTo>
                    <a:lnTo>
                      <a:pt x="205" y="134"/>
                    </a:lnTo>
                    <a:lnTo>
                      <a:pt x="219" y="133"/>
                    </a:lnTo>
                    <a:lnTo>
                      <a:pt x="235" y="133"/>
                    </a:lnTo>
                    <a:lnTo>
                      <a:pt x="241" y="134"/>
                    </a:lnTo>
                    <a:lnTo>
                      <a:pt x="247" y="136"/>
                    </a:lnTo>
                    <a:lnTo>
                      <a:pt x="248" y="138"/>
                    </a:lnTo>
                    <a:lnTo>
                      <a:pt x="250" y="140"/>
                    </a:lnTo>
                    <a:lnTo>
                      <a:pt x="251" y="142"/>
                    </a:lnTo>
                    <a:lnTo>
                      <a:pt x="251" y="145"/>
                    </a:lnTo>
                    <a:lnTo>
                      <a:pt x="264" y="145"/>
                    </a:lnTo>
                    <a:lnTo>
                      <a:pt x="280" y="145"/>
                    </a:lnTo>
                    <a:lnTo>
                      <a:pt x="281" y="151"/>
                    </a:lnTo>
                    <a:lnTo>
                      <a:pt x="284" y="158"/>
                    </a:lnTo>
                    <a:lnTo>
                      <a:pt x="288" y="166"/>
                    </a:lnTo>
                    <a:lnTo>
                      <a:pt x="292" y="174"/>
                    </a:lnTo>
                    <a:lnTo>
                      <a:pt x="280" y="174"/>
                    </a:lnTo>
                    <a:lnTo>
                      <a:pt x="269" y="174"/>
                    </a:lnTo>
                    <a:lnTo>
                      <a:pt x="260" y="174"/>
                    </a:lnTo>
                    <a:lnTo>
                      <a:pt x="251" y="1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10" name="Freeform 1750"/>
              <p:cNvSpPr>
                <a:spLocks/>
              </p:cNvSpPr>
              <p:nvPr/>
            </p:nvSpPr>
            <p:spPr bwMode="auto">
              <a:xfrm>
                <a:off x="1332" y="335"/>
                <a:ext cx="3" cy="1"/>
              </a:xfrm>
              <a:custGeom>
                <a:avLst/>
                <a:gdLst/>
                <a:ahLst/>
                <a:cxnLst>
                  <a:cxn ang="0">
                    <a:pos x="58" y="58"/>
                  </a:cxn>
                  <a:cxn ang="0">
                    <a:pos x="58" y="50"/>
                  </a:cxn>
                  <a:cxn ang="0">
                    <a:pos x="58" y="47"/>
                  </a:cxn>
                  <a:cxn ang="0">
                    <a:pos x="42" y="47"/>
                  </a:cxn>
                  <a:cxn ang="0">
                    <a:pos x="27" y="47"/>
                  </a:cxn>
                  <a:cxn ang="0">
                    <a:pos x="13" y="47"/>
                  </a:cxn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12" y="18"/>
                  </a:cxn>
                  <a:cxn ang="0">
                    <a:pos x="29" y="18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42" y="0"/>
                  </a:cxn>
                  <a:cxn ang="0">
                    <a:pos x="56" y="0"/>
                  </a:cxn>
                  <a:cxn ang="0">
                    <a:pos x="71" y="0"/>
                  </a:cxn>
                  <a:cxn ang="0">
                    <a:pos x="88" y="0"/>
                  </a:cxn>
                  <a:cxn ang="0">
                    <a:pos x="88" y="9"/>
                  </a:cxn>
                  <a:cxn ang="0">
                    <a:pos x="88" y="18"/>
                  </a:cxn>
                  <a:cxn ang="0">
                    <a:pos x="84" y="19"/>
                  </a:cxn>
                  <a:cxn ang="0">
                    <a:pos x="79" y="21"/>
                  </a:cxn>
                  <a:cxn ang="0">
                    <a:pos x="74" y="25"/>
                  </a:cxn>
                  <a:cxn ang="0">
                    <a:pos x="70" y="29"/>
                  </a:cxn>
                  <a:cxn ang="0">
                    <a:pos x="80" y="29"/>
                  </a:cxn>
                  <a:cxn ang="0">
                    <a:pos x="92" y="29"/>
                  </a:cxn>
                  <a:cxn ang="0">
                    <a:pos x="104" y="29"/>
                  </a:cxn>
                  <a:cxn ang="0">
                    <a:pos x="117" y="29"/>
                  </a:cxn>
                  <a:cxn ang="0">
                    <a:pos x="117" y="38"/>
                  </a:cxn>
                  <a:cxn ang="0">
                    <a:pos x="117" y="47"/>
                  </a:cxn>
                  <a:cxn ang="0">
                    <a:pos x="105" y="46"/>
                  </a:cxn>
                  <a:cxn ang="0">
                    <a:pos x="96" y="46"/>
                  </a:cxn>
                  <a:cxn ang="0">
                    <a:pos x="93" y="47"/>
                  </a:cxn>
                  <a:cxn ang="0">
                    <a:pos x="90" y="49"/>
                  </a:cxn>
                  <a:cxn ang="0">
                    <a:pos x="89" y="53"/>
                  </a:cxn>
                  <a:cxn ang="0">
                    <a:pos x="88" y="58"/>
                  </a:cxn>
                  <a:cxn ang="0">
                    <a:pos x="70" y="58"/>
                  </a:cxn>
                  <a:cxn ang="0">
                    <a:pos x="58" y="58"/>
                  </a:cxn>
                </a:cxnLst>
                <a:rect l="0" t="0" r="r" b="b"/>
                <a:pathLst>
                  <a:path w="117" h="58">
                    <a:moveTo>
                      <a:pt x="58" y="58"/>
                    </a:moveTo>
                    <a:lnTo>
                      <a:pt x="58" y="50"/>
                    </a:lnTo>
                    <a:lnTo>
                      <a:pt x="58" y="47"/>
                    </a:lnTo>
                    <a:lnTo>
                      <a:pt x="42" y="47"/>
                    </a:lnTo>
                    <a:lnTo>
                      <a:pt x="27" y="47"/>
                    </a:lnTo>
                    <a:lnTo>
                      <a:pt x="13" y="47"/>
                    </a:lnTo>
                    <a:lnTo>
                      <a:pt x="0" y="47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42" y="0"/>
                    </a:lnTo>
                    <a:lnTo>
                      <a:pt x="56" y="0"/>
                    </a:lnTo>
                    <a:lnTo>
                      <a:pt x="71" y="0"/>
                    </a:lnTo>
                    <a:lnTo>
                      <a:pt x="88" y="0"/>
                    </a:lnTo>
                    <a:lnTo>
                      <a:pt x="88" y="9"/>
                    </a:lnTo>
                    <a:lnTo>
                      <a:pt x="88" y="18"/>
                    </a:lnTo>
                    <a:lnTo>
                      <a:pt x="84" y="19"/>
                    </a:lnTo>
                    <a:lnTo>
                      <a:pt x="79" y="21"/>
                    </a:lnTo>
                    <a:lnTo>
                      <a:pt x="74" y="25"/>
                    </a:lnTo>
                    <a:lnTo>
                      <a:pt x="70" y="29"/>
                    </a:lnTo>
                    <a:lnTo>
                      <a:pt x="80" y="29"/>
                    </a:lnTo>
                    <a:lnTo>
                      <a:pt x="92" y="29"/>
                    </a:lnTo>
                    <a:lnTo>
                      <a:pt x="104" y="29"/>
                    </a:lnTo>
                    <a:lnTo>
                      <a:pt x="117" y="29"/>
                    </a:lnTo>
                    <a:lnTo>
                      <a:pt x="117" y="38"/>
                    </a:lnTo>
                    <a:lnTo>
                      <a:pt x="117" y="47"/>
                    </a:lnTo>
                    <a:lnTo>
                      <a:pt x="105" y="46"/>
                    </a:lnTo>
                    <a:lnTo>
                      <a:pt x="96" y="46"/>
                    </a:lnTo>
                    <a:lnTo>
                      <a:pt x="93" y="47"/>
                    </a:lnTo>
                    <a:lnTo>
                      <a:pt x="90" y="49"/>
                    </a:lnTo>
                    <a:lnTo>
                      <a:pt x="89" y="53"/>
                    </a:lnTo>
                    <a:lnTo>
                      <a:pt x="88" y="58"/>
                    </a:lnTo>
                    <a:lnTo>
                      <a:pt x="70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11" name="Freeform 1751"/>
              <p:cNvSpPr>
                <a:spLocks/>
              </p:cNvSpPr>
              <p:nvPr/>
            </p:nvSpPr>
            <p:spPr bwMode="auto">
              <a:xfrm>
                <a:off x="1157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12" name="Freeform 1752"/>
              <p:cNvSpPr>
                <a:spLocks/>
              </p:cNvSpPr>
              <p:nvPr/>
            </p:nvSpPr>
            <p:spPr bwMode="auto">
              <a:xfrm>
                <a:off x="1254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13" name="Freeform 1753"/>
              <p:cNvSpPr>
                <a:spLocks/>
              </p:cNvSpPr>
              <p:nvPr/>
            </p:nvSpPr>
            <p:spPr bwMode="auto">
              <a:xfrm>
                <a:off x="1263" y="33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14" name="Freeform 1754"/>
              <p:cNvSpPr>
                <a:spLocks/>
              </p:cNvSpPr>
              <p:nvPr/>
            </p:nvSpPr>
            <p:spPr bwMode="auto">
              <a:xfrm>
                <a:off x="1303" y="333"/>
                <a:ext cx="6" cy="3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8" y="116"/>
                  </a:cxn>
                  <a:cxn ang="0">
                    <a:pos x="17" y="107"/>
                  </a:cxn>
                  <a:cxn ang="0">
                    <a:pos x="28" y="99"/>
                  </a:cxn>
                  <a:cxn ang="0">
                    <a:pos x="48" y="98"/>
                  </a:cxn>
                  <a:cxn ang="0">
                    <a:pos x="55" y="94"/>
                  </a:cxn>
                  <a:cxn ang="0">
                    <a:pos x="57" y="90"/>
                  </a:cxn>
                  <a:cxn ang="0">
                    <a:pos x="70" y="87"/>
                  </a:cxn>
                  <a:cxn ang="0">
                    <a:pos x="87" y="78"/>
                  </a:cxn>
                  <a:cxn ang="0">
                    <a:pos x="96" y="70"/>
                  </a:cxn>
                  <a:cxn ang="0">
                    <a:pos x="109" y="69"/>
                  </a:cxn>
                  <a:cxn ang="0">
                    <a:pos x="115" y="63"/>
                  </a:cxn>
                  <a:cxn ang="0">
                    <a:pos x="128" y="58"/>
                  </a:cxn>
                  <a:cxn ang="0">
                    <a:pos x="145" y="49"/>
                  </a:cxn>
                  <a:cxn ang="0">
                    <a:pos x="155" y="41"/>
                  </a:cxn>
                  <a:cxn ang="0">
                    <a:pos x="169" y="40"/>
                  </a:cxn>
                  <a:cxn ang="0">
                    <a:pos x="174" y="34"/>
                  </a:cxn>
                  <a:cxn ang="0">
                    <a:pos x="187" y="29"/>
                  </a:cxn>
                  <a:cxn ang="0">
                    <a:pos x="204" y="20"/>
                  </a:cxn>
                  <a:cxn ang="0">
                    <a:pos x="208" y="7"/>
                  </a:cxn>
                  <a:cxn ang="0">
                    <a:pos x="217" y="1"/>
                  </a:cxn>
                  <a:cxn ang="0">
                    <a:pos x="230" y="0"/>
                  </a:cxn>
                  <a:cxn ang="0">
                    <a:pos x="250" y="0"/>
                  </a:cxn>
                  <a:cxn ang="0">
                    <a:pos x="262" y="12"/>
                  </a:cxn>
                  <a:cxn ang="0">
                    <a:pos x="258" y="30"/>
                  </a:cxn>
                  <a:cxn ang="0">
                    <a:pos x="251" y="36"/>
                  </a:cxn>
                  <a:cxn ang="0">
                    <a:pos x="234" y="40"/>
                  </a:cxn>
                  <a:cxn ang="0">
                    <a:pos x="221" y="49"/>
                  </a:cxn>
                  <a:cxn ang="0">
                    <a:pos x="208" y="58"/>
                  </a:cxn>
                  <a:cxn ang="0">
                    <a:pos x="184" y="58"/>
                  </a:cxn>
                  <a:cxn ang="0">
                    <a:pos x="175" y="70"/>
                  </a:cxn>
                  <a:cxn ang="0">
                    <a:pos x="163" y="86"/>
                  </a:cxn>
                  <a:cxn ang="0">
                    <a:pos x="150" y="87"/>
                  </a:cxn>
                  <a:cxn ang="0">
                    <a:pos x="145" y="93"/>
                  </a:cxn>
                  <a:cxn ang="0">
                    <a:pos x="133" y="98"/>
                  </a:cxn>
                  <a:cxn ang="0">
                    <a:pos x="113" y="98"/>
                  </a:cxn>
                  <a:cxn ang="0">
                    <a:pos x="104" y="107"/>
                  </a:cxn>
                  <a:cxn ang="0">
                    <a:pos x="95" y="116"/>
                  </a:cxn>
                  <a:cxn ang="0">
                    <a:pos x="87" y="128"/>
                  </a:cxn>
                  <a:cxn ang="0">
                    <a:pos x="70" y="145"/>
                  </a:cxn>
                  <a:cxn ang="0">
                    <a:pos x="42" y="145"/>
                  </a:cxn>
                  <a:cxn ang="0">
                    <a:pos x="24" y="140"/>
                  </a:cxn>
                  <a:cxn ang="0">
                    <a:pos x="18" y="132"/>
                  </a:cxn>
                  <a:cxn ang="0">
                    <a:pos x="17" y="136"/>
                  </a:cxn>
                  <a:cxn ang="0">
                    <a:pos x="8" y="145"/>
                  </a:cxn>
                </a:cxnLst>
                <a:rect l="0" t="0" r="r" b="b"/>
                <a:pathLst>
                  <a:path w="262" h="145">
                    <a:moveTo>
                      <a:pt x="0" y="145"/>
                    </a:moveTo>
                    <a:lnTo>
                      <a:pt x="0" y="128"/>
                    </a:lnTo>
                    <a:lnTo>
                      <a:pt x="0" y="116"/>
                    </a:lnTo>
                    <a:lnTo>
                      <a:pt x="8" y="116"/>
                    </a:lnTo>
                    <a:lnTo>
                      <a:pt x="17" y="116"/>
                    </a:lnTo>
                    <a:lnTo>
                      <a:pt x="17" y="107"/>
                    </a:lnTo>
                    <a:lnTo>
                      <a:pt x="17" y="98"/>
                    </a:lnTo>
                    <a:lnTo>
                      <a:pt x="28" y="99"/>
                    </a:lnTo>
                    <a:lnTo>
                      <a:pt x="42" y="99"/>
                    </a:lnTo>
                    <a:lnTo>
                      <a:pt x="48" y="98"/>
                    </a:lnTo>
                    <a:lnTo>
                      <a:pt x="53" y="96"/>
                    </a:lnTo>
                    <a:lnTo>
                      <a:pt x="55" y="94"/>
                    </a:lnTo>
                    <a:lnTo>
                      <a:pt x="56" y="92"/>
                    </a:lnTo>
                    <a:lnTo>
                      <a:pt x="57" y="90"/>
                    </a:lnTo>
                    <a:lnTo>
                      <a:pt x="58" y="87"/>
                    </a:lnTo>
                    <a:lnTo>
                      <a:pt x="70" y="87"/>
                    </a:lnTo>
                    <a:lnTo>
                      <a:pt x="87" y="87"/>
                    </a:lnTo>
                    <a:lnTo>
                      <a:pt x="87" y="78"/>
                    </a:lnTo>
                    <a:lnTo>
                      <a:pt x="87" y="69"/>
                    </a:lnTo>
                    <a:lnTo>
                      <a:pt x="96" y="70"/>
                    </a:lnTo>
                    <a:lnTo>
                      <a:pt x="105" y="70"/>
                    </a:lnTo>
                    <a:lnTo>
                      <a:pt x="109" y="69"/>
                    </a:lnTo>
                    <a:lnTo>
                      <a:pt x="113" y="67"/>
                    </a:lnTo>
                    <a:lnTo>
                      <a:pt x="115" y="63"/>
                    </a:lnTo>
                    <a:lnTo>
                      <a:pt x="116" y="58"/>
                    </a:lnTo>
                    <a:lnTo>
                      <a:pt x="128" y="58"/>
                    </a:lnTo>
                    <a:lnTo>
                      <a:pt x="145" y="58"/>
                    </a:lnTo>
                    <a:lnTo>
                      <a:pt x="145" y="49"/>
                    </a:lnTo>
                    <a:lnTo>
                      <a:pt x="145" y="40"/>
                    </a:lnTo>
                    <a:lnTo>
                      <a:pt x="155" y="41"/>
                    </a:lnTo>
                    <a:lnTo>
                      <a:pt x="165" y="41"/>
                    </a:lnTo>
                    <a:lnTo>
                      <a:pt x="169" y="40"/>
                    </a:lnTo>
                    <a:lnTo>
                      <a:pt x="172" y="38"/>
                    </a:lnTo>
                    <a:lnTo>
                      <a:pt x="174" y="34"/>
                    </a:lnTo>
                    <a:lnTo>
                      <a:pt x="175" y="29"/>
                    </a:lnTo>
                    <a:lnTo>
                      <a:pt x="187" y="29"/>
                    </a:lnTo>
                    <a:lnTo>
                      <a:pt x="204" y="29"/>
                    </a:lnTo>
                    <a:lnTo>
                      <a:pt x="204" y="20"/>
                    </a:lnTo>
                    <a:lnTo>
                      <a:pt x="204" y="11"/>
                    </a:lnTo>
                    <a:lnTo>
                      <a:pt x="208" y="7"/>
                    </a:lnTo>
                    <a:lnTo>
                      <a:pt x="212" y="3"/>
                    </a:lnTo>
                    <a:lnTo>
                      <a:pt x="217" y="1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9" y="0"/>
                    </a:lnTo>
                    <a:lnTo>
                      <a:pt x="250" y="0"/>
                    </a:lnTo>
                    <a:lnTo>
                      <a:pt x="262" y="0"/>
                    </a:lnTo>
                    <a:lnTo>
                      <a:pt x="262" y="12"/>
                    </a:lnTo>
                    <a:lnTo>
                      <a:pt x="262" y="29"/>
                    </a:lnTo>
                    <a:lnTo>
                      <a:pt x="258" y="30"/>
                    </a:lnTo>
                    <a:lnTo>
                      <a:pt x="254" y="32"/>
                    </a:lnTo>
                    <a:lnTo>
                      <a:pt x="251" y="36"/>
                    </a:lnTo>
                    <a:lnTo>
                      <a:pt x="250" y="40"/>
                    </a:lnTo>
                    <a:lnTo>
                      <a:pt x="234" y="40"/>
                    </a:lnTo>
                    <a:lnTo>
                      <a:pt x="221" y="40"/>
                    </a:lnTo>
                    <a:lnTo>
                      <a:pt x="221" y="49"/>
                    </a:lnTo>
                    <a:lnTo>
                      <a:pt x="221" y="58"/>
                    </a:lnTo>
                    <a:lnTo>
                      <a:pt x="208" y="58"/>
                    </a:lnTo>
                    <a:lnTo>
                      <a:pt x="196" y="58"/>
                    </a:lnTo>
                    <a:lnTo>
                      <a:pt x="184" y="58"/>
                    </a:lnTo>
                    <a:lnTo>
                      <a:pt x="175" y="58"/>
                    </a:lnTo>
                    <a:lnTo>
                      <a:pt x="175" y="70"/>
                    </a:lnTo>
                    <a:lnTo>
                      <a:pt x="175" y="87"/>
                    </a:lnTo>
                    <a:lnTo>
                      <a:pt x="163" y="86"/>
                    </a:lnTo>
                    <a:lnTo>
                      <a:pt x="154" y="86"/>
                    </a:lnTo>
                    <a:lnTo>
                      <a:pt x="150" y="87"/>
                    </a:lnTo>
                    <a:lnTo>
                      <a:pt x="148" y="89"/>
                    </a:lnTo>
                    <a:lnTo>
                      <a:pt x="145" y="93"/>
                    </a:lnTo>
                    <a:lnTo>
                      <a:pt x="145" y="98"/>
                    </a:lnTo>
                    <a:lnTo>
                      <a:pt x="133" y="98"/>
                    </a:lnTo>
                    <a:lnTo>
                      <a:pt x="122" y="98"/>
                    </a:lnTo>
                    <a:lnTo>
                      <a:pt x="113" y="98"/>
                    </a:lnTo>
                    <a:lnTo>
                      <a:pt x="104" y="98"/>
                    </a:lnTo>
                    <a:lnTo>
                      <a:pt x="104" y="107"/>
                    </a:lnTo>
                    <a:lnTo>
                      <a:pt x="104" y="116"/>
                    </a:lnTo>
                    <a:lnTo>
                      <a:pt x="95" y="116"/>
                    </a:lnTo>
                    <a:lnTo>
                      <a:pt x="87" y="116"/>
                    </a:lnTo>
                    <a:lnTo>
                      <a:pt x="87" y="128"/>
                    </a:lnTo>
                    <a:lnTo>
                      <a:pt x="87" y="145"/>
                    </a:lnTo>
                    <a:lnTo>
                      <a:pt x="70" y="145"/>
                    </a:lnTo>
                    <a:lnTo>
                      <a:pt x="55" y="145"/>
                    </a:lnTo>
                    <a:lnTo>
                      <a:pt x="42" y="145"/>
                    </a:lnTo>
                    <a:lnTo>
                      <a:pt x="29" y="145"/>
                    </a:lnTo>
                    <a:lnTo>
                      <a:pt x="24" y="140"/>
                    </a:lnTo>
                    <a:lnTo>
                      <a:pt x="21" y="136"/>
                    </a:lnTo>
                    <a:lnTo>
                      <a:pt x="18" y="132"/>
                    </a:lnTo>
                    <a:lnTo>
                      <a:pt x="17" y="127"/>
                    </a:lnTo>
                    <a:lnTo>
                      <a:pt x="17" y="136"/>
                    </a:lnTo>
                    <a:lnTo>
                      <a:pt x="17" y="145"/>
                    </a:lnTo>
                    <a:lnTo>
                      <a:pt x="8" y="145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15" name="Freeform 1755"/>
              <p:cNvSpPr>
                <a:spLocks/>
              </p:cNvSpPr>
              <p:nvPr/>
            </p:nvSpPr>
            <p:spPr bwMode="auto">
              <a:xfrm>
                <a:off x="1314" y="334"/>
                <a:ext cx="4" cy="2"/>
              </a:xfrm>
              <a:custGeom>
                <a:avLst/>
                <a:gdLst/>
                <a:ahLst/>
                <a:cxnLst>
                  <a:cxn ang="0">
                    <a:pos x="70" y="76"/>
                  </a:cxn>
                  <a:cxn ang="0">
                    <a:pos x="70" y="67"/>
                  </a:cxn>
                  <a:cxn ang="0">
                    <a:pos x="70" y="58"/>
                  </a:cxn>
                  <a:cxn ang="0">
                    <a:pos x="53" y="58"/>
                  </a:cxn>
                  <a:cxn ang="0">
                    <a:pos x="35" y="58"/>
                  </a:cxn>
                  <a:cxn ang="0">
                    <a:pos x="18" y="58"/>
                  </a:cxn>
                  <a:cxn ang="0">
                    <a:pos x="0" y="58"/>
                  </a:cxn>
                  <a:cxn ang="0">
                    <a:pos x="1" y="54"/>
                  </a:cxn>
                  <a:cxn ang="0">
                    <a:pos x="4" y="50"/>
                  </a:cxn>
                  <a:cxn ang="0">
                    <a:pos x="8" y="48"/>
                  </a:cxn>
                  <a:cxn ang="0">
                    <a:pos x="12" y="47"/>
                  </a:cxn>
                  <a:cxn ang="0">
                    <a:pos x="12" y="38"/>
                  </a:cxn>
                  <a:cxn ang="0">
                    <a:pos x="12" y="29"/>
                  </a:cxn>
                  <a:cxn ang="0">
                    <a:pos x="21" y="30"/>
                  </a:cxn>
                  <a:cxn ang="0">
                    <a:pos x="31" y="30"/>
                  </a:cxn>
                  <a:cxn ang="0">
                    <a:pos x="35" y="29"/>
                  </a:cxn>
                  <a:cxn ang="0">
                    <a:pos x="38" y="27"/>
                  </a:cxn>
                  <a:cxn ang="0">
                    <a:pos x="40" y="23"/>
                  </a:cxn>
                  <a:cxn ang="0">
                    <a:pos x="41" y="18"/>
                  </a:cxn>
                  <a:cxn ang="0">
                    <a:pos x="53" y="18"/>
                  </a:cxn>
                  <a:cxn ang="0">
                    <a:pos x="70" y="18"/>
                  </a:cxn>
                  <a:cxn ang="0">
                    <a:pos x="70" y="9"/>
                  </a:cxn>
                  <a:cxn ang="0">
                    <a:pos x="70" y="0"/>
                  </a:cxn>
                  <a:cxn ang="0">
                    <a:pos x="80" y="0"/>
                  </a:cxn>
                  <a:cxn ang="0">
                    <a:pos x="91" y="0"/>
                  </a:cxn>
                  <a:cxn ang="0">
                    <a:pos x="104" y="0"/>
                  </a:cxn>
                  <a:cxn ang="0">
                    <a:pos x="117" y="0"/>
                  </a:cxn>
                  <a:cxn ang="0">
                    <a:pos x="117" y="9"/>
                  </a:cxn>
                  <a:cxn ang="0">
                    <a:pos x="117" y="18"/>
                  </a:cxn>
                  <a:cxn ang="0">
                    <a:pos x="105" y="17"/>
                  </a:cxn>
                  <a:cxn ang="0">
                    <a:pos x="95" y="17"/>
                  </a:cxn>
                  <a:cxn ang="0">
                    <a:pos x="92" y="18"/>
                  </a:cxn>
                  <a:cxn ang="0">
                    <a:pos x="90" y="20"/>
                  </a:cxn>
                  <a:cxn ang="0">
                    <a:pos x="88" y="24"/>
                  </a:cxn>
                  <a:cxn ang="0">
                    <a:pos x="88" y="29"/>
                  </a:cxn>
                  <a:cxn ang="0">
                    <a:pos x="79" y="29"/>
                  </a:cxn>
                  <a:cxn ang="0">
                    <a:pos x="70" y="29"/>
                  </a:cxn>
                  <a:cxn ang="0">
                    <a:pos x="70" y="38"/>
                  </a:cxn>
                  <a:cxn ang="0">
                    <a:pos x="70" y="47"/>
                  </a:cxn>
                  <a:cxn ang="0">
                    <a:pos x="82" y="46"/>
                  </a:cxn>
                  <a:cxn ang="0">
                    <a:pos x="91" y="46"/>
                  </a:cxn>
                  <a:cxn ang="0">
                    <a:pos x="94" y="47"/>
                  </a:cxn>
                  <a:cxn ang="0">
                    <a:pos x="97" y="49"/>
                  </a:cxn>
                  <a:cxn ang="0">
                    <a:pos x="99" y="53"/>
                  </a:cxn>
                  <a:cxn ang="0">
                    <a:pos x="99" y="58"/>
                  </a:cxn>
                  <a:cxn ang="0">
                    <a:pos x="109" y="58"/>
                  </a:cxn>
                  <a:cxn ang="0">
                    <a:pos x="120" y="58"/>
                  </a:cxn>
                  <a:cxn ang="0">
                    <a:pos x="133" y="58"/>
                  </a:cxn>
                  <a:cxn ang="0">
                    <a:pos x="147" y="58"/>
                  </a:cxn>
                  <a:cxn ang="0">
                    <a:pos x="147" y="67"/>
                  </a:cxn>
                  <a:cxn ang="0">
                    <a:pos x="147" y="76"/>
                  </a:cxn>
                  <a:cxn ang="0">
                    <a:pos x="125" y="76"/>
                  </a:cxn>
                  <a:cxn ang="0">
                    <a:pos x="106" y="76"/>
                  </a:cxn>
                  <a:cxn ang="0">
                    <a:pos x="88" y="76"/>
                  </a:cxn>
                  <a:cxn ang="0">
                    <a:pos x="70" y="76"/>
                  </a:cxn>
                </a:cxnLst>
                <a:rect l="0" t="0" r="r" b="b"/>
                <a:pathLst>
                  <a:path w="147" h="76">
                    <a:moveTo>
                      <a:pt x="70" y="76"/>
                    </a:moveTo>
                    <a:lnTo>
                      <a:pt x="70" y="67"/>
                    </a:lnTo>
                    <a:lnTo>
                      <a:pt x="70" y="58"/>
                    </a:lnTo>
                    <a:lnTo>
                      <a:pt x="53" y="58"/>
                    </a:lnTo>
                    <a:lnTo>
                      <a:pt x="35" y="58"/>
                    </a:lnTo>
                    <a:lnTo>
                      <a:pt x="18" y="58"/>
                    </a:lnTo>
                    <a:lnTo>
                      <a:pt x="0" y="58"/>
                    </a:lnTo>
                    <a:lnTo>
                      <a:pt x="1" y="54"/>
                    </a:lnTo>
                    <a:lnTo>
                      <a:pt x="4" y="50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2" y="38"/>
                    </a:lnTo>
                    <a:lnTo>
                      <a:pt x="12" y="29"/>
                    </a:lnTo>
                    <a:lnTo>
                      <a:pt x="21" y="30"/>
                    </a:lnTo>
                    <a:lnTo>
                      <a:pt x="31" y="30"/>
                    </a:lnTo>
                    <a:lnTo>
                      <a:pt x="35" y="29"/>
                    </a:lnTo>
                    <a:lnTo>
                      <a:pt x="38" y="27"/>
                    </a:lnTo>
                    <a:lnTo>
                      <a:pt x="40" y="23"/>
                    </a:lnTo>
                    <a:lnTo>
                      <a:pt x="41" y="18"/>
                    </a:lnTo>
                    <a:lnTo>
                      <a:pt x="53" y="18"/>
                    </a:lnTo>
                    <a:lnTo>
                      <a:pt x="70" y="18"/>
                    </a:lnTo>
                    <a:lnTo>
                      <a:pt x="70" y="9"/>
                    </a:lnTo>
                    <a:lnTo>
                      <a:pt x="70" y="0"/>
                    </a:lnTo>
                    <a:lnTo>
                      <a:pt x="80" y="0"/>
                    </a:lnTo>
                    <a:lnTo>
                      <a:pt x="91" y="0"/>
                    </a:lnTo>
                    <a:lnTo>
                      <a:pt x="104" y="0"/>
                    </a:lnTo>
                    <a:lnTo>
                      <a:pt x="117" y="0"/>
                    </a:lnTo>
                    <a:lnTo>
                      <a:pt x="117" y="9"/>
                    </a:lnTo>
                    <a:lnTo>
                      <a:pt x="117" y="18"/>
                    </a:lnTo>
                    <a:lnTo>
                      <a:pt x="105" y="17"/>
                    </a:lnTo>
                    <a:lnTo>
                      <a:pt x="95" y="17"/>
                    </a:lnTo>
                    <a:lnTo>
                      <a:pt x="92" y="18"/>
                    </a:lnTo>
                    <a:lnTo>
                      <a:pt x="90" y="20"/>
                    </a:lnTo>
                    <a:lnTo>
                      <a:pt x="88" y="24"/>
                    </a:lnTo>
                    <a:lnTo>
                      <a:pt x="88" y="29"/>
                    </a:lnTo>
                    <a:lnTo>
                      <a:pt x="79" y="29"/>
                    </a:lnTo>
                    <a:lnTo>
                      <a:pt x="70" y="29"/>
                    </a:lnTo>
                    <a:lnTo>
                      <a:pt x="70" y="38"/>
                    </a:lnTo>
                    <a:lnTo>
                      <a:pt x="70" y="47"/>
                    </a:lnTo>
                    <a:lnTo>
                      <a:pt x="82" y="46"/>
                    </a:lnTo>
                    <a:lnTo>
                      <a:pt x="91" y="46"/>
                    </a:lnTo>
                    <a:lnTo>
                      <a:pt x="94" y="47"/>
                    </a:lnTo>
                    <a:lnTo>
                      <a:pt x="97" y="49"/>
                    </a:lnTo>
                    <a:lnTo>
                      <a:pt x="99" y="53"/>
                    </a:lnTo>
                    <a:lnTo>
                      <a:pt x="99" y="58"/>
                    </a:lnTo>
                    <a:lnTo>
                      <a:pt x="109" y="58"/>
                    </a:lnTo>
                    <a:lnTo>
                      <a:pt x="120" y="58"/>
                    </a:lnTo>
                    <a:lnTo>
                      <a:pt x="133" y="58"/>
                    </a:lnTo>
                    <a:lnTo>
                      <a:pt x="147" y="58"/>
                    </a:lnTo>
                    <a:lnTo>
                      <a:pt x="147" y="67"/>
                    </a:lnTo>
                    <a:lnTo>
                      <a:pt x="147" y="76"/>
                    </a:lnTo>
                    <a:lnTo>
                      <a:pt x="125" y="76"/>
                    </a:lnTo>
                    <a:lnTo>
                      <a:pt x="106" y="76"/>
                    </a:lnTo>
                    <a:lnTo>
                      <a:pt x="88" y="76"/>
                    </a:lnTo>
                    <a:lnTo>
                      <a:pt x="70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16" name="Freeform 1756"/>
              <p:cNvSpPr>
                <a:spLocks/>
              </p:cNvSpPr>
              <p:nvPr/>
            </p:nvSpPr>
            <p:spPr bwMode="auto">
              <a:xfrm>
                <a:off x="1153" y="334"/>
                <a:ext cx="1" cy="2"/>
              </a:xfrm>
              <a:custGeom>
                <a:avLst/>
                <a:gdLst/>
                <a:ahLst/>
                <a:cxnLst>
                  <a:cxn ang="0">
                    <a:pos x="29" y="58"/>
                  </a:cxn>
                  <a:cxn ang="0">
                    <a:pos x="29" y="50"/>
                  </a:cxn>
                  <a:cxn ang="0">
                    <a:pos x="29" y="47"/>
                  </a:cxn>
                  <a:cxn ang="0">
                    <a:pos x="20" y="47"/>
                  </a:cxn>
                  <a:cxn ang="0">
                    <a:pos x="11" y="47"/>
                  </a:cxn>
                  <a:cxn ang="0">
                    <a:pos x="7" y="38"/>
                  </a:cxn>
                  <a:cxn ang="0">
                    <a:pos x="3" y="30"/>
                  </a:cxn>
                  <a:cxn ang="0">
                    <a:pos x="1" y="23"/>
                  </a:cxn>
                  <a:cxn ang="0">
                    <a:pos x="0" y="18"/>
                  </a:cxn>
                  <a:cxn ang="0">
                    <a:pos x="3" y="18"/>
                  </a:cxn>
                  <a:cxn ang="0">
                    <a:pos x="11" y="18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8" y="12"/>
                  </a:cxn>
                  <a:cxn ang="0">
                    <a:pos x="28" y="21"/>
                  </a:cxn>
                  <a:cxn ang="0">
                    <a:pos x="29" y="25"/>
                  </a:cxn>
                  <a:cxn ang="0">
                    <a:pos x="31" y="27"/>
                  </a:cxn>
                  <a:cxn ang="0">
                    <a:pos x="35" y="29"/>
                  </a:cxn>
                  <a:cxn ang="0">
                    <a:pos x="40" y="29"/>
                  </a:cxn>
                  <a:cxn ang="0">
                    <a:pos x="41" y="39"/>
                  </a:cxn>
                  <a:cxn ang="0">
                    <a:pos x="41" y="48"/>
                  </a:cxn>
                  <a:cxn ang="0">
                    <a:pos x="40" y="52"/>
                  </a:cxn>
                  <a:cxn ang="0">
                    <a:pos x="38" y="55"/>
                  </a:cxn>
                  <a:cxn ang="0">
                    <a:pos x="34" y="58"/>
                  </a:cxn>
                  <a:cxn ang="0">
                    <a:pos x="29" y="58"/>
                  </a:cxn>
                </a:cxnLst>
                <a:rect l="0" t="0" r="r" b="b"/>
                <a:pathLst>
                  <a:path w="41" h="58">
                    <a:moveTo>
                      <a:pt x="29" y="58"/>
                    </a:moveTo>
                    <a:lnTo>
                      <a:pt x="29" y="50"/>
                    </a:lnTo>
                    <a:lnTo>
                      <a:pt x="29" y="47"/>
                    </a:lnTo>
                    <a:lnTo>
                      <a:pt x="20" y="47"/>
                    </a:lnTo>
                    <a:lnTo>
                      <a:pt x="11" y="47"/>
                    </a:lnTo>
                    <a:lnTo>
                      <a:pt x="7" y="38"/>
                    </a:lnTo>
                    <a:lnTo>
                      <a:pt x="3" y="30"/>
                    </a:lnTo>
                    <a:lnTo>
                      <a:pt x="1" y="23"/>
                    </a:lnTo>
                    <a:lnTo>
                      <a:pt x="0" y="18"/>
                    </a:lnTo>
                    <a:lnTo>
                      <a:pt x="3" y="18"/>
                    </a:lnTo>
                    <a:lnTo>
                      <a:pt x="11" y="18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8" y="12"/>
                    </a:lnTo>
                    <a:lnTo>
                      <a:pt x="28" y="21"/>
                    </a:lnTo>
                    <a:lnTo>
                      <a:pt x="29" y="25"/>
                    </a:lnTo>
                    <a:lnTo>
                      <a:pt x="31" y="27"/>
                    </a:lnTo>
                    <a:lnTo>
                      <a:pt x="35" y="29"/>
                    </a:lnTo>
                    <a:lnTo>
                      <a:pt x="40" y="29"/>
                    </a:lnTo>
                    <a:lnTo>
                      <a:pt x="41" y="39"/>
                    </a:lnTo>
                    <a:lnTo>
                      <a:pt x="41" y="48"/>
                    </a:lnTo>
                    <a:lnTo>
                      <a:pt x="40" y="52"/>
                    </a:lnTo>
                    <a:lnTo>
                      <a:pt x="38" y="55"/>
                    </a:lnTo>
                    <a:lnTo>
                      <a:pt x="34" y="58"/>
                    </a:lnTo>
                    <a:lnTo>
                      <a:pt x="29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17" name="Freeform 1757"/>
              <p:cNvSpPr>
                <a:spLocks/>
              </p:cNvSpPr>
              <p:nvPr/>
            </p:nvSpPr>
            <p:spPr bwMode="auto">
              <a:xfrm>
                <a:off x="1261" y="33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18" name="Freeform 1758"/>
              <p:cNvSpPr>
                <a:spLocks/>
              </p:cNvSpPr>
              <p:nvPr/>
            </p:nvSpPr>
            <p:spPr bwMode="auto">
              <a:xfrm>
                <a:off x="1327" y="334"/>
                <a:ext cx="3" cy="2"/>
              </a:xfrm>
              <a:custGeom>
                <a:avLst/>
                <a:gdLst/>
                <a:ahLst/>
                <a:cxnLst>
                  <a:cxn ang="0">
                    <a:pos x="41" y="58"/>
                  </a:cxn>
                  <a:cxn ang="0">
                    <a:pos x="41" y="50"/>
                  </a:cxn>
                  <a:cxn ang="0">
                    <a:pos x="41" y="47"/>
                  </a:cxn>
                  <a:cxn ang="0">
                    <a:pos x="28" y="47"/>
                  </a:cxn>
                  <a:cxn ang="0">
                    <a:pos x="18" y="47"/>
                  </a:cxn>
                  <a:cxn ang="0">
                    <a:pos x="9" y="47"/>
                  </a:cxn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12" y="18"/>
                  </a:cxn>
                  <a:cxn ang="0">
                    <a:pos x="29" y="18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38" y="0"/>
                  </a:cxn>
                  <a:cxn ang="0">
                    <a:pos x="47" y="0"/>
                  </a:cxn>
                  <a:cxn ang="0">
                    <a:pos x="57" y="0"/>
                  </a:cxn>
                  <a:cxn ang="0">
                    <a:pos x="70" y="0"/>
                  </a:cxn>
                  <a:cxn ang="0">
                    <a:pos x="70" y="9"/>
                  </a:cxn>
                  <a:cxn ang="0">
                    <a:pos x="70" y="18"/>
                  </a:cxn>
                  <a:cxn ang="0">
                    <a:pos x="84" y="17"/>
                  </a:cxn>
                  <a:cxn ang="0">
                    <a:pos x="99" y="17"/>
                  </a:cxn>
                  <a:cxn ang="0">
                    <a:pos x="107" y="18"/>
                  </a:cxn>
                  <a:cxn ang="0">
                    <a:pos x="112" y="20"/>
                  </a:cxn>
                  <a:cxn ang="0">
                    <a:pos x="114" y="22"/>
                  </a:cxn>
                  <a:cxn ang="0">
                    <a:pos x="116" y="24"/>
                  </a:cxn>
                  <a:cxn ang="0">
                    <a:pos x="117" y="26"/>
                  </a:cxn>
                  <a:cxn ang="0">
                    <a:pos x="117" y="29"/>
                  </a:cxn>
                  <a:cxn ang="0">
                    <a:pos x="108" y="29"/>
                  </a:cxn>
                  <a:cxn ang="0">
                    <a:pos x="99" y="29"/>
                  </a:cxn>
                  <a:cxn ang="0">
                    <a:pos x="99" y="38"/>
                  </a:cxn>
                  <a:cxn ang="0">
                    <a:pos x="99" y="47"/>
                  </a:cxn>
                  <a:cxn ang="0">
                    <a:pos x="104" y="48"/>
                  </a:cxn>
                  <a:cxn ang="0">
                    <a:pos x="108" y="50"/>
                  </a:cxn>
                  <a:cxn ang="0">
                    <a:pos x="113" y="54"/>
                  </a:cxn>
                  <a:cxn ang="0">
                    <a:pos x="117" y="58"/>
                  </a:cxn>
                  <a:cxn ang="0">
                    <a:pos x="104" y="58"/>
                  </a:cxn>
                  <a:cxn ang="0">
                    <a:pos x="91" y="58"/>
                  </a:cxn>
                  <a:cxn ang="0">
                    <a:pos x="79" y="58"/>
                  </a:cxn>
                  <a:cxn ang="0">
                    <a:pos x="70" y="58"/>
                  </a:cxn>
                  <a:cxn ang="0">
                    <a:pos x="62" y="58"/>
                  </a:cxn>
                  <a:cxn ang="0">
                    <a:pos x="58" y="58"/>
                  </a:cxn>
                  <a:cxn ang="0">
                    <a:pos x="49" y="58"/>
                  </a:cxn>
                  <a:cxn ang="0">
                    <a:pos x="41" y="58"/>
                  </a:cxn>
                </a:cxnLst>
                <a:rect l="0" t="0" r="r" b="b"/>
                <a:pathLst>
                  <a:path w="117" h="58">
                    <a:moveTo>
                      <a:pt x="41" y="58"/>
                    </a:moveTo>
                    <a:lnTo>
                      <a:pt x="41" y="50"/>
                    </a:lnTo>
                    <a:lnTo>
                      <a:pt x="41" y="47"/>
                    </a:lnTo>
                    <a:lnTo>
                      <a:pt x="28" y="47"/>
                    </a:lnTo>
                    <a:lnTo>
                      <a:pt x="18" y="47"/>
                    </a:lnTo>
                    <a:lnTo>
                      <a:pt x="9" y="47"/>
                    </a:lnTo>
                    <a:lnTo>
                      <a:pt x="0" y="47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7" y="0"/>
                    </a:lnTo>
                    <a:lnTo>
                      <a:pt x="57" y="0"/>
                    </a:lnTo>
                    <a:lnTo>
                      <a:pt x="70" y="0"/>
                    </a:lnTo>
                    <a:lnTo>
                      <a:pt x="70" y="9"/>
                    </a:lnTo>
                    <a:lnTo>
                      <a:pt x="70" y="18"/>
                    </a:lnTo>
                    <a:lnTo>
                      <a:pt x="84" y="17"/>
                    </a:lnTo>
                    <a:lnTo>
                      <a:pt x="99" y="17"/>
                    </a:lnTo>
                    <a:lnTo>
                      <a:pt x="107" y="18"/>
                    </a:lnTo>
                    <a:lnTo>
                      <a:pt x="112" y="20"/>
                    </a:lnTo>
                    <a:lnTo>
                      <a:pt x="114" y="22"/>
                    </a:lnTo>
                    <a:lnTo>
                      <a:pt x="116" y="24"/>
                    </a:lnTo>
                    <a:lnTo>
                      <a:pt x="117" y="26"/>
                    </a:lnTo>
                    <a:lnTo>
                      <a:pt x="117" y="29"/>
                    </a:lnTo>
                    <a:lnTo>
                      <a:pt x="108" y="29"/>
                    </a:lnTo>
                    <a:lnTo>
                      <a:pt x="99" y="29"/>
                    </a:lnTo>
                    <a:lnTo>
                      <a:pt x="99" y="38"/>
                    </a:lnTo>
                    <a:lnTo>
                      <a:pt x="99" y="47"/>
                    </a:lnTo>
                    <a:lnTo>
                      <a:pt x="104" y="48"/>
                    </a:lnTo>
                    <a:lnTo>
                      <a:pt x="108" y="50"/>
                    </a:lnTo>
                    <a:lnTo>
                      <a:pt x="113" y="54"/>
                    </a:lnTo>
                    <a:lnTo>
                      <a:pt x="117" y="58"/>
                    </a:lnTo>
                    <a:lnTo>
                      <a:pt x="104" y="58"/>
                    </a:lnTo>
                    <a:lnTo>
                      <a:pt x="91" y="58"/>
                    </a:lnTo>
                    <a:lnTo>
                      <a:pt x="79" y="58"/>
                    </a:lnTo>
                    <a:lnTo>
                      <a:pt x="70" y="58"/>
                    </a:lnTo>
                    <a:lnTo>
                      <a:pt x="62" y="58"/>
                    </a:lnTo>
                    <a:lnTo>
                      <a:pt x="58" y="58"/>
                    </a:lnTo>
                    <a:lnTo>
                      <a:pt x="49" y="58"/>
                    </a:lnTo>
                    <a:lnTo>
                      <a:pt x="41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19" name="Freeform 1759"/>
              <p:cNvSpPr>
                <a:spLocks/>
              </p:cNvSpPr>
              <p:nvPr/>
            </p:nvSpPr>
            <p:spPr bwMode="auto">
              <a:xfrm>
                <a:off x="1347" y="334"/>
                <a:ext cx="2" cy="2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54"/>
                  </a:cxn>
                  <a:cxn ang="0">
                    <a:pos x="0" y="41"/>
                  </a:cxn>
                  <a:cxn ang="0">
                    <a:pos x="12" y="41"/>
                  </a:cxn>
                  <a:cxn ang="0">
                    <a:pos x="29" y="41"/>
                  </a:cxn>
                  <a:cxn ang="0">
                    <a:pos x="30" y="37"/>
                  </a:cxn>
                  <a:cxn ang="0">
                    <a:pos x="32" y="33"/>
                  </a:cxn>
                  <a:cxn ang="0">
                    <a:pos x="36" y="31"/>
                  </a:cxn>
                  <a:cxn ang="0">
                    <a:pos x="40" y="30"/>
                  </a:cxn>
                  <a:cxn ang="0">
                    <a:pos x="40" y="21"/>
                  </a:cxn>
                  <a:cxn ang="0">
                    <a:pos x="40" y="12"/>
                  </a:cxn>
                  <a:cxn ang="0">
                    <a:pos x="45" y="8"/>
                  </a:cxn>
                  <a:cxn ang="0">
                    <a:pos x="49" y="4"/>
                  </a:cxn>
                  <a:cxn ang="0">
                    <a:pos x="53" y="2"/>
                  </a:cxn>
                  <a:cxn ang="0">
                    <a:pos x="58" y="1"/>
                  </a:cxn>
                  <a:cxn ang="0">
                    <a:pos x="69" y="0"/>
                  </a:cxn>
                  <a:cxn ang="0">
                    <a:pos x="79" y="0"/>
                  </a:cxn>
                  <a:cxn ang="0">
                    <a:pos x="82" y="1"/>
                  </a:cxn>
                  <a:cxn ang="0">
                    <a:pos x="84" y="3"/>
                  </a:cxn>
                  <a:cxn ang="0">
                    <a:pos x="86" y="7"/>
                  </a:cxn>
                  <a:cxn ang="0">
                    <a:pos x="87" y="12"/>
                  </a:cxn>
                  <a:cxn ang="0">
                    <a:pos x="78" y="12"/>
                  </a:cxn>
                  <a:cxn ang="0">
                    <a:pos x="69" y="12"/>
                  </a:cxn>
                  <a:cxn ang="0">
                    <a:pos x="65" y="17"/>
                  </a:cxn>
                  <a:cxn ang="0">
                    <a:pos x="61" y="21"/>
                  </a:cxn>
                  <a:cxn ang="0">
                    <a:pos x="59" y="25"/>
                  </a:cxn>
                  <a:cxn ang="0">
                    <a:pos x="58" y="30"/>
                  </a:cxn>
                  <a:cxn ang="0">
                    <a:pos x="58" y="39"/>
                  </a:cxn>
                  <a:cxn ang="0">
                    <a:pos x="58" y="48"/>
                  </a:cxn>
                  <a:cxn ang="0">
                    <a:pos x="58" y="58"/>
                  </a:cxn>
                  <a:cxn ang="0">
                    <a:pos x="58" y="70"/>
                  </a:cxn>
                  <a:cxn ang="0">
                    <a:pos x="49" y="66"/>
                  </a:cxn>
                  <a:cxn ang="0">
                    <a:pos x="41" y="62"/>
                  </a:cxn>
                  <a:cxn ang="0">
                    <a:pos x="34" y="60"/>
                  </a:cxn>
                  <a:cxn ang="0">
                    <a:pos x="29" y="59"/>
                  </a:cxn>
                  <a:cxn ang="0">
                    <a:pos x="29" y="62"/>
                  </a:cxn>
                  <a:cxn ang="0">
                    <a:pos x="29" y="70"/>
                  </a:cxn>
                  <a:cxn ang="0">
                    <a:pos x="12" y="70"/>
                  </a:cxn>
                  <a:cxn ang="0">
                    <a:pos x="0" y="70"/>
                  </a:cxn>
                </a:cxnLst>
                <a:rect l="0" t="0" r="r" b="b"/>
                <a:pathLst>
                  <a:path w="87" h="70">
                    <a:moveTo>
                      <a:pt x="0" y="70"/>
                    </a:moveTo>
                    <a:lnTo>
                      <a:pt x="0" y="54"/>
                    </a:lnTo>
                    <a:lnTo>
                      <a:pt x="0" y="41"/>
                    </a:lnTo>
                    <a:lnTo>
                      <a:pt x="12" y="41"/>
                    </a:lnTo>
                    <a:lnTo>
                      <a:pt x="29" y="41"/>
                    </a:lnTo>
                    <a:lnTo>
                      <a:pt x="30" y="37"/>
                    </a:lnTo>
                    <a:lnTo>
                      <a:pt x="32" y="33"/>
                    </a:lnTo>
                    <a:lnTo>
                      <a:pt x="36" y="31"/>
                    </a:lnTo>
                    <a:lnTo>
                      <a:pt x="40" y="30"/>
                    </a:lnTo>
                    <a:lnTo>
                      <a:pt x="40" y="21"/>
                    </a:lnTo>
                    <a:lnTo>
                      <a:pt x="40" y="12"/>
                    </a:lnTo>
                    <a:lnTo>
                      <a:pt x="45" y="8"/>
                    </a:lnTo>
                    <a:lnTo>
                      <a:pt x="49" y="4"/>
                    </a:lnTo>
                    <a:lnTo>
                      <a:pt x="53" y="2"/>
                    </a:lnTo>
                    <a:lnTo>
                      <a:pt x="58" y="1"/>
                    </a:lnTo>
                    <a:lnTo>
                      <a:pt x="69" y="0"/>
                    </a:lnTo>
                    <a:lnTo>
                      <a:pt x="79" y="0"/>
                    </a:lnTo>
                    <a:lnTo>
                      <a:pt x="82" y="1"/>
                    </a:lnTo>
                    <a:lnTo>
                      <a:pt x="84" y="3"/>
                    </a:lnTo>
                    <a:lnTo>
                      <a:pt x="86" y="7"/>
                    </a:lnTo>
                    <a:lnTo>
                      <a:pt x="87" y="12"/>
                    </a:lnTo>
                    <a:lnTo>
                      <a:pt x="78" y="12"/>
                    </a:lnTo>
                    <a:lnTo>
                      <a:pt x="69" y="12"/>
                    </a:lnTo>
                    <a:lnTo>
                      <a:pt x="65" y="17"/>
                    </a:lnTo>
                    <a:lnTo>
                      <a:pt x="61" y="21"/>
                    </a:lnTo>
                    <a:lnTo>
                      <a:pt x="59" y="25"/>
                    </a:lnTo>
                    <a:lnTo>
                      <a:pt x="58" y="30"/>
                    </a:lnTo>
                    <a:lnTo>
                      <a:pt x="58" y="39"/>
                    </a:lnTo>
                    <a:lnTo>
                      <a:pt x="58" y="48"/>
                    </a:lnTo>
                    <a:lnTo>
                      <a:pt x="58" y="58"/>
                    </a:lnTo>
                    <a:lnTo>
                      <a:pt x="58" y="70"/>
                    </a:lnTo>
                    <a:lnTo>
                      <a:pt x="49" y="66"/>
                    </a:lnTo>
                    <a:lnTo>
                      <a:pt x="41" y="62"/>
                    </a:lnTo>
                    <a:lnTo>
                      <a:pt x="34" y="60"/>
                    </a:lnTo>
                    <a:lnTo>
                      <a:pt x="29" y="59"/>
                    </a:lnTo>
                    <a:lnTo>
                      <a:pt x="29" y="62"/>
                    </a:lnTo>
                    <a:lnTo>
                      <a:pt x="29" y="70"/>
                    </a:lnTo>
                    <a:lnTo>
                      <a:pt x="12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20" name="Freeform 1760"/>
              <p:cNvSpPr>
                <a:spLocks/>
              </p:cNvSpPr>
              <p:nvPr/>
            </p:nvSpPr>
            <p:spPr bwMode="auto">
              <a:xfrm>
                <a:off x="1156" y="33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0" y="9"/>
                  </a:cxn>
                  <a:cxn ang="0">
                    <a:pos x="40" y="18"/>
                  </a:cxn>
                  <a:cxn ang="0">
                    <a:pos x="32" y="18"/>
                  </a:cxn>
                  <a:cxn ang="0">
                    <a:pos x="22" y="18"/>
                  </a:cxn>
                  <a:cxn ang="0">
                    <a:pos x="12" y="18"/>
                  </a:cxn>
                  <a:cxn ang="0">
                    <a:pos x="0" y="18"/>
                  </a:cxn>
                </a:cxnLst>
                <a:rect l="0" t="0" r="r" b="b"/>
                <a:pathLst>
                  <a:path w="40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32" y="18"/>
                    </a:lnTo>
                    <a:lnTo>
                      <a:pt x="22" y="18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21" name="Freeform 1761"/>
              <p:cNvSpPr>
                <a:spLocks/>
              </p:cNvSpPr>
              <p:nvPr/>
            </p:nvSpPr>
            <p:spPr bwMode="auto">
              <a:xfrm>
                <a:off x="1157" y="334"/>
                <a:ext cx="3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13" y="29"/>
                  </a:cxn>
                  <a:cxn ang="0">
                    <a:pos x="29" y="29"/>
                  </a:cxn>
                  <a:cxn ang="0">
                    <a:pos x="30" y="21"/>
                  </a:cxn>
                  <a:cxn ang="0">
                    <a:pos x="30" y="13"/>
                  </a:cxn>
                  <a:cxn ang="0">
                    <a:pos x="31" y="9"/>
                  </a:cxn>
                  <a:cxn ang="0">
                    <a:pos x="32" y="6"/>
                  </a:cxn>
                  <a:cxn ang="0">
                    <a:pos x="33" y="3"/>
                  </a:cxn>
                  <a:cxn ang="0">
                    <a:pos x="35" y="0"/>
                  </a:cxn>
                  <a:cxn ang="0">
                    <a:pos x="45" y="0"/>
                  </a:cxn>
                  <a:cxn ang="0">
                    <a:pos x="58" y="0"/>
                  </a:cxn>
                  <a:cxn ang="0">
                    <a:pos x="58" y="9"/>
                  </a:cxn>
                  <a:cxn ang="0">
                    <a:pos x="58" y="18"/>
                  </a:cxn>
                  <a:cxn ang="0">
                    <a:pos x="70" y="17"/>
                  </a:cxn>
                  <a:cxn ang="0">
                    <a:pos x="80" y="17"/>
                  </a:cxn>
                  <a:cxn ang="0">
                    <a:pos x="84" y="18"/>
                  </a:cxn>
                  <a:cxn ang="0">
                    <a:pos x="86" y="20"/>
                  </a:cxn>
                  <a:cxn ang="0">
                    <a:pos x="88" y="24"/>
                  </a:cxn>
                  <a:cxn ang="0">
                    <a:pos x="89" y="29"/>
                  </a:cxn>
                  <a:cxn ang="0">
                    <a:pos x="71" y="29"/>
                  </a:cxn>
                  <a:cxn ang="0">
                    <a:pos x="58" y="29"/>
                  </a:cxn>
                  <a:cxn ang="0">
                    <a:pos x="54" y="34"/>
                  </a:cxn>
                  <a:cxn ang="0">
                    <a:pos x="50" y="38"/>
                  </a:cxn>
                  <a:cxn ang="0">
                    <a:pos x="48" y="42"/>
                  </a:cxn>
                  <a:cxn ang="0">
                    <a:pos x="47" y="47"/>
                  </a:cxn>
                  <a:cxn ang="0">
                    <a:pos x="47" y="38"/>
                  </a:cxn>
                  <a:cxn ang="0">
                    <a:pos x="47" y="29"/>
                  </a:cxn>
                  <a:cxn ang="0">
                    <a:pos x="41" y="30"/>
                  </a:cxn>
                  <a:cxn ang="0">
                    <a:pos x="37" y="30"/>
                  </a:cxn>
                  <a:cxn ang="0">
                    <a:pos x="34" y="32"/>
                  </a:cxn>
                  <a:cxn ang="0">
                    <a:pos x="32" y="34"/>
                  </a:cxn>
                  <a:cxn ang="0">
                    <a:pos x="30" y="39"/>
                  </a:cxn>
                  <a:cxn ang="0">
                    <a:pos x="29" y="47"/>
                  </a:cxn>
                  <a:cxn ang="0">
                    <a:pos x="13" y="47"/>
                  </a:cxn>
                  <a:cxn ang="0">
                    <a:pos x="0" y="47"/>
                  </a:cxn>
                </a:cxnLst>
                <a:rect l="0" t="0" r="r" b="b"/>
                <a:pathLst>
                  <a:path w="89" h="47">
                    <a:moveTo>
                      <a:pt x="0" y="47"/>
                    </a:moveTo>
                    <a:lnTo>
                      <a:pt x="0" y="38"/>
                    </a:lnTo>
                    <a:lnTo>
                      <a:pt x="0" y="29"/>
                    </a:lnTo>
                    <a:lnTo>
                      <a:pt x="13" y="29"/>
                    </a:lnTo>
                    <a:lnTo>
                      <a:pt x="29" y="29"/>
                    </a:lnTo>
                    <a:lnTo>
                      <a:pt x="30" y="21"/>
                    </a:lnTo>
                    <a:lnTo>
                      <a:pt x="30" y="13"/>
                    </a:lnTo>
                    <a:lnTo>
                      <a:pt x="31" y="9"/>
                    </a:lnTo>
                    <a:lnTo>
                      <a:pt x="32" y="6"/>
                    </a:lnTo>
                    <a:lnTo>
                      <a:pt x="33" y="3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8"/>
                    </a:lnTo>
                    <a:lnTo>
                      <a:pt x="70" y="17"/>
                    </a:lnTo>
                    <a:lnTo>
                      <a:pt x="80" y="17"/>
                    </a:lnTo>
                    <a:lnTo>
                      <a:pt x="84" y="18"/>
                    </a:lnTo>
                    <a:lnTo>
                      <a:pt x="86" y="20"/>
                    </a:lnTo>
                    <a:lnTo>
                      <a:pt x="88" y="24"/>
                    </a:lnTo>
                    <a:lnTo>
                      <a:pt x="89" y="29"/>
                    </a:lnTo>
                    <a:lnTo>
                      <a:pt x="71" y="29"/>
                    </a:lnTo>
                    <a:lnTo>
                      <a:pt x="58" y="29"/>
                    </a:lnTo>
                    <a:lnTo>
                      <a:pt x="54" y="34"/>
                    </a:lnTo>
                    <a:lnTo>
                      <a:pt x="50" y="38"/>
                    </a:lnTo>
                    <a:lnTo>
                      <a:pt x="48" y="42"/>
                    </a:lnTo>
                    <a:lnTo>
                      <a:pt x="47" y="47"/>
                    </a:lnTo>
                    <a:lnTo>
                      <a:pt x="47" y="38"/>
                    </a:lnTo>
                    <a:lnTo>
                      <a:pt x="47" y="29"/>
                    </a:lnTo>
                    <a:lnTo>
                      <a:pt x="41" y="30"/>
                    </a:lnTo>
                    <a:lnTo>
                      <a:pt x="37" y="30"/>
                    </a:lnTo>
                    <a:lnTo>
                      <a:pt x="34" y="32"/>
                    </a:lnTo>
                    <a:lnTo>
                      <a:pt x="32" y="34"/>
                    </a:lnTo>
                    <a:lnTo>
                      <a:pt x="30" y="39"/>
                    </a:lnTo>
                    <a:lnTo>
                      <a:pt x="29" y="47"/>
                    </a:lnTo>
                    <a:lnTo>
                      <a:pt x="13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22" name="Freeform 1762"/>
              <p:cNvSpPr>
                <a:spLocks/>
              </p:cNvSpPr>
              <p:nvPr/>
            </p:nvSpPr>
            <p:spPr bwMode="auto">
              <a:xfrm>
                <a:off x="1160" y="33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23" name="Freeform 1763"/>
              <p:cNvSpPr>
                <a:spLocks/>
              </p:cNvSpPr>
              <p:nvPr/>
            </p:nvSpPr>
            <p:spPr bwMode="auto">
              <a:xfrm>
                <a:off x="1163" y="33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24" name="Freeform 1764"/>
              <p:cNvSpPr>
                <a:spLocks/>
              </p:cNvSpPr>
              <p:nvPr/>
            </p:nvSpPr>
            <p:spPr bwMode="auto">
              <a:xfrm>
                <a:off x="1256" y="33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25" name="Freeform 1765"/>
              <p:cNvSpPr>
                <a:spLocks/>
              </p:cNvSpPr>
              <p:nvPr/>
            </p:nvSpPr>
            <p:spPr bwMode="auto">
              <a:xfrm>
                <a:off x="1257" y="33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7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26" name="Freeform 1766"/>
              <p:cNvSpPr>
                <a:spLocks/>
              </p:cNvSpPr>
              <p:nvPr/>
            </p:nvSpPr>
            <p:spPr bwMode="auto">
              <a:xfrm>
                <a:off x="1295" y="331"/>
                <a:ext cx="7" cy="4"/>
              </a:xfrm>
              <a:custGeom>
                <a:avLst/>
                <a:gdLst/>
                <a:ahLst/>
                <a:cxnLst>
                  <a:cxn ang="0">
                    <a:pos x="187" y="185"/>
                  </a:cxn>
                  <a:cxn ang="0">
                    <a:pos x="141" y="185"/>
                  </a:cxn>
                  <a:cxn ang="0">
                    <a:pos x="129" y="179"/>
                  </a:cxn>
                  <a:cxn ang="0">
                    <a:pos x="115" y="174"/>
                  </a:cxn>
                  <a:cxn ang="0">
                    <a:pos x="87" y="174"/>
                  </a:cxn>
                  <a:cxn ang="0">
                    <a:pos x="78" y="156"/>
                  </a:cxn>
                  <a:cxn ang="0">
                    <a:pos x="61" y="165"/>
                  </a:cxn>
                  <a:cxn ang="0">
                    <a:pos x="58" y="165"/>
                  </a:cxn>
                  <a:cxn ang="0">
                    <a:pos x="32" y="156"/>
                  </a:cxn>
                  <a:cxn ang="0">
                    <a:pos x="3" y="148"/>
                  </a:cxn>
                  <a:cxn ang="0">
                    <a:pos x="3" y="128"/>
                  </a:cxn>
                  <a:cxn ang="0">
                    <a:pos x="20" y="116"/>
                  </a:cxn>
                  <a:cxn ang="0">
                    <a:pos x="32" y="99"/>
                  </a:cxn>
                  <a:cxn ang="0">
                    <a:pos x="50" y="87"/>
                  </a:cxn>
                  <a:cxn ang="0">
                    <a:pos x="87" y="87"/>
                  </a:cxn>
                  <a:cxn ang="0">
                    <a:pos x="96" y="70"/>
                  </a:cxn>
                  <a:cxn ang="0">
                    <a:pos x="113" y="67"/>
                  </a:cxn>
                  <a:cxn ang="0">
                    <a:pos x="128" y="58"/>
                  </a:cxn>
                  <a:cxn ang="0">
                    <a:pos x="145" y="40"/>
                  </a:cxn>
                  <a:cxn ang="0">
                    <a:pos x="169" y="40"/>
                  </a:cxn>
                  <a:cxn ang="0">
                    <a:pos x="175" y="29"/>
                  </a:cxn>
                  <a:cxn ang="0">
                    <a:pos x="203" y="29"/>
                  </a:cxn>
                  <a:cxn ang="0">
                    <a:pos x="216" y="11"/>
                  </a:cxn>
                  <a:cxn ang="0">
                    <a:pos x="236" y="1"/>
                  </a:cxn>
                  <a:cxn ang="0">
                    <a:pos x="245" y="11"/>
                  </a:cxn>
                  <a:cxn ang="0">
                    <a:pos x="265" y="1"/>
                  </a:cxn>
                  <a:cxn ang="0">
                    <a:pos x="274" y="29"/>
                  </a:cxn>
                  <a:cxn ang="0">
                    <a:pos x="240" y="30"/>
                  </a:cxn>
                  <a:cxn ang="0">
                    <a:pos x="233" y="40"/>
                  </a:cxn>
                  <a:cxn ang="0">
                    <a:pos x="216" y="56"/>
                  </a:cxn>
                  <a:cxn ang="0">
                    <a:pos x="182" y="58"/>
                  </a:cxn>
                  <a:cxn ang="0">
                    <a:pos x="175" y="65"/>
                  </a:cxn>
                  <a:cxn ang="0">
                    <a:pos x="158" y="69"/>
                  </a:cxn>
                  <a:cxn ang="0">
                    <a:pos x="146" y="90"/>
                  </a:cxn>
                  <a:cxn ang="0">
                    <a:pos x="116" y="98"/>
                  </a:cxn>
                  <a:cxn ang="0">
                    <a:pos x="99" y="116"/>
                  </a:cxn>
                  <a:cxn ang="0">
                    <a:pos x="58" y="116"/>
                  </a:cxn>
                  <a:cxn ang="0">
                    <a:pos x="70" y="145"/>
                  </a:cxn>
                  <a:cxn ang="0">
                    <a:pos x="90" y="136"/>
                  </a:cxn>
                  <a:cxn ang="0">
                    <a:pos x="98" y="136"/>
                  </a:cxn>
                  <a:cxn ang="0">
                    <a:pos x="107" y="148"/>
                  </a:cxn>
                  <a:cxn ang="0">
                    <a:pos x="129" y="156"/>
                  </a:cxn>
                  <a:cxn ang="0">
                    <a:pos x="175" y="156"/>
                  </a:cxn>
                  <a:cxn ang="0">
                    <a:pos x="193" y="172"/>
                  </a:cxn>
                  <a:cxn ang="0">
                    <a:pos x="236" y="174"/>
                  </a:cxn>
                  <a:cxn ang="0">
                    <a:pos x="244" y="181"/>
                  </a:cxn>
                  <a:cxn ang="0">
                    <a:pos x="262" y="185"/>
                  </a:cxn>
                  <a:cxn ang="0">
                    <a:pos x="241" y="203"/>
                  </a:cxn>
                  <a:cxn ang="0">
                    <a:pos x="187" y="203"/>
                  </a:cxn>
                </a:cxnLst>
                <a:rect l="0" t="0" r="r" b="b"/>
                <a:pathLst>
                  <a:path w="274" h="203">
                    <a:moveTo>
                      <a:pt x="187" y="203"/>
                    </a:moveTo>
                    <a:lnTo>
                      <a:pt x="187" y="194"/>
                    </a:lnTo>
                    <a:lnTo>
                      <a:pt x="187" y="185"/>
                    </a:lnTo>
                    <a:lnTo>
                      <a:pt x="170" y="186"/>
                    </a:lnTo>
                    <a:lnTo>
                      <a:pt x="151" y="186"/>
                    </a:lnTo>
                    <a:lnTo>
                      <a:pt x="141" y="185"/>
                    </a:lnTo>
                    <a:lnTo>
                      <a:pt x="134" y="183"/>
                    </a:lnTo>
                    <a:lnTo>
                      <a:pt x="131" y="181"/>
                    </a:lnTo>
                    <a:lnTo>
                      <a:pt x="129" y="179"/>
                    </a:lnTo>
                    <a:lnTo>
                      <a:pt x="128" y="177"/>
                    </a:lnTo>
                    <a:lnTo>
                      <a:pt x="127" y="174"/>
                    </a:lnTo>
                    <a:lnTo>
                      <a:pt x="115" y="174"/>
                    </a:lnTo>
                    <a:lnTo>
                      <a:pt x="105" y="174"/>
                    </a:lnTo>
                    <a:lnTo>
                      <a:pt x="96" y="174"/>
                    </a:lnTo>
                    <a:lnTo>
                      <a:pt x="87" y="174"/>
                    </a:lnTo>
                    <a:lnTo>
                      <a:pt x="87" y="165"/>
                    </a:lnTo>
                    <a:lnTo>
                      <a:pt x="87" y="156"/>
                    </a:lnTo>
                    <a:lnTo>
                      <a:pt x="78" y="156"/>
                    </a:lnTo>
                    <a:lnTo>
                      <a:pt x="69" y="156"/>
                    </a:lnTo>
                    <a:lnTo>
                      <a:pt x="65" y="161"/>
                    </a:lnTo>
                    <a:lnTo>
                      <a:pt x="61" y="165"/>
                    </a:lnTo>
                    <a:lnTo>
                      <a:pt x="59" y="169"/>
                    </a:lnTo>
                    <a:lnTo>
                      <a:pt x="58" y="174"/>
                    </a:lnTo>
                    <a:lnTo>
                      <a:pt x="58" y="165"/>
                    </a:lnTo>
                    <a:lnTo>
                      <a:pt x="58" y="156"/>
                    </a:lnTo>
                    <a:lnTo>
                      <a:pt x="45" y="156"/>
                    </a:lnTo>
                    <a:lnTo>
                      <a:pt x="32" y="156"/>
                    </a:lnTo>
                    <a:lnTo>
                      <a:pt x="21" y="156"/>
                    </a:lnTo>
                    <a:lnTo>
                      <a:pt x="11" y="156"/>
                    </a:lnTo>
                    <a:lnTo>
                      <a:pt x="3" y="148"/>
                    </a:lnTo>
                    <a:lnTo>
                      <a:pt x="0" y="145"/>
                    </a:lnTo>
                    <a:lnTo>
                      <a:pt x="1" y="136"/>
                    </a:lnTo>
                    <a:lnTo>
                      <a:pt x="3" y="128"/>
                    </a:lnTo>
                    <a:lnTo>
                      <a:pt x="7" y="121"/>
                    </a:lnTo>
                    <a:lnTo>
                      <a:pt x="11" y="116"/>
                    </a:lnTo>
                    <a:lnTo>
                      <a:pt x="20" y="116"/>
                    </a:lnTo>
                    <a:lnTo>
                      <a:pt x="29" y="116"/>
                    </a:lnTo>
                    <a:lnTo>
                      <a:pt x="30" y="107"/>
                    </a:lnTo>
                    <a:lnTo>
                      <a:pt x="32" y="99"/>
                    </a:lnTo>
                    <a:lnTo>
                      <a:pt x="36" y="92"/>
                    </a:lnTo>
                    <a:lnTo>
                      <a:pt x="40" y="87"/>
                    </a:lnTo>
                    <a:lnTo>
                      <a:pt x="50" y="87"/>
                    </a:lnTo>
                    <a:lnTo>
                      <a:pt x="61" y="87"/>
                    </a:lnTo>
                    <a:lnTo>
                      <a:pt x="74" y="87"/>
                    </a:lnTo>
                    <a:lnTo>
                      <a:pt x="87" y="87"/>
                    </a:lnTo>
                    <a:lnTo>
                      <a:pt x="87" y="78"/>
                    </a:lnTo>
                    <a:lnTo>
                      <a:pt x="87" y="69"/>
                    </a:lnTo>
                    <a:lnTo>
                      <a:pt x="96" y="70"/>
                    </a:lnTo>
                    <a:lnTo>
                      <a:pt x="106" y="70"/>
                    </a:lnTo>
                    <a:lnTo>
                      <a:pt x="110" y="69"/>
                    </a:lnTo>
                    <a:lnTo>
                      <a:pt x="113" y="67"/>
                    </a:lnTo>
                    <a:lnTo>
                      <a:pt x="115" y="63"/>
                    </a:lnTo>
                    <a:lnTo>
                      <a:pt x="116" y="58"/>
                    </a:lnTo>
                    <a:lnTo>
                      <a:pt x="128" y="58"/>
                    </a:lnTo>
                    <a:lnTo>
                      <a:pt x="145" y="58"/>
                    </a:lnTo>
                    <a:lnTo>
                      <a:pt x="145" y="49"/>
                    </a:lnTo>
                    <a:lnTo>
                      <a:pt x="145" y="40"/>
                    </a:lnTo>
                    <a:lnTo>
                      <a:pt x="155" y="41"/>
                    </a:lnTo>
                    <a:lnTo>
                      <a:pt x="165" y="41"/>
                    </a:lnTo>
                    <a:lnTo>
                      <a:pt x="169" y="40"/>
                    </a:lnTo>
                    <a:lnTo>
                      <a:pt x="172" y="38"/>
                    </a:lnTo>
                    <a:lnTo>
                      <a:pt x="174" y="34"/>
                    </a:lnTo>
                    <a:lnTo>
                      <a:pt x="175" y="29"/>
                    </a:lnTo>
                    <a:lnTo>
                      <a:pt x="184" y="29"/>
                    </a:lnTo>
                    <a:lnTo>
                      <a:pt x="193" y="29"/>
                    </a:lnTo>
                    <a:lnTo>
                      <a:pt x="203" y="29"/>
                    </a:lnTo>
                    <a:lnTo>
                      <a:pt x="216" y="29"/>
                    </a:lnTo>
                    <a:lnTo>
                      <a:pt x="216" y="20"/>
                    </a:lnTo>
                    <a:lnTo>
                      <a:pt x="216" y="11"/>
                    </a:lnTo>
                    <a:lnTo>
                      <a:pt x="221" y="7"/>
                    </a:lnTo>
                    <a:lnTo>
                      <a:pt x="228" y="3"/>
                    </a:lnTo>
                    <a:lnTo>
                      <a:pt x="236" y="1"/>
                    </a:lnTo>
                    <a:lnTo>
                      <a:pt x="245" y="0"/>
                    </a:lnTo>
                    <a:lnTo>
                      <a:pt x="245" y="3"/>
                    </a:lnTo>
                    <a:lnTo>
                      <a:pt x="245" y="11"/>
                    </a:lnTo>
                    <a:lnTo>
                      <a:pt x="250" y="7"/>
                    </a:lnTo>
                    <a:lnTo>
                      <a:pt x="257" y="3"/>
                    </a:lnTo>
                    <a:lnTo>
                      <a:pt x="265" y="1"/>
                    </a:lnTo>
                    <a:lnTo>
                      <a:pt x="274" y="0"/>
                    </a:lnTo>
                    <a:lnTo>
                      <a:pt x="274" y="12"/>
                    </a:lnTo>
                    <a:lnTo>
                      <a:pt x="274" y="29"/>
                    </a:lnTo>
                    <a:lnTo>
                      <a:pt x="257" y="29"/>
                    </a:lnTo>
                    <a:lnTo>
                      <a:pt x="245" y="29"/>
                    </a:lnTo>
                    <a:lnTo>
                      <a:pt x="240" y="30"/>
                    </a:lnTo>
                    <a:lnTo>
                      <a:pt x="237" y="32"/>
                    </a:lnTo>
                    <a:lnTo>
                      <a:pt x="234" y="36"/>
                    </a:lnTo>
                    <a:lnTo>
                      <a:pt x="233" y="40"/>
                    </a:lnTo>
                    <a:lnTo>
                      <a:pt x="233" y="49"/>
                    </a:lnTo>
                    <a:lnTo>
                      <a:pt x="233" y="58"/>
                    </a:lnTo>
                    <a:lnTo>
                      <a:pt x="216" y="56"/>
                    </a:lnTo>
                    <a:lnTo>
                      <a:pt x="197" y="55"/>
                    </a:lnTo>
                    <a:lnTo>
                      <a:pt x="189" y="55"/>
                    </a:lnTo>
                    <a:lnTo>
                      <a:pt x="182" y="58"/>
                    </a:lnTo>
                    <a:lnTo>
                      <a:pt x="179" y="60"/>
                    </a:lnTo>
                    <a:lnTo>
                      <a:pt x="177" y="62"/>
                    </a:lnTo>
                    <a:lnTo>
                      <a:pt x="175" y="65"/>
                    </a:lnTo>
                    <a:lnTo>
                      <a:pt x="175" y="69"/>
                    </a:lnTo>
                    <a:lnTo>
                      <a:pt x="166" y="69"/>
                    </a:lnTo>
                    <a:lnTo>
                      <a:pt x="158" y="69"/>
                    </a:lnTo>
                    <a:lnTo>
                      <a:pt x="153" y="75"/>
                    </a:lnTo>
                    <a:lnTo>
                      <a:pt x="149" y="82"/>
                    </a:lnTo>
                    <a:lnTo>
                      <a:pt x="146" y="90"/>
                    </a:lnTo>
                    <a:lnTo>
                      <a:pt x="145" y="98"/>
                    </a:lnTo>
                    <a:lnTo>
                      <a:pt x="128" y="98"/>
                    </a:lnTo>
                    <a:lnTo>
                      <a:pt x="116" y="98"/>
                    </a:lnTo>
                    <a:lnTo>
                      <a:pt x="116" y="107"/>
                    </a:lnTo>
                    <a:lnTo>
                      <a:pt x="116" y="116"/>
                    </a:lnTo>
                    <a:lnTo>
                      <a:pt x="99" y="116"/>
                    </a:lnTo>
                    <a:lnTo>
                      <a:pt x="85" y="116"/>
                    </a:lnTo>
                    <a:lnTo>
                      <a:pt x="71" y="116"/>
                    </a:lnTo>
                    <a:lnTo>
                      <a:pt x="58" y="116"/>
                    </a:lnTo>
                    <a:lnTo>
                      <a:pt x="58" y="128"/>
                    </a:lnTo>
                    <a:lnTo>
                      <a:pt x="58" y="145"/>
                    </a:lnTo>
                    <a:lnTo>
                      <a:pt x="70" y="145"/>
                    </a:lnTo>
                    <a:lnTo>
                      <a:pt x="87" y="145"/>
                    </a:lnTo>
                    <a:lnTo>
                      <a:pt x="88" y="140"/>
                    </a:lnTo>
                    <a:lnTo>
                      <a:pt x="90" y="136"/>
                    </a:lnTo>
                    <a:lnTo>
                      <a:pt x="94" y="132"/>
                    </a:lnTo>
                    <a:lnTo>
                      <a:pt x="98" y="127"/>
                    </a:lnTo>
                    <a:lnTo>
                      <a:pt x="98" y="136"/>
                    </a:lnTo>
                    <a:lnTo>
                      <a:pt x="98" y="145"/>
                    </a:lnTo>
                    <a:lnTo>
                      <a:pt x="103" y="146"/>
                    </a:lnTo>
                    <a:lnTo>
                      <a:pt x="107" y="148"/>
                    </a:lnTo>
                    <a:lnTo>
                      <a:pt x="111" y="152"/>
                    </a:lnTo>
                    <a:lnTo>
                      <a:pt x="116" y="156"/>
                    </a:lnTo>
                    <a:lnTo>
                      <a:pt x="129" y="156"/>
                    </a:lnTo>
                    <a:lnTo>
                      <a:pt x="143" y="156"/>
                    </a:lnTo>
                    <a:lnTo>
                      <a:pt x="158" y="156"/>
                    </a:lnTo>
                    <a:lnTo>
                      <a:pt x="175" y="156"/>
                    </a:lnTo>
                    <a:lnTo>
                      <a:pt x="175" y="165"/>
                    </a:lnTo>
                    <a:lnTo>
                      <a:pt x="175" y="174"/>
                    </a:lnTo>
                    <a:lnTo>
                      <a:pt x="193" y="172"/>
                    </a:lnTo>
                    <a:lnTo>
                      <a:pt x="216" y="171"/>
                    </a:lnTo>
                    <a:lnTo>
                      <a:pt x="227" y="171"/>
                    </a:lnTo>
                    <a:lnTo>
                      <a:pt x="236" y="174"/>
                    </a:lnTo>
                    <a:lnTo>
                      <a:pt x="239" y="176"/>
                    </a:lnTo>
                    <a:lnTo>
                      <a:pt x="242" y="178"/>
                    </a:lnTo>
                    <a:lnTo>
                      <a:pt x="244" y="181"/>
                    </a:lnTo>
                    <a:lnTo>
                      <a:pt x="245" y="185"/>
                    </a:lnTo>
                    <a:lnTo>
                      <a:pt x="253" y="185"/>
                    </a:lnTo>
                    <a:lnTo>
                      <a:pt x="262" y="185"/>
                    </a:lnTo>
                    <a:lnTo>
                      <a:pt x="262" y="194"/>
                    </a:lnTo>
                    <a:lnTo>
                      <a:pt x="262" y="203"/>
                    </a:lnTo>
                    <a:lnTo>
                      <a:pt x="241" y="203"/>
                    </a:lnTo>
                    <a:lnTo>
                      <a:pt x="222" y="203"/>
                    </a:lnTo>
                    <a:lnTo>
                      <a:pt x="204" y="203"/>
                    </a:lnTo>
                    <a:lnTo>
                      <a:pt x="187" y="20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27" name="Freeform 1767"/>
              <p:cNvSpPr>
                <a:spLocks/>
              </p:cNvSpPr>
              <p:nvPr/>
            </p:nvSpPr>
            <p:spPr bwMode="auto">
              <a:xfrm>
                <a:off x="1342" y="334"/>
                <a:ext cx="3" cy="1"/>
              </a:xfrm>
              <a:custGeom>
                <a:avLst/>
                <a:gdLst/>
                <a:ahLst/>
                <a:cxnLst>
                  <a:cxn ang="0">
                    <a:pos x="12" y="58"/>
                  </a:cxn>
                  <a:cxn ang="0">
                    <a:pos x="8" y="49"/>
                  </a:cxn>
                  <a:cxn ang="0">
                    <a:pos x="4" y="41"/>
                  </a:cxn>
                  <a:cxn ang="0">
                    <a:pos x="1" y="34"/>
                  </a:cxn>
                  <a:cxn ang="0">
                    <a:pos x="0" y="29"/>
                  </a:cxn>
                  <a:cxn ang="0">
                    <a:pos x="13" y="29"/>
                  </a:cxn>
                  <a:cxn ang="0">
                    <a:pos x="29" y="29"/>
                  </a:cxn>
                  <a:cxn ang="0">
                    <a:pos x="30" y="20"/>
                  </a:cxn>
                  <a:cxn ang="0">
                    <a:pos x="33" y="12"/>
                  </a:cxn>
                  <a:cxn ang="0">
                    <a:pos x="37" y="5"/>
                  </a:cxn>
                  <a:cxn ang="0">
                    <a:pos x="41" y="0"/>
                  </a:cxn>
                  <a:cxn ang="0">
                    <a:pos x="51" y="0"/>
                  </a:cxn>
                  <a:cxn ang="0">
                    <a:pos x="62" y="0"/>
                  </a:cxn>
                  <a:cxn ang="0">
                    <a:pos x="74" y="0"/>
                  </a:cxn>
                  <a:cxn ang="0">
                    <a:pos x="87" y="0"/>
                  </a:cxn>
                  <a:cxn ang="0">
                    <a:pos x="91" y="3"/>
                  </a:cxn>
                  <a:cxn ang="0">
                    <a:pos x="99" y="11"/>
                  </a:cxn>
                  <a:cxn ang="0">
                    <a:pos x="95" y="17"/>
                  </a:cxn>
                  <a:cxn ang="0">
                    <a:pos x="91" y="24"/>
                  </a:cxn>
                  <a:cxn ang="0">
                    <a:pos x="88" y="32"/>
                  </a:cxn>
                  <a:cxn ang="0">
                    <a:pos x="87" y="40"/>
                  </a:cxn>
                  <a:cxn ang="0">
                    <a:pos x="100" y="40"/>
                  </a:cxn>
                  <a:cxn ang="0">
                    <a:pos x="117" y="40"/>
                  </a:cxn>
                  <a:cxn ang="0">
                    <a:pos x="117" y="49"/>
                  </a:cxn>
                  <a:cxn ang="0">
                    <a:pos x="117" y="58"/>
                  </a:cxn>
                  <a:cxn ang="0">
                    <a:pos x="90" y="58"/>
                  </a:cxn>
                  <a:cxn ang="0">
                    <a:pos x="64" y="58"/>
                  </a:cxn>
                  <a:cxn ang="0">
                    <a:pos x="38" y="58"/>
                  </a:cxn>
                  <a:cxn ang="0">
                    <a:pos x="12" y="58"/>
                  </a:cxn>
                </a:cxnLst>
                <a:rect l="0" t="0" r="r" b="b"/>
                <a:pathLst>
                  <a:path w="117" h="58">
                    <a:moveTo>
                      <a:pt x="12" y="58"/>
                    </a:moveTo>
                    <a:lnTo>
                      <a:pt x="8" y="49"/>
                    </a:lnTo>
                    <a:lnTo>
                      <a:pt x="4" y="41"/>
                    </a:lnTo>
                    <a:lnTo>
                      <a:pt x="1" y="34"/>
                    </a:lnTo>
                    <a:lnTo>
                      <a:pt x="0" y="29"/>
                    </a:lnTo>
                    <a:lnTo>
                      <a:pt x="13" y="29"/>
                    </a:lnTo>
                    <a:lnTo>
                      <a:pt x="29" y="29"/>
                    </a:lnTo>
                    <a:lnTo>
                      <a:pt x="30" y="20"/>
                    </a:lnTo>
                    <a:lnTo>
                      <a:pt x="33" y="12"/>
                    </a:lnTo>
                    <a:lnTo>
                      <a:pt x="37" y="5"/>
                    </a:lnTo>
                    <a:lnTo>
                      <a:pt x="41" y="0"/>
                    </a:lnTo>
                    <a:lnTo>
                      <a:pt x="51" y="0"/>
                    </a:lnTo>
                    <a:lnTo>
                      <a:pt x="62" y="0"/>
                    </a:lnTo>
                    <a:lnTo>
                      <a:pt x="74" y="0"/>
                    </a:lnTo>
                    <a:lnTo>
                      <a:pt x="87" y="0"/>
                    </a:lnTo>
                    <a:lnTo>
                      <a:pt x="91" y="3"/>
                    </a:lnTo>
                    <a:lnTo>
                      <a:pt x="99" y="11"/>
                    </a:lnTo>
                    <a:lnTo>
                      <a:pt x="95" y="17"/>
                    </a:lnTo>
                    <a:lnTo>
                      <a:pt x="91" y="24"/>
                    </a:lnTo>
                    <a:lnTo>
                      <a:pt x="88" y="32"/>
                    </a:lnTo>
                    <a:lnTo>
                      <a:pt x="87" y="40"/>
                    </a:lnTo>
                    <a:lnTo>
                      <a:pt x="100" y="40"/>
                    </a:lnTo>
                    <a:lnTo>
                      <a:pt x="117" y="40"/>
                    </a:lnTo>
                    <a:lnTo>
                      <a:pt x="117" y="49"/>
                    </a:lnTo>
                    <a:lnTo>
                      <a:pt x="117" y="58"/>
                    </a:lnTo>
                    <a:lnTo>
                      <a:pt x="90" y="58"/>
                    </a:lnTo>
                    <a:lnTo>
                      <a:pt x="64" y="58"/>
                    </a:lnTo>
                    <a:lnTo>
                      <a:pt x="38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28" name="Freeform 1768"/>
              <p:cNvSpPr>
                <a:spLocks/>
              </p:cNvSpPr>
              <p:nvPr/>
            </p:nvSpPr>
            <p:spPr bwMode="auto">
              <a:xfrm>
                <a:off x="1350" y="33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29" name="Freeform 1769"/>
              <p:cNvSpPr>
                <a:spLocks/>
              </p:cNvSpPr>
              <p:nvPr/>
            </p:nvSpPr>
            <p:spPr bwMode="auto">
              <a:xfrm>
                <a:off x="1258" y="334"/>
                <a:ext cx="3" cy="1"/>
              </a:xfrm>
              <a:custGeom>
                <a:avLst/>
                <a:gdLst/>
                <a:ahLst/>
                <a:cxnLst>
                  <a:cxn ang="0">
                    <a:pos x="59" y="58"/>
                  </a:cxn>
                  <a:cxn ang="0">
                    <a:pos x="59" y="50"/>
                  </a:cxn>
                  <a:cxn ang="0">
                    <a:pos x="59" y="47"/>
                  </a:cxn>
                  <a:cxn ang="0">
                    <a:pos x="42" y="47"/>
                  </a:cxn>
                  <a:cxn ang="0">
                    <a:pos x="27" y="47"/>
                  </a:cxn>
                  <a:cxn ang="0">
                    <a:pos x="13" y="47"/>
                  </a:cxn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17" y="18"/>
                  </a:cxn>
                  <a:cxn ang="0">
                    <a:pos x="36" y="18"/>
                  </a:cxn>
                  <a:cxn ang="0">
                    <a:pos x="55" y="18"/>
                  </a:cxn>
                  <a:cxn ang="0">
                    <a:pos x="77" y="18"/>
                  </a:cxn>
                  <a:cxn ang="0">
                    <a:pos x="77" y="9"/>
                  </a:cxn>
                  <a:cxn ang="0">
                    <a:pos x="77" y="0"/>
                  </a:cxn>
                  <a:cxn ang="0">
                    <a:pos x="85" y="0"/>
                  </a:cxn>
                  <a:cxn ang="0">
                    <a:pos x="95" y="0"/>
                  </a:cxn>
                  <a:cxn ang="0">
                    <a:pos x="105" y="0"/>
                  </a:cxn>
                  <a:cxn ang="0">
                    <a:pos x="117" y="0"/>
                  </a:cxn>
                  <a:cxn ang="0">
                    <a:pos x="113" y="5"/>
                  </a:cxn>
                  <a:cxn ang="0">
                    <a:pos x="109" y="9"/>
                  </a:cxn>
                  <a:cxn ang="0">
                    <a:pos x="106" y="13"/>
                  </a:cxn>
                  <a:cxn ang="0">
                    <a:pos x="106" y="18"/>
                  </a:cxn>
                  <a:cxn ang="0">
                    <a:pos x="106" y="30"/>
                  </a:cxn>
                  <a:cxn ang="0">
                    <a:pos x="106" y="47"/>
                  </a:cxn>
                  <a:cxn ang="0">
                    <a:pos x="94" y="46"/>
                  </a:cxn>
                  <a:cxn ang="0">
                    <a:pos x="85" y="46"/>
                  </a:cxn>
                  <a:cxn ang="0">
                    <a:pos x="81" y="47"/>
                  </a:cxn>
                  <a:cxn ang="0">
                    <a:pos x="79" y="49"/>
                  </a:cxn>
                  <a:cxn ang="0">
                    <a:pos x="77" y="53"/>
                  </a:cxn>
                  <a:cxn ang="0">
                    <a:pos x="77" y="58"/>
                  </a:cxn>
                  <a:cxn ang="0">
                    <a:pos x="68" y="58"/>
                  </a:cxn>
                  <a:cxn ang="0">
                    <a:pos x="59" y="58"/>
                  </a:cxn>
                </a:cxnLst>
                <a:rect l="0" t="0" r="r" b="b"/>
                <a:pathLst>
                  <a:path w="117" h="58">
                    <a:moveTo>
                      <a:pt x="59" y="58"/>
                    </a:moveTo>
                    <a:lnTo>
                      <a:pt x="59" y="50"/>
                    </a:lnTo>
                    <a:lnTo>
                      <a:pt x="59" y="47"/>
                    </a:lnTo>
                    <a:lnTo>
                      <a:pt x="42" y="47"/>
                    </a:lnTo>
                    <a:lnTo>
                      <a:pt x="27" y="47"/>
                    </a:lnTo>
                    <a:lnTo>
                      <a:pt x="13" y="47"/>
                    </a:lnTo>
                    <a:lnTo>
                      <a:pt x="0" y="47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7" y="18"/>
                    </a:lnTo>
                    <a:lnTo>
                      <a:pt x="36" y="18"/>
                    </a:lnTo>
                    <a:lnTo>
                      <a:pt x="55" y="18"/>
                    </a:lnTo>
                    <a:lnTo>
                      <a:pt x="77" y="18"/>
                    </a:lnTo>
                    <a:lnTo>
                      <a:pt x="77" y="9"/>
                    </a:lnTo>
                    <a:lnTo>
                      <a:pt x="77" y="0"/>
                    </a:lnTo>
                    <a:lnTo>
                      <a:pt x="85" y="0"/>
                    </a:lnTo>
                    <a:lnTo>
                      <a:pt x="95" y="0"/>
                    </a:lnTo>
                    <a:lnTo>
                      <a:pt x="105" y="0"/>
                    </a:lnTo>
                    <a:lnTo>
                      <a:pt x="117" y="0"/>
                    </a:lnTo>
                    <a:lnTo>
                      <a:pt x="113" y="5"/>
                    </a:lnTo>
                    <a:lnTo>
                      <a:pt x="109" y="9"/>
                    </a:lnTo>
                    <a:lnTo>
                      <a:pt x="106" y="13"/>
                    </a:lnTo>
                    <a:lnTo>
                      <a:pt x="106" y="18"/>
                    </a:lnTo>
                    <a:lnTo>
                      <a:pt x="106" y="30"/>
                    </a:lnTo>
                    <a:lnTo>
                      <a:pt x="106" y="47"/>
                    </a:lnTo>
                    <a:lnTo>
                      <a:pt x="94" y="46"/>
                    </a:lnTo>
                    <a:lnTo>
                      <a:pt x="85" y="46"/>
                    </a:lnTo>
                    <a:lnTo>
                      <a:pt x="81" y="47"/>
                    </a:lnTo>
                    <a:lnTo>
                      <a:pt x="79" y="49"/>
                    </a:lnTo>
                    <a:lnTo>
                      <a:pt x="77" y="53"/>
                    </a:lnTo>
                    <a:lnTo>
                      <a:pt x="77" y="58"/>
                    </a:lnTo>
                    <a:lnTo>
                      <a:pt x="68" y="58"/>
                    </a:lnTo>
                    <a:lnTo>
                      <a:pt x="59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30" name="Freeform 1770"/>
              <p:cNvSpPr>
                <a:spLocks/>
              </p:cNvSpPr>
              <p:nvPr/>
            </p:nvSpPr>
            <p:spPr bwMode="auto">
              <a:xfrm>
                <a:off x="1339" y="334"/>
                <a:ext cx="2" cy="1"/>
              </a:xfrm>
              <a:custGeom>
                <a:avLst/>
                <a:gdLst/>
                <a:ahLst/>
                <a:cxnLst>
                  <a:cxn ang="0">
                    <a:pos x="12" y="40"/>
                  </a:cxn>
                  <a:cxn ang="0">
                    <a:pos x="4" y="32"/>
                  </a:cxn>
                  <a:cxn ang="0">
                    <a:pos x="0" y="29"/>
                  </a:cxn>
                  <a:cxn ang="0">
                    <a:pos x="1" y="20"/>
                  </a:cxn>
                  <a:cxn ang="0">
                    <a:pos x="4" y="12"/>
                  </a:cxn>
                  <a:cxn ang="0">
                    <a:pos x="8" y="5"/>
                  </a:cxn>
                  <a:cxn ang="0">
                    <a:pos x="12" y="0"/>
                  </a:cxn>
                  <a:cxn ang="0">
                    <a:pos x="25" y="0"/>
                  </a:cxn>
                  <a:cxn ang="0">
                    <a:pos x="39" y="0"/>
                  </a:cxn>
                  <a:cxn ang="0">
                    <a:pos x="53" y="0"/>
                  </a:cxn>
                  <a:cxn ang="0">
                    <a:pos x="70" y="0"/>
                  </a:cxn>
                  <a:cxn ang="0">
                    <a:pos x="70" y="12"/>
                  </a:cxn>
                  <a:cxn ang="0">
                    <a:pos x="70" y="29"/>
                  </a:cxn>
                  <a:cxn ang="0">
                    <a:pos x="66" y="30"/>
                  </a:cxn>
                  <a:cxn ang="0">
                    <a:pos x="62" y="32"/>
                  </a:cxn>
                  <a:cxn ang="0">
                    <a:pos x="59" y="36"/>
                  </a:cxn>
                  <a:cxn ang="0">
                    <a:pos x="58" y="40"/>
                  </a:cxn>
                  <a:cxn ang="0">
                    <a:pos x="45" y="40"/>
                  </a:cxn>
                  <a:cxn ang="0">
                    <a:pos x="33" y="40"/>
                  </a:cxn>
                  <a:cxn ang="0">
                    <a:pos x="22" y="40"/>
                  </a:cxn>
                  <a:cxn ang="0">
                    <a:pos x="12" y="40"/>
                  </a:cxn>
                </a:cxnLst>
                <a:rect l="0" t="0" r="r" b="b"/>
                <a:pathLst>
                  <a:path w="70" h="40">
                    <a:moveTo>
                      <a:pt x="12" y="40"/>
                    </a:moveTo>
                    <a:lnTo>
                      <a:pt x="4" y="32"/>
                    </a:lnTo>
                    <a:lnTo>
                      <a:pt x="0" y="29"/>
                    </a:lnTo>
                    <a:lnTo>
                      <a:pt x="1" y="20"/>
                    </a:lnTo>
                    <a:lnTo>
                      <a:pt x="4" y="12"/>
                    </a:lnTo>
                    <a:lnTo>
                      <a:pt x="8" y="5"/>
                    </a:lnTo>
                    <a:lnTo>
                      <a:pt x="12" y="0"/>
                    </a:lnTo>
                    <a:lnTo>
                      <a:pt x="25" y="0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70" y="0"/>
                    </a:lnTo>
                    <a:lnTo>
                      <a:pt x="70" y="12"/>
                    </a:lnTo>
                    <a:lnTo>
                      <a:pt x="70" y="29"/>
                    </a:lnTo>
                    <a:lnTo>
                      <a:pt x="66" y="30"/>
                    </a:lnTo>
                    <a:lnTo>
                      <a:pt x="62" y="32"/>
                    </a:lnTo>
                    <a:lnTo>
                      <a:pt x="59" y="36"/>
                    </a:lnTo>
                    <a:lnTo>
                      <a:pt x="58" y="40"/>
                    </a:lnTo>
                    <a:lnTo>
                      <a:pt x="45" y="40"/>
                    </a:lnTo>
                    <a:lnTo>
                      <a:pt x="33" y="40"/>
                    </a:lnTo>
                    <a:lnTo>
                      <a:pt x="22" y="40"/>
                    </a:lnTo>
                    <a:lnTo>
                      <a:pt x="12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31" name="Freeform 1771"/>
              <p:cNvSpPr>
                <a:spLocks/>
              </p:cNvSpPr>
              <p:nvPr/>
            </p:nvSpPr>
            <p:spPr bwMode="auto">
              <a:xfrm>
                <a:off x="1355" y="33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8" y="18"/>
                  </a:cxn>
                  <a:cxn ang="0">
                    <a:pos x="17" y="18"/>
                  </a:cxn>
                  <a:cxn ang="0">
                    <a:pos x="18" y="13"/>
                  </a:cxn>
                  <a:cxn ang="0">
                    <a:pos x="21" y="9"/>
                  </a:cxn>
                  <a:cxn ang="0">
                    <a:pos x="24" y="5"/>
                  </a:cxn>
                  <a:cxn ang="0">
                    <a:pos x="28" y="0"/>
                  </a:cxn>
                  <a:cxn ang="0">
                    <a:pos x="24" y="6"/>
                  </a:cxn>
                  <a:cxn ang="0">
                    <a:pos x="21" y="13"/>
                  </a:cxn>
                  <a:cxn ang="0">
                    <a:pos x="18" y="21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28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8" y="18"/>
                    </a:lnTo>
                    <a:lnTo>
                      <a:pt x="17" y="18"/>
                    </a:lnTo>
                    <a:lnTo>
                      <a:pt x="18" y="13"/>
                    </a:lnTo>
                    <a:lnTo>
                      <a:pt x="21" y="9"/>
                    </a:lnTo>
                    <a:lnTo>
                      <a:pt x="24" y="5"/>
                    </a:lnTo>
                    <a:lnTo>
                      <a:pt x="28" y="0"/>
                    </a:lnTo>
                    <a:lnTo>
                      <a:pt x="24" y="6"/>
                    </a:lnTo>
                    <a:lnTo>
                      <a:pt x="21" y="13"/>
                    </a:lnTo>
                    <a:lnTo>
                      <a:pt x="18" y="21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32" name="Freeform 1772"/>
              <p:cNvSpPr>
                <a:spLocks/>
              </p:cNvSpPr>
              <p:nvPr/>
            </p:nvSpPr>
            <p:spPr bwMode="auto">
              <a:xfrm>
                <a:off x="1323" y="334"/>
                <a:ext cx="2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12" y="18"/>
                  </a:cxn>
                  <a:cxn ang="0">
                    <a:pos x="29" y="18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38" y="0"/>
                  </a:cxn>
                  <a:cxn ang="0">
                    <a:pos x="47" y="0"/>
                  </a:cxn>
                  <a:cxn ang="0">
                    <a:pos x="57" y="0"/>
                  </a:cxn>
                  <a:cxn ang="0">
                    <a:pos x="69" y="0"/>
                  </a:cxn>
                  <a:cxn ang="0">
                    <a:pos x="69" y="9"/>
                  </a:cxn>
                  <a:cxn ang="0">
                    <a:pos x="69" y="18"/>
                  </a:cxn>
                  <a:cxn ang="0">
                    <a:pos x="82" y="18"/>
                  </a:cxn>
                  <a:cxn ang="0">
                    <a:pos x="98" y="18"/>
                  </a:cxn>
                  <a:cxn ang="0">
                    <a:pos x="98" y="30"/>
                  </a:cxn>
                  <a:cxn ang="0">
                    <a:pos x="98" y="47"/>
                  </a:cxn>
                  <a:cxn ang="0">
                    <a:pos x="72" y="47"/>
                  </a:cxn>
                  <a:cxn ang="0">
                    <a:pos x="47" y="47"/>
                  </a:cxn>
                  <a:cxn ang="0">
                    <a:pos x="22" y="47"/>
                  </a:cxn>
                  <a:cxn ang="0">
                    <a:pos x="0" y="47"/>
                  </a:cxn>
                </a:cxnLst>
                <a:rect l="0" t="0" r="r" b="b"/>
                <a:pathLst>
                  <a:path w="98" h="47">
                    <a:moveTo>
                      <a:pt x="0" y="47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7" y="0"/>
                    </a:lnTo>
                    <a:lnTo>
                      <a:pt x="57" y="0"/>
                    </a:lnTo>
                    <a:lnTo>
                      <a:pt x="69" y="0"/>
                    </a:lnTo>
                    <a:lnTo>
                      <a:pt x="69" y="9"/>
                    </a:lnTo>
                    <a:lnTo>
                      <a:pt x="69" y="18"/>
                    </a:lnTo>
                    <a:lnTo>
                      <a:pt x="82" y="18"/>
                    </a:lnTo>
                    <a:lnTo>
                      <a:pt x="98" y="18"/>
                    </a:lnTo>
                    <a:lnTo>
                      <a:pt x="98" y="30"/>
                    </a:lnTo>
                    <a:lnTo>
                      <a:pt x="98" y="47"/>
                    </a:lnTo>
                    <a:lnTo>
                      <a:pt x="72" y="47"/>
                    </a:lnTo>
                    <a:lnTo>
                      <a:pt x="47" y="47"/>
                    </a:lnTo>
                    <a:lnTo>
                      <a:pt x="2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33" name="Freeform 1773"/>
              <p:cNvSpPr>
                <a:spLocks/>
              </p:cNvSpPr>
              <p:nvPr/>
            </p:nvSpPr>
            <p:spPr bwMode="auto">
              <a:xfrm>
                <a:off x="1334" y="333"/>
                <a:ext cx="4" cy="2"/>
              </a:xfrm>
              <a:custGeom>
                <a:avLst/>
                <a:gdLst/>
                <a:ahLst/>
                <a:cxnLst>
                  <a:cxn ang="0">
                    <a:pos x="75" y="76"/>
                  </a:cxn>
                  <a:cxn ang="0">
                    <a:pos x="75" y="67"/>
                  </a:cxn>
                  <a:cxn ang="0">
                    <a:pos x="75" y="58"/>
                  </a:cxn>
                  <a:cxn ang="0">
                    <a:pos x="54" y="58"/>
                  </a:cxn>
                  <a:cxn ang="0">
                    <a:pos x="35" y="58"/>
                  </a:cxn>
                  <a:cxn ang="0">
                    <a:pos x="17" y="58"/>
                  </a:cxn>
                  <a:cxn ang="0">
                    <a:pos x="0" y="58"/>
                  </a:cxn>
                  <a:cxn ang="0">
                    <a:pos x="0" y="50"/>
                  </a:cxn>
                  <a:cxn ang="0">
                    <a:pos x="0" y="47"/>
                  </a:cxn>
                  <a:cxn ang="0">
                    <a:pos x="8" y="47"/>
                  </a:cxn>
                  <a:cxn ang="0">
                    <a:pos x="17" y="47"/>
                  </a:cxn>
                  <a:cxn ang="0">
                    <a:pos x="18" y="38"/>
                  </a:cxn>
                  <a:cxn ang="0">
                    <a:pos x="21" y="30"/>
                  </a:cxn>
                  <a:cxn ang="0">
                    <a:pos x="24" y="23"/>
                  </a:cxn>
                  <a:cxn ang="0">
                    <a:pos x="29" y="18"/>
                  </a:cxn>
                  <a:cxn ang="0">
                    <a:pos x="41" y="18"/>
                  </a:cxn>
                  <a:cxn ang="0">
                    <a:pos x="58" y="18"/>
                  </a:cxn>
                  <a:cxn ang="0">
                    <a:pos x="58" y="9"/>
                  </a:cxn>
                  <a:cxn ang="0">
                    <a:pos x="58" y="0"/>
                  </a:cxn>
                  <a:cxn ang="0">
                    <a:pos x="71" y="0"/>
                  </a:cxn>
                  <a:cxn ang="0">
                    <a:pos x="85" y="0"/>
                  </a:cxn>
                  <a:cxn ang="0">
                    <a:pos x="99" y="0"/>
                  </a:cxn>
                  <a:cxn ang="0">
                    <a:pos x="116" y="0"/>
                  </a:cxn>
                  <a:cxn ang="0">
                    <a:pos x="116" y="9"/>
                  </a:cxn>
                  <a:cxn ang="0">
                    <a:pos x="116" y="18"/>
                  </a:cxn>
                  <a:cxn ang="0">
                    <a:pos x="104" y="17"/>
                  </a:cxn>
                  <a:cxn ang="0">
                    <a:pos x="95" y="17"/>
                  </a:cxn>
                  <a:cxn ang="0">
                    <a:pos x="91" y="18"/>
                  </a:cxn>
                  <a:cxn ang="0">
                    <a:pos x="89" y="20"/>
                  </a:cxn>
                  <a:cxn ang="0">
                    <a:pos x="87" y="24"/>
                  </a:cxn>
                  <a:cxn ang="0">
                    <a:pos x="87" y="29"/>
                  </a:cxn>
                  <a:cxn ang="0">
                    <a:pos x="104" y="29"/>
                  </a:cxn>
                  <a:cxn ang="0">
                    <a:pos x="122" y="29"/>
                  </a:cxn>
                  <a:cxn ang="0">
                    <a:pos x="142" y="29"/>
                  </a:cxn>
                  <a:cxn ang="0">
                    <a:pos x="163" y="29"/>
                  </a:cxn>
                  <a:cxn ang="0">
                    <a:pos x="163" y="38"/>
                  </a:cxn>
                  <a:cxn ang="0">
                    <a:pos x="163" y="47"/>
                  </a:cxn>
                  <a:cxn ang="0">
                    <a:pos x="147" y="47"/>
                  </a:cxn>
                  <a:cxn ang="0">
                    <a:pos x="132" y="47"/>
                  </a:cxn>
                  <a:cxn ang="0">
                    <a:pos x="117" y="47"/>
                  </a:cxn>
                  <a:cxn ang="0">
                    <a:pos x="104" y="47"/>
                  </a:cxn>
                  <a:cxn ang="0">
                    <a:pos x="108" y="50"/>
                  </a:cxn>
                  <a:cxn ang="0">
                    <a:pos x="116" y="58"/>
                  </a:cxn>
                  <a:cxn ang="0">
                    <a:pos x="116" y="67"/>
                  </a:cxn>
                  <a:cxn ang="0">
                    <a:pos x="116" y="76"/>
                  </a:cxn>
                  <a:cxn ang="0">
                    <a:pos x="104" y="76"/>
                  </a:cxn>
                  <a:cxn ang="0">
                    <a:pos x="93" y="76"/>
                  </a:cxn>
                  <a:cxn ang="0">
                    <a:pos x="84" y="76"/>
                  </a:cxn>
                  <a:cxn ang="0">
                    <a:pos x="75" y="76"/>
                  </a:cxn>
                </a:cxnLst>
                <a:rect l="0" t="0" r="r" b="b"/>
                <a:pathLst>
                  <a:path w="163" h="76">
                    <a:moveTo>
                      <a:pt x="75" y="76"/>
                    </a:moveTo>
                    <a:lnTo>
                      <a:pt x="75" y="67"/>
                    </a:lnTo>
                    <a:lnTo>
                      <a:pt x="75" y="58"/>
                    </a:lnTo>
                    <a:lnTo>
                      <a:pt x="54" y="58"/>
                    </a:lnTo>
                    <a:lnTo>
                      <a:pt x="35" y="58"/>
                    </a:lnTo>
                    <a:lnTo>
                      <a:pt x="17" y="58"/>
                    </a:lnTo>
                    <a:lnTo>
                      <a:pt x="0" y="58"/>
                    </a:lnTo>
                    <a:lnTo>
                      <a:pt x="0" y="50"/>
                    </a:lnTo>
                    <a:lnTo>
                      <a:pt x="0" y="47"/>
                    </a:lnTo>
                    <a:lnTo>
                      <a:pt x="8" y="47"/>
                    </a:lnTo>
                    <a:lnTo>
                      <a:pt x="17" y="47"/>
                    </a:lnTo>
                    <a:lnTo>
                      <a:pt x="18" y="38"/>
                    </a:lnTo>
                    <a:lnTo>
                      <a:pt x="21" y="30"/>
                    </a:lnTo>
                    <a:lnTo>
                      <a:pt x="24" y="23"/>
                    </a:lnTo>
                    <a:lnTo>
                      <a:pt x="29" y="18"/>
                    </a:lnTo>
                    <a:lnTo>
                      <a:pt x="41" y="18"/>
                    </a:lnTo>
                    <a:lnTo>
                      <a:pt x="58" y="18"/>
                    </a:lnTo>
                    <a:lnTo>
                      <a:pt x="58" y="9"/>
                    </a:lnTo>
                    <a:lnTo>
                      <a:pt x="58" y="0"/>
                    </a:lnTo>
                    <a:lnTo>
                      <a:pt x="71" y="0"/>
                    </a:lnTo>
                    <a:lnTo>
                      <a:pt x="85" y="0"/>
                    </a:lnTo>
                    <a:lnTo>
                      <a:pt x="99" y="0"/>
                    </a:lnTo>
                    <a:lnTo>
                      <a:pt x="116" y="0"/>
                    </a:lnTo>
                    <a:lnTo>
                      <a:pt x="116" y="9"/>
                    </a:lnTo>
                    <a:lnTo>
                      <a:pt x="116" y="18"/>
                    </a:lnTo>
                    <a:lnTo>
                      <a:pt x="104" y="17"/>
                    </a:lnTo>
                    <a:lnTo>
                      <a:pt x="95" y="17"/>
                    </a:lnTo>
                    <a:lnTo>
                      <a:pt x="91" y="18"/>
                    </a:lnTo>
                    <a:lnTo>
                      <a:pt x="89" y="20"/>
                    </a:lnTo>
                    <a:lnTo>
                      <a:pt x="87" y="24"/>
                    </a:lnTo>
                    <a:lnTo>
                      <a:pt x="87" y="29"/>
                    </a:lnTo>
                    <a:lnTo>
                      <a:pt x="104" y="29"/>
                    </a:lnTo>
                    <a:lnTo>
                      <a:pt x="122" y="29"/>
                    </a:lnTo>
                    <a:lnTo>
                      <a:pt x="142" y="29"/>
                    </a:lnTo>
                    <a:lnTo>
                      <a:pt x="163" y="29"/>
                    </a:lnTo>
                    <a:lnTo>
                      <a:pt x="163" y="38"/>
                    </a:lnTo>
                    <a:lnTo>
                      <a:pt x="163" y="47"/>
                    </a:lnTo>
                    <a:lnTo>
                      <a:pt x="147" y="47"/>
                    </a:lnTo>
                    <a:lnTo>
                      <a:pt x="132" y="47"/>
                    </a:lnTo>
                    <a:lnTo>
                      <a:pt x="117" y="47"/>
                    </a:lnTo>
                    <a:lnTo>
                      <a:pt x="104" y="47"/>
                    </a:lnTo>
                    <a:lnTo>
                      <a:pt x="108" y="50"/>
                    </a:lnTo>
                    <a:lnTo>
                      <a:pt x="116" y="58"/>
                    </a:lnTo>
                    <a:lnTo>
                      <a:pt x="116" y="67"/>
                    </a:lnTo>
                    <a:lnTo>
                      <a:pt x="116" y="76"/>
                    </a:lnTo>
                    <a:lnTo>
                      <a:pt x="104" y="76"/>
                    </a:lnTo>
                    <a:lnTo>
                      <a:pt x="93" y="76"/>
                    </a:lnTo>
                    <a:lnTo>
                      <a:pt x="84" y="76"/>
                    </a:lnTo>
                    <a:lnTo>
                      <a:pt x="75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34" name="Freeform 1774"/>
              <p:cNvSpPr>
                <a:spLocks/>
              </p:cNvSpPr>
              <p:nvPr/>
            </p:nvSpPr>
            <p:spPr bwMode="auto">
              <a:xfrm>
                <a:off x="1154" y="33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35" name="Freeform 1775"/>
              <p:cNvSpPr>
                <a:spLocks/>
              </p:cNvSpPr>
              <p:nvPr/>
            </p:nvSpPr>
            <p:spPr bwMode="auto">
              <a:xfrm>
                <a:off x="1159" y="33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7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7" y="1"/>
                  </a:cxn>
                  <a:cxn ang="0">
                    <a:pos x="4" y="3"/>
                  </a:cxn>
                  <a:cxn ang="0">
                    <a:pos x="1" y="7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1" y="7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36" name="Freeform 1776"/>
              <p:cNvSpPr>
                <a:spLocks/>
              </p:cNvSpPr>
              <p:nvPr/>
            </p:nvSpPr>
            <p:spPr bwMode="auto">
              <a:xfrm>
                <a:off x="1262" y="332"/>
                <a:ext cx="6" cy="2"/>
              </a:xfrm>
              <a:custGeom>
                <a:avLst/>
                <a:gdLst/>
                <a:ahLst/>
                <a:cxnLst>
                  <a:cxn ang="0">
                    <a:pos x="0" y="82"/>
                  </a:cxn>
                  <a:cxn ang="0">
                    <a:pos x="12" y="69"/>
                  </a:cxn>
                  <a:cxn ang="0">
                    <a:pos x="30" y="65"/>
                  </a:cxn>
                  <a:cxn ang="0">
                    <a:pos x="36" y="59"/>
                  </a:cxn>
                  <a:cxn ang="0">
                    <a:pos x="40" y="49"/>
                  </a:cxn>
                  <a:cxn ang="0">
                    <a:pos x="53" y="40"/>
                  </a:cxn>
                  <a:cxn ang="0">
                    <a:pos x="83" y="40"/>
                  </a:cxn>
                  <a:cxn ang="0">
                    <a:pos x="99" y="49"/>
                  </a:cxn>
                  <a:cxn ang="0">
                    <a:pos x="105" y="57"/>
                  </a:cxn>
                  <a:cxn ang="0">
                    <a:pos x="112" y="52"/>
                  </a:cxn>
                  <a:cxn ang="0">
                    <a:pos x="116" y="38"/>
                  </a:cxn>
                  <a:cxn ang="0">
                    <a:pos x="125" y="29"/>
                  </a:cxn>
                  <a:cxn ang="0">
                    <a:pos x="145" y="29"/>
                  </a:cxn>
                  <a:cxn ang="0">
                    <a:pos x="157" y="20"/>
                  </a:cxn>
                  <a:cxn ang="0">
                    <a:pos x="162" y="7"/>
                  </a:cxn>
                  <a:cxn ang="0">
                    <a:pos x="170" y="1"/>
                  </a:cxn>
                  <a:cxn ang="0">
                    <a:pos x="188" y="0"/>
                  </a:cxn>
                  <a:cxn ang="0">
                    <a:pos x="216" y="0"/>
                  </a:cxn>
                  <a:cxn ang="0">
                    <a:pos x="237" y="3"/>
                  </a:cxn>
                  <a:cxn ang="0">
                    <a:pos x="245" y="20"/>
                  </a:cxn>
                  <a:cxn ang="0">
                    <a:pos x="229" y="29"/>
                  </a:cxn>
                  <a:cxn ang="0">
                    <a:pos x="211" y="30"/>
                  </a:cxn>
                  <a:cxn ang="0">
                    <a:pos x="205" y="36"/>
                  </a:cxn>
                  <a:cxn ang="0">
                    <a:pos x="204" y="49"/>
                  </a:cxn>
                  <a:cxn ang="0">
                    <a:pos x="187" y="58"/>
                  </a:cxn>
                  <a:cxn ang="0">
                    <a:pos x="175" y="49"/>
                  </a:cxn>
                  <a:cxn ang="0">
                    <a:pos x="158" y="40"/>
                  </a:cxn>
                  <a:cxn ang="0">
                    <a:pos x="146" y="49"/>
                  </a:cxn>
                  <a:cxn ang="0">
                    <a:pos x="129" y="58"/>
                  </a:cxn>
                  <a:cxn ang="0">
                    <a:pos x="117" y="70"/>
                  </a:cxn>
                  <a:cxn ang="0">
                    <a:pos x="104" y="87"/>
                  </a:cxn>
                  <a:cxn ang="0">
                    <a:pos x="80" y="87"/>
                  </a:cxn>
                  <a:cxn ang="0">
                    <a:pos x="65" y="82"/>
                  </a:cxn>
                  <a:cxn ang="0">
                    <a:pos x="59" y="74"/>
                  </a:cxn>
                  <a:cxn ang="0">
                    <a:pos x="58" y="78"/>
                  </a:cxn>
                  <a:cxn ang="0">
                    <a:pos x="46" y="86"/>
                  </a:cxn>
                  <a:cxn ang="0">
                    <a:pos x="33" y="87"/>
                  </a:cxn>
                  <a:cxn ang="0">
                    <a:pos x="29" y="93"/>
                  </a:cxn>
                  <a:cxn ang="0">
                    <a:pos x="12" y="98"/>
                  </a:cxn>
                </a:cxnLst>
                <a:rect l="0" t="0" r="r" b="b"/>
                <a:pathLst>
                  <a:path w="245" h="98">
                    <a:moveTo>
                      <a:pt x="0" y="98"/>
                    </a:moveTo>
                    <a:lnTo>
                      <a:pt x="0" y="82"/>
                    </a:lnTo>
                    <a:lnTo>
                      <a:pt x="0" y="69"/>
                    </a:lnTo>
                    <a:lnTo>
                      <a:pt x="12" y="69"/>
                    </a:lnTo>
                    <a:lnTo>
                      <a:pt x="29" y="69"/>
                    </a:lnTo>
                    <a:lnTo>
                      <a:pt x="30" y="65"/>
                    </a:lnTo>
                    <a:lnTo>
                      <a:pt x="32" y="61"/>
                    </a:lnTo>
                    <a:lnTo>
                      <a:pt x="36" y="59"/>
                    </a:lnTo>
                    <a:lnTo>
                      <a:pt x="40" y="58"/>
                    </a:lnTo>
                    <a:lnTo>
                      <a:pt x="40" y="49"/>
                    </a:lnTo>
                    <a:lnTo>
                      <a:pt x="40" y="40"/>
                    </a:lnTo>
                    <a:lnTo>
                      <a:pt x="53" y="40"/>
                    </a:lnTo>
                    <a:lnTo>
                      <a:pt x="67" y="40"/>
                    </a:lnTo>
                    <a:lnTo>
                      <a:pt x="83" y="40"/>
                    </a:lnTo>
                    <a:lnTo>
                      <a:pt x="99" y="40"/>
                    </a:lnTo>
                    <a:lnTo>
                      <a:pt x="99" y="49"/>
                    </a:lnTo>
                    <a:lnTo>
                      <a:pt x="99" y="58"/>
                    </a:lnTo>
                    <a:lnTo>
                      <a:pt x="105" y="57"/>
                    </a:lnTo>
                    <a:lnTo>
                      <a:pt x="109" y="55"/>
                    </a:lnTo>
                    <a:lnTo>
                      <a:pt x="112" y="52"/>
                    </a:lnTo>
                    <a:lnTo>
                      <a:pt x="114" y="47"/>
                    </a:lnTo>
                    <a:lnTo>
                      <a:pt x="116" y="38"/>
                    </a:lnTo>
                    <a:lnTo>
                      <a:pt x="117" y="29"/>
                    </a:lnTo>
                    <a:lnTo>
                      <a:pt x="125" y="29"/>
                    </a:lnTo>
                    <a:lnTo>
                      <a:pt x="135" y="29"/>
                    </a:lnTo>
                    <a:lnTo>
                      <a:pt x="145" y="29"/>
                    </a:lnTo>
                    <a:lnTo>
                      <a:pt x="157" y="29"/>
                    </a:lnTo>
                    <a:lnTo>
                      <a:pt x="157" y="20"/>
                    </a:lnTo>
                    <a:lnTo>
                      <a:pt x="157" y="11"/>
                    </a:lnTo>
                    <a:lnTo>
                      <a:pt x="162" y="7"/>
                    </a:lnTo>
                    <a:lnTo>
                      <a:pt x="166" y="3"/>
                    </a:lnTo>
                    <a:lnTo>
                      <a:pt x="170" y="1"/>
                    </a:lnTo>
                    <a:lnTo>
                      <a:pt x="175" y="0"/>
                    </a:lnTo>
                    <a:lnTo>
                      <a:pt x="188" y="0"/>
                    </a:lnTo>
                    <a:lnTo>
                      <a:pt x="202" y="0"/>
                    </a:lnTo>
                    <a:lnTo>
                      <a:pt x="216" y="0"/>
                    </a:lnTo>
                    <a:lnTo>
                      <a:pt x="234" y="0"/>
                    </a:lnTo>
                    <a:lnTo>
                      <a:pt x="237" y="3"/>
                    </a:lnTo>
                    <a:lnTo>
                      <a:pt x="245" y="11"/>
                    </a:lnTo>
                    <a:lnTo>
                      <a:pt x="245" y="20"/>
                    </a:lnTo>
                    <a:lnTo>
                      <a:pt x="245" y="29"/>
                    </a:lnTo>
                    <a:lnTo>
                      <a:pt x="229" y="29"/>
                    </a:lnTo>
                    <a:lnTo>
                      <a:pt x="215" y="29"/>
                    </a:lnTo>
                    <a:lnTo>
                      <a:pt x="211" y="30"/>
                    </a:lnTo>
                    <a:lnTo>
                      <a:pt x="207" y="32"/>
                    </a:lnTo>
                    <a:lnTo>
                      <a:pt x="205" y="36"/>
                    </a:lnTo>
                    <a:lnTo>
                      <a:pt x="204" y="40"/>
                    </a:lnTo>
                    <a:lnTo>
                      <a:pt x="204" y="49"/>
                    </a:lnTo>
                    <a:lnTo>
                      <a:pt x="204" y="58"/>
                    </a:lnTo>
                    <a:lnTo>
                      <a:pt x="187" y="58"/>
                    </a:lnTo>
                    <a:lnTo>
                      <a:pt x="175" y="58"/>
                    </a:lnTo>
                    <a:lnTo>
                      <a:pt x="175" y="49"/>
                    </a:lnTo>
                    <a:lnTo>
                      <a:pt x="175" y="40"/>
                    </a:lnTo>
                    <a:lnTo>
                      <a:pt x="158" y="40"/>
                    </a:lnTo>
                    <a:lnTo>
                      <a:pt x="146" y="40"/>
                    </a:lnTo>
                    <a:lnTo>
                      <a:pt x="146" y="49"/>
                    </a:lnTo>
                    <a:lnTo>
                      <a:pt x="146" y="58"/>
                    </a:lnTo>
                    <a:lnTo>
                      <a:pt x="129" y="58"/>
                    </a:lnTo>
                    <a:lnTo>
                      <a:pt x="117" y="58"/>
                    </a:lnTo>
                    <a:lnTo>
                      <a:pt x="117" y="70"/>
                    </a:lnTo>
                    <a:lnTo>
                      <a:pt x="117" y="87"/>
                    </a:lnTo>
                    <a:lnTo>
                      <a:pt x="104" y="87"/>
                    </a:lnTo>
                    <a:lnTo>
                      <a:pt x="91" y="87"/>
                    </a:lnTo>
                    <a:lnTo>
                      <a:pt x="80" y="87"/>
                    </a:lnTo>
                    <a:lnTo>
                      <a:pt x="69" y="87"/>
                    </a:lnTo>
                    <a:lnTo>
                      <a:pt x="65" y="82"/>
                    </a:lnTo>
                    <a:lnTo>
                      <a:pt x="61" y="78"/>
                    </a:lnTo>
                    <a:lnTo>
                      <a:pt x="59" y="74"/>
                    </a:lnTo>
                    <a:lnTo>
                      <a:pt x="58" y="69"/>
                    </a:lnTo>
                    <a:lnTo>
                      <a:pt x="58" y="78"/>
                    </a:lnTo>
                    <a:lnTo>
                      <a:pt x="58" y="87"/>
                    </a:lnTo>
                    <a:lnTo>
                      <a:pt x="46" y="86"/>
                    </a:lnTo>
                    <a:lnTo>
                      <a:pt x="37" y="86"/>
                    </a:lnTo>
                    <a:lnTo>
                      <a:pt x="33" y="87"/>
                    </a:lnTo>
                    <a:lnTo>
                      <a:pt x="31" y="89"/>
                    </a:lnTo>
                    <a:lnTo>
                      <a:pt x="29" y="93"/>
                    </a:lnTo>
                    <a:lnTo>
                      <a:pt x="29" y="98"/>
                    </a:lnTo>
                    <a:lnTo>
                      <a:pt x="12" y="98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37" name="Freeform 1777"/>
              <p:cNvSpPr>
                <a:spLocks/>
              </p:cNvSpPr>
              <p:nvPr/>
            </p:nvSpPr>
            <p:spPr bwMode="auto">
              <a:xfrm>
                <a:off x="1318" y="333"/>
                <a:ext cx="3" cy="1"/>
              </a:xfrm>
              <a:custGeom>
                <a:avLst/>
                <a:gdLst/>
                <a:ahLst/>
                <a:cxnLst>
                  <a:cxn ang="0">
                    <a:pos x="69" y="70"/>
                  </a:cxn>
                  <a:cxn ang="0">
                    <a:pos x="69" y="62"/>
                  </a:cxn>
                  <a:cxn ang="0">
                    <a:pos x="69" y="59"/>
                  </a:cxn>
                  <a:cxn ang="0">
                    <a:pos x="53" y="59"/>
                  </a:cxn>
                  <a:cxn ang="0">
                    <a:pos x="38" y="59"/>
                  </a:cxn>
                  <a:cxn ang="0">
                    <a:pos x="24" y="59"/>
                  </a:cxn>
                  <a:cxn ang="0">
                    <a:pos x="11" y="59"/>
                  </a:cxn>
                  <a:cxn ang="0">
                    <a:pos x="7" y="50"/>
                  </a:cxn>
                  <a:cxn ang="0">
                    <a:pos x="3" y="42"/>
                  </a:cxn>
                  <a:cxn ang="0">
                    <a:pos x="1" y="35"/>
                  </a:cxn>
                  <a:cxn ang="0">
                    <a:pos x="0" y="30"/>
                  </a:cxn>
                  <a:cxn ang="0">
                    <a:pos x="3" y="30"/>
                  </a:cxn>
                  <a:cxn ang="0">
                    <a:pos x="11" y="30"/>
                  </a:cxn>
                  <a:cxn ang="0">
                    <a:pos x="11" y="21"/>
                  </a:cxn>
                  <a:cxn ang="0">
                    <a:pos x="11" y="12"/>
                  </a:cxn>
                  <a:cxn ang="0">
                    <a:pos x="21" y="13"/>
                  </a:cxn>
                  <a:cxn ang="0">
                    <a:pos x="30" y="13"/>
                  </a:cxn>
                  <a:cxn ang="0">
                    <a:pos x="34" y="12"/>
                  </a:cxn>
                  <a:cxn ang="0">
                    <a:pos x="37" y="10"/>
                  </a:cxn>
                  <a:cxn ang="0">
                    <a:pos x="39" y="6"/>
                  </a:cxn>
                  <a:cxn ang="0">
                    <a:pos x="40" y="1"/>
                  </a:cxn>
                  <a:cxn ang="0">
                    <a:pos x="52" y="0"/>
                  </a:cxn>
                  <a:cxn ang="0">
                    <a:pos x="61" y="0"/>
                  </a:cxn>
                  <a:cxn ang="0">
                    <a:pos x="65" y="1"/>
                  </a:cxn>
                  <a:cxn ang="0">
                    <a:pos x="67" y="3"/>
                  </a:cxn>
                  <a:cxn ang="0">
                    <a:pos x="69" y="7"/>
                  </a:cxn>
                  <a:cxn ang="0">
                    <a:pos x="69" y="12"/>
                  </a:cxn>
                  <a:cxn ang="0">
                    <a:pos x="82" y="12"/>
                  </a:cxn>
                  <a:cxn ang="0">
                    <a:pos x="98" y="12"/>
                  </a:cxn>
                  <a:cxn ang="0">
                    <a:pos x="98" y="25"/>
                  </a:cxn>
                  <a:cxn ang="0">
                    <a:pos x="98" y="41"/>
                  </a:cxn>
                  <a:cxn ang="0">
                    <a:pos x="107" y="41"/>
                  </a:cxn>
                  <a:cxn ang="0">
                    <a:pos x="116" y="41"/>
                  </a:cxn>
                  <a:cxn ang="0">
                    <a:pos x="116" y="54"/>
                  </a:cxn>
                  <a:cxn ang="0">
                    <a:pos x="116" y="70"/>
                  </a:cxn>
                  <a:cxn ang="0">
                    <a:pos x="103" y="70"/>
                  </a:cxn>
                  <a:cxn ang="0">
                    <a:pos x="90" y="70"/>
                  </a:cxn>
                  <a:cxn ang="0">
                    <a:pos x="79" y="70"/>
                  </a:cxn>
                  <a:cxn ang="0">
                    <a:pos x="69" y="70"/>
                  </a:cxn>
                </a:cxnLst>
                <a:rect l="0" t="0" r="r" b="b"/>
                <a:pathLst>
                  <a:path w="116" h="70">
                    <a:moveTo>
                      <a:pt x="69" y="70"/>
                    </a:moveTo>
                    <a:lnTo>
                      <a:pt x="69" y="62"/>
                    </a:lnTo>
                    <a:lnTo>
                      <a:pt x="69" y="59"/>
                    </a:lnTo>
                    <a:lnTo>
                      <a:pt x="53" y="59"/>
                    </a:lnTo>
                    <a:lnTo>
                      <a:pt x="38" y="59"/>
                    </a:lnTo>
                    <a:lnTo>
                      <a:pt x="24" y="59"/>
                    </a:lnTo>
                    <a:lnTo>
                      <a:pt x="11" y="59"/>
                    </a:lnTo>
                    <a:lnTo>
                      <a:pt x="7" y="50"/>
                    </a:lnTo>
                    <a:lnTo>
                      <a:pt x="3" y="42"/>
                    </a:lnTo>
                    <a:lnTo>
                      <a:pt x="1" y="35"/>
                    </a:lnTo>
                    <a:lnTo>
                      <a:pt x="0" y="30"/>
                    </a:lnTo>
                    <a:lnTo>
                      <a:pt x="3" y="30"/>
                    </a:lnTo>
                    <a:lnTo>
                      <a:pt x="11" y="30"/>
                    </a:lnTo>
                    <a:lnTo>
                      <a:pt x="11" y="21"/>
                    </a:lnTo>
                    <a:lnTo>
                      <a:pt x="11" y="12"/>
                    </a:lnTo>
                    <a:lnTo>
                      <a:pt x="21" y="13"/>
                    </a:lnTo>
                    <a:lnTo>
                      <a:pt x="30" y="13"/>
                    </a:lnTo>
                    <a:lnTo>
                      <a:pt x="34" y="12"/>
                    </a:lnTo>
                    <a:lnTo>
                      <a:pt x="37" y="10"/>
                    </a:lnTo>
                    <a:lnTo>
                      <a:pt x="39" y="6"/>
                    </a:lnTo>
                    <a:lnTo>
                      <a:pt x="40" y="1"/>
                    </a:lnTo>
                    <a:lnTo>
                      <a:pt x="52" y="0"/>
                    </a:lnTo>
                    <a:lnTo>
                      <a:pt x="61" y="0"/>
                    </a:lnTo>
                    <a:lnTo>
                      <a:pt x="65" y="1"/>
                    </a:lnTo>
                    <a:lnTo>
                      <a:pt x="67" y="3"/>
                    </a:lnTo>
                    <a:lnTo>
                      <a:pt x="69" y="7"/>
                    </a:lnTo>
                    <a:lnTo>
                      <a:pt x="69" y="12"/>
                    </a:lnTo>
                    <a:lnTo>
                      <a:pt x="82" y="12"/>
                    </a:lnTo>
                    <a:lnTo>
                      <a:pt x="98" y="12"/>
                    </a:lnTo>
                    <a:lnTo>
                      <a:pt x="98" y="25"/>
                    </a:lnTo>
                    <a:lnTo>
                      <a:pt x="98" y="41"/>
                    </a:lnTo>
                    <a:lnTo>
                      <a:pt x="107" y="41"/>
                    </a:lnTo>
                    <a:lnTo>
                      <a:pt x="116" y="41"/>
                    </a:lnTo>
                    <a:lnTo>
                      <a:pt x="116" y="54"/>
                    </a:lnTo>
                    <a:lnTo>
                      <a:pt x="116" y="70"/>
                    </a:lnTo>
                    <a:lnTo>
                      <a:pt x="103" y="70"/>
                    </a:lnTo>
                    <a:lnTo>
                      <a:pt x="90" y="70"/>
                    </a:lnTo>
                    <a:lnTo>
                      <a:pt x="79" y="70"/>
                    </a:lnTo>
                    <a:lnTo>
                      <a:pt x="69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38" name="Freeform 1778"/>
              <p:cNvSpPr>
                <a:spLocks/>
              </p:cNvSpPr>
              <p:nvPr/>
            </p:nvSpPr>
            <p:spPr bwMode="auto">
              <a:xfrm>
                <a:off x="1269" y="329"/>
                <a:ext cx="8" cy="5"/>
              </a:xfrm>
              <a:custGeom>
                <a:avLst/>
                <a:gdLst/>
                <a:ahLst/>
                <a:cxnLst>
                  <a:cxn ang="0">
                    <a:pos x="234" y="187"/>
                  </a:cxn>
                  <a:cxn ang="0">
                    <a:pos x="198" y="187"/>
                  </a:cxn>
                  <a:cxn ang="0">
                    <a:pos x="189" y="181"/>
                  </a:cxn>
                  <a:cxn ang="0">
                    <a:pos x="171" y="176"/>
                  </a:cxn>
                  <a:cxn ang="0">
                    <a:pos x="159" y="158"/>
                  </a:cxn>
                  <a:cxn ang="0">
                    <a:pos x="127" y="158"/>
                  </a:cxn>
                  <a:cxn ang="0">
                    <a:pos x="118" y="129"/>
                  </a:cxn>
                  <a:cxn ang="0">
                    <a:pos x="89" y="138"/>
                  </a:cxn>
                  <a:cxn ang="0">
                    <a:pos x="70" y="147"/>
                  </a:cxn>
                  <a:cxn ang="0">
                    <a:pos x="60" y="123"/>
                  </a:cxn>
                  <a:cxn ang="0">
                    <a:pos x="70" y="118"/>
                  </a:cxn>
                  <a:cxn ang="0">
                    <a:pos x="54" y="100"/>
                  </a:cxn>
                  <a:cxn ang="0">
                    <a:pos x="41" y="118"/>
                  </a:cxn>
                  <a:cxn ang="0">
                    <a:pos x="10" y="118"/>
                  </a:cxn>
                  <a:cxn ang="0">
                    <a:pos x="0" y="97"/>
                  </a:cxn>
                  <a:cxn ang="0">
                    <a:pos x="7" y="89"/>
                  </a:cxn>
                  <a:cxn ang="0">
                    <a:pos x="12" y="71"/>
                  </a:cxn>
                  <a:cxn ang="0">
                    <a:pos x="35" y="71"/>
                  </a:cxn>
                  <a:cxn ang="0">
                    <a:pos x="41" y="60"/>
                  </a:cxn>
                  <a:cxn ang="0">
                    <a:pos x="70" y="51"/>
                  </a:cxn>
                  <a:cxn ang="0">
                    <a:pos x="107" y="42"/>
                  </a:cxn>
                  <a:cxn ang="0">
                    <a:pos x="126" y="37"/>
                  </a:cxn>
                  <a:cxn ang="0">
                    <a:pos x="130" y="29"/>
                  </a:cxn>
                  <a:cxn ang="0">
                    <a:pos x="163" y="29"/>
                  </a:cxn>
                  <a:cxn ang="0">
                    <a:pos x="176" y="12"/>
                  </a:cxn>
                  <a:cxn ang="0">
                    <a:pos x="199" y="12"/>
                  </a:cxn>
                  <a:cxn ang="0">
                    <a:pos x="205" y="0"/>
                  </a:cxn>
                  <a:cxn ang="0">
                    <a:pos x="258" y="0"/>
                  </a:cxn>
                  <a:cxn ang="0">
                    <a:pos x="268" y="4"/>
                  </a:cxn>
                  <a:cxn ang="0">
                    <a:pos x="264" y="21"/>
                  </a:cxn>
                  <a:cxn ang="0">
                    <a:pos x="243" y="29"/>
                  </a:cxn>
                  <a:cxn ang="0">
                    <a:pos x="235" y="36"/>
                  </a:cxn>
                  <a:cxn ang="0">
                    <a:pos x="205" y="41"/>
                  </a:cxn>
                  <a:cxn ang="0">
                    <a:pos x="189" y="58"/>
                  </a:cxn>
                  <a:cxn ang="0">
                    <a:pos x="154" y="60"/>
                  </a:cxn>
                  <a:cxn ang="0">
                    <a:pos x="147" y="67"/>
                  </a:cxn>
                  <a:cxn ang="0">
                    <a:pos x="118" y="71"/>
                  </a:cxn>
                  <a:cxn ang="0">
                    <a:pos x="109" y="89"/>
                  </a:cxn>
                  <a:cxn ang="0">
                    <a:pos x="101" y="118"/>
                  </a:cxn>
                  <a:cxn ang="0">
                    <a:pos x="125" y="118"/>
                  </a:cxn>
                  <a:cxn ang="0">
                    <a:pos x="130" y="129"/>
                  </a:cxn>
                  <a:cxn ang="0">
                    <a:pos x="163" y="129"/>
                  </a:cxn>
                  <a:cxn ang="0">
                    <a:pos x="180" y="142"/>
                  </a:cxn>
                  <a:cxn ang="0">
                    <a:pos x="201" y="158"/>
                  </a:cxn>
                  <a:cxn ang="0">
                    <a:pos x="247" y="158"/>
                  </a:cxn>
                  <a:cxn ang="0">
                    <a:pos x="251" y="177"/>
                  </a:cxn>
                  <a:cxn ang="0">
                    <a:pos x="264" y="187"/>
                  </a:cxn>
                  <a:cxn ang="0">
                    <a:pos x="293" y="196"/>
                  </a:cxn>
                  <a:cxn ang="0">
                    <a:pos x="262" y="205"/>
                  </a:cxn>
                </a:cxnLst>
                <a:rect l="0" t="0" r="r" b="b"/>
                <a:pathLst>
                  <a:path w="293" h="205">
                    <a:moveTo>
                      <a:pt x="234" y="205"/>
                    </a:moveTo>
                    <a:lnTo>
                      <a:pt x="234" y="196"/>
                    </a:lnTo>
                    <a:lnTo>
                      <a:pt x="234" y="187"/>
                    </a:lnTo>
                    <a:lnTo>
                      <a:pt x="219" y="188"/>
                    </a:lnTo>
                    <a:lnTo>
                      <a:pt x="204" y="188"/>
                    </a:lnTo>
                    <a:lnTo>
                      <a:pt x="198" y="187"/>
                    </a:lnTo>
                    <a:lnTo>
                      <a:pt x="192" y="185"/>
                    </a:lnTo>
                    <a:lnTo>
                      <a:pt x="190" y="183"/>
                    </a:lnTo>
                    <a:lnTo>
                      <a:pt x="189" y="181"/>
                    </a:lnTo>
                    <a:lnTo>
                      <a:pt x="188" y="179"/>
                    </a:lnTo>
                    <a:lnTo>
                      <a:pt x="188" y="176"/>
                    </a:lnTo>
                    <a:lnTo>
                      <a:pt x="171" y="176"/>
                    </a:lnTo>
                    <a:lnTo>
                      <a:pt x="159" y="176"/>
                    </a:lnTo>
                    <a:lnTo>
                      <a:pt x="159" y="167"/>
                    </a:lnTo>
                    <a:lnTo>
                      <a:pt x="159" y="158"/>
                    </a:lnTo>
                    <a:lnTo>
                      <a:pt x="146" y="158"/>
                    </a:lnTo>
                    <a:lnTo>
                      <a:pt x="136" y="158"/>
                    </a:lnTo>
                    <a:lnTo>
                      <a:pt x="127" y="158"/>
                    </a:lnTo>
                    <a:lnTo>
                      <a:pt x="118" y="158"/>
                    </a:lnTo>
                    <a:lnTo>
                      <a:pt x="118" y="142"/>
                    </a:lnTo>
                    <a:lnTo>
                      <a:pt x="118" y="129"/>
                    </a:lnTo>
                    <a:lnTo>
                      <a:pt x="101" y="129"/>
                    </a:lnTo>
                    <a:lnTo>
                      <a:pt x="89" y="129"/>
                    </a:lnTo>
                    <a:lnTo>
                      <a:pt x="89" y="138"/>
                    </a:lnTo>
                    <a:lnTo>
                      <a:pt x="89" y="147"/>
                    </a:lnTo>
                    <a:lnTo>
                      <a:pt x="79" y="147"/>
                    </a:lnTo>
                    <a:lnTo>
                      <a:pt x="70" y="147"/>
                    </a:lnTo>
                    <a:lnTo>
                      <a:pt x="66" y="138"/>
                    </a:lnTo>
                    <a:lnTo>
                      <a:pt x="63" y="130"/>
                    </a:lnTo>
                    <a:lnTo>
                      <a:pt x="60" y="123"/>
                    </a:lnTo>
                    <a:lnTo>
                      <a:pt x="59" y="118"/>
                    </a:lnTo>
                    <a:lnTo>
                      <a:pt x="63" y="118"/>
                    </a:lnTo>
                    <a:lnTo>
                      <a:pt x="70" y="118"/>
                    </a:lnTo>
                    <a:lnTo>
                      <a:pt x="70" y="109"/>
                    </a:lnTo>
                    <a:lnTo>
                      <a:pt x="70" y="100"/>
                    </a:lnTo>
                    <a:lnTo>
                      <a:pt x="54" y="100"/>
                    </a:lnTo>
                    <a:lnTo>
                      <a:pt x="41" y="100"/>
                    </a:lnTo>
                    <a:lnTo>
                      <a:pt x="41" y="109"/>
                    </a:lnTo>
                    <a:lnTo>
                      <a:pt x="41" y="118"/>
                    </a:lnTo>
                    <a:lnTo>
                      <a:pt x="29" y="118"/>
                    </a:lnTo>
                    <a:lnTo>
                      <a:pt x="19" y="118"/>
                    </a:lnTo>
                    <a:lnTo>
                      <a:pt x="10" y="118"/>
                    </a:lnTo>
                    <a:lnTo>
                      <a:pt x="1" y="118"/>
                    </a:lnTo>
                    <a:lnTo>
                      <a:pt x="0" y="106"/>
                    </a:lnTo>
                    <a:lnTo>
                      <a:pt x="0" y="97"/>
                    </a:lnTo>
                    <a:lnTo>
                      <a:pt x="1" y="93"/>
                    </a:lnTo>
                    <a:lnTo>
                      <a:pt x="3" y="91"/>
                    </a:lnTo>
                    <a:lnTo>
                      <a:pt x="7" y="89"/>
                    </a:lnTo>
                    <a:lnTo>
                      <a:pt x="12" y="89"/>
                    </a:lnTo>
                    <a:lnTo>
                      <a:pt x="12" y="80"/>
                    </a:lnTo>
                    <a:lnTo>
                      <a:pt x="12" y="71"/>
                    </a:lnTo>
                    <a:lnTo>
                      <a:pt x="22" y="72"/>
                    </a:lnTo>
                    <a:lnTo>
                      <a:pt x="31" y="72"/>
                    </a:lnTo>
                    <a:lnTo>
                      <a:pt x="35" y="71"/>
                    </a:lnTo>
                    <a:lnTo>
                      <a:pt x="39" y="69"/>
                    </a:lnTo>
                    <a:lnTo>
                      <a:pt x="41" y="65"/>
                    </a:lnTo>
                    <a:lnTo>
                      <a:pt x="41" y="60"/>
                    </a:lnTo>
                    <a:lnTo>
                      <a:pt x="54" y="60"/>
                    </a:lnTo>
                    <a:lnTo>
                      <a:pt x="70" y="60"/>
                    </a:lnTo>
                    <a:lnTo>
                      <a:pt x="70" y="51"/>
                    </a:lnTo>
                    <a:lnTo>
                      <a:pt x="70" y="41"/>
                    </a:lnTo>
                    <a:lnTo>
                      <a:pt x="88" y="42"/>
                    </a:lnTo>
                    <a:lnTo>
                      <a:pt x="107" y="42"/>
                    </a:lnTo>
                    <a:lnTo>
                      <a:pt x="116" y="41"/>
                    </a:lnTo>
                    <a:lnTo>
                      <a:pt x="123" y="39"/>
                    </a:lnTo>
                    <a:lnTo>
                      <a:pt x="126" y="37"/>
                    </a:lnTo>
                    <a:lnTo>
                      <a:pt x="128" y="35"/>
                    </a:lnTo>
                    <a:lnTo>
                      <a:pt x="129" y="33"/>
                    </a:lnTo>
                    <a:lnTo>
                      <a:pt x="130" y="29"/>
                    </a:lnTo>
                    <a:lnTo>
                      <a:pt x="139" y="29"/>
                    </a:lnTo>
                    <a:lnTo>
                      <a:pt x="151" y="29"/>
                    </a:lnTo>
                    <a:lnTo>
                      <a:pt x="163" y="29"/>
                    </a:lnTo>
                    <a:lnTo>
                      <a:pt x="176" y="29"/>
                    </a:lnTo>
                    <a:lnTo>
                      <a:pt x="176" y="21"/>
                    </a:lnTo>
                    <a:lnTo>
                      <a:pt x="176" y="12"/>
                    </a:lnTo>
                    <a:lnTo>
                      <a:pt x="185" y="13"/>
                    </a:lnTo>
                    <a:lnTo>
                      <a:pt x="195" y="13"/>
                    </a:lnTo>
                    <a:lnTo>
                      <a:pt x="199" y="12"/>
                    </a:lnTo>
                    <a:lnTo>
                      <a:pt x="202" y="10"/>
                    </a:lnTo>
                    <a:lnTo>
                      <a:pt x="204" y="6"/>
                    </a:lnTo>
                    <a:lnTo>
                      <a:pt x="205" y="0"/>
                    </a:lnTo>
                    <a:lnTo>
                      <a:pt x="222" y="0"/>
                    </a:lnTo>
                    <a:lnTo>
                      <a:pt x="241" y="0"/>
                    </a:lnTo>
                    <a:lnTo>
                      <a:pt x="258" y="0"/>
                    </a:lnTo>
                    <a:lnTo>
                      <a:pt x="276" y="0"/>
                    </a:lnTo>
                    <a:lnTo>
                      <a:pt x="271" y="1"/>
                    </a:lnTo>
                    <a:lnTo>
                      <a:pt x="268" y="4"/>
                    </a:lnTo>
                    <a:lnTo>
                      <a:pt x="265" y="8"/>
                    </a:lnTo>
                    <a:lnTo>
                      <a:pt x="264" y="12"/>
                    </a:lnTo>
                    <a:lnTo>
                      <a:pt x="264" y="21"/>
                    </a:lnTo>
                    <a:lnTo>
                      <a:pt x="264" y="29"/>
                    </a:lnTo>
                    <a:lnTo>
                      <a:pt x="252" y="29"/>
                    </a:lnTo>
                    <a:lnTo>
                      <a:pt x="243" y="29"/>
                    </a:lnTo>
                    <a:lnTo>
                      <a:pt x="240" y="30"/>
                    </a:lnTo>
                    <a:lnTo>
                      <a:pt x="237" y="32"/>
                    </a:lnTo>
                    <a:lnTo>
                      <a:pt x="235" y="36"/>
                    </a:lnTo>
                    <a:lnTo>
                      <a:pt x="234" y="41"/>
                    </a:lnTo>
                    <a:lnTo>
                      <a:pt x="217" y="41"/>
                    </a:lnTo>
                    <a:lnTo>
                      <a:pt x="205" y="41"/>
                    </a:lnTo>
                    <a:lnTo>
                      <a:pt x="205" y="51"/>
                    </a:lnTo>
                    <a:lnTo>
                      <a:pt x="205" y="60"/>
                    </a:lnTo>
                    <a:lnTo>
                      <a:pt x="189" y="58"/>
                    </a:lnTo>
                    <a:lnTo>
                      <a:pt x="169" y="57"/>
                    </a:lnTo>
                    <a:lnTo>
                      <a:pt x="161" y="57"/>
                    </a:lnTo>
                    <a:lnTo>
                      <a:pt x="154" y="60"/>
                    </a:lnTo>
                    <a:lnTo>
                      <a:pt x="151" y="61"/>
                    </a:lnTo>
                    <a:lnTo>
                      <a:pt x="149" y="64"/>
                    </a:lnTo>
                    <a:lnTo>
                      <a:pt x="147" y="67"/>
                    </a:lnTo>
                    <a:lnTo>
                      <a:pt x="147" y="71"/>
                    </a:lnTo>
                    <a:lnTo>
                      <a:pt x="130" y="71"/>
                    </a:lnTo>
                    <a:lnTo>
                      <a:pt x="118" y="71"/>
                    </a:lnTo>
                    <a:lnTo>
                      <a:pt x="118" y="80"/>
                    </a:lnTo>
                    <a:lnTo>
                      <a:pt x="118" y="89"/>
                    </a:lnTo>
                    <a:lnTo>
                      <a:pt x="109" y="89"/>
                    </a:lnTo>
                    <a:lnTo>
                      <a:pt x="101" y="89"/>
                    </a:lnTo>
                    <a:lnTo>
                      <a:pt x="101" y="101"/>
                    </a:lnTo>
                    <a:lnTo>
                      <a:pt x="101" y="118"/>
                    </a:lnTo>
                    <a:lnTo>
                      <a:pt x="112" y="117"/>
                    </a:lnTo>
                    <a:lnTo>
                      <a:pt x="122" y="117"/>
                    </a:lnTo>
                    <a:lnTo>
                      <a:pt x="125" y="118"/>
                    </a:lnTo>
                    <a:lnTo>
                      <a:pt x="127" y="120"/>
                    </a:lnTo>
                    <a:lnTo>
                      <a:pt x="129" y="124"/>
                    </a:lnTo>
                    <a:lnTo>
                      <a:pt x="130" y="129"/>
                    </a:lnTo>
                    <a:lnTo>
                      <a:pt x="139" y="129"/>
                    </a:lnTo>
                    <a:lnTo>
                      <a:pt x="151" y="129"/>
                    </a:lnTo>
                    <a:lnTo>
                      <a:pt x="163" y="129"/>
                    </a:lnTo>
                    <a:lnTo>
                      <a:pt x="176" y="129"/>
                    </a:lnTo>
                    <a:lnTo>
                      <a:pt x="177" y="135"/>
                    </a:lnTo>
                    <a:lnTo>
                      <a:pt x="180" y="142"/>
                    </a:lnTo>
                    <a:lnTo>
                      <a:pt x="183" y="150"/>
                    </a:lnTo>
                    <a:lnTo>
                      <a:pt x="188" y="158"/>
                    </a:lnTo>
                    <a:lnTo>
                      <a:pt x="201" y="158"/>
                    </a:lnTo>
                    <a:lnTo>
                      <a:pt x="214" y="158"/>
                    </a:lnTo>
                    <a:lnTo>
                      <a:pt x="229" y="158"/>
                    </a:lnTo>
                    <a:lnTo>
                      <a:pt x="247" y="158"/>
                    </a:lnTo>
                    <a:lnTo>
                      <a:pt x="247" y="167"/>
                    </a:lnTo>
                    <a:lnTo>
                      <a:pt x="247" y="176"/>
                    </a:lnTo>
                    <a:lnTo>
                      <a:pt x="251" y="177"/>
                    </a:lnTo>
                    <a:lnTo>
                      <a:pt x="255" y="179"/>
                    </a:lnTo>
                    <a:lnTo>
                      <a:pt x="260" y="183"/>
                    </a:lnTo>
                    <a:lnTo>
                      <a:pt x="264" y="187"/>
                    </a:lnTo>
                    <a:lnTo>
                      <a:pt x="276" y="187"/>
                    </a:lnTo>
                    <a:lnTo>
                      <a:pt x="293" y="187"/>
                    </a:lnTo>
                    <a:lnTo>
                      <a:pt x="293" y="196"/>
                    </a:lnTo>
                    <a:lnTo>
                      <a:pt x="293" y="205"/>
                    </a:lnTo>
                    <a:lnTo>
                      <a:pt x="277" y="205"/>
                    </a:lnTo>
                    <a:lnTo>
                      <a:pt x="262" y="205"/>
                    </a:lnTo>
                    <a:lnTo>
                      <a:pt x="248" y="205"/>
                    </a:lnTo>
                    <a:lnTo>
                      <a:pt x="234" y="2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39" name="Freeform 1779"/>
              <p:cNvSpPr>
                <a:spLocks/>
              </p:cNvSpPr>
              <p:nvPr/>
            </p:nvSpPr>
            <p:spPr bwMode="auto">
              <a:xfrm>
                <a:off x="1330" y="332"/>
                <a:ext cx="3" cy="2"/>
              </a:xfrm>
              <a:custGeom>
                <a:avLst/>
                <a:gdLst/>
                <a:ahLst/>
                <a:cxnLst>
                  <a:cxn ang="0">
                    <a:pos x="88" y="105"/>
                  </a:cxn>
                  <a:cxn ang="0">
                    <a:pos x="88" y="96"/>
                  </a:cxn>
                  <a:cxn ang="0">
                    <a:pos x="88" y="87"/>
                  </a:cxn>
                  <a:cxn ang="0">
                    <a:pos x="66" y="87"/>
                  </a:cxn>
                  <a:cxn ang="0">
                    <a:pos x="44" y="87"/>
                  </a:cxn>
                  <a:cxn ang="0">
                    <a:pos x="22" y="87"/>
                  </a:cxn>
                  <a:cxn ang="0">
                    <a:pos x="0" y="87"/>
                  </a:cxn>
                  <a:cxn ang="0">
                    <a:pos x="0" y="79"/>
                  </a:cxn>
                  <a:cxn ang="0">
                    <a:pos x="0" y="76"/>
                  </a:cxn>
                  <a:cxn ang="0">
                    <a:pos x="9" y="76"/>
                  </a:cxn>
                  <a:cxn ang="0">
                    <a:pos x="18" y="76"/>
                  </a:cxn>
                  <a:cxn ang="0">
                    <a:pos x="18" y="67"/>
                  </a:cxn>
                  <a:cxn ang="0">
                    <a:pos x="18" y="58"/>
                  </a:cxn>
                  <a:cxn ang="0">
                    <a:pos x="30" y="58"/>
                  </a:cxn>
                  <a:cxn ang="0">
                    <a:pos x="47" y="58"/>
                  </a:cxn>
                  <a:cxn ang="0">
                    <a:pos x="48" y="54"/>
                  </a:cxn>
                  <a:cxn ang="0">
                    <a:pos x="51" y="50"/>
                  </a:cxn>
                  <a:cxn ang="0">
                    <a:pos x="54" y="48"/>
                  </a:cxn>
                  <a:cxn ang="0">
                    <a:pos x="59" y="47"/>
                  </a:cxn>
                  <a:cxn ang="0">
                    <a:pos x="59" y="38"/>
                  </a:cxn>
                  <a:cxn ang="0">
                    <a:pos x="59" y="29"/>
                  </a:cxn>
                  <a:cxn ang="0">
                    <a:pos x="68" y="30"/>
                  </a:cxn>
                  <a:cxn ang="0">
                    <a:pos x="77" y="30"/>
                  </a:cxn>
                  <a:cxn ang="0">
                    <a:pos x="81" y="29"/>
                  </a:cxn>
                  <a:cxn ang="0">
                    <a:pos x="85" y="27"/>
                  </a:cxn>
                  <a:cxn ang="0">
                    <a:pos x="87" y="23"/>
                  </a:cxn>
                  <a:cxn ang="0">
                    <a:pos x="88" y="18"/>
                  </a:cxn>
                  <a:cxn ang="0">
                    <a:pos x="96" y="18"/>
                  </a:cxn>
                  <a:cxn ang="0">
                    <a:pos x="105" y="18"/>
                  </a:cxn>
                  <a:cxn ang="0">
                    <a:pos x="106" y="13"/>
                  </a:cxn>
                  <a:cxn ang="0">
                    <a:pos x="109" y="9"/>
                  </a:cxn>
                  <a:cxn ang="0">
                    <a:pos x="112" y="5"/>
                  </a:cxn>
                  <a:cxn ang="0">
                    <a:pos x="117" y="0"/>
                  </a:cxn>
                  <a:cxn ang="0">
                    <a:pos x="112" y="5"/>
                  </a:cxn>
                  <a:cxn ang="0">
                    <a:pos x="109" y="9"/>
                  </a:cxn>
                  <a:cxn ang="0">
                    <a:pos x="106" y="13"/>
                  </a:cxn>
                  <a:cxn ang="0">
                    <a:pos x="105" y="18"/>
                  </a:cxn>
                  <a:cxn ang="0">
                    <a:pos x="105" y="30"/>
                  </a:cxn>
                  <a:cxn ang="0">
                    <a:pos x="105" y="47"/>
                  </a:cxn>
                  <a:cxn ang="0">
                    <a:pos x="96" y="48"/>
                  </a:cxn>
                  <a:cxn ang="0">
                    <a:pos x="88" y="50"/>
                  </a:cxn>
                  <a:cxn ang="0">
                    <a:pos x="81" y="54"/>
                  </a:cxn>
                  <a:cxn ang="0">
                    <a:pos x="76" y="58"/>
                  </a:cxn>
                  <a:cxn ang="0">
                    <a:pos x="76" y="67"/>
                  </a:cxn>
                  <a:cxn ang="0">
                    <a:pos x="76" y="76"/>
                  </a:cxn>
                  <a:cxn ang="0">
                    <a:pos x="90" y="75"/>
                  </a:cxn>
                  <a:cxn ang="0">
                    <a:pos x="103" y="75"/>
                  </a:cxn>
                  <a:cxn ang="0">
                    <a:pos x="108" y="76"/>
                  </a:cxn>
                  <a:cxn ang="0">
                    <a:pos x="113" y="78"/>
                  </a:cxn>
                  <a:cxn ang="0">
                    <a:pos x="114" y="80"/>
                  </a:cxn>
                  <a:cxn ang="0">
                    <a:pos x="116" y="82"/>
                  </a:cxn>
                  <a:cxn ang="0">
                    <a:pos x="116" y="84"/>
                  </a:cxn>
                  <a:cxn ang="0">
                    <a:pos x="117" y="87"/>
                  </a:cxn>
                  <a:cxn ang="0">
                    <a:pos x="129" y="87"/>
                  </a:cxn>
                  <a:cxn ang="0">
                    <a:pos x="146" y="87"/>
                  </a:cxn>
                  <a:cxn ang="0">
                    <a:pos x="146" y="96"/>
                  </a:cxn>
                  <a:cxn ang="0">
                    <a:pos x="146" y="105"/>
                  </a:cxn>
                  <a:cxn ang="0">
                    <a:pos x="129" y="105"/>
                  </a:cxn>
                  <a:cxn ang="0">
                    <a:pos x="114" y="105"/>
                  </a:cxn>
                  <a:cxn ang="0">
                    <a:pos x="101" y="105"/>
                  </a:cxn>
                  <a:cxn ang="0">
                    <a:pos x="88" y="105"/>
                  </a:cxn>
                </a:cxnLst>
                <a:rect l="0" t="0" r="r" b="b"/>
                <a:pathLst>
                  <a:path w="146" h="105">
                    <a:moveTo>
                      <a:pt x="88" y="105"/>
                    </a:moveTo>
                    <a:lnTo>
                      <a:pt x="88" y="96"/>
                    </a:lnTo>
                    <a:lnTo>
                      <a:pt x="88" y="87"/>
                    </a:lnTo>
                    <a:lnTo>
                      <a:pt x="66" y="87"/>
                    </a:lnTo>
                    <a:lnTo>
                      <a:pt x="44" y="87"/>
                    </a:lnTo>
                    <a:lnTo>
                      <a:pt x="22" y="87"/>
                    </a:lnTo>
                    <a:lnTo>
                      <a:pt x="0" y="87"/>
                    </a:lnTo>
                    <a:lnTo>
                      <a:pt x="0" y="79"/>
                    </a:lnTo>
                    <a:lnTo>
                      <a:pt x="0" y="76"/>
                    </a:lnTo>
                    <a:lnTo>
                      <a:pt x="9" y="76"/>
                    </a:lnTo>
                    <a:lnTo>
                      <a:pt x="18" y="76"/>
                    </a:lnTo>
                    <a:lnTo>
                      <a:pt x="18" y="67"/>
                    </a:lnTo>
                    <a:lnTo>
                      <a:pt x="18" y="58"/>
                    </a:lnTo>
                    <a:lnTo>
                      <a:pt x="30" y="58"/>
                    </a:lnTo>
                    <a:lnTo>
                      <a:pt x="47" y="58"/>
                    </a:lnTo>
                    <a:lnTo>
                      <a:pt x="48" y="54"/>
                    </a:lnTo>
                    <a:lnTo>
                      <a:pt x="51" y="50"/>
                    </a:lnTo>
                    <a:lnTo>
                      <a:pt x="54" y="48"/>
                    </a:lnTo>
                    <a:lnTo>
                      <a:pt x="59" y="47"/>
                    </a:lnTo>
                    <a:lnTo>
                      <a:pt x="59" y="38"/>
                    </a:lnTo>
                    <a:lnTo>
                      <a:pt x="59" y="29"/>
                    </a:lnTo>
                    <a:lnTo>
                      <a:pt x="68" y="30"/>
                    </a:lnTo>
                    <a:lnTo>
                      <a:pt x="77" y="30"/>
                    </a:lnTo>
                    <a:lnTo>
                      <a:pt x="81" y="29"/>
                    </a:lnTo>
                    <a:lnTo>
                      <a:pt x="85" y="27"/>
                    </a:lnTo>
                    <a:lnTo>
                      <a:pt x="87" y="23"/>
                    </a:lnTo>
                    <a:lnTo>
                      <a:pt x="88" y="18"/>
                    </a:lnTo>
                    <a:lnTo>
                      <a:pt x="96" y="18"/>
                    </a:lnTo>
                    <a:lnTo>
                      <a:pt x="105" y="18"/>
                    </a:lnTo>
                    <a:lnTo>
                      <a:pt x="106" y="13"/>
                    </a:lnTo>
                    <a:lnTo>
                      <a:pt x="109" y="9"/>
                    </a:lnTo>
                    <a:lnTo>
                      <a:pt x="112" y="5"/>
                    </a:lnTo>
                    <a:lnTo>
                      <a:pt x="117" y="0"/>
                    </a:lnTo>
                    <a:lnTo>
                      <a:pt x="112" y="5"/>
                    </a:lnTo>
                    <a:lnTo>
                      <a:pt x="109" y="9"/>
                    </a:lnTo>
                    <a:lnTo>
                      <a:pt x="106" y="13"/>
                    </a:lnTo>
                    <a:lnTo>
                      <a:pt x="105" y="18"/>
                    </a:lnTo>
                    <a:lnTo>
                      <a:pt x="105" y="30"/>
                    </a:lnTo>
                    <a:lnTo>
                      <a:pt x="105" y="47"/>
                    </a:lnTo>
                    <a:lnTo>
                      <a:pt x="96" y="48"/>
                    </a:lnTo>
                    <a:lnTo>
                      <a:pt x="88" y="50"/>
                    </a:lnTo>
                    <a:lnTo>
                      <a:pt x="81" y="54"/>
                    </a:lnTo>
                    <a:lnTo>
                      <a:pt x="76" y="58"/>
                    </a:lnTo>
                    <a:lnTo>
                      <a:pt x="76" y="67"/>
                    </a:lnTo>
                    <a:lnTo>
                      <a:pt x="76" y="76"/>
                    </a:lnTo>
                    <a:lnTo>
                      <a:pt x="90" y="75"/>
                    </a:lnTo>
                    <a:lnTo>
                      <a:pt x="103" y="75"/>
                    </a:lnTo>
                    <a:lnTo>
                      <a:pt x="108" y="76"/>
                    </a:lnTo>
                    <a:lnTo>
                      <a:pt x="113" y="78"/>
                    </a:lnTo>
                    <a:lnTo>
                      <a:pt x="114" y="80"/>
                    </a:lnTo>
                    <a:lnTo>
                      <a:pt x="116" y="82"/>
                    </a:lnTo>
                    <a:lnTo>
                      <a:pt x="116" y="84"/>
                    </a:lnTo>
                    <a:lnTo>
                      <a:pt x="117" y="87"/>
                    </a:lnTo>
                    <a:lnTo>
                      <a:pt x="129" y="87"/>
                    </a:lnTo>
                    <a:lnTo>
                      <a:pt x="146" y="87"/>
                    </a:lnTo>
                    <a:lnTo>
                      <a:pt x="146" y="96"/>
                    </a:lnTo>
                    <a:lnTo>
                      <a:pt x="146" y="105"/>
                    </a:lnTo>
                    <a:lnTo>
                      <a:pt x="129" y="105"/>
                    </a:lnTo>
                    <a:lnTo>
                      <a:pt x="114" y="105"/>
                    </a:lnTo>
                    <a:lnTo>
                      <a:pt x="101" y="105"/>
                    </a:lnTo>
                    <a:lnTo>
                      <a:pt x="88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40" name="Freeform 1780"/>
              <p:cNvSpPr>
                <a:spLocks/>
              </p:cNvSpPr>
              <p:nvPr/>
            </p:nvSpPr>
            <p:spPr bwMode="auto">
              <a:xfrm>
                <a:off x="1380" y="331"/>
                <a:ext cx="6" cy="3"/>
              </a:xfrm>
              <a:custGeom>
                <a:avLst/>
                <a:gdLst/>
                <a:ahLst/>
                <a:cxnLst>
                  <a:cxn ang="0">
                    <a:pos x="129" y="108"/>
                  </a:cxn>
                  <a:cxn ang="0">
                    <a:pos x="119" y="100"/>
                  </a:cxn>
                  <a:cxn ang="0">
                    <a:pos x="106" y="99"/>
                  </a:cxn>
                  <a:cxn ang="0">
                    <a:pos x="101" y="93"/>
                  </a:cxn>
                  <a:cxn ang="0">
                    <a:pos x="83" y="88"/>
                  </a:cxn>
                  <a:cxn ang="0">
                    <a:pos x="71" y="79"/>
                  </a:cxn>
                  <a:cxn ang="0">
                    <a:pos x="61" y="71"/>
                  </a:cxn>
                  <a:cxn ang="0">
                    <a:pos x="48" y="70"/>
                  </a:cxn>
                  <a:cxn ang="0">
                    <a:pos x="43" y="64"/>
                  </a:cxn>
                  <a:cxn ang="0">
                    <a:pos x="25" y="59"/>
                  </a:cxn>
                  <a:cxn ang="0">
                    <a:pos x="13" y="46"/>
                  </a:cxn>
                  <a:cxn ang="0">
                    <a:pos x="13" y="22"/>
                  </a:cxn>
                  <a:cxn ang="0">
                    <a:pos x="5" y="4"/>
                  </a:cxn>
                  <a:cxn ang="0">
                    <a:pos x="13" y="0"/>
                  </a:cxn>
                  <a:cxn ang="0">
                    <a:pos x="25" y="1"/>
                  </a:cxn>
                  <a:cxn ang="0">
                    <a:pos x="30" y="7"/>
                  </a:cxn>
                  <a:cxn ang="0">
                    <a:pos x="43" y="12"/>
                  </a:cxn>
                  <a:cxn ang="0">
                    <a:pos x="59" y="21"/>
                  </a:cxn>
                  <a:cxn ang="0">
                    <a:pos x="71" y="30"/>
                  </a:cxn>
                  <a:cxn ang="0">
                    <a:pos x="92" y="33"/>
                  </a:cxn>
                  <a:cxn ang="0">
                    <a:pos x="100" y="50"/>
                  </a:cxn>
                  <a:cxn ang="0">
                    <a:pos x="112" y="58"/>
                  </a:cxn>
                  <a:cxn ang="0">
                    <a:pos x="124" y="59"/>
                  </a:cxn>
                  <a:cxn ang="0">
                    <a:pos x="128" y="65"/>
                  </a:cxn>
                  <a:cxn ang="0">
                    <a:pos x="141" y="70"/>
                  </a:cxn>
                  <a:cxn ang="0">
                    <a:pos x="159" y="79"/>
                  </a:cxn>
                  <a:cxn ang="0">
                    <a:pos x="169" y="88"/>
                  </a:cxn>
                  <a:cxn ang="0">
                    <a:pos x="192" y="88"/>
                  </a:cxn>
                  <a:cxn ang="0">
                    <a:pos x="209" y="91"/>
                  </a:cxn>
                  <a:cxn ang="0">
                    <a:pos x="217" y="108"/>
                  </a:cxn>
                  <a:cxn ang="0">
                    <a:pos x="195" y="117"/>
                  </a:cxn>
                  <a:cxn ang="0">
                    <a:pos x="151" y="117"/>
                  </a:cxn>
                </a:cxnLst>
                <a:rect l="0" t="0" r="r" b="b"/>
                <a:pathLst>
                  <a:path w="217" h="117">
                    <a:moveTo>
                      <a:pt x="129" y="117"/>
                    </a:moveTo>
                    <a:lnTo>
                      <a:pt x="129" y="108"/>
                    </a:lnTo>
                    <a:lnTo>
                      <a:pt x="129" y="99"/>
                    </a:lnTo>
                    <a:lnTo>
                      <a:pt x="119" y="100"/>
                    </a:lnTo>
                    <a:lnTo>
                      <a:pt x="110" y="100"/>
                    </a:lnTo>
                    <a:lnTo>
                      <a:pt x="106" y="99"/>
                    </a:lnTo>
                    <a:lnTo>
                      <a:pt x="103" y="97"/>
                    </a:lnTo>
                    <a:lnTo>
                      <a:pt x="101" y="93"/>
                    </a:lnTo>
                    <a:lnTo>
                      <a:pt x="100" y="88"/>
                    </a:lnTo>
                    <a:lnTo>
                      <a:pt x="83" y="88"/>
                    </a:lnTo>
                    <a:lnTo>
                      <a:pt x="71" y="88"/>
                    </a:lnTo>
                    <a:lnTo>
                      <a:pt x="71" y="79"/>
                    </a:lnTo>
                    <a:lnTo>
                      <a:pt x="71" y="70"/>
                    </a:lnTo>
                    <a:lnTo>
                      <a:pt x="61" y="71"/>
                    </a:lnTo>
                    <a:lnTo>
                      <a:pt x="52" y="71"/>
                    </a:lnTo>
                    <a:lnTo>
                      <a:pt x="48" y="70"/>
                    </a:lnTo>
                    <a:lnTo>
                      <a:pt x="45" y="68"/>
                    </a:lnTo>
                    <a:lnTo>
                      <a:pt x="43" y="64"/>
                    </a:lnTo>
                    <a:lnTo>
                      <a:pt x="42" y="59"/>
                    </a:lnTo>
                    <a:lnTo>
                      <a:pt x="25" y="59"/>
                    </a:lnTo>
                    <a:lnTo>
                      <a:pt x="13" y="59"/>
                    </a:lnTo>
                    <a:lnTo>
                      <a:pt x="13" y="46"/>
                    </a:lnTo>
                    <a:lnTo>
                      <a:pt x="13" y="33"/>
                    </a:lnTo>
                    <a:lnTo>
                      <a:pt x="13" y="22"/>
                    </a:lnTo>
                    <a:lnTo>
                      <a:pt x="13" y="12"/>
                    </a:lnTo>
                    <a:lnTo>
                      <a:pt x="5" y="4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22" y="0"/>
                    </a:lnTo>
                    <a:lnTo>
                      <a:pt x="25" y="1"/>
                    </a:lnTo>
                    <a:lnTo>
                      <a:pt x="28" y="3"/>
                    </a:lnTo>
                    <a:lnTo>
                      <a:pt x="30" y="7"/>
                    </a:lnTo>
                    <a:lnTo>
                      <a:pt x="30" y="12"/>
                    </a:lnTo>
                    <a:lnTo>
                      <a:pt x="43" y="12"/>
                    </a:lnTo>
                    <a:lnTo>
                      <a:pt x="59" y="12"/>
                    </a:lnTo>
                    <a:lnTo>
                      <a:pt x="59" y="21"/>
                    </a:lnTo>
                    <a:lnTo>
                      <a:pt x="59" y="30"/>
                    </a:lnTo>
                    <a:lnTo>
                      <a:pt x="71" y="30"/>
                    </a:lnTo>
                    <a:lnTo>
                      <a:pt x="88" y="30"/>
                    </a:lnTo>
                    <a:lnTo>
                      <a:pt x="92" y="33"/>
                    </a:lnTo>
                    <a:lnTo>
                      <a:pt x="100" y="41"/>
                    </a:lnTo>
                    <a:lnTo>
                      <a:pt x="100" y="50"/>
                    </a:lnTo>
                    <a:lnTo>
                      <a:pt x="100" y="59"/>
                    </a:lnTo>
                    <a:lnTo>
                      <a:pt x="112" y="58"/>
                    </a:lnTo>
                    <a:lnTo>
                      <a:pt x="121" y="58"/>
                    </a:lnTo>
                    <a:lnTo>
                      <a:pt x="124" y="59"/>
                    </a:lnTo>
                    <a:lnTo>
                      <a:pt x="127" y="61"/>
                    </a:lnTo>
                    <a:lnTo>
                      <a:pt x="128" y="65"/>
                    </a:lnTo>
                    <a:lnTo>
                      <a:pt x="129" y="70"/>
                    </a:lnTo>
                    <a:lnTo>
                      <a:pt x="141" y="70"/>
                    </a:lnTo>
                    <a:lnTo>
                      <a:pt x="159" y="70"/>
                    </a:lnTo>
                    <a:lnTo>
                      <a:pt x="159" y="79"/>
                    </a:lnTo>
                    <a:lnTo>
                      <a:pt x="159" y="88"/>
                    </a:lnTo>
                    <a:lnTo>
                      <a:pt x="169" y="88"/>
                    </a:lnTo>
                    <a:lnTo>
                      <a:pt x="180" y="88"/>
                    </a:lnTo>
                    <a:lnTo>
                      <a:pt x="192" y="88"/>
                    </a:lnTo>
                    <a:lnTo>
                      <a:pt x="205" y="88"/>
                    </a:lnTo>
                    <a:lnTo>
                      <a:pt x="209" y="91"/>
                    </a:lnTo>
                    <a:lnTo>
                      <a:pt x="217" y="99"/>
                    </a:lnTo>
                    <a:lnTo>
                      <a:pt x="217" y="108"/>
                    </a:lnTo>
                    <a:lnTo>
                      <a:pt x="217" y="117"/>
                    </a:lnTo>
                    <a:lnTo>
                      <a:pt x="195" y="117"/>
                    </a:lnTo>
                    <a:lnTo>
                      <a:pt x="173" y="117"/>
                    </a:lnTo>
                    <a:lnTo>
                      <a:pt x="151" y="117"/>
                    </a:lnTo>
                    <a:lnTo>
                      <a:pt x="129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41" name="Freeform 1781"/>
              <p:cNvSpPr>
                <a:spLocks/>
              </p:cNvSpPr>
              <p:nvPr/>
            </p:nvSpPr>
            <p:spPr bwMode="auto">
              <a:xfrm>
                <a:off x="1242" y="333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4" y="21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1" y="0"/>
                  </a:cxn>
                  <a:cxn ang="0">
                    <a:pos x="36" y="6"/>
                  </a:cxn>
                  <a:cxn ang="0">
                    <a:pos x="33" y="13"/>
                  </a:cxn>
                  <a:cxn ang="0">
                    <a:pos x="30" y="21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41" h="29">
                    <a:moveTo>
                      <a:pt x="11" y="29"/>
                    </a:moveTo>
                    <a:lnTo>
                      <a:pt x="4" y="21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1" y="0"/>
                    </a:lnTo>
                    <a:lnTo>
                      <a:pt x="36" y="6"/>
                    </a:lnTo>
                    <a:lnTo>
                      <a:pt x="33" y="13"/>
                    </a:lnTo>
                    <a:lnTo>
                      <a:pt x="30" y="21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42" name="Freeform 1782"/>
              <p:cNvSpPr>
                <a:spLocks/>
              </p:cNvSpPr>
              <p:nvPr/>
            </p:nvSpPr>
            <p:spPr bwMode="auto">
              <a:xfrm>
                <a:off x="616" y="399"/>
                <a:ext cx="15" cy="5"/>
              </a:xfrm>
              <a:custGeom>
                <a:avLst/>
                <a:gdLst/>
                <a:ahLst/>
                <a:cxnLst>
                  <a:cxn ang="0">
                    <a:pos x="526" y="205"/>
                  </a:cxn>
                  <a:cxn ang="0">
                    <a:pos x="498" y="196"/>
                  </a:cxn>
                  <a:cxn ang="0">
                    <a:pos x="418" y="187"/>
                  </a:cxn>
                  <a:cxn ang="0">
                    <a:pos x="375" y="176"/>
                  </a:cxn>
                  <a:cxn ang="0">
                    <a:pos x="334" y="167"/>
                  </a:cxn>
                  <a:cxn ang="0">
                    <a:pos x="311" y="158"/>
                  </a:cxn>
                  <a:cxn ang="0">
                    <a:pos x="282" y="147"/>
                  </a:cxn>
                  <a:cxn ang="0">
                    <a:pos x="217" y="138"/>
                  </a:cxn>
                  <a:cxn ang="0">
                    <a:pos x="186" y="129"/>
                  </a:cxn>
                  <a:cxn ang="0">
                    <a:pos x="176" y="121"/>
                  </a:cxn>
                  <a:cxn ang="0">
                    <a:pos x="130" y="118"/>
                  </a:cxn>
                  <a:cxn ang="0">
                    <a:pos x="102" y="101"/>
                  </a:cxn>
                  <a:cxn ang="0">
                    <a:pos x="73" y="96"/>
                  </a:cxn>
                  <a:cxn ang="0">
                    <a:pos x="59" y="89"/>
                  </a:cxn>
                  <a:cxn ang="0">
                    <a:pos x="30" y="80"/>
                  </a:cxn>
                  <a:cxn ang="0">
                    <a:pos x="1" y="66"/>
                  </a:cxn>
                  <a:cxn ang="0">
                    <a:pos x="13" y="50"/>
                  </a:cxn>
                  <a:cxn ang="0">
                    <a:pos x="46" y="41"/>
                  </a:cxn>
                  <a:cxn ang="0">
                    <a:pos x="66" y="30"/>
                  </a:cxn>
                  <a:cxn ang="0">
                    <a:pos x="80" y="13"/>
                  </a:cxn>
                  <a:cxn ang="0">
                    <a:pos x="99" y="6"/>
                  </a:cxn>
                  <a:cxn ang="0">
                    <a:pos x="129" y="13"/>
                  </a:cxn>
                  <a:cxn ang="0">
                    <a:pos x="95" y="30"/>
                  </a:cxn>
                  <a:cxn ang="0">
                    <a:pos x="89" y="46"/>
                  </a:cxn>
                  <a:cxn ang="0">
                    <a:pos x="113" y="70"/>
                  </a:cxn>
                  <a:cxn ang="0">
                    <a:pos x="158" y="80"/>
                  </a:cxn>
                  <a:cxn ang="0">
                    <a:pos x="215" y="86"/>
                  </a:cxn>
                  <a:cxn ang="0">
                    <a:pos x="234" y="96"/>
                  </a:cxn>
                  <a:cxn ang="0">
                    <a:pos x="263" y="100"/>
                  </a:cxn>
                  <a:cxn ang="0">
                    <a:pos x="288" y="118"/>
                  </a:cxn>
                  <a:cxn ang="0">
                    <a:pos x="334" y="109"/>
                  </a:cxn>
                  <a:cxn ang="0">
                    <a:pos x="351" y="109"/>
                  </a:cxn>
                  <a:cxn ang="0">
                    <a:pos x="381" y="109"/>
                  </a:cxn>
                  <a:cxn ang="0">
                    <a:pos x="402" y="89"/>
                  </a:cxn>
                  <a:cxn ang="0">
                    <a:pos x="439" y="80"/>
                  </a:cxn>
                  <a:cxn ang="0">
                    <a:pos x="459" y="58"/>
                  </a:cxn>
                  <a:cxn ang="0">
                    <a:pos x="476" y="35"/>
                  </a:cxn>
                  <a:cxn ang="0">
                    <a:pos x="509" y="21"/>
                  </a:cxn>
                  <a:cxn ang="0">
                    <a:pos x="551" y="12"/>
                  </a:cxn>
                  <a:cxn ang="0">
                    <a:pos x="556" y="33"/>
                  </a:cxn>
                  <a:cxn ang="0">
                    <a:pos x="519" y="41"/>
                  </a:cxn>
                  <a:cxn ang="0">
                    <a:pos x="498" y="62"/>
                  </a:cxn>
                  <a:cxn ang="0">
                    <a:pos x="468" y="80"/>
                  </a:cxn>
                  <a:cxn ang="0">
                    <a:pos x="443" y="89"/>
                  </a:cxn>
                  <a:cxn ang="0">
                    <a:pos x="430" y="100"/>
                  </a:cxn>
                  <a:cxn ang="0">
                    <a:pos x="409" y="117"/>
                  </a:cxn>
                  <a:cxn ang="0">
                    <a:pos x="392" y="124"/>
                  </a:cxn>
                  <a:cxn ang="0">
                    <a:pos x="409" y="138"/>
                  </a:cxn>
                  <a:cxn ang="0">
                    <a:pos x="442" y="147"/>
                  </a:cxn>
                  <a:cxn ang="0">
                    <a:pos x="450" y="155"/>
                  </a:cxn>
                  <a:cxn ang="0">
                    <a:pos x="480" y="167"/>
                  </a:cxn>
                  <a:cxn ang="0">
                    <a:pos x="536" y="173"/>
                  </a:cxn>
                  <a:cxn ang="0">
                    <a:pos x="555" y="183"/>
                  </a:cxn>
                  <a:cxn ang="0">
                    <a:pos x="585" y="196"/>
                  </a:cxn>
                  <a:cxn ang="0">
                    <a:pos x="560" y="205"/>
                  </a:cxn>
                  <a:cxn ang="0">
                    <a:pos x="547" y="216"/>
                  </a:cxn>
                </a:cxnLst>
                <a:rect l="0" t="0" r="r" b="b"/>
                <a:pathLst>
                  <a:path w="585" h="216">
                    <a:moveTo>
                      <a:pt x="538" y="216"/>
                    </a:moveTo>
                    <a:lnTo>
                      <a:pt x="538" y="208"/>
                    </a:lnTo>
                    <a:lnTo>
                      <a:pt x="538" y="205"/>
                    </a:lnTo>
                    <a:lnTo>
                      <a:pt x="526" y="205"/>
                    </a:lnTo>
                    <a:lnTo>
                      <a:pt x="516" y="205"/>
                    </a:lnTo>
                    <a:lnTo>
                      <a:pt x="506" y="205"/>
                    </a:lnTo>
                    <a:lnTo>
                      <a:pt x="498" y="205"/>
                    </a:lnTo>
                    <a:lnTo>
                      <a:pt x="498" y="196"/>
                    </a:lnTo>
                    <a:lnTo>
                      <a:pt x="498" y="187"/>
                    </a:lnTo>
                    <a:lnTo>
                      <a:pt x="471" y="187"/>
                    </a:lnTo>
                    <a:lnTo>
                      <a:pt x="444" y="187"/>
                    </a:lnTo>
                    <a:lnTo>
                      <a:pt x="418" y="187"/>
                    </a:lnTo>
                    <a:lnTo>
                      <a:pt x="392" y="187"/>
                    </a:lnTo>
                    <a:lnTo>
                      <a:pt x="392" y="179"/>
                    </a:lnTo>
                    <a:lnTo>
                      <a:pt x="392" y="176"/>
                    </a:lnTo>
                    <a:lnTo>
                      <a:pt x="375" y="176"/>
                    </a:lnTo>
                    <a:lnTo>
                      <a:pt x="361" y="176"/>
                    </a:lnTo>
                    <a:lnTo>
                      <a:pt x="347" y="176"/>
                    </a:lnTo>
                    <a:lnTo>
                      <a:pt x="334" y="176"/>
                    </a:lnTo>
                    <a:lnTo>
                      <a:pt x="334" y="167"/>
                    </a:lnTo>
                    <a:lnTo>
                      <a:pt x="334" y="158"/>
                    </a:lnTo>
                    <a:lnTo>
                      <a:pt x="324" y="159"/>
                    </a:lnTo>
                    <a:lnTo>
                      <a:pt x="315" y="159"/>
                    </a:lnTo>
                    <a:lnTo>
                      <a:pt x="311" y="158"/>
                    </a:lnTo>
                    <a:lnTo>
                      <a:pt x="307" y="156"/>
                    </a:lnTo>
                    <a:lnTo>
                      <a:pt x="305" y="152"/>
                    </a:lnTo>
                    <a:lnTo>
                      <a:pt x="304" y="147"/>
                    </a:lnTo>
                    <a:lnTo>
                      <a:pt x="282" y="147"/>
                    </a:lnTo>
                    <a:lnTo>
                      <a:pt x="260" y="147"/>
                    </a:lnTo>
                    <a:lnTo>
                      <a:pt x="238" y="147"/>
                    </a:lnTo>
                    <a:lnTo>
                      <a:pt x="217" y="147"/>
                    </a:lnTo>
                    <a:lnTo>
                      <a:pt x="217" y="138"/>
                    </a:lnTo>
                    <a:lnTo>
                      <a:pt x="217" y="129"/>
                    </a:lnTo>
                    <a:lnTo>
                      <a:pt x="205" y="130"/>
                    </a:lnTo>
                    <a:lnTo>
                      <a:pt x="192" y="130"/>
                    </a:lnTo>
                    <a:lnTo>
                      <a:pt x="186" y="129"/>
                    </a:lnTo>
                    <a:lnTo>
                      <a:pt x="181" y="127"/>
                    </a:lnTo>
                    <a:lnTo>
                      <a:pt x="179" y="125"/>
                    </a:lnTo>
                    <a:lnTo>
                      <a:pt x="177" y="123"/>
                    </a:lnTo>
                    <a:lnTo>
                      <a:pt x="176" y="121"/>
                    </a:lnTo>
                    <a:lnTo>
                      <a:pt x="176" y="118"/>
                    </a:lnTo>
                    <a:lnTo>
                      <a:pt x="160" y="118"/>
                    </a:lnTo>
                    <a:lnTo>
                      <a:pt x="144" y="118"/>
                    </a:lnTo>
                    <a:lnTo>
                      <a:pt x="130" y="118"/>
                    </a:lnTo>
                    <a:lnTo>
                      <a:pt x="117" y="118"/>
                    </a:lnTo>
                    <a:lnTo>
                      <a:pt x="117" y="109"/>
                    </a:lnTo>
                    <a:lnTo>
                      <a:pt x="117" y="100"/>
                    </a:lnTo>
                    <a:lnTo>
                      <a:pt x="102" y="101"/>
                    </a:lnTo>
                    <a:lnTo>
                      <a:pt x="87" y="101"/>
                    </a:lnTo>
                    <a:lnTo>
                      <a:pt x="81" y="100"/>
                    </a:lnTo>
                    <a:lnTo>
                      <a:pt x="75" y="98"/>
                    </a:lnTo>
                    <a:lnTo>
                      <a:pt x="73" y="96"/>
                    </a:lnTo>
                    <a:lnTo>
                      <a:pt x="72" y="94"/>
                    </a:lnTo>
                    <a:lnTo>
                      <a:pt x="71" y="92"/>
                    </a:lnTo>
                    <a:lnTo>
                      <a:pt x="71" y="89"/>
                    </a:lnTo>
                    <a:lnTo>
                      <a:pt x="59" y="89"/>
                    </a:lnTo>
                    <a:lnTo>
                      <a:pt x="48" y="89"/>
                    </a:lnTo>
                    <a:lnTo>
                      <a:pt x="39" y="89"/>
                    </a:lnTo>
                    <a:lnTo>
                      <a:pt x="30" y="89"/>
                    </a:lnTo>
                    <a:lnTo>
                      <a:pt x="30" y="80"/>
                    </a:lnTo>
                    <a:lnTo>
                      <a:pt x="30" y="70"/>
                    </a:lnTo>
                    <a:lnTo>
                      <a:pt x="13" y="70"/>
                    </a:lnTo>
                    <a:lnTo>
                      <a:pt x="0" y="70"/>
                    </a:lnTo>
                    <a:lnTo>
                      <a:pt x="1" y="66"/>
                    </a:lnTo>
                    <a:lnTo>
                      <a:pt x="4" y="62"/>
                    </a:lnTo>
                    <a:lnTo>
                      <a:pt x="7" y="59"/>
                    </a:lnTo>
                    <a:lnTo>
                      <a:pt x="13" y="58"/>
                    </a:lnTo>
                    <a:lnTo>
                      <a:pt x="13" y="50"/>
                    </a:lnTo>
                    <a:lnTo>
                      <a:pt x="13" y="41"/>
                    </a:lnTo>
                    <a:lnTo>
                      <a:pt x="22" y="41"/>
                    </a:lnTo>
                    <a:lnTo>
                      <a:pt x="34" y="41"/>
                    </a:lnTo>
                    <a:lnTo>
                      <a:pt x="46" y="41"/>
                    </a:lnTo>
                    <a:lnTo>
                      <a:pt x="59" y="41"/>
                    </a:lnTo>
                    <a:lnTo>
                      <a:pt x="60" y="37"/>
                    </a:lnTo>
                    <a:lnTo>
                      <a:pt x="63" y="33"/>
                    </a:lnTo>
                    <a:lnTo>
                      <a:pt x="66" y="30"/>
                    </a:lnTo>
                    <a:lnTo>
                      <a:pt x="71" y="29"/>
                    </a:lnTo>
                    <a:lnTo>
                      <a:pt x="71" y="21"/>
                    </a:lnTo>
                    <a:lnTo>
                      <a:pt x="71" y="12"/>
                    </a:lnTo>
                    <a:lnTo>
                      <a:pt x="80" y="13"/>
                    </a:lnTo>
                    <a:lnTo>
                      <a:pt x="89" y="13"/>
                    </a:lnTo>
                    <a:lnTo>
                      <a:pt x="93" y="12"/>
                    </a:lnTo>
                    <a:lnTo>
                      <a:pt x="97" y="10"/>
                    </a:lnTo>
                    <a:lnTo>
                      <a:pt x="99" y="6"/>
                    </a:lnTo>
                    <a:lnTo>
                      <a:pt x="100" y="0"/>
                    </a:lnTo>
                    <a:lnTo>
                      <a:pt x="112" y="0"/>
                    </a:lnTo>
                    <a:lnTo>
                      <a:pt x="129" y="0"/>
                    </a:lnTo>
                    <a:lnTo>
                      <a:pt x="129" y="13"/>
                    </a:lnTo>
                    <a:lnTo>
                      <a:pt x="129" y="29"/>
                    </a:lnTo>
                    <a:lnTo>
                      <a:pt x="112" y="29"/>
                    </a:lnTo>
                    <a:lnTo>
                      <a:pt x="100" y="29"/>
                    </a:lnTo>
                    <a:lnTo>
                      <a:pt x="95" y="30"/>
                    </a:lnTo>
                    <a:lnTo>
                      <a:pt x="92" y="33"/>
                    </a:lnTo>
                    <a:lnTo>
                      <a:pt x="89" y="37"/>
                    </a:lnTo>
                    <a:lnTo>
                      <a:pt x="88" y="41"/>
                    </a:lnTo>
                    <a:lnTo>
                      <a:pt x="89" y="46"/>
                    </a:lnTo>
                    <a:lnTo>
                      <a:pt x="92" y="53"/>
                    </a:lnTo>
                    <a:lnTo>
                      <a:pt x="95" y="62"/>
                    </a:lnTo>
                    <a:lnTo>
                      <a:pt x="100" y="70"/>
                    </a:lnTo>
                    <a:lnTo>
                      <a:pt x="113" y="70"/>
                    </a:lnTo>
                    <a:lnTo>
                      <a:pt x="126" y="70"/>
                    </a:lnTo>
                    <a:lnTo>
                      <a:pt x="141" y="70"/>
                    </a:lnTo>
                    <a:lnTo>
                      <a:pt x="158" y="70"/>
                    </a:lnTo>
                    <a:lnTo>
                      <a:pt x="158" y="80"/>
                    </a:lnTo>
                    <a:lnTo>
                      <a:pt x="158" y="89"/>
                    </a:lnTo>
                    <a:lnTo>
                      <a:pt x="178" y="87"/>
                    </a:lnTo>
                    <a:lnTo>
                      <a:pt x="203" y="86"/>
                    </a:lnTo>
                    <a:lnTo>
                      <a:pt x="215" y="86"/>
                    </a:lnTo>
                    <a:lnTo>
                      <a:pt x="225" y="89"/>
                    </a:lnTo>
                    <a:lnTo>
                      <a:pt x="229" y="90"/>
                    </a:lnTo>
                    <a:lnTo>
                      <a:pt x="232" y="93"/>
                    </a:lnTo>
                    <a:lnTo>
                      <a:pt x="234" y="96"/>
                    </a:lnTo>
                    <a:lnTo>
                      <a:pt x="234" y="100"/>
                    </a:lnTo>
                    <a:lnTo>
                      <a:pt x="243" y="100"/>
                    </a:lnTo>
                    <a:lnTo>
                      <a:pt x="252" y="100"/>
                    </a:lnTo>
                    <a:lnTo>
                      <a:pt x="263" y="100"/>
                    </a:lnTo>
                    <a:lnTo>
                      <a:pt x="275" y="100"/>
                    </a:lnTo>
                    <a:lnTo>
                      <a:pt x="275" y="109"/>
                    </a:lnTo>
                    <a:lnTo>
                      <a:pt x="275" y="118"/>
                    </a:lnTo>
                    <a:lnTo>
                      <a:pt x="288" y="118"/>
                    </a:lnTo>
                    <a:lnTo>
                      <a:pt x="302" y="118"/>
                    </a:lnTo>
                    <a:lnTo>
                      <a:pt x="317" y="118"/>
                    </a:lnTo>
                    <a:lnTo>
                      <a:pt x="334" y="118"/>
                    </a:lnTo>
                    <a:lnTo>
                      <a:pt x="334" y="109"/>
                    </a:lnTo>
                    <a:lnTo>
                      <a:pt x="334" y="100"/>
                    </a:lnTo>
                    <a:lnTo>
                      <a:pt x="343" y="100"/>
                    </a:lnTo>
                    <a:lnTo>
                      <a:pt x="351" y="100"/>
                    </a:lnTo>
                    <a:lnTo>
                      <a:pt x="351" y="109"/>
                    </a:lnTo>
                    <a:lnTo>
                      <a:pt x="351" y="118"/>
                    </a:lnTo>
                    <a:lnTo>
                      <a:pt x="364" y="118"/>
                    </a:lnTo>
                    <a:lnTo>
                      <a:pt x="380" y="118"/>
                    </a:lnTo>
                    <a:lnTo>
                      <a:pt x="381" y="109"/>
                    </a:lnTo>
                    <a:lnTo>
                      <a:pt x="384" y="101"/>
                    </a:lnTo>
                    <a:lnTo>
                      <a:pt x="388" y="94"/>
                    </a:lnTo>
                    <a:lnTo>
                      <a:pt x="392" y="89"/>
                    </a:lnTo>
                    <a:lnTo>
                      <a:pt x="402" y="89"/>
                    </a:lnTo>
                    <a:lnTo>
                      <a:pt x="413" y="89"/>
                    </a:lnTo>
                    <a:lnTo>
                      <a:pt x="425" y="89"/>
                    </a:lnTo>
                    <a:lnTo>
                      <a:pt x="438" y="89"/>
                    </a:lnTo>
                    <a:lnTo>
                      <a:pt x="439" y="80"/>
                    </a:lnTo>
                    <a:lnTo>
                      <a:pt x="442" y="71"/>
                    </a:lnTo>
                    <a:lnTo>
                      <a:pt x="446" y="64"/>
                    </a:lnTo>
                    <a:lnTo>
                      <a:pt x="450" y="58"/>
                    </a:lnTo>
                    <a:lnTo>
                      <a:pt x="459" y="58"/>
                    </a:lnTo>
                    <a:lnTo>
                      <a:pt x="468" y="58"/>
                    </a:lnTo>
                    <a:lnTo>
                      <a:pt x="469" y="50"/>
                    </a:lnTo>
                    <a:lnTo>
                      <a:pt x="472" y="42"/>
                    </a:lnTo>
                    <a:lnTo>
                      <a:pt x="476" y="35"/>
                    </a:lnTo>
                    <a:lnTo>
                      <a:pt x="480" y="29"/>
                    </a:lnTo>
                    <a:lnTo>
                      <a:pt x="492" y="29"/>
                    </a:lnTo>
                    <a:lnTo>
                      <a:pt x="509" y="29"/>
                    </a:lnTo>
                    <a:lnTo>
                      <a:pt x="509" y="21"/>
                    </a:lnTo>
                    <a:lnTo>
                      <a:pt x="509" y="12"/>
                    </a:lnTo>
                    <a:lnTo>
                      <a:pt x="522" y="12"/>
                    </a:lnTo>
                    <a:lnTo>
                      <a:pt x="536" y="12"/>
                    </a:lnTo>
                    <a:lnTo>
                      <a:pt x="551" y="12"/>
                    </a:lnTo>
                    <a:lnTo>
                      <a:pt x="567" y="12"/>
                    </a:lnTo>
                    <a:lnTo>
                      <a:pt x="563" y="17"/>
                    </a:lnTo>
                    <a:lnTo>
                      <a:pt x="559" y="24"/>
                    </a:lnTo>
                    <a:lnTo>
                      <a:pt x="556" y="33"/>
                    </a:lnTo>
                    <a:lnTo>
                      <a:pt x="556" y="41"/>
                    </a:lnTo>
                    <a:lnTo>
                      <a:pt x="542" y="41"/>
                    </a:lnTo>
                    <a:lnTo>
                      <a:pt x="530" y="41"/>
                    </a:lnTo>
                    <a:lnTo>
                      <a:pt x="519" y="41"/>
                    </a:lnTo>
                    <a:lnTo>
                      <a:pt x="509" y="41"/>
                    </a:lnTo>
                    <a:lnTo>
                      <a:pt x="505" y="46"/>
                    </a:lnTo>
                    <a:lnTo>
                      <a:pt x="501" y="53"/>
                    </a:lnTo>
                    <a:lnTo>
                      <a:pt x="498" y="62"/>
                    </a:lnTo>
                    <a:lnTo>
                      <a:pt x="498" y="70"/>
                    </a:lnTo>
                    <a:lnTo>
                      <a:pt x="481" y="70"/>
                    </a:lnTo>
                    <a:lnTo>
                      <a:pt x="468" y="70"/>
                    </a:lnTo>
                    <a:lnTo>
                      <a:pt x="468" y="80"/>
                    </a:lnTo>
                    <a:lnTo>
                      <a:pt x="468" y="89"/>
                    </a:lnTo>
                    <a:lnTo>
                      <a:pt x="455" y="88"/>
                    </a:lnTo>
                    <a:lnTo>
                      <a:pt x="446" y="88"/>
                    </a:lnTo>
                    <a:lnTo>
                      <a:pt x="443" y="89"/>
                    </a:lnTo>
                    <a:lnTo>
                      <a:pt x="440" y="91"/>
                    </a:lnTo>
                    <a:lnTo>
                      <a:pt x="439" y="95"/>
                    </a:lnTo>
                    <a:lnTo>
                      <a:pt x="438" y="100"/>
                    </a:lnTo>
                    <a:lnTo>
                      <a:pt x="430" y="100"/>
                    </a:lnTo>
                    <a:lnTo>
                      <a:pt x="421" y="100"/>
                    </a:lnTo>
                    <a:lnTo>
                      <a:pt x="421" y="109"/>
                    </a:lnTo>
                    <a:lnTo>
                      <a:pt x="421" y="118"/>
                    </a:lnTo>
                    <a:lnTo>
                      <a:pt x="409" y="117"/>
                    </a:lnTo>
                    <a:lnTo>
                      <a:pt x="400" y="117"/>
                    </a:lnTo>
                    <a:lnTo>
                      <a:pt x="397" y="118"/>
                    </a:lnTo>
                    <a:lnTo>
                      <a:pt x="394" y="120"/>
                    </a:lnTo>
                    <a:lnTo>
                      <a:pt x="392" y="124"/>
                    </a:lnTo>
                    <a:lnTo>
                      <a:pt x="392" y="129"/>
                    </a:lnTo>
                    <a:lnTo>
                      <a:pt x="401" y="129"/>
                    </a:lnTo>
                    <a:lnTo>
                      <a:pt x="409" y="129"/>
                    </a:lnTo>
                    <a:lnTo>
                      <a:pt x="409" y="138"/>
                    </a:lnTo>
                    <a:lnTo>
                      <a:pt x="409" y="147"/>
                    </a:lnTo>
                    <a:lnTo>
                      <a:pt x="423" y="146"/>
                    </a:lnTo>
                    <a:lnTo>
                      <a:pt x="436" y="146"/>
                    </a:lnTo>
                    <a:lnTo>
                      <a:pt x="442" y="147"/>
                    </a:lnTo>
                    <a:lnTo>
                      <a:pt x="446" y="149"/>
                    </a:lnTo>
                    <a:lnTo>
                      <a:pt x="448" y="151"/>
                    </a:lnTo>
                    <a:lnTo>
                      <a:pt x="449" y="153"/>
                    </a:lnTo>
                    <a:lnTo>
                      <a:pt x="450" y="155"/>
                    </a:lnTo>
                    <a:lnTo>
                      <a:pt x="450" y="158"/>
                    </a:lnTo>
                    <a:lnTo>
                      <a:pt x="463" y="158"/>
                    </a:lnTo>
                    <a:lnTo>
                      <a:pt x="480" y="158"/>
                    </a:lnTo>
                    <a:lnTo>
                      <a:pt x="480" y="167"/>
                    </a:lnTo>
                    <a:lnTo>
                      <a:pt x="480" y="176"/>
                    </a:lnTo>
                    <a:lnTo>
                      <a:pt x="499" y="174"/>
                    </a:lnTo>
                    <a:lnTo>
                      <a:pt x="524" y="173"/>
                    </a:lnTo>
                    <a:lnTo>
                      <a:pt x="536" y="173"/>
                    </a:lnTo>
                    <a:lnTo>
                      <a:pt x="546" y="176"/>
                    </a:lnTo>
                    <a:lnTo>
                      <a:pt x="550" y="178"/>
                    </a:lnTo>
                    <a:lnTo>
                      <a:pt x="553" y="180"/>
                    </a:lnTo>
                    <a:lnTo>
                      <a:pt x="555" y="183"/>
                    </a:lnTo>
                    <a:lnTo>
                      <a:pt x="556" y="187"/>
                    </a:lnTo>
                    <a:lnTo>
                      <a:pt x="568" y="187"/>
                    </a:lnTo>
                    <a:lnTo>
                      <a:pt x="585" y="187"/>
                    </a:lnTo>
                    <a:lnTo>
                      <a:pt x="585" y="196"/>
                    </a:lnTo>
                    <a:lnTo>
                      <a:pt x="585" y="205"/>
                    </a:lnTo>
                    <a:lnTo>
                      <a:pt x="573" y="204"/>
                    </a:lnTo>
                    <a:lnTo>
                      <a:pt x="563" y="204"/>
                    </a:lnTo>
                    <a:lnTo>
                      <a:pt x="560" y="205"/>
                    </a:lnTo>
                    <a:lnTo>
                      <a:pt x="558" y="207"/>
                    </a:lnTo>
                    <a:lnTo>
                      <a:pt x="556" y="211"/>
                    </a:lnTo>
                    <a:lnTo>
                      <a:pt x="556" y="216"/>
                    </a:lnTo>
                    <a:lnTo>
                      <a:pt x="547" y="216"/>
                    </a:lnTo>
                    <a:lnTo>
                      <a:pt x="538" y="2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43" name="Freeform 1783"/>
              <p:cNvSpPr>
                <a:spLocks/>
              </p:cNvSpPr>
              <p:nvPr/>
            </p:nvSpPr>
            <p:spPr bwMode="auto">
              <a:xfrm>
                <a:off x="1286" y="328"/>
                <a:ext cx="7" cy="5"/>
              </a:xfrm>
              <a:custGeom>
                <a:avLst/>
                <a:gdLst/>
                <a:ahLst/>
                <a:cxnLst>
                  <a:cxn ang="0">
                    <a:pos x="205" y="189"/>
                  </a:cxn>
                  <a:cxn ang="0">
                    <a:pos x="152" y="189"/>
                  </a:cxn>
                  <a:cxn ang="0">
                    <a:pos x="135" y="178"/>
                  </a:cxn>
                  <a:cxn ang="0">
                    <a:pos x="113" y="173"/>
                  </a:cxn>
                  <a:cxn ang="0">
                    <a:pos x="106" y="160"/>
                  </a:cxn>
                  <a:cxn ang="0">
                    <a:pos x="97" y="178"/>
                  </a:cxn>
                  <a:cxn ang="0">
                    <a:pos x="88" y="160"/>
                  </a:cxn>
                  <a:cxn ang="0">
                    <a:pos x="57" y="160"/>
                  </a:cxn>
                  <a:cxn ang="0">
                    <a:pos x="49" y="154"/>
                  </a:cxn>
                  <a:cxn ang="0">
                    <a:pos x="30" y="149"/>
                  </a:cxn>
                  <a:cxn ang="0">
                    <a:pos x="17" y="131"/>
                  </a:cxn>
                  <a:cxn ang="0">
                    <a:pos x="4" y="121"/>
                  </a:cxn>
                  <a:cxn ang="0">
                    <a:pos x="17" y="120"/>
                  </a:cxn>
                  <a:cxn ang="0">
                    <a:pos x="30" y="102"/>
                  </a:cxn>
                  <a:cxn ang="0">
                    <a:pos x="51" y="94"/>
                  </a:cxn>
                  <a:cxn ang="0">
                    <a:pos x="59" y="82"/>
                  </a:cxn>
                  <a:cxn ang="0">
                    <a:pos x="80" y="72"/>
                  </a:cxn>
                  <a:cxn ang="0">
                    <a:pos x="107" y="68"/>
                  </a:cxn>
                  <a:cxn ang="0">
                    <a:pos x="117" y="60"/>
                  </a:cxn>
                  <a:cxn ang="0">
                    <a:pos x="127" y="44"/>
                  </a:cxn>
                  <a:cxn ang="0">
                    <a:pos x="143" y="41"/>
                  </a:cxn>
                  <a:cxn ang="0">
                    <a:pos x="158" y="31"/>
                  </a:cxn>
                  <a:cxn ang="0">
                    <a:pos x="175" y="14"/>
                  </a:cxn>
                  <a:cxn ang="0">
                    <a:pos x="195" y="18"/>
                  </a:cxn>
                  <a:cxn ang="0">
                    <a:pos x="205" y="31"/>
                  </a:cxn>
                  <a:cxn ang="0">
                    <a:pos x="210" y="10"/>
                  </a:cxn>
                  <a:cxn ang="0">
                    <a:pos x="223" y="2"/>
                  </a:cxn>
                  <a:cxn ang="0">
                    <a:pos x="267" y="0"/>
                  </a:cxn>
                  <a:cxn ang="0">
                    <a:pos x="279" y="7"/>
                  </a:cxn>
                  <a:cxn ang="0">
                    <a:pos x="272" y="14"/>
                  </a:cxn>
                  <a:cxn ang="0">
                    <a:pos x="255" y="26"/>
                  </a:cxn>
                  <a:cxn ang="0">
                    <a:pos x="239" y="43"/>
                  </a:cxn>
                  <a:cxn ang="0">
                    <a:pos x="205" y="43"/>
                  </a:cxn>
                  <a:cxn ang="0">
                    <a:pos x="188" y="60"/>
                  </a:cxn>
                  <a:cxn ang="0">
                    <a:pos x="167" y="64"/>
                  </a:cxn>
                  <a:cxn ang="0">
                    <a:pos x="164" y="82"/>
                  </a:cxn>
                  <a:cxn ang="0">
                    <a:pos x="138" y="91"/>
                  </a:cxn>
                  <a:cxn ang="0">
                    <a:pos x="113" y="92"/>
                  </a:cxn>
                  <a:cxn ang="0">
                    <a:pos x="106" y="102"/>
                  </a:cxn>
                  <a:cxn ang="0">
                    <a:pos x="118" y="131"/>
                  </a:cxn>
                  <a:cxn ang="0">
                    <a:pos x="135" y="149"/>
                  </a:cxn>
                  <a:cxn ang="0">
                    <a:pos x="179" y="146"/>
                  </a:cxn>
                  <a:cxn ang="0">
                    <a:pos x="192" y="153"/>
                  </a:cxn>
                  <a:cxn ang="0">
                    <a:pos x="215" y="160"/>
                  </a:cxn>
                  <a:cxn ang="0">
                    <a:pos x="281" y="160"/>
                  </a:cxn>
                  <a:cxn ang="0">
                    <a:pos x="281" y="194"/>
                  </a:cxn>
                  <a:cxn ang="0">
                    <a:pos x="241" y="207"/>
                  </a:cxn>
                </a:cxnLst>
                <a:rect l="0" t="0" r="r" b="b"/>
                <a:pathLst>
                  <a:path w="281" h="207">
                    <a:moveTo>
                      <a:pt x="205" y="207"/>
                    </a:moveTo>
                    <a:lnTo>
                      <a:pt x="205" y="198"/>
                    </a:lnTo>
                    <a:lnTo>
                      <a:pt x="205" y="189"/>
                    </a:lnTo>
                    <a:lnTo>
                      <a:pt x="188" y="189"/>
                    </a:lnTo>
                    <a:lnTo>
                      <a:pt x="169" y="189"/>
                    </a:lnTo>
                    <a:lnTo>
                      <a:pt x="152" y="189"/>
                    </a:lnTo>
                    <a:lnTo>
                      <a:pt x="135" y="189"/>
                    </a:lnTo>
                    <a:lnTo>
                      <a:pt x="135" y="181"/>
                    </a:lnTo>
                    <a:lnTo>
                      <a:pt x="135" y="178"/>
                    </a:lnTo>
                    <a:lnTo>
                      <a:pt x="126" y="178"/>
                    </a:lnTo>
                    <a:lnTo>
                      <a:pt x="117" y="178"/>
                    </a:lnTo>
                    <a:lnTo>
                      <a:pt x="113" y="173"/>
                    </a:lnTo>
                    <a:lnTo>
                      <a:pt x="109" y="169"/>
                    </a:lnTo>
                    <a:lnTo>
                      <a:pt x="107" y="165"/>
                    </a:lnTo>
                    <a:lnTo>
                      <a:pt x="106" y="160"/>
                    </a:lnTo>
                    <a:lnTo>
                      <a:pt x="106" y="169"/>
                    </a:lnTo>
                    <a:lnTo>
                      <a:pt x="106" y="178"/>
                    </a:lnTo>
                    <a:lnTo>
                      <a:pt x="97" y="178"/>
                    </a:lnTo>
                    <a:lnTo>
                      <a:pt x="88" y="178"/>
                    </a:lnTo>
                    <a:lnTo>
                      <a:pt x="88" y="169"/>
                    </a:lnTo>
                    <a:lnTo>
                      <a:pt x="88" y="160"/>
                    </a:lnTo>
                    <a:lnTo>
                      <a:pt x="77" y="161"/>
                    </a:lnTo>
                    <a:lnTo>
                      <a:pt x="63" y="161"/>
                    </a:lnTo>
                    <a:lnTo>
                      <a:pt x="57" y="160"/>
                    </a:lnTo>
                    <a:lnTo>
                      <a:pt x="52" y="158"/>
                    </a:lnTo>
                    <a:lnTo>
                      <a:pt x="50" y="156"/>
                    </a:lnTo>
                    <a:lnTo>
                      <a:pt x="49" y="154"/>
                    </a:lnTo>
                    <a:lnTo>
                      <a:pt x="48" y="152"/>
                    </a:lnTo>
                    <a:lnTo>
                      <a:pt x="47" y="149"/>
                    </a:lnTo>
                    <a:lnTo>
                      <a:pt x="30" y="149"/>
                    </a:lnTo>
                    <a:lnTo>
                      <a:pt x="17" y="149"/>
                    </a:lnTo>
                    <a:lnTo>
                      <a:pt x="17" y="140"/>
                    </a:lnTo>
                    <a:lnTo>
                      <a:pt x="17" y="131"/>
                    </a:lnTo>
                    <a:lnTo>
                      <a:pt x="13" y="127"/>
                    </a:lnTo>
                    <a:lnTo>
                      <a:pt x="9" y="123"/>
                    </a:lnTo>
                    <a:lnTo>
                      <a:pt x="4" y="121"/>
                    </a:lnTo>
                    <a:lnTo>
                      <a:pt x="0" y="120"/>
                    </a:lnTo>
                    <a:lnTo>
                      <a:pt x="9" y="120"/>
                    </a:lnTo>
                    <a:lnTo>
                      <a:pt x="17" y="120"/>
                    </a:lnTo>
                    <a:lnTo>
                      <a:pt x="17" y="111"/>
                    </a:lnTo>
                    <a:lnTo>
                      <a:pt x="17" y="102"/>
                    </a:lnTo>
                    <a:lnTo>
                      <a:pt x="30" y="102"/>
                    </a:lnTo>
                    <a:lnTo>
                      <a:pt x="47" y="102"/>
                    </a:lnTo>
                    <a:lnTo>
                      <a:pt x="48" y="98"/>
                    </a:lnTo>
                    <a:lnTo>
                      <a:pt x="51" y="94"/>
                    </a:lnTo>
                    <a:lnTo>
                      <a:pt x="55" y="92"/>
                    </a:lnTo>
                    <a:lnTo>
                      <a:pt x="59" y="91"/>
                    </a:lnTo>
                    <a:lnTo>
                      <a:pt x="59" y="82"/>
                    </a:lnTo>
                    <a:lnTo>
                      <a:pt x="59" y="72"/>
                    </a:lnTo>
                    <a:lnTo>
                      <a:pt x="69" y="72"/>
                    </a:lnTo>
                    <a:lnTo>
                      <a:pt x="80" y="72"/>
                    </a:lnTo>
                    <a:lnTo>
                      <a:pt x="92" y="72"/>
                    </a:lnTo>
                    <a:lnTo>
                      <a:pt x="106" y="72"/>
                    </a:lnTo>
                    <a:lnTo>
                      <a:pt x="107" y="68"/>
                    </a:lnTo>
                    <a:lnTo>
                      <a:pt x="109" y="64"/>
                    </a:lnTo>
                    <a:lnTo>
                      <a:pt x="113" y="61"/>
                    </a:lnTo>
                    <a:lnTo>
                      <a:pt x="117" y="60"/>
                    </a:lnTo>
                    <a:lnTo>
                      <a:pt x="117" y="52"/>
                    </a:lnTo>
                    <a:lnTo>
                      <a:pt x="117" y="43"/>
                    </a:lnTo>
                    <a:lnTo>
                      <a:pt x="127" y="44"/>
                    </a:lnTo>
                    <a:lnTo>
                      <a:pt x="136" y="44"/>
                    </a:lnTo>
                    <a:lnTo>
                      <a:pt x="140" y="43"/>
                    </a:lnTo>
                    <a:lnTo>
                      <a:pt x="143" y="41"/>
                    </a:lnTo>
                    <a:lnTo>
                      <a:pt x="145" y="37"/>
                    </a:lnTo>
                    <a:lnTo>
                      <a:pt x="146" y="31"/>
                    </a:lnTo>
                    <a:lnTo>
                      <a:pt x="158" y="31"/>
                    </a:lnTo>
                    <a:lnTo>
                      <a:pt x="175" y="31"/>
                    </a:lnTo>
                    <a:lnTo>
                      <a:pt x="175" y="23"/>
                    </a:lnTo>
                    <a:lnTo>
                      <a:pt x="175" y="14"/>
                    </a:lnTo>
                    <a:lnTo>
                      <a:pt x="184" y="14"/>
                    </a:lnTo>
                    <a:lnTo>
                      <a:pt x="194" y="14"/>
                    </a:lnTo>
                    <a:lnTo>
                      <a:pt x="195" y="18"/>
                    </a:lnTo>
                    <a:lnTo>
                      <a:pt x="197" y="23"/>
                    </a:lnTo>
                    <a:lnTo>
                      <a:pt x="201" y="27"/>
                    </a:lnTo>
                    <a:lnTo>
                      <a:pt x="205" y="31"/>
                    </a:lnTo>
                    <a:lnTo>
                      <a:pt x="205" y="23"/>
                    </a:lnTo>
                    <a:lnTo>
                      <a:pt x="205" y="14"/>
                    </a:lnTo>
                    <a:lnTo>
                      <a:pt x="210" y="10"/>
                    </a:lnTo>
                    <a:lnTo>
                      <a:pt x="214" y="6"/>
                    </a:lnTo>
                    <a:lnTo>
                      <a:pt x="218" y="3"/>
                    </a:lnTo>
                    <a:lnTo>
                      <a:pt x="223" y="2"/>
                    </a:lnTo>
                    <a:lnTo>
                      <a:pt x="239" y="1"/>
                    </a:lnTo>
                    <a:lnTo>
                      <a:pt x="258" y="0"/>
                    </a:lnTo>
                    <a:lnTo>
                      <a:pt x="267" y="0"/>
                    </a:lnTo>
                    <a:lnTo>
                      <a:pt x="274" y="2"/>
                    </a:lnTo>
                    <a:lnTo>
                      <a:pt x="277" y="4"/>
                    </a:lnTo>
                    <a:lnTo>
                      <a:pt x="279" y="7"/>
                    </a:lnTo>
                    <a:lnTo>
                      <a:pt x="280" y="10"/>
                    </a:lnTo>
                    <a:lnTo>
                      <a:pt x="281" y="14"/>
                    </a:lnTo>
                    <a:lnTo>
                      <a:pt x="272" y="14"/>
                    </a:lnTo>
                    <a:lnTo>
                      <a:pt x="263" y="14"/>
                    </a:lnTo>
                    <a:lnTo>
                      <a:pt x="259" y="19"/>
                    </a:lnTo>
                    <a:lnTo>
                      <a:pt x="255" y="26"/>
                    </a:lnTo>
                    <a:lnTo>
                      <a:pt x="253" y="35"/>
                    </a:lnTo>
                    <a:lnTo>
                      <a:pt x="252" y="43"/>
                    </a:lnTo>
                    <a:lnTo>
                      <a:pt x="239" y="43"/>
                    </a:lnTo>
                    <a:lnTo>
                      <a:pt x="226" y="43"/>
                    </a:lnTo>
                    <a:lnTo>
                      <a:pt x="215" y="43"/>
                    </a:lnTo>
                    <a:lnTo>
                      <a:pt x="205" y="43"/>
                    </a:lnTo>
                    <a:lnTo>
                      <a:pt x="205" y="52"/>
                    </a:lnTo>
                    <a:lnTo>
                      <a:pt x="205" y="60"/>
                    </a:lnTo>
                    <a:lnTo>
                      <a:pt x="188" y="60"/>
                    </a:lnTo>
                    <a:lnTo>
                      <a:pt x="175" y="60"/>
                    </a:lnTo>
                    <a:lnTo>
                      <a:pt x="171" y="61"/>
                    </a:lnTo>
                    <a:lnTo>
                      <a:pt x="167" y="64"/>
                    </a:lnTo>
                    <a:lnTo>
                      <a:pt x="165" y="68"/>
                    </a:lnTo>
                    <a:lnTo>
                      <a:pt x="164" y="72"/>
                    </a:lnTo>
                    <a:lnTo>
                      <a:pt x="164" y="82"/>
                    </a:lnTo>
                    <a:lnTo>
                      <a:pt x="164" y="91"/>
                    </a:lnTo>
                    <a:lnTo>
                      <a:pt x="151" y="91"/>
                    </a:lnTo>
                    <a:lnTo>
                      <a:pt x="138" y="91"/>
                    </a:lnTo>
                    <a:lnTo>
                      <a:pt x="127" y="91"/>
                    </a:lnTo>
                    <a:lnTo>
                      <a:pt x="117" y="91"/>
                    </a:lnTo>
                    <a:lnTo>
                      <a:pt x="113" y="92"/>
                    </a:lnTo>
                    <a:lnTo>
                      <a:pt x="109" y="94"/>
                    </a:lnTo>
                    <a:lnTo>
                      <a:pt x="107" y="98"/>
                    </a:lnTo>
                    <a:lnTo>
                      <a:pt x="106" y="102"/>
                    </a:lnTo>
                    <a:lnTo>
                      <a:pt x="106" y="115"/>
                    </a:lnTo>
                    <a:lnTo>
                      <a:pt x="106" y="131"/>
                    </a:lnTo>
                    <a:lnTo>
                      <a:pt x="118" y="131"/>
                    </a:lnTo>
                    <a:lnTo>
                      <a:pt x="135" y="131"/>
                    </a:lnTo>
                    <a:lnTo>
                      <a:pt x="135" y="140"/>
                    </a:lnTo>
                    <a:lnTo>
                      <a:pt x="135" y="149"/>
                    </a:lnTo>
                    <a:lnTo>
                      <a:pt x="151" y="147"/>
                    </a:lnTo>
                    <a:lnTo>
                      <a:pt x="170" y="146"/>
                    </a:lnTo>
                    <a:lnTo>
                      <a:pt x="179" y="146"/>
                    </a:lnTo>
                    <a:lnTo>
                      <a:pt x="187" y="149"/>
                    </a:lnTo>
                    <a:lnTo>
                      <a:pt x="190" y="151"/>
                    </a:lnTo>
                    <a:lnTo>
                      <a:pt x="192" y="153"/>
                    </a:lnTo>
                    <a:lnTo>
                      <a:pt x="193" y="156"/>
                    </a:lnTo>
                    <a:lnTo>
                      <a:pt x="194" y="160"/>
                    </a:lnTo>
                    <a:lnTo>
                      <a:pt x="215" y="160"/>
                    </a:lnTo>
                    <a:lnTo>
                      <a:pt x="237" y="160"/>
                    </a:lnTo>
                    <a:lnTo>
                      <a:pt x="259" y="160"/>
                    </a:lnTo>
                    <a:lnTo>
                      <a:pt x="281" y="160"/>
                    </a:lnTo>
                    <a:lnTo>
                      <a:pt x="281" y="170"/>
                    </a:lnTo>
                    <a:lnTo>
                      <a:pt x="281" y="181"/>
                    </a:lnTo>
                    <a:lnTo>
                      <a:pt x="281" y="194"/>
                    </a:lnTo>
                    <a:lnTo>
                      <a:pt x="281" y="207"/>
                    </a:lnTo>
                    <a:lnTo>
                      <a:pt x="260" y="207"/>
                    </a:lnTo>
                    <a:lnTo>
                      <a:pt x="241" y="207"/>
                    </a:lnTo>
                    <a:lnTo>
                      <a:pt x="223" y="207"/>
                    </a:lnTo>
                    <a:lnTo>
                      <a:pt x="205" y="20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44" name="Freeform 1784"/>
              <p:cNvSpPr>
                <a:spLocks/>
              </p:cNvSpPr>
              <p:nvPr/>
            </p:nvSpPr>
            <p:spPr bwMode="auto">
              <a:xfrm>
                <a:off x="1294" y="33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5" y="1"/>
                  </a:cxn>
                  <a:cxn ang="0">
                    <a:pos x="21" y="3"/>
                  </a:cxn>
                  <a:cxn ang="0">
                    <a:pos x="19" y="7"/>
                  </a:cxn>
                  <a:cxn ang="0">
                    <a:pos x="18" y="11"/>
                  </a:cxn>
                  <a:cxn ang="0">
                    <a:pos x="18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1" y="3"/>
                    </a:lnTo>
                    <a:lnTo>
                      <a:pt x="19" y="7"/>
                    </a:lnTo>
                    <a:lnTo>
                      <a:pt x="18" y="11"/>
                    </a:lnTo>
                    <a:lnTo>
                      <a:pt x="18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45" name="Freeform 1785"/>
              <p:cNvSpPr>
                <a:spLocks/>
              </p:cNvSpPr>
              <p:nvPr/>
            </p:nvSpPr>
            <p:spPr bwMode="auto">
              <a:xfrm>
                <a:off x="1326" y="331"/>
                <a:ext cx="3" cy="2"/>
              </a:xfrm>
              <a:custGeom>
                <a:avLst/>
                <a:gdLst/>
                <a:ahLst/>
                <a:cxnLst>
                  <a:cxn ang="0">
                    <a:pos x="59" y="87"/>
                  </a:cxn>
                  <a:cxn ang="0">
                    <a:pos x="59" y="78"/>
                  </a:cxn>
                  <a:cxn ang="0">
                    <a:pos x="59" y="69"/>
                  </a:cxn>
                  <a:cxn ang="0">
                    <a:pos x="42" y="69"/>
                  </a:cxn>
                  <a:cxn ang="0">
                    <a:pos x="28" y="69"/>
                  </a:cxn>
                  <a:cxn ang="0">
                    <a:pos x="14" y="69"/>
                  </a:cxn>
                  <a:cxn ang="0">
                    <a:pos x="0" y="69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3" y="32"/>
                  </a:cxn>
                  <a:cxn ang="0">
                    <a:pos x="7" y="30"/>
                  </a:cxn>
                  <a:cxn ang="0">
                    <a:pos x="12" y="29"/>
                  </a:cxn>
                  <a:cxn ang="0">
                    <a:pos x="22" y="29"/>
                  </a:cxn>
                  <a:cxn ang="0">
                    <a:pos x="33" y="29"/>
                  </a:cxn>
                  <a:cxn ang="0">
                    <a:pos x="46" y="29"/>
                  </a:cxn>
                  <a:cxn ang="0">
                    <a:pos x="59" y="29"/>
                  </a:cxn>
                  <a:cxn ang="0">
                    <a:pos x="60" y="20"/>
                  </a:cxn>
                  <a:cxn ang="0">
                    <a:pos x="62" y="12"/>
                  </a:cxn>
                  <a:cxn ang="0">
                    <a:pos x="66" y="5"/>
                  </a:cxn>
                  <a:cxn ang="0">
                    <a:pos x="70" y="0"/>
                  </a:cxn>
                  <a:cxn ang="0">
                    <a:pos x="79" y="0"/>
                  </a:cxn>
                  <a:cxn ang="0">
                    <a:pos x="88" y="0"/>
                  </a:cxn>
                  <a:cxn ang="0">
                    <a:pos x="88" y="8"/>
                  </a:cxn>
                  <a:cxn ang="0">
                    <a:pos x="88" y="18"/>
                  </a:cxn>
                  <a:cxn ang="0">
                    <a:pos x="88" y="28"/>
                  </a:cxn>
                  <a:cxn ang="0">
                    <a:pos x="88" y="40"/>
                  </a:cxn>
                  <a:cxn ang="0">
                    <a:pos x="89" y="36"/>
                  </a:cxn>
                  <a:cxn ang="0">
                    <a:pos x="92" y="32"/>
                  </a:cxn>
                  <a:cxn ang="0">
                    <a:pos x="95" y="30"/>
                  </a:cxn>
                  <a:cxn ang="0">
                    <a:pos x="100" y="29"/>
                  </a:cxn>
                  <a:cxn ang="0">
                    <a:pos x="104" y="30"/>
                  </a:cxn>
                  <a:cxn ang="0">
                    <a:pos x="108" y="32"/>
                  </a:cxn>
                  <a:cxn ang="0">
                    <a:pos x="113" y="36"/>
                  </a:cxn>
                  <a:cxn ang="0">
                    <a:pos x="117" y="40"/>
                  </a:cxn>
                  <a:cxn ang="0">
                    <a:pos x="111" y="41"/>
                  </a:cxn>
                  <a:cxn ang="0">
                    <a:pos x="107" y="41"/>
                  </a:cxn>
                  <a:cxn ang="0">
                    <a:pos x="104" y="43"/>
                  </a:cxn>
                  <a:cxn ang="0">
                    <a:pos x="102" y="45"/>
                  </a:cxn>
                  <a:cxn ang="0">
                    <a:pos x="100" y="50"/>
                  </a:cxn>
                  <a:cxn ang="0">
                    <a:pos x="100" y="58"/>
                  </a:cxn>
                  <a:cxn ang="0">
                    <a:pos x="114" y="57"/>
                  </a:cxn>
                  <a:cxn ang="0">
                    <a:pos x="129" y="57"/>
                  </a:cxn>
                  <a:cxn ang="0">
                    <a:pos x="136" y="58"/>
                  </a:cxn>
                  <a:cxn ang="0">
                    <a:pos x="141" y="60"/>
                  </a:cxn>
                  <a:cxn ang="0">
                    <a:pos x="143" y="62"/>
                  </a:cxn>
                  <a:cxn ang="0">
                    <a:pos x="145" y="64"/>
                  </a:cxn>
                  <a:cxn ang="0">
                    <a:pos x="146" y="66"/>
                  </a:cxn>
                  <a:cxn ang="0">
                    <a:pos x="146" y="69"/>
                  </a:cxn>
                  <a:cxn ang="0">
                    <a:pos x="129" y="69"/>
                  </a:cxn>
                  <a:cxn ang="0">
                    <a:pos x="117" y="69"/>
                  </a:cxn>
                  <a:cxn ang="0">
                    <a:pos x="117" y="78"/>
                  </a:cxn>
                  <a:cxn ang="0">
                    <a:pos x="117" y="87"/>
                  </a:cxn>
                  <a:cxn ang="0">
                    <a:pos x="100" y="87"/>
                  </a:cxn>
                  <a:cxn ang="0">
                    <a:pos x="86" y="87"/>
                  </a:cxn>
                  <a:cxn ang="0">
                    <a:pos x="72" y="87"/>
                  </a:cxn>
                  <a:cxn ang="0">
                    <a:pos x="59" y="87"/>
                  </a:cxn>
                </a:cxnLst>
                <a:rect l="0" t="0" r="r" b="b"/>
                <a:pathLst>
                  <a:path w="146" h="87">
                    <a:moveTo>
                      <a:pt x="59" y="87"/>
                    </a:moveTo>
                    <a:lnTo>
                      <a:pt x="59" y="78"/>
                    </a:lnTo>
                    <a:lnTo>
                      <a:pt x="59" y="69"/>
                    </a:lnTo>
                    <a:lnTo>
                      <a:pt x="42" y="69"/>
                    </a:lnTo>
                    <a:lnTo>
                      <a:pt x="28" y="69"/>
                    </a:lnTo>
                    <a:lnTo>
                      <a:pt x="14" y="69"/>
                    </a:lnTo>
                    <a:lnTo>
                      <a:pt x="0" y="69"/>
                    </a:lnTo>
                    <a:lnTo>
                      <a:pt x="0" y="53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3" y="32"/>
                    </a:lnTo>
                    <a:lnTo>
                      <a:pt x="7" y="30"/>
                    </a:lnTo>
                    <a:lnTo>
                      <a:pt x="12" y="29"/>
                    </a:lnTo>
                    <a:lnTo>
                      <a:pt x="22" y="29"/>
                    </a:lnTo>
                    <a:lnTo>
                      <a:pt x="33" y="29"/>
                    </a:lnTo>
                    <a:lnTo>
                      <a:pt x="46" y="29"/>
                    </a:lnTo>
                    <a:lnTo>
                      <a:pt x="59" y="29"/>
                    </a:lnTo>
                    <a:lnTo>
                      <a:pt x="60" y="20"/>
                    </a:lnTo>
                    <a:lnTo>
                      <a:pt x="62" y="12"/>
                    </a:lnTo>
                    <a:lnTo>
                      <a:pt x="66" y="5"/>
                    </a:lnTo>
                    <a:lnTo>
                      <a:pt x="70" y="0"/>
                    </a:lnTo>
                    <a:lnTo>
                      <a:pt x="79" y="0"/>
                    </a:lnTo>
                    <a:lnTo>
                      <a:pt x="88" y="0"/>
                    </a:lnTo>
                    <a:lnTo>
                      <a:pt x="88" y="8"/>
                    </a:lnTo>
                    <a:lnTo>
                      <a:pt x="88" y="18"/>
                    </a:lnTo>
                    <a:lnTo>
                      <a:pt x="88" y="28"/>
                    </a:lnTo>
                    <a:lnTo>
                      <a:pt x="88" y="40"/>
                    </a:lnTo>
                    <a:lnTo>
                      <a:pt x="89" y="36"/>
                    </a:lnTo>
                    <a:lnTo>
                      <a:pt x="92" y="32"/>
                    </a:lnTo>
                    <a:lnTo>
                      <a:pt x="95" y="30"/>
                    </a:lnTo>
                    <a:lnTo>
                      <a:pt x="100" y="29"/>
                    </a:lnTo>
                    <a:lnTo>
                      <a:pt x="104" y="30"/>
                    </a:lnTo>
                    <a:lnTo>
                      <a:pt x="108" y="32"/>
                    </a:lnTo>
                    <a:lnTo>
                      <a:pt x="113" y="36"/>
                    </a:lnTo>
                    <a:lnTo>
                      <a:pt x="117" y="40"/>
                    </a:lnTo>
                    <a:lnTo>
                      <a:pt x="111" y="41"/>
                    </a:lnTo>
                    <a:lnTo>
                      <a:pt x="107" y="41"/>
                    </a:lnTo>
                    <a:lnTo>
                      <a:pt x="104" y="43"/>
                    </a:lnTo>
                    <a:lnTo>
                      <a:pt x="102" y="45"/>
                    </a:lnTo>
                    <a:lnTo>
                      <a:pt x="100" y="50"/>
                    </a:lnTo>
                    <a:lnTo>
                      <a:pt x="100" y="58"/>
                    </a:lnTo>
                    <a:lnTo>
                      <a:pt x="114" y="57"/>
                    </a:lnTo>
                    <a:lnTo>
                      <a:pt x="129" y="57"/>
                    </a:lnTo>
                    <a:lnTo>
                      <a:pt x="136" y="58"/>
                    </a:lnTo>
                    <a:lnTo>
                      <a:pt x="141" y="60"/>
                    </a:lnTo>
                    <a:lnTo>
                      <a:pt x="143" y="62"/>
                    </a:lnTo>
                    <a:lnTo>
                      <a:pt x="145" y="64"/>
                    </a:lnTo>
                    <a:lnTo>
                      <a:pt x="146" y="66"/>
                    </a:lnTo>
                    <a:lnTo>
                      <a:pt x="146" y="69"/>
                    </a:lnTo>
                    <a:lnTo>
                      <a:pt x="129" y="69"/>
                    </a:lnTo>
                    <a:lnTo>
                      <a:pt x="117" y="69"/>
                    </a:lnTo>
                    <a:lnTo>
                      <a:pt x="117" y="78"/>
                    </a:lnTo>
                    <a:lnTo>
                      <a:pt x="117" y="87"/>
                    </a:lnTo>
                    <a:lnTo>
                      <a:pt x="100" y="87"/>
                    </a:lnTo>
                    <a:lnTo>
                      <a:pt x="86" y="87"/>
                    </a:lnTo>
                    <a:lnTo>
                      <a:pt x="72" y="87"/>
                    </a:lnTo>
                    <a:lnTo>
                      <a:pt x="59" y="8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46" name="Freeform 1786"/>
              <p:cNvSpPr>
                <a:spLocks/>
              </p:cNvSpPr>
              <p:nvPr/>
            </p:nvSpPr>
            <p:spPr bwMode="auto">
              <a:xfrm>
                <a:off x="1172" y="33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47" name="Freeform 1787"/>
              <p:cNvSpPr>
                <a:spLocks/>
              </p:cNvSpPr>
              <p:nvPr/>
            </p:nvSpPr>
            <p:spPr bwMode="auto">
              <a:xfrm>
                <a:off x="1342" y="331"/>
                <a:ext cx="2" cy="2"/>
              </a:xfrm>
              <a:custGeom>
                <a:avLst/>
                <a:gdLst/>
                <a:ahLst/>
                <a:cxnLst>
                  <a:cxn ang="0">
                    <a:pos x="29" y="70"/>
                  </a:cxn>
                  <a:cxn ang="0">
                    <a:pos x="29" y="62"/>
                  </a:cxn>
                  <a:cxn ang="0">
                    <a:pos x="29" y="59"/>
                  </a:cxn>
                  <a:cxn ang="0">
                    <a:pos x="13" y="59"/>
                  </a:cxn>
                  <a:cxn ang="0">
                    <a:pos x="0" y="59"/>
                  </a:cxn>
                  <a:cxn ang="0">
                    <a:pos x="1" y="50"/>
                  </a:cxn>
                  <a:cxn ang="0">
                    <a:pos x="4" y="42"/>
                  </a:cxn>
                  <a:cxn ang="0">
                    <a:pos x="8" y="35"/>
                  </a:cxn>
                  <a:cxn ang="0">
                    <a:pos x="12" y="30"/>
                  </a:cxn>
                  <a:cxn ang="0">
                    <a:pos x="24" y="30"/>
                  </a:cxn>
                  <a:cxn ang="0">
                    <a:pos x="41" y="30"/>
                  </a:cxn>
                  <a:cxn ang="0">
                    <a:pos x="41" y="21"/>
                  </a:cxn>
                  <a:cxn ang="0">
                    <a:pos x="41" y="12"/>
                  </a:cxn>
                  <a:cxn ang="0">
                    <a:pos x="45" y="8"/>
                  </a:cxn>
                  <a:cxn ang="0">
                    <a:pos x="50" y="4"/>
                  </a:cxn>
                  <a:cxn ang="0">
                    <a:pos x="54" y="2"/>
                  </a:cxn>
                  <a:cxn ang="0">
                    <a:pos x="59" y="1"/>
                  </a:cxn>
                  <a:cxn ang="0">
                    <a:pos x="70" y="0"/>
                  </a:cxn>
                  <a:cxn ang="0">
                    <a:pos x="80" y="0"/>
                  </a:cxn>
                  <a:cxn ang="0">
                    <a:pos x="83" y="1"/>
                  </a:cxn>
                  <a:cxn ang="0">
                    <a:pos x="85" y="3"/>
                  </a:cxn>
                  <a:cxn ang="0">
                    <a:pos x="87" y="7"/>
                  </a:cxn>
                  <a:cxn ang="0">
                    <a:pos x="87" y="12"/>
                  </a:cxn>
                  <a:cxn ang="0">
                    <a:pos x="79" y="12"/>
                  </a:cxn>
                  <a:cxn ang="0">
                    <a:pos x="70" y="12"/>
                  </a:cxn>
                  <a:cxn ang="0">
                    <a:pos x="70" y="25"/>
                  </a:cxn>
                  <a:cxn ang="0">
                    <a:pos x="70" y="41"/>
                  </a:cxn>
                  <a:cxn ang="0">
                    <a:pos x="79" y="41"/>
                  </a:cxn>
                  <a:cxn ang="0">
                    <a:pos x="87" y="41"/>
                  </a:cxn>
                  <a:cxn ang="0">
                    <a:pos x="87" y="50"/>
                  </a:cxn>
                  <a:cxn ang="0">
                    <a:pos x="87" y="59"/>
                  </a:cxn>
                  <a:cxn ang="0">
                    <a:pos x="74" y="59"/>
                  </a:cxn>
                  <a:cxn ang="0">
                    <a:pos x="62" y="59"/>
                  </a:cxn>
                  <a:cxn ang="0">
                    <a:pos x="51" y="59"/>
                  </a:cxn>
                  <a:cxn ang="0">
                    <a:pos x="41" y="59"/>
                  </a:cxn>
                  <a:cxn ang="0">
                    <a:pos x="37" y="60"/>
                  </a:cxn>
                  <a:cxn ang="0">
                    <a:pos x="33" y="62"/>
                  </a:cxn>
                  <a:cxn ang="0">
                    <a:pos x="30" y="66"/>
                  </a:cxn>
                  <a:cxn ang="0">
                    <a:pos x="29" y="70"/>
                  </a:cxn>
                </a:cxnLst>
                <a:rect l="0" t="0" r="r" b="b"/>
                <a:pathLst>
                  <a:path w="87" h="70">
                    <a:moveTo>
                      <a:pt x="29" y="70"/>
                    </a:moveTo>
                    <a:lnTo>
                      <a:pt x="29" y="62"/>
                    </a:lnTo>
                    <a:lnTo>
                      <a:pt x="29" y="59"/>
                    </a:lnTo>
                    <a:lnTo>
                      <a:pt x="13" y="59"/>
                    </a:lnTo>
                    <a:lnTo>
                      <a:pt x="0" y="59"/>
                    </a:lnTo>
                    <a:lnTo>
                      <a:pt x="1" y="50"/>
                    </a:lnTo>
                    <a:lnTo>
                      <a:pt x="4" y="42"/>
                    </a:lnTo>
                    <a:lnTo>
                      <a:pt x="8" y="35"/>
                    </a:lnTo>
                    <a:lnTo>
                      <a:pt x="12" y="30"/>
                    </a:lnTo>
                    <a:lnTo>
                      <a:pt x="24" y="30"/>
                    </a:lnTo>
                    <a:lnTo>
                      <a:pt x="41" y="30"/>
                    </a:lnTo>
                    <a:lnTo>
                      <a:pt x="41" y="21"/>
                    </a:lnTo>
                    <a:lnTo>
                      <a:pt x="41" y="12"/>
                    </a:lnTo>
                    <a:lnTo>
                      <a:pt x="45" y="8"/>
                    </a:lnTo>
                    <a:lnTo>
                      <a:pt x="50" y="4"/>
                    </a:lnTo>
                    <a:lnTo>
                      <a:pt x="54" y="2"/>
                    </a:lnTo>
                    <a:lnTo>
                      <a:pt x="59" y="1"/>
                    </a:lnTo>
                    <a:lnTo>
                      <a:pt x="70" y="0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3"/>
                    </a:lnTo>
                    <a:lnTo>
                      <a:pt x="87" y="7"/>
                    </a:lnTo>
                    <a:lnTo>
                      <a:pt x="87" y="12"/>
                    </a:lnTo>
                    <a:lnTo>
                      <a:pt x="79" y="12"/>
                    </a:lnTo>
                    <a:lnTo>
                      <a:pt x="70" y="12"/>
                    </a:lnTo>
                    <a:lnTo>
                      <a:pt x="70" y="25"/>
                    </a:lnTo>
                    <a:lnTo>
                      <a:pt x="70" y="41"/>
                    </a:lnTo>
                    <a:lnTo>
                      <a:pt x="79" y="41"/>
                    </a:lnTo>
                    <a:lnTo>
                      <a:pt x="87" y="41"/>
                    </a:lnTo>
                    <a:lnTo>
                      <a:pt x="87" y="50"/>
                    </a:lnTo>
                    <a:lnTo>
                      <a:pt x="87" y="59"/>
                    </a:lnTo>
                    <a:lnTo>
                      <a:pt x="74" y="59"/>
                    </a:lnTo>
                    <a:lnTo>
                      <a:pt x="62" y="59"/>
                    </a:lnTo>
                    <a:lnTo>
                      <a:pt x="51" y="59"/>
                    </a:lnTo>
                    <a:lnTo>
                      <a:pt x="41" y="59"/>
                    </a:lnTo>
                    <a:lnTo>
                      <a:pt x="37" y="60"/>
                    </a:lnTo>
                    <a:lnTo>
                      <a:pt x="33" y="62"/>
                    </a:lnTo>
                    <a:lnTo>
                      <a:pt x="30" y="66"/>
                    </a:lnTo>
                    <a:lnTo>
                      <a:pt x="29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48" name="Freeform 1788"/>
              <p:cNvSpPr>
                <a:spLocks/>
              </p:cNvSpPr>
              <p:nvPr/>
            </p:nvSpPr>
            <p:spPr bwMode="auto">
              <a:xfrm>
                <a:off x="1345" y="332"/>
                <a:ext cx="2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7" y="29"/>
                  </a:cxn>
                  <a:cxn ang="0">
                    <a:pos x="18" y="20"/>
                  </a:cxn>
                  <a:cxn ang="0">
                    <a:pos x="21" y="12"/>
                  </a:cxn>
                  <a:cxn ang="0">
                    <a:pos x="25" y="5"/>
                  </a:cxn>
                  <a:cxn ang="0">
                    <a:pos x="29" y="0"/>
                  </a:cxn>
                  <a:cxn ang="0">
                    <a:pos x="39" y="0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6" y="0"/>
                  </a:cxn>
                  <a:cxn ang="0">
                    <a:pos x="76" y="8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40"/>
                  </a:cxn>
                  <a:cxn ang="0">
                    <a:pos x="55" y="40"/>
                  </a:cxn>
                  <a:cxn ang="0">
                    <a:pos x="36" y="40"/>
                  </a:cxn>
                  <a:cxn ang="0">
                    <a:pos x="18" y="40"/>
                  </a:cxn>
                  <a:cxn ang="0">
                    <a:pos x="0" y="40"/>
                  </a:cxn>
                </a:cxnLst>
                <a:rect l="0" t="0" r="r" b="b"/>
                <a:pathLst>
                  <a:path w="76" h="40">
                    <a:moveTo>
                      <a:pt x="0" y="40"/>
                    </a:moveTo>
                    <a:lnTo>
                      <a:pt x="0" y="32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7" y="29"/>
                    </a:lnTo>
                    <a:lnTo>
                      <a:pt x="18" y="20"/>
                    </a:lnTo>
                    <a:lnTo>
                      <a:pt x="21" y="12"/>
                    </a:lnTo>
                    <a:lnTo>
                      <a:pt x="25" y="5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6" y="0"/>
                    </a:lnTo>
                    <a:lnTo>
                      <a:pt x="76" y="8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40"/>
                    </a:lnTo>
                    <a:lnTo>
                      <a:pt x="55" y="40"/>
                    </a:lnTo>
                    <a:lnTo>
                      <a:pt x="36" y="40"/>
                    </a:lnTo>
                    <a:lnTo>
                      <a:pt x="18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49" name="Freeform 1789"/>
              <p:cNvSpPr>
                <a:spLocks/>
              </p:cNvSpPr>
              <p:nvPr/>
            </p:nvSpPr>
            <p:spPr bwMode="auto">
              <a:xfrm>
                <a:off x="1173" y="33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7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50" name="Freeform 1790"/>
              <p:cNvSpPr>
                <a:spLocks/>
              </p:cNvSpPr>
              <p:nvPr/>
            </p:nvSpPr>
            <p:spPr bwMode="auto">
              <a:xfrm>
                <a:off x="1175" y="33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9"/>
                  </a:cxn>
                  <a:cxn ang="0">
                    <a:pos x="41" y="18"/>
                  </a:cxn>
                  <a:cxn ang="0">
                    <a:pos x="32" y="18"/>
                  </a:cxn>
                  <a:cxn ang="0">
                    <a:pos x="23" y="18"/>
                  </a:cxn>
                  <a:cxn ang="0">
                    <a:pos x="12" y="18"/>
                  </a:cxn>
                  <a:cxn ang="0">
                    <a:pos x="0" y="18"/>
                  </a:cxn>
                </a:cxnLst>
                <a:rect l="0" t="0" r="r" b="b"/>
                <a:pathLst>
                  <a:path w="4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1" y="18"/>
                    </a:lnTo>
                    <a:lnTo>
                      <a:pt x="32" y="18"/>
                    </a:lnTo>
                    <a:lnTo>
                      <a:pt x="23" y="18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51" name="Freeform 1791"/>
              <p:cNvSpPr>
                <a:spLocks/>
              </p:cNvSpPr>
              <p:nvPr/>
            </p:nvSpPr>
            <p:spPr bwMode="auto">
              <a:xfrm>
                <a:off x="1275" y="33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52" name="Freeform 1792"/>
              <p:cNvSpPr>
                <a:spLocks/>
              </p:cNvSpPr>
              <p:nvPr/>
            </p:nvSpPr>
            <p:spPr bwMode="auto">
              <a:xfrm>
                <a:off x="1321" y="330"/>
                <a:ext cx="3" cy="3"/>
              </a:xfrm>
              <a:custGeom>
                <a:avLst/>
                <a:gdLst/>
                <a:ahLst/>
                <a:cxnLst>
                  <a:cxn ang="0">
                    <a:pos x="106" y="106"/>
                  </a:cxn>
                  <a:cxn ang="0">
                    <a:pos x="106" y="97"/>
                  </a:cxn>
                  <a:cxn ang="0">
                    <a:pos x="106" y="88"/>
                  </a:cxn>
                  <a:cxn ang="0">
                    <a:pos x="85" y="88"/>
                  </a:cxn>
                  <a:cxn ang="0">
                    <a:pos x="66" y="88"/>
                  </a:cxn>
                  <a:cxn ang="0">
                    <a:pos x="47" y="88"/>
                  </a:cxn>
                  <a:cxn ang="0">
                    <a:pos x="29" y="88"/>
                  </a:cxn>
                  <a:cxn ang="0">
                    <a:pos x="29" y="80"/>
                  </a:cxn>
                  <a:cxn ang="0">
                    <a:pos x="29" y="77"/>
                  </a:cxn>
                  <a:cxn ang="0">
                    <a:pos x="13" y="77"/>
                  </a:cxn>
                  <a:cxn ang="0">
                    <a:pos x="0" y="77"/>
                  </a:cxn>
                  <a:cxn ang="0">
                    <a:pos x="0" y="68"/>
                  </a:cxn>
                  <a:cxn ang="0">
                    <a:pos x="0" y="59"/>
                  </a:cxn>
                  <a:cxn ang="0">
                    <a:pos x="5" y="55"/>
                  </a:cxn>
                  <a:cxn ang="0">
                    <a:pos x="9" y="51"/>
                  </a:cxn>
                  <a:cxn ang="0">
                    <a:pos x="13" y="49"/>
                  </a:cxn>
                  <a:cxn ang="0">
                    <a:pos x="18" y="48"/>
                  </a:cxn>
                  <a:cxn ang="0">
                    <a:pos x="26" y="48"/>
                  </a:cxn>
                  <a:cxn ang="0">
                    <a:pos x="36" y="48"/>
                  </a:cxn>
                  <a:cxn ang="0">
                    <a:pos x="46" y="48"/>
                  </a:cxn>
                  <a:cxn ang="0">
                    <a:pos x="59" y="48"/>
                  </a:cxn>
                  <a:cxn ang="0">
                    <a:pos x="59" y="39"/>
                  </a:cxn>
                  <a:cxn ang="0">
                    <a:pos x="59" y="30"/>
                  </a:cxn>
                  <a:cxn ang="0">
                    <a:pos x="65" y="26"/>
                  </a:cxn>
                  <a:cxn ang="0">
                    <a:pos x="72" y="22"/>
                  </a:cxn>
                  <a:cxn ang="0">
                    <a:pos x="80" y="20"/>
                  </a:cxn>
                  <a:cxn ang="0">
                    <a:pos x="88" y="19"/>
                  </a:cxn>
                  <a:cxn ang="0">
                    <a:pos x="88" y="10"/>
                  </a:cxn>
                  <a:cxn ang="0">
                    <a:pos x="88" y="0"/>
                  </a:cxn>
                  <a:cxn ang="0">
                    <a:pos x="97" y="0"/>
                  </a:cxn>
                  <a:cxn ang="0">
                    <a:pos x="106" y="0"/>
                  </a:cxn>
                  <a:cxn ang="0">
                    <a:pos x="107" y="5"/>
                  </a:cxn>
                  <a:cxn ang="0">
                    <a:pos x="109" y="10"/>
                  </a:cxn>
                  <a:cxn ang="0">
                    <a:pos x="113" y="14"/>
                  </a:cxn>
                  <a:cxn ang="0">
                    <a:pos x="117" y="19"/>
                  </a:cxn>
                  <a:cxn ang="0">
                    <a:pos x="117" y="10"/>
                  </a:cxn>
                  <a:cxn ang="0">
                    <a:pos x="117" y="0"/>
                  </a:cxn>
                  <a:cxn ang="0">
                    <a:pos x="126" y="0"/>
                  </a:cxn>
                  <a:cxn ang="0">
                    <a:pos x="135" y="0"/>
                  </a:cxn>
                  <a:cxn ang="0">
                    <a:pos x="135" y="13"/>
                  </a:cxn>
                  <a:cxn ang="0">
                    <a:pos x="135" y="30"/>
                  </a:cxn>
                  <a:cxn ang="0">
                    <a:pos x="126" y="30"/>
                  </a:cxn>
                  <a:cxn ang="0">
                    <a:pos x="117" y="30"/>
                  </a:cxn>
                  <a:cxn ang="0">
                    <a:pos x="117" y="43"/>
                  </a:cxn>
                  <a:cxn ang="0">
                    <a:pos x="117" y="59"/>
                  </a:cxn>
                  <a:cxn ang="0">
                    <a:pos x="130" y="59"/>
                  </a:cxn>
                  <a:cxn ang="0">
                    <a:pos x="146" y="59"/>
                  </a:cxn>
                  <a:cxn ang="0">
                    <a:pos x="146" y="72"/>
                  </a:cxn>
                  <a:cxn ang="0">
                    <a:pos x="146" y="88"/>
                  </a:cxn>
                  <a:cxn ang="0">
                    <a:pos x="130" y="88"/>
                  </a:cxn>
                  <a:cxn ang="0">
                    <a:pos x="117" y="88"/>
                  </a:cxn>
                  <a:cxn ang="0">
                    <a:pos x="113" y="93"/>
                  </a:cxn>
                  <a:cxn ang="0">
                    <a:pos x="109" y="97"/>
                  </a:cxn>
                  <a:cxn ang="0">
                    <a:pos x="107" y="101"/>
                  </a:cxn>
                  <a:cxn ang="0">
                    <a:pos x="106" y="106"/>
                  </a:cxn>
                </a:cxnLst>
                <a:rect l="0" t="0" r="r" b="b"/>
                <a:pathLst>
                  <a:path w="146" h="106">
                    <a:moveTo>
                      <a:pt x="106" y="106"/>
                    </a:moveTo>
                    <a:lnTo>
                      <a:pt x="106" y="97"/>
                    </a:lnTo>
                    <a:lnTo>
                      <a:pt x="106" y="88"/>
                    </a:lnTo>
                    <a:lnTo>
                      <a:pt x="85" y="88"/>
                    </a:lnTo>
                    <a:lnTo>
                      <a:pt x="66" y="88"/>
                    </a:lnTo>
                    <a:lnTo>
                      <a:pt x="47" y="88"/>
                    </a:lnTo>
                    <a:lnTo>
                      <a:pt x="29" y="88"/>
                    </a:lnTo>
                    <a:lnTo>
                      <a:pt x="29" y="80"/>
                    </a:lnTo>
                    <a:lnTo>
                      <a:pt x="29" y="77"/>
                    </a:lnTo>
                    <a:lnTo>
                      <a:pt x="13" y="77"/>
                    </a:lnTo>
                    <a:lnTo>
                      <a:pt x="0" y="77"/>
                    </a:lnTo>
                    <a:lnTo>
                      <a:pt x="0" y="68"/>
                    </a:lnTo>
                    <a:lnTo>
                      <a:pt x="0" y="59"/>
                    </a:lnTo>
                    <a:lnTo>
                      <a:pt x="5" y="55"/>
                    </a:lnTo>
                    <a:lnTo>
                      <a:pt x="9" y="51"/>
                    </a:lnTo>
                    <a:lnTo>
                      <a:pt x="13" y="49"/>
                    </a:lnTo>
                    <a:lnTo>
                      <a:pt x="18" y="48"/>
                    </a:lnTo>
                    <a:lnTo>
                      <a:pt x="26" y="48"/>
                    </a:lnTo>
                    <a:lnTo>
                      <a:pt x="36" y="48"/>
                    </a:lnTo>
                    <a:lnTo>
                      <a:pt x="46" y="48"/>
                    </a:lnTo>
                    <a:lnTo>
                      <a:pt x="59" y="48"/>
                    </a:lnTo>
                    <a:lnTo>
                      <a:pt x="59" y="39"/>
                    </a:lnTo>
                    <a:lnTo>
                      <a:pt x="59" y="30"/>
                    </a:lnTo>
                    <a:lnTo>
                      <a:pt x="65" y="26"/>
                    </a:lnTo>
                    <a:lnTo>
                      <a:pt x="72" y="22"/>
                    </a:lnTo>
                    <a:lnTo>
                      <a:pt x="80" y="20"/>
                    </a:lnTo>
                    <a:lnTo>
                      <a:pt x="88" y="19"/>
                    </a:lnTo>
                    <a:lnTo>
                      <a:pt x="88" y="10"/>
                    </a:lnTo>
                    <a:lnTo>
                      <a:pt x="88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07" y="5"/>
                    </a:lnTo>
                    <a:lnTo>
                      <a:pt x="109" y="10"/>
                    </a:lnTo>
                    <a:lnTo>
                      <a:pt x="113" y="14"/>
                    </a:lnTo>
                    <a:lnTo>
                      <a:pt x="117" y="19"/>
                    </a:lnTo>
                    <a:lnTo>
                      <a:pt x="117" y="10"/>
                    </a:lnTo>
                    <a:lnTo>
                      <a:pt x="117" y="0"/>
                    </a:lnTo>
                    <a:lnTo>
                      <a:pt x="126" y="0"/>
                    </a:lnTo>
                    <a:lnTo>
                      <a:pt x="135" y="0"/>
                    </a:lnTo>
                    <a:lnTo>
                      <a:pt x="135" y="13"/>
                    </a:lnTo>
                    <a:lnTo>
                      <a:pt x="135" y="30"/>
                    </a:lnTo>
                    <a:lnTo>
                      <a:pt x="126" y="30"/>
                    </a:lnTo>
                    <a:lnTo>
                      <a:pt x="117" y="30"/>
                    </a:lnTo>
                    <a:lnTo>
                      <a:pt x="117" y="43"/>
                    </a:lnTo>
                    <a:lnTo>
                      <a:pt x="117" y="59"/>
                    </a:lnTo>
                    <a:lnTo>
                      <a:pt x="130" y="59"/>
                    </a:lnTo>
                    <a:lnTo>
                      <a:pt x="146" y="59"/>
                    </a:lnTo>
                    <a:lnTo>
                      <a:pt x="146" y="72"/>
                    </a:lnTo>
                    <a:lnTo>
                      <a:pt x="146" y="88"/>
                    </a:lnTo>
                    <a:lnTo>
                      <a:pt x="130" y="88"/>
                    </a:lnTo>
                    <a:lnTo>
                      <a:pt x="117" y="88"/>
                    </a:lnTo>
                    <a:lnTo>
                      <a:pt x="113" y="93"/>
                    </a:lnTo>
                    <a:lnTo>
                      <a:pt x="109" y="97"/>
                    </a:lnTo>
                    <a:lnTo>
                      <a:pt x="107" y="101"/>
                    </a:lnTo>
                    <a:lnTo>
                      <a:pt x="106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53" name="Freeform 1793"/>
              <p:cNvSpPr>
                <a:spLocks/>
              </p:cNvSpPr>
              <p:nvPr/>
            </p:nvSpPr>
            <p:spPr bwMode="auto">
              <a:xfrm>
                <a:off x="1338" y="331"/>
                <a:ext cx="3" cy="2"/>
              </a:xfrm>
              <a:custGeom>
                <a:avLst/>
                <a:gdLst/>
                <a:ahLst/>
                <a:cxnLst>
                  <a:cxn ang="0">
                    <a:pos x="70" y="87"/>
                  </a:cxn>
                  <a:cxn ang="0">
                    <a:pos x="70" y="78"/>
                  </a:cxn>
                  <a:cxn ang="0">
                    <a:pos x="70" y="69"/>
                  </a:cxn>
                  <a:cxn ang="0">
                    <a:pos x="52" y="69"/>
                  </a:cxn>
                  <a:cxn ang="0">
                    <a:pos x="35" y="69"/>
                  </a:cxn>
                  <a:cxn ang="0">
                    <a:pos x="18" y="69"/>
                  </a:cxn>
                  <a:cxn ang="0">
                    <a:pos x="0" y="69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13" y="40"/>
                  </a:cxn>
                  <a:cxn ang="0">
                    <a:pos x="29" y="40"/>
                  </a:cxn>
                  <a:cxn ang="0">
                    <a:pos x="30" y="36"/>
                  </a:cxn>
                  <a:cxn ang="0">
                    <a:pos x="33" y="32"/>
                  </a:cxn>
                  <a:cxn ang="0">
                    <a:pos x="37" y="30"/>
                  </a:cxn>
                  <a:cxn ang="0">
                    <a:pos x="41" y="29"/>
                  </a:cxn>
                  <a:cxn ang="0">
                    <a:pos x="41" y="20"/>
                  </a:cxn>
                  <a:cxn ang="0">
                    <a:pos x="41" y="11"/>
                  </a:cxn>
                  <a:cxn ang="0">
                    <a:pos x="45" y="7"/>
                  </a:cxn>
                  <a:cxn ang="0">
                    <a:pos x="50" y="3"/>
                  </a:cxn>
                  <a:cxn ang="0">
                    <a:pos x="54" y="1"/>
                  </a:cxn>
                  <a:cxn ang="0">
                    <a:pos x="58" y="0"/>
                  </a:cxn>
                  <a:cxn ang="0">
                    <a:pos x="71" y="0"/>
                  </a:cxn>
                  <a:cxn ang="0">
                    <a:pos x="87" y="0"/>
                  </a:cxn>
                  <a:cxn ang="0">
                    <a:pos x="91" y="3"/>
                  </a:cxn>
                  <a:cxn ang="0">
                    <a:pos x="99" y="11"/>
                  </a:cxn>
                  <a:cxn ang="0">
                    <a:pos x="99" y="21"/>
                  </a:cxn>
                  <a:cxn ang="0">
                    <a:pos x="99" y="32"/>
                  </a:cxn>
                  <a:cxn ang="0">
                    <a:pos x="99" y="45"/>
                  </a:cxn>
                  <a:cxn ang="0">
                    <a:pos x="99" y="58"/>
                  </a:cxn>
                  <a:cxn ang="0">
                    <a:pos x="111" y="57"/>
                  </a:cxn>
                  <a:cxn ang="0">
                    <a:pos x="120" y="57"/>
                  </a:cxn>
                  <a:cxn ang="0">
                    <a:pos x="123" y="58"/>
                  </a:cxn>
                  <a:cxn ang="0">
                    <a:pos x="126" y="60"/>
                  </a:cxn>
                  <a:cxn ang="0">
                    <a:pos x="127" y="64"/>
                  </a:cxn>
                  <a:cxn ang="0">
                    <a:pos x="128" y="69"/>
                  </a:cxn>
                  <a:cxn ang="0">
                    <a:pos x="116" y="69"/>
                  </a:cxn>
                  <a:cxn ang="0">
                    <a:pos x="105" y="69"/>
                  </a:cxn>
                  <a:cxn ang="0">
                    <a:pos x="96" y="69"/>
                  </a:cxn>
                  <a:cxn ang="0">
                    <a:pos x="87" y="69"/>
                  </a:cxn>
                  <a:cxn ang="0">
                    <a:pos x="87" y="78"/>
                  </a:cxn>
                  <a:cxn ang="0">
                    <a:pos x="87" y="87"/>
                  </a:cxn>
                  <a:cxn ang="0">
                    <a:pos x="79" y="87"/>
                  </a:cxn>
                  <a:cxn ang="0">
                    <a:pos x="70" y="87"/>
                  </a:cxn>
                </a:cxnLst>
                <a:rect l="0" t="0" r="r" b="b"/>
                <a:pathLst>
                  <a:path w="128" h="87">
                    <a:moveTo>
                      <a:pt x="70" y="87"/>
                    </a:moveTo>
                    <a:lnTo>
                      <a:pt x="70" y="78"/>
                    </a:lnTo>
                    <a:lnTo>
                      <a:pt x="70" y="69"/>
                    </a:lnTo>
                    <a:lnTo>
                      <a:pt x="52" y="69"/>
                    </a:lnTo>
                    <a:lnTo>
                      <a:pt x="35" y="69"/>
                    </a:lnTo>
                    <a:lnTo>
                      <a:pt x="18" y="69"/>
                    </a:lnTo>
                    <a:lnTo>
                      <a:pt x="0" y="69"/>
                    </a:lnTo>
                    <a:lnTo>
                      <a:pt x="0" y="53"/>
                    </a:lnTo>
                    <a:lnTo>
                      <a:pt x="0" y="40"/>
                    </a:lnTo>
                    <a:lnTo>
                      <a:pt x="13" y="40"/>
                    </a:lnTo>
                    <a:lnTo>
                      <a:pt x="29" y="40"/>
                    </a:lnTo>
                    <a:lnTo>
                      <a:pt x="30" y="36"/>
                    </a:lnTo>
                    <a:lnTo>
                      <a:pt x="33" y="32"/>
                    </a:lnTo>
                    <a:lnTo>
                      <a:pt x="37" y="30"/>
                    </a:lnTo>
                    <a:lnTo>
                      <a:pt x="41" y="29"/>
                    </a:lnTo>
                    <a:lnTo>
                      <a:pt x="41" y="20"/>
                    </a:lnTo>
                    <a:lnTo>
                      <a:pt x="41" y="11"/>
                    </a:lnTo>
                    <a:lnTo>
                      <a:pt x="45" y="7"/>
                    </a:lnTo>
                    <a:lnTo>
                      <a:pt x="50" y="3"/>
                    </a:lnTo>
                    <a:lnTo>
                      <a:pt x="54" y="1"/>
                    </a:lnTo>
                    <a:lnTo>
                      <a:pt x="58" y="0"/>
                    </a:lnTo>
                    <a:lnTo>
                      <a:pt x="71" y="0"/>
                    </a:lnTo>
                    <a:lnTo>
                      <a:pt x="87" y="0"/>
                    </a:lnTo>
                    <a:lnTo>
                      <a:pt x="91" y="3"/>
                    </a:lnTo>
                    <a:lnTo>
                      <a:pt x="99" y="11"/>
                    </a:lnTo>
                    <a:lnTo>
                      <a:pt x="99" y="21"/>
                    </a:lnTo>
                    <a:lnTo>
                      <a:pt x="99" y="32"/>
                    </a:lnTo>
                    <a:lnTo>
                      <a:pt x="99" y="45"/>
                    </a:lnTo>
                    <a:lnTo>
                      <a:pt x="99" y="58"/>
                    </a:lnTo>
                    <a:lnTo>
                      <a:pt x="111" y="57"/>
                    </a:lnTo>
                    <a:lnTo>
                      <a:pt x="120" y="57"/>
                    </a:lnTo>
                    <a:lnTo>
                      <a:pt x="123" y="58"/>
                    </a:lnTo>
                    <a:lnTo>
                      <a:pt x="126" y="60"/>
                    </a:lnTo>
                    <a:lnTo>
                      <a:pt x="127" y="64"/>
                    </a:lnTo>
                    <a:lnTo>
                      <a:pt x="128" y="69"/>
                    </a:lnTo>
                    <a:lnTo>
                      <a:pt x="116" y="69"/>
                    </a:lnTo>
                    <a:lnTo>
                      <a:pt x="105" y="69"/>
                    </a:lnTo>
                    <a:lnTo>
                      <a:pt x="96" y="69"/>
                    </a:lnTo>
                    <a:lnTo>
                      <a:pt x="87" y="69"/>
                    </a:lnTo>
                    <a:lnTo>
                      <a:pt x="87" y="78"/>
                    </a:lnTo>
                    <a:lnTo>
                      <a:pt x="87" y="87"/>
                    </a:lnTo>
                    <a:lnTo>
                      <a:pt x="79" y="87"/>
                    </a:lnTo>
                    <a:lnTo>
                      <a:pt x="70" y="8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54" name="Freeform 1794"/>
              <p:cNvSpPr>
                <a:spLocks/>
              </p:cNvSpPr>
              <p:nvPr/>
            </p:nvSpPr>
            <p:spPr bwMode="auto">
              <a:xfrm>
                <a:off x="1171" y="33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13" y="18"/>
                  </a:cxn>
                  <a:cxn ang="0">
                    <a:pos x="30" y="18"/>
                  </a:cxn>
                  <a:cxn ang="0">
                    <a:pos x="30" y="9"/>
                  </a:cxn>
                  <a:cxn ang="0">
                    <a:pos x="30" y="0"/>
                  </a:cxn>
                  <a:cxn ang="0">
                    <a:pos x="39" y="0"/>
                  </a:cxn>
                  <a:cxn ang="0">
                    <a:pos x="47" y="0"/>
                  </a:cxn>
                  <a:cxn ang="0">
                    <a:pos x="47" y="13"/>
                  </a:cxn>
                  <a:cxn ang="0">
                    <a:pos x="47" y="29"/>
                  </a:cxn>
                  <a:cxn ang="0">
                    <a:pos x="34" y="29"/>
                  </a:cxn>
                  <a:cxn ang="0">
                    <a:pos x="22" y="29"/>
                  </a:cxn>
                  <a:cxn ang="0">
                    <a:pos x="11" y="29"/>
                  </a:cxn>
                  <a:cxn ang="0">
                    <a:pos x="0" y="29"/>
                  </a:cxn>
                </a:cxnLst>
                <a:rect l="0" t="0" r="r" b="b"/>
                <a:pathLst>
                  <a:path w="47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13" y="18"/>
                    </a:lnTo>
                    <a:lnTo>
                      <a:pt x="30" y="18"/>
                    </a:lnTo>
                    <a:lnTo>
                      <a:pt x="30" y="9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47" y="0"/>
                    </a:lnTo>
                    <a:lnTo>
                      <a:pt x="47" y="13"/>
                    </a:lnTo>
                    <a:lnTo>
                      <a:pt x="47" y="29"/>
                    </a:lnTo>
                    <a:lnTo>
                      <a:pt x="34" y="29"/>
                    </a:lnTo>
                    <a:lnTo>
                      <a:pt x="22" y="29"/>
                    </a:lnTo>
                    <a:lnTo>
                      <a:pt x="11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55" name="Freeform 1795"/>
              <p:cNvSpPr>
                <a:spLocks/>
              </p:cNvSpPr>
              <p:nvPr/>
            </p:nvSpPr>
            <p:spPr bwMode="auto">
              <a:xfrm>
                <a:off x="1179" y="33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56" name="Freeform 1796"/>
              <p:cNvSpPr>
                <a:spLocks/>
              </p:cNvSpPr>
              <p:nvPr/>
            </p:nvSpPr>
            <p:spPr bwMode="auto">
              <a:xfrm>
                <a:off x="1248" y="33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9"/>
                  </a:cxn>
                  <a:cxn ang="0">
                    <a:pos x="17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9"/>
                    </a:lnTo>
                    <a:lnTo>
                      <a:pt x="1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57" name="Freeform 1797"/>
              <p:cNvSpPr>
                <a:spLocks/>
              </p:cNvSpPr>
              <p:nvPr/>
            </p:nvSpPr>
            <p:spPr bwMode="auto">
              <a:xfrm>
                <a:off x="1172" y="33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7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58" name="Freeform 1798"/>
              <p:cNvSpPr>
                <a:spLocks/>
              </p:cNvSpPr>
              <p:nvPr/>
            </p:nvSpPr>
            <p:spPr bwMode="auto">
              <a:xfrm>
                <a:off x="1333" y="330"/>
                <a:ext cx="3" cy="2"/>
              </a:xfrm>
              <a:custGeom>
                <a:avLst/>
                <a:gdLst/>
                <a:ahLst/>
                <a:cxnLst>
                  <a:cxn ang="0">
                    <a:pos x="88" y="89"/>
                  </a:cxn>
                  <a:cxn ang="0">
                    <a:pos x="88" y="80"/>
                  </a:cxn>
                  <a:cxn ang="0">
                    <a:pos x="88" y="71"/>
                  </a:cxn>
                  <a:cxn ang="0">
                    <a:pos x="67" y="71"/>
                  </a:cxn>
                  <a:cxn ang="0">
                    <a:pos x="48" y="71"/>
                  </a:cxn>
                  <a:cxn ang="0">
                    <a:pos x="30" y="71"/>
                  </a:cxn>
                  <a:cxn ang="0">
                    <a:pos x="12" y="71"/>
                  </a:cxn>
                  <a:cxn ang="0">
                    <a:pos x="4" y="63"/>
                  </a:cxn>
                  <a:cxn ang="0">
                    <a:pos x="0" y="60"/>
                  </a:cxn>
                  <a:cxn ang="0">
                    <a:pos x="0" y="51"/>
                  </a:cxn>
                  <a:cxn ang="0">
                    <a:pos x="0" y="42"/>
                  </a:cxn>
                  <a:cxn ang="0">
                    <a:pos x="9" y="43"/>
                  </a:cxn>
                  <a:cxn ang="0">
                    <a:pos x="20" y="43"/>
                  </a:cxn>
                  <a:cxn ang="0">
                    <a:pos x="24" y="42"/>
                  </a:cxn>
                  <a:cxn ang="0">
                    <a:pos x="27" y="40"/>
                  </a:cxn>
                  <a:cxn ang="0">
                    <a:pos x="29" y="36"/>
                  </a:cxn>
                  <a:cxn ang="0">
                    <a:pos x="30" y="31"/>
                  </a:cxn>
                  <a:cxn ang="0">
                    <a:pos x="42" y="31"/>
                  </a:cxn>
                  <a:cxn ang="0">
                    <a:pos x="59" y="31"/>
                  </a:cxn>
                  <a:cxn ang="0">
                    <a:pos x="60" y="22"/>
                  </a:cxn>
                  <a:cxn ang="0">
                    <a:pos x="63" y="13"/>
                  </a:cxn>
                  <a:cxn ang="0">
                    <a:pos x="66" y="6"/>
                  </a:cxn>
                  <a:cxn ang="0">
                    <a:pos x="71" y="0"/>
                  </a:cxn>
                  <a:cxn ang="0">
                    <a:pos x="80" y="0"/>
                  </a:cxn>
                  <a:cxn ang="0">
                    <a:pos x="92" y="0"/>
                  </a:cxn>
                  <a:cxn ang="0">
                    <a:pos x="104" y="0"/>
                  </a:cxn>
                  <a:cxn ang="0">
                    <a:pos x="117" y="0"/>
                  </a:cxn>
                  <a:cxn ang="0">
                    <a:pos x="117" y="13"/>
                  </a:cxn>
                  <a:cxn ang="0">
                    <a:pos x="117" y="31"/>
                  </a:cxn>
                  <a:cxn ang="0">
                    <a:pos x="103" y="30"/>
                  </a:cxn>
                  <a:cxn ang="0">
                    <a:pos x="87" y="30"/>
                  </a:cxn>
                  <a:cxn ang="0">
                    <a:pos x="81" y="31"/>
                  </a:cxn>
                  <a:cxn ang="0">
                    <a:pos x="76" y="33"/>
                  </a:cxn>
                  <a:cxn ang="0">
                    <a:pos x="73" y="35"/>
                  </a:cxn>
                  <a:cxn ang="0">
                    <a:pos x="72" y="37"/>
                  </a:cxn>
                  <a:cxn ang="0">
                    <a:pos x="71" y="39"/>
                  </a:cxn>
                  <a:cxn ang="0">
                    <a:pos x="71" y="42"/>
                  </a:cxn>
                  <a:cxn ang="0">
                    <a:pos x="79" y="42"/>
                  </a:cxn>
                  <a:cxn ang="0">
                    <a:pos x="88" y="42"/>
                  </a:cxn>
                  <a:cxn ang="0">
                    <a:pos x="88" y="51"/>
                  </a:cxn>
                  <a:cxn ang="0">
                    <a:pos x="88" y="60"/>
                  </a:cxn>
                  <a:cxn ang="0">
                    <a:pos x="100" y="59"/>
                  </a:cxn>
                  <a:cxn ang="0">
                    <a:pos x="109" y="59"/>
                  </a:cxn>
                  <a:cxn ang="0">
                    <a:pos x="112" y="60"/>
                  </a:cxn>
                  <a:cxn ang="0">
                    <a:pos x="115" y="62"/>
                  </a:cxn>
                  <a:cxn ang="0">
                    <a:pos x="117" y="66"/>
                  </a:cxn>
                  <a:cxn ang="0">
                    <a:pos x="117" y="71"/>
                  </a:cxn>
                  <a:cxn ang="0">
                    <a:pos x="108" y="71"/>
                  </a:cxn>
                  <a:cxn ang="0">
                    <a:pos x="100" y="71"/>
                  </a:cxn>
                  <a:cxn ang="0">
                    <a:pos x="95" y="76"/>
                  </a:cxn>
                  <a:cxn ang="0">
                    <a:pos x="92" y="80"/>
                  </a:cxn>
                  <a:cxn ang="0">
                    <a:pos x="89" y="84"/>
                  </a:cxn>
                  <a:cxn ang="0">
                    <a:pos x="88" y="89"/>
                  </a:cxn>
                </a:cxnLst>
                <a:rect l="0" t="0" r="r" b="b"/>
                <a:pathLst>
                  <a:path w="117" h="89">
                    <a:moveTo>
                      <a:pt x="88" y="89"/>
                    </a:moveTo>
                    <a:lnTo>
                      <a:pt x="88" y="80"/>
                    </a:lnTo>
                    <a:lnTo>
                      <a:pt x="88" y="71"/>
                    </a:lnTo>
                    <a:lnTo>
                      <a:pt x="67" y="71"/>
                    </a:lnTo>
                    <a:lnTo>
                      <a:pt x="48" y="71"/>
                    </a:lnTo>
                    <a:lnTo>
                      <a:pt x="30" y="71"/>
                    </a:lnTo>
                    <a:lnTo>
                      <a:pt x="12" y="71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1"/>
                    </a:lnTo>
                    <a:lnTo>
                      <a:pt x="0" y="42"/>
                    </a:lnTo>
                    <a:lnTo>
                      <a:pt x="9" y="43"/>
                    </a:lnTo>
                    <a:lnTo>
                      <a:pt x="20" y="43"/>
                    </a:lnTo>
                    <a:lnTo>
                      <a:pt x="24" y="42"/>
                    </a:lnTo>
                    <a:lnTo>
                      <a:pt x="27" y="40"/>
                    </a:lnTo>
                    <a:lnTo>
                      <a:pt x="29" y="36"/>
                    </a:lnTo>
                    <a:lnTo>
                      <a:pt x="30" y="31"/>
                    </a:lnTo>
                    <a:lnTo>
                      <a:pt x="42" y="31"/>
                    </a:lnTo>
                    <a:lnTo>
                      <a:pt x="59" y="31"/>
                    </a:lnTo>
                    <a:lnTo>
                      <a:pt x="60" y="22"/>
                    </a:lnTo>
                    <a:lnTo>
                      <a:pt x="63" y="13"/>
                    </a:lnTo>
                    <a:lnTo>
                      <a:pt x="66" y="6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2" y="0"/>
                    </a:lnTo>
                    <a:lnTo>
                      <a:pt x="104" y="0"/>
                    </a:lnTo>
                    <a:lnTo>
                      <a:pt x="117" y="0"/>
                    </a:lnTo>
                    <a:lnTo>
                      <a:pt x="117" y="13"/>
                    </a:lnTo>
                    <a:lnTo>
                      <a:pt x="117" y="31"/>
                    </a:lnTo>
                    <a:lnTo>
                      <a:pt x="103" y="30"/>
                    </a:lnTo>
                    <a:lnTo>
                      <a:pt x="87" y="30"/>
                    </a:lnTo>
                    <a:lnTo>
                      <a:pt x="81" y="31"/>
                    </a:lnTo>
                    <a:lnTo>
                      <a:pt x="76" y="33"/>
                    </a:lnTo>
                    <a:lnTo>
                      <a:pt x="73" y="35"/>
                    </a:lnTo>
                    <a:lnTo>
                      <a:pt x="72" y="37"/>
                    </a:lnTo>
                    <a:lnTo>
                      <a:pt x="71" y="39"/>
                    </a:lnTo>
                    <a:lnTo>
                      <a:pt x="71" y="42"/>
                    </a:lnTo>
                    <a:lnTo>
                      <a:pt x="79" y="42"/>
                    </a:lnTo>
                    <a:lnTo>
                      <a:pt x="88" y="42"/>
                    </a:lnTo>
                    <a:lnTo>
                      <a:pt x="88" y="51"/>
                    </a:lnTo>
                    <a:lnTo>
                      <a:pt x="88" y="60"/>
                    </a:lnTo>
                    <a:lnTo>
                      <a:pt x="100" y="59"/>
                    </a:lnTo>
                    <a:lnTo>
                      <a:pt x="109" y="59"/>
                    </a:lnTo>
                    <a:lnTo>
                      <a:pt x="112" y="60"/>
                    </a:lnTo>
                    <a:lnTo>
                      <a:pt x="115" y="62"/>
                    </a:lnTo>
                    <a:lnTo>
                      <a:pt x="117" y="66"/>
                    </a:lnTo>
                    <a:lnTo>
                      <a:pt x="117" y="71"/>
                    </a:lnTo>
                    <a:lnTo>
                      <a:pt x="108" y="71"/>
                    </a:lnTo>
                    <a:lnTo>
                      <a:pt x="100" y="71"/>
                    </a:lnTo>
                    <a:lnTo>
                      <a:pt x="95" y="76"/>
                    </a:lnTo>
                    <a:lnTo>
                      <a:pt x="92" y="80"/>
                    </a:lnTo>
                    <a:lnTo>
                      <a:pt x="89" y="84"/>
                    </a:lnTo>
                    <a:lnTo>
                      <a:pt x="88" y="8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59" name="Freeform 1799"/>
              <p:cNvSpPr>
                <a:spLocks/>
              </p:cNvSpPr>
              <p:nvPr/>
            </p:nvSpPr>
            <p:spPr bwMode="auto">
              <a:xfrm>
                <a:off x="1337" y="33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60" name="Freeform 1800"/>
              <p:cNvSpPr>
                <a:spLocks/>
              </p:cNvSpPr>
              <p:nvPr/>
            </p:nvSpPr>
            <p:spPr bwMode="auto">
              <a:xfrm>
                <a:off x="1352" y="331"/>
                <a:ext cx="3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24"/>
                  </a:cxn>
                  <a:cxn ang="0">
                    <a:pos x="0" y="11"/>
                  </a:cxn>
                  <a:cxn ang="0">
                    <a:pos x="5" y="7"/>
                  </a:cxn>
                  <a:cxn ang="0">
                    <a:pos x="9" y="3"/>
                  </a:cxn>
                  <a:cxn ang="0">
                    <a:pos x="13" y="1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48" y="0"/>
                  </a:cxn>
                  <a:cxn ang="0">
                    <a:pos x="48" y="12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26"/>
                  </a:cxn>
                  <a:cxn ang="0">
                    <a:pos x="92" y="26"/>
                  </a:cxn>
                  <a:cxn ang="0">
                    <a:pos x="99" y="29"/>
                  </a:cxn>
                  <a:cxn ang="0">
                    <a:pos x="102" y="31"/>
                  </a:cxn>
                  <a:cxn ang="0">
                    <a:pos x="104" y="33"/>
                  </a:cxn>
                  <a:cxn ang="0">
                    <a:pos x="105" y="36"/>
                  </a:cxn>
                  <a:cxn ang="0">
                    <a:pos x="106" y="40"/>
                  </a:cxn>
                  <a:cxn ang="0">
                    <a:pos x="85" y="40"/>
                  </a:cxn>
                  <a:cxn ang="0">
                    <a:pos x="66" y="40"/>
                  </a:cxn>
                  <a:cxn ang="0">
                    <a:pos x="48" y="40"/>
                  </a:cxn>
                  <a:cxn ang="0">
                    <a:pos x="29" y="40"/>
                  </a:cxn>
                  <a:cxn ang="0">
                    <a:pos x="21" y="40"/>
                  </a:cxn>
                  <a:cxn ang="0">
                    <a:pos x="18" y="40"/>
                  </a:cxn>
                  <a:cxn ang="0">
                    <a:pos x="9" y="40"/>
                  </a:cxn>
                  <a:cxn ang="0">
                    <a:pos x="0" y="40"/>
                  </a:cxn>
                </a:cxnLst>
                <a:rect l="0" t="0" r="r" b="b"/>
                <a:pathLst>
                  <a:path w="106" h="40">
                    <a:moveTo>
                      <a:pt x="0" y="40"/>
                    </a:moveTo>
                    <a:lnTo>
                      <a:pt x="0" y="24"/>
                    </a:lnTo>
                    <a:lnTo>
                      <a:pt x="0" y="11"/>
                    </a:lnTo>
                    <a:lnTo>
                      <a:pt x="5" y="7"/>
                    </a:lnTo>
                    <a:lnTo>
                      <a:pt x="9" y="3"/>
                    </a:lnTo>
                    <a:lnTo>
                      <a:pt x="13" y="1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8" y="0"/>
                    </a:lnTo>
                    <a:lnTo>
                      <a:pt x="48" y="12"/>
                    </a:lnTo>
                    <a:lnTo>
                      <a:pt x="48" y="29"/>
                    </a:lnTo>
                    <a:lnTo>
                      <a:pt x="64" y="27"/>
                    </a:lnTo>
                    <a:lnTo>
                      <a:pt x="83" y="26"/>
                    </a:lnTo>
                    <a:lnTo>
                      <a:pt x="92" y="26"/>
                    </a:lnTo>
                    <a:lnTo>
                      <a:pt x="99" y="29"/>
                    </a:lnTo>
                    <a:lnTo>
                      <a:pt x="102" y="31"/>
                    </a:lnTo>
                    <a:lnTo>
                      <a:pt x="104" y="33"/>
                    </a:lnTo>
                    <a:lnTo>
                      <a:pt x="105" y="36"/>
                    </a:lnTo>
                    <a:lnTo>
                      <a:pt x="106" y="40"/>
                    </a:lnTo>
                    <a:lnTo>
                      <a:pt x="85" y="40"/>
                    </a:lnTo>
                    <a:lnTo>
                      <a:pt x="66" y="40"/>
                    </a:lnTo>
                    <a:lnTo>
                      <a:pt x="48" y="40"/>
                    </a:lnTo>
                    <a:lnTo>
                      <a:pt x="29" y="40"/>
                    </a:lnTo>
                    <a:lnTo>
                      <a:pt x="21" y="40"/>
                    </a:lnTo>
                    <a:lnTo>
                      <a:pt x="18" y="40"/>
                    </a:lnTo>
                    <a:lnTo>
                      <a:pt x="9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61" name="Freeform 1801"/>
              <p:cNvSpPr>
                <a:spLocks/>
              </p:cNvSpPr>
              <p:nvPr/>
            </p:nvSpPr>
            <p:spPr bwMode="auto">
              <a:xfrm>
                <a:off x="1355" y="33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62" name="Freeform 1802"/>
              <p:cNvSpPr>
                <a:spLocks/>
              </p:cNvSpPr>
              <p:nvPr/>
            </p:nvSpPr>
            <p:spPr bwMode="auto">
              <a:xfrm>
                <a:off x="1178" y="33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19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9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63" name="Freeform 1803"/>
              <p:cNvSpPr>
                <a:spLocks/>
              </p:cNvSpPr>
              <p:nvPr/>
            </p:nvSpPr>
            <p:spPr bwMode="auto">
              <a:xfrm>
                <a:off x="1179" y="33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64" name="Freeform 1804"/>
              <p:cNvSpPr>
                <a:spLocks/>
              </p:cNvSpPr>
              <p:nvPr/>
            </p:nvSpPr>
            <p:spPr bwMode="auto">
              <a:xfrm>
                <a:off x="1316" y="331"/>
                <a:ext cx="1" cy="1"/>
              </a:xfrm>
              <a:custGeom>
                <a:avLst/>
                <a:gdLst/>
                <a:ahLst/>
                <a:cxnLst>
                  <a:cxn ang="0">
                    <a:pos x="18" y="30"/>
                  </a:cxn>
                  <a:cxn ang="0">
                    <a:pos x="18" y="21"/>
                  </a:cxn>
                  <a:cxn ang="0">
                    <a:pos x="18" y="12"/>
                  </a:cxn>
                  <a:cxn ang="0">
                    <a:pos x="13" y="8"/>
                  </a:cxn>
                  <a:cxn ang="0">
                    <a:pos x="9" y="4"/>
                  </a:cxn>
                  <a:cxn ang="0">
                    <a:pos x="4" y="2"/>
                  </a:cxn>
                  <a:cxn ang="0">
                    <a:pos x="0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3"/>
                  </a:cxn>
                  <a:cxn ang="0">
                    <a:pos x="29" y="7"/>
                  </a:cxn>
                  <a:cxn ang="0">
                    <a:pos x="29" y="12"/>
                  </a:cxn>
                  <a:cxn ang="0">
                    <a:pos x="38" y="12"/>
                  </a:cxn>
                  <a:cxn ang="0">
                    <a:pos x="47" y="12"/>
                  </a:cxn>
                  <a:cxn ang="0">
                    <a:pos x="47" y="21"/>
                  </a:cxn>
                  <a:cxn ang="0">
                    <a:pos x="47" y="30"/>
                  </a:cxn>
                  <a:cxn ang="0">
                    <a:pos x="30" y="30"/>
                  </a:cxn>
                  <a:cxn ang="0">
                    <a:pos x="18" y="30"/>
                  </a:cxn>
                </a:cxnLst>
                <a:rect l="0" t="0" r="r" b="b"/>
                <a:pathLst>
                  <a:path w="47" h="30">
                    <a:moveTo>
                      <a:pt x="18" y="30"/>
                    </a:moveTo>
                    <a:lnTo>
                      <a:pt x="18" y="21"/>
                    </a:lnTo>
                    <a:lnTo>
                      <a:pt x="18" y="12"/>
                    </a:lnTo>
                    <a:lnTo>
                      <a:pt x="13" y="8"/>
                    </a:lnTo>
                    <a:lnTo>
                      <a:pt x="9" y="4"/>
                    </a:lnTo>
                    <a:lnTo>
                      <a:pt x="4" y="2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3"/>
                    </a:lnTo>
                    <a:lnTo>
                      <a:pt x="29" y="7"/>
                    </a:lnTo>
                    <a:lnTo>
                      <a:pt x="29" y="12"/>
                    </a:lnTo>
                    <a:lnTo>
                      <a:pt x="38" y="12"/>
                    </a:lnTo>
                    <a:lnTo>
                      <a:pt x="47" y="12"/>
                    </a:lnTo>
                    <a:lnTo>
                      <a:pt x="47" y="21"/>
                    </a:lnTo>
                    <a:lnTo>
                      <a:pt x="47" y="30"/>
                    </a:lnTo>
                    <a:lnTo>
                      <a:pt x="30" y="30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65" name="Freeform 1805"/>
              <p:cNvSpPr>
                <a:spLocks/>
              </p:cNvSpPr>
              <p:nvPr/>
            </p:nvSpPr>
            <p:spPr bwMode="auto">
              <a:xfrm>
                <a:off x="1329" y="329"/>
                <a:ext cx="3" cy="2"/>
              </a:xfrm>
              <a:custGeom>
                <a:avLst/>
                <a:gdLst/>
                <a:ahLst/>
                <a:cxnLst>
                  <a:cxn ang="0">
                    <a:pos x="88" y="89"/>
                  </a:cxn>
                  <a:cxn ang="0">
                    <a:pos x="88" y="80"/>
                  </a:cxn>
                  <a:cxn ang="0">
                    <a:pos x="88" y="71"/>
                  </a:cxn>
                  <a:cxn ang="0">
                    <a:pos x="70" y="71"/>
                  </a:cxn>
                  <a:cxn ang="0">
                    <a:pos x="53" y="71"/>
                  </a:cxn>
                  <a:cxn ang="0">
                    <a:pos x="35" y="71"/>
                  </a:cxn>
                  <a:cxn ang="0">
                    <a:pos x="17" y="71"/>
                  </a:cxn>
                  <a:cxn ang="0">
                    <a:pos x="17" y="63"/>
                  </a:cxn>
                  <a:cxn ang="0">
                    <a:pos x="17" y="60"/>
                  </a:cxn>
                  <a:cxn ang="0">
                    <a:pos x="8" y="60"/>
                  </a:cxn>
                  <a:cxn ang="0">
                    <a:pos x="0" y="60"/>
                  </a:cxn>
                  <a:cxn ang="0">
                    <a:pos x="0" y="51"/>
                  </a:cxn>
                  <a:cxn ang="0">
                    <a:pos x="0" y="41"/>
                  </a:cxn>
                  <a:cxn ang="0">
                    <a:pos x="5" y="37"/>
                  </a:cxn>
                  <a:cxn ang="0">
                    <a:pos x="12" y="33"/>
                  </a:cxn>
                  <a:cxn ang="0">
                    <a:pos x="20" y="30"/>
                  </a:cxn>
                  <a:cxn ang="0">
                    <a:pos x="29" y="29"/>
                  </a:cxn>
                  <a:cxn ang="0">
                    <a:pos x="29" y="21"/>
                  </a:cxn>
                  <a:cxn ang="0">
                    <a:pos x="29" y="12"/>
                  </a:cxn>
                  <a:cxn ang="0">
                    <a:pos x="39" y="13"/>
                  </a:cxn>
                  <a:cxn ang="0">
                    <a:pos x="48" y="13"/>
                  </a:cxn>
                  <a:cxn ang="0">
                    <a:pos x="52" y="12"/>
                  </a:cxn>
                  <a:cxn ang="0">
                    <a:pos x="56" y="10"/>
                  </a:cxn>
                  <a:cxn ang="0">
                    <a:pos x="58" y="6"/>
                  </a:cxn>
                  <a:cxn ang="0">
                    <a:pos x="59" y="0"/>
                  </a:cxn>
                  <a:cxn ang="0">
                    <a:pos x="71" y="0"/>
                  </a:cxn>
                  <a:cxn ang="0">
                    <a:pos x="88" y="0"/>
                  </a:cxn>
                  <a:cxn ang="0">
                    <a:pos x="83" y="1"/>
                  </a:cxn>
                  <a:cxn ang="0">
                    <a:pos x="80" y="4"/>
                  </a:cxn>
                  <a:cxn ang="0">
                    <a:pos x="77" y="8"/>
                  </a:cxn>
                  <a:cxn ang="0">
                    <a:pos x="76" y="12"/>
                  </a:cxn>
                  <a:cxn ang="0">
                    <a:pos x="76" y="24"/>
                  </a:cxn>
                  <a:cxn ang="0">
                    <a:pos x="76" y="41"/>
                  </a:cxn>
                  <a:cxn ang="0">
                    <a:pos x="85" y="41"/>
                  </a:cxn>
                  <a:cxn ang="0">
                    <a:pos x="94" y="41"/>
                  </a:cxn>
                  <a:cxn ang="0">
                    <a:pos x="104" y="41"/>
                  </a:cxn>
                  <a:cxn ang="0">
                    <a:pos x="117" y="41"/>
                  </a:cxn>
                  <a:cxn ang="0">
                    <a:pos x="112" y="46"/>
                  </a:cxn>
                  <a:cxn ang="0">
                    <a:pos x="109" y="51"/>
                  </a:cxn>
                  <a:cxn ang="0">
                    <a:pos x="106" y="55"/>
                  </a:cxn>
                  <a:cxn ang="0">
                    <a:pos x="105" y="60"/>
                  </a:cxn>
                  <a:cxn ang="0">
                    <a:pos x="105" y="72"/>
                  </a:cxn>
                  <a:cxn ang="0">
                    <a:pos x="105" y="89"/>
                  </a:cxn>
                  <a:cxn ang="0">
                    <a:pos x="96" y="89"/>
                  </a:cxn>
                  <a:cxn ang="0">
                    <a:pos x="88" y="89"/>
                  </a:cxn>
                </a:cxnLst>
                <a:rect l="0" t="0" r="r" b="b"/>
                <a:pathLst>
                  <a:path w="117" h="89">
                    <a:moveTo>
                      <a:pt x="88" y="89"/>
                    </a:moveTo>
                    <a:lnTo>
                      <a:pt x="88" y="80"/>
                    </a:lnTo>
                    <a:lnTo>
                      <a:pt x="88" y="71"/>
                    </a:lnTo>
                    <a:lnTo>
                      <a:pt x="70" y="71"/>
                    </a:lnTo>
                    <a:lnTo>
                      <a:pt x="53" y="71"/>
                    </a:lnTo>
                    <a:lnTo>
                      <a:pt x="35" y="71"/>
                    </a:lnTo>
                    <a:lnTo>
                      <a:pt x="17" y="71"/>
                    </a:lnTo>
                    <a:lnTo>
                      <a:pt x="17" y="63"/>
                    </a:lnTo>
                    <a:lnTo>
                      <a:pt x="17" y="60"/>
                    </a:lnTo>
                    <a:lnTo>
                      <a:pt x="8" y="60"/>
                    </a:lnTo>
                    <a:lnTo>
                      <a:pt x="0" y="60"/>
                    </a:lnTo>
                    <a:lnTo>
                      <a:pt x="0" y="51"/>
                    </a:lnTo>
                    <a:lnTo>
                      <a:pt x="0" y="41"/>
                    </a:lnTo>
                    <a:lnTo>
                      <a:pt x="5" y="37"/>
                    </a:lnTo>
                    <a:lnTo>
                      <a:pt x="12" y="33"/>
                    </a:lnTo>
                    <a:lnTo>
                      <a:pt x="20" y="30"/>
                    </a:lnTo>
                    <a:lnTo>
                      <a:pt x="29" y="29"/>
                    </a:lnTo>
                    <a:lnTo>
                      <a:pt x="29" y="21"/>
                    </a:lnTo>
                    <a:lnTo>
                      <a:pt x="29" y="12"/>
                    </a:lnTo>
                    <a:lnTo>
                      <a:pt x="39" y="13"/>
                    </a:lnTo>
                    <a:lnTo>
                      <a:pt x="48" y="13"/>
                    </a:lnTo>
                    <a:lnTo>
                      <a:pt x="52" y="12"/>
                    </a:lnTo>
                    <a:lnTo>
                      <a:pt x="56" y="10"/>
                    </a:lnTo>
                    <a:lnTo>
                      <a:pt x="58" y="6"/>
                    </a:lnTo>
                    <a:lnTo>
                      <a:pt x="59" y="0"/>
                    </a:lnTo>
                    <a:lnTo>
                      <a:pt x="71" y="0"/>
                    </a:lnTo>
                    <a:lnTo>
                      <a:pt x="88" y="0"/>
                    </a:lnTo>
                    <a:lnTo>
                      <a:pt x="83" y="1"/>
                    </a:lnTo>
                    <a:lnTo>
                      <a:pt x="80" y="4"/>
                    </a:lnTo>
                    <a:lnTo>
                      <a:pt x="77" y="8"/>
                    </a:lnTo>
                    <a:lnTo>
                      <a:pt x="76" y="12"/>
                    </a:lnTo>
                    <a:lnTo>
                      <a:pt x="76" y="24"/>
                    </a:lnTo>
                    <a:lnTo>
                      <a:pt x="76" y="41"/>
                    </a:lnTo>
                    <a:lnTo>
                      <a:pt x="85" y="41"/>
                    </a:lnTo>
                    <a:lnTo>
                      <a:pt x="94" y="41"/>
                    </a:lnTo>
                    <a:lnTo>
                      <a:pt x="104" y="41"/>
                    </a:lnTo>
                    <a:lnTo>
                      <a:pt x="117" y="41"/>
                    </a:lnTo>
                    <a:lnTo>
                      <a:pt x="112" y="46"/>
                    </a:lnTo>
                    <a:lnTo>
                      <a:pt x="109" y="51"/>
                    </a:lnTo>
                    <a:lnTo>
                      <a:pt x="106" y="55"/>
                    </a:lnTo>
                    <a:lnTo>
                      <a:pt x="105" y="60"/>
                    </a:lnTo>
                    <a:lnTo>
                      <a:pt x="105" y="72"/>
                    </a:lnTo>
                    <a:lnTo>
                      <a:pt x="105" y="89"/>
                    </a:lnTo>
                    <a:lnTo>
                      <a:pt x="96" y="89"/>
                    </a:lnTo>
                    <a:lnTo>
                      <a:pt x="88" y="8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66" name="Freeform 1806"/>
              <p:cNvSpPr>
                <a:spLocks/>
              </p:cNvSpPr>
              <p:nvPr/>
            </p:nvSpPr>
            <p:spPr bwMode="auto">
              <a:xfrm>
                <a:off x="1349" y="329"/>
                <a:ext cx="2" cy="2"/>
              </a:xfrm>
              <a:custGeom>
                <a:avLst/>
                <a:gdLst/>
                <a:ahLst/>
                <a:cxnLst>
                  <a:cxn ang="0">
                    <a:pos x="12" y="77"/>
                  </a:cxn>
                  <a:cxn ang="0">
                    <a:pos x="7" y="68"/>
                  </a:cxn>
                  <a:cxn ang="0">
                    <a:pos x="3" y="60"/>
                  </a:cxn>
                  <a:cxn ang="0">
                    <a:pos x="1" y="53"/>
                  </a:cxn>
                  <a:cxn ang="0">
                    <a:pos x="0" y="48"/>
                  </a:cxn>
                  <a:cxn ang="0">
                    <a:pos x="3" y="48"/>
                  </a:cxn>
                  <a:cxn ang="0">
                    <a:pos x="12" y="48"/>
                  </a:cxn>
                  <a:cxn ang="0">
                    <a:pos x="12" y="30"/>
                  </a:cxn>
                  <a:cxn ang="0">
                    <a:pos x="12" y="17"/>
                  </a:cxn>
                  <a:cxn ang="0">
                    <a:pos x="21" y="17"/>
                  </a:cxn>
                  <a:cxn ang="0">
                    <a:pos x="30" y="17"/>
                  </a:cxn>
                  <a:cxn ang="0">
                    <a:pos x="30" y="9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59" y="0"/>
                  </a:cxn>
                  <a:cxn ang="0">
                    <a:pos x="59" y="9"/>
                  </a:cxn>
                  <a:cxn ang="0">
                    <a:pos x="59" y="17"/>
                  </a:cxn>
                  <a:cxn ang="0">
                    <a:pos x="50" y="17"/>
                  </a:cxn>
                  <a:cxn ang="0">
                    <a:pos x="41" y="17"/>
                  </a:cxn>
                  <a:cxn ang="0">
                    <a:pos x="41" y="30"/>
                  </a:cxn>
                  <a:cxn ang="0">
                    <a:pos x="41" y="48"/>
                  </a:cxn>
                  <a:cxn ang="0">
                    <a:pos x="54" y="48"/>
                  </a:cxn>
                  <a:cxn ang="0">
                    <a:pos x="70" y="48"/>
                  </a:cxn>
                  <a:cxn ang="0">
                    <a:pos x="70" y="39"/>
                  </a:cxn>
                  <a:cxn ang="0">
                    <a:pos x="70" y="29"/>
                  </a:cxn>
                  <a:cxn ang="0">
                    <a:pos x="79" y="29"/>
                  </a:cxn>
                  <a:cxn ang="0">
                    <a:pos x="88" y="29"/>
                  </a:cxn>
                  <a:cxn ang="0">
                    <a:pos x="88" y="42"/>
                  </a:cxn>
                  <a:cxn ang="0">
                    <a:pos x="88" y="59"/>
                  </a:cxn>
                  <a:cxn ang="0">
                    <a:pos x="71" y="59"/>
                  </a:cxn>
                  <a:cxn ang="0">
                    <a:pos x="56" y="59"/>
                  </a:cxn>
                  <a:cxn ang="0">
                    <a:pos x="43" y="59"/>
                  </a:cxn>
                  <a:cxn ang="0">
                    <a:pos x="30" y="59"/>
                  </a:cxn>
                  <a:cxn ang="0">
                    <a:pos x="30" y="68"/>
                  </a:cxn>
                  <a:cxn ang="0">
                    <a:pos x="30" y="77"/>
                  </a:cxn>
                  <a:cxn ang="0">
                    <a:pos x="21" y="77"/>
                  </a:cxn>
                  <a:cxn ang="0">
                    <a:pos x="12" y="77"/>
                  </a:cxn>
                </a:cxnLst>
                <a:rect l="0" t="0" r="r" b="b"/>
                <a:pathLst>
                  <a:path w="88" h="77">
                    <a:moveTo>
                      <a:pt x="12" y="77"/>
                    </a:moveTo>
                    <a:lnTo>
                      <a:pt x="7" y="68"/>
                    </a:lnTo>
                    <a:lnTo>
                      <a:pt x="3" y="60"/>
                    </a:lnTo>
                    <a:lnTo>
                      <a:pt x="1" y="53"/>
                    </a:lnTo>
                    <a:lnTo>
                      <a:pt x="0" y="48"/>
                    </a:lnTo>
                    <a:lnTo>
                      <a:pt x="3" y="48"/>
                    </a:lnTo>
                    <a:lnTo>
                      <a:pt x="12" y="48"/>
                    </a:lnTo>
                    <a:lnTo>
                      <a:pt x="12" y="30"/>
                    </a:lnTo>
                    <a:lnTo>
                      <a:pt x="12" y="17"/>
                    </a:lnTo>
                    <a:lnTo>
                      <a:pt x="21" y="17"/>
                    </a:lnTo>
                    <a:lnTo>
                      <a:pt x="30" y="17"/>
                    </a:lnTo>
                    <a:lnTo>
                      <a:pt x="30" y="9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9" y="0"/>
                    </a:lnTo>
                    <a:lnTo>
                      <a:pt x="59" y="9"/>
                    </a:lnTo>
                    <a:lnTo>
                      <a:pt x="59" y="17"/>
                    </a:lnTo>
                    <a:lnTo>
                      <a:pt x="50" y="17"/>
                    </a:lnTo>
                    <a:lnTo>
                      <a:pt x="41" y="17"/>
                    </a:lnTo>
                    <a:lnTo>
                      <a:pt x="41" y="30"/>
                    </a:lnTo>
                    <a:lnTo>
                      <a:pt x="41" y="48"/>
                    </a:lnTo>
                    <a:lnTo>
                      <a:pt x="54" y="48"/>
                    </a:lnTo>
                    <a:lnTo>
                      <a:pt x="70" y="48"/>
                    </a:lnTo>
                    <a:lnTo>
                      <a:pt x="70" y="39"/>
                    </a:lnTo>
                    <a:lnTo>
                      <a:pt x="70" y="29"/>
                    </a:lnTo>
                    <a:lnTo>
                      <a:pt x="79" y="29"/>
                    </a:lnTo>
                    <a:lnTo>
                      <a:pt x="88" y="29"/>
                    </a:lnTo>
                    <a:lnTo>
                      <a:pt x="88" y="42"/>
                    </a:lnTo>
                    <a:lnTo>
                      <a:pt x="88" y="59"/>
                    </a:lnTo>
                    <a:lnTo>
                      <a:pt x="71" y="59"/>
                    </a:lnTo>
                    <a:lnTo>
                      <a:pt x="56" y="59"/>
                    </a:lnTo>
                    <a:lnTo>
                      <a:pt x="43" y="59"/>
                    </a:lnTo>
                    <a:lnTo>
                      <a:pt x="30" y="59"/>
                    </a:lnTo>
                    <a:lnTo>
                      <a:pt x="30" y="68"/>
                    </a:lnTo>
                    <a:lnTo>
                      <a:pt x="30" y="77"/>
                    </a:lnTo>
                    <a:lnTo>
                      <a:pt x="21" y="77"/>
                    </a:lnTo>
                    <a:lnTo>
                      <a:pt x="12" y="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67" name="Freeform 1807"/>
              <p:cNvSpPr>
                <a:spLocks/>
              </p:cNvSpPr>
              <p:nvPr/>
            </p:nvSpPr>
            <p:spPr bwMode="auto">
              <a:xfrm>
                <a:off x="1180" y="33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68" name="Freeform 1808"/>
              <p:cNvSpPr>
                <a:spLocks/>
              </p:cNvSpPr>
              <p:nvPr/>
            </p:nvSpPr>
            <p:spPr bwMode="auto">
              <a:xfrm>
                <a:off x="1181" y="33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69" name="Freeform 1809"/>
              <p:cNvSpPr>
                <a:spLocks/>
              </p:cNvSpPr>
              <p:nvPr/>
            </p:nvSpPr>
            <p:spPr bwMode="auto">
              <a:xfrm>
                <a:off x="1282" y="329"/>
                <a:ext cx="3" cy="2"/>
              </a:xfrm>
              <a:custGeom>
                <a:avLst/>
                <a:gdLst/>
                <a:ahLst/>
                <a:cxnLst>
                  <a:cxn ang="0">
                    <a:pos x="42" y="59"/>
                  </a:cxn>
                  <a:cxn ang="0">
                    <a:pos x="33" y="51"/>
                  </a:cxn>
                  <a:cxn ang="0">
                    <a:pos x="29" y="48"/>
                  </a:cxn>
                  <a:cxn ang="0">
                    <a:pos x="29" y="39"/>
                  </a:cxn>
                  <a:cxn ang="0">
                    <a:pos x="29" y="29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6" y="18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3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63" y="12"/>
                  </a:cxn>
                  <a:cxn ang="0">
                    <a:pos x="67" y="21"/>
                  </a:cxn>
                  <a:cxn ang="0">
                    <a:pos x="71" y="29"/>
                  </a:cxn>
                  <a:cxn ang="0">
                    <a:pos x="83" y="29"/>
                  </a:cxn>
                  <a:cxn ang="0">
                    <a:pos x="100" y="29"/>
                  </a:cxn>
                  <a:cxn ang="0">
                    <a:pos x="100" y="42"/>
                  </a:cxn>
                  <a:cxn ang="0">
                    <a:pos x="100" y="59"/>
                  </a:cxn>
                  <a:cxn ang="0">
                    <a:pos x="83" y="59"/>
                  </a:cxn>
                  <a:cxn ang="0">
                    <a:pos x="69" y="59"/>
                  </a:cxn>
                  <a:cxn ang="0">
                    <a:pos x="55" y="59"/>
                  </a:cxn>
                  <a:cxn ang="0">
                    <a:pos x="42" y="59"/>
                  </a:cxn>
                </a:cxnLst>
                <a:rect l="0" t="0" r="r" b="b"/>
                <a:pathLst>
                  <a:path w="100" h="59">
                    <a:moveTo>
                      <a:pt x="42" y="59"/>
                    </a:moveTo>
                    <a:lnTo>
                      <a:pt x="33" y="51"/>
                    </a:lnTo>
                    <a:lnTo>
                      <a:pt x="29" y="48"/>
                    </a:lnTo>
                    <a:lnTo>
                      <a:pt x="29" y="39"/>
                    </a:lnTo>
                    <a:lnTo>
                      <a:pt x="29" y="29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6" y="18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3" y="0"/>
                    </a:lnTo>
                    <a:lnTo>
                      <a:pt x="59" y="0"/>
                    </a:lnTo>
                    <a:lnTo>
                      <a:pt x="60" y="5"/>
                    </a:lnTo>
                    <a:lnTo>
                      <a:pt x="63" y="12"/>
                    </a:lnTo>
                    <a:lnTo>
                      <a:pt x="67" y="21"/>
                    </a:lnTo>
                    <a:lnTo>
                      <a:pt x="71" y="29"/>
                    </a:lnTo>
                    <a:lnTo>
                      <a:pt x="83" y="29"/>
                    </a:lnTo>
                    <a:lnTo>
                      <a:pt x="100" y="29"/>
                    </a:lnTo>
                    <a:lnTo>
                      <a:pt x="100" y="42"/>
                    </a:lnTo>
                    <a:lnTo>
                      <a:pt x="100" y="59"/>
                    </a:lnTo>
                    <a:lnTo>
                      <a:pt x="83" y="59"/>
                    </a:lnTo>
                    <a:lnTo>
                      <a:pt x="69" y="59"/>
                    </a:lnTo>
                    <a:lnTo>
                      <a:pt x="55" y="59"/>
                    </a:lnTo>
                    <a:lnTo>
                      <a:pt x="42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70" name="Freeform 1810"/>
              <p:cNvSpPr>
                <a:spLocks/>
              </p:cNvSpPr>
              <p:nvPr/>
            </p:nvSpPr>
            <p:spPr bwMode="auto">
              <a:xfrm>
                <a:off x="1345" y="329"/>
                <a:ext cx="3" cy="2"/>
              </a:xfrm>
              <a:custGeom>
                <a:avLst/>
                <a:gdLst/>
                <a:ahLst/>
                <a:cxnLst>
                  <a:cxn ang="0">
                    <a:pos x="29" y="88"/>
                  </a:cxn>
                  <a:cxn ang="0">
                    <a:pos x="29" y="80"/>
                  </a:cxn>
                  <a:cxn ang="0">
                    <a:pos x="29" y="77"/>
                  </a:cxn>
                  <a:cxn ang="0">
                    <a:pos x="13" y="77"/>
                  </a:cxn>
                  <a:cxn ang="0">
                    <a:pos x="0" y="77"/>
                  </a:cxn>
                  <a:cxn ang="0">
                    <a:pos x="0" y="68"/>
                  </a:cxn>
                  <a:cxn ang="0">
                    <a:pos x="3" y="59"/>
                  </a:cxn>
                  <a:cxn ang="0">
                    <a:pos x="8" y="52"/>
                  </a:cxn>
                  <a:cxn ang="0">
                    <a:pos x="12" y="46"/>
                  </a:cxn>
                  <a:cxn ang="0">
                    <a:pos x="21" y="46"/>
                  </a:cxn>
                  <a:cxn ang="0">
                    <a:pos x="29" y="46"/>
                  </a:cxn>
                  <a:cxn ang="0">
                    <a:pos x="30" y="38"/>
                  </a:cxn>
                  <a:cxn ang="0">
                    <a:pos x="33" y="30"/>
                  </a:cxn>
                  <a:cxn ang="0">
                    <a:pos x="37" y="23"/>
                  </a:cxn>
                  <a:cxn ang="0">
                    <a:pos x="41" y="17"/>
                  </a:cxn>
                  <a:cxn ang="0">
                    <a:pos x="54" y="17"/>
                  </a:cxn>
                  <a:cxn ang="0">
                    <a:pos x="70" y="17"/>
                  </a:cxn>
                  <a:cxn ang="0">
                    <a:pos x="70" y="9"/>
                  </a:cxn>
                  <a:cxn ang="0">
                    <a:pos x="70" y="0"/>
                  </a:cxn>
                  <a:cxn ang="0">
                    <a:pos x="79" y="0"/>
                  </a:cxn>
                  <a:cxn ang="0">
                    <a:pos x="88" y="0"/>
                  </a:cxn>
                  <a:cxn ang="0">
                    <a:pos x="89" y="5"/>
                  </a:cxn>
                  <a:cxn ang="0">
                    <a:pos x="91" y="12"/>
                  </a:cxn>
                  <a:cxn ang="0">
                    <a:pos x="95" y="21"/>
                  </a:cxn>
                  <a:cxn ang="0">
                    <a:pos x="99" y="29"/>
                  </a:cxn>
                  <a:cxn ang="0">
                    <a:pos x="82" y="29"/>
                  </a:cxn>
                  <a:cxn ang="0">
                    <a:pos x="70" y="29"/>
                  </a:cxn>
                  <a:cxn ang="0">
                    <a:pos x="70" y="38"/>
                  </a:cxn>
                  <a:cxn ang="0">
                    <a:pos x="70" y="46"/>
                  </a:cxn>
                  <a:cxn ang="0">
                    <a:pos x="79" y="46"/>
                  </a:cxn>
                  <a:cxn ang="0">
                    <a:pos x="88" y="46"/>
                  </a:cxn>
                  <a:cxn ang="0">
                    <a:pos x="88" y="59"/>
                  </a:cxn>
                  <a:cxn ang="0">
                    <a:pos x="88" y="77"/>
                  </a:cxn>
                  <a:cxn ang="0">
                    <a:pos x="75" y="77"/>
                  </a:cxn>
                  <a:cxn ang="0">
                    <a:pos x="62" y="77"/>
                  </a:cxn>
                  <a:cxn ang="0">
                    <a:pos x="51" y="77"/>
                  </a:cxn>
                  <a:cxn ang="0">
                    <a:pos x="41" y="77"/>
                  </a:cxn>
                  <a:cxn ang="0">
                    <a:pos x="37" y="78"/>
                  </a:cxn>
                  <a:cxn ang="0">
                    <a:pos x="33" y="80"/>
                  </a:cxn>
                  <a:cxn ang="0">
                    <a:pos x="30" y="84"/>
                  </a:cxn>
                  <a:cxn ang="0">
                    <a:pos x="29" y="88"/>
                  </a:cxn>
                </a:cxnLst>
                <a:rect l="0" t="0" r="r" b="b"/>
                <a:pathLst>
                  <a:path w="99" h="88">
                    <a:moveTo>
                      <a:pt x="29" y="88"/>
                    </a:moveTo>
                    <a:lnTo>
                      <a:pt x="29" y="80"/>
                    </a:lnTo>
                    <a:lnTo>
                      <a:pt x="29" y="77"/>
                    </a:lnTo>
                    <a:lnTo>
                      <a:pt x="13" y="77"/>
                    </a:lnTo>
                    <a:lnTo>
                      <a:pt x="0" y="77"/>
                    </a:lnTo>
                    <a:lnTo>
                      <a:pt x="0" y="68"/>
                    </a:lnTo>
                    <a:lnTo>
                      <a:pt x="3" y="59"/>
                    </a:lnTo>
                    <a:lnTo>
                      <a:pt x="8" y="52"/>
                    </a:lnTo>
                    <a:lnTo>
                      <a:pt x="12" y="46"/>
                    </a:lnTo>
                    <a:lnTo>
                      <a:pt x="21" y="46"/>
                    </a:lnTo>
                    <a:lnTo>
                      <a:pt x="29" y="46"/>
                    </a:lnTo>
                    <a:lnTo>
                      <a:pt x="30" y="38"/>
                    </a:lnTo>
                    <a:lnTo>
                      <a:pt x="33" y="30"/>
                    </a:lnTo>
                    <a:lnTo>
                      <a:pt x="37" y="23"/>
                    </a:lnTo>
                    <a:lnTo>
                      <a:pt x="41" y="17"/>
                    </a:lnTo>
                    <a:lnTo>
                      <a:pt x="54" y="17"/>
                    </a:lnTo>
                    <a:lnTo>
                      <a:pt x="70" y="17"/>
                    </a:lnTo>
                    <a:lnTo>
                      <a:pt x="70" y="9"/>
                    </a:lnTo>
                    <a:lnTo>
                      <a:pt x="70" y="0"/>
                    </a:lnTo>
                    <a:lnTo>
                      <a:pt x="79" y="0"/>
                    </a:lnTo>
                    <a:lnTo>
                      <a:pt x="88" y="0"/>
                    </a:lnTo>
                    <a:lnTo>
                      <a:pt x="89" y="5"/>
                    </a:lnTo>
                    <a:lnTo>
                      <a:pt x="91" y="12"/>
                    </a:lnTo>
                    <a:lnTo>
                      <a:pt x="95" y="21"/>
                    </a:lnTo>
                    <a:lnTo>
                      <a:pt x="99" y="29"/>
                    </a:lnTo>
                    <a:lnTo>
                      <a:pt x="82" y="29"/>
                    </a:lnTo>
                    <a:lnTo>
                      <a:pt x="70" y="29"/>
                    </a:lnTo>
                    <a:lnTo>
                      <a:pt x="70" y="38"/>
                    </a:lnTo>
                    <a:lnTo>
                      <a:pt x="70" y="46"/>
                    </a:lnTo>
                    <a:lnTo>
                      <a:pt x="79" y="46"/>
                    </a:lnTo>
                    <a:lnTo>
                      <a:pt x="88" y="46"/>
                    </a:lnTo>
                    <a:lnTo>
                      <a:pt x="88" y="59"/>
                    </a:lnTo>
                    <a:lnTo>
                      <a:pt x="88" y="77"/>
                    </a:lnTo>
                    <a:lnTo>
                      <a:pt x="75" y="77"/>
                    </a:lnTo>
                    <a:lnTo>
                      <a:pt x="62" y="77"/>
                    </a:lnTo>
                    <a:lnTo>
                      <a:pt x="51" y="77"/>
                    </a:lnTo>
                    <a:lnTo>
                      <a:pt x="41" y="77"/>
                    </a:lnTo>
                    <a:lnTo>
                      <a:pt x="37" y="78"/>
                    </a:lnTo>
                    <a:lnTo>
                      <a:pt x="33" y="80"/>
                    </a:lnTo>
                    <a:lnTo>
                      <a:pt x="30" y="84"/>
                    </a:lnTo>
                    <a:lnTo>
                      <a:pt x="29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71" name="Freeform 1811"/>
              <p:cNvSpPr>
                <a:spLocks/>
              </p:cNvSpPr>
              <p:nvPr/>
            </p:nvSpPr>
            <p:spPr bwMode="auto">
              <a:xfrm>
                <a:off x="1148" y="323"/>
                <a:ext cx="38" cy="8"/>
              </a:xfrm>
              <a:custGeom>
                <a:avLst/>
                <a:gdLst/>
                <a:ahLst/>
                <a:cxnLst>
                  <a:cxn ang="0">
                    <a:pos x="47" y="266"/>
                  </a:cxn>
                  <a:cxn ang="0">
                    <a:pos x="12" y="220"/>
                  </a:cxn>
                  <a:cxn ang="0">
                    <a:pos x="9" y="191"/>
                  </a:cxn>
                  <a:cxn ang="0">
                    <a:pos x="18" y="141"/>
                  </a:cxn>
                  <a:cxn ang="0">
                    <a:pos x="87" y="125"/>
                  </a:cxn>
                  <a:cxn ang="0">
                    <a:pos x="152" y="129"/>
                  </a:cxn>
                  <a:cxn ang="0">
                    <a:pos x="236" y="118"/>
                  </a:cxn>
                  <a:cxn ang="0">
                    <a:pos x="276" y="112"/>
                  </a:cxn>
                  <a:cxn ang="0">
                    <a:pos x="322" y="104"/>
                  </a:cxn>
                  <a:cxn ang="0">
                    <a:pos x="457" y="100"/>
                  </a:cxn>
                  <a:cxn ang="0">
                    <a:pos x="485" y="96"/>
                  </a:cxn>
                  <a:cxn ang="0">
                    <a:pos x="584" y="79"/>
                  </a:cxn>
                  <a:cxn ang="0">
                    <a:pos x="642" y="83"/>
                  </a:cxn>
                  <a:cxn ang="0">
                    <a:pos x="734" y="75"/>
                  </a:cxn>
                  <a:cxn ang="0">
                    <a:pos x="789" y="75"/>
                  </a:cxn>
                  <a:cxn ang="0">
                    <a:pos x="952" y="50"/>
                  </a:cxn>
                  <a:cxn ang="0">
                    <a:pos x="1090" y="46"/>
                  </a:cxn>
                  <a:cxn ang="0">
                    <a:pos x="1136" y="46"/>
                  </a:cxn>
                  <a:cxn ang="0">
                    <a:pos x="1213" y="29"/>
                  </a:cxn>
                  <a:cxn ang="0">
                    <a:pos x="1250" y="25"/>
                  </a:cxn>
                  <a:cxn ang="0">
                    <a:pos x="1279" y="25"/>
                  </a:cxn>
                  <a:cxn ang="0">
                    <a:pos x="1372" y="17"/>
                  </a:cxn>
                  <a:cxn ang="0">
                    <a:pos x="1478" y="9"/>
                  </a:cxn>
                  <a:cxn ang="0">
                    <a:pos x="1423" y="29"/>
                  </a:cxn>
                  <a:cxn ang="0">
                    <a:pos x="1246" y="46"/>
                  </a:cxn>
                  <a:cxn ang="0">
                    <a:pos x="1077" y="62"/>
                  </a:cxn>
                  <a:cxn ang="0">
                    <a:pos x="1052" y="67"/>
                  </a:cxn>
                  <a:cxn ang="0">
                    <a:pos x="977" y="76"/>
                  </a:cxn>
                  <a:cxn ang="0">
                    <a:pos x="894" y="96"/>
                  </a:cxn>
                  <a:cxn ang="0">
                    <a:pos x="883" y="116"/>
                  </a:cxn>
                  <a:cxn ang="0">
                    <a:pos x="952" y="125"/>
                  </a:cxn>
                  <a:cxn ang="0">
                    <a:pos x="1055" y="104"/>
                  </a:cxn>
                  <a:cxn ang="0">
                    <a:pos x="1199" y="87"/>
                  </a:cxn>
                  <a:cxn ang="0">
                    <a:pos x="1244" y="88"/>
                  </a:cxn>
                  <a:cxn ang="0">
                    <a:pos x="1290" y="76"/>
                  </a:cxn>
                  <a:cxn ang="0">
                    <a:pos x="1315" y="103"/>
                  </a:cxn>
                  <a:cxn ang="0">
                    <a:pos x="1265" y="112"/>
                  </a:cxn>
                  <a:cxn ang="0">
                    <a:pos x="1223" y="120"/>
                  </a:cxn>
                  <a:cxn ang="0">
                    <a:pos x="1149" y="116"/>
                  </a:cxn>
                  <a:cxn ang="0">
                    <a:pos x="1048" y="134"/>
                  </a:cxn>
                  <a:cxn ang="0">
                    <a:pos x="1016" y="163"/>
                  </a:cxn>
                  <a:cxn ang="0">
                    <a:pos x="1002" y="154"/>
                  </a:cxn>
                  <a:cxn ang="0">
                    <a:pos x="968" y="177"/>
                  </a:cxn>
                  <a:cxn ang="0">
                    <a:pos x="899" y="193"/>
                  </a:cxn>
                  <a:cxn ang="0">
                    <a:pos x="864" y="195"/>
                  </a:cxn>
                  <a:cxn ang="0">
                    <a:pos x="793" y="220"/>
                  </a:cxn>
                  <a:cxn ang="0">
                    <a:pos x="748" y="212"/>
                  </a:cxn>
                  <a:cxn ang="0">
                    <a:pos x="718" y="212"/>
                  </a:cxn>
                  <a:cxn ang="0">
                    <a:pos x="680" y="223"/>
                  </a:cxn>
                  <a:cxn ang="0">
                    <a:pos x="656" y="221"/>
                  </a:cxn>
                  <a:cxn ang="0">
                    <a:pos x="602" y="241"/>
                  </a:cxn>
                  <a:cxn ang="0">
                    <a:pos x="572" y="241"/>
                  </a:cxn>
                  <a:cxn ang="0">
                    <a:pos x="526" y="258"/>
                  </a:cxn>
                  <a:cxn ang="0">
                    <a:pos x="369" y="274"/>
                  </a:cxn>
                  <a:cxn ang="0">
                    <a:pos x="329" y="278"/>
                  </a:cxn>
                  <a:cxn ang="0">
                    <a:pos x="226" y="279"/>
                  </a:cxn>
                  <a:cxn ang="0">
                    <a:pos x="167" y="290"/>
                  </a:cxn>
                  <a:cxn ang="0">
                    <a:pos x="93" y="309"/>
                  </a:cxn>
                </a:cxnLst>
                <a:rect l="0" t="0" r="r" b="b"/>
                <a:pathLst>
                  <a:path w="1478" h="309">
                    <a:moveTo>
                      <a:pt x="76" y="309"/>
                    </a:moveTo>
                    <a:lnTo>
                      <a:pt x="76" y="300"/>
                    </a:lnTo>
                    <a:lnTo>
                      <a:pt x="76" y="290"/>
                    </a:lnTo>
                    <a:lnTo>
                      <a:pt x="67" y="286"/>
                    </a:lnTo>
                    <a:lnTo>
                      <a:pt x="59" y="282"/>
                    </a:lnTo>
                    <a:lnTo>
                      <a:pt x="52" y="279"/>
                    </a:lnTo>
                    <a:lnTo>
                      <a:pt x="47" y="278"/>
                    </a:lnTo>
                    <a:lnTo>
                      <a:pt x="47" y="266"/>
                    </a:lnTo>
                    <a:lnTo>
                      <a:pt x="47" y="253"/>
                    </a:lnTo>
                    <a:lnTo>
                      <a:pt x="47" y="242"/>
                    </a:lnTo>
                    <a:lnTo>
                      <a:pt x="47" y="232"/>
                    </a:lnTo>
                    <a:lnTo>
                      <a:pt x="42" y="228"/>
                    </a:lnTo>
                    <a:lnTo>
                      <a:pt x="38" y="224"/>
                    </a:lnTo>
                    <a:lnTo>
                      <a:pt x="33" y="221"/>
                    </a:lnTo>
                    <a:lnTo>
                      <a:pt x="29" y="220"/>
                    </a:lnTo>
                    <a:lnTo>
                      <a:pt x="12" y="220"/>
                    </a:lnTo>
                    <a:lnTo>
                      <a:pt x="0" y="220"/>
                    </a:lnTo>
                    <a:lnTo>
                      <a:pt x="0" y="212"/>
                    </a:lnTo>
                    <a:lnTo>
                      <a:pt x="0" y="203"/>
                    </a:lnTo>
                    <a:lnTo>
                      <a:pt x="4" y="199"/>
                    </a:lnTo>
                    <a:lnTo>
                      <a:pt x="9" y="195"/>
                    </a:lnTo>
                    <a:lnTo>
                      <a:pt x="13" y="192"/>
                    </a:lnTo>
                    <a:lnTo>
                      <a:pt x="18" y="191"/>
                    </a:lnTo>
                    <a:lnTo>
                      <a:pt x="9" y="191"/>
                    </a:lnTo>
                    <a:lnTo>
                      <a:pt x="0" y="191"/>
                    </a:lnTo>
                    <a:lnTo>
                      <a:pt x="0" y="183"/>
                    </a:lnTo>
                    <a:lnTo>
                      <a:pt x="0" y="174"/>
                    </a:lnTo>
                    <a:lnTo>
                      <a:pt x="9" y="174"/>
                    </a:lnTo>
                    <a:lnTo>
                      <a:pt x="18" y="174"/>
                    </a:lnTo>
                    <a:lnTo>
                      <a:pt x="18" y="157"/>
                    </a:lnTo>
                    <a:lnTo>
                      <a:pt x="18" y="145"/>
                    </a:lnTo>
                    <a:lnTo>
                      <a:pt x="18" y="141"/>
                    </a:lnTo>
                    <a:lnTo>
                      <a:pt x="21" y="137"/>
                    </a:lnTo>
                    <a:lnTo>
                      <a:pt x="25" y="134"/>
                    </a:lnTo>
                    <a:lnTo>
                      <a:pt x="29" y="133"/>
                    </a:lnTo>
                    <a:lnTo>
                      <a:pt x="42" y="133"/>
                    </a:lnTo>
                    <a:lnTo>
                      <a:pt x="56" y="133"/>
                    </a:lnTo>
                    <a:lnTo>
                      <a:pt x="71" y="133"/>
                    </a:lnTo>
                    <a:lnTo>
                      <a:pt x="87" y="133"/>
                    </a:lnTo>
                    <a:lnTo>
                      <a:pt x="87" y="125"/>
                    </a:lnTo>
                    <a:lnTo>
                      <a:pt x="87" y="116"/>
                    </a:lnTo>
                    <a:lnTo>
                      <a:pt x="99" y="116"/>
                    </a:lnTo>
                    <a:lnTo>
                      <a:pt x="116" y="116"/>
                    </a:lnTo>
                    <a:lnTo>
                      <a:pt x="116" y="125"/>
                    </a:lnTo>
                    <a:lnTo>
                      <a:pt x="116" y="133"/>
                    </a:lnTo>
                    <a:lnTo>
                      <a:pt x="129" y="133"/>
                    </a:lnTo>
                    <a:lnTo>
                      <a:pt x="145" y="131"/>
                    </a:lnTo>
                    <a:lnTo>
                      <a:pt x="152" y="129"/>
                    </a:lnTo>
                    <a:lnTo>
                      <a:pt x="158" y="126"/>
                    </a:lnTo>
                    <a:lnTo>
                      <a:pt x="160" y="124"/>
                    </a:lnTo>
                    <a:lnTo>
                      <a:pt x="162" y="122"/>
                    </a:lnTo>
                    <a:lnTo>
                      <a:pt x="163" y="119"/>
                    </a:lnTo>
                    <a:lnTo>
                      <a:pt x="164" y="116"/>
                    </a:lnTo>
                    <a:lnTo>
                      <a:pt x="186" y="117"/>
                    </a:lnTo>
                    <a:lnTo>
                      <a:pt x="220" y="119"/>
                    </a:lnTo>
                    <a:lnTo>
                      <a:pt x="236" y="118"/>
                    </a:lnTo>
                    <a:lnTo>
                      <a:pt x="249" y="116"/>
                    </a:lnTo>
                    <a:lnTo>
                      <a:pt x="255" y="114"/>
                    </a:lnTo>
                    <a:lnTo>
                      <a:pt x="259" y="112"/>
                    </a:lnTo>
                    <a:lnTo>
                      <a:pt x="261" y="108"/>
                    </a:lnTo>
                    <a:lnTo>
                      <a:pt x="262" y="104"/>
                    </a:lnTo>
                    <a:lnTo>
                      <a:pt x="267" y="105"/>
                    </a:lnTo>
                    <a:lnTo>
                      <a:pt x="271" y="108"/>
                    </a:lnTo>
                    <a:lnTo>
                      <a:pt x="276" y="112"/>
                    </a:lnTo>
                    <a:lnTo>
                      <a:pt x="281" y="116"/>
                    </a:lnTo>
                    <a:lnTo>
                      <a:pt x="290" y="117"/>
                    </a:lnTo>
                    <a:lnTo>
                      <a:pt x="300" y="117"/>
                    </a:lnTo>
                    <a:lnTo>
                      <a:pt x="304" y="116"/>
                    </a:lnTo>
                    <a:lnTo>
                      <a:pt x="307" y="114"/>
                    </a:lnTo>
                    <a:lnTo>
                      <a:pt x="309" y="110"/>
                    </a:lnTo>
                    <a:lnTo>
                      <a:pt x="310" y="104"/>
                    </a:lnTo>
                    <a:lnTo>
                      <a:pt x="322" y="104"/>
                    </a:lnTo>
                    <a:lnTo>
                      <a:pt x="339" y="104"/>
                    </a:lnTo>
                    <a:lnTo>
                      <a:pt x="342" y="104"/>
                    </a:lnTo>
                    <a:lnTo>
                      <a:pt x="350" y="104"/>
                    </a:lnTo>
                    <a:lnTo>
                      <a:pt x="376" y="104"/>
                    </a:lnTo>
                    <a:lnTo>
                      <a:pt x="403" y="104"/>
                    </a:lnTo>
                    <a:lnTo>
                      <a:pt x="430" y="104"/>
                    </a:lnTo>
                    <a:lnTo>
                      <a:pt x="456" y="104"/>
                    </a:lnTo>
                    <a:lnTo>
                      <a:pt x="457" y="100"/>
                    </a:lnTo>
                    <a:lnTo>
                      <a:pt x="460" y="96"/>
                    </a:lnTo>
                    <a:lnTo>
                      <a:pt x="463" y="91"/>
                    </a:lnTo>
                    <a:lnTo>
                      <a:pt x="468" y="87"/>
                    </a:lnTo>
                    <a:lnTo>
                      <a:pt x="468" y="96"/>
                    </a:lnTo>
                    <a:lnTo>
                      <a:pt x="468" y="104"/>
                    </a:lnTo>
                    <a:lnTo>
                      <a:pt x="476" y="104"/>
                    </a:lnTo>
                    <a:lnTo>
                      <a:pt x="485" y="104"/>
                    </a:lnTo>
                    <a:lnTo>
                      <a:pt x="485" y="96"/>
                    </a:lnTo>
                    <a:lnTo>
                      <a:pt x="485" y="87"/>
                    </a:lnTo>
                    <a:lnTo>
                      <a:pt x="508" y="88"/>
                    </a:lnTo>
                    <a:lnTo>
                      <a:pt x="541" y="90"/>
                    </a:lnTo>
                    <a:lnTo>
                      <a:pt x="557" y="89"/>
                    </a:lnTo>
                    <a:lnTo>
                      <a:pt x="571" y="87"/>
                    </a:lnTo>
                    <a:lnTo>
                      <a:pt x="577" y="85"/>
                    </a:lnTo>
                    <a:lnTo>
                      <a:pt x="581" y="82"/>
                    </a:lnTo>
                    <a:lnTo>
                      <a:pt x="584" y="79"/>
                    </a:lnTo>
                    <a:lnTo>
                      <a:pt x="585" y="75"/>
                    </a:lnTo>
                    <a:lnTo>
                      <a:pt x="601" y="74"/>
                    </a:lnTo>
                    <a:lnTo>
                      <a:pt x="620" y="72"/>
                    </a:lnTo>
                    <a:lnTo>
                      <a:pt x="629" y="73"/>
                    </a:lnTo>
                    <a:lnTo>
                      <a:pt x="636" y="75"/>
                    </a:lnTo>
                    <a:lnTo>
                      <a:pt x="639" y="77"/>
                    </a:lnTo>
                    <a:lnTo>
                      <a:pt x="641" y="80"/>
                    </a:lnTo>
                    <a:lnTo>
                      <a:pt x="642" y="83"/>
                    </a:lnTo>
                    <a:lnTo>
                      <a:pt x="643" y="87"/>
                    </a:lnTo>
                    <a:lnTo>
                      <a:pt x="647" y="83"/>
                    </a:lnTo>
                    <a:lnTo>
                      <a:pt x="651" y="79"/>
                    </a:lnTo>
                    <a:lnTo>
                      <a:pt x="656" y="76"/>
                    </a:lnTo>
                    <a:lnTo>
                      <a:pt x="660" y="75"/>
                    </a:lnTo>
                    <a:lnTo>
                      <a:pt x="683" y="75"/>
                    </a:lnTo>
                    <a:lnTo>
                      <a:pt x="707" y="75"/>
                    </a:lnTo>
                    <a:lnTo>
                      <a:pt x="734" y="75"/>
                    </a:lnTo>
                    <a:lnTo>
                      <a:pt x="760" y="75"/>
                    </a:lnTo>
                    <a:lnTo>
                      <a:pt x="760" y="67"/>
                    </a:lnTo>
                    <a:lnTo>
                      <a:pt x="760" y="58"/>
                    </a:lnTo>
                    <a:lnTo>
                      <a:pt x="768" y="58"/>
                    </a:lnTo>
                    <a:lnTo>
                      <a:pt x="777" y="58"/>
                    </a:lnTo>
                    <a:lnTo>
                      <a:pt x="777" y="67"/>
                    </a:lnTo>
                    <a:lnTo>
                      <a:pt x="777" y="75"/>
                    </a:lnTo>
                    <a:lnTo>
                      <a:pt x="789" y="75"/>
                    </a:lnTo>
                    <a:lnTo>
                      <a:pt x="806" y="75"/>
                    </a:lnTo>
                    <a:lnTo>
                      <a:pt x="806" y="67"/>
                    </a:lnTo>
                    <a:lnTo>
                      <a:pt x="806" y="58"/>
                    </a:lnTo>
                    <a:lnTo>
                      <a:pt x="841" y="58"/>
                    </a:lnTo>
                    <a:lnTo>
                      <a:pt x="878" y="58"/>
                    </a:lnTo>
                    <a:lnTo>
                      <a:pt x="914" y="58"/>
                    </a:lnTo>
                    <a:lnTo>
                      <a:pt x="952" y="58"/>
                    </a:lnTo>
                    <a:lnTo>
                      <a:pt x="952" y="50"/>
                    </a:lnTo>
                    <a:lnTo>
                      <a:pt x="952" y="46"/>
                    </a:lnTo>
                    <a:lnTo>
                      <a:pt x="972" y="46"/>
                    </a:lnTo>
                    <a:lnTo>
                      <a:pt x="991" y="46"/>
                    </a:lnTo>
                    <a:lnTo>
                      <a:pt x="1011" y="46"/>
                    </a:lnTo>
                    <a:lnTo>
                      <a:pt x="1032" y="46"/>
                    </a:lnTo>
                    <a:lnTo>
                      <a:pt x="1051" y="46"/>
                    </a:lnTo>
                    <a:lnTo>
                      <a:pt x="1071" y="46"/>
                    </a:lnTo>
                    <a:lnTo>
                      <a:pt x="1090" y="46"/>
                    </a:lnTo>
                    <a:lnTo>
                      <a:pt x="1110" y="46"/>
                    </a:lnTo>
                    <a:lnTo>
                      <a:pt x="1110" y="38"/>
                    </a:lnTo>
                    <a:lnTo>
                      <a:pt x="1110" y="29"/>
                    </a:lnTo>
                    <a:lnTo>
                      <a:pt x="1119" y="29"/>
                    </a:lnTo>
                    <a:lnTo>
                      <a:pt x="1128" y="29"/>
                    </a:lnTo>
                    <a:lnTo>
                      <a:pt x="1128" y="38"/>
                    </a:lnTo>
                    <a:lnTo>
                      <a:pt x="1128" y="46"/>
                    </a:lnTo>
                    <a:lnTo>
                      <a:pt x="1136" y="46"/>
                    </a:lnTo>
                    <a:lnTo>
                      <a:pt x="1146" y="46"/>
                    </a:lnTo>
                    <a:lnTo>
                      <a:pt x="1156" y="46"/>
                    </a:lnTo>
                    <a:lnTo>
                      <a:pt x="1168" y="46"/>
                    </a:lnTo>
                    <a:lnTo>
                      <a:pt x="1168" y="38"/>
                    </a:lnTo>
                    <a:lnTo>
                      <a:pt x="1168" y="29"/>
                    </a:lnTo>
                    <a:lnTo>
                      <a:pt x="1185" y="29"/>
                    </a:lnTo>
                    <a:lnTo>
                      <a:pt x="1205" y="30"/>
                    </a:lnTo>
                    <a:lnTo>
                      <a:pt x="1213" y="29"/>
                    </a:lnTo>
                    <a:lnTo>
                      <a:pt x="1220" y="26"/>
                    </a:lnTo>
                    <a:lnTo>
                      <a:pt x="1223" y="25"/>
                    </a:lnTo>
                    <a:lnTo>
                      <a:pt x="1225" y="23"/>
                    </a:lnTo>
                    <a:lnTo>
                      <a:pt x="1227" y="20"/>
                    </a:lnTo>
                    <a:lnTo>
                      <a:pt x="1227" y="17"/>
                    </a:lnTo>
                    <a:lnTo>
                      <a:pt x="1237" y="20"/>
                    </a:lnTo>
                    <a:lnTo>
                      <a:pt x="1246" y="24"/>
                    </a:lnTo>
                    <a:lnTo>
                      <a:pt x="1250" y="25"/>
                    </a:lnTo>
                    <a:lnTo>
                      <a:pt x="1253" y="25"/>
                    </a:lnTo>
                    <a:lnTo>
                      <a:pt x="1255" y="24"/>
                    </a:lnTo>
                    <a:lnTo>
                      <a:pt x="1255" y="22"/>
                    </a:lnTo>
                    <a:lnTo>
                      <a:pt x="1256" y="20"/>
                    </a:lnTo>
                    <a:lnTo>
                      <a:pt x="1256" y="17"/>
                    </a:lnTo>
                    <a:lnTo>
                      <a:pt x="1266" y="20"/>
                    </a:lnTo>
                    <a:lnTo>
                      <a:pt x="1275" y="24"/>
                    </a:lnTo>
                    <a:lnTo>
                      <a:pt x="1279" y="25"/>
                    </a:lnTo>
                    <a:lnTo>
                      <a:pt x="1282" y="25"/>
                    </a:lnTo>
                    <a:lnTo>
                      <a:pt x="1283" y="24"/>
                    </a:lnTo>
                    <a:lnTo>
                      <a:pt x="1284" y="22"/>
                    </a:lnTo>
                    <a:lnTo>
                      <a:pt x="1285" y="20"/>
                    </a:lnTo>
                    <a:lnTo>
                      <a:pt x="1285" y="17"/>
                    </a:lnTo>
                    <a:lnTo>
                      <a:pt x="1312" y="17"/>
                    </a:lnTo>
                    <a:lnTo>
                      <a:pt x="1342" y="17"/>
                    </a:lnTo>
                    <a:lnTo>
                      <a:pt x="1372" y="17"/>
                    </a:lnTo>
                    <a:lnTo>
                      <a:pt x="1402" y="17"/>
                    </a:lnTo>
                    <a:lnTo>
                      <a:pt x="1402" y="9"/>
                    </a:lnTo>
                    <a:lnTo>
                      <a:pt x="1402" y="0"/>
                    </a:lnTo>
                    <a:lnTo>
                      <a:pt x="1420" y="0"/>
                    </a:lnTo>
                    <a:lnTo>
                      <a:pt x="1438" y="0"/>
                    </a:lnTo>
                    <a:lnTo>
                      <a:pt x="1457" y="0"/>
                    </a:lnTo>
                    <a:lnTo>
                      <a:pt x="1478" y="0"/>
                    </a:lnTo>
                    <a:lnTo>
                      <a:pt x="1478" y="9"/>
                    </a:lnTo>
                    <a:lnTo>
                      <a:pt x="1478" y="17"/>
                    </a:lnTo>
                    <a:lnTo>
                      <a:pt x="1466" y="17"/>
                    </a:lnTo>
                    <a:lnTo>
                      <a:pt x="1457" y="17"/>
                    </a:lnTo>
                    <a:lnTo>
                      <a:pt x="1453" y="18"/>
                    </a:lnTo>
                    <a:lnTo>
                      <a:pt x="1451" y="20"/>
                    </a:lnTo>
                    <a:lnTo>
                      <a:pt x="1449" y="23"/>
                    </a:lnTo>
                    <a:lnTo>
                      <a:pt x="1449" y="29"/>
                    </a:lnTo>
                    <a:lnTo>
                      <a:pt x="1423" y="29"/>
                    </a:lnTo>
                    <a:lnTo>
                      <a:pt x="1397" y="29"/>
                    </a:lnTo>
                    <a:lnTo>
                      <a:pt x="1370" y="29"/>
                    </a:lnTo>
                    <a:lnTo>
                      <a:pt x="1344" y="29"/>
                    </a:lnTo>
                    <a:lnTo>
                      <a:pt x="1344" y="38"/>
                    </a:lnTo>
                    <a:lnTo>
                      <a:pt x="1344" y="46"/>
                    </a:lnTo>
                    <a:lnTo>
                      <a:pt x="1309" y="46"/>
                    </a:lnTo>
                    <a:lnTo>
                      <a:pt x="1277" y="46"/>
                    </a:lnTo>
                    <a:lnTo>
                      <a:pt x="1246" y="46"/>
                    </a:lnTo>
                    <a:lnTo>
                      <a:pt x="1216" y="46"/>
                    </a:lnTo>
                    <a:lnTo>
                      <a:pt x="1216" y="50"/>
                    </a:lnTo>
                    <a:lnTo>
                      <a:pt x="1216" y="58"/>
                    </a:lnTo>
                    <a:lnTo>
                      <a:pt x="1181" y="58"/>
                    </a:lnTo>
                    <a:lnTo>
                      <a:pt x="1146" y="58"/>
                    </a:lnTo>
                    <a:lnTo>
                      <a:pt x="1113" y="58"/>
                    </a:lnTo>
                    <a:lnTo>
                      <a:pt x="1081" y="58"/>
                    </a:lnTo>
                    <a:lnTo>
                      <a:pt x="1077" y="62"/>
                    </a:lnTo>
                    <a:lnTo>
                      <a:pt x="1073" y="67"/>
                    </a:lnTo>
                    <a:lnTo>
                      <a:pt x="1070" y="71"/>
                    </a:lnTo>
                    <a:lnTo>
                      <a:pt x="1070" y="75"/>
                    </a:lnTo>
                    <a:lnTo>
                      <a:pt x="1070" y="67"/>
                    </a:lnTo>
                    <a:lnTo>
                      <a:pt x="1070" y="58"/>
                    </a:lnTo>
                    <a:lnTo>
                      <a:pt x="1061" y="58"/>
                    </a:lnTo>
                    <a:lnTo>
                      <a:pt x="1052" y="58"/>
                    </a:lnTo>
                    <a:lnTo>
                      <a:pt x="1052" y="67"/>
                    </a:lnTo>
                    <a:lnTo>
                      <a:pt x="1052" y="75"/>
                    </a:lnTo>
                    <a:lnTo>
                      <a:pt x="1036" y="75"/>
                    </a:lnTo>
                    <a:lnTo>
                      <a:pt x="1020" y="75"/>
                    </a:lnTo>
                    <a:lnTo>
                      <a:pt x="1006" y="75"/>
                    </a:lnTo>
                    <a:lnTo>
                      <a:pt x="993" y="75"/>
                    </a:lnTo>
                    <a:lnTo>
                      <a:pt x="985" y="75"/>
                    </a:lnTo>
                    <a:lnTo>
                      <a:pt x="981" y="75"/>
                    </a:lnTo>
                    <a:lnTo>
                      <a:pt x="977" y="76"/>
                    </a:lnTo>
                    <a:lnTo>
                      <a:pt x="973" y="79"/>
                    </a:lnTo>
                    <a:lnTo>
                      <a:pt x="968" y="83"/>
                    </a:lnTo>
                    <a:lnTo>
                      <a:pt x="964" y="87"/>
                    </a:lnTo>
                    <a:lnTo>
                      <a:pt x="946" y="87"/>
                    </a:lnTo>
                    <a:lnTo>
                      <a:pt x="929" y="87"/>
                    </a:lnTo>
                    <a:lnTo>
                      <a:pt x="912" y="87"/>
                    </a:lnTo>
                    <a:lnTo>
                      <a:pt x="894" y="87"/>
                    </a:lnTo>
                    <a:lnTo>
                      <a:pt x="894" y="96"/>
                    </a:lnTo>
                    <a:lnTo>
                      <a:pt x="894" y="104"/>
                    </a:lnTo>
                    <a:lnTo>
                      <a:pt x="882" y="104"/>
                    </a:lnTo>
                    <a:lnTo>
                      <a:pt x="872" y="104"/>
                    </a:lnTo>
                    <a:lnTo>
                      <a:pt x="869" y="105"/>
                    </a:lnTo>
                    <a:lnTo>
                      <a:pt x="866" y="107"/>
                    </a:lnTo>
                    <a:lnTo>
                      <a:pt x="865" y="110"/>
                    </a:lnTo>
                    <a:lnTo>
                      <a:pt x="864" y="116"/>
                    </a:lnTo>
                    <a:lnTo>
                      <a:pt x="883" y="116"/>
                    </a:lnTo>
                    <a:lnTo>
                      <a:pt x="900" y="116"/>
                    </a:lnTo>
                    <a:lnTo>
                      <a:pt x="917" y="116"/>
                    </a:lnTo>
                    <a:lnTo>
                      <a:pt x="935" y="116"/>
                    </a:lnTo>
                    <a:lnTo>
                      <a:pt x="935" y="125"/>
                    </a:lnTo>
                    <a:lnTo>
                      <a:pt x="935" y="133"/>
                    </a:lnTo>
                    <a:lnTo>
                      <a:pt x="944" y="133"/>
                    </a:lnTo>
                    <a:lnTo>
                      <a:pt x="952" y="133"/>
                    </a:lnTo>
                    <a:lnTo>
                      <a:pt x="952" y="125"/>
                    </a:lnTo>
                    <a:lnTo>
                      <a:pt x="952" y="116"/>
                    </a:lnTo>
                    <a:lnTo>
                      <a:pt x="970" y="116"/>
                    </a:lnTo>
                    <a:lnTo>
                      <a:pt x="987" y="116"/>
                    </a:lnTo>
                    <a:lnTo>
                      <a:pt x="1004" y="116"/>
                    </a:lnTo>
                    <a:lnTo>
                      <a:pt x="1022" y="116"/>
                    </a:lnTo>
                    <a:lnTo>
                      <a:pt x="1022" y="108"/>
                    </a:lnTo>
                    <a:lnTo>
                      <a:pt x="1022" y="104"/>
                    </a:lnTo>
                    <a:lnTo>
                      <a:pt x="1055" y="104"/>
                    </a:lnTo>
                    <a:lnTo>
                      <a:pt x="1088" y="104"/>
                    </a:lnTo>
                    <a:lnTo>
                      <a:pt x="1122" y="104"/>
                    </a:lnTo>
                    <a:lnTo>
                      <a:pt x="1157" y="104"/>
                    </a:lnTo>
                    <a:lnTo>
                      <a:pt x="1157" y="96"/>
                    </a:lnTo>
                    <a:lnTo>
                      <a:pt x="1157" y="87"/>
                    </a:lnTo>
                    <a:lnTo>
                      <a:pt x="1170" y="87"/>
                    </a:lnTo>
                    <a:lnTo>
                      <a:pt x="1184" y="87"/>
                    </a:lnTo>
                    <a:lnTo>
                      <a:pt x="1199" y="87"/>
                    </a:lnTo>
                    <a:lnTo>
                      <a:pt x="1216" y="87"/>
                    </a:lnTo>
                    <a:lnTo>
                      <a:pt x="1217" y="91"/>
                    </a:lnTo>
                    <a:lnTo>
                      <a:pt x="1219" y="96"/>
                    </a:lnTo>
                    <a:lnTo>
                      <a:pt x="1223" y="100"/>
                    </a:lnTo>
                    <a:lnTo>
                      <a:pt x="1227" y="104"/>
                    </a:lnTo>
                    <a:lnTo>
                      <a:pt x="1227" y="96"/>
                    </a:lnTo>
                    <a:lnTo>
                      <a:pt x="1227" y="87"/>
                    </a:lnTo>
                    <a:lnTo>
                      <a:pt x="1244" y="88"/>
                    </a:lnTo>
                    <a:lnTo>
                      <a:pt x="1263" y="88"/>
                    </a:lnTo>
                    <a:lnTo>
                      <a:pt x="1271" y="87"/>
                    </a:lnTo>
                    <a:lnTo>
                      <a:pt x="1279" y="84"/>
                    </a:lnTo>
                    <a:lnTo>
                      <a:pt x="1281" y="83"/>
                    </a:lnTo>
                    <a:lnTo>
                      <a:pt x="1283" y="81"/>
                    </a:lnTo>
                    <a:lnTo>
                      <a:pt x="1285" y="78"/>
                    </a:lnTo>
                    <a:lnTo>
                      <a:pt x="1285" y="75"/>
                    </a:lnTo>
                    <a:lnTo>
                      <a:pt x="1290" y="76"/>
                    </a:lnTo>
                    <a:lnTo>
                      <a:pt x="1294" y="79"/>
                    </a:lnTo>
                    <a:lnTo>
                      <a:pt x="1298" y="83"/>
                    </a:lnTo>
                    <a:lnTo>
                      <a:pt x="1303" y="87"/>
                    </a:lnTo>
                    <a:lnTo>
                      <a:pt x="1315" y="87"/>
                    </a:lnTo>
                    <a:lnTo>
                      <a:pt x="1333" y="87"/>
                    </a:lnTo>
                    <a:lnTo>
                      <a:pt x="1333" y="96"/>
                    </a:lnTo>
                    <a:lnTo>
                      <a:pt x="1333" y="104"/>
                    </a:lnTo>
                    <a:lnTo>
                      <a:pt x="1315" y="103"/>
                    </a:lnTo>
                    <a:lnTo>
                      <a:pt x="1296" y="101"/>
                    </a:lnTo>
                    <a:lnTo>
                      <a:pt x="1287" y="102"/>
                    </a:lnTo>
                    <a:lnTo>
                      <a:pt x="1280" y="104"/>
                    </a:lnTo>
                    <a:lnTo>
                      <a:pt x="1277" y="106"/>
                    </a:lnTo>
                    <a:lnTo>
                      <a:pt x="1275" y="109"/>
                    </a:lnTo>
                    <a:lnTo>
                      <a:pt x="1274" y="112"/>
                    </a:lnTo>
                    <a:lnTo>
                      <a:pt x="1274" y="116"/>
                    </a:lnTo>
                    <a:lnTo>
                      <a:pt x="1265" y="112"/>
                    </a:lnTo>
                    <a:lnTo>
                      <a:pt x="1257" y="108"/>
                    </a:lnTo>
                    <a:lnTo>
                      <a:pt x="1250" y="105"/>
                    </a:lnTo>
                    <a:lnTo>
                      <a:pt x="1245" y="104"/>
                    </a:lnTo>
                    <a:lnTo>
                      <a:pt x="1245" y="108"/>
                    </a:lnTo>
                    <a:lnTo>
                      <a:pt x="1245" y="116"/>
                    </a:lnTo>
                    <a:lnTo>
                      <a:pt x="1236" y="116"/>
                    </a:lnTo>
                    <a:lnTo>
                      <a:pt x="1227" y="116"/>
                    </a:lnTo>
                    <a:lnTo>
                      <a:pt x="1223" y="120"/>
                    </a:lnTo>
                    <a:lnTo>
                      <a:pt x="1219" y="125"/>
                    </a:lnTo>
                    <a:lnTo>
                      <a:pt x="1217" y="129"/>
                    </a:lnTo>
                    <a:lnTo>
                      <a:pt x="1216" y="133"/>
                    </a:lnTo>
                    <a:lnTo>
                      <a:pt x="1216" y="125"/>
                    </a:lnTo>
                    <a:lnTo>
                      <a:pt x="1216" y="116"/>
                    </a:lnTo>
                    <a:lnTo>
                      <a:pt x="1194" y="116"/>
                    </a:lnTo>
                    <a:lnTo>
                      <a:pt x="1171" y="116"/>
                    </a:lnTo>
                    <a:lnTo>
                      <a:pt x="1149" y="116"/>
                    </a:lnTo>
                    <a:lnTo>
                      <a:pt x="1128" y="116"/>
                    </a:lnTo>
                    <a:lnTo>
                      <a:pt x="1128" y="125"/>
                    </a:lnTo>
                    <a:lnTo>
                      <a:pt x="1128" y="133"/>
                    </a:lnTo>
                    <a:lnTo>
                      <a:pt x="1107" y="133"/>
                    </a:lnTo>
                    <a:lnTo>
                      <a:pt x="1088" y="133"/>
                    </a:lnTo>
                    <a:lnTo>
                      <a:pt x="1070" y="133"/>
                    </a:lnTo>
                    <a:lnTo>
                      <a:pt x="1052" y="133"/>
                    </a:lnTo>
                    <a:lnTo>
                      <a:pt x="1048" y="134"/>
                    </a:lnTo>
                    <a:lnTo>
                      <a:pt x="1044" y="137"/>
                    </a:lnTo>
                    <a:lnTo>
                      <a:pt x="1041" y="141"/>
                    </a:lnTo>
                    <a:lnTo>
                      <a:pt x="1040" y="145"/>
                    </a:lnTo>
                    <a:lnTo>
                      <a:pt x="1040" y="157"/>
                    </a:lnTo>
                    <a:lnTo>
                      <a:pt x="1040" y="174"/>
                    </a:lnTo>
                    <a:lnTo>
                      <a:pt x="1032" y="170"/>
                    </a:lnTo>
                    <a:lnTo>
                      <a:pt x="1023" y="166"/>
                    </a:lnTo>
                    <a:lnTo>
                      <a:pt x="1016" y="163"/>
                    </a:lnTo>
                    <a:lnTo>
                      <a:pt x="1010" y="162"/>
                    </a:lnTo>
                    <a:lnTo>
                      <a:pt x="1010" y="166"/>
                    </a:lnTo>
                    <a:lnTo>
                      <a:pt x="1010" y="174"/>
                    </a:lnTo>
                    <a:lnTo>
                      <a:pt x="1006" y="170"/>
                    </a:lnTo>
                    <a:lnTo>
                      <a:pt x="1002" y="166"/>
                    </a:lnTo>
                    <a:lnTo>
                      <a:pt x="997" y="163"/>
                    </a:lnTo>
                    <a:lnTo>
                      <a:pt x="993" y="162"/>
                    </a:lnTo>
                    <a:lnTo>
                      <a:pt x="1002" y="154"/>
                    </a:lnTo>
                    <a:lnTo>
                      <a:pt x="1010" y="145"/>
                    </a:lnTo>
                    <a:lnTo>
                      <a:pt x="994" y="145"/>
                    </a:lnTo>
                    <a:lnTo>
                      <a:pt x="981" y="145"/>
                    </a:lnTo>
                    <a:lnTo>
                      <a:pt x="981" y="157"/>
                    </a:lnTo>
                    <a:lnTo>
                      <a:pt x="981" y="174"/>
                    </a:lnTo>
                    <a:lnTo>
                      <a:pt x="976" y="174"/>
                    </a:lnTo>
                    <a:lnTo>
                      <a:pt x="971" y="175"/>
                    </a:lnTo>
                    <a:lnTo>
                      <a:pt x="968" y="177"/>
                    </a:lnTo>
                    <a:lnTo>
                      <a:pt x="966" y="178"/>
                    </a:lnTo>
                    <a:lnTo>
                      <a:pt x="964" y="184"/>
                    </a:lnTo>
                    <a:lnTo>
                      <a:pt x="964" y="191"/>
                    </a:lnTo>
                    <a:lnTo>
                      <a:pt x="946" y="190"/>
                    </a:lnTo>
                    <a:lnTo>
                      <a:pt x="923" y="189"/>
                    </a:lnTo>
                    <a:lnTo>
                      <a:pt x="912" y="189"/>
                    </a:lnTo>
                    <a:lnTo>
                      <a:pt x="903" y="191"/>
                    </a:lnTo>
                    <a:lnTo>
                      <a:pt x="899" y="193"/>
                    </a:lnTo>
                    <a:lnTo>
                      <a:pt x="897" y="196"/>
                    </a:lnTo>
                    <a:lnTo>
                      <a:pt x="895" y="199"/>
                    </a:lnTo>
                    <a:lnTo>
                      <a:pt x="894" y="203"/>
                    </a:lnTo>
                    <a:lnTo>
                      <a:pt x="886" y="199"/>
                    </a:lnTo>
                    <a:lnTo>
                      <a:pt x="878" y="195"/>
                    </a:lnTo>
                    <a:lnTo>
                      <a:pt x="870" y="192"/>
                    </a:lnTo>
                    <a:lnTo>
                      <a:pt x="864" y="191"/>
                    </a:lnTo>
                    <a:lnTo>
                      <a:pt x="864" y="195"/>
                    </a:lnTo>
                    <a:lnTo>
                      <a:pt x="864" y="203"/>
                    </a:lnTo>
                    <a:lnTo>
                      <a:pt x="848" y="203"/>
                    </a:lnTo>
                    <a:lnTo>
                      <a:pt x="833" y="203"/>
                    </a:lnTo>
                    <a:lnTo>
                      <a:pt x="819" y="203"/>
                    </a:lnTo>
                    <a:lnTo>
                      <a:pt x="806" y="203"/>
                    </a:lnTo>
                    <a:lnTo>
                      <a:pt x="806" y="212"/>
                    </a:lnTo>
                    <a:lnTo>
                      <a:pt x="806" y="220"/>
                    </a:lnTo>
                    <a:lnTo>
                      <a:pt x="793" y="220"/>
                    </a:lnTo>
                    <a:lnTo>
                      <a:pt x="781" y="220"/>
                    </a:lnTo>
                    <a:lnTo>
                      <a:pt x="769" y="220"/>
                    </a:lnTo>
                    <a:lnTo>
                      <a:pt x="760" y="220"/>
                    </a:lnTo>
                    <a:lnTo>
                      <a:pt x="755" y="216"/>
                    </a:lnTo>
                    <a:lnTo>
                      <a:pt x="752" y="212"/>
                    </a:lnTo>
                    <a:lnTo>
                      <a:pt x="749" y="207"/>
                    </a:lnTo>
                    <a:lnTo>
                      <a:pt x="748" y="203"/>
                    </a:lnTo>
                    <a:lnTo>
                      <a:pt x="748" y="212"/>
                    </a:lnTo>
                    <a:lnTo>
                      <a:pt x="748" y="220"/>
                    </a:lnTo>
                    <a:lnTo>
                      <a:pt x="739" y="220"/>
                    </a:lnTo>
                    <a:lnTo>
                      <a:pt x="731" y="220"/>
                    </a:lnTo>
                    <a:lnTo>
                      <a:pt x="725" y="216"/>
                    </a:lnTo>
                    <a:lnTo>
                      <a:pt x="722" y="212"/>
                    </a:lnTo>
                    <a:lnTo>
                      <a:pt x="719" y="207"/>
                    </a:lnTo>
                    <a:lnTo>
                      <a:pt x="718" y="203"/>
                    </a:lnTo>
                    <a:lnTo>
                      <a:pt x="718" y="212"/>
                    </a:lnTo>
                    <a:lnTo>
                      <a:pt x="718" y="220"/>
                    </a:lnTo>
                    <a:lnTo>
                      <a:pt x="709" y="221"/>
                    </a:lnTo>
                    <a:lnTo>
                      <a:pt x="701" y="224"/>
                    </a:lnTo>
                    <a:lnTo>
                      <a:pt x="694" y="228"/>
                    </a:lnTo>
                    <a:lnTo>
                      <a:pt x="689" y="232"/>
                    </a:lnTo>
                    <a:lnTo>
                      <a:pt x="689" y="224"/>
                    </a:lnTo>
                    <a:lnTo>
                      <a:pt x="689" y="220"/>
                    </a:lnTo>
                    <a:lnTo>
                      <a:pt x="680" y="223"/>
                    </a:lnTo>
                    <a:lnTo>
                      <a:pt x="670" y="227"/>
                    </a:lnTo>
                    <a:lnTo>
                      <a:pt x="666" y="228"/>
                    </a:lnTo>
                    <a:lnTo>
                      <a:pt x="663" y="228"/>
                    </a:lnTo>
                    <a:lnTo>
                      <a:pt x="662" y="227"/>
                    </a:lnTo>
                    <a:lnTo>
                      <a:pt x="661" y="226"/>
                    </a:lnTo>
                    <a:lnTo>
                      <a:pt x="660" y="223"/>
                    </a:lnTo>
                    <a:lnTo>
                      <a:pt x="660" y="220"/>
                    </a:lnTo>
                    <a:lnTo>
                      <a:pt x="656" y="221"/>
                    </a:lnTo>
                    <a:lnTo>
                      <a:pt x="651" y="224"/>
                    </a:lnTo>
                    <a:lnTo>
                      <a:pt x="647" y="228"/>
                    </a:lnTo>
                    <a:lnTo>
                      <a:pt x="643" y="232"/>
                    </a:lnTo>
                    <a:lnTo>
                      <a:pt x="631" y="232"/>
                    </a:lnTo>
                    <a:lnTo>
                      <a:pt x="620" y="232"/>
                    </a:lnTo>
                    <a:lnTo>
                      <a:pt x="611" y="232"/>
                    </a:lnTo>
                    <a:lnTo>
                      <a:pt x="602" y="232"/>
                    </a:lnTo>
                    <a:lnTo>
                      <a:pt x="602" y="241"/>
                    </a:lnTo>
                    <a:lnTo>
                      <a:pt x="602" y="249"/>
                    </a:lnTo>
                    <a:lnTo>
                      <a:pt x="593" y="249"/>
                    </a:lnTo>
                    <a:lnTo>
                      <a:pt x="585" y="249"/>
                    </a:lnTo>
                    <a:lnTo>
                      <a:pt x="580" y="245"/>
                    </a:lnTo>
                    <a:lnTo>
                      <a:pt x="577" y="241"/>
                    </a:lnTo>
                    <a:lnTo>
                      <a:pt x="573" y="236"/>
                    </a:lnTo>
                    <a:lnTo>
                      <a:pt x="572" y="232"/>
                    </a:lnTo>
                    <a:lnTo>
                      <a:pt x="572" y="241"/>
                    </a:lnTo>
                    <a:lnTo>
                      <a:pt x="572" y="249"/>
                    </a:lnTo>
                    <a:lnTo>
                      <a:pt x="557" y="249"/>
                    </a:lnTo>
                    <a:lnTo>
                      <a:pt x="542" y="249"/>
                    </a:lnTo>
                    <a:lnTo>
                      <a:pt x="536" y="250"/>
                    </a:lnTo>
                    <a:lnTo>
                      <a:pt x="530" y="252"/>
                    </a:lnTo>
                    <a:lnTo>
                      <a:pt x="528" y="254"/>
                    </a:lnTo>
                    <a:lnTo>
                      <a:pt x="527" y="256"/>
                    </a:lnTo>
                    <a:lnTo>
                      <a:pt x="526" y="258"/>
                    </a:lnTo>
                    <a:lnTo>
                      <a:pt x="526" y="261"/>
                    </a:lnTo>
                    <a:lnTo>
                      <a:pt x="487" y="261"/>
                    </a:lnTo>
                    <a:lnTo>
                      <a:pt x="451" y="261"/>
                    </a:lnTo>
                    <a:lnTo>
                      <a:pt x="414" y="261"/>
                    </a:lnTo>
                    <a:lnTo>
                      <a:pt x="379" y="261"/>
                    </a:lnTo>
                    <a:lnTo>
                      <a:pt x="375" y="265"/>
                    </a:lnTo>
                    <a:lnTo>
                      <a:pt x="371" y="270"/>
                    </a:lnTo>
                    <a:lnTo>
                      <a:pt x="369" y="274"/>
                    </a:lnTo>
                    <a:lnTo>
                      <a:pt x="368" y="278"/>
                    </a:lnTo>
                    <a:lnTo>
                      <a:pt x="368" y="270"/>
                    </a:lnTo>
                    <a:lnTo>
                      <a:pt x="368" y="261"/>
                    </a:lnTo>
                    <a:lnTo>
                      <a:pt x="359" y="261"/>
                    </a:lnTo>
                    <a:lnTo>
                      <a:pt x="350" y="261"/>
                    </a:lnTo>
                    <a:lnTo>
                      <a:pt x="350" y="270"/>
                    </a:lnTo>
                    <a:lnTo>
                      <a:pt x="350" y="278"/>
                    </a:lnTo>
                    <a:lnTo>
                      <a:pt x="329" y="278"/>
                    </a:lnTo>
                    <a:lnTo>
                      <a:pt x="307" y="278"/>
                    </a:lnTo>
                    <a:lnTo>
                      <a:pt x="285" y="278"/>
                    </a:lnTo>
                    <a:lnTo>
                      <a:pt x="262" y="278"/>
                    </a:lnTo>
                    <a:lnTo>
                      <a:pt x="254" y="278"/>
                    </a:lnTo>
                    <a:lnTo>
                      <a:pt x="251" y="278"/>
                    </a:lnTo>
                    <a:lnTo>
                      <a:pt x="239" y="278"/>
                    </a:lnTo>
                    <a:lnTo>
                      <a:pt x="230" y="278"/>
                    </a:lnTo>
                    <a:lnTo>
                      <a:pt x="226" y="279"/>
                    </a:lnTo>
                    <a:lnTo>
                      <a:pt x="224" y="281"/>
                    </a:lnTo>
                    <a:lnTo>
                      <a:pt x="222" y="285"/>
                    </a:lnTo>
                    <a:lnTo>
                      <a:pt x="222" y="290"/>
                    </a:lnTo>
                    <a:lnTo>
                      <a:pt x="209" y="290"/>
                    </a:lnTo>
                    <a:lnTo>
                      <a:pt x="196" y="290"/>
                    </a:lnTo>
                    <a:lnTo>
                      <a:pt x="185" y="290"/>
                    </a:lnTo>
                    <a:lnTo>
                      <a:pt x="175" y="290"/>
                    </a:lnTo>
                    <a:lnTo>
                      <a:pt x="167" y="290"/>
                    </a:lnTo>
                    <a:lnTo>
                      <a:pt x="164" y="290"/>
                    </a:lnTo>
                    <a:lnTo>
                      <a:pt x="155" y="290"/>
                    </a:lnTo>
                    <a:lnTo>
                      <a:pt x="146" y="290"/>
                    </a:lnTo>
                    <a:lnTo>
                      <a:pt x="146" y="300"/>
                    </a:lnTo>
                    <a:lnTo>
                      <a:pt x="146" y="309"/>
                    </a:lnTo>
                    <a:lnTo>
                      <a:pt x="129" y="309"/>
                    </a:lnTo>
                    <a:lnTo>
                      <a:pt x="110" y="309"/>
                    </a:lnTo>
                    <a:lnTo>
                      <a:pt x="93" y="309"/>
                    </a:lnTo>
                    <a:lnTo>
                      <a:pt x="76" y="3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72" name="Freeform 1812"/>
              <p:cNvSpPr>
                <a:spLocks/>
              </p:cNvSpPr>
              <p:nvPr/>
            </p:nvSpPr>
            <p:spPr bwMode="auto">
              <a:xfrm>
                <a:off x="1255" y="330"/>
                <a:ext cx="1" cy="1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31"/>
                  </a:cxn>
                  <a:cxn ang="0">
                    <a:pos x="17" y="31"/>
                  </a:cxn>
                  <a:cxn ang="0">
                    <a:pos x="0" y="31"/>
                  </a:cxn>
                </a:cxnLst>
                <a:rect l="0" t="0" r="r" b="b"/>
                <a:pathLst>
                  <a:path w="29" h="31">
                    <a:moveTo>
                      <a:pt x="0" y="31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31"/>
                    </a:lnTo>
                    <a:lnTo>
                      <a:pt x="17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73" name="Freeform 1813"/>
              <p:cNvSpPr>
                <a:spLocks/>
              </p:cNvSpPr>
              <p:nvPr/>
            </p:nvSpPr>
            <p:spPr bwMode="auto">
              <a:xfrm>
                <a:off x="1354" y="330"/>
                <a:ext cx="1" cy="1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31"/>
                  </a:cxn>
                  <a:cxn ang="0">
                    <a:pos x="9" y="31"/>
                  </a:cxn>
                  <a:cxn ang="0">
                    <a:pos x="0" y="31"/>
                  </a:cxn>
                </a:cxnLst>
                <a:rect l="0" t="0" r="r" b="b"/>
                <a:pathLst>
                  <a:path w="18" h="31">
                    <a:moveTo>
                      <a:pt x="0" y="31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31"/>
                    </a:lnTo>
                    <a:lnTo>
                      <a:pt x="9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74" name="Freeform 1814"/>
              <p:cNvSpPr>
                <a:spLocks/>
              </p:cNvSpPr>
              <p:nvPr/>
            </p:nvSpPr>
            <p:spPr bwMode="auto">
              <a:xfrm>
                <a:off x="1357" y="323"/>
                <a:ext cx="11" cy="8"/>
              </a:xfrm>
              <a:custGeom>
                <a:avLst/>
                <a:gdLst/>
                <a:ahLst/>
                <a:cxnLst>
                  <a:cxn ang="0">
                    <a:pos x="154" y="278"/>
                  </a:cxn>
                  <a:cxn ang="0">
                    <a:pos x="171" y="265"/>
                  </a:cxn>
                  <a:cxn ang="0">
                    <a:pos x="188" y="232"/>
                  </a:cxn>
                  <a:cxn ang="0">
                    <a:pos x="217" y="203"/>
                  </a:cxn>
                  <a:cxn ang="0">
                    <a:pos x="238" y="170"/>
                  </a:cxn>
                  <a:cxn ang="0">
                    <a:pos x="235" y="161"/>
                  </a:cxn>
                  <a:cxn ang="0">
                    <a:pos x="197" y="164"/>
                  </a:cxn>
                  <a:cxn ang="0">
                    <a:pos x="180" y="174"/>
                  </a:cxn>
                  <a:cxn ang="0">
                    <a:pos x="146" y="183"/>
                  </a:cxn>
                  <a:cxn ang="0">
                    <a:pos x="101" y="189"/>
                  </a:cxn>
                  <a:cxn ang="0">
                    <a:pos x="88" y="199"/>
                  </a:cxn>
                  <a:cxn ang="0">
                    <a:pos x="46" y="201"/>
                  </a:cxn>
                  <a:cxn ang="0">
                    <a:pos x="33" y="208"/>
                  </a:cxn>
                  <a:cxn ang="0">
                    <a:pos x="13" y="220"/>
                  </a:cxn>
                  <a:cxn ang="0">
                    <a:pos x="5" y="192"/>
                  </a:cxn>
                  <a:cxn ang="0">
                    <a:pos x="30" y="187"/>
                  </a:cxn>
                  <a:cxn ang="0">
                    <a:pos x="42" y="145"/>
                  </a:cxn>
                  <a:cxn ang="0">
                    <a:pos x="67" y="116"/>
                  </a:cxn>
                  <a:cxn ang="0">
                    <a:pos x="85" y="88"/>
                  </a:cxn>
                  <a:cxn ang="0">
                    <a:pos x="104" y="81"/>
                  </a:cxn>
                  <a:cxn ang="0">
                    <a:pos x="134" y="59"/>
                  </a:cxn>
                  <a:cxn ang="0">
                    <a:pos x="164" y="38"/>
                  </a:cxn>
                  <a:cxn ang="0">
                    <a:pos x="194" y="25"/>
                  </a:cxn>
                  <a:cxn ang="0">
                    <a:pos x="205" y="9"/>
                  </a:cxn>
                  <a:cxn ang="0">
                    <a:pos x="238" y="0"/>
                  </a:cxn>
                  <a:cxn ang="0">
                    <a:pos x="247" y="18"/>
                  </a:cxn>
                  <a:cxn ang="0">
                    <a:pos x="217" y="29"/>
                  </a:cxn>
                  <a:cxn ang="0">
                    <a:pos x="194" y="49"/>
                  </a:cxn>
                  <a:cxn ang="0">
                    <a:pos x="164" y="67"/>
                  </a:cxn>
                  <a:cxn ang="0">
                    <a:pos x="139" y="83"/>
                  </a:cxn>
                  <a:cxn ang="0">
                    <a:pos x="125" y="105"/>
                  </a:cxn>
                  <a:cxn ang="0">
                    <a:pos x="104" y="131"/>
                  </a:cxn>
                  <a:cxn ang="0">
                    <a:pos x="109" y="160"/>
                  </a:cxn>
                  <a:cxn ang="0">
                    <a:pos x="117" y="154"/>
                  </a:cxn>
                  <a:cxn ang="0">
                    <a:pos x="130" y="134"/>
                  </a:cxn>
                  <a:cxn ang="0">
                    <a:pos x="187" y="133"/>
                  </a:cxn>
                  <a:cxn ang="0">
                    <a:pos x="209" y="112"/>
                  </a:cxn>
                  <a:cxn ang="0">
                    <a:pos x="234" y="104"/>
                  </a:cxn>
                  <a:cxn ang="0">
                    <a:pos x="251" y="110"/>
                  </a:cxn>
                  <a:cxn ang="0">
                    <a:pos x="274" y="116"/>
                  </a:cxn>
                  <a:cxn ang="0">
                    <a:pos x="285" y="105"/>
                  </a:cxn>
                  <a:cxn ang="0">
                    <a:pos x="306" y="116"/>
                  </a:cxn>
                  <a:cxn ang="0">
                    <a:pos x="339" y="128"/>
                  </a:cxn>
                  <a:cxn ang="0">
                    <a:pos x="368" y="154"/>
                  </a:cxn>
                  <a:cxn ang="0">
                    <a:pos x="344" y="163"/>
                  </a:cxn>
                  <a:cxn ang="0">
                    <a:pos x="323" y="174"/>
                  </a:cxn>
                  <a:cxn ang="0">
                    <a:pos x="299" y="187"/>
                  </a:cxn>
                  <a:cxn ang="0">
                    <a:pos x="317" y="219"/>
                  </a:cxn>
                  <a:cxn ang="0">
                    <a:pos x="363" y="222"/>
                  </a:cxn>
                  <a:cxn ang="0">
                    <a:pos x="386" y="232"/>
                  </a:cxn>
                  <a:cxn ang="0">
                    <a:pos x="444" y="241"/>
                  </a:cxn>
                  <a:cxn ang="0">
                    <a:pos x="333" y="249"/>
                  </a:cxn>
                  <a:cxn ang="0">
                    <a:pos x="285" y="261"/>
                  </a:cxn>
                  <a:cxn ang="0">
                    <a:pos x="251" y="270"/>
                  </a:cxn>
                  <a:cxn ang="0">
                    <a:pos x="215" y="279"/>
                  </a:cxn>
                  <a:cxn ang="0">
                    <a:pos x="205" y="287"/>
                  </a:cxn>
                  <a:cxn ang="0">
                    <a:pos x="176" y="300"/>
                  </a:cxn>
                </a:cxnLst>
                <a:rect l="0" t="0" r="r" b="b"/>
                <a:pathLst>
                  <a:path w="444" h="309">
                    <a:moveTo>
                      <a:pt x="146" y="309"/>
                    </a:moveTo>
                    <a:lnTo>
                      <a:pt x="146" y="291"/>
                    </a:lnTo>
                    <a:lnTo>
                      <a:pt x="146" y="278"/>
                    </a:lnTo>
                    <a:lnTo>
                      <a:pt x="154" y="278"/>
                    </a:lnTo>
                    <a:lnTo>
                      <a:pt x="164" y="278"/>
                    </a:lnTo>
                    <a:lnTo>
                      <a:pt x="165" y="274"/>
                    </a:lnTo>
                    <a:lnTo>
                      <a:pt x="168" y="270"/>
                    </a:lnTo>
                    <a:lnTo>
                      <a:pt x="171" y="265"/>
                    </a:lnTo>
                    <a:lnTo>
                      <a:pt x="176" y="261"/>
                    </a:lnTo>
                    <a:lnTo>
                      <a:pt x="176" y="244"/>
                    </a:lnTo>
                    <a:lnTo>
                      <a:pt x="176" y="232"/>
                    </a:lnTo>
                    <a:lnTo>
                      <a:pt x="188" y="232"/>
                    </a:lnTo>
                    <a:lnTo>
                      <a:pt x="205" y="232"/>
                    </a:lnTo>
                    <a:lnTo>
                      <a:pt x="205" y="215"/>
                    </a:lnTo>
                    <a:lnTo>
                      <a:pt x="205" y="203"/>
                    </a:lnTo>
                    <a:lnTo>
                      <a:pt x="217" y="203"/>
                    </a:lnTo>
                    <a:lnTo>
                      <a:pt x="234" y="203"/>
                    </a:lnTo>
                    <a:lnTo>
                      <a:pt x="234" y="186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2" y="166"/>
                    </a:lnTo>
                    <a:lnTo>
                      <a:pt x="247" y="163"/>
                    </a:lnTo>
                    <a:lnTo>
                      <a:pt x="251" y="162"/>
                    </a:lnTo>
                    <a:lnTo>
                      <a:pt x="235" y="161"/>
                    </a:lnTo>
                    <a:lnTo>
                      <a:pt x="216" y="159"/>
                    </a:lnTo>
                    <a:lnTo>
                      <a:pt x="207" y="160"/>
                    </a:lnTo>
                    <a:lnTo>
                      <a:pt x="200" y="162"/>
                    </a:lnTo>
                    <a:lnTo>
                      <a:pt x="197" y="164"/>
                    </a:lnTo>
                    <a:lnTo>
                      <a:pt x="195" y="167"/>
                    </a:lnTo>
                    <a:lnTo>
                      <a:pt x="194" y="170"/>
                    </a:lnTo>
                    <a:lnTo>
                      <a:pt x="193" y="174"/>
                    </a:lnTo>
                    <a:lnTo>
                      <a:pt x="180" y="174"/>
                    </a:lnTo>
                    <a:lnTo>
                      <a:pt x="168" y="174"/>
                    </a:lnTo>
                    <a:lnTo>
                      <a:pt x="155" y="174"/>
                    </a:lnTo>
                    <a:lnTo>
                      <a:pt x="146" y="174"/>
                    </a:lnTo>
                    <a:lnTo>
                      <a:pt x="146" y="183"/>
                    </a:lnTo>
                    <a:lnTo>
                      <a:pt x="146" y="191"/>
                    </a:lnTo>
                    <a:lnTo>
                      <a:pt x="129" y="190"/>
                    </a:lnTo>
                    <a:lnTo>
                      <a:pt x="110" y="189"/>
                    </a:lnTo>
                    <a:lnTo>
                      <a:pt x="101" y="189"/>
                    </a:lnTo>
                    <a:lnTo>
                      <a:pt x="94" y="191"/>
                    </a:lnTo>
                    <a:lnTo>
                      <a:pt x="91" y="193"/>
                    </a:lnTo>
                    <a:lnTo>
                      <a:pt x="89" y="196"/>
                    </a:lnTo>
                    <a:lnTo>
                      <a:pt x="88" y="199"/>
                    </a:lnTo>
                    <a:lnTo>
                      <a:pt x="88" y="203"/>
                    </a:lnTo>
                    <a:lnTo>
                      <a:pt x="69" y="202"/>
                    </a:lnTo>
                    <a:lnTo>
                      <a:pt x="50" y="201"/>
                    </a:lnTo>
                    <a:lnTo>
                      <a:pt x="46" y="201"/>
                    </a:lnTo>
                    <a:lnTo>
                      <a:pt x="42" y="202"/>
                    </a:lnTo>
                    <a:lnTo>
                      <a:pt x="38" y="204"/>
                    </a:lnTo>
                    <a:lnTo>
                      <a:pt x="35" y="206"/>
                    </a:lnTo>
                    <a:lnTo>
                      <a:pt x="33" y="208"/>
                    </a:lnTo>
                    <a:lnTo>
                      <a:pt x="31" y="211"/>
                    </a:lnTo>
                    <a:lnTo>
                      <a:pt x="30" y="216"/>
                    </a:lnTo>
                    <a:lnTo>
                      <a:pt x="30" y="220"/>
                    </a:lnTo>
                    <a:lnTo>
                      <a:pt x="13" y="220"/>
                    </a:lnTo>
                    <a:lnTo>
                      <a:pt x="0" y="220"/>
                    </a:lnTo>
                    <a:lnTo>
                      <a:pt x="0" y="204"/>
                    </a:lnTo>
                    <a:lnTo>
                      <a:pt x="0" y="191"/>
                    </a:lnTo>
                    <a:lnTo>
                      <a:pt x="5" y="192"/>
                    </a:lnTo>
                    <a:lnTo>
                      <a:pt x="13" y="195"/>
                    </a:lnTo>
                    <a:lnTo>
                      <a:pt x="21" y="199"/>
                    </a:lnTo>
                    <a:lnTo>
                      <a:pt x="30" y="203"/>
                    </a:lnTo>
                    <a:lnTo>
                      <a:pt x="30" y="187"/>
                    </a:lnTo>
                    <a:lnTo>
                      <a:pt x="30" y="172"/>
                    </a:lnTo>
                    <a:lnTo>
                      <a:pt x="30" y="158"/>
                    </a:lnTo>
                    <a:lnTo>
                      <a:pt x="30" y="145"/>
                    </a:lnTo>
                    <a:lnTo>
                      <a:pt x="42" y="145"/>
                    </a:lnTo>
                    <a:lnTo>
                      <a:pt x="59" y="145"/>
                    </a:lnTo>
                    <a:lnTo>
                      <a:pt x="59" y="128"/>
                    </a:lnTo>
                    <a:lnTo>
                      <a:pt x="59" y="116"/>
                    </a:lnTo>
                    <a:lnTo>
                      <a:pt x="67" y="116"/>
                    </a:lnTo>
                    <a:lnTo>
                      <a:pt x="76" y="116"/>
                    </a:lnTo>
                    <a:lnTo>
                      <a:pt x="76" y="99"/>
                    </a:lnTo>
                    <a:lnTo>
                      <a:pt x="76" y="87"/>
                    </a:lnTo>
                    <a:lnTo>
                      <a:pt x="85" y="88"/>
                    </a:lnTo>
                    <a:lnTo>
                      <a:pt x="95" y="88"/>
                    </a:lnTo>
                    <a:lnTo>
                      <a:pt x="99" y="87"/>
                    </a:lnTo>
                    <a:lnTo>
                      <a:pt x="102" y="84"/>
                    </a:lnTo>
                    <a:lnTo>
                      <a:pt x="104" y="81"/>
                    </a:lnTo>
                    <a:lnTo>
                      <a:pt x="105" y="75"/>
                    </a:lnTo>
                    <a:lnTo>
                      <a:pt x="117" y="75"/>
                    </a:lnTo>
                    <a:lnTo>
                      <a:pt x="134" y="75"/>
                    </a:lnTo>
                    <a:lnTo>
                      <a:pt x="134" y="59"/>
                    </a:lnTo>
                    <a:lnTo>
                      <a:pt x="134" y="46"/>
                    </a:lnTo>
                    <a:lnTo>
                      <a:pt x="146" y="46"/>
                    </a:lnTo>
                    <a:lnTo>
                      <a:pt x="164" y="46"/>
                    </a:lnTo>
                    <a:lnTo>
                      <a:pt x="164" y="38"/>
                    </a:lnTo>
                    <a:lnTo>
                      <a:pt x="164" y="29"/>
                    </a:lnTo>
                    <a:lnTo>
                      <a:pt x="176" y="29"/>
                    </a:lnTo>
                    <a:lnTo>
                      <a:pt x="193" y="29"/>
                    </a:lnTo>
                    <a:lnTo>
                      <a:pt x="194" y="25"/>
                    </a:lnTo>
                    <a:lnTo>
                      <a:pt x="197" y="21"/>
                    </a:lnTo>
                    <a:lnTo>
                      <a:pt x="200" y="18"/>
                    </a:lnTo>
                    <a:lnTo>
                      <a:pt x="205" y="17"/>
                    </a:lnTo>
                    <a:lnTo>
                      <a:pt x="205" y="9"/>
                    </a:lnTo>
                    <a:lnTo>
                      <a:pt x="205" y="0"/>
                    </a:lnTo>
                    <a:lnTo>
                      <a:pt x="214" y="0"/>
                    </a:lnTo>
                    <a:lnTo>
                      <a:pt x="226" y="0"/>
                    </a:lnTo>
                    <a:lnTo>
                      <a:pt x="238" y="0"/>
                    </a:lnTo>
                    <a:lnTo>
                      <a:pt x="251" y="0"/>
                    </a:lnTo>
                    <a:lnTo>
                      <a:pt x="251" y="9"/>
                    </a:lnTo>
                    <a:lnTo>
                      <a:pt x="251" y="17"/>
                    </a:lnTo>
                    <a:lnTo>
                      <a:pt x="247" y="18"/>
                    </a:lnTo>
                    <a:lnTo>
                      <a:pt x="242" y="21"/>
                    </a:lnTo>
                    <a:lnTo>
                      <a:pt x="238" y="25"/>
                    </a:lnTo>
                    <a:lnTo>
                      <a:pt x="234" y="29"/>
                    </a:lnTo>
                    <a:lnTo>
                      <a:pt x="217" y="29"/>
                    </a:lnTo>
                    <a:lnTo>
                      <a:pt x="205" y="29"/>
                    </a:lnTo>
                    <a:lnTo>
                      <a:pt x="200" y="34"/>
                    </a:lnTo>
                    <a:lnTo>
                      <a:pt x="197" y="41"/>
                    </a:lnTo>
                    <a:lnTo>
                      <a:pt x="194" y="49"/>
                    </a:lnTo>
                    <a:lnTo>
                      <a:pt x="193" y="58"/>
                    </a:lnTo>
                    <a:lnTo>
                      <a:pt x="176" y="58"/>
                    </a:lnTo>
                    <a:lnTo>
                      <a:pt x="164" y="58"/>
                    </a:lnTo>
                    <a:lnTo>
                      <a:pt x="164" y="67"/>
                    </a:lnTo>
                    <a:lnTo>
                      <a:pt x="164" y="75"/>
                    </a:lnTo>
                    <a:lnTo>
                      <a:pt x="154" y="76"/>
                    </a:lnTo>
                    <a:lnTo>
                      <a:pt x="146" y="79"/>
                    </a:lnTo>
                    <a:lnTo>
                      <a:pt x="139" y="83"/>
                    </a:lnTo>
                    <a:lnTo>
                      <a:pt x="134" y="87"/>
                    </a:lnTo>
                    <a:lnTo>
                      <a:pt x="134" y="96"/>
                    </a:lnTo>
                    <a:lnTo>
                      <a:pt x="134" y="104"/>
                    </a:lnTo>
                    <a:lnTo>
                      <a:pt x="125" y="105"/>
                    </a:lnTo>
                    <a:lnTo>
                      <a:pt x="117" y="108"/>
                    </a:lnTo>
                    <a:lnTo>
                      <a:pt x="110" y="112"/>
                    </a:lnTo>
                    <a:lnTo>
                      <a:pt x="105" y="116"/>
                    </a:lnTo>
                    <a:lnTo>
                      <a:pt x="104" y="131"/>
                    </a:lnTo>
                    <a:lnTo>
                      <a:pt x="104" y="146"/>
                    </a:lnTo>
                    <a:lnTo>
                      <a:pt x="105" y="152"/>
                    </a:lnTo>
                    <a:lnTo>
                      <a:pt x="107" y="158"/>
                    </a:lnTo>
                    <a:lnTo>
                      <a:pt x="109" y="160"/>
                    </a:lnTo>
                    <a:lnTo>
                      <a:pt x="111" y="161"/>
                    </a:lnTo>
                    <a:lnTo>
                      <a:pt x="114" y="162"/>
                    </a:lnTo>
                    <a:lnTo>
                      <a:pt x="117" y="162"/>
                    </a:lnTo>
                    <a:lnTo>
                      <a:pt x="117" y="154"/>
                    </a:lnTo>
                    <a:lnTo>
                      <a:pt x="117" y="145"/>
                    </a:lnTo>
                    <a:lnTo>
                      <a:pt x="121" y="141"/>
                    </a:lnTo>
                    <a:lnTo>
                      <a:pt x="125" y="137"/>
                    </a:lnTo>
                    <a:lnTo>
                      <a:pt x="130" y="134"/>
                    </a:lnTo>
                    <a:lnTo>
                      <a:pt x="134" y="133"/>
                    </a:lnTo>
                    <a:lnTo>
                      <a:pt x="151" y="133"/>
                    </a:lnTo>
                    <a:lnTo>
                      <a:pt x="170" y="133"/>
                    </a:lnTo>
                    <a:lnTo>
                      <a:pt x="187" y="133"/>
                    </a:lnTo>
                    <a:lnTo>
                      <a:pt x="205" y="133"/>
                    </a:lnTo>
                    <a:lnTo>
                      <a:pt x="205" y="125"/>
                    </a:lnTo>
                    <a:lnTo>
                      <a:pt x="205" y="116"/>
                    </a:lnTo>
                    <a:lnTo>
                      <a:pt x="209" y="112"/>
                    </a:lnTo>
                    <a:lnTo>
                      <a:pt x="213" y="108"/>
                    </a:lnTo>
                    <a:lnTo>
                      <a:pt x="218" y="105"/>
                    </a:lnTo>
                    <a:lnTo>
                      <a:pt x="222" y="104"/>
                    </a:lnTo>
                    <a:lnTo>
                      <a:pt x="234" y="104"/>
                    </a:lnTo>
                    <a:lnTo>
                      <a:pt x="243" y="104"/>
                    </a:lnTo>
                    <a:lnTo>
                      <a:pt x="247" y="105"/>
                    </a:lnTo>
                    <a:lnTo>
                      <a:pt x="249" y="107"/>
                    </a:lnTo>
                    <a:lnTo>
                      <a:pt x="251" y="110"/>
                    </a:lnTo>
                    <a:lnTo>
                      <a:pt x="251" y="116"/>
                    </a:lnTo>
                    <a:lnTo>
                      <a:pt x="261" y="117"/>
                    </a:lnTo>
                    <a:lnTo>
                      <a:pt x="270" y="117"/>
                    </a:lnTo>
                    <a:lnTo>
                      <a:pt x="274" y="116"/>
                    </a:lnTo>
                    <a:lnTo>
                      <a:pt x="277" y="114"/>
                    </a:lnTo>
                    <a:lnTo>
                      <a:pt x="279" y="110"/>
                    </a:lnTo>
                    <a:lnTo>
                      <a:pt x="280" y="104"/>
                    </a:lnTo>
                    <a:lnTo>
                      <a:pt x="285" y="105"/>
                    </a:lnTo>
                    <a:lnTo>
                      <a:pt x="289" y="108"/>
                    </a:lnTo>
                    <a:lnTo>
                      <a:pt x="293" y="112"/>
                    </a:lnTo>
                    <a:lnTo>
                      <a:pt x="298" y="116"/>
                    </a:lnTo>
                    <a:lnTo>
                      <a:pt x="306" y="116"/>
                    </a:lnTo>
                    <a:lnTo>
                      <a:pt x="317" y="116"/>
                    </a:lnTo>
                    <a:lnTo>
                      <a:pt x="327" y="116"/>
                    </a:lnTo>
                    <a:lnTo>
                      <a:pt x="339" y="116"/>
                    </a:lnTo>
                    <a:lnTo>
                      <a:pt x="339" y="128"/>
                    </a:lnTo>
                    <a:lnTo>
                      <a:pt x="339" y="145"/>
                    </a:lnTo>
                    <a:lnTo>
                      <a:pt x="352" y="145"/>
                    </a:lnTo>
                    <a:lnTo>
                      <a:pt x="368" y="145"/>
                    </a:lnTo>
                    <a:lnTo>
                      <a:pt x="368" y="154"/>
                    </a:lnTo>
                    <a:lnTo>
                      <a:pt x="368" y="162"/>
                    </a:lnTo>
                    <a:lnTo>
                      <a:pt x="356" y="162"/>
                    </a:lnTo>
                    <a:lnTo>
                      <a:pt x="347" y="162"/>
                    </a:lnTo>
                    <a:lnTo>
                      <a:pt x="344" y="163"/>
                    </a:lnTo>
                    <a:lnTo>
                      <a:pt x="341" y="165"/>
                    </a:lnTo>
                    <a:lnTo>
                      <a:pt x="340" y="169"/>
                    </a:lnTo>
                    <a:lnTo>
                      <a:pt x="339" y="174"/>
                    </a:lnTo>
                    <a:lnTo>
                      <a:pt x="323" y="174"/>
                    </a:lnTo>
                    <a:lnTo>
                      <a:pt x="309" y="174"/>
                    </a:lnTo>
                    <a:lnTo>
                      <a:pt x="305" y="178"/>
                    </a:lnTo>
                    <a:lnTo>
                      <a:pt x="301" y="183"/>
                    </a:lnTo>
                    <a:lnTo>
                      <a:pt x="299" y="187"/>
                    </a:lnTo>
                    <a:lnTo>
                      <a:pt x="298" y="191"/>
                    </a:lnTo>
                    <a:lnTo>
                      <a:pt x="298" y="204"/>
                    </a:lnTo>
                    <a:lnTo>
                      <a:pt x="298" y="220"/>
                    </a:lnTo>
                    <a:lnTo>
                      <a:pt x="317" y="219"/>
                    </a:lnTo>
                    <a:lnTo>
                      <a:pt x="340" y="218"/>
                    </a:lnTo>
                    <a:lnTo>
                      <a:pt x="351" y="218"/>
                    </a:lnTo>
                    <a:lnTo>
                      <a:pt x="360" y="220"/>
                    </a:lnTo>
                    <a:lnTo>
                      <a:pt x="363" y="222"/>
                    </a:lnTo>
                    <a:lnTo>
                      <a:pt x="366" y="225"/>
                    </a:lnTo>
                    <a:lnTo>
                      <a:pt x="368" y="228"/>
                    </a:lnTo>
                    <a:lnTo>
                      <a:pt x="368" y="232"/>
                    </a:lnTo>
                    <a:lnTo>
                      <a:pt x="386" y="232"/>
                    </a:lnTo>
                    <a:lnTo>
                      <a:pt x="404" y="232"/>
                    </a:lnTo>
                    <a:lnTo>
                      <a:pt x="423" y="232"/>
                    </a:lnTo>
                    <a:lnTo>
                      <a:pt x="444" y="232"/>
                    </a:lnTo>
                    <a:lnTo>
                      <a:pt x="444" y="241"/>
                    </a:lnTo>
                    <a:lnTo>
                      <a:pt x="444" y="249"/>
                    </a:lnTo>
                    <a:lnTo>
                      <a:pt x="405" y="249"/>
                    </a:lnTo>
                    <a:lnTo>
                      <a:pt x="369" y="249"/>
                    </a:lnTo>
                    <a:lnTo>
                      <a:pt x="333" y="249"/>
                    </a:lnTo>
                    <a:lnTo>
                      <a:pt x="298" y="249"/>
                    </a:lnTo>
                    <a:lnTo>
                      <a:pt x="298" y="253"/>
                    </a:lnTo>
                    <a:lnTo>
                      <a:pt x="298" y="261"/>
                    </a:lnTo>
                    <a:lnTo>
                      <a:pt x="285" y="261"/>
                    </a:lnTo>
                    <a:lnTo>
                      <a:pt x="272" y="261"/>
                    </a:lnTo>
                    <a:lnTo>
                      <a:pt x="261" y="261"/>
                    </a:lnTo>
                    <a:lnTo>
                      <a:pt x="251" y="261"/>
                    </a:lnTo>
                    <a:lnTo>
                      <a:pt x="251" y="270"/>
                    </a:lnTo>
                    <a:lnTo>
                      <a:pt x="251" y="278"/>
                    </a:lnTo>
                    <a:lnTo>
                      <a:pt x="236" y="278"/>
                    </a:lnTo>
                    <a:lnTo>
                      <a:pt x="221" y="278"/>
                    </a:lnTo>
                    <a:lnTo>
                      <a:pt x="215" y="279"/>
                    </a:lnTo>
                    <a:lnTo>
                      <a:pt x="209" y="281"/>
                    </a:lnTo>
                    <a:lnTo>
                      <a:pt x="207" y="283"/>
                    </a:lnTo>
                    <a:lnTo>
                      <a:pt x="206" y="285"/>
                    </a:lnTo>
                    <a:lnTo>
                      <a:pt x="205" y="287"/>
                    </a:lnTo>
                    <a:lnTo>
                      <a:pt x="205" y="290"/>
                    </a:lnTo>
                    <a:lnTo>
                      <a:pt x="188" y="290"/>
                    </a:lnTo>
                    <a:lnTo>
                      <a:pt x="176" y="290"/>
                    </a:lnTo>
                    <a:lnTo>
                      <a:pt x="176" y="300"/>
                    </a:lnTo>
                    <a:lnTo>
                      <a:pt x="176" y="309"/>
                    </a:lnTo>
                    <a:lnTo>
                      <a:pt x="158" y="309"/>
                    </a:lnTo>
                    <a:lnTo>
                      <a:pt x="146" y="3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75" name="Freeform 1815"/>
              <p:cNvSpPr>
                <a:spLocks/>
              </p:cNvSpPr>
              <p:nvPr/>
            </p:nvSpPr>
            <p:spPr bwMode="auto">
              <a:xfrm>
                <a:off x="1184" y="33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76" name="Freeform 1816"/>
              <p:cNvSpPr>
                <a:spLocks/>
              </p:cNvSpPr>
              <p:nvPr/>
            </p:nvSpPr>
            <p:spPr bwMode="auto">
              <a:xfrm>
                <a:off x="1254" y="33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8578" name="Group 2018"/>
            <p:cNvGrpSpPr>
              <a:grpSpLocks/>
            </p:cNvGrpSpPr>
            <p:nvPr/>
          </p:nvGrpSpPr>
          <p:grpSpPr bwMode="auto">
            <a:xfrm>
              <a:off x="1144" y="247"/>
              <a:ext cx="255" cy="84"/>
              <a:chOff x="1144" y="247"/>
              <a:chExt cx="255" cy="84"/>
            </a:xfrm>
          </p:grpSpPr>
          <p:sp>
            <p:nvSpPr>
              <p:cNvPr id="68378" name="Freeform 1818"/>
              <p:cNvSpPr>
                <a:spLocks/>
              </p:cNvSpPr>
              <p:nvPr/>
            </p:nvSpPr>
            <p:spPr bwMode="auto">
              <a:xfrm>
                <a:off x="1318" y="33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2" y="0"/>
                  </a:cxn>
                  <a:cxn ang="0">
                    <a:pos x="35" y="0"/>
                  </a:cxn>
                  <a:cxn ang="0">
                    <a:pos x="48" y="0"/>
                  </a:cxn>
                  <a:cxn ang="0">
                    <a:pos x="48" y="4"/>
                  </a:cxn>
                  <a:cxn ang="0">
                    <a:pos x="48" y="12"/>
                  </a:cxn>
                  <a:cxn ang="0">
                    <a:pos x="38" y="12"/>
                  </a:cxn>
                  <a:cxn ang="0">
                    <a:pos x="27" y="12"/>
                  </a:cxn>
                  <a:cxn ang="0">
                    <a:pos x="13" y="12"/>
                  </a:cxn>
                  <a:cxn ang="0">
                    <a:pos x="0" y="12"/>
                  </a:cxn>
                </a:cxnLst>
                <a:rect l="0" t="0" r="r" b="b"/>
                <a:pathLst>
                  <a:path w="4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5" y="0"/>
                    </a:lnTo>
                    <a:lnTo>
                      <a:pt x="48" y="0"/>
                    </a:lnTo>
                    <a:lnTo>
                      <a:pt x="48" y="4"/>
                    </a:lnTo>
                    <a:lnTo>
                      <a:pt x="48" y="12"/>
                    </a:lnTo>
                    <a:lnTo>
                      <a:pt x="38" y="12"/>
                    </a:lnTo>
                    <a:lnTo>
                      <a:pt x="27" y="12"/>
                    </a:lnTo>
                    <a:lnTo>
                      <a:pt x="13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79" name="Freeform 1819"/>
              <p:cNvSpPr>
                <a:spLocks/>
              </p:cNvSpPr>
              <p:nvPr/>
            </p:nvSpPr>
            <p:spPr bwMode="auto">
              <a:xfrm>
                <a:off x="1325" y="329"/>
                <a:ext cx="3" cy="1"/>
              </a:xfrm>
              <a:custGeom>
                <a:avLst/>
                <a:gdLst/>
                <a:ahLst/>
                <a:cxnLst>
                  <a:cxn ang="0">
                    <a:pos x="59" y="70"/>
                  </a:cxn>
                  <a:cxn ang="0">
                    <a:pos x="59" y="62"/>
                  </a:cxn>
                  <a:cxn ang="0">
                    <a:pos x="59" y="58"/>
                  </a:cxn>
                  <a:cxn ang="0">
                    <a:pos x="46" y="58"/>
                  </a:cxn>
                  <a:cxn ang="0">
                    <a:pos x="32" y="58"/>
                  </a:cxn>
                  <a:cxn ang="0">
                    <a:pos x="21" y="58"/>
                  </a:cxn>
                  <a:cxn ang="0">
                    <a:pos x="11" y="58"/>
                  </a:cxn>
                  <a:cxn ang="0">
                    <a:pos x="7" y="50"/>
                  </a:cxn>
                  <a:cxn ang="0">
                    <a:pos x="3" y="42"/>
                  </a:cxn>
                  <a:cxn ang="0">
                    <a:pos x="1" y="35"/>
                  </a:cxn>
                  <a:cxn ang="0">
                    <a:pos x="0" y="29"/>
                  </a:cxn>
                  <a:cxn ang="0">
                    <a:pos x="3" y="29"/>
                  </a:cxn>
                  <a:cxn ang="0">
                    <a:pos x="11" y="29"/>
                  </a:cxn>
                  <a:cxn ang="0">
                    <a:pos x="11" y="21"/>
                  </a:cxn>
                  <a:cxn ang="0">
                    <a:pos x="11" y="12"/>
                  </a:cxn>
                  <a:cxn ang="0">
                    <a:pos x="21" y="13"/>
                  </a:cxn>
                  <a:cxn ang="0">
                    <a:pos x="30" y="13"/>
                  </a:cxn>
                  <a:cxn ang="0">
                    <a:pos x="34" y="12"/>
                  </a:cxn>
                  <a:cxn ang="0">
                    <a:pos x="37" y="10"/>
                  </a:cxn>
                  <a:cxn ang="0">
                    <a:pos x="41" y="6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71" y="0"/>
                  </a:cxn>
                  <a:cxn ang="0">
                    <a:pos x="66" y="1"/>
                  </a:cxn>
                  <a:cxn ang="0">
                    <a:pos x="62" y="4"/>
                  </a:cxn>
                  <a:cxn ang="0">
                    <a:pos x="60" y="8"/>
                  </a:cxn>
                  <a:cxn ang="0">
                    <a:pos x="59" y="12"/>
                  </a:cxn>
                  <a:cxn ang="0">
                    <a:pos x="60" y="17"/>
                  </a:cxn>
                  <a:cxn ang="0">
                    <a:pos x="62" y="24"/>
                  </a:cxn>
                  <a:cxn ang="0">
                    <a:pos x="66" y="33"/>
                  </a:cxn>
                  <a:cxn ang="0">
                    <a:pos x="71" y="41"/>
                  </a:cxn>
                  <a:cxn ang="0">
                    <a:pos x="79" y="41"/>
                  </a:cxn>
                  <a:cxn ang="0">
                    <a:pos x="88" y="41"/>
                  </a:cxn>
                  <a:cxn ang="0">
                    <a:pos x="88" y="50"/>
                  </a:cxn>
                  <a:cxn ang="0">
                    <a:pos x="88" y="58"/>
                  </a:cxn>
                  <a:cxn ang="0">
                    <a:pos x="101" y="58"/>
                  </a:cxn>
                  <a:cxn ang="0">
                    <a:pos x="115" y="58"/>
                  </a:cxn>
                  <a:cxn ang="0">
                    <a:pos x="120" y="59"/>
                  </a:cxn>
                  <a:cxn ang="0">
                    <a:pos x="125" y="61"/>
                  </a:cxn>
                  <a:cxn ang="0">
                    <a:pos x="126" y="63"/>
                  </a:cxn>
                  <a:cxn ang="0">
                    <a:pos x="127" y="65"/>
                  </a:cxn>
                  <a:cxn ang="0">
                    <a:pos x="128" y="67"/>
                  </a:cxn>
                  <a:cxn ang="0">
                    <a:pos x="129" y="70"/>
                  </a:cxn>
                  <a:cxn ang="0">
                    <a:pos x="111" y="70"/>
                  </a:cxn>
                  <a:cxn ang="0">
                    <a:pos x="94" y="70"/>
                  </a:cxn>
                  <a:cxn ang="0">
                    <a:pos x="76" y="70"/>
                  </a:cxn>
                  <a:cxn ang="0">
                    <a:pos x="59" y="70"/>
                  </a:cxn>
                </a:cxnLst>
                <a:rect l="0" t="0" r="r" b="b"/>
                <a:pathLst>
                  <a:path w="129" h="70">
                    <a:moveTo>
                      <a:pt x="59" y="70"/>
                    </a:moveTo>
                    <a:lnTo>
                      <a:pt x="59" y="62"/>
                    </a:lnTo>
                    <a:lnTo>
                      <a:pt x="59" y="58"/>
                    </a:lnTo>
                    <a:lnTo>
                      <a:pt x="46" y="58"/>
                    </a:lnTo>
                    <a:lnTo>
                      <a:pt x="32" y="58"/>
                    </a:lnTo>
                    <a:lnTo>
                      <a:pt x="21" y="58"/>
                    </a:lnTo>
                    <a:lnTo>
                      <a:pt x="11" y="58"/>
                    </a:lnTo>
                    <a:lnTo>
                      <a:pt x="7" y="50"/>
                    </a:lnTo>
                    <a:lnTo>
                      <a:pt x="3" y="42"/>
                    </a:lnTo>
                    <a:lnTo>
                      <a:pt x="1" y="35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11" y="29"/>
                    </a:lnTo>
                    <a:lnTo>
                      <a:pt x="11" y="21"/>
                    </a:lnTo>
                    <a:lnTo>
                      <a:pt x="11" y="12"/>
                    </a:lnTo>
                    <a:lnTo>
                      <a:pt x="21" y="13"/>
                    </a:lnTo>
                    <a:lnTo>
                      <a:pt x="30" y="13"/>
                    </a:lnTo>
                    <a:lnTo>
                      <a:pt x="34" y="12"/>
                    </a:lnTo>
                    <a:lnTo>
                      <a:pt x="37" y="10"/>
                    </a:lnTo>
                    <a:lnTo>
                      <a:pt x="41" y="6"/>
                    </a:lnTo>
                    <a:lnTo>
                      <a:pt x="41" y="0"/>
                    </a:lnTo>
                    <a:lnTo>
                      <a:pt x="54" y="0"/>
                    </a:lnTo>
                    <a:lnTo>
                      <a:pt x="71" y="0"/>
                    </a:lnTo>
                    <a:lnTo>
                      <a:pt x="66" y="1"/>
                    </a:lnTo>
                    <a:lnTo>
                      <a:pt x="62" y="4"/>
                    </a:lnTo>
                    <a:lnTo>
                      <a:pt x="60" y="8"/>
                    </a:lnTo>
                    <a:lnTo>
                      <a:pt x="59" y="12"/>
                    </a:lnTo>
                    <a:lnTo>
                      <a:pt x="60" y="17"/>
                    </a:lnTo>
                    <a:lnTo>
                      <a:pt x="62" y="24"/>
                    </a:lnTo>
                    <a:lnTo>
                      <a:pt x="66" y="33"/>
                    </a:lnTo>
                    <a:lnTo>
                      <a:pt x="71" y="41"/>
                    </a:lnTo>
                    <a:lnTo>
                      <a:pt x="79" y="41"/>
                    </a:lnTo>
                    <a:lnTo>
                      <a:pt x="88" y="41"/>
                    </a:lnTo>
                    <a:lnTo>
                      <a:pt x="88" y="50"/>
                    </a:lnTo>
                    <a:lnTo>
                      <a:pt x="88" y="58"/>
                    </a:lnTo>
                    <a:lnTo>
                      <a:pt x="101" y="58"/>
                    </a:lnTo>
                    <a:lnTo>
                      <a:pt x="115" y="58"/>
                    </a:lnTo>
                    <a:lnTo>
                      <a:pt x="120" y="59"/>
                    </a:lnTo>
                    <a:lnTo>
                      <a:pt x="125" y="61"/>
                    </a:lnTo>
                    <a:lnTo>
                      <a:pt x="126" y="63"/>
                    </a:lnTo>
                    <a:lnTo>
                      <a:pt x="127" y="65"/>
                    </a:lnTo>
                    <a:lnTo>
                      <a:pt x="128" y="67"/>
                    </a:lnTo>
                    <a:lnTo>
                      <a:pt x="129" y="70"/>
                    </a:lnTo>
                    <a:lnTo>
                      <a:pt x="111" y="70"/>
                    </a:lnTo>
                    <a:lnTo>
                      <a:pt x="94" y="70"/>
                    </a:lnTo>
                    <a:lnTo>
                      <a:pt x="76" y="70"/>
                    </a:lnTo>
                    <a:lnTo>
                      <a:pt x="59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80" name="Freeform 1820"/>
              <p:cNvSpPr>
                <a:spLocks/>
              </p:cNvSpPr>
              <p:nvPr/>
            </p:nvSpPr>
            <p:spPr bwMode="auto">
              <a:xfrm>
                <a:off x="1341" y="328"/>
                <a:ext cx="3" cy="2"/>
              </a:xfrm>
              <a:custGeom>
                <a:avLst/>
                <a:gdLst/>
                <a:ahLst/>
                <a:cxnLst>
                  <a:cxn ang="0">
                    <a:pos x="12" y="87"/>
                  </a:cxn>
                  <a:cxn ang="0">
                    <a:pos x="4" y="79"/>
                  </a:cxn>
                  <a:cxn ang="0">
                    <a:pos x="0" y="75"/>
                  </a:cxn>
                  <a:cxn ang="0">
                    <a:pos x="1" y="67"/>
                  </a:cxn>
                  <a:cxn ang="0">
                    <a:pos x="4" y="59"/>
                  </a:cxn>
                  <a:cxn ang="0">
                    <a:pos x="8" y="52"/>
                  </a:cxn>
                  <a:cxn ang="0">
                    <a:pos x="12" y="46"/>
                  </a:cxn>
                  <a:cxn ang="0">
                    <a:pos x="24" y="46"/>
                  </a:cxn>
                  <a:cxn ang="0">
                    <a:pos x="42" y="46"/>
                  </a:cxn>
                  <a:cxn ang="0">
                    <a:pos x="42" y="38"/>
                  </a:cxn>
                  <a:cxn ang="0">
                    <a:pos x="42" y="29"/>
                  </a:cxn>
                  <a:cxn ang="0">
                    <a:pos x="47" y="25"/>
                  </a:cxn>
                  <a:cxn ang="0">
                    <a:pos x="54" y="21"/>
                  </a:cxn>
                  <a:cxn ang="0">
                    <a:pos x="62" y="18"/>
                  </a:cxn>
                  <a:cxn ang="0">
                    <a:pos x="71" y="17"/>
                  </a:cxn>
                  <a:cxn ang="0">
                    <a:pos x="71" y="9"/>
                  </a:cxn>
                  <a:cxn ang="0">
                    <a:pos x="71" y="0"/>
                  </a:cxn>
                  <a:cxn ang="0">
                    <a:pos x="81" y="0"/>
                  </a:cxn>
                  <a:cxn ang="0">
                    <a:pos x="92" y="0"/>
                  </a:cxn>
                  <a:cxn ang="0">
                    <a:pos x="104" y="0"/>
                  </a:cxn>
                  <a:cxn ang="0">
                    <a:pos x="118" y="0"/>
                  </a:cxn>
                  <a:cxn ang="0">
                    <a:pos x="118" y="9"/>
                  </a:cxn>
                  <a:cxn ang="0">
                    <a:pos x="118" y="17"/>
                  </a:cxn>
                  <a:cxn ang="0">
                    <a:pos x="101" y="17"/>
                  </a:cxn>
                  <a:cxn ang="0">
                    <a:pos x="88" y="17"/>
                  </a:cxn>
                  <a:cxn ang="0">
                    <a:pos x="88" y="30"/>
                  </a:cxn>
                  <a:cxn ang="0">
                    <a:pos x="88" y="46"/>
                  </a:cxn>
                  <a:cxn ang="0">
                    <a:pos x="92" y="50"/>
                  </a:cxn>
                  <a:cxn ang="0">
                    <a:pos x="100" y="58"/>
                  </a:cxn>
                  <a:cxn ang="0">
                    <a:pos x="109" y="58"/>
                  </a:cxn>
                  <a:cxn ang="0">
                    <a:pos x="118" y="58"/>
                  </a:cxn>
                  <a:cxn ang="0">
                    <a:pos x="118" y="63"/>
                  </a:cxn>
                  <a:cxn ang="0">
                    <a:pos x="121" y="70"/>
                  </a:cxn>
                  <a:cxn ang="0">
                    <a:pos x="125" y="79"/>
                  </a:cxn>
                  <a:cxn ang="0">
                    <a:pos x="129" y="87"/>
                  </a:cxn>
                  <a:cxn ang="0">
                    <a:pos x="99" y="87"/>
                  </a:cxn>
                  <a:cxn ang="0">
                    <a:pos x="69" y="87"/>
                  </a:cxn>
                  <a:cxn ang="0">
                    <a:pos x="40" y="87"/>
                  </a:cxn>
                  <a:cxn ang="0">
                    <a:pos x="12" y="87"/>
                  </a:cxn>
                </a:cxnLst>
                <a:rect l="0" t="0" r="r" b="b"/>
                <a:pathLst>
                  <a:path w="129" h="87">
                    <a:moveTo>
                      <a:pt x="12" y="87"/>
                    </a:moveTo>
                    <a:lnTo>
                      <a:pt x="4" y="79"/>
                    </a:lnTo>
                    <a:lnTo>
                      <a:pt x="0" y="75"/>
                    </a:lnTo>
                    <a:lnTo>
                      <a:pt x="1" y="67"/>
                    </a:lnTo>
                    <a:lnTo>
                      <a:pt x="4" y="59"/>
                    </a:lnTo>
                    <a:lnTo>
                      <a:pt x="8" y="52"/>
                    </a:lnTo>
                    <a:lnTo>
                      <a:pt x="12" y="46"/>
                    </a:lnTo>
                    <a:lnTo>
                      <a:pt x="24" y="46"/>
                    </a:lnTo>
                    <a:lnTo>
                      <a:pt x="42" y="46"/>
                    </a:lnTo>
                    <a:lnTo>
                      <a:pt x="42" y="38"/>
                    </a:lnTo>
                    <a:lnTo>
                      <a:pt x="42" y="29"/>
                    </a:lnTo>
                    <a:lnTo>
                      <a:pt x="47" y="25"/>
                    </a:lnTo>
                    <a:lnTo>
                      <a:pt x="54" y="21"/>
                    </a:lnTo>
                    <a:lnTo>
                      <a:pt x="62" y="18"/>
                    </a:lnTo>
                    <a:lnTo>
                      <a:pt x="71" y="17"/>
                    </a:lnTo>
                    <a:lnTo>
                      <a:pt x="71" y="9"/>
                    </a:lnTo>
                    <a:lnTo>
                      <a:pt x="71" y="0"/>
                    </a:lnTo>
                    <a:lnTo>
                      <a:pt x="81" y="0"/>
                    </a:lnTo>
                    <a:lnTo>
                      <a:pt x="92" y="0"/>
                    </a:lnTo>
                    <a:lnTo>
                      <a:pt x="104" y="0"/>
                    </a:lnTo>
                    <a:lnTo>
                      <a:pt x="118" y="0"/>
                    </a:lnTo>
                    <a:lnTo>
                      <a:pt x="118" y="9"/>
                    </a:lnTo>
                    <a:lnTo>
                      <a:pt x="118" y="17"/>
                    </a:lnTo>
                    <a:lnTo>
                      <a:pt x="101" y="17"/>
                    </a:lnTo>
                    <a:lnTo>
                      <a:pt x="88" y="17"/>
                    </a:lnTo>
                    <a:lnTo>
                      <a:pt x="88" y="30"/>
                    </a:lnTo>
                    <a:lnTo>
                      <a:pt x="88" y="46"/>
                    </a:lnTo>
                    <a:lnTo>
                      <a:pt x="92" y="50"/>
                    </a:lnTo>
                    <a:lnTo>
                      <a:pt x="100" y="58"/>
                    </a:lnTo>
                    <a:lnTo>
                      <a:pt x="109" y="58"/>
                    </a:lnTo>
                    <a:lnTo>
                      <a:pt x="118" y="58"/>
                    </a:lnTo>
                    <a:lnTo>
                      <a:pt x="118" y="63"/>
                    </a:lnTo>
                    <a:lnTo>
                      <a:pt x="121" y="70"/>
                    </a:lnTo>
                    <a:lnTo>
                      <a:pt x="125" y="79"/>
                    </a:lnTo>
                    <a:lnTo>
                      <a:pt x="129" y="87"/>
                    </a:lnTo>
                    <a:lnTo>
                      <a:pt x="99" y="87"/>
                    </a:lnTo>
                    <a:lnTo>
                      <a:pt x="69" y="87"/>
                    </a:lnTo>
                    <a:lnTo>
                      <a:pt x="40" y="87"/>
                    </a:lnTo>
                    <a:lnTo>
                      <a:pt x="12" y="8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81" name="Freeform 1821"/>
              <p:cNvSpPr>
                <a:spLocks/>
              </p:cNvSpPr>
              <p:nvPr/>
            </p:nvSpPr>
            <p:spPr bwMode="auto">
              <a:xfrm>
                <a:off x="1185" y="32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6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6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82" name="Freeform 1822"/>
              <p:cNvSpPr>
                <a:spLocks/>
              </p:cNvSpPr>
              <p:nvPr/>
            </p:nvSpPr>
            <p:spPr bwMode="auto">
              <a:xfrm>
                <a:off x="1186" y="32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83" name="Freeform 1823"/>
              <p:cNvSpPr>
                <a:spLocks/>
              </p:cNvSpPr>
              <p:nvPr/>
            </p:nvSpPr>
            <p:spPr bwMode="auto">
              <a:xfrm>
                <a:off x="1265" y="32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0" y="13"/>
                  </a:cxn>
                  <a:cxn ang="0">
                    <a:pos x="40" y="29"/>
                  </a:cxn>
                  <a:cxn ang="0">
                    <a:pos x="31" y="29"/>
                  </a:cxn>
                  <a:cxn ang="0">
                    <a:pos x="22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40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13"/>
                    </a:lnTo>
                    <a:lnTo>
                      <a:pt x="40" y="29"/>
                    </a:lnTo>
                    <a:lnTo>
                      <a:pt x="31" y="29"/>
                    </a:lnTo>
                    <a:lnTo>
                      <a:pt x="22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84" name="Freeform 1824"/>
              <p:cNvSpPr>
                <a:spLocks/>
              </p:cNvSpPr>
              <p:nvPr/>
            </p:nvSpPr>
            <p:spPr bwMode="auto">
              <a:xfrm>
                <a:off x="1280" y="329"/>
                <a:ext cx="2" cy="1"/>
              </a:xfrm>
              <a:custGeom>
                <a:avLst/>
                <a:gdLst/>
                <a:ahLst/>
                <a:cxnLst>
                  <a:cxn ang="0">
                    <a:pos x="29" y="46"/>
                  </a:cxn>
                  <a:cxn ang="0">
                    <a:pos x="29" y="38"/>
                  </a:cxn>
                  <a:cxn ang="0">
                    <a:pos x="29" y="29"/>
                  </a:cxn>
                  <a:cxn ang="0">
                    <a:pos x="19" y="30"/>
                  </a:cxn>
                  <a:cxn ang="0">
                    <a:pos x="10" y="30"/>
                  </a:cxn>
                  <a:cxn ang="0">
                    <a:pos x="6" y="29"/>
                  </a:cxn>
                  <a:cxn ang="0">
                    <a:pos x="3" y="27"/>
                  </a:cxn>
                  <a:cxn ang="0">
                    <a:pos x="1" y="23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21" y="17"/>
                  </a:cxn>
                  <a:cxn ang="0">
                    <a:pos x="33" y="17"/>
                  </a:cxn>
                  <a:cxn ang="0">
                    <a:pos x="46" y="17"/>
                  </a:cxn>
                  <a:cxn ang="0">
                    <a:pos x="46" y="9"/>
                  </a:cxn>
                  <a:cxn ang="0">
                    <a:pos x="46" y="0"/>
                  </a:cxn>
                  <a:cxn ang="0">
                    <a:pos x="59" y="0"/>
                  </a:cxn>
                  <a:cxn ang="0">
                    <a:pos x="75" y="0"/>
                  </a:cxn>
                  <a:cxn ang="0">
                    <a:pos x="75" y="9"/>
                  </a:cxn>
                  <a:cxn ang="0">
                    <a:pos x="75" y="17"/>
                  </a:cxn>
                  <a:cxn ang="0">
                    <a:pos x="67" y="17"/>
                  </a:cxn>
                  <a:cxn ang="0">
                    <a:pos x="58" y="17"/>
                  </a:cxn>
                  <a:cxn ang="0">
                    <a:pos x="58" y="30"/>
                  </a:cxn>
                  <a:cxn ang="0">
                    <a:pos x="58" y="46"/>
                  </a:cxn>
                  <a:cxn ang="0">
                    <a:pos x="41" y="46"/>
                  </a:cxn>
                  <a:cxn ang="0">
                    <a:pos x="29" y="46"/>
                  </a:cxn>
                </a:cxnLst>
                <a:rect l="0" t="0" r="r" b="b"/>
                <a:pathLst>
                  <a:path w="75" h="46">
                    <a:moveTo>
                      <a:pt x="29" y="46"/>
                    </a:moveTo>
                    <a:lnTo>
                      <a:pt x="29" y="38"/>
                    </a:lnTo>
                    <a:lnTo>
                      <a:pt x="29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6" y="29"/>
                    </a:lnTo>
                    <a:lnTo>
                      <a:pt x="3" y="27"/>
                    </a:lnTo>
                    <a:lnTo>
                      <a:pt x="1" y="23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21" y="17"/>
                    </a:lnTo>
                    <a:lnTo>
                      <a:pt x="33" y="17"/>
                    </a:lnTo>
                    <a:lnTo>
                      <a:pt x="46" y="17"/>
                    </a:lnTo>
                    <a:lnTo>
                      <a:pt x="46" y="9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75" y="0"/>
                    </a:lnTo>
                    <a:lnTo>
                      <a:pt x="75" y="9"/>
                    </a:lnTo>
                    <a:lnTo>
                      <a:pt x="75" y="17"/>
                    </a:lnTo>
                    <a:lnTo>
                      <a:pt x="67" y="17"/>
                    </a:lnTo>
                    <a:lnTo>
                      <a:pt x="58" y="17"/>
                    </a:lnTo>
                    <a:lnTo>
                      <a:pt x="58" y="30"/>
                    </a:lnTo>
                    <a:lnTo>
                      <a:pt x="58" y="46"/>
                    </a:lnTo>
                    <a:lnTo>
                      <a:pt x="41" y="46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85" name="Freeform 1825"/>
              <p:cNvSpPr>
                <a:spLocks/>
              </p:cNvSpPr>
              <p:nvPr/>
            </p:nvSpPr>
            <p:spPr bwMode="auto">
              <a:xfrm>
                <a:off x="1294" y="324"/>
                <a:ext cx="9" cy="6"/>
              </a:xfrm>
              <a:custGeom>
                <a:avLst/>
                <a:gdLst/>
                <a:ahLst/>
                <a:cxnLst>
                  <a:cxn ang="0">
                    <a:pos x="275" y="232"/>
                  </a:cxn>
                  <a:cxn ang="0">
                    <a:pos x="209" y="232"/>
                  </a:cxn>
                  <a:cxn ang="0">
                    <a:pos x="188" y="220"/>
                  </a:cxn>
                  <a:cxn ang="0">
                    <a:pos x="157" y="212"/>
                  </a:cxn>
                  <a:cxn ang="0">
                    <a:pos x="133" y="204"/>
                  </a:cxn>
                  <a:cxn ang="0">
                    <a:pos x="120" y="199"/>
                  </a:cxn>
                  <a:cxn ang="0">
                    <a:pos x="117" y="191"/>
                  </a:cxn>
                  <a:cxn ang="0">
                    <a:pos x="80" y="191"/>
                  </a:cxn>
                  <a:cxn ang="0">
                    <a:pos x="70" y="174"/>
                  </a:cxn>
                  <a:cxn ang="0">
                    <a:pos x="24" y="174"/>
                  </a:cxn>
                  <a:cxn ang="0">
                    <a:pos x="0" y="162"/>
                  </a:cxn>
                  <a:cxn ang="0">
                    <a:pos x="9" y="146"/>
                  </a:cxn>
                  <a:cxn ang="0">
                    <a:pos x="26" y="143"/>
                  </a:cxn>
                  <a:cxn ang="0">
                    <a:pos x="43" y="133"/>
                  </a:cxn>
                  <a:cxn ang="0">
                    <a:pos x="88" y="133"/>
                  </a:cxn>
                  <a:cxn ang="0">
                    <a:pos x="83" y="112"/>
                  </a:cxn>
                  <a:cxn ang="0">
                    <a:pos x="70" y="104"/>
                  </a:cxn>
                  <a:cxn ang="0">
                    <a:pos x="99" y="96"/>
                  </a:cxn>
                  <a:cxn ang="0">
                    <a:pos x="112" y="79"/>
                  </a:cxn>
                  <a:cxn ang="0">
                    <a:pos x="128" y="67"/>
                  </a:cxn>
                  <a:cxn ang="0">
                    <a:pos x="149" y="58"/>
                  </a:cxn>
                  <a:cxn ang="0">
                    <a:pos x="176" y="54"/>
                  </a:cxn>
                  <a:cxn ang="0">
                    <a:pos x="188" y="46"/>
                  </a:cxn>
                  <a:cxn ang="0">
                    <a:pos x="202" y="30"/>
                  </a:cxn>
                  <a:cxn ang="0">
                    <a:pos x="229" y="26"/>
                  </a:cxn>
                  <a:cxn ang="0">
                    <a:pos x="234" y="20"/>
                  </a:cxn>
                  <a:cxn ang="0">
                    <a:pos x="252" y="17"/>
                  </a:cxn>
                  <a:cxn ang="0">
                    <a:pos x="275" y="9"/>
                  </a:cxn>
                  <a:cxn ang="0">
                    <a:pos x="292" y="0"/>
                  </a:cxn>
                  <a:cxn ang="0">
                    <a:pos x="299" y="13"/>
                  </a:cxn>
                  <a:cxn ang="0">
                    <a:pos x="304" y="46"/>
                  </a:cxn>
                  <a:cxn ang="0">
                    <a:pos x="293" y="54"/>
                  </a:cxn>
                  <a:cxn ang="0">
                    <a:pos x="263" y="58"/>
                  </a:cxn>
                  <a:cxn ang="0">
                    <a:pos x="251" y="75"/>
                  </a:cxn>
                  <a:cxn ang="0">
                    <a:pos x="236" y="78"/>
                  </a:cxn>
                  <a:cxn ang="0">
                    <a:pos x="217" y="87"/>
                  </a:cxn>
                  <a:cxn ang="0">
                    <a:pos x="205" y="104"/>
                  </a:cxn>
                  <a:cxn ang="0">
                    <a:pos x="180" y="105"/>
                  </a:cxn>
                  <a:cxn ang="0">
                    <a:pos x="175" y="116"/>
                  </a:cxn>
                  <a:cxn ang="0">
                    <a:pos x="157" y="125"/>
                  </a:cxn>
                  <a:cxn ang="0">
                    <a:pos x="128" y="133"/>
                  </a:cxn>
                  <a:cxn ang="0">
                    <a:pos x="118" y="141"/>
                  </a:cxn>
                  <a:cxn ang="0">
                    <a:pos x="117" y="162"/>
                  </a:cxn>
                  <a:cxn ang="0">
                    <a:pos x="141" y="163"/>
                  </a:cxn>
                  <a:cxn ang="0">
                    <a:pos x="146" y="174"/>
                  </a:cxn>
                  <a:cxn ang="0">
                    <a:pos x="188" y="174"/>
                  </a:cxn>
                  <a:cxn ang="0">
                    <a:pos x="205" y="191"/>
                  </a:cxn>
                  <a:cxn ang="0">
                    <a:pos x="277" y="189"/>
                  </a:cxn>
                  <a:cxn ang="0">
                    <a:pos x="300" y="196"/>
                  </a:cxn>
                  <a:cxn ang="0">
                    <a:pos x="316" y="203"/>
                  </a:cxn>
                  <a:cxn ang="0">
                    <a:pos x="325" y="215"/>
                  </a:cxn>
                  <a:cxn ang="0">
                    <a:pos x="312" y="232"/>
                  </a:cxn>
                  <a:cxn ang="0">
                    <a:pos x="304" y="249"/>
                  </a:cxn>
                </a:cxnLst>
                <a:rect l="0" t="0" r="r" b="b"/>
                <a:pathLst>
                  <a:path w="334" h="249">
                    <a:moveTo>
                      <a:pt x="275" y="249"/>
                    </a:moveTo>
                    <a:lnTo>
                      <a:pt x="275" y="241"/>
                    </a:lnTo>
                    <a:lnTo>
                      <a:pt x="275" y="232"/>
                    </a:lnTo>
                    <a:lnTo>
                      <a:pt x="253" y="232"/>
                    </a:lnTo>
                    <a:lnTo>
                      <a:pt x="231" y="232"/>
                    </a:lnTo>
                    <a:lnTo>
                      <a:pt x="209" y="232"/>
                    </a:lnTo>
                    <a:lnTo>
                      <a:pt x="188" y="232"/>
                    </a:lnTo>
                    <a:lnTo>
                      <a:pt x="188" y="224"/>
                    </a:lnTo>
                    <a:lnTo>
                      <a:pt x="188" y="220"/>
                    </a:lnTo>
                    <a:lnTo>
                      <a:pt x="170" y="220"/>
                    </a:lnTo>
                    <a:lnTo>
                      <a:pt x="157" y="220"/>
                    </a:lnTo>
                    <a:lnTo>
                      <a:pt x="157" y="212"/>
                    </a:lnTo>
                    <a:lnTo>
                      <a:pt x="157" y="203"/>
                    </a:lnTo>
                    <a:lnTo>
                      <a:pt x="146" y="204"/>
                    </a:lnTo>
                    <a:lnTo>
                      <a:pt x="133" y="204"/>
                    </a:lnTo>
                    <a:lnTo>
                      <a:pt x="127" y="203"/>
                    </a:lnTo>
                    <a:lnTo>
                      <a:pt x="122" y="201"/>
                    </a:lnTo>
                    <a:lnTo>
                      <a:pt x="120" y="199"/>
                    </a:lnTo>
                    <a:lnTo>
                      <a:pt x="118" y="197"/>
                    </a:lnTo>
                    <a:lnTo>
                      <a:pt x="117" y="195"/>
                    </a:lnTo>
                    <a:lnTo>
                      <a:pt x="117" y="191"/>
                    </a:lnTo>
                    <a:lnTo>
                      <a:pt x="104" y="191"/>
                    </a:lnTo>
                    <a:lnTo>
                      <a:pt x="91" y="191"/>
                    </a:lnTo>
                    <a:lnTo>
                      <a:pt x="80" y="191"/>
                    </a:lnTo>
                    <a:lnTo>
                      <a:pt x="70" y="191"/>
                    </a:lnTo>
                    <a:lnTo>
                      <a:pt x="70" y="183"/>
                    </a:lnTo>
                    <a:lnTo>
                      <a:pt x="70" y="174"/>
                    </a:lnTo>
                    <a:lnTo>
                      <a:pt x="54" y="174"/>
                    </a:lnTo>
                    <a:lnTo>
                      <a:pt x="39" y="174"/>
                    </a:lnTo>
                    <a:lnTo>
                      <a:pt x="24" y="174"/>
                    </a:lnTo>
                    <a:lnTo>
                      <a:pt x="11" y="174"/>
                    </a:lnTo>
                    <a:lnTo>
                      <a:pt x="3" y="166"/>
                    </a:lnTo>
                    <a:lnTo>
                      <a:pt x="0" y="162"/>
                    </a:lnTo>
                    <a:lnTo>
                      <a:pt x="0" y="154"/>
                    </a:lnTo>
                    <a:lnTo>
                      <a:pt x="0" y="145"/>
                    </a:lnTo>
                    <a:lnTo>
                      <a:pt x="9" y="146"/>
                    </a:lnTo>
                    <a:lnTo>
                      <a:pt x="19" y="146"/>
                    </a:lnTo>
                    <a:lnTo>
                      <a:pt x="22" y="145"/>
                    </a:lnTo>
                    <a:lnTo>
                      <a:pt x="26" y="143"/>
                    </a:lnTo>
                    <a:lnTo>
                      <a:pt x="29" y="139"/>
                    </a:lnTo>
                    <a:lnTo>
                      <a:pt x="30" y="133"/>
                    </a:lnTo>
                    <a:lnTo>
                      <a:pt x="43" y="133"/>
                    </a:lnTo>
                    <a:lnTo>
                      <a:pt x="57" y="133"/>
                    </a:lnTo>
                    <a:lnTo>
                      <a:pt x="71" y="133"/>
                    </a:lnTo>
                    <a:lnTo>
                      <a:pt x="88" y="133"/>
                    </a:lnTo>
                    <a:lnTo>
                      <a:pt x="88" y="125"/>
                    </a:lnTo>
                    <a:lnTo>
                      <a:pt x="88" y="116"/>
                    </a:lnTo>
                    <a:lnTo>
                      <a:pt x="83" y="112"/>
                    </a:lnTo>
                    <a:lnTo>
                      <a:pt x="79" y="108"/>
                    </a:lnTo>
                    <a:lnTo>
                      <a:pt x="75" y="105"/>
                    </a:lnTo>
                    <a:lnTo>
                      <a:pt x="70" y="104"/>
                    </a:lnTo>
                    <a:lnTo>
                      <a:pt x="83" y="104"/>
                    </a:lnTo>
                    <a:lnTo>
                      <a:pt x="99" y="104"/>
                    </a:lnTo>
                    <a:lnTo>
                      <a:pt x="99" y="96"/>
                    </a:lnTo>
                    <a:lnTo>
                      <a:pt x="99" y="87"/>
                    </a:lnTo>
                    <a:lnTo>
                      <a:pt x="105" y="83"/>
                    </a:lnTo>
                    <a:lnTo>
                      <a:pt x="112" y="79"/>
                    </a:lnTo>
                    <a:lnTo>
                      <a:pt x="120" y="76"/>
                    </a:lnTo>
                    <a:lnTo>
                      <a:pt x="128" y="75"/>
                    </a:lnTo>
                    <a:lnTo>
                      <a:pt x="128" y="67"/>
                    </a:lnTo>
                    <a:lnTo>
                      <a:pt x="128" y="58"/>
                    </a:lnTo>
                    <a:lnTo>
                      <a:pt x="138" y="58"/>
                    </a:lnTo>
                    <a:lnTo>
                      <a:pt x="149" y="58"/>
                    </a:lnTo>
                    <a:lnTo>
                      <a:pt x="162" y="58"/>
                    </a:lnTo>
                    <a:lnTo>
                      <a:pt x="175" y="58"/>
                    </a:lnTo>
                    <a:lnTo>
                      <a:pt x="176" y="54"/>
                    </a:lnTo>
                    <a:lnTo>
                      <a:pt x="179" y="50"/>
                    </a:lnTo>
                    <a:lnTo>
                      <a:pt x="183" y="47"/>
                    </a:lnTo>
                    <a:lnTo>
                      <a:pt x="188" y="46"/>
                    </a:lnTo>
                    <a:lnTo>
                      <a:pt x="188" y="38"/>
                    </a:lnTo>
                    <a:lnTo>
                      <a:pt x="188" y="29"/>
                    </a:lnTo>
                    <a:lnTo>
                      <a:pt x="202" y="30"/>
                    </a:lnTo>
                    <a:lnTo>
                      <a:pt x="217" y="30"/>
                    </a:lnTo>
                    <a:lnTo>
                      <a:pt x="224" y="29"/>
                    </a:lnTo>
                    <a:lnTo>
                      <a:pt x="229" y="26"/>
                    </a:lnTo>
                    <a:lnTo>
                      <a:pt x="231" y="25"/>
                    </a:lnTo>
                    <a:lnTo>
                      <a:pt x="233" y="23"/>
                    </a:lnTo>
                    <a:lnTo>
                      <a:pt x="234" y="20"/>
                    </a:lnTo>
                    <a:lnTo>
                      <a:pt x="234" y="17"/>
                    </a:lnTo>
                    <a:lnTo>
                      <a:pt x="243" y="17"/>
                    </a:lnTo>
                    <a:lnTo>
                      <a:pt x="252" y="17"/>
                    </a:lnTo>
                    <a:lnTo>
                      <a:pt x="262" y="17"/>
                    </a:lnTo>
                    <a:lnTo>
                      <a:pt x="275" y="17"/>
                    </a:lnTo>
                    <a:lnTo>
                      <a:pt x="275" y="9"/>
                    </a:lnTo>
                    <a:lnTo>
                      <a:pt x="275" y="0"/>
                    </a:lnTo>
                    <a:lnTo>
                      <a:pt x="283" y="0"/>
                    </a:lnTo>
                    <a:lnTo>
                      <a:pt x="292" y="0"/>
                    </a:lnTo>
                    <a:lnTo>
                      <a:pt x="293" y="4"/>
                    </a:lnTo>
                    <a:lnTo>
                      <a:pt x="296" y="9"/>
                    </a:lnTo>
                    <a:lnTo>
                      <a:pt x="299" y="13"/>
                    </a:lnTo>
                    <a:lnTo>
                      <a:pt x="304" y="17"/>
                    </a:lnTo>
                    <a:lnTo>
                      <a:pt x="304" y="30"/>
                    </a:lnTo>
                    <a:lnTo>
                      <a:pt x="304" y="46"/>
                    </a:lnTo>
                    <a:lnTo>
                      <a:pt x="299" y="47"/>
                    </a:lnTo>
                    <a:lnTo>
                      <a:pt x="296" y="50"/>
                    </a:lnTo>
                    <a:lnTo>
                      <a:pt x="293" y="54"/>
                    </a:lnTo>
                    <a:lnTo>
                      <a:pt x="292" y="58"/>
                    </a:lnTo>
                    <a:lnTo>
                      <a:pt x="275" y="58"/>
                    </a:lnTo>
                    <a:lnTo>
                      <a:pt x="263" y="58"/>
                    </a:lnTo>
                    <a:lnTo>
                      <a:pt x="263" y="67"/>
                    </a:lnTo>
                    <a:lnTo>
                      <a:pt x="263" y="75"/>
                    </a:lnTo>
                    <a:lnTo>
                      <a:pt x="251" y="75"/>
                    </a:lnTo>
                    <a:lnTo>
                      <a:pt x="242" y="75"/>
                    </a:lnTo>
                    <a:lnTo>
                      <a:pt x="238" y="76"/>
                    </a:lnTo>
                    <a:lnTo>
                      <a:pt x="236" y="78"/>
                    </a:lnTo>
                    <a:lnTo>
                      <a:pt x="234" y="81"/>
                    </a:lnTo>
                    <a:lnTo>
                      <a:pt x="234" y="87"/>
                    </a:lnTo>
                    <a:lnTo>
                      <a:pt x="217" y="87"/>
                    </a:lnTo>
                    <a:lnTo>
                      <a:pt x="205" y="87"/>
                    </a:lnTo>
                    <a:lnTo>
                      <a:pt x="205" y="96"/>
                    </a:lnTo>
                    <a:lnTo>
                      <a:pt x="205" y="104"/>
                    </a:lnTo>
                    <a:lnTo>
                      <a:pt x="193" y="104"/>
                    </a:lnTo>
                    <a:lnTo>
                      <a:pt x="184" y="104"/>
                    </a:lnTo>
                    <a:lnTo>
                      <a:pt x="180" y="105"/>
                    </a:lnTo>
                    <a:lnTo>
                      <a:pt x="177" y="107"/>
                    </a:lnTo>
                    <a:lnTo>
                      <a:pt x="175" y="110"/>
                    </a:lnTo>
                    <a:lnTo>
                      <a:pt x="175" y="116"/>
                    </a:lnTo>
                    <a:lnTo>
                      <a:pt x="166" y="116"/>
                    </a:lnTo>
                    <a:lnTo>
                      <a:pt x="157" y="116"/>
                    </a:lnTo>
                    <a:lnTo>
                      <a:pt x="157" y="125"/>
                    </a:lnTo>
                    <a:lnTo>
                      <a:pt x="157" y="133"/>
                    </a:lnTo>
                    <a:lnTo>
                      <a:pt x="141" y="133"/>
                    </a:lnTo>
                    <a:lnTo>
                      <a:pt x="128" y="133"/>
                    </a:lnTo>
                    <a:lnTo>
                      <a:pt x="124" y="134"/>
                    </a:lnTo>
                    <a:lnTo>
                      <a:pt x="120" y="137"/>
                    </a:lnTo>
                    <a:lnTo>
                      <a:pt x="118" y="141"/>
                    </a:lnTo>
                    <a:lnTo>
                      <a:pt x="117" y="145"/>
                    </a:lnTo>
                    <a:lnTo>
                      <a:pt x="117" y="154"/>
                    </a:lnTo>
                    <a:lnTo>
                      <a:pt x="117" y="162"/>
                    </a:lnTo>
                    <a:lnTo>
                      <a:pt x="129" y="162"/>
                    </a:lnTo>
                    <a:lnTo>
                      <a:pt x="138" y="162"/>
                    </a:lnTo>
                    <a:lnTo>
                      <a:pt x="141" y="163"/>
                    </a:lnTo>
                    <a:lnTo>
                      <a:pt x="144" y="165"/>
                    </a:lnTo>
                    <a:lnTo>
                      <a:pt x="145" y="169"/>
                    </a:lnTo>
                    <a:lnTo>
                      <a:pt x="146" y="174"/>
                    </a:lnTo>
                    <a:lnTo>
                      <a:pt x="159" y="174"/>
                    </a:lnTo>
                    <a:lnTo>
                      <a:pt x="173" y="174"/>
                    </a:lnTo>
                    <a:lnTo>
                      <a:pt x="188" y="174"/>
                    </a:lnTo>
                    <a:lnTo>
                      <a:pt x="205" y="174"/>
                    </a:lnTo>
                    <a:lnTo>
                      <a:pt x="205" y="183"/>
                    </a:lnTo>
                    <a:lnTo>
                      <a:pt x="205" y="191"/>
                    </a:lnTo>
                    <a:lnTo>
                      <a:pt x="228" y="190"/>
                    </a:lnTo>
                    <a:lnTo>
                      <a:pt x="261" y="189"/>
                    </a:lnTo>
                    <a:lnTo>
                      <a:pt x="277" y="189"/>
                    </a:lnTo>
                    <a:lnTo>
                      <a:pt x="291" y="191"/>
                    </a:lnTo>
                    <a:lnTo>
                      <a:pt x="296" y="193"/>
                    </a:lnTo>
                    <a:lnTo>
                      <a:pt x="300" y="196"/>
                    </a:lnTo>
                    <a:lnTo>
                      <a:pt x="303" y="199"/>
                    </a:lnTo>
                    <a:lnTo>
                      <a:pt x="304" y="203"/>
                    </a:lnTo>
                    <a:lnTo>
                      <a:pt x="316" y="203"/>
                    </a:lnTo>
                    <a:lnTo>
                      <a:pt x="334" y="203"/>
                    </a:lnTo>
                    <a:lnTo>
                      <a:pt x="328" y="208"/>
                    </a:lnTo>
                    <a:lnTo>
                      <a:pt x="325" y="215"/>
                    </a:lnTo>
                    <a:lnTo>
                      <a:pt x="322" y="224"/>
                    </a:lnTo>
                    <a:lnTo>
                      <a:pt x="321" y="232"/>
                    </a:lnTo>
                    <a:lnTo>
                      <a:pt x="312" y="232"/>
                    </a:lnTo>
                    <a:lnTo>
                      <a:pt x="304" y="232"/>
                    </a:lnTo>
                    <a:lnTo>
                      <a:pt x="304" y="241"/>
                    </a:lnTo>
                    <a:lnTo>
                      <a:pt x="304" y="249"/>
                    </a:lnTo>
                    <a:lnTo>
                      <a:pt x="287" y="249"/>
                    </a:lnTo>
                    <a:lnTo>
                      <a:pt x="275" y="2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86" name="Freeform 1826"/>
              <p:cNvSpPr>
                <a:spLocks/>
              </p:cNvSpPr>
              <p:nvPr/>
            </p:nvSpPr>
            <p:spPr bwMode="auto">
              <a:xfrm>
                <a:off x="1336" y="327"/>
                <a:ext cx="4" cy="3"/>
              </a:xfrm>
              <a:custGeom>
                <a:avLst/>
                <a:gdLst/>
                <a:ahLst/>
                <a:cxnLst>
                  <a:cxn ang="0">
                    <a:pos x="88" y="116"/>
                  </a:cxn>
                  <a:cxn ang="0">
                    <a:pos x="88" y="108"/>
                  </a:cxn>
                  <a:cxn ang="0">
                    <a:pos x="88" y="99"/>
                  </a:cxn>
                  <a:cxn ang="0">
                    <a:pos x="66" y="99"/>
                  </a:cxn>
                  <a:cxn ang="0">
                    <a:pos x="44" y="99"/>
                  </a:cxn>
                  <a:cxn ang="0">
                    <a:pos x="22" y="99"/>
                  </a:cxn>
                  <a:cxn ang="0">
                    <a:pos x="0" y="99"/>
                  </a:cxn>
                  <a:cxn ang="0">
                    <a:pos x="0" y="82"/>
                  </a:cxn>
                  <a:cxn ang="0">
                    <a:pos x="0" y="70"/>
                  </a:cxn>
                  <a:cxn ang="0">
                    <a:pos x="4" y="66"/>
                  </a:cxn>
                  <a:cxn ang="0">
                    <a:pos x="8" y="62"/>
                  </a:cxn>
                  <a:cxn ang="0">
                    <a:pos x="13" y="59"/>
                  </a:cxn>
                  <a:cxn ang="0">
                    <a:pos x="17" y="58"/>
                  </a:cxn>
                  <a:cxn ang="0">
                    <a:pos x="30" y="58"/>
                  </a:cxn>
                  <a:cxn ang="0">
                    <a:pos x="47" y="58"/>
                  </a:cxn>
                  <a:cxn ang="0">
                    <a:pos x="48" y="50"/>
                  </a:cxn>
                  <a:cxn ang="0">
                    <a:pos x="51" y="42"/>
                  </a:cxn>
                  <a:cxn ang="0">
                    <a:pos x="55" y="35"/>
                  </a:cxn>
                  <a:cxn ang="0">
                    <a:pos x="59" y="29"/>
                  </a:cxn>
                  <a:cxn ang="0">
                    <a:pos x="68" y="29"/>
                  </a:cxn>
                  <a:cxn ang="0">
                    <a:pos x="76" y="29"/>
                  </a:cxn>
                  <a:cxn ang="0">
                    <a:pos x="77" y="21"/>
                  </a:cxn>
                  <a:cxn ang="0">
                    <a:pos x="80" y="13"/>
                  </a:cxn>
                  <a:cxn ang="0">
                    <a:pos x="84" y="6"/>
                  </a:cxn>
                  <a:cxn ang="0">
                    <a:pos x="88" y="0"/>
                  </a:cxn>
                  <a:cxn ang="0">
                    <a:pos x="100" y="0"/>
                  </a:cxn>
                  <a:cxn ang="0">
                    <a:pos x="117" y="0"/>
                  </a:cxn>
                  <a:cxn ang="0">
                    <a:pos x="113" y="1"/>
                  </a:cxn>
                  <a:cxn ang="0">
                    <a:pos x="109" y="4"/>
                  </a:cxn>
                  <a:cxn ang="0">
                    <a:pos x="106" y="8"/>
                  </a:cxn>
                  <a:cxn ang="0">
                    <a:pos x="105" y="12"/>
                  </a:cxn>
                  <a:cxn ang="0">
                    <a:pos x="105" y="21"/>
                  </a:cxn>
                  <a:cxn ang="0">
                    <a:pos x="105" y="29"/>
                  </a:cxn>
                  <a:cxn ang="0">
                    <a:pos x="97" y="29"/>
                  </a:cxn>
                  <a:cxn ang="0">
                    <a:pos x="88" y="29"/>
                  </a:cxn>
                  <a:cxn ang="0">
                    <a:pos x="88" y="38"/>
                  </a:cxn>
                  <a:cxn ang="0">
                    <a:pos x="88" y="48"/>
                  </a:cxn>
                  <a:cxn ang="0">
                    <a:pos x="88" y="58"/>
                  </a:cxn>
                  <a:cxn ang="0">
                    <a:pos x="88" y="70"/>
                  </a:cxn>
                  <a:cxn ang="0">
                    <a:pos x="100" y="70"/>
                  </a:cxn>
                  <a:cxn ang="0">
                    <a:pos x="117" y="70"/>
                  </a:cxn>
                  <a:cxn ang="0">
                    <a:pos x="117" y="79"/>
                  </a:cxn>
                  <a:cxn ang="0">
                    <a:pos x="117" y="87"/>
                  </a:cxn>
                  <a:cxn ang="0">
                    <a:pos x="121" y="88"/>
                  </a:cxn>
                  <a:cxn ang="0">
                    <a:pos x="126" y="91"/>
                  </a:cxn>
                  <a:cxn ang="0">
                    <a:pos x="130" y="95"/>
                  </a:cxn>
                  <a:cxn ang="0">
                    <a:pos x="134" y="99"/>
                  </a:cxn>
                  <a:cxn ang="0">
                    <a:pos x="118" y="99"/>
                  </a:cxn>
                  <a:cxn ang="0">
                    <a:pos x="105" y="99"/>
                  </a:cxn>
                  <a:cxn ang="0">
                    <a:pos x="105" y="108"/>
                  </a:cxn>
                  <a:cxn ang="0">
                    <a:pos x="105" y="116"/>
                  </a:cxn>
                  <a:cxn ang="0">
                    <a:pos x="97" y="116"/>
                  </a:cxn>
                  <a:cxn ang="0">
                    <a:pos x="88" y="116"/>
                  </a:cxn>
                </a:cxnLst>
                <a:rect l="0" t="0" r="r" b="b"/>
                <a:pathLst>
                  <a:path w="134" h="116">
                    <a:moveTo>
                      <a:pt x="88" y="116"/>
                    </a:moveTo>
                    <a:lnTo>
                      <a:pt x="88" y="108"/>
                    </a:lnTo>
                    <a:lnTo>
                      <a:pt x="88" y="99"/>
                    </a:lnTo>
                    <a:lnTo>
                      <a:pt x="66" y="99"/>
                    </a:lnTo>
                    <a:lnTo>
                      <a:pt x="44" y="99"/>
                    </a:lnTo>
                    <a:lnTo>
                      <a:pt x="22" y="99"/>
                    </a:lnTo>
                    <a:lnTo>
                      <a:pt x="0" y="99"/>
                    </a:lnTo>
                    <a:lnTo>
                      <a:pt x="0" y="82"/>
                    </a:lnTo>
                    <a:lnTo>
                      <a:pt x="0" y="70"/>
                    </a:lnTo>
                    <a:lnTo>
                      <a:pt x="4" y="66"/>
                    </a:lnTo>
                    <a:lnTo>
                      <a:pt x="8" y="62"/>
                    </a:lnTo>
                    <a:lnTo>
                      <a:pt x="13" y="59"/>
                    </a:lnTo>
                    <a:lnTo>
                      <a:pt x="17" y="58"/>
                    </a:lnTo>
                    <a:lnTo>
                      <a:pt x="30" y="58"/>
                    </a:lnTo>
                    <a:lnTo>
                      <a:pt x="47" y="58"/>
                    </a:lnTo>
                    <a:lnTo>
                      <a:pt x="48" y="50"/>
                    </a:lnTo>
                    <a:lnTo>
                      <a:pt x="51" y="42"/>
                    </a:lnTo>
                    <a:lnTo>
                      <a:pt x="55" y="35"/>
                    </a:lnTo>
                    <a:lnTo>
                      <a:pt x="59" y="29"/>
                    </a:lnTo>
                    <a:lnTo>
                      <a:pt x="68" y="29"/>
                    </a:lnTo>
                    <a:lnTo>
                      <a:pt x="76" y="29"/>
                    </a:lnTo>
                    <a:lnTo>
                      <a:pt x="77" y="21"/>
                    </a:lnTo>
                    <a:lnTo>
                      <a:pt x="80" y="13"/>
                    </a:lnTo>
                    <a:lnTo>
                      <a:pt x="84" y="6"/>
                    </a:lnTo>
                    <a:lnTo>
                      <a:pt x="88" y="0"/>
                    </a:lnTo>
                    <a:lnTo>
                      <a:pt x="100" y="0"/>
                    </a:lnTo>
                    <a:lnTo>
                      <a:pt x="117" y="0"/>
                    </a:lnTo>
                    <a:lnTo>
                      <a:pt x="113" y="1"/>
                    </a:lnTo>
                    <a:lnTo>
                      <a:pt x="109" y="4"/>
                    </a:lnTo>
                    <a:lnTo>
                      <a:pt x="106" y="8"/>
                    </a:lnTo>
                    <a:lnTo>
                      <a:pt x="105" y="12"/>
                    </a:lnTo>
                    <a:lnTo>
                      <a:pt x="105" y="21"/>
                    </a:lnTo>
                    <a:lnTo>
                      <a:pt x="105" y="29"/>
                    </a:lnTo>
                    <a:lnTo>
                      <a:pt x="97" y="29"/>
                    </a:lnTo>
                    <a:lnTo>
                      <a:pt x="88" y="29"/>
                    </a:lnTo>
                    <a:lnTo>
                      <a:pt x="88" y="38"/>
                    </a:lnTo>
                    <a:lnTo>
                      <a:pt x="88" y="48"/>
                    </a:lnTo>
                    <a:lnTo>
                      <a:pt x="88" y="58"/>
                    </a:lnTo>
                    <a:lnTo>
                      <a:pt x="88" y="70"/>
                    </a:lnTo>
                    <a:lnTo>
                      <a:pt x="100" y="70"/>
                    </a:lnTo>
                    <a:lnTo>
                      <a:pt x="117" y="70"/>
                    </a:lnTo>
                    <a:lnTo>
                      <a:pt x="117" y="79"/>
                    </a:lnTo>
                    <a:lnTo>
                      <a:pt x="117" y="87"/>
                    </a:lnTo>
                    <a:lnTo>
                      <a:pt x="121" y="88"/>
                    </a:lnTo>
                    <a:lnTo>
                      <a:pt x="126" y="91"/>
                    </a:lnTo>
                    <a:lnTo>
                      <a:pt x="130" y="95"/>
                    </a:lnTo>
                    <a:lnTo>
                      <a:pt x="134" y="99"/>
                    </a:lnTo>
                    <a:lnTo>
                      <a:pt x="118" y="99"/>
                    </a:lnTo>
                    <a:lnTo>
                      <a:pt x="105" y="99"/>
                    </a:lnTo>
                    <a:lnTo>
                      <a:pt x="105" y="108"/>
                    </a:lnTo>
                    <a:lnTo>
                      <a:pt x="105" y="116"/>
                    </a:lnTo>
                    <a:lnTo>
                      <a:pt x="97" y="116"/>
                    </a:lnTo>
                    <a:lnTo>
                      <a:pt x="88" y="1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87" name="Freeform 1827"/>
              <p:cNvSpPr>
                <a:spLocks/>
              </p:cNvSpPr>
              <p:nvPr/>
            </p:nvSpPr>
            <p:spPr bwMode="auto">
              <a:xfrm>
                <a:off x="1155" y="32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88" name="Freeform 1828"/>
              <p:cNvSpPr>
                <a:spLocks/>
              </p:cNvSpPr>
              <p:nvPr/>
            </p:nvSpPr>
            <p:spPr bwMode="auto">
              <a:xfrm>
                <a:off x="1156" y="32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89" name="Freeform 1829"/>
              <p:cNvSpPr>
                <a:spLocks/>
              </p:cNvSpPr>
              <p:nvPr/>
            </p:nvSpPr>
            <p:spPr bwMode="auto">
              <a:xfrm>
                <a:off x="1187" y="32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90" name="Freeform 1830"/>
              <p:cNvSpPr>
                <a:spLocks/>
              </p:cNvSpPr>
              <p:nvPr/>
            </p:nvSpPr>
            <p:spPr bwMode="auto">
              <a:xfrm>
                <a:off x="1258" y="32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8" y="18"/>
                  </a:cxn>
                  <a:cxn ang="0">
                    <a:pos x="12" y="17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8" y="18"/>
                    </a:lnTo>
                    <a:lnTo>
                      <a:pt x="12" y="17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91" name="Freeform 1831"/>
              <p:cNvSpPr>
                <a:spLocks/>
              </p:cNvSpPr>
              <p:nvPr/>
            </p:nvSpPr>
            <p:spPr bwMode="auto">
              <a:xfrm>
                <a:off x="1189" y="32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92" name="Freeform 1832"/>
              <p:cNvSpPr>
                <a:spLocks/>
              </p:cNvSpPr>
              <p:nvPr/>
            </p:nvSpPr>
            <p:spPr bwMode="auto">
              <a:xfrm>
                <a:off x="1249" y="32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93" name="Freeform 1833"/>
              <p:cNvSpPr>
                <a:spLocks/>
              </p:cNvSpPr>
              <p:nvPr/>
            </p:nvSpPr>
            <p:spPr bwMode="auto">
              <a:xfrm>
                <a:off x="1257" y="32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94" name="Freeform 1834"/>
              <p:cNvSpPr>
                <a:spLocks/>
              </p:cNvSpPr>
              <p:nvPr/>
            </p:nvSpPr>
            <p:spPr bwMode="auto">
              <a:xfrm>
                <a:off x="1322" y="328"/>
                <a:ext cx="2" cy="1"/>
              </a:xfrm>
              <a:custGeom>
                <a:avLst/>
                <a:gdLst/>
                <a:ahLst/>
                <a:cxnLst>
                  <a:cxn ang="0">
                    <a:pos x="18" y="58"/>
                  </a:cxn>
                  <a:cxn ang="0">
                    <a:pos x="18" y="50"/>
                  </a:cxn>
                  <a:cxn ang="0">
                    <a:pos x="18" y="41"/>
                  </a:cxn>
                  <a:cxn ang="0">
                    <a:pos x="13" y="37"/>
                  </a:cxn>
                  <a:cxn ang="0">
                    <a:pos x="9" y="33"/>
                  </a:cxn>
                  <a:cxn ang="0">
                    <a:pos x="5" y="30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8" y="29"/>
                  </a:cxn>
                  <a:cxn ang="0">
                    <a:pos x="19" y="21"/>
                  </a:cxn>
                  <a:cxn ang="0">
                    <a:pos x="21" y="13"/>
                  </a:cxn>
                  <a:cxn ang="0">
                    <a:pos x="25" y="6"/>
                  </a:cxn>
                  <a:cxn ang="0">
                    <a:pos x="29" y="0"/>
                  </a:cxn>
                  <a:cxn ang="0">
                    <a:pos x="42" y="0"/>
                  </a:cxn>
                  <a:cxn ang="0">
                    <a:pos x="58" y="0"/>
                  </a:cxn>
                  <a:cxn ang="0">
                    <a:pos x="54" y="1"/>
                  </a:cxn>
                  <a:cxn ang="0">
                    <a:pos x="50" y="4"/>
                  </a:cxn>
                  <a:cxn ang="0">
                    <a:pos x="48" y="8"/>
                  </a:cxn>
                  <a:cxn ang="0">
                    <a:pos x="47" y="12"/>
                  </a:cxn>
                  <a:cxn ang="0">
                    <a:pos x="47" y="22"/>
                  </a:cxn>
                  <a:cxn ang="0">
                    <a:pos x="47" y="33"/>
                  </a:cxn>
                  <a:cxn ang="0">
                    <a:pos x="47" y="46"/>
                  </a:cxn>
                  <a:cxn ang="0">
                    <a:pos x="47" y="58"/>
                  </a:cxn>
                  <a:cxn ang="0">
                    <a:pos x="30" y="58"/>
                  </a:cxn>
                  <a:cxn ang="0">
                    <a:pos x="18" y="58"/>
                  </a:cxn>
                </a:cxnLst>
                <a:rect l="0" t="0" r="r" b="b"/>
                <a:pathLst>
                  <a:path w="58" h="58">
                    <a:moveTo>
                      <a:pt x="18" y="58"/>
                    </a:moveTo>
                    <a:lnTo>
                      <a:pt x="18" y="50"/>
                    </a:lnTo>
                    <a:lnTo>
                      <a:pt x="18" y="41"/>
                    </a:lnTo>
                    <a:lnTo>
                      <a:pt x="13" y="37"/>
                    </a:lnTo>
                    <a:lnTo>
                      <a:pt x="9" y="33"/>
                    </a:lnTo>
                    <a:lnTo>
                      <a:pt x="5" y="30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9" y="21"/>
                    </a:lnTo>
                    <a:lnTo>
                      <a:pt x="21" y="13"/>
                    </a:lnTo>
                    <a:lnTo>
                      <a:pt x="25" y="6"/>
                    </a:lnTo>
                    <a:lnTo>
                      <a:pt x="29" y="0"/>
                    </a:lnTo>
                    <a:lnTo>
                      <a:pt x="42" y="0"/>
                    </a:lnTo>
                    <a:lnTo>
                      <a:pt x="58" y="0"/>
                    </a:lnTo>
                    <a:lnTo>
                      <a:pt x="54" y="1"/>
                    </a:lnTo>
                    <a:lnTo>
                      <a:pt x="50" y="4"/>
                    </a:lnTo>
                    <a:lnTo>
                      <a:pt x="48" y="8"/>
                    </a:lnTo>
                    <a:lnTo>
                      <a:pt x="47" y="12"/>
                    </a:lnTo>
                    <a:lnTo>
                      <a:pt x="47" y="22"/>
                    </a:lnTo>
                    <a:lnTo>
                      <a:pt x="47" y="33"/>
                    </a:lnTo>
                    <a:lnTo>
                      <a:pt x="47" y="46"/>
                    </a:lnTo>
                    <a:lnTo>
                      <a:pt x="47" y="58"/>
                    </a:lnTo>
                    <a:lnTo>
                      <a:pt x="30" y="58"/>
                    </a:lnTo>
                    <a:lnTo>
                      <a:pt x="18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95" name="Freeform 1835"/>
              <p:cNvSpPr>
                <a:spLocks/>
              </p:cNvSpPr>
              <p:nvPr/>
            </p:nvSpPr>
            <p:spPr bwMode="auto">
              <a:xfrm>
                <a:off x="1332" y="326"/>
                <a:ext cx="4" cy="3"/>
              </a:xfrm>
              <a:custGeom>
                <a:avLst/>
                <a:gdLst/>
                <a:ahLst/>
                <a:cxnLst>
                  <a:cxn ang="0">
                    <a:pos x="105" y="108"/>
                  </a:cxn>
                  <a:cxn ang="0">
                    <a:pos x="84" y="99"/>
                  </a:cxn>
                  <a:cxn ang="0">
                    <a:pos x="46" y="99"/>
                  </a:cxn>
                  <a:cxn ang="0">
                    <a:pos x="29" y="91"/>
                  </a:cxn>
                  <a:cxn ang="0">
                    <a:pos x="12" y="87"/>
                  </a:cxn>
                  <a:cxn ang="0">
                    <a:pos x="0" y="79"/>
                  </a:cxn>
                  <a:cxn ang="0">
                    <a:pos x="5" y="66"/>
                  </a:cxn>
                  <a:cxn ang="0">
                    <a:pos x="20" y="59"/>
                  </a:cxn>
                  <a:cxn ang="0">
                    <a:pos x="29" y="50"/>
                  </a:cxn>
                  <a:cxn ang="0">
                    <a:pos x="33" y="37"/>
                  </a:cxn>
                  <a:cxn ang="0">
                    <a:pos x="42" y="30"/>
                  </a:cxn>
                  <a:cxn ang="0">
                    <a:pos x="58" y="29"/>
                  </a:cxn>
                  <a:cxn ang="0">
                    <a:pos x="76" y="21"/>
                  </a:cxn>
                  <a:cxn ang="0">
                    <a:pos x="85" y="13"/>
                  </a:cxn>
                  <a:cxn ang="0">
                    <a:pos x="99" y="12"/>
                  </a:cxn>
                  <a:cxn ang="0">
                    <a:pos x="104" y="6"/>
                  </a:cxn>
                  <a:cxn ang="0">
                    <a:pos x="117" y="0"/>
                  </a:cxn>
                  <a:cxn ang="0">
                    <a:pos x="129" y="1"/>
                  </a:cxn>
                  <a:cxn ang="0">
                    <a:pos x="134" y="6"/>
                  </a:cxn>
                  <a:cxn ang="0">
                    <a:pos x="125" y="12"/>
                  </a:cxn>
                  <a:cxn ang="0">
                    <a:pos x="112" y="17"/>
                  </a:cxn>
                  <a:cxn ang="0">
                    <a:pos x="106" y="32"/>
                  </a:cxn>
                  <a:cxn ang="0">
                    <a:pos x="96" y="41"/>
                  </a:cxn>
                  <a:cxn ang="0">
                    <a:pos x="88" y="50"/>
                  </a:cxn>
                  <a:cxn ang="0">
                    <a:pos x="92" y="59"/>
                  </a:cxn>
                  <a:cxn ang="0">
                    <a:pos x="101" y="66"/>
                  </a:cxn>
                  <a:cxn ang="0">
                    <a:pos x="117" y="70"/>
                  </a:cxn>
                  <a:cxn ang="0">
                    <a:pos x="135" y="75"/>
                  </a:cxn>
                  <a:cxn ang="0">
                    <a:pos x="141" y="91"/>
                  </a:cxn>
                  <a:cxn ang="0">
                    <a:pos x="129" y="99"/>
                  </a:cxn>
                  <a:cxn ang="0">
                    <a:pos x="112" y="103"/>
                  </a:cxn>
                  <a:cxn ang="0">
                    <a:pos x="106" y="112"/>
                  </a:cxn>
                </a:cxnLst>
                <a:rect l="0" t="0" r="r" b="b"/>
                <a:pathLst>
                  <a:path w="146" h="116">
                    <a:moveTo>
                      <a:pt x="105" y="116"/>
                    </a:moveTo>
                    <a:lnTo>
                      <a:pt x="105" y="108"/>
                    </a:lnTo>
                    <a:lnTo>
                      <a:pt x="105" y="99"/>
                    </a:lnTo>
                    <a:lnTo>
                      <a:pt x="84" y="99"/>
                    </a:lnTo>
                    <a:lnTo>
                      <a:pt x="64" y="99"/>
                    </a:lnTo>
                    <a:lnTo>
                      <a:pt x="46" y="99"/>
                    </a:lnTo>
                    <a:lnTo>
                      <a:pt x="29" y="99"/>
                    </a:lnTo>
                    <a:lnTo>
                      <a:pt x="29" y="91"/>
                    </a:lnTo>
                    <a:lnTo>
                      <a:pt x="29" y="87"/>
                    </a:lnTo>
                    <a:lnTo>
                      <a:pt x="12" y="87"/>
                    </a:lnTo>
                    <a:lnTo>
                      <a:pt x="0" y="87"/>
                    </a:lnTo>
                    <a:lnTo>
                      <a:pt x="0" y="79"/>
                    </a:lnTo>
                    <a:lnTo>
                      <a:pt x="0" y="70"/>
                    </a:lnTo>
                    <a:lnTo>
                      <a:pt x="5" y="66"/>
                    </a:lnTo>
                    <a:lnTo>
                      <a:pt x="12" y="62"/>
                    </a:lnTo>
                    <a:lnTo>
                      <a:pt x="20" y="59"/>
                    </a:lnTo>
                    <a:lnTo>
                      <a:pt x="29" y="58"/>
                    </a:lnTo>
                    <a:lnTo>
                      <a:pt x="29" y="50"/>
                    </a:lnTo>
                    <a:lnTo>
                      <a:pt x="29" y="41"/>
                    </a:lnTo>
                    <a:lnTo>
                      <a:pt x="33" y="37"/>
                    </a:lnTo>
                    <a:lnTo>
                      <a:pt x="37" y="33"/>
                    </a:lnTo>
                    <a:lnTo>
                      <a:pt x="42" y="30"/>
                    </a:lnTo>
                    <a:lnTo>
                      <a:pt x="46" y="29"/>
                    </a:lnTo>
                    <a:lnTo>
                      <a:pt x="58" y="29"/>
                    </a:lnTo>
                    <a:lnTo>
                      <a:pt x="76" y="29"/>
                    </a:lnTo>
                    <a:lnTo>
                      <a:pt x="76" y="21"/>
                    </a:lnTo>
                    <a:lnTo>
                      <a:pt x="76" y="12"/>
                    </a:lnTo>
                    <a:lnTo>
                      <a:pt x="85" y="13"/>
                    </a:lnTo>
                    <a:lnTo>
                      <a:pt x="95" y="13"/>
                    </a:lnTo>
                    <a:lnTo>
                      <a:pt x="99" y="12"/>
                    </a:lnTo>
                    <a:lnTo>
                      <a:pt x="102" y="10"/>
                    </a:lnTo>
                    <a:lnTo>
                      <a:pt x="104" y="6"/>
                    </a:lnTo>
                    <a:lnTo>
                      <a:pt x="105" y="0"/>
                    </a:lnTo>
                    <a:lnTo>
                      <a:pt x="117" y="0"/>
                    </a:lnTo>
                    <a:lnTo>
                      <a:pt x="126" y="0"/>
                    </a:lnTo>
                    <a:lnTo>
                      <a:pt x="129" y="1"/>
                    </a:lnTo>
                    <a:lnTo>
                      <a:pt x="132" y="3"/>
                    </a:lnTo>
                    <a:lnTo>
                      <a:pt x="134" y="6"/>
                    </a:lnTo>
                    <a:lnTo>
                      <a:pt x="134" y="12"/>
                    </a:lnTo>
                    <a:lnTo>
                      <a:pt x="125" y="12"/>
                    </a:lnTo>
                    <a:lnTo>
                      <a:pt x="117" y="12"/>
                    </a:lnTo>
                    <a:lnTo>
                      <a:pt x="112" y="17"/>
                    </a:lnTo>
                    <a:lnTo>
                      <a:pt x="109" y="24"/>
                    </a:lnTo>
                    <a:lnTo>
                      <a:pt x="106" y="32"/>
                    </a:lnTo>
                    <a:lnTo>
                      <a:pt x="105" y="41"/>
                    </a:lnTo>
                    <a:lnTo>
                      <a:pt x="96" y="41"/>
                    </a:lnTo>
                    <a:lnTo>
                      <a:pt x="88" y="41"/>
                    </a:lnTo>
                    <a:lnTo>
                      <a:pt x="88" y="50"/>
                    </a:lnTo>
                    <a:lnTo>
                      <a:pt x="88" y="58"/>
                    </a:lnTo>
                    <a:lnTo>
                      <a:pt x="92" y="59"/>
                    </a:lnTo>
                    <a:lnTo>
                      <a:pt x="96" y="62"/>
                    </a:lnTo>
                    <a:lnTo>
                      <a:pt x="101" y="66"/>
                    </a:lnTo>
                    <a:lnTo>
                      <a:pt x="105" y="70"/>
                    </a:lnTo>
                    <a:lnTo>
                      <a:pt x="117" y="70"/>
                    </a:lnTo>
                    <a:lnTo>
                      <a:pt x="134" y="70"/>
                    </a:lnTo>
                    <a:lnTo>
                      <a:pt x="135" y="75"/>
                    </a:lnTo>
                    <a:lnTo>
                      <a:pt x="138" y="82"/>
                    </a:lnTo>
                    <a:lnTo>
                      <a:pt x="141" y="91"/>
                    </a:lnTo>
                    <a:lnTo>
                      <a:pt x="146" y="99"/>
                    </a:lnTo>
                    <a:lnTo>
                      <a:pt x="129" y="99"/>
                    </a:lnTo>
                    <a:lnTo>
                      <a:pt x="117" y="99"/>
                    </a:lnTo>
                    <a:lnTo>
                      <a:pt x="112" y="103"/>
                    </a:lnTo>
                    <a:lnTo>
                      <a:pt x="109" y="108"/>
                    </a:lnTo>
                    <a:lnTo>
                      <a:pt x="106" y="112"/>
                    </a:lnTo>
                    <a:lnTo>
                      <a:pt x="105" y="1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96" name="Freeform 1836"/>
              <p:cNvSpPr>
                <a:spLocks/>
              </p:cNvSpPr>
              <p:nvPr/>
            </p:nvSpPr>
            <p:spPr bwMode="auto">
              <a:xfrm>
                <a:off x="1153" y="32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8"/>
                  </a:cxn>
                  <a:cxn ang="0">
                    <a:pos x="11" y="17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20" y="18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8"/>
                    </a:lnTo>
                    <a:lnTo>
                      <a:pt x="11" y="17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20" y="18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97" name="Freeform 1837"/>
              <p:cNvSpPr>
                <a:spLocks/>
              </p:cNvSpPr>
              <p:nvPr/>
            </p:nvSpPr>
            <p:spPr bwMode="auto">
              <a:xfrm>
                <a:off x="1191" y="32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98" name="Freeform 1838"/>
              <p:cNvSpPr>
                <a:spLocks/>
              </p:cNvSpPr>
              <p:nvPr/>
            </p:nvSpPr>
            <p:spPr bwMode="auto">
              <a:xfrm>
                <a:off x="1278" y="325"/>
                <a:ext cx="8" cy="4"/>
              </a:xfrm>
              <a:custGeom>
                <a:avLst/>
                <a:gdLst/>
                <a:ahLst/>
                <a:cxnLst>
                  <a:cxn ang="0">
                    <a:pos x="0" y="140"/>
                  </a:cxn>
                  <a:cxn ang="0">
                    <a:pos x="1" y="124"/>
                  </a:cxn>
                  <a:cxn ang="0">
                    <a:pos x="7" y="117"/>
                  </a:cxn>
                  <a:cxn ang="0">
                    <a:pos x="24" y="116"/>
                  </a:cxn>
                  <a:cxn ang="0">
                    <a:pos x="41" y="108"/>
                  </a:cxn>
                  <a:cxn ang="0">
                    <a:pos x="50" y="99"/>
                  </a:cxn>
                  <a:cxn ang="0">
                    <a:pos x="75" y="99"/>
                  </a:cxn>
                  <a:cxn ang="0">
                    <a:pos x="89" y="95"/>
                  </a:cxn>
                  <a:cxn ang="0">
                    <a:pos x="96" y="88"/>
                  </a:cxn>
                  <a:cxn ang="0">
                    <a:pos x="100" y="79"/>
                  </a:cxn>
                  <a:cxn ang="0">
                    <a:pos x="109" y="71"/>
                  </a:cxn>
                  <a:cxn ang="0">
                    <a:pos x="123" y="70"/>
                  </a:cxn>
                  <a:cxn ang="0">
                    <a:pos x="128" y="64"/>
                  </a:cxn>
                  <a:cxn ang="0">
                    <a:pos x="142" y="58"/>
                  </a:cxn>
                  <a:cxn ang="0">
                    <a:pos x="170" y="58"/>
                  </a:cxn>
                  <a:cxn ang="0">
                    <a:pos x="187" y="42"/>
                  </a:cxn>
                  <a:cxn ang="0">
                    <a:pos x="196" y="29"/>
                  </a:cxn>
                  <a:cxn ang="0">
                    <a:pos x="221" y="29"/>
                  </a:cxn>
                  <a:cxn ang="0">
                    <a:pos x="234" y="21"/>
                  </a:cxn>
                  <a:cxn ang="0">
                    <a:pos x="245" y="13"/>
                  </a:cxn>
                  <a:cxn ang="0">
                    <a:pos x="265" y="12"/>
                  </a:cxn>
                  <a:cxn ang="0">
                    <a:pos x="272" y="8"/>
                  </a:cxn>
                  <a:cxn ang="0">
                    <a:pos x="275" y="3"/>
                  </a:cxn>
                  <a:cxn ang="0">
                    <a:pos x="279" y="1"/>
                  </a:cxn>
                  <a:cxn ang="0">
                    <a:pos x="288" y="8"/>
                  </a:cxn>
                  <a:cxn ang="0">
                    <a:pos x="305" y="12"/>
                  </a:cxn>
                  <a:cxn ang="0">
                    <a:pos x="322" y="17"/>
                  </a:cxn>
                  <a:cxn ang="0">
                    <a:pos x="329" y="32"/>
                  </a:cxn>
                  <a:cxn ang="0">
                    <a:pos x="321" y="41"/>
                  </a:cxn>
                  <a:cxn ang="0">
                    <a:pos x="301" y="41"/>
                  </a:cxn>
                  <a:cxn ang="0">
                    <a:pos x="292" y="50"/>
                  </a:cxn>
                  <a:cxn ang="0">
                    <a:pos x="279" y="58"/>
                  </a:cxn>
                  <a:cxn ang="0">
                    <a:pos x="256" y="58"/>
                  </a:cxn>
                  <a:cxn ang="0">
                    <a:pos x="242" y="59"/>
                  </a:cxn>
                  <a:cxn ang="0">
                    <a:pos x="235" y="66"/>
                  </a:cxn>
                  <a:cxn ang="0">
                    <a:pos x="234" y="79"/>
                  </a:cxn>
                  <a:cxn ang="0">
                    <a:pos x="220" y="87"/>
                  </a:cxn>
                  <a:cxn ang="0">
                    <a:pos x="197" y="88"/>
                  </a:cxn>
                  <a:cxn ang="0">
                    <a:pos x="190" y="92"/>
                  </a:cxn>
                  <a:cxn ang="0">
                    <a:pos x="187" y="96"/>
                  </a:cxn>
                  <a:cxn ang="0">
                    <a:pos x="175" y="99"/>
                  </a:cxn>
                  <a:cxn ang="0">
                    <a:pos x="155" y="99"/>
                  </a:cxn>
                  <a:cxn ang="0">
                    <a:pos x="146" y="108"/>
                  </a:cxn>
                  <a:cxn ang="0">
                    <a:pos x="138" y="117"/>
                  </a:cxn>
                  <a:cxn ang="0">
                    <a:pos x="122" y="124"/>
                  </a:cxn>
                  <a:cxn ang="0">
                    <a:pos x="117" y="137"/>
                  </a:cxn>
                  <a:cxn ang="0">
                    <a:pos x="98" y="144"/>
                  </a:cxn>
                  <a:cxn ang="0">
                    <a:pos x="60" y="143"/>
                  </a:cxn>
                  <a:cxn ang="0">
                    <a:pos x="46" y="147"/>
                  </a:cxn>
                  <a:cxn ang="0">
                    <a:pos x="41" y="153"/>
                  </a:cxn>
                  <a:cxn ang="0">
                    <a:pos x="29" y="157"/>
                  </a:cxn>
                  <a:cxn ang="0">
                    <a:pos x="9" y="157"/>
                  </a:cxn>
                </a:cxnLst>
                <a:rect l="0" t="0" r="r" b="b"/>
                <a:pathLst>
                  <a:path w="333" h="157">
                    <a:moveTo>
                      <a:pt x="0" y="157"/>
                    </a:moveTo>
                    <a:lnTo>
                      <a:pt x="0" y="140"/>
                    </a:lnTo>
                    <a:lnTo>
                      <a:pt x="0" y="128"/>
                    </a:lnTo>
                    <a:lnTo>
                      <a:pt x="1" y="124"/>
                    </a:lnTo>
                    <a:lnTo>
                      <a:pt x="4" y="120"/>
                    </a:lnTo>
                    <a:lnTo>
                      <a:pt x="7" y="117"/>
                    </a:lnTo>
                    <a:lnTo>
                      <a:pt x="12" y="116"/>
                    </a:lnTo>
                    <a:lnTo>
                      <a:pt x="24" y="116"/>
                    </a:lnTo>
                    <a:lnTo>
                      <a:pt x="41" y="116"/>
                    </a:lnTo>
                    <a:lnTo>
                      <a:pt x="41" y="108"/>
                    </a:lnTo>
                    <a:lnTo>
                      <a:pt x="41" y="99"/>
                    </a:lnTo>
                    <a:lnTo>
                      <a:pt x="50" y="99"/>
                    </a:lnTo>
                    <a:lnTo>
                      <a:pt x="62" y="99"/>
                    </a:lnTo>
                    <a:lnTo>
                      <a:pt x="75" y="99"/>
                    </a:lnTo>
                    <a:lnTo>
                      <a:pt x="88" y="99"/>
                    </a:lnTo>
                    <a:lnTo>
                      <a:pt x="89" y="95"/>
                    </a:lnTo>
                    <a:lnTo>
                      <a:pt x="92" y="91"/>
                    </a:lnTo>
                    <a:lnTo>
                      <a:pt x="96" y="88"/>
                    </a:lnTo>
                    <a:lnTo>
                      <a:pt x="100" y="87"/>
                    </a:lnTo>
                    <a:lnTo>
                      <a:pt x="100" y="79"/>
                    </a:lnTo>
                    <a:lnTo>
                      <a:pt x="100" y="70"/>
                    </a:lnTo>
                    <a:lnTo>
                      <a:pt x="109" y="71"/>
                    </a:lnTo>
                    <a:lnTo>
                      <a:pt x="119" y="71"/>
                    </a:lnTo>
                    <a:lnTo>
                      <a:pt x="123" y="70"/>
                    </a:lnTo>
                    <a:lnTo>
                      <a:pt x="126" y="68"/>
                    </a:lnTo>
                    <a:lnTo>
                      <a:pt x="128" y="64"/>
                    </a:lnTo>
                    <a:lnTo>
                      <a:pt x="129" y="58"/>
                    </a:lnTo>
                    <a:lnTo>
                      <a:pt x="142" y="58"/>
                    </a:lnTo>
                    <a:lnTo>
                      <a:pt x="156" y="58"/>
                    </a:lnTo>
                    <a:lnTo>
                      <a:pt x="170" y="58"/>
                    </a:lnTo>
                    <a:lnTo>
                      <a:pt x="187" y="58"/>
                    </a:lnTo>
                    <a:lnTo>
                      <a:pt x="187" y="42"/>
                    </a:lnTo>
                    <a:lnTo>
                      <a:pt x="187" y="29"/>
                    </a:lnTo>
                    <a:lnTo>
                      <a:pt x="196" y="29"/>
                    </a:lnTo>
                    <a:lnTo>
                      <a:pt x="208" y="29"/>
                    </a:lnTo>
                    <a:lnTo>
                      <a:pt x="221" y="29"/>
                    </a:lnTo>
                    <a:lnTo>
                      <a:pt x="234" y="29"/>
                    </a:lnTo>
                    <a:lnTo>
                      <a:pt x="234" y="21"/>
                    </a:lnTo>
                    <a:lnTo>
                      <a:pt x="234" y="12"/>
                    </a:lnTo>
                    <a:lnTo>
                      <a:pt x="245" y="13"/>
                    </a:lnTo>
                    <a:lnTo>
                      <a:pt x="259" y="13"/>
                    </a:lnTo>
                    <a:lnTo>
                      <a:pt x="265" y="12"/>
                    </a:lnTo>
                    <a:lnTo>
                      <a:pt x="270" y="9"/>
                    </a:lnTo>
                    <a:lnTo>
                      <a:pt x="272" y="8"/>
                    </a:lnTo>
                    <a:lnTo>
                      <a:pt x="274" y="6"/>
                    </a:lnTo>
                    <a:lnTo>
                      <a:pt x="275" y="3"/>
                    </a:lnTo>
                    <a:lnTo>
                      <a:pt x="275" y="0"/>
                    </a:lnTo>
                    <a:lnTo>
                      <a:pt x="279" y="1"/>
                    </a:lnTo>
                    <a:lnTo>
                      <a:pt x="284" y="4"/>
                    </a:lnTo>
                    <a:lnTo>
                      <a:pt x="288" y="8"/>
                    </a:lnTo>
                    <a:lnTo>
                      <a:pt x="292" y="12"/>
                    </a:lnTo>
                    <a:lnTo>
                      <a:pt x="305" y="12"/>
                    </a:lnTo>
                    <a:lnTo>
                      <a:pt x="321" y="12"/>
                    </a:lnTo>
                    <a:lnTo>
                      <a:pt x="322" y="17"/>
                    </a:lnTo>
                    <a:lnTo>
                      <a:pt x="325" y="24"/>
                    </a:lnTo>
                    <a:lnTo>
                      <a:pt x="329" y="32"/>
                    </a:lnTo>
                    <a:lnTo>
                      <a:pt x="333" y="41"/>
                    </a:lnTo>
                    <a:lnTo>
                      <a:pt x="321" y="41"/>
                    </a:lnTo>
                    <a:lnTo>
                      <a:pt x="310" y="41"/>
                    </a:lnTo>
                    <a:lnTo>
                      <a:pt x="301" y="41"/>
                    </a:lnTo>
                    <a:lnTo>
                      <a:pt x="292" y="41"/>
                    </a:lnTo>
                    <a:lnTo>
                      <a:pt x="292" y="50"/>
                    </a:lnTo>
                    <a:lnTo>
                      <a:pt x="292" y="58"/>
                    </a:lnTo>
                    <a:lnTo>
                      <a:pt x="279" y="58"/>
                    </a:lnTo>
                    <a:lnTo>
                      <a:pt x="267" y="58"/>
                    </a:lnTo>
                    <a:lnTo>
                      <a:pt x="256" y="58"/>
                    </a:lnTo>
                    <a:lnTo>
                      <a:pt x="246" y="58"/>
                    </a:lnTo>
                    <a:lnTo>
                      <a:pt x="242" y="59"/>
                    </a:lnTo>
                    <a:lnTo>
                      <a:pt x="238" y="62"/>
                    </a:lnTo>
                    <a:lnTo>
                      <a:pt x="235" y="66"/>
                    </a:lnTo>
                    <a:lnTo>
                      <a:pt x="234" y="70"/>
                    </a:lnTo>
                    <a:lnTo>
                      <a:pt x="234" y="79"/>
                    </a:lnTo>
                    <a:lnTo>
                      <a:pt x="234" y="87"/>
                    </a:lnTo>
                    <a:lnTo>
                      <a:pt x="220" y="87"/>
                    </a:lnTo>
                    <a:lnTo>
                      <a:pt x="204" y="87"/>
                    </a:lnTo>
                    <a:lnTo>
                      <a:pt x="197" y="88"/>
                    </a:lnTo>
                    <a:lnTo>
                      <a:pt x="192" y="90"/>
                    </a:lnTo>
                    <a:lnTo>
                      <a:pt x="190" y="92"/>
                    </a:lnTo>
                    <a:lnTo>
                      <a:pt x="188" y="94"/>
                    </a:lnTo>
                    <a:lnTo>
                      <a:pt x="187" y="96"/>
                    </a:lnTo>
                    <a:lnTo>
                      <a:pt x="187" y="99"/>
                    </a:lnTo>
                    <a:lnTo>
                      <a:pt x="175" y="99"/>
                    </a:lnTo>
                    <a:lnTo>
                      <a:pt x="164" y="99"/>
                    </a:lnTo>
                    <a:lnTo>
                      <a:pt x="155" y="99"/>
                    </a:lnTo>
                    <a:lnTo>
                      <a:pt x="146" y="99"/>
                    </a:lnTo>
                    <a:lnTo>
                      <a:pt x="146" y="108"/>
                    </a:lnTo>
                    <a:lnTo>
                      <a:pt x="146" y="116"/>
                    </a:lnTo>
                    <a:lnTo>
                      <a:pt x="138" y="117"/>
                    </a:lnTo>
                    <a:lnTo>
                      <a:pt x="129" y="120"/>
                    </a:lnTo>
                    <a:lnTo>
                      <a:pt x="122" y="124"/>
                    </a:lnTo>
                    <a:lnTo>
                      <a:pt x="117" y="128"/>
                    </a:lnTo>
                    <a:lnTo>
                      <a:pt x="117" y="137"/>
                    </a:lnTo>
                    <a:lnTo>
                      <a:pt x="117" y="145"/>
                    </a:lnTo>
                    <a:lnTo>
                      <a:pt x="98" y="144"/>
                    </a:lnTo>
                    <a:lnTo>
                      <a:pt x="73" y="143"/>
                    </a:lnTo>
                    <a:lnTo>
                      <a:pt x="60" y="143"/>
                    </a:lnTo>
                    <a:lnTo>
                      <a:pt x="50" y="145"/>
                    </a:lnTo>
                    <a:lnTo>
                      <a:pt x="46" y="147"/>
                    </a:lnTo>
                    <a:lnTo>
                      <a:pt x="43" y="150"/>
                    </a:lnTo>
                    <a:lnTo>
                      <a:pt x="41" y="153"/>
                    </a:lnTo>
                    <a:lnTo>
                      <a:pt x="41" y="157"/>
                    </a:lnTo>
                    <a:lnTo>
                      <a:pt x="29" y="157"/>
                    </a:lnTo>
                    <a:lnTo>
                      <a:pt x="18" y="157"/>
                    </a:lnTo>
                    <a:lnTo>
                      <a:pt x="9" y="157"/>
                    </a:lnTo>
                    <a:lnTo>
                      <a:pt x="0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99" name="Freeform 1839"/>
              <p:cNvSpPr>
                <a:spLocks/>
              </p:cNvSpPr>
              <p:nvPr/>
            </p:nvSpPr>
            <p:spPr bwMode="auto">
              <a:xfrm>
                <a:off x="1379" y="326"/>
                <a:ext cx="7" cy="3"/>
              </a:xfrm>
              <a:custGeom>
                <a:avLst/>
                <a:gdLst/>
                <a:ahLst/>
                <a:cxnLst>
                  <a:cxn ang="0">
                    <a:pos x="235" y="123"/>
                  </a:cxn>
                  <a:cxn ang="0">
                    <a:pos x="222" y="119"/>
                  </a:cxn>
                  <a:cxn ang="0">
                    <a:pos x="199" y="119"/>
                  </a:cxn>
                  <a:cxn ang="0">
                    <a:pos x="189" y="111"/>
                  </a:cxn>
                  <a:cxn ang="0">
                    <a:pos x="166" y="102"/>
                  </a:cxn>
                  <a:cxn ang="0">
                    <a:pos x="123" y="102"/>
                  </a:cxn>
                  <a:cxn ang="0">
                    <a:pos x="101" y="94"/>
                  </a:cxn>
                  <a:cxn ang="0">
                    <a:pos x="89" y="90"/>
                  </a:cxn>
                  <a:cxn ang="0">
                    <a:pos x="69" y="90"/>
                  </a:cxn>
                  <a:cxn ang="0">
                    <a:pos x="60" y="74"/>
                  </a:cxn>
                  <a:cxn ang="0">
                    <a:pos x="51" y="61"/>
                  </a:cxn>
                  <a:cxn ang="0">
                    <a:pos x="43" y="74"/>
                  </a:cxn>
                  <a:cxn ang="0">
                    <a:pos x="38" y="91"/>
                  </a:cxn>
                  <a:cxn ang="0">
                    <a:pos x="31" y="98"/>
                  </a:cxn>
                  <a:cxn ang="0">
                    <a:pos x="22" y="98"/>
                  </a:cxn>
                  <a:cxn ang="0">
                    <a:pos x="6" y="91"/>
                  </a:cxn>
                  <a:cxn ang="0">
                    <a:pos x="4" y="81"/>
                  </a:cxn>
                  <a:cxn ang="0">
                    <a:pos x="9" y="68"/>
                  </a:cxn>
                  <a:cxn ang="0">
                    <a:pos x="8" y="63"/>
                  </a:cxn>
                  <a:cxn ang="0">
                    <a:pos x="4" y="62"/>
                  </a:cxn>
                  <a:cxn ang="0">
                    <a:pos x="0" y="50"/>
                  </a:cxn>
                  <a:cxn ang="0">
                    <a:pos x="1" y="37"/>
                  </a:cxn>
                  <a:cxn ang="0">
                    <a:pos x="7" y="33"/>
                  </a:cxn>
                  <a:cxn ang="0">
                    <a:pos x="13" y="24"/>
                  </a:cxn>
                  <a:cxn ang="0">
                    <a:pos x="17" y="11"/>
                  </a:cxn>
                  <a:cxn ang="0">
                    <a:pos x="26" y="4"/>
                  </a:cxn>
                  <a:cxn ang="0">
                    <a:pos x="52" y="2"/>
                  </a:cxn>
                  <a:cxn ang="0">
                    <a:pos x="95" y="1"/>
                  </a:cxn>
                  <a:cxn ang="0">
                    <a:pos x="112" y="5"/>
                  </a:cxn>
                  <a:cxn ang="0">
                    <a:pos x="117" y="11"/>
                  </a:cxn>
                  <a:cxn ang="0">
                    <a:pos x="127" y="15"/>
                  </a:cxn>
                  <a:cxn ang="0">
                    <a:pos x="147" y="15"/>
                  </a:cxn>
                  <a:cxn ang="0">
                    <a:pos x="159" y="27"/>
                  </a:cxn>
                  <a:cxn ang="0">
                    <a:pos x="171" y="44"/>
                  </a:cxn>
                  <a:cxn ang="0">
                    <a:pos x="189" y="53"/>
                  </a:cxn>
                  <a:cxn ang="0">
                    <a:pos x="201" y="61"/>
                  </a:cxn>
                  <a:cxn ang="0">
                    <a:pos x="213" y="62"/>
                  </a:cxn>
                  <a:cxn ang="0">
                    <a:pos x="217" y="68"/>
                  </a:cxn>
                  <a:cxn ang="0">
                    <a:pos x="227" y="73"/>
                  </a:cxn>
                  <a:cxn ang="0">
                    <a:pos x="236" y="78"/>
                  </a:cxn>
                  <a:cxn ang="0">
                    <a:pos x="243" y="93"/>
                  </a:cxn>
                  <a:cxn ang="0">
                    <a:pos x="256" y="102"/>
                  </a:cxn>
                  <a:cxn ang="0">
                    <a:pos x="265" y="107"/>
                  </a:cxn>
                  <a:cxn ang="0">
                    <a:pos x="272" y="123"/>
                  </a:cxn>
                  <a:cxn ang="0">
                    <a:pos x="264" y="131"/>
                  </a:cxn>
                  <a:cxn ang="0">
                    <a:pos x="244" y="131"/>
                  </a:cxn>
                </a:cxnLst>
                <a:rect l="0" t="0" r="r" b="b"/>
                <a:pathLst>
                  <a:path w="276" h="131">
                    <a:moveTo>
                      <a:pt x="235" y="131"/>
                    </a:moveTo>
                    <a:lnTo>
                      <a:pt x="235" y="123"/>
                    </a:lnTo>
                    <a:lnTo>
                      <a:pt x="235" y="119"/>
                    </a:lnTo>
                    <a:lnTo>
                      <a:pt x="222" y="119"/>
                    </a:lnTo>
                    <a:lnTo>
                      <a:pt x="210" y="119"/>
                    </a:lnTo>
                    <a:lnTo>
                      <a:pt x="199" y="119"/>
                    </a:lnTo>
                    <a:lnTo>
                      <a:pt x="189" y="119"/>
                    </a:lnTo>
                    <a:lnTo>
                      <a:pt x="189" y="111"/>
                    </a:lnTo>
                    <a:lnTo>
                      <a:pt x="189" y="102"/>
                    </a:lnTo>
                    <a:lnTo>
                      <a:pt x="166" y="102"/>
                    </a:lnTo>
                    <a:lnTo>
                      <a:pt x="144" y="102"/>
                    </a:lnTo>
                    <a:lnTo>
                      <a:pt x="123" y="102"/>
                    </a:lnTo>
                    <a:lnTo>
                      <a:pt x="101" y="102"/>
                    </a:lnTo>
                    <a:lnTo>
                      <a:pt x="101" y="94"/>
                    </a:lnTo>
                    <a:lnTo>
                      <a:pt x="101" y="90"/>
                    </a:lnTo>
                    <a:lnTo>
                      <a:pt x="89" y="90"/>
                    </a:lnTo>
                    <a:lnTo>
                      <a:pt x="78" y="90"/>
                    </a:lnTo>
                    <a:lnTo>
                      <a:pt x="69" y="90"/>
                    </a:lnTo>
                    <a:lnTo>
                      <a:pt x="60" y="90"/>
                    </a:lnTo>
                    <a:lnTo>
                      <a:pt x="60" y="74"/>
                    </a:lnTo>
                    <a:lnTo>
                      <a:pt x="60" y="61"/>
                    </a:lnTo>
                    <a:lnTo>
                      <a:pt x="51" y="61"/>
                    </a:lnTo>
                    <a:lnTo>
                      <a:pt x="43" y="61"/>
                    </a:lnTo>
                    <a:lnTo>
                      <a:pt x="43" y="74"/>
                    </a:lnTo>
                    <a:lnTo>
                      <a:pt x="43" y="90"/>
                    </a:lnTo>
                    <a:lnTo>
                      <a:pt x="38" y="91"/>
                    </a:lnTo>
                    <a:lnTo>
                      <a:pt x="35" y="94"/>
                    </a:lnTo>
                    <a:lnTo>
                      <a:pt x="31" y="98"/>
                    </a:lnTo>
                    <a:lnTo>
                      <a:pt x="30" y="102"/>
                    </a:lnTo>
                    <a:lnTo>
                      <a:pt x="22" y="98"/>
                    </a:lnTo>
                    <a:lnTo>
                      <a:pt x="13" y="94"/>
                    </a:lnTo>
                    <a:lnTo>
                      <a:pt x="6" y="91"/>
                    </a:lnTo>
                    <a:lnTo>
                      <a:pt x="1" y="90"/>
                    </a:lnTo>
                    <a:lnTo>
                      <a:pt x="4" y="81"/>
                    </a:lnTo>
                    <a:lnTo>
                      <a:pt x="8" y="72"/>
                    </a:lnTo>
                    <a:lnTo>
                      <a:pt x="9" y="68"/>
                    </a:lnTo>
                    <a:lnTo>
                      <a:pt x="8" y="64"/>
                    </a:lnTo>
                    <a:lnTo>
                      <a:pt x="8" y="63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1" y="61"/>
                    </a:lnTo>
                    <a:lnTo>
                      <a:pt x="0" y="50"/>
                    </a:lnTo>
                    <a:lnTo>
                      <a:pt x="0" y="40"/>
                    </a:lnTo>
                    <a:lnTo>
                      <a:pt x="1" y="37"/>
                    </a:lnTo>
                    <a:lnTo>
                      <a:pt x="4" y="34"/>
                    </a:lnTo>
                    <a:lnTo>
                      <a:pt x="7" y="33"/>
                    </a:lnTo>
                    <a:lnTo>
                      <a:pt x="13" y="32"/>
                    </a:lnTo>
                    <a:lnTo>
                      <a:pt x="13" y="24"/>
                    </a:lnTo>
                    <a:lnTo>
                      <a:pt x="13" y="15"/>
                    </a:lnTo>
                    <a:lnTo>
                      <a:pt x="17" y="11"/>
                    </a:lnTo>
                    <a:lnTo>
                      <a:pt x="21" y="7"/>
                    </a:lnTo>
                    <a:lnTo>
                      <a:pt x="26" y="4"/>
                    </a:lnTo>
                    <a:lnTo>
                      <a:pt x="30" y="3"/>
                    </a:lnTo>
                    <a:lnTo>
                      <a:pt x="52" y="2"/>
                    </a:lnTo>
                    <a:lnTo>
                      <a:pt x="81" y="0"/>
                    </a:lnTo>
                    <a:lnTo>
                      <a:pt x="95" y="1"/>
                    </a:lnTo>
                    <a:lnTo>
                      <a:pt x="107" y="3"/>
                    </a:lnTo>
                    <a:lnTo>
                      <a:pt x="112" y="5"/>
                    </a:lnTo>
                    <a:lnTo>
                      <a:pt x="115" y="8"/>
                    </a:lnTo>
                    <a:lnTo>
                      <a:pt x="117" y="11"/>
                    </a:lnTo>
                    <a:lnTo>
                      <a:pt x="118" y="15"/>
                    </a:lnTo>
                    <a:lnTo>
                      <a:pt x="127" y="15"/>
                    </a:lnTo>
                    <a:lnTo>
                      <a:pt x="136" y="15"/>
                    </a:lnTo>
                    <a:lnTo>
                      <a:pt x="147" y="15"/>
                    </a:lnTo>
                    <a:lnTo>
                      <a:pt x="159" y="15"/>
                    </a:lnTo>
                    <a:lnTo>
                      <a:pt x="159" y="27"/>
                    </a:lnTo>
                    <a:lnTo>
                      <a:pt x="159" y="44"/>
                    </a:lnTo>
                    <a:lnTo>
                      <a:pt x="171" y="44"/>
                    </a:lnTo>
                    <a:lnTo>
                      <a:pt x="189" y="44"/>
                    </a:lnTo>
                    <a:lnTo>
                      <a:pt x="189" y="53"/>
                    </a:lnTo>
                    <a:lnTo>
                      <a:pt x="189" y="61"/>
                    </a:lnTo>
                    <a:lnTo>
                      <a:pt x="201" y="61"/>
                    </a:lnTo>
                    <a:lnTo>
                      <a:pt x="210" y="61"/>
                    </a:lnTo>
                    <a:lnTo>
                      <a:pt x="213" y="62"/>
                    </a:lnTo>
                    <a:lnTo>
                      <a:pt x="216" y="64"/>
                    </a:lnTo>
                    <a:lnTo>
                      <a:pt x="217" y="68"/>
                    </a:lnTo>
                    <a:lnTo>
                      <a:pt x="218" y="73"/>
                    </a:lnTo>
                    <a:lnTo>
                      <a:pt x="227" y="73"/>
                    </a:lnTo>
                    <a:lnTo>
                      <a:pt x="235" y="73"/>
                    </a:lnTo>
                    <a:lnTo>
                      <a:pt x="236" y="78"/>
                    </a:lnTo>
                    <a:lnTo>
                      <a:pt x="239" y="85"/>
                    </a:lnTo>
                    <a:lnTo>
                      <a:pt x="243" y="93"/>
                    </a:lnTo>
                    <a:lnTo>
                      <a:pt x="247" y="102"/>
                    </a:lnTo>
                    <a:lnTo>
                      <a:pt x="256" y="102"/>
                    </a:lnTo>
                    <a:lnTo>
                      <a:pt x="264" y="102"/>
                    </a:lnTo>
                    <a:lnTo>
                      <a:pt x="265" y="107"/>
                    </a:lnTo>
                    <a:lnTo>
                      <a:pt x="268" y="114"/>
                    </a:lnTo>
                    <a:lnTo>
                      <a:pt x="272" y="123"/>
                    </a:lnTo>
                    <a:lnTo>
                      <a:pt x="276" y="131"/>
                    </a:lnTo>
                    <a:lnTo>
                      <a:pt x="264" y="131"/>
                    </a:lnTo>
                    <a:lnTo>
                      <a:pt x="253" y="131"/>
                    </a:lnTo>
                    <a:lnTo>
                      <a:pt x="244" y="131"/>
                    </a:lnTo>
                    <a:lnTo>
                      <a:pt x="235" y="1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00" name="Freeform 1840"/>
              <p:cNvSpPr>
                <a:spLocks/>
              </p:cNvSpPr>
              <p:nvPr/>
            </p:nvSpPr>
            <p:spPr bwMode="auto">
              <a:xfrm>
                <a:off x="1179" y="328"/>
                <a:ext cx="2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18" y="12"/>
                  </a:cxn>
                  <a:cxn ang="0">
                    <a:pos x="36" y="12"/>
                  </a:cxn>
                  <a:cxn ang="0">
                    <a:pos x="55" y="12"/>
                  </a:cxn>
                  <a:cxn ang="0">
                    <a:pos x="76" y="12"/>
                  </a:cxn>
                  <a:cxn ang="0">
                    <a:pos x="77" y="8"/>
                  </a:cxn>
                  <a:cxn ang="0">
                    <a:pos x="79" y="4"/>
                  </a:cxn>
                  <a:cxn ang="0">
                    <a:pos x="83" y="1"/>
                  </a:cxn>
                  <a:cxn ang="0">
                    <a:pos x="87" y="0"/>
                  </a:cxn>
                  <a:cxn ang="0">
                    <a:pos x="87" y="13"/>
                  </a:cxn>
                  <a:cxn ang="0">
                    <a:pos x="87" y="29"/>
                  </a:cxn>
                  <a:cxn ang="0">
                    <a:pos x="65" y="29"/>
                  </a:cxn>
                  <a:cxn ang="0">
                    <a:pos x="44" y="29"/>
                  </a:cxn>
                  <a:cxn ang="0">
                    <a:pos x="22" y="29"/>
                  </a:cxn>
                  <a:cxn ang="0">
                    <a:pos x="0" y="29"/>
                  </a:cxn>
                </a:cxnLst>
                <a:rect l="0" t="0" r="r" b="b"/>
                <a:pathLst>
                  <a:path w="87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36" y="12"/>
                    </a:lnTo>
                    <a:lnTo>
                      <a:pt x="55" y="12"/>
                    </a:lnTo>
                    <a:lnTo>
                      <a:pt x="76" y="12"/>
                    </a:lnTo>
                    <a:lnTo>
                      <a:pt x="77" y="8"/>
                    </a:lnTo>
                    <a:lnTo>
                      <a:pt x="79" y="4"/>
                    </a:lnTo>
                    <a:lnTo>
                      <a:pt x="83" y="1"/>
                    </a:lnTo>
                    <a:lnTo>
                      <a:pt x="87" y="0"/>
                    </a:lnTo>
                    <a:lnTo>
                      <a:pt x="87" y="13"/>
                    </a:lnTo>
                    <a:lnTo>
                      <a:pt x="87" y="29"/>
                    </a:lnTo>
                    <a:lnTo>
                      <a:pt x="65" y="29"/>
                    </a:lnTo>
                    <a:lnTo>
                      <a:pt x="44" y="29"/>
                    </a:lnTo>
                    <a:lnTo>
                      <a:pt x="2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01" name="Freeform 1841"/>
              <p:cNvSpPr>
                <a:spLocks/>
              </p:cNvSpPr>
              <p:nvPr/>
            </p:nvSpPr>
            <p:spPr bwMode="auto">
              <a:xfrm>
                <a:off x="1192" y="32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02" name="Freeform 1842"/>
              <p:cNvSpPr>
                <a:spLocks/>
              </p:cNvSpPr>
              <p:nvPr/>
            </p:nvSpPr>
            <p:spPr bwMode="auto">
              <a:xfrm>
                <a:off x="1193" y="32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03" name="Freeform 1843"/>
              <p:cNvSpPr>
                <a:spLocks/>
              </p:cNvSpPr>
              <p:nvPr/>
            </p:nvSpPr>
            <p:spPr bwMode="auto">
              <a:xfrm>
                <a:off x="1261" y="327"/>
                <a:ext cx="2" cy="2"/>
              </a:xfrm>
              <a:custGeom>
                <a:avLst/>
                <a:gdLst/>
                <a:ahLst/>
                <a:cxnLst>
                  <a:cxn ang="0">
                    <a:pos x="29" y="46"/>
                  </a:cxn>
                  <a:cxn ang="0">
                    <a:pos x="28" y="41"/>
                  </a:cxn>
                  <a:cxn ang="0">
                    <a:pos x="26" y="36"/>
                  </a:cxn>
                  <a:cxn ang="0">
                    <a:pos x="22" y="33"/>
                  </a:cxn>
                  <a:cxn ang="0">
                    <a:pos x="18" y="31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41" y="29"/>
                  </a:cxn>
                  <a:cxn ang="0">
                    <a:pos x="58" y="29"/>
                  </a:cxn>
                  <a:cxn ang="0">
                    <a:pos x="58" y="38"/>
                  </a:cxn>
                  <a:cxn ang="0">
                    <a:pos x="58" y="46"/>
                  </a:cxn>
                  <a:cxn ang="0">
                    <a:pos x="41" y="46"/>
                  </a:cxn>
                  <a:cxn ang="0">
                    <a:pos x="29" y="46"/>
                  </a:cxn>
                </a:cxnLst>
                <a:rect l="0" t="0" r="r" b="b"/>
                <a:pathLst>
                  <a:path w="58" h="46">
                    <a:moveTo>
                      <a:pt x="29" y="46"/>
                    </a:moveTo>
                    <a:lnTo>
                      <a:pt x="28" y="41"/>
                    </a:lnTo>
                    <a:lnTo>
                      <a:pt x="26" y="36"/>
                    </a:lnTo>
                    <a:lnTo>
                      <a:pt x="22" y="33"/>
                    </a:lnTo>
                    <a:lnTo>
                      <a:pt x="18" y="31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41" y="29"/>
                    </a:lnTo>
                    <a:lnTo>
                      <a:pt x="58" y="29"/>
                    </a:lnTo>
                    <a:lnTo>
                      <a:pt x="58" y="38"/>
                    </a:lnTo>
                    <a:lnTo>
                      <a:pt x="58" y="46"/>
                    </a:lnTo>
                    <a:lnTo>
                      <a:pt x="41" y="46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04" name="Freeform 1844"/>
              <p:cNvSpPr>
                <a:spLocks/>
              </p:cNvSpPr>
              <p:nvPr/>
            </p:nvSpPr>
            <p:spPr bwMode="auto">
              <a:xfrm>
                <a:off x="1320" y="32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05" name="Freeform 1845"/>
              <p:cNvSpPr>
                <a:spLocks/>
              </p:cNvSpPr>
              <p:nvPr/>
            </p:nvSpPr>
            <p:spPr bwMode="auto">
              <a:xfrm>
                <a:off x="1352" y="327"/>
                <a:ext cx="2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29" y="29"/>
                  </a:cxn>
                  <a:cxn ang="0">
                    <a:pos x="30" y="21"/>
                  </a:cxn>
                  <a:cxn ang="0">
                    <a:pos x="32" y="13"/>
                  </a:cxn>
                  <a:cxn ang="0">
                    <a:pos x="36" y="6"/>
                  </a:cxn>
                  <a:cxn ang="0">
                    <a:pos x="40" y="0"/>
                  </a:cxn>
                  <a:cxn ang="0">
                    <a:pos x="50" y="0"/>
                  </a:cxn>
                  <a:cxn ang="0">
                    <a:pos x="59" y="0"/>
                  </a:cxn>
                  <a:cxn ang="0">
                    <a:pos x="59" y="13"/>
                  </a:cxn>
                  <a:cxn ang="0">
                    <a:pos x="59" y="29"/>
                  </a:cxn>
                  <a:cxn ang="0">
                    <a:pos x="62" y="33"/>
                  </a:cxn>
                  <a:cxn ang="0">
                    <a:pos x="70" y="41"/>
                  </a:cxn>
                  <a:cxn ang="0">
                    <a:pos x="83" y="41"/>
                  </a:cxn>
                  <a:cxn ang="0">
                    <a:pos x="99" y="41"/>
                  </a:cxn>
                  <a:cxn ang="0">
                    <a:pos x="99" y="50"/>
                  </a:cxn>
                  <a:cxn ang="0">
                    <a:pos x="99" y="58"/>
                  </a:cxn>
                  <a:cxn ang="0">
                    <a:pos x="73" y="58"/>
                  </a:cxn>
                  <a:cxn ang="0">
                    <a:pos x="48" y="58"/>
                  </a:cxn>
                  <a:cxn ang="0">
                    <a:pos x="22" y="58"/>
                  </a:cxn>
                  <a:cxn ang="0">
                    <a:pos x="0" y="58"/>
                  </a:cxn>
                </a:cxnLst>
                <a:rect l="0" t="0" r="r" b="b"/>
                <a:pathLst>
                  <a:path w="99" h="58">
                    <a:moveTo>
                      <a:pt x="0" y="58"/>
                    </a:moveTo>
                    <a:lnTo>
                      <a:pt x="0" y="4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29" y="29"/>
                    </a:lnTo>
                    <a:lnTo>
                      <a:pt x="30" y="21"/>
                    </a:lnTo>
                    <a:lnTo>
                      <a:pt x="32" y="13"/>
                    </a:lnTo>
                    <a:lnTo>
                      <a:pt x="36" y="6"/>
                    </a:lnTo>
                    <a:lnTo>
                      <a:pt x="40" y="0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59" y="13"/>
                    </a:lnTo>
                    <a:lnTo>
                      <a:pt x="59" y="29"/>
                    </a:lnTo>
                    <a:lnTo>
                      <a:pt x="62" y="33"/>
                    </a:lnTo>
                    <a:lnTo>
                      <a:pt x="70" y="41"/>
                    </a:lnTo>
                    <a:lnTo>
                      <a:pt x="83" y="41"/>
                    </a:lnTo>
                    <a:lnTo>
                      <a:pt x="99" y="41"/>
                    </a:lnTo>
                    <a:lnTo>
                      <a:pt x="99" y="50"/>
                    </a:lnTo>
                    <a:lnTo>
                      <a:pt x="99" y="58"/>
                    </a:lnTo>
                    <a:lnTo>
                      <a:pt x="73" y="58"/>
                    </a:lnTo>
                    <a:lnTo>
                      <a:pt x="48" y="58"/>
                    </a:lnTo>
                    <a:lnTo>
                      <a:pt x="22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06" name="Freeform 1846"/>
              <p:cNvSpPr>
                <a:spLocks/>
              </p:cNvSpPr>
              <p:nvPr/>
            </p:nvSpPr>
            <p:spPr bwMode="auto">
              <a:xfrm>
                <a:off x="1182" y="32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07" name="Freeform 1847"/>
              <p:cNvSpPr>
                <a:spLocks/>
              </p:cNvSpPr>
              <p:nvPr/>
            </p:nvSpPr>
            <p:spPr bwMode="auto">
              <a:xfrm>
                <a:off x="1194" y="32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08" name="Freeform 1848"/>
              <p:cNvSpPr>
                <a:spLocks/>
              </p:cNvSpPr>
              <p:nvPr/>
            </p:nvSpPr>
            <p:spPr bwMode="auto">
              <a:xfrm>
                <a:off x="1195" y="32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09" name="Freeform 1849"/>
              <p:cNvSpPr>
                <a:spLocks/>
              </p:cNvSpPr>
              <p:nvPr/>
            </p:nvSpPr>
            <p:spPr bwMode="auto">
              <a:xfrm>
                <a:off x="1306" y="327"/>
                <a:ext cx="3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9" y="46"/>
                  </a:cxn>
                  <a:cxn ang="0">
                    <a:pos x="18" y="46"/>
                  </a:cxn>
                  <a:cxn ang="0">
                    <a:pos x="18" y="38"/>
                  </a:cxn>
                  <a:cxn ang="0">
                    <a:pos x="18" y="29"/>
                  </a:cxn>
                  <a:cxn ang="0">
                    <a:pos x="30" y="29"/>
                  </a:cxn>
                  <a:cxn ang="0">
                    <a:pos x="47" y="29"/>
                  </a:cxn>
                  <a:cxn ang="0">
                    <a:pos x="48" y="25"/>
                  </a:cxn>
                  <a:cxn ang="0">
                    <a:pos x="51" y="21"/>
                  </a:cxn>
                  <a:cxn ang="0">
                    <a:pos x="54" y="18"/>
                  </a:cxn>
                  <a:cxn ang="0">
                    <a:pos x="59" y="17"/>
                  </a:cxn>
                  <a:cxn ang="0">
                    <a:pos x="59" y="9"/>
                  </a:cxn>
                  <a:cxn ang="0">
                    <a:pos x="59" y="0"/>
                  </a:cxn>
                  <a:cxn ang="0">
                    <a:pos x="68" y="0"/>
                  </a:cxn>
                  <a:cxn ang="0">
                    <a:pos x="80" y="0"/>
                  </a:cxn>
                  <a:cxn ang="0">
                    <a:pos x="92" y="0"/>
                  </a:cxn>
                  <a:cxn ang="0">
                    <a:pos x="105" y="0"/>
                  </a:cxn>
                  <a:cxn ang="0">
                    <a:pos x="105" y="9"/>
                  </a:cxn>
                  <a:cxn ang="0">
                    <a:pos x="105" y="17"/>
                  </a:cxn>
                  <a:cxn ang="0">
                    <a:pos x="101" y="18"/>
                  </a:cxn>
                  <a:cxn ang="0">
                    <a:pos x="97" y="21"/>
                  </a:cxn>
                  <a:cxn ang="0">
                    <a:pos x="92" y="25"/>
                  </a:cxn>
                  <a:cxn ang="0">
                    <a:pos x="88" y="29"/>
                  </a:cxn>
                  <a:cxn ang="0">
                    <a:pos x="71" y="29"/>
                  </a:cxn>
                  <a:cxn ang="0">
                    <a:pos x="59" y="29"/>
                  </a:cxn>
                  <a:cxn ang="0">
                    <a:pos x="54" y="34"/>
                  </a:cxn>
                  <a:cxn ang="0">
                    <a:pos x="51" y="41"/>
                  </a:cxn>
                  <a:cxn ang="0">
                    <a:pos x="48" y="49"/>
                  </a:cxn>
                  <a:cxn ang="0">
                    <a:pos x="47" y="58"/>
                  </a:cxn>
                  <a:cxn ang="0">
                    <a:pos x="34" y="58"/>
                  </a:cxn>
                  <a:cxn ang="0">
                    <a:pos x="22" y="58"/>
                  </a:cxn>
                  <a:cxn ang="0">
                    <a:pos x="10" y="58"/>
                  </a:cxn>
                  <a:cxn ang="0">
                    <a:pos x="0" y="58"/>
                  </a:cxn>
                </a:cxnLst>
                <a:rect l="0" t="0" r="r" b="b"/>
                <a:pathLst>
                  <a:path w="105" h="58">
                    <a:moveTo>
                      <a:pt x="0" y="58"/>
                    </a:moveTo>
                    <a:lnTo>
                      <a:pt x="0" y="50"/>
                    </a:lnTo>
                    <a:lnTo>
                      <a:pt x="0" y="46"/>
                    </a:lnTo>
                    <a:lnTo>
                      <a:pt x="9" y="46"/>
                    </a:lnTo>
                    <a:lnTo>
                      <a:pt x="18" y="46"/>
                    </a:lnTo>
                    <a:lnTo>
                      <a:pt x="18" y="38"/>
                    </a:lnTo>
                    <a:lnTo>
                      <a:pt x="18" y="29"/>
                    </a:lnTo>
                    <a:lnTo>
                      <a:pt x="30" y="29"/>
                    </a:lnTo>
                    <a:lnTo>
                      <a:pt x="47" y="29"/>
                    </a:lnTo>
                    <a:lnTo>
                      <a:pt x="48" y="25"/>
                    </a:lnTo>
                    <a:lnTo>
                      <a:pt x="51" y="21"/>
                    </a:lnTo>
                    <a:lnTo>
                      <a:pt x="54" y="18"/>
                    </a:lnTo>
                    <a:lnTo>
                      <a:pt x="59" y="17"/>
                    </a:lnTo>
                    <a:lnTo>
                      <a:pt x="59" y="9"/>
                    </a:lnTo>
                    <a:lnTo>
                      <a:pt x="59" y="0"/>
                    </a:lnTo>
                    <a:lnTo>
                      <a:pt x="68" y="0"/>
                    </a:lnTo>
                    <a:lnTo>
                      <a:pt x="80" y="0"/>
                    </a:lnTo>
                    <a:lnTo>
                      <a:pt x="92" y="0"/>
                    </a:lnTo>
                    <a:lnTo>
                      <a:pt x="105" y="0"/>
                    </a:lnTo>
                    <a:lnTo>
                      <a:pt x="105" y="9"/>
                    </a:lnTo>
                    <a:lnTo>
                      <a:pt x="105" y="17"/>
                    </a:lnTo>
                    <a:lnTo>
                      <a:pt x="101" y="18"/>
                    </a:lnTo>
                    <a:lnTo>
                      <a:pt x="97" y="21"/>
                    </a:lnTo>
                    <a:lnTo>
                      <a:pt x="92" y="25"/>
                    </a:lnTo>
                    <a:lnTo>
                      <a:pt x="88" y="29"/>
                    </a:lnTo>
                    <a:lnTo>
                      <a:pt x="71" y="29"/>
                    </a:lnTo>
                    <a:lnTo>
                      <a:pt x="59" y="29"/>
                    </a:lnTo>
                    <a:lnTo>
                      <a:pt x="54" y="34"/>
                    </a:lnTo>
                    <a:lnTo>
                      <a:pt x="51" y="41"/>
                    </a:lnTo>
                    <a:lnTo>
                      <a:pt x="48" y="49"/>
                    </a:lnTo>
                    <a:lnTo>
                      <a:pt x="47" y="58"/>
                    </a:lnTo>
                    <a:lnTo>
                      <a:pt x="34" y="58"/>
                    </a:lnTo>
                    <a:lnTo>
                      <a:pt x="22" y="58"/>
                    </a:lnTo>
                    <a:lnTo>
                      <a:pt x="10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10" name="Freeform 1850"/>
              <p:cNvSpPr>
                <a:spLocks/>
              </p:cNvSpPr>
              <p:nvPr/>
            </p:nvSpPr>
            <p:spPr bwMode="auto">
              <a:xfrm>
                <a:off x="1310" y="322"/>
                <a:ext cx="10" cy="6"/>
              </a:xfrm>
              <a:custGeom>
                <a:avLst/>
                <a:gdLst/>
                <a:ahLst/>
                <a:cxnLst>
                  <a:cxn ang="0">
                    <a:pos x="304" y="233"/>
                  </a:cxn>
                  <a:cxn ang="0">
                    <a:pos x="275" y="225"/>
                  </a:cxn>
                  <a:cxn ang="0">
                    <a:pos x="219" y="219"/>
                  </a:cxn>
                  <a:cxn ang="0">
                    <a:pos x="184" y="214"/>
                  </a:cxn>
                  <a:cxn ang="0">
                    <a:pos x="176" y="204"/>
                  </a:cxn>
                  <a:cxn ang="0">
                    <a:pos x="146" y="196"/>
                  </a:cxn>
                  <a:cxn ang="0">
                    <a:pos x="111" y="188"/>
                  </a:cxn>
                  <a:cxn ang="0">
                    <a:pos x="92" y="183"/>
                  </a:cxn>
                  <a:cxn ang="0">
                    <a:pos x="88" y="175"/>
                  </a:cxn>
                  <a:cxn ang="0">
                    <a:pos x="43" y="175"/>
                  </a:cxn>
                  <a:cxn ang="0">
                    <a:pos x="30" y="158"/>
                  </a:cxn>
                  <a:cxn ang="0">
                    <a:pos x="1" y="154"/>
                  </a:cxn>
                  <a:cxn ang="0">
                    <a:pos x="12" y="146"/>
                  </a:cxn>
                  <a:cxn ang="0">
                    <a:pos x="16" y="125"/>
                  </a:cxn>
                  <a:cxn ang="0">
                    <a:pos x="30" y="117"/>
                  </a:cxn>
                  <a:cxn ang="0">
                    <a:pos x="59" y="117"/>
                  </a:cxn>
                  <a:cxn ang="0">
                    <a:pos x="71" y="100"/>
                  </a:cxn>
                  <a:cxn ang="0">
                    <a:pos x="84" y="89"/>
                  </a:cxn>
                  <a:cxn ang="0">
                    <a:pos x="117" y="88"/>
                  </a:cxn>
                  <a:cxn ang="0">
                    <a:pos x="125" y="65"/>
                  </a:cxn>
                  <a:cxn ang="0">
                    <a:pos x="158" y="59"/>
                  </a:cxn>
                  <a:cxn ang="0">
                    <a:pos x="162" y="38"/>
                  </a:cxn>
                  <a:cxn ang="0">
                    <a:pos x="176" y="30"/>
                  </a:cxn>
                  <a:cxn ang="0">
                    <a:pos x="206" y="22"/>
                  </a:cxn>
                  <a:cxn ang="0">
                    <a:pos x="230" y="14"/>
                  </a:cxn>
                  <a:cxn ang="0">
                    <a:pos x="243" y="9"/>
                  </a:cxn>
                  <a:cxn ang="0">
                    <a:pos x="246" y="1"/>
                  </a:cxn>
                  <a:cxn ang="0">
                    <a:pos x="282" y="2"/>
                  </a:cxn>
                  <a:cxn ang="0">
                    <a:pos x="291" y="7"/>
                  </a:cxn>
                  <a:cxn ang="0">
                    <a:pos x="284" y="13"/>
                  </a:cxn>
                  <a:cxn ang="0">
                    <a:pos x="275" y="30"/>
                  </a:cxn>
                  <a:cxn ang="0">
                    <a:pos x="243" y="31"/>
                  </a:cxn>
                  <a:cxn ang="0">
                    <a:pos x="236" y="36"/>
                  </a:cxn>
                  <a:cxn ang="0">
                    <a:pos x="226" y="42"/>
                  </a:cxn>
                  <a:cxn ang="0">
                    <a:pos x="209" y="54"/>
                  </a:cxn>
                  <a:cxn ang="0">
                    <a:pos x="197" y="71"/>
                  </a:cxn>
                  <a:cxn ang="0">
                    <a:pos x="188" y="88"/>
                  </a:cxn>
                  <a:cxn ang="0">
                    <a:pos x="155" y="89"/>
                  </a:cxn>
                  <a:cxn ang="0">
                    <a:pos x="147" y="94"/>
                  </a:cxn>
                  <a:cxn ang="0">
                    <a:pos x="138" y="100"/>
                  </a:cxn>
                  <a:cxn ang="0">
                    <a:pos x="130" y="119"/>
                  </a:cxn>
                  <a:cxn ang="0">
                    <a:pos x="123" y="128"/>
                  </a:cxn>
                  <a:cxn ang="0">
                    <a:pos x="117" y="158"/>
                  </a:cxn>
                  <a:cxn ang="0">
                    <a:pos x="146" y="158"/>
                  </a:cxn>
                  <a:cxn ang="0">
                    <a:pos x="158" y="175"/>
                  </a:cxn>
                  <a:cxn ang="0">
                    <a:pos x="215" y="173"/>
                  </a:cxn>
                  <a:cxn ang="0">
                    <a:pos x="232" y="180"/>
                  </a:cxn>
                  <a:cxn ang="0">
                    <a:pos x="243" y="187"/>
                  </a:cxn>
                  <a:cxn ang="0">
                    <a:pos x="275" y="187"/>
                  </a:cxn>
                  <a:cxn ang="0">
                    <a:pos x="301" y="204"/>
                  </a:cxn>
                  <a:cxn ang="0">
                    <a:pos x="381" y="204"/>
                  </a:cxn>
                  <a:cxn ang="0">
                    <a:pos x="393" y="187"/>
                  </a:cxn>
                  <a:cxn ang="0">
                    <a:pos x="410" y="216"/>
                  </a:cxn>
                  <a:cxn ang="0">
                    <a:pos x="381" y="228"/>
                  </a:cxn>
                  <a:cxn ang="0">
                    <a:pos x="341" y="245"/>
                  </a:cxn>
                </a:cxnLst>
                <a:rect l="0" t="0" r="r" b="b"/>
                <a:pathLst>
                  <a:path w="410" h="245">
                    <a:moveTo>
                      <a:pt x="304" y="245"/>
                    </a:moveTo>
                    <a:lnTo>
                      <a:pt x="304" y="237"/>
                    </a:lnTo>
                    <a:lnTo>
                      <a:pt x="304" y="233"/>
                    </a:lnTo>
                    <a:lnTo>
                      <a:pt x="287" y="233"/>
                    </a:lnTo>
                    <a:lnTo>
                      <a:pt x="275" y="233"/>
                    </a:lnTo>
                    <a:lnTo>
                      <a:pt x="275" y="225"/>
                    </a:lnTo>
                    <a:lnTo>
                      <a:pt x="275" y="216"/>
                    </a:lnTo>
                    <a:lnTo>
                      <a:pt x="252" y="217"/>
                    </a:lnTo>
                    <a:lnTo>
                      <a:pt x="219" y="219"/>
                    </a:lnTo>
                    <a:lnTo>
                      <a:pt x="203" y="218"/>
                    </a:lnTo>
                    <a:lnTo>
                      <a:pt x="189" y="216"/>
                    </a:lnTo>
                    <a:lnTo>
                      <a:pt x="184" y="214"/>
                    </a:lnTo>
                    <a:lnTo>
                      <a:pt x="180" y="212"/>
                    </a:lnTo>
                    <a:lnTo>
                      <a:pt x="177" y="208"/>
                    </a:lnTo>
                    <a:lnTo>
                      <a:pt x="176" y="204"/>
                    </a:lnTo>
                    <a:lnTo>
                      <a:pt x="159" y="204"/>
                    </a:lnTo>
                    <a:lnTo>
                      <a:pt x="146" y="204"/>
                    </a:lnTo>
                    <a:lnTo>
                      <a:pt x="146" y="196"/>
                    </a:lnTo>
                    <a:lnTo>
                      <a:pt x="146" y="187"/>
                    </a:lnTo>
                    <a:lnTo>
                      <a:pt x="130" y="188"/>
                    </a:lnTo>
                    <a:lnTo>
                      <a:pt x="111" y="188"/>
                    </a:lnTo>
                    <a:lnTo>
                      <a:pt x="102" y="187"/>
                    </a:lnTo>
                    <a:lnTo>
                      <a:pt x="95" y="185"/>
                    </a:lnTo>
                    <a:lnTo>
                      <a:pt x="92" y="183"/>
                    </a:lnTo>
                    <a:lnTo>
                      <a:pt x="90" y="181"/>
                    </a:lnTo>
                    <a:lnTo>
                      <a:pt x="89" y="178"/>
                    </a:lnTo>
                    <a:lnTo>
                      <a:pt x="88" y="175"/>
                    </a:lnTo>
                    <a:lnTo>
                      <a:pt x="72" y="175"/>
                    </a:lnTo>
                    <a:lnTo>
                      <a:pt x="57" y="175"/>
                    </a:lnTo>
                    <a:lnTo>
                      <a:pt x="43" y="175"/>
                    </a:lnTo>
                    <a:lnTo>
                      <a:pt x="30" y="175"/>
                    </a:lnTo>
                    <a:lnTo>
                      <a:pt x="30" y="167"/>
                    </a:lnTo>
                    <a:lnTo>
                      <a:pt x="30" y="158"/>
                    </a:lnTo>
                    <a:lnTo>
                      <a:pt x="13" y="158"/>
                    </a:lnTo>
                    <a:lnTo>
                      <a:pt x="0" y="158"/>
                    </a:lnTo>
                    <a:lnTo>
                      <a:pt x="1" y="154"/>
                    </a:lnTo>
                    <a:lnTo>
                      <a:pt x="4" y="150"/>
                    </a:lnTo>
                    <a:lnTo>
                      <a:pt x="8" y="147"/>
                    </a:lnTo>
                    <a:lnTo>
                      <a:pt x="12" y="146"/>
                    </a:lnTo>
                    <a:lnTo>
                      <a:pt x="12" y="138"/>
                    </a:lnTo>
                    <a:lnTo>
                      <a:pt x="12" y="129"/>
                    </a:lnTo>
                    <a:lnTo>
                      <a:pt x="16" y="125"/>
                    </a:lnTo>
                    <a:lnTo>
                      <a:pt x="22" y="121"/>
                    </a:lnTo>
                    <a:lnTo>
                      <a:pt x="26" y="118"/>
                    </a:lnTo>
                    <a:lnTo>
                      <a:pt x="30" y="117"/>
                    </a:lnTo>
                    <a:lnTo>
                      <a:pt x="39" y="117"/>
                    </a:lnTo>
                    <a:lnTo>
                      <a:pt x="48" y="117"/>
                    </a:lnTo>
                    <a:lnTo>
                      <a:pt x="59" y="117"/>
                    </a:lnTo>
                    <a:lnTo>
                      <a:pt x="71" y="117"/>
                    </a:lnTo>
                    <a:lnTo>
                      <a:pt x="71" y="109"/>
                    </a:lnTo>
                    <a:lnTo>
                      <a:pt x="71" y="100"/>
                    </a:lnTo>
                    <a:lnTo>
                      <a:pt x="75" y="96"/>
                    </a:lnTo>
                    <a:lnTo>
                      <a:pt x="80" y="92"/>
                    </a:lnTo>
                    <a:lnTo>
                      <a:pt x="84" y="89"/>
                    </a:lnTo>
                    <a:lnTo>
                      <a:pt x="88" y="88"/>
                    </a:lnTo>
                    <a:lnTo>
                      <a:pt x="101" y="88"/>
                    </a:lnTo>
                    <a:lnTo>
                      <a:pt x="117" y="88"/>
                    </a:lnTo>
                    <a:lnTo>
                      <a:pt x="118" y="80"/>
                    </a:lnTo>
                    <a:lnTo>
                      <a:pt x="121" y="72"/>
                    </a:lnTo>
                    <a:lnTo>
                      <a:pt x="125" y="65"/>
                    </a:lnTo>
                    <a:lnTo>
                      <a:pt x="129" y="59"/>
                    </a:lnTo>
                    <a:lnTo>
                      <a:pt x="141" y="59"/>
                    </a:lnTo>
                    <a:lnTo>
                      <a:pt x="158" y="59"/>
                    </a:lnTo>
                    <a:lnTo>
                      <a:pt x="158" y="51"/>
                    </a:lnTo>
                    <a:lnTo>
                      <a:pt x="158" y="42"/>
                    </a:lnTo>
                    <a:lnTo>
                      <a:pt x="162" y="38"/>
                    </a:lnTo>
                    <a:lnTo>
                      <a:pt x="167" y="34"/>
                    </a:lnTo>
                    <a:lnTo>
                      <a:pt x="172" y="31"/>
                    </a:lnTo>
                    <a:lnTo>
                      <a:pt x="176" y="30"/>
                    </a:lnTo>
                    <a:lnTo>
                      <a:pt x="189" y="30"/>
                    </a:lnTo>
                    <a:lnTo>
                      <a:pt x="206" y="30"/>
                    </a:lnTo>
                    <a:lnTo>
                      <a:pt x="206" y="22"/>
                    </a:lnTo>
                    <a:lnTo>
                      <a:pt x="206" y="13"/>
                    </a:lnTo>
                    <a:lnTo>
                      <a:pt x="217" y="13"/>
                    </a:lnTo>
                    <a:lnTo>
                      <a:pt x="230" y="14"/>
                    </a:lnTo>
                    <a:lnTo>
                      <a:pt x="236" y="13"/>
                    </a:lnTo>
                    <a:lnTo>
                      <a:pt x="241" y="10"/>
                    </a:lnTo>
                    <a:lnTo>
                      <a:pt x="243" y="9"/>
                    </a:lnTo>
                    <a:lnTo>
                      <a:pt x="245" y="7"/>
                    </a:lnTo>
                    <a:lnTo>
                      <a:pt x="246" y="4"/>
                    </a:lnTo>
                    <a:lnTo>
                      <a:pt x="246" y="1"/>
                    </a:lnTo>
                    <a:lnTo>
                      <a:pt x="261" y="1"/>
                    </a:lnTo>
                    <a:lnTo>
                      <a:pt x="276" y="0"/>
                    </a:lnTo>
                    <a:lnTo>
                      <a:pt x="282" y="2"/>
                    </a:lnTo>
                    <a:lnTo>
                      <a:pt x="288" y="4"/>
                    </a:lnTo>
                    <a:lnTo>
                      <a:pt x="290" y="5"/>
                    </a:lnTo>
                    <a:lnTo>
                      <a:pt x="291" y="7"/>
                    </a:lnTo>
                    <a:lnTo>
                      <a:pt x="292" y="10"/>
                    </a:lnTo>
                    <a:lnTo>
                      <a:pt x="293" y="13"/>
                    </a:lnTo>
                    <a:lnTo>
                      <a:pt x="284" y="13"/>
                    </a:lnTo>
                    <a:lnTo>
                      <a:pt x="275" y="13"/>
                    </a:lnTo>
                    <a:lnTo>
                      <a:pt x="275" y="22"/>
                    </a:lnTo>
                    <a:lnTo>
                      <a:pt x="275" y="30"/>
                    </a:lnTo>
                    <a:lnTo>
                      <a:pt x="261" y="30"/>
                    </a:lnTo>
                    <a:lnTo>
                      <a:pt x="248" y="29"/>
                    </a:lnTo>
                    <a:lnTo>
                      <a:pt x="243" y="31"/>
                    </a:lnTo>
                    <a:lnTo>
                      <a:pt x="238" y="33"/>
                    </a:lnTo>
                    <a:lnTo>
                      <a:pt x="237" y="34"/>
                    </a:lnTo>
                    <a:lnTo>
                      <a:pt x="236" y="36"/>
                    </a:lnTo>
                    <a:lnTo>
                      <a:pt x="235" y="39"/>
                    </a:lnTo>
                    <a:lnTo>
                      <a:pt x="235" y="42"/>
                    </a:lnTo>
                    <a:lnTo>
                      <a:pt x="226" y="42"/>
                    </a:lnTo>
                    <a:lnTo>
                      <a:pt x="217" y="42"/>
                    </a:lnTo>
                    <a:lnTo>
                      <a:pt x="213" y="47"/>
                    </a:lnTo>
                    <a:lnTo>
                      <a:pt x="209" y="54"/>
                    </a:lnTo>
                    <a:lnTo>
                      <a:pt x="206" y="62"/>
                    </a:lnTo>
                    <a:lnTo>
                      <a:pt x="206" y="71"/>
                    </a:lnTo>
                    <a:lnTo>
                      <a:pt x="197" y="71"/>
                    </a:lnTo>
                    <a:lnTo>
                      <a:pt x="188" y="71"/>
                    </a:lnTo>
                    <a:lnTo>
                      <a:pt x="188" y="80"/>
                    </a:lnTo>
                    <a:lnTo>
                      <a:pt x="188" y="88"/>
                    </a:lnTo>
                    <a:lnTo>
                      <a:pt x="174" y="88"/>
                    </a:lnTo>
                    <a:lnTo>
                      <a:pt x="160" y="88"/>
                    </a:lnTo>
                    <a:lnTo>
                      <a:pt x="155" y="89"/>
                    </a:lnTo>
                    <a:lnTo>
                      <a:pt x="150" y="91"/>
                    </a:lnTo>
                    <a:lnTo>
                      <a:pt x="149" y="92"/>
                    </a:lnTo>
                    <a:lnTo>
                      <a:pt x="147" y="94"/>
                    </a:lnTo>
                    <a:lnTo>
                      <a:pt x="147" y="97"/>
                    </a:lnTo>
                    <a:lnTo>
                      <a:pt x="146" y="100"/>
                    </a:lnTo>
                    <a:lnTo>
                      <a:pt x="138" y="100"/>
                    </a:lnTo>
                    <a:lnTo>
                      <a:pt x="129" y="100"/>
                    </a:lnTo>
                    <a:lnTo>
                      <a:pt x="130" y="109"/>
                    </a:lnTo>
                    <a:lnTo>
                      <a:pt x="130" y="119"/>
                    </a:lnTo>
                    <a:lnTo>
                      <a:pt x="129" y="123"/>
                    </a:lnTo>
                    <a:lnTo>
                      <a:pt x="126" y="126"/>
                    </a:lnTo>
                    <a:lnTo>
                      <a:pt x="123" y="128"/>
                    </a:lnTo>
                    <a:lnTo>
                      <a:pt x="117" y="129"/>
                    </a:lnTo>
                    <a:lnTo>
                      <a:pt x="117" y="141"/>
                    </a:lnTo>
                    <a:lnTo>
                      <a:pt x="117" y="158"/>
                    </a:lnTo>
                    <a:lnTo>
                      <a:pt x="126" y="158"/>
                    </a:lnTo>
                    <a:lnTo>
                      <a:pt x="135" y="158"/>
                    </a:lnTo>
                    <a:lnTo>
                      <a:pt x="146" y="158"/>
                    </a:lnTo>
                    <a:lnTo>
                      <a:pt x="158" y="158"/>
                    </a:lnTo>
                    <a:lnTo>
                      <a:pt x="158" y="167"/>
                    </a:lnTo>
                    <a:lnTo>
                      <a:pt x="158" y="175"/>
                    </a:lnTo>
                    <a:lnTo>
                      <a:pt x="178" y="174"/>
                    </a:lnTo>
                    <a:lnTo>
                      <a:pt x="203" y="172"/>
                    </a:lnTo>
                    <a:lnTo>
                      <a:pt x="215" y="173"/>
                    </a:lnTo>
                    <a:lnTo>
                      <a:pt x="225" y="175"/>
                    </a:lnTo>
                    <a:lnTo>
                      <a:pt x="229" y="177"/>
                    </a:lnTo>
                    <a:lnTo>
                      <a:pt x="232" y="180"/>
                    </a:lnTo>
                    <a:lnTo>
                      <a:pt x="234" y="183"/>
                    </a:lnTo>
                    <a:lnTo>
                      <a:pt x="235" y="187"/>
                    </a:lnTo>
                    <a:lnTo>
                      <a:pt x="243" y="187"/>
                    </a:lnTo>
                    <a:lnTo>
                      <a:pt x="253" y="187"/>
                    </a:lnTo>
                    <a:lnTo>
                      <a:pt x="263" y="187"/>
                    </a:lnTo>
                    <a:lnTo>
                      <a:pt x="275" y="187"/>
                    </a:lnTo>
                    <a:lnTo>
                      <a:pt x="275" y="196"/>
                    </a:lnTo>
                    <a:lnTo>
                      <a:pt x="275" y="204"/>
                    </a:lnTo>
                    <a:lnTo>
                      <a:pt x="301" y="204"/>
                    </a:lnTo>
                    <a:lnTo>
                      <a:pt x="328" y="204"/>
                    </a:lnTo>
                    <a:lnTo>
                      <a:pt x="354" y="204"/>
                    </a:lnTo>
                    <a:lnTo>
                      <a:pt x="381" y="204"/>
                    </a:lnTo>
                    <a:lnTo>
                      <a:pt x="381" y="196"/>
                    </a:lnTo>
                    <a:lnTo>
                      <a:pt x="381" y="187"/>
                    </a:lnTo>
                    <a:lnTo>
                      <a:pt x="393" y="187"/>
                    </a:lnTo>
                    <a:lnTo>
                      <a:pt x="410" y="187"/>
                    </a:lnTo>
                    <a:lnTo>
                      <a:pt x="410" y="199"/>
                    </a:lnTo>
                    <a:lnTo>
                      <a:pt x="410" y="216"/>
                    </a:lnTo>
                    <a:lnTo>
                      <a:pt x="393" y="216"/>
                    </a:lnTo>
                    <a:lnTo>
                      <a:pt x="381" y="216"/>
                    </a:lnTo>
                    <a:lnTo>
                      <a:pt x="381" y="228"/>
                    </a:lnTo>
                    <a:lnTo>
                      <a:pt x="381" y="245"/>
                    </a:lnTo>
                    <a:lnTo>
                      <a:pt x="360" y="245"/>
                    </a:lnTo>
                    <a:lnTo>
                      <a:pt x="341" y="245"/>
                    </a:lnTo>
                    <a:lnTo>
                      <a:pt x="323" y="245"/>
                    </a:lnTo>
                    <a:lnTo>
                      <a:pt x="304" y="2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11" name="Freeform 1851"/>
              <p:cNvSpPr>
                <a:spLocks/>
              </p:cNvSpPr>
              <p:nvPr/>
            </p:nvSpPr>
            <p:spPr bwMode="auto">
              <a:xfrm>
                <a:off x="1328" y="326"/>
                <a:ext cx="2" cy="2"/>
              </a:xfrm>
              <a:custGeom>
                <a:avLst/>
                <a:gdLst/>
                <a:ahLst/>
                <a:cxnLst>
                  <a:cxn ang="0">
                    <a:pos x="58" y="99"/>
                  </a:cxn>
                  <a:cxn ang="0">
                    <a:pos x="58" y="91"/>
                  </a:cxn>
                  <a:cxn ang="0">
                    <a:pos x="58" y="87"/>
                  </a:cxn>
                  <a:cxn ang="0">
                    <a:pos x="41" y="87"/>
                  </a:cxn>
                  <a:cxn ang="0">
                    <a:pos x="27" y="87"/>
                  </a:cxn>
                  <a:cxn ang="0">
                    <a:pos x="13" y="87"/>
                  </a:cxn>
                  <a:cxn ang="0">
                    <a:pos x="0" y="87"/>
                  </a:cxn>
                  <a:cxn ang="0">
                    <a:pos x="0" y="71"/>
                  </a:cxn>
                  <a:cxn ang="0">
                    <a:pos x="0" y="58"/>
                  </a:cxn>
                  <a:cxn ang="0">
                    <a:pos x="12" y="58"/>
                  </a:cxn>
                  <a:cxn ang="0">
                    <a:pos x="29" y="58"/>
                  </a:cxn>
                  <a:cxn ang="0">
                    <a:pos x="29" y="50"/>
                  </a:cxn>
                  <a:cxn ang="0">
                    <a:pos x="29" y="41"/>
                  </a:cxn>
                  <a:cxn ang="0">
                    <a:pos x="41" y="41"/>
                  </a:cxn>
                  <a:cxn ang="0">
                    <a:pos x="58" y="41"/>
                  </a:cxn>
                  <a:cxn ang="0">
                    <a:pos x="59" y="37"/>
                  </a:cxn>
                  <a:cxn ang="0">
                    <a:pos x="62" y="33"/>
                  </a:cxn>
                  <a:cxn ang="0">
                    <a:pos x="65" y="30"/>
                  </a:cxn>
                  <a:cxn ang="0">
                    <a:pos x="70" y="29"/>
                  </a:cxn>
                  <a:cxn ang="0">
                    <a:pos x="70" y="21"/>
                  </a:cxn>
                  <a:cxn ang="0">
                    <a:pos x="70" y="12"/>
                  </a:cxn>
                  <a:cxn ang="0">
                    <a:pos x="76" y="8"/>
                  </a:cxn>
                  <a:cxn ang="0">
                    <a:pos x="83" y="4"/>
                  </a:cxn>
                  <a:cxn ang="0">
                    <a:pos x="91" y="1"/>
                  </a:cxn>
                  <a:cxn ang="0">
                    <a:pos x="100" y="0"/>
                  </a:cxn>
                  <a:cxn ang="0">
                    <a:pos x="100" y="9"/>
                  </a:cxn>
                  <a:cxn ang="0">
                    <a:pos x="100" y="19"/>
                  </a:cxn>
                  <a:cxn ang="0">
                    <a:pos x="100" y="29"/>
                  </a:cxn>
                  <a:cxn ang="0">
                    <a:pos x="100" y="41"/>
                  </a:cxn>
                  <a:cxn ang="0">
                    <a:pos x="87" y="41"/>
                  </a:cxn>
                  <a:cxn ang="0">
                    <a:pos x="77" y="41"/>
                  </a:cxn>
                  <a:cxn ang="0">
                    <a:pos x="67" y="41"/>
                  </a:cxn>
                  <a:cxn ang="0">
                    <a:pos x="58" y="41"/>
                  </a:cxn>
                  <a:cxn ang="0">
                    <a:pos x="58" y="53"/>
                  </a:cxn>
                  <a:cxn ang="0">
                    <a:pos x="58" y="70"/>
                  </a:cxn>
                  <a:cxn ang="0">
                    <a:pos x="67" y="70"/>
                  </a:cxn>
                  <a:cxn ang="0">
                    <a:pos x="77" y="70"/>
                  </a:cxn>
                  <a:cxn ang="0">
                    <a:pos x="87" y="70"/>
                  </a:cxn>
                  <a:cxn ang="0">
                    <a:pos x="100" y="70"/>
                  </a:cxn>
                  <a:cxn ang="0">
                    <a:pos x="100" y="82"/>
                  </a:cxn>
                  <a:cxn ang="0">
                    <a:pos x="100" y="99"/>
                  </a:cxn>
                  <a:cxn ang="0">
                    <a:pos x="87" y="99"/>
                  </a:cxn>
                  <a:cxn ang="0">
                    <a:pos x="77" y="99"/>
                  </a:cxn>
                  <a:cxn ang="0">
                    <a:pos x="67" y="99"/>
                  </a:cxn>
                  <a:cxn ang="0">
                    <a:pos x="58" y="99"/>
                  </a:cxn>
                </a:cxnLst>
                <a:rect l="0" t="0" r="r" b="b"/>
                <a:pathLst>
                  <a:path w="100" h="99">
                    <a:moveTo>
                      <a:pt x="58" y="99"/>
                    </a:moveTo>
                    <a:lnTo>
                      <a:pt x="58" y="91"/>
                    </a:lnTo>
                    <a:lnTo>
                      <a:pt x="58" y="87"/>
                    </a:lnTo>
                    <a:lnTo>
                      <a:pt x="41" y="87"/>
                    </a:lnTo>
                    <a:lnTo>
                      <a:pt x="27" y="87"/>
                    </a:lnTo>
                    <a:lnTo>
                      <a:pt x="13" y="87"/>
                    </a:lnTo>
                    <a:lnTo>
                      <a:pt x="0" y="87"/>
                    </a:lnTo>
                    <a:lnTo>
                      <a:pt x="0" y="71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9" y="58"/>
                    </a:lnTo>
                    <a:lnTo>
                      <a:pt x="29" y="50"/>
                    </a:lnTo>
                    <a:lnTo>
                      <a:pt x="29" y="41"/>
                    </a:lnTo>
                    <a:lnTo>
                      <a:pt x="41" y="41"/>
                    </a:lnTo>
                    <a:lnTo>
                      <a:pt x="58" y="41"/>
                    </a:lnTo>
                    <a:lnTo>
                      <a:pt x="59" y="37"/>
                    </a:lnTo>
                    <a:lnTo>
                      <a:pt x="62" y="33"/>
                    </a:lnTo>
                    <a:lnTo>
                      <a:pt x="65" y="30"/>
                    </a:lnTo>
                    <a:lnTo>
                      <a:pt x="70" y="29"/>
                    </a:lnTo>
                    <a:lnTo>
                      <a:pt x="70" y="21"/>
                    </a:lnTo>
                    <a:lnTo>
                      <a:pt x="70" y="12"/>
                    </a:lnTo>
                    <a:lnTo>
                      <a:pt x="76" y="8"/>
                    </a:lnTo>
                    <a:lnTo>
                      <a:pt x="83" y="4"/>
                    </a:lnTo>
                    <a:lnTo>
                      <a:pt x="91" y="1"/>
                    </a:lnTo>
                    <a:lnTo>
                      <a:pt x="100" y="0"/>
                    </a:lnTo>
                    <a:lnTo>
                      <a:pt x="100" y="9"/>
                    </a:lnTo>
                    <a:lnTo>
                      <a:pt x="100" y="19"/>
                    </a:lnTo>
                    <a:lnTo>
                      <a:pt x="100" y="29"/>
                    </a:lnTo>
                    <a:lnTo>
                      <a:pt x="100" y="41"/>
                    </a:lnTo>
                    <a:lnTo>
                      <a:pt x="87" y="41"/>
                    </a:lnTo>
                    <a:lnTo>
                      <a:pt x="77" y="41"/>
                    </a:lnTo>
                    <a:lnTo>
                      <a:pt x="67" y="41"/>
                    </a:lnTo>
                    <a:lnTo>
                      <a:pt x="58" y="41"/>
                    </a:lnTo>
                    <a:lnTo>
                      <a:pt x="58" y="53"/>
                    </a:lnTo>
                    <a:lnTo>
                      <a:pt x="58" y="70"/>
                    </a:lnTo>
                    <a:lnTo>
                      <a:pt x="67" y="70"/>
                    </a:lnTo>
                    <a:lnTo>
                      <a:pt x="77" y="70"/>
                    </a:lnTo>
                    <a:lnTo>
                      <a:pt x="87" y="70"/>
                    </a:lnTo>
                    <a:lnTo>
                      <a:pt x="100" y="70"/>
                    </a:lnTo>
                    <a:lnTo>
                      <a:pt x="100" y="82"/>
                    </a:lnTo>
                    <a:lnTo>
                      <a:pt x="100" y="99"/>
                    </a:lnTo>
                    <a:lnTo>
                      <a:pt x="87" y="99"/>
                    </a:lnTo>
                    <a:lnTo>
                      <a:pt x="77" y="99"/>
                    </a:lnTo>
                    <a:lnTo>
                      <a:pt x="67" y="99"/>
                    </a:lnTo>
                    <a:lnTo>
                      <a:pt x="58" y="9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12" name="Freeform 1852"/>
              <p:cNvSpPr>
                <a:spLocks/>
              </p:cNvSpPr>
              <p:nvPr/>
            </p:nvSpPr>
            <p:spPr bwMode="auto">
              <a:xfrm>
                <a:off x="1349" y="327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30" y="29"/>
                  </a:cxn>
                  <a:cxn ang="0">
                    <a:pos x="33" y="33"/>
                  </a:cxn>
                  <a:cxn ang="0">
                    <a:pos x="41" y="41"/>
                  </a:cxn>
                  <a:cxn ang="0">
                    <a:pos x="29" y="41"/>
                  </a:cxn>
                  <a:cxn ang="0">
                    <a:pos x="19" y="41"/>
                  </a:cxn>
                  <a:cxn ang="0">
                    <a:pos x="8" y="41"/>
                  </a:cxn>
                  <a:cxn ang="0">
                    <a:pos x="0" y="41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lnTo>
                      <a:pt x="0" y="29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13"/>
                    </a:lnTo>
                    <a:lnTo>
                      <a:pt x="30" y="29"/>
                    </a:lnTo>
                    <a:lnTo>
                      <a:pt x="33" y="33"/>
                    </a:lnTo>
                    <a:lnTo>
                      <a:pt x="41" y="41"/>
                    </a:lnTo>
                    <a:lnTo>
                      <a:pt x="29" y="41"/>
                    </a:lnTo>
                    <a:lnTo>
                      <a:pt x="19" y="41"/>
                    </a:lnTo>
                    <a:lnTo>
                      <a:pt x="8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13" name="Freeform 1853"/>
              <p:cNvSpPr>
                <a:spLocks/>
              </p:cNvSpPr>
              <p:nvPr/>
            </p:nvSpPr>
            <p:spPr bwMode="auto">
              <a:xfrm>
                <a:off x="1369" y="32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14" name="Freeform 1854"/>
              <p:cNvSpPr>
                <a:spLocks/>
              </p:cNvSpPr>
              <p:nvPr/>
            </p:nvSpPr>
            <p:spPr bwMode="auto">
              <a:xfrm>
                <a:off x="1153" y="32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15" name="Freeform 1855"/>
              <p:cNvSpPr>
                <a:spLocks/>
              </p:cNvSpPr>
              <p:nvPr/>
            </p:nvSpPr>
            <p:spPr bwMode="auto">
              <a:xfrm>
                <a:off x="1263" y="32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16" name="Freeform 1856"/>
              <p:cNvSpPr>
                <a:spLocks/>
              </p:cNvSpPr>
              <p:nvPr/>
            </p:nvSpPr>
            <p:spPr bwMode="auto">
              <a:xfrm>
                <a:off x="1274" y="326"/>
                <a:ext cx="2" cy="2"/>
              </a:xfrm>
              <a:custGeom>
                <a:avLst/>
                <a:gdLst/>
                <a:ahLst/>
                <a:cxnLst>
                  <a:cxn ang="0">
                    <a:pos x="71" y="58"/>
                  </a:cxn>
                  <a:cxn ang="0">
                    <a:pos x="71" y="50"/>
                  </a:cxn>
                  <a:cxn ang="0">
                    <a:pos x="71" y="41"/>
                  </a:cxn>
                  <a:cxn ang="0">
                    <a:pos x="61" y="42"/>
                  </a:cxn>
                  <a:cxn ang="0">
                    <a:pos x="51" y="42"/>
                  </a:cxn>
                  <a:cxn ang="0">
                    <a:pos x="47" y="41"/>
                  </a:cxn>
                  <a:cxn ang="0">
                    <a:pos x="43" y="39"/>
                  </a:cxn>
                  <a:cxn ang="0">
                    <a:pos x="41" y="35"/>
                  </a:cxn>
                  <a:cxn ang="0">
                    <a:pos x="41" y="29"/>
                  </a:cxn>
                  <a:cxn ang="0">
                    <a:pos x="29" y="29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1" y="21"/>
                  </a:cxn>
                  <a:cxn ang="0">
                    <a:pos x="4" y="13"/>
                  </a:cxn>
                  <a:cxn ang="0">
                    <a:pos x="7" y="6"/>
                  </a:cxn>
                  <a:cxn ang="0">
                    <a:pos x="12" y="0"/>
                  </a:cxn>
                  <a:cxn ang="0">
                    <a:pos x="23" y="0"/>
                  </a:cxn>
                  <a:cxn ang="0">
                    <a:pos x="33" y="0"/>
                  </a:cxn>
                  <a:cxn ang="0">
                    <a:pos x="36" y="1"/>
                  </a:cxn>
                  <a:cxn ang="0">
                    <a:pos x="38" y="3"/>
                  </a:cxn>
                  <a:cxn ang="0">
                    <a:pos x="40" y="6"/>
                  </a:cxn>
                  <a:cxn ang="0">
                    <a:pos x="41" y="12"/>
                  </a:cxn>
                  <a:cxn ang="0">
                    <a:pos x="50" y="12"/>
                  </a:cxn>
                  <a:cxn ang="0">
                    <a:pos x="63" y="12"/>
                  </a:cxn>
                  <a:cxn ang="0">
                    <a:pos x="75" y="12"/>
                  </a:cxn>
                  <a:cxn ang="0">
                    <a:pos x="88" y="12"/>
                  </a:cxn>
                  <a:cxn ang="0">
                    <a:pos x="89" y="16"/>
                  </a:cxn>
                  <a:cxn ang="0">
                    <a:pos x="92" y="21"/>
                  </a:cxn>
                  <a:cxn ang="0">
                    <a:pos x="95" y="25"/>
                  </a:cxn>
                  <a:cxn ang="0">
                    <a:pos x="100" y="29"/>
                  </a:cxn>
                  <a:cxn ang="0">
                    <a:pos x="100" y="42"/>
                  </a:cxn>
                  <a:cxn ang="0">
                    <a:pos x="100" y="58"/>
                  </a:cxn>
                  <a:cxn ang="0">
                    <a:pos x="83" y="58"/>
                  </a:cxn>
                  <a:cxn ang="0">
                    <a:pos x="71" y="58"/>
                  </a:cxn>
                </a:cxnLst>
                <a:rect l="0" t="0" r="r" b="b"/>
                <a:pathLst>
                  <a:path w="100" h="58">
                    <a:moveTo>
                      <a:pt x="71" y="58"/>
                    </a:moveTo>
                    <a:lnTo>
                      <a:pt x="71" y="50"/>
                    </a:lnTo>
                    <a:lnTo>
                      <a:pt x="71" y="41"/>
                    </a:lnTo>
                    <a:lnTo>
                      <a:pt x="61" y="42"/>
                    </a:lnTo>
                    <a:lnTo>
                      <a:pt x="51" y="42"/>
                    </a:lnTo>
                    <a:lnTo>
                      <a:pt x="47" y="41"/>
                    </a:lnTo>
                    <a:lnTo>
                      <a:pt x="43" y="39"/>
                    </a:lnTo>
                    <a:lnTo>
                      <a:pt x="41" y="35"/>
                    </a:lnTo>
                    <a:lnTo>
                      <a:pt x="41" y="29"/>
                    </a:lnTo>
                    <a:lnTo>
                      <a:pt x="29" y="29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1" y="21"/>
                    </a:lnTo>
                    <a:lnTo>
                      <a:pt x="4" y="13"/>
                    </a:lnTo>
                    <a:lnTo>
                      <a:pt x="7" y="6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3" y="0"/>
                    </a:lnTo>
                    <a:lnTo>
                      <a:pt x="36" y="1"/>
                    </a:lnTo>
                    <a:lnTo>
                      <a:pt x="38" y="3"/>
                    </a:lnTo>
                    <a:lnTo>
                      <a:pt x="40" y="6"/>
                    </a:lnTo>
                    <a:lnTo>
                      <a:pt x="41" y="12"/>
                    </a:lnTo>
                    <a:lnTo>
                      <a:pt x="50" y="12"/>
                    </a:lnTo>
                    <a:lnTo>
                      <a:pt x="63" y="12"/>
                    </a:lnTo>
                    <a:lnTo>
                      <a:pt x="75" y="12"/>
                    </a:lnTo>
                    <a:lnTo>
                      <a:pt x="88" y="12"/>
                    </a:lnTo>
                    <a:lnTo>
                      <a:pt x="89" y="16"/>
                    </a:lnTo>
                    <a:lnTo>
                      <a:pt x="92" y="21"/>
                    </a:lnTo>
                    <a:lnTo>
                      <a:pt x="95" y="25"/>
                    </a:lnTo>
                    <a:lnTo>
                      <a:pt x="100" y="29"/>
                    </a:lnTo>
                    <a:lnTo>
                      <a:pt x="100" y="42"/>
                    </a:lnTo>
                    <a:lnTo>
                      <a:pt x="100" y="58"/>
                    </a:lnTo>
                    <a:lnTo>
                      <a:pt x="83" y="58"/>
                    </a:lnTo>
                    <a:lnTo>
                      <a:pt x="71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17" name="Freeform 1857"/>
              <p:cNvSpPr>
                <a:spLocks/>
              </p:cNvSpPr>
              <p:nvPr/>
            </p:nvSpPr>
            <p:spPr bwMode="auto">
              <a:xfrm>
                <a:off x="1150" y="32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8"/>
                  </a:cxn>
                  <a:cxn ang="0">
                    <a:pos x="11" y="17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20" y="18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8"/>
                    </a:lnTo>
                    <a:lnTo>
                      <a:pt x="11" y="17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20" y="18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18" name="Freeform 1858"/>
              <p:cNvSpPr>
                <a:spLocks/>
              </p:cNvSpPr>
              <p:nvPr/>
            </p:nvSpPr>
            <p:spPr bwMode="auto">
              <a:xfrm>
                <a:off x="1152" y="326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1" y="37"/>
                  </a:cxn>
                  <a:cxn ang="0">
                    <a:pos x="3" y="33"/>
                  </a:cxn>
                  <a:cxn ang="0">
                    <a:pos x="7" y="30"/>
                  </a:cxn>
                  <a:cxn ang="0">
                    <a:pos x="11" y="29"/>
                  </a:cxn>
                  <a:cxn ang="0">
                    <a:pos x="11" y="21"/>
                  </a:cxn>
                  <a:cxn ang="0">
                    <a:pos x="11" y="12"/>
                  </a:cxn>
                  <a:cxn ang="0">
                    <a:pos x="17" y="8"/>
                  </a:cxn>
                  <a:cxn ang="0">
                    <a:pos x="24" y="4"/>
                  </a:cxn>
                  <a:cxn ang="0">
                    <a:pos x="32" y="1"/>
                  </a:cxn>
                  <a:cxn ang="0">
                    <a:pos x="40" y="0"/>
                  </a:cxn>
                  <a:cxn ang="0">
                    <a:pos x="36" y="1"/>
                  </a:cxn>
                  <a:cxn ang="0">
                    <a:pos x="32" y="4"/>
                  </a:cxn>
                  <a:cxn ang="0">
                    <a:pos x="30" y="8"/>
                  </a:cxn>
                  <a:cxn ang="0">
                    <a:pos x="29" y="12"/>
                  </a:cxn>
                  <a:cxn ang="0">
                    <a:pos x="29" y="21"/>
                  </a:cxn>
                  <a:cxn ang="0">
                    <a:pos x="29" y="29"/>
                  </a:cxn>
                  <a:cxn ang="0">
                    <a:pos x="20" y="30"/>
                  </a:cxn>
                  <a:cxn ang="0">
                    <a:pos x="12" y="33"/>
                  </a:cxn>
                  <a:cxn ang="0">
                    <a:pos x="5" y="37"/>
                  </a:cxn>
                  <a:cxn ang="0">
                    <a:pos x="0" y="41"/>
                  </a:cxn>
                </a:cxnLst>
                <a:rect l="0" t="0" r="r" b="b"/>
                <a:pathLst>
                  <a:path w="40" h="41">
                    <a:moveTo>
                      <a:pt x="0" y="41"/>
                    </a:moveTo>
                    <a:lnTo>
                      <a:pt x="1" y="37"/>
                    </a:lnTo>
                    <a:lnTo>
                      <a:pt x="3" y="33"/>
                    </a:lnTo>
                    <a:lnTo>
                      <a:pt x="7" y="30"/>
                    </a:lnTo>
                    <a:lnTo>
                      <a:pt x="11" y="29"/>
                    </a:lnTo>
                    <a:lnTo>
                      <a:pt x="11" y="21"/>
                    </a:lnTo>
                    <a:lnTo>
                      <a:pt x="11" y="12"/>
                    </a:lnTo>
                    <a:lnTo>
                      <a:pt x="17" y="8"/>
                    </a:lnTo>
                    <a:lnTo>
                      <a:pt x="24" y="4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36" y="1"/>
                    </a:lnTo>
                    <a:lnTo>
                      <a:pt x="32" y="4"/>
                    </a:lnTo>
                    <a:lnTo>
                      <a:pt x="30" y="8"/>
                    </a:lnTo>
                    <a:lnTo>
                      <a:pt x="29" y="12"/>
                    </a:lnTo>
                    <a:lnTo>
                      <a:pt x="29" y="21"/>
                    </a:lnTo>
                    <a:lnTo>
                      <a:pt x="29" y="29"/>
                    </a:lnTo>
                    <a:lnTo>
                      <a:pt x="20" y="30"/>
                    </a:lnTo>
                    <a:lnTo>
                      <a:pt x="12" y="33"/>
                    </a:lnTo>
                    <a:lnTo>
                      <a:pt x="5" y="37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19" name="Freeform 1859"/>
              <p:cNvSpPr>
                <a:spLocks/>
              </p:cNvSpPr>
              <p:nvPr/>
            </p:nvSpPr>
            <p:spPr bwMode="auto">
              <a:xfrm>
                <a:off x="1156" y="32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20" name="Freeform 1860"/>
              <p:cNvSpPr>
                <a:spLocks/>
              </p:cNvSpPr>
              <p:nvPr/>
            </p:nvSpPr>
            <p:spPr bwMode="auto">
              <a:xfrm>
                <a:off x="1157" y="32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21" name="Freeform 1861"/>
              <p:cNvSpPr>
                <a:spLocks/>
              </p:cNvSpPr>
              <p:nvPr/>
            </p:nvSpPr>
            <p:spPr bwMode="auto">
              <a:xfrm>
                <a:off x="1173" y="32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8"/>
                  </a:cxn>
                  <a:cxn ang="0">
                    <a:pos x="4" y="4"/>
                  </a:cxn>
                  <a:cxn ang="0">
                    <a:pos x="8" y="1"/>
                  </a:cxn>
                  <a:cxn ang="0">
                    <a:pos x="12" y="0"/>
                  </a:cxn>
                  <a:cxn ang="0">
                    <a:pos x="8" y="1"/>
                  </a:cxn>
                  <a:cxn ang="0">
                    <a:pos x="4" y="4"/>
                  </a:cxn>
                  <a:cxn ang="0">
                    <a:pos x="1" y="8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" y="8"/>
                    </a:lnTo>
                    <a:lnTo>
                      <a:pt x="4" y="4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22" name="Freeform 1862"/>
              <p:cNvSpPr>
                <a:spLocks/>
              </p:cNvSpPr>
              <p:nvPr/>
            </p:nvSpPr>
            <p:spPr bwMode="auto">
              <a:xfrm>
                <a:off x="1199" y="32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23" name="Freeform 1863"/>
              <p:cNvSpPr>
                <a:spLocks/>
              </p:cNvSpPr>
              <p:nvPr/>
            </p:nvSpPr>
            <p:spPr bwMode="auto">
              <a:xfrm>
                <a:off x="1344" y="326"/>
                <a:ext cx="2" cy="1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53"/>
                  </a:cxn>
                  <a:cxn ang="0">
                    <a:pos x="0" y="41"/>
                  </a:cxn>
                  <a:cxn ang="0">
                    <a:pos x="1" y="37"/>
                  </a:cxn>
                  <a:cxn ang="0">
                    <a:pos x="4" y="33"/>
                  </a:cxn>
                  <a:cxn ang="0">
                    <a:pos x="8" y="30"/>
                  </a:cxn>
                  <a:cxn ang="0">
                    <a:pos x="12" y="29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21"/>
                  </a:cxn>
                  <a:cxn ang="0">
                    <a:pos x="30" y="12"/>
                  </a:cxn>
                  <a:cxn ang="0">
                    <a:pos x="43" y="12"/>
                  </a:cxn>
                  <a:cxn ang="0">
                    <a:pos x="59" y="12"/>
                  </a:cxn>
                  <a:cxn ang="0">
                    <a:pos x="60" y="8"/>
                  </a:cxn>
                  <a:cxn ang="0">
                    <a:pos x="63" y="4"/>
                  </a:cxn>
                  <a:cxn ang="0">
                    <a:pos x="67" y="1"/>
                  </a:cxn>
                  <a:cxn ang="0">
                    <a:pos x="71" y="0"/>
                  </a:cxn>
                  <a:cxn ang="0">
                    <a:pos x="71" y="13"/>
                  </a:cxn>
                  <a:cxn ang="0">
                    <a:pos x="71" y="29"/>
                  </a:cxn>
                  <a:cxn ang="0">
                    <a:pos x="67" y="30"/>
                  </a:cxn>
                  <a:cxn ang="0">
                    <a:pos x="63" y="33"/>
                  </a:cxn>
                  <a:cxn ang="0">
                    <a:pos x="60" y="37"/>
                  </a:cxn>
                  <a:cxn ang="0">
                    <a:pos x="59" y="41"/>
                  </a:cxn>
                  <a:cxn ang="0">
                    <a:pos x="51" y="41"/>
                  </a:cxn>
                  <a:cxn ang="0">
                    <a:pos x="42" y="41"/>
                  </a:cxn>
                  <a:cxn ang="0">
                    <a:pos x="42" y="53"/>
                  </a:cxn>
                  <a:cxn ang="0">
                    <a:pos x="42" y="70"/>
                  </a:cxn>
                  <a:cxn ang="0">
                    <a:pos x="29" y="70"/>
                  </a:cxn>
                  <a:cxn ang="0">
                    <a:pos x="19" y="70"/>
                  </a:cxn>
                  <a:cxn ang="0">
                    <a:pos x="9" y="70"/>
                  </a:cxn>
                  <a:cxn ang="0">
                    <a:pos x="0" y="70"/>
                  </a:cxn>
                </a:cxnLst>
                <a:rect l="0" t="0" r="r" b="b"/>
                <a:pathLst>
                  <a:path w="71" h="70">
                    <a:moveTo>
                      <a:pt x="0" y="70"/>
                    </a:moveTo>
                    <a:lnTo>
                      <a:pt x="0" y="5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4" y="33"/>
                    </a:lnTo>
                    <a:lnTo>
                      <a:pt x="8" y="30"/>
                    </a:lnTo>
                    <a:lnTo>
                      <a:pt x="12" y="29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30" y="21"/>
                    </a:lnTo>
                    <a:lnTo>
                      <a:pt x="30" y="12"/>
                    </a:lnTo>
                    <a:lnTo>
                      <a:pt x="43" y="12"/>
                    </a:lnTo>
                    <a:lnTo>
                      <a:pt x="59" y="12"/>
                    </a:lnTo>
                    <a:lnTo>
                      <a:pt x="60" y="8"/>
                    </a:lnTo>
                    <a:lnTo>
                      <a:pt x="63" y="4"/>
                    </a:lnTo>
                    <a:lnTo>
                      <a:pt x="67" y="1"/>
                    </a:lnTo>
                    <a:lnTo>
                      <a:pt x="71" y="0"/>
                    </a:lnTo>
                    <a:lnTo>
                      <a:pt x="71" y="13"/>
                    </a:lnTo>
                    <a:lnTo>
                      <a:pt x="71" y="29"/>
                    </a:lnTo>
                    <a:lnTo>
                      <a:pt x="67" y="30"/>
                    </a:lnTo>
                    <a:lnTo>
                      <a:pt x="63" y="33"/>
                    </a:lnTo>
                    <a:lnTo>
                      <a:pt x="60" y="37"/>
                    </a:lnTo>
                    <a:lnTo>
                      <a:pt x="59" y="41"/>
                    </a:lnTo>
                    <a:lnTo>
                      <a:pt x="51" y="41"/>
                    </a:lnTo>
                    <a:lnTo>
                      <a:pt x="42" y="41"/>
                    </a:lnTo>
                    <a:lnTo>
                      <a:pt x="42" y="53"/>
                    </a:lnTo>
                    <a:lnTo>
                      <a:pt x="42" y="70"/>
                    </a:lnTo>
                    <a:lnTo>
                      <a:pt x="29" y="70"/>
                    </a:lnTo>
                    <a:lnTo>
                      <a:pt x="19" y="70"/>
                    </a:lnTo>
                    <a:lnTo>
                      <a:pt x="9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24" name="Freeform 1864"/>
              <p:cNvSpPr>
                <a:spLocks/>
              </p:cNvSpPr>
              <p:nvPr/>
            </p:nvSpPr>
            <p:spPr bwMode="auto">
              <a:xfrm>
                <a:off x="1263" y="32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25" name="Freeform 1865"/>
              <p:cNvSpPr>
                <a:spLocks/>
              </p:cNvSpPr>
              <p:nvPr/>
            </p:nvSpPr>
            <p:spPr bwMode="auto">
              <a:xfrm>
                <a:off x="1286" y="324"/>
                <a:ext cx="8" cy="3"/>
              </a:xfrm>
              <a:custGeom>
                <a:avLst/>
                <a:gdLst/>
                <a:ahLst/>
                <a:cxnLst>
                  <a:cxn ang="0">
                    <a:pos x="263" y="137"/>
                  </a:cxn>
                  <a:cxn ang="0">
                    <a:pos x="241" y="128"/>
                  </a:cxn>
                  <a:cxn ang="0">
                    <a:pos x="198" y="128"/>
                  </a:cxn>
                  <a:cxn ang="0">
                    <a:pos x="175" y="120"/>
                  </a:cxn>
                  <a:cxn ang="0">
                    <a:pos x="163" y="116"/>
                  </a:cxn>
                  <a:cxn ang="0">
                    <a:pos x="143" y="116"/>
                  </a:cxn>
                  <a:cxn ang="0">
                    <a:pos x="135" y="108"/>
                  </a:cxn>
                  <a:cxn ang="0">
                    <a:pos x="125" y="100"/>
                  </a:cxn>
                  <a:cxn ang="0">
                    <a:pos x="112" y="99"/>
                  </a:cxn>
                  <a:cxn ang="0">
                    <a:pos x="106" y="93"/>
                  </a:cxn>
                  <a:cxn ang="0">
                    <a:pos x="89" y="87"/>
                  </a:cxn>
                  <a:cxn ang="0">
                    <a:pos x="77" y="79"/>
                  </a:cxn>
                  <a:cxn ang="0">
                    <a:pos x="67" y="71"/>
                  </a:cxn>
                  <a:cxn ang="0">
                    <a:pos x="54" y="70"/>
                  </a:cxn>
                  <a:cxn ang="0">
                    <a:pos x="48" y="64"/>
                  </a:cxn>
                  <a:cxn ang="0">
                    <a:pos x="33" y="58"/>
                  </a:cxn>
                  <a:cxn ang="0">
                    <a:pos x="10" y="58"/>
                  </a:cxn>
                  <a:cxn ang="0">
                    <a:pos x="0" y="42"/>
                  </a:cxn>
                  <a:cxn ang="0">
                    <a:pos x="12" y="29"/>
                  </a:cxn>
                  <a:cxn ang="0">
                    <a:pos x="29" y="21"/>
                  </a:cxn>
                  <a:cxn ang="0">
                    <a:pos x="39" y="12"/>
                  </a:cxn>
                  <a:cxn ang="0">
                    <a:pos x="53" y="12"/>
                  </a:cxn>
                  <a:cxn ang="0">
                    <a:pos x="58" y="6"/>
                  </a:cxn>
                  <a:cxn ang="0">
                    <a:pos x="69" y="0"/>
                  </a:cxn>
                  <a:cxn ang="0">
                    <a:pos x="92" y="0"/>
                  </a:cxn>
                  <a:cxn ang="0">
                    <a:pos x="106" y="13"/>
                  </a:cxn>
                  <a:cxn ang="0">
                    <a:pos x="89" y="28"/>
                  </a:cxn>
                  <a:cxn ang="0">
                    <a:pos x="61" y="27"/>
                  </a:cxn>
                  <a:cxn ang="0">
                    <a:pos x="51" y="31"/>
                  </a:cxn>
                  <a:cxn ang="0">
                    <a:pos x="48" y="37"/>
                  </a:cxn>
                  <a:cxn ang="0">
                    <a:pos x="69" y="41"/>
                  </a:cxn>
                  <a:cxn ang="0">
                    <a:pos x="113" y="41"/>
                  </a:cxn>
                  <a:cxn ang="0">
                    <a:pos x="135" y="50"/>
                  </a:cxn>
                  <a:cxn ang="0">
                    <a:pos x="146" y="58"/>
                  </a:cxn>
                  <a:cxn ang="0">
                    <a:pos x="159" y="59"/>
                  </a:cxn>
                  <a:cxn ang="0">
                    <a:pos x="163" y="64"/>
                  </a:cxn>
                  <a:cxn ang="0">
                    <a:pos x="177" y="70"/>
                  </a:cxn>
                  <a:cxn ang="0">
                    <a:pos x="206" y="70"/>
                  </a:cxn>
                  <a:cxn ang="0">
                    <a:pos x="224" y="75"/>
                  </a:cxn>
                  <a:cxn ang="0">
                    <a:pos x="230" y="90"/>
                  </a:cxn>
                  <a:cxn ang="0">
                    <a:pos x="247" y="99"/>
                  </a:cxn>
                  <a:cxn ang="0">
                    <a:pos x="263" y="108"/>
                  </a:cxn>
                  <a:cxn ang="0">
                    <a:pos x="278" y="116"/>
                  </a:cxn>
                  <a:cxn ang="0">
                    <a:pos x="299" y="117"/>
                  </a:cxn>
                  <a:cxn ang="0">
                    <a:pos x="307" y="121"/>
                  </a:cxn>
                  <a:cxn ang="0">
                    <a:pos x="309" y="125"/>
                  </a:cxn>
                  <a:cxn ang="0">
                    <a:pos x="301" y="128"/>
                  </a:cxn>
                  <a:cxn ang="0">
                    <a:pos x="292" y="137"/>
                  </a:cxn>
                  <a:cxn ang="0">
                    <a:pos x="276" y="145"/>
                  </a:cxn>
                </a:cxnLst>
                <a:rect l="0" t="0" r="r" b="b"/>
                <a:pathLst>
                  <a:path w="310" h="145">
                    <a:moveTo>
                      <a:pt x="263" y="145"/>
                    </a:moveTo>
                    <a:lnTo>
                      <a:pt x="263" y="137"/>
                    </a:lnTo>
                    <a:lnTo>
                      <a:pt x="263" y="128"/>
                    </a:lnTo>
                    <a:lnTo>
                      <a:pt x="241" y="128"/>
                    </a:lnTo>
                    <a:lnTo>
                      <a:pt x="220" y="128"/>
                    </a:lnTo>
                    <a:lnTo>
                      <a:pt x="198" y="128"/>
                    </a:lnTo>
                    <a:lnTo>
                      <a:pt x="175" y="128"/>
                    </a:lnTo>
                    <a:lnTo>
                      <a:pt x="175" y="120"/>
                    </a:lnTo>
                    <a:lnTo>
                      <a:pt x="175" y="116"/>
                    </a:lnTo>
                    <a:lnTo>
                      <a:pt x="163" y="116"/>
                    </a:lnTo>
                    <a:lnTo>
                      <a:pt x="153" y="116"/>
                    </a:lnTo>
                    <a:lnTo>
                      <a:pt x="143" y="116"/>
                    </a:lnTo>
                    <a:lnTo>
                      <a:pt x="135" y="116"/>
                    </a:lnTo>
                    <a:lnTo>
                      <a:pt x="135" y="108"/>
                    </a:lnTo>
                    <a:lnTo>
                      <a:pt x="135" y="99"/>
                    </a:lnTo>
                    <a:lnTo>
                      <a:pt x="125" y="100"/>
                    </a:lnTo>
                    <a:lnTo>
                      <a:pt x="116" y="100"/>
                    </a:lnTo>
                    <a:lnTo>
                      <a:pt x="112" y="99"/>
                    </a:lnTo>
                    <a:lnTo>
                      <a:pt x="108" y="97"/>
                    </a:lnTo>
                    <a:lnTo>
                      <a:pt x="106" y="93"/>
                    </a:lnTo>
                    <a:lnTo>
                      <a:pt x="106" y="87"/>
                    </a:lnTo>
                    <a:lnTo>
                      <a:pt x="89" y="87"/>
                    </a:lnTo>
                    <a:lnTo>
                      <a:pt x="77" y="87"/>
                    </a:lnTo>
                    <a:lnTo>
                      <a:pt x="77" y="79"/>
                    </a:lnTo>
                    <a:lnTo>
                      <a:pt x="77" y="70"/>
                    </a:lnTo>
                    <a:lnTo>
                      <a:pt x="67" y="71"/>
                    </a:lnTo>
                    <a:lnTo>
                      <a:pt x="58" y="71"/>
                    </a:lnTo>
                    <a:lnTo>
                      <a:pt x="54" y="70"/>
                    </a:lnTo>
                    <a:lnTo>
                      <a:pt x="50" y="67"/>
                    </a:lnTo>
                    <a:lnTo>
                      <a:pt x="48" y="64"/>
                    </a:lnTo>
                    <a:lnTo>
                      <a:pt x="47" y="58"/>
                    </a:lnTo>
                    <a:lnTo>
                      <a:pt x="33" y="58"/>
                    </a:lnTo>
                    <a:lnTo>
                      <a:pt x="21" y="58"/>
                    </a:lnTo>
                    <a:lnTo>
                      <a:pt x="10" y="58"/>
                    </a:lnTo>
                    <a:lnTo>
                      <a:pt x="0" y="58"/>
                    </a:lnTo>
                    <a:lnTo>
                      <a:pt x="0" y="4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29" y="29"/>
                    </a:lnTo>
                    <a:lnTo>
                      <a:pt x="29" y="21"/>
                    </a:lnTo>
                    <a:lnTo>
                      <a:pt x="29" y="12"/>
                    </a:lnTo>
                    <a:lnTo>
                      <a:pt x="39" y="12"/>
                    </a:lnTo>
                    <a:lnTo>
                      <a:pt x="49" y="13"/>
                    </a:lnTo>
                    <a:lnTo>
                      <a:pt x="53" y="12"/>
                    </a:lnTo>
                    <a:lnTo>
                      <a:pt x="56" y="9"/>
                    </a:lnTo>
                    <a:lnTo>
                      <a:pt x="58" y="6"/>
                    </a:lnTo>
                    <a:lnTo>
                      <a:pt x="59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2" y="0"/>
                    </a:lnTo>
                    <a:lnTo>
                      <a:pt x="106" y="0"/>
                    </a:lnTo>
                    <a:lnTo>
                      <a:pt x="106" y="13"/>
                    </a:lnTo>
                    <a:lnTo>
                      <a:pt x="106" y="29"/>
                    </a:lnTo>
                    <a:lnTo>
                      <a:pt x="89" y="28"/>
                    </a:lnTo>
                    <a:lnTo>
                      <a:pt x="70" y="26"/>
                    </a:lnTo>
                    <a:lnTo>
                      <a:pt x="61" y="27"/>
                    </a:lnTo>
                    <a:lnTo>
                      <a:pt x="54" y="29"/>
                    </a:lnTo>
                    <a:lnTo>
                      <a:pt x="51" y="31"/>
                    </a:lnTo>
                    <a:lnTo>
                      <a:pt x="49" y="34"/>
                    </a:lnTo>
                    <a:lnTo>
                      <a:pt x="48" y="37"/>
                    </a:lnTo>
                    <a:lnTo>
                      <a:pt x="47" y="41"/>
                    </a:lnTo>
                    <a:lnTo>
                      <a:pt x="69" y="41"/>
                    </a:lnTo>
                    <a:lnTo>
                      <a:pt x="91" y="41"/>
                    </a:lnTo>
                    <a:lnTo>
                      <a:pt x="113" y="41"/>
                    </a:lnTo>
                    <a:lnTo>
                      <a:pt x="135" y="41"/>
                    </a:lnTo>
                    <a:lnTo>
                      <a:pt x="135" y="50"/>
                    </a:lnTo>
                    <a:lnTo>
                      <a:pt x="135" y="58"/>
                    </a:lnTo>
                    <a:lnTo>
                      <a:pt x="146" y="58"/>
                    </a:lnTo>
                    <a:lnTo>
                      <a:pt x="156" y="58"/>
                    </a:lnTo>
                    <a:lnTo>
                      <a:pt x="159" y="59"/>
                    </a:lnTo>
                    <a:lnTo>
                      <a:pt x="161" y="61"/>
                    </a:lnTo>
                    <a:lnTo>
                      <a:pt x="163" y="64"/>
                    </a:lnTo>
                    <a:lnTo>
                      <a:pt x="164" y="70"/>
                    </a:lnTo>
                    <a:lnTo>
                      <a:pt x="177" y="70"/>
                    </a:lnTo>
                    <a:lnTo>
                      <a:pt x="191" y="70"/>
                    </a:lnTo>
                    <a:lnTo>
                      <a:pt x="206" y="70"/>
                    </a:lnTo>
                    <a:lnTo>
                      <a:pt x="223" y="70"/>
                    </a:lnTo>
                    <a:lnTo>
                      <a:pt x="224" y="75"/>
                    </a:lnTo>
                    <a:lnTo>
                      <a:pt x="226" y="82"/>
                    </a:lnTo>
                    <a:lnTo>
                      <a:pt x="230" y="90"/>
                    </a:lnTo>
                    <a:lnTo>
                      <a:pt x="234" y="99"/>
                    </a:lnTo>
                    <a:lnTo>
                      <a:pt x="247" y="99"/>
                    </a:lnTo>
                    <a:lnTo>
                      <a:pt x="263" y="99"/>
                    </a:lnTo>
                    <a:lnTo>
                      <a:pt x="263" y="108"/>
                    </a:lnTo>
                    <a:lnTo>
                      <a:pt x="263" y="116"/>
                    </a:lnTo>
                    <a:lnTo>
                      <a:pt x="278" y="116"/>
                    </a:lnTo>
                    <a:lnTo>
                      <a:pt x="293" y="116"/>
                    </a:lnTo>
                    <a:lnTo>
                      <a:pt x="299" y="117"/>
                    </a:lnTo>
                    <a:lnTo>
                      <a:pt x="305" y="119"/>
                    </a:lnTo>
                    <a:lnTo>
                      <a:pt x="307" y="121"/>
                    </a:lnTo>
                    <a:lnTo>
                      <a:pt x="308" y="122"/>
                    </a:lnTo>
                    <a:lnTo>
                      <a:pt x="309" y="125"/>
                    </a:lnTo>
                    <a:lnTo>
                      <a:pt x="310" y="128"/>
                    </a:lnTo>
                    <a:lnTo>
                      <a:pt x="301" y="128"/>
                    </a:lnTo>
                    <a:lnTo>
                      <a:pt x="292" y="128"/>
                    </a:lnTo>
                    <a:lnTo>
                      <a:pt x="292" y="137"/>
                    </a:lnTo>
                    <a:lnTo>
                      <a:pt x="292" y="145"/>
                    </a:lnTo>
                    <a:lnTo>
                      <a:pt x="276" y="145"/>
                    </a:lnTo>
                    <a:lnTo>
                      <a:pt x="263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26" name="Freeform 1866"/>
              <p:cNvSpPr>
                <a:spLocks/>
              </p:cNvSpPr>
              <p:nvPr/>
            </p:nvSpPr>
            <p:spPr bwMode="auto">
              <a:xfrm>
                <a:off x="1325" y="325"/>
                <a:ext cx="3" cy="2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1" y="79"/>
                  </a:cxn>
                  <a:cxn ang="0">
                    <a:pos x="3" y="71"/>
                  </a:cxn>
                  <a:cxn ang="0">
                    <a:pos x="7" y="64"/>
                  </a:cxn>
                  <a:cxn ang="0">
                    <a:pos x="11" y="58"/>
                  </a:cxn>
                  <a:cxn ang="0">
                    <a:pos x="20" y="58"/>
                  </a:cxn>
                  <a:cxn ang="0">
                    <a:pos x="29" y="58"/>
                  </a:cxn>
                  <a:cxn ang="0">
                    <a:pos x="30" y="50"/>
                  </a:cxn>
                  <a:cxn ang="0">
                    <a:pos x="32" y="42"/>
                  </a:cxn>
                  <a:cxn ang="0">
                    <a:pos x="36" y="35"/>
                  </a:cxn>
                  <a:cxn ang="0">
                    <a:pos x="41" y="29"/>
                  </a:cxn>
                  <a:cxn ang="0">
                    <a:pos x="54" y="29"/>
                  </a:cxn>
                  <a:cxn ang="0">
                    <a:pos x="71" y="29"/>
                  </a:cxn>
                  <a:cxn ang="0">
                    <a:pos x="71" y="21"/>
                  </a:cxn>
                  <a:cxn ang="0">
                    <a:pos x="71" y="12"/>
                  </a:cxn>
                  <a:cxn ang="0">
                    <a:pos x="80" y="13"/>
                  </a:cxn>
                  <a:cxn ang="0">
                    <a:pos x="89" y="13"/>
                  </a:cxn>
                  <a:cxn ang="0">
                    <a:pos x="93" y="12"/>
                  </a:cxn>
                  <a:cxn ang="0">
                    <a:pos x="96" y="9"/>
                  </a:cxn>
                  <a:cxn ang="0">
                    <a:pos x="99" y="6"/>
                  </a:cxn>
                  <a:cxn ang="0">
                    <a:pos x="99" y="0"/>
                  </a:cxn>
                  <a:cxn ang="0">
                    <a:pos x="108" y="0"/>
                  </a:cxn>
                  <a:cxn ang="0">
                    <a:pos x="117" y="0"/>
                  </a:cxn>
                  <a:cxn ang="0">
                    <a:pos x="117" y="13"/>
                  </a:cxn>
                  <a:cxn ang="0">
                    <a:pos x="117" y="29"/>
                  </a:cxn>
                  <a:cxn ang="0">
                    <a:pos x="105" y="29"/>
                  </a:cxn>
                  <a:cxn ang="0">
                    <a:pos x="96" y="29"/>
                  </a:cxn>
                  <a:cxn ang="0">
                    <a:pos x="92" y="30"/>
                  </a:cxn>
                  <a:cxn ang="0">
                    <a:pos x="90" y="32"/>
                  </a:cxn>
                  <a:cxn ang="0">
                    <a:pos x="88" y="35"/>
                  </a:cxn>
                  <a:cxn ang="0">
                    <a:pos x="88" y="41"/>
                  </a:cxn>
                  <a:cxn ang="0">
                    <a:pos x="79" y="41"/>
                  </a:cxn>
                  <a:cxn ang="0">
                    <a:pos x="71" y="41"/>
                  </a:cxn>
                  <a:cxn ang="0">
                    <a:pos x="71" y="50"/>
                  </a:cxn>
                  <a:cxn ang="0">
                    <a:pos x="71" y="58"/>
                  </a:cxn>
                  <a:cxn ang="0">
                    <a:pos x="79" y="58"/>
                  </a:cxn>
                  <a:cxn ang="0">
                    <a:pos x="88" y="58"/>
                  </a:cxn>
                  <a:cxn ang="0">
                    <a:pos x="88" y="71"/>
                  </a:cxn>
                  <a:cxn ang="0">
                    <a:pos x="88" y="87"/>
                  </a:cxn>
                  <a:cxn ang="0">
                    <a:pos x="66" y="87"/>
                  </a:cxn>
                  <a:cxn ang="0">
                    <a:pos x="44" y="87"/>
                  </a:cxn>
                  <a:cxn ang="0">
                    <a:pos x="21" y="87"/>
                  </a:cxn>
                  <a:cxn ang="0">
                    <a:pos x="0" y="87"/>
                  </a:cxn>
                </a:cxnLst>
                <a:rect l="0" t="0" r="r" b="b"/>
                <a:pathLst>
                  <a:path w="117" h="87">
                    <a:moveTo>
                      <a:pt x="0" y="87"/>
                    </a:moveTo>
                    <a:lnTo>
                      <a:pt x="1" y="79"/>
                    </a:lnTo>
                    <a:lnTo>
                      <a:pt x="3" y="71"/>
                    </a:lnTo>
                    <a:lnTo>
                      <a:pt x="7" y="64"/>
                    </a:lnTo>
                    <a:lnTo>
                      <a:pt x="11" y="58"/>
                    </a:lnTo>
                    <a:lnTo>
                      <a:pt x="20" y="58"/>
                    </a:lnTo>
                    <a:lnTo>
                      <a:pt x="29" y="58"/>
                    </a:lnTo>
                    <a:lnTo>
                      <a:pt x="30" y="50"/>
                    </a:lnTo>
                    <a:lnTo>
                      <a:pt x="32" y="42"/>
                    </a:lnTo>
                    <a:lnTo>
                      <a:pt x="36" y="35"/>
                    </a:lnTo>
                    <a:lnTo>
                      <a:pt x="41" y="29"/>
                    </a:lnTo>
                    <a:lnTo>
                      <a:pt x="54" y="29"/>
                    </a:lnTo>
                    <a:lnTo>
                      <a:pt x="71" y="29"/>
                    </a:lnTo>
                    <a:lnTo>
                      <a:pt x="71" y="21"/>
                    </a:lnTo>
                    <a:lnTo>
                      <a:pt x="71" y="12"/>
                    </a:lnTo>
                    <a:lnTo>
                      <a:pt x="80" y="13"/>
                    </a:lnTo>
                    <a:lnTo>
                      <a:pt x="89" y="13"/>
                    </a:lnTo>
                    <a:lnTo>
                      <a:pt x="93" y="12"/>
                    </a:lnTo>
                    <a:lnTo>
                      <a:pt x="96" y="9"/>
                    </a:lnTo>
                    <a:lnTo>
                      <a:pt x="99" y="6"/>
                    </a:lnTo>
                    <a:lnTo>
                      <a:pt x="99" y="0"/>
                    </a:lnTo>
                    <a:lnTo>
                      <a:pt x="108" y="0"/>
                    </a:lnTo>
                    <a:lnTo>
                      <a:pt x="117" y="0"/>
                    </a:lnTo>
                    <a:lnTo>
                      <a:pt x="117" y="13"/>
                    </a:lnTo>
                    <a:lnTo>
                      <a:pt x="117" y="29"/>
                    </a:lnTo>
                    <a:lnTo>
                      <a:pt x="105" y="29"/>
                    </a:lnTo>
                    <a:lnTo>
                      <a:pt x="96" y="29"/>
                    </a:lnTo>
                    <a:lnTo>
                      <a:pt x="92" y="30"/>
                    </a:lnTo>
                    <a:lnTo>
                      <a:pt x="90" y="32"/>
                    </a:lnTo>
                    <a:lnTo>
                      <a:pt x="88" y="35"/>
                    </a:lnTo>
                    <a:lnTo>
                      <a:pt x="88" y="41"/>
                    </a:lnTo>
                    <a:lnTo>
                      <a:pt x="79" y="41"/>
                    </a:lnTo>
                    <a:lnTo>
                      <a:pt x="71" y="41"/>
                    </a:lnTo>
                    <a:lnTo>
                      <a:pt x="71" y="50"/>
                    </a:lnTo>
                    <a:lnTo>
                      <a:pt x="71" y="58"/>
                    </a:lnTo>
                    <a:lnTo>
                      <a:pt x="79" y="58"/>
                    </a:lnTo>
                    <a:lnTo>
                      <a:pt x="88" y="58"/>
                    </a:lnTo>
                    <a:lnTo>
                      <a:pt x="88" y="71"/>
                    </a:lnTo>
                    <a:lnTo>
                      <a:pt x="88" y="87"/>
                    </a:lnTo>
                    <a:lnTo>
                      <a:pt x="66" y="87"/>
                    </a:lnTo>
                    <a:lnTo>
                      <a:pt x="44" y="87"/>
                    </a:lnTo>
                    <a:lnTo>
                      <a:pt x="21" y="87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27" name="Freeform 1867"/>
              <p:cNvSpPr>
                <a:spLocks/>
              </p:cNvSpPr>
              <p:nvPr/>
            </p:nvSpPr>
            <p:spPr bwMode="auto">
              <a:xfrm>
                <a:off x="1340" y="325"/>
                <a:ext cx="2" cy="2"/>
              </a:xfrm>
              <a:custGeom>
                <a:avLst/>
                <a:gdLst/>
                <a:ahLst/>
                <a:cxnLst>
                  <a:cxn ang="0">
                    <a:pos x="76" y="75"/>
                  </a:cxn>
                  <a:cxn ang="0">
                    <a:pos x="76" y="67"/>
                  </a:cxn>
                  <a:cxn ang="0">
                    <a:pos x="76" y="58"/>
                  </a:cxn>
                  <a:cxn ang="0">
                    <a:pos x="60" y="59"/>
                  </a:cxn>
                  <a:cxn ang="0">
                    <a:pos x="40" y="59"/>
                  </a:cxn>
                  <a:cxn ang="0">
                    <a:pos x="31" y="58"/>
                  </a:cxn>
                  <a:cxn ang="0">
                    <a:pos x="24" y="56"/>
                  </a:cxn>
                  <a:cxn ang="0">
                    <a:pos x="21" y="54"/>
                  </a:cxn>
                  <a:cxn ang="0">
                    <a:pos x="19" y="52"/>
                  </a:cxn>
                  <a:cxn ang="0">
                    <a:pos x="18" y="49"/>
                  </a:cxn>
                  <a:cxn ang="0">
                    <a:pos x="17" y="46"/>
                  </a:cxn>
                  <a:cxn ang="0">
                    <a:pos x="9" y="46"/>
                  </a:cxn>
                  <a:cxn ang="0">
                    <a:pos x="0" y="46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5" y="25"/>
                  </a:cxn>
                  <a:cxn ang="0">
                    <a:pos x="12" y="21"/>
                  </a:cxn>
                  <a:cxn ang="0">
                    <a:pos x="20" y="18"/>
                  </a:cxn>
                  <a:cxn ang="0">
                    <a:pos x="29" y="17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39" y="0"/>
                  </a:cxn>
                  <a:cxn ang="0">
                    <a:pos x="51" y="0"/>
                  </a:cxn>
                  <a:cxn ang="0">
                    <a:pos x="63" y="0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7"/>
                  </a:cxn>
                  <a:cxn ang="0">
                    <a:pos x="60" y="17"/>
                  </a:cxn>
                  <a:cxn ang="0">
                    <a:pos x="47" y="17"/>
                  </a:cxn>
                  <a:cxn ang="0">
                    <a:pos x="51" y="21"/>
                  </a:cxn>
                  <a:cxn ang="0">
                    <a:pos x="59" y="29"/>
                  </a:cxn>
                  <a:cxn ang="0">
                    <a:pos x="59" y="38"/>
                  </a:cxn>
                  <a:cxn ang="0">
                    <a:pos x="59" y="46"/>
                  </a:cxn>
                  <a:cxn ang="0">
                    <a:pos x="71" y="46"/>
                  </a:cxn>
                  <a:cxn ang="0">
                    <a:pos x="88" y="46"/>
                  </a:cxn>
                  <a:cxn ang="0">
                    <a:pos x="89" y="56"/>
                  </a:cxn>
                  <a:cxn ang="0">
                    <a:pos x="89" y="65"/>
                  </a:cxn>
                  <a:cxn ang="0">
                    <a:pos x="88" y="69"/>
                  </a:cxn>
                  <a:cxn ang="0">
                    <a:pos x="86" y="72"/>
                  </a:cxn>
                  <a:cxn ang="0">
                    <a:pos x="82" y="75"/>
                  </a:cxn>
                  <a:cxn ang="0">
                    <a:pos x="76" y="75"/>
                  </a:cxn>
                </a:cxnLst>
                <a:rect l="0" t="0" r="r" b="b"/>
                <a:pathLst>
                  <a:path w="89" h="75">
                    <a:moveTo>
                      <a:pt x="76" y="75"/>
                    </a:moveTo>
                    <a:lnTo>
                      <a:pt x="76" y="67"/>
                    </a:lnTo>
                    <a:lnTo>
                      <a:pt x="76" y="58"/>
                    </a:lnTo>
                    <a:lnTo>
                      <a:pt x="60" y="59"/>
                    </a:lnTo>
                    <a:lnTo>
                      <a:pt x="40" y="59"/>
                    </a:lnTo>
                    <a:lnTo>
                      <a:pt x="31" y="58"/>
                    </a:lnTo>
                    <a:lnTo>
                      <a:pt x="24" y="56"/>
                    </a:lnTo>
                    <a:lnTo>
                      <a:pt x="21" y="54"/>
                    </a:lnTo>
                    <a:lnTo>
                      <a:pt x="19" y="52"/>
                    </a:lnTo>
                    <a:lnTo>
                      <a:pt x="18" y="49"/>
                    </a:lnTo>
                    <a:lnTo>
                      <a:pt x="17" y="46"/>
                    </a:lnTo>
                    <a:lnTo>
                      <a:pt x="9" y="46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5" y="25"/>
                    </a:lnTo>
                    <a:lnTo>
                      <a:pt x="12" y="21"/>
                    </a:lnTo>
                    <a:lnTo>
                      <a:pt x="20" y="18"/>
                    </a:lnTo>
                    <a:lnTo>
                      <a:pt x="29" y="17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3" y="0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7"/>
                    </a:lnTo>
                    <a:lnTo>
                      <a:pt x="60" y="17"/>
                    </a:lnTo>
                    <a:lnTo>
                      <a:pt x="47" y="17"/>
                    </a:lnTo>
                    <a:lnTo>
                      <a:pt x="51" y="21"/>
                    </a:lnTo>
                    <a:lnTo>
                      <a:pt x="59" y="29"/>
                    </a:lnTo>
                    <a:lnTo>
                      <a:pt x="59" y="38"/>
                    </a:lnTo>
                    <a:lnTo>
                      <a:pt x="59" y="46"/>
                    </a:lnTo>
                    <a:lnTo>
                      <a:pt x="71" y="46"/>
                    </a:lnTo>
                    <a:lnTo>
                      <a:pt x="88" y="46"/>
                    </a:lnTo>
                    <a:lnTo>
                      <a:pt x="89" y="56"/>
                    </a:lnTo>
                    <a:lnTo>
                      <a:pt x="89" y="65"/>
                    </a:lnTo>
                    <a:lnTo>
                      <a:pt x="88" y="69"/>
                    </a:lnTo>
                    <a:lnTo>
                      <a:pt x="86" y="72"/>
                    </a:lnTo>
                    <a:lnTo>
                      <a:pt x="82" y="75"/>
                    </a:lnTo>
                    <a:lnTo>
                      <a:pt x="76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28" name="Freeform 1868"/>
              <p:cNvSpPr>
                <a:spLocks/>
              </p:cNvSpPr>
              <p:nvPr/>
            </p:nvSpPr>
            <p:spPr bwMode="auto">
              <a:xfrm>
                <a:off x="1350" y="32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29" name="Freeform 1869"/>
              <p:cNvSpPr>
                <a:spLocks/>
              </p:cNvSpPr>
              <p:nvPr/>
            </p:nvSpPr>
            <p:spPr bwMode="auto">
              <a:xfrm>
                <a:off x="1356" y="32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30" name="Freeform 1870"/>
              <p:cNvSpPr>
                <a:spLocks/>
              </p:cNvSpPr>
              <p:nvPr/>
            </p:nvSpPr>
            <p:spPr bwMode="auto">
              <a:xfrm>
                <a:off x="1264" y="326"/>
                <a:ext cx="2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19" y="13"/>
                  </a:cxn>
                  <a:cxn ang="0">
                    <a:pos x="21" y="9"/>
                  </a:cxn>
                  <a:cxn ang="0">
                    <a:pos x="25" y="4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34" y="18"/>
                  </a:cxn>
                  <a:cxn ang="0">
                    <a:pos x="38" y="21"/>
                  </a:cxn>
                  <a:cxn ang="0">
                    <a:pos x="42" y="25"/>
                  </a:cxn>
                  <a:cxn ang="0">
                    <a:pos x="47" y="29"/>
                  </a:cxn>
                  <a:cxn ang="0">
                    <a:pos x="34" y="29"/>
                  </a:cxn>
                  <a:cxn ang="0">
                    <a:pos x="21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47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19" y="13"/>
                    </a:lnTo>
                    <a:lnTo>
                      <a:pt x="21" y="9"/>
                    </a:lnTo>
                    <a:lnTo>
                      <a:pt x="25" y="4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34" y="18"/>
                    </a:lnTo>
                    <a:lnTo>
                      <a:pt x="38" y="21"/>
                    </a:lnTo>
                    <a:lnTo>
                      <a:pt x="42" y="25"/>
                    </a:lnTo>
                    <a:lnTo>
                      <a:pt x="47" y="29"/>
                    </a:lnTo>
                    <a:lnTo>
                      <a:pt x="34" y="29"/>
                    </a:lnTo>
                    <a:lnTo>
                      <a:pt x="21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31" name="Freeform 1871"/>
              <p:cNvSpPr>
                <a:spLocks/>
              </p:cNvSpPr>
              <p:nvPr/>
            </p:nvSpPr>
            <p:spPr bwMode="auto">
              <a:xfrm>
                <a:off x="1321" y="324"/>
                <a:ext cx="4" cy="3"/>
              </a:xfrm>
              <a:custGeom>
                <a:avLst/>
                <a:gdLst/>
                <a:ahLst/>
                <a:cxnLst>
                  <a:cxn ang="0">
                    <a:pos x="70" y="116"/>
                  </a:cxn>
                  <a:cxn ang="0">
                    <a:pos x="70" y="108"/>
                  </a:cxn>
                  <a:cxn ang="0">
                    <a:pos x="70" y="104"/>
                  </a:cxn>
                  <a:cxn ang="0">
                    <a:pos x="54" y="104"/>
                  </a:cxn>
                  <a:cxn ang="0">
                    <a:pos x="39" y="104"/>
                  </a:cxn>
                  <a:cxn ang="0">
                    <a:pos x="24" y="104"/>
                  </a:cxn>
                  <a:cxn ang="0">
                    <a:pos x="11" y="104"/>
                  </a:cxn>
                  <a:cxn ang="0">
                    <a:pos x="7" y="100"/>
                  </a:cxn>
                  <a:cxn ang="0">
                    <a:pos x="3" y="96"/>
                  </a:cxn>
                  <a:cxn ang="0">
                    <a:pos x="1" y="91"/>
                  </a:cxn>
                  <a:cxn ang="0">
                    <a:pos x="0" y="87"/>
                  </a:cxn>
                  <a:cxn ang="0">
                    <a:pos x="0" y="70"/>
                  </a:cxn>
                  <a:cxn ang="0">
                    <a:pos x="0" y="58"/>
                  </a:cxn>
                  <a:cxn ang="0">
                    <a:pos x="11" y="59"/>
                  </a:cxn>
                  <a:cxn ang="0">
                    <a:pos x="24" y="59"/>
                  </a:cxn>
                  <a:cxn ang="0">
                    <a:pos x="30" y="58"/>
                  </a:cxn>
                  <a:cxn ang="0">
                    <a:pos x="37" y="55"/>
                  </a:cxn>
                  <a:cxn ang="0">
                    <a:pos x="38" y="54"/>
                  </a:cxn>
                  <a:cxn ang="0">
                    <a:pos x="40" y="52"/>
                  </a:cxn>
                  <a:cxn ang="0">
                    <a:pos x="41" y="49"/>
                  </a:cxn>
                  <a:cxn ang="0">
                    <a:pos x="41" y="46"/>
                  </a:cxn>
                  <a:cxn ang="0">
                    <a:pos x="50" y="46"/>
                  </a:cxn>
                  <a:cxn ang="0">
                    <a:pos x="59" y="46"/>
                  </a:cxn>
                  <a:cxn ang="0">
                    <a:pos x="59" y="38"/>
                  </a:cxn>
                  <a:cxn ang="0">
                    <a:pos x="59" y="29"/>
                  </a:cxn>
                  <a:cxn ang="0">
                    <a:pos x="68" y="30"/>
                  </a:cxn>
                  <a:cxn ang="0">
                    <a:pos x="78" y="30"/>
                  </a:cxn>
                  <a:cxn ang="0">
                    <a:pos x="82" y="29"/>
                  </a:cxn>
                  <a:cxn ang="0">
                    <a:pos x="85" y="26"/>
                  </a:cxn>
                  <a:cxn ang="0">
                    <a:pos x="87" y="23"/>
                  </a:cxn>
                  <a:cxn ang="0">
                    <a:pos x="88" y="17"/>
                  </a:cxn>
                  <a:cxn ang="0">
                    <a:pos x="100" y="17"/>
                  </a:cxn>
                  <a:cxn ang="0">
                    <a:pos x="117" y="17"/>
                  </a:cxn>
                  <a:cxn ang="0">
                    <a:pos x="117" y="9"/>
                  </a:cxn>
                  <a:cxn ang="0">
                    <a:pos x="117" y="0"/>
                  </a:cxn>
                  <a:cxn ang="0">
                    <a:pos x="129" y="0"/>
                  </a:cxn>
                  <a:cxn ang="0">
                    <a:pos x="146" y="0"/>
                  </a:cxn>
                  <a:cxn ang="0">
                    <a:pos x="146" y="9"/>
                  </a:cxn>
                  <a:cxn ang="0">
                    <a:pos x="146" y="17"/>
                  </a:cxn>
                  <a:cxn ang="0">
                    <a:pos x="137" y="18"/>
                  </a:cxn>
                  <a:cxn ang="0">
                    <a:pos x="129" y="21"/>
                  </a:cxn>
                  <a:cxn ang="0">
                    <a:pos x="122" y="25"/>
                  </a:cxn>
                  <a:cxn ang="0">
                    <a:pos x="117" y="29"/>
                  </a:cxn>
                  <a:cxn ang="0">
                    <a:pos x="117" y="38"/>
                  </a:cxn>
                  <a:cxn ang="0">
                    <a:pos x="117" y="46"/>
                  </a:cxn>
                  <a:cxn ang="0">
                    <a:pos x="100" y="46"/>
                  </a:cxn>
                  <a:cxn ang="0">
                    <a:pos x="88" y="46"/>
                  </a:cxn>
                  <a:cxn ang="0">
                    <a:pos x="91" y="50"/>
                  </a:cxn>
                  <a:cxn ang="0">
                    <a:pos x="99" y="58"/>
                  </a:cxn>
                  <a:cxn ang="0">
                    <a:pos x="99" y="67"/>
                  </a:cxn>
                  <a:cxn ang="0">
                    <a:pos x="99" y="75"/>
                  </a:cxn>
                  <a:cxn ang="0">
                    <a:pos x="108" y="75"/>
                  </a:cxn>
                  <a:cxn ang="0">
                    <a:pos x="117" y="75"/>
                  </a:cxn>
                  <a:cxn ang="0">
                    <a:pos x="117" y="88"/>
                  </a:cxn>
                  <a:cxn ang="0">
                    <a:pos x="117" y="104"/>
                  </a:cxn>
                  <a:cxn ang="0">
                    <a:pos x="112" y="105"/>
                  </a:cxn>
                  <a:cxn ang="0">
                    <a:pos x="108" y="108"/>
                  </a:cxn>
                  <a:cxn ang="0">
                    <a:pos x="104" y="112"/>
                  </a:cxn>
                  <a:cxn ang="0">
                    <a:pos x="99" y="116"/>
                  </a:cxn>
                  <a:cxn ang="0">
                    <a:pos x="83" y="116"/>
                  </a:cxn>
                  <a:cxn ang="0">
                    <a:pos x="70" y="116"/>
                  </a:cxn>
                </a:cxnLst>
                <a:rect l="0" t="0" r="r" b="b"/>
                <a:pathLst>
                  <a:path w="146" h="116">
                    <a:moveTo>
                      <a:pt x="70" y="116"/>
                    </a:moveTo>
                    <a:lnTo>
                      <a:pt x="70" y="108"/>
                    </a:lnTo>
                    <a:lnTo>
                      <a:pt x="70" y="104"/>
                    </a:lnTo>
                    <a:lnTo>
                      <a:pt x="54" y="104"/>
                    </a:lnTo>
                    <a:lnTo>
                      <a:pt x="39" y="104"/>
                    </a:lnTo>
                    <a:lnTo>
                      <a:pt x="24" y="104"/>
                    </a:lnTo>
                    <a:lnTo>
                      <a:pt x="11" y="104"/>
                    </a:lnTo>
                    <a:lnTo>
                      <a:pt x="7" y="100"/>
                    </a:lnTo>
                    <a:lnTo>
                      <a:pt x="3" y="96"/>
                    </a:lnTo>
                    <a:lnTo>
                      <a:pt x="1" y="91"/>
                    </a:lnTo>
                    <a:lnTo>
                      <a:pt x="0" y="87"/>
                    </a:lnTo>
                    <a:lnTo>
                      <a:pt x="0" y="70"/>
                    </a:lnTo>
                    <a:lnTo>
                      <a:pt x="0" y="58"/>
                    </a:lnTo>
                    <a:lnTo>
                      <a:pt x="11" y="59"/>
                    </a:lnTo>
                    <a:lnTo>
                      <a:pt x="24" y="59"/>
                    </a:lnTo>
                    <a:lnTo>
                      <a:pt x="30" y="58"/>
                    </a:lnTo>
                    <a:lnTo>
                      <a:pt x="37" y="55"/>
                    </a:lnTo>
                    <a:lnTo>
                      <a:pt x="38" y="54"/>
                    </a:lnTo>
                    <a:lnTo>
                      <a:pt x="40" y="52"/>
                    </a:lnTo>
                    <a:lnTo>
                      <a:pt x="41" y="49"/>
                    </a:lnTo>
                    <a:lnTo>
                      <a:pt x="41" y="46"/>
                    </a:lnTo>
                    <a:lnTo>
                      <a:pt x="50" y="46"/>
                    </a:lnTo>
                    <a:lnTo>
                      <a:pt x="59" y="46"/>
                    </a:lnTo>
                    <a:lnTo>
                      <a:pt x="59" y="38"/>
                    </a:lnTo>
                    <a:lnTo>
                      <a:pt x="59" y="29"/>
                    </a:lnTo>
                    <a:lnTo>
                      <a:pt x="68" y="30"/>
                    </a:lnTo>
                    <a:lnTo>
                      <a:pt x="78" y="30"/>
                    </a:lnTo>
                    <a:lnTo>
                      <a:pt x="82" y="29"/>
                    </a:lnTo>
                    <a:lnTo>
                      <a:pt x="85" y="26"/>
                    </a:lnTo>
                    <a:lnTo>
                      <a:pt x="87" y="23"/>
                    </a:lnTo>
                    <a:lnTo>
                      <a:pt x="88" y="17"/>
                    </a:lnTo>
                    <a:lnTo>
                      <a:pt x="100" y="17"/>
                    </a:lnTo>
                    <a:lnTo>
                      <a:pt x="117" y="17"/>
                    </a:lnTo>
                    <a:lnTo>
                      <a:pt x="117" y="9"/>
                    </a:lnTo>
                    <a:lnTo>
                      <a:pt x="117" y="0"/>
                    </a:lnTo>
                    <a:lnTo>
                      <a:pt x="129" y="0"/>
                    </a:lnTo>
                    <a:lnTo>
                      <a:pt x="146" y="0"/>
                    </a:lnTo>
                    <a:lnTo>
                      <a:pt x="146" y="9"/>
                    </a:lnTo>
                    <a:lnTo>
                      <a:pt x="146" y="17"/>
                    </a:lnTo>
                    <a:lnTo>
                      <a:pt x="137" y="18"/>
                    </a:lnTo>
                    <a:lnTo>
                      <a:pt x="129" y="21"/>
                    </a:lnTo>
                    <a:lnTo>
                      <a:pt x="122" y="25"/>
                    </a:lnTo>
                    <a:lnTo>
                      <a:pt x="117" y="29"/>
                    </a:lnTo>
                    <a:lnTo>
                      <a:pt x="117" y="38"/>
                    </a:lnTo>
                    <a:lnTo>
                      <a:pt x="117" y="46"/>
                    </a:lnTo>
                    <a:lnTo>
                      <a:pt x="100" y="46"/>
                    </a:lnTo>
                    <a:lnTo>
                      <a:pt x="88" y="46"/>
                    </a:lnTo>
                    <a:lnTo>
                      <a:pt x="91" y="50"/>
                    </a:lnTo>
                    <a:lnTo>
                      <a:pt x="99" y="58"/>
                    </a:lnTo>
                    <a:lnTo>
                      <a:pt x="99" y="67"/>
                    </a:lnTo>
                    <a:lnTo>
                      <a:pt x="99" y="75"/>
                    </a:lnTo>
                    <a:lnTo>
                      <a:pt x="108" y="75"/>
                    </a:lnTo>
                    <a:lnTo>
                      <a:pt x="117" y="75"/>
                    </a:lnTo>
                    <a:lnTo>
                      <a:pt x="117" y="88"/>
                    </a:lnTo>
                    <a:lnTo>
                      <a:pt x="117" y="104"/>
                    </a:lnTo>
                    <a:lnTo>
                      <a:pt x="112" y="105"/>
                    </a:lnTo>
                    <a:lnTo>
                      <a:pt x="108" y="108"/>
                    </a:lnTo>
                    <a:lnTo>
                      <a:pt x="104" y="112"/>
                    </a:lnTo>
                    <a:lnTo>
                      <a:pt x="99" y="116"/>
                    </a:lnTo>
                    <a:lnTo>
                      <a:pt x="83" y="116"/>
                    </a:lnTo>
                    <a:lnTo>
                      <a:pt x="70" y="1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32" name="Freeform 1872"/>
              <p:cNvSpPr>
                <a:spLocks/>
              </p:cNvSpPr>
              <p:nvPr/>
            </p:nvSpPr>
            <p:spPr bwMode="auto">
              <a:xfrm>
                <a:off x="1245" y="32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33" name="Freeform 1873"/>
              <p:cNvSpPr>
                <a:spLocks/>
              </p:cNvSpPr>
              <p:nvPr/>
            </p:nvSpPr>
            <p:spPr bwMode="auto">
              <a:xfrm>
                <a:off x="1247" y="32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34" name="Freeform 1874"/>
              <p:cNvSpPr>
                <a:spLocks/>
              </p:cNvSpPr>
              <p:nvPr/>
            </p:nvSpPr>
            <p:spPr bwMode="auto">
              <a:xfrm>
                <a:off x="1266" y="326"/>
                <a:ext cx="2" cy="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16"/>
                  </a:cxn>
                  <a:cxn ang="0">
                    <a:pos x="0" y="3"/>
                  </a:cxn>
                  <a:cxn ang="0">
                    <a:pos x="18" y="2"/>
                  </a:cxn>
                  <a:cxn ang="0">
                    <a:pos x="41" y="0"/>
                  </a:cxn>
                  <a:cxn ang="0">
                    <a:pos x="53" y="1"/>
                  </a:cxn>
                  <a:cxn ang="0">
                    <a:pos x="62" y="3"/>
                  </a:cxn>
                  <a:cxn ang="0">
                    <a:pos x="65" y="5"/>
                  </a:cxn>
                  <a:cxn ang="0">
                    <a:pos x="68" y="8"/>
                  </a:cxn>
                  <a:cxn ang="0">
                    <a:pos x="70" y="11"/>
                  </a:cxn>
                  <a:cxn ang="0">
                    <a:pos x="70" y="15"/>
                  </a:cxn>
                  <a:cxn ang="0">
                    <a:pos x="58" y="15"/>
                  </a:cxn>
                  <a:cxn ang="0">
                    <a:pos x="47" y="15"/>
                  </a:cxn>
                  <a:cxn ang="0">
                    <a:pos x="37" y="15"/>
                  </a:cxn>
                  <a:cxn ang="0">
                    <a:pos x="29" y="15"/>
                  </a:cxn>
                  <a:cxn ang="0">
                    <a:pos x="29" y="24"/>
                  </a:cxn>
                  <a:cxn ang="0">
                    <a:pos x="29" y="32"/>
                  </a:cxn>
                  <a:cxn ang="0">
                    <a:pos x="12" y="32"/>
                  </a:cxn>
                  <a:cxn ang="0">
                    <a:pos x="0" y="32"/>
                  </a:cxn>
                </a:cxnLst>
                <a:rect l="0" t="0" r="r" b="b"/>
                <a:pathLst>
                  <a:path w="70" h="32">
                    <a:moveTo>
                      <a:pt x="0" y="32"/>
                    </a:moveTo>
                    <a:lnTo>
                      <a:pt x="0" y="16"/>
                    </a:lnTo>
                    <a:lnTo>
                      <a:pt x="0" y="3"/>
                    </a:lnTo>
                    <a:lnTo>
                      <a:pt x="18" y="2"/>
                    </a:lnTo>
                    <a:lnTo>
                      <a:pt x="41" y="0"/>
                    </a:lnTo>
                    <a:lnTo>
                      <a:pt x="53" y="1"/>
                    </a:lnTo>
                    <a:lnTo>
                      <a:pt x="62" y="3"/>
                    </a:lnTo>
                    <a:lnTo>
                      <a:pt x="65" y="5"/>
                    </a:lnTo>
                    <a:lnTo>
                      <a:pt x="68" y="8"/>
                    </a:lnTo>
                    <a:lnTo>
                      <a:pt x="70" y="11"/>
                    </a:lnTo>
                    <a:lnTo>
                      <a:pt x="70" y="15"/>
                    </a:lnTo>
                    <a:lnTo>
                      <a:pt x="58" y="15"/>
                    </a:lnTo>
                    <a:lnTo>
                      <a:pt x="47" y="15"/>
                    </a:lnTo>
                    <a:lnTo>
                      <a:pt x="37" y="15"/>
                    </a:lnTo>
                    <a:lnTo>
                      <a:pt x="29" y="15"/>
                    </a:lnTo>
                    <a:lnTo>
                      <a:pt x="29" y="24"/>
                    </a:lnTo>
                    <a:lnTo>
                      <a:pt x="29" y="32"/>
                    </a:lnTo>
                    <a:lnTo>
                      <a:pt x="12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35" name="Freeform 1875"/>
              <p:cNvSpPr>
                <a:spLocks/>
              </p:cNvSpPr>
              <p:nvPr/>
            </p:nvSpPr>
            <p:spPr bwMode="auto">
              <a:xfrm>
                <a:off x="1271" y="325"/>
                <a:ext cx="3" cy="1"/>
              </a:xfrm>
              <a:custGeom>
                <a:avLst/>
                <a:gdLst/>
                <a:ahLst/>
                <a:cxnLst>
                  <a:cxn ang="0">
                    <a:pos x="48" y="46"/>
                  </a:cxn>
                  <a:cxn ang="0">
                    <a:pos x="47" y="43"/>
                  </a:cxn>
                  <a:cxn ang="0">
                    <a:pos x="43" y="37"/>
                  </a:cxn>
                  <a:cxn ang="0">
                    <a:pos x="39" y="31"/>
                  </a:cxn>
                  <a:cxn ang="0">
                    <a:pos x="33" y="25"/>
                  </a:cxn>
                  <a:cxn ang="0">
                    <a:pos x="28" y="20"/>
                  </a:cxn>
                  <a:cxn ang="0">
                    <a:pos x="23" y="19"/>
                  </a:cxn>
                  <a:cxn ang="0">
                    <a:pos x="21" y="19"/>
                  </a:cxn>
                  <a:cxn ang="0">
                    <a:pos x="20" y="21"/>
                  </a:cxn>
                  <a:cxn ang="0">
                    <a:pos x="19" y="24"/>
                  </a:cxn>
                  <a:cxn ang="0">
                    <a:pos x="19" y="29"/>
                  </a:cxn>
                  <a:cxn ang="0">
                    <a:pos x="14" y="25"/>
                  </a:cxn>
                  <a:cxn ang="0">
                    <a:pos x="9" y="21"/>
                  </a:cxn>
                  <a:cxn ang="0">
                    <a:pos x="5" y="18"/>
                  </a:cxn>
                  <a:cxn ang="0">
                    <a:pos x="0" y="17"/>
                  </a:cxn>
                  <a:cxn ang="0">
                    <a:pos x="9" y="9"/>
                  </a:cxn>
                  <a:cxn ang="0">
                    <a:pos x="19" y="0"/>
                  </a:cxn>
                  <a:cxn ang="0">
                    <a:pos x="31" y="0"/>
                  </a:cxn>
                  <a:cxn ang="0">
                    <a:pos x="48" y="0"/>
                  </a:cxn>
                  <a:cxn ang="0">
                    <a:pos x="48" y="12"/>
                  </a:cxn>
                  <a:cxn ang="0">
                    <a:pos x="48" y="29"/>
                  </a:cxn>
                  <a:cxn ang="0">
                    <a:pos x="61" y="29"/>
                  </a:cxn>
                  <a:cxn ang="0">
                    <a:pos x="75" y="29"/>
                  </a:cxn>
                  <a:cxn ang="0">
                    <a:pos x="90" y="29"/>
                  </a:cxn>
                  <a:cxn ang="0">
                    <a:pos x="106" y="29"/>
                  </a:cxn>
                  <a:cxn ang="0">
                    <a:pos x="106" y="38"/>
                  </a:cxn>
                  <a:cxn ang="0">
                    <a:pos x="106" y="46"/>
                  </a:cxn>
                  <a:cxn ang="0">
                    <a:pos x="90" y="46"/>
                  </a:cxn>
                  <a:cxn ang="0">
                    <a:pos x="75" y="46"/>
                  </a:cxn>
                  <a:cxn ang="0">
                    <a:pos x="61" y="46"/>
                  </a:cxn>
                  <a:cxn ang="0">
                    <a:pos x="48" y="46"/>
                  </a:cxn>
                </a:cxnLst>
                <a:rect l="0" t="0" r="r" b="b"/>
                <a:pathLst>
                  <a:path w="106" h="46">
                    <a:moveTo>
                      <a:pt x="48" y="46"/>
                    </a:moveTo>
                    <a:lnTo>
                      <a:pt x="47" y="43"/>
                    </a:lnTo>
                    <a:lnTo>
                      <a:pt x="43" y="37"/>
                    </a:lnTo>
                    <a:lnTo>
                      <a:pt x="39" y="31"/>
                    </a:lnTo>
                    <a:lnTo>
                      <a:pt x="33" y="25"/>
                    </a:lnTo>
                    <a:lnTo>
                      <a:pt x="28" y="20"/>
                    </a:lnTo>
                    <a:lnTo>
                      <a:pt x="23" y="19"/>
                    </a:lnTo>
                    <a:lnTo>
                      <a:pt x="21" y="19"/>
                    </a:lnTo>
                    <a:lnTo>
                      <a:pt x="20" y="21"/>
                    </a:lnTo>
                    <a:lnTo>
                      <a:pt x="19" y="24"/>
                    </a:lnTo>
                    <a:lnTo>
                      <a:pt x="19" y="29"/>
                    </a:lnTo>
                    <a:lnTo>
                      <a:pt x="14" y="25"/>
                    </a:lnTo>
                    <a:lnTo>
                      <a:pt x="9" y="21"/>
                    </a:lnTo>
                    <a:lnTo>
                      <a:pt x="5" y="18"/>
                    </a:lnTo>
                    <a:lnTo>
                      <a:pt x="0" y="17"/>
                    </a:lnTo>
                    <a:lnTo>
                      <a:pt x="9" y="9"/>
                    </a:lnTo>
                    <a:lnTo>
                      <a:pt x="19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48" y="12"/>
                    </a:lnTo>
                    <a:lnTo>
                      <a:pt x="48" y="29"/>
                    </a:lnTo>
                    <a:lnTo>
                      <a:pt x="61" y="29"/>
                    </a:lnTo>
                    <a:lnTo>
                      <a:pt x="75" y="29"/>
                    </a:lnTo>
                    <a:lnTo>
                      <a:pt x="90" y="29"/>
                    </a:lnTo>
                    <a:lnTo>
                      <a:pt x="106" y="29"/>
                    </a:lnTo>
                    <a:lnTo>
                      <a:pt x="106" y="38"/>
                    </a:lnTo>
                    <a:lnTo>
                      <a:pt x="106" y="46"/>
                    </a:lnTo>
                    <a:lnTo>
                      <a:pt x="90" y="46"/>
                    </a:lnTo>
                    <a:lnTo>
                      <a:pt x="75" y="46"/>
                    </a:lnTo>
                    <a:lnTo>
                      <a:pt x="61" y="46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36" name="Freeform 1876"/>
              <p:cNvSpPr>
                <a:spLocks/>
              </p:cNvSpPr>
              <p:nvPr/>
            </p:nvSpPr>
            <p:spPr bwMode="auto">
              <a:xfrm>
                <a:off x="1351" y="324"/>
                <a:ext cx="2" cy="2"/>
              </a:xfrm>
              <a:custGeom>
                <a:avLst/>
                <a:gdLst/>
                <a:ahLst/>
                <a:cxnLst>
                  <a:cxn ang="0">
                    <a:pos x="40" y="87"/>
                  </a:cxn>
                  <a:cxn ang="0">
                    <a:pos x="40" y="79"/>
                  </a:cxn>
                  <a:cxn ang="0">
                    <a:pos x="40" y="70"/>
                  </a:cxn>
                  <a:cxn ang="0">
                    <a:pos x="28" y="70"/>
                  </a:cxn>
                  <a:cxn ang="0">
                    <a:pos x="18" y="70"/>
                  </a:cxn>
                  <a:cxn ang="0">
                    <a:pos x="9" y="70"/>
                  </a:cxn>
                  <a:cxn ang="0">
                    <a:pos x="0" y="70"/>
                  </a:cxn>
                  <a:cxn ang="0">
                    <a:pos x="0" y="53"/>
                  </a:cxn>
                  <a:cxn ang="0">
                    <a:pos x="0" y="41"/>
                  </a:cxn>
                  <a:cxn ang="0">
                    <a:pos x="1" y="37"/>
                  </a:cxn>
                  <a:cxn ang="0">
                    <a:pos x="3" y="33"/>
                  </a:cxn>
                  <a:cxn ang="0">
                    <a:pos x="7" y="30"/>
                  </a:cxn>
                  <a:cxn ang="0">
                    <a:pos x="11" y="29"/>
                  </a:cxn>
                  <a:cxn ang="0">
                    <a:pos x="20" y="29"/>
                  </a:cxn>
                  <a:cxn ang="0">
                    <a:pos x="29" y="29"/>
                  </a:cxn>
                  <a:cxn ang="0">
                    <a:pos x="30" y="21"/>
                  </a:cxn>
                  <a:cxn ang="0">
                    <a:pos x="32" y="13"/>
                  </a:cxn>
                  <a:cxn ang="0">
                    <a:pos x="36" y="6"/>
                  </a:cxn>
                  <a:cxn ang="0">
                    <a:pos x="40" y="0"/>
                  </a:cxn>
                  <a:cxn ang="0">
                    <a:pos x="53" y="0"/>
                  </a:cxn>
                  <a:cxn ang="0">
                    <a:pos x="69" y="0"/>
                  </a:cxn>
                  <a:cxn ang="0">
                    <a:pos x="65" y="1"/>
                  </a:cxn>
                  <a:cxn ang="0">
                    <a:pos x="61" y="4"/>
                  </a:cxn>
                  <a:cxn ang="0">
                    <a:pos x="59" y="8"/>
                  </a:cxn>
                  <a:cxn ang="0">
                    <a:pos x="58" y="12"/>
                  </a:cxn>
                  <a:cxn ang="0">
                    <a:pos x="58" y="21"/>
                  </a:cxn>
                  <a:cxn ang="0">
                    <a:pos x="58" y="29"/>
                  </a:cxn>
                  <a:cxn ang="0">
                    <a:pos x="49" y="30"/>
                  </a:cxn>
                  <a:cxn ang="0">
                    <a:pos x="41" y="33"/>
                  </a:cxn>
                  <a:cxn ang="0">
                    <a:pos x="34" y="37"/>
                  </a:cxn>
                  <a:cxn ang="0">
                    <a:pos x="29" y="41"/>
                  </a:cxn>
                  <a:cxn ang="0">
                    <a:pos x="29" y="50"/>
                  </a:cxn>
                  <a:cxn ang="0">
                    <a:pos x="29" y="58"/>
                  </a:cxn>
                  <a:cxn ang="0">
                    <a:pos x="37" y="58"/>
                  </a:cxn>
                  <a:cxn ang="0">
                    <a:pos x="47" y="58"/>
                  </a:cxn>
                  <a:cxn ang="0">
                    <a:pos x="57" y="58"/>
                  </a:cxn>
                  <a:cxn ang="0">
                    <a:pos x="69" y="58"/>
                  </a:cxn>
                  <a:cxn ang="0">
                    <a:pos x="65" y="59"/>
                  </a:cxn>
                  <a:cxn ang="0">
                    <a:pos x="61" y="62"/>
                  </a:cxn>
                  <a:cxn ang="0">
                    <a:pos x="59" y="66"/>
                  </a:cxn>
                  <a:cxn ang="0">
                    <a:pos x="58" y="70"/>
                  </a:cxn>
                  <a:cxn ang="0">
                    <a:pos x="58" y="79"/>
                  </a:cxn>
                  <a:cxn ang="0">
                    <a:pos x="58" y="87"/>
                  </a:cxn>
                  <a:cxn ang="0">
                    <a:pos x="49" y="87"/>
                  </a:cxn>
                  <a:cxn ang="0">
                    <a:pos x="40" y="87"/>
                  </a:cxn>
                </a:cxnLst>
                <a:rect l="0" t="0" r="r" b="b"/>
                <a:pathLst>
                  <a:path w="69" h="87">
                    <a:moveTo>
                      <a:pt x="40" y="87"/>
                    </a:moveTo>
                    <a:lnTo>
                      <a:pt x="40" y="79"/>
                    </a:lnTo>
                    <a:lnTo>
                      <a:pt x="40" y="70"/>
                    </a:lnTo>
                    <a:lnTo>
                      <a:pt x="28" y="70"/>
                    </a:lnTo>
                    <a:lnTo>
                      <a:pt x="18" y="70"/>
                    </a:lnTo>
                    <a:lnTo>
                      <a:pt x="9" y="70"/>
                    </a:lnTo>
                    <a:lnTo>
                      <a:pt x="0" y="70"/>
                    </a:lnTo>
                    <a:lnTo>
                      <a:pt x="0" y="5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3" y="33"/>
                    </a:lnTo>
                    <a:lnTo>
                      <a:pt x="7" y="30"/>
                    </a:lnTo>
                    <a:lnTo>
                      <a:pt x="11" y="29"/>
                    </a:lnTo>
                    <a:lnTo>
                      <a:pt x="20" y="29"/>
                    </a:lnTo>
                    <a:lnTo>
                      <a:pt x="29" y="29"/>
                    </a:lnTo>
                    <a:lnTo>
                      <a:pt x="30" y="21"/>
                    </a:lnTo>
                    <a:lnTo>
                      <a:pt x="32" y="13"/>
                    </a:lnTo>
                    <a:lnTo>
                      <a:pt x="36" y="6"/>
                    </a:lnTo>
                    <a:lnTo>
                      <a:pt x="40" y="0"/>
                    </a:lnTo>
                    <a:lnTo>
                      <a:pt x="53" y="0"/>
                    </a:lnTo>
                    <a:lnTo>
                      <a:pt x="69" y="0"/>
                    </a:lnTo>
                    <a:lnTo>
                      <a:pt x="65" y="1"/>
                    </a:lnTo>
                    <a:lnTo>
                      <a:pt x="61" y="4"/>
                    </a:lnTo>
                    <a:lnTo>
                      <a:pt x="59" y="8"/>
                    </a:lnTo>
                    <a:lnTo>
                      <a:pt x="58" y="12"/>
                    </a:lnTo>
                    <a:lnTo>
                      <a:pt x="58" y="21"/>
                    </a:lnTo>
                    <a:lnTo>
                      <a:pt x="58" y="29"/>
                    </a:lnTo>
                    <a:lnTo>
                      <a:pt x="49" y="30"/>
                    </a:lnTo>
                    <a:lnTo>
                      <a:pt x="41" y="33"/>
                    </a:lnTo>
                    <a:lnTo>
                      <a:pt x="34" y="37"/>
                    </a:lnTo>
                    <a:lnTo>
                      <a:pt x="29" y="41"/>
                    </a:lnTo>
                    <a:lnTo>
                      <a:pt x="29" y="50"/>
                    </a:lnTo>
                    <a:lnTo>
                      <a:pt x="29" y="58"/>
                    </a:lnTo>
                    <a:lnTo>
                      <a:pt x="37" y="58"/>
                    </a:lnTo>
                    <a:lnTo>
                      <a:pt x="47" y="58"/>
                    </a:lnTo>
                    <a:lnTo>
                      <a:pt x="57" y="58"/>
                    </a:lnTo>
                    <a:lnTo>
                      <a:pt x="69" y="58"/>
                    </a:lnTo>
                    <a:lnTo>
                      <a:pt x="65" y="59"/>
                    </a:lnTo>
                    <a:lnTo>
                      <a:pt x="61" y="62"/>
                    </a:lnTo>
                    <a:lnTo>
                      <a:pt x="59" y="66"/>
                    </a:lnTo>
                    <a:lnTo>
                      <a:pt x="58" y="70"/>
                    </a:lnTo>
                    <a:lnTo>
                      <a:pt x="58" y="79"/>
                    </a:lnTo>
                    <a:lnTo>
                      <a:pt x="58" y="87"/>
                    </a:lnTo>
                    <a:lnTo>
                      <a:pt x="49" y="87"/>
                    </a:lnTo>
                    <a:lnTo>
                      <a:pt x="40" y="8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37" name="Freeform 1877"/>
              <p:cNvSpPr>
                <a:spLocks/>
              </p:cNvSpPr>
              <p:nvPr/>
            </p:nvSpPr>
            <p:spPr bwMode="auto">
              <a:xfrm>
                <a:off x="1336" y="325"/>
                <a:ext cx="2" cy="1"/>
              </a:xfrm>
              <a:custGeom>
                <a:avLst/>
                <a:gdLst/>
                <a:ahLst/>
                <a:cxnLst>
                  <a:cxn ang="0">
                    <a:pos x="46" y="41"/>
                  </a:cxn>
                  <a:cxn ang="0">
                    <a:pos x="46" y="33"/>
                  </a:cxn>
                  <a:cxn ang="0">
                    <a:pos x="46" y="29"/>
                  </a:cxn>
                  <a:cxn ang="0">
                    <a:pos x="33" y="29"/>
                  </a:cxn>
                  <a:cxn ang="0">
                    <a:pos x="21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3" y="1"/>
                  </a:cxn>
                  <a:cxn ang="0">
                    <a:pos x="17" y="0"/>
                  </a:cxn>
                  <a:cxn ang="0">
                    <a:pos x="30" y="0"/>
                  </a:cxn>
                  <a:cxn ang="0">
                    <a:pos x="46" y="0"/>
                  </a:cxn>
                  <a:cxn ang="0">
                    <a:pos x="50" y="4"/>
                  </a:cxn>
                  <a:cxn ang="0">
                    <a:pos x="58" y="12"/>
                  </a:cxn>
                  <a:cxn ang="0">
                    <a:pos x="58" y="21"/>
                  </a:cxn>
                  <a:cxn ang="0">
                    <a:pos x="58" y="29"/>
                  </a:cxn>
                  <a:cxn ang="0">
                    <a:pos x="73" y="29"/>
                  </a:cxn>
                  <a:cxn ang="0">
                    <a:pos x="89" y="29"/>
                  </a:cxn>
                  <a:cxn ang="0">
                    <a:pos x="95" y="30"/>
                  </a:cxn>
                  <a:cxn ang="0">
                    <a:pos x="100" y="32"/>
                  </a:cxn>
                  <a:cxn ang="0">
                    <a:pos x="102" y="34"/>
                  </a:cxn>
                  <a:cxn ang="0">
                    <a:pos x="104" y="35"/>
                  </a:cxn>
                  <a:cxn ang="0">
                    <a:pos x="105" y="38"/>
                  </a:cxn>
                  <a:cxn ang="0">
                    <a:pos x="105" y="41"/>
                  </a:cxn>
                  <a:cxn ang="0">
                    <a:pos x="89" y="41"/>
                  </a:cxn>
                  <a:cxn ang="0">
                    <a:pos x="74" y="41"/>
                  </a:cxn>
                  <a:cxn ang="0">
                    <a:pos x="59" y="41"/>
                  </a:cxn>
                  <a:cxn ang="0">
                    <a:pos x="46" y="41"/>
                  </a:cxn>
                </a:cxnLst>
                <a:rect l="0" t="0" r="r" b="b"/>
                <a:pathLst>
                  <a:path w="105" h="41">
                    <a:moveTo>
                      <a:pt x="46" y="41"/>
                    </a:moveTo>
                    <a:lnTo>
                      <a:pt x="46" y="33"/>
                    </a:lnTo>
                    <a:lnTo>
                      <a:pt x="46" y="29"/>
                    </a:lnTo>
                    <a:lnTo>
                      <a:pt x="33" y="29"/>
                    </a:lnTo>
                    <a:lnTo>
                      <a:pt x="21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0" y="12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3" y="1"/>
                    </a:lnTo>
                    <a:lnTo>
                      <a:pt x="17" y="0"/>
                    </a:lnTo>
                    <a:lnTo>
                      <a:pt x="30" y="0"/>
                    </a:lnTo>
                    <a:lnTo>
                      <a:pt x="46" y="0"/>
                    </a:lnTo>
                    <a:lnTo>
                      <a:pt x="50" y="4"/>
                    </a:lnTo>
                    <a:lnTo>
                      <a:pt x="58" y="12"/>
                    </a:lnTo>
                    <a:lnTo>
                      <a:pt x="58" y="21"/>
                    </a:lnTo>
                    <a:lnTo>
                      <a:pt x="58" y="29"/>
                    </a:lnTo>
                    <a:lnTo>
                      <a:pt x="73" y="29"/>
                    </a:lnTo>
                    <a:lnTo>
                      <a:pt x="89" y="29"/>
                    </a:lnTo>
                    <a:lnTo>
                      <a:pt x="95" y="30"/>
                    </a:lnTo>
                    <a:lnTo>
                      <a:pt x="100" y="32"/>
                    </a:lnTo>
                    <a:lnTo>
                      <a:pt x="102" y="34"/>
                    </a:lnTo>
                    <a:lnTo>
                      <a:pt x="104" y="35"/>
                    </a:lnTo>
                    <a:lnTo>
                      <a:pt x="105" y="38"/>
                    </a:lnTo>
                    <a:lnTo>
                      <a:pt x="105" y="41"/>
                    </a:lnTo>
                    <a:lnTo>
                      <a:pt x="89" y="41"/>
                    </a:lnTo>
                    <a:lnTo>
                      <a:pt x="74" y="41"/>
                    </a:lnTo>
                    <a:lnTo>
                      <a:pt x="59" y="41"/>
                    </a:lnTo>
                    <a:lnTo>
                      <a:pt x="46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38" name="Freeform 1878"/>
              <p:cNvSpPr>
                <a:spLocks/>
              </p:cNvSpPr>
              <p:nvPr/>
            </p:nvSpPr>
            <p:spPr bwMode="auto">
              <a:xfrm>
                <a:off x="1355" y="325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3" y="21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3" y="21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39" name="Freeform 1879"/>
              <p:cNvSpPr>
                <a:spLocks/>
              </p:cNvSpPr>
              <p:nvPr/>
            </p:nvSpPr>
            <p:spPr bwMode="auto">
              <a:xfrm>
                <a:off x="1318" y="323"/>
                <a:ext cx="4" cy="3"/>
              </a:xfrm>
              <a:custGeom>
                <a:avLst/>
                <a:gdLst/>
                <a:ahLst/>
                <a:cxnLst>
                  <a:cxn ang="0">
                    <a:pos x="40" y="104"/>
                  </a:cxn>
                  <a:cxn ang="0">
                    <a:pos x="40" y="96"/>
                  </a:cxn>
                  <a:cxn ang="0">
                    <a:pos x="40" y="87"/>
                  </a:cxn>
                  <a:cxn ang="0">
                    <a:pos x="28" y="87"/>
                  </a:cxn>
                  <a:cxn ang="0">
                    <a:pos x="18" y="87"/>
                  </a:cxn>
                  <a:cxn ang="0">
                    <a:pos x="8" y="87"/>
                  </a:cxn>
                  <a:cxn ang="0">
                    <a:pos x="0" y="87"/>
                  </a:cxn>
                  <a:cxn ang="0">
                    <a:pos x="0" y="70"/>
                  </a:cxn>
                  <a:cxn ang="0">
                    <a:pos x="0" y="58"/>
                  </a:cxn>
                  <a:cxn ang="0">
                    <a:pos x="12" y="58"/>
                  </a:cxn>
                  <a:cxn ang="0">
                    <a:pos x="29" y="58"/>
                  </a:cxn>
                  <a:cxn ang="0">
                    <a:pos x="30" y="54"/>
                  </a:cxn>
                  <a:cxn ang="0">
                    <a:pos x="32" y="50"/>
                  </a:cxn>
                  <a:cxn ang="0">
                    <a:pos x="36" y="47"/>
                  </a:cxn>
                  <a:cxn ang="0">
                    <a:pos x="40" y="46"/>
                  </a:cxn>
                  <a:cxn ang="0">
                    <a:pos x="40" y="38"/>
                  </a:cxn>
                  <a:cxn ang="0">
                    <a:pos x="40" y="29"/>
                  </a:cxn>
                  <a:cxn ang="0">
                    <a:pos x="45" y="25"/>
                  </a:cxn>
                  <a:cxn ang="0">
                    <a:pos x="49" y="21"/>
                  </a:cxn>
                  <a:cxn ang="0">
                    <a:pos x="53" y="18"/>
                  </a:cxn>
                  <a:cxn ang="0">
                    <a:pos x="58" y="17"/>
                  </a:cxn>
                  <a:cxn ang="0">
                    <a:pos x="66" y="17"/>
                  </a:cxn>
                  <a:cxn ang="0">
                    <a:pos x="76" y="17"/>
                  </a:cxn>
                  <a:cxn ang="0">
                    <a:pos x="86" y="17"/>
                  </a:cxn>
                  <a:cxn ang="0">
                    <a:pos x="98" y="17"/>
                  </a:cxn>
                  <a:cxn ang="0">
                    <a:pos x="98" y="9"/>
                  </a:cxn>
                  <a:cxn ang="0">
                    <a:pos x="98" y="0"/>
                  </a:cxn>
                  <a:cxn ang="0">
                    <a:pos x="108" y="0"/>
                  </a:cxn>
                  <a:cxn ang="0">
                    <a:pos x="119" y="0"/>
                  </a:cxn>
                  <a:cxn ang="0">
                    <a:pos x="132" y="0"/>
                  </a:cxn>
                  <a:cxn ang="0">
                    <a:pos x="145" y="0"/>
                  </a:cxn>
                  <a:cxn ang="0">
                    <a:pos x="145" y="9"/>
                  </a:cxn>
                  <a:cxn ang="0">
                    <a:pos x="145" y="17"/>
                  </a:cxn>
                  <a:cxn ang="0">
                    <a:pos x="133" y="17"/>
                  </a:cxn>
                  <a:cxn ang="0">
                    <a:pos x="124" y="17"/>
                  </a:cxn>
                  <a:cxn ang="0">
                    <a:pos x="120" y="18"/>
                  </a:cxn>
                  <a:cxn ang="0">
                    <a:pos x="118" y="20"/>
                  </a:cxn>
                  <a:cxn ang="0">
                    <a:pos x="116" y="23"/>
                  </a:cxn>
                  <a:cxn ang="0">
                    <a:pos x="116" y="29"/>
                  </a:cxn>
                  <a:cxn ang="0">
                    <a:pos x="99" y="29"/>
                  </a:cxn>
                  <a:cxn ang="0">
                    <a:pos x="87" y="29"/>
                  </a:cxn>
                  <a:cxn ang="0">
                    <a:pos x="87" y="42"/>
                  </a:cxn>
                  <a:cxn ang="0">
                    <a:pos x="87" y="56"/>
                  </a:cxn>
                  <a:cxn ang="0">
                    <a:pos x="87" y="71"/>
                  </a:cxn>
                  <a:cxn ang="0">
                    <a:pos x="87" y="87"/>
                  </a:cxn>
                  <a:cxn ang="0">
                    <a:pos x="70" y="87"/>
                  </a:cxn>
                  <a:cxn ang="0">
                    <a:pos x="58" y="87"/>
                  </a:cxn>
                  <a:cxn ang="0">
                    <a:pos x="58" y="96"/>
                  </a:cxn>
                  <a:cxn ang="0">
                    <a:pos x="58" y="104"/>
                  </a:cxn>
                  <a:cxn ang="0">
                    <a:pos x="49" y="104"/>
                  </a:cxn>
                  <a:cxn ang="0">
                    <a:pos x="40" y="104"/>
                  </a:cxn>
                </a:cxnLst>
                <a:rect l="0" t="0" r="r" b="b"/>
                <a:pathLst>
                  <a:path w="145" h="104">
                    <a:moveTo>
                      <a:pt x="40" y="104"/>
                    </a:moveTo>
                    <a:lnTo>
                      <a:pt x="40" y="96"/>
                    </a:lnTo>
                    <a:lnTo>
                      <a:pt x="40" y="87"/>
                    </a:lnTo>
                    <a:lnTo>
                      <a:pt x="28" y="87"/>
                    </a:lnTo>
                    <a:lnTo>
                      <a:pt x="18" y="87"/>
                    </a:lnTo>
                    <a:lnTo>
                      <a:pt x="8" y="87"/>
                    </a:lnTo>
                    <a:lnTo>
                      <a:pt x="0" y="87"/>
                    </a:lnTo>
                    <a:lnTo>
                      <a:pt x="0" y="70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9" y="58"/>
                    </a:lnTo>
                    <a:lnTo>
                      <a:pt x="30" y="54"/>
                    </a:lnTo>
                    <a:lnTo>
                      <a:pt x="32" y="50"/>
                    </a:lnTo>
                    <a:lnTo>
                      <a:pt x="36" y="47"/>
                    </a:lnTo>
                    <a:lnTo>
                      <a:pt x="40" y="46"/>
                    </a:lnTo>
                    <a:lnTo>
                      <a:pt x="40" y="38"/>
                    </a:lnTo>
                    <a:lnTo>
                      <a:pt x="40" y="29"/>
                    </a:lnTo>
                    <a:lnTo>
                      <a:pt x="45" y="25"/>
                    </a:lnTo>
                    <a:lnTo>
                      <a:pt x="49" y="21"/>
                    </a:lnTo>
                    <a:lnTo>
                      <a:pt x="53" y="18"/>
                    </a:lnTo>
                    <a:lnTo>
                      <a:pt x="58" y="17"/>
                    </a:lnTo>
                    <a:lnTo>
                      <a:pt x="66" y="17"/>
                    </a:lnTo>
                    <a:lnTo>
                      <a:pt x="76" y="17"/>
                    </a:lnTo>
                    <a:lnTo>
                      <a:pt x="86" y="17"/>
                    </a:lnTo>
                    <a:lnTo>
                      <a:pt x="98" y="17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108" y="0"/>
                    </a:lnTo>
                    <a:lnTo>
                      <a:pt x="119" y="0"/>
                    </a:lnTo>
                    <a:lnTo>
                      <a:pt x="132" y="0"/>
                    </a:lnTo>
                    <a:lnTo>
                      <a:pt x="145" y="0"/>
                    </a:lnTo>
                    <a:lnTo>
                      <a:pt x="145" y="9"/>
                    </a:lnTo>
                    <a:lnTo>
                      <a:pt x="145" y="17"/>
                    </a:lnTo>
                    <a:lnTo>
                      <a:pt x="133" y="17"/>
                    </a:lnTo>
                    <a:lnTo>
                      <a:pt x="124" y="17"/>
                    </a:lnTo>
                    <a:lnTo>
                      <a:pt x="120" y="18"/>
                    </a:lnTo>
                    <a:lnTo>
                      <a:pt x="118" y="20"/>
                    </a:lnTo>
                    <a:lnTo>
                      <a:pt x="116" y="23"/>
                    </a:lnTo>
                    <a:lnTo>
                      <a:pt x="116" y="29"/>
                    </a:lnTo>
                    <a:lnTo>
                      <a:pt x="99" y="29"/>
                    </a:lnTo>
                    <a:lnTo>
                      <a:pt x="87" y="29"/>
                    </a:lnTo>
                    <a:lnTo>
                      <a:pt x="87" y="42"/>
                    </a:lnTo>
                    <a:lnTo>
                      <a:pt x="87" y="56"/>
                    </a:lnTo>
                    <a:lnTo>
                      <a:pt x="87" y="71"/>
                    </a:lnTo>
                    <a:lnTo>
                      <a:pt x="87" y="87"/>
                    </a:lnTo>
                    <a:lnTo>
                      <a:pt x="70" y="87"/>
                    </a:lnTo>
                    <a:lnTo>
                      <a:pt x="58" y="87"/>
                    </a:lnTo>
                    <a:lnTo>
                      <a:pt x="58" y="96"/>
                    </a:lnTo>
                    <a:lnTo>
                      <a:pt x="58" y="104"/>
                    </a:lnTo>
                    <a:lnTo>
                      <a:pt x="49" y="104"/>
                    </a:lnTo>
                    <a:lnTo>
                      <a:pt x="40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40" name="Freeform 1880"/>
              <p:cNvSpPr>
                <a:spLocks/>
              </p:cNvSpPr>
              <p:nvPr/>
            </p:nvSpPr>
            <p:spPr bwMode="auto">
              <a:xfrm>
                <a:off x="1347" y="323"/>
                <a:ext cx="2" cy="3"/>
              </a:xfrm>
              <a:custGeom>
                <a:avLst/>
                <a:gdLst/>
                <a:ahLst/>
                <a:cxnLst>
                  <a:cxn ang="0">
                    <a:pos x="69" y="104"/>
                  </a:cxn>
                  <a:cxn ang="0">
                    <a:pos x="69" y="96"/>
                  </a:cxn>
                  <a:cxn ang="0">
                    <a:pos x="69" y="87"/>
                  </a:cxn>
                  <a:cxn ang="0">
                    <a:pos x="52" y="87"/>
                  </a:cxn>
                  <a:cxn ang="0">
                    <a:pos x="34" y="87"/>
                  </a:cxn>
                  <a:cxn ang="0">
                    <a:pos x="17" y="87"/>
                  </a:cxn>
                  <a:cxn ang="0">
                    <a:pos x="0" y="87"/>
                  </a:cxn>
                  <a:cxn ang="0">
                    <a:pos x="0" y="83"/>
                  </a:cxn>
                  <a:cxn ang="0">
                    <a:pos x="3" y="79"/>
                  </a:cxn>
                  <a:cxn ang="0">
                    <a:pos x="7" y="76"/>
                  </a:cxn>
                  <a:cxn ang="0">
                    <a:pos x="11" y="75"/>
                  </a:cxn>
                  <a:cxn ang="0">
                    <a:pos x="11" y="67"/>
                  </a:cxn>
                  <a:cxn ang="0">
                    <a:pos x="11" y="58"/>
                  </a:cxn>
                  <a:cxn ang="0">
                    <a:pos x="16" y="54"/>
                  </a:cxn>
                  <a:cxn ang="0">
                    <a:pos x="23" y="50"/>
                  </a:cxn>
                  <a:cxn ang="0">
                    <a:pos x="32" y="47"/>
                  </a:cxn>
                  <a:cxn ang="0">
                    <a:pos x="40" y="46"/>
                  </a:cxn>
                  <a:cxn ang="0">
                    <a:pos x="40" y="38"/>
                  </a:cxn>
                  <a:cxn ang="0">
                    <a:pos x="40" y="29"/>
                  </a:cxn>
                  <a:cxn ang="0">
                    <a:pos x="45" y="25"/>
                  </a:cxn>
                  <a:cxn ang="0">
                    <a:pos x="53" y="21"/>
                  </a:cxn>
                  <a:cxn ang="0">
                    <a:pos x="61" y="18"/>
                  </a:cxn>
                  <a:cxn ang="0">
                    <a:pos x="69" y="17"/>
                  </a:cxn>
                  <a:cxn ang="0">
                    <a:pos x="69" y="9"/>
                  </a:cxn>
                  <a:cxn ang="0">
                    <a:pos x="69" y="0"/>
                  </a:cxn>
                  <a:cxn ang="0">
                    <a:pos x="82" y="0"/>
                  </a:cxn>
                  <a:cxn ang="0">
                    <a:pos x="99" y="0"/>
                  </a:cxn>
                  <a:cxn ang="0">
                    <a:pos x="100" y="9"/>
                  </a:cxn>
                  <a:cxn ang="0">
                    <a:pos x="100" y="19"/>
                  </a:cxn>
                  <a:cxn ang="0">
                    <a:pos x="99" y="23"/>
                  </a:cxn>
                  <a:cxn ang="0">
                    <a:pos x="97" y="26"/>
                  </a:cxn>
                  <a:cxn ang="0">
                    <a:pos x="92" y="28"/>
                  </a:cxn>
                  <a:cxn ang="0">
                    <a:pos x="87" y="29"/>
                  </a:cxn>
                  <a:cxn ang="0">
                    <a:pos x="87" y="38"/>
                  </a:cxn>
                  <a:cxn ang="0">
                    <a:pos x="87" y="46"/>
                  </a:cxn>
                  <a:cxn ang="0">
                    <a:pos x="78" y="46"/>
                  </a:cxn>
                  <a:cxn ang="0">
                    <a:pos x="69" y="46"/>
                  </a:cxn>
                  <a:cxn ang="0">
                    <a:pos x="69" y="59"/>
                  </a:cxn>
                  <a:cxn ang="0">
                    <a:pos x="69" y="75"/>
                  </a:cxn>
                  <a:cxn ang="0">
                    <a:pos x="82" y="75"/>
                  </a:cxn>
                  <a:cxn ang="0">
                    <a:pos x="99" y="75"/>
                  </a:cxn>
                  <a:cxn ang="0">
                    <a:pos x="99" y="88"/>
                  </a:cxn>
                  <a:cxn ang="0">
                    <a:pos x="99" y="104"/>
                  </a:cxn>
                  <a:cxn ang="0">
                    <a:pos x="82" y="104"/>
                  </a:cxn>
                  <a:cxn ang="0">
                    <a:pos x="69" y="104"/>
                  </a:cxn>
                </a:cxnLst>
                <a:rect l="0" t="0" r="r" b="b"/>
                <a:pathLst>
                  <a:path w="100" h="104">
                    <a:moveTo>
                      <a:pt x="69" y="104"/>
                    </a:moveTo>
                    <a:lnTo>
                      <a:pt x="69" y="96"/>
                    </a:lnTo>
                    <a:lnTo>
                      <a:pt x="69" y="87"/>
                    </a:lnTo>
                    <a:lnTo>
                      <a:pt x="52" y="87"/>
                    </a:lnTo>
                    <a:lnTo>
                      <a:pt x="34" y="87"/>
                    </a:lnTo>
                    <a:lnTo>
                      <a:pt x="17" y="87"/>
                    </a:lnTo>
                    <a:lnTo>
                      <a:pt x="0" y="87"/>
                    </a:lnTo>
                    <a:lnTo>
                      <a:pt x="0" y="83"/>
                    </a:lnTo>
                    <a:lnTo>
                      <a:pt x="3" y="79"/>
                    </a:lnTo>
                    <a:lnTo>
                      <a:pt x="7" y="76"/>
                    </a:lnTo>
                    <a:lnTo>
                      <a:pt x="11" y="75"/>
                    </a:lnTo>
                    <a:lnTo>
                      <a:pt x="11" y="67"/>
                    </a:lnTo>
                    <a:lnTo>
                      <a:pt x="11" y="58"/>
                    </a:lnTo>
                    <a:lnTo>
                      <a:pt x="16" y="54"/>
                    </a:lnTo>
                    <a:lnTo>
                      <a:pt x="23" y="50"/>
                    </a:lnTo>
                    <a:lnTo>
                      <a:pt x="32" y="47"/>
                    </a:lnTo>
                    <a:lnTo>
                      <a:pt x="40" y="46"/>
                    </a:lnTo>
                    <a:lnTo>
                      <a:pt x="40" y="38"/>
                    </a:lnTo>
                    <a:lnTo>
                      <a:pt x="40" y="29"/>
                    </a:lnTo>
                    <a:lnTo>
                      <a:pt x="45" y="25"/>
                    </a:lnTo>
                    <a:lnTo>
                      <a:pt x="53" y="21"/>
                    </a:lnTo>
                    <a:lnTo>
                      <a:pt x="61" y="18"/>
                    </a:lnTo>
                    <a:lnTo>
                      <a:pt x="69" y="17"/>
                    </a:lnTo>
                    <a:lnTo>
                      <a:pt x="69" y="9"/>
                    </a:lnTo>
                    <a:lnTo>
                      <a:pt x="69" y="0"/>
                    </a:lnTo>
                    <a:lnTo>
                      <a:pt x="82" y="0"/>
                    </a:lnTo>
                    <a:lnTo>
                      <a:pt x="99" y="0"/>
                    </a:lnTo>
                    <a:lnTo>
                      <a:pt x="100" y="9"/>
                    </a:lnTo>
                    <a:lnTo>
                      <a:pt x="100" y="19"/>
                    </a:lnTo>
                    <a:lnTo>
                      <a:pt x="99" y="23"/>
                    </a:lnTo>
                    <a:lnTo>
                      <a:pt x="97" y="26"/>
                    </a:lnTo>
                    <a:lnTo>
                      <a:pt x="92" y="28"/>
                    </a:lnTo>
                    <a:lnTo>
                      <a:pt x="87" y="29"/>
                    </a:lnTo>
                    <a:lnTo>
                      <a:pt x="87" y="38"/>
                    </a:lnTo>
                    <a:lnTo>
                      <a:pt x="87" y="46"/>
                    </a:lnTo>
                    <a:lnTo>
                      <a:pt x="78" y="46"/>
                    </a:lnTo>
                    <a:lnTo>
                      <a:pt x="69" y="46"/>
                    </a:lnTo>
                    <a:lnTo>
                      <a:pt x="69" y="59"/>
                    </a:lnTo>
                    <a:lnTo>
                      <a:pt x="69" y="75"/>
                    </a:lnTo>
                    <a:lnTo>
                      <a:pt x="82" y="75"/>
                    </a:lnTo>
                    <a:lnTo>
                      <a:pt x="99" y="75"/>
                    </a:lnTo>
                    <a:lnTo>
                      <a:pt x="99" y="88"/>
                    </a:lnTo>
                    <a:lnTo>
                      <a:pt x="99" y="104"/>
                    </a:lnTo>
                    <a:lnTo>
                      <a:pt x="82" y="104"/>
                    </a:lnTo>
                    <a:lnTo>
                      <a:pt x="69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41" name="Freeform 1881"/>
              <p:cNvSpPr>
                <a:spLocks/>
              </p:cNvSpPr>
              <p:nvPr/>
            </p:nvSpPr>
            <p:spPr bwMode="auto">
              <a:xfrm>
                <a:off x="1184" y="325"/>
                <a:ext cx="4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13" y="17"/>
                  </a:cxn>
                  <a:cxn ang="0">
                    <a:pos x="27" y="17"/>
                  </a:cxn>
                  <a:cxn ang="0">
                    <a:pos x="42" y="17"/>
                  </a:cxn>
                  <a:cxn ang="0">
                    <a:pos x="58" y="17"/>
                  </a:cxn>
                  <a:cxn ang="0">
                    <a:pos x="58" y="9"/>
                  </a:cxn>
                  <a:cxn ang="0">
                    <a:pos x="58" y="0"/>
                  </a:cxn>
                  <a:cxn ang="0">
                    <a:pos x="67" y="0"/>
                  </a:cxn>
                  <a:cxn ang="0">
                    <a:pos x="76" y="0"/>
                  </a:cxn>
                  <a:cxn ang="0">
                    <a:pos x="77" y="4"/>
                  </a:cxn>
                  <a:cxn ang="0">
                    <a:pos x="79" y="9"/>
                  </a:cxn>
                  <a:cxn ang="0">
                    <a:pos x="83" y="13"/>
                  </a:cxn>
                  <a:cxn ang="0">
                    <a:pos x="87" y="17"/>
                  </a:cxn>
                  <a:cxn ang="0">
                    <a:pos x="87" y="9"/>
                  </a:cxn>
                  <a:cxn ang="0">
                    <a:pos x="87" y="0"/>
                  </a:cxn>
                  <a:cxn ang="0">
                    <a:pos x="114" y="0"/>
                  </a:cxn>
                  <a:cxn ang="0">
                    <a:pos x="141" y="0"/>
                  </a:cxn>
                  <a:cxn ang="0">
                    <a:pos x="167" y="0"/>
                  </a:cxn>
                  <a:cxn ang="0">
                    <a:pos x="193" y="0"/>
                  </a:cxn>
                  <a:cxn ang="0">
                    <a:pos x="193" y="9"/>
                  </a:cxn>
                  <a:cxn ang="0">
                    <a:pos x="193" y="17"/>
                  </a:cxn>
                  <a:cxn ang="0">
                    <a:pos x="174" y="16"/>
                  </a:cxn>
                  <a:cxn ang="0">
                    <a:pos x="149" y="14"/>
                  </a:cxn>
                  <a:cxn ang="0">
                    <a:pos x="137" y="15"/>
                  </a:cxn>
                  <a:cxn ang="0">
                    <a:pos x="127" y="17"/>
                  </a:cxn>
                  <a:cxn ang="0">
                    <a:pos x="123" y="19"/>
                  </a:cxn>
                  <a:cxn ang="0">
                    <a:pos x="120" y="22"/>
                  </a:cxn>
                  <a:cxn ang="0">
                    <a:pos x="118" y="25"/>
                  </a:cxn>
                  <a:cxn ang="0">
                    <a:pos x="118" y="29"/>
                  </a:cxn>
                  <a:cxn ang="0">
                    <a:pos x="104" y="29"/>
                  </a:cxn>
                  <a:cxn ang="0">
                    <a:pos x="94" y="29"/>
                  </a:cxn>
                  <a:cxn ang="0">
                    <a:pos x="85" y="29"/>
                  </a:cxn>
                  <a:cxn ang="0">
                    <a:pos x="76" y="29"/>
                  </a:cxn>
                  <a:cxn ang="0">
                    <a:pos x="75" y="27"/>
                  </a:cxn>
                  <a:cxn ang="0">
                    <a:pos x="73" y="24"/>
                  </a:cxn>
                  <a:cxn ang="0">
                    <a:pos x="70" y="22"/>
                  </a:cxn>
                  <a:cxn ang="0">
                    <a:pos x="67" y="20"/>
                  </a:cxn>
                  <a:cxn ang="0">
                    <a:pos x="64" y="20"/>
                  </a:cxn>
                  <a:cxn ang="0">
                    <a:pos x="61" y="21"/>
                  </a:cxn>
                  <a:cxn ang="0">
                    <a:pos x="59" y="24"/>
                  </a:cxn>
                  <a:cxn ang="0">
                    <a:pos x="58" y="29"/>
                  </a:cxn>
                  <a:cxn ang="0">
                    <a:pos x="42" y="29"/>
                  </a:cxn>
                  <a:cxn ang="0">
                    <a:pos x="27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193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13" y="17"/>
                    </a:lnTo>
                    <a:lnTo>
                      <a:pt x="27" y="17"/>
                    </a:lnTo>
                    <a:lnTo>
                      <a:pt x="42" y="17"/>
                    </a:lnTo>
                    <a:lnTo>
                      <a:pt x="58" y="17"/>
                    </a:lnTo>
                    <a:lnTo>
                      <a:pt x="58" y="9"/>
                    </a:lnTo>
                    <a:lnTo>
                      <a:pt x="58" y="0"/>
                    </a:lnTo>
                    <a:lnTo>
                      <a:pt x="67" y="0"/>
                    </a:lnTo>
                    <a:lnTo>
                      <a:pt x="76" y="0"/>
                    </a:lnTo>
                    <a:lnTo>
                      <a:pt x="77" y="4"/>
                    </a:lnTo>
                    <a:lnTo>
                      <a:pt x="79" y="9"/>
                    </a:lnTo>
                    <a:lnTo>
                      <a:pt x="83" y="13"/>
                    </a:lnTo>
                    <a:lnTo>
                      <a:pt x="87" y="17"/>
                    </a:lnTo>
                    <a:lnTo>
                      <a:pt x="87" y="9"/>
                    </a:lnTo>
                    <a:lnTo>
                      <a:pt x="87" y="0"/>
                    </a:lnTo>
                    <a:lnTo>
                      <a:pt x="114" y="0"/>
                    </a:lnTo>
                    <a:lnTo>
                      <a:pt x="141" y="0"/>
                    </a:lnTo>
                    <a:lnTo>
                      <a:pt x="167" y="0"/>
                    </a:lnTo>
                    <a:lnTo>
                      <a:pt x="193" y="0"/>
                    </a:lnTo>
                    <a:lnTo>
                      <a:pt x="193" y="9"/>
                    </a:lnTo>
                    <a:lnTo>
                      <a:pt x="193" y="17"/>
                    </a:lnTo>
                    <a:lnTo>
                      <a:pt x="174" y="16"/>
                    </a:lnTo>
                    <a:lnTo>
                      <a:pt x="149" y="14"/>
                    </a:lnTo>
                    <a:lnTo>
                      <a:pt x="137" y="15"/>
                    </a:lnTo>
                    <a:lnTo>
                      <a:pt x="127" y="17"/>
                    </a:lnTo>
                    <a:lnTo>
                      <a:pt x="123" y="19"/>
                    </a:lnTo>
                    <a:lnTo>
                      <a:pt x="120" y="22"/>
                    </a:lnTo>
                    <a:lnTo>
                      <a:pt x="118" y="25"/>
                    </a:lnTo>
                    <a:lnTo>
                      <a:pt x="118" y="29"/>
                    </a:lnTo>
                    <a:lnTo>
                      <a:pt x="104" y="29"/>
                    </a:lnTo>
                    <a:lnTo>
                      <a:pt x="94" y="29"/>
                    </a:lnTo>
                    <a:lnTo>
                      <a:pt x="85" y="29"/>
                    </a:lnTo>
                    <a:lnTo>
                      <a:pt x="76" y="29"/>
                    </a:lnTo>
                    <a:lnTo>
                      <a:pt x="75" y="27"/>
                    </a:lnTo>
                    <a:lnTo>
                      <a:pt x="73" y="24"/>
                    </a:lnTo>
                    <a:lnTo>
                      <a:pt x="70" y="22"/>
                    </a:lnTo>
                    <a:lnTo>
                      <a:pt x="67" y="20"/>
                    </a:lnTo>
                    <a:lnTo>
                      <a:pt x="64" y="20"/>
                    </a:lnTo>
                    <a:lnTo>
                      <a:pt x="61" y="21"/>
                    </a:lnTo>
                    <a:lnTo>
                      <a:pt x="59" y="24"/>
                    </a:lnTo>
                    <a:lnTo>
                      <a:pt x="58" y="29"/>
                    </a:lnTo>
                    <a:lnTo>
                      <a:pt x="42" y="29"/>
                    </a:lnTo>
                    <a:lnTo>
                      <a:pt x="27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42" name="Freeform 1882"/>
              <p:cNvSpPr>
                <a:spLocks/>
              </p:cNvSpPr>
              <p:nvPr/>
            </p:nvSpPr>
            <p:spPr bwMode="auto">
              <a:xfrm>
                <a:off x="1302" y="320"/>
                <a:ext cx="8" cy="5"/>
              </a:xfrm>
              <a:custGeom>
                <a:avLst/>
                <a:gdLst/>
                <a:ahLst/>
                <a:cxnLst>
                  <a:cxn ang="0">
                    <a:pos x="205" y="221"/>
                  </a:cxn>
                  <a:cxn ang="0">
                    <a:pos x="168" y="221"/>
                  </a:cxn>
                  <a:cxn ang="0">
                    <a:pos x="150" y="205"/>
                  </a:cxn>
                  <a:cxn ang="0">
                    <a:pos x="134" y="192"/>
                  </a:cxn>
                  <a:cxn ang="0">
                    <a:pos x="119" y="195"/>
                  </a:cxn>
                  <a:cxn ang="0">
                    <a:pos x="113" y="200"/>
                  </a:cxn>
                  <a:cxn ang="0">
                    <a:pos x="100" y="192"/>
                  </a:cxn>
                  <a:cxn ang="0">
                    <a:pos x="55" y="192"/>
                  </a:cxn>
                  <a:cxn ang="0">
                    <a:pos x="42" y="175"/>
                  </a:cxn>
                  <a:cxn ang="0">
                    <a:pos x="10" y="175"/>
                  </a:cxn>
                  <a:cxn ang="0">
                    <a:pos x="0" y="152"/>
                  </a:cxn>
                  <a:cxn ang="0">
                    <a:pos x="10" y="134"/>
                  </a:cxn>
                  <a:cxn ang="0">
                    <a:pos x="42" y="134"/>
                  </a:cxn>
                  <a:cxn ang="0">
                    <a:pos x="47" y="113"/>
                  </a:cxn>
                  <a:cxn ang="0">
                    <a:pos x="71" y="105"/>
                  </a:cxn>
                  <a:cxn ang="0">
                    <a:pos x="80" y="88"/>
                  </a:cxn>
                  <a:cxn ang="0">
                    <a:pos x="97" y="85"/>
                  </a:cxn>
                  <a:cxn ang="0">
                    <a:pos x="108" y="76"/>
                  </a:cxn>
                  <a:cxn ang="0">
                    <a:pos x="117" y="58"/>
                  </a:cxn>
                  <a:cxn ang="0">
                    <a:pos x="140" y="58"/>
                  </a:cxn>
                  <a:cxn ang="0">
                    <a:pos x="146" y="46"/>
                  </a:cxn>
                  <a:cxn ang="0">
                    <a:pos x="176" y="37"/>
                  </a:cxn>
                  <a:cxn ang="0">
                    <a:pos x="205" y="29"/>
                  </a:cxn>
                  <a:cxn ang="0">
                    <a:pos x="212" y="18"/>
                  </a:cxn>
                  <a:cxn ang="0">
                    <a:pos x="217" y="0"/>
                  </a:cxn>
                  <a:cxn ang="0">
                    <a:pos x="250" y="0"/>
                  </a:cxn>
                  <a:cxn ang="0">
                    <a:pos x="275" y="0"/>
                  </a:cxn>
                  <a:cxn ang="0">
                    <a:pos x="292" y="8"/>
                  </a:cxn>
                  <a:cxn ang="0">
                    <a:pos x="271" y="16"/>
                  </a:cxn>
                  <a:cxn ang="0">
                    <a:pos x="264" y="23"/>
                  </a:cxn>
                  <a:cxn ang="0">
                    <a:pos x="246" y="29"/>
                  </a:cxn>
                  <a:cxn ang="0">
                    <a:pos x="235" y="49"/>
                  </a:cxn>
                  <a:cxn ang="0">
                    <a:pos x="205" y="58"/>
                  </a:cxn>
                  <a:cxn ang="0">
                    <a:pos x="201" y="77"/>
                  </a:cxn>
                  <a:cxn ang="0">
                    <a:pos x="188" y="88"/>
                  </a:cxn>
                  <a:cxn ang="0">
                    <a:pos x="155" y="88"/>
                  </a:cxn>
                  <a:cxn ang="0">
                    <a:pos x="146" y="105"/>
                  </a:cxn>
                  <a:cxn ang="0">
                    <a:pos x="133" y="113"/>
                  </a:cxn>
                  <a:cxn ang="0">
                    <a:pos x="106" y="117"/>
                  </a:cxn>
                  <a:cxn ang="0">
                    <a:pos x="88" y="129"/>
                  </a:cxn>
                  <a:cxn ang="0">
                    <a:pos x="71" y="146"/>
                  </a:cxn>
                  <a:cxn ang="0">
                    <a:pos x="90" y="162"/>
                  </a:cxn>
                  <a:cxn ang="0">
                    <a:pos x="137" y="163"/>
                  </a:cxn>
                  <a:cxn ang="0">
                    <a:pos x="145" y="171"/>
                  </a:cxn>
                  <a:cxn ang="0">
                    <a:pos x="176" y="175"/>
                  </a:cxn>
                  <a:cxn ang="0">
                    <a:pos x="188" y="192"/>
                  </a:cxn>
                  <a:cxn ang="0">
                    <a:pos x="217" y="192"/>
                  </a:cxn>
                  <a:cxn ang="0">
                    <a:pos x="253" y="193"/>
                  </a:cxn>
                  <a:cxn ang="0">
                    <a:pos x="262" y="198"/>
                  </a:cxn>
                  <a:cxn ang="0">
                    <a:pos x="276" y="204"/>
                  </a:cxn>
                  <a:cxn ang="0">
                    <a:pos x="292" y="233"/>
                  </a:cxn>
                  <a:cxn ang="0">
                    <a:pos x="255" y="233"/>
                  </a:cxn>
                  <a:cxn ang="0">
                    <a:pos x="246" y="204"/>
                  </a:cxn>
                  <a:cxn ang="0">
                    <a:pos x="225" y="205"/>
                  </a:cxn>
                  <a:cxn ang="0">
                    <a:pos x="217" y="210"/>
                  </a:cxn>
                  <a:cxn ang="0">
                    <a:pos x="207" y="222"/>
                  </a:cxn>
                  <a:cxn ang="0">
                    <a:pos x="205" y="233"/>
                  </a:cxn>
                </a:cxnLst>
                <a:rect l="0" t="0" r="r" b="b"/>
                <a:pathLst>
                  <a:path w="292" h="233">
                    <a:moveTo>
                      <a:pt x="205" y="233"/>
                    </a:moveTo>
                    <a:lnTo>
                      <a:pt x="205" y="225"/>
                    </a:lnTo>
                    <a:lnTo>
                      <a:pt x="205" y="221"/>
                    </a:lnTo>
                    <a:lnTo>
                      <a:pt x="192" y="221"/>
                    </a:lnTo>
                    <a:lnTo>
                      <a:pt x="180" y="221"/>
                    </a:lnTo>
                    <a:lnTo>
                      <a:pt x="168" y="221"/>
                    </a:lnTo>
                    <a:lnTo>
                      <a:pt x="158" y="221"/>
                    </a:lnTo>
                    <a:lnTo>
                      <a:pt x="153" y="213"/>
                    </a:lnTo>
                    <a:lnTo>
                      <a:pt x="150" y="205"/>
                    </a:lnTo>
                    <a:lnTo>
                      <a:pt x="147" y="198"/>
                    </a:lnTo>
                    <a:lnTo>
                      <a:pt x="146" y="192"/>
                    </a:lnTo>
                    <a:lnTo>
                      <a:pt x="134" y="192"/>
                    </a:lnTo>
                    <a:lnTo>
                      <a:pt x="125" y="192"/>
                    </a:lnTo>
                    <a:lnTo>
                      <a:pt x="122" y="193"/>
                    </a:lnTo>
                    <a:lnTo>
                      <a:pt x="119" y="195"/>
                    </a:lnTo>
                    <a:lnTo>
                      <a:pt x="118" y="198"/>
                    </a:lnTo>
                    <a:lnTo>
                      <a:pt x="117" y="204"/>
                    </a:lnTo>
                    <a:lnTo>
                      <a:pt x="113" y="200"/>
                    </a:lnTo>
                    <a:lnTo>
                      <a:pt x="108" y="196"/>
                    </a:lnTo>
                    <a:lnTo>
                      <a:pt x="104" y="193"/>
                    </a:lnTo>
                    <a:lnTo>
                      <a:pt x="100" y="192"/>
                    </a:lnTo>
                    <a:lnTo>
                      <a:pt x="83" y="192"/>
                    </a:lnTo>
                    <a:lnTo>
                      <a:pt x="68" y="192"/>
                    </a:lnTo>
                    <a:lnTo>
                      <a:pt x="55" y="192"/>
                    </a:lnTo>
                    <a:lnTo>
                      <a:pt x="42" y="192"/>
                    </a:lnTo>
                    <a:lnTo>
                      <a:pt x="42" y="184"/>
                    </a:lnTo>
                    <a:lnTo>
                      <a:pt x="42" y="175"/>
                    </a:lnTo>
                    <a:lnTo>
                      <a:pt x="30" y="175"/>
                    </a:lnTo>
                    <a:lnTo>
                      <a:pt x="19" y="175"/>
                    </a:lnTo>
                    <a:lnTo>
                      <a:pt x="10" y="175"/>
                    </a:lnTo>
                    <a:lnTo>
                      <a:pt x="0" y="175"/>
                    </a:lnTo>
                    <a:lnTo>
                      <a:pt x="0" y="163"/>
                    </a:lnTo>
                    <a:lnTo>
                      <a:pt x="0" y="152"/>
                    </a:lnTo>
                    <a:lnTo>
                      <a:pt x="0" y="143"/>
                    </a:lnTo>
                    <a:lnTo>
                      <a:pt x="0" y="134"/>
                    </a:lnTo>
                    <a:lnTo>
                      <a:pt x="10" y="134"/>
                    </a:lnTo>
                    <a:lnTo>
                      <a:pt x="19" y="134"/>
                    </a:lnTo>
                    <a:lnTo>
                      <a:pt x="30" y="134"/>
                    </a:lnTo>
                    <a:lnTo>
                      <a:pt x="42" y="134"/>
                    </a:lnTo>
                    <a:lnTo>
                      <a:pt x="42" y="126"/>
                    </a:lnTo>
                    <a:lnTo>
                      <a:pt x="42" y="117"/>
                    </a:lnTo>
                    <a:lnTo>
                      <a:pt x="47" y="113"/>
                    </a:lnTo>
                    <a:lnTo>
                      <a:pt x="54" y="109"/>
                    </a:lnTo>
                    <a:lnTo>
                      <a:pt x="62" y="106"/>
                    </a:lnTo>
                    <a:lnTo>
                      <a:pt x="71" y="105"/>
                    </a:lnTo>
                    <a:lnTo>
                      <a:pt x="71" y="96"/>
                    </a:lnTo>
                    <a:lnTo>
                      <a:pt x="71" y="88"/>
                    </a:lnTo>
                    <a:lnTo>
                      <a:pt x="80" y="88"/>
                    </a:lnTo>
                    <a:lnTo>
                      <a:pt x="89" y="89"/>
                    </a:lnTo>
                    <a:lnTo>
                      <a:pt x="93" y="88"/>
                    </a:lnTo>
                    <a:lnTo>
                      <a:pt x="97" y="85"/>
                    </a:lnTo>
                    <a:lnTo>
                      <a:pt x="99" y="82"/>
                    </a:lnTo>
                    <a:lnTo>
                      <a:pt x="100" y="76"/>
                    </a:lnTo>
                    <a:lnTo>
                      <a:pt x="108" y="76"/>
                    </a:lnTo>
                    <a:lnTo>
                      <a:pt x="117" y="76"/>
                    </a:lnTo>
                    <a:lnTo>
                      <a:pt x="117" y="66"/>
                    </a:lnTo>
                    <a:lnTo>
                      <a:pt x="117" y="58"/>
                    </a:lnTo>
                    <a:lnTo>
                      <a:pt x="126" y="58"/>
                    </a:lnTo>
                    <a:lnTo>
                      <a:pt x="136" y="58"/>
                    </a:lnTo>
                    <a:lnTo>
                      <a:pt x="140" y="58"/>
                    </a:lnTo>
                    <a:lnTo>
                      <a:pt x="143" y="55"/>
                    </a:lnTo>
                    <a:lnTo>
                      <a:pt x="145" y="52"/>
                    </a:lnTo>
                    <a:lnTo>
                      <a:pt x="146" y="46"/>
                    </a:lnTo>
                    <a:lnTo>
                      <a:pt x="158" y="46"/>
                    </a:lnTo>
                    <a:lnTo>
                      <a:pt x="176" y="46"/>
                    </a:lnTo>
                    <a:lnTo>
                      <a:pt x="176" y="37"/>
                    </a:lnTo>
                    <a:lnTo>
                      <a:pt x="176" y="29"/>
                    </a:lnTo>
                    <a:lnTo>
                      <a:pt x="188" y="29"/>
                    </a:lnTo>
                    <a:lnTo>
                      <a:pt x="205" y="29"/>
                    </a:lnTo>
                    <a:lnTo>
                      <a:pt x="206" y="25"/>
                    </a:lnTo>
                    <a:lnTo>
                      <a:pt x="209" y="21"/>
                    </a:lnTo>
                    <a:lnTo>
                      <a:pt x="212" y="18"/>
                    </a:lnTo>
                    <a:lnTo>
                      <a:pt x="217" y="17"/>
                    </a:lnTo>
                    <a:lnTo>
                      <a:pt x="217" y="8"/>
                    </a:lnTo>
                    <a:lnTo>
                      <a:pt x="217" y="0"/>
                    </a:lnTo>
                    <a:lnTo>
                      <a:pt x="226" y="0"/>
                    </a:lnTo>
                    <a:lnTo>
                      <a:pt x="238" y="0"/>
                    </a:lnTo>
                    <a:lnTo>
                      <a:pt x="250" y="0"/>
                    </a:lnTo>
                    <a:lnTo>
                      <a:pt x="263" y="0"/>
                    </a:lnTo>
                    <a:lnTo>
                      <a:pt x="267" y="0"/>
                    </a:lnTo>
                    <a:lnTo>
                      <a:pt x="275" y="0"/>
                    </a:lnTo>
                    <a:lnTo>
                      <a:pt x="284" y="0"/>
                    </a:lnTo>
                    <a:lnTo>
                      <a:pt x="292" y="0"/>
                    </a:lnTo>
                    <a:lnTo>
                      <a:pt x="292" y="8"/>
                    </a:lnTo>
                    <a:lnTo>
                      <a:pt x="292" y="17"/>
                    </a:lnTo>
                    <a:lnTo>
                      <a:pt x="280" y="16"/>
                    </a:lnTo>
                    <a:lnTo>
                      <a:pt x="271" y="16"/>
                    </a:lnTo>
                    <a:lnTo>
                      <a:pt x="268" y="17"/>
                    </a:lnTo>
                    <a:lnTo>
                      <a:pt x="265" y="20"/>
                    </a:lnTo>
                    <a:lnTo>
                      <a:pt x="264" y="23"/>
                    </a:lnTo>
                    <a:lnTo>
                      <a:pt x="263" y="29"/>
                    </a:lnTo>
                    <a:lnTo>
                      <a:pt x="255" y="29"/>
                    </a:lnTo>
                    <a:lnTo>
                      <a:pt x="246" y="29"/>
                    </a:lnTo>
                    <a:lnTo>
                      <a:pt x="242" y="34"/>
                    </a:lnTo>
                    <a:lnTo>
                      <a:pt x="238" y="41"/>
                    </a:lnTo>
                    <a:lnTo>
                      <a:pt x="235" y="49"/>
                    </a:lnTo>
                    <a:lnTo>
                      <a:pt x="234" y="58"/>
                    </a:lnTo>
                    <a:lnTo>
                      <a:pt x="217" y="58"/>
                    </a:lnTo>
                    <a:lnTo>
                      <a:pt x="205" y="58"/>
                    </a:lnTo>
                    <a:lnTo>
                      <a:pt x="205" y="66"/>
                    </a:lnTo>
                    <a:lnTo>
                      <a:pt x="205" y="76"/>
                    </a:lnTo>
                    <a:lnTo>
                      <a:pt x="201" y="77"/>
                    </a:lnTo>
                    <a:lnTo>
                      <a:pt x="196" y="80"/>
                    </a:lnTo>
                    <a:lnTo>
                      <a:pt x="192" y="84"/>
                    </a:lnTo>
                    <a:lnTo>
                      <a:pt x="188" y="88"/>
                    </a:lnTo>
                    <a:lnTo>
                      <a:pt x="176" y="88"/>
                    </a:lnTo>
                    <a:lnTo>
                      <a:pt x="165" y="88"/>
                    </a:lnTo>
                    <a:lnTo>
                      <a:pt x="155" y="88"/>
                    </a:lnTo>
                    <a:lnTo>
                      <a:pt x="146" y="88"/>
                    </a:lnTo>
                    <a:lnTo>
                      <a:pt x="146" y="96"/>
                    </a:lnTo>
                    <a:lnTo>
                      <a:pt x="146" y="105"/>
                    </a:lnTo>
                    <a:lnTo>
                      <a:pt x="142" y="106"/>
                    </a:lnTo>
                    <a:lnTo>
                      <a:pt x="137" y="109"/>
                    </a:lnTo>
                    <a:lnTo>
                      <a:pt x="133" y="113"/>
                    </a:lnTo>
                    <a:lnTo>
                      <a:pt x="129" y="117"/>
                    </a:lnTo>
                    <a:lnTo>
                      <a:pt x="117" y="117"/>
                    </a:lnTo>
                    <a:lnTo>
                      <a:pt x="106" y="117"/>
                    </a:lnTo>
                    <a:lnTo>
                      <a:pt x="97" y="117"/>
                    </a:lnTo>
                    <a:lnTo>
                      <a:pt x="88" y="117"/>
                    </a:lnTo>
                    <a:lnTo>
                      <a:pt x="88" y="129"/>
                    </a:lnTo>
                    <a:lnTo>
                      <a:pt x="88" y="146"/>
                    </a:lnTo>
                    <a:lnTo>
                      <a:pt x="79" y="146"/>
                    </a:lnTo>
                    <a:lnTo>
                      <a:pt x="71" y="146"/>
                    </a:lnTo>
                    <a:lnTo>
                      <a:pt x="71" y="155"/>
                    </a:lnTo>
                    <a:lnTo>
                      <a:pt x="71" y="163"/>
                    </a:lnTo>
                    <a:lnTo>
                      <a:pt x="90" y="162"/>
                    </a:lnTo>
                    <a:lnTo>
                      <a:pt x="115" y="160"/>
                    </a:lnTo>
                    <a:lnTo>
                      <a:pt x="127" y="161"/>
                    </a:lnTo>
                    <a:lnTo>
                      <a:pt x="137" y="163"/>
                    </a:lnTo>
                    <a:lnTo>
                      <a:pt x="141" y="165"/>
                    </a:lnTo>
                    <a:lnTo>
                      <a:pt x="144" y="168"/>
                    </a:lnTo>
                    <a:lnTo>
                      <a:pt x="145" y="171"/>
                    </a:lnTo>
                    <a:lnTo>
                      <a:pt x="146" y="175"/>
                    </a:lnTo>
                    <a:lnTo>
                      <a:pt x="158" y="175"/>
                    </a:lnTo>
                    <a:lnTo>
                      <a:pt x="176" y="175"/>
                    </a:lnTo>
                    <a:lnTo>
                      <a:pt x="176" y="184"/>
                    </a:lnTo>
                    <a:lnTo>
                      <a:pt x="176" y="192"/>
                    </a:lnTo>
                    <a:lnTo>
                      <a:pt x="188" y="192"/>
                    </a:lnTo>
                    <a:lnTo>
                      <a:pt x="205" y="192"/>
                    </a:lnTo>
                    <a:lnTo>
                      <a:pt x="209" y="192"/>
                    </a:lnTo>
                    <a:lnTo>
                      <a:pt x="217" y="192"/>
                    </a:lnTo>
                    <a:lnTo>
                      <a:pt x="231" y="192"/>
                    </a:lnTo>
                    <a:lnTo>
                      <a:pt x="247" y="192"/>
                    </a:lnTo>
                    <a:lnTo>
                      <a:pt x="253" y="193"/>
                    </a:lnTo>
                    <a:lnTo>
                      <a:pt x="258" y="195"/>
                    </a:lnTo>
                    <a:lnTo>
                      <a:pt x="260" y="196"/>
                    </a:lnTo>
                    <a:lnTo>
                      <a:pt x="262" y="198"/>
                    </a:lnTo>
                    <a:lnTo>
                      <a:pt x="263" y="201"/>
                    </a:lnTo>
                    <a:lnTo>
                      <a:pt x="263" y="204"/>
                    </a:lnTo>
                    <a:lnTo>
                      <a:pt x="276" y="204"/>
                    </a:lnTo>
                    <a:lnTo>
                      <a:pt x="292" y="204"/>
                    </a:lnTo>
                    <a:lnTo>
                      <a:pt x="292" y="216"/>
                    </a:lnTo>
                    <a:lnTo>
                      <a:pt x="292" y="233"/>
                    </a:lnTo>
                    <a:lnTo>
                      <a:pt x="279" y="233"/>
                    </a:lnTo>
                    <a:lnTo>
                      <a:pt x="267" y="233"/>
                    </a:lnTo>
                    <a:lnTo>
                      <a:pt x="255" y="233"/>
                    </a:lnTo>
                    <a:lnTo>
                      <a:pt x="246" y="233"/>
                    </a:lnTo>
                    <a:lnTo>
                      <a:pt x="246" y="216"/>
                    </a:lnTo>
                    <a:lnTo>
                      <a:pt x="246" y="204"/>
                    </a:lnTo>
                    <a:lnTo>
                      <a:pt x="237" y="204"/>
                    </a:lnTo>
                    <a:lnTo>
                      <a:pt x="229" y="205"/>
                    </a:lnTo>
                    <a:lnTo>
                      <a:pt x="225" y="205"/>
                    </a:lnTo>
                    <a:lnTo>
                      <a:pt x="222" y="206"/>
                    </a:lnTo>
                    <a:lnTo>
                      <a:pt x="219" y="208"/>
                    </a:lnTo>
                    <a:lnTo>
                      <a:pt x="217" y="210"/>
                    </a:lnTo>
                    <a:lnTo>
                      <a:pt x="212" y="214"/>
                    </a:lnTo>
                    <a:lnTo>
                      <a:pt x="209" y="219"/>
                    </a:lnTo>
                    <a:lnTo>
                      <a:pt x="207" y="222"/>
                    </a:lnTo>
                    <a:lnTo>
                      <a:pt x="206" y="225"/>
                    </a:lnTo>
                    <a:lnTo>
                      <a:pt x="205" y="229"/>
                    </a:lnTo>
                    <a:lnTo>
                      <a:pt x="205" y="2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43" name="Freeform 1883"/>
              <p:cNvSpPr>
                <a:spLocks/>
              </p:cNvSpPr>
              <p:nvPr/>
            </p:nvSpPr>
            <p:spPr bwMode="auto">
              <a:xfrm>
                <a:off x="1332" y="324"/>
                <a:ext cx="3" cy="1"/>
              </a:xfrm>
              <a:custGeom>
                <a:avLst/>
                <a:gdLst/>
                <a:ahLst/>
                <a:cxnLst>
                  <a:cxn ang="0">
                    <a:pos x="46" y="70"/>
                  </a:cxn>
                  <a:cxn ang="0">
                    <a:pos x="46" y="62"/>
                  </a:cxn>
                  <a:cxn ang="0">
                    <a:pos x="46" y="58"/>
                  </a:cxn>
                  <a:cxn ang="0">
                    <a:pos x="33" y="58"/>
                  </a:cxn>
                  <a:cxn ang="0">
                    <a:pos x="21" y="58"/>
                  </a:cxn>
                  <a:cxn ang="0">
                    <a:pos x="9" y="58"/>
                  </a:cxn>
                  <a:cxn ang="0">
                    <a:pos x="0" y="58"/>
                  </a:cxn>
                  <a:cxn ang="0">
                    <a:pos x="0" y="4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29" y="29"/>
                  </a:cxn>
                  <a:cxn ang="0">
                    <a:pos x="29" y="21"/>
                  </a:cxn>
                  <a:cxn ang="0">
                    <a:pos x="29" y="12"/>
                  </a:cxn>
                  <a:cxn ang="0">
                    <a:pos x="33" y="8"/>
                  </a:cxn>
                  <a:cxn ang="0">
                    <a:pos x="37" y="4"/>
                  </a:cxn>
                  <a:cxn ang="0">
                    <a:pos x="42" y="1"/>
                  </a:cxn>
                  <a:cxn ang="0">
                    <a:pos x="46" y="0"/>
                  </a:cxn>
                  <a:cxn ang="0">
                    <a:pos x="58" y="0"/>
                  </a:cxn>
                  <a:cxn ang="0">
                    <a:pos x="76" y="0"/>
                  </a:cxn>
                  <a:cxn ang="0">
                    <a:pos x="76" y="13"/>
                  </a:cxn>
                  <a:cxn ang="0">
                    <a:pos x="76" y="27"/>
                  </a:cxn>
                  <a:cxn ang="0">
                    <a:pos x="76" y="42"/>
                  </a:cxn>
                  <a:cxn ang="0">
                    <a:pos x="76" y="58"/>
                  </a:cxn>
                  <a:cxn ang="0">
                    <a:pos x="88" y="58"/>
                  </a:cxn>
                  <a:cxn ang="0">
                    <a:pos x="97" y="58"/>
                  </a:cxn>
                  <a:cxn ang="0">
                    <a:pos x="100" y="59"/>
                  </a:cxn>
                  <a:cxn ang="0">
                    <a:pos x="103" y="61"/>
                  </a:cxn>
                  <a:cxn ang="0">
                    <a:pos x="105" y="64"/>
                  </a:cxn>
                  <a:cxn ang="0">
                    <a:pos x="105" y="70"/>
                  </a:cxn>
                  <a:cxn ang="0">
                    <a:pos x="89" y="70"/>
                  </a:cxn>
                  <a:cxn ang="0">
                    <a:pos x="74" y="70"/>
                  </a:cxn>
                  <a:cxn ang="0">
                    <a:pos x="59" y="70"/>
                  </a:cxn>
                  <a:cxn ang="0">
                    <a:pos x="46" y="70"/>
                  </a:cxn>
                </a:cxnLst>
                <a:rect l="0" t="0" r="r" b="b"/>
                <a:pathLst>
                  <a:path w="105" h="70">
                    <a:moveTo>
                      <a:pt x="46" y="70"/>
                    </a:moveTo>
                    <a:lnTo>
                      <a:pt x="46" y="62"/>
                    </a:lnTo>
                    <a:lnTo>
                      <a:pt x="46" y="58"/>
                    </a:lnTo>
                    <a:lnTo>
                      <a:pt x="33" y="58"/>
                    </a:lnTo>
                    <a:lnTo>
                      <a:pt x="21" y="58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0" y="4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29" y="29"/>
                    </a:lnTo>
                    <a:lnTo>
                      <a:pt x="29" y="21"/>
                    </a:lnTo>
                    <a:lnTo>
                      <a:pt x="29" y="12"/>
                    </a:lnTo>
                    <a:lnTo>
                      <a:pt x="33" y="8"/>
                    </a:lnTo>
                    <a:lnTo>
                      <a:pt x="37" y="4"/>
                    </a:lnTo>
                    <a:lnTo>
                      <a:pt x="42" y="1"/>
                    </a:lnTo>
                    <a:lnTo>
                      <a:pt x="46" y="0"/>
                    </a:lnTo>
                    <a:lnTo>
                      <a:pt x="58" y="0"/>
                    </a:lnTo>
                    <a:lnTo>
                      <a:pt x="76" y="0"/>
                    </a:lnTo>
                    <a:lnTo>
                      <a:pt x="76" y="13"/>
                    </a:lnTo>
                    <a:lnTo>
                      <a:pt x="76" y="27"/>
                    </a:lnTo>
                    <a:lnTo>
                      <a:pt x="76" y="42"/>
                    </a:lnTo>
                    <a:lnTo>
                      <a:pt x="76" y="58"/>
                    </a:lnTo>
                    <a:lnTo>
                      <a:pt x="88" y="58"/>
                    </a:lnTo>
                    <a:lnTo>
                      <a:pt x="97" y="58"/>
                    </a:lnTo>
                    <a:lnTo>
                      <a:pt x="100" y="59"/>
                    </a:lnTo>
                    <a:lnTo>
                      <a:pt x="103" y="61"/>
                    </a:lnTo>
                    <a:lnTo>
                      <a:pt x="105" y="64"/>
                    </a:lnTo>
                    <a:lnTo>
                      <a:pt x="105" y="70"/>
                    </a:lnTo>
                    <a:lnTo>
                      <a:pt x="89" y="70"/>
                    </a:lnTo>
                    <a:lnTo>
                      <a:pt x="74" y="70"/>
                    </a:lnTo>
                    <a:lnTo>
                      <a:pt x="59" y="70"/>
                    </a:lnTo>
                    <a:lnTo>
                      <a:pt x="46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44" name="Freeform 1884"/>
              <p:cNvSpPr>
                <a:spLocks/>
              </p:cNvSpPr>
              <p:nvPr/>
            </p:nvSpPr>
            <p:spPr bwMode="auto">
              <a:xfrm>
                <a:off x="1356" y="32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45" name="Freeform 1885"/>
              <p:cNvSpPr>
                <a:spLocks/>
              </p:cNvSpPr>
              <p:nvPr/>
            </p:nvSpPr>
            <p:spPr bwMode="auto">
              <a:xfrm>
                <a:off x="1189" y="32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3" y="1"/>
                  </a:cxn>
                  <a:cxn ang="0">
                    <a:pos x="17" y="0"/>
                  </a:cxn>
                  <a:cxn ang="0">
                    <a:pos x="29" y="0"/>
                  </a:cxn>
                  <a:cxn ang="0">
                    <a:pos x="38" y="0"/>
                  </a:cxn>
                  <a:cxn ang="0">
                    <a:pos x="41" y="1"/>
                  </a:cxn>
                  <a:cxn ang="0">
                    <a:pos x="44" y="3"/>
                  </a:cxn>
                  <a:cxn ang="0">
                    <a:pos x="45" y="6"/>
                  </a:cxn>
                  <a:cxn ang="0">
                    <a:pos x="46" y="12"/>
                  </a:cxn>
                  <a:cxn ang="0">
                    <a:pos x="37" y="12"/>
                  </a:cxn>
                  <a:cxn ang="0">
                    <a:pos x="29" y="12"/>
                  </a:cxn>
                  <a:cxn ang="0">
                    <a:pos x="29" y="21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2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3" y="1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1" y="1"/>
                    </a:lnTo>
                    <a:lnTo>
                      <a:pt x="44" y="3"/>
                    </a:lnTo>
                    <a:lnTo>
                      <a:pt x="45" y="6"/>
                    </a:lnTo>
                    <a:lnTo>
                      <a:pt x="46" y="12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9" y="21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46" name="Freeform 1886"/>
              <p:cNvSpPr>
                <a:spLocks/>
              </p:cNvSpPr>
              <p:nvPr/>
            </p:nvSpPr>
            <p:spPr bwMode="auto">
              <a:xfrm>
                <a:off x="1256" y="32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47" name="Freeform 1887"/>
              <p:cNvSpPr>
                <a:spLocks/>
              </p:cNvSpPr>
              <p:nvPr/>
            </p:nvSpPr>
            <p:spPr bwMode="auto">
              <a:xfrm>
                <a:off x="1342" y="323"/>
                <a:ext cx="4" cy="2"/>
              </a:xfrm>
              <a:custGeom>
                <a:avLst/>
                <a:gdLst/>
                <a:ahLst/>
                <a:cxnLst>
                  <a:cxn ang="0">
                    <a:pos x="58" y="88"/>
                  </a:cxn>
                  <a:cxn ang="0">
                    <a:pos x="58" y="80"/>
                  </a:cxn>
                  <a:cxn ang="0">
                    <a:pos x="58" y="71"/>
                  </a:cxn>
                  <a:cxn ang="0">
                    <a:pos x="42" y="72"/>
                  </a:cxn>
                  <a:cxn ang="0">
                    <a:pos x="22" y="72"/>
                  </a:cxn>
                  <a:cxn ang="0">
                    <a:pos x="14" y="71"/>
                  </a:cxn>
                  <a:cxn ang="0">
                    <a:pos x="7" y="68"/>
                  </a:cxn>
                  <a:cxn ang="0">
                    <a:pos x="4" y="67"/>
                  </a:cxn>
                  <a:cxn ang="0">
                    <a:pos x="2" y="65"/>
                  </a:cxn>
                  <a:cxn ang="0">
                    <a:pos x="0" y="62"/>
                  </a:cxn>
                  <a:cxn ang="0">
                    <a:pos x="0" y="59"/>
                  </a:cxn>
                  <a:cxn ang="0">
                    <a:pos x="9" y="59"/>
                  </a:cxn>
                  <a:cxn ang="0">
                    <a:pos x="17" y="59"/>
                  </a:cxn>
                  <a:cxn ang="0">
                    <a:pos x="18" y="51"/>
                  </a:cxn>
                  <a:cxn ang="0">
                    <a:pos x="21" y="43"/>
                  </a:cxn>
                  <a:cxn ang="0">
                    <a:pos x="25" y="36"/>
                  </a:cxn>
                  <a:cxn ang="0">
                    <a:pos x="29" y="30"/>
                  </a:cxn>
                  <a:cxn ang="0">
                    <a:pos x="38" y="30"/>
                  </a:cxn>
                  <a:cxn ang="0">
                    <a:pos x="47" y="30"/>
                  </a:cxn>
                  <a:cxn ang="0">
                    <a:pos x="47" y="22"/>
                  </a:cxn>
                  <a:cxn ang="0">
                    <a:pos x="47" y="13"/>
                  </a:cxn>
                  <a:cxn ang="0">
                    <a:pos x="56" y="13"/>
                  </a:cxn>
                  <a:cxn ang="0">
                    <a:pos x="65" y="14"/>
                  </a:cxn>
                  <a:cxn ang="0">
                    <a:pos x="69" y="13"/>
                  </a:cxn>
                  <a:cxn ang="0">
                    <a:pos x="73" y="10"/>
                  </a:cxn>
                  <a:cxn ang="0">
                    <a:pos x="75" y="7"/>
                  </a:cxn>
                  <a:cxn ang="0">
                    <a:pos x="75" y="1"/>
                  </a:cxn>
                  <a:cxn ang="0">
                    <a:pos x="87" y="1"/>
                  </a:cxn>
                  <a:cxn ang="0">
                    <a:pos x="97" y="0"/>
                  </a:cxn>
                  <a:cxn ang="0">
                    <a:pos x="100" y="2"/>
                  </a:cxn>
                  <a:cxn ang="0">
                    <a:pos x="102" y="4"/>
                  </a:cxn>
                  <a:cxn ang="0">
                    <a:pos x="104" y="7"/>
                  </a:cxn>
                  <a:cxn ang="0">
                    <a:pos x="105" y="13"/>
                  </a:cxn>
                  <a:cxn ang="0">
                    <a:pos x="96" y="13"/>
                  </a:cxn>
                  <a:cxn ang="0">
                    <a:pos x="87" y="13"/>
                  </a:cxn>
                  <a:cxn ang="0">
                    <a:pos x="83" y="18"/>
                  </a:cxn>
                  <a:cxn ang="0">
                    <a:pos x="79" y="25"/>
                  </a:cxn>
                  <a:cxn ang="0">
                    <a:pos x="76" y="33"/>
                  </a:cxn>
                  <a:cxn ang="0">
                    <a:pos x="75" y="42"/>
                  </a:cxn>
                  <a:cxn ang="0">
                    <a:pos x="67" y="42"/>
                  </a:cxn>
                  <a:cxn ang="0">
                    <a:pos x="58" y="42"/>
                  </a:cxn>
                  <a:cxn ang="0">
                    <a:pos x="58" y="51"/>
                  </a:cxn>
                  <a:cxn ang="0">
                    <a:pos x="58" y="59"/>
                  </a:cxn>
                  <a:cxn ang="0">
                    <a:pos x="77" y="58"/>
                  </a:cxn>
                  <a:cxn ang="0">
                    <a:pos x="102" y="56"/>
                  </a:cxn>
                  <a:cxn ang="0">
                    <a:pos x="115" y="57"/>
                  </a:cxn>
                  <a:cxn ang="0">
                    <a:pos x="125" y="59"/>
                  </a:cxn>
                  <a:cxn ang="0">
                    <a:pos x="129" y="61"/>
                  </a:cxn>
                  <a:cxn ang="0">
                    <a:pos x="132" y="64"/>
                  </a:cxn>
                  <a:cxn ang="0">
                    <a:pos x="134" y="67"/>
                  </a:cxn>
                  <a:cxn ang="0">
                    <a:pos x="134" y="71"/>
                  </a:cxn>
                  <a:cxn ang="0">
                    <a:pos x="126" y="71"/>
                  </a:cxn>
                  <a:cxn ang="0">
                    <a:pos x="117" y="71"/>
                  </a:cxn>
                  <a:cxn ang="0">
                    <a:pos x="117" y="80"/>
                  </a:cxn>
                  <a:cxn ang="0">
                    <a:pos x="117" y="88"/>
                  </a:cxn>
                  <a:cxn ang="0">
                    <a:pos x="100" y="88"/>
                  </a:cxn>
                  <a:cxn ang="0">
                    <a:pos x="85" y="88"/>
                  </a:cxn>
                  <a:cxn ang="0">
                    <a:pos x="71" y="88"/>
                  </a:cxn>
                  <a:cxn ang="0">
                    <a:pos x="58" y="88"/>
                  </a:cxn>
                </a:cxnLst>
                <a:rect l="0" t="0" r="r" b="b"/>
                <a:pathLst>
                  <a:path w="134" h="88">
                    <a:moveTo>
                      <a:pt x="58" y="88"/>
                    </a:moveTo>
                    <a:lnTo>
                      <a:pt x="58" y="80"/>
                    </a:lnTo>
                    <a:lnTo>
                      <a:pt x="58" y="71"/>
                    </a:lnTo>
                    <a:lnTo>
                      <a:pt x="42" y="72"/>
                    </a:lnTo>
                    <a:lnTo>
                      <a:pt x="22" y="72"/>
                    </a:lnTo>
                    <a:lnTo>
                      <a:pt x="14" y="71"/>
                    </a:lnTo>
                    <a:lnTo>
                      <a:pt x="7" y="68"/>
                    </a:lnTo>
                    <a:lnTo>
                      <a:pt x="4" y="67"/>
                    </a:lnTo>
                    <a:lnTo>
                      <a:pt x="2" y="65"/>
                    </a:lnTo>
                    <a:lnTo>
                      <a:pt x="0" y="62"/>
                    </a:lnTo>
                    <a:lnTo>
                      <a:pt x="0" y="59"/>
                    </a:lnTo>
                    <a:lnTo>
                      <a:pt x="9" y="59"/>
                    </a:lnTo>
                    <a:lnTo>
                      <a:pt x="17" y="59"/>
                    </a:lnTo>
                    <a:lnTo>
                      <a:pt x="18" y="51"/>
                    </a:lnTo>
                    <a:lnTo>
                      <a:pt x="21" y="43"/>
                    </a:lnTo>
                    <a:lnTo>
                      <a:pt x="25" y="36"/>
                    </a:lnTo>
                    <a:lnTo>
                      <a:pt x="29" y="30"/>
                    </a:lnTo>
                    <a:lnTo>
                      <a:pt x="38" y="30"/>
                    </a:lnTo>
                    <a:lnTo>
                      <a:pt x="47" y="30"/>
                    </a:lnTo>
                    <a:lnTo>
                      <a:pt x="47" y="22"/>
                    </a:lnTo>
                    <a:lnTo>
                      <a:pt x="47" y="13"/>
                    </a:lnTo>
                    <a:lnTo>
                      <a:pt x="56" y="13"/>
                    </a:lnTo>
                    <a:lnTo>
                      <a:pt x="65" y="14"/>
                    </a:lnTo>
                    <a:lnTo>
                      <a:pt x="69" y="13"/>
                    </a:lnTo>
                    <a:lnTo>
                      <a:pt x="73" y="10"/>
                    </a:lnTo>
                    <a:lnTo>
                      <a:pt x="75" y="7"/>
                    </a:lnTo>
                    <a:lnTo>
                      <a:pt x="75" y="1"/>
                    </a:lnTo>
                    <a:lnTo>
                      <a:pt x="87" y="1"/>
                    </a:lnTo>
                    <a:lnTo>
                      <a:pt x="97" y="0"/>
                    </a:lnTo>
                    <a:lnTo>
                      <a:pt x="100" y="2"/>
                    </a:lnTo>
                    <a:lnTo>
                      <a:pt x="102" y="4"/>
                    </a:lnTo>
                    <a:lnTo>
                      <a:pt x="104" y="7"/>
                    </a:lnTo>
                    <a:lnTo>
                      <a:pt x="105" y="13"/>
                    </a:lnTo>
                    <a:lnTo>
                      <a:pt x="96" y="13"/>
                    </a:lnTo>
                    <a:lnTo>
                      <a:pt x="87" y="13"/>
                    </a:lnTo>
                    <a:lnTo>
                      <a:pt x="83" y="18"/>
                    </a:lnTo>
                    <a:lnTo>
                      <a:pt x="79" y="25"/>
                    </a:lnTo>
                    <a:lnTo>
                      <a:pt x="76" y="33"/>
                    </a:lnTo>
                    <a:lnTo>
                      <a:pt x="75" y="42"/>
                    </a:lnTo>
                    <a:lnTo>
                      <a:pt x="67" y="42"/>
                    </a:lnTo>
                    <a:lnTo>
                      <a:pt x="58" y="42"/>
                    </a:lnTo>
                    <a:lnTo>
                      <a:pt x="58" y="51"/>
                    </a:lnTo>
                    <a:lnTo>
                      <a:pt x="58" y="59"/>
                    </a:lnTo>
                    <a:lnTo>
                      <a:pt x="77" y="58"/>
                    </a:lnTo>
                    <a:lnTo>
                      <a:pt x="102" y="56"/>
                    </a:lnTo>
                    <a:lnTo>
                      <a:pt x="115" y="57"/>
                    </a:lnTo>
                    <a:lnTo>
                      <a:pt x="125" y="59"/>
                    </a:lnTo>
                    <a:lnTo>
                      <a:pt x="129" y="61"/>
                    </a:lnTo>
                    <a:lnTo>
                      <a:pt x="132" y="64"/>
                    </a:lnTo>
                    <a:lnTo>
                      <a:pt x="134" y="67"/>
                    </a:lnTo>
                    <a:lnTo>
                      <a:pt x="134" y="71"/>
                    </a:lnTo>
                    <a:lnTo>
                      <a:pt x="126" y="71"/>
                    </a:lnTo>
                    <a:lnTo>
                      <a:pt x="117" y="71"/>
                    </a:lnTo>
                    <a:lnTo>
                      <a:pt x="117" y="80"/>
                    </a:lnTo>
                    <a:lnTo>
                      <a:pt x="117" y="88"/>
                    </a:lnTo>
                    <a:lnTo>
                      <a:pt x="100" y="88"/>
                    </a:lnTo>
                    <a:lnTo>
                      <a:pt x="85" y="88"/>
                    </a:lnTo>
                    <a:lnTo>
                      <a:pt x="71" y="88"/>
                    </a:lnTo>
                    <a:lnTo>
                      <a:pt x="58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48" name="Freeform 1888"/>
              <p:cNvSpPr>
                <a:spLocks/>
              </p:cNvSpPr>
              <p:nvPr/>
            </p:nvSpPr>
            <p:spPr bwMode="auto">
              <a:xfrm>
                <a:off x="1190" y="32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49" name="Freeform 1889"/>
              <p:cNvSpPr>
                <a:spLocks/>
              </p:cNvSpPr>
              <p:nvPr/>
            </p:nvSpPr>
            <p:spPr bwMode="auto">
              <a:xfrm>
                <a:off x="1191" y="32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7" y="18"/>
                  </a:cxn>
                  <a:cxn ang="0">
                    <a:pos x="12" y="17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20" y="18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7" y="18"/>
                    </a:lnTo>
                    <a:lnTo>
                      <a:pt x="12" y="17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20" y="18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50" name="Freeform 1890"/>
              <p:cNvSpPr>
                <a:spLocks/>
              </p:cNvSpPr>
              <p:nvPr/>
            </p:nvSpPr>
            <p:spPr bwMode="auto">
              <a:xfrm>
                <a:off x="1269" y="324"/>
                <a:ext cx="2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27" y="0"/>
                  </a:cxn>
                  <a:cxn ang="0">
                    <a:pos x="36" y="0"/>
                  </a:cxn>
                  <a:cxn ang="0">
                    <a:pos x="46" y="0"/>
                  </a:cxn>
                  <a:cxn ang="0">
                    <a:pos x="58" y="0"/>
                  </a:cxn>
                  <a:cxn ang="0">
                    <a:pos x="58" y="9"/>
                  </a:cxn>
                  <a:cxn ang="0">
                    <a:pos x="58" y="17"/>
                  </a:cxn>
                  <a:cxn ang="0">
                    <a:pos x="70" y="17"/>
                  </a:cxn>
                  <a:cxn ang="0">
                    <a:pos x="79" y="17"/>
                  </a:cxn>
                  <a:cxn ang="0">
                    <a:pos x="83" y="18"/>
                  </a:cxn>
                  <a:cxn ang="0">
                    <a:pos x="85" y="20"/>
                  </a:cxn>
                  <a:cxn ang="0">
                    <a:pos x="87" y="23"/>
                  </a:cxn>
                  <a:cxn ang="0">
                    <a:pos x="87" y="29"/>
                  </a:cxn>
                  <a:cxn ang="0">
                    <a:pos x="66" y="29"/>
                  </a:cxn>
                  <a:cxn ang="0">
                    <a:pos x="44" y="29"/>
                  </a:cxn>
                  <a:cxn ang="0">
                    <a:pos x="22" y="29"/>
                  </a:cxn>
                  <a:cxn ang="0">
                    <a:pos x="0" y="29"/>
                  </a:cxn>
                </a:cxnLst>
                <a:rect l="0" t="0" r="r" b="b"/>
                <a:pathLst>
                  <a:path w="87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7"/>
                    </a:lnTo>
                    <a:lnTo>
                      <a:pt x="70" y="17"/>
                    </a:lnTo>
                    <a:lnTo>
                      <a:pt x="79" y="17"/>
                    </a:lnTo>
                    <a:lnTo>
                      <a:pt x="83" y="18"/>
                    </a:lnTo>
                    <a:lnTo>
                      <a:pt x="85" y="20"/>
                    </a:lnTo>
                    <a:lnTo>
                      <a:pt x="87" y="23"/>
                    </a:lnTo>
                    <a:lnTo>
                      <a:pt x="87" y="29"/>
                    </a:lnTo>
                    <a:lnTo>
                      <a:pt x="66" y="29"/>
                    </a:lnTo>
                    <a:lnTo>
                      <a:pt x="44" y="29"/>
                    </a:lnTo>
                    <a:lnTo>
                      <a:pt x="2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51" name="Freeform 1891"/>
              <p:cNvSpPr>
                <a:spLocks/>
              </p:cNvSpPr>
              <p:nvPr/>
            </p:nvSpPr>
            <p:spPr bwMode="auto">
              <a:xfrm>
                <a:off x="1329" y="323"/>
                <a:ext cx="2" cy="2"/>
              </a:xfrm>
              <a:custGeom>
                <a:avLst/>
                <a:gdLst/>
                <a:ahLst/>
                <a:cxnLst>
                  <a:cxn ang="0">
                    <a:pos x="59" y="71"/>
                  </a:cxn>
                  <a:cxn ang="0">
                    <a:pos x="59" y="63"/>
                  </a:cxn>
                  <a:cxn ang="0">
                    <a:pos x="59" y="59"/>
                  </a:cxn>
                  <a:cxn ang="0">
                    <a:pos x="42" y="59"/>
                  </a:cxn>
                  <a:cxn ang="0">
                    <a:pos x="26" y="59"/>
                  </a:cxn>
                  <a:cxn ang="0">
                    <a:pos x="13" y="59"/>
                  </a:cxn>
                  <a:cxn ang="0">
                    <a:pos x="0" y="59"/>
                  </a:cxn>
                  <a:cxn ang="0">
                    <a:pos x="0" y="51"/>
                  </a:cxn>
                  <a:cxn ang="0">
                    <a:pos x="0" y="42"/>
                  </a:cxn>
                  <a:cxn ang="0">
                    <a:pos x="5" y="38"/>
                  </a:cxn>
                  <a:cxn ang="0">
                    <a:pos x="12" y="34"/>
                  </a:cxn>
                  <a:cxn ang="0">
                    <a:pos x="20" y="31"/>
                  </a:cxn>
                  <a:cxn ang="0">
                    <a:pos x="29" y="30"/>
                  </a:cxn>
                  <a:cxn ang="0">
                    <a:pos x="29" y="22"/>
                  </a:cxn>
                  <a:cxn ang="0">
                    <a:pos x="29" y="13"/>
                  </a:cxn>
                  <a:cxn ang="0">
                    <a:pos x="34" y="9"/>
                  </a:cxn>
                  <a:cxn ang="0">
                    <a:pos x="38" y="5"/>
                  </a:cxn>
                  <a:cxn ang="0">
                    <a:pos x="43" y="2"/>
                  </a:cxn>
                  <a:cxn ang="0">
                    <a:pos x="47" y="1"/>
                  </a:cxn>
                  <a:cxn ang="0">
                    <a:pos x="59" y="1"/>
                  </a:cxn>
                  <a:cxn ang="0">
                    <a:pos x="68" y="0"/>
                  </a:cxn>
                  <a:cxn ang="0">
                    <a:pos x="71" y="2"/>
                  </a:cxn>
                  <a:cxn ang="0">
                    <a:pos x="74" y="4"/>
                  </a:cxn>
                  <a:cxn ang="0">
                    <a:pos x="75" y="7"/>
                  </a:cxn>
                  <a:cxn ang="0">
                    <a:pos x="76" y="13"/>
                  </a:cxn>
                  <a:cxn ang="0">
                    <a:pos x="67" y="13"/>
                  </a:cxn>
                  <a:cxn ang="0">
                    <a:pos x="59" y="13"/>
                  </a:cxn>
                  <a:cxn ang="0">
                    <a:pos x="59" y="25"/>
                  </a:cxn>
                  <a:cxn ang="0">
                    <a:pos x="59" y="42"/>
                  </a:cxn>
                  <a:cxn ang="0">
                    <a:pos x="67" y="42"/>
                  </a:cxn>
                  <a:cxn ang="0">
                    <a:pos x="76" y="42"/>
                  </a:cxn>
                  <a:cxn ang="0">
                    <a:pos x="77" y="47"/>
                  </a:cxn>
                  <a:cxn ang="0">
                    <a:pos x="80" y="54"/>
                  </a:cxn>
                  <a:cxn ang="0">
                    <a:pos x="83" y="62"/>
                  </a:cxn>
                  <a:cxn ang="0">
                    <a:pos x="88" y="71"/>
                  </a:cxn>
                  <a:cxn ang="0">
                    <a:pos x="71" y="71"/>
                  </a:cxn>
                  <a:cxn ang="0">
                    <a:pos x="59" y="71"/>
                  </a:cxn>
                </a:cxnLst>
                <a:rect l="0" t="0" r="r" b="b"/>
                <a:pathLst>
                  <a:path w="88" h="71">
                    <a:moveTo>
                      <a:pt x="59" y="71"/>
                    </a:moveTo>
                    <a:lnTo>
                      <a:pt x="59" y="63"/>
                    </a:lnTo>
                    <a:lnTo>
                      <a:pt x="59" y="59"/>
                    </a:lnTo>
                    <a:lnTo>
                      <a:pt x="42" y="59"/>
                    </a:lnTo>
                    <a:lnTo>
                      <a:pt x="26" y="59"/>
                    </a:lnTo>
                    <a:lnTo>
                      <a:pt x="13" y="59"/>
                    </a:lnTo>
                    <a:lnTo>
                      <a:pt x="0" y="59"/>
                    </a:lnTo>
                    <a:lnTo>
                      <a:pt x="0" y="51"/>
                    </a:lnTo>
                    <a:lnTo>
                      <a:pt x="0" y="42"/>
                    </a:lnTo>
                    <a:lnTo>
                      <a:pt x="5" y="38"/>
                    </a:lnTo>
                    <a:lnTo>
                      <a:pt x="12" y="34"/>
                    </a:lnTo>
                    <a:lnTo>
                      <a:pt x="20" y="31"/>
                    </a:lnTo>
                    <a:lnTo>
                      <a:pt x="29" y="30"/>
                    </a:lnTo>
                    <a:lnTo>
                      <a:pt x="29" y="22"/>
                    </a:lnTo>
                    <a:lnTo>
                      <a:pt x="29" y="13"/>
                    </a:lnTo>
                    <a:lnTo>
                      <a:pt x="34" y="9"/>
                    </a:lnTo>
                    <a:lnTo>
                      <a:pt x="38" y="5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59" y="1"/>
                    </a:lnTo>
                    <a:lnTo>
                      <a:pt x="68" y="0"/>
                    </a:lnTo>
                    <a:lnTo>
                      <a:pt x="71" y="2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76" y="13"/>
                    </a:lnTo>
                    <a:lnTo>
                      <a:pt x="67" y="13"/>
                    </a:lnTo>
                    <a:lnTo>
                      <a:pt x="59" y="13"/>
                    </a:lnTo>
                    <a:lnTo>
                      <a:pt x="59" y="25"/>
                    </a:lnTo>
                    <a:lnTo>
                      <a:pt x="59" y="42"/>
                    </a:lnTo>
                    <a:lnTo>
                      <a:pt x="67" y="42"/>
                    </a:lnTo>
                    <a:lnTo>
                      <a:pt x="76" y="42"/>
                    </a:lnTo>
                    <a:lnTo>
                      <a:pt x="77" y="47"/>
                    </a:lnTo>
                    <a:lnTo>
                      <a:pt x="80" y="54"/>
                    </a:lnTo>
                    <a:lnTo>
                      <a:pt x="83" y="62"/>
                    </a:lnTo>
                    <a:lnTo>
                      <a:pt x="88" y="71"/>
                    </a:lnTo>
                    <a:lnTo>
                      <a:pt x="71" y="71"/>
                    </a:lnTo>
                    <a:lnTo>
                      <a:pt x="59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52" name="Freeform 1892"/>
              <p:cNvSpPr>
                <a:spLocks/>
              </p:cNvSpPr>
              <p:nvPr/>
            </p:nvSpPr>
            <p:spPr bwMode="auto">
              <a:xfrm>
                <a:off x="1194" y="32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18" y="17"/>
                  </a:cxn>
                  <a:cxn ang="0">
                    <a:pos x="0" y="17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1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53" name="Freeform 1893"/>
              <p:cNvSpPr>
                <a:spLocks/>
              </p:cNvSpPr>
              <p:nvPr/>
            </p:nvSpPr>
            <p:spPr bwMode="auto">
              <a:xfrm>
                <a:off x="1339" y="322"/>
                <a:ext cx="3" cy="2"/>
              </a:xfrm>
              <a:custGeom>
                <a:avLst/>
                <a:gdLst/>
                <a:ahLst/>
                <a:cxnLst>
                  <a:cxn ang="0">
                    <a:pos x="46" y="104"/>
                  </a:cxn>
                  <a:cxn ang="0">
                    <a:pos x="46" y="96"/>
                  </a:cxn>
                  <a:cxn ang="0">
                    <a:pos x="46" y="87"/>
                  </a:cxn>
                  <a:cxn ang="0">
                    <a:pos x="33" y="87"/>
                  </a:cxn>
                  <a:cxn ang="0">
                    <a:pos x="21" y="87"/>
                  </a:cxn>
                  <a:cxn ang="0">
                    <a:pos x="10" y="87"/>
                  </a:cxn>
                  <a:cxn ang="0">
                    <a:pos x="0" y="87"/>
                  </a:cxn>
                  <a:cxn ang="0">
                    <a:pos x="0" y="70"/>
                  </a:cxn>
                  <a:cxn ang="0">
                    <a:pos x="0" y="58"/>
                  </a:cxn>
                  <a:cxn ang="0">
                    <a:pos x="4" y="54"/>
                  </a:cxn>
                  <a:cxn ang="0">
                    <a:pos x="9" y="50"/>
                  </a:cxn>
                  <a:cxn ang="0">
                    <a:pos x="13" y="47"/>
                  </a:cxn>
                  <a:cxn ang="0">
                    <a:pos x="17" y="46"/>
                  </a:cxn>
                  <a:cxn ang="0">
                    <a:pos x="30" y="46"/>
                  </a:cxn>
                  <a:cxn ang="0">
                    <a:pos x="46" y="46"/>
                  </a:cxn>
                  <a:cxn ang="0">
                    <a:pos x="47" y="38"/>
                  </a:cxn>
                  <a:cxn ang="0">
                    <a:pos x="50" y="30"/>
                  </a:cxn>
                  <a:cxn ang="0">
                    <a:pos x="54" y="23"/>
                  </a:cxn>
                  <a:cxn ang="0">
                    <a:pos x="58" y="17"/>
                  </a:cxn>
                  <a:cxn ang="0">
                    <a:pos x="67" y="17"/>
                  </a:cxn>
                  <a:cxn ang="0">
                    <a:pos x="75" y="17"/>
                  </a:cxn>
                  <a:cxn ang="0">
                    <a:pos x="75" y="8"/>
                  </a:cxn>
                  <a:cxn ang="0">
                    <a:pos x="75" y="0"/>
                  </a:cxn>
                  <a:cxn ang="0">
                    <a:pos x="88" y="0"/>
                  </a:cxn>
                  <a:cxn ang="0">
                    <a:pos x="105" y="0"/>
                  </a:cxn>
                  <a:cxn ang="0">
                    <a:pos x="105" y="12"/>
                  </a:cxn>
                  <a:cxn ang="0">
                    <a:pos x="105" y="29"/>
                  </a:cxn>
                  <a:cxn ang="0">
                    <a:pos x="88" y="29"/>
                  </a:cxn>
                  <a:cxn ang="0">
                    <a:pos x="75" y="29"/>
                  </a:cxn>
                  <a:cxn ang="0">
                    <a:pos x="75" y="38"/>
                  </a:cxn>
                  <a:cxn ang="0">
                    <a:pos x="75" y="46"/>
                  </a:cxn>
                  <a:cxn ang="0">
                    <a:pos x="71" y="47"/>
                  </a:cxn>
                  <a:cxn ang="0">
                    <a:pos x="67" y="50"/>
                  </a:cxn>
                  <a:cxn ang="0">
                    <a:pos x="62" y="54"/>
                  </a:cxn>
                  <a:cxn ang="0">
                    <a:pos x="58" y="58"/>
                  </a:cxn>
                  <a:cxn ang="0">
                    <a:pos x="67" y="58"/>
                  </a:cxn>
                  <a:cxn ang="0">
                    <a:pos x="75" y="58"/>
                  </a:cxn>
                  <a:cxn ang="0">
                    <a:pos x="75" y="67"/>
                  </a:cxn>
                  <a:cxn ang="0">
                    <a:pos x="75" y="75"/>
                  </a:cxn>
                  <a:cxn ang="0">
                    <a:pos x="89" y="75"/>
                  </a:cxn>
                  <a:cxn ang="0">
                    <a:pos x="102" y="75"/>
                  </a:cxn>
                  <a:cxn ang="0">
                    <a:pos x="118" y="75"/>
                  </a:cxn>
                  <a:cxn ang="0">
                    <a:pos x="134" y="75"/>
                  </a:cxn>
                  <a:cxn ang="0">
                    <a:pos x="134" y="88"/>
                  </a:cxn>
                  <a:cxn ang="0">
                    <a:pos x="134" y="104"/>
                  </a:cxn>
                  <a:cxn ang="0">
                    <a:pos x="113" y="104"/>
                  </a:cxn>
                  <a:cxn ang="0">
                    <a:pos x="90" y="104"/>
                  </a:cxn>
                  <a:cxn ang="0">
                    <a:pos x="68" y="104"/>
                  </a:cxn>
                  <a:cxn ang="0">
                    <a:pos x="46" y="104"/>
                  </a:cxn>
                </a:cxnLst>
                <a:rect l="0" t="0" r="r" b="b"/>
                <a:pathLst>
                  <a:path w="134" h="104">
                    <a:moveTo>
                      <a:pt x="46" y="104"/>
                    </a:moveTo>
                    <a:lnTo>
                      <a:pt x="46" y="96"/>
                    </a:lnTo>
                    <a:lnTo>
                      <a:pt x="46" y="87"/>
                    </a:lnTo>
                    <a:lnTo>
                      <a:pt x="33" y="87"/>
                    </a:lnTo>
                    <a:lnTo>
                      <a:pt x="21" y="87"/>
                    </a:lnTo>
                    <a:lnTo>
                      <a:pt x="10" y="87"/>
                    </a:lnTo>
                    <a:lnTo>
                      <a:pt x="0" y="87"/>
                    </a:lnTo>
                    <a:lnTo>
                      <a:pt x="0" y="70"/>
                    </a:lnTo>
                    <a:lnTo>
                      <a:pt x="0" y="58"/>
                    </a:lnTo>
                    <a:lnTo>
                      <a:pt x="4" y="54"/>
                    </a:lnTo>
                    <a:lnTo>
                      <a:pt x="9" y="50"/>
                    </a:lnTo>
                    <a:lnTo>
                      <a:pt x="13" y="47"/>
                    </a:lnTo>
                    <a:lnTo>
                      <a:pt x="17" y="46"/>
                    </a:lnTo>
                    <a:lnTo>
                      <a:pt x="30" y="46"/>
                    </a:lnTo>
                    <a:lnTo>
                      <a:pt x="46" y="46"/>
                    </a:lnTo>
                    <a:lnTo>
                      <a:pt x="47" y="38"/>
                    </a:lnTo>
                    <a:lnTo>
                      <a:pt x="50" y="30"/>
                    </a:lnTo>
                    <a:lnTo>
                      <a:pt x="54" y="23"/>
                    </a:lnTo>
                    <a:lnTo>
                      <a:pt x="58" y="17"/>
                    </a:lnTo>
                    <a:lnTo>
                      <a:pt x="67" y="17"/>
                    </a:lnTo>
                    <a:lnTo>
                      <a:pt x="75" y="17"/>
                    </a:lnTo>
                    <a:lnTo>
                      <a:pt x="75" y="8"/>
                    </a:lnTo>
                    <a:lnTo>
                      <a:pt x="75" y="0"/>
                    </a:lnTo>
                    <a:lnTo>
                      <a:pt x="88" y="0"/>
                    </a:lnTo>
                    <a:lnTo>
                      <a:pt x="105" y="0"/>
                    </a:lnTo>
                    <a:lnTo>
                      <a:pt x="105" y="12"/>
                    </a:lnTo>
                    <a:lnTo>
                      <a:pt x="105" y="29"/>
                    </a:lnTo>
                    <a:lnTo>
                      <a:pt x="88" y="29"/>
                    </a:lnTo>
                    <a:lnTo>
                      <a:pt x="75" y="29"/>
                    </a:lnTo>
                    <a:lnTo>
                      <a:pt x="75" y="38"/>
                    </a:lnTo>
                    <a:lnTo>
                      <a:pt x="75" y="46"/>
                    </a:lnTo>
                    <a:lnTo>
                      <a:pt x="71" y="47"/>
                    </a:lnTo>
                    <a:lnTo>
                      <a:pt x="67" y="50"/>
                    </a:lnTo>
                    <a:lnTo>
                      <a:pt x="62" y="54"/>
                    </a:lnTo>
                    <a:lnTo>
                      <a:pt x="58" y="58"/>
                    </a:lnTo>
                    <a:lnTo>
                      <a:pt x="67" y="58"/>
                    </a:lnTo>
                    <a:lnTo>
                      <a:pt x="75" y="58"/>
                    </a:lnTo>
                    <a:lnTo>
                      <a:pt x="75" y="67"/>
                    </a:lnTo>
                    <a:lnTo>
                      <a:pt x="75" y="75"/>
                    </a:lnTo>
                    <a:lnTo>
                      <a:pt x="89" y="75"/>
                    </a:lnTo>
                    <a:lnTo>
                      <a:pt x="102" y="75"/>
                    </a:lnTo>
                    <a:lnTo>
                      <a:pt x="118" y="75"/>
                    </a:lnTo>
                    <a:lnTo>
                      <a:pt x="134" y="75"/>
                    </a:lnTo>
                    <a:lnTo>
                      <a:pt x="134" y="88"/>
                    </a:lnTo>
                    <a:lnTo>
                      <a:pt x="134" y="104"/>
                    </a:lnTo>
                    <a:lnTo>
                      <a:pt x="113" y="104"/>
                    </a:lnTo>
                    <a:lnTo>
                      <a:pt x="90" y="104"/>
                    </a:lnTo>
                    <a:lnTo>
                      <a:pt x="68" y="104"/>
                    </a:lnTo>
                    <a:lnTo>
                      <a:pt x="46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54" name="Freeform 1894"/>
              <p:cNvSpPr>
                <a:spLocks/>
              </p:cNvSpPr>
              <p:nvPr/>
            </p:nvSpPr>
            <p:spPr bwMode="auto">
              <a:xfrm>
                <a:off x="1357" y="323"/>
                <a:ext cx="2" cy="1"/>
              </a:xfrm>
              <a:custGeom>
                <a:avLst/>
                <a:gdLst/>
                <a:ahLst/>
                <a:cxnLst>
                  <a:cxn ang="0">
                    <a:pos x="29" y="58"/>
                  </a:cxn>
                  <a:cxn ang="0">
                    <a:pos x="29" y="50"/>
                  </a:cxn>
                  <a:cxn ang="0">
                    <a:pos x="29" y="41"/>
                  </a:cxn>
                  <a:cxn ang="0">
                    <a:pos x="12" y="41"/>
                  </a:cxn>
                  <a:cxn ang="0">
                    <a:pos x="0" y="41"/>
                  </a:cxn>
                  <a:cxn ang="0">
                    <a:pos x="1" y="37"/>
                  </a:cxn>
                  <a:cxn ang="0">
                    <a:pos x="4" y="33"/>
                  </a:cxn>
                  <a:cxn ang="0">
                    <a:pos x="7" y="30"/>
                  </a:cxn>
                  <a:cxn ang="0">
                    <a:pos x="12" y="29"/>
                  </a:cxn>
                  <a:cxn ang="0">
                    <a:pos x="12" y="21"/>
                  </a:cxn>
                  <a:cxn ang="0">
                    <a:pos x="12" y="12"/>
                  </a:cxn>
                  <a:cxn ang="0">
                    <a:pos x="16" y="8"/>
                  </a:cxn>
                  <a:cxn ang="0">
                    <a:pos x="20" y="4"/>
                  </a:cxn>
                  <a:cxn ang="0">
                    <a:pos x="25" y="1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58" y="0"/>
                  </a:cxn>
                  <a:cxn ang="0">
                    <a:pos x="58" y="13"/>
                  </a:cxn>
                  <a:cxn ang="0">
                    <a:pos x="58" y="29"/>
                  </a:cxn>
                  <a:cxn ang="0">
                    <a:pos x="54" y="30"/>
                  </a:cxn>
                  <a:cxn ang="0">
                    <a:pos x="49" y="33"/>
                  </a:cxn>
                  <a:cxn ang="0">
                    <a:pos x="45" y="37"/>
                  </a:cxn>
                  <a:cxn ang="0">
                    <a:pos x="41" y="41"/>
                  </a:cxn>
                  <a:cxn ang="0">
                    <a:pos x="49" y="41"/>
                  </a:cxn>
                  <a:cxn ang="0">
                    <a:pos x="58" y="41"/>
                  </a:cxn>
                  <a:cxn ang="0">
                    <a:pos x="58" y="50"/>
                  </a:cxn>
                  <a:cxn ang="0">
                    <a:pos x="58" y="58"/>
                  </a:cxn>
                  <a:cxn ang="0">
                    <a:pos x="41" y="58"/>
                  </a:cxn>
                  <a:cxn ang="0">
                    <a:pos x="29" y="58"/>
                  </a:cxn>
                </a:cxnLst>
                <a:rect l="0" t="0" r="r" b="b"/>
                <a:pathLst>
                  <a:path w="58" h="58">
                    <a:moveTo>
                      <a:pt x="29" y="58"/>
                    </a:moveTo>
                    <a:lnTo>
                      <a:pt x="29" y="50"/>
                    </a:lnTo>
                    <a:lnTo>
                      <a:pt x="29" y="41"/>
                    </a:lnTo>
                    <a:lnTo>
                      <a:pt x="12" y="41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4" y="33"/>
                    </a:lnTo>
                    <a:lnTo>
                      <a:pt x="7" y="30"/>
                    </a:lnTo>
                    <a:lnTo>
                      <a:pt x="12" y="29"/>
                    </a:lnTo>
                    <a:lnTo>
                      <a:pt x="12" y="21"/>
                    </a:lnTo>
                    <a:lnTo>
                      <a:pt x="12" y="12"/>
                    </a:lnTo>
                    <a:lnTo>
                      <a:pt x="16" y="8"/>
                    </a:lnTo>
                    <a:lnTo>
                      <a:pt x="20" y="4"/>
                    </a:lnTo>
                    <a:lnTo>
                      <a:pt x="25" y="1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8" y="13"/>
                    </a:lnTo>
                    <a:lnTo>
                      <a:pt x="58" y="29"/>
                    </a:lnTo>
                    <a:lnTo>
                      <a:pt x="54" y="30"/>
                    </a:lnTo>
                    <a:lnTo>
                      <a:pt x="49" y="33"/>
                    </a:lnTo>
                    <a:lnTo>
                      <a:pt x="45" y="37"/>
                    </a:lnTo>
                    <a:lnTo>
                      <a:pt x="41" y="41"/>
                    </a:lnTo>
                    <a:lnTo>
                      <a:pt x="49" y="41"/>
                    </a:lnTo>
                    <a:lnTo>
                      <a:pt x="58" y="41"/>
                    </a:lnTo>
                    <a:lnTo>
                      <a:pt x="58" y="50"/>
                    </a:lnTo>
                    <a:lnTo>
                      <a:pt x="58" y="58"/>
                    </a:lnTo>
                    <a:lnTo>
                      <a:pt x="41" y="58"/>
                    </a:lnTo>
                    <a:lnTo>
                      <a:pt x="29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55" name="Freeform 1895"/>
              <p:cNvSpPr>
                <a:spLocks/>
              </p:cNvSpPr>
              <p:nvPr/>
            </p:nvSpPr>
            <p:spPr bwMode="auto">
              <a:xfrm>
                <a:off x="1366" y="32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56" name="Freeform 1896"/>
              <p:cNvSpPr>
                <a:spLocks/>
              </p:cNvSpPr>
              <p:nvPr/>
            </p:nvSpPr>
            <p:spPr bwMode="auto">
              <a:xfrm>
                <a:off x="1253" y="32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57" name="Freeform 1897"/>
              <p:cNvSpPr>
                <a:spLocks/>
              </p:cNvSpPr>
              <p:nvPr/>
            </p:nvSpPr>
            <p:spPr bwMode="auto">
              <a:xfrm>
                <a:off x="1363" y="312"/>
                <a:ext cx="21" cy="12"/>
              </a:xfrm>
              <a:custGeom>
                <a:avLst/>
                <a:gdLst/>
                <a:ahLst/>
                <a:cxnLst>
                  <a:cxn ang="0">
                    <a:pos x="214" y="459"/>
                  </a:cxn>
                  <a:cxn ang="0">
                    <a:pos x="339" y="430"/>
                  </a:cxn>
                  <a:cxn ang="0">
                    <a:pos x="402" y="417"/>
                  </a:cxn>
                  <a:cxn ang="0">
                    <a:pos x="456" y="379"/>
                  </a:cxn>
                  <a:cxn ang="0">
                    <a:pos x="375" y="367"/>
                  </a:cxn>
                  <a:cxn ang="0">
                    <a:pos x="292" y="358"/>
                  </a:cxn>
                  <a:cxn ang="0">
                    <a:pos x="212" y="338"/>
                  </a:cxn>
                  <a:cxn ang="0">
                    <a:pos x="147" y="309"/>
                  </a:cxn>
                  <a:cxn ang="0">
                    <a:pos x="77" y="280"/>
                  </a:cxn>
                  <a:cxn ang="0">
                    <a:pos x="20" y="251"/>
                  </a:cxn>
                  <a:cxn ang="0">
                    <a:pos x="47" y="234"/>
                  </a:cxn>
                  <a:cxn ang="0">
                    <a:pos x="114" y="263"/>
                  </a:cxn>
                  <a:cxn ang="0">
                    <a:pos x="175" y="292"/>
                  </a:cxn>
                  <a:cxn ang="0">
                    <a:pos x="252" y="329"/>
                  </a:cxn>
                  <a:cxn ang="0">
                    <a:pos x="284" y="309"/>
                  </a:cxn>
                  <a:cxn ang="0">
                    <a:pos x="218" y="280"/>
                  </a:cxn>
                  <a:cxn ang="0">
                    <a:pos x="145" y="234"/>
                  </a:cxn>
                  <a:cxn ang="0">
                    <a:pos x="83" y="204"/>
                  </a:cxn>
                  <a:cxn ang="0">
                    <a:pos x="23" y="176"/>
                  </a:cxn>
                  <a:cxn ang="0">
                    <a:pos x="44" y="168"/>
                  </a:cxn>
                  <a:cxn ang="0">
                    <a:pos x="106" y="193"/>
                  </a:cxn>
                  <a:cxn ang="0">
                    <a:pos x="143" y="205"/>
                  </a:cxn>
                  <a:cxn ang="0">
                    <a:pos x="223" y="234"/>
                  </a:cxn>
                  <a:cxn ang="0">
                    <a:pos x="308" y="278"/>
                  </a:cxn>
                  <a:cxn ang="0">
                    <a:pos x="410" y="309"/>
                  </a:cxn>
                  <a:cxn ang="0">
                    <a:pos x="477" y="280"/>
                  </a:cxn>
                  <a:cxn ang="0">
                    <a:pos x="573" y="251"/>
                  </a:cxn>
                  <a:cxn ang="0">
                    <a:pos x="722" y="222"/>
                  </a:cxn>
                  <a:cxn ang="0">
                    <a:pos x="748" y="176"/>
                  </a:cxn>
                  <a:cxn ang="0">
                    <a:pos x="681" y="147"/>
                  </a:cxn>
                  <a:cxn ang="0">
                    <a:pos x="585" y="117"/>
                  </a:cxn>
                  <a:cxn ang="0">
                    <a:pos x="352" y="106"/>
                  </a:cxn>
                  <a:cxn ang="0">
                    <a:pos x="106" y="135"/>
                  </a:cxn>
                  <a:cxn ang="0">
                    <a:pos x="89" y="106"/>
                  </a:cxn>
                  <a:cxn ang="0">
                    <a:pos x="138" y="97"/>
                  </a:cxn>
                  <a:cxn ang="0">
                    <a:pos x="237" y="91"/>
                  </a:cxn>
                  <a:cxn ang="0">
                    <a:pos x="410" y="88"/>
                  </a:cxn>
                  <a:cxn ang="0">
                    <a:pos x="473" y="88"/>
                  </a:cxn>
                  <a:cxn ang="0">
                    <a:pos x="469" y="53"/>
                  </a:cxn>
                  <a:cxn ang="0">
                    <a:pos x="336" y="33"/>
                  </a:cxn>
                  <a:cxn ang="0">
                    <a:pos x="398" y="18"/>
                  </a:cxn>
                  <a:cxn ang="0">
                    <a:pos x="463" y="5"/>
                  </a:cxn>
                  <a:cxn ang="0">
                    <a:pos x="515" y="18"/>
                  </a:cxn>
                  <a:cxn ang="0">
                    <a:pos x="591" y="16"/>
                  </a:cxn>
                  <a:cxn ang="0">
                    <a:pos x="673" y="48"/>
                  </a:cxn>
                  <a:cxn ang="0">
                    <a:pos x="735" y="78"/>
                  </a:cxn>
                  <a:cxn ang="0">
                    <a:pos x="789" y="117"/>
                  </a:cxn>
                  <a:cxn ang="0">
                    <a:pos x="785" y="210"/>
                  </a:cxn>
                  <a:cxn ang="0">
                    <a:pos x="748" y="263"/>
                  </a:cxn>
                  <a:cxn ang="0">
                    <a:pos x="710" y="350"/>
                  </a:cxn>
                  <a:cxn ang="0">
                    <a:pos x="665" y="362"/>
                  </a:cxn>
                  <a:cxn ang="0">
                    <a:pos x="597" y="367"/>
                  </a:cxn>
                  <a:cxn ang="0">
                    <a:pos x="529" y="429"/>
                  </a:cxn>
                  <a:cxn ang="0">
                    <a:pos x="527" y="410"/>
                  </a:cxn>
                  <a:cxn ang="0">
                    <a:pos x="493" y="395"/>
                  </a:cxn>
                  <a:cxn ang="0">
                    <a:pos x="443" y="427"/>
                  </a:cxn>
                  <a:cxn ang="0">
                    <a:pos x="389" y="459"/>
                  </a:cxn>
                  <a:cxn ang="0">
                    <a:pos x="321" y="476"/>
                  </a:cxn>
                  <a:cxn ang="0">
                    <a:pos x="215" y="484"/>
                  </a:cxn>
                </a:cxnLst>
                <a:rect l="0" t="0" r="r" b="b"/>
                <a:pathLst>
                  <a:path w="806" h="496">
                    <a:moveTo>
                      <a:pt x="164" y="496"/>
                    </a:moveTo>
                    <a:lnTo>
                      <a:pt x="164" y="488"/>
                    </a:lnTo>
                    <a:lnTo>
                      <a:pt x="164" y="484"/>
                    </a:lnTo>
                    <a:lnTo>
                      <a:pt x="173" y="484"/>
                    </a:lnTo>
                    <a:lnTo>
                      <a:pt x="182" y="484"/>
                    </a:lnTo>
                    <a:lnTo>
                      <a:pt x="192" y="484"/>
                    </a:lnTo>
                    <a:lnTo>
                      <a:pt x="204" y="484"/>
                    </a:lnTo>
                    <a:lnTo>
                      <a:pt x="204" y="476"/>
                    </a:lnTo>
                    <a:lnTo>
                      <a:pt x="204" y="467"/>
                    </a:lnTo>
                    <a:lnTo>
                      <a:pt x="209" y="463"/>
                    </a:lnTo>
                    <a:lnTo>
                      <a:pt x="214" y="459"/>
                    </a:lnTo>
                    <a:lnTo>
                      <a:pt x="218" y="456"/>
                    </a:lnTo>
                    <a:lnTo>
                      <a:pt x="223" y="455"/>
                    </a:lnTo>
                    <a:lnTo>
                      <a:pt x="235" y="455"/>
                    </a:lnTo>
                    <a:lnTo>
                      <a:pt x="252" y="455"/>
                    </a:lnTo>
                    <a:lnTo>
                      <a:pt x="252" y="447"/>
                    </a:lnTo>
                    <a:lnTo>
                      <a:pt x="252" y="438"/>
                    </a:lnTo>
                    <a:lnTo>
                      <a:pt x="274" y="438"/>
                    </a:lnTo>
                    <a:lnTo>
                      <a:pt x="295" y="438"/>
                    </a:lnTo>
                    <a:lnTo>
                      <a:pt x="317" y="438"/>
                    </a:lnTo>
                    <a:lnTo>
                      <a:pt x="339" y="438"/>
                    </a:lnTo>
                    <a:lnTo>
                      <a:pt x="339" y="430"/>
                    </a:lnTo>
                    <a:lnTo>
                      <a:pt x="339" y="426"/>
                    </a:lnTo>
                    <a:lnTo>
                      <a:pt x="348" y="426"/>
                    </a:lnTo>
                    <a:lnTo>
                      <a:pt x="357" y="426"/>
                    </a:lnTo>
                    <a:lnTo>
                      <a:pt x="368" y="426"/>
                    </a:lnTo>
                    <a:lnTo>
                      <a:pt x="381" y="426"/>
                    </a:lnTo>
                    <a:lnTo>
                      <a:pt x="381" y="417"/>
                    </a:lnTo>
                    <a:lnTo>
                      <a:pt x="381" y="409"/>
                    </a:lnTo>
                    <a:lnTo>
                      <a:pt x="389" y="409"/>
                    </a:lnTo>
                    <a:lnTo>
                      <a:pt x="398" y="409"/>
                    </a:lnTo>
                    <a:lnTo>
                      <a:pt x="399" y="413"/>
                    </a:lnTo>
                    <a:lnTo>
                      <a:pt x="402" y="417"/>
                    </a:lnTo>
                    <a:lnTo>
                      <a:pt x="405" y="422"/>
                    </a:lnTo>
                    <a:lnTo>
                      <a:pt x="410" y="426"/>
                    </a:lnTo>
                    <a:lnTo>
                      <a:pt x="410" y="417"/>
                    </a:lnTo>
                    <a:lnTo>
                      <a:pt x="410" y="409"/>
                    </a:lnTo>
                    <a:lnTo>
                      <a:pt x="414" y="405"/>
                    </a:lnTo>
                    <a:lnTo>
                      <a:pt x="418" y="401"/>
                    </a:lnTo>
                    <a:lnTo>
                      <a:pt x="423" y="398"/>
                    </a:lnTo>
                    <a:lnTo>
                      <a:pt x="427" y="397"/>
                    </a:lnTo>
                    <a:lnTo>
                      <a:pt x="439" y="397"/>
                    </a:lnTo>
                    <a:lnTo>
                      <a:pt x="456" y="397"/>
                    </a:lnTo>
                    <a:lnTo>
                      <a:pt x="456" y="379"/>
                    </a:lnTo>
                    <a:lnTo>
                      <a:pt x="456" y="367"/>
                    </a:lnTo>
                    <a:lnTo>
                      <a:pt x="447" y="367"/>
                    </a:lnTo>
                    <a:lnTo>
                      <a:pt x="439" y="367"/>
                    </a:lnTo>
                    <a:lnTo>
                      <a:pt x="434" y="363"/>
                    </a:lnTo>
                    <a:lnTo>
                      <a:pt x="431" y="358"/>
                    </a:lnTo>
                    <a:lnTo>
                      <a:pt x="428" y="354"/>
                    </a:lnTo>
                    <a:lnTo>
                      <a:pt x="427" y="350"/>
                    </a:lnTo>
                    <a:lnTo>
                      <a:pt x="427" y="358"/>
                    </a:lnTo>
                    <a:lnTo>
                      <a:pt x="427" y="367"/>
                    </a:lnTo>
                    <a:lnTo>
                      <a:pt x="401" y="367"/>
                    </a:lnTo>
                    <a:lnTo>
                      <a:pt x="375" y="367"/>
                    </a:lnTo>
                    <a:lnTo>
                      <a:pt x="348" y="367"/>
                    </a:lnTo>
                    <a:lnTo>
                      <a:pt x="321" y="367"/>
                    </a:lnTo>
                    <a:lnTo>
                      <a:pt x="317" y="363"/>
                    </a:lnTo>
                    <a:lnTo>
                      <a:pt x="313" y="358"/>
                    </a:lnTo>
                    <a:lnTo>
                      <a:pt x="311" y="354"/>
                    </a:lnTo>
                    <a:lnTo>
                      <a:pt x="310" y="350"/>
                    </a:lnTo>
                    <a:lnTo>
                      <a:pt x="310" y="358"/>
                    </a:lnTo>
                    <a:lnTo>
                      <a:pt x="310" y="367"/>
                    </a:lnTo>
                    <a:lnTo>
                      <a:pt x="301" y="367"/>
                    </a:lnTo>
                    <a:lnTo>
                      <a:pt x="292" y="367"/>
                    </a:lnTo>
                    <a:lnTo>
                      <a:pt x="292" y="358"/>
                    </a:lnTo>
                    <a:lnTo>
                      <a:pt x="292" y="350"/>
                    </a:lnTo>
                    <a:lnTo>
                      <a:pt x="276" y="350"/>
                    </a:lnTo>
                    <a:lnTo>
                      <a:pt x="257" y="350"/>
                    </a:lnTo>
                    <a:lnTo>
                      <a:pt x="248" y="350"/>
                    </a:lnTo>
                    <a:lnTo>
                      <a:pt x="241" y="347"/>
                    </a:lnTo>
                    <a:lnTo>
                      <a:pt x="238" y="346"/>
                    </a:lnTo>
                    <a:lnTo>
                      <a:pt x="236" y="344"/>
                    </a:lnTo>
                    <a:lnTo>
                      <a:pt x="235" y="341"/>
                    </a:lnTo>
                    <a:lnTo>
                      <a:pt x="234" y="338"/>
                    </a:lnTo>
                    <a:lnTo>
                      <a:pt x="222" y="338"/>
                    </a:lnTo>
                    <a:lnTo>
                      <a:pt x="212" y="338"/>
                    </a:lnTo>
                    <a:lnTo>
                      <a:pt x="201" y="338"/>
                    </a:lnTo>
                    <a:lnTo>
                      <a:pt x="193" y="338"/>
                    </a:lnTo>
                    <a:lnTo>
                      <a:pt x="193" y="329"/>
                    </a:lnTo>
                    <a:lnTo>
                      <a:pt x="193" y="321"/>
                    </a:lnTo>
                    <a:lnTo>
                      <a:pt x="183" y="321"/>
                    </a:lnTo>
                    <a:lnTo>
                      <a:pt x="174" y="321"/>
                    </a:lnTo>
                    <a:lnTo>
                      <a:pt x="170" y="321"/>
                    </a:lnTo>
                    <a:lnTo>
                      <a:pt x="167" y="318"/>
                    </a:lnTo>
                    <a:lnTo>
                      <a:pt x="164" y="315"/>
                    </a:lnTo>
                    <a:lnTo>
                      <a:pt x="164" y="309"/>
                    </a:lnTo>
                    <a:lnTo>
                      <a:pt x="147" y="309"/>
                    </a:lnTo>
                    <a:lnTo>
                      <a:pt x="135" y="309"/>
                    </a:lnTo>
                    <a:lnTo>
                      <a:pt x="135" y="300"/>
                    </a:lnTo>
                    <a:lnTo>
                      <a:pt x="135" y="292"/>
                    </a:lnTo>
                    <a:lnTo>
                      <a:pt x="125" y="292"/>
                    </a:lnTo>
                    <a:lnTo>
                      <a:pt x="116" y="292"/>
                    </a:lnTo>
                    <a:lnTo>
                      <a:pt x="112" y="291"/>
                    </a:lnTo>
                    <a:lnTo>
                      <a:pt x="109" y="289"/>
                    </a:lnTo>
                    <a:lnTo>
                      <a:pt x="106" y="286"/>
                    </a:lnTo>
                    <a:lnTo>
                      <a:pt x="106" y="280"/>
                    </a:lnTo>
                    <a:lnTo>
                      <a:pt x="89" y="280"/>
                    </a:lnTo>
                    <a:lnTo>
                      <a:pt x="77" y="280"/>
                    </a:lnTo>
                    <a:lnTo>
                      <a:pt x="77" y="271"/>
                    </a:lnTo>
                    <a:lnTo>
                      <a:pt x="77" y="263"/>
                    </a:lnTo>
                    <a:lnTo>
                      <a:pt x="67" y="263"/>
                    </a:lnTo>
                    <a:lnTo>
                      <a:pt x="57" y="263"/>
                    </a:lnTo>
                    <a:lnTo>
                      <a:pt x="53" y="262"/>
                    </a:lnTo>
                    <a:lnTo>
                      <a:pt x="49" y="260"/>
                    </a:lnTo>
                    <a:lnTo>
                      <a:pt x="47" y="257"/>
                    </a:lnTo>
                    <a:lnTo>
                      <a:pt x="47" y="251"/>
                    </a:lnTo>
                    <a:lnTo>
                      <a:pt x="38" y="251"/>
                    </a:lnTo>
                    <a:lnTo>
                      <a:pt x="29" y="251"/>
                    </a:lnTo>
                    <a:lnTo>
                      <a:pt x="20" y="251"/>
                    </a:lnTo>
                    <a:lnTo>
                      <a:pt x="12" y="251"/>
                    </a:lnTo>
                    <a:lnTo>
                      <a:pt x="12" y="242"/>
                    </a:lnTo>
                    <a:lnTo>
                      <a:pt x="12" y="234"/>
                    </a:lnTo>
                    <a:lnTo>
                      <a:pt x="16" y="229"/>
                    </a:lnTo>
                    <a:lnTo>
                      <a:pt x="20" y="226"/>
                    </a:lnTo>
                    <a:lnTo>
                      <a:pt x="25" y="223"/>
                    </a:lnTo>
                    <a:lnTo>
                      <a:pt x="29" y="222"/>
                    </a:lnTo>
                    <a:lnTo>
                      <a:pt x="34" y="223"/>
                    </a:lnTo>
                    <a:lnTo>
                      <a:pt x="38" y="226"/>
                    </a:lnTo>
                    <a:lnTo>
                      <a:pt x="42" y="229"/>
                    </a:lnTo>
                    <a:lnTo>
                      <a:pt x="47" y="234"/>
                    </a:lnTo>
                    <a:lnTo>
                      <a:pt x="60" y="234"/>
                    </a:lnTo>
                    <a:lnTo>
                      <a:pt x="77" y="234"/>
                    </a:lnTo>
                    <a:lnTo>
                      <a:pt x="77" y="242"/>
                    </a:lnTo>
                    <a:lnTo>
                      <a:pt x="77" y="251"/>
                    </a:lnTo>
                    <a:lnTo>
                      <a:pt x="88" y="250"/>
                    </a:lnTo>
                    <a:lnTo>
                      <a:pt x="98" y="250"/>
                    </a:lnTo>
                    <a:lnTo>
                      <a:pt x="101" y="251"/>
                    </a:lnTo>
                    <a:lnTo>
                      <a:pt x="104" y="254"/>
                    </a:lnTo>
                    <a:lnTo>
                      <a:pt x="105" y="257"/>
                    </a:lnTo>
                    <a:lnTo>
                      <a:pt x="106" y="263"/>
                    </a:lnTo>
                    <a:lnTo>
                      <a:pt x="114" y="263"/>
                    </a:lnTo>
                    <a:lnTo>
                      <a:pt x="124" y="263"/>
                    </a:lnTo>
                    <a:lnTo>
                      <a:pt x="134" y="263"/>
                    </a:lnTo>
                    <a:lnTo>
                      <a:pt x="146" y="263"/>
                    </a:lnTo>
                    <a:lnTo>
                      <a:pt x="146" y="271"/>
                    </a:lnTo>
                    <a:lnTo>
                      <a:pt x="146" y="280"/>
                    </a:lnTo>
                    <a:lnTo>
                      <a:pt x="158" y="279"/>
                    </a:lnTo>
                    <a:lnTo>
                      <a:pt x="167" y="279"/>
                    </a:lnTo>
                    <a:lnTo>
                      <a:pt x="171" y="280"/>
                    </a:lnTo>
                    <a:lnTo>
                      <a:pt x="173" y="283"/>
                    </a:lnTo>
                    <a:lnTo>
                      <a:pt x="175" y="286"/>
                    </a:lnTo>
                    <a:lnTo>
                      <a:pt x="175" y="292"/>
                    </a:lnTo>
                    <a:lnTo>
                      <a:pt x="188" y="292"/>
                    </a:lnTo>
                    <a:lnTo>
                      <a:pt x="204" y="292"/>
                    </a:lnTo>
                    <a:lnTo>
                      <a:pt x="204" y="300"/>
                    </a:lnTo>
                    <a:lnTo>
                      <a:pt x="204" y="309"/>
                    </a:lnTo>
                    <a:lnTo>
                      <a:pt x="209" y="310"/>
                    </a:lnTo>
                    <a:lnTo>
                      <a:pt x="214" y="313"/>
                    </a:lnTo>
                    <a:lnTo>
                      <a:pt x="218" y="316"/>
                    </a:lnTo>
                    <a:lnTo>
                      <a:pt x="223" y="321"/>
                    </a:lnTo>
                    <a:lnTo>
                      <a:pt x="235" y="321"/>
                    </a:lnTo>
                    <a:lnTo>
                      <a:pt x="252" y="321"/>
                    </a:lnTo>
                    <a:lnTo>
                      <a:pt x="252" y="329"/>
                    </a:lnTo>
                    <a:lnTo>
                      <a:pt x="252" y="338"/>
                    </a:lnTo>
                    <a:lnTo>
                      <a:pt x="269" y="338"/>
                    </a:lnTo>
                    <a:lnTo>
                      <a:pt x="287" y="338"/>
                    </a:lnTo>
                    <a:lnTo>
                      <a:pt x="304" y="338"/>
                    </a:lnTo>
                    <a:lnTo>
                      <a:pt x="321" y="338"/>
                    </a:lnTo>
                    <a:lnTo>
                      <a:pt x="317" y="330"/>
                    </a:lnTo>
                    <a:lnTo>
                      <a:pt x="313" y="321"/>
                    </a:lnTo>
                    <a:lnTo>
                      <a:pt x="311" y="314"/>
                    </a:lnTo>
                    <a:lnTo>
                      <a:pt x="310" y="309"/>
                    </a:lnTo>
                    <a:lnTo>
                      <a:pt x="297" y="309"/>
                    </a:lnTo>
                    <a:lnTo>
                      <a:pt x="284" y="309"/>
                    </a:lnTo>
                    <a:lnTo>
                      <a:pt x="273" y="309"/>
                    </a:lnTo>
                    <a:lnTo>
                      <a:pt x="263" y="309"/>
                    </a:lnTo>
                    <a:lnTo>
                      <a:pt x="263" y="300"/>
                    </a:lnTo>
                    <a:lnTo>
                      <a:pt x="263" y="292"/>
                    </a:lnTo>
                    <a:lnTo>
                      <a:pt x="254" y="292"/>
                    </a:lnTo>
                    <a:lnTo>
                      <a:pt x="245" y="292"/>
                    </a:lnTo>
                    <a:lnTo>
                      <a:pt x="240" y="291"/>
                    </a:lnTo>
                    <a:lnTo>
                      <a:pt x="237" y="289"/>
                    </a:lnTo>
                    <a:lnTo>
                      <a:pt x="235" y="286"/>
                    </a:lnTo>
                    <a:lnTo>
                      <a:pt x="234" y="280"/>
                    </a:lnTo>
                    <a:lnTo>
                      <a:pt x="218" y="280"/>
                    </a:lnTo>
                    <a:lnTo>
                      <a:pt x="204" y="280"/>
                    </a:lnTo>
                    <a:lnTo>
                      <a:pt x="200" y="271"/>
                    </a:lnTo>
                    <a:lnTo>
                      <a:pt x="196" y="263"/>
                    </a:lnTo>
                    <a:lnTo>
                      <a:pt x="194" y="256"/>
                    </a:lnTo>
                    <a:lnTo>
                      <a:pt x="193" y="251"/>
                    </a:lnTo>
                    <a:lnTo>
                      <a:pt x="176" y="251"/>
                    </a:lnTo>
                    <a:lnTo>
                      <a:pt x="164" y="251"/>
                    </a:lnTo>
                    <a:lnTo>
                      <a:pt x="164" y="242"/>
                    </a:lnTo>
                    <a:lnTo>
                      <a:pt x="164" y="234"/>
                    </a:lnTo>
                    <a:lnTo>
                      <a:pt x="154" y="234"/>
                    </a:lnTo>
                    <a:lnTo>
                      <a:pt x="145" y="234"/>
                    </a:lnTo>
                    <a:lnTo>
                      <a:pt x="141" y="233"/>
                    </a:lnTo>
                    <a:lnTo>
                      <a:pt x="138" y="231"/>
                    </a:lnTo>
                    <a:lnTo>
                      <a:pt x="135" y="228"/>
                    </a:lnTo>
                    <a:lnTo>
                      <a:pt x="135" y="222"/>
                    </a:lnTo>
                    <a:lnTo>
                      <a:pt x="118" y="222"/>
                    </a:lnTo>
                    <a:lnTo>
                      <a:pt x="106" y="222"/>
                    </a:lnTo>
                    <a:lnTo>
                      <a:pt x="106" y="213"/>
                    </a:lnTo>
                    <a:lnTo>
                      <a:pt x="106" y="205"/>
                    </a:lnTo>
                    <a:lnTo>
                      <a:pt x="96" y="205"/>
                    </a:lnTo>
                    <a:lnTo>
                      <a:pt x="87" y="205"/>
                    </a:lnTo>
                    <a:lnTo>
                      <a:pt x="83" y="204"/>
                    </a:lnTo>
                    <a:lnTo>
                      <a:pt x="79" y="202"/>
                    </a:lnTo>
                    <a:lnTo>
                      <a:pt x="77" y="199"/>
                    </a:lnTo>
                    <a:lnTo>
                      <a:pt x="77" y="193"/>
                    </a:lnTo>
                    <a:lnTo>
                      <a:pt x="60" y="193"/>
                    </a:lnTo>
                    <a:lnTo>
                      <a:pt x="47" y="193"/>
                    </a:lnTo>
                    <a:lnTo>
                      <a:pt x="46" y="187"/>
                    </a:lnTo>
                    <a:lnTo>
                      <a:pt x="45" y="183"/>
                    </a:lnTo>
                    <a:lnTo>
                      <a:pt x="42" y="180"/>
                    </a:lnTo>
                    <a:lnTo>
                      <a:pt x="39" y="178"/>
                    </a:lnTo>
                    <a:lnTo>
                      <a:pt x="32" y="176"/>
                    </a:lnTo>
                    <a:lnTo>
                      <a:pt x="23" y="176"/>
                    </a:lnTo>
                    <a:lnTo>
                      <a:pt x="15" y="177"/>
                    </a:lnTo>
                    <a:lnTo>
                      <a:pt x="7" y="176"/>
                    </a:lnTo>
                    <a:lnTo>
                      <a:pt x="4" y="175"/>
                    </a:lnTo>
                    <a:lnTo>
                      <a:pt x="2" y="172"/>
                    </a:lnTo>
                    <a:lnTo>
                      <a:pt x="1" y="169"/>
                    </a:lnTo>
                    <a:lnTo>
                      <a:pt x="0" y="164"/>
                    </a:lnTo>
                    <a:lnTo>
                      <a:pt x="15" y="163"/>
                    </a:lnTo>
                    <a:lnTo>
                      <a:pt x="30" y="163"/>
                    </a:lnTo>
                    <a:lnTo>
                      <a:pt x="36" y="164"/>
                    </a:lnTo>
                    <a:lnTo>
                      <a:pt x="42" y="166"/>
                    </a:lnTo>
                    <a:lnTo>
                      <a:pt x="44" y="168"/>
                    </a:lnTo>
                    <a:lnTo>
                      <a:pt x="45" y="170"/>
                    </a:lnTo>
                    <a:lnTo>
                      <a:pt x="46" y="173"/>
                    </a:lnTo>
                    <a:lnTo>
                      <a:pt x="47" y="176"/>
                    </a:lnTo>
                    <a:lnTo>
                      <a:pt x="55" y="176"/>
                    </a:lnTo>
                    <a:lnTo>
                      <a:pt x="66" y="176"/>
                    </a:lnTo>
                    <a:lnTo>
                      <a:pt x="76" y="176"/>
                    </a:lnTo>
                    <a:lnTo>
                      <a:pt x="88" y="176"/>
                    </a:lnTo>
                    <a:lnTo>
                      <a:pt x="88" y="184"/>
                    </a:lnTo>
                    <a:lnTo>
                      <a:pt x="88" y="193"/>
                    </a:lnTo>
                    <a:lnTo>
                      <a:pt x="97" y="193"/>
                    </a:lnTo>
                    <a:lnTo>
                      <a:pt x="106" y="193"/>
                    </a:lnTo>
                    <a:lnTo>
                      <a:pt x="107" y="189"/>
                    </a:lnTo>
                    <a:lnTo>
                      <a:pt x="109" y="184"/>
                    </a:lnTo>
                    <a:lnTo>
                      <a:pt x="113" y="180"/>
                    </a:lnTo>
                    <a:lnTo>
                      <a:pt x="117" y="176"/>
                    </a:lnTo>
                    <a:lnTo>
                      <a:pt x="117" y="184"/>
                    </a:lnTo>
                    <a:lnTo>
                      <a:pt x="117" y="193"/>
                    </a:lnTo>
                    <a:lnTo>
                      <a:pt x="122" y="194"/>
                    </a:lnTo>
                    <a:lnTo>
                      <a:pt x="126" y="197"/>
                    </a:lnTo>
                    <a:lnTo>
                      <a:pt x="130" y="200"/>
                    </a:lnTo>
                    <a:lnTo>
                      <a:pt x="135" y="205"/>
                    </a:lnTo>
                    <a:lnTo>
                      <a:pt x="143" y="205"/>
                    </a:lnTo>
                    <a:lnTo>
                      <a:pt x="153" y="205"/>
                    </a:lnTo>
                    <a:lnTo>
                      <a:pt x="163" y="205"/>
                    </a:lnTo>
                    <a:lnTo>
                      <a:pt x="175" y="205"/>
                    </a:lnTo>
                    <a:lnTo>
                      <a:pt x="175" y="213"/>
                    </a:lnTo>
                    <a:lnTo>
                      <a:pt x="175" y="222"/>
                    </a:lnTo>
                    <a:lnTo>
                      <a:pt x="180" y="223"/>
                    </a:lnTo>
                    <a:lnTo>
                      <a:pt x="184" y="226"/>
                    </a:lnTo>
                    <a:lnTo>
                      <a:pt x="188" y="229"/>
                    </a:lnTo>
                    <a:lnTo>
                      <a:pt x="193" y="234"/>
                    </a:lnTo>
                    <a:lnTo>
                      <a:pt x="205" y="234"/>
                    </a:lnTo>
                    <a:lnTo>
                      <a:pt x="223" y="234"/>
                    </a:lnTo>
                    <a:lnTo>
                      <a:pt x="224" y="239"/>
                    </a:lnTo>
                    <a:lnTo>
                      <a:pt x="226" y="246"/>
                    </a:lnTo>
                    <a:lnTo>
                      <a:pt x="230" y="254"/>
                    </a:lnTo>
                    <a:lnTo>
                      <a:pt x="234" y="263"/>
                    </a:lnTo>
                    <a:lnTo>
                      <a:pt x="247" y="263"/>
                    </a:lnTo>
                    <a:lnTo>
                      <a:pt x="263" y="263"/>
                    </a:lnTo>
                    <a:lnTo>
                      <a:pt x="263" y="271"/>
                    </a:lnTo>
                    <a:lnTo>
                      <a:pt x="263" y="280"/>
                    </a:lnTo>
                    <a:lnTo>
                      <a:pt x="280" y="279"/>
                    </a:lnTo>
                    <a:lnTo>
                      <a:pt x="299" y="277"/>
                    </a:lnTo>
                    <a:lnTo>
                      <a:pt x="308" y="278"/>
                    </a:lnTo>
                    <a:lnTo>
                      <a:pt x="315" y="280"/>
                    </a:lnTo>
                    <a:lnTo>
                      <a:pt x="317" y="282"/>
                    </a:lnTo>
                    <a:lnTo>
                      <a:pt x="320" y="285"/>
                    </a:lnTo>
                    <a:lnTo>
                      <a:pt x="321" y="288"/>
                    </a:lnTo>
                    <a:lnTo>
                      <a:pt x="321" y="292"/>
                    </a:lnTo>
                    <a:lnTo>
                      <a:pt x="343" y="292"/>
                    </a:lnTo>
                    <a:lnTo>
                      <a:pt x="366" y="292"/>
                    </a:lnTo>
                    <a:lnTo>
                      <a:pt x="388" y="292"/>
                    </a:lnTo>
                    <a:lnTo>
                      <a:pt x="410" y="292"/>
                    </a:lnTo>
                    <a:lnTo>
                      <a:pt x="410" y="300"/>
                    </a:lnTo>
                    <a:lnTo>
                      <a:pt x="410" y="309"/>
                    </a:lnTo>
                    <a:lnTo>
                      <a:pt x="422" y="309"/>
                    </a:lnTo>
                    <a:lnTo>
                      <a:pt x="439" y="309"/>
                    </a:lnTo>
                    <a:lnTo>
                      <a:pt x="439" y="300"/>
                    </a:lnTo>
                    <a:lnTo>
                      <a:pt x="439" y="292"/>
                    </a:lnTo>
                    <a:lnTo>
                      <a:pt x="448" y="292"/>
                    </a:lnTo>
                    <a:lnTo>
                      <a:pt x="457" y="292"/>
                    </a:lnTo>
                    <a:lnTo>
                      <a:pt x="461" y="291"/>
                    </a:lnTo>
                    <a:lnTo>
                      <a:pt x="465" y="289"/>
                    </a:lnTo>
                    <a:lnTo>
                      <a:pt x="467" y="286"/>
                    </a:lnTo>
                    <a:lnTo>
                      <a:pt x="468" y="280"/>
                    </a:lnTo>
                    <a:lnTo>
                      <a:pt x="477" y="280"/>
                    </a:lnTo>
                    <a:lnTo>
                      <a:pt x="489" y="280"/>
                    </a:lnTo>
                    <a:lnTo>
                      <a:pt x="501" y="280"/>
                    </a:lnTo>
                    <a:lnTo>
                      <a:pt x="515" y="280"/>
                    </a:lnTo>
                    <a:lnTo>
                      <a:pt x="516" y="271"/>
                    </a:lnTo>
                    <a:lnTo>
                      <a:pt x="519" y="263"/>
                    </a:lnTo>
                    <a:lnTo>
                      <a:pt x="522" y="256"/>
                    </a:lnTo>
                    <a:lnTo>
                      <a:pt x="527" y="251"/>
                    </a:lnTo>
                    <a:lnTo>
                      <a:pt x="536" y="251"/>
                    </a:lnTo>
                    <a:lnTo>
                      <a:pt x="548" y="251"/>
                    </a:lnTo>
                    <a:lnTo>
                      <a:pt x="560" y="251"/>
                    </a:lnTo>
                    <a:lnTo>
                      <a:pt x="573" y="251"/>
                    </a:lnTo>
                    <a:lnTo>
                      <a:pt x="573" y="242"/>
                    </a:lnTo>
                    <a:lnTo>
                      <a:pt x="573" y="234"/>
                    </a:lnTo>
                    <a:lnTo>
                      <a:pt x="590" y="234"/>
                    </a:lnTo>
                    <a:lnTo>
                      <a:pt x="608" y="234"/>
                    </a:lnTo>
                    <a:lnTo>
                      <a:pt x="625" y="234"/>
                    </a:lnTo>
                    <a:lnTo>
                      <a:pt x="643" y="234"/>
                    </a:lnTo>
                    <a:lnTo>
                      <a:pt x="643" y="226"/>
                    </a:lnTo>
                    <a:lnTo>
                      <a:pt x="643" y="222"/>
                    </a:lnTo>
                    <a:lnTo>
                      <a:pt x="670" y="222"/>
                    </a:lnTo>
                    <a:lnTo>
                      <a:pt x="696" y="222"/>
                    </a:lnTo>
                    <a:lnTo>
                      <a:pt x="722" y="222"/>
                    </a:lnTo>
                    <a:lnTo>
                      <a:pt x="748" y="222"/>
                    </a:lnTo>
                    <a:lnTo>
                      <a:pt x="751" y="213"/>
                    </a:lnTo>
                    <a:lnTo>
                      <a:pt x="755" y="203"/>
                    </a:lnTo>
                    <a:lnTo>
                      <a:pt x="756" y="199"/>
                    </a:lnTo>
                    <a:lnTo>
                      <a:pt x="756" y="196"/>
                    </a:lnTo>
                    <a:lnTo>
                      <a:pt x="755" y="195"/>
                    </a:lnTo>
                    <a:lnTo>
                      <a:pt x="753" y="194"/>
                    </a:lnTo>
                    <a:lnTo>
                      <a:pt x="751" y="193"/>
                    </a:lnTo>
                    <a:lnTo>
                      <a:pt x="748" y="193"/>
                    </a:lnTo>
                    <a:lnTo>
                      <a:pt x="748" y="184"/>
                    </a:lnTo>
                    <a:lnTo>
                      <a:pt x="748" y="176"/>
                    </a:lnTo>
                    <a:lnTo>
                      <a:pt x="744" y="171"/>
                    </a:lnTo>
                    <a:lnTo>
                      <a:pt x="740" y="168"/>
                    </a:lnTo>
                    <a:lnTo>
                      <a:pt x="735" y="165"/>
                    </a:lnTo>
                    <a:lnTo>
                      <a:pt x="731" y="164"/>
                    </a:lnTo>
                    <a:lnTo>
                      <a:pt x="719" y="164"/>
                    </a:lnTo>
                    <a:lnTo>
                      <a:pt x="708" y="164"/>
                    </a:lnTo>
                    <a:lnTo>
                      <a:pt x="699" y="164"/>
                    </a:lnTo>
                    <a:lnTo>
                      <a:pt x="690" y="164"/>
                    </a:lnTo>
                    <a:lnTo>
                      <a:pt x="690" y="155"/>
                    </a:lnTo>
                    <a:lnTo>
                      <a:pt x="690" y="146"/>
                    </a:lnTo>
                    <a:lnTo>
                      <a:pt x="681" y="147"/>
                    </a:lnTo>
                    <a:lnTo>
                      <a:pt x="671" y="147"/>
                    </a:lnTo>
                    <a:lnTo>
                      <a:pt x="667" y="146"/>
                    </a:lnTo>
                    <a:lnTo>
                      <a:pt x="664" y="144"/>
                    </a:lnTo>
                    <a:lnTo>
                      <a:pt x="661" y="140"/>
                    </a:lnTo>
                    <a:lnTo>
                      <a:pt x="660" y="135"/>
                    </a:lnTo>
                    <a:lnTo>
                      <a:pt x="639" y="135"/>
                    </a:lnTo>
                    <a:lnTo>
                      <a:pt x="620" y="135"/>
                    </a:lnTo>
                    <a:lnTo>
                      <a:pt x="602" y="135"/>
                    </a:lnTo>
                    <a:lnTo>
                      <a:pt x="585" y="135"/>
                    </a:lnTo>
                    <a:lnTo>
                      <a:pt x="585" y="126"/>
                    </a:lnTo>
                    <a:lnTo>
                      <a:pt x="585" y="117"/>
                    </a:lnTo>
                    <a:lnTo>
                      <a:pt x="575" y="118"/>
                    </a:lnTo>
                    <a:lnTo>
                      <a:pt x="566" y="118"/>
                    </a:lnTo>
                    <a:lnTo>
                      <a:pt x="562" y="117"/>
                    </a:lnTo>
                    <a:lnTo>
                      <a:pt x="559" y="115"/>
                    </a:lnTo>
                    <a:lnTo>
                      <a:pt x="556" y="111"/>
                    </a:lnTo>
                    <a:lnTo>
                      <a:pt x="556" y="106"/>
                    </a:lnTo>
                    <a:lnTo>
                      <a:pt x="515" y="106"/>
                    </a:lnTo>
                    <a:lnTo>
                      <a:pt x="473" y="106"/>
                    </a:lnTo>
                    <a:lnTo>
                      <a:pt x="433" y="106"/>
                    </a:lnTo>
                    <a:lnTo>
                      <a:pt x="393" y="106"/>
                    </a:lnTo>
                    <a:lnTo>
                      <a:pt x="352" y="106"/>
                    </a:lnTo>
                    <a:lnTo>
                      <a:pt x="313" y="106"/>
                    </a:lnTo>
                    <a:lnTo>
                      <a:pt x="274" y="106"/>
                    </a:lnTo>
                    <a:lnTo>
                      <a:pt x="234" y="106"/>
                    </a:lnTo>
                    <a:lnTo>
                      <a:pt x="234" y="110"/>
                    </a:lnTo>
                    <a:lnTo>
                      <a:pt x="234" y="117"/>
                    </a:lnTo>
                    <a:lnTo>
                      <a:pt x="199" y="117"/>
                    </a:lnTo>
                    <a:lnTo>
                      <a:pt x="167" y="117"/>
                    </a:lnTo>
                    <a:lnTo>
                      <a:pt x="136" y="117"/>
                    </a:lnTo>
                    <a:lnTo>
                      <a:pt x="106" y="117"/>
                    </a:lnTo>
                    <a:lnTo>
                      <a:pt x="106" y="126"/>
                    </a:lnTo>
                    <a:lnTo>
                      <a:pt x="106" y="135"/>
                    </a:lnTo>
                    <a:lnTo>
                      <a:pt x="93" y="135"/>
                    </a:lnTo>
                    <a:lnTo>
                      <a:pt x="80" y="135"/>
                    </a:lnTo>
                    <a:lnTo>
                      <a:pt x="69" y="135"/>
                    </a:lnTo>
                    <a:lnTo>
                      <a:pt x="58" y="135"/>
                    </a:lnTo>
                    <a:lnTo>
                      <a:pt x="58" y="126"/>
                    </a:lnTo>
                    <a:lnTo>
                      <a:pt x="58" y="117"/>
                    </a:lnTo>
                    <a:lnTo>
                      <a:pt x="64" y="113"/>
                    </a:lnTo>
                    <a:lnTo>
                      <a:pt x="68" y="110"/>
                    </a:lnTo>
                    <a:lnTo>
                      <a:pt x="72" y="107"/>
                    </a:lnTo>
                    <a:lnTo>
                      <a:pt x="77" y="106"/>
                    </a:lnTo>
                    <a:lnTo>
                      <a:pt x="89" y="106"/>
                    </a:lnTo>
                    <a:lnTo>
                      <a:pt x="106" y="106"/>
                    </a:lnTo>
                    <a:lnTo>
                      <a:pt x="107" y="101"/>
                    </a:lnTo>
                    <a:lnTo>
                      <a:pt x="109" y="97"/>
                    </a:lnTo>
                    <a:lnTo>
                      <a:pt x="113" y="93"/>
                    </a:lnTo>
                    <a:lnTo>
                      <a:pt x="117" y="88"/>
                    </a:lnTo>
                    <a:lnTo>
                      <a:pt x="117" y="97"/>
                    </a:lnTo>
                    <a:lnTo>
                      <a:pt x="117" y="106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36" y="101"/>
                    </a:lnTo>
                    <a:lnTo>
                      <a:pt x="138" y="97"/>
                    </a:lnTo>
                    <a:lnTo>
                      <a:pt x="142" y="93"/>
                    </a:lnTo>
                    <a:lnTo>
                      <a:pt x="146" y="88"/>
                    </a:lnTo>
                    <a:lnTo>
                      <a:pt x="146" y="97"/>
                    </a:lnTo>
                    <a:lnTo>
                      <a:pt x="146" y="106"/>
                    </a:lnTo>
                    <a:lnTo>
                      <a:pt x="155" y="106"/>
                    </a:lnTo>
                    <a:lnTo>
                      <a:pt x="164" y="106"/>
                    </a:lnTo>
                    <a:lnTo>
                      <a:pt x="164" y="97"/>
                    </a:lnTo>
                    <a:lnTo>
                      <a:pt x="164" y="88"/>
                    </a:lnTo>
                    <a:lnTo>
                      <a:pt x="186" y="90"/>
                    </a:lnTo>
                    <a:lnTo>
                      <a:pt x="221" y="91"/>
                    </a:lnTo>
                    <a:lnTo>
                      <a:pt x="237" y="91"/>
                    </a:lnTo>
                    <a:lnTo>
                      <a:pt x="250" y="88"/>
                    </a:lnTo>
                    <a:lnTo>
                      <a:pt x="256" y="87"/>
                    </a:lnTo>
                    <a:lnTo>
                      <a:pt x="260" y="84"/>
                    </a:lnTo>
                    <a:lnTo>
                      <a:pt x="262" y="81"/>
                    </a:lnTo>
                    <a:lnTo>
                      <a:pt x="263" y="77"/>
                    </a:lnTo>
                    <a:lnTo>
                      <a:pt x="298" y="77"/>
                    </a:lnTo>
                    <a:lnTo>
                      <a:pt x="334" y="77"/>
                    </a:lnTo>
                    <a:lnTo>
                      <a:pt x="371" y="77"/>
                    </a:lnTo>
                    <a:lnTo>
                      <a:pt x="410" y="77"/>
                    </a:lnTo>
                    <a:lnTo>
                      <a:pt x="410" y="81"/>
                    </a:lnTo>
                    <a:lnTo>
                      <a:pt x="410" y="88"/>
                    </a:lnTo>
                    <a:lnTo>
                      <a:pt x="414" y="84"/>
                    </a:lnTo>
                    <a:lnTo>
                      <a:pt x="418" y="81"/>
                    </a:lnTo>
                    <a:lnTo>
                      <a:pt x="423" y="78"/>
                    </a:lnTo>
                    <a:lnTo>
                      <a:pt x="427" y="77"/>
                    </a:lnTo>
                    <a:lnTo>
                      <a:pt x="439" y="76"/>
                    </a:lnTo>
                    <a:lnTo>
                      <a:pt x="448" y="76"/>
                    </a:lnTo>
                    <a:lnTo>
                      <a:pt x="451" y="77"/>
                    </a:lnTo>
                    <a:lnTo>
                      <a:pt x="454" y="79"/>
                    </a:lnTo>
                    <a:lnTo>
                      <a:pt x="455" y="83"/>
                    </a:lnTo>
                    <a:lnTo>
                      <a:pt x="456" y="88"/>
                    </a:lnTo>
                    <a:lnTo>
                      <a:pt x="473" y="88"/>
                    </a:lnTo>
                    <a:lnTo>
                      <a:pt x="491" y="88"/>
                    </a:lnTo>
                    <a:lnTo>
                      <a:pt x="508" y="88"/>
                    </a:lnTo>
                    <a:lnTo>
                      <a:pt x="527" y="88"/>
                    </a:lnTo>
                    <a:lnTo>
                      <a:pt x="527" y="72"/>
                    </a:lnTo>
                    <a:lnTo>
                      <a:pt x="527" y="59"/>
                    </a:lnTo>
                    <a:lnTo>
                      <a:pt x="509" y="60"/>
                    </a:lnTo>
                    <a:lnTo>
                      <a:pt x="490" y="60"/>
                    </a:lnTo>
                    <a:lnTo>
                      <a:pt x="481" y="59"/>
                    </a:lnTo>
                    <a:lnTo>
                      <a:pt x="474" y="57"/>
                    </a:lnTo>
                    <a:lnTo>
                      <a:pt x="471" y="55"/>
                    </a:lnTo>
                    <a:lnTo>
                      <a:pt x="469" y="53"/>
                    </a:lnTo>
                    <a:lnTo>
                      <a:pt x="468" y="51"/>
                    </a:lnTo>
                    <a:lnTo>
                      <a:pt x="468" y="48"/>
                    </a:lnTo>
                    <a:lnTo>
                      <a:pt x="451" y="48"/>
                    </a:lnTo>
                    <a:lnTo>
                      <a:pt x="436" y="48"/>
                    </a:lnTo>
                    <a:lnTo>
                      <a:pt x="423" y="48"/>
                    </a:lnTo>
                    <a:lnTo>
                      <a:pt x="410" y="48"/>
                    </a:lnTo>
                    <a:lnTo>
                      <a:pt x="410" y="39"/>
                    </a:lnTo>
                    <a:lnTo>
                      <a:pt x="410" y="29"/>
                    </a:lnTo>
                    <a:lnTo>
                      <a:pt x="387" y="32"/>
                    </a:lnTo>
                    <a:lnTo>
                      <a:pt x="353" y="33"/>
                    </a:lnTo>
                    <a:lnTo>
                      <a:pt x="336" y="33"/>
                    </a:lnTo>
                    <a:lnTo>
                      <a:pt x="323" y="29"/>
                    </a:lnTo>
                    <a:lnTo>
                      <a:pt x="317" y="28"/>
                    </a:lnTo>
                    <a:lnTo>
                      <a:pt x="313" y="25"/>
                    </a:lnTo>
                    <a:lnTo>
                      <a:pt x="312" y="24"/>
                    </a:lnTo>
                    <a:lnTo>
                      <a:pt x="311" y="22"/>
                    </a:lnTo>
                    <a:lnTo>
                      <a:pt x="310" y="20"/>
                    </a:lnTo>
                    <a:lnTo>
                      <a:pt x="310" y="18"/>
                    </a:lnTo>
                    <a:lnTo>
                      <a:pt x="332" y="18"/>
                    </a:lnTo>
                    <a:lnTo>
                      <a:pt x="353" y="18"/>
                    </a:lnTo>
                    <a:lnTo>
                      <a:pt x="376" y="18"/>
                    </a:lnTo>
                    <a:lnTo>
                      <a:pt x="398" y="18"/>
                    </a:lnTo>
                    <a:lnTo>
                      <a:pt x="398" y="9"/>
                    </a:lnTo>
                    <a:lnTo>
                      <a:pt x="398" y="0"/>
                    </a:lnTo>
                    <a:lnTo>
                      <a:pt x="410" y="0"/>
                    </a:lnTo>
                    <a:lnTo>
                      <a:pt x="427" y="0"/>
                    </a:lnTo>
                    <a:lnTo>
                      <a:pt x="427" y="9"/>
                    </a:lnTo>
                    <a:lnTo>
                      <a:pt x="427" y="18"/>
                    </a:lnTo>
                    <a:lnTo>
                      <a:pt x="439" y="18"/>
                    </a:lnTo>
                    <a:lnTo>
                      <a:pt x="456" y="18"/>
                    </a:lnTo>
                    <a:lnTo>
                      <a:pt x="457" y="13"/>
                    </a:lnTo>
                    <a:lnTo>
                      <a:pt x="460" y="9"/>
                    </a:lnTo>
                    <a:lnTo>
                      <a:pt x="463" y="5"/>
                    </a:lnTo>
                    <a:lnTo>
                      <a:pt x="468" y="0"/>
                    </a:lnTo>
                    <a:lnTo>
                      <a:pt x="468" y="9"/>
                    </a:lnTo>
                    <a:lnTo>
                      <a:pt x="468" y="18"/>
                    </a:lnTo>
                    <a:lnTo>
                      <a:pt x="476" y="18"/>
                    </a:lnTo>
                    <a:lnTo>
                      <a:pt x="485" y="18"/>
                    </a:lnTo>
                    <a:lnTo>
                      <a:pt x="485" y="9"/>
                    </a:lnTo>
                    <a:lnTo>
                      <a:pt x="485" y="0"/>
                    </a:lnTo>
                    <a:lnTo>
                      <a:pt x="497" y="0"/>
                    </a:lnTo>
                    <a:lnTo>
                      <a:pt x="515" y="0"/>
                    </a:lnTo>
                    <a:lnTo>
                      <a:pt x="515" y="9"/>
                    </a:lnTo>
                    <a:lnTo>
                      <a:pt x="515" y="18"/>
                    </a:lnTo>
                    <a:lnTo>
                      <a:pt x="524" y="18"/>
                    </a:lnTo>
                    <a:lnTo>
                      <a:pt x="533" y="18"/>
                    </a:lnTo>
                    <a:lnTo>
                      <a:pt x="544" y="18"/>
                    </a:lnTo>
                    <a:lnTo>
                      <a:pt x="556" y="18"/>
                    </a:lnTo>
                    <a:lnTo>
                      <a:pt x="556" y="9"/>
                    </a:lnTo>
                    <a:lnTo>
                      <a:pt x="556" y="0"/>
                    </a:lnTo>
                    <a:lnTo>
                      <a:pt x="564" y="0"/>
                    </a:lnTo>
                    <a:lnTo>
                      <a:pt x="573" y="0"/>
                    </a:lnTo>
                    <a:lnTo>
                      <a:pt x="573" y="9"/>
                    </a:lnTo>
                    <a:lnTo>
                      <a:pt x="573" y="18"/>
                    </a:lnTo>
                    <a:lnTo>
                      <a:pt x="591" y="16"/>
                    </a:lnTo>
                    <a:lnTo>
                      <a:pt x="614" y="15"/>
                    </a:lnTo>
                    <a:lnTo>
                      <a:pt x="625" y="16"/>
                    </a:lnTo>
                    <a:lnTo>
                      <a:pt x="634" y="18"/>
                    </a:lnTo>
                    <a:lnTo>
                      <a:pt x="638" y="20"/>
                    </a:lnTo>
                    <a:lnTo>
                      <a:pt x="640" y="22"/>
                    </a:lnTo>
                    <a:lnTo>
                      <a:pt x="642" y="26"/>
                    </a:lnTo>
                    <a:lnTo>
                      <a:pt x="643" y="29"/>
                    </a:lnTo>
                    <a:lnTo>
                      <a:pt x="655" y="29"/>
                    </a:lnTo>
                    <a:lnTo>
                      <a:pt x="673" y="29"/>
                    </a:lnTo>
                    <a:lnTo>
                      <a:pt x="673" y="39"/>
                    </a:lnTo>
                    <a:lnTo>
                      <a:pt x="673" y="48"/>
                    </a:lnTo>
                    <a:lnTo>
                      <a:pt x="685" y="47"/>
                    </a:lnTo>
                    <a:lnTo>
                      <a:pt x="694" y="47"/>
                    </a:lnTo>
                    <a:lnTo>
                      <a:pt x="697" y="48"/>
                    </a:lnTo>
                    <a:lnTo>
                      <a:pt x="700" y="50"/>
                    </a:lnTo>
                    <a:lnTo>
                      <a:pt x="701" y="54"/>
                    </a:lnTo>
                    <a:lnTo>
                      <a:pt x="702" y="59"/>
                    </a:lnTo>
                    <a:lnTo>
                      <a:pt x="714" y="59"/>
                    </a:lnTo>
                    <a:lnTo>
                      <a:pt x="731" y="59"/>
                    </a:lnTo>
                    <a:lnTo>
                      <a:pt x="731" y="68"/>
                    </a:lnTo>
                    <a:lnTo>
                      <a:pt x="731" y="77"/>
                    </a:lnTo>
                    <a:lnTo>
                      <a:pt x="735" y="78"/>
                    </a:lnTo>
                    <a:lnTo>
                      <a:pt x="740" y="81"/>
                    </a:lnTo>
                    <a:lnTo>
                      <a:pt x="744" y="84"/>
                    </a:lnTo>
                    <a:lnTo>
                      <a:pt x="748" y="88"/>
                    </a:lnTo>
                    <a:lnTo>
                      <a:pt x="761" y="88"/>
                    </a:lnTo>
                    <a:lnTo>
                      <a:pt x="777" y="88"/>
                    </a:lnTo>
                    <a:lnTo>
                      <a:pt x="777" y="100"/>
                    </a:lnTo>
                    <a:lnTo>
                      <a:pt x="777" y="110"/>
                    </a:lnTo>
                    <a:lnTo>
                      <a:pt x="777" y="113"/>
                    </a:lnTo>
                    <a:lnTo>
                      <a:pt x="780" y="115"/>
                    </a:lnTo>
                    <a:lnTo>
                      <a:pt x="783" y="117"/>
                    </a:lnTo>
                    <a:lnTo>
                      <a:pt x="789" y="117"/>
                    </a:lnTo>
                    <a:lnTo>
                      <a:pt x="789" y="130"/>
                    </a:lnTo>
                    <a:lnTo>
                      <a:pt x="789" y="146"/>
                    </a:lnTo>
                    <a:lnTo>
                      <a:pt x="798" y="146"/>
                    </a:lnTo>
                    <a:lnTo>
                      <a:pt x="806" y="146"/>
                    </a:lnTo>
                    <a:lnTo>
                      <a:pt x="806" y="160"/>
                    </a:lnTo>
                    <a:lnTo>
                      <a:pt x="806" y="173"/>
                    </a:lnTo>
                    <a:lnTo>
                      <a:pt x="806" y="188"/>
                    </a:lnTo>
                    <a:lnTo>
                      <a:pt x="806" y="205"/>
                    </a:lnTo>
                    <a:lnTo>
                      <a:pt x="798" y="205"/>
                    </a:lnTo>
                    <a:lnTo>
                      <a:pt x="789" y="205"/>
                    </a:lnTo>
                    <a:lnTo>
                      <a:pt x="785" y="210"/>
                    </a:lnTo>
                    <a:lnTo>
                      <a:pt x="781" y="217"/>
                    </a:lnTo>
                    <a:lnTo>
                      <a:pt x="778" y="225"/>
                    </a:lnTo>
                    <a:lnTo>
                      <a:pt x="777" y="234"/>
                    </a:lnTo>
                    <a:lnTo>
                      <a:pt x="769" y="234"/>
                    </a:lnTo>
                    <a:lnTo>
                      <a:pt x="760" y="234"/>
                    </a:lnTo>
                    <a:lnTo>
                      <a:pt x="760" y="243"/>
                    </a:lnTo>
                    <a:lnTo>
                      <a:pt x="761" y="252"/>
                    </a:lnTo>
                    <a:lnTo>
                      <a:pt x="760" y="257"/>
                    </a:lnTo>
                    <a:lnTo>
                      <a:pt x="757" y="260"/>
                    </a:lnTo>
                    <a:lnTo>
                      <a:pt x="754" y="262"/>
                    </a:lnTo>
                    <a:lnTo>
                      <a:pt x="748" y="263"/>
                    </a:lnTo>
                    <a:lnTo>
                      <a:pt x="748" y="271"/>
                    </a:lnTo>
                    <a:lnTo>
                      <a:pt x="748" y="280"/>
                    </a:lnTo>
                    <a:lnTo>
                      <a:pt x="740" y="281"/>
                    </a:lnTo>
                    <a:lnTo>
                      <a:pt x="731" y="284"/>
                    </a:lnTo>
                    <a:lnTo>
                      <a:pt x="724" y="287"/>
                    </a:lnTo>
                    <a:lnTo>
                      <a:pt x="719" y="292"/>
                    </a:lnTo>
                    <a:lnTo>
                      <a:pt x="719" y="305"/>
                    </a:lnTo>
                    <a:lnTo>
                      <a:pt x="719" y="319"/>
                    </a:lnTo>
                    <a:lnTo>
                      <a:pt x="719" y="333"/>
                    </a:lnTo>
                    <a:lnTo>
                      <a:pt x="719" y="350"/>
                    </a:lnTo>
                    <a:lnTo>
                      <a:pt x="710" y="350"/>
                    </a:lnTo>
                    <a:lnTo>
                      <a:pt x="702" y="350"/>
                    </a:lnTo>
                    <a:lnTo>
                      <a:pt x="698" y="354"/>
                    </a:lnTo>
                    <a:lnTo>
                      <a:pt x="694" y="358"/>
                    </a:lnTo>
                    <a:lnTo>
                      <a:pt x="691" y="363"/>
                    </a:lnTo>
                    <a:lnTo>
                      <a:pt x="690" y="367"/>
                    </a:lnTo>
                    <a:lnTo>
                      <a:pt x="690" y="358"/>
                    </a:lnTo>
                    <a:lnTo>
                      <a:pt x="690" y="350"/>
                    </a:lnTo>
                    <a:lnTo>
                      <a:pt x="681" y="350"/>
                    </a:lnTo>
                    <a:lnTo>
                      <a:pt x="673" y="350"/>
                    </a:lnTo>
                    <a:lnTo>
                      <a:pt x="668" y="355"/>
                    </a:lnTo>
                    <a:lnTo>
                      <a:pt x="665" y="362"/>
                    </a:lnTo>
                    <a:lnTo>
                      <a:pt x="661" y="370"/>
                    </a:lnTo>
                    <a:lnTo>
                      <a:pt x="660" y="379"/>
                    </a:lnTo>
                    <a:lnTo>
                      <a:pt x="651" y="379"/>
                    </a:lnTo>
                    <a:lnTo>
                      <a:pt x="643" y="379"/>
                    </a:lnTo>
                    <a:lnTo>
                      <a:pt x="643" y="387"/>
                    </a:lnTo>
                    <a:lnTo>
                      <a:pt x="643" y="397"/>
                    </a:lnTo>
                    <a:lnTo>
                      <a:pt x="626" y="397"/>
                    </a:lnTo>
                    <a:lnTo>
                      <a:pt x="614" y="397"/>
                    </a:lnTo>
                    <a:lnTo>
                      <a:pt x="614" y="379"/>
                    </a:lnTo>
                    <a:lnTo>
                      <a:pt x="614" y="367"/>
                    </a:lnTo>
                    <a:lnTo>
                      <a:pt x="597" y="367"/>
                    </a:lnTo>
                    <a:lnTo>
                      <a:pt x="585" y="367"/>
                    </a:lnTo>
                    <a:lnTo>
                      <a:pt x="585" y="379"/>
                    </a:lnTo>
                    <a:lnTo>
                      <a:pt x="585" y="397"/>
                    </a:lnTo>
                    <a:lnTo>
                      <a:pt x="568" y="397"/>
                    </a:lnTo>
                    <a:lnTo>
                      <a:pt x="556" y="397"/>
                    </a:lnTo>
                    <a:lnTo>
                      <a:pt x="556" y="410"/>
                    </a:lnTo>
                    <a:lnTo>
                      <a:pt x="556" y="426"/>
                    </a:lnTo>
                    <a:lnTo>
                      <a:pt x="544" y="426"/>
                    </a:lnTo>
                    <a:lnTo>
                      <a:pt x="535" y="425"/>
                    </a:lnTo>
                    <a:lnTo>
                      <a:pt x="531" y="427"/>
                    </a:lnTo>
                    <a:lnTo>
                      <a:pt x="529" y="429"/>
                    </a:lnTo>
                    <a:lnTo>
                      <a:pt x="527" y="432"/>
                    </a:lnTo>
                    <a:lnTo>
                      <a:pt x="527" y="438"/>
                    </a:lnTo>
                    <a:lnTo>
                      <a:pt x="517" y="438"/>
                    </a:lnTo>
                    <a:lnTo>
                      <a:pt x="507" y="439"/>
                    </a:lnTo>
                    <a:lnTo>
                      <a:pt x="503" y="438"/>
                    </a:lnTo>
                    <a:lnTo>
                      <a:pt x="499" y="435"/>
                    </a:lnTo>
                    <a:lnTo>
                      <a:pt x="497" y="432"/>
                    </a:lnTo>
                    <a:lnTo>
                      <a:pt x="497" y="426"/>
                    </a:lnTo>
                    <a:lnTo>
                      <a:pt x="509" y="426"/>
                    </a:lnTo>
                    <a:lnTo>
                      <a:pt x="527" y="426"/>
                    </a:lnTo>
                    <a:lnTo>
                      <a:pt x="527" y="410"/>
                    </a:lnTo>
                    <a:lnTo>
                      <a:pt x="527" y="397"/>
                    </a:lnTo>
                    <a:lnTo>
                      <a:pt x="535" y="397"/>
                    </a:lnTo>
                    <a:lnTo>
                      <a:pt x="544" y="397"/>
                    </a:lnTo>
                    <a:lnTo>
                      <a:pt x="544" y="387"/>
                    </a:lnTo>
                    <a:lnTo>
                      <a:pt x="544" y="379"/>
                    </a:lnTo>
                    <a:lnTo>
                      <a:pt x="527" y="379"/>
                    </a:lnTo>
                    <a:lnTo>
                      <a:pt x="515" y="379"/>
                    </a:lnTo>
                    <a:lnTo>
                      <a:pt x="515" y="387"/>
                    </a:lnTo>
                    <a:lnTo>
                      <a:pt x="515" y="397"/>
                    </a:lnTo>
                    <a:lnTo>
                      <a:pt x="502" y="397"/>
                    </a:lnTo>
                    <a:lnTo>
                      <a:pt x="493" y="395"/>
                    </a:lnTo>
                    <a:lnTo>
                      <a:pt x="490" y="397"/>
                    </a:lnTo>
                    <a:lnTo>
                      <a:pt x="487" y="400"/>
                    </a:lnTo>
                    <a:lnTo>
                      <a:pt x="485" y="403"/>
                    </a:lnTo>
                    <a:lnTo>
                      <a:pt x="485" y="409"/>
                    </a:lnTo>
                    <a:lnTo>
                      <a:pt x="476" y="409"/>
                    </a:lnTo>
                    <a:lnTo>
                      <a:pt x="468" y="409"/>
                    </a:lnTo>
                    <a:lnTo>
                      <a:pt x="468" y="417"/>
                    </a:lnTo>
                    <a:lnTo>
                      <a:pt x="468" y="426"/>
                    </a:lnTo>
                    <a:lnTo>
                      <a:pt x="456" y="426"/>
                    </a:lnTo>
                    <a:lnTo>
                      <a:pt x="447" y="425"/>
                    </a:lnTo>
                    <a:lnTo>
                      <a:pt x="443" y="427"/>
                    </a:lnTo>
                    <a:lnTo>
                      <a:pt x="441" y="429"/>
                    </a:lnTo>
                    <a:lnTo>
                      <a:pt x="439" y="432"/>
                    </a:lnTo>
                    <a:lnTo>
                      <a:pt x="439" y="438"/>
                    </a:lnTo>
                    <a:lnTo>
                      <a:pt x="426" y="438"/>
                    </a:lnTo>
                    <a:lnTo>
                      <a:pt x="416" y="438"/>
                    </a:lnTo>
                    <a:lnTo>
                      <a:pt x="407" y="438"/>
                    </a:lnTo>
                    <a:lnTo>
                      <a:pt x="398" y="438"/>
                    </a:lnTo>
                    <a:lnTo>
                      <a:pt x="398" y="447"/>
                    </a:lnTo>
                    <a:lnTo>
                      <a:pt x="398" y="455"/>
                    </a:lnTo>
                    <a:lnTo>
                      <a:pt x="394" y="456"/>
                    </a:lnTo>
                    <a:lnTo>
                      <a:pt x="389" y="459"/>
                    </a:lnTo>
                    <a:lnTo>
                      <a:pt x="385" y="463"/>
                    </a:lnTo>
                    <a:lnTo>
                      <a:pt x="381" y="467"/>
                    </a:lnTo>
                    <a:lnTo>
                      <a:pt x="368" y="467"/>
                    </a:lnTo>
                    <a:lnTo>
                      <a:pt x="357" y="467"/>
                    </a:lnTo>
                    <a:lnTo>
                      <a:pt x="348" y="467"/>
                    </a:lnTo>
                    <a:lnTo>
                      <a:pt x="339" y="467"/>
                    </a:lnTo>
                    <a:lnTo>
                      <a:pt x="339" y="476"/>
                    </a:lnTo>
                    <a:lnTo>
                      <a:pt x="339" y="484"/>
                    </a:lnTo>
                    <a:lnTo>
                      <a:pt x="330" y="484"/>
                    </a:lnTo>
                    <a:lnTo>
                      <a:pt x="321" y="484"/>
                    </a:lnTo>
                    <a:lnTo>
                      <a:pt x="321" y="476"/>
                    </a:lnTo>
                    <a:lnTo>
                      <a:pt x="321" y="467"/>
                    </a:lnTo>
                    <a:lnTo>
                      <a:pt x="309" y="467"/>
                    </a:lnTo>
                    <a:lnTo>
                      <a:pt x="299" y="467"/>
                    </a:lnTo>
                    <a:lnTo>
                      <a:pt x="290" y="467"/>
                    </a:lnTo>
                    <a:lnTo>
                      <a:pt x="281" y="467"/>
                    </a:lnTo>
                    <a:lnTo>
                      <a:pt x="281" y="476"/>
                    </a:lnTo>
                    <a:lnTo>
                      <a:pt x="281" y="484"/>
                    </a:lnTo>
                    <a:lnTo>
                      <a:pt x="262" y="483"/>
                    </a:lnTo>
                    <a:lnTo>
                      <a:pt x="237" y="481"/>
                    </a:lnTo>
                    <a:lnTo>
                      <a:pt x="225" y="482"/>
                    </a:lnTo>
                    <a:lnTo>
                      <a:pt x="215" y="484"/>
                    </a:lnTo>
                    <a:lnTo>
                      <a:pt x="211" y="486"/>
                    </a:lnTo>
                    <a:lnTo>
                      <a:pt x="207" y="489"/>
                    </a:lnTo>
                    <a:lnTo>
                      <a:pt x="205" y="492"/>
                    </a:lnTo>
                    <a:lnTo>
                      <a:pt x="204" y="496"/>
                    </a:lnTo>
                    <a:lnTo>
                      <a:pt x="192" y="496"/>
                    </a:lnTo>
                    <a:lnTo>
                      <a:pt x="182" y="496"/>
                    </a:lnTo>
                    <a:lnTo>
                      <a:pt x="173" y="496"/>
                    </a:lnTo>
                    <a:lnTo>
                      <a:pt x="164" y="4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58" name="Freeform 1898"/>
              <p:cNvSpPr>
                <a:spLocks/>
              </p:cNvSpPr>
              <p:nvPr/>
            </p:nvSpPr>
            <p:spPr bwMode="auto">
              <a:xfrm>
                <a:off x="1187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59" name="Freeform 1899"/>
              <p:cNvSpPr>
                <a:spLocks/>
              </p:cNvSpPr>
              <p:nvPr/>
            </p:nvSpPr>
            <p:spPr bwMode="auto">
              <a:xfrm>
                <a:off x="1188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60" name="Freeform 1900"/>
              <p:cNvSpPr>
                <a:spLocks/>
              </p:cNvSpPr>
              <p:nvPr/>
            </p:nvSpPr>
            <p:spPr bwMode="auto">
              <a:xfrm>
                <a:off x="1255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61" name="Freeform 1901"/>
              <p:cNvSpPr>
                <a:spLocks/>
              </p:cNvSpPr>
              <p:nvPr/>
            </p:nvSpPr>
            <p:spPr bwMode="auto">
              <a:xfrm>
                <a:off x="1272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1" y="0"/>
                  </a:cxn>
                  <a:cxn ang="0">
                    <a:pos x="41" y="9"/>
                  </a:cxn>
                  <a:cxn ang="0">
                    <a:pos x="41" y="17"/>
                  </a:cxn>
                  <a:cxn ang="0">
                    <a:pos x="32" y="17"/>
                  </a:cxn>
                  <a:cxn ang="0">
                    <a:pos x="22" y="17"/>
                  </a:cxn>
                  <a:cxn ang="0">
                    <a:pos x="12" y="17"/>
                  </a:cxn>
                  <a:cxn ang="0">
                    <a:pos x="0" y="17"/>
                  </a:cxn>
                </a:cxnLst>
                <a:rect l="0" t="0" r="r" b="b"/>
                <a:pathLst>
                  <a:path w="4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32" y="17"/>
                    </a:lnTo>
                    <a:lnTo>
                      <a:pt x="22" y="17"/>
                    </a:lnTo>
                    <a:lnTo>
                      <a:pt x="12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62" name="Freeform 1902"/>
              <p:cNvSpPr>
                <a:spLocks/>
              </p:cNvSpPr>
              <p:nvPr/>
            </p:nvSpPr>
            <p:spPr bwMode="auto">
              <a:xfrm>
                <a:off x="1326" y="322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5"/>
                  </a:cxn>
                  <a:cxn ang="0">
                    <a:pos x="0" y="33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10" y="12"/>
                  </a:cxn>
                  <a:cxn ang="0">
                    <a:pos x="19" y="13"/>
                  </a:cxn>
                  <a:cxn ang="0">
                    <a:pos x="23" y="12"/>
                  </a:cxn>
                  <a:cxn ang="0">
                    <a:pos x="27" y="9"/>
                  </a:cxn>
                  <a:cxn ang="0">
                    <a:pos x="29" y="6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58" y="0"/>
                  </a:cxn>
                  <a:cxn ang="0">
                    <a:pos x="54" y="1"/>
                  </a:cxn>
                  <a:cxn ang="0">
                    <a:pos x="50" y="4"/>
                  </a:cxn>
                  <a:cxn ang="0">
                    <a:pos x="48" y="8"/>
                  </a:cxn>
                  <a:cxn ang="0">
                    <a:pos x="47" y="12"/>
                  </a:cxn>
                  <a:cxn ang="0">
                    <a:pos x="46" y="24"/>
                  </a:cxn>
                  <a:cxn ang="0">
                    <a:pos x="46" y="33"/>
                  </a:cxn>
                  <a:cxn ang="0">
                    <a:pos x="47" y="36"/>
                  </a:cxn>
                  <a:cxn ang="0">
                    <a:pos x="49" y="39"/>
                  </a:cxn>
                  <a:cxn ang="0">
                    <a:pos x="53" y="40"/>
                  </a:cxn>
                  <a:cxn ang="0">
                    <a:pos x="58" y="41"/>
                  </a:cxn>
                  <a:cxn ang="0">
                    <a:pos x="58" y="50"/>
                  </a:cxn>
                  <a:cxn ang="0">
                    <a:pos x="58" y="58"/>
                  </a:cxn>
                  <a:cxn ang="0">
                    <a:pos x="42" y="58"/>
                  </a:cxn>
                  <a:cxn ang="0">
                    <a:pos x="27" y="58"/>
                  </a:cxn>
                  <a:cxn ang="0">
                    <a:pos x="14" y="58"/>
                  </a:cxn>
                  <a:cxn ang="0">
                    <a:pos x="0" y="58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45"/>
                    </a:lnTo>
                    <a:lnTo>
                      <a:pt x="0" y="33"/>
                    </a:lnTo>
                    <a:lnTo>
                      <a:pt x="0" y="21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19" y="13"/>
                    </a:lnTo>
                    <a:lnTo>
                      <a:pt x="23" y="12"/>
                    </a:lnTo>
                    <a:lnTo>
                      <a:pt x="27" y="9"/>
                    </a:lnTo>
                    <a:lnTo>
                      <a:pt x="29" y="6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8" y="0"/>
                    </a:lnTo>
                    <a:lnTo>
                      <a:pt x="54" y="1"/>
                    </a:lnTo>
                    <a:lnTo>
                      <a:pt x="50" y="4"/>
                    </a:lnTo>
                    <a:lnTo>
                      <a:pt x="48" y="8"/>
                    </a:lnTo>
                    <a:lnTo>
                      <a:pt x="47" y="12"/>
                    </a:lnTo>
                    <a:lnTo>
                      <a:pt x="46" y="24"/>
                    </a:lnTo>
                    <a:lnTo>
                      <a:pt x="46" y="33"/>
                    </a:lnTo>
                    <a:lnTo>
                      <a:pt x="47" y="36"/>
                    </a:lnTo>
                    <a:lnTo>
                      <a:pt x="49" y="39"/>
                    </a:lnTo>
                    <a:lnTo>
                      <a:pt x="53" y="40"/>
                    </a:lnTo>
                    <a:lnTo>
                      <a:pt x="58" y="41"/>
                    </a:lnTo>
                    <a:lnTo>
                      <a:pt x="58" y="50"/>
                    </a:lnTo>
                    <a:lnTo>
                      <a:pt x="58" y="58"/>
                    </a:lnTo>
                    <a:lnTo>
                      <a:pt x="42" y="58"/>
                    </a:lnTo>
                    <a:lnTo>
                      <a:pt x="27" y="58"/>
                    </a:lnTo>
                    <a:lnTo>
                      <a:pt x="14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63" name="Freeform 1903"/>
              <p:cNvSpPr>
                <a:spLocks/>
              </p:cNvSpPr>
              <p:nvPr/>
            </p:nvSpPr>
            <p:spPr bwMode="auto">
              <a:xfrm>
                <a:off x="1328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64" name="Freeform 1904"/>
              <p:cNvSpPr>
                <a:spLocks/>
              </p:cNvSpPr>
              <p:nvPr/>
            </p:nvSpPr>
            <p:spPr bwMode="auto">
              <a:xfrm>
                <a:off x="1335" y="321"/>
                <a:ext cx="3" cy="3"/>
              </a:xfrm>
              <a:custGeom>
                <a:avLst/>
                <a:gdLst/>
                <a:ahLst/>
                <a:cxnLst>
                  <a:cxn ang="0">
                    <a:pos x="70" y="117"/>
                  </a:cxn>
                  <a:cxn ang="0">
                    <a:pos x="70" y="109"/>
                  </a:cxn>
                  <a:cxn ang="0">
                    <a:pos x="70" y="100"/>
                  </a:cxn>
                  <a:cxn ang="0">
                    <a:pos x="52" y="100"/>
                  </a:cxn>
                  <a:cxn ang="0">
                    <a:pos x="35" y="100"/>
                  </a:cxn>
                  <a:cxn ang="0">
                    <a:pos x="18" y="100"/>
                  </a:cxn>
                  <a:cxn ang="0">
                    <a:pos x="0" y="100"/>
                  </a:cxn>
                  <a:cxn ang="0">
                    <a:pos x="0" y="83"/>
                  </a:cxn>
                  <a:cxn ang="0">
                    <a:pos x="0" y="71"/>
                  </a:cxn>
                  <a:cxn ang="0">
                    <a:pos x="1" y="67"/>
                  </a:cxn>
                  <a:cxn ang="0">
                    <a:pos x="4" y="63"/>
                  </a:cxn>
                  <a:cxn ang="0">
                    <a:pos x="7" y="60"/>
                  </a:cxn>
                  <a:cxn ang="0">
                    <a:pos x="12" y="59"/>
                  </a:cxn>
                  <a:cxn ang="0">
                    <a:pos x="24" y="59"/>
                  </a:cxn>
                  <a:cxn ang="0">
                    <a:pos x="41" y="59"/>
                  </a:cxn>
                  <a:cxn ang="0">
                    <a:pos x="41" y="50"/>
                  </a:cxn>
                  <a:cxn ang="0">
                    <a:pos x="41" y="42"/>
                  </a:cxn>
                  <a:cxn ang="0">
                    <a:pos x="45" y="38"/>
                  </a:cxn>
                  <a:cxn ang="0">
                    <a:pos x="49" y="34"/>
                  </a:cxn>
                  <a:cxn ang="0">
                    <a:pos x="54" y="31"/>
                  </a:cxn>
                  <a:cxn ang="0">
                    <a:pos x="58" y="30"/>
                  </a:cxn>
                  <a:cxn ang="0">
                    <a:pos x="71" y="30"/>
                  </a:cxn>
                  <a:cxn ang="0">
                    <a:pos x="87" y="30"/>
                  </a:cxn>
                  <a:cxn ang="0">
                    <a:pos x="88" y="21"/>
                  </a:cxn>
                  <a:cxn ang="0">
                    <a:pos x="91" y="12"/>
                  </a:cxn>
                  <a:cxn ang="0">
                    <a:pos x="95" y="6"/>
                  </a:cxn>
                  <a:cxn ang="0">
                    <a:pos x="99" y="0"/>
                  </a:cxn>
                  <a:cxn ang="0">
                    <a:pos x="108" y="0"/>
                  </a:cxn>
                  <a:cxn ang="0">
                    <a:pos x="117" y="0"/>
                  </a:cxn>
                  <a:cxn ang="0">
                    <a:pos x="117" y="12"/>
                  </a:cxn>
                  <a:cxn ang="0">
                    <a:pos x="117" y="30"/>
                  </a:cxn>
                  <a:cxn ang="0">
                    <a:pos x="113" y="31"/>
                  </a:cxn>
                  <a:cxn ang="0">
                    <a:pos x="108" y="34"/>
                  </a:cxn>
                  <a:cxn ang="0">
                    <a:pos x="103" y="38"/>
                  </a:cxn>
                  <a:cxn ang="0">
                    <a:pos x="99" y="42"/>
                  </a:cxn>
                  <a:cxn ang="0">
                    <a:pos x="82" y="42"/>
                  </a:cxn>
                  <a:cxn ang="0">
                    <a:pos x="70" y="42"/>
                  </a:cxn>
                  <a:cxn ang="0">
                    <a:pos x="70" y="50"/>
                  </a:cxn>
                  <a:cxn ang="0">
                    <a:pos x="70" y="59"/>
                  </a:cxn>
                  <a:cxn ang="0">
                    <a:pos x="74" y="60"/>
                  </a:cxn>
                  <a:cxn ang="0">
                    <a:pos x="78" y="63"/>
                  </a:cxn>
                  <a:cxn ang="0">
                    <a:pos x="83" y="67"/>
                  </a:cxn>
                  <a:cxn ang="0">
                    <a:pos x="87" y="71"/>
                  </a:cxn>
                  <a:cxn ang="0">
                    <a:pos x="100" y="71"/>
                  </a:cxn>
                  <a:cxn ang="0">
                    <a:pos x="115" y="71"/>
                  </a:cxn>
                  <a:cxn ang="0">
                    <a:pos x="130" y="71"/>
                  </a:cxn>
                  <a:cxn ang="0">
                    <a:pos x="146" y="71"/>
                  </a:cxn>
                  <a:cxn ang="0">
                    <a:pos x="146" y="80"/>
                  </a:cxn>
                  <a:cxn ang="0">
                    <a:pos x="146" y="88"/>
                  </a:cxn>
                  <a:cxn ang="0">
                    <a:pos x="142" y="89"/>
                  </a:cxn>
                  <a:cxn ang="0">
                    <a:pos x="138" y="92"/>
                  </a:cxn>
                  <a:cxn ang="0">
                    <a:pos x="133" y="96"/>
                  </a:cxn>
                  <a:cxn ang="0">
                    <a:pos x="129" y="100"/>
                  </a:cxn>
                  <a:cxn ang="0">
                    <a:pos x="112" y="100"/>
                  </a:cxn>
                  <a:cxn ang="0">
                    <a:pos x="99" y="100"/>
                  </a:cxn>
                  <a:cxn ang="0">
                    <a:pos x="99" y="109"/>
                  </a:cxn>
                  <a:cxn ang="0">
                    <a:pos x="99" y="117"/>
                  </a:cxn>
                  <a:cxn ang="0">
                    <a:pos x="82" y="117"/>
                  </a:cxn>
                  <a:cxn ang="0">
                    <a:pos x="70" y="117"/>
                  </a:cxn>
                </a:cxnLst>
                <a:rect l="0" t="0" r="r" b="b"/>
                <a:pathLst>
                  <a:path w="146" h="117">
                    <a:moveTo>
                      <a:pt x="70" y="117"/>
                    </a:moveTo>
                    <a:lnTo>
                      <a:pt x="70" y="109"/>
                    </a:lnTo>
                    <a:lnTo>
                      <a:pt x="70" y="100"/>
                    </a:lnTo>
                    <a:lnTo>
                      <a:pt x="52" y="100"/>
                    </a:lnTo>
                    <a:lnTo>
                      <a:pt x="35" y="100"/>
                    </a:lnTo>
                    <a:lnTo>
                      <a:pt x="18" y="100"/>
                    </a:lnTo>
                    <a:lnTo>
                      <a:pt x="0" y="100"/>
                    </a:lnTo>
                    <a:lnTo>
                      <a:pt x="0" y="83"/>
                    </a:lnTo>
                    <a:lnTo>
                      <a:pt x="0" y="71"/>
                    </a:lnTo>
                    <a:lnTo>
                      <a:pt x="1" y="67"/>
                    </a:lnTo>
                    <a:lnTo>
                      <a:pt x="4" y="63"/>
                    </a:lnTo>
                    <a:lnTo>
                      <a:pt x="7" y="60"/>
                    </a:lnTo>
                    <a:lnTo>
                      <a:pt x="12" y="59"/>
                    </a:lnTo>
                    <a:lnTo>
                      <a:pt x="24" y="59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41" y="42"/>
                    </a:lnTo>
                    <a:lnTo>
                      <a:pt x="45" y="38"/>
                    </a:lnTo>
                    <a:lnTo>
                      <a:pt x="49" y="34"/>
                    </a:lnTo>
                    <a:lnTo>
                      <a:pt x="54" y="31"/>
                    </a:lnTo>
                    <a:lnTo>
                      <a:pt x="58" y="30"/>
                    </a:lnTo>
                    <a:lnTo>
                      <a:pt x="71" y="30"/>
                    </a:lnTo>
                    <a:lnTo>
                      <a:pt x="87" y="30"/>
                    </a:lnTo>
                    <a:lnTo>
                      <a:pt x="88" y="21"/>
                    </a:lnTo>
                    <a:lnTo>
                      <a:pt x="91" y="12"/>
                    </a:lnTo>
                    <a:lnTo>
                      <a:pt x="95" y="6"/>
                    </a:lnTo>
                    <a:lnTo>
                      <a:pt x="99" y="0"/>
                    </a:lnTo>
                    <a:lnTo>
                      <a:pt x="108" y="0"/>
                    </a:lnTo>
                    <a:lnTo>
                      <a:pt x="117" y="0"/>
                    </a:lnTo>
                    <a:lnTo>
                      <a:pt x="117" y="12"/>
                    </a:lnTo>
                    <a:lnTo>
                      <a:pt x="117" y="30"/>
                    </a:lnTo>
                    <a:lnTo>
                      <a:pt x="113" y="31"/>
                    </a:lnTo>
                    <a:lnTo>
                      <a:pt x="108" y="34"/>
                    </a:lnTo>
                    <a:lnTo>
                      <a:pt x="103" y="38"/>
                    </a:lnTo>
                    <a:lnTo>
                      <a:pt x="99" y="42"/>
                    </a:lnTo>
                    <a:lnTo>
                      <a:pt x="82" y="42"/>
                    </a:lnTo>
                    <a:lnTo>
                      <a:pt x="70" y="42"/>
                    </a:lnTo>
                    <a:lnTo>
                      <a:pt x="70" y="50"/>
                    </a:lnTo>
                    <a:lnTo>
                      <a:pt x="70" y="59"/>
                    </a:lnTo>
                    <a:lnTo>
                      <a:pt x="74" y="60"/>
                    </a:lnTo>
                    <a:lnTo>
                      <a:pt x="78" y="63"/>
                    </a:lnTo>
                    <a:lnTo>
                      <a:pt x="83" y="67"/>
                    </a:lnTo>
                    <a:lnTo>
                      <a:pt x="87" y="71"/>
                    </a:lnTo>
                    <a:lnTo>
                      <a:pt x="100" y="71"/>
                    </a:lnTo>
                    <a:lnTo>
                      <a:pt x="115" y="71"/>
                    </a:lnTo>
                    <a:lnTo>
                      <a:pt x="130" y="71"/>
                    </a:lnTo>
                    <a:lnTo>
                      <a:pt x="146" y="71"/>
                    </a:lnTo>
                    <a:lnTo>
                      <a:pt x="146" y="80"/>
                    </a:lnTo>
                    <a:lnTo>
                      <a:pt x="146" y="88"/>
                    </a:lnTo>
                    <a:lnTo>
                      <a:pt x="142" y="89"/>
                    </a:lnTo>
                    <a:lnTo>
                      <a:pt x="138" y="92"/>
                    </a:lnTo>
                    <a:lnTo>
                      <a:pt x="133" y="96"/>
                    </a:lnTo>
                    <a:lnTo>
                      <a:pt x="129" y="100"/>
                    </a:lnTo>
                    <a:lnTo>
                      <a:pt x="112" y="100"/>
                    </a:lnTo>
                    <a:lnTo>
                      <a:pt x="99" y="100"/>
                    </a:lnTo>
                    <a:lnTo>
                      <a:pt x="99" y="109"/>
                    </a:lnTo>
                    <a:lnTo>
                      <a:pt x="99" y="117"/>
                    </a:lnTo>
                    <a:lnTo>
                      <a:pt x="82" y="117"/>
                    </a:lnTo>
                    <a:lnTo>
                      <a:pt x="70" y="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65" name="Freeform 1905"/>
              <p:cNvSpPr>
                <a:spLocks/>
              </p:cNvSpPr>
              <p:nvPr/>
            </p:nvSpPr>
            <p:spPr bwMode="auto">
              <a:xfrm>
                <a:off x="1354" y="323"/>
                <a:ext cx="2" cy="1"/>
              </a:xfrm>
              <a:custGeom>
                <a:avLst/>
                <a:gdLst/>
                <a:ahLst/>
                <a:cxnLst>
                  <a:cxn ang="0">
                    <a:pos x="11" y="46"/>
                  </a:cxn>
                  <a:cxn ang="0">
                    <a:pos x="7" y="38"/>
                  </a:cxn>
                  <a:cxn ang="0">
                    <a:pos x="3" y="30"/>
                  </a:cxn>
                  <a:cxn ang="0">
                    <a:pos x="1" y="23"/>
                  </a:cxn>
                  <a:cxn ang="0">
                    <a:pos x="0" y="17"/>
                  </a:cxn>
                  <a:cxn ang="0">
                    <a:pos x="3" y="17"/>
                  </a:cxn>
                  <a:cxn ang="0">
                    <a:pos x="11" y="17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38" y="29"/>
                  </a:cxn>
                  <a:cxn ang="0">
                    <a:pos x="47" y="29"/>
                  </a:cxn>
                  <a:cxn ang="0">
                    <a:pos x="57" y="29"/>
                  </a:cxn>
                  <a:cxn ang="0">
                    <a:pos x="69" y="29"/>
                  </a:cxn>
                  <a:cxn ang="0">
                    <a:pos x="69" y="38"/>
                  </a:cxn>
                  <a:cxn ang="0">
                    <a:pos x="69" y="46"/>
                  </a:cxn>
                  <a:cxn ang="0">
                    <a:pos x="53" y="46"/>
                  </a:cxn>
                  <a:cxn ang="0">
                    <a:pos x="38" y="46"/>
                  </a:cxn>
                  <a:cxn ang="0">
                    <a:pos x="25" y="46"/>
                  </a:cxn>
                  <a:cxn ang="0">
                    <a:pos x="11" y="46"/>
                  </a:cxn>
                </a:cxnLst>
                <a:rect l="0" t="0" r="r" b="b"/>
                <a:pathLst>
                  <a:path w="69" h="46">
                    <a:moveTo>
                      <a:pt x="11" y="46"/>
                    </a:moveTo>
                    <a:lnTo>
                      <a:pt x="7" y="38"/>
                    </a:lnTo>
                    <a:lnTo>
                      <a:pt x="3" y="30"/>
                    </a:lnTo>
                    <a:lnTo>
                      <a:pt x="1" y="23"/>
                    </a:lnTo>
                    <a:lnTo>
                      <a:pt x="0" y="17"/>
                    </a:lnTo>
                    <a:lnTo>
                      <a:pt x="3" y="17"/>
                    </a:lnTo>
                    <a:lnTo>
                      <a:pt x="11" y="17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47" y="29"/>
                    </a:lnTo>
                    <a:lnTo>
                      <a:pt x="57" y="29"/>
                    </a:lnTo>
                    <a:lnTo>
                      <a:pt x="69" y="29"/>
                    </a:lnTo>
                    <a:lnTo>
                      <a:pt x="69" y="38"/>
                    </a:lnTo>
                    <a:lnTo>
                      <a:pt x="69" y="46"/>
                    </a:lnTo>
                    <a:lnTo>
                      <a:pt x="53" y="46"/>
                    </a:lnTo>
                    <a:lnTo>
                      <a:pt x="38" y="46"/>
                    </a:lnTo>
                    <a:lnTo>
                      <a:pt x="25" y="46"/>
                    </a:lnTo>
                    <a:lnTo>
                      <a:pt x="11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66" name="Freeform 1906"/>
              <p:cNvSpPr>
                <a:spLocks/>
              </p:cNvSpPr>
              <p:nvPr/>
            </p:nvSpPr>
            <p:spPr bwMode="auto">
              <a:xfrm>
                <a:off x="1189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67" name="Freeform 1907"/>
              <p:cNvSpPr>
                <a:spLocks/>
              </p:cNvSpPr>
              <p:nvPr/>
            </p:nvSpPr>
            <p:spPr bwMode="auto">
              <a:xfrm>
                <a:off x="1191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68" name="Freeform 1908"/>
              <p:cNvSpPr>
                <a:spLocks/>
              </p:cNvSpPr>
              <p:nvPr/>
            </p:nvSpPr>
            <p:spPr bwMode="auto">
              <a:xfrm>
                <a:off x="1273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69" name="Freeform 1909"/>
              <p:cNvSpPr>
                <a:spLocks/>
              </p:cNvSpPr>
              <p:nvPr/>
            </p:nvSpPr>
            <p:spPr bwMode="auto">
              <a:xfrm>
                <a:off x="1290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70" name="Freeform 1910"/>
              <p:cNvSpPr>
                <a:spLocks/>
              </p:cNvSpPr>
              <p:nvPr/>
            </p:nvSpPr>
            <p:spPr bwMode="auto">
              <a:xfrm>
                <a:off x="1294" y="320"/>
                <a:ext cx="8" cy="3"/>
              </a:xfrm>
              <a:custGeom>
                <a:avLst/>
                <a:gdLst/>
                <a:ahLst/>
                <a:cxnLst>
                  <a:cxn ang="0">
                    <a:pos x="235" y="109"/>
                  </a:cxn>
                  <a:cxn ang="0">
                    <a:pos x="218" y="105"/>
                  </a:cxn>
                  <a:cxn ang="0">
                    <a:pos x="190" y="105"/>
                  </a:cxn>
                  <a:cxn ang="0">
                    <a:pos x="177" y="89"/>
                  </a:cxn>
                  <a:cxn ang="0">
                    <a:pos x="177" y="60"/>
                  </a:cxn>
                  <a:cxn ang="0">
                    <a:pos x="164" y="47"/>
                  </a:cxn>
                  <a:cxn ang="0">
                    <a:pos x="151" y="47"/>
                  </a:cxn>
                  <a:cxn ang="0">
                    <a:pos x="147" y="53"/>
                  </a:cxn>
                  <a:cxn ang="0">
                    <a:pos x="130" y="59"/>
                  </a:cxn>
                  <a:cxn ang="0">
                    <a:pos x="102" y="59"/>
                  </a:cxn>
                  <a:cxn ang="0">
                    <a:pos x="92" y="55"/>
                  </a:cxn>
                  <a:cxn ang="0">
                    <a:pos x="89" y="50"/>
                  </a:cxn>
                  <a:cxn ang="0">
                    <a:pos x="72" y="47"/>
                  </a:cxn>
                  <a:cxn ang="0">
                    <a:pos x="59" y="37"/>
                  </a:cxn>
                  <a:cxn ang="0">
                    <a:pos x="48" y="29"/>
                  </a:cxn>
                  <a:cxn ang="0">
                    <a:pos x="28" y="29"/>
                  </a:cxn>
                  <a:cxn ang="0">
                    <a:pos x="21" y="25"/>
                  </a:cxn>
                  <a:cxn ang="0">
                    <a:pos x="19" y="20"/>
                  </a:cxn>
                  <a:cxn ang="0">
                    <a:pos x="9" y="17"/>
                  </a:cxn>
                  <a:cxn ang="0">
                    <a:pos x="0" y="8"/>
                  </a:cxn>
                  <a:cxn ang="0">
                    <a:pos x="10" y="0"/>
                  </a:cxn>
                  <a:cxn ang="0">
                    <a:pos x="35" y="0"/>
                  </a:cxn>
                  <a:cxn ang="0">
                    <a:pos x="48" y="8"/>
                  </a:cxn>
                  <a:cxn ang="0">
                    <a:pos x="60" y="17"/>
                  </a:cxn>
                  <a:cxn ang="0">
                    <a:pos x="77" y="8"/>
                  </a:cxn>
                  <a:cxn ang="0">
                    <a:pos x="94" y="0"/>
                  </a:cxn>
                  <a:cxn ang="0">
                    <a:pos x="129" y="0"/>
                  </a:cxn>
                  <a:cxn ang="0">
                    <a:pos x="146" y="8"/>
                  </a:cxn>
                  <a:cxn ang="0">
                    <a:pos x="152" y="18"/>
                  </a:cxn>
                  <a:cxn ang="0">
                    <a:pos x="168" y="25"/>
                  </a:cxn>
                  <a:cxn ang="0">
                    <a:pos x="185" y="37"/>
                  </a:cxn>
                  <a:cxn ang="0">
                    <a:pos x="194" y="37"/>
                  </a:cxn>
                  <a:cxn ang="0">
                    <a:pos x="206" y="29"/>
                  </a:cxn>
                  <a:cxn ang="0">
                    <a:pos x="223" y="37"/>
                  </a:cxn>
                  <a:cxn ang="0">
                    <a:pos x="235" y="47"/>
                  </a:cxn>
                  <a:cxn ang="0">
                    <a:pos x="256" y="51"/>
                  </a:cxn>
                  <a:cxn ang="0">
                    <a:pos x="264" y="67"/>
                  </a:cxn>
                  <a:cxn ang="0">
                    <a:pos x="278" y="76"/>
                  </a:cxn>
                  <a:cxn ang="0">
                    <a:pos x="300" y="77"/>
                  </a:cxn>
                  <a:cxn ang="0">
                    <a:pos x="307" y="80"/>
                  </a:cxn>
                  <a:cxn ang="0">
                    <a:pos x="310" y="85"/>
                  </a:cxn>
                  <a:cxn ang="0">
                    <a:pos x="301" y="88"/>
                  </a:cxn>
                  <a:cxn ang="0">
                    <a:pos x="288" y="93"/>
                  </a:cxn>
                  <a:cxn ang="0">
                    <a:pos x="282" y="108"/>
                  </a:cxn>
                  <a:cxn ang="0">
                    <a:pos x="268" y="117"/>
                  </a:cxn>
                  <a:cxn ang="0">
                    <a:pos x="244" y="117"/>
                  </a:cxn>
                </a:cxnLst>
                <a:rect l="0" t="0" r="r" b="b"/>
                <a:pathLst>
                  <a:path w="310" h="117">
                    <a:moveTo>
                      <a:pt x="235" y="117"/>
                    </a:moveTo>
                    <a:lnTo>
                      <a:pt x="235" y="109"/>
                    </a:lnTo>
                    <a:lnTo>
                      <a:pt x="235" y="105"/>
                    </a:lnTo>
                    <a:lnTo>
                      <a:pt x="218" y="105"/>
                    </a:lnTo>
                    <a:lnTo>
                      <a:pt x="203" y="105"/>
                    </a:lnTo>
                    <a:lnTo>
                      <a:pt x="190" y="105"/>
                    </a:lnTo>
                    <a:lnTo>
                      <a:pt x="177" y="105"/>
                    </a:lnTo>
                    <a:lnTo>
                      <a:pt x="177" y="89"/>
                    </a:lnTo>
                    <a:lnTo>
                      <a:pt x="177" y="74"/>
                    </a:lnTo>
                    <a:lnTo>
                      <a:pt x="177" y="60"/>
                    </a:lnTo>
                    <a:lnTo>
                      <a:pt x="177" y="47"/>
                    </a:lnTo>
                    <a:lnTo>
                      <a:pt x="164" y="47"/>
                    </a:lnTo>
                    <a:lnTo>
                      <a:pt x="154" y="45"/>
                    </a:lnTo>
                    <a:lnTo>
                      <a:pt x="151" y="47"/>
                    </a:lnTo>
                    <a:lnTo>
                      <a:pt x="148" y="50"/>
                    </a:lnTo>
                    <a:lnTo>
                      <a:pt x="147" y="53"/>
                    </a:lnTo>
                    <a:lnTo>
                      <a:pt x="146" y="59"/>
                    </a:lnTo>
                    <a:lnTo>
                      <a:pt x="130" y="59"/>
                    </a:lnTo>
                    <a:lnTo>
                      <a:pt x="111" y="60"/>
                    </a:lnTo>
                    <a:lnTo>
                      <a:pt x="102" y="59"/>
                    </a:lnTo>
                    <a:lnTo>
                      <a:pt x="95" y="56"/>
                    </a:lnTo>
                    <a:lnTo>
                      <a:pt x="92" y="55"/>
                    </a:lnTo>
                    <a:lnTo>
                      <a:pt x="90" y="53"/>
                    </a:lnTo>
                    <a:lnTo>
                      <a:pt x="89" y="50"/>
                    </a:lnTo>
                    <a:lnTo>
                      <a:pt x="88" y="47"/>
                    </a:lnTo>
                    <a:lnTo>
                      <a:pt x="72" y="47"/>
                    </a:lnTo>
                    <a:lnTo>
                      <a:pt x="59" y="47"/>
                    </a:lnTo>
                    <a:lnTo>
                      <a:pt x="59" y="37"/>
                    </a:lnTo>
                    <a:lnTo>
                      <a:pt x="59" y="29"/>
                    </a:lnTo>
                    <a:lnTo>
                      <a:pt x="48" y="29"/>
                    </a:lnTo>
                    <a:lnTo>
                      <a:pt x="35" y="29"/>
                    </a:lnTo>
                    <a:lnTo>
                      <a:pt x="28" y="29"/>
                    </a:lnTo>
                    <a:lnTo>
                      <a:pt x="23" y="26"/>
                    </a:lnTo>
                    <a:lnTo>
                      <a:pt x="21" y="25"/>
                    </a:lnTo>
                    <a:lnTo>
                      <a:pt x="20" y="23"/>
                    </a:lnTo>
                    <a:lnTo>
                      <a:pt x="19" y="20"/>
                    </a:lnTo>
                    <a:lnTo>
                      <a:pt x="19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5" y="0"/>
                    </a:lnTo>
                    <a:lnTo>
                      <a:pt x="48" y="0"/>
                    </a:lnTo>
                    <a:lnTo>
                      <a:pt x="48" y="8"/>
                    </a:lnTo>
                    <a:lnTo>
                      <a:pt x="48" y="17"/>
                    </a:lnTo>
                    <a:lnTo>
                      <a:pt x="60" y="17"/>
                    </a:lnTo>
                    <a:lnTo>
                      <a:pt x="77" y="17"/>
                    </a:lnTo>
                    <a:lnTo>
                      <a:pt x="77" y="8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112" y="0"/>
                    </a:lnTo>
                    <a:lnTo>
                      <a:pt x="129" y="0"/>
                    </a:lnTo>
                    <a:lnTo>
                      <a:pt x="146" y="0"/>
                    </a:lnTo>
                    <a:lnTo>
                      <a:pt x="146" y="8"/>
                    </a:lnTo>
                    <a:lnTo>
                      <a:pt x="146" y="17"/>
                    </a:lnTo>
                    <a:lnTo>
                      <a:pt x="152" y="18"/>
                    </a:lnTo>
                    <a:lnTo>
                      <a:pt x="159" y="21"/>
                    </a:lnTo>
                    <a:lnTo>
                      <a:pt x="168" y="25"/>
                    </a:lnTo>
                    <a:lnTo>
                      <a:pt x="177" y="29"/>
                    </a:lnTo>
                    <a:lnTo>
                      <a:pt x="185" y="37"/>
                    </a:lnTo>
                    <a:lnTo>
                      <a:pt x="194" y="47"/>
                    </a:lnTo>
                    <a:lnTo>
                      <a:pt x="194" y="37"/>
                    </a:lnTo>
                    <a:lnTo>
                      <a:pt x="194" y="29"/>
                    </a:lnTo>
                    <a:lnTo>
                      <a:pt x="206" y="29"/>
                    </a:lnTo>
                    <a:lnTo>
                      <a:pt x="223" y="29"/>
                    </a:lnTo>
                    <a:lnTo>
                      <a:pt x="223" y="37"/>
                    </a:lnTo>
                    <a:lnTo>
                      <a:pt x="223" y="47"/>
                    </a:lnTo>
                    <a:lnTo>
                      <a:pt x="235" y="47"/>
                    </a:lnTo>
                    <a:lnTo>
                      <a:pt x="252" y="47"/>
                    </a:lnTo>
                    <a:lnTo>
                      <a:pt x="256" y="51"/>
                    </a:lnTo>
                    <a:lnTo>
                      <a:pt x="264" y="59"/>
                    </a:lnTo>
                    <a:lnTo>
                      <a:pt x="264" y="67"/>
                    </a:lnTo>
                    <a:lnTo>
                      <a:pt x="264" y="76"/>
                    </a:lnTo>
                    <a:lnTo>
                      <a:pt x="278" y="76"/>
                    </a:lnTo>
                    <a:lnTo>
                      <a:pt x="293" y="75"/>
                    </a:lnTo>
                    <a:lnTo>
                      <a:pt x="300" y="77"/>
                    </a:lnTo>
                    <a:lnTo>
                      <a:pt x="305" y="79"/>
                    </a:lnTo>
                    <a:lnTo>
                      <a:pt x="307" y="80"/>
                    </a:lnTo>
                    <a:lnTo>
                      <a:pt x="309" y="82"/>
                    </a:lnTo>
                    <a:lnTo>
                      <a:pt x="310" y="85"/>
                    </a:lnTo>
                    <a:lnTo>
                      <a:pt x="310" y="88"/>
                    </a:lnTo>
                    <a:lnTo>
                      <a:pt x="301" y="88"/>
                    </a:lnTo>
                    <a:lnTo>
                      <a:pt x="293" y="88"/>
                    </a:lnTo>
                    <a:lnTo>
                      <a:pt x="288" y="93"/>
                    </a:lnTo>
                    <a:lnTo>
                      <a:pt x="285" y="100"/>
                    </a:lnTo>
                    <a:lnTo>
                      <a:pt x="282" y="108"/>
                    </a:lnTo>
                    <a:lnTo>
                      <a:pt x="281" y="117"/>
                    </a:lnTo>
                    <a:lnTo>
                      <a:pt x="268" y="117"/>
                    </a:lnTo>
                    <a:lnTo>
                      <a:pt x="256" y="117"/>
                    </a:lnTo>
                    <a:lnTo>
                      <a:pt x="244" y="117"/>
                    </a:lnTo>
                    <a:lnTo>
                      <a:pt x="235" y="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71" name="Freeform 1911"/>
              <p:cNvSpPr>
                <a:spLocks/>
              </p:cNvSpPr>
              <p:nvPr/>
            </p:nvSpPr>
            <p:spPr bwMode="auto">
              <a:xfrm>
                <a:off x="1350" y="322"/>
                <a:ext cx="3" cy="1"/>
              </a:xfrm>
              <a:custGeom>
                <a:avLst/>
                <a:gdLst/>
                <a:ahLst/>
                <a:cxnLst>
                  <a:cxn ang="0">
                    <a:pos x="58" y="58"/>
                  </a:cxn>
                  <a:cxn ang="0">
                    <a:pos x="58" y="50"/>
                  </a:cxn>
                  <a:cxn ang="0">
                    <a:pos x="58" y="46"/>
                  </a:cxn>
                  <a:cxn ang="0">
                    <a:pos x="42" y="46"/>
                  </a:cxn>
                  <a:cxn ang="0">
                    <a:pos x="27" y="46"/>
                  </a:cxn>
                  <a:cxn ang="0">
                    <a:pos x="13" y="46"/>
                  </a:cxn>
                  <a:cxn ang="0">
                    <a:pos x="0" y="46"/>
                  </a:cxn>
                  <a:cxn ang="0">
                    <a:pos x="0" y="30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18" y="8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47" y="0"/>
                  </a:cxn>
                  <a:cxn ang="0">
                    <a:pos x="46" y="12"/>
                  </a:cxn>
                  <a:cxn ang="0">
                    <a:pos x="46" y="21"/>
                  </a:cxn>
                  <a:cxn ang="0">
                    <a:pos x="47" y="24"/>
                  </a:cxn>
                  <a:cxn ang="0">
                    <a:pos x="49" y="27"/>
                  </a:cxn>
                  <a:cxn ang="0">
                    <a:pos x="53" y="28"/>
                  </a:cxn>
                  <a:cxn ang="0">
                    <a:pos x="58" y="29"/>
                  </a:cxn>
                  <a:cxn ang="0">
                    <a:pos x="67" y="38"/>
                  </a:cxn>
                  <a:cxn ang="0">
                    <a:pos x="76" y="46"/>
                  </a:cxn>
                  <a:cxn ang="0">
                    <a:pos x="76" y="38"/>
                  </a:cxn>
                  <a:cxn ang="0">
                    <a:pos x="76" y="29"/>
                  </a:cxn>
                  <a:cxn ang="0">
                    <a:pos x="88" y="29"/>
                  </a:cxn>
                  <a:cxn ang="0">
                    <a:pos x="105" y="29"/>
                  </a:cxn>
                  <a:cxn ang="0">
                    <a:pos x="105" y="41"/>
                  </a:cxn>
                  <a:cxn ang="0">
                    <a:pos x="105" y="58"/>
                  </a:cxn>
                  <a:cxn ang="0">
                    <a:pos x="96" y="54"/>
                  </a:cxn>
                  <a:cxn ang="0">
                    <a:pos x="88" y="50"/>
                  </a:cxn>
                  <a:cxn ang="0">
                    <a:pos x="81" y="47"/>
                  </a:cxn>
                  <a:cxn ang="0">
                    <a:pos x="76" y="46"/>
                  </a:cxn>
                  <a:cxn ang="0">
                    <a:pos x="76" y="50"/>
                  </a:cxn>
                  <a:cxn ang="0">
                    <a:pos x="76" y="58"/>
                  </a:cxn>
                  <a:cxn ang="0">
                    <a:pos x="67" y="58"/>
                  </a:cxn>
                  <a:cxn ang="0">
                    <a:pos x="58" y="58"/>
                  </a:cxn>
                </a:cxnLst>
                <a:rect l="0" t="0" r="r" b="b"/>
                <a:pathLst>
                  <a:path w="105" h="58">
                    <a:moveTo>
                      <a:pt x="58" y="58"/>
                    </a:moveTo>
                    <a:lnTo>
                      <a:pt x="58" y="50"/>
                    </a:lnTo>
                    <a:lnTo>
                      <a:pt x="58" y="46"/>
                    </a:lnTo>
                    <a:lnTo>
                      <a:pt x="42" y="46"/>
                    </a:lnTo>
                    <a:lnTo>
                      <a:pt x="27" y="46"/>
                    </a:lnTo>
                    <a:lnTo>
                      <a:pt x="13" y="46"/>
                    </a:lnTo>
                    <a:lnTo>
                      <a:pt x="0" y="46"/>
                    </a:lnTo>
                    <a:lnTo>
                      <a:pt x="0" y="30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7" y="0"/>
                    </a:lnTo>
                    <a:lnTo>
                      <a:pt x="46" y="12"/>
                    </a:lnTo>
                    <a:lnTo>
                      <a:pt x="46" y="21"/>
                    </a:lnTo>
                    <a:lnTo>
                      <a:pt x="47" y="24"/>
                    </a:lnTo>
                    <a:lnTo>
                      <a:pt x="49" y="27"/>
                    </a:lnTo>
                    <a:lnTo>
                      <a:pt x="53" y="28"/>
                    </a:lnTo>
                    <a:lnTo>
                      <a:pt x="58" y="29"/>
                    </a:lnTo>
                    <a:lnTo>
                      <a:pt x="67" y="38"/>
                    </a:lnTo>
                    <a:lnTo>
                      <a:pt x="76" y="46"/>
                    </a:lnTo>
                    <a:lnTo>
                      <a:pt x="76" y="38"/>
                    </a:lnTo>
                    <a:lnTo>
                      <a:pt x="76" y="29"/>
                    </a:lnTo>
                    <a:lnTo>
                      <a:pt x="88" y="29"/>
                    </a:lnTo>
                    <a:lnTo>
                      <a:pt x="105" y="29"/>
                    </a:lnTo>
                    <a:lnTo>
                      <a:pt x="105" y="41"/>
                    </a:lnTo>
                    <a:lnTo>
                      <a:pt x="105" y="58"/>
                    </a:lnTo>
                    <a:lnTo>
                      <a:pt x="96" y="54"/>
                    </a:lnTo>
                    <a:lnTo>
                      <a:pt x="88" y="50"/>
                    </a:lnTo>
                    <a:lnTo>
                      <a:pt x="81" y="47"/>
                    </a:lnTo>
                    <a:lnTo>
                      <a:pt x="76" y="46"/>
                    </a:lnTo>
                    <a:lnTo>
                      <a:pt x="76" y="50"/>
                    </a:lnTo>
                    <a:lnTo>
                      <a:pt x="76" y="58"/>
                    </a:lnTo>
                    <a:lnTo>
                      <a:pt x="67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72" name="Freeform 1912"/>
              <p:cNvSpPr>
                <a:spLocks/>
              </p:cNvSpPr>
              <p:nvPr/>
            </p:nvSpPr>
            <p:spPr bwMode="auto">
              <a:xfrm>
                <a:off x="1363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7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35" y="0"/>
                  </a:cxn>
                  <a:cxn ang="0">
                    <a:pos x="35" y="12"/>
                  </a:cxn>
                  <a:cxn ang="0">
                    <a:pos x="35" y="29"/>
                  </a:cxn>
                  <a:cxn ang="0">
                    <a:pos x="26" y="29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35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17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0"/>
                    </a:lnTo>
                    <a:lnTo>
                      <a:pt x="35" y="12"/>
                    </a:lnTo>
                    <a:lnTo>
                      <a:pt x="35" y="29"/>
                    </a:lnTo>
                    <a:lnTo>
                      <a:pt x="26" y="29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73" name="Freeform 1913"/>
              <p:cNvSpPr>
                <a:spLocks/>
              </p:cNvSpPr>
              <p:nvPr/>
            </p:nvSpPr>
            <p:spPr bwMode="auto">
              <a:xfrm>
                <a:off x="1192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74" name="Freeform 1914"/>
              <p:cNvSpPr>
                <a:spLocks/>
              </p:cNvSpPr>
              <p:nvPr/>
            </p:nvSpPr>
            <p:spPr bwMode="auto">
              <a:xfrm>
                <a:off x="1194" y="32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2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9"/>
                  </a:cxn>
                  <a:cxn ang="0">
                    <a:pos x="47" y="17"/>
                  </a:cxn>
                  <a:cxn ang="0">
                    <a:pos x="37" y="17"/>
                  </a:cxn>
                  <a:cxn ang="0">
                    <a:pos x="26" y="17"/>
                  </a:cxn>
                  <a:cxn ang="0">
                    <a:pos x="14" y="17"/>
                  </a:cxn>
                  <a:cxn ang="0">
                    <a:pos x="0" y="17"/>
                  </a:cxn>
                </a:cxnLst>
                <a:rect l="0" t="0" r="r" b="b"/>
                <a:pathLst>
                  <a:path w="4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7" y="17"/>
                    </a:lnTo>
                    <a:lnTo>
                      <a:pt x="37" y="17"/>
                    </a:lnTo>
                    <a:lnTo>
                      <a:pt x="26" y="17"/>
                    </a:lnTo>
                    <a:lnTo>
                      <a:pt x="14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75" name="Freeform 1915"/>
              <p:cNvSpPr>
                <a:spLocks/>
              </p:cNvSpPr>
              <p:nvPr/>
            </p:nvSpPr>
            <p:spPr bwMode="auto">
              <a:xfrm>
                <a:off x="1291" y="322"/>
                <a:ext cx="1" cy="1"/>
              </a:xfrm>
              <a:custGeom>
                <a:avLst/>
                <a:gdLst/>
                <a:ahLst/>
                <a:cxnLst>
                  <a:cxn ang="0">
                    <a:pos x="19" y="30"/>
                  </a:cxn>
                  <a:cxn ang="0">
                    <a:pos x="19" y="22"/>
                  </a:cxn>
                  <a:cxn ang="0">
                    <a:pos x="19" y="13"/>
                  </a:cxn>
                  <a:cxn ang="0">
                    <a:pos x="14" y="9"/>
                  </a:cxn>
                  <a:cxn ang="0">
                    <a:pos x="9" y="5"/>
                  </a:cxn>
                  <a:cxn ang="0">
                    <a:pos x="5" y="2"/>
                  </a:cxn>
                  <a:cxn ang="0">
                    <a:pos x="0" y="1"/>
                  </a:cxn>
                  <a:cxn ang="0">
                    <a:pos x="13" y="1"/>
                  </a:cxn>
                  <a:cxn ang="0">
                    <a:pos x="22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30" y="7"/>
                  </a:cxn>
                  <a:cxn ang="0">
                    <a:pos x="30" y="13"/>
                  </a:cxn>
                  <a:cxn ang="0">
                    <a:pos x="39" y="13"/>
                  </a:cxn>
                  <a:cxn ang="0">
                    <a:pos x="48" y="13"/>
                  </a:cxn>
                  <a:cxn ang="0">
                    <a:pos x="48" y="22"/>
                  </a:cxn>
                  <a:cxn ang="0">
                    <a:pos x="48" y="30"/>
                  </a:cxn>
                  <a:cxn ang="0">
                    <a:pos x="31" y="30"/>
                  </a:cxn>
                  <a:cxn ang="0">
                    <a:pos x="19" y="30"/>
                  </a:cxn>
                </a:cxnLst>
                <a:rect l="0" t="0" r="r" b="b"/>
                <a:pathLst>
                  <a:path w="48" h="30">
                    <a:moveTo>
                      <a:pt x="19" y="30"/>
                    </a:moveTo>
                    <a:lnTo>
                      <a:pt x="19" y="22"/>
                    </a:lnTo>
                    <a:lnTo>
                      <a:pt x="19" y="13"/>
                    </a:lnTo>
                    <a:lnTo>
                      <a:pt x="14" y="9"/>
                    </a:lnTo>
                    <a:lnTo>
                      <a:pt x="9" y="5"/>
                    </a:lnTo>
                    <a:lnTo>
                      <a:pt x="5" y="2"/>
                    </a:lnTo>
                    <a:lnTo>
                      <a:pt x="0" y="1"/>
                    </a:lnTo>
                    <a:lnTo>
                      <a:pt x="13" y="1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30" y="7"/>
                    </a:lnTo>
                    <a:lnTo>
                      <a:pt x="30" y="13"/>
                    </a:lnTo>
                    <a:lnTo>
                      <a:pt x="39" y="13"/>
                    </a:lnTo>
                    <a:lnTo>
                      <a:pt x="48" y="13"/>
                    </a:lnTo>
                    <a:lnTo>
                      <a:pt x="48" y="22"/>
                    </a:lnTo>
                    <a:lnTo>
                      <a:pt x="48" y="30"/>
                    </a:lnTo>
                    <a:lnTo>
                      <a:pt x="31" y="30"/>
                    </a:lnTo>
                    <a:lnTo>
                      <a:pt x="19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76" name="Freeform 1916"/>
              <p:cNvSpPr>
                <a:spLocks/>
              </p:cNvSpPr>
              <p:nvPr/>
            </p:nvSpPr>
            <p:spPr bwMode="auto">
              <a:xfrm>
                <a:off x="1323" y="321"/>
                <a:ext cx="1" cy="2"/>
              </a:xfrm>
              <a:custGeom>
                <a:avLst/>
                <a:gdLst/>
                <a:ahLst/>
                <a:cxnLst>
                  <a:cxn ang="0">
                    <a:pos x="11" y="76"/>
                  </a:cxn>
                  <a:cxn ang="0">
                    <a:pos x="7" y="72"/>
                  </a:cxn>
                  <a:cxn ang="0">
                    <a:pos x="3" y="68"/>
                  </a:cxn>
                  <a:cxn ang="0">
                    <a:pos x="1" y="63"/>
                  </a:cxn>
                  <a:cxn ang="0">
                    <a:pos x="0" y="59"/>
                  </a:cxn>
                  <a:cxn ang="0">
                    <a:pos x="0" y="42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9" y="31"/>
                  </a:cxn>
                  <a:cxn ang="0">
                    <a:pos x="23" y="30"/>
                  </a:cxn>
                  <a:cxn ang="0">
                    <a:pos x="26" y="27"/>
                  </a:cxn>
                  <a:cxn ang="0">
                    <a:pos x="28" y="24"/>
                  </a:cxn>
                  <a:cxn ang="0">
                    <a:pos x="29" y="18"/>
                  </a:cxn>
                  <a:cxn ang="0">
                    <a:pos x="41" y="18"/>
                  </a:cxn>
                  <a:cxn ang="0">
                    <a:pos x="58" y="18"/>
                  </a:cxn>
                  <a:cxn ang="0">
                    <a:pos x="59" y="13"/>
                  </a:cxn>
                  <a:cxn ang="0">
                    <a:pos x="61" y="8"/>
                  </a:cxn>
                  <a:cxn ang="0">
                    <a:pos x="65" y="4"/>
                  </a:cxn>
                  <a:cxn ang="0">
                    <a:pos x="69" y="0"/>
                  </a:cxn>
                  <a:cxn ang="0">
                    <a:pos x="70" y="16"/>
                  </a:cxn>
                  <a:cxn ang="0">
                    <a:pos x="70" y="36"/>
                  </a:cxn>
                  <a:cxn ang="0">
                    <a:pos x="69" y="45"/>
                  </a:cxn>
                  <a:cxn ang="0">
                    <a:pos x="67" y="52"/>
                  </a:cxn>
                  <a:cxn ang="0">
                    <a:pos x="65" y="55"/>
                  </a:cxn>
                  <a:cxn ang="0">
                    <a:pos x="63" y="57"/>
                  </a:cxn>
                  <a:cxn ang="0">
                    <a:pos x="61" y="58"/>
                  </a:cxn>
                  <a:cxn ang="0">
                    <a:pos x="58" y="59"/>
                  </a:cxn>
                  <a:cxn ang="0">
                    <a:pos x="58" y="68"/>
                  </a:cxn>
                  <a:cxn ang="0">
                    <a:pos x="58" y="76"/>
                  </a:cxn>
                  <a:cxn ang="0">
                    <a:pos x="45" y="76"/>
                  </a:cxn>
                  <a:cxn ang="0">
                    <a:pos x="32" y="76"/>
                  </a:cxn>
                  <a:cxn ang="0">
                    <a:pos x="21" y="76"/>
                  </a:cxn>
                  <a:cxn ang="0">
                    <a:pos x="11" y="76"/>
                  </a:cxn>
                </a:cxnLst>
                <a:rect l="0" t="0" r="r" b="b"/>
                <a:pathLst>
                  <a:path w="70" h="76">
                    <a:moveTo>
                      <a:pt x="11" y="76"/>
                    </a:moveTo>
                    <a:lnTo>
                      <a:pt x="7" y="72"/>
                    </a:lnTo>
                    <a:lnTo>
                      <a:pt x="3" y="68"/>
                    </a:lnTo>
                    <a:lnTo>
                      <a:pt x="1" y="63"/>
                    </a:lnTo>
                    <a:lnTo>
                      <a:pt x="0" y="59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9" y="31"/>
                    </a:lnTo>
                    <a:lnTo>
                      <a:pt x="23" y="30"/>
                    </a:lnTo>
                    <a:lnTo>
                      <a:pt x="26" y="27"/>
                    </a:lnTo>
                    <a:lnTo>
                      <a:pt x="28" y="24"/>
                    </a:lnTo>
                    <a:lnTo>
                      <a:pt x="29" y="18"/>
                    </a:lnTo>
                    <a:lnTo>
                      <a:pt x="41" y="18"/>
                    </a:lnTo>
                    <a:lnTo>
                      <a:pt x="58" y="18"/>
                    </a:lnTo>
                    <a:lnTo>
                      <a:pt x="59" y="13"/>
                    </a:lnTo>
                    <a:lnTo>
                      <a:pt x="61" y="8"/>
                    </a:lnTo>
                    <a:lnTo>
                      <a:pt x="65" y="4"/>
                    </a:lnTo>
                    <a:lnTo>
                      <a:pt x="69" y="0"/>
                    </a:lnTo>
                    <a:lnTo>
                      <a:pt x="70" y="16"/>
                    </a:lnTo>
                    <a:lnTo>
                      <a:pt x="70" y="36"/>
                    </a:lnTo>
                    <a:lnTo>
                      <a:pt x="69" y="45"/>
                    </a:lnTo>
                    <a:lnTo>
                      <a:pt x="67" y="52"/>
                    </a:lnTo>
                    <a:lnTo>
                      <a:pt x="65" y="55"/>
                    </a:lnTo>
                    <a:lnTo>
                      <a:pt x="63" y="57"/>
                    </a:lnTo>
                    <a:lnTo>
                      <a:pt x="61" y="58"/>
                    </a:lnTo>
                    <a:lnTo>
                      <a:pt x="58" y="59"/>
                    </a:lnTo>
                    <a:lnTo>
                      <a:pt x="58" y="68"/>
                    </a:lnTo>
                    <a:lnTo>
                      <a:pt x="58" y="76"/>
                    </a:lnTo>
                    <a:lnTo>
                      <a:pt x="45" y="76"/>
                    </a:lnTo>
                    <a:lnTo>
                      <a:pt x="32" y="76"/>
                    </a:lnTo>
                    <a:lnTo>
                      <a:pt x="21" y="76"/>
                    </a:lnTo>
                    <a:lnTo>
                      <a:pt x="11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77" name="Freeform 1917"/>
              <p:cNvSpPr>
                <a:spLocks/>
              </p:cNvSpPr>
              <p:nvPr/>
            </p:nvSpPr>
            <p:spPr bwMode="auto">
              <a:xfrm>
                <a:off x="1359" y="318"/>
                <a:ext cx="10" cy="5"/>
              </a:xfrm>
              <a:custGeom>
                <a:avLst/>
                <a:gdLst/>
                <a:ahLst/>
                <a:cxnLst>
                  <a:cxn ang="0">
                    <a:pos x="233" y="188"/>
                  </a:cxn>
                  <a:cxn ang="0">
                    <a:pos x="247" y="177"/>
                  </a:cxn>
                  <a:cxn ang="0">
                    <a:pos x="270" y="176"/>
                  </a:cxn>
                  <a:cxn ang="0">
                    <a:pos x="292" y="167"/>
                  </a:cxn>
                  <a:cxn ang="0">
                    <a:pos x="301" y="151"/>
                  </a:cxn>
                  <a:cxn ang="0">
                    <a:pos x="297" y="147"/>
                  </a:cxn>
                  <a:cxn ang="0">
                    <a:pos x="263" y="147"/>
                  </a:cxn>
                  <a:cxn ang="0">
                    <a:pos x="254" y="129"/>
                  </a:cxn>
                  <a:cxn ang="0">
                    <a:pos x="237" y="126"/>
                  </a:cxn>
                  <a:cxn ang="0">
                    <a:pos x="220" y="117"/>
                  </a:cxn>
                  <a:cxn ang="0">
                    <a:pos x="187" y="117"/>
                  </a:cxn>
                  <a:cxn ang="0">
                    <a:pos x="170" y="100"/>
                  </a:cxn>
                  <a:cxn ang="0">
                    <a:pos x="129" y="100"/>
                  </a:cxn>
                  <a:cxn ang="0">
                    <a:pos x="117" y="79"/>
                  </a:cxn>
                  <a:cxn ang="0">
                    <a:pos x="98" y="71"/>
                  </a:cxn>
                  <a:cxn ang="0">
                    <a:pos x="89" y="65"/>
                  </a:cxn>
                  <a:cxn ang="0">
                    <a:pos x="58" y="59"/>
                  </a:cxn>
                  <a:cxn ang="0">
                    <a:pos x="49" y="37"/>
                  </a:cxn>
                  <a:cxn ang="0">
                    <a:pos x="29" y="30"/>
                  </a:cxn>
                  <a:cxn ang="0">
                    <a:pos x="20" y="42"/>
                  </a:cxn>
                  <a:cxn ang="0">
                    <a:pos x="12" y="13"/>
                  </a:cxn>
                  <a:cxn ang="0">
                    <a:pos x="12" y="0"/>
                  </a:cxn>
                  <a:cxn ang="0">
                    <a:pos x="27" y="4"/>
                  </a:cxn>
                  <a:cxn ang="0">
                    <a:pos x="38" y="13"/>
                  </a:cxn>
                  <a:cxn ang="0">
                    <a:pos x="70" y="13"/>
                  </a:cxn>
                  <a:cxn ang="0">
                    <a:pos x="74" y="31"/>
                  </a:cxn>
                  <a:cxn ang="0">
                    <a:pos x="88" y="42"/>
                  </a:cxn>
                  <a:cxn ang="0">
                    <a:pos x="117" y="42"/>
                  </a:cxn>
                  <a:cxn ang="0">
                    <a:pos x="129" y="59"/>
                  </a:cxn>
                  <a:cxn ang="0">
                    <a:pos x="142" y="66"/>
                  </a:cxn>
                  <a:cxn ang="0">
                    <a:pos x="175" y="71"/>
                  </a:cxn>
                  <a:cxn ang="0">
                    <a:pos x="183" y="91"/>
                  </a:cxn>
                  <a:cxn ang="0">
                    <a:pos x="208" y="100"/>
                  </a:cxn>
                  <a:cxn ang="0">
                    <a:pos x="233" y="108"/>
                  </a:cxn>
                  <a:cxn ang="0">
                    <a:pos x="270" y="114"/>
                  </a:cxn>
                  <a:cxn ang="0">
                    <a:pos x="288" y="119"/>
                  </a:cxn>
                  <a:cxn ang="0">
                    <a:pos x="292" y="129"/>
                  </a:cxn>
                  <a:cxn ang="0">
                    <a:pos x="321" y="137"/>
                  </a:cxn>
                  <a:cxn ang="0">
                    <a:pos x="371" y="143"/>
                  </a:cxn>
                  <a:cxn ang="0">
                    <a:pos x="403" y="149"/>
                  </a:cxn>
                  <a:cxn ang="0">
                    <a:pos x="409" y="159"/>
                  </a:cxn>
                  <a:cxn ang="0">
                    <a:pos x="379" y="167"/>
                  </a:cxn>
                  <a:cxn ang="0">
                    <a:pos x="344" y="173"/>
                  </a:cxn>
                  <a:cxn ang="0">
                    <a:pos x="325" y="178"/>
                  </a:cxn>
                  <a:cxn ang="0">
                    <a:pos x="321" y="188"/>
                  </a:cxn>
                  <a:cxn ang="0">
                    <a:pos x="276" y="188"/>
                  </a:cxn>
                  <a:cxn ang="0">
                    <a:pos x="263" y="205"/>
                  </a:cxn>
                </a:cxnLst>
                <a:rect l="0" t="0" r="r" b="b"/>
                <a:pathLst>
                  <a:path w="409" h="205">
                    <a:moveTo>
                      <a:pt x="233" y="205"/>
                    </a:moveTo>
                    <a:lnTo>
                      <a:pt x="233" y="197"/>
                    </a:lnTo>
                    <a:lnTo>
                      <a:pt x="233" y="188"/>
                    </a:lnTo>
                    <a:lnTo>
                      <a:pt x="239" y="184"/>
                    </a:lnTo>
                    <a:lnTo>
                      <a:pt x="243" y="180"/>
                    </a:lnTo>
                    <a:lnTo>
                      <a:pt x="247" y="177"/>
                    </a:lnTo>
                    <a:lnTo>
                      <a:pt x="252" y="176"/>
                    </a:lnTo>
                    <a:lnTo>
                      <a:pt x="260" y="176"/>
                    </a:lnTo>
                    <a:lnTo>
                      <a:pt x="270" y="176"/>
                    </a:lnTo>
                    <a:lnTo>
                      <a:pt x="280" y="176"/>
                    </a:lnTo>
                    <a:lnTo>
                      <a:pt x="292" y="176"/>
                    </a:lnTo>
                    <a:lnTo>
                      <a:pt x="292" y="167"/>
                    </a:lnTo>
                    <a:lnTo>
                      <a:pt x="292" y="159"/>
                    </a:lnTo>
                    <a:lnTo>
                      <a:pt x="297" y="155"/>
                    </a:lnTo>
                    <a:lnTo>
                      <a:pt x="301" y="151"/>
                    </a:lnTo>
                    <a:lnTo>
                      <a:pt x="305" y="148"/>
                    </a:lnTo>
                    <a:lnTo>
                      <a:pt x="310" y="147"/>
                    </a:lnTo>
                    <a:lnTo>
                      <a:pt x="297" y="147"/>
                    </a:lnTo>
                    <a:lnTo>
                      <a:pt x="284" y="147"/>
                    </a:lnTo>
                    <a:lnTo>
                      <a:pt x="273" y="147"/>
                    </a:lnTo>
                    <a:lnTo>
                      <a:pt x="263" y="147"/>
                    </a:lnTo>
                    <a:lnTo>
                      <a:pt x="263" y="137"/>
                    </a:lnTo>
                    <a:lnTo>
                      <a:pt x="263" y="129"/>
                    </a:lnTo>
                    <a:lnTo>
                      <a:pt x="254" y="129"/>
                    </a:lnTo>
                    <a:lnTo>
                      <a:pt x="244" y="129"/>
                    </a:lnTo>
                    <a:lnTo>
                      <a:pt x="240" y="129"/>
                    </a:lnTo>
                    <a:lnTo>
                      <a:pt x="237" y="126"/>
                    </a:lnTo>
                    <a:lnTo>
                      <a:pt x="235" y="123"/>
                    </a:lnTo>
                    <a:lnTo>
                      <a:pt x="233" y="117"/>
                    </a:lnTo>
                    <a:lnTo>
                      <a:pt x="220" y="117"/>
                    </a:lnTo>
                    <a:lnTo>
                      <a:pt x="208" y="117"/>
                    </a:lnTo>
                    <a:lnTo>
                      <a:pt x="196" y="117"/>
                    </a:lnTo>
                    <a:lnTo>
                      <a:pt x="187" y="117"/>
                    </a:lnTo>
                    <a:lnTo>
                      <a:pt x="187" y="108"/>
                    </a:lnTo>
                    <a:lnTo>
                      <a:pt x="187" y="100"/>
                    </a:lnTo>
                    <a:lnTo>
                      <a:pt x="170" y="100"/>
                    </a:lnTo>
                    <a:lnTo>
                      <a:pt x="156" y="100"/>
                    </a:lnTo>
                    <a:lnTo>
                      <a:pt x="142" y="100"/>
                    </a:lnTo>
                    <a:lnTo>
                      <a:pt x="129" y="100"/>
                    </a:lnTo>
                    <a:lnTo>
                      <a:pt x="121" y="92"/>
                    </a:lnTo>
                    <a:lnTo>
                      <a:pt x="117" y="88"/>
                    </a:lnTo>
                    <a:lnTo>
                      <a:pt x="117" y="79"/>
                    </a:lnTo>
                    <a:lnTo>
                      <a:pt x="117" y="71"/>
                    </a:lnTo>
                    <a:lnTo>
                      <a:pt x="108" y="71"/>
                    </a:lnTo>
                    <a:lnTo>
                      <a:pt x="98" y="71"/>
                    </a:lnTo>
                    <a:lnTo>
                      <a:pt x="94" y="71"/>
                    </a:lnTo>
                    <a:lnTo>
                      <a:pt x="91" y="68"/>
                    </a:lnTo>
                    <a:lnTo>
                      <a:pt x="89" y="65"/>
                    </a:lnTo>
                    <a:lnTo>
                      <a:pt x="88" y="59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58" y="50"/>
                    </a:lnTo>
                    <a:lnTo>
                      <a:pt x="58" y="42"/>
                    </a:lnTo>
                    <a:lnTo>
                      <a:pt x="49" y="37"/>
                    </a:lnTo>
                    <a:lnTo>
                      <a:pt x="41" y="34"/>
                    </a:lnTo>
                    <a:lnTo>
                      <a:pt x="34" y="31"/>
                    </a:lnTo>
                    <a:lnTo>
                      <a:pt x="29" y="30"/>
                    </a:lnTo>
                    <a:lnTo>
                      <a:pt x="29" y="34"/>
                    </a:lnTo>
                    <a:lnTo>
                      <a:pt x="29" y="42"/>
                    </a:lnTo>
                    <a:lnTo>
                      <a:pt x="20" y="42"/>
                    </a:lnTo>
                    <a:lnTo>
                      <a:pt x="12" y="42"/>
                    </a:lnTo>
                    <a:lnTo>
                      <a:pt x="12" y="25"/>
                    </a:lnTo>
                    <a:lnTo>
                      <a:pt x="12" y="13"/>
                    </a:lnTo>
                    <a:lnTo>
                      <a:pt x="4" y="5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4"/>
                    </a:lnTo>
                    <a:lnTo>
                      <a:pt x="28" y="7"/>
                    </a:lnTo>
                    <a:lnTo>
                      <a:pt x="29" y="13"/>
                    </a:lnTo>
                    <a:lnTo>
                      <a:pt x="38" y="13"/>
                    </a:lnTo>
                    <a:lnTo>
                      <a:pt x="47" y="13"/>
                    </a:lnTo>
                    <a:lnTo>
                      <a:pt x="58" y="13"/>
                    </a:lnTo>
                    <a:lnTo>
                      <a:pt x="70" y="13"/>
                    </a:lnTo>
                    <a:lnTo>
                      <a:pt x="70" y="21"/>
                    </a:lnTo>
                    <a:lnTo>
                      <a:pt x="70" y="30"/>
                    </a:lnTo>
                    <a:lnTo>
                      <a:pt x="74" y="31"/>
                    </a:lnTo>
                    <a:lnTo>
                      <a:pt x="78" y="34"/>
                    </a:lnTo>
                    <a:lnTo>
                      <a:pt x="84" y="37"/>
                    </a:lnTo>
                    <a:lnTo>
                      <a:pt x="88" y="42"/>
                    </a:lnTo>
                    <a:lnTo>
                      <a:pt x="97" y="42"/>
                    </a:lnTo>
                    <a:lnTo>
                      <a:pt x="106" y="42"/>
                    </a:lnTo>
                    <a:lnTo>
                      <a:pt x="117" y="42"/>
                    </a:lnTo>
                    <a:lnTo>
                      <a:pt x="129" y="42"/>
                    </a:lnTo>
                    <a:lnTo>
                      <a:pt x="129" y="50"/>
                    </a:lnTo>
                    <a:lnTo>
                      <a:pt x="129" y="59"/>
                    </a:lnTo>
                    <a:lnTo>
                      <a:pt x="133" y="60"/>
                    </a:lnTo>
                    <a:lnTo>
                      <a:pt x="137" y="63"/>
                    </a:lnTo>
                    <a:lnTo>
                      <a:pt x="142" y="66"/>
                    </a:lnTo>
                    <a:lnTo>
                      <a:pt x="146" y="71"/>
                    </a:lnTo>
                    <a:lnTo>
                      <a:pt x="158" y="71"/>
                    </a:lnTo>
                    <a:lnTo>
                      <a:pt x="175" y="71"/>
                    </a:lnTo>
                    <a:lnTo>
                      <a:pt x="176" y="76"/>
                    </a:lnTo>
                    <a:lnTo>
                      <a:pt x="179" y="83"/>
                    </a:lnTo>
                    <a:lnTo>
                      <a:pt x="183" y="91"/>
                    </a:lnTo>
                    <a:lnTo>
                      <a:pt x="187" y="100"/>
                    </a:lnTo>
                    <a:lnTo>
                      <a:pt x="196" y="100"/>
                    </a:lnTo>
                    <a:lnTo>
                      <a:pt x="208" y="100"/>
                    </a:lnTo>
                    <a:lnTo>
                      <a:pt x="220" y="100"/>
                    </a:lnTo>
                    <a:lnTo>
                      <a:pt x="233" y="100"/>
                    </a:lnTo>
                    <a:lnTo>
                      <a:pt x="233" y="108"/>
                    </a:lnTo>
                    <a:lnTo>
                      <a:pt x="233" y="117"/>
                    </a:lnTo>
                    <a:lnTo>
                      <a:pt x="251" y="116"/>
                    </a:lnTo>
                    <a:lnTo>
                      <a:pt x="270" y="114"/>
                    </a:lnTo>
                    <a:lnTo>
                      <a:pt x="278" y="115"/>
                    </a:lnTo>
                    <a:lnTo>
                      <a:pt x="286" y="117"/>
                    </a:lnTo>
                    <a:lnTo>
                      <a:pt x="288" y="119"/>
                    </a:lnTo>
                    <a:lnTo>
                      <a:pt x="290" y="122"/>
                    </a:lnTo>
                    <a:lnTo>
                      <a:pt x="292" y="125"/>
                    </a:lnTo>
                    <a:lnTo>
                      <a:pt x="292" y="129"/>
                    </a:lnTo>
                    <a:lnTo>
                      <a:pt x="305" y="129"/>
                    </a:lnTo>
                    <a:lnTo>
                      <a:pt x="321" y="129"/>
                    </a:lnTo>
                    <a:lnTo>
                      <a:pt x="321" y="137"/>
                    </a:lnTo>
                    <a:lnTo>
                      <a:pt x="321" y="147"/>
                    </a:lnTo>
                    <a:lnTo>
                      <a:pt x="342" y="145"/>
                    </a:lnTo>
                    <a:lnTo>
                      <a:pt x="371" y="143"/>
                    </a:lnTo>
                    <a:lnTo>
                      <a:pt x="386" y="144"/>
                    </a:lnTo>
                    <a:lnTo>
                      <a:pt x="398" y="147"/>
                    </a:lnTo>
                    <a:lnTo>
                      <a:pt x="403" y="149"/>
                    </a:lnTo>
                    <a:lnTo>
                      <a:pt x="406" y="152"/>
                    </a:lnTo>
                    <a:lnTo>
                      <a:pt x="409" y="155"/>
                    </a:lnTo>
                    <a:lnTo>
                      <a:pt x="409" y="159"/>
                    </a:lnTo>
                    <a:lnTo>
                      <a:pt x="393" y="159"/>
                    </a:lnTo>
                    <a:lnTo>
                      <a:pt x="379" y="159"/>
                    </a:lnTo>
                    <a:lnTo>
                      <a:pt x="379" y="167"/>
                    </a:lnTo>
                    <a:lnTo>
                      <a:pt x="379" y="176"/>
                    </a:lnTo>
                    <a:lnTo>
                      <a:pt x="363" y="175"/>
                    </a:lnTo>
                    <a:lnTo>
                      <a:pt x="344" y="173"/>
                    </a:lnTo>
                    <a:lnTo>
                      <a:pt x="335" y="174"/>
                    </a:lnTo>
                    <a:lnTo>
                      <a:pt x="328" y="176"/>
                    </a:lnTo>
                    <a:lnTo>
                      <a:pt x="325" y="178"/>
                    </a:lnTo>
                    <a:lnTo>
                      <a:pt x="323" y="181"/>
                    </a:lnTo>
                    <a:lnTo>
                      <a:pt x="322" y="184"/>
                    </a:lnTo>
                    <a:lnTo>
                      <a:pt x="321" y="188"/>
                    </a:lnTo>
                    <a:lnTo>
                      <a:pt x="305" y="188"/>
                    </a:lnTo>
                    <a:lnTo>
                      <a:pt x="290" y="188"/>
                    </a:lnTo>
                    <a:lnTo>
                      <a:pt x="276" y="188"/>
                    </a:lnTo>
                    <a:lnTo>
                      <a:pt x="263" y="188"/>
                    </a:lnTo>
                    <a:lnTo>
                      <a:pt x="263" y="197"/>
                    </a:lnTo>
                    <a:lnTo>
                      <a:pt x="263" y="205"/>
                    </a:lnTo>
                    <a:lnTo>
                      <a:pt x="247" y="205"/>
                    </a:lnTo>
                    <a:lnTo>
                      <a:pt x="233" y="2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78" name="Freeform 1918"/>
              <p:cNvSpPr>
                <a:spLocks/>
              </p:cNvSpPr>
              <p:nvPr/>
            </p:nvSpPr>
            <p:spPr bwMode="auto">
              <a:xfrm>
                <a:off x="1144" y="317"/>
                <a:ext cx="32" cy="6"/>
              </a:xfrm>
              <a:custGeom>
                <a:avLst/>
                <a:gdLst/>
                <a:ahLst/>
                <a:cxnLst>
                  <a:cxn ang="0">
                    <a:pos x="233" y="202"/>
                  </a:cxn>
                  <a:cxn ang="0">
                    <a:pos x="208" y="184"/>
                  </a:cxn>
                  <a:cxn ang="0">
                    <a:pos x="176" y="158"/>
                  </a:cxn>
                  <a:cxn ang="0">
                    <a:pos x="138" y="188"/>
                  </a:cxn>
                  <a:cxn ang="0">
                    <a:pos x="117" y="205"/>
                  </a:cxn>
                  <a:cxn ang="0">
                    <a:pos x="100" y="199"/>
                  </a:cxn>
                  <a:cxn ang="0">
                    <a:pos x="146" y="146"/>
                  </a:cxn>
                  <a:cxn ang="0">
                    <a:pos x="93" y="117"/>
                  </a:cxn>
                  <a:cxn ang="0">
                    <a:pos x="88" y="158"/>
                  </a:cxn>
                  <a:cxn ang="0">
                    <a:pos x="59" y="141"/>
                  </a:cxn>
                  <a:cxn ang="0">
                    <a:pos x="37" y="145"/>
                  </a:cxn>
                  <a:cxn ang="0">
                    <a:pos x="59" y="108"/>
                  </a:cxn>
                  <a:cxn ang="0">
                    <a:pos x="117" y="88"/>
                  </a:cxn>
                  <a:cxn ang="0">
                    <a:pos x="43" y="70"/>
                  </a:cxn>
                  <a:cxn ang="0">
                    <a:pos x="30" y="117"/>
                  </a:cxn>
                  <a:cxn ang="0">
                    <a:pos x="22" y="88"/>
                  </a:cxn>
                  <a:cxn ang="0">
                    <a:pos x="0" y="30"/>
                  </a:cxn>
                  <a:cxn ang="0">
                    <a:pos x="71" y="50"/>
                  </a:cxn>
                  <a:cxn ang="0">
                    <a:pos x="100" y="30"/>
                  </a:cxn>
                  <a:cxn ang="0">
                    <a:pos x="141" y="31"/>
                  </a:cxn>
                  <a:cxn ang="0">
                    <a:pos x="128" y="56"/>
                  </a:cxn>
                  <a:cxn ang="0">
                    <a:pos x="123" y="88"/>
                  </a:cxn>
                  <a:cxn ang="0">
                    <a:pos x="150" y="92"/>
                  </a:cxn>
                  <a:cxn ang="0">
                    <a:pos x="163" y="60"/>
                  </a:cxn>
                  <a:cxn ang="0">
                    <a:pos x="176" y="13"/>
                  </a:cxn>
                  <a:cxn ang="0">
                    <a:pos x="192" y="60"/>
                  </a:cxn>
                  <a:cxn ang="0">
                    <a:pos x="200" y="92"/>
                  </a:cxn>
                  <a:cxn ang="0">
                    <a:pos x="235" y="50"/>
                  </a:cxn>
                  <a:cxn ang="0">
                    <a:pos x="217" y="13"/>
                  </a:cxn>
                  <a:cxn ang="0">
                    <a:pos x="267" y="13"/>
                  </a:cxn>
                  <a:cxn ang="0">
                    <a:pos x="304" y="13"/>
                  </a:cxn>
                  <a:cxn ang="0">
                    <a:pos x="476" y="1"/>
                  </a:cxn>
                  <a:cxn ang="0">
                    <a:pos x="600" y="13"/>
                  </a:cxn>
                  <a:cxn ang="0">
                    <a:pos x="684" y="7"/>
                  </a:cxn>
                  <a:cxn ang="0">
                    <a:pos x="789" y="13"/>
                  </a:cxn>
                  <a:cxn ang="0">
                    <a:pos x="830" y="18"/>
                  </a:cxn>
                  <a:cxn ang="0">
                    <a:pos x="807" y="13"/>
                  </a:cxn>
                  <a:cxn ang="0">
                    <a:pos x="819" y="50"/>
                  </a:cxn>
                  <a:cxn ang="0">
                    <a:pos x="919" y="42"/>
                  </a:cxn>
                  <a:cxn ang="0">
                    <a:pos x="922" y="71"/>
                  </a:cxn>
                  <a:cxn ang="0">
                    <a:pos x="889" y="88"/>
                  </a:cxn>
                  <a:cxn ang="0">
                    <a:pos x="981" y="88"/>
                  </a:cxn>
                  <a:cxn ang="0">
                    <a:pos x="1034" y="93"/>
                  </a:cxn>
                  <a:cxn ang="0">
                    <a:pos x="1084" y="99"/>
                  </a:cxn>
                  <a:cxn ang="0">
                    <a:pos x="1169" y="88"/>
                  </a:cxn>
                  <a:cxn ang="0">
                    <a:pos x="1257" y="96"/>
                  </a:cxn>
                  <a:cxn ang="0">
                    <a:pos x="1210" y="100"/>
                  </a:cxn>
                  <a:cxn ang="0">
                    <a:pos x="1165" y="117"/>
                  </a:cxn>
                  <a:cxn ang="0">
                    <a:pos x="1169" y="146"/>
                  </a:cxn>
                  <a:cxn ang="0">
                    <a:pos x="1238" y="144"/>
                  </a:cxn>
                  <a:cxn ang="0">
                    <a:pos x="1140" y="158"/>
                  </a:cxn>
                  <a:cxn ang="0">
                    <a:pos x="1053" y="162"/>
                  </a:cxn>
                  <a:cxn ang="0">
                    <a:pos x="929" y="175"/>
                  </a:cxn>
                  <a:cxn ang="0">
                    <a:pos x="794" y="205"/>
                  </a:cxn>
                  <a:cxn ang="0">
                    <a:pos x="702" y="217"/>
                  </a:cxn>
                  <a:cxn ang="0">
                    <a:pos x="608" y="217"/>
                  </a:cxn>
                  <a:cxn ang="0">
                    <a:pos x="556" y="217"/>
                  </a:cxn>
                  <a:cxn ang="0">
                    <a:pos x="376" y="234"/>
                  </a:cxn>
                  <a:cxn ang="0">
                    <a:pos x="308" y="220"/>
                  </a:cxn>
                  <a:cxn ang="0">
                    <a:pos x="293" y="238"/>
                  </a:cxn>
                  <a:cxn ang="0">
                    <a:pos x="255" y="238"/>
                  </a:cxn>
                  <a:cxn ang="0">
                    <a:pos x="255" y="206"/>
                  </a:cxn>
                </a:cxnLst>
                <a:rect l="0" t="0" r="r" b="b"/>
                <a:pathLst>
                  <a:path w="1258" h="246">
                    <a:moveTo>
                      <a:pt x="217" y="246"/>
                    </a:moveTo>
                    <a:lnTo>
                      <a:pt x="209" y="238"/>
                    </a:lnTo>
                    <a:lnTo>
                      <a:pt x="206" y="234"/>
                    </a:lnTo>
                    <a:lnTo>
                      <a:pt x="206" y="225"/>
                    </a:lnTo>
                    <a:lnTo>
                      <a:pt x="206" y="217"/>
                    </a:lnTo>
                    <a:lnTo>
                      <a:pt x="218" y="217"/>
                    </a:lnTo>
                    <a:lnTo>
                      <a:pt x="235" y="217"/>
                    </a:lnTo>
                    <a:lnTo>
                      <a:pt x="234" y="209"/>
                    </a:lnTo>
                    <a:lnTo>
                      <a:pt x="233" y="202"/>
                    </a:lnTo>
                    <a:lnTo>
                      <a:pt x="232" y="197"/>
                    </a:lnTo>
                    <a:lnTo>
                      <a:pt x="230" y="193"/>
                    </a:lnTo>
                    <a:lnTo>
                      <a:pt x="228" y="191"/>
                    </a:lnTo>
                    <a:lnTo>
                      <a:pt x="225" y="189"/>
                    </a:lnTo>
                    <a:lnTo>
                      <a:pt x="223" y="188"/>
                    </a:lnTo>
                    <a:lnTo>
                      <a:pt x="220" y="187"/>
                    </a:lnTo>
                    <a:lnTo>
                      <a:pt x="215" y="186"/>
                    </a:lnTo>
                    <a:lnTo>
                      <a:pt x="210" y="185"/>
                    </a:lnTo>
                    <a:lnTo>
                      <a:pt x="208" y="184"/>
                    </a:lnTo>
                    <a:lnTo>
                      <a:pt x="207" y="182"/>
                    </a:lnTo>
                    <a:lnTo>
                      <a:pt x="206" y="179"/>
                    </a:lnTo>
                    <a:lnTo>
                      <a:pt x="206" y="175"/>
                    </a:lnTo>
                    <a:lnTo>
                      <a:pt x="197" y="175"/>
                    </a:lnTo>
                    <a:lnTo>
                      <a:pt x="188" y="175"/>
                    </a:lnTo>
                    <a:lnTo>
                      <a:pt x="184" y="171"/>
                    </a:lnTo>
                    <a:lnTo>
                      <a:pt x="180" y="166"/>
                    </a:lnTo>
                    <a:lnTo>
                      <a:pt x="177" y="162"/>
                    </a:lnTo>
                    <a:lnTo>
                      <a:pt x="176" y="158"/>
                    </a:lnTo>
                    <a:lnTo>
                      <a:pt x="176" y="166"/>
                    </a:lnTo>
                    <a:lnTo>
                      <a:pt x="176" y="175"/>
                    </a:lnTo>
                    <a:lnTo>
                      <a:pt x="165" y="175"/>
                    </a:lnTo>
                    <a:lnTo>
                      <a:pt x="154" y="174"/>
                    </a:lnTo>
                    <a:lnTo>
                      <a:pt x="151" y="175"/>
                    </a:lnTo>
                    <a:lnTo>
                      <a:pt x="149" y="178"/>
                    </a:lnTo>
                    <a:lnTo>
                      <a:pt x="147" y="181"/>
                    </a:lnTo>
                    <a:lnTo>
                      <a:pt x="146" y="187"/>
                    </a:lnTo>
                    <a:lnTo>
                      <a:pt x="138" y="188"/>
                    </a:lnTo>
                    <a:lnTo>
                      <a:pt x="133" y="189"/>
                    </a:lnTo>
                    <a:lnTo>
                      <a:pt x="131" y="192"/>
                    </a:lnTo>
                    <a:lnTo>
                      <a:pt x="130" y="195"/>
                    </a:lnTo>
                    <a:lnTo>
                      <a:pt x="129" y="199"/>
                    </a:lnTo>
                    <a:lnTo>
                      <a:pt x="128" y="201"/>
                    </a:lnTo>
                    <a:lnTo>
                      <a:pt x="126" y="203"/>
                    </a:lnTo>
                    <a:lnTo>
                      <a:pt x="124" y="203"/>
                    </a:lnTo>
                    <a:lnTo>
                      <a:pt x="121" y="205"/>
                    </a:lnTo>
                    <a:lnTo>
                      <a:pt x="117" y="205"/>
                    </a:lnTo>
                    <a:lnTo>
                      <a:pt x="121" y="209"/>
                    </a:lnTo>
                    <a:lnTo>
                      <a:pt x="129" y="217"/>
                    </a:lnTo>
                    <a:lnTo>
                      <a:pt x="125" y="221"/>
                    </a:lnTo>
                    <a:lnTo>
                      <a:pt x="121" y="225"/>
                    </a:lnTo>
                    <a:lnTo>
                      <a:pt x="118" y="230"/>
                    </a:lnTo>
                    <a:lnTo>
                      <a:pt x="117" y="234"/>
                    </a:lnTo>
                    <a:lnTo>
                      <a:pt x="109" y="225"/>
                    </a:lnTo>
                    <a:lnTo>
                      <a:pt x="100" y="217"/>
                    </a:lnTo>
                    <a:lnTo>
                      <a:pt x="100" y="199"/>
                    </a:lnTo>
                    <a:lnTo>
                      <a:pt x="100" y="187"/>
                    </a:lnTo>
                    <a:lnTo>
                      <a:pt x="112" y="187"/>
                    </a:lnTo>
                    <a:lnTo>
                      <a:pt x="129" y="187"/>
                    </a:lnTo>
                    <a:lnTo>
                      <a:pt x="129" y="170"/>
                    </a:lnTo>
                    <a:lnTo>
                      <a:pt x="129" y="158"/>
                    </a:lnTo>
                    <a:lnTo>
                      <a:pt x="133" y="154"/>
                    </a:lnTo>
                    <a:lnTo>
                      <a:pt x="138" y="150"/>
                    </a:lnTo>
                    <a:lnTo>
                      <a:pt x="142" y="147"/>
                    </a:lnTo>
                    <a:lnTo>
                      <a:pt x="146" y="146"/>
                    </a:lnTo>
                    <a:lnTo>
                      <a:pt x="138" y="146"/>
                    </a:lnTo>
                    <a:lnTo>
                      <a:pt x="129" y="146"/>
                    </a:lnTo>
                    <a:lnTo>
                      <a:pt x="125" y="138"/>
                    </a:lnTo>
                    <a:lnTo>
                      <a:pt x="121" y="129"/>
                    </a:lnTo>
                    <a:lnTo>
                      <a:pt x="118" y="122"/>
                    </a:lnTo>
                    <a:lnTo>
                      <a:pt x="117" y="117"/>
                    </a:lnTo>
                    <a:lnTo>
                      <a:pt x="105" y="116"/>
                    </a:lnTo>
                    <a:lnTo>
                      <a:pt x="96" y="116"/>
                    </a:lnTo>
                    <a:lnTo>
                      <a:pt x="93" y="117"/>
                    </a:lnTo>
                    <a:lnTo>
                      <a:pt x="90" y="120"/>
                    </a:lnTo>
                    <a:lnTo>
                      <a:pt x="89" y="123"/>
                    </a:lnTo>
                    <a:lnTo>
                      <a:pt x="88" y="129"/>
                    </a:lnTo>
                    <a:lnTo>
                      <a:pt x="80" y="129"/>
                    </a:lnTo>
                    <a:lnTo>
                      <a:pt x="71" y="129"/>
                    </a:lnTo>
                    <a:lnTo>
                      <a:pt x="71" y="141"/>
                    </a:lnTo>
                    <a:lnTo>
                      <a:pt x="71" y="158"/>
                    </a:lnTo>
                    <a:lnTo>
                      <a:pt x="80" y="158"/>
                    </a:lnTo>
                    <a:lnTo>
                      <a:pt x="88" y="158"/>
                    </a:lnTo>
                    <a:lnTo>
                      <a:pt x="88" y="166"/>
                    </a:lnTo>
                    <a:lnTo>
                      <a:pt x="88" y="175"/>
                    </a:lnTo>
                    <a:lnTo>
                      <a:pt x="80" y="175"/>
                    </a:lnTo>
                    <a:lnTo>
                      <a:pt x="71" y="175"/>
                    </a:lnTo>
                    <a:lnTo>
                      <a:pt x="67" y="171"/>
                    </a:lnTo>
                    <a:lnTo>
                      <a:pt x="63" y="166"/>
                    </a:lnTo>
                    <a:lnTo>
                      <a:pt x="60" y="162"/>
                    </a:lnTo>
                    <a:lnTo>
                      <a:pt x="59" y="158"/>
                    </a:lnTo>
                    <a:lnTo>
                      <a:pt x="59" y="141"/>
                    </a:lnTo>
                    <a:lnTo>
                      <a:pt x="59" y="129"/>
                    </a:lnTo>
                    <a:lnTo>
                      <a:pt x="51" y="130"/>
                    </a:lnTo>
                    <a:lnTo>
                      <a:pt x="46" y="131"/>
                    </a:lnTo>
                    <a:lnTo>
                      <a:pt x="43" y="134"/>
                    </a:lnTo>
                    <a:lnTo>
                      <a:pt x="43" y="137"/>
                    </a:lnTo>
                    <a:lnTo>
                      <a:pt x="42" y="141"/>
                    </a:lnTo>
                    <a:lnTo>
                      <a:pt x="41" y="143"/>
                    </a:lnTo>
                    <a:lnTo>
                      <a:pt x="39" y="145"/>
                    </a:lnTo>
                    <a:lnTo>
                      <a:pt x="37" y="145"/>
                    </a:lnTo>
                    <a:lnTo>
                      <a:pt x="34" y="146"/>
                    </a:lnTo>
                    <a:lnTo>
                      <a:pt x="30" y="146"/>
                    </a:lnTo>
                    <a:lnTo>
                      <a:pt x="31" y="138"/>
                    </a:lnTo>
                    <a:lnTo>
                      <a:pt x="34" y="129"/>
                    </a:lnTo>
                    <a:lnTo>
                      <a:pt x="38" y="122"/>
                    </a:lnTo>
                    <a:lnTo>
                      <a:pt x="42" y="117"/>
                    </a:lnTo>
                    <a:lnTo>
                      <a:pt x="51" y="117"/>
                    </a:lnTo>
                    <a:lnTo>
                      <a:pt x="59" y="117"/>
                    </a:lnTo>
                    <a:lnTo>
                      <a:pt x="59" y="108"/>
                    </a:lnTo>
                    <a:lnTo>
                      <a:pt x="59" y="100"/>
                    </a:lnTo>
                    <a:lnTo>
                      <a:pt x="76" y="100"/>
                    </a:lnTo>
                    <a:lnTo>
                      <a:pt x="95" y="100"/>
                    </a:lnTo>
                    <a:lnTo>
                      <a:pt x="104" y="99"/>
                    </a:lnTo>
                    <a:lnTo>
                      <a:pt x="111" y="97"/>
                    </a:lnTo>
                    <a:lnTo>
                      <a:pt x="113" y="96"/>
                    </a:lnTo>
                    <a:lnTo>
                      <a:pt x="116" y="94"/>
                    </a:lnTo>
                    <a:lnTo>
                      <a:pt x="117" y="91"/>
                    </a:lnTo>
                    <a:lnTo>
                      <a:pt x="117" y="88"/>
                    </a:lnTo>
                    <a:lnTo>
                      <a:pt x="101" y="88"/>
                    </a:lnTo>
                    <a:lnTo>
                      <a:pt x="86" y="88"/>
                    </a:lnTo>
                    <a:lnTo>
                      <a:pt x="72" y="88"/>
                    </a:lnTo>
                    <a:lnTo>
                      <a:pt x="59" y="88"/>
                    </a:lnTo>
                    <a:lnTo>
                      <a:pt x="59" y="71"/>
                    </a:lnTo>
                    <a:lnTo>
                      <a:pt x="59" y="59"/>
                    </a:lnTo>
                    <a:lnTo>
                      <a:pt x="51" y="59"/>
                    </a:lnTo>
                    <a:lnTo>
                      <a:pt x="42" y="59"/>
                    </a:lnTo>
                    <a:lnTo>
                      <a:pt x="43" y="70"/>
                    </a:lnTo>
                    <a:lnTo>
                      <a:pt x="43" y="84"/>
                    </a:lnTo>
                    <a:lnTo>
                      <a:pt x="42" y="90"/>
                    </a:lnTo>
                    <a:lnTo>
                      <a:pt x="39" y="95"/>
                    </a:lnTo>
                    <a:lnTo>
                      <a:pt x="38" y="97"/>
                    </a:lnTo>
                    <a:lnTo>
                      <a:pt x="36" y="98"/>
                    </a:lnTo>
                    <a:lnTo>
                      <a:pt x="33" y="99"/>
                    </a:lnTo>
                    <a:lnTo>
                      <a:pt x="30" y="100"/>
                    </a:lnTo>
                    <a:lnTo>
                      <a:pt x="30" y="108"/>
                    </a:lnTo>
                    <a:lnTo>
                      <a:pt x="30" y="117"/>
                    </a:lnTo>
                    <a:lnTo>
                      <a:pt x="22" y="117"/>
                    </a:lnTo>
                    <a:lnTo>
                      <a:pt x="13" y="117"/>
                    </a:lnTo>
                    <a:lnTo>
                      <a:pt x="13" y="108"/>
                    </a:lnTo>
                    <a:lnTo>
                      <a:pt x="13" y="100"/>
                    </a:lnTo>
                    <a:lnTo>
                      <a:pt x="17" y="95"/>
                    </a:lnTo>
                    <a:lnTo>
                      <a:pt x="22" y="92"/>
                    </a:lnTo>
                    <a:lnTo>
                      <a:pt x="26" y="89"/>
                    </a:lnTo>
                    <a:lnTo>
                      <a:pt x="30" y="88"/>
                    </a:lnTo>
                    <a:lnTo>
                      <a:pt x="22" y="88"/>
                    </a:lnTo>
                    <a:lnTo>
                      <a:pt x="13" y="88"/>
                    </a:lnTo>
                    <a:lnTo>
                      <a:pt x="14" y="79"/>
                    </a:lnTo>
                    <a:lnTo>
                      <a:pt x="14" y="69"/>
                    </a:lnTo>
                    <a:lnTo>
                      <a:pt x="13" y="65"/>
                    </a:lnTo>
                    <a:lnTo>
                      <a:pt x="10" y="62"/>
                    </a:lnTo>
                    <a:lnTo>
                      <a:pt x="6" y="60"/>
                    </a:lnTo>
                    <a:lnTo>
                      <a:pt x="0" y="59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14" y="30"/>
                    </a:lnTo>
                    <a:lnTo>
                      <a:pt x="30" y="30"/>
                    </a:lnTo>
                    <a:lnTo>
                      <a:pt x="34" y="30"/>
                    </a:lnTo>
                    <a:lnTo>
                      <a:pt x="42" y="30"/>
                    </a:lnTo>
                    <a:lnTo>
                      <a:pt x="47" y="31"/>
                    </a:lnTo>
                    <a:lnTo>
                      <a:pt x="54" y="34"/>
                    </a:lnTo>
                    <a:lnTo>
                      <a:pt x="62" y="37"/>
                    </a:lnTo>
                    <a:lnTo>
                      <a:pt x="71" y="42"/>
                    </a:lnTo>
                    <a:lnTo>
                      <a:pt x="71" y="50"/>
                    </a:lnTo>
                    <a:lnTo>
                      <a:pt x="71" y="59"/>
                    </a:lnTo>
                    <a:lnTo>
                      <a:pt x="76" y="60"/>
                    </a:lnTo>
                    <a:lnTo>
                      <a:pt x="83" y="63"/>
                    </a:lnTo>
                    <a:lnTo>
                      <a:pt x="91" y="66"/>
                    </a:lnTo>
                    <a:lnTo>
                      <a:pt x="100" y="71"/>
                    </a:lnTo>
                    <a:lnTo>
                      <a:pt x="100" y="59"/>
                    </a:lnTo>
                    <a:lnTo>
                      <a:pt x="100" y="48"/>
                    </a:lnTo>
                    <a:lnTo>
                      <a:pt x="100" y="39"/>
                    </a:lnTo>
                    <a:lnTo>
                      <a:pt x="100" y="30"/>
                    </a:lnTo>
                    <a:lnTo>
                      <a:pt x="105" y="26"/>
                    </a:lnTo>
                    <a:lnTo>
                      <a:pt x="112" y="21"/>
                    </a:lnTo>
                    <a:lnTo>
                      <a:pt x="120" y="17"/>
                    </a:lnTo>
                    <a:lnTo>
                      <a:pt x="129" y="13"/>
                    </a:lnTo>
                    <a:lnTo>
                      <a:pt x="130" y="20"/>
                    </a:lnTo>
                    <a:lnTo>
                      <a:pt x="132" y="25"/>
                    </a:lnTo>
                    <a:lnTo>
                      <a:pt x="134" y="28"/>
                    </a:lnTo>
                    <a:lnTo>
                      <a:pt x="138" y="29"/>
                    </a:lnTo>
                    <a:lnTo>
                      <a:pt x="141" y="31"/>
                    </a:lnTo>
                    <a:lnTo>
                      <a:pt x="144" y="33"/>
                    </a:lnTo>
                    <a:lnTo>
                      <a:pt x="146" y="36"/>
                    </a:lnTo>
                    <a:lnTo>
                      <a:pt x="146" y="42"/>
                    </a:lnTo>
                    <a:lnTo>
                      <a:pt x="138" y="42"/>
                    </a:lnTo>
                    <a:lnTo>
                      <a:pt x="133" y="44"/>
                    </a:lnTo>
                    <a:lnTo>
                      <a:pt x="131" y="47"/>
                    </a:lnTo>
                    <a:lnTo>
                      <a:pt x="130" y="50"/>
                    </a:lnTo>
                    <a:lnTo>
                      <a:pt x="129" y="54"/>
                    </a:lnTo>
                    <a:lnTo>
                      <a:pt x="128" y="56"/>
                    </a:lnTo>
                    <a:lnTo>
                      <a:pt x="126" y="57"/>
                    </a:lnTo>
                    <a:lnTo>
                      <a:pt x="124" y="58"/>
                    </a:lnTo>
                    <a:lnTo>
                      <a:pt x="121" y="59"/>
                    </a:lnTo>
                    <a:lnTo>
                      <a:pt x="117" y="59"/>
                    </a:lnTo>
                    <a:lnTo>
                      <a:pt x="117" y="71"/>
                    </a:lnTo>
                    <a:lnTo>
                      <a:pt x="117" y="80"/>
                    </a:lnTo>
                    <a:lnTo>
                      <a:pt x="118" y="83"/>
                    </a:lnTo>
                    <a:lnTo>
                      <a:pt x="120" y="86"/>
                    </a:lnTo>
                    <a:lnTo>
                      <a:pt x="123" y="88"/>
                    </a:lnTo>
                    <a:lnTo>
                      <a:pt x="129" y="88"/>
                    </a:lnTo>
                    <a:lnTo>
                      <a:pt x="129" y="79"/>
                    </a:lnTo>
                    <a:lnTo>
                      <a:pt x="129" y="71"/>
                    </a:lnTo>
                    <a:lnTo>
                      <a:pt x="138" y="71"/>
                    </a:lnTo>
                    <a:lnTo>
                      <a:pt x="146" y="71"/>
                    </a:lnTo>
                    <a:lnTo>
                      <a:pt x="146" y="83"/>
                    </a:lnTo>
                    <a:lnTo>
                      <a:pt x="146" y="100"/>
                    </a:lnTo>
                    <a:lnTo>
                      <a:pt x="147" y="95"/>
                    </a:lnTo>
                    <a:lnTo>
                      <a:pt x="150" y="92"/>
                    </a:lnTo>
                    <a:lnTo>
                      <a:pt x="154" y="89"/>
                    </a:lnTo>
                    <a:lnTo>
                      <a:pt x="159" y="88"/>
                    </a:lnTo>
                    <a:lnTo>
                      <a:pt x="168" y="88"/>
                    </a:lnTo>
                    <a:lnTo>
                      <a:pt x="176" y="88"/>
                    </a:lnTo>
                    <a:lnTo>
                      <a:pt x="176" y="79"/>
                    </a:lnTo>
                    <a:lnTo>
                      <a:pt x="176" y="71"/>
                    </a:lnTo>
                    <a:lnTo>
                      <a:pt x="172" y="66"/>
                    </a:lnTo>
                    <a:lnTo>
                      <a:pt x="168" y="63"/>
                    </a:lnTo>
                    <a:lnTo>
                      <a:pt x="163" y="60"/>
                    </a:lnTo>
                    <a:lnTo>
                      <a:pt x="159" y="59"/>
                    </a:lnTo>
                    <a:lnTo>
                      <a:pt x="168" y="59"/>
                    </a:lnTo>
                    <a:lnTo>
                      <a:pt x="176" y="59"/>
                    </a:lnTo>
                    <a:lnTo>
                      <a:pt x="168" y="50"/>
                    </a:lnTo>
                    <a:lnTo>
                      <a:pt x="159" y="42"/>
                    </a:lnTo>
                    <a:lnTo>
                      <a:pt x="159" y="25"/>
                    </a:lnTo>
                    <a:lnTo>
                      <a:pt x="159" y="13"/>
                    </a:lnTo>
                    <a:lnTo>
                      <a:pt x="168" y="13"/>
                    </a:lnTo>
                    <a:lnTo>
                      <a:pt x="176" y="13"/>
                    </a:lnTo>
                    <a:lnTo>
                      <a:pt x="176" y="24"/>
                    </a:lnTo>
                    <a:lnTo>
                      <a:pt x="176" y="34"/>
                    </a:lnTo>
                    <a:lnTo>
                      <a:pt x="177" y="37"/>
                    </a:lnTo>
                    <a:lnTo>
                      <a:pt x="179" y="40"/>
                    </a:lnTo>
                    <a:lnTo>
                      <a:pt x="183" y="41"/>
                    </a:lnTo>
                    <a:lnTo>
                      <a:pt x="188" y="42"/>
                    </a:lnTo>
                    <a:lnTo>
                      <a:pt x="188" y="50"/>
                    </a:lnTo>
                    <a:lnTo>
                      <a:pt x="188" y="59"/>
                    </a:lnTo>
                    <a:lnTo>
                      <a:pt x="192" y="60"/>
                    </a:lnTo>
                    <a:lnTo>
                      <a:pt x="197" y="63"/>
                    </a:lnTo>
                    <a:lnTo>
                      <a:pt x="201" y="66"/>
                    </a:lnTo>
                    <a:lnTo>
                      <a:pt x="206" y="71"/>
                    </a:lnTo>
                    <a:lnTo>
                      <a:pt x="197" y="71"/>
                    </a:lnTo>
                    <a:lnTo>
                      <a:pt x="188" y="71"/>
                    </a:lnTo>
                    <a:lnTo>
                      <a:pt x="188" y="79"/>
                    </a:lnTo>
                    <a:lnTo>
                      <a:pt x="188" y="88"/>
                    </a:lnTo>
                    <a:lnTo>
                      <a:pt x="193" y="89"/>
                    </a:lnTo>
                    <a:lnTo>
                      <a:pt x="200" y="92"/>
                    </a:lnTo>
                    <a:lnTo>
                      <a:pt x="208" y="95"/>
                    </a:lnTo>
                    <a:lnTo>
                      <a:pt x="217" y="100"/>
                    </a:lnTo>
                    <a:lnTo>
                      <a:pt x="217" y="88"/>
                    </a:lnTo>
                    <a:lnTo>
                      <a:pt x="217" y="77"/>
                    </a:lnTo>
                    <a:lnTo>
                      <a:pt x="217" y="68"/>
                    </a:lnTo>
                    <a:lnTo>
                      <a:pt x="217" y="59"/>
                    </a:lnTo>
                    <a:lnTo>
                      <a:pt x="226" y="59"/>
                    </a:lnTo>
                    <a:lnTo>
                      <a:pt x="235" y="59"/>
                    </a:lnTo>
                    <a:lnTo>
                      <a:pt x="235" y="50"/>
                    </a:lnTo>
                    <a:lnTo>
                      <a:pt x="235" y="42"/>
                    </a:lnTo>
                    <a:lnTo>
                      <a:pt x="226" y="37"/>
                    </a:lnTo>
                    <a:lnTo>
                      <a:pt x="218" y="34"/>
                    </a:lnTo>
                    <a:lnTo>
                      <a:pt x="211" y="31"/>
                    </a:lnTo>
                    <a:lnTo>
                      <a:pt x="206" y="30"/>
                    </a:lnTo>
                    <a:lnTo>
                      <a:pt x="206" y="26"/>
                    </a:lnTo>
                    <a:lnTo>
                      <a:pt x="209" y="21"/>
                    </a:lnTo>
                    <a:lnTo>
                      <a:pt x="213" y="17"/>
                    </a:lnTo>
                    <a:lnTo>
                      <a:pt x="217" y="13"/>
                    </a:lnTo>
                    <a:lnTo>
                      <a:pt x="217" y="17"/>
                    </a:lnTo>
                    <a:lnTo>
                      <a:pt x="218" y="21"/>
                    </a:lnTo>
                    <a:lnTo>
                      <a:pt x="220" y="26"/>
                    </a:lnTo>
                    <a:lnTo>
                      <a:pt x="223" y="30"/>
                    </a:lnTo>
                    <a:lnTo>
                      <a:pt x="232" y="26"/>
                    </a:lnTo>
                    <a:lnTo>
                      <a:pt x="241" y="21"/>
                    </a:lnTo>
                    <a:lnTo>
                      <a:pt x="251" y="17"/>
                    </a:lnTo>
                    <a:lnTo>
                      <a:pt x="264" y="13"/>
                    </a:lnTo>
                    <a:lnTo>
                      <a:pt x="267" y="13"/>
                    </a:lnTo>
                    <a:lnTo>
                      <a:pt x="275" y="13"/>
                    </a:lnTo>
                    <a:lnTo>
                      <a:pt x="276" y="18"/>
                    </a:lnTo>
                    <a:lnTo>
                      <a:pt x="277" y="23"/>
                    </a:lnTo>
                    <a:lnTo>
                      <a:pt x="280" y="26"/>
                    </a:lnTo>
                    <a:lnTo>
                      <a:pt x="283" y="28"/>
                    </a:lnTo>
                    <a:lnTo>
                      <a:pt x="292" y="30"/>
                    </a:lnTo>
                    <a:lnTo>
                      <a:pt x="304" y="30"/>
                    </a:lnTo>
                    <a:lnTo>
                      <a:pt x="304" y="21"/>
                    </a:lnTo>
                    <a:lnTo>
                      <a:pt x="304" y="13"/>
                    </a:lnTo>
                    <a:lnTo>
                      <a:pt x="340" y="13"/>
                    </a:lnTo>
                    <a:lnTo>
                      <a:pt x="376" y="13"/>
                    </a:lnTo>
                    <a:lnTo>
                      <a:pt x="412" y="13"/>
                    </a:lnTo>
                    <a:lnTo>
                      <a:pt x="450" y="13"/>
                    </a:lnTo>
                    <a:lnTo>
                      <a:pt x="450" y="5"/>
                    </a:lnTo>
                    <a:lnTo>
                      <a:pt x="450" y="1"/>
                    </a:lnTo>
                    <a:lnTo>
                      <a:pt x="463" y="0"/>
                    </a:lnTo>
                    <a:lnTo>
                      <a:pt x="472" y="0"/>
                    </a:lnTo>
                    <a:lnTo>
                      <a:pt x="476" y="1"/>
                    </a:lnTo>
                    <a:lnTo>
                      <a:pt x="478" y="4"/>
                    </a:lnTo>
                    <a:lnTo>
                      <a:pt x="480" y="7"/>
                    </a:lnTo>
                    <a:lnTo>
                      <a:pt x="480" y="13"/>
                    </a:lnTo>
                    <a:lnTo>
                      <a:pt x="500" y="13"/>
                    </a:lnTo>
                    <a:lnTo>
                      <a:pt x="520" y="13"/>
                    </a:lnTo>
                    <a:lnTo>
                      <a:pt x="539" y="13"/>
                    </a:lnTo>
                    <a:lnTo>
                      <a:pt x="559" y="13"/>
                    </a:lnTo>
                    <a:lnTo>
                      <a:pt x="580" y="13"/>
                    </a:lnTo>
                    <a:lnTo>
                      <a:pt x="600" y="13"/>
                    </a:lnTo>
                    <a:lnTo>
                      <a:pt x="622" y="13"/>
                    </a:lnTo>
                    <a:lnTo>
                      <a:pt x="644" y="13"/>
                    </a:lnTo>
                    <a:lnTo>
                      <a:pt x="648" y="13"/>
                    </a:lnTo>
                    <a:lnTo>
                      <a:pt x="656" y="13"/>
                    </a:lnTo>
                    <a:lnTo>
                      <a:pt x="665" y="13"/>
                    </a:lnTo>
                    <a:lnTo>
                      <a:pt x="674" y="13"/>
                    </a:lnTo>
                    <a:lnTo>
                      <a:pt x="678" y="12"/>
                    </a:lnTo>
                    <a:lnTo>
                      <a:pt x="682" y="10"/>
                    </a:lnTo>
                    <a:lnTo>
                      <a:pt x="684" y="7"/>
                    </a:lnTo>
                    <a:lnTo>
                      <a:pt x="685" y="1"/>
                    </a:lnTo>
                    <a:lnTo>
                      <a:pt x="689" y="2"/>
                    </a:lnTo>
                    <a:lnTo>
                      <a:pt x="693" y="5"/>
                    </a:lnTo>
                    <a:lnTo>
                      <a:pt x="698" y="8"/>
                    </a:lnTo>
                    <a:lnTo>
                      <a:pt x="702" y="13"/>
                    </a:lnTo>
                    <a:lnTo>
                      <a:pt x="725" y="14"/>
                    </a:lnTo>
                    <a:lnTo>
                      <a:pt x="758" y="15"/>
                    </a:lnTo>
                    <a:lnTo>
                      <a:pt x="775" y="15"/>
                    </a:lnTo>
                    <a:lnTo>
                      <a:pt x="789" y="13"/>
                    </a:lnTo>
                    <a:lnTo>
                      <a:pt x="794" y="11"/>
                    </a:lnTo>
                    <a:lnTo>
                      <a:pt x="798" y="8"/>
                    </a:lnTo>
                    <a:lnTo>
                      <a:pt x="801" y="5"/>
                    </a:lnTo>
                    <a:lnTo>
                      <a:pt x="802" y="1"/>
                    </a:lnTo>
                    <a:lnTo>
                      <a:pt x="807" y="2"/>
                    </a:lnTo>
                    <a:lnTo>
                      <a:pt x="814" y="5"/>
                    </a:lnTo>
                    <a:lnTo>
                      <a:pt x="822" y="8"/>
                    </a:lnTo>
                    <a:lnTo>
                      <a:pt x="831" y="13"/>
                    </a:lnTo>
                    <a:lnTo>
                      <a:pt x="830" y="18"/>
                    </a:lnTo>
                    <a:lnTo>
                      <a:pt x="830" y="21"/>
                    </a:lnTo>
                    <a:lnTo>
                      <a:pt x="829" y="24"/>
                    </a:lnTo>
                    <a:lnTo>
                      <a:pt x="828" y="26"/>
                    </a:lnTo>
                    <a:lnTo>
                      <a:pt x="826" y="27"/>
                    </a:lnTo>
                    <a:lnTo>
                      <a:pt x="825" y="27"/>
                    </a:lnTo>
                    <a:lnTo>
                      <a:pt x="823" y="27"/>
                    </a:lnTo>
                    <a:lnTo>
                      <a:pt x="821" y="26"/>
                    </a:lnTo>
                    <a:lnTo>
                      <a:pt x="814" y="19"/>
                    </a:lnTo>
                    <a:lnTo>
                      <a:pt x="807" y="13"/>
                    </a:lnTo>
                    <a:lnTo>
                      <a:pt x="806" y="15"/>
                    </a:lnTo>
                    <a:lnTo>
                      <a:pt x="804" y="18"/>
                    </a:lnTo>
                    <a:lnTo>
                      <a:pt x="803" y="21"/>
                    </a:lnTo>
                    <a:lnTo>
                      <a:pt x="802" y="25"/>
                    </a:lnTo>
                    <a:lnTo>
                      <a:pt x="802" y="33"/>
                    </a:lnTo>
                    <a:lnTo>
                      <a:pt x="802" y="42"/>
                    </a:lnTo>
                    <a:lnTo>
                      <a:pt x="810" y="42"/>
                    </a:lnTo>
                    <a:lnTo>
                      <a:pt x="819" y="42"/>
                    </a:lnTo>
                    <a:lnTo>
                      <a:pt x="819" y="50"/>
                    </a:lnTo>
                    <a:lnTo>
                      <a:pt x="819" y="59"/>
                    </a:lnTo>
                    <a:lnTo>
                      <a:pt x="831" y="59"/>
                    </a:lnTo>
                    <a:lnTo>
                      <a:pt x="848" y="59"/>
                    </a:lnTo>
                    <a:lnTo>
                      <a:pt x="848" y="50"/>
                    </a:lnTo>
                    <a:lnTo>
                      <a:pt x="848" y="42"/>
                    </a:lnTo>
                    <a:lnTo>
                      <a:pt x="865" y="42"/>
                    </a:lnTo>
                    <a:lnTo>
                      <a:pt x="883" y="42"/>
                    </a:lnTo>
                    <a:lnTo>
                      <a:pt x="900" y="42"/>
                    </a:lnTo>
                    <a:lnTo>
                      <a:pt x="919" y="42"/>
                    </a:lnTo>
                    <a:lnTo>
                      <a:pt x="919" y="50"/>
                    </a:lnTo>
                    <a:lnTo>
                      <a:pt x="919" y="59"/>
                    </a:lnTo>
                    <a:lnTo>
                      <a:pt x="931" y="58"/>
                    </a:lnTo>
                    <a:lnTo>
                      <a:pt x="940" y="58"/>
                    </a:lnTo>
                    <a:lnTo>
                      <a:pt x="943" y="59"/>
                    </a:lnTo>
                    <a:lnTo>
                      <a:pt x="946" y="62"/>
                    </a:lnTo>
                    <a:lnTo>
                      <a:pt x="947" y="65"/>
                    </a:lnTo>
                    <a:lnTo>
                      <a:pt x="948" y="71"/>
                    </a:lnTo>
                    <a:lnTo>
                      <a:pt x="922" y="71"/>
                    </a:lnTo>
                    <a:lnTo>
                      <a:pt x="895" y="71"/>
                    </a:lnTo>
                    <a:lnTo>
                      <a:pt x="871" y="71"/>
                    </a:lnTo>
                    <a:lnTo>
                      <a:pt x="848" y="71"/>
                    </a:lnTo>
                    <a:lnTo>
                      <a:pt x="848" y="79"/>
                    </a:lnTo>
                    <a:lnTo>
                      <a:pt x="848" y="88"/>
                    </a:lnTo>
                    <a:lnTo>
                      <a:pt x="860" y="88"/>
                    </a:lnTo>
                    <a:lnTo>
                      <a:pt x="877" y="88"/>
                    </a:lnTo>
                    <a:lnTo>
                      <a:pt x="881" y="88"/>
                    </a:lnTo>
                    <a:lnTo>
                      <a:pt x="889" y="88"/>
                    </a:lnTo>
                    <a:lnTo>
                      <a:pt x="898" y="88"/>
                    </a:lnTo>
                    <a:lnTo>
                      <a:pt x="910" y="88"/>
                    </a:lnTo>
                    <a:lnTo>
                      <a:pt x="923" y="88"/>
                    </a:lnTo>
                    <a:lnTo>
                      <a:pt x="936" y="88"/>
                    </a:lnTo>
                    <a:lnTo>
                      <a:pt x="940" y="88"/>
                    </a:lnTo>
                    <a:lnTo>
                      <a:pt x="948" y="88"/>
                    </a:lnTo>
                    <a:lnTo>
                      <a:pt x="957" y="88"/>
                    </a:lnTo>
                    <a:lnTo>
                      <a:pt x="969" y="88"/>
                    </a:lnTo>
                    <a:lnTo>
                      <a:pt x="981" y="88"/>
                    </a:lnTo>
                    <a:lnTo>
                      <a:pt x="994" y="88"/>
                    </a:lnTo>
                    <a:lnTo>
                      <a:pt x="998" y="88"/>
                    </a:lnTo>
                    <a:lnTo>
                      <a:pt x="1006" y="88"/>
                    </a:lnTo>
                    <a:lnTo>
                      <a:pt x="1015" y="90"/>
                    </a:lnTo>
                    <a:lnTo>
                      <a:pt x="1025" y="95"/>
                    </a:lnTo>
                    <a:lnTo>
                      <a:pt x="1029" y="96"/>
                    </a:lnTo>
                    <a:lnTo>
                      <a:pt x="1032" y="95"/>
                    </a:lnTo>
                    <a:lnTo>
                      <a:pt x="1033" y="95"/>
                    </a:lnTo>
                    <a:lnTo>
                      <a:pt x="1034" y="93"/>
                    </a:lnTo>
                    <a:lnTo>
                      <a:pt x="1035" y="91"/>
                    </a:lnTo>
                    <a:lnTo>
                      <a:pt x="1035" y="88"/>
                    </a:lnTo>
                    <a:lnTo>
                      <a:pt x="1039" y="89"/>
                    </a:lnTo>
                    <a:lnTo>
                      <a:pt x="1044" y="92"/>
                    </a:lnTo>
                    <a:lnTo>
                      <a:pt x="1048" y="95"/>
                    </a:lnTo>
                    <a:lnTo>
                      <a:pt x="1052" y="100"/>
                    </a:lnTo>
                    <a:lnTo>
                      <a:pt x="1063" y="100"/>
                    </a:lnTo>
                    <a:lnTo>
                      <a:pt x="1078" y="100"/>
                    </a:lnTo>
                    <a:lnTo>
                      <a:pt x="1084" y="99"/>
                    </a:lnTo>
                    <a:lnTo>
                      <a:pt x="1089" y="97"/>
                    </a:lnTo>
                    <a:lnTo>
                      <a:pt x="1091" y="96"/>
                    </a:lnTo>
                    <a:lnTo>
                      <a:pt x="1093" y="94"/>
                    </a:lnTo>
                    <a:lnTo>
                      <a:pt x="1094" y="91"/>
                    </a:lnTo>
                    <a:lnTo>
                      <a:pt x="1094" y="88"/>
                    </a:lnTo>
                    <a:lnTo>
                      <a:pt x="1111" y="88"/>
                    </a:lnTo>
                    <a:lnTo>
                      <a:pt x="1129" y="88"/>
                    </a:lnTo>
                    <a:lnTo>
                      <a:pt x="1149" y="88"/>
                    </a:lnTo>
                    <a:lnTo>
                      <a:pt x="1169" y="88"/>
                    </a:lnTo>
                    <a:lnTo>
                      <a:pt x="1173" y="88"/>
                    </a:lnTo>
                    <a:lnTo>
                      <a:pt x="1181" y="88"/>
                    </a:lnTo>
                    <a:lnTo>
                      <a:pt x="1200" y="87"/>
                    </a:lnTo>
                    <a:lnTo>
                      <a:pt x="1226" y="85"/>
                    </a:lnTo>
                    <a:lnTo>
                      <a:pt x="1238" y="86"/>
                    </a:lnTo>
                    <a:lnTo>
                      <a:pt x="1248" y="88"/>
                    </a:lnTo>
                    <a:lnTo>
                      <a:pt x="1252" y="90"/>
                    </a:lnTo>
                    <a:lnTo>
                      <a:pt x="1255" y="93"/>
                    </a:lnTo>
                    <a:lnTo>
                      <a:pt x="1257" y="96"/>
                    </a:lnTo>
                    <a:lnTo>
                      <a:pt x="1258" y="100"/>
                    </a:lnTo>
                    <a:lnTo>
                      <a:pt x="1241" y="100"/>
                    </a:lnTo>
                    <a:lnTo>
                      <a:pt x="1228" y="100"/>
                    </a:lnTo>
                    <a:lnTo>
                      <a:pt x="1228" y="108"/>
                    </a:lnTo>
                    <a:lnTo>
                      <a:pt x="1228" y="117"/>
                    </a:lnTo>
                    <a:lnTo>
                      <a:pt x="1220" y="117"/>
                    </a:lnTo>
                    <a:lnTo>
                      <a:pt x="1210" y="117"/>
                    </a:lnTo>
                    <a:lnTo>
                      <a:pt x="1210" y="108"/>
                    </a:lnTo>
                    <a:lnTo>
                      <a:pt x="1210" y="100"/>
                    </a:lnTo>
                    <a:lnTo>
                      <a:pt x="1202" y="100"/>
                    </a:lnTo>
                    <a:lnTo>
                      <a:pt x="1196" y="100"/>
                    </a:lnTo>
                    <a:lnTo>
                      <a:pt x="1191" y="101"/>
                    </a:lnTo>
                    <a:lnTo>
                      <a:pt x="1187" y="102"/>
                    </a:lnTo>
                    <a:lnTo>
                      <a:pt x="1184" y="104"/>
                    </a:lnTo>
                    <a:lnTo>
                      <a:pt x="1182" y="107"/>
                    </a:lnTo>
                    <a:lnTo>
                      <a:pt x="1181" y="111"/>
                    </a:lnTo>
                    <a:lnTo>
                      <a:pt x="1181" y="117"/>
                    </a:lnTo>
                    <a:lnTo>
                      <a:pt x="1165" y="117"/>
                    </a:lnTo>
                    <a:lnTo>
                      <a:pt x="1150" y="117"/>
                    </a:lnTo>
                    <a:lnTo>
                      <a:pt x="1136" y="117"/>
                    </a:lnTo>
                    <a:lnTo>
                      <a:pt x="1123" y="117"/>
                    </a:lnTo>
                    <a:lnTo>
                      <a:pt x="1123" y="129"/>
                    </a:lnTo>
                    <a:lnTo>
                      <a:pt x="1123" y="146"/>
                    </a:lnTo>
                    <a:lnTo>
                      <a:pt x="1133" y="146"/>
                    </a:lnTo>
                    <a:lnTo>
                      <a:pt x="1144" y="146"/>
                    </a:lnTo>
                    <a:lnTo>
                      <a:pt x="1156" y="146"/>
                    </a:lnTo>
                    <a:lnTo>
                      <a:pt x="1169" y="146"/>
                    </a:lnTo>
                    <a:lnTo>
                      <a:pt x="1170" y="142"/>
                    </a:lnTo>
                    <a:lnTo>
                      <a:pt x="1173" y="137"/>
                    </a:lnTo>
                    <a:lnTo>
                      <a:pt x="1177" y="133"/>
                    </a:lnTo>
                    <a:lnTo>
                      <a:pt x="1181" y="129"/>
                    </a:lnTo>
                    <a:lnTo>
                      <a:pt x="1181" y="137"/>
                    </a:lnTo>
                    <a:lnTo>
                      <a:pt x="1181" y="146"/>
                    </a:lnTo>
                    <a:lnTo>
                      <a:pt x="1200" y="145"/>
                    </a:lnTo>
                    <a:lnTo>
                      <a:pt x="1226" y="143"/>
                    </a:lnTo>
                    <a:lnTo>
                      <a:pt x="1238" y="144"/>
                    </a:lnTo>
                    <a:lnTo>
                      <a:pt x="1248" y="146"/>
                    </a:lnTo>
                    <a:lnTo>
                      <a:pt x="1252" y="148"/>
                    </a:lnTo>
                    <a:lnTo>
                      <a:pt x="1255" y="151"/>
                    </a:lnTo>
                    <a:lnTo>
                      <a:pt x="1257" y="154"/>
                    </a:lnTo>
                    <a:lnTo>
                      <a:pt x="1258" y="158"/>
                    </a:lnTo>
                    <a:lnTo>
                      <a:pt x="1227" y="158"/>
                    </a:lnTo>
                    <a:lnTo>
                      <a:pt x="1196" y="158"/>
                    </a:lnTo>
                    <a:lnTo>
                      <a:pt x="1167" y="158"/>
                    </a:lnTo>
                    <a:lnTo>
                      <a:pt x="1140" y="158"/>
                    </a:lnTo>
                    <a:lnTo>
                      <a:pt x="1140" y="166"/>
                    </a:lnTo>
                    <a:lnTo>
                      <a:pt x="1140" y="175"/>
                    </a:lnTo>
                    <a:lnTo>
                      <a:pt x="1120" y="175"/>
                    </a:lnTo>
                    <a:lnTo>
                      <a:pt x="1100" y="175"/>
                    </a:lnTo>
                    <a:lnTo>
                      <a:pt x="1082" y="175"/>
                    </a:lnTo>
                    <a:lnTo>
                      <a:pt x="1064" y="175"/>
                    </a:lnTo>
                    <a:lnTo>
                      <a:pt x="1060" y="171"/>
                    </a:lnTo>
                    <a:lnTo>
                      <a:pt x="1056" y="166"/>
                    </a:lnTo>
                    <a:lnTo>
                      <a:pt x="1053" y="162"/>
                    </a:lnTo>
                    <a:lnTo>
                      <a:pt x="1052" y="158"/>
                    </a:lnTo>
                    <a:lnTo>
                      <a:pt x="1052" y="166"/>
                    </a:lnTo>
                    <a:lnTo>
                      <a:pt x="1052" y="175"/>
                    </a:lnTo>
                    <a:lnTo>
                      <a:pt x="1031" y="175"/>
                    </a:lnTo>
                    <a:lnTo>
                      <a:pt x="1010" y="175"/>
                    </a:lnTo>
                    <a:lnTo>
                      <a:pt x="989" y="175"/>
                    </a:lnTo>
                    <a:lnTo>
                      <a:pt x="969" y="175"/>
                    </a:lnTo>
                    <a:lnTo>
                      <a:pt x="949" y="175"/>
                    </a:lnTo>
                    <a:lnTo>
                      <a:pt x="929" y="175"/>
                    </a:lnTo>
                    <a:lnTo>
                      <a:pt x="908" y="175"/>
                    </a:lnTo>
                    <a:lnTo>
                      <a:pt x="889" y="175"/>
                    </a:lnTo>
                    <a:lnTo>
                      <a:pt x="889" y="187"/>
                    </a:lnTo>
                    <a:lnTo>
                      <a:pt x="889" y="205"/>
                    </a:lnTo>
                    <a:lnTo>
                      <a:pt x="867" y="205"/>
                    </a:lnTo>
                    <a:lnTo>
                      <a:pt x="845" y="205"/>
                    </a:lnTo>
                    <a:lnTo>
                      <a:pt x="823" y="205"/>
                    </a:lnTo>
                    <a:lnTo>
                      <a:pt x="802" y="205"/>
                    </a:lnTo>
                    <a:lnTo>
                      <a:pt x="794" y="205"/>
                    </a:lnTo>
                    <a:lnTo>
                      <a:pt x="790" y="205"/>
                    </a:lnTo>
                    <a:lnTo>
                      <a:pt x="786" y="206"/>
                    </a:lnTo>
                    <a:lnTo>
                      <a:pt x="781" y="209"/>
                    </a:lnTo>
                    <a:lnTo>
                      <a:pt x="777" y="213"/>
                    </a:lnTo>
                    <a:lnTo>
                      <a:pt x="773" y="217"/>
                    </a:lnTo>
                    <a:lnTo>
                      <a:pt x="754" y="217"/>
                    </a:lnTo>
                    <a:lnTo>
                      <a:pt x="737" y="217"/>
                    </a:lnTo>
                    <a:lnTo>
                      <a:pt x="719" y="217"/>
                    </a:lnTo>
                    <a:lnTo>
                      <a:pt x="702" y="217"/>
                    </a:lnTo>
                    <a:lnTo>
                      <a:pt x="702" y="225"/>
                    </a:lnTo>
                    <a:lnTo>
                      <a:pt x="702" y="234"/>
                    </a:lnTo>
                    <a:lnTo>
                      <a:pt x="693" y="234"/>
                    </a:lnTo>
                    <a:lnTo>
                      <a:pt x="685" y="234"/>
                    </a:lnTo>
                    <a:lnTo>
                      <a:pt x="685" y="225"/>
                    </a:lnTo>
                    <a:lnTo>
                      <a:pt x="685" y="217"/>
                    </a:lnTo>
                    <a:lnTo>
                      <a:pt x="658" y="217"/>
                    </a:lnTo>
                    <a:lnTo>
                      <a:pt x="633" y="217"/>
                    </a:lnTo>
                    <a:lnTo>
                      <a:pt x="608" y="217"/>
                    </a:lnTo>
                    <a:lnTo>
                      <a:pt x="585" y="217"/>
                    </a:lnTo>
                    <a:lnTo>
                      <a:pt x="585" y="225"/>
                    </a:lnTo>
                    <a:lnTo>
                      <a:pt x="585" y="234"/>
                    </a:lnTo>
                    <a:lnTo>
                      <a:pt x="576" y="234"/>
                    </a:lnTo>
                    <a:lnTo>
                      <a:pt x="567" y="234"/>
                    </a:lnTo>
                    <a:lnTo>
                      <a:pt x="563" y="230"/>
                    </a:lnTo>
                    <a:lnTo>
                      <a:pt x="559" y="225"/>
                    </a:lnTo>
                    <a:lnTo>
                      <a:pt x="557" y="221"/>
                    </a:lnTo>
                    <a:lnTo>
                      <a:pt x="556" y="217"/>
                    </a:lnTo>
                    <a:lnTo>
                      <a:pt x="556" y="225"/>
                    </a:lnTo>
                    <a:lnTo>
                      <a:pt x="556" y="234"/>
                    </a:lnTo>
                    <a:lnTo>
                      <a:pt x="530" y="234"/>
                    </a:lnTo>
                    <a:lnTo>
                      <a:pt x="504" y="234"/>
                    </a:lnTo>
                    <a:lnTo>
                      <a:pt x="478" y="234"/>
                    </a:lnTo>
                    <a:lnTo>
                      <a:pt x="451" y="234"/>
                    </a:lnTo>
                    <a:lnTo>
                      <a:pt x="426" y="234"/>
                    </a:lnTo>
                    <a:lnTo>
                      <a:pt x="401" y="234"/>
                    </a:lnTo>
                    <a:lnTo>
                      <a:pt x="376" y="234"/>
                    </a:lnTo>
                    <a:lnTo>
                      <a:pt x="352" y="234"/>
                    </a:lnTo>
                    <a:lnTo>
                      <a:pt x="352" y="238"/>
                    </a:lnTo>
                    <a:lnTo>
                      <a:pt x="352" y="246"/>
                    </a:lnTo>
                    <a:lnTo>
                      <a:pt x="335" y="246"/>
                    </a:lnTo>
                    <a:lnTo>
                      <a:pt x="323" y="246"/>
                    </a:lnTo>
                    <a:lnTo>
                      <a:pt x="323" y="229"/>
                    </a:lnTo>
                    <a:lnTo>
                      <a:pt x="323" y="217"/>
                    </a:lnTo>
                    <a:lnTo>
                      <a:pt x="314" y="218"/>
                    </a:lnTo>
                    <a:lnTo>
                      <a:pt x="308" y="220"/>
                    </a:lnTo>
                    <a:lnTo>
                      <a:pt x="306" y="222"/>
                    </a:lnTo>
                    <a:lnTo>
                      <a:pt x="305" y="225"/>
                    </a:lnTo>
                    <a:lnTo>
                      <a:pt x="304" y="229"/>
                    </a:lnTo>
                    <a:lnTo>
                      <a:pt x="303" y="231"/>
                    </a:lnTo>
                    <a:lnTo>
                      <a:pt x="301" y="233"/>
                    </a:lnTo>
                    <a:lnTo>
                      <a:pt x="299" y="233"/>
                    </a:lnTo>
                    <a:lnTo>
                      <a:pt x="296" y="234"/>
                    </a:lnTo>
                    <a:lnTo>
                      <a:pt x="293" y="234"/>
                    </a:lnTo>
                    <a:lnTo>
                      <a:pt x="293" y="238"/>
                    </a:lnTo>
                    <a:lnTo>
                      <a:pt x="293" y="246"/>
                    </a:lnTo>
                    <a:lnTo>
                      <a:pt x="284" y="242"/>
                    </a:lnTo>
                    <a:lnTo>
                      <a:pt x="276" y="238"/>
                    </a:lnTo>
                    <a:lnTo>
                      <a:pt x="269" y="235"/>
                    </a:lnTo>
                    <a:lnTo>
                      <a:pt x="264" y="234"/>
                    </a:lnTo>
                    <a:lnTo>
                      <a:pt x="264" y="238"/>
                    </a:lnTo>
                    <a:lnTo>
                      <a:pt x="264" y="246"/>
                    </a:lnTo>
                    <a:lnTo>
                      <a:pt x="259" y="242"/>
                    </a:lnTo>
                    <a:lnTo>
                      <a:pt x="255" y="238"/>
                    </a:lnTo>
                    <a:lnTo>
                      <a:pt x="251" y="235"/>
                    </a:lnTo>
                    <a:lnTo>
                      <a:pt x="246" y="234"/>
                    </a:lnTo>
                    <a:lnTo>
                      <a:pt x="252" y="233"/>
                    </a:lnTo>
                    <a:lnTo>
                      <a:pt x="256" y="231"/>
                    </a:lnTo>
                    <a:lnTo>
                      <a:pt x="259" y="228"/>
                    </a:lnTo>
                    <a:lnTo>
                      <a:pt x="261" y="224"/>
                    </a:lnTo>
                    <a:lnTo>
                      <a:pt x="263" y="215"/>
                    </a:lnTo>
                    <a:lnTo>
                      <a:pt x="264" y="205"/>
                    </a:lnTo>
                    <a:lnTo>
                      <a:pt x="255" y="206"/>
                    </a:lnTo>
                    <a:lnTo>
                      <a:pt x="247" y="209"/>
                    </a:lnTo>
                    <a:lnTo>
                      <a:pt x="240" y="213"/>
                    </a:lnTo>
                    <a:lnTo>
                      <a:pt x="235" y="217"/>
                    </a:lnTo>
                    <a:lnTo>
                      <a:pt x="235" y="229"/>
                    </a:lnTo>
                    <a:lnTo>
                      <a:pt x="235" y="246"/>
                    </a:lnTo>
                    <a:lnTo>
                      <a:pt x="226" y="246"/>
                    </a:lnTo>
                    <a:lnTo>
                      <a:pt x="217" y="2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79" name="Freeform 1919"/>
              <p:cNvSpPr>
                <a:spLocks/>
              </p:cNvSpPr>
              <p:nvPr/>
            </p:nvSpPr>
            <p:spPr bwMode="auto">
              <a:xfrm>
                <a:off x="1332" y="320"/>
                <a:ext cx="3" cy="3"/>
              </a:xfrm>
              <a:custGeom>
                <a:avLst/>
                <a:gdLst/>
                <a:ahLst/>
                <a:cxnLst>
                  <a:cxn ang="0">
                    <a:pos x="17" y="88"/>
                  </a:cxn>
                  <a:cxn ang="0">
                    <a:pos x="17" y="80"/>
                  </a:cxn>
                  <a:cxn ang="0">
                    <a:pos x="17" y="76"/>
                  </a:cxn>
                  <a:cxn ang="0">
                    <a:pos x="8" y="76"/>
                  </a:cxn>
                  <a:cxn ang="0">
                    <a:pos x="0" y="76"/>
                  </a:cxn>
                  <a:cxn ang="0">
                    <a:pos x="0" y="67"/>
                  </a:cxn>
                  <a:cxn ang="0">
                    <a:pos x="0" y="59"/>
                  </a:cxn>
                  <a:cxn ang="0">
                    <a:pos x="5" y="55"/>
                  </a:cxn>
                  <a:cxn ang="0">
                    <a:pos x="12" y="51"/>
                  </a:cxn>
                  <a:cxn ang="0">
                    <a:pos x="20" y="48"/>
                  </a:cxn>
                  <a:cxn ang="0">
                    <a:pos x="29" y="47"/>
                  </a:cxn>
                  <a:cxn ang="0">
                    <a:pos x="29" y="37"/>
                  </a:cxn>
                  <a:cxn ang="0">
                    <a:pos x="29" y="29"/>
                  </a:cxn>
                  <a:cxn ang="0">
                    <a:pos x="33" y="25"/>
                  </a:cxn>
                  <a:cxn ang="0">
                    <a:pos x="37" y="21"/>
                  </a:cxn>
                  <a:cxn ang="0">
                    <a:pos x="42" y="18"/>
                  </a:cxn>
                  <a:cxn ang="0">
                    <a:pos x="46" y="17"/>
                  </a:cxn>
                  <a:cxn ang="0">
                    <a:pos x="58" y="17"/>
                  </a:cxn>
                  <a:cxn ang="0">
                    <a:pos x="76" y="17"/>
                  </a:cxn>
                  <a:cxn ang="0">
                    <a:pos x="76" y="8"/>
                  </a:cxn>
                  <a:cxn ang="0">
                    <a:pos x="76" y="0"/>
                  </a:cxn>
                  <a:cxn ang="0">
                    <a:pos x="88" y="0"/>
                  </a:cxn>
                  <a:cxn ang="0">
                    <a:pos x="105" y="0"/>
                  </a:cxn>
                  <a:cxn ang="0">
                    <a:pos x="105" y="8"/>
                  </a:cxn>
                  <a:cxn ang="0">
                    <a:pos x="105" y="17"/>
                  </a:cxn>
                  <a:cxn ang="0">
                    <a:pos x="97" y="18"/>
                  </a:cxn>
                  <a:cxn ang="0">
                    <a:pos x="88" y="21"/>
                  </a:cxn>
                  <a:cxn ang="0">
                    <a:pos x="81" y="25"/>
                  </a:cxn>
                  <a:cxn ang="0">
                    <a:pos x="76" y="29"/>
                  </a:cxn>
                  <a:cxn ang="0">
                    <a:pos x="76" y="37"/>
                  </a:cxn>
                  <a:cxn ang="0">
                    <a:pos x="76" y="47"/>
                  </a:cxn>
                  <a:cxn ang="0">
                    <a:pos x="58" y="47"/>
                  </a:cxn>
                  <a:cxn ang="0">
                    <a:pos x="46" y="47"/>
                  </a:cxn>
                  <a:cxn ang="0">
                    <a:pos x="46" y="60"/>
                  </a:cxn>
                  <a:cxn ang="0">
                    <a:pos x="46" y="76"/>
                  </a:cxn>
                  <a:cxn ang="0">
                    <a:pos x="50" y="80"/>
                  </a:cxn>
                  <a:cxn ang="0">
                    <a:pos x="58" y="88"/>
                  </a:cxn>
                  <a:cxn ang="0">
                    <a:pos x="46" y="88"/>
                  </a:cxn>
                  <a:cxn ang="0">
                    <a:pos x="35" y="88"/>
                  </a:cxn>
                  <a:cxn ang="0">
                    <a:pos x="26" y="88"/>
                  </a:cxn>
                  <a:cxn ang="0">
                    <a:pos x="17" y="88"/>
                  </a:cxn>
                </a:cxnLst>
                <a:rect l="0" t="0" r="r" b="b"/>
                <a:pathLst>
                  <a:path w="105" h="88">
                    <a:moveTo>
                      <a:pt x="17" y="88"/>
                    </a:moveTo>
                    <a:lnTo>
                      <a:pt x="17" y="80"/>
                    </a:lnTo>
                    <a:lnTo>
                      <a:pt x="17" y="76"/>
                    </a:lnTo>
                    <a:lnTo>
                      <a:pt x="8" y="76"/>
                    </a:lnTo>
                    <a:lnTo>
                      <a:pt x="0" y="76"/>
                    </a:lnTo>
                    <a:lnTo>
                      <a:pt x="0" y="67"/>
                    </a:lnTo>
                    <a:lnTo>
                      <a:pt x="0" y="59"/>
                    </a:lnTo>
                    <a:lnTo>
                      <a:pt x="5" y="55"/>
                    </a:lnTo>
                    <a:lnTo>
                      <a:pt x="12" y="51"/>
                    </a:lnTo>
                    <a:lnTo>
                      <a:pt x="20" y="48"/>
                    </a:lnTo>
                    <a:lnTo>
                      <a:pt x="29" y="47"/>
                    </a:lnTo>
                    <a:lnTo>
                      <a:pt x="29" y="37"/>
                    </a:lnTo>
                    <a:lnTo>
                      <a:pt x="29" y="29"/>
                    </a:lnTo>
                    <a:lnTo>
                      <a:pt x="33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6" y="17"/>
                    </a:lnTo>
                    <a:lnTo>
                      <a:pt x="58" y="17"/>
                    </a:lnTo>
                    <a:lnTo>
                      <a:pt x="76" y="17"/>
                    </a:lnTo>
                    <a:lnTo>
                      <a:pt x="76" y="8"/>
                    </a:lnTo>
                    <a:lnTo>
                      <a:pt x="76" y="0"/>
                    </a:lnTo>
                    <a:lnTo>
                      <a:pt x="88" y="0"/>
                    </a:lnTo>
                    <a:lnTo>
                      <a:pt x="105" y="0"/>
                    </a:lnTo>
                    <a:lnTo>
                      <a:pt x="105" y="8"/>
                    </a:lnTo>
                    <a:lnTo>
                      <a:pt x="105" y="17"/>
                    </a:lnTo>
                    <a:lnTo>
                      <a:pt x="97" y="18"/>
                    </a:lnTo>
                    <a:lnTo>
                      <a:pt x="88" y="21"/>
                    </a:lnTo>
                    <a:lnTo>
                      <a:pt x="81" y="25"/>
                    </a:lnTo>
                    <a:lnTo>
                      <a:pt x="76" y="29"/>
                    </a:lnTo>
                    <a:lnTo>
                      <a:pt x="76" y="37"/>
                    </a:lnTo>
                    <a:lnTo>
                      <a:pt x="76" y="47"/>
                    </a:lnTo>
                    <a:lnTo>
                      <a:pt x="58" y="47"/>
                    </a:lnTo>
                    <a:lnTo>
                      <a:pt x="46" y="47"/>
                    </a:lnTo>
                    <a:lnTo>
                      <a:pt x="46" y="60"/>
                    </a:lnTo>
                    <a:lnTo>
                      <a:pt x="46" y="76"/>
                    </a:lnTo>
                    <a:lnTo>
                      <a:pt x="50" y="80"/>
                    </a:lnTo>
                    <a:lnTo>
                      <a:pt x="58" y="88"/>
                    </a:lnTo>
                    <a:lnTo>
                      <a:pt x="46" y="88"/>
                    </a:lnTo>
                    <a:lnTo>
                      <a:pt x="35" y="88"/>
                    </a:lnTo>
                    <a:lnTo>
                      <a:pt x="26" y="88"/>
                    </a:lnTo>
                    <a:lnTo>
                      <a:pt x="17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80" name="Freeform 1920"/>
              <p:cNvSpPr>
                <a:spLocks/>
              </p:cNvSpPr>
              <p:nvPr/>
            </p:nvSpPr>
            <p:spPr bwMode="auto">
              <a:xfrm>
                <a:off x="1381" y="322"/>
                <a:ext cx="2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8" y="29"/>
                  </a:cxn>
                  <a:cxn ang="0">
                    <a:pos x="17" y="29"/>
                  </a:cxn>
                  <a:cxn ang="0">
                    <a:pos x="17" y="20"/>
                  </a:cxn>
                  <a:cxn ang="0">
                    <a:pos x="17" y="12"/>
                  </a:cxn>
                  <a:cxn ang="0">
                    <a:pos x="28" y="12"/>
                  </a:cxn>
                  <a:cxn ang="0">
                    <a:pos x="42" y="13"/>
                  </a:cxn>
                  <a:cxn ang="0">
                    <a:pos x="48" y="12"/>
                  </a:cxn>
                  <a:cxn ang="0">
                    <a:pos x="53" y="9"/>
                  </a:cxn>
                  <a:cxn ang="0">
                    <a:pos x="55" y="8"/>
                  </a:cxn>
                  <a:cxn ang="0">
                    <a:pos x="57" y="6"/>
                  </a:cxn>
                  <a:cxn ang="0">
                    <a:pos x="58" y="3"/>
                  </a:cxn>
                  <a:cxn ang="0">
                    <a:pos x="58" y="0"/>
                  </a:cxn>
                  <a:cxn ang="0">
                    <a:pos x="70" y="0"/>
                  </a:cxn>
                  <a:cxn ang="0">
                    <a:pos x="87" y="0"/>
                  </a:cxn>
                  <a:cxn ang="0">
                    <a:pos x="83" y="1"/>
                  </a:cxn>
                  <a:cxn ang="0">
                    <a:pos x="79" y="4"/>
                  </a:cxn>
                  <a:cxn ang="0">
                    <a:pos x="76" y="8"/>
                  </a:cxn>
                  <a:cxn ang="0">
                    <a:pos x="75" y="12"/>
                  </a:cxn>
                  <a:cxn ang="0">
                    <a:pos x="75" y="20"/>
                  </a:cxn>
                  <a:cxn ang="0">
                    <a:pos x="75" y="29"/>
                  </a:cxn>
                  <a:cxn ang="0">
                    <a:pos x="61" y="29"/>
                  </a:cxn>
                  <a:cxn ang="0">
                    <a:pos x="45" y="28"/>
                  </a:cxn>
                  <a:cxn ang="0">
                    <a:pos x="39" y="30"/>
                  </a:cxn>
                  <a:cxn ang="0">
                    <a:pos x="34" y="32"/>
                  </a:cxn>
                  <a:cxn ang="0">
                    <a:pos x="32" y="33"/>
                  </a:cxn>
                  <a:cxn ang="0">
                    <a:pos x="30" y="35"/>
                  </a:cxn>
                  <a:cxn ang="0">
                    <a:pos x="29" y="38"/>
                  </a:cxn>
                  <a:cxn ang="0">
                    <a:pos x="29" y="41"/>
                  </a:cxn>
                  <a:cxn ang="0">
                    <a:pos x="12" y="41"/>
                  </a:cxn>
                  <a:cxn ang="0">
                    <a:pos x="0" y="41"/>
                  </a:cxn>
                </a:cxnLst>
                <a:rect l="0" t="0" r="r" b="b"/>
                <a:pathLst>
                  <a:path w="87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29"/>
                    </a:lnTo>
                    <a:lnTo>
                      <a:pt x="8" y="29"/>
                    </a:lnTo>
                    <a:lnTo>
                      <a:pt x="17" y="29"/>
                    </a:lnTo>
                    <a:lnTo>
                      <a:pt x="17" y="20"/>
                    </a:lnTo>
                    <a:lnTo>
                      <a:pt x="17" y="12"/>
                    </a:lnTo>
                    <a:lnTo>
                      <a:pt x="28" y="12"/>
                    </a:lnTo>
                    <a:lnTo>
                      <a:pt x="42" y="13"/>
                    </a:lnTo>
                    <a:lnTo>
                      <a:pt x="48" y="12"/>
                    </a:lnTo>
                    <a:lnTo>
                      <a:pt x="53" y="9"/>
                    </a:lnTo>
                    <a:lnTo>
                      <a:pt x="55" y="8"/>
                    </a:lnTo>
                    <a:lnTo>
                      <a:pt x="57" y="6"/>
                    </a:lnTo>
                    <a:lnTo>
                      <a:pt x="58" y="3"/>
                    </a:lnTo>
                    <a:lnTo>
                      <a:pt x="58" y="0"/>
                    </a:lnTo>
                    <a:lnTo>
                      <a:pt x="70" y="0"/>
                    </a:lnTo>
                    <a:lnTo>
                      <a:pt x="87" y="0"/>
                    </a:lnTo>
                    <a:lnTo>
                      <a:pt x="83" y="1"/>
                    </a:lnTo>
                    <a:lnTo>
                      <a:pt x="79" y="4"/>
                    </a:lnTo>
                    <a:lnTo>
                      <a:pt x="76" y="8"/>
                    </a:lnTo>
                    <a:lnTo>
                      <a:pt x="75" y="12"/>
                    </a:lnTo>
                    <a:lnTo>
                      <a:pt x="75" y="20"/>
                    </a:lnTo>
                    <a:lnTo>
                      <a:pt x="75" y="29"/>
                    </a:lnTo>
                    <a:lnTo>
                      <a:pt x="61" y="29"/>
                    </a:lnTo>
                    <a:lnTo>
                      <a:pt x="45" y="28"/>
                    </a:lnTo>
                    <a:lnTo>
                      <a:pt x="39" y="30"/>
                    </a:lnTo>
                    <a:lnTo>
                      <a:pt x="34" y="32"/>
                    </a:lnTo>
                    <a:lnTo>
                      <a:pt x="32" y="33"/>
                    </a:lnTo>
                    <a:lnTo>
                      <a:pt x="30" y="35"/>
                    </a:lnTo>
                    <a:lnTo>
                      <a:pt x="29" y="38"/>
                    </a:lnTo>
                    <a:lnTo>
                      <a:pt x="29" y="41"/>
                    </a:lnTo>
                    <a:lnTo>
                      <a:pt x="12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81" name="Freeform 1921"/>
              <p:cNvSpPr>
                <a:spLocks/>
              </p:cNvSpPr>
              <p:nvPr/>
            </p:nvSpPr>
            <p:spPr bwMode="auto">
              <a:xfrm>
                <a:off x="1145" y="32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12" y="12"/>
                  </a:cxn>
                  <a:cxn ang="0">
                    <a:pos x="21" y="12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2" y="12"/>
                    </a:lnTo>
                    <a:lnTo>
                      <a:pt x="21" y="12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82" name="Freeform 1922"/>
              <p:cNvSpPr>
                <a:spLocks/>
              </p:cNvSpPr>
              <p:nvPr/>
            </p:nvSpPr>
            <p:spPr bwMode="auto">
              <a:xfrm>
                <a:off x="1148" y="321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8"/>
                  </a:cxn>
                  <a:cxn ang="0">
                    <a:pos x="0" y="26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22"/>
                  </a:cxn>
                  <a:cxn ang="0">
                    <a:pos x="17" y="34"/>
                  </a:cxn>
                  <a:cxn ang="0">
                    <a:pos x="17" y="47"/>
                  </a:cxn>
                  <a:cxn ang="0">
                    <a:pos x="9" y="47"/>
                  </a:cxn>
                  <a:cxn ang="0">
                    <a:pos x="0" y="47"/>
                  </a:cxn>
                </a:cxnLst>
                <a:rect l="0" t="0" r="r" b="b"/>
                <a:pathLst>
                  <a:path w="17" h="47">
                    <a:moveTo>
                      <a:pt x="0" y="47"/>
                    </a:moveTo>
                    <a:lnTo>
                      <a:pt x="0" y="38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22"/>
                    </a:lnTo>
                    <a:lnTo>
                      <a:pt x="17" y="34"/>
                    </a:lnTo>
                    <a:lnTo>
                      <a:pt x="17" y="47"/>
                    </a:lnTo>
                    <a:lnTo>
                      <a:pt x="9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83" name="Freeform 1923"/>
              <p:cNvSpPr>
                <a:spLocks/>
              </p:cNvSpPr>
              <p:nvPr/>
            </p:nvSpPr>
            <p:spPr bwMode="auto">
              <a:xfrm>
                <a:off x="1152" y="32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9" y="8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9" y="8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84" name="Freeform 1924"/>
              <p:cNvSpPr>
                <a:spLocks/>
              </p:cNvSpPr>
              <p:nvPr/>
            </p:nvSpPr>
            <p:spPr bwMode="auto">
              <a:xfrm>
                <a:off x="1182" y="32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8"/>
                  </a:cxn>
                  <a:cxn ang="0">
                    <a:pos x="19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85" name="Freeform 1925"/>
              <p:cNvSpPr>
                <a:spLocks/>
              </p:cNvSpPr>
              <p:nvPr/>
            </p:nvSpPr>
            <p:spPr bwMode="auto">
              <a:xfrm>
                <a:off x="1259" y="32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86" name="Freeform 1926"/>
              <p:cNvSpPr>
                <a:spLocks/>
              </p:cNvSpPr>
              <p:nvPr/>
            </p:nvSpPr>
            <p:spPr bwMode="auto">
              <a:xfrm>
                <a:off x="1265" y="32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87" name="Freeform 1927"/>
              <p:cNvSpPr>
                <a:spLocks/>
              </p:cNvSpPr>
              <p:nvPr/>
            </p:nvSpPr>
            <p:spPr bwMode="auto">
              <a:xfrm>
                <a:off x="1293" y="32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88" name="Freeform 1928"/>
              <p:cNvSpPr>
                <a:spLocks/>
              </p:cNvSpPr>
              <p:nvPr/>
            </p:nvSpPr>
            <p:spPr bwMode="auto">
              <a:xfrm>
                <a:off x="1346" y="320"/>
                <a:ext cx="2" cy="2"/>
              </a:xfrm>
              <a:custGeom>
                <a:avLst/>
                <a:gdLst/>
                <a:ahLst/>
                <a:cxnLst>
                  <a:cxn ang="0">
                    <a:pos x="18" y="76"/>
                  </a:cxn>
                  <a:cxn ang="0">
                    <a:pos x="18" y="67"/>
                  </a:cxn>
                  <a:cxn ang="0">
                    <a:pos x="18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8"/>
                  </a:cxn>
                  <a:cxn ang="0">
                    <a:pos x="0" y="47"/>
                  </a:cxn>
                  <a:cxn ang="0">
                    <a:pos x="9" y="47"/>
                  </a:cxn>
                  <a:cxn ang="0">
                    <a:pos x="18" y="47"/>
                  </a:cxn>
                  <a:cxn ang="0">
                    <a:pos x="18" y="38"/>
                  </a:cxn>
                  <a:cxn ang="0">
                    <a:pos x="21" y="29"/>
                  </a:cxn>
                  <a:cxn ang="0">
                    <a:pos x="25" y="23"/>
                  </a:cxn>
                  <a:cxn ang="0">
                    <a:pos x="29" y="17"/>
                  </a:cxn>
                  <a:cxn ang="0">
                    <a:pos x="38" y="17"/>
                  </a:cxn>
                  <a:cxn ang="0">
                    <a:pos x="47" y="17"/>
                  </a:cxn>
                  <a:cxn ang="0">
                    <a:pos x="47" y="8"/>
                  </a:cxn>
                  <a:cxn ang="0">
                    <a:pos x="47" y="0"/>
                  </a:cxn>
                  <a:cxn ang="0">
                    <a:pos x="59" y="0"/>
                  </a:cxn>
                  <a:cxn ang="0">
                    <a:pos x="76" y="0"/>
                  </a:cxn>
                  <a:cxn ang="0">
                    <a:pos x="76" y="8"/>
                  </a:cxn>
                  <a:cxn ang="0">
                    <a:pos x="76" y="17"/>
                  </a:cxn>
                  <a:cxn ang="0">
                    <a:pos x="67" y="18"/>
                  </a:cxn>
                  <a:cxn ang="0">
                    <a:pos x="59" y="21"/>
                  </a:cxn>
                  <a:cxn ang="0">
                    <a:pos x="52" y="25"/>
                  </a:cxn>
                  <a:cxn ang="0">
                    <a:pos x="47" y="29"/>
                  </a:cxn>
                  <a:cxn ang="0">
                    <a:pos x="47" y="38"/>
                  </a:cxn>
                  <a:cxn ang="0">
                    <a:pos x="47" y="51"/>
                  </a:cxn>
                  <a:cxn ang="0">
                    <a:pos x="47" y="63"/>
                  </a:cxn>
                  <a:cxn ang="0">
                    <a:pos x="47" y="76"/>
                  </a:cxn>
                  <a:cxn ang="0">
                    <a:pos x="30" y="76"/>
                  </a:cxn>
                  <a:cxn ang="0">
                    <a:pos x="18" y="76"/>
                  </a:cxn>
                </a:cxnLst>
                <a:rect l="0" t="0" r="r" b="b"/>
                <a:pathLst>
                  <a:path w="76" h="76">
                    <a:moveTo>
                      <a:pt x="18" y="76"/>
                    </a:moveTo>
                    <a:lnTo>
                      <a:pt x="18" y="67"/>
                    </a:lnTo>
                    <a:lnTo>
                      <a:pt x="18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8"/>
                    </a:lnTo>
                    <a:lnTo>
                      <a:pt x="0" y="47"/>
                    </a:lnTo>
                    <a:lnTo>
                      <a:pt x="9" y="47"/>
                    </a:lnTo>
                    <a:lnTo>
                      <a:pt x="18" y="47"/>
                    </a:lnTo>
                    <a:lnTo>
                      <a:pt x="18" y="38"/>
                    </a:lnTo>
                    <a:lnTo>
                      <a:pt x="21" y="29"/>
                    </a:lnTo>
                    <a:lnTo>
                      <a:pt x="25" y="23"/>
                    </a:lnTo>
                    <a:lnTo>
                      <a:pt x="29" y="17"/>
                    </a:lnTo>
                    <a:lnTo>
                      <a:pt x="38" y="17"/>
                    </a:lnTo>
                    <a:lnTo>
                      <a:pt x="47" y="17"/>
                    </a:lnTo>
                    <a:lnTo>
                      <a:pt x="47" y="8"/>
                    </a:lnTo>
                    <a:lnTo>
                      <a:pt x="47" y="0"/>
                    </a:lnTo>
                    <a:lnTo>
                      <a:pt x="59" y="0"/>
                    </a:lnTo>
                    <a:lnTo>
                      <a:pt x="76" y="0"/>
                    </a:lnTo>
                    <a:lnTo>
                      <a:pt x="76" y="8"/>
                    </a:lnTo>
                    <a:lnTo>
                      <a:pt x="76" y="17"/>
                    </a:lnTo>
                    <a:lnTo>
                      <a:pt x="67" y="18"/>
                    </a:lnTo>
                    <a:lnTo>
                      <a:pt x="59" y="21"/>
                    </a:lnTo>
                    <a:lnTo>
                      <a:pt x="52" y="25"/>
                    </a:lnTo>
                    <a:lnTo>
                      <a:pt x="47" y="29"/>
                    </a:lnTo>
                    <a:lnTo>
                      <a:pt x="47" y="38"/>
                    </a:lnTo>
                    <a:lnTo>
                      <a:pt x="47" y="51"/>
                    </a:lnTo>
                    <a:lnTo>
                      <a:pt x="47" y="63"/>
                    </a:lnTo>
                    <a:lnTo>
                      <a:pt x="47" y="76"/>
                    </a:lnTo>
                    <a:lnTo>
                      <a:pt x="30" y="76"/>
                    </a:lnTo>
                    <a:lnTo>
                      <a:pt x="18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89" name="Freeform 1929"/>
              <p:cNvSpPr>
                <a:spLocks/>
              </p:cNvSpPr>
              <p:nvPr/>
            </p:nvSpPr>
            <p:spPr bwMode="auto">
              <a:xfrm>
                <a:off x="1348" y="32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90" name="Freeform 1930"/>
              <p:cNvSpPr>
                <a:spLocks/>
              </p:cNvSpPr>
              <p:nvPr/>
            </p:nvSpPr>
            <p:spPr bwMode="auto">
              <a:xfrm>
                <a:off x="1151" y="321"/>
                <a:ext cx="2" cy="1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" y="38"/>
                  </a:cxn>
                  <a:cxn ang="0">
                    <a:pos x="3" y="34"/>
                  </a:cxn>
                  <a:cxn ang="0">
                    <a:pos x="7" y="31"/>
                  </a:cxn>
                  <a:cxn ang="0">
                    <a:pos x="11" y="30"/>
                  </a:cxn>
                  <a:cxn ang="0">
                    <a:pos x="11" y="12"/>
                  </a:cxn>
                  <a:cxn ang="0">
                    <a:pos x="11" y="0"/>
                  </a:cxn>
                  <a:cxn ang="0">
                    <a:pos x="22" y="3"/>
                  </a:cxn>
                  <a:cxn ang="0">
                    <a:pos x="31" y="7"/>
                  </a:cxn>
                  <a:cxn ang="0">
                    <a:pos x="35" y="8"/>
                  </a:cxn>
                  <a:cxn ang="0">
                    <a:pos x="38" y="8"/>
                  </a:cxn>
                  <a:cxn ang="0">
                    <a:pos x="39" y="7"/>
                  </a:cxn>
                  <a:cxn ang="0">
                    <a:pos x="40" y="5"/>
                  </a:cxn>
                  <a:cxn ang="0">
                    <a:pos x="41" y="3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9" y="0"/>
                  </a:cxn>
                  <a:cxn ang="0">
                    <a:pos x="59" y="12"/>
                  </a:cxn>
                  <a:cxn ang="0">
                    <a:pos x="59" y="30"/>
                  </a:cxn>
                  <a:cxn ang="0">
                    <a:pos x="46" y="30"/>
                  </a:cxn>
                  <a:cxn ang="0">
                    <a:pos x="33" y="30"/>
                  </a:cxn>
                  <a:cxn ang="0">
                    <a:pos x="22" y="30"/>
                  </a:cxn>
                  <a:cxn ang="0">
                    <a:pos x="11" y="30"/>
                  </a:cxn>
                  <a:cxn ang="0">
                    <a:pos x="7" y="31"/>
                  </a:cxn>
                  <a:cxn ang="0">
                    <a:pos x="3" y="34"/>
                  </a:cxn>
                  <a:cxn ang="0">
                    <a:pos x="1" y="38"/>
                  </a:cxn>
                  <a:cxn ang="0">
                    <a:pos x="0" y="42"/>
                  </a:cxn>
                </a:cxnLst>
                <a:rect l="0" t="0" r="r" b="b"/>
                <a:pathLst>
                  <a:path w="59" h="42">
                    <a:moveTo>
                      <a:pt x="0" y="42"/>
                    </a:moveTo>
                    <a:lnTo>
                      <a:pt x="1" y="38"/>
                    </a:lnTo>
                    <a:lnTo>
                      <a:pt x="3" y="34"/>
                    </a:lnTo>
                    <a:lnTo>
                      <a:pt x="7" y="31"/>
                    </a:lnTo>
                    <a:lnTo>
                      <a:pt x="11" y="30"/>
                    </a:lnTo>
                    <a:lnTo>
                      <a:pt x="11" y="12"/>
                    </a:lnTo>
                    <a:lnTo>
                      <a:pt x="11" y="0"/>
                    </a:lnTo>
                    <a:lnTo>
                      <a:pt x="22" y="3"/>
                    </a:lnTo>
                    <a:lnTo>
                      <a:pt x="31" y="7"/>
                    </a:lnTo>
                    <a:lnTo>
                      <a:pt x="35" y="8"/>
                    </a:lnTo>
                    <a:lnTo>
                      <a:pt x="38" y="8"/>
                    </a:lnTo>
                    <a:lnTo>
                      <a:pt x="39" y="7"/>
                    </a:lnTo>
                    <a:lnTo>
                      <a:pt x="40" y="5"/>
                    </a:lnTo>
                    <a:lnTo>
                      <a:pt x="41" y="3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59" y="30"/>
                    </a:lnTo>
                    <a:lnTo>
                      <a:pt x="46" y="30"/>
                    </a:lnTo>
                    <a:lnTo>
                      <a:pt x="33" y="30"/>
                    </a:lnTo>
                    <a:lnTo>
                      <a:pt x="22" y="30"/>
                    </a:lnTo>
                    <a:lnTo>
                      <a:pt x="11" y="30"/>
                    </a:lnTo>
                    <a:lnTo>
                      <a:pt x="7" y="31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91" name="Freeform 1931"/>
              <p:cNvSpPr>
                <a:spLocks/>
              </p:cNvSpPr>
              <p:nvPr/>
            </p:nvSpPr>
            <p:spPr bwMode="auto">
              <a:xfrm>
                <a:off x="1318" y="320"/>
                <a:ext cx="3" cy="2"/>
              </a:xfrm>
              <a:custGeom>
                <a:avLst/>
                <a:gdLst/>
                <a:ahLst/>
                <a:cxnLst>
                  <a:cxn ang="0">
                    <a:pos x="29" y="88"/>
                  </a:cxn>
                  <a:cxn ang="0">
                    <a:pos x="29" y="80"/>
                  </a:cxn>
                  <a:cxn ang="0">
                    <a:pos x="29" y="76"/>
                  </a:cxn>
                  <a:cxn ang="0">
                    <a:pos x="12" y="76"/>
                  </a:cxn>
                  <a:cxn ang="0">
                    <a:pos x="0" y="76"/>
                  </a:cxn>
                  <a:cxn ang="0">
                    <a:pos x="0" y="58"/>
                  </a:cxn>
                  <a:cxn ang="0">
                    <a:pos x="0" y="46"/>
                  </a:cxn>
                  <a:cxn ang="0">
                    <a:pos x="9" y="46"/>
                  </a:cxn>
                  <a:cxn ang="0">
                    <a:pos x="18" y="46"/>
                  </a:cxn>
                  <a:cxn ang="0">
                    <a:pos x="18" y="37"/>
                  </a:cxn>
                  <a:cxn ang="0">
                    <a:pos x="18" y="29"/>
                  </a:cxn>
                  <a:cxn ang="0">
                    <a:pos x="30" y="29"/>
                  </a:cxn>
                  <a:cxn ang="0">
                    <a:pos x="47" y="29"/>
                  </a:cxn>
                  <a:cxn ang="0">
                    <a:pos x="48" y="25"/>
                  </a:cxn>
                  <a:cxn ang="0">
                    <a:pos x="50" y="21"/>
                  </a:cxn>
                  <a:cxn ang="0">
                    <a:pos x="54" y="18"/>
                  </a:cxn>
                  <a:cxn ang="0">
                    <a:pos x="58" y="17"/>
                  </a:cxn>
                  <a:cxn ang="0">
                    <a:pos x="58" y="8"/>
                  </a:cxn>
                  <a:cxn ang="0">
                    <a:pos x="58" y="0"/>
                  </a:cxn>
                  <a:cxn ang="0">
                    <a:pos x="67" y="0"/>
                  </a:cxn>
                  <a:cxn ang="0">
                    <a:pos x="76" y="0"/>
                  </a:cxn>
                  <a:cxn ang="0">
                    <a:pos x="75" y="12"/>
                  </a:cxn>
                  <a:cxn ang="0">
                    <a:pos x="75" y="21"/>
                  </a:cxn>
                  <a:cxn ang="0">
                    <a:pos x="76" y="24"/>
                  </a:cxn>
                  <a:cxn ang="0">
                    <a:pos x="78" y="27"/>
                  </a:cxn>
                  <a:cxn ang="0">
                    <a:pos x="82" y="28"/>
                  </a:cxn>
                  <a:cxn ang="0">
                    <a:pos x="87" y="29"/>
                  </a:cxn>
                  <a:cxn ang="0">
                    <a:pos x="83" y="33"/>
                  </a:cxn>
                  <a:cxn ang="0">
                    <a:pos x="79" y="37"/>
                  </a:cxn>
                  <a:cxn ang="0">
                    <a:pos x="77" y="42"/>
                  </a:cxn>
                  <a:cxn ang="0">
                    <a:pos x="76" y="46"/>
                  </a:cxn>
                  <a:cxn ang="0">
                    <a:pos x="76" y="58"/>
                  </a:cxn>
                  <a:cxn ang="0">
                    <a:pos x="76" y="76"/>
                  </a:cxn>
                  <a:cxn ang="0">
                    <a:pos x="87" y="76"/>
                  </a:cxn>
                  <a:cxn ang="0">
                    <a:pos x="97" y="74"/>
                  </a:cxn>
                  <a:cxn ang="0">
                    <a:pos x="100" y="76"/>
                  </a:cxn>
                  <a:cxn ang="0">
                    <a:pos x="103" y="79"/>
                  </a:cxn>
                  <a:cxn ang="0">
                    <a:pos x="104" y="82"/>
                  </a:cxn>
                  <a:cxn ang="0">
                    <a:pos x="105" y="88"/>
                  </a:cxn>
                  <a:cxn ang="0">
                    <a:pos x="92" y="88"/>
                  </a:cxn>
                  <a:cxn ang="0">
                    <a:pos x="79" y="88"/>
                  </a:cxn>
                  <a:cxn ang="0">
                    <a:pos x="68" y="88"/>
                  </a:cxn>
                  <a:cxn ang="0">
                    <a:pos x="58" y="88"/>
                  </a:cxn>
                  <a:cxn ang="0">
                    <a:pos x="50" y="88"/>
                  </a:cxn>
                  <a:cxn ang="0">
                    <a:pos x="47" y="88"/>
                  </a:cxn>
                  <a:cxn ang="0">
                    <a:pos x="38" y="88"/>
                  </a:cxn>
                  <a:cxn ang="0">
                    <a:pos x="29" y="88"/>
                  </a:cxn>
                </a:cxnLst>
                <a:rect l="0" t="0" r="r" b="b"/>
                <a:pathLst>
                  <a:path w="105" h="88">
                    <a:moveTo>
                      <a:pt x="29" y="88"/>
                    </a:moveTo>
                    <a:lnTo>
                      <a:pt x="29" y="80"/>
                    </a:lnTo>
                    <a:lnTo>
                      <a:pt x="29" y="76"/>
                    </a:lnTo>
                    <a:lnTo>
                      <a:pt x="12" y="76"/>
                    </a:lnTo>
                    <a:lnTo>
                      <a:pt x="0" y="76"/>
                    </a:lnTo>
                    <a:lnTo>
                      <a:pt x="0" y="58"/>
                    </a:lnTo>
                    <a:lnTo>
                      <a:pt x="0" y="46"/>
                    </a:lnTo>
                    <a:lnTo>
                      <a:pt x="9" y="46"/>
                    </a:lnTo>
                    <a:lnTo>
                      <a:pt x="18" y="46"/>
                    </a:lnTo>
                    <a:lnTo>
                      <a:pt x="18" y="37"/>
                    </a:lnTo>
                    <a:lnTo>
                      <a:pt x="18" y="29"/>
                    </a:lnTo>
                    <a:lnTo>
                      <a:pt x="30" y="29"/>
                    </a:lnTo>
                    <a:lnTo>
                      <a:pt x="47" y="29"/>
                    </a:lnTo>
                    <a:lnTo>
                      <a:pt x="48" y="25"/>
                    </a:lnTo>
                    <a:lnTo>
                      <a:pt x="50" y="21"/>
                    </a:lnTo>
                    <a:lnTo>
                      <a:pt x="54" y="18"/>
                    </a:lnTo>
                    <a:lnTo>
                      <a:pt x="58" y="17"/>
                    </a:lnTo>
                    <a:lnTo>
                      <a:pt x="58" y="8"/>
                    </a:lnTo>
                    <a:lnTo>
                      <a:pt x="58" y="0"/>
                    </a:lnTo>
                    <a:lnTo>
                      <a:pt x="67" y="0"/>
                    </a:lnTo>
                    <a:lnTo>
                      <a:pt x="76" y="0"/>
                    </a:lnTo>
                    <a:lnTo>
                      <a:pt x="75" y="12"/>
                    </a:lnTo>
                    <a:lnTo>
                      <a:pt x="75" y="21"/>
                    </a:lnTo>
                    <a:lnTo>
                      <a:pt x="76" y="24"/>
                    </a:lnTo>
                    <a:lnTo>
                      <a:pt x="78" y="27"/>
                    </a:lnTo>
                    <a:lnTo>
                      <a:pt x="82" y="28"/>
                    </a:lnTo>
                    <a:lnTo>
                      <a:pt x="87" y="29"/>
                    </a:lnTo>
                    <a:lnTo>
                      <a:pt x="83" y="33"/>
                    </a:lnTo>
                    <a:lnTo>
                      <a:pt x="79" y="37"/>
                    </a:lnTo>
                    <a:lnTo>
                      <a:pt x="77" y="42"/>
                    </a:lnTo>
                    <a:lnTo>
                      <a:pt x="76" y="46"/>
                    </a:lnTo>
                    <a:lnTo>
                      <a:pt x="76" y="58"/>
                    </a:lnTo>
                    <a:lnTo>
                      <a:pt x="76" y="76"/>
                    </a:lnTo>
                    <a:lnTo>
                      <a:pt x="87" y="76"/>
                    </a:lnTo>
                    <a:lnTo>
                      <a:pt x="97" y="74"/>
                    </a:lnTo>
                    <a:lnTo>
                      <a:pt x="100" y="76"/>
                    </a:lnTo>
                    <a:lnTo>
                      <a:pt x="103" y="79"/>
                    </a:lnTo>
                    <a:lnTo>
                      <a:pt x="104" y="82"/>
                    </a:lnTo>
                    <a:lnTo>
                      <a:pt x="105" y="88"/>
                    </a:lnTo>
                    <a:lnTo>
                      <a:pt x="92" y="88"/>
                    </a:lnTo>
                    <a:lnTo>
                      <a:pt x="79" y="88"/>
                    </a:lnTo>
                    <a:lnTo>
                      <a:pt x="68" y="88"/>
                    </a:lnTo>
                    <a:lnTo>
                      <a:pt x="58" y="88"/>
                    </a:lnTo>
                    <a:lnTo>
                      <a:pt x="50" y="88"/>
                    </a:lnTo>
                    <a:lnTo>
                      <a:pt x="47" y="88"/>
                    </a:lnTo>
                    <a:lnTo>
                      <a:pt x="38" y="88"/>
                    </a:lnTo>
                    <a:lnTo>
                      <a:pt x="29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92" name="Freeform 1932"/>
              <p:cNvSpPr>
                <a:spLocks/>
              </p:cNvSpPr>
              <p:nvPr/>
            </p:nvSpPr>
            <p:spPr bwMode="auto">
              <a:xfrm>
                <a:off x="1329" y="320"/>
                <a:ext cx="2" cy="2"/>
              </a:xfrm>
              <a:custGeom>
                <a:avLst/>
                <a:gdLst/>
                <a:ahLst/>
                <a:cxnLst>
                  <a:cxn ang="0">
                    <a:pos x="12" y="71"/>
                  </a:cxn>
                  <a:cxn ang="0">
                    <a:pos x="4" y="63"/>
                  </a:cxn>
                  <a:cxn ang="0">
                    <a:pos x="0" y="59"/>
                  </a:cxn>
                  <a:cxn ang="0">
                    <a:pos x="0" y="41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29" y="29"/>
                  </a:cxn>
                  <a:cxn ang="0">
                    <a:pos x="30" y="21"/>
                  </a:cxn>
                  <a:cxn ang="0">
                    <a:pos x="33" y="12"/>
                  </a:cxn>
                  <a:cxn ang="0">
                    <a:pos x="36" y="6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71" y="0"/>
                  </a:cxn>
                  <a:cxn ang="0">
                    <a:pos x="66" y="1"/>
                  </a:cxn>
                  <a:cxn ang="0">
                    <a:pos x="63" y="4"/>
                  </a:cxn>
                  <a:cxn ang="0">
                    <a:pos x="60" y="8"/>
                  </a:cxn>
                  <a:cxn ang="0">
                    <a:pos x="59" y="12"/>
                  </a:cxn>
                  <a:cxn ang="0">
                    <a:pos x="59" y="24"/>
                  </a:cxn>
                  <a:cxn ang="0">
                    <a:pos x="59" y="41"/>
                  </a:cxn>
                  <a:cxn ang="0">
                    <a:pos x="68" y="41"/>
                  </a:cxn>
                  <a:cxn ang="0">
                    <a:pos x="77" y="41"/>
                  </a:cxn>
                  <a:cxn ang="0">
                    <a:pos x="87" y="41"/>
                  </a:cxn>
                  <a:cxn ang="0">
                    <a:pos x="100" y="41"/>
                  </a:cxn>
                  <a:cxn ang="0">
                    <a:pos x="100" y="53"/>
                  </a:cxn>
                  <a:cxn ang="0">
                    <a:pos x="100" y="71"/>
                  </a:cxn>
                  <a:cxn ang="0">
                    <a:pos x="78" y="71"/>
                  </a:cxn>
                  <a:cxn ang="0">
                    <a:pos x="56" y="71"/>
                  </a:cxn>
                  <a:cxn ang="0">
                    <a:pos x="33" y="71"/>
                  </a:cxn>
                  <a:cxn ang="0">
                    <a:pos x="12" y="71"/>
                  </a:cxn>
                </a:cxnLst>
                <a:rect l="0" t="0" r="r" b="b"/>
                <a:pathLst>
                  <a:path w="100" h="71">
                    <a:moveTo>
                      <a:pt x="12" y="71"/>
                    </a:moveTo>
                    <a:lnTo>
                      <a:pt x="4" y="63"/>
                    </a:lnTo>
                    <a:lnTo>
                      <a:pt x="0" y="59"/>
                    </a:lnTo>
                    <a:lnTo>
                      <a:pt x="0" y="41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29" y="29"/>
                    </a:lnTo>
                    <a:lnTo>
                      <a:pt x="30" y="21"/>
                    </a:lnTo>
                    <a:lnTo>
                      <a:pt x="33" y="12"/>
                    </a:lnTo>
                    <a:lnTo>
                      <a:pt x="36" y="6"/>
                    </a:lnTo>
                    <a:lnTo>
                      <a:pt x="41" y="0"/>
                    </a:lnTo>
                    <a:lnTo>
                      <a:pt x="54" y="0"/>
                    </a:lnTo>
                    <a:lnTo>
                      <a:pt x="71" y="0"/>
                    </a:lnTo>
                    <a:lnTo>
                      <a:pt x="66" y="1"/>
                    </a:lnTo>
                    <a:lnTo>
                      <a:pt x="63" y="4"/>
                    </a:lnTo>
                    <a:lnTo>
                      <a:pt x="60" y="8"/>
                    </a:lnTo>
                    <a:lnTo>
                      <a:pt x="59" y="12"/>
                    </a:lnTo>
                    <a:lnTo>
                      <a:pt x="59" y="24"/>
                    </a:lnTo>
                    <a:lnTo>
                      <a:pt x="59" y="41"/>
                    </a:lnTo>
                    <a:lnTo>
                      <a:pt x="68" y="41"/>
                    </a:lnTo>
                    <a:lnTo>
                      <a:pt x="77" y="41"/>
                    </a:lnTo>
                    <a:lnTo>
                      <a:pt x="87" y="41"/>
                    </a:lnTo>
                    <a:lnTo>
                      <a:pt x="100" y="41"/>
                    </a:lnTo>
                    <a:lnTo>
                      <a:pt x="100" y="53"/>
                    </a:lnTo>
                    <a:lnTo>
                      <a:pt x="100" y="71"/>
                    </a:lnTo>
                    <a:lnTo>
                      <a:pt x="78" y="71"/>
                    </a:lnTo>
                    <a:lnTo>
                      <a:pt x="56" y="71"/>
                    </a:lnTo>
                    <a:lnTo>
                      <a:pt x="33" y="71"/>
                    </a:lnTo>
                    <a:lnTo>
                      <a:pt x="12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93" name="Freeform 1933"/>
              <p:cNvSpPr>
                <a:spLocks/>
              </p:cNvSpPr>
              <p:nvPr/>
            </p:nvSpPr>
            <p:spPr bwMode="auto">
              <a:xfrm>
                <a:off x="1344" y="321"/>
                <a:ext cx="1" cy="1"/>
              </a:xfrm>
              <a:custGeom>
                <a:avLst/>
                <a:gdLst/>
                <a:ahLst/>
                <a:cxnLst>
                  <a:cxn ang="0">
                    <a:pos x="28" y="30"/>
                  </a:cxn>
                  <a:cxn ang="0">
                    <a:pos x="28" y="22"/>
                  </a:cxn>
                  <a:cxn ang="0">
                    <a:pos x="28" y="18"/>
                  </a:cxn>
                  <a:cxn ang="0">
                    <a:pos x="12" y="18"/>
                  </a:cxn>
                  <a:cxn ang="0">
                    <a:pos x="0" y="18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1" y="9"/>
                  </a:cxn>
                  <a:cxn ang="0">
                    <a:pos x="41" y="20"/>
                  </a:cxn>
                  <a:cxn ang="0">
                    <a:pos x="40" y="24"/>
                  </a:cxn>
                  <a:cxn ang="0">
                    <a:pos x="38" y="27"/>
                  </a:cxn>
                  <a:cxn ang="0">
                    <a:pos x="34" y="29"/>
                  </a:cxn>
                  <a:cxn ang="0">
                    <a:pos x="28" y="30"/>
                  </a:cxn>
                </a:cxnLst>
                <a:rect l="0" t="0" r="r" b="b"/>
                <a:pathLst>
                  <a:path w="41" h="30">
                    <a:moveTo>
                      <a:pt x="28" y="30"/>
                    </a:moveTo>
                    <a:lnTo>
                      <a:pt x="28" y="22"/>
                    </a:lnTo>
                    <a:lnTo>
                      <a:pt x="28" y="18"/>
                    </a:lnTo>
                    <a:lnTo>
                      <a:pt x="12" y="18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1" y="9"/>
                    </a:lnTo>
                    <a:lnTo>
                      <a:pt x="41" y="20"/>
                    </a:lnTo>
                    <a:lnTo>
                      <a:pt x="40" y="24"/>
                    </a:lnTo>
                    <a:lnTo>
                      <a:pt x="38" y="27"/>
                    </a:lnTo>
                    <a:lnTo>
                      <a:pt x="34" y="29"/>
                    </a:lnTo>
                    <a:lnTo>
                      <a:pt x="28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94" name="Freeform 1934"/>
              <p:cNvSpPr>
                <a:spLocks/>
              </p:cNvSpPr>
              <p:nvPr/>
            </p:nvSpPr>
            <p:spPr bwMode="auto">
              <a:xfrm>
                <a:off x="1398" y="321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30"/>
                  </a:cxn>
                  <a:cxn ang="0">
                    <a:pos x="17" y="30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30"/>
                    </a:lnTo>
                    <a:lnTo>
                      <a:pt x="17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95" name="Freeform 1935"/>
              <p:cNvSpPr>
                <a:spLocks/>
              </p:cNvSpPr>
              <p:nvPr/>
            </p:nvSpPr>
            <p:spPr bwMode="auto">
              <a:xfrm>
                <a:off x="1342" y="320"/>
                <a:ext cx="2" cy="2"/>
              </a:xfrm>
              <a:custGeom>
                <a:avLst/>
                <a:gdLst/>
                <a:ahLst/>
                <a:cxnLst>
                  <a:cxn ang="0">
                    <a:pos x="29" y="76"/>
                  </a:cxn>
                  <a:cxn ang="0">
                    <a:pos x="29" y="66"/>
                  </a:cxn>
                  <a:cxn ang="0">
                    <a:pos x="29" y="58"/>
                  </a:cxn>
                  <a:cxn ang="0">
                    <a:pos x="13" y="58"/>
                  </a:cxn>
                  <a:cxn ang="0">
                    <a:pos x="0" y="58"/>
                  </a:cxn>
                  <a:cxn ang="0">
                    <a:pos x="1" y="54"/>
                  </a:cxn>
                  <a:cxn ang="0">
                    <a:pos x="4" y="50"/>
                  </a:cxn>
                  <a:cxn ang="0">
                    <a:pos x="8" y="47"/>
                  </a:cxn>
                  <a:cxn ang="0">
                    <a:pos x="12" y="46"/>
                  </a:cxn>
                  <a:cxn ang="0">
                    <a:pos x="12" y="37"/>
                  </a:cxn>
                  <a:cxn ang="0">
                    <a:pos x="12" y="29"/>
                  </a:cxn>
                  <a:cxn ang="0">
                    <a:pos x="17" y="25"/>
                  </a:cxn>
                  <a:cxn ang="0">
                    <a:pos x="24" y="21"/>
                  </a:cxn>
                  <a:cxn ang="0">
                    <a:pos x="32" y="18"/>
                  </a:cxn>
                  <a:cxn ang="0">
                    <a:pos x="41" y="17"/>
                  </a:cxn>
                  <a:cxn ang="0">
                    <a:pos x="41" y="8"/>
                  </a:cxn>
                  <a:cxn ang="0">
                    <a:pos x="41" y="0"/>
                  </a:cxn>
                  <a:cxn ang="0">
                    <a:pos x="53" y="0"/>
                  </a:cxn>
                  <a:cxn ang="0">
                    <a:pos x="70" y="0"/>
                  </a:cxn>
                  <a:cxn ang="0">
                    <a:pos x="70" y="8"/>
                  </a:cxn>
                  <a:cxn ang="0">
                    <a:pos x="70" y="17"/>
                  </a:cxn>
                  <a:cxn ang="0">
                    <a:pos x="53" y="17"/>
                  </a:cxn>
                  <a:cxn ang="0">
                    <a:pos x="41" y="17"/>
                  </a:cxn>
                  <a:cxn ang="0">
                    <a:pos x="42" y="34"/>
                  </a:cxn>
                  <a:cxn ang="0">
                    <a:pos x="42" y="53"/>
                  </a:cxn>
                  <a:cxn ang="0">
                    <a:pos x="41" y="61"/>
                  </a:cxn>
                  <a:cxn ang="0">
                    <a:pos x="39" y="69"/>
                  </a:cxn>
                  <a:cxn ang="0">
                    <a:pos x="37" y="71"/>
                  </a:cxn>
                  <a:cxn ang="0">
                    <a:pos x="35" y="73"/>
                  </a:cxn>
                  <a:cxn ang="0">
                    <a:pos x="32" y="76"/>
                  </a:cxn>
                  <a:cxn ang="0">
                    <a:pos x="29" y="76"/>
                  </a:cxn>
                </a:cxnLst>
                <a:rect l="0" t="0" r="r" b="b"/>
                <a:pathLst>
                  <a:path w="70" h="76">
                    <a:moveTo>
                      <a:pt x="29" y="76"/>
                    </a:moveTo>
                    <a:lnTo>
                      <a:pt x="29" y="66"/>
                    </a:lnTo>
                    <a:lnTo>
                      <a:pt x="29" y="58"/>
                    </a:lnTo>
                    <a:lnTo>
                      <a:pt x="13" y="58"/>
                    </a:lnTo>
                    <a:lnTo>
                      <a:pt x="0" y="58"/>
                    </a:lnTo>
                    <a:lnTo>
                      <a:pt x="1" y="54"/>
                    </a:lnTo>
                    <a:lnTo>
                      <a:pt x="4" y="50"/>
                    </a:lnTo>
                    <a:lnTo>
                      <a:pt x="8" y="47"/>
                    </a:lnTo>
                    <a:lnTo>
                      <a:pt x="12" y="46"/>
                    </a:lnTo>
                    <a:lnTo>
                      <a:pt x="12" y="37"/>
                    </a:lnTo>
                    <a:lnTo>
                      <a:pt x="12" y="29"/>
                    </a:lnTo>
                    <a:lnTo>
                      <a:pt x="17" y="25"/>
                    </a:lnTo>
                    <a:lnTo>
                      <a:pt x="24" y="21"/>
                    </a:lnTo>
                    <a:lnTo>
                      <a:pt x="32" y="18"/>
                    </a:lnTo>
                    <a:lnTo>
                      <a:pt x="41" y="17"/>
                    </a:lnTo>
                    <a:lnTo>
                      <a:pt x="41" y="8"/>
                    </a:lnTo>
                    <a:lnTo>
                      <a:pt x="41" y="0"/>
                    </a:lnTo>
                    <a:lnTo>
                      <a:pt x="53" y="0"/>
                    </a:lnTo>
                    <a:lnTo>
                      <a:pt x="70" y="0"/>
                    </a:lnTo>
                    <a:lnTo>
                      <a:pt x="70" y="8"/>
                    </a:lnTo>
                    <a:lnTo>
                      <a:pt x="70" y="17"/>
                    </a:lnTo>
                    <a:lnTo>
                      <a:pt x="53" y="17"/>
                    </a:lnTo>
                    <a:lnTo>
                      <a:pt x="41" y="17"/>
                    </a:lnTo>
                    <a:lnTo>
                      <a:pt x="42" y="34"/>
                    </a:lnTo>
                    <a:lnTo>
                      <a:pt x="42" y="53"/>
                    </a:lnTo>
                    <a:lnTo>
                      <a:pt x="41" y="61"/>
                    </a:lnTo>
                    <a:lnTo>
                      <a:pt x="39" y="69"/>
                    </a:lnTo>
                    <a:lnTo>
                      <a:pt x="37" y="71"/>
                    </a:lnTo>
                    <a:lnTo>
                      <a:pt x="35" y="73"/>
                    </a:lnTo>
                    <a:lnTo>
                      <a:pt x="32" y="76"/>
                    </a:lnTo>
                    <a:lnTo>
                      <a:pt x="29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96" name="Freeform 1936"/>
              <p:cNvSpPr>
                <a:spLocks/>
              </p:cNvSpPr>
              <p:nvPr/>
            </p:nvSpPr>
            <p:spPr bwMode="auto">
              <a:xfrm>
                <a:off x="1397" y="32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8"/>
                  </a:cxn>
                  <a:cxn ang="0">
                    <a:pos x="17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8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97" name="Freeform 1937"/>
              <p:cNvSpPr>
                <a:spLocks/>
              </p:cNvSpPr>
              <p:nvPr/>
            </p:nvSpPr>
            <p:spPr bwMode="auto">
              <a:xfrm>
                <a:off x="1150" y="321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5"/>
                  </a:cxn>
                  <a:cxn ang="0">
                    <a:pos x="0" y="1"/>
                  </a:cxn>
                  <a:cxn ang="0">
                    <a:pos x="11" y="1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6" y="4"/>
                  </a:cxn>
                  <a:cxn ang="0">
                    <a:pos x="28" y="7"/>
                  </a:cxn>
                  <a:cxn ang="0">
                    <a:pos x="29" y="13"/>
                  </a:cxn>
                  <a:cxn ang="0">
                    <a:pos x="12" y="13"/>
                  </a:cxn>
                  <a:cxn ang="0">
                    <a:pos x="0" y="13"/>
                  </a:cxn>
                </a:cxnLst>
                <a:rect l="0" t="0" r="r" b="b"/>
                <a:pathLst>
                  <a:path w="29" h="13">
                    <a:moveTo>
                      <a:pt x="0" y="13"/>
                    </a:moveTo>
                    <a:lnTo>
                      <a:pt x="0" y="5"/>
                    </a:lnTo>
                    <a:lnTo>
                      <a:pt x="0" y="1"/>
                    </a:lnTo>
                    <a:lnTo>
                      <a:pt x="11" y="1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13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98" name="Freeform 1938"/>
              <p:cNvSpPr>
                <a:spLocks/>
              </p:cNvSpPr>
              <p:nvPr/>
            </p:nvSpPr>
            <p:spPr bwMode="auto">
              <a:xfrm>
                <a:off x="1325" y="319"/>
                <a:ext cx="3" cy="2"/>
              </a:xfrm>
              <a:custGeom>
                <a:avLst/>
                <a:gdLst/>
                <a:ahLst/>
                <a:cxnLst>
                  <a:cxn ang="0">
                    <a:pos x="60" y="99"/>
                  </a:cxn>
                  <a:cxn ang="0">
                    <a:pos x="60" y="91"/>
                  </a:cxn>
                  <a:cxn ang="0">
                    <a:pos x="60" y="87"/>
                  </a:cxn>
                  <a:cxn ang="0">
                    <a:pos x="43" y="87"/>
                  </a:cxn>
                  <a:cxn ang="0">
                    <a:pos x="28" y="87"/>
                  </a:cxn>
                  <a:cxn ang="0">
                    <a:pos x="14" y="87"/>
                  </a:cxn>
                  <a:cxn ang="0">
                    <a:pos x="0" y="87"/>
                  </a:cxn>
                  <a:cxn ang="0">
                    <a:pos x="0" y="78"/>
                  </a:cxn>
                  <a:cxn ang="0">
                    <a:pos x="0" y="70"/>
                  </a:cxn>
                  <a:cxn ang="0">
                    <a:pos x="6" y="66"/>
                  </a:cxn>
                  <a:cxn ang="0">
                    <a:pos x="13" y="62"/>
                  </a:cxn>
                  <a:cxn ang="0">
                    <a:pos x="21" y="59"/>
                  </a:cxn>
                  <a:cxn ang="0">
                    <a:pos x="30" y="58"/>
                  </a:cxn>
                  <a:cxn ang="0">
                    <a:pos x="30" y="49"/>
                  </a:cxn>
                  <a:cxn ang="0">
                    <a:pos x="30" y="41"/>
                  </a:cxn>
                  <a:cxn ang="0">
                    <a:pos x="35" y="36"/>
                  </a:cxn>
                  <a:cxn ang="0">
                    <a:pos x="39" y="33"/>
                  </a:cxn>
                  <a:cxn ang="0">
                    <a:pos x="43" y="30"/>
                  </a:cxn>
                  <a:cxn ang="0">
                    <a:pos x="48" y="29"/>
                  </a:cxn>
                  <a:cxn ang="0">
                    <a:pos x="60" y="29"/>
                  </a:cxn>
                  <a:cxn ang="0">
                    <a:pos x="77" y="29"/>
                  </a:cxn>
                  <a:cxn ang="0">
                    <a:pos x="78" y="21"/>
                  </a:cxn>
                  <a:cxn ang="0">
                    <a:pos x="80" y="12"/>
                  </a:cxn>
                  <a:cxn ang="0">
                    <a:pos x="84" y="5"/>
                  </a:cxn>
                  <a:cxn ang="0">
                    <a:pos x="88" y="0"/>
                  </a:cxn>
                  <a:cxn ang="0">
                    <a:pos x="101" y="0"/>
                  </a:cxn>
                  <a:cxn ang="0">
                    <a:pos x="118" y="0"/>
                  </a:cxn>
                  <a:cxn ang="0">
                    <a:pos x="113" y="1"/>
                  </a:cxn>
                  <a:cxn ang="0">
                    <a:pos x="110" y="4"/>
                  </a:cxn>
                  <a:cxn ang="0">
                    <a:pos x="107" y="7"/>
                  </a:cxn>
                  <a:cxn ang="0">
                    <a:pos x="106" y="12"/>
                  </a:cxn>
                  <a:cxn ang="0">
                    <a:pos x="106" y="20"/>
                  </a:cxn>
                  <a:cxn ang="0">
                    <a:pos x="106" y="29"/>
                  </a:cxn>
                  <a:cxn ang="0">
                    <a:pos x="101" y="30"/>
                  </a:cxn>
                  <a:cxn ang="0">
                    <a:pos x="97" y="33"/>
                  </a:cxn>
                  <a:cxn ang="0">
                    <a:pos x="93" y="36"/>
                  </a:cxn>
                  <a:cxn ang="0">
                    <a:pos x="88" y="41"/>
                  </a:cxn>
                  <a:cxn ang="0">
                    <a:pos x="72" y="41"/>
                  </a:cxn>
                  <a:cxn ang="0">
                    <a:pos x="60" y="41"/>
                  </a:cxn>
                  <a:cxn ang="0">
                    <a:pos x="60" y="53"/>
                  </a:cxn>
                  <a:cxn ang="0">
                    <a:pos x="60" y="70"/>
                  </a:cxn>
                  <a:cxn ang="0">
                    <a:pos x="69" y="70"/>
                  </a:cxn>
                  <a:cxn ang="0">
                    <a:pos x="80" y="70"/>
                  </a:cxn>
                  <a:cxn ang="0">
                    <a:pos x="93" y="70"/>
                  </a:cxn>
                  <a:cxn ang="0">
                    <a:pos x="106" y="70"/>
                  </a:cxn>
                  <a:cxn ang="0">
                    <a:pos x="106" y="82"/>
                  </a:cxn>
                  <a:cxn ang="0">
                    <a:pos x="106" y="99"/>
                  </a:cxn>
                  <a:cxn ang="0">
                    <a:pos x="93" y="99"/>
                  </a:cxn>
                  <a:cxn ang="0">
                    <a:pos x="80" y="99"/>
                  </a:cxn>
                  <a:cxn ang="0">
                    <a:pos x="69" y="99"/>
                  </a:cxn>
                  <a:cxn ang="0">
                    <a:pos x="60" y="99"/>
                  </a:cxn>
                </a:cxnLst>
                <a:rect l="0" t="0" r="r" b="b"/>
                <a:pathLst>
                  <a:path w="118" h="99">
                    <a:moveTo>
                      <a:pt x="60" y="99"/>
                    </a:moveTo>
                    <a:lnTo>
                      <a:pt x="60" y="91"/>
                    </a:lnTo>
                    <a:lnTo>
                      <a:pt x="60" y="87"/>
                    </a:lnTo>
                    <a:lnTo>
                      <a:pt x="43" y="87"/>
                    </a:lnTo>
                    <a:lnTo>
                      <a:pt x="28" y="87"/>
                    </a:lnTo>
                    <a:lnTo>
                      <a:pt x="14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0" y="70"/>
                    </a:lnTo>
                    <a:lnTo>
                      <a:pt x="6" y="66"/>
                    </a:lnTo>
                    <a:lnTo>
                      <a:pt x="13" y="62"/>
                    </a:lnTo>
                    <a:lnTo>
                      <a:pt x="21" y="59"/>
                    </a:lnTo>
                    <a:lnTo>
                      <a:pt x="30" y="58"/>
                    </a:lnTo>
                    <a:lnTo>
                      <a:pt x="30" y="49"/>
                    </a:lnTo>
                    <a:lnTo>
                      <a:pt x="30" y="41"/>
                    </a:lnTo>
                    <a:lnTo>
                      <a:pt x="35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8" y="29"/>
                    </a:lnTo>
                    <a:lnTo>
                      <a:pt x="60" y="29"/>
                    </a:lnTo>
                    <a:lnTo>
                      <a:pt x="77" y="29"/>
                    </a:lnTo>
                    <a:lnTo>
                      <a:pt x="78" y="21"/>
                    </a:lnTo>
                    <a:lnTo>
                      <a:pt x="80" y="12"/>
                    </a:lnTo>
                    <a:lnTo>
                      <a:pt x="84" y="5"/>
                    </a:lnTo>
                    <a:lnTo>
                      <a:pt x="88" y="0"/>
                    </a:lnTo>
                    <a:lnTo>
                      <a:pt x="101" y="0"/>
                    </a:lnTo>
                    <a:lnTo>
                      <a:pt x="118" y="0"/>
                    </a:lnTo>
                    <a:lnTo>
                      <a:pt x="113" y="1"/>
                    </a:lnTo>
                    <a:lnTo>
                      <a:pt x="110" y="4"/>
                    </a:lnTo>
                    <a:lnTo>
                      <a:pt x="107" y="7"/>
                    </a:lnTo>
                    <a:lnTo>
                      <a:pt x="106" y="12"/>
                    </a:lnTo>
                    <a:lnTo>
                      <a:pt x="106" y="20"/>
                    </a:lnTo>
                    <a:lnTo>
                      <a:pt x="106" y="29"/>
                    </a:lnTo>
                    <a:lnTo>
                      <a:pt x="101" y="30"/>
                    </a:lnTo>
                    <a:lnTo>
                      <a:pt x="97" y="33"/>
                    </a:lnTo>
                    <a:lnTo>
                      <a:pt x="93" y="36"/>
                    </a:lnTo>
                    <a:lnTo>
                      <a:pt x="88" y="41"/>
                    </a:lnTo>
                    <a:lnTo>
                      <a:pt x="72" y="41"/>
                    </a:lnTo>
                    <a:lnTo>
                      <a:pt x="60" y="41"/>
                    </a:lnTo>
                    <a:lnTo>
                      <a:pt x="60" y="53"/>
                    </a:lnTo>
                    <a:lnTo>
                      <a:pt x="60" y="70"/>
                    </a:lnTo>
                    <a:lnTo>
                      <a:pt x="69" y="70"/>
                    </a:lnTo>
                    <a:lnTo>
                      <a:pt x="80" y="70"/>
                    </a:lnTo>
                    <a:lnTo>
                      <a:pt x="93" y="70"/>
                    </a:lnTo>
                    <a:lnTo>
                      <a:pt x="106" y="70"/>
                    </a:lnTo>
                    <a:lnTo>
                      <a:pt x="106" y="82"/>
                    </a:lnTo>
                    <a:lnTo>
                      <a:pt x="106" y="99"/>
                    </a:lnTo>
                    <a:lnTo>
                      <a:pt x="93" y="99"/>
                    </a:lnTo>
                    <a:lnTo>
                      <a:pt x="80" y="99"/>
                    </a:lnTo>
                    <a:lnTo>
                      <a:pt x="69" y="99"/>
                    </a:lnTo>
                    <a:lnTo>
                      <a:pt x="60" y="9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99" name="Freeform 1939"/>
              <p:cNvSpPr>
                <a:spLocks/>
              </p:cNvSpPr>
              <p:nvPr/>
            </p:nvSpPr>
            <p:spPr bwMode="auto">
              <a:xfrm>
                <a:off x="1144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00" name="Freeform 1940"/>
              <p:cNvSpPr>
                <a:spLocks/>
              </p:cNvSpPr>
              <p:nvPr/>
            </p:nvSpPr>
            <p:spPr bwMode="auto">
              <a:xfrm>
                <a:off x="1166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01" name="Freeform 1941"/>
              <p:cNvSpPr>
                <a:spLocks/>
              </p:cNvSpPr>
              <p:nvPr/>
            </p:nvSpPr>
            <p:spPr bwMode="auto">
              <a:xfrm>
                <a:off x="1268" y="284"/>
                <a:ext cx="53" cy="37"/>
              </a:xfrm>
              <a:custGeom>
                <a:avLst/>
                <a:gdLst/>
                <a:ahLst/>
                <a:cxnLst>
                  <a:cxn ang="0">
                    <a:pos x="1724" y="1499"/>
                  </a:cxn>
                  <a:cxn ang="0">
                    <a:pos x="1725" y="1412"/>
                  </a:cxn>
                  <a:cxn ang="0">
                    <a:pos x="1557" y="1382"/>
                  </a:cxn>
                  <a:cxn ang="0">
                    <a:pos x="1578" y="1424"/>
                  </a:cxn>
                  <a:cxn ang="0">
                    <a:pos x="1432" y="1354"/>
                  </a:cxn>
                  <a:cxn ang="0">
                    <a:pos x="1320" y="1336"/>
                  </a:cxn>
                  <a:cxn ang="0">
                    <a:pos x="1199" y="1354"/>
                  </a:cxn>
                  <a:cxn ang="0">
                    <a:pos x="1014" y="1383"/>
                  </a:cxn>
                  <a:cxn ang="0">
                    <a:pos x="876" y="1366"/>
                  </a:cxn>
                  <a:cxn ang="0">
                    <a:pos x="778" y="1259"/>
                  </a:cxn>
                  <a:cxn ang="0">
                    <a:pos x="804" y="1206"/>
                  </a:cxn>
                  <a:cxn ang="0">
                    <a:pos x="881" y="1326"/>
                  </a:cxn>
                  <a:cxn ang="0">
                    <a:pos x="1069" y="1337"/>
                  </a:cxn>
                  <a:cxn ang="0">
                    <a:pos x="948" y="1238"/>
                  </a:cxn>
                  <a:cxn ang="0">
                    <a:pos x="807" y="1103"/>
                  </a:cxn>
                  <a:cxn ang="0">
                    <a:pos x="701" y="968"/>
                  </a:cxn>
                  <a:cxn ang="0">
                    <a:pos x="660" y="829"/>
                  </a:cxn>
                  <a:cxn ang="0">
                    <a:pos x="564" y="721"/>
                  </a:cxn>
                  <a:cxn ang="0">
                    <a:pos x="485" y="655"/>
                  </a:cxn>
                  <a:cxn ang="0">
                    <a:pos x="462" y="569"/>
                  </a:cxn>
                  <a:cxn ang="0">
                    <a:pos x="222" y="405"/>
                  </a:cxn>
                  <a:cxn ang="0">
                    <a:pos x="88" y="335"/>
                  </a:cxn>
                  <a:cxn ang="0">
                    <a:pos x="0" y="190"/>
                  </a:cxn>
                  <a:cxn ang="0">
                    <a:pos x="50" y="16"/>
                  </a:cxn>
                  <a:cxn ang="0">
                    <a:pos x="87" y="219"/>
                  </a:cxn>
                  <a:cxn ang="0">
                    <a:pos x="176" y="347"/>
                  </a:cxn>
                  <a:cxn ang="0">
                    <a:pos x="322" y="376"/>
                  </a:cxn>
                  <a:cxn ang="0">
                    <a:pos x="251" y="268"/>
                  </a:cxn>
                  <a:cxn ang="0">
                    <a:pos x="240" y="172"/>
                  </a:cxn>
                  <a:cxn ang="0">
                    <a:pos x="208" y="109"/>
                  </a:cxn>
                  <a:cxn ang="0">
                    <a:pos x="251" y="55"/>
                  </a:cxn>
                  <a:cxn ang="0">
                    <a:pos x="455" y="85"/>
                  </a:cxn>
                  <a:cxn ang="0">
                    <a:pos x="497" y="189"/>
                  </a:cxn>
                  <a:cxn ang="0">
                    <a:pos x="518" y="297"/>
                  </a:cxn>
                  <a:cxn ang="0">
                    <a:pos x="572" y="455"/>
                  </a:cxn>
                  <a:cxn ang="0">
                    <a:pos x="631" y="572"/>
                  </a:cxn>
                  <a:cxn ang="0">
                    <a:pos x="701" y="713"/>
                  </a:cxn>
                  <a:cxn ang="0">
                    <a:pos x="730" y="812"/>
                  </a:cxn>
                  <a:cxn ang="0">
                    <a:pos x="814" y="913"/>
                  </a:cxn>
                  <a:cxn ang="0">
                    <a:pos x="924" y="1045"/>
                  </a:cxn>
                  <a:cxn ang="0">
                    <a:pos x="900" y="977"/>
                  </a:cxn>
                  <a:cxn ang="0">
                    <a:pos x="816" y="844"/>
                  </a:cxn>
                  <a:cxn ang="0">
                    <a:pos x="748" y="698"/>
                  </a:cxn>
                  <a:cxn ang="0">
                    <a:pos x="672" y="568"/>
                  </a:cxn>
                  <a:cxn ang="0">
                    <a:pos x="614" y="388"/>
                  </a:cxn>
                  <a:cxn ang="0">
                    <a:pos x="602" y="277"/>
                  </a:cxn>
                  <a:cxn ang="0">
                    <a:pos x="689" y="15"/>
                  </a:cxn>
                  <a:cxn ang="0">
                    <a:pos x="672" y="219"/>
                  </a:cxn>
                  <a:cxn ang="0">
                    <a:pos x="716" y="429"/>
                  </a:cxn>
                  <a:cxn ang="0">
                    <a:pos x="760" y="581"/>
                  </a:cxn>
                  <a:cxn ang="0">
                    <a:pos x="813" y="724"/>
                  </a:cxn>
                  <a:cxn ang="0">
                    <a:pos x="894" y="883"/>
                  </a:cxn>
                  <a:cxn ang="0">
                    <a:pos x="982" y="1016"/>
                  </a:cxn>
                  <a:cxn ang="0">
                    <a:pos x="1065" y="1128"/>
                  </a:cxn>
                  <a:cxn ang="0">
                    <a:pos x="1207" y="1211"/>
                  </a:cxn>
                  <a:cxn ang="0">
                    <a:pos x="1373" y="1275"/>
                  </a:cxn>
                  <a:cxn ang="0">
                    <a:pos x="1595" y="1325"/>
                  </a:cxn>
                  <a:cxn ang="0">
                    <a:pos x="1753" y="1334"/>
                  </a:cxn>
                  <a:cxn ang="0">
                    <a:pos x="2074" y="1366"/>
                  </a:cxn>
                  <a:cxn ang="0">
                    <a:pos x="1997" y="1453"/>
                  </a:cxn>
                  <a:cxn ang="0">
                    <a:pos x="1987" y="1366"/>
                  </a:cxn>
                  <a:cxn ang="0">
                    <a:pos x="1778" y="1400"/>
                  </a:cxn>
                  <a:cxn ang="0">
                    <a:pos x="1827" y="1498"/>
                  </a:cxn>
                </a:cxnLst>
                <a:rect l="0" t="0" r="r" b="b"/>
                <a:pathLst>
                  <a:path w="2075" h="1557">
                    <a:moveTo>
                      <a:pt x="1841" y="1557"/>
                    </a:moveTo>
                    <a:lnTo>
                      <a:pt x="1841" y="1548"/>
                    </a:lnTo>
                    <a:lnTo>
                      <a:pt x="1841" y="1540"/>
                    </a:lnTo>
                    <a:lnTo>
                      <a:pt x="1830" y="1540"/>
                    </a:lnTo>
                    <a:lnTo>
                      <a:pt x="1816" y="1540"/>
                    </a:lnTo>
                    <a:lnTo>
                      <a:pt x="1810" y="1540"/>
                    </a:lnTo>
                    <a:lnTo>
                      <a:pt x="1805" y="1537"/>
                    </a:lnTo>
                    <a:lnTo>
                      <a:pt x="1803" y="1536"/>
                    </a:lnTo>
                    <a:lnTo>
                      <a:pt x="1802" y="1534"/>
                    </a:lnTo>
                    <a:lnTo>
                      <a:pt x="1801" y="1531"/>
                    </a:lnTo>
                    <a:lnTo>
                      <a:pt x="1800" y="1528"/>
                    </a:lnTo>
                    <a:lnTo>
                      <a:pt x="1783" y="1528"/>
                    </a:lnTo>
                    <a:lnTo>
                      <a:pt x="1770" y="1528"/>
                    </a:lnTo>
                    <a:lnTo>
                      <a:pt x="1770" y="1519"/>
                    </a:lnTo>
                    <a:lnTo>
                      <a:pt x="1770" y="1511"/>
                    </a:lnTo>
                    <a:lnTo>
                      <a:pt x="1756" y="1511"/>
                    </a:lnTo>
                    <a:lnTo>
                      <a:pt x="1741" y="1511"/>
                    </a:lnTo>
                    <a:lnTo>
                      <a:pt x="1734" y="1511"/>
                    </a:lnTo>
                    <a:lnTo>
                      <a:pt x="1729" y="1508"/>
                    </a:lnTo>
                    <a:lnTo>
                      <a:pt x="1727" y="1507"/>
                    </a:lnTo>
                    <a:lnTo>
                      <a:pt x="1725" y="1505"/>
                    </a:lnTo>
                    <a:lnTo>
                      <a:pt x="1724" y="1502"/>
                    </a:lnTo>
                    <a:lnTo>
                      <a:pt x="1724" y="1499"/>
                    </a:lnTo>
                    <a:lnTo>
                      <a:pt x="1707" y="1499"/>
                    </a:lnTo>
                    <a:lnTo>
                      <a:pt x="1695" y="1499"/>
                    </a:lnTo>
                    <a:lnTo>
                      <a:pt x="1695" y="1490"/>
                    </a:lnTo>
                    <a:lnTo>
                      <a:pt x="1695" y="1482"/>
                    </a:lnTo>
                    <a:lnTo>
                      <a:pt x="1683" y="1482"/>
                    </a:lnTo>
                    <a:lnTo>
                      <a:pt x="1672" y="1482"/>
                    </a:lnTo>
                    <a:lnTo>
                      <a:pt x="1663" y="1482"/>
                    </a:lnTo>
                    <a:lnTo>
                      <a:pt x="1654" y="1482"/>
                    </a:lnTo>
                    <a:lnTo>
                      <a:pt x="1654" y="1465"/>
                    </a:lnTo>
                    <a:lnTo>
                      <a:pt x="1654" y="1453"/>
                    </a:lnTo>
                    <a:lnTo>
                      <a:pt x="1667" y="1453"/>
                    </a:lnTo>
                    <a:lnTo>
                      <a:pt x="1683" y="1453"/>
                    </a:lnTo>
                    <a:lnTo>
                      <a:pt x="1684" y="1448"/>
                    </a:lnTo>
                    <a:lnTo>
                      <a:pt x="1687" y="1445"/>
                    </a:lnTo>
                    <a:lnTo>
                      <a:pt x="1691" y="1442"/>
                    </a:lnTo>
                    <a:lnTo>
                      <a:pt x="1695" y="1441"/>
                    </a:lnTo>
                    <a:lnTo>
                      <a:pt x="1695" y="1432"/>
                    </a:lnTo>
                    <a:lnTo>
                      <a:pt x="1695" y="1424"/>
                    </a:lnTo>
                    <a:lnTo>
                      <a:pt x="1699" y="1419"/>
                    </a:lnTo>
                    <a:lnTo>
                      <a:pt x="1704" y="1416"/>
                    </a:lnTo>
                    <a:lnTo>
                      <a:pt x="1708" y="1413"/>
                    </a:lnTo>
                    <a:lnTo>
                      <a:pt x="1712" y="1412"/>
                    </a:lnTo>
                    <a:lnTo>
                      <a:pt x="1725" y="1412"/>
                    </a:lnTo>
                    <a:lnTo>
                      <a:pt x="1741" y="1412"/>
                    </a:lnTo>
                    <a:lnTo>
                      <a:pt x="1742" y="1408"/>
                    </a:lnTo>
                    <a:lnTo>
                      <a:pt x="1745" y="1403"/>
                    </a:lnTo>
                    <a:lnTo>
                      <a:pt x="1749" y="1399"/>
                    </a:lnTo>
                    <a:lnTo>
                      <a:pt x="1753" y="1395"/>
                    </a:lnTo>
                    <a:lnTo>
                      <a:pt x="1753" y="1378"/>
                    </a:lnTo>
                    <a:lnTo>
                      <a:pt x="1753" y="1366"/>
                    </a:lnTo>
                    <a:lnTo>
                      <a:pt x="1723" y="1366"/>
                    </a:lnTo>
                    <a:lnTo>
                      <a:pt x="1693" y="1366"/>
                    </a:lnTo>
                    <a:lnTo>
                      <a:pt x="1664" y="1366"/>
                    </a:lnTo>
                    <a:lnTo>
                      <a:pt x="1636" y="1366"/>
                    </a:lnTo>
                    <a:lnTo>
                      <a:pt x="1636" y="1374"/>
                    </a:lnTo>
                    <a:lnTo>
                      <a:pt x="1636" y="1383"/>
                    </a:lnTo>
                    <a:lnTo>
                      <a:pt x="1619" y="1383"/>
                    </a:lnTo>
                    <a:lnTo>
                      <a:pt x="1607" y="1383"/>
                    </a:lnTo>
                    <a:lnTo>
                      <a:pt x="1607" y="1374"/>
                    </a:lnTo>
                    <a:lnTo>
                      <a:pt x="1607" y="1366"/>
                    </a:lnTo>
                    <a:lnTo>
                      <a:pt x="1590" y="1366"/>
                    </a:lnTo>
                    <a:lnTo>
                      <a:pt x="1578" y="1366"/>
                    </a:lnTo>
                    <a:lnTo>
                      <a:pt x="1578" y="1374"/>
                    </a:lnTo>
                    <a:lnTo>
                      <a:pt x="1578" y="1383"/>
                    </a:lnTo>
                    <a:lnTo>
                      <a:pt x="1566" y="1382"/>
                    </a:lnTo>
                    <a:lnTo>
                      <a:pt x="1557" y="1382"/>
                    </a:lnTo>
                    <a:lnTo>
                      <a:pt x="1553" y="1383"/>
                    </a:lnTo>
                    <a:lnTo>
                      <a:pt x="1551" y="1386"/>
                    </a:lnTo>
                    <a:lnTo>
                      <a:pt x="1549" y="1389"/>
                    </a:lnTo>
                    <a:lnTo>
                      <a:pt x="1549" y="1395"/>
                    </a:lnTo>
                    <a:lnTo>
                      <a:pt x="1561" y="1395"/>
                    </a:lnTo>
                    <a:lnTo>
                      <a:pt x="1578" y="1395"/>
                    </a:lnTo>
                    <a:lnTo>
                      <a:pt x="1578" y="1399"/>
                    </a:lnTo>
                    <a:lnTo>
                      <a:pt x="1579" y="1402"/>
                    </a:lnTo>
                    <a:lnTo>
                      <a:pt x="1581" y="1405"/>
                    </a:lnTo>
                    <a:lnTo>
                      <a:pt x="1583" y="1407"/>
                    </a:lnTo>
                    <a:lnTo>
                      <a:pt x="1585" y="1409"/>
                    </a:lnTo>
                    <a:lnTo>
                      <a:pt x="1588" y="1410"/>
                    </a:lnTo>
                    <a:lnTo>
                      <a:pt x="1591" y="1411"/>
                    </a:lnTo>
                    <a:lnTo>
                      <a:pt x="1594" y="1412"/>
                    </a:lnTo>
                    <a:lnTo>
                      <a:pt x="1610" y="1413"/>
                    </a:lnTo>
                    <a:lnTo>
                      <a:pt x="1624" y="1412"/>
                    </a:lnTo>
                    <a:lnTo>
                      <a:pt x="1624" y="1424"/>
                    </a:lnTo>
                    <a:lnTo>
                      <a:pt x="1624" y="1441"/>
                    </a:lnTo>
                    <a:lnTo>
                      <a:pt x="1611" y="1441"/>
                    </a:lnTo>
                    <a:lnTo>
                      <a:pt x="1599" y="1441"/>
                    </a:lnTo>
                    <a:lnTo>
                      <a:pt x="1587" y="1441"/>
                    </a:lnTo>
                    <a:lnTo>
                      <a:pt x="1578" y="1441"/>
                    </a:lnTo>
                    <a:lnTo>
                      <a:pt x="1578" y="1424"/>
                    </a:lnTo>
                    <a:lnTo>
                      <a:pt x="1578" y="1412"/>
                    </a:lnTo>
                    <a:lnTo>
                      <a:pt x="1574" y="1413"/>
                    </a:lnTo>
                    <a:lnTo>
                      <a:pt x="1570" y="1416"/>
                    </a:lnTo>
                    <a:lnTo>
                      <a:pt x="1567" y="1419"/>
                    </a:lnTo>
                    <a:lnTo>
                      <a:pt x="1566" y="1424"/>
                    </a:lnTo>
                    <a:lnTo>
                      <a:pt x="1557" y="1424"/>
                    </a:lnTo>
                    <a:lnTo>
                      <a:pt x="1547" y="1424"/>
                    </a:lnTo>
                    <a:lnTo>
                      <a:pt x="1543" y="1423"/>
                    </a:lnTo>
                    <a:lnTo>
                      <a:pt x="1540" y="1421"/>
                    </a:lnTo>
                    <a:lnTo>
                      <a:pt x="1538" y="1418"/>
                    </a:lnTo>
                    <a:lnTo>
                      <a:pt x="1537" y="1412"/>
                    </a:lnTo>
                    <a:lnTo>
                      <a:pt x="1521" y="1412"/>
                    </a:lnTo>
                    <a:lnTo>
                      <a:pt x="1506" y="1412"/>
                    </a:lnTo>
                    <a:lnTo>
                      <a:pt x="1492" y="1412"/>
                    </a:lnTo>
                    <a:lnTo>
                      <a:pt x="1478" y="1412"/>
                    </a:lnTo>
                    <a:lnTo>
                      <a:pt x="1478" y="1395"/>
                    </a:lnTo>
                    <a:lnTo>
                      <a:pt x="1478" y="1383"/>
                    </a:lnTo>
                    <a:lnTo>
                      <a:pt x="1465" y="1383"/>
                    </a:lnTo>
                    <a:lnTo>
                      <a:pt x="1453" y="1383"/>
                    </a:lnTo>
                    <a:lnTo>
                      <a:pt x="1441" y="1383"/>
                    </a:lnTo>
                    <a:lnTo>
                      <a:pt x="1432" y="1383"/>
                    </a:lnTo>
                    <a:lnTo>
                      <a:pt x="1432" y="1366"/>
                    </a:lnTo>
                    <a:lnTo>
                      <a:pt x="1432" y="1354"/>
                    </a:lnTo>
                    <a:lnTo>
                      <a:pt x="1440" y="1354"/>
                    </a:lnTo>
                    <a:lnTo>
                      <a:pt x="1449" y="1354"/>
                    </a:lnTo>
                    <a:lnTo>
                      <a:pt x="1449" y="1345"/>
                    </a:lnTo>
                    <a:lnTo>
                      <a:pt x="1449" y="1336"/>
                    </a:lnTo>
                    <a:lnTo>
                      <a:pt x="1432" y="1336"/>
                    </a:lnTo>
                    <a:lnTo>
                      <a:pt x="1420" y="1336"/>
                    </a:lnTo>
                    <a:lnTo>
                      <a:pt x="1420" y="1345"/>
                    </a:lnTo>
                    <a:lnTo>
                      <a:pt x="1420" y="1354"/>
                    </a:lnTo>
                    <a:lnTo>
                      <a:pt x="1411" y="1356"/>
                    </a:lnTo>
                    <a:lnTo>
                      <a:pt x="1401" y="1361"/>
                    </a:lnTo>
                    <a:lnTo>
                      <a:pt x="1397" y="1362"/>
                    </a:lnTo>
                    <a:lnTo>
                      <a:pt x="1394" y="1361"/>
                    </a:lnTo>
                    <a:lnTo>
                      <a:pt x="1393" y="1361"/>
                    </a:lnTo>
                    <a:lnTo>
                      <a:pt x="1392" y="1359"/>
                    </a:lnTo>
                    <a:lnTo>
                      <a:pt x="1391" y="1357"/>
                    </a:lnTo>
                    <a:lnTo>
                      <a:pt x="1391" y="1354"/>
                    </a:lnTo>
                    <a:lnTo>
                      <a:pt x="1382" y="1354"/>
                    </a:lnTo>
                    <a:lnTo>
                      <a:pt x="1374" y="1354"/>
                    </a:lnTo>
                    <a:lnTo>
                      <a:pt x="1374" y="1345"/>
                    </a:lnTo>
                    <a:lnTo>
                      <a:pt x="1374" y="1336"/>
                    </a:lnTo>
                    <a:lnTo>
                      <a:pt x="1356" y="1336"/>
                    </a:lnTo>
                    <a:lnTo>
                      <a:pt x="1338" y="1336"/>
                    </a:lnTo>
                    <a:lnTo>
                      <a:pt x="1320" y="1336"/>
                    </a:lnTo>
                    <a:lnTo>
                      <a:pt x="1303" y="1336"/>
                    </a:lnTo>
                    <a:lnTo>
                      <a:pt x="1303" y="1345"/>
                    </a:lnTo>
                    <a:lnTo>
                      <a:pt x="1303" y="1354"/>
                    </a:lnTo>
                    <a:lnTo>
                      <a:pt x="1294" y="1354"/>
                    </a:lnTo>
                    <a:lnTo>
                      <a:pt x="1286" y="1354"/>
                    </a:lnTo>
                    <a:lnTo>
                      <a:pt x="1281" y="1350"/>
                    </a:lnTo>
                    <a:lnTo>
                      <a:pt x="1278" y="1345"/>
                    </a:lnTo>
                    <a:lnTo>
                      <a:pt x="1275" y="1341"/>
                    </a:lnTo>
                    <a:lnTo>
                      <a:pt x="1274" y="1336"/>
                    </a:lnTo>
                    <a:lnTo>
                      <a:pt x="1274" y="1345"/>
                    </a:lnTo>
                    <a:lnTo>
                      <a:pt x="1274" y="1354"/>
                    </a:lnTo>
                    <a:lnTo>
                      <a:pt x="1265" y="1354"/>
                    </a:lnTo>
                    <a:lnTo>
                      <a:pt x="1257" y="1354"/>
                    </a:lnTo>
                    <a:lnTo>
                      <a:pt x="1257" y="1345"/>
                    </a:lnTo>
                    <a:lnTo>
                      <a:pt x="1257" y="1336"/>
                    </a:lnTo>
                    <a:lnTo>
                      <a:pt x="1244" y="1336"/>
                    </a:lnTo>
                    <a:lnTo>
                      <a:pt x="1234" y="1336"/>
                    </a:lnTo>
                    <a:lnTo>
                      <a:pt x="1225" y="1336"/>
                    </a:lnTo>
                    <a:lnTo>
                      <a:pt x="1216" y="1336"/>
                    </a:lnTo>
                    <a:lnTo>
                      <a:pt x="1216" y="1345"/>
                    </a:lnTo>
                    <a:lnTo>
                      <a:pt x="1216" y="1354"/>
                    </a:lnTo>
                    <a:lnTo>
                      <a:pt x="1207" y="1354"/>
                    </a:lnTo>
                    <a:lnTo>
                      <a:pt x="1199" y="1354"/>
                    </a:lnTo>
                    <a:lnTo>
                      <a:pt x="1199" y="1345"/>
                    </a:lnTo>
                    <a:lnTo>
                      <a:pt x="1199" y="1336"/>
                    </a:lnTo>
                    <a:lnTo>
                      <a:pt x="1181" y="1336"/>
                    </a:lnTo>
                    <a:lnTo>
                      <a:pt x="1168" y="1336"/>
                    </a:lnTo>
                    <a:lnTo>
                      <a:pt x="1168" y="1345"/>
                    </a:lnTo>
                    <a:lnTo>
                      <a:pt x="1168" y="1354"/>
                    </a:lnTo>
                    <a:lnTo>
                      <a:pt x="1157" y="1353"/>
                    </a:lnTo>
                    <a:lnTo>
                      <a:pt x="1147" y="1353"/>
                    </a:lnTo>
                    <a:lnTo>
                      <a:pt x="1144" y="1354"/>
                    </a:lnTo>
                    <a:lnTo>
                      <a:pt x="1141" y="1356"/>
                    </a:lnTo>
                    <a:lnTo>
                      <a:pt x="1140" y="1360"/>
                    </a:lnTo>
                    <a:lnTo>
                      <a:pt x="1139" y="1366"/>
                    </a:lnTo>
                    <a:lnTo>
                      <a:pt x="1127" y="1366"/>
                    </a:lnTo>
                    <a:lnTo>
                      <a:pt x="1117" y="1366"/>
                    </a:lnTo>
                    <a:lnTo>
                      <a:pt x="1108" y="1366"/>
                    </a:lnTo>
                    <a:lnTo>
                      <a:pt x="1099" y="1366"/>
                    </a:lnTo>
                    <a:lnTo>
                      <a:pt x="1099" y="1374"/>
                    </a:lnTo>
                    <a:lnTo>
                      <a:pt x="1099" y="1383"/>
                    </a:lnTo>
                    <a:lnTo>
                      <a:pt x="1078" y="1383"/>
                    </a:lnTo>
                    <a:lnTo>
                      <a:pt x="1059" y="1383"/>
                    </a:lnTo>
                    <a:lnTo>
                      <a:pt x="1041" y="1383"/>
                    </a:lnTo>
                    <a:lnTo>
                      <a:pt x="1022" y="1383"/>
                    </a:lnTo>
                    <a:lnTo>
                      <a:pt x="1014" y="1383"/>
                    </a:lnTo>
                    <a:lnTo>
                      <a:pt x="1011" y="1383"/>
                    </a:lnTo>
                    <a:lnTo>
                      <a:pt x="996" y="1382"/>
                    </a:lnTo>
                    <a:lnTo>
                      <a:pt x="981" y="1382"/>
                    </a:lnTo>
                    <a:lnTo>
                      <a:pt x="974" y="1383"/>
                    </a:lnTo>
                    <a:lnTo>
                      <a:pt x="969" y="1386"/>
                    </a:lnTo>
                    <a:lnTo>
                      <a:pt x="967" y="1387"/>
                    </a:lnTo>
                    <a:lnTo>
                      <a:pt x="965" y="1389"/>
                    </a:lnTo>
                    <a:lnTo>
                      <a:pt x="965" y="1392"/>
                    </a:lnTo>
                    <a:lnTo>
                      <a:pt x="964" y="1395"/>
                    </a:lnTo>
                    <a:lnTo>
                      <a:pt x="953" y="1395"/>
                    </a:lnTo>
                    <a:lnTo>
                      <a:pt x="940" y="1395"/>
                    </a:lnTo>
                    <a:lnTo>
                      <a:pt x="933" y="1394"/>
                    </a:lnTo>
                    <a:lnTo>
                      <a:pt x="928" y="1392"/>
                    </a:lnTo>
                    <a:lnTo>
                      <a:pt x="926" y="1391"/>
                    </a:lnTo>
                    <a:lnTo>
                      <a:pt x="925" y="1389"/>
                    </a:lnTo>
                    <a:lnTo>
                      <a:pt x="924" y="1386"/>
                    </a:lnTo>
                    <a:lnTo>
                      <a:pt x="924" y="1383"/>
                    </a:lnTo>
                    <a:lnTo>
                      <a:pt x="911" y="1383"/>
                    </a:lnTo>
                    <a:lnTo>
                      <a:pt x="898" y="1383"/>
                    </a:lnTo>
                    <a:lnTo>
                      <a:pt x="886" y="1383"/>
                    </a:lnTo>
                    <a:lnTo>
                      <a:pt x="876" y="1383"/>
                    </a:lnTo>
                    <a:lnTo>
                      <a:pt x="876" y="1374"/>
                    </a:lnTo>
                    <a:lnTo>
                      <a:pt x="876" y="1366"/>
                    </a:lnTo>
                    <a:lnTo>
                      <a:pt x="867" y="1366"/>
                    </a:lnTo>
                    <a:lnTo>
                      <a:pt x="857" y="1366"/>
                    </a:lnTo>
                    <a:lnTo>
                      <a:pt x="853" y="1365"/>
                    </a:lnTo>
                    <a:lnTo>
                      <a:pt x="850" y="1363"/>
                    </a:lnTo>
                    <a:lnTo>
                      <a:pt x="848" y="1360"/>
                    </a:lnTo>
                    <a:lnTo>
                      <a:pt x="847" y="1354"/>
                    </a:lnTo>
                    <a:lnTo>
                      <a:pt x="830" y="1354"/>
                    </a:lnTo>
                    <a:lnTo>
                      <a:pt x="818" y="1354"/>
                    </a:lnTo>
                    <a:lnTo>
                      <a:pt x="814" y="1345"/>
                    </a:lnTo>
                    <a:lnTo>
                      <a:pt x="810" y="1337"/>
                    </a:lnTo>
                    <a:lnTo>
                      <a:pt x="808" y="1330"/>
                    </a:lnTo>
                    <a:lnTo>
                      <a:pt x="807" y="1325"/>
                    </a:lnTo>
                    <a:lnTo>
                      <a:pt x="798" y="1325"/>
                    </a:lnTo>
                    <a:lnTo>
                      <a:pt x="789" y="1325"/>
                    </a:lnTo>
                    <a:lnTo>
                      <a:pt x="790" y="1316"/>
                    </a:lnTo>
                    <a:lnTo>
                      <a:pt x="790" y="1306"/>
                    </a:lnTo>
                    <a:lnTo>
                      <a:pt x="789" y="1302"/>
                    </a:lnTo>
                    <a:lnTo>
                      <a:pt x="787" y="1299"/>
                    </a:lnTo>
                    <a:lnTo>
                      <a:pt x="783" y="1297"/>
                    </a:lnTo>
                    <a:lnTo>
                      <a:pt x="778" y="1296"/>
                    </a:lnTo>
                    <a:lnTo>
                      <a:pt x="778" y="1283"/>
                    </a:lnTo>
                    <a:lnTo>
                      <a:pt x="778" y="1271"/>
                    </a:lnTo>
                    <a:lnTo>
                      <a:pt x="778" y="1259"/>
                    </a:lnTo>
                    <a:lnTo>
                      <a:pt x="778" y="1249"/>
                    </a:lnTo>
                    <a:lnTo>
                      <a:pt x="769" y="1249"/>
                    </a:lnTo>
                    <a:lnTo>
                      <a:pt x="760" y="1249"/>
                    </a:lnTo>
                    <a:lnTo>
                      <a:pt x="760" y="1233"/>
                    </a:lnTo>
                    <a:lnTo>
                      <a:pt x="760" y="1219"/>
                    </a:lnTo>
                    <a:lnTo>
                      <a:pt x="769" y="1219"/>
                    </a:lnTo>
                    <a:lnTo>
                      <a:pt x="778" y="1219"/>
                    </a:lnTo>
                    <a:lnTo>
                      <a:pt x="777" y="1206"/>
                    </a:lnTo>
                    <a:lnTo>
                      <a:pt x="777" y="1193"/>
                    </a:lnTo>
                    <a:lnTo>
                      <a:pt x="778" y="1187"/>
                    </a:lnTo>
                    <a:lnTo>
                      <a:pt x="780" y="1183"/>
                    </a:lnTo>
                    <a:lnTo>
                      <a:pt x="782" y="1181"/>
                    </a:lnTo>
                    <a:lnTo>
                      <a:pt x="784" y="1180"/>
                    </a:lnTo>
                    <a:lnTo>
                      <a:pt x="786" y="1179"/>
                    </a:lnTo>
                    <a:lnTo>
                      <a:pt x="789" y="1179"/>
                    </a:lnTo>
                    <a:lnTo>
                      <a:pt x="789" y="1170"/>
                    </a:lnTo>
                    <a:lnTo>
                      <a:pt x="789" y="1161"/>
                    </a:lnTo>
                    <a:lnTo>
                      <a:pt x="798" y="1161"/>
                    </a:lnTo>
                    <a:lnTo>
                      <a:pt x="807" y="1161"/>
                    </a:lnTo>
                    <a:lnTo>
                      <a:pt x="805" y="1178"/>
                    </a:lnTo>
                    <a:lnTo>
                      <a:pt x="804" y="1197"/>
                    </a:lnTo>
                    <a:lnTo>
                      <a:pt x="804" y="1202"/>
                    </a:lnTo>
                    <a:lnTo>
                      <a:pt x="804" y="1206"/>
                    </a:lnTo>
                    <a:lnTo>
                      <a:pt x="805" y="1210"/>
                    </a:lnTo>
                    <a:lnTo>
                      <a:pt x="807" y="1213"/>
                    </a:lnTo>
                    <a:lnTo>
                      <a:pt x="808" y="1216"/>
                    </a:lnTo>
                    <a:lnTo>
                      <a:pt x="811" y="1218"/>
                    </a:lnTo>
                    <a:lnTo>
                      <a:pt x="814" y="1219"/>
                    </a:lnTo>
                    <a:lnTo>
                      <a:pt x="818" y="1219"/>
                    </a:lnTo>
                    <a:lnTo>
                      <a:pt x="818" y="1230"/>
                    </a:lnTo>
                    <a:lnTo>
                      <a:pt x="818" y="1242"/>
                    </a:lnTo>
                    <a:lnTo>
                      <a:pt x="818" y="1254"/>
                    </a:lnTo>
                    <a:lnTo>
                      <a:pt x="818" y="1267"/>
                    </a:lnTo>
                    <a:lnTo>
                      <a:pt x="823" y="1268"/>
                    </a:lnTo>
                    <a:lnTo>
                      <a:pt x="830" y="1271"/>
                    </a:lnTo>
                    <a:lnTo>
                      <a:pt x="838" y="1274"/>
                    </a:lnTo>
                    <a:lnTo>
                      <a:pt x="847" y="1278"/>
                    </a:lnTo>
                    <a:lnTo>
                      <a:pt x="847" y="1287"/>
                    </a:lnTo>
                    <a:lnTo>
                      <a:pt x="847" y="1296"/>
                    </a:lnTo>
                    <a:lnTo>
                      <a:pt x="852" y="1297"/>
                    </a:lnTo>
                    <a:lnTo>
                      <a:pt x="859" y="1300"/>
                    </a:lnTo>
                    <a:lnTo>
                      <a:pt x="867" y="1303"/>
                    </a:lnTo>
                    <a:lnTo>
                      <a:pt x="876" y="1307"/>
                    </a:lnTo>
                    <a:lnTo>
                      <a:pt x="876" y="1316"/>
                    </a:lnTo>
                    <a:lnTo>
                      <a:pt x="876" y="1325"/>
                    </a:lnTo>
                    <a:lnTo>
                      <a:pt x="881" y="1326"/>
                    </a:lnTo>
                    <a:lnTo>
                      <a:pt x="889" y="1329"/>
                    </a:lnTo>
                    <a:lnTo>
                      <a:pt x="898" y="1332"/>
                    </a:lnTo>
                    <a:lnTo>
                      <a:pt x="906" y="1336"/>
                    </a:lnTo>
                    <a:lnTo>
                      <a:pt x="906" y="1345"/>
                    </a:lnTo>
                    <a:lnTo>
                      <a:pt x="906" y="1354"/>
                    </a:lnTo>
                    <a:lnTo>
                      <a:pt x="918" y="1353"/>
                    </a:lnTo>
                    <a:lnTo>
                      <a:pt x="927" y="1353"/>
                    </a:lnTo>
                    <a:lnTo>
                      <a:pt x="931" y="1354"/>
                    </a:lnTo>
                    <a:lnTo>
                      <a:pt x="933" y="1356"/>
                    </a:lnTo>
                    <a:lnTo>
                      <a:pt x="935" y="1360"/>
                    </a:lnTo>
                    <a:lnTo>
                      <a:pt x="935" y="1366"/>
                    </a:lnTo>
                    <a:lnTo>
                      <a:pt x="967" y="1366"/>
                    </a:lnTo>
                    <a:lnTo>
                      <a:pt x="1000" y="1366"/>
                    </a:lnTo>
                    <a:lnTo>
                      <a:pt x="1034" y="1366"/>
                    </a:lnTo>
                    <a:lnTo>
                      <a:pt x="1070" y="1366"/>
                    </a:lnTo>
                    <a:lnTo>
                      <a:pt x="1070" y="1358"/>
                    </a:lnTo>
                    <a:lnTo>
                      <a:pt x="1070" y="1354"/>
                    </a:lnTo>
                    <a:lnTo>
                      <a:pt x="1082" y="1354"/>
                    </a:lnTo>
                    <a:lnTo>
                      <a:pt x="1099" y="1354"/>
                    </a:lnTo>
                    <a:lnTo>
                      <a:pt x="1099" y="1345"/>
                    </a:lnTo>
                    <a:lnTo>
                      <a:pt x="1099" y="1336"/>
                    </a:lnTo>
                    <a:lnTo>
                      <a:pt x="1084" y="1337"/>
                    </a:lnTo>
                    <a:lnTo>
                      <a:pt x="1069" y="1337"/>
                    </a:lnTo>
                    <a:lnTo>
                      <a:pt x="1062" y="1336"/>
                    </a:lnTo>
                    <a:lnTo>
                      <a:pt x="1057" y="1334"/>
                    </a:lnTo>
                    <a:lnTo>
                      <a:pt x="1055" y="1332"/>
                    </a:lnTo>
                    <a:lnTo>
                      <a:pt x="1053" y="1330"/>
                    </a:lnTo>
                    <a:lnTo>
                      <a:pt x="1053" y="1328"/>
                    </a:lnTo>
                    <a:lnTo>
                      <a:pt x="1052" y="1325"/>
                    </a:lnTo>
                    <a:lnTo>
                      <a:pt x="1035" y="1325"/>
                    </a:lnTo>
                    <a:lnTo>
                      <a:pt x="1022" y="1325"/>
                    </a:lnTo>
                    <a:lnTo>
                      <a:pt x="1022" y="1312"/>
                    </a:lnTo>
                    <a:lnTo>
                      <a:pt x="1022" y="1300"/>
                    </a:lnTo>
                    <a:lnTo>
                      <a:pt x="1022" y="1288"/>
                    </a:lnTo>
                    <a:lnTo>
                      <a:pt x="1022" y="1278"/>
                    </a:lnTo>
                    <a:lnTo>
                      <a:pt x="1005" y="1278"/>
                    </a:lnTo>
                    <a:lnTo>
                      <a:pt x="987" y="1278"/>
                    </a:lnTo>
                    <a:lnTo>
                      <a:pt x="970" y="1278"/>
                    </a:lnTo>
                    <a:lnTo>
                      <a:pt x="953" y="1278"/>
                    </a:lnTo>
                    <a:lnTo>
                      <a:pt x="953" y="1262"/>
                    </a:lnTo>
                    <a:lnTo>
                      <a:pt x="953" y="1249"/>
                    </a:lnTo>
                    <a:lnTo>
                      <a:pt x="954" y="1245"/>
                    </a:lnTo>
                    <a:lnTo>
                      <a:pt x="956" y="1241"/>
                    </a:lnTo>
                    <a:lnTo>
                      <a:pt x="960" y="1239"/>
                    </a:lnTo>
                    <a:lnTo>
                      <a:pt x="964" y="1238"/>
                    </a:lnTo>
                    <a:lnTo>
                      <a:pt x="948" y="1238"/>
                    </a:lnTo>
                    <a:lnTo>
                      <a:pt x="935" y="1238"/>
                    </a:lnTo>
                    <a:lnTo>
                      <a:pt x="931" y="1233"/>
                    </a:lnTo>
                    <a:lnTo>
                      <a:pt x="927" y="1229"/>
                    </a:lnTo>
                    <a:lnTo>
                      <a:pt x="925" y="1225"/>
                    </a:lnTo>
                    <a:lnTo>
                      <a:pt x="924" y="1219"/>
                    </a:lnTo>
                    <a:lnTo>
                      <a:pt x="924" y="1203"/>
                    </a:lnTo>
                    <a:lnTo>
                      <a:pt x="924" y="1190"/>
                    </a:lnTo>
                    <a:lnTo>
                      <a:pt x="907" y="1190"/>
                    </a:lnTo>
                    <a:lnTo>
                      <a:pt x="895" y="1190"/>
                    </a:lnTo>
                    <a:lnTo>
                      <a:pt x="895" y="1178"/>
                    </a:lnTo>
                    <a:lnTo>
                      <a:pt x="895" y="1168"/>
                    </a:lnTo>
                    <a:lnTo>
                      <a:pt x="895" y="1159"/>
                    </a:lnTo>
                    <a:lnTo>
                      <a:pt x="895" y="1150"/>
                    </a:lnTo>
                    <a:lnTo>
                      <a:pt x="885" y="1150"/>
                    </a:lnTo>
                    <a:lnTo>
                      <a:pt x="876" y="1150"/>
                    </a:lnTo>
                    <a:lnTo>
                      <a:pt x="876" y="1141"/>
                    </a:lnTo>
                    <a:lnTo>
                      <a:pt x="876" y="1132"/>
                    </a:lnTo>
                    <a:lnTo>
                      <a:pt x="859" y="1132"/>
                    </a:lnTo>
                    <a:lnTo>
                      <a:pt x="841" y="1132"/>
                    </a:lnTo>
                    <a:lnTo>
                      <a:pt x="824" y="1132"/>
                    </a:lnTo>
                    <a:lnTo>
                      <a:pt x="807" y="1132"/>
                    </a:lnTo>
                    <a:lnTo>
                      <a:pt x="807" y="1116"/>
                    </a:lnTo>
                    <a:lnTo>
                      <a:pt x="807" y="1103"/>
                    </a:lnTo>
                    <a:lnTo>
                      <a:pt x="797" y="1104"/>
                    </a:lnTo>
                    <a:lnTo>
                      <a:pt x="788" y="1104"/>
                    </a:lnTo>
                    <a:lnTo>
                      <a:pt x="784" y="1103"/>
                    </a:lnTo>
                    <a:lnTo>
                      <a:pt x="780" y="1101"/>
                    </a:lnTo>
                    <a:lnTo>
                      <a:pt x="778" y="1097"/>
                    </a:lnTo>
                    <a:lnTo>
                      <a:pt x="778" y="1092"/>
                    </a:lnTo>
                    <a:lnTo>
                      <a:pt x="761" y="1092"/>
                    </a:lnTo>
                    <a:lnTo>
                      <a:pt x="748" y="1092"/>
                    </a:lnTo>
                    <a:lnTo>
                      <a:pt x="748" y="1075"/>
                    </a:lnTo>
                    <a:lnTo>
                      <a:pt x="748" y="1063"/>
                    </a:lnTo>
                    <a:lnTo>
                      <a:pt x="740" y="1063"/>
                    </a:lnTo>
                    <a:lnTo>
                      <a:pt x="730" y="1063"/>
                    </a:lnTo>
                    <a:lnTo>
                      <a:pt x="730" y="1050"/>
                    </a:lnTo>
                    <a:lnTo>
                      <a:pt x="730" y="1037"/>
                    </a:lnTo>
                    <a:lnTo>
                      <a:pt x="730" y="1026"/>
                    </a:lnTo>
                    <a:lnTo>
                      <a:pt x="730" y="1016"/>
                    </a:lnTo>
                    <a:lnTo>
                      <a:pt x="722" y="1008"/>
                    </a:lnTo>
                    <a:lnTo>
                      <a:pt x="718" y="1005"/>
                    </a:lnTo>
                    <a:lnTo>
                      <a:pt x="710" y="1005"/>
                    </a:lnTo>
                    <a:lnTo>
                      <a:pt x="701" y="1005"/>
                    </a:lnTo>
                    <a:lnTo>
                      <a:pt x="701" y="992"/>
                    </a:lnTo>
                    <a:lnTo>
                      <a:pt x="701" y="979"/>
                    </a:lnTo>
                    <a:lnTo>
                      <a:pt x="701" y="968"/>
                    </a:lnTo>
                    <a:lnTo>
                      <a:pt x="701" y="958"/>
                    </a:lnTo>
                    <a:lnTo>
                      <a:pt x="690" y="959"/>
                    </a:lnTo>
                    <a:lnTo>
                      <a:pt x="676" y="959"/>
                    </a:lnTo>
                    <a:lnTo>
                      <a:pt x="670" y="958"/>
                    </a:lnTo>
                    <a:lnTo>
                      <a:pt x="665" y="956"/>
                    </a:lnTo>
                    <a:lnTo>
                      <a:pt x="663" y="954"/>
                    </a:lnTo>
                    <a:lnTo>
                      <a:pt x="662" y="952"/>
                    </a:lnTo>
                    <a:lnTo>
                      <a:pt x="661" y="950"/>
                    </a:lnTo>
                    <a:lnTo>
                      <a:pt x="660" y="946"/>
                    </a:lnTo>
                    <a:lnTo>
                      <a:pt x="673" y="946"/>
                    </a:lnTo>
                    <a:lnTo>
                      <a:pt x="689" y="946"/>
                    </a:lnTo>
                    <a:lnTo>
                      <a:pt x="689" y="934"/>
                    </a:lnTo>
                    <a:lnTo>
                      <a:pt x="689" y="921"/>
                    </a:lnTo>
                    <a:lnTo>
                      <a:pt x="689" y="910"/>
                    </a:lnTo>
                    <a:lnTo>
                      <a:pt x="689" y="900"/>
                    </a:lnTo>
                    <a:lnTo>
                      <a:pt x="681" y="900"/>
                    </a:lnTo>
                    <a:lnTo>
                      <a:pt x="672" y="900"/>
                    </a:lnTo>
                    <a:lnTo>
                      <a:pt x="672" y="884"/>
                    </a:lnTo>
                    <a:lnTo>
                      <a:pt x="672" y="869"/>
                    </a:lnTo>
                    <a:lnTo>
                      <a:pt x="672" y="854"/>
                    </a:lnTo>
                    <a:lnTo>
                      <a:pt x="672" y="841"/>
                    </a:lnTo>
                    <a:lnTo>
                      <a:pt x="664" y="833"/>
                    </a:lnTo>
                    <a:lnTo>
                      <a:pt x="660" y="829"/>
                    </a:lnTo>
                    <a:lnTo>
                      <a:pt x="652" y="829"/>
                    </a:lnTo>
                    <a:lnTo>
                      <a:pt x="643" y="829"/>
                    </a:lnTo>
                    <a:lnTo>
                      <a:pt x="643" y="817"/>
                    </a:lnTo>
                    <a:lnTo>
                      <a:pt x="643" y="804"/>
                    </a:lnTo>
                    <a:lnTo>
                      <a:pt x="643" y="793"/>
                    </a:lnTo>
                    <a:lnTo>
                      <a:pt x="643" y="783"/>
                    </a:lnTo>
                    <a:lnTo>
                      <a:pt x="633" y="784"/>
                    </a:lnTo>
                    <a:lnTo>
                      <a:pt x="624" y="784"/>
                    </a:lnTo>
                    <a:lnTo>
                      <a:pt x="620" y="783"/>
                    </a:lnTo>
                    <a:lnTo>
                      <a:pt x="617" y="781"/>
                    </a:lnTo>
                    <a:lnTo>
                      <a:pt x="615" y="777"/>
                    </a:lnTo>
                    <a:lnTo>
                      <a:pt x="614" y="771"/>
                    </a:lnTo>
                    <a:lnTo>
                      <a:pt x="597" y="771"/>
                    </a:lnTo>
                    <a:lnTo>
                      <a:pt x="585" y="771"/>
                    </a:lnTo>
                    <a:lnTo>
                      <a:pt x="586" y="762"/>
                    </a:lnTo>
                    <a:lnTo>
                      <a:pt x="586" y="753"/>
                    </a:lnTo>
                    <a:lnTo>
                      <a:pt x="585" y="749"/>
                    </a:lnTo>
                    <a:lnTo>
                      <a:pt x="581" y="745"/>
                    </a:lnTo>
                    <a:lnTo>
                      <a:pt x="578" y="743"/>
                    </a:lnTo>
                    <a:lnTo>
                      <a:pt x="572" y="742"/>
                    </a:lnTo>
                    <a:lnTo>
                      <a:pt x="572" y="734"/>
                    </a:lnTo>
                    <a:lnTo>
                      <a:pt x="572" y="725"/>
                    </a:lnTo>
                    <a:lnTo>
                      <a:pt x="564" y="721"/>
                    </a:lnTo>
                    <a:lnTo>
                      <a:pt x="556" y="717"/>
                    </a:lnTo>
                    <a:lnTo>
                      <a:pt x="549" y="714"/>
                    </a:lnTo>
                    <a:lnTo>
                      <a:pt x="543" y="713"/>
                    </a:lnTo>
                    <a:lnTo>
                      <a:pt x="543" y="705"/>
                    </a:lnTo>
                    <a:lnTo>
                      <a:pt x="543" y="696"/>
                    </a:lnTo>
                    <a:lnTo>
                      <a:pt x="539" y="692"/>
                    </a:lnTo>
                    <a:lnTo>
                      <a:pt x="535" y="688"/>
                    </a:lnTo>
                    <a:lnTo>
                      <a:pt x="530" y="685"/>
                    </a:lnTo>
                    <a:lnTo>
                      <a:pt x="526" y="684"/>
                    </a:lnTo>
                    <a:lnTo>
                      <a:pt x="509" y="684"/>
                    </a:lnTo>
                    <a:lnTo>
                      <a:pt x="497" y="684"/>
                    </a:lnTo>
                    <a:lnTo>
                      <a:pt x="497" y="676"/>
                    </a:lnTo>
                    <a:lnTo>
                      <a:pt x="497" y="667"/>
                    </a:lnTo>
                    <a:lnTo>
                      <a:pt x="486" y="668"/>
                    </a:lnTo>
                    <a:lnTo>
                      <a:pt x="472" y="668"/>
                    </a:lnTo>
                    <a:lnTo>
                      <a:pt x="466" y="667"/>
                    </a:lnTo>
                    <a:lnTo>
                      <a:pt x="461" y="664"/>
                    </a:lnTo>
                    <a:lnTo>
                      <a:pt x="459" y="663"/>
                    </a:lnTo>
                    <a:lnTo>
                      <a:pt x="457" y="661"/>
                    </a:lnTo>
                    <a:lnTo>
                      <a:pt x="457" y="658"/>
                    </a:lnTo>
                    <a:lnTo>
                      <a:pt x="456" y="655"/>
                    </a:lnTo>
                    <a:lnTo>
                      <a:pt x="469" y="655"/>
                    </a:lnTo>
                    <a:lnTo>
                      <a:pt x="485" y="655"/>
                    </a:lnTo>
                    <a:lnTo>
                      <a:pt x="485" y="639"/>
                    </a:lnTo>
                    <a:lnTo>
                      <a:pt x="485" y="626"/>
                    </a:lnTo>
                    <a:lnTo>
                      <a:pt x="477" y="626"/>
                    </a:lnTo>
                    <a:lnTo>
                      <a:pt x="468" y="626"/>
                    </a:lnTo>
                    <a:lnTo>
                      <a:pt x="468" y="618"/>
                    </a:lnTo>
                    <a:lnTo>
                      <a:pt x="468" y="609"/>
                    </a:lnTo>
                    <a:lnTo>
                      <a:pt x="457" y="610"/>
                    </a:lnTo>
                    <a:lnTo>
                      <a:pt x="443" y="610"/>
                    </a:lnTo>
                    <a:lnTo>
                      <a:pt x="437" y="609"/>
                    </a:lnTo>
                    <a:lnTo>
                      <a:pt x="431" y="606"/>
                    </a:lnTo>
                    <a:lnTo>
                      <a:pt x="429" y="605"/>
                    </a:lnTo>
                    <a:lnTo>
                      <a:pt x="427" y="603"/>
                    </a:lnTo>
                    <a:lnTo>
                      <a:pt x="426" y="600"/>
                    </a:lnTo>
                    <a:lnTo>
                      <a:pt x="426" y="597"/>
                    </a:lnTo>
                    <a:lnTo>
                      <a:pt x="436" y="597"/>
                    </a:lnTo>
                    <a:lnTo>
                      <a:pt x="445" y="597"/>
                    </a:lnTo>
                    <a:lnTo>
                      <a:pt x="456" y="597"/>
                    </a:lnTo>
                    <a:lnTo>
                      <a:pt x="468" y="597"/>
                    </a:lnTo>
                    <a:lnTo>
                      <a:pt x="468" y="588"/>
                    </a:lnTo>
                    <a:lnTo>
                      <a:pt x="469" y="578"/>
                    </a:lnTo>
                    <a:lnTo>
                      <a:pt x="467" y="574"/>
                    </a:lnTo>
                    <a:lnTo>
                      <a:pt x="465" y="571"/>
                    </a:lnTo>
                    <a:lnTo>
                      <a:pt x="462" y="569"/>
                    </a:lnTo>
                    <a:lnTo>
                      <a:pt x="456" y="568"/>
                    </a:lnTo>
                    <a:lnTo>
                      <a:pt x="456" y="538"/>
                    </a:lnTo>
                    <a:lnTo>
                      <a:pt x="456" y="508"/>
                    </a:lnTo>
                    <a:lnTo>
                      <a:pt x="456" y="478"/>
                    </a:lnTo>
                    <a:lnTo>
                      <a:pt x="456" y="451"/>
                    </a:lnTo>
                    <a:lnTo>
                      <a:pt x="434" y="451"/>
                    </a:lnTo>
                    <a:lnTo>
                      <a:pt x="412" y="451"/>
                    </a:lnTo>
                    <a:lnTo>
                      <a:pt x="390" y="451"/>
                    </a:lnTo>
                    <a:lnTo>
                      <a:pt x="368" y="451"/>
                    </a:lnTo>
                    <a:lnTo>
                      <a:pt x="368" y="442"/>
                    </a:lnTo>
                    <a:lnTo>
                      <a:pt x="368" y="434"/>
                    </a:lnTo>
                    <a:lnTo>
                      <a:pt x="355" y="434"/>
                    </a:lnTo>
                    <a:lnTo>
                      <a:pt x="343" y="434"/>
                    </a:lnTo>
                    <a:lnTo>
                      <a:pt x="331" y="434"/>
                    </a:lnTo>
                    <a:lnTo>
                      <a:pt x="322" y="434"/>
                    </a:lnTo>
                    <a:lnTo>
                      <a:pt x="314" y="426"/>
                    </a:lnTo>
                    <a:lnTo>
                      <a:pt x="310" y="422"/>
                    </a:lnTo>
                    <a:lnTo>
                      <a:pt x="310" y="413"/>
                    </a:lnTo>
                    <a:lnTo>
                      <a:pt x="310" y="405"/>
                    </a:lnTo>
                    <a:lnTo>
                      <a:pt x="288" y="405"/>
                    </a:lnTo>
                    <a:lnTo>
                      <a:pt x="265" y="405"/>
                    </a:lnTo>
                    <a:lnTo>
                      <a:pt x="244" y="405"/>
                    </a:lnTo>
                    <a:lnTo>
                      <a:pt x="222" y="405"/>
                    </a:lnTo>
                    <a:lnTo>
                      <a:pt x="222" y="397"/>
                    </a:lnTo>
                    <a:lnTo>
                      <a:pt x="222" y="393"/>
                    </a:lnTo>
                    <a:lnTo>
                      <a:pt x="209" y="393"/>
                    </a:lnTo>
                    <a:lnTo>
                      <a:pt x="197" y="393"/>
                    </a:lnTo>
                    <a:lnTo>
                      <a:pt x="185" y="393"/>
                    </a:lnTo>
                    <a:lnTo>
                      <a:pt x="176" y="393"/>
                    </a:lnTo>
                    <a:lnTo>
                      <a:pt x="176" y="384"/>
                    </a:lnTo>
                    <a:lnTo>
                      <a:pt x="176" y="376"/>
                    </a:lnTo>
                    <a:lnTo>
                      <a:pt x="164" y="376"/>
                    </a:lnTo>
                    <a:lnTo>
                      <a:pt x="151" y="376"/>
                    </a:lnTo>
                    <a:lnTo>
                      <a:pt x="145" y="375"/>
                    </a:lnTo>
                    <a:lnTo>
                      <a:pt x="140" y="373"/>
                    </a:lnTo>
                    <a:lnTo>
                      <a:pt x="138" y="372"/>
                    </a:lnTo>
                    <a:lnTo>
                      <a:pt x="136" y="370"/>
                    </a:lnTo>
                    <a:lnTo>
                      <a:pt x="135" y="367"/>
                    </a:lnTo>
                    <a:lnTo>
                      <a:pt x="135" y="364"/>
                    </a:lnTo>
                    <a:lnTo>
                      <a:pt x="125" y="364"/>
                    </a:lnTo>
                    <a:lnTo>
                      <a:pt x="116" y="364"/>
                    </a:lnTo>
                    <a:lnTo>
                      <a:pt x="112" y="355"/>
                    </a:lnTo>
                    <a:lnTo>
                      <a:pt x="109" y="347"/>
                    </a:lnTo>
                    <a:lnTo>
                      <a:pt x="106" y="340"/>
                    </a:lnTo>
                    <a:lnTo>
                      <a:pt x="105" y="335"/>
                    </a:lnTo>
                    <a:lnTo>
                      <a:pt x="88" y="335"/>
                    </a:lnTo>
                    <a:lnTo>
                      <a:pt x="76" y="335"/>
                    </a:lnTo>
                    <a:lnTo>
                      <a:pt x="76" y="318"/>
                    </a:lnTo>
                    <a:lnTo>
                      <a:pt x="76" y="306"/>
                    </a:lnTo>
                    <a:lnTo>
                      <a:pt x="59" y="306"/>
                    </a:lnTo>
                    <a:lnTo>
                      <a:pt x="47" y="306"/>
                    </a:lnTo>
                    <a:lnTo>
                      <a:pt x="47" y="289"/>
                    </a:lnTo>
                    <a:lnTo>
                      <a:pt x="47" y="277"/>
                    </a:lnTo>
                    <a:lnTo>
                      <a:pt x="38" y="277"/>
                    </a:lnTo>
                    <a:lnTo>
                      <a:pt x="29" y="277"/>
                    </a:lnTo>
                    <a:lnTo>
                      <a:pt x="30" y="268"/>
                    </a:lnTo>
                    <a:lnTo>
                      <a:pt x="30" y="258"/>
                    </a:lnTo>
                    <a:lnTo>
                      <a:pt x="29" y="254"/>
                    </a:lnTo>
                    <a:lnTo>
                      <a:pt x="27" y="251"/>
                    </a:lnTo>
                    <a:lnTo>
                      <a:pt x="23" y="249"/>
                    </a:lnTo>
                    <a:lnTo>
                      <a:pt x="18" y="248"/>
                    </a:lnTo>
                    <a:lnTo>
                      <a:pt x="18" y="235"/>
                    </a:lnTo>
                    <a:lnTo>
                      <a:pt x="18" y="223"/>
                    </a:lnTo>
                    <a:lnTo>
                      <a:pt x="18" y="211"/>
                    </a:lnTo>
                    <a:lnTo>
                      <a:pt x="18" y="201"/>
                    </a:lnTo>
                    <a:lnTo>
                      <a:pt x="13" y="197"/>
                    </a:lnTo>
                    <a:lnTo>
                      <a:pt x="9" y="193"/>
                    </a:lnTo>
                    <a:lnTo>
                      <a:pt x="5" y="191"/>
                    </a:lnTo>
                    <a:lnTo>
                      <a:pt x="0" y="190"/>
                    </a:lnTo>
                    <a:lnTo>
                      <a:pt x="9" y="190"/>
                    </a:lnTo>
                    <a:lnTo>
                      <a:pt x="18" y="190"/>
                    </a:lnTo>
                    <a:lnTo>
                      <a:pt x="18" y="169"/>
                    </a:lnTo>
                    <a:lnTo>
                      <a:pt x="18" y="150"/>
                    </a:lnTo>
                    <a:lnTo>
                      <a:pt x="18" y="132"/>
                    </a:lnTo>
                    <a:lnTo>
                      <a:pt x="18" y="113"/>
                    </a:lnTo>
                    <a:lnTo>
                      <a:pt x="9" y="113"/>
                    </a:lnTo>
                    <a:lnTo>
                      <a:pt x="0" y="113"/>
                    </a:lnTo>
                    <a:lnTo>
                      <a:pt x="0" y="97"/>
                    </a:lnTo>
                    <a:lnTo>
                      <a:pt x="0" y="84"/>
                    </a:lnTo>
                    <a:lnTo>
                      <a:pt x="9" y="84"/>
                    </a:lnTo>
                    <a:lnTo>
                      <a:pt x="18" y="84"/>
                    </a:lnTo>
                    <a:lnTo>
                      <a:pt x="17" y="73"/>
                    </a:lnTo>
                    <a:lnTo>
                      <a:pt x="17" y="63"/>
                    </a:lnTo>
                    <a:lnTo>
                      <a:pt x="18" y="60"/>
                    </a:lnTo>
                    <a:lnTo>
                      <a:pt x="20" y="57"/>
                    </a:lnTo>
                    <a:lnTo>
                      <a:pt x="24" y="56"/>
                    </a:lnTo>
                    <a:lnTo>
                      <a:pt x="29" y="55"/>
                    </a:lnTo>
                    <a:lnTo>
                      <a:pt x="29" y="39"/>
                    </a:lnTo>
                    <a:lnTo>
                      <a:pt x="29" y="26"/>
                    </a:lnTo>
                    <a:lnTo>
                      <a:pt x="35" y="22"/>
                    </a:lnTo>
                    <a:lnTo>
                      <a:pt x="42" y="18"/>
                    </a:lnTo>
                    <a:lnTo>
                      <a:pt x="50" y="16"/>
                    </a:lnTo>
                    <a:lnTo>
                      <a:pt x="58" y="15"/>
                    </a:lnTo>
                    <a:lnTo>
                      <a:pt x="58" y="34"/>
                    </a:lnTo>
                    <a:lnTo>
                      <a:pt x="58" y="54"/>
                    </a:lnTo>
                    <a:lnTo>
                      <a:pt x="58" y="74"/>
                    </a:lnTo>
                    <a:lnTo>
                      <a:pt x="58" y="93"/>
                    </a:lnTo>
                    <a:lnTo>
                      <a:pt x="58" y="113"/>
                    </a:lnTo>
                    <a:lnTo>
                      <a:pt x="58" y="133"/>
                    </a:lnTo>
                    <a:lnTo>
                      <a:pt x="58" y="153"/>
                    </a:lnTo>
                    <a:lnTo>
                      <a:pt x="58" y="172"/>
                    </a:lnTo>
                    <a:lnTo>
                      <a:pt x="67" y="172"/>
                    </a:lnTo>
                    <a:lnTo>
                      <a:pt x="76" y="172"/>
                    </a:lnTo>
                    <a:lnTo>
                      <a:pt x="76" y="181"/>
                    </a:lnTo>
                    <a:lnTo>
                      <a:pt x="76" y="190"/>
                    </a:lnTo>
                    <a:lnTo>
                      <a:pt x="71" y="191"/>
                    </a:lnTo>
                    <a:lnTo>
                      <a:pt x="67" y="193"/>
                    </a:lnTo>
                    <a:lnTo>
                      <a:pt x="63" y="197"/>
                    </a:lnTo>
                    <a:lnTo>
                      <a:pt x="58" y="201"/>
                    </a:lnTo>
                    <a:lnTo>
                      <a:pt x="67" y="201"/>
                    </a:lnTo>
                    <a:lnTo>
                      <a:pt x="76" y="201"/>
                    </a:lnTo>
                    <a:lnTo>
                      <a:pt x="77" y="206"/>
                    </a:lnTo>
                    <a:lnTo>
                      <a:pt x="79" y="210"/>
                    </a:lnTo>
                    <a:lnTo>
                      <a:pt x="83" y="215"/>
                    </a:lnTo>
                    <a:lnTo>
                      <a:pt x="87" y="219"/>
                    </a:lnTo>
                    <a:lnTo>
                      <a:pt x="87" y="228"/>
                    </a:lnTo>
                    <a:lnTo>
                      <a:pt x="87" y="237"/>
                    </a:lnTo>
                    <a:lnTo>
                      <a:pt x="87" y="247"/>
                    </a:lnTo>
                    <a:lnTo>
                      <a:pt x="87" y="260"/>
                    </a:lnTo>
                    <a:lnTo>
                      <a:pt x="96" y="260"/>
                    </a:lnTo>
                    <a:lnTo>
                      <a:pt x="105" y="260"/>
                    </a:lnTo>
                    <a:lnTo>
                      <a:pt x="106" y="265"/>
                    </a:lnTo>
                    <a:lnTo>
                      <a:pt x="109" y="272"/>
                    </a:lnTo>
                    <a:lnTo>
                      <a:pt x="112" y="280"/>
                    </a:lnTo>
                    <a:lnTo>
                      <a:pt x="116" y="289"/>
                    </a:lnTo>
                    <a:lnTo>
                      <a:pt x="125" y="289"/>
                    </a:lnTo>
                    <a:lnTo>
                      <a:pt x="135" y="289"/>
                    </a:lnTo>
                    <a:lnTo>
                      <a:pt x="136" y="293"/>
                    </a:lnTo>
                    <a:lnTo>
                      <a:pt x="138" y="297"/>
                    </a:lnTo>
                    <a:lnTo>
                      <a:pt x="142" y="302"/>
                    </a:lnTo>
                    <a:lnTo>
                      <a:pt x="147" y="306"/>
                    </a:lnTo>
                    <a:lnTo>
                      <a:pt x="147" y="318"/>
                    </a:lnTo>
                    <a:lnTo>
                      <a:pt x="147" y="335"/>
                    </a:lnTo>
                    <a:lnTo>
                      <a:pt x="151" y="336"/>
                    </a:lnTo>
                    <a:lnTo>
                      <a:pt x="155" y="339"/>
                    </a:lnTo>
                    <a:lnTo>
                      <a:pt x="160" y="342"/>
                    </a:lnTo>
                    <a:lnTo>
                      <a:pt x="164" y="347"/>
                    </a:lnTo>
                    <a:lnTo>
                      <a:pt x="176" y="347"/>
                    </a:lnTo>
                    <a:lnTo>
                      <a:pt x="193" y="347"/>
                    </a:lnTo>
                    <a:lnTo>
                      <a:pt x="193" y="355"/>
                    </a:lnTo>
                    <a:lnTo>
                      <a:pt x="193" y="364"/>
                    </a:lnTo>
                    <a:lnTo>
                      <a:pt x="207" y="363"/>
                    </a:lnTo>
                    <a:lnTo>
                      <a:pt x="220" y="363"/>
                    </a:lnTo>
                    <a:lnTo>
                      <a:pt x="225" y="364"/>
                    </a:lnTo>
                    <a:lnTo>
                      <a:pt x="230" y="366"/>
                    </a:lnTo>
                    <a:lnTo>
                      <a:pt x="231" y="368"/>
                    </a:lnTo>
                    <a:lnTo>
                      <a:pt x="232" y="370"/>
                    </a:lnTo>
                    <a:lnTo>
                      <a:pt x="233" y="373"/>
                    </a:lnTo>
                    <a:lnTo>
                      <a:pt x="234" y="376"/>
                    </a:lnTo>
                    <a:lnTo>
                      <a:pt x="243" y="376"/>
                    </a:lnTo>
                    <a:lnTo>
                      <a:pt x="255" y="376"/>
                    </a:lnTo>
                    <a:lnTo>
                      <a:pt x="267" y="376"/>
                    </a:lnTo>
                    <a:lnTo>
                      <a:pt x="280" y="376"/>
                    </a:lnTo>
                    <a:lnTo>
                      <a:pt x="280" y="384"/>
                    </a:lnTo>
                    <a:lnTo>
                      <a:pt x="280" y="393"/>
                    </a:lnTo>
                    <a:lnTo>
                      <a:pt x="293" y="393"/>
                    </a:lnTo>
                    <a:lnTo>
                      <a:pt x="310" y="393"/>
                    </a:lnTo>
                    <a:lnTo>
                      <a:pt x="311" y="389"/>
                    </a:lnTo>
                    <a:lnTo>
                      <a:pt x="314" y="384"/>
                    </a:lnTo>
                    <a:lnTo>
                      <a:pt x="317" y="380"/>
                    </a:lnTo>
                    <a:lnTo>
                      <a:pt x="322" y="376"/>
                    </a:lnTo>
                    <a:lnTo>
                      <a:pt x="322" y="359"/>
                    </a:lnTo>
                    <a:lnTo>
                      <a:pt x="322" y="347"/>
                    </a:lnTo>
                    <a:lnTo>
                      <a:pt x="314" y="339"/>
                    </a:lnTo>
                    <a:lnTo>
                      <a:pt x="310" y="335"/>
                    </a:lnTo>
                    <a:lnTo>
                      <a:pt x="293" y="335"/>
                    </a:lnTo>
                    <a:lnTo>
                      <a:pt x="280" y="335"/>
                    </a:lnTo>
                    <a:lnTo>
                      <a:pt x="281" y="326"/>
                    </a:lnTo>
                    <a:lnTo>
                      <a:pt x="285" y="318"/>
                    </a:lnTo>
                    <a:lnTo>
                      <a:pt x="288" y="311"/>
                    </a:lnTo>
                    <a:lnTo>
                      <a:pt x="293" y="306"/>
                    </a:lnTo>
                    <a:lnTo>
                      <a:pt x="301" y="306"/>
                    </a:lnTo>
                    <a:lnTo>
                      <a:pt x="310" y="306"/>
                    </a:lnTo>
                    <a:lnTo>
                      <a:pt x="310" y="297"/>
                    </a:lnTo>
                    <a:lnTo>
                      <a:pt x="310" y="289"/>
                    </a:lnTo>
                    <a:lnTo>
                      <a:pt x="306" y="284"/>
                    </a:lnTo>
                    <a:lnTo>
                      <a:pt x="301" y="281"/>
                    </a:lnTo>
                    <a:lnTo>
                      <a:pt x="297" y="278"/>
                    </a:lnTo>
                    <a:lnTo>
                      <a:pt x="293" y="277"/>
                    </a:lnTo>
                    <a:lnTo>
                      <a:pt x="280" y="277"/>
                    </a:lnTo>
                    <a:lnTo>
                      <a:pt x="269" y="277"/>
                    </a:lnTo>
                    <a:lnTo>
                      <a:pt x="260" y="277"/>
                    </a:lnTo>
                    <a:lnTo>
                      <a:pt x="251" y="277"/>
                    </a:lnTo>
                    <a:lnTo>
                      <a:pt x="251" y="268"/>
                    </a:lnTo>
                    <a:lnTo>
                      <a:pt x="251" y="260"/>
                    </a:lnTo>
                    <a:lnTo>
                      <a:pt x="263" y="260"/>
                    </a:lnTo>
                    <a:lnTo>
                      <a:pt x="280" y="260"/>
                    </a:lnTo>
                    <a:lnTo>
                      <a:pt x="280" y="243"/>
                    </a:lnTo>
                    <a:lnTo>
                      <a:pt x="280" y="230"/>
                    </a:lnTo>
                    <a:lnTo>
                      <a:pt x="265" y="231"/>
                    </a:lnTo>
                    <a:lnTo>
                      <a:pt x="250" y="231"/>
                    </a:lnTo>
                    <a:lnTo>
                      <a:pt x="244" y="230"/>
                    </a:lnTo>
                    <a:lnTo>
                      <a:pt x="238" y="228"/>
                    </a:lnTo>
                    <a:lnTo>
                      <a:pt x="236" y="226"/>
                    </a:lnTo>
                    <a:lnTo>
                      <a:pt x="235" y="224"/>
                    </a:lnTo>
                    <a:lnTo>
                      <a:pt x="234" y="222"/>
                    </a:lnTo>
                    <a:lnTo>
                      <a:pt x="234" y="219"/>
                    </a:lnTo>
                    <a:lnTo>
                      <a:pt x="246" y="219"/>
                    </a:lnTo>
                    <a:lnTo>
                      <a:pt x="263" y="219"/>
                    </a:lnTo>
                    <a:lnTo>
                      <a:pt x="263" y="210"/>
                    </a:lnTo>
                    <a:lnTo>
                      <a:pt x="263" y="201"/>
                    </a:lnTo>
                    <a:lnTo>
                      <a:pt x="271" y="201"/>
                    </a:lnTo>
                    <a:lnTo>
                      <a:pt x="280" y="201"/>
                    </a:lnTo>
                    <a:lnTo>
                      <a:pt x="280" y="185"/>
                    </a:lnTo>
                    <a:lnTo>
                      <a:pt x="280" y="172"/>
                    </a:lnTo>
                    <a:lnTo>
                      <a:pt x="259" y="172"/>
                    </a:lnTo>
                    <a:lnTo>
                      <a:pt x="240" y="172"/>
                    </a:lnTo>
                    <a:lnTo>
                      <a:pt x="222" y="172"/>
                    </a:lnTo>
                    <a:lnTo>
                      <a:pt x="205" y="172"/>
                    </a:lnTo>
                    <a:lnTo>
                      <a:pt x="205" y="164"/>
                    </a:lnTo>
                    <a:lnTo>
                      <a:pt x="205" y="161"/>
                    </a:lnTo>
                    <a:lnTo>
                      <a:pt x="218" y="161"/>
                    </a:lnTo>
                    <a:lnTo>
                      <a:pt x="231" y="161"/>
                    </a:lnTo>
                    <a:lnTo>
                      <a:pt x="246" y="161"/>
                    </a:lnTo>
                    <a:lnTo>
                      <a:pt x="263" y="161"/>
                    </a:lnTo>
                    <a:lnTo>
                      <a:pt x="263" y="152"/>
                    </a:lnTo>
                    <a:lnTo>
                      <a:pt x="263" y="143"/>
                    </a:lnTo>
                    <a:lnTo>
                      <a:pt x="267" y="139"/>
                    </a:lnTo>
                    <a:lnTo>
                      <a:pt x="271" y="135"/>
                    </a:lnTo>
                    <a:lnTo>
                      <a:pt x="276" y="133"/>
                    </a:lnTo>
                    <a:lnTo>
                      <a:pt x="280" y="132"/>
                    </a:lnTo>
                    <a:lnTo>
                      <a:pt x="271" y="132"/>
                    </a:lnTo>
                    <a:lnTo>
                      <a:pt x="263" y="132"/>
                    </a:lnTo>
                    <a:lnTo>
                      <a:pt x="263" y="122"/>
                    </a:lnTo>
                    <a:lnTo>
                      <a:pt x="263" y="113"/>
                    </a:lnTo>
                    <a:lnTo>
                      <a:pt x="246" y="114"/>
                    </a:lnTo>
                    <a:lnTo>
                      <a:pt x="227" y="114"/>
                    </a:lnTo>
                    <a:lnTo>
                      <a:pt x="218" y="113"/>
                    </a:lnTo>
                    <a:lnTo>
                      <a:pt x="211" y="111"/>
                    </a:lnTo>
                    <a:lnTo>
                      <a:pt x="208" y="109"/>
                    </a:lnTo>
                    <a:lnTo>
                      <a:pt x="206" y="107"/>
                    </a:lnTo>
                    <a:lnTo>
                      <a:pt x="205" y="105"/>
                    </a:lnTo>
                    <a:lnTo>
                      <a:pt x="205" y="102"/>
                    </a:lnTo>
                    <a:lnTo>
                      <a:pt x="218" y="102"/>
                    </a:lnTo>
                    <a:lnTo>
                      <a:pt x="231" y="102"/>
                    </a:lnTo>
                    <a:lnTo>
                      <a:pt x="246" y="102"/>
                    </a:lnTo>
                    <a:lnTo>
                      <a:pt x="263" y="102"/>
                    </a:lnTo>
                    <a:lnTo>
                      <a:pt x="263" y="93"/>
                    </a:lnTo>
                    <a:lnTo>
                      <a:pt x="263" y="84"/>
                    </a:lnTo>
                    <a:lnTo>
                      <a:pt x="267" y="80"/>
                    </a:lnTo>
                    <a:lnTo>
                      <a:pt x="271" y="76"/>
                    </a:lnTo>
                    <a:lnTo>
                      <a:pt x="276" y="74"/>
                    </a:lnTo>
                    <a:lnTo>
                      <a:pt x="280" y="73"/>
                    </a:lnTo>
                    <a:lnTo>
                      <a:pt x="258" y="73"/>
                    </a:lnTo>
                    <a:lnTo>
                      <a:pt x="236" y="73"/>
                    </a:lnTo>
                    <a:lnTo>
                      <a:pt x="215" y="73"/>
                    </a:lnTo>
                    <a:lnTo>
                      <a:pt x="193" y="73"/>
                    </a:lnTo>
                    <a:lnTo>
                      <a:pt x="193" y="64"/>
                    </a:lnTo>
                    <a:lnTo>
                      <a:pt x="193" y="55"/>
                    </a:lnTo>
                    <a:lnTo>
                      <a:pt x="206" y="55"/>
                    </a:lnTo>
                    <a:lnTo>
                      <a:pt x="220" y="55"/>
                    </a:lnTo>
                    <a:lnTo>
                      <a:pt x="235" y="55"/>
                    </a:lnTo>
                    <a:lnTo>
                      <a:pt x="251" y="55"/>
                    </a:lnTo>
                    <a:lnTo>
                      <a:pt x="252" y="51"/>
                    </a:lnTo>
                    <a:lnTo>
                      <a:pt x="255" y="47"/>
                    </a:lnTo>
                    <a:lnTo>
                      <a:pt x="258" y="45"/>
                    </a:lnTo>
                    <a:lnTo>
                      <a:pt x="263" y="44"/>
                    </a:lnTo>
                    <a:lnTo>
                      <a:pt x="263" y="27"/>
                    </a:lnTo>
                    <a:lnTo>
                      <a:pt x="263" y="15"/>
                    </a:lnTo>
                    <a:lnTo>
                      <a:pt x="246" y="15"/>
                    </a:lnTo>
                    <a:lnTo>
                      <a:pt x="234" y="15"/>
                    </a:lnTo>
                    <a:lnTo>
                      <a:pt x="234" y="7"/>
                    </a:lnTo>
                    <a:lnTo>
                      <a:pt x="234" y="0"/>
                    </a:lnTo>
                    <a:lnTo>
                      <a:pt x="437" y="0"/>
                    </a:lnTo>
                    <a:lnTo>
                      <a:pt x="432" y="4"/>
                    </a:lnTo>
                    <a:lnTo>
                      <a:pt x="429" y="7"/>
                    </a:lnTo>
                    <a:lnTo>
                      <a:pt x="427" y="11"/>
                    </a:lnTo>
                    <a:lnTo>
                      <a:pt x="426" y="15"/>
                    </a:lnTo>
                    <a:lnTo>
                      <a:pt x="426" y="27"/>
                    </a:lnTo>
                    <a:lnTo>
                      <a:pt x="426" y="44"/>
                    </a:lnTo>
                    <a:lnTo>
                      <a:pt x="430" y="47"/>
                    </a:lnTo>
                    <a:lnTo>
                      <a:pt x="439" y="55"/>
                    </a:lnTo>
                    <a:lnTo>
                      <a:pt x="447" y="55"/>
                    </a:lnTo>
                    <a:lnTo>
                      <a:pt x="456" y="55"/>
                    </a:lnTo>
                    <a:lnTo>
                      <a:pt x="456" y="70"/>
                    </a:lnTo>
                    <a:lnTo>
                      <a:pt x="455" y="85"/>
                    </a:lnTo>
                    <a:lnTo>
                      <a:pt x="456" y="92"/>
                    </a:lnTo>
                    <a:lnTo>
                      <a:pt x="459" y="97"/>
                    </a:lnTo>
                    <a:lnTo>
                      <a:pt x="460" y="99"/>
                    </a:lnTo>
                    <a:lnTo>
                      <a:pt x="462" y="101"/>
                    </a:lnTo>
                    <a:lnTo>
                      <a:pt x="465" y="101"/>
                    </a:lnTo>
                    <a:lnTo>
                      <a:pt x="468" y="102"/>
                    </a:lnTo>
                    <a:lnTo>
                      <a:pt x="468" y="111"/>
                    </a:lnTo>
                    <a:lnTo>
                      <a:pt x="468" y="120"/>
                    </a:lnTo>
                    <a:lnTo>
                      <a:pt x="468" y="131"/>
                    </a:lnTo>
                    <a:lnTo>
                      <a:pt x="468" y="143"/>
                    </a:lnTo>
                    <a:lnTo>
                      <a:pt x="477" y="143"/>
                    </a:lnTo>
                    <a:lnTo>
                      <a:pt x="485" y="143"/>
                    </a:lnTo>
                    <a:lnTo>
                      <a:pt x="485" y="152"/>
                    </a:lnTo>
                    <a:lnTo>
                      <a:pt x="485" y="161"/>
                    </a:lnTo>
                    <a:lnTo>
                      <a:pt x="481" y="162"/>
                    </a:lnTo>
                    <a:lnTo>
                      <a:pt x="477" y="164"/>
                    </a:lnTo>
                    <a:lnTo>
                      <a:pt x="472" y="168"/>
                    </a:lnTo>
                    <a:lnTo>
                      <a:pt x="468" y="172"/>
                    </a:lnTo>
                    <a:lnTo>
                      <a:pt x="477" y="172"/>
                    </a:lnTo>
                    <a:lnTo>
                      <a:pt x="485" y="172"/>
                    </a:lnTo>
                    <a:lnTo>
                      <a:pt x="485" y="181"/>
                    </a:lnTo>
                    <a:lnTo>
                      <a:pt x="485" y="190"/>
                    </a:lnTo>
                    <a:lnTo>
                      <a:pt x="497" y="189"/>
                    </a:lnTo>
                    <a:lnTo>
                      <a:pt x="506" y="189"/>
                    </a:lnTo>
                    <a:lnTo>
                      <a:pt x="510" y="190"/>
                    </a:lnTo>
                    <a:lnTo>
                      <a:pt x="512" y="192"/>
                    </a:lnTo>
                    <a:lnTo>
                      <a:pt x="514" y="196"/>
                    </a:lnTo>
                    <a:lnTo>
                      <a:pt x="514" y="201"/>
                    </a:lnTo>
                    <a:lnTo>
                      <a:pt x="497" y="201"/>
                    </a:lnTo>
                    <a:lnTo>
                      <a:pt x="485" y="201"/>
                    </a:lnTo>
                    <a:lnTo>
                      <a:pt x="485" y="216"/>
                    </a:lnTo>
                    <a:lnTo>
                      <a:pt x="484" y="231"/>
                    </a:lnTo>
                    <a:lnTo>
                      <a:pt x="485" y="238"/>
                    </a:lnTo>
                    <a:lnTo>
                      <a:pt x="488" y="243"/>
                    </a:lnTo>
                    <a:lnTo>
                      <a:pt x="489" y="245"/>
                    </a:lnTo>
                    <a:lnTo>
                      <a:pt x="491" y="247"/>
                    </a:lnTo>
                    <a:lnTo>
                      <a:pt x="494" y="248"/>
                    </a:lnTo>
                    <a:lnTo>
                      <a:pt x="497" y="248"/>
                    </a:lnTo>
                    <a:lnTo>
                      <a:pt x="497" y="257"/>
                    </a:lnTo>
                    <a:lnTo>
                      <a:pt x="497" y="266"/>
                    </a:lnTo>
                    <a:lnTo>
                      <a:pt x="497" y="277"/>
                    </a:lnTo>
                    <a:lnTo>
                      <a:pt x="497" y="289"/>
                    </a:lnTo>
                    <a:lnTo>
                      <a:pt x="509" y="289"/>
                    </a:lnTo>
                    <a:lnTo>
                      <a:pt x="526" y="289"/>
                    </a:lnTo>
                    <a:lnTo>
                      <a:pt x="522" y="293"/>
                    </a:lnTo>
                    <a:lnTo>
                      <a:pt x="518" y="297"/>
                    </a:lnTo>
                    <a:lnTo>
                      <a:pt x="515" y="302"/>
                    </a:lnTo>
                    <a:lnTo>
                      <a:pt x="514" y="306"/>
                    </a:lnTo>
                    <a:lnTo>
                      <a:pt x="514" y="318"/>
                    </a:lnTo>
                    <a:lnTo>
                      <a:pt x="514" y="335"/>
                    </a:lnTo>
                    <a:lnTo>
                      <a:pt x="518" y="339"/>
                    </a:lnTo>
                    <a:lnTo>
                      <a:pt x="526" y="347"/>
                    </a:lnTo>
                    <a:lnTo>
                      <a:pt x="535" y="347"/>
                    </a:lnTo>
                    <a:lnTo>
                      <a:pt x="543" y="347"/>
                    </a:lnTo>
                    <a:lnTo>
                      <a:pt x="543" y="361"/>
                    </a:lnTo>
                    <a:lnTo>
                      <a:pt x="543" y="376"/>
                    </a:lnTo>
                    <a:lnTo>
                      <a:pt x="543" y="383"/>
                    </a:lnTo>
                    <a:lnTo>
                      <a:pt x="546" y="388"/>
                    </a:lnTo>
                    <a:lnTo>
                      <a:pt x="547" y="390"/>
                    </a:lnTo>
                    <a:lnTo>
                      <a:pt x="549" y="392"/>
                    </a:lnTo>
                    <a:lnTo>
                      <a:pt x="552" y="393"/>
                    </a:lnTo>
                    <a:lnTo>
                      <a:pt x="555" y="393"/>
                    </a:lnTo>
                    <a:lnTo>
                      <a:pt x="555" y="405"/>
                    </a:lnTo>
                    <a:lnTo>
                      <a:pt x="555" y="422"/>
                    </a:lnTo>
                    <a:lnTo>
                      <a:pt x="564" y="422"/>
                    </a:lnTo>
                    <a:lnTo>
                      <a:pt x="572" y="422"/>
                    </a:lnTo>
                    <a:lnTo>
                      <a:pt x="572" y="434"/>
                    </a:lnTo>
                    <a:lnTo>
                      <a:pt x="572" y="451"/>
                    </a:lnTo>
                    <a:lnTo>
                      <a:pt x="572" y="455"/>
                    </a:lnTo>
                    <a:lnTo>
                      <a:pt x="572" y="463"/>
                    </a:lnTo>
                    <a:lnTo>
                      <a:pt x="573" y="468"/>
                    </a:lnTo>
                    <a:lnTo>
                      <a:pt x="576" y="475"/>
                    </a:lnTo>
                    <a:lnTo>
                      <a:pt x="580" y="483"/>
                    </a:lnTo>
                    <a:lnTo>
                      <a:pt x="585" y="493"/>
                    </a:lnTo>
                    <a:lnTo>
                      <a:pt x="594" y="493"/>
                    </a:lnTo>
                    <a:lnTo>
                      <a:pt x="602" y="493"/>
                    </a:lnTo>
                    <a:lnTo>
                      <a:pt x="605" y="502"/>
                    </a:lnTo>
                    <a:lnTo>
                      <a:pt x="609" y="512"/>
                    </a:lnTo>
                    <a:lnTo>
                      <a:pt x="610" y="516"/>
                    </a:lnTo>
                    <a:lnTo>
                      <a:pt x="610" y="519"/>
                    </a:lnTo>
                    <a:lnTo>
                      <a:pt x="609" y="520"/>
                    </a:lnTo>
                    <a:lnTo>
                      <a:pt x="607" y="521"/>
                    </a:lnTo>
                    <a:lnTo>
                      <a:pt x="605" y="522"/>
                    </a:lnTo>
                    <a:lnTo>
                      <a:pt x="602" y="522"/>
                    </a:lnTo>
                    <a:lnTo>
                      <a:pt x="603" y="527"/>
                    </a:lnTo>
                    <a:lnTo>
                      <a:pt x="606" y="534"/>
                    </a:lnTo>
                    <a:lnTo>
                      <a:pt x="610" y="542"/>
                    </a:lnTo>
                    <a:lnTo>
                      <a:pt x="614" y="551"/>
                    </a:lnTo>
                    <a:lnTo>
                      <a:pt x="623" y="551"/>
                    </a:lnTo>
                    <a:lnTo>
                      <a:pt x="631" y="551"/>
                    </a:lnTo>
                    <a:lnTo>
                      <a:pt x="631" y="563"/>
                    </a:lnTo>
                    <a:lnTo>
                      <a:pt x="631" y="572"/>
                    </a:lnTo>
                    <a:lnTo>
                      <a:pt x="632" y="575"/>
                    </a:lnTo>
                    <a:lnTo>
                      <a:pt x="634" y="578"/>
                    </a:lnTo>
                    <a:lnTo>
                      <a:pt x="637" y="579"/>
                    </a:lnTo>
                    <a:lnTo>
                      <a:pt x="643" y="580"/>
                    </a:lnTo>
                    <a:lnTo>
                      <a:pt x="643" y="593"/>
                    </a:lnTo>
                    <a:lnTo>
                      <a:pt x="643" y="607"/>
                    </a:lnTo>
                    <a:lnTo>
                      <a:pt x="643" y="622"/>
                    </a:lnTo>
                    <a:lnTo>
                      <a:pt x="643" y="638"/>
                    </a:lnTo>
                    <a:lnTo>
                      <a:pt x="652" y="638"/>
                    </a:lnTo>
                    <a:lnTo>
                      <a:pt x="660" y="638"/>
                    </a:lnTo>
                    <a:lnTo>
                      <a:pt x="661" y="642"/>
                    </a:lnTo>
                    <a:lnTo>
                      <a:pt x="664" y="647"/>
                    </a:lnTo>
                    <a:lnTo>
                      <a:pt x="668" y="651"/>
                    </a:lnTo>
                    <a:lnTo>
                      <a:pt x="672" y="655"/>
                    </a:lnTo>
                    <a:lnTo>
                      <a:pt x="672" y="664"/>
                    </a:lnTo>
                    <a:lnTo>
                      <a:pt x="672" y="673"/>
                    </a:lnTo>
                    <a:lnTo>
                      <a:pt x="672" y="684"/>
                    </a:lnTo>
                    <a:lnTo>
                      <a:pt x="672" y="696"/>
                    </a:lnTo>
                    <a:lnTo>
                      <a:pt x="681" y="696"/>
                    </a:lnTo>
                    <a:lnTo>
                      <a:pt x="689" y="696"/>
                    </a:lnTo>
                    <a:lnTo>
                      <a:pt x="689" y="705"/>
                    </a:lnTo>
                    <a:lnTo>
                      <a:pt x="689" y="713"/>
                    </a:lnTo>
                    <a:lnTo>
                      <a:pt x="701" y="713"/>
                    </a:lnTo>
                    <a:lnTo>
                      <a:pt x="710" y="713"/>
                    </a:lnTo>
                    <a:lnTo>
                      <a:pt x="714" y="714"/>
                    </a:lnTo>
                    <a:lnTo>
                      <a:pt x="716" y="716"/>
                    </a:lnTo>
                    <a:lnTo>
                      <a:pt x="718" y="719"/>
                    </a:lnTo>
                    <a:lnTo>
                      <a:pt x="718" y="725"/>
                    </a:lnTo>
                    <a:lnTo>
                      <a:pt x="710" y="725"/>
                    </a:lnTo>
                    <a:lnTo>
                      <a:pt x="701" y="725"/>
                    </a:lnTo>
                    <a:lnTo>
                      <a:pt x="701" y="737"/>
                    </a:lnTo>
                    <a:lnTo>
                      <a:pt x="701" y="754"/>
                    </a:lnTo>
                    <a:lnTo>
                      <a:pt x="710" y="754"/>
                    </a:lnTo>
                    <a:lnTo>
                      <a:pt x="718" y="754"/>
                    </a:lnTo>
                    <a:lnTo>
                      <a:pt x="721" y="763"/>
                    </a:lnTo>
                    <a:lnTo>
                      <a:pt x="725" y="773"/>
                    </a:lnTo>
                    <a:lnTo>
                      <a:pt x="726" y="777"/>
                    </a:lnTo>
                    <a:lnTo>
                      <a:pt x="726" y="780"/>
                    </a:lnTo>
                    <a:lnTo>
                      <a:pt x="725" y="781"/>
                    </a:lnTo>
                    <a:lnTo>
                      <a:pt x="723" y="782"/>
                    </a:lnTo>
                    <a:lnTo>
                      <a:pt x="721" y="783"/>
                    </a:lnTo>
                    <a:lnTo>
                      <a:pt x="718" y="783"/>
                    </a:lnTo>
                    <a:lnTo>
                      <a:pt x="719" y="788"/>
                    </a:lnTo>
                    <a:lnTo>
                      <a:pt x="722" y="795"/>
                    </a:lnTo>
                    <a:lnTo>
                      <a:pt x="726" y="803"/>
                    </a:lnTo>
                    <a:lnTo>
                      <a:pt x="730" y="812"/>
                    </a:lnTo>
                    <a:lnTo>
                      <a:pt x="740" y="812"/>
                    </a:lnTo>
                    <a:lnTo>
                      <a:pt x="748" y="812"/>
                    </a:lnTo>
                    <a:lnTo>
                      <a:pt x="748" y="821"/>
                    </a:lnTo>
                    <a:lnTo>
                      <a:pt x="748" y="829"/>
                    </a:lnTo>
                    <a:lnTo>
                      <a:pt x="744" y="831"/>
                    </a:lnTo>
                    <a:lnTo>
                      <a:pt x="740" y="833"/>
                    </a:lnTo>
                    <a:lnTo>
                      <a:pt x="734" y="837"/>
                    </a:lnTo>
                    <a:lnTo>
                      <a:pt x="730" y="841"/>
                    </a:lnTo>
                    <a:lnTo>
                      <a:pt x="740" y="841"/>
                    </a:lnTo>
                    <a:lnTo>
                      <a:pt x="748" y="841"/>
                    </a:lnTo>
                    <a:lnTo>
                      <a:pt x="748" y="853"/>
                    </a:lnTo>
                    <a:lnTo>
                      <a:pt x="748" y="871"/>
                    </a:lnTo>
                    <a:lnTo>
                      <a:pt x="757" y="871"/>
                    </a:lnTo>
                    <a:lnTo>
                      <a:pt x="767" y="871"/>
                    </a:lnTo>
                    <a:lnTo>
                      <a:pt x="777" y="871"/>
                    </a:lnTo>
                    <a:lnTo>
                      <a:pt x="789" y="871"/>
                    </a:lnTo>
                    <a:lnTo>
                      <a:pt x="789" y="883"/>
                    </a:lnTo>
                    <a:lnTo>
                      <a:pt x="789" y="900"/>
                    </a:lnTo>
                    <a:lnTo>
                      <a:pt x="798" y="900"/>
                    </a:lnTo>
                    <a:lnTo>
                      <a:pt x="807" y="900"/>
                    </a:lnTo>
                    <a:lnTo>
                      <a:pt x="808" y="904"/>
                    </a:lnTo>
                    <a:lnTo>
                      <a:pt x="810" y="909"/>
                    </a:lnTo>
                    <a:lnTo>
                      <a:pt x="814" y="913"/>
                    </a:lnTo>
                    <a:lnTo>
                      <a:pt x="818" y="917"/>
                    </a:lnTo>
                    <a:lnTo>
                      <a:pt x="818" y="926"/>
                    </a:lnTo>
                    <a:lnTo>
                      <a:pt x="818" y="936"/>
                    </a:lnTo>
                    <a:lnTo>
                      <a:pt x="818" y="946"/>
                    </a:lnTo>
                    <a:lnTo>
                      <a:pt x="818" y="958"/>
                    </a:lnTo>
                    <a:lnTo>
                      <a:pt x="827" y="958"/>
                    </a:lnTo>
                    <a:lnTo>
                      <a:pt x="836" y="958"/>
                    </a:lnTo>
                    <a:lnTo>
                      <a:pt x="836" y="963"/>
                    </a:lnTo>
                    <a:lnTo>
                      <a:pt x="839" y="967"/>
                    </a:lnTo>
                    <a:lnTo>
                      <a:pt x="843" y="971"/>
                    </a:lnTo>
                    <a:lnTo>
                      <a:pt x="847" y="976"/>
                    </a:lnTo>
                    <a:lnTo>
                      <a:pt x="847" y="988"/>
                    </a:lnTo>
                    <a:lnTo>
                      <a:pt x="847" y="1005"/>
                    </a:lnTo>
                    <a:lnTo>
                      <a:pt x="857" y="1005"/>
                    </a:lnTo>
                    <a:lnTo>
                      <a:pt x="868" y="1005"/>
                    </a:lnTo>
                    <a:lnTo>
                      <a:pt x="881" y="1005"/>
                    </a:lnTo>
                    <a:lnTo>
                      <a:pt x="895" y="1005"/>
                    </a:lnTo>
                    <a:lnTo>
                      <a:pt x="895" y="1017"/>
                    </a:lnTo>
                    <a:lnTo>
                      <a:pt x="895" y="1034"/>
                    </a:lnTo>
                    <a:lnTo>
                      <a:pt x="898" y="1037"/>
                    </a:lnTo>
                    <a:lnTo>
                      <a:pt x="906" y="1045"/>
                    </a:lnTo>
                    <a:lnTo>
                      <a:pt x="915" y="1045"/>
                    </a:lnTo>
                    <a:lnTo>
                      <a:pt x="924" y="1045"/>
                    </a:lnTo>
                    <a:lnTo>
                      <a:pt x="924" y="1054"/>
                    </a:lnTo>
                    <a:lnTo>
                      <a:pt x="924" y="1063"/>
                    </a:lnTo>
                    <a:lnTo>
                      <a:pt x="936" y="1063"/>
                    </a:lnTo>
                    <a:lnTo>
                      <a:pt x="953" y="1063"/>
                    </a:lnTo>
                    <a:lnTo>
                      <a:pt x="956" y="1066"/>
                    </a:lnTo>
                    <a:lnTo>
                      <a:pt x="964" y="1074"/>
                    </a:lnTo>
                    <a:lnTo>
                      <a:pt x="965" y="1065"/>
                    </a:lnTo>
                    <a:lnTo>
                      <a:pt x="965" y="1055"/>
                    </a:lnTo>
                    <a:lnTo>
                      <a:pt x="964" y="1051"/>
                    </a:lnTo>
                    <a:lnTo>
                      <a:pt x="962" y="1048"/>
                    </a:lnTo>
                    <a:lnTo>
                      <a:pt x="958" y="1046"/>
                    </a:lnTo>
                    <a:lnTo>
                      <a:pt x="953" y="1045"/>
                    </a:lnTo>
                    <a:lnTo>
                      <a:pt x="953" y="1029"/>
                    </a:lnTo>
                    <a:lnTo>
                      <a:pt x="953" y="1016"/>
                    </a:lnTo>
                    <a:lnTo>
                      <a:pt x="944" y="1012"/>
                    </a:lnTo>
                    <a:lnTo>
                      <a:pt x="936" y="1008"/>
                    </a:lnTo>
                    <a:lnTo>
                      <a:pt x="929" y="1006"/>
                    </a:lnTo>
                    <a:lnTo>
                      <a:pt x="924" y="1005"/>
                    </a:lnTo>
                    <a:lnTo>
                      <a:pt x="924" y="996"/>
                    </a:lnTo>
                    <a:lnTo>
                      <a:pt x="924" y="987"/>
                    </a:lnTo>
                    <a:lnTo>
                      <a:pt x="915" y="983"/>
                    </a:lnTo>
                    <a:lnTo>
                      <a:pt x="907" y="979"/>
                    </a:lnTo>
                    <a:lnTo>
                      <a:pt x="900" y="977"/>
                    </a:lnTo>
                    <a:lnTo>
                      <a:pt x="895" y="976"/>
                    </a:lnTo>
                    <a:lnTo>
                      <a:pt x="895" y="967"/>
                    </a:lnTo>
                    <a:lnTo>
                      <a:pt x="895" y="958"/>
                    </a:lnTo>
                    <a:lnTo>
                      <a:pt x="885" y="958"/>
                    </a:lnTo>
                    <a:lnTo>
                      <a:pt x="876" y="958"/>
                    </a:lnTo>
                    <a:lnTo>
                      <a:pt x="876" y="941"/>
                    </a:lnTo>
                    <a:lnTo>
                      <a:pt x="876" y="929"/>
                    </a:lnTo>
                    <a:lnTo>
                      <a:pt x="868" y="921"/>
                    </a:lnTo>
                    <a:lnTo>
                      <a:pt x="865" y="917"/>
                    </a:lnTo>
                    <a:lnTo>
                      <a:pt x="856" y="917"/>
                    </a:lnTo>
                    <a:lnTo>
                      <a:pt x="847" y="917"/>
                    </a:lnTo>
                    <a:lnTo>
                      <a:pt x="843" y="913"/>
                    </a:lnTo>
                    <a:lnTo>
                      <a:pt x="839" y="909"/>
                    </a:lnTo>
                    <a:lnTo>
                      <a:pt x="836" y="904"/>
                    </a:lnTo>
                    <a:lnTo>
                      <a:pt x="836" y="900"/>
                    </a:lnTo>
                    <a:lnTo>
                      <a:pt x="836" y="883"/>
                    </a:lnTo>
                    <a:lnTo>
                      <a:pt x="836" y="871"/>
                    </a:lnTo>
                    <a:lnTo>
                      <a:pt x="827" y="871"/>
                    </a:lnTo>
                    <a:lnTo>
                      <a:pt x="818" y="871"/>
                    </a:lnTo>
                    <a:lnTo>
                      <a:pt x="819" y="862"/>
                    </a:lnTo>
                    <a:lnTo>
                      <a:pt x="819" y="851"/>
                    </a:lnTo>
                    <a:lnTo>
                      <a:pt x="818" y="847"/>
                    </a:lnTo>
                    <a:lnTo>
                      <a:pt x="816" y="844"/>
                    </a:lnTo>
                    <a:lnTo>
                      <a:pt x="812" y="842"/>
                    </a:lnTo>
                    <a:lnTo>
                      <a:pt x="807" y="841"/>
                    </a:lnTo>
                    <a:lnTo>
                      <a:pt x="807" y="824"/>
                    </a:lnTo>
                    <a:lnTo>
                      <a:pt x="807" y="812"/>
                    </a:lnTo>
                    <a:lnTo>
                      <a:pt x="798" y="812"/>
                    </a:lnTo>
                    <a:lnTo>
                      <a:pt x="789" y="812"/>
                    </a:lnTo>
                    <a:lnTo>
                      <a:pt x="790" y="801"/>
                    </a:lnTo>
                    <a:lnTo>
                      <a:pt x="790" y="787"/>
                    </a:lnTo>
                    <a:lnTo>
                      <a:pt x="789" y="781"/>
                    </a:lnTo>
                    <a:lnTo>
                      <a:pt x="787" y="776"/>
                    </a:lnTo>
                    <a:lnTo>
                      <a:pt x="785" y="774"/>
                    </a:lnTo>
                    <a:lnTo>
                      <a:pt x="783" y="773"/>
                    </a:lnTo>
                    <a:lnTo>
                      <a:pt x="780" y="772"/>
                    </a:lnTo>
                    <a:lnTo>
                      <a:pt x="778" y="771"/>
                    </a:lnTo>
                    <a:lnTo>
                      <a:pt x="778" y="763"/>
                    </a:lnTo>
                    <a:lnTo>
                      <a:pt x="778" y="754"/>
                    </a:lnTo>
                    <a:lnTo>
                      <a:pt x="769" y="750"/>
                    </a:lnTo>
                    <a:lnTo>
                      <a:pt x="761" y="746"/>
                    </a:lnTo>
                    <a:lnTo>
                      <a:pt x="754" y="743"/>
                    </a:lnTo>
                    <a:lnTo>
                      <a:pt x="748" y="742"/>
                    </a:lnTo>
                    <a:lnTo>
                      <a:pt x="748" y="726"/>
                    </a:lnTo>
                    <a:lnTo>
                      <a:pt x="748" y="711"/>
                    </a:lnTo>
                    <a:lnTo>
                      <a:pt x="748" y="698"/>
                    </a:lnTo>
                    <a:lnTo>
                      <a:pt x="748" y="684"/>
                    </a:lnTo>
                    <a:lnTo>
                      <a:pt x="740" y="684"/>
                    </a:lnTo>
                    <a:lnTo>
                      <a:pt x="730" y="684"/>
                    </a:lnTo>
                    <a:lnTo>
                      <a:pt x="726" y="680"/>
                    </a:lnTo>
                    <a:lnTo>
                      <a:pt x="722" y="676"/>
                    </a:lnTo>
                    <a:lnTo>
                      <a:pt x="719" y="671"/>
                    </a:lnTo>
                    <a:lnTo>
                      <a:pt x="718" y="667"/>
                    </a:lnTo>
                    <a:lnTo>
                      <a:pt x="718" y="650"/>
                    </a:lnTo>
                    <a:lnTo>
                      <a:pt x="718" y="638"/>
                    </a:lnTo>
                    <a:lnTo>
                      <a:pt x="710" y="638"/>
                    </a:lnTo>
                    <a:lnTo>
                      <a:pt x="701" y="638"/>
                    </a:lnTo>
                    <a:lnTo>
                      <a:pt x="702" y="627"/>
                    </a:lnTo>
                    <a:lnTo>
                      <a:pt x="702" y="613"/>
                    </a:lnTo>
                    <a:lnTo>
                      <a:pt x="701" y="607"/>
                    </a:lnTo>
                    <a:lnTo>
                      <a:pt x="699" y="602"/>
                    </a:lnTo>
                    <a:lnTo>
                      <a:pt x="697" y="600"/>
                    </a:lnTo>
                    <a:lnTo>
                      <a:pt x="695" y="599"/>
                    </a:lnTo>
                    <a:lnTo>
                      <a:pt x="692" y="598"/>
                    </a:lnTo>
                    <a:lnTo>
                      <a:pt x="689" y="597"/>
                    </a:lnTo>
                    <a:lnTo>
                      <a:pt x="689" y="581"/>
                    </a:lnTo>
                    <a:lnTo>
                      <a:pt x="689" y="568"/>
                    </a:lnTo>
                    <a:lnTo>
                      <a:pt x="681" y="568"/>
                    </a:lnTo>
                    <a:lnTo>
                      <a:pt x="672" y="568"/>
                    </a:lnTo>
                    <a:lnTo>
                      <a:pt x="673" y="554"/>
                    </a:lnTo>
                    <a:lnTo>
                      <a:pt x="673" y="538"/>
                    </a:lnTo>
                    <a:lnTo>
                      <a:pt x="672" y="532"/>
                    </a:lnTo>
                    <a:lnTo>
                      <a:pt x="669" y="527"/>
                    </a:lnTo>
                    <a:lnTo>
                      <a:pt x="668" y="525"/>
                    </a:lnTo>
                    <a:lnTo>
                      <a:pt x="666" y="523"/>
                    </a:lnTo>
                    <a:lnTo>
                      <a:pt x="663" y="522"/>
                    </a:lnTo>
                    <a:lnTo>
                      <a:pt x="660" y="522"/>
                    </a:lnTo>
                    <a:lnTo>
                      <a:pt x="660" y="505"/>
                    </a:lnTo>
                    <a:lnTo>
                      <a:pt x="660" y="493"/>
                    </a:lnTo>
                    <a:lnTo>
                      <a:pt x="652" y="493"/>
                    </a:lnTo>
                    <a:lnTo>
                      <a:pt x="643" y="493"/>
                    </a:lnTo>
                    <a:lnTo>
                      <a:pt x="643" y="474"/>
                    </a:lnTo>
                    <a:lnTo>
                      <a:pt x="643" y="457"/>
                    </a:lnTo>
                    <a:lnTo>
                      <a:pt x="643" y="440"/>
                    </a:lnTo>
                    <a:lnTo>
                      <a:pt x="643" y="422"/>
                    </a:lnTo>
                    <a:lnTo>
                      <a:pt x="635" y="422"/>
                    </a:lnTo>
                    <a:lnTo>
                      <a:pt x="631" y="422"/>
                    </a:lnTo>
                    <a:lnTo>
                      <a:pt x="631" y="413"/>
                    </a:lnTo>
                    <a:lnTo>
                      <a:pt x="631" y="405"/>
                    </a:lnTo>
                    <a:lnTo>
                      <a:pt x="623" y="405"/>
                    </a:lnTo>
                    <a:lnTo>
                      <a:pt x="614" y="405"/>
                    </a:lnTo>
                    <a:lnTo>
                      <a:pt x="614" y="388"/>
                    </a:lnTo>
                    <a:lnTo>
                      <a:pt x="614" y="376"/>
                    </a:lnTo>
                    <a:lnTo>
                      <a:pt x="618" y="371"/>
                    </a:lnTo>
                    <a:lnTo>
                      <a:pt x="623" y="368"/>
                    </a:lnTo>
                    <a:lnTo>
                      <a:pt x="627" y="365"/>
                    </a:lnTo>
                    <a:lnTo>
                      <a:pt x="631" y="364"/>
                    </a:lnTo>
                    <a:lnTo>
                      <a:pt x="623" y="364"/>
                    </a:lnTo>
                    <a:lnTo>
                      <a:pt x="614" y="364"/>
                    </a:lnTo>
                    <a:lnTo>
                      <a:pt x="615" y="355"/>
                    </a:lnTo>
                    <a:lnTo>
                      <a:pt x="615" y="345"/>
                    </a:lnTo>
                    <a:lnTo>
                      <a:pt x="614" y="341"/>
                    </a:lnTo>
                    <a:lnTo>
                      <a:pt x="611" y="338"/>
                    </a:lnTo>
                    <a:lnTo>
                      <a:pt x="608" y="336"/>
                    </a:lnTo>
                    <a:lnTo>
                      <a:pt x="602" y="335"/>
                    </a:lnTo>
                    <a:lnTo>
                      <a:pt x="602" y="318"/>
                    </a:lnTo>
                    <a:lnTo>
                      <a:pt x="602" y="306"/>
                    </a:lnTo>
                    <a:lnTo>
                      <a:pt x="594" y="306"/>
                    </a:lnTo>
                    <a:lnTo>
                      <a:pt x="585" y="306"/>
                    </a:lnTo>
                    <a:lnTo>
                      <a:pt x="585" y="297"/>
                    </a:lnTo>
                    <a:lnTo>
                      <a:pt x="585" y="289"/>
                    </a:lnTo>
                    <a:lnTo>
                      <a:pt x="589" y="284"/>
                    </a:lnTo>
                    <a:lnTo>
                      <a:pt x="594" y="281"/>
                    </a:lnTo>
                    <a:lnTo>
                      <a:pt x="598" y="278"/>
                    </a:lnTo>
                    <a:lnTo>
                      <a:pt x="602" y="277"/>
                    </a:lnTo>
                    <a:lnTo>
                      <a:pt x="594" y="277"/>
                    </a:lnTo>
                    <a:lnTo>
                      <a:pt x="585" y="277"/>
                    </a:lnTo>
                    <a:lnTo>
                      <a:pt x="585" y="247"/>
                    </a:lnTo>
                    <a:lnTo>
                      <a:pt x="585" y="217"/>
                    </a:lnTo>
                    <a:lnTo>
                      <a:pt x="585" y="188"/>
                    </a:lnTo>
                    <a:lnTo>
                      <a:pt x="585" y="161"/>
                    </a:lnTo>
                    <a:lnTo>
                      <a:pt x="576" y="161"/>
                    </a:lnTo>
                    <a:lnTo>
                      <a:pt x="572" y="161"/>
                    </a:lnTo>
                    <a:lnTo>
                      <a:pt x="572" y="130"/>
                    </a:lnTo>
                    <a:lnTo>
                      <a:pt x="572" y="100"/>
                    </a:lnTo>
                    <a:lnTo>
                      <a:pt x="572" y="71"/>
                    </a:lnTo>
                    <a:lnTo>
                      <a:pt x="572" y="44"/>
                    </a:lnTo>
                    <a:lnTo>
                      <a:pt x="564" y="44"/>
                    </a:lnTo>
                    <a:lnTo>
                      <a:pt x="555" y="44"/>
                    </a:lnTo>
                    <a:lnTo>
                      <a:pt x="555" y="27"/>
                    </a:lnTo>
                    <a:lnTo>
                      <a:pt x="555" y="15"/>
                    </a:lnTo>
                    <a:lnTo>
                      <a:pt x="564" y="15"/>
                    </a:lnTo>
                    <a:lnTo>
                      <a:pt x="572" y="15"/>
                    </a:lnTo>
                    <a:lnTo>
                      <a:pt x="572" y="7"/>
                    </a:lnTo>
                    <a:lnTo>
                      <a:pt x="572" y="0"/>
                    </a:lnTo>
                    <a:lnTo>
                      <a:pt x="689" y="0"/>
                    </a:lnTo>
                    <a:lnTo>
                      <a:pt x="689" y="7"/>
                    </a:lnTo>
                    <a:lnTo>
                      <a:pt x="689" y="15"/>
                    </a:lnTo>
                    <a:lnTo>
                      <a:pt x="681" y="15"/>
                    </a:lnTo>
                    <a:lnTo>
                      <a:pt x="672" y="15"/>
                    </a:lnTo>
                    <a:lnTo>
                      <a:pt x="672" y="24"/>
                    </a:lnTo>
                    <a:lnTo>
                      <a:pt x="672" y="33"/>
                    </a:lnTo>
                    <a:lnTo>
                      <a:pt x="672" y="43"/>
                    </a:lnTo>
                    <a:lnTo>
                      <a:pt x="672" y="55"/>
                    </a:lnTo>
                    <a:lnTo>
                      <a:pt x="681" y="55"/>
                    </a:lnTo>
                    <a:lnTo>
                      <a:pt x="689" y="55"/>
                    </a:lnTo>
                    <a:lnTo>
                      <a:pt x="689" y="64"/>
                    </a:lnTo>
                    <a:lnTo>
                      <a:pt x="689" y="73"/>
                    </a:lnTo>
                    <a:lnTo>
                      <a:pt x="681" y="73"/>
                    </a:lnTo>
                    <a:lnTo>
                      <a:pt x="672" y="73"/>
                    </a:lnTo>
                    <a:lnTo>
                      <a:pt x="672" y="100"/>
                    </a:lnTo>
                    <a:lnTo>
                      <a:pt x="672" y="130"/>
                    </a:lnTo>
                    <a:lnTo>
                      <a:pt x="672" y="160"/>
                    </a:lnTo>
                    <a:lnTo>
                      <a:pt x="672" y="190"/>
                    </a:lnTo>
                    <a:lnTo>
                      <a:pt x="676" y="191"/>
                    </a:lnTo>
                    <a:lnTo>
                      <a:pt x="681" y="193"/>
                    </a:lnTo>
                    <a:lnTo>
                      <a:pt x="685" y="197"/>
                    </a:lnTo>
                    <a:lnTo>
                      <a:pt x="689" y="201"/>
                    </a:lnTo>
                    <a:lnTo>
                      <a:pt x="681" y="201"/>
                    </a:lnTo>
                    <a:lnTo>
                      <a:pt x="672" y="201"/>
                    </a:lnTo>
                    <a:lnTo>
                      <a:pt x="672" y="219"/>
                    </a:lnTo>
                    <a:lnTo>
                      <a:pt x="672" y="237"/>
                    </a:lnTo>
                    <a:lnTo>
                      <a:pt x="672" y="256"/>
                    </a:lnTo>
                    <a:lnTo>
                      <a:pt x="672" y="277"/>
                    </a:lnTo>
                    <a:lnTo>
                      <a:pt x="681" y="277"/>
                    </a:lnTo>
                    <a:lnTo>
                      <a:pt x="689" y="277"/>
                    </a:lnTo>
                    <a:lnTo>
                      <a:pt x="688" y="293"/>
                    </a:lnTo>
                    <a:lnTo>
                      <a:pt x="687" y="312"/>
                    </a:lnTo>
                    <a:lnTo>
                      <a:pt x="687" y="317"/>
                    </a:lnTo>
                    <a:lnTo>
                      <a:pt x="687" y="321"/>
                    </a:lnTo>
                    <a:lnTo>
                      <a:pt x="688" y="325"/>
                    </a:lnTo>
                    <a:lnTo>
                      <a:pt x="689" y="328"/>
                    </a:lnTo>
                    <a:lnTo>
                      <a:pt x="691" y="331"/>
                    </a:lnTo>
                    <a:lnTo>
                      <a:pt x="694" y="333"/>
                    </a:lnTo>
                    <a:lnTo>
                      <a:pt x="697" y="335"/>
                    </a:lnTo>
                    <a:lnTo>
                      <a:pt x="701" y="335"/>
                    </a:lnTo>
                    <a:lnTo>
                      <a:pt x="701" y="348"/>
                    </a:lnTo>
                    <a:lnTo>
                      <a:pt x="701" y="362"/>
                    </a:lnTo>
                    <a:lnTo>
                      <a:pt x="701" y="377"/>
                    </a:lnTo>
                    <a:lnTo>
                      <a:pt x="701" y="393"/>
                    </a:lnTo>
                    <a:lnTo>
                      <a:pt x="710" y="393"/>
                    </a:lnTo>
                    <a:lnTo>
                      <a:pt x="718" y="393"/>
                    </a:lnTo>
                    <a:lnTo>
                      <a:pt x="717" y="409"/>
                    </a:lnTo>
                    <a:lnTo>
                      <a:pt x="716" y="429"/>
                    </a:lnTo>
                    <a:lnTo>
                      <a:pt x="716" y="433"/>
                    </a:lnTo>
                    <a:lnTo>
                      <a:pt x="716" y="437"/>
                    </a:lnTo>
                    <a:lnTo>
                      <a:pt x="717" y="441"/>
                    </a:lnTo>
                    <a:lnTo>
                      <a:pt x="718" y="444"/>
                    </a:lnTo>
                    <a:lnTo>
                      <a:pt x="720" y="447"/>
                    </a:lnTo>
                    <a:lnTo>
                      <a:pt x="723" y="449"/>
                    </a:lnTo>
                    <a:lnTo>
                      <a:pt x="726" y="451"/>
                    </a:lnTo>
                    <a:lnTo>
                      <a:pt x="730" y="451"/>
                    </a:lnTo>
                    <a:lnTo>
                      <a:pt x="730" y="469"/>
                    </a:lnTo>
                    <a:lnTo>
                      <a:pt x="730" y="486"/>
                    </a:lnTo>
                    <a:lnTo>
                      <a:pt x="730" y="504"/>
                    </a:lnTo>
                    <a:lnTo>
                      <a:pt x="730" y="522"/>
                    </a:lnTo>
                    <a:lnTo>
                      <a:pt x="740" y="522"/>
                    </a:lnTo>
                    <a:lnTo>
                      <a:pt x="748" y="522"/>
                    </a:lnTo>
                    <a:lnTo>
                      <a:pt x="748" y="536"/>
                    </a:lnTo>
                    <a:lnTo>
                      <a:pt x="748" y="552"/>
                    </a:lnTo>
                    <a:lnTo>
                      <a:pt x="749" y="558"/>
                    </a:lnTo>
                    <a:lnTo>
                      <a:pt x="751" y="563"/>
                    </a:lnTo>
                    <a:lnTo>
                      <a:pt x="753" y="565"/>
                    </a:lnTo>
                    <a:lnTo>
                      <a:pt x="755" y="567"/>
                    </a:lnTo>
                    <a:lnTo>
                      <a:pt x="757" y="568"/>
                    </a:lnTo>
                    <a:lnTo>
                      <a:pt x="760" y="568"/>
                    </a:lnTo>
                    <a:lnTo>
                      <a:pt x="760" y="581"/>
                    </a:lnTo>
                    <a:lnTo>
                      <a:pt x="760" y="597"/>
                    </a:lnTo>
                    <a:lnTo>
                      <a:pt x="769" y="597"/>
                    </a:lnTo>
                    <a:lnTo>
                      <a:pt x="778" y="597"/>
                    </a:lnTo>
                    <a:lnTo>
                      <a:pt x="776" y="614"/>
                    </a:lnTo>
                    <a:lnTo>
                      <a:pt x="775" y="633"/>
                    </a:lnTo>
                    <a:lnTo>
                      <a:pt x="775" y="637"/>
                    </a:lnTo>
                    <a:lnTo>
                      <a:pt x="775" y="642"/>
                    </a:lnTo>
                    <a:lnTo>
                      <a:pt x="776" y="645"/>
                    </a:lnTo>
                    <a:lnTo>
                      <a:pt x="778" y="649"/>
                    </a:lnTo>
                    <a:lnTo>
                      <a:pt x="779" y="651"/>
                    </a:lnTo>
                    <a:lnTo>
                      <a:pt x="782" y="654"/>
                    </a:lnTo>
                    <a:lnTo>
                      <a:pt x="785" y="655"/>
                    </a:lnTo>
                    <a:lnTo>
                      <a:pt x="789" y="655"/>
                    </a:lnTo>
                    <a:lnTo>
                      <a:pt x="789" y="668"/>
                    </a:lnTo>
                    <a:lnTo>
                      <a:pt x="789" y="684"/>
                    </a:lnTo>
                    <a:lnTo>
                      <a:pt x="798" y="684"/>
                    </a:lnTo>
                    <a:lnTo>
                      <a:pt x="807" y="684"/>
                    </a:lnTo>
                    <a:lnTo>
                      <a:pt x="806" y="698"/>
                    </a:lnTo>
                    <a:lnTo>
                      <a:pt x="806" y="711"/>
                    </a:lnTo>
                    <a:lnTo>
                      <a:pt x="807" y="717"/>
                    </a:lnTo>
                    <a:lnTo>
                      <a:pt x="809" y="721"/>
                    </a:lnTo>
                    <a:lnTo>
                      <a:pt x="811" y="723"/>
                    </a:lnTo>
                    <a:lnTo>
                      <a:pt x="813" y="724"/>
                    </a:lnTo>
                    <a:lnTo>
                      <a:pt x="815" y="725"/>
                    </a:lnTo>
                    <a:lnTo>
                      <a:pt x="818" y="725"/>
                    </a:lnTo>
                    <a:lnTo>
                      <a:pt x="818" y="737"/>
                    </a:lnTo>
                    <a:lnTo>
                      <a:pt x="818" y="754"/>
                    </a:lnTo>
                    <a:lnTo>
                      <a:pt x="827" y="754"/>
                    </a:lnTo>
                    <a:lnTo>
                      <a:pt x="836" y="754"/>
                    </a:lnTo>
                    <a:lnTo>
                      <a:pt x="836" y="764"/>
                    </a:lnTo>
                    <a:lnTo>
                      <a:pt x="836" y="775"/>
                    </a:lnTo>
                    <a:lnTo>
                      <a:pt x="836" y="787"/>
                    </a:lnTo>
                    <a:lnTo>
                      <a:pt x="836" y="800"/>
                    </a:lnTo>
                    <a:lnTo>
                      <a:pt x="839" y="804"/>
                    </a:lnTo>
                    <a:lnTo>
                      <a:pt x="847" y="812"/>
                    </a:lnTo>
                    <a:lnTo>
                      <a:pt x="856" y="812"/>
                    </a:lnTo>
                    <a:lnTo>
                      <a:pt x="865" y="812"/>
                    </a:lnTo>
                    <a:lnTo>
                      <a:pt x="865" y="822"/>
                    </a:lnTo>
                    <a:lnTo>
                      <a:pt x="865" y="833"/>
                    </a:lnTo>
                    <a:lnTo>
                      <a:pt x="865" y="846"/>
                    </a:lnTo>
                    <a:lnTo>
                      <a:pt x="865" y="859"/>
                    </a:lnTo>
                    <a:lnTo>
                      <a:pt x="868" y="863"/>
                    </a:lnTo>
                    <a:lnTo>
                      <a:pt x="876" y="871"/>
                    </a:lnTo>
                    <a:lnTo>
                      <a:pt x="885" y="871"/>
                    </a:lnTo>
                    <a:lnTo>
                      <a:pt x="895" y="871"/>
                    </a:lnTo>
                    <a:lnTo>
                      <a:pt x="894" y="883"/>
                    </a:lnTo>
                    <a:lnTo>
                      <a:pt x="894" y="892"/>
                    </a:lnTo>
                    <a:lnTo>
                      <a:pt x="895" y="896"/>
                    </a:lnTo>
                    <a:lnTo>
                      <a:pt x="897" y="898"/>
                    </a:lnTo>
                    <a:lnTo>
                      <a:pt x="901" y="900"/>
                    </a:lnTo>
                    <a:lnTo>
                      <a:pt x="906" y="900"/>
                    </a:lnTo>
                    <a:lnTo>
                      <a:pt x="906" y="912"/>
                    </a:lnTo>
                    <a:lnTo>
                      <a:pt x="906" y="929"/>
                    </a:lnTo>
                    <a:lnTo>
                      <a:pt x="915" y="929"/>
                    </a:lnTo>
                    <a:lnTo>
                      <a:pt x="924" y="929"/>
                    </a:lnTo>
                    <a:lnTo>
                      <a:pt x="925" y="933"/>
                    </a:lnTo>
                    <a:lnTo>
                      <a:pt x="927" y="938"/>
                    </a:lnTo>
                    <a:lnTo>
                      <a:pt x="931" y="942"/>
                    </a:lnTo>
                    <a:lnTo>
                      <a:pt x="935" y="946"/>
                    </a:lnTo>
                    <a:lnTo>
                      <a:pt x="935" y="959"/>
                    </a:lnTo>
                    <a:lnTo>
                      <a:pt x="935" y="976"/>
                    </a:lnTo>
                    <a:lnTo>
                      <a:pt x="940" y="977"/>
                    </a:lnTo>
                    <a:lnTo>
                      <a:pt x="948" y="979"/>
                    </a:lnTo>
                    <a:lnTo>
                      <a:pt x="956" y="983"/>
                    </a:lnTo>
                    <a:lnTo>
                      <a:pt x="964" y="987"/>
                    </a:lnTo>
                    <a:lnTo>
                      <a:pt x="964" y="1000"/>
                    </a:lnTo>
                    <a:lnTo>
                      <a:pt x="964" y="1016"/>
                    </a:lnTo>
                    <a:lnTo>
                      <a:pt x="973" y="1016"/>
                    </a:lnTo>
                    <a:lnTo>
                      <a:pt x="982" y="1016"/>
                    </a:lnTo>
                    <a:lnTo>
                      <a:pt x="983" y="1022"/>
                    </a:lnTo>
                    <a:lnTo>
                      <a:pt x="985" y="1029"/>
                    </a:lnTo>
                    <a:lnTo>
                      <a:pt x="989" y="1037"/>
                    </a:lnTo>
                    <a:lnTo>
                      <a:pt x="993" y="1045"/>
                    </a:lnTo>
                    <a:lnTo>
                      <a:pt x="1002" y="1045"/>
                    </a:lnTo>
                    <a:lnTo>
                      <a:pt x="1011" y="1045"/>
                    </a:lnTo>
                    <a:lnTo>
                      <a:pt x="1012" y="1051"/>
                    </a:lnTo>
                    <a:lnTo>
                      <a:pt x="1014" y="1058"/>
                    </a:lnTo>
                    <a:lnTo>
                      <a:pt x="1018" y="1066"/>
                    </a:lnTo>
                    <a:lnTo>
                      <a:pt x="1022" y="1074"/>
                    </a:lnTo>
                    <a:lnTo>
                      <a:pt x="1031" y="1074"/>
                    </a:lnTo>
                    <a:lnTo>
                      <a:pt x="1041" y="1074"/>
                    </a:lnTo>
                    <a:lnTo>
                      <a:pt x="1040" y="1086"/>
                    </a:lnTo>
                    <a:lnTo>
                      <a:pt x="1040" y="1095"/>
                    </a:lnTo>
                    <a:lnTo>
                      <a:pt x="1041" y="1099"/>
                    </a:lnTo>
                    <a:lnTo>
                      <a:pt x="1043" y="1101"/>
                    </a:lnTo>
                    <a:lnTo>
                      <a:pt x="1047" y="1103"/>
                    </a:lnTo>
                    <a:lnTo>
                      <a:pt x="1052" y="1103"/>
                    </a:lnTo>
                    <a:lnTo>
                      <a:pt x="1052" y="1112"/>
                    </a:lnTo>
                    <a:lnTo>
                      <a:pt x="1052" y="1121"/>
                    </a:lnTo>
                    <a:lnTo>
                      <a:pt x="1057" y="1122"/>
                    </a:lnTo>
                    <a:lnTo>
                      <a:pt x="1061" y="1124"/>
                    </a:lnTo>
                    <a:lnTo>
                      <a:pt x="1065" y="1128"/>
                    </a:lnTo>
                    <a:lnTo>
                      <a:pt x="1070" y="1132"/>
                    </a:lnTo>
                    <a:lnTo>
                      <a:pt x="1082" y="1132"/>
                    </a:lnTo>
                    <a:lnTo>
                      <a:pt x="1099" y="1132"/>
                    </a:lnTo>
                    <a:lnTo>
                      <a:pt x="1099" y="1141"/>
                    </a:lnTo>
                    <a:lnTo>
                      <a:pt x="1099" y="1150"/>
                    </a:lnTo>
                    <a:lnTo>
                      <a:pt x="1111" y="1150"/>
                    </a:lnTo>
                    <a:lnTo>
                      <a:pt x="1128" y="1150"/>
                    </a:lnTo>
                    <a:lnTo>
                      <a:pt x="1131" y="1153"/>
                    </a:lnTo>
                    <a:lnTo>
                      <a:pt x="1139" y="1161"/>
                    </a:lnTo>
                    <a:lnTo>
                      <a:pt x="1139" y="1170"/>
                    </a:lnTo>
                    <a:lnTo>
                      <a:pt x="1139" y="1179"/>
                    </a:lnTo>
                    <a:lnTo>
                      <a:pt x="1151" y="1178"/>
                    </a:lnTo>
                    <a:lnTo>
                      <a:pt x="1160" y="1178"/>
                    </a:lnTo>
                    <a:lnTo>
                      <a:pt x="1164" y="1179"/>
                    </a:lnTo>
                    <a:lnTo>
                      <a:pt x="1166" y="1181"/>
                    </a:lnTo>
                    <a:lnTo>
                      <a:pt x="1168" y="1185"/>
                    </a:lnTo>
                    <a:lnTo>
                      <a:pt x="1168" y="1190"/>
                    </a:lnTo>
                    <a:lnTo>
                      <a:pt x="1181" y="1190"/>
                    </a:lnTo>
                    <a:lnTo>
                      <a:pt x="1199" y="1190"/>
                    </a:lnTo>
                    <a:lnTo>
                      <a:pt x="1199" y="1199"/>
                    </a:lnTo>
                    <a:lnTo>
                      <a:pt x="1199" y="1208"/>
                    </a:lnTo>
                    <a:lnTo>
                      <a:pt x="1203" y="1209"/>
                    </a:lnTo>
                    <a:lnTo>
                      <a:pt x="1207" y="1211"/>
                    </a:lnTo>
                    <a:lnTo>
                      <a:pt x="1212" y="1215"/>
                    </a:lnTo>
                    <a:lnTo>
                      <a:pt x="1216" y="1219"/>
                    </a:lnTo>
                    <a:lnTo>
                      <a:pt x="1228" y="1219"/>
                    </a:lnTo>
                    <a:lnTo>
                      <a:pt x="1245" y="1219"/>
                    </a:lnTo>
                    <a:lnTo>
                      <a:pt x="1245" y="1229"/>
                    </a:lnTo>
                    <a:lnTo>
                      <a:pt x="1245" y="1238"/>
                    </a:lnTo>
                    <a:lnTo>
                      <a:pt x="1257" y="1237"/>
                    </a:lnTo>
                    <a:lnTo>
                      <a:pt x="1266" y="1237"/>
                    </a:lnTo>
                    <a:lnTo>
                      <a:pt x="1269" y="1238"/>
                    </a:lnTo>
                    <a:lnTo>
                      <a:pt x="1272" y="1240"/>
                    </a:lnTo>
                    <a:lnTo>
                      <a:pt x="1273" y="1244"/>
                    </a:lnTo>
                    <a:lnTo>
                      <a:pt x="1274" y="1249"/>
                    </a:lnTo>
                    <a:lnTo>
                      <a:pt x="1286" y="1249"/>
                    </a:lnTo>
                    <a:lnTo>
                      <a:pt x="1303" y="1249"/>
                    </a:lnTo>
                    <a:lnTo>
                      <a:pt x="1303" y="1258"/>
                    </a:lnTo>
                    <a:lnTo>
                      <a:pt x="1303" y="1267"/>
                    </a:lnTo>
                    <a:lnTo>
                      <a:pt x="1321" y="1265"/>
                    </a:lnTo>
                    <a:lnTo>
                      <a:pt x="1345" y="1264"/>
                    </a:lnTo>
                    <a:lnTo>
                      <a:pt x="1356" y="1265"/>
                    </a:lnTo>
                    <a:lnTo>
                      <a:pt x="1365" y="1267"/>
                    </a:lnTo>
                    <a:lnTo>
                      <a:pt x="1369" y="1269"/>
                    </a:lnTo>
                    <a:lnTo>
                      <a:pt x="1371" y="1271"/>
                    </a:lnTo>
                    <a:lnTo>
                      <a:pt x="1373" y="1275"/>
                    </a:lnTo>
                    <a:lnTo>
                      <a:pt x="1374" y="1278"/>
                    </a:lnTo>
                    <a:lnTo>
                      <a:pt x="1386" y="1278"/>
                    </a:lnTo>
                    <a:lnTo>
                      <a:pt x="1403" y="1278"/>
                    </a:lnTo>
                    <a:lnTo>
                      <a:pt x="1403" y="1287"/>
                    </a:lnTo>
                    <a:lnTo>
                      <a:pt x="1403" y="1296"/>
                    </a:lnTo>
                    <a:lnTo>
                      <a:pt x="1417" y="1295"/>
                    </a:lnTo>
                    <a:lnTo>
                      <a:pt x="1432" y="1295"/>
                    </a:lnTo>
                    <a:lnTo>
                      <a:pt x="1439" y="1296"/>
                    </a:lnTo>
                    <a:lnTo>
                      <a:pt x="1444" y="1298"/>
                    </a:lnTo>
                    <a:lnTo>
                      <a:pt x="1446" y="1300"/>
                    </a:lnTo>
                    <a:lnTo>
                      <a:pt x="1448" y="1302"/>
                    </a:lnTo>
                    <a:lnTo>
                      <a:pt x="1449" y="1305"/>
                    </a:lnTo>
                    <a:lnTo>
                      <a:pt x="1449" y="1307"/>
                    </a:lnTo>
                    <a:lnTo>
                      <a:pt x="1467" y="1307"/>
                    </a:lnTo>
                    <a:lnTo>
                      <a:pt x="1484" y="1307"/>
                    </a:lnTo>
                    <a:lnTo>
                      <a:pt x="1502" y="1307"/>
                    </a:lnTo>
                    <a:lnTo>
                      <a:pt x="1520" y="1307"/>
                    </a:lnTo>
                    <a:lnTo>
                      <a:pt x="1520" y="1316"/>
                    </a:lnTo>
                    <a:lnTo>
                      <a:pt x="1520" y="1325"/>
                    </a:lnTo>
                    <a:lnTo>
                      <a:pt x="1537" y="1325"/>
                    </a:lnTo>
                    <a:lnTo>
                      <a:pt x="1555" y="1325"/>
                    </a:lnTo>
                    <a:lnTo>
                      <a:pt x="1574" y="1325"/>
                    </a:lnTo>
                    <a:lnTo>
                      <a:pt x="1595" y="1325"/>
                    </a:lnTo>
                    <a:lnTo>
                      <a:pt x="1599" y="1325"/>
                    </a:lnTo>
                    <a:lnTo>
                      <a:pt x="1607" y="1325"/>
                    </a:lnTo>
                    <a:lnTo>
                      <a:pt x="1626" y="1323"/>
                    </a:lnTo>
                    <a:lnTo>
                      <a:pt x="1652" y="1322"/>
                    </a:lnTo>
                    <a:lnTo>
                      <a:pt x="1664" y="1323"/>
                    </a:lnTo>
                    <a:lnTo>
                      <a:pt x="1674" y="1325"/>
                    </a:lnTo>
                    <a:lnTo>
                      <a:pt x="1678" y="1327"/>
                    </a:lnTo>
                    <a:lnTo>
                      <a:pt x="1681" y="1329"/>
                    </a:lnTo>
                    <a:lnTo>
                      <a:pt x="1683" y="1333"/>
                    </a:lnTo>
                    <a:lnTo>
                      <a:pt x="1683" y="1336"/>
                    </a:lnTo>
                    <a:lnTo>
                      <a:pt x="1693" y="1337"/>
                    </a:lnTo>
                    <a:lnTo>
                      <a:pt x="1702" y="1337"/>
                    </a:lnTo>
                    <a:lnTo>
                      <a:pt x="1706" y="1336"/>
                    </a:lnTo>
                    <a:lnTo>
                      <a:pt x="1709" y="1334"/>
                    </a:lnTo>
                    <a:lnTo>
                      <a:pt x="1712" y="1330"/>
                    </a:lnTo>
                    <a:lnTo>
                      <a:pt x="1712" y="1325"/>
                    </a:lnTo>
                    <a:lnTo>
                      <a:pt x="1726" y="1324"/>
                    </a:lnTo>
                    <a:lnTo>
                      <a:pt x="1739" y="1324"/>
                    </a:lnTo>
                    <a:lnTo>
                      <a:pt x="1745" y="1325"/>
                    </a:lnTo>
                    <a:lnTo>
                      <a:pt x="1749" y="1327"/>
                    </a:lnTo>
                    <a:lnTo>
                      <a:pt x="1751" y="1329"/>
                    </a:lnTo>
                    <a:lnTo>
                      <a:pt x="1752" y="1331"/>
                    </a:lnTo>
                    <a:lnTo>
                      <a:pt x="1753" y="1334"/>
                    </a:lnTo>
                    <a:lnTo>
                      <a:pt x="1753" y="1336"/>
                    </a:lnTo>
                    <a:lnTo>
                      <a:pt x="1783" y="1336"/>
                    </a:lnTo>
                    <a:lnTo>
                      <a:pt x="1815" y="1336"/>
                    </a:lnTo>
                    <a:lnTo>
                      <a:pt x="1846" y="1336"/>
                    </a:lnTo>
                    <a:lnTo>
                      <a:pt x="1877" y="1336"/>
                    </a:lnTo>
                    <a:lnTo>
                      <a:pt x="1908" y="1336"/>
                    </a:lnTo>
                    <a:lnTo>
                      <a:pt x="1939" y="1336"/>
                    </a:lnTo>
                    <a:lnTo>
                      <a:pt x="1972" y="1336"/>
                    </a:lnTo>
                    <a:lnTo>
                      <a:pt x="2005" y="1336"/>
                    </a:lnTo>
                    <a:lnTo>
                      <a:pt x="2005" y="1345"/>
                    </a:lnTo>
                    <a:lnTo>
                      <a:pt x="2005" y="1354"/>
                    </a:lnTo>
                    <a:lnTo>
                      <a:pt x="2017" y="1354"/>
                    </a:lnTo>
                    <a:lnTo>
                      <a:pt x="2034" y="1354"/>
                    </a:lnTo>
                    <a:lnTo>
                      <a:pt x="2034" y="1345"/>
                    </a:lnTo>
                    <a:lnTo>
                      <a:pt x="2034" y="1336"/>
                    </a:lnTo>
                    <a:lnTo>
                      <a:pt x="2046" y="1336"/>
                    </a:lnTo>
                    <a:lnTo>
                      <a:pt x="2063" y="1336"/>
                    </a:lnTo>
                    <a:lnTo>
                      <a:pt x="2062" y="1348"/>
                    </a:lnTo>
                    <a:lnTo>
                      <a:pt x="2062" y="1358"/>
                    </a:lnTo>
                    <a:lnTo>
                      <a:pt x="2063" y="1361"/>
                    </a:lnTo>
                    <a:lnTo>
                      <a:pt x="2065" y="1363"/>
                    </a:lnTo>
                    <a:lnTo>
                      <a:pt x="2069" y="1365"/>
                    </a:lnTo>
                    <a:lnTo>
                      <a:pt x="2074" y="1366"/>
                    </a:lnTo>
                    <a:lnTo>
                      <a:pt x="2075" y="1375"/>
                    </a:lnTo>
                    <a:lnTo>
                      <a:pt x="2075" y="1384"/>
                    </a:lnTo>
                    <a:lnTo>
                      <a:pt x="2074" y="1389"/>
                    </a:lnTo>
                    <a:lnTo>
                      <a:pt x="2072" y="1392"/>
                    </a:lnTo>
                    <a:lnTo>
                      <a:pt x="2068" y="1394"/>
                    </a:lnTo>
                    <a:lnTo>
                      <a:pt x="2063" y="1395"/>
                    </a:lnTo>
                    <a:lnTo>
                      <a:pt x="2063" y="1403"/>
                    </a:lnTo>
                    <a:lnTo>
                      <a:pt x="2063" y="1412"/>
                    </a:lnTo>
                    <a:lnTo>
                      <a:pt x="2054" y="1413"/>
                    </a:lnTo>
                    <a:lnTo>
                      <a:pt x="2046" y="1416"/>
                    </a:lnTo>
                    <a:lnTo>
                      <a:pt x="2039" y="1419"/>
                    </a:lnTo>
                    <a:lnTo>
                      <a:pt x="2034" y="1424"/>
                    </a:lnTo>
                    <a:lnTo>
                      <a:pt x="2034" y="1432"/>
                    </a:lnTo>
                    <a:lnTo>
                      <a:pt x="2034" y="1441"/>
                    </a:lnTo>
                    <a:lnTo>
                      <a:pt x="2045" y="1440"/>
                    </a:lnTo>
                    <a:lnTo>
                      <a:pt x="2055" y="1440"/>
                    </a:lnTo>
                    <a:lnTo>
                      <a:pt x="2058" y="1441"/>
                    </a:lnTo>
                    <a:lnTo>
                      <a:pt x="2061" y="1444"/>
                    </a:lnTo>
                    <a:lnTo>
                      <a:pt x="2062" y="1447"/>
                    </a:lnTo>
                    <a:lnTo>
                      <a:pt x="2063" y="1453"/>
                    </a:lnTo>
                    <a:lnTo>
                      <a:pt x="2041" y="1453"/>
                    </a:lnTo>
                    <a:lnTo>
                      <a:pt x="2019" y="1453"/>
                    </a:lnTo>
                    <a:lnTo>
                      <a:pt x="1997" y="1453"/>
                    </a:lnTo>
                    <a:lnTo>
                      <a:pt x="1976" y="1453"/>
                    </a:lnTo>
                    <a:lnTo>
                      <a:pt x="1976" y="1445"/>
                    </a:lnTo>
                    <a:lnTo>
                      <a:pt x="1976" y="1441"/>
                    </a:lnTo>
                    <a:lnTo>
                      <a:pt x="1967" y="1441"/>
                    </a:lnTo>
                    <a:lnTo>
                      <a:pt x="1958" y="1441"/>
                    </a:lnTo>
                    <a:lnTo>
                      <a:pt x="1958" y="1432"/>
                    </a:lnTo>
                    <a:lnTo>
                      <a:pt x="1958" y="1424"/>
                    </a:lnTo>
                    <a:lnTo>
                      <a:pt x="1963" y="1419"/>
                    </a:lnTo>
                    <a:lnTo>
                      <a:pt x="1967" y="1416"/>
                    </a:lnTo>
                    <a:lnTo>
                      <a:pt x="1971" y="1413"/>
                    </a:lnTo>
                    <a:lnTo>
                      <a:pt x="1976" y="1412"/>
                    </a:lnTo>
                    <a:lnTo>
                      <a:pt x="1988" y="1412"/>
                    </a:lnTo>
                    <a:lnTo>
                      <a:pt x="2005" y="1412"/>
                    </a:lnTo>
                    <a:lnTo>
                      <a:pt x="2005" y="1403"/>
                    </a:lnTo>
                    <a:lnTo>
                      <a:pt x="2005" y="1395"/>
                    </a:lnTo>
                    <a:lnTo>
                      <a:pt x="2017" y="1395"/>
                    </a:lnTo>
                    <a:lnTo>
                      <a:pt x="2034" y="1395"/>
                    </a:lnTo>
                    <a:lnTo>
                      <a:pt x="2034" y="1378"/>
                    </a:lnTo>
                    <a:lnTo>
                      <a:pt x="2034" y="1366"/>
                    </a:lnTo>
                    <a:lnTo>
                      <a:pt x="2021" y="1366"/>
                    </a:lnTo>
                    <a:lnTo>
                      <a:pt x="2008" y="1366"/>
                    </a:lnTo>
                    <a:lnTo>
                      <a:pt x="1997" y="1366"/>
                    </a:lnTo>
                    <a:lnTo>
                      <a:pt x="1987" y="1366"/>
                    </a:lnTo>
                    <a:lnTo>
                      <a:pt x="1983" y="1370"/>
                    </a:lnTo>
                    <a:lnTo>
                      <a:pt x="1979" y="1374"/>
                    </a:lnTo>
                    <a:lnTo>
                      <a:pt x="1977" y="1379"/>
                    </a:lnTo>
                    <a:lnTo>
                      <a:pt x="1976" y="1383"/>
                    </a:lnTo>
                    <a:lnTo>
                      <a:pt x="1976" y="1374"/>
                    </a:lnTo>
                    <a:lnTo>
                      <a:pt x="1976" y="1366"/>
                    </a:lnTo>
                    <a:lnTo>
                      <a:pt x="1945" y="1366"/>
                    </a:lnTo>
                    <a:lnTo>
                      <a:pt x="1914" y="1366"/>
                    </a:lnTo>
                    <a:lnTo>
                      <a:pt x="1886" y="1366"/>
                    </a:lnTo>
                    <a:lnTo>
                      <a:pt x="1859" y="1366"/>
                    </a:lnTo>
                    <a:lnTo>
                      <a:pt x="1859" y="1374"/>
                    </a:lnTo>
                    <a:lnTo>
                      <a:pt x="1859" y="1383"/>
                    </a:lnTo>
                    <a:lnTo>
                      <a:pt x="1847" y="1382"/>
                    </a:lnTo>
                    <a:lnTo>
                      <a:pt x="1837" y="1382"/>
                    </a:lnTo>
                    <a:lnTo>
                      <a:pt x="1834" y="1383"/>
                    </a:lnTo>
                    <a:lnTo>
                      <a:pt x="1832" y="1386"/>
                    </a:lnTo>
                    <a:lnTo>
                      <a:pt x="1830" y="1389"/>
                    </a:lnTo>
                    <a:lnTo>
                      <a:pt x="1830" y="1395"/>
                    </a:lnTo>
                    <a:lnTo>
                      <a:pt x="1816" y="1395"/>
                    </a:lnTo>
                    <a:lnTo>
                      <a:pt x="1804" y="1395"/>
                    </a:lnTo>
                    <a:lnTo>
                      <a:pt x="1792" y="1395"/>
                    </a:lnTo>
                    <a:lnTo>
                      <a:pt x="1782" y="1395"/>
                    </a:lnTo>
                    <a:lnTo>
                      <a:pt x="1778" y="1400"/>
                    </a:lnTo>
                    <a:lnTo>
                      <a:pt x="1774" y="1407"/>
                    </a:lnTo>
                    <a:lnTo>
                      <a:pt x="1771" y="1415"/>
                    </a:lnTo>
                    <a:lnTo>
                      <a:pt x="1770" y="1424"/>
                    </a:lnTo>
                    <a:lnTo>
                      <a:pt x="1754" y="1424"/>
                    </a:lnTo>
                    <a:lnTo>
                      <a:pt x="1741" y="1424"/>
                    </a:lnTo>
                    <a:lnTo>
                      <a:pt x="1741" y="1432"/>
                    </a:lnTo>
                    <a:lnTo>
                      <a:pt x="1741" y="1441"/>
                    </a:lnTo>
                    <a:lnTo>
                      <a:pt x="1733" y="1441"/>
                    </a:lnTo>
                    <a:lnTo>
                      <a:pt x="1724" y="1441"/>
                    </a:lnTo>
                    <a:lnTo>
                      <a:pt x="1724" y="1453"/>
                    </a:lnTo>
                    <a:lnTo>
                      <a:pt x="1724" y="1470"/>
                    </a:lnTo>
                    <a:lnTo>
                      <a:pt x="1728" y="1471"/>
                    </a:lnTo>
                    <a:lnTo>
                      <a:pt x="1733" y="1474"/>
                    </a:lnTo>
                    <a:lnTo>
                      <a:pt x="1737" y="1477"/>
                    </a:lnTo>
                    <a:lnTo>
                      <a:pt x="1741" y="1482"/>
                    </a:lnTo>
                    <a:lnTo>
                      <a:pt x="1754" y="1482"/>
                    </a:lnTo>
                    <a:lnTo>
                      <a:pt x="1768" y="1482"/>
                    </a:lnTo>
                    <a:lnTo>
                      <a:pt x="1783" y="1482"/>
                    </a:lnTo>
                    <a:lnTo>
                      <a:pt x="1800" y="1482"/>
                    </a:lnTo>
                    <a:lnTo>
                      <a:pt x="1800" y="1490"/>
                    </a:lnTo>
                    <a:lnTo>
                      <a:pt x="1800" y="1499"/>
                    </a:lnTo>
                    <a:lnTo>
                      <a:pt x="1814" y="1498"/>
                    </a:lnTo>
                    <a:lnTo>
                      <a:pt x="1827" y="1498"/>
                    </a:lnTo>
                    <a:lnTo>
                      <a:pt x="1833" y="1499"/>
                    </a:lnTo>
                    <a:lnTo>
                      <a:pt x="1837" y="1502"/>
                    </a:lnTo>
                    <a:lnTo>
                      <a:pt x="1839" y="1503"/>
                    </a:lnTo>
                    <a:lnTo>
                      <a:pt x="1840" y="1505"/>
                    </a:lnTo>
                    <a:lnTo>
                      <a:pt x="1841" y="1508"/>
                    </a:lnTo>
                    <a:lnTo>
                      <a:pt x="1841" y="1511"/>
                    </a:lnTo>
                    <a:lnTo>
                      <a:pt x="1851" y="1511"/>
                    </a:lnTo>
                    <a:lnTo>
                      <a:pt x="1862" y="1511"/>
                    </a:lnTo>
                    <a:lnTo>
                      <a:pt x="1874" y="1511"/>
                    </a:lnTo>
                    <a:lnTo>
                      <a:pt x="1888" y="1511"/>
                    </a:lnTo>
                    <a:lnTo>
                      <a:pt x="1888" y="1519"/>
                    </a:lnTo>
                    <a:lnTo>
                      <a:pt x="1888" y="1528"/>
                    </a:lnTo>
                    <a:lnTo>
                      <a:pt x="1896" y="1528"/>
                    </a:lnTo>
                    <a:lnTo>
                      <a:pt x="1906" y="1528"/>
                    </a:lnTo>
                    <a:lnTo>
                      <a:pt x="1916" y="1528"/>
                    </a:lnTo>
                    <a:lnTo>
                      <a:pt x="1928" y="1528"/>
                    </a:lnTo>
                    <a:lnTo>
                      <a:pt x="1928" y="1540"/>
                    </a:lnTo>
                    <a:lnTo>
                      <a:pt x="1928" y="1557"/>
                    </a:lnTo>
                    <a:lnTo>
                      <a:pt x="1906" y="1557"/>
                    </a:lnTo>
                    <a:lnTo>
                      <a:pt x="1885" y="1557"/>
                    </a:lnTo>
                    <a:lnTo>
                      <a:pt x="1863" y="1557"/>
                    </a:lnTo>
                    <a:lnTo>
                      <a:pt x="1841" y="15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02" name="Freeform 1942"/>
              <p:cNvSpPr>
                <a:spLocks noEditPoints="1"/>
              </p:cNvSpPr>
              <p:nvPr/>
            </p:nvSpPr>
            <p:spPr bwMode="auto">
              <a:xfrm>
                <a:off x="1264" y="247"/>
                <a:ext cx="30" cy="37"/>
              </a:xfrm>
              <a:custGeom>
                <a:avLst/>
                <a:gdLst/>
                <a:ahLst/>
                <a:cxnLst>
                  <a:cxn ang="0">
                    <a:pos x="274" y="1497"/>
                  </a:cxn>
                  <a:cxn ang="0">
                    <a:pos x="84" y="1390"/>
                  </a:cxn>
                  <a:cxn ang="0">
                    <a:pos x="0" y="1189"/>
                  </a:cxn>
                  <a:cxn ang="0">
                    <a:pos x="27" y="1050"/>
                  </a:cxn>
                  <a:cxn ang="0">
                    <a:pos x="118" y="903"/>
                  </a:cxn>
                  <a:cxn ang="0">
                    <a:pos x="59" y="1194"/>
                  </a:cxn>
                  <a:cxn ang="0">
                    <a:pos x="142" y="1372"/>
                  </a:cxn>
                  <a:cxn ang="0">
                    <a:pos x="293" y="1457"/>
                  </a:cxn>
                  <a:cxn ang="0">
                    <a:pos x="280" y="1369"/>
                  </a:cxn>
                  <a:cxn ang="0">
                    <a:pos x="247" y="1289"/>
                  </a:cxn>
                  <a:cxn ang="0">
                    <a:pos x="276" y="1223"/>
                  </a:cxn>
                  <a:cxn ang="0">
                    <a:pos x="240" y="1119"/>
                  </a:cxn>
                  <a:cxn ang="0">
                    <a:pos x="166" y="1053"/>
                  </a:cxn>
                  <a:cxn ang="0">
                    <a:pos x="351" y="968"/>
                  </a:cxn>
                  <a:cxn ang="0">
                    <a:pos x="376" y="908"/>
                  </a:cxn>
                  <a:cxn ang="0">
                    <a:pos x="498" y="811"/>
                  </a:cxn>
                  <a:cxn ang="0">
                    <a:pos x="357" y="711"/>
                  </a:cxn>
                  <a:cxn ang="0">
                    <a:pos x="360" y="642"/>
                  </a:cxn>
                  <a:cxn ang="0">
                    <a:pos x="327" y="583"/>
                  </a:cxn>
                  <a:cxn ang="0">
                    <a:pos x="288" y="516"/>
                  </a:cxn>
                  <a:cxn ang="0">
                    <a:pos x="252" y="429"/>
                  </a:cxn>
                  <a:cxn ang="0">
                    <a:pos x="138" y="350"/>
                  </a:cxn>
                  <a:cxn ang="0">
                    <a:pos x="123" y="304"/>
                  </a:cxn>
                  <a:cxn ang="0">
                    <a:pos x="127" y="216"/>
                  </a:cxn>
                  <a:cxn ang="0">
                    <a:pos x="168" y="175"/>
                  </a:cxn>
                  <a:cxn ang="0">
                    <a:pos x="206" y="88"/>
                  </a:cxn>
                  <a:cxn ang="0">
                    <a:pos x="369" y="250"/>
                  </a:cxn>
                  <a:cxn ang="0">
                    <a:pos x="498" y="359"/>
                  </a:cxn>
                  <a:cxn ang="0">
                    <a:pos x="545" y="484"/>
                  </a:cxn>
                  <a:cxn ang="0">
                    <a:pos x="673" y="574"/>
                  </a:cxn>
                  <a:cxn ang="0">
                    <a:pos x="633" y="616"/>
                  </a:cxn>
                  <a:cxn ang="0">
                    <a:pos x="740" y="682"/>
                  </a:cxn>
                  <a:cxn ang="0">
                    <a:pos x="819" y="778"/>
                  </a:cxn>
                  <a:cxn ang="0">
                    <a:pos x="771" y="828"/>
                  </a:cxn>
                  <a:cxn ang="0">
                    <a:pos x="803" y="962"/>
                  </a:cxn>
                  <a:cxn ang="0">
                    <a:pos x="832" y="1079"/>
                  </a:cxn>
                  <a:cxn ang="0">
                    <a:pos x="771" y="1206"/>
                  </a:cxn>
                  <a:cxn ang="0">
                    <a:pos x="719" y="1332"/>
                  </a:cxn>
                  <a:cxn ang="0">
                    <a:pos x="602" y="1457"/>
                  </a:cxn>
                  <a:cxn ang="0">
                    <a:pos x="748" y="1470"/>
                  </a:cxn>
                  <a:cxn ang="0">
                    <a:pos x="844" y="1316"/>
                  </a:cxn>
                  <a:cxn ang="0">
                    <a:pos x="954" y="1157"/>
                  </a:cxn>
                  <a:cxn ang="0">
                    <a:pos x="1019" y="987"/>
                  </a:cxn>
                  <a:cxn ang="0">
                    <a:pos x="994" y="746"/>
                  </a:cxn>
                  <a:cxn ang="0">
                    <a:pos x="924" y="566"/>
                  </a:cxn>
                  <a:cxn ang="0">
                    <a:pos x="828" y="409"/>
                  </a:cxn>
                  <a:cxn ang="0">
                    <a:pos x="690" y="247"/>
                  </a:cxn>
                  <a:cxn ang="0">
                    <a:pos x="545" y="152"/>
                  </a:cxn>
                  <a:cxn ang="0">
                    <a:pos x="354" y="72"/>
                  </a:cxn>
                  <a:cxn ang="0">
                    <a:pos x="160" y="38"/>
                  </a:cxn>
                  <a:cxn ang="0">
                    <a:pos x="178" y="13"/>
                  </a:cxn>
                  <a:cxn ang="0">
                    <a:pos x="408" y="28"/>
                  </a:cxn>
                  <a:cxn ang="0">
                    <a:pos x="610" y="89"/>
                  </a:cxn>
                  <a:cxn ang="0">
                    <a:pos x="779" y="191"/>
                  </a:cxn>
                  <a:cxn ang="0">
                    <a:pos x="877" y="284"/>
                  </a:cxn>
                  <a:cxn ang="0">
                    <a:pos x="1024" y="409"/>
                  </a:cxn>
                  <a:cxn ang="0">
                    <a:pos x="1100" y="578"/>
                  </a:cxn>
                  <a:cxn ang="0">
                    <a:pos x="1186" y="764"/>
                  </a:cxn>
                  <a:cxn ang="0">
                    <a:pos x="1150" y="903"/>
                  </a:cxn>
                  <a:cxn ang="0">
                    <a:pos x="1129" y="1040"/>
                  </a:cxn>
                  <a:cxn ang="0">
                    <a:pos x="1071" y="1174"/>
                  </a:cxn>
                  <a:cxn ang="0">
                    <a:pos x="1003" y="1323"/>
                  </a:cxn>
                  <a:cxn ang="0">
                    <a:pos x="873" y="1444"/>
                  </a:cxn>
                </a:cxnLst>
                <a:rect l="0" t="0" r="r" b="b"/>
                <a:pathLst>
                  <a:path w="1187" h="1558">
                    <a:moveTo>
                      <a:pt x="410" y="1558"/>
                    </a:moveTo>
                    <a:lnTo>
                      <a:pt x="410" y="1557"/>
                    </a:lnTo>
                    <a:lnTo>
                      <a:pt x="410" y="1555"/>
                    </a:lnTo>
                    <a:lnTo>
                      <a:pt x="424" y="1556"/>
                    </a:lnTo>
                    <a:lnTo>
                      <a:pt x="439" y="1556"/>
                    </a:lnTo>
                    <a:lnTo>
                      <a:pt x="446" y="1555"/>
                    </a:lnTo>
                    <a:lnTo>
                      <a:pt x="451" y="1553"/>
                    </a:lnTo>
                    <a:lnTo>
                      <a:pt x="453" y="1551"/>
                    </a:lnTo>
                    <a:lnTo>
                      <a:pt x="455" y="1549"/>
                    </a:lnTo>
                    <a:lnTo>
                      <a:pt x="456" y="1547"/>
                    </a:lnTo>
                    <a:lnTo>
                      <a:pt x="456" y="1544"/>
                    </a:lnTo>
                    <a:lnTo>
                      <a:pt x="447" y="1544"/>
                    </a:lnTo>
                    <a:lnTo>
                      <a:pt x="439" y="1544"/>
                    </a:lnTo>
                    <a:lnTo>
                      <a:pt x="439" y="1535"/>
                    </a:lnTo>
                    <a:lnTo>
                      <a:pt x="439" y="1526"/>
                    </a:lnTo>
                    <a:lnTo>
                      <a:pt x="421" y="1526"/>
                    </a:lnTo>
                    <a:lnTo>
                      <a:pt x="404" y="1526"/>
                    </a:lnTo>
                    <a:lnTo>
                      <a:pt x="386" y="1526"/>
                    </a:lnTo>
                    <a:lnTo>
                      <a:pt x="369" y="1526"/>
                    </a:lnTo>
                    <a:lnTo>
                      <a:pt x="369" y="1518"/>
                    </a:lnTo>
                    <a:lnTo>
                      <a:pt x="369" y="1515"/>
                    </a:lnTo>
                    <a:lnTo>
                      <a:pt x="352" y="1515"/>
                    </a:lnTo>
                    <a:lnTo>
                      <a:pt x="340" y="1515"/>
                    </a:lnTo>
                    <a:lnTo>
                      <a:pt x="340" y="1506"/>
                    </a:lnTo>
                    <a:lnTo>
                      <a:pt x="340" y="1497"/>
                    </a:lnTo>
                    <a:lnTo>
                      <a:pt x="318" y="1497"/>
                    </a:lnTo>
                    <a:lnTo>
                      <a:pt x="295" y="1497"/>
                    </a:lnTo>
                    <a:lnTo>
                      <a:pt x="274" y="1497"/>
                    </a:lnTo>
                    <a:lnTo>
                      <a:pt x="252" y="1497"/>
                    </a:lnTo>
                    <a:lnTo>
                      <a:pt x="252" y="1489"/>
                    </a:lnTo>
                    <a:lnTo>
                      <a:pt x="252" y="1486"/>
                    </a:lnTo>
                    <a:lnTo>
                      <a:pt x="239" y="1486"/>
                    </a:lnTo>
                    <a:lnTo>
                      <a:pt x="226" y="1486"/>
                    </a:lnTo>
                    <a:lnTo>
                      <a:pt x="215" y="1486"/>
                    </a:lnTo>
                    <a:lnTo>
                      <a:pt x="205" y="1486"/>
                    </a:lnTo>
                    <a:lnTo>
                      <a:pt x="201" y="1477"/>
                    </a:lnTo>
                    <a:lnTo>
                      <a:pt x="197" y="1469"/>
                    </a:lnTo>
                    <a:lnTo>
                      <a:pt x="195" y="1462"/>
                    </a:lnTo>
                    <a:lnTo>
                      <a:pt x="194" y="1457"/>
                    </a:lnTo>
                    <a:lnTo>
                      <a:pt x="177" y="1457"/>
                    </a:lnTo>
                    <a:lnTo>
                      <a:pt x="165" y="1457"/>
                    </a:lnTo>
                    <a:lnTo>
                      <a:pt x="165" y="1448"/>
                    </a:lnTo>
                    <a:lnTo>
                      <a:pt x="165" y="1439"/>
                    </a:lnTo>
                    <a:lnTo>
                      <a:pt x="160" y="1435"/>
                    </a:lnTo>
                    <a:lnTo>
                      <a:pt x="155" y="1431"/>
                    </a:lnTo>
                    <a:lnTo>
                      <a:pt x="151" y="1429"/>
                    </a:lnTo>
                    <a:lnTo>
                      <a:pt x="146" y="1428"/>
                    </a:lnTo>
                    <a:lnTo>
                      <a:pt x="130" y="1428"/>
                    </a:lnTo>
                    <a:lnTo>
                      <a:pt x="117" y="1428"/>
                    </a:lnTo>
                    <a:lnTo>
                      <a:pt x="113" y="1419"/>
                    </a:lnTo>
                    <a:lnTo>
                      <a:pt x="109" y="1411"/>
                    </a:lnTo>
                    <a:lnTo>
                      <a:pt x="107" y="1404"/>
                    </a:lnTo>
                    <a:lnTo>
                      <a:pt x="106" y="1399"/>
                    </a:lnTo>
                    <a:lnTo>
                      <a:pt x="97" y="1399"/>
                    </a:lnTo>
                    <a:lnTo>
                      <a:pt x="88" y="1399"/>
                    </a:lnTo>
                    <a:lnTo>
                      <a:pt x="84" y="1390"/>
                    </a:lnTo>
                    <a:lnTo>
                      <a:pt x="80" y="1382"/>
                    </a:lnTo>
                    <a:lnTo>
                      <a:pt x="78" y="1375"/>
                    </a:lnTo>
                    <a:lnTo>
                      <a:pt x="77" y="1369"/>
                    </a:lnTo>
                    <a:lnTo>
                      <a:pt x="68" y="1369"/>
                    </a:lnTo>
                    <a:lnTo>
                      <a:pt x="59" y="1369"/>
                    </a:lnTo>
                    <a:lnTo>
                      <a:pt x="59" y="1357"/>
                    </a:lnTo>
                    <a:lnTo>
                      <a:pt x="59" y="1344"/>
                    </a:lnTo>
                    <a:lnTo>
                      <a:pt x="59" y="1333"/>
                    </a:lnTo>
                    <a:lnTo>
                      <a:pt x="59" y="1323"/>
                    </a:lnTo>
                    <a:lnTo>
                      <a:pt x="51" y="1314"/>
                    </a:lnTo>
                    <a:lnTo>
                      <a:pt x="48" y="1310"/>
                    </a:lnTo>
                    <a:lnTo>
                      <a:pt x="39" y="1310"/>
                    </a:lnTo>
                    <a:lnTo>
                      <a:pt x="30" y="1310"/>
                    </a:lnTo>
                    <a:lnTo>
                      <a:pt x="31" y="1294"/>
                    </a:lnTo>
                    <a:lnTo>
                      <a:pt x="31" y="1275"/>
                    </a:lnTo>
                    <a:lnTo>
                      <a:pt x="30" y="1266"/>
                    </a:lnTo>
                    <a:lnTo>
                      <a:pt x="28" y="1259"/>
                    </a:lnTo>
                    <a:lnTo>
                      <a:pt x="26" y="1256"/>
                    </a:lnTo>
                    <a:lnTo>
                      <a:pt x="24" y="1254"/>
                    </a:lnTo>
                    <a:lnTo>
                      <a:pt x="22" y="1253"/>
                    </a:lnTo>
                    <a:lnTo>
                      <a:pt x="19" y="1252"/>
                    </a:lnTo>
                    <a:lnTo>
                      <a:pt x="19" y="1239"/>
                    </a:lnTo>
                    <a:lnTo>
                      <a:pt x="19" y="1227"/>
                    </a:lnTo>
                    <a:lnTo>
                      <a:pt x="19" y="1216"/>
                    </a:lnTo>
                    <a:lnTo>
                      <a:pt x="19" y="1206"/>
                    </a:lnTo>
                    <a:lnTo>
                      <a:pt x="10" y="1206"/>
                    </a:lnTo>
                    <a:lnTo>
                      <a:pt x="0" y="1206"/>
                    </a:lnTo>
                    <a:lnTo>
                      <a:pt x="0" y="1189"/>
                    </a:lnTo>
                    <a:lnTo>
                      <a:pt x="0" y="1177"/>
                    </a:lnTo>
                    <a:lnTo>
                      <a:pt x="6" y="1173"/>
                    </a:lnTo>
                    <a:lnTo>
                      <a:pt x="10" y="1169"/>
                    </a:lnTo>
                    <a:lnTo>
                      <a:pt x="14" y="1166"/>
                    </a:lnTo>
                    <a:lnTo>
                      <a:pt x="19" y="1165"/>
                    </a:lnTo>
                    <a:lnTo>
                      <a:pt x="10" y="1165"/>
                    </a:lnTo>
                    <a:lnTo>
                      <a:pt x="0" y="1165"/>
                    </a:lnTo>
                    <a:lnTo>
                      <a:pt x="0" y="1152"/>
                    </a:lnTo>
                    <a:lnTo>
                      <a:pt x="0" y="1140"/>
                    </a:lnTo>
                    <a:lnTo>
                      <a:pt x="0" y="1129"/>
                    </a:lnTo>
                    <a:lnTo>
                      <a:pt x="0" y="1119"/>
                    </a:lnTo>
                    <a:lnTo>
                      <a:pt x="6" y="1115"/>
                    </a:lnTo>
                    <a:lnTo>
                      <a:pt x="10" y="1111"/>
                    </a:lnTo>
                    <a:lnTo>
                      <a:pt x="14" y="1108"/>
                    </a:lnTo>
                    <a:lnTo>
                      <a:pt x="19" y="1107"/>
                    </a:lnTo>
                    <a:lnTo>
                      <a:pt x="10" y="1107"/>
                    </a:lnTo>
                    <a:lnTo>
                      <a:pt x="0" y="1107"/>
                    </a:lnTo>
                    <a:lnTo>
                      <a:pt x="0" y="1099"/>
                    </a:lnTo>
                    <a:lnTo>
                      <a:pt x="0" y="1090"/>
                    </a:lnTo>
                    <a:lnTo>
                      <a:pt x="10" y="1090"/>
                    </a:lnTo>
                    <a:lnTo>
                      <a:pt x="19" y="1090"/>
                    </a:lnTo>
                    <a:lnTo>
                      <a:pt x="18" y="1076"/>
                    </a:lnTo>
                    <a:lnTo>
                      <a:pt x="18" y="1063"/>
                    </a:lnTo>
                    <a:lnTo>
                      <a:pt x="19" y="1058"/>
                    </a:lnTo>
                    <a:lnTo>
                      <a:pt x="21" y="1053"/>
                    </a:lnTo>
                    <a:lnTo>
                      <a:pt x="23" y="1052"/>
                    </a:lnTo>
                    <a:lnTo>
                      <a:pt x="25" y="1050"/>
                    </a:lnTo>
                    <a:lnTo>
                      <a:pt x="27" y="1050"/>
                    </a:lnTo>
                    <a:lnTo>
                      <a:pt x="30" y="1049"/>
                    </a:lnTo>
                    <a:lnTo>
                      <a:pt x="30" y="1036"/>
                    </a:lnTo>
                    <a:lnTo>
                      <a:pt x="30" y="1024"/>
                    </a:lnTo>
                    <a:lnTo>
                      <a:pt x="30" y="1012"/>
                    </a:lnTo>
                    <a:lnTo>
                      <a:pt x="30" y="1003"/>
                    </a:lnTo>
                    <a:lnTo>
                      <a:pt x="39" y="1003"/>
                    </a:lnTo>
                    <a:lnTo>
                      <a:pt x="48" y="1003"/>
                    </a:lnTo>
                    <a:lnTo>
                      <a:pt x="48" y="986"/>
                    </a:lnTo>
                    <a:lnTo>
                      <a:pt x="48" y="974"/>
                    </a:lnTo>
                    <a:lnTo>
                      <a:pt x="49" y="969"/>
                    </a:lnTo>
                    <a:lnTo>
                      <a:pt x="51" y="966"/>
                    </a:lnTo>
                    <a:lnTo>
                      <a:pt x="55" y="963"/>
                    </a:lnTo>
                    <a:lnTo>
                      <a:pt x="59" y="962"/>
                    </a:lnTo>
                    <a:lnTo>
                      <a:pt x="68" y="962"/>
                    </a:lnTo>
                    <a:lnTo>
                      <a:pt x="77" y="962"/>
                    </a:lnTo>
                    <a:lnTo>
                      <a:pt x="76" y="949"/>
                    </a:lnTo>
                    <a:lnTo>
                      <a:pt x="76" y="940"/>
                    </a:lnTo>
                    <a:lnTo>
                      <a:pt x="77" y="937"/>
                    </a:lnTo>
                    <a:lnTo>
                      <a:pt x="79" y="934"/>
                    </a:lnTo>
                    <a:lnTo>
                      <a:pt x="83" y="933"/>
                    </a:lnTo>
                    <a:lnTo>
                      <a:pt x="88" y="932"/>
                    </a:lnTo>
                    <a:lnTo>
                      <a:pt x="88" y="923"/>
                    </a:lnTo>
                    <a:lnTo>
                      <a:pt x="88" y="915"/>
                    </a:lnTo>
                    <a:lnTo>
                      <a:pt x="93" y="910"/>
                    </a:lnTo>
                    <a:lnTo>
                      <a:pt x="97" y="907"/>
                    </a:lnTo>
                    <a:lnTo>
                      <a:pt x="101" y="904"/>
                    </a:lnTo>
                    <a:lnTo>
                      <a:pt x="106" y="903"/>
                    </a:lnTo>
                    <a:lnTo>
                      <a:pt x="118" y="903"/>
                    </a:lnTo>
                    <a:lnTo>
                      <a:pt x="135" y="903"/>
                    </a:lnTo>
                    <a:lnTo>
                      <a:pt x="135" y="915"/>
                    </a:lnTo>
                    <a:lnTo>
                      <a:pt x="135" y="932"/>
                    </a:lnTo>
                    <a:lnTo>
                      <a:pt x="126" y="933"/>
                    </a:lnTo>
                    <a:lnTo>
                      <a:pt x="118" y="936"/>
                    </a:lnTo>
                    <a:lnTo>
                      <a:pt x="111" y="939"/>
                    </a:lnTo>
                    <a:lnTo>
                      <a:pt x="106" y="944"/>
                    </a:lnTo>
                    <a:lnTo>
                      <a:pt x="106" y="957"/>
                    </a:lnTo>
                    <a:lnTo>
                      <a:pt x="106" y="974"/>
                    </a:lnTo>
                    <a:lnTo>
                      <a:pt x="97" y="974"/>
                    </a:lnTo>
                    <a:lnTo>
                      <a:pt x="88" y="974"/>
                    </a:lnTo>
                    <a:lnTo>
                      <a:pt x="89" y="990"/>
                    </a:lnTo>
                    <a:lnTo>
                      <a:pt x="89" y="1009"/>
                    </a:lnTo>
                    <a:lnTo>
                      <a:pt x="88" y="1018"/>
                    </a:lnTo>
                    <a:lnTo>
                      <a:pt x="86" y="1025"/>
                    </a:lnTo>
                    <a:lnTo>
                      <a:pt x="84" y="1028"/>
                    </a:lnTo>
                    <a:lnTo>
                      <a:pt x="82" y="1030"/>
                    </a:lnTo>
                    <a:lnTo>
                      <a:pt x="80" y="1031"/>
                    </a:lnTo>
                    <a:lnTo>
                      <a:pt x="77" y="1032"/>
                    </a:lnTo>
                    <a:lnTo>
                      <a:pt x="77" y="1063"/>
                    </a:lnTo>
                    <a:lnTo>
                      <a:pt x="77" y="1096"/>
                    </a:lnTo>
                    <a:lnTo>
                      <a:pt x="77" y="1131"/>
                    </a:lnTo>
                    <a:lnTo>
                      <a:pt x="77" y="1165"/>
                    </a:lnTo>
                    <a:lnTo>
                      <a:pt x="68" y="1165"/>
                    </a:lnTo>
                    <a:lnTo>
                      <a:pt x="59" y="1165"/>
                    </a:lnTo>
                    <a:lnTo>
                      <a:pt x="59" y="1174"/>
                    </a:lnTo>
                    <a:lnTo>
                      <a:pt x="59" y="1183"/>
                    </a:lnTo>
                    <a:lnTo>
                      <a:pt x="59" y="1194"/>
                    </a:lnTo>
                    <a:lnTo>
                      <a:pt x="59" y="1206"/>
                    </a:lnTo>
                    <a:lnTo>
                      <a:pt x="68" y="1206"/>
                    </a:lnTo>
                    <a:lnTo>
                      <a:pt x="77" y="1206"/>
                    </a:lnTo>
                    <a:lnTo>
                      <a:pt x="75" y="1222"/>
                    </a:lnTo>
                    <a:lnTo>
                      <a:pt x="74" y="1241"/>
                    </a:lnTo>
                    <a:lnTo>
                      <a:pt x="74" y="1246"/>
                    </a:lnTo>
                    <a:lnTo>
                      <a:pt x="74" y="1250"/>
                    </a:lnTo>
                    <a:lnTo>
                      <a:pt x="75" y="1254"/>
                    </a:lnTo>
                    <a:lnTo>
                      <a:pt x="77" y="1257"/>
                    </a:lnTo>
                    <a:lnTo>
                      <a:pt x="78" y="1260"/>
                    </a:lnTo>
                    <a:lnTo>
                      <a:pt x="81" y="1262"/>
                    </a:lnTo>
                    <a:lnTo>
                      <a:pt x="84" y="1264"/>
                    </a:lnTo>
                    <a:lnTo>
                      <a:pt x="88" y="1264"/>
                    </a:lnTo>
                    <a:lnTo>
                      <a:pt x="88" y="1273"/>
                    </a:lnTo>
                    <a:lnTo>
                      <a:pt x="88" y="1281"/>
                    </a:lnTo>
                    <a:lnTo>
                      <a:pt x="97" y="1281"/>
                    </a:lnTo>
                    <a:lnTo>
                      <a:pt x="106" y="1281"/>
                    </a:lnTo>
                    <a:lnTo>
                      <a:pt x="106" y="1295"/>
                    </a:lnTo>
                    <a:lnTo>
                      <a:pt x="106" y="1308"/>
                    </a:lnTo>
                    <a:lnTo>
                      <a:pt x="106" y="1324"/>
                    </a:lnTo>
                    <a:lnTo>
                      <a:pt x="106" y="1340"/>
                    </a:lnTo>
                    <a:lnTo>
                      <a:pt x="109" y="1344"/>
                    </a:lnTo>
                    <a:lnTo>
                      <a:pt x="117" y="1352"/>
                    </a:lnTo>
                    <a:lnTo>
                      <a:pt x="126" y="1352"/>
                    </a:lnTo>
                    <a:lnTo>
                      <a:pt x="135" y="1352"/>
                    </a:lnTo>
                    <a:lnTo>
                      <a:pt x="136" y="1357"/>
                    </a:lnTo>
                    <a:lnTo>
                      <a:pt x="138" y="1364"/>
                    </a:lnTo>
                    <a:lnTo>
                      <a:pt x="142" y="1372"/>
                    </a:lnTo>
                    <a:lnTo>
                      <a:pt x="146" y="1381"/>
                    </a:lnTo>
                    <a:lnTo>
                      <a:pt x="155" y="1381"/>
                    </a:lnTo>
                    <a:lnTo>
                      <a:pt x="165" y="1381"/>
                    </a:lnTo>
                    <a:lnTo>
                      <a:pt x="165" y="1390"/>
                    </a:lnTo>
                    <a:lnTo>
                      <a:pt x="165" y="1399"/>
                    </a:lnTo>
                    <a:lnTo>
                      <a:pt x="177" y="1399"/>
                    </a:lnTo>
                    <a:lnTo>
                      <a:pt x="194" y="1399"/>
                    </a:lnTo>
                    <a:lnTo>
                      <a:pt x="194" y="1411"/>
                    </a:lnTo>
                    <a:lnTo>
                      <a:pt x="194" y="1428"/>
                    </a:lnTo>
                    <a:lnTo>
                      <a:pt x="206" y="1428"/>
                    </a:lnTo>
                    <a:lnTo>
                      <a:pt x="223" y="1428"/>
                    </a:lnTo>
                    <a:lnTo>
                      <a:pt x="226" y="1431"/>
                    </a:lnTo>
                    <a:lnTo>
                      <a:pt x="234" y="1439"/>
                    </a:lnTo>
                    <a:lnTo>
                      <a:pt x="234" y="1448"/>
                    </a:lnTo>
                    <a:lnTo>
                      <a:pt x="234" y="1457"/>
                    </a:lnTo>
                    <a:lnTo>
                      <a:pt x="239" y="1458"/>
                    </a:lnTo>
                    <a:lnTo>
                      <a:pt x="243" y="1460"/>
                    </a:lnTo>
                    <a:lnTo>
                      <a:pt x="247" y="1464"/>
                    </a:lnTo>
                    <a:lnTo>
                      <a:pt x="252" y="1468"/>
                    </a:lnTo>
                    <a:lnTo>
                      <a:pt x="264" y="1468"/>
                    </a:lnTo>
                    <a:lnTo>
                      <a:pt x="281" y="1468"/>
                    </a:lnTo>
                    <a:lnTo>
                      <a:pt x="281" y="1477"/>
                    </a:lnTo>
                    <a:lnTo>
                      <a:pt x="281" y="1486"/>
                    </a:lnTo>
                    <a:lnTo>
                      <a:pt x="293" y="1486"/>
                    </a:lnTo>
                    <a:lnTo>
                      <a:pt x="311" y="1486"/>
                    </a:lnTo>
                    <a:lnTo>
                      <a:pt x="311" y="1469"/>
                    </a:lnTo>
                    <a:lnTo>
                      <a:pt x="311" y="1457"/>
                    </a:lnTo>
                    <a:lnTo>
                      <a:pt x="293" y="1457"/>
                    </a:lnTo>
                    <a:lnTo>
                      <a:pt x="281" y="1457"/>
                    </a:lnTo>
                    <a:lnTo>
                      <a:pt x="281" y="1448"/>
                    </a:lnTo>
                    <a:lnTo>
                      <a:pt x="281" y="1439"/>
                    </a:lnTo>
                    <a:lnTo>
                      <a:pt x="264" y="1439"/>
                    </a:lnTo>
                    <a:lnTo>
                      <a:pt x="252" y="1439"/>
                    </a:lnTo>
                    <a:lnTo>
                      <a:pt x="252" y="1422"/>
                    </a:lnTo>
                    <a:lnTo>
                      <a:pt x="252" y="1410"/>
                    </a:lnTo>
                    <a:lnTo>
                      <a:pt x="264" y="1410"/>
                    </a:lnTo>
                    <a:lnTo>
                      <a:pt x="281" y="1410"/>
                    </a:lnTo>
                    <a:lnTo>
                      <a:pt x="282" y="1414"/>
                    </a:lnTo>
                    <a:lnTo>
                      <a:pt x="285" y="1419"/>
                    </a:lnTo>
                    <a:lnTo>
                      <a:pt x="288" y="1423"/>
                    </a:lnTo>
                    <a:lnTo>
                      <a:pt x="292" y="1428"/>
                    </a:lnTo>
                    <a:lnTo>
                      <a:pt x="292" y="1419"/>
                    </a:lnTo>
                    <a:lnTo>
                      <a:pt x="292" y="1410"/>
                    </a:lnTo>
                    <a:lnTo>
                      <a:pt x="298" y="1406"/>
                    </a:lnTo>
                    <a:lnTo>
                      <a:pt x="305" y="1402"/>
                    </a:lnTo>
                    <a:lnTo>
                      <a:pt x="314" y="1400"/>
                    </a:lnTo>
                    <a:lnTo>
                      <a:pt x="323" y="1399"/>
                    </a:lnTo>
                    <a:lnTo>
                      <a:pt x="323" y="1390"/>
                    </a:lnTo>
                    <a:lnTo>
                      <a:pt x="323" y="1381"/>
                    </a:lnTo>
                    <a:lnTo>
                      <a:pt x="313" y="1382"/>
                    </a:lnTo>
                    <a:lnTo>
                      <a:pt x="303" y="1382"/>
                    </a:lnTo>
                    <a:lnTo>
                      <a:pt x="299" y="1381"/>
                    </a:lnTo>
                    <a:lnTo>
                      <a:pt x="295" y="1379"/>
                    </a:lnTo>
                    <a:lnTo>
                      <a:pt x="293" y="1375"/>
                    </a:lnTo>
                    <a:lnTo>
                      <a:pt x="292" y="1369"/>
                    </a:lnTo>
                    <a:lnTo>
                      <a:pt x="280" y="1369"/>
                    </a:lnTo>
                    <a:lnTo>
                      <a:pt x="270" y="1369"/>
                    </a:lnTo>
                    <a:lnTo>
                      <a:pt x="261" y="1369"/>
                    </a:lnTo>
                    <a:lnTo>
                      <a:pt x="252" y="1369"/>
                    </a:lnTo>
                    <a:lnTo>
                      <a:pt x="252" y="1361"/>
                    </a:lnTo>
                    <a:lnTo>
                      <a:pt x="252" y="1352"/>
                    </a:lnTo>
                    <a:lnTo>
                      <a:pt x="261" y="1352"/>
                    </a:lnTo>
                    <a:lnTo>
                      <a:pt x="270" y="1352"/>
                    </a:lnTo>
                    <a:lnTo>
                      <a:pt x="280" y="1352"/>
                    </a:lnTo>
                    <a:lnTo>
                      <a:pt x="292" y="1352"/>
                    </a:lnTo>
                    <a:lnTo>
                      <a:pt x="292" y="1340"/>
                    </a:lnTo>
                    <a:lnTo>
                      <a:pt x="292" y="1330"/>
                    </a:lnTo>
                    <a:lnTo>
                      <a:pt x="292" y="1319"/>
                    </a:lnTo>
                    <a:lnTo>
                      <a:pt x="292" y="1310"/>
                    </a:lnTo>
                    <a:lnTo>
                      <a:pt x="271" y="1310"/>
                    </a:lnTo>
                    <a:lnTo>
                      <a:pt x="249" y="1310"/>
                    </a:lnTo>
                    <a:lnTo>
                      <a:pt x="227" y="1310"/>
                    </a:lnTo>
                    <a:lnTo>
                      <a:pt x="205" y="1310"/>
                    </a:lnTo>
                    <a:lnTo>
                      <a:pt x="205" y="1302"/>
                    </a:lnTo>
                    <a:lnTo>
                      <a:pt x="205" y="1293"/>
                    </a:lnTo>
                    <a:lnTo>
                      <a:pt x="215" y="1294"/>
                    </a:lnTo>
                    <a:lnTo>
                      <a:pt x="224" y="1294"/>
                    </a:lnTo>
                    <a:lnTo>
                      <a:pt x="228" y="1293"/>
                    </a:lnTo>
                    <a:lnTo>
                      <a:pt x="232" y="1291"/>
                    </a:lnTo>
                    <a:lnTo>
                      <a:pt x="234" y="1287"/>
                    </a:lnTo>
                    <a:lnTo>
                      <a:pt x="234" y="1281"/>
                    </a:lnTo>
                    <a:lnTo>
                      <a:pt x="239" y="1282"/>
                    </a:lnTo>
                    <a:lnTo>
                      <a:pt x="243" y="1285"/>
                    </a:lnTo>
                    <a:lnTo>
                      <a:pt x="247" y="1289"/>
                    </a:lnTo>
                    <a:lnTo>
                      <a:pt x="252" y="1293"/>
                    </a:lnTo>
                    <a:lnTo>
                      <a:pt x="261" y="1293"/>
                    </a:lnTo>
                    <a:lnTo>
                      <a:pt x="270" y="1293"/>
                    </a:lnTo>
                    <a:lnTo>
                      <a:pt x="280" y="1293"/>
                    </a:lnTo>
                    <a:lnTo>
                      <a:pt x="292" y="1293"/>
                    </a:lnTo>
                    <a:lnTo>
                      <a:pt x="292" y="1281"/>
                    </a:lnTo>
                    <a:lnTo>
                      <a:pt x="292" y="1271"/>
                    </a:lnTo>
                    <a:lnTo>
                      <a:pt x="292" y="1261"/>
                    </a:lnTo>
                    <a:lnTo>
                      <a:pt x="292" y="1252"/>
                    </a:lnTo>
                    <a:lnTo>
                      <a:pt x="276" y="1252"/>
                    </a:lnTo>
                    <a:lnTo>
                      <a:pt x="261" y="1252"/>
                    </a:lnTo>
                    <a:lnTo>
                      <a:pt x="248" y="1252"/>
                    </a:lnTo>
                    <a:lnTo>
                      <a:pt x="234" y="1252"/>
                    </a:lnTo>
                    <a:lnTo>
                      <a:pt x="234" y="1244"/>
                    </a:lnTo>
                    <a:lnTo>
                      <a:pt x="234" y="1235"/>
                    </a:lnTo>
                    <a:lnTo>
                      <a:pt x="225" y="1236"/>
                    </a:lnTo>
                    <a:lnTo>
                      <a:pt x="216" y="1236"/>
                    </a:lnTo>
                    <a:lnTo>
                      <a:pt x="211" y="1235"/>
                    </a:lnTo>
                    <a:lnTo>
                      <a:pt x="208" y="1233"/>
                    </a:lnTo>
                    <a:lnTo>
                      <a:pt x="206" y="1229"/>
                    </a:lnTo>
                    <a:lnTo>
                      <a:pt x="205" y="1223"/>
                    </a:lnTo>
                    <a:lnTo>
                      <a:pt x="215" y="1223"/>
                    </a:lnTo>
                    <a:lnTo>
                      <a:pt x="226" y="1223"/>
                    </a:lnTo>
                    <a:lnTo>
                      <a:pt x="239" y="1223"/>
                    </a:lnTo>
                    <a:lnTo>
                      <a:pt x="252" y="1223"/>
                    </a:lnTo>
                    <a:lnTo>
                      <a:pt x="255" y="1223"/>
                    </a:lnTo>
                    <a:lnTo>
                      <a:pt x="263" y="1223"/>
                    </a:lnTo>
                    <a:lnTo>
                      <a:pt x="276" y="1223"/>
                    </a:lnTo>
                    <a:lnTo>
                      <a:pt x="292" y="1223"/>
                    </a:lnTo>
                    <a:lnTo>
                      <a:pt x="288" y="1215"/>
                    </a:lnTo>
                    <a:lnTo>
                      <a:pt x="285" y="1207"/>
                    </a:lnTo>
                    <a:lnTo>
                      <a:pt x="282" y="1200"/>
                    </a:lnTo>
                    <a:lnTo>
                      <a:pt x="281" y="1194"/>
                    </a:lnTo>
                    <a:lnTo>
                      <a:pt x="272" y="1194"/>
                    </a:lnTo>
                    <a:lnTo>
                      <a:pt x="263" y="1194"/>
                    </a:lnTo>
                    <a:lnTo>
                      <a:pt x="263" y="1186"/>
                    </a:lnTo>
                    <a:lnTo>
                      <a:pt x="263" y="1177"/>
                    </a:lnTo>
                    <a:lnTo>
                      <a:pt x="242" y="1177"/>
                    </a:lnTo>
                    <a:lnTo>
                      <a:pt x="220" y="1177"/>
                    </a:lnTo>
                    <a:lnTo>
                      <a:pt x="198" y="1177"/>
                    </a:lnTo>
                    <a:lnTo>
                      <a:pt x="176" y="1177"/>
                    </a:lnTo>
                    <a:lnTo>
                      <a:pt x="176" y="1169"/>
                    </a:lnTo>
                    <a:lnTo>
                      <a:pt x="176" y="1165"/>
                    </a:lnTo>
                    <a:lnTo>
                      <a:pt x="202" y="1165"/>
                    </a:lnTo>
                    <a:lnTo>
                      <a:pt x="229" y="1165"/>
                    </a:lnTo>
                    <a:lnTo>
                      <a:pt x="255" y="1165"/>
                    </a:lnTo>
                    <a:lnTo>
                      <a:pt x="281" y="1165"/>
                    </a:lnTo>
                    <a:lnTo>
                      <a:pt x="282" y="1161"/>
                    </a:lnTo>
                    <a:lnTo>
                      <a:pt x="285" y="1157"/>
                    </a:lnTo>
                    <a:lnTo>
                      <a:pt x="288" y="1152"/>
                    </a:lnTo>
                    <a:lnTo>
                      <a:pt x="292" y="1148"/>
                    </a:lnTo>
                    <a:lnTo>
                      <a:pt x="292" y="1131"/>
                    </a:lnTo>
                    <a:lnTo>
                      <a:pt x="292" y="1119"/>
                    </a:lnTo>
                    <a:lnTo>
                      <a:pt x="275" y="1119"/>
                    </a:lnTo>
                    <a:lnTo>
                      <a:pt x="258" y="1119"/>
                    </a:lnTo>
                    <a:lnTo>
                      <a:pt x="240" y="1119"/>
                    </a:lnTo>
                    <a:lnTo>
                      <a:pt x="223" y="1119"/>
                    </a:lnTo>
                    <a:lnTo>
                      <a:pt x="223" y="1111"/>
                    </a:lnTo>
                    <a:lnTo>
                      <a:pt x="223" y="1107"/>
                    </a:lnTo>
                    <a:lnTo>
                      <a:pt x="240" y="1107"/>
                    </a:lnTo>
                    <a:lnTo>
                      <a:pt x="258" y="1107"/>
                    </a:lnTo>
                    <a:lnTo>
                      <a:pt x="275" y="1107"/>
                    </a:lnTo>
                    <a:lnTo>
                      <a:pt x="292" y="1107"/>
                    </a:lnTo>
                    <a:lnTo>
                      <a:pt x="293" y="1093"/>
                    </a:lnTo>
                    <a:lnTo>
                      <a:pt x="293" y="1078"/>
                    </a:lnTo>
                    <a:lnTo>
                      <a:pt x="292" y="1071"/>
                    </a:lnTo>
                    <a:lnTo>
                      <a:pt x="290" y="1066"/>
                    </a:lnTo>
                    <a:lnTo>
                      <a:pt x="288" y="1064"/>
                    </a:lnTo>
                    <a:lnTo>
                      <a:pt x="286" y="1062"/>
                    </a:lnTo>
                    <a:lnTo>
                      <a:pt x="284" y="1061"/>
                    </a:lnTo>
                    <a:lnTo>
                      <a:pt x="281" y="1061"/>
                    </a:lnTo>
                    <a:lnTo>
                      <a:pt x="281" y="1069"/>
                    </a:lnTo>
                    <a:lnTo>
                      <a:pt x="281" y="1078"/>
                    </a:lnTo>
                    <a:lnTo>
                      <a:pt x="272" y="1078"/>
                    </a:lnTo>
                    <a:lnTo>
                      <a:pt x="263" y="1078"/>
                    </a:lnTo>
                    <a:lnTo>
                      <a:pt x="263" y="1069"/>
                    </a:lnTo>
                    <a:lnTo>
                      <a:pt x="263" y="1061"/>
                    </a:lnTo>
                    <a:lnTo>
                      <a:pt x="241" y="1062"/>
                    </a:lnTo>
                    <a:lnTo>
                      <a:pt x="208" y="1064"/>
                    </a:lnTo>
                    <a:lnTo>
                      <a:pt x="191" y="1063"/>
                    </a:lnTo>
                    <a:lnTo>
                      <a:pt x="178" y="1061"/>
                    </a:lnTo>
                    <a:lnTo>
                      <a:pt x="172" y="1059"/>
                    </a:lnTo>
                    <a:lnTo>
                      <a:pt x="168" y="1056"/>
                    </a:lnTo>
                    <a:lnTo>
                      <a:pt x="166" y="1053"/>
                    </a:lnTo>
                    <a:lnTo>
                      <a:pt x="165" y="1049"/>
                    </a:lnTo>
                    <a:lnTo>
                      <a:pt x="200" y="1049"/>
                    </a:lnTo>
                    <a:lnTo>
                      <a:pt x="235" y="1049"/>
                    </a:lnTo>
                    <a:lnTo>
                      <a:pt x="272" y="1049"/>
                    </a:lnTo>
                    <a:lnTo>
                      <a:pt x="311" y="1049"/>
                    </a:lnTo>
                    <a:lnTo>
                      <a:pt x="312" y="1041"/>
                    </a:lnTo>
                    <a:lnTo>
                      <a:pt x="314" y="1033"/>
                    </a:lnTo>
                    <a:lnTo>
                      <a:pt x="318" y="1026"/>
                    </a:lnTo>
                    <a:lnTo>
                      <a:pt x="323" y="1020"/>
                    </a:lnTo>
                    <a:lnTo>
                      <a:pt x="310" y="1020"/>
                    </a:lnTo>
                    <a:lnTo>
                      <a:pt x="299" y="1020"/>
                    </a:lnTo>
                    <a:lnTo>
                      <a:pt x="290" y="1020"/>
                    </a:lnTo>
                    <a:lnTo>
                      <a:pt x="281" y="1020"/>
                    </a:lnTo>
                    <a:lnTo>
                      <a:pt x="281" y="1011"/>
                    </a:lnTo>
                    <a:lnTo>
                      <a:pt x="281" y="1003"/>
                    </a:lnTo>
                    <a:lnTo>
                      <a:pt x="271" y="1003"/>
                    </a:lnTo>
                    <a:lnTo>
                      <a:pt x="262" y="1003"/>
                    </a:lnTo>
                    <a:lnTo>
                      <a:pt x="258" y="1003"/>
                    </a:lnTo>
                    <a:lnTo>
                      <a:pt x="255" y="1000"/>
                    </a:lnTo>
                    <a:lnTo>
                      <a:pt x="253" y="997"/>
                    </a:lnTo>
                    <a:lnTo>
                      <a:pt x="252" y="991"/>
                    </a:lnTo>
                    <a:lnTo>
                      <a:pt x="275" y="991"/>
                    </a:lnTo>
                    <a:lnTo>
                      <a:pt x="299" y="991"/>
                    </a:lnTo>
                    <a:lnTo>
                      <a:pt x="325" y="991"/>
                    </a:lnTo>
                    <a:lnTo>
                      <a:pt x="352" y="991"/>
                    </a:lnTo>
                    <a:lnTo>
                      <a:pt x="352" y="982"/>
                    </a:lnTo>
                    <a:lnTo>
                      <a:pt x="352" y="972"/>
                    </a:lnTo>
                    <a:lnTo>
                      <a:pt x="351" y="968"/>
                    </a:lnTo>
                    <a:lnTo>
                      <a:pt x="349" y="965"/>
                    </a:lnTo>
                    <a:lnTo>
                      <a:pt x="345" y="963"/>
                    </a:lnTo>
                    <a:lnTo>
                      <a:pt x="340" y="962"/>
                    </a:lnTo>
                    <a:lnTo>
                      <a:pt x="340" y="952"/>
                    </a:lnTo>
                    <a:lnTo>
                      <a:pt x="340" y="944"/>
                    </a:lnTo>
                    <a:lnTo>
                      <a:pt x="323" y="944"/>
                    </a:lnTo>
                    <a:lnTo>
                      <a:pt x="311" y="944"/>
                    </a:lnTo>
                    <a:lnTo>
                      <a:pt x="311" y="952"/>
                    </a:lnTo>
                    <a:lnTo>
                      <a:pt x="311" y="962"/>
                    </a:lnTo>
                    <a:lnTo>
                      <a:pt x="301" y="962"/>
                    </a:lnTo>
                    <a:lnTo>
                      <a:pt x="292" y="962"/>
                    </a:lnTo>
                    <a:lnTo>
                      <a:pt x="292" y="952"/>
                    </a:lnTo>
                    <a:lnTo>
                      <a:pt x="292" y="944"/>
                    </a:lnTo>
                    <a:lnTo>
                      <a:pt x="281" y="944"/>
                    </a:lnTo>
                    <a:lnTo>
                      <a:pt x="268" y="944"/>
                    </a:lnTo>
                    <a:lnTo>
                      <a:pt x="262" y="944"/>
                    </a:lnTo>
                    <a:lnTo>
                      <a:pt x="257" y="941"/>
                    </a:lnTo>
                    <a:lnTo>
                      <a:pt x="255" y="940"/>
                    </a:lnTo>
                    <a:lnTo>
                      <a:pt x="253" y="938"/>
                    </a:lnTo>
                    <a:lnTo>
                      <a:pt x="252" y="935"/>
                    </a:lnTo>
                    <a:lnTo>
                      <a:pt x="252" y="932"/>
                    </a:lnTo>
                    <a:lnTo>
                      <a:pt x="279" y="932"/>
                    </a:lnTo>
                    <a:lnTo>
                      <a:pt x="309" y="932"/>
                    </a:lnTo>
                    <a:lnTo>
                      <a:pt x="338" y="932"/>
                    </a:lnTo>
                    <a:lnTo>
                      <a:pt x="369" y="932"/>
                    </a:lnTo>
                    <a:lnTo>
                      <a:pt x="370" y="924"/>
                    </a:lnTo>
                    <a:lnTo>
                      <a:pt x="373" y="915"/>
                    </a:lnTo>
                    <a:lnTo>
                      <a:pt x="376" y="908"/>
                    </a:lnTo>
                    <a:lnTo>
                      <a:pt x="381" y="903"/>
                    </a:lnTo>
                    <a:lnTo>
                      <a:pt x="368" y="903"/>
                    </a:lnTo>
                    <a:lnTo>
                      <a:pt x="358" y="903"/>
                    </a:lnTo>
                    <a:lnTo>
                      <a:pt x="349" y="903"/>
                    </a:lnTo>
                    <a:lnTo>
                      <a:pt x="340" y="903"/>
                    </a:lnTo>
                    <a:lnTo>
                      <a:pt x="340" y="894"/>
                    </a:lnTo>
                    <a:lnTo>
                      <a:pt x="340" y="886"/>
                    </a:lnTo>
                    <a:lnTo>
                      <a:pt x="353" y="886"/>
                    </a:lnTo>
                    <a:lnTo>
                      <a:pt x="367" y="886"/>
                    </a:lnTo>
                    <a:lnTo>
                      <a:pt x="382" y="886"/>
                    </a:lnTo>
                    <a:lnTo>
                      <a:pt x="398" y="886"/>
                    </a:lnTo>
                    <a:lnTo>
                      <a:pt x="399" y="881"/>
                    </a:lnTo>
                    <a:lnTo>
                      <a:pt x="402" y="878"/>
                    </a:lnTo>
                    <a:lnTo>
                      <a:pt x="405" y="875"/>
                    </a:lnTo>
                    <a:lnTo>
                      <a:pt x="410" y="874"/>
                    </a:lnTo>
                    <a:lnTo>
                      <a:pt x="405" y="865"/>
                    </a:lnTo>
                    <a:lnTo>
                      <a:pt x="402" y="857"/>
                    </a:lnTo>
                    <a:lnTo>
                      <a:pt x="399" y="850"/>
                    </a:lnTo>
                    <a:lnTo>
                      <a:pt x="398" y="845"/>
                    </a:lnTo>
                    <a:lnTo>
                      <a:pt x="410" y="845"/>
                    </a:lnTo>
                    <a:lnTo>
                      <a:pt x="427" y="845"/>
                    </a:lnTo>
                    <a:lnTo>
                      <a:pt x="427" y="836"/>
                    </a:lnTo>
                    <a:lnTo>
                      <a:pt x="427" y="828"/>
                    </a:lnTo>
                    <a:lnTo>
                      <a:pt x="444" y="828"/>
                    </a:lnTo>
                    <a:lnTo>
                      <a:pt x="463" y="828"/>
                    </a:lnTo>
                    <a:lnTo>
                      <a:pt x="480" y="828"/>
                    </a:lnTo>
                    <a:lnTo>
                      <a:pt x="498" y="828"/>
                    </a:lnTo>
                    <a:lnTo>
                      <a:pt x="498" y="811"/>
                    </a:lnTo>
                    <a:lnTo>
                      <a:pt x="498" y="799"/>
                    </a:lnTo>
                    <a:lnTo>
                      <a:pt x="486" y="799"/>
                    </a:lnTo>
                    <a:lnTo>
                      <a:pt x="475" y="799"/>
                    </a:lnTo>
                    <a:lnTo>
                      <a:pt x="466" y="799"/>
                    </a:lnTo>
                    <a:lnTo>
                      <a:pt x="456" y="799"/>
                    </a:lnTo>
                    <a:lnTo>
                      <a:pt x="456" y="787"/>
                    </a:lnTo>
                    <a:lnTo>
                      <a:pt x="456" y="776"/>
                    </a:lnTo>
                    <a:lnTo>
                      <a:pt x="456" y="767"/>
                    </a:lnTo>
                    <a:lnTo>
                      <a:pt x="456" y="758"/>
                    </a:lnTo>
                    <a:lnTo>
                      <a:pt x="447" y="758"/>
                    </a:lnTo>
                    <a:lnTo>
                      <a:pt x="439" y="758"/>
                    </a:lnTo>
                    <a:lnTo>
                      <a:pt x="439" y="749"/>
                    </a:lnTo>
                    <a:lnTo>
                      <a:pt x="439" y="740"/>
                    </a:lnTo>
                    <a:lnTo>
                      <a:pt x="427" y="741"/>
                    </a:lnTo>
                    <a:lnTo>
                      <a:pt x="414" y="741"/>
                    </a:lnTo>
                    <a:lnTo>
                      <a:pt x="408" y="740"/>
                    </a:lnTo>
                    <a:lnTo>
                      <a:pt x="403" y="738"/>
                    </a:lnTo>
                    <a:lnTo>
                      <a:pt x="401" y="736"/>
                    </a:lnTo>
                    <a:lnTo>
                      <a:pt x="399" y="734"/>
                    </a:lnTo>
                    <a:lnTo>
                      <a:pt x="398" y="732"/>
                    </a:lnTo>
                    <a:lnTo>
                      <a:pt x="398" y="729"/>
                    </a:lnTo>
                    <a:lnTo>
                      <a:pt x="382" y="729"/>
                    </a:lnTo>
                    <a:lnTo>
                      <a:pt x="367" y="729"/>
                    </a:lnTo>
                    <a:lnTo>
                      <a:pt x="353" y="729"/>
                    </a:lnTo>
                    <a:lnTo>
                      <a:pt x="340" y="729"/>
                    </a:lnTo>
                    <a:lnTo>
                      <a:pt x="340" y="720"/>
                    </a:lnTo>
                    <a:lnTo>
                      <a:pt x="340" y="711"/>
                    </a:lnTo>
                    <a:lnTo>
                      <a:pt x="357" y="711"/>
                    </a:lnTo>
                    <a:lnTo>
                      <a:pt x="375" y="711"/>
                    </a:lnTo>
                    <a:lnTo>
                      <a:pt x="392" y="711"/>
                    </a:lnTo>
                    <a:lnTo>
                      <a:pt x="410" y="711"/>
                    </a:lnTo>
                    <a:lnTo>
                      <a:pt x="410" y="695"/>
                    </a:lnTo>
                    <a:lnTo>
                      <a:pt x="410" y="682"/>
                    </a:lnTo>
                    <a:lnTo>
                      <a:pt x="393" y="682"/>
                    </a:lnTo>
                    <a:lnTo>
                      <a:pt x="381" y="682"/>
                    </a:lnTo>
                    <a:lnTo>
                      <a:pt x="373" y="682"/>
                    </a:lnTo>
                    <a:lnTo>
                      <a:pt x="369" y="682"/>
                    </a:lnTo>
                    <a:lnTo>
                      <a:pt x="359" y="683"/>
                    </a:lnTo>
                    <a:lnTo>
                      <a:pt x="350" y="683"/>
                    </a:lnTo>
                    <a:lnTo>
                      <a:pt x="346" y="682"/>
                    </a:lnTo>
                    <a:lnTo>
                      <a:pt x="343" y="680"/>
                    </a:lnTo>
                    <a:lnTo>
                      <a:pt x="341" y="676"/>
                    </a:lnTo>
                    <a:lnTo>
                      <a:pt x="340" y="671"/>
                    </a:lnTo>
                    <a:lnTo>
                      <a:pt x="319" y="671"/>
                    </a:lnTo>
                    <a:lnTo>
                      <a:pt x="299" y="671"/>
                    </a:lnTo>
                    <a:lnTo>
                      <a:pt x="281" y="671"/>
                    </a:lnTo>
                    <a:lnTo>
                      <a:pt x="263" y="671"/>
                    </a:lnTo>
                    <a:lnTo>
                      <a:pt x="263" y="662"/>
                    </a:lnTo>
                    <a:lnTo>
                      <a:pt x="263" y="653"/>
                    </a:lnTo>
                    <a:lnTo>
                      <a:pt x="285" y="653"/>
                    </a:lnTo>
                    <a:lnTo>
                      <a:pt x="308" y="653"/>
                    </a:lnTo>
                    <a:lnTo>
                      <a:pt x="330" y="653"/>
                    </a:lnTo>
                    <a:lnTo>
                      <a:pt x="352" y="653"/>
                    </a:lnTo>
                    <a:lnTo>
                      <a:pt x="352" y="645"/>
                    </a:lnTo>
                    <a:lnTo>
                      <a:pt x="352" y="642"/>
                    </a:lnTo>
                    <a:lnTo>
                      <a:pt x="360" y="642"/>
                    </a:lnTo>
                    <a:lnTo>
                      <a:pt x="369" y="642"/>
                    </a:lnTo>
                    <a:lnTo>
                      <a:pt x="369" y="633"/>
                    </a:lnTo>
                    <a:lnTo>
                      <a:pt x="369" y="624"/>
                    </a:lnTo>
                    <a:lnTo>
                      <a:pt x="359" y="625"/>
                    </a:lnTo>
                    <a:lnTo>
                      <a:pt x="350" y="625"/>
                    </a:lnTo>
                    <a:lnTo>
                      <a:pt x="346" y="624"/>
                    </a:lnTo>
                    <a:lnTo>
                      <a:pt x="343" y="622"/>
                    </a:lnTo>
                    <a:lnTo>
                      <a:pt x="341" y="618"/>
                    </a:lnTo>
                    <a:lnTo>
                      <a:pt x="340" y="613"/>
                    </a:lnTo>
                    <a:lnTo>
                      <a:pt x="309" y="613"/>
                    </a:lnTo>
                    <a:lnTo>
                      <a:pt x="279" y="613"/>
                    </a:lnTo>
                    <a:lnTo>
                      <a:pt x="250" y="613"/>
                    </a:lnTo>
                    <a:lnTo>
                      <a:pt x="223" y="613"/>
                    </a:lnTo>
                    <a:lnTo>
                      <a:pt x="223" y="596"/>
                    </a:lnTo>
                    <a:lnTo>
                      <a:pt x="223" y="583"/>
                    </a:lnTo>
                    <a:lnTo>
                      <a:pt x="226" y="586"/>
                    </a:lnTo>
                    <a:lnTo>
                      <a:pt x="234" y="595"/>
                    </a:lnTo>
                    <a:lnTo>
                      <a:pt x="251" y="596"/>
                    </a:lnTo>
                    <a:lnTo>
                      <a:pt x="270" y="596"/>
                    </a:lnTo>
                    <a:lnTo>
                      <a:pt x="279" y="595"/>
                    </a:lnTo>
                    <a:lnTo>
                      <a:pt x="286" y="593"/>
                    </a:lnTo>
                    <a:lnTo>
                      <a:pt x="288" y="590"/>
                    </a:lnTo>
                    <a:lnTo>
                      <a:pt x="291" y="588"/>
                    </a:lnTo>
                    <a:lnTo>
                      <a:pt x="292" y="586"/>
                    </a:lnTo>
                    <a:lnTo>
                      <a:pt x="292" y="583"/>
                    </a:lnTo>
                    <a:lnTo>
                      <a:pt x="302" y="583"/>
                    </a:lnTo>
                    <a:lnTo>
                      <a:pt x="314" y="583"/>
                    </a:lnTo>
                    <a:lnTo>
                      <a:pt x="327" y="583"/>
                    </a:lnTo>
                    <a:lnTo>
                      <a:pt x="340" y="583"/>
                    </a:lnTo>
                    <a:lnTo>
                      <a:pt x="340" y="574"/>
                    </a:lnTo>
                    <a:lnTo>
                      <a:pt x="340" y="565"/>
                    </a:lnTo>
                    <a:lnTo>
                      <a:pt x="330" y="566"/>
                    </a:lnTo>
                    <a:lnTo>
                      <a:pt x="321" y="566"/>
                    </a:lnTo>
                    <a:lnTo>
                      <a:pt x="317" y="565"/>
                    </a:lnTo>
                    <a:lnTo>
                      <a:pt x="314" y="563"/>
                    </a:lnTo>
                    <a:lnTo>
                      <a:pt x="312" y="559"/>
                    </a:lnTo>
                    <a:lnTo>
                      <a:pt x="311" y="554"/>
                    </a:lnTo>
                    <a:lnTo>
                      <a:pt x="288" y="554"/>
                    </a:lnTo>
                    <a:lnTo>
                      <a:pt x="266" y="554"/>
                    </a:lnTo>
                    <a:lnTo>
                      <a:pt x="245" y="554"/>
                    </a:lnTo>
                    <a:lnTo>
                      <a:pt x="223" y="554"/>
                    </a:lnTo>
                    <a:lnTo>
                      <a:pt x="223" y="537"/>
                    </a:lnTo>
                    <a:lnTo>
                      <a:pt x="223" y="525"/>
                    </a:lnTo>
                    <a:lnTo>
                      <a:pt x="235" y="524"/>
                    </a:lnTo>
                    <a:lnTo>
                      <a:pt x="244" y="524"/>
                    </a:lnTo>
                    <a:lnTo>
                      <a:pt x="247" y="525"/>
                    </a:lnTo>
                    <a:lnTo>
                      <a:pt x="250" y="527"/>
                    </a:lnTo>
                    <a:lnTo>
                      <a:pt x="251" y="531"/>
                    </a:lnTo>
                    <a:lnTo>
                      <a:pt x="252" y="536"/>
                    </a:lnTo>
                    <a:lnTo>
                      <a:pt x="264" y="536"/>
                    </a:lnTo>
                    <a:lnTo>
                      <a:pt x="281" y="536"/>
                    </a:lnTo>
                    <a:lnTo>
                      <a:pt x="282" y="532"/>
                    </a:lnTo>
                    <a:lnTo>
                      <a:pt x="285" y="528"/>
                    </a:lnTo>
                    <a:lnTo>
                      <a:pt x="288" y="526"/>
                    </a:lnTo>
                    <a:lnTo>
                      <a:pt x="292" y="525"/>
                    </a:lnTo>
                    <a:lnTo>
                      <a:pt x="288" y="516"/>
                    </a:lnTo>
                    <a:lnTo>
                      <a:pt x="285" y="508"/>
                    </a:lnTo>
                    <a:lnTo>
                      <a:pt x="282" y="501"/>
                    </a:lnTo>
                    <a:lnTo>
                      <a:pt x="281" y="496"/>
                    </a:lnTo>
                    <a:lnTo>
                      <a:pt x="264" y="496"/>
                    </a:lnTo>
                    <a:lnTo>
                      <a:pt x="250" y="496"/>
                    </a:lnTo>
                    <a:lnTo>
                      <a:pt x="236" y="496"/>
                    </a:lnTo>
                    <a:lnTo>
                      <a:pt x="223" y="496"/>
                    </a:lnTo>
                    <a:lnTo>
                      <a:pt x="223" y="487"/>
                    </a:lnTo>
                    <a:lnTo>
                      <a:pt x="223" y="478"/>
                    </a:lnTo>
                    <a:lnTo>
                      <a:pt x="208" y="479"/>
                    </a:lnTo>
                    <a:lnTo>
                      <a:pt x="193" y="479"/>
                    </a:lnTo>
                    <a:lnTo>
                      <a:pt x="186" y="478"/>
                    </a:lnTo>
                    <a:lnTo>
                      <a:pt x="181" y="476"/>
                    </a:lnTo>
                    <a:lnTo>
                      <a:pt x="179" y="474"/>
                    </a:lnTo>
                    <a:lnTo>
                      <a:pt x="178" y="472"/>
                    </a:lnTo>
                    <a:lnTo>
                      <a:pt x="177" y="470"/>
                    </a:lnTo>
                    <a:lnTo>
                      <a:pt x="176" y="467"/>
                    </a:lnTo>
                    <a:lnTo>
                      <a:pt x="198" y="467"/>
                    </a:lnTo>
                    <a:lnTo>
                      <a:pt x="220" y="467"/>
                    </a:lnTo>
                    <a:lnTo>
                      <a:pt x="242" y="467"/>
                    </a:lnTo>
                    <a:lnTo>
                      <a:pt x="263" y="467"/>
                    </a:lnTo>
                    <a:lnTo>
                      <a:pt x="264" y="457"/>
                    </a:lnTo>
                    <a:lnTo>
                      <a:pt x="264" y="448"/>
                    </a:lnTo>
                    <a:lnTo>
                      <a:pt x="263" y="444"/>
                    </a:lnTo>
                    <a:lnTo>
                      <a:pt x="261" y="441"/>
                    </a:lnTo>
                    <a:lnTo>
                      <a:pt x="257" y="438"/>
                    </a:lnTo>
                    <a:lnTo>
                      <a:pt x="252" y="438"/>
                    </a:lnTo>
                    <a:lnTo>
                      <a:pt x="252" y="429"/>
                    </a:lnTo>
                    <a:lnTo>
                      <a:pt x="252" y="420"/>
                    </a:lnTo>
                    <a:lnTo>
                      <a:pt x="217" y="420"/>
                    </a:lnTo>
                    <a:lnTo>
                      <a:pt x="183" y="420"/>
                    </a:lnTo>
                    <a:lnTo>
                      <a:pt x="149" y="420"/>
                    </a:lnTo>
                    <a:lnTo>
                      <a:pt x="117" y="420"/>
                    </a:lnTo>
                    <a:lnTo>
                      <a:pt x="117" y="412"/>
                    </a:lnTo>
                    <a:lnTo>
                      <a:pt x="117" y="409"/>
                    </a:lnTo>
                    <a:lnTo>
                      <a:pt x="144" y="409"/>
                    </a:lnTo>
                    <a:lnTo>
                      <a:pt x="174" y="409"/>
                    </a:lnTo>
                    <a:lnTo>
                      <a:pt x="204" y="409"/>
                    </a:lnTo>
                    <a:lnTo>
                      <a:pt x="234" y="409"/>
                    </a:lnTo>
                    <a:lnTo>
                      <a:pt x="234" y="392"/>
                    </a:lnTo>
                    <a:lnTo>
                      <a:pt x="234" y="379"/>
                    </a:lnTo>
                    <a:lnTo>
                      <a:pt x="213" y="379"/>
                    </a:lnTo>
                    <a:lnTo>
                      <a:pt x="191" y="379"/>
                    </a:lnTo>
                    <a:lnTo>
                      <a:pt x="169" y="379"/>
                    </a:lnTo>
                    <a:lnTo>
                      <a:pt x="146" y="379"/>
                    </a:lnTo>
                    <a:lnTo>
                      <a:pt x="146" y="371"/>
                    </a:lnTo>
                    <a:lnTo>
                      <a:pt x="146" y="362"/>
                    </a:lnTo>
                    <a:lnTo>
                      <a:pt x="124" y="362"/>
                    </a:lnTo>
                    <a:lnTo>
                      <a:pt x="103" y="362"/>
                    </a:lnTo>
                    <a:lnTo>
                      <a:pt x="81" y="362"/>
                    </a:lnTo>
                    <a:lnTo>
                      <a:pt x="59" y="362"/>
                    </a:lnTo>
                    <a:lnTo>
                      <a:pt x="59" y="354"/>
                    </a:lnTo>
                    <a:lnTo>
                      <a:pt x="59" y="350"/>
                    </a:lnTo>
                    <a:lnTo>
                      <a:pt x="85" y="350"/>
                    </a:lnTo>
                    <a:lnTo>
                      <a:pt x="112" y="350"/>
                    </a:lnTo>
                    <a:lnTo>
                      <a:pt x="138" y="350"/>
                    </a:lnTo>
                    <a:lnTo>
                      <a:pt x="165" y="350"/>
                    </a:lnTo>
                    <a:lnTo>
                      <a:pt x="166" y="346"/>
                    </a:lnTo>
                    <a:lnTo>
                      <a:pt x="168" y="342"/>
                    </a:lnTo>
                    <a:lnTo>
                      <a:pt x="172" y="338"/>
                    </a:lnTo>
                    <a:lnTo>
                      <a:pt x="176" y="333"/>
                    </a:lnTo>
                    <a:lnTo>
                      <a:pt x="176" y="342"/>
                    </a:lnTo>
                    <a:lnTo>
                      <a:pt x="176" y="350"/>
                    </a:lnTo>
                    <a:lnTo>
                      <a:pt x="186" y="350"/>
                    </a:lnTo>
                    <a:lnTo>
                      <a:pt x="197" y="350"/>
                    </a:lnTo>
                    <a:lnTo>
                      <a:pt x="210" y="350"/>
                    </a:lnTo>
                    <a:lnTo>
                      <a:pt x="223" y="350"/>
                    </a:lnTo>
                    <a:lnTo>
                      <a:pt x="223" y="334"/>
                    </a:lnTo>
                    <a:lnTo>
                      <a:pt x="223" y="321"/>
                    </a:lnTo>
                    <a:lnTo>
                      <a:pt x="214" y="321"/>
                    </a:lnTo>
                    <a:lnTo>
                      <a:pt x="205" y="321"/>
                    </a:lnTo>
                    <a:lnTo>
                      <a:pt x="201" y="317"/>
                    </a:lnTo>
                    <a:lnTo>
                      <a:pt x="197" y="313"/>
                    </a:lnTo>
                    <a:lnTo>
                      <a:pt x="195" y="308"/>
                    </a:lnTo>
                    <a:lnTo>
                      <a:pt x="194" y="304"/>
                    </a:lnTo>
                    <a:lnTo>
                      <a:pt x="194" y="313"/>
                    </a:lnTo>
                    <a:lnTo>
                      <a:pt x="194" y="321"/>
                    </a:lnTo>
                    <a:lnTo>
                      <a:pt x="185" y="321"/>
                    </a:lnTo>
                    <a:lnTo>
                      <a:pt x="176" y="321"/>
                    </a:lnTo>
                    <a:lnTo>
                      <a:pt x="176" y="313"/>
                    </a:lnTo>
                    <a:lnTo>
                      <a:pt x="176" y="304"/>
                    </a:lnTo>
                    <a:lnTo>
                      <a:pt x="159" y="304"/>
                    </a:lnTo>
                    <a:lnTo>
                      <a:pt x="141" y="304"/>
                    </a:lnTo>
                    <a:lnTo>
                      <a:pt x="123" y="304"/>
                    </a:lnTo>
                    <a:lnTo>
                      <a:pt x="106" y="304"/>
                    </a:lnTo>
                    <a:lnTo>
                      <a:pt x="106" y="296"/>
                    </a:lnTo>
                    <a:lnTo>
                      <a:pt x="106" y="292"/>
                    </a:lnTo>
                    <a:lnTo>
                      <a:pt x="115" y="292"/>
                    </a:lnTo>
                    <a:lnTo>
                      <a:pt x="124" y="292"/>
                    </a:lnTo>
                    <a:lnTo>
                      <a:pt x="134" y="292"/>
                    </a:lnTo>
                    <a:lnTo>
                      <a:pt x="146" y="292"/>
                    </a:lnTo>
                    <a:lnTo>
                      <a:pt x="146" y="284"/>
                    </a:lnTo>
                    <a:lnTo>
                      <a:pt x="146" y="275"/>
                    </a:lnTo>
                    <a:lnTo>
                      <a:pt x="164" y="276"/>
                    </a:lnTo>
                    <a:lnTo>
                      <a:pt x="183" y="276"/>
                    </a:lnTo>
                    <a:lnTo>
                      <a:pt x="192" y="275"/>
                    </a:lnTo>
                    <a:lnTo>
                      <a:pt x="199" y="273"/>
                    </a:lnTo>
                    <a:lnTo>
                      <a:pt x="201" y="271"/>
                    </a:lnTo>
                    <a:lnTo>
                      <a:pt x="204" y="269"/>
                    </a:lnTo>
                    <a:lnTo>
                      <a:pt x="205" y="266"/>
                    </a:lnTo>
                    <a:lnTo>
                      <a:pt x="205" y="263"/>
                    </a:lnTo>
                    <a:lnTo>
                      <a:pt x="189" y="263"/>
                    </a:lnTo>
                    <a:lnTo>
                      <a:pt x="176" y="263"/>
                    </a:lnTo>
                    <a:lnTo>
                      <a:pt x="176" y="255"/>
                    </a:lnTo>
                    <a:lnTo>
                      <a:pt x="176" y="246"/>
                    </a:lnTo>
                    <a:lnTo>
                      <a:pt x="159" y="246"/>
                    </a:lnTo>
                    <a:lnTo>
                      <a:pt x="141" y="246"/>
                    </a:lnTo>
                    <a:lnTo>
                      <a:pt x="123" y="246"/>
                    </a:lnTo>
                    <a:lnTo>
                      <a:pt x="106" y="246"/>
                    </a:lnTo>
                    <a:lnTo>
                      <a:pt x="106" y="229"/>
                    </a:lnTo>
                    <a:lnTo>
                      <a:pt x="106" y="216"/>
                    </a:lnTo>
                    <a:lnTo>
                      <a:pt x="127" y="216"/>
                    </a:lnTo>
                    <a:lnTo>
                      <a:pt x="149" y="216"/>
                    </a:lnTo>
                    <a:lnTo>
                      <a:pt x="172" y="216"/>
                    </a:lnTo>
                    <a:lnTo>
                      <a:pt x="194" y="216"/>
                    </a:lnTo>
                    <a:lnTo>
                      <a:pt x="194" y="208"/>
                    </a:lnTo>
                    <a:lnTo>
                      <a:pt x="194" y="204"/>
                    </a:lnTo>
                    <a:lnTo>
                      <a:pt x="185" y="204"/>
                    </a:lnTo>
                    <a:lnTo>
                      <a:pt x="176" y="204"/>
                    </a:lnTo>
                    <a:lnTo>
                      <a:pt x="172" y="200"/>
                    </a:lnTo>
                    <a:lnTo>
                      <a:pt x="168" y="196"/>
                    </a:lnTo>
                    <a:lnTo>
                      <a:pt x="166" y="191"/>
                    </a:lnTo>
                    <a:lnTo>
                      <a:pt x="165" y="187"/>
                    </a:lnTo>
                    <a:lnTo>
                      <a:pt x="165" y="196"/>
                    </a:lnTo>
                    <a:lnTo>
                      <a:pt x="165" y="204"/>
                    </a:lnTo>
                    <a:lnTo>
                      <a:pt x="155" y="204"/>
                    </a:lnTo>
                    <a:lnTo>
                      <a:pt x="146" y="204"/>
                    </a:lnTo>
                    <a:lnTo>
                      <a:pt x="146" y="196"/>
                    </a:lnTo>
                    <a:lnTo>
                      <a:pt x="146" y="187"/>
                    </a:lnTo>
                    <a:lnTo>
                      <a:pt x="130" y="188"/>
                    </a:lnTo>
                    <a:lnTo>
                      <a:pt x="111" y="188"/>
                    </a:lnTo>
                    <a:lnTo>
                      <a:pt x="102" y="187"/>
                    </a:lnTo>
                    <a:lnTo>
                      <a:pt x="95" y="185"/>
                    </a:lnTo>
                    <a:lnTo>
                      <a:pt x="92" y="183"/>
                    </a:lnTo>
                    <a:lnTo>
                      <a:pt x="90" y="181"/>
                    </a:lnTo>
                    <a:lnTo>
                      <a:pt x="89" y="178"/>
                    </a:lnTo>
                    <a:lnTo>
                      <a:pt x="88" y="175"/>
                    </a:lnTo>
                    <a:lnTo>
                      <a:pt x="114" y="175"/>
                    </a:lnTo>
                    <a:lnTo>
                      <a:pt x="141" y="175"/>
                    </a:lnTo>
                    <a:lnTo>
                      <a:pt x="168" y="175"/>
                    </a:lnTo>
                    <a:lnTo>
                      <a:pt x="194" y="175"/>
                    </a:lnTo>
                    <a:lnTo>
                      <a:pt x="194" y="159"/>
                    </a:lnTo>
                    <a:lnTo>
                      <a:pt x="194" y="146"/>
                    </a:lnTo>
                    <a:lnTo>
                      <a:pt x="173" y="146"/>
                    </a:lnTo>
                    <a:lnTo>
                      <a:pt x="153" y="146"/>
                    </a:lnTo>
                    <a:lnTo>
                      <a:pt x="135" y="146"/>
                    </a:lnTo>
                    <a:lnTo>
                      <a:pt x="117" y="146"/>
                    </a:lnTo>
                    <a:lnTo>
                      <a:pt x="117" y="138"/>
                    </a:lnTo>
                    <a:lnTo>
                      <a:pt x="117" y="129"/>
                    </a:lnTo>
                    <a:lnTo>
                      <a:pt x="106" y="130"/>
                    </a:lnTo>
                    <a:lnTo>
                      <a:pt x="93" y="130"/>
                    </a:lnTo>
                    <a:lnTo>
                      <a:pt x="86" y="129"/>
                    </a:lnTo>
                    <a:lnTo>
                      <a:pt x="81" y="126"/>
                    </a:lnTo>
                    <a:lnTo>
                      <a:pt x="79" y="125"/>
                    </a:lnTo>
                    <a:lnTo>
                      <a:pt x="78" y="123"/>
                    </a:lnTo>
                    <a:lnTo>
                      <a:pt x="77" y="120"/>
                    </a:lnTo>
                    <a:lnTo>
                      <a:pt x="77" y="117"/>
                    </a:lnTo>
                    <a:lnTo>
                      <a:pt x="99" y="117"/>
                    </a:lnTo>
                    <a:lnTo>
                      <a:pt x="124" y="117"/>
                    </a:lnTo>
                    <a:lnTo>
                      <a:pt x="149" y="117"/>
                    </a:lnTo>
                    <a:lnTo>
                      <a:pt x="176" y="117"/>
                    </a:lnTo>
                    <a:lnTo>
                      <a:pt x="176" y="109"/>
                    </a:lnTo>
                    <a:lnTo>
                      <a:pt x="176" y="100"/>
                    </a:lnTo>
                    <a:lnTo>
                      <a:pt x="181" y="96"/>
                    </a:lnTo>
                    <a:lnTo>
                      <a:pt x="185" y="92"/>
                    </a:lnTo>
                    <a:lnTo>
                      <a:pt x="189" y="89"/>
                    </a:lnTo>
                    <a:lnTo>
                      <a:pt x="194" y="88"/>
                    </a:lnTo>
                    <a:lnTo>
                      <a:pt x="206" y="88"/>
                    </a:lnTo>
                    <a:lnTo>
                      <a:pt x="223" y="88"/>
                    </a:lnTo>
                    <a:lnTo>
                      <a:pt x="226" y="92"/>
                    </a:lnTo>
                    <a:lnTo>
                      <a:pt x="234" y="100"/>
                    </a:lnTo>
                    <a:lnTo>
                      <a:pt x="234" y="112"/>
                    </a:lnTo>
                    <a:lnTo>
                      <a:pt x="234" y="129"/>
                    </a:lnTo>
                    <a:lnTo>
                      <a:pt x="247" y="129"/>
                    </a:lnTo>
                    <a:lnTo>
                      <a:pt x="263" y="129"/>
                    </a:lnTo>
                    <a:lnTo>
                      <a:pt x="263" y="138"/>
                    </a:lnTo>
                    <a:lnTo>
                      <a:pt x="263" y="146"/>
                    </a:lnTo>
                    <a:lnTo>
                      <a:pt x="276" y="146"/>
                    </a:lnTo>
                    <a:lnTo>
                      <a:pt x="292" y="146"/>
                    </a:lnTo>
                    <a:lnTo>
                      <a:pt x="292" y="159"/>
                    </a:lnTo>
                    <a:lnTo>
                      <a:pt x="292" y="175"/>
                    </a:lnTo>
                    <a:lnTo>
                      <a:pt x="298" y="176"/>
                    </a:lnTo>
                    <a:lnTo>
                      <a:pt x="305" y="179"/>
                    </a:lnTo>
                    <a:lnTo>
                      <a:pt x="314" y="183"/>
                    </a:lnTo>
                    <a:lnTo>
                      <a:pt x="323" y="187"/>
                    </a:lnTo>
                    <a:lnTo>
                      <a:pt x="323" y="196"/>
                    </a:lnTo>
                    <a:lnTo>
                      <a:pt x="323" y="204"/>
                    </a:lnTo>
                    <a:lnTo>
                      <a:pt x="327" y="205"/>
                    </a:lnTo>
                    <a:lnTo>
                      <a:pt x="331" y="208"/>
                    </a:lnTo>
                    <a:lnTo>
                      <a:pt x="336" y="212"/>
                    </a:lnTo>
                    <a:lnTo>
                      <a:pt x="340" y="216"/>
                    </a:lnTo>
                    <a:lnTo>
                      <a:pt x="352" y="216"/>
                    </a:lnTo>
                    <a:lnTo>
                      <a:pt x="369" y="216"/>
                    </a:lnTo>
                    <a:lnTo>
                      <a:pt x="369" y="226"/>
                    </a:lnTo>
                    <a:lnTo>
                      <a:pt x="369" y="238"/>
                    </a:lnTo>
                    <a:lnTo>
                      <a:pt x="369" y="250"/>
                    </a:lnTo>
                    <a:lnTo>
                      <a:pt x="369" y="263"/>
                    </a:lnTo>
                    <a:lnTo>
                      <a:pt x="373" y="267"/>
                    </a:lnTo>
                    <a:lnTo>
                      <a:pt x="381" y="275"/>
                    </a:lnTo>
                    <a:lnTo>
                      <a:pt x="389" y="275"/>
                    </a:lnTo>
                    <a:lnTo>
                      <a:pt x="398" y="275"/>
                    </a:lnTo>
                    <a:lnTo>
                      <a:pt x="398" y="284"/>
                    </a:lnTo>
                    <a:lnTo>
                      <a:pt x="398" y="292"/>
                    </a:lnTo>
                    <a:lnTo>
                      <a:pt x="410" y="292"/>
                    </a:lnTo>
                    <a:lnTo>
                      <a:pt x="419" y="292"/>
                    </a:lnTo>
                    <a:lnTo>
                      <a:pt x="422" y="293"/>
                    </a:lnTo>
                    <a:lnTo>
                      <a:pt x="425" y="295"/>
                    </a:lnTo>
                    <a:lnTo>
                      <a:pt x="426" y="299"/>
                    </a:lnTo>
                    <a:lnTo>
                      <a:pt x="427" y="304"/>
                    </a:lnTo>
                    <a:lnTo>
                      <a:pt x="449" y="304"/>
                    </a:lnTo>
                    <a:lnTo>
                      <a:pt x="472" y="304"/>
                    </a:lnTo>
                    <a:lnTo>
                      <a:pt x="493" y="304"/>
                    </a:lnTo>
                    <a:lnTo>
                      <a:pt x="515" y="304"/>
                    </a:lnTo>
                    <a:lnTo>
                      <a:pt x="515" y="316"/>
                    </a:lnTo>
                    <a:lnTo>
                      <a:pt x="515" y="333"/>
                    </a:lnTo>
                    <a:lnTo>
                      <a:pt x="502" y="333"/>
                    </a:lnTo>
                    <a:lnTo>
                      <a:pt x="490" y="333"/>
                    </a:lnTo>
                    <a:lnTo>
                      <a:pt x="478" y="333"/>
                    </a:lnTo>
                    <a:lnTo>
                      <a:pt x="469" y="333"/>
                    </a:lnTo>
                    <a:lnTo>
                      <a:pt x="469" y="342"/>
                    </a:lnTo>
                    <a:lnTo>
                      <a:pt x="469" y="350"/>
                    </a:lnTo>
                    <a:lnTo>
                      <a:pt x="481" y="350"/>
                    </a:lnTo>
                    <a:lnTo>
                      <a:pt x="498" y="350"/>
                    </a:lnTo>
                    <a:lnTo>
                      <a:pt x="498" y="359"/>
                    </a:lnTo>
                    <a:lnTo>
                      <a:pt x="498" y="369"/>
                    </a:lnTo>
                    <a:lnTo>
                      <a:pt x="498" y="379"/>
                    </a:lnTo>
                    <a:lnTo>
                      <a:pt x="498" y="391"/>
                    </a:lnTo>
                    <a:lnTo>
                      <a:pt x="510" y="391"/>
                    </a:lnTo>
                    <a:lnTo>
                      <a:pt x="527" y="391"/>
                    </a:lnTo>
                    <a:lnTo>
                      <a:pt x="527" y="400"/>
                    </a:lnTo>
                    <a:lnTo>
                      <a:pt x="527" y="409"/>
                    </a:lnTo>
                    <a:lnTo>
                      <a:pt x="543" y="407"/>
                    </a:lnTo>
                    <a:lnTo>
                      <a:pt x="562" y="406"/>
                    </a:lnTo>
                    <a:lnTo>
                      <a:pt x="571" y="406"/>
                    </a:lnTo>
                    <a:lnTo>
                      <a:pt x="578" y="409"/>
                    </a:lnTo>
                    <a:lnTo>
                      <a:pt x="581" y="411"/>
                    </a:lnTo>
                    <a:lnTo>
                      <a:pt x="583" y="413"/>
                    </a:lnTo>
                    <a:lnTo>
                      <a:pt x="584" y="416"/>
                    </a:lnTo>
                    <a:lnTo>
                      <a:pt x="585" y="420"/>
                    </a:lnTo>
                    <a:lnTo>
                      <a:pt x="568" y="420"/>
                    </a:lnTo>
                    <a:lnTo>
                      <a:pt x="556" y="420"/>
                    </a:lnTo>
                    <a:lnTo>
                      <a:pt x="556" y="433"/>
                    </a:lnTo>
                    <a:lnTo>
                      <a:pt x="556" y="449"/>
                    </a:lnTo>
                    <a:lnTo>
                      <a:pt x="564" y="449"/>
                    </a:lnTo>
                    <a:lnTo>
                      <a:pt x="573" y="449"/>
                    </a:lnTo>
                    <a:lnTo>
                      <a:pt x="573" y="458"/>
                    </a:lnTo>
                    <a:lnTo>
                      <a:pt x="573" y="467"/>
                    </a:lnTo>
                    <a:lnTo>
                      <a:pt x="564" y="468"/>
                    </a:lnTo>
                    <a:lnTo>
                      <a:pt x="556" y="470"/>
                    </a:lnTo>
                    <a:lnTo>
                      <a:pt x="549" y="474"/>
                    </a:lnTo>
                    <a:lnTo>
                      <a:pt x="544" y="478"/>
                    </a:lnTo>
                    <a:lnTo>
                      <a:pt x="545" y="484"/>
                    </a:lnTo>
                    <a:lnTo>
                      <a:pt x="548" y="491"/>
                    </a:lnTo>
                    <a:lnTo>
                      <a:pt x="551" y="499"/>
                    </a:lnTo>
                    <a:lnTo>
                      <a:pt x="556" y="507"/>
                    </a:lnTo>
                    <a:lnTo>
                      <a:pt x="565" y="507"/>
                    </a:lnTo>
                    <a:lnTo>
                      <a:pt x="577" y="507"/>
                    </a:lnTo>
                    <a:lnTo>
                      <a:pt x="589" y="507"/>
                    </a:lnTo>
                    <a:lnTo>
                      <a:pt x="602" y="507"/>
                    </a:lnTo>
                    <a:lnTo>
                      <a:pt x="602" y="516"/>
                    </a:lnTo>
                    <a:lnTo>
                      <a:pt x="602" y="525"/>
                    </a:lnTo>
                    <a:lnTo>
                      <a:pt x="615" y="524"/>
                    </a:lnTo>
                    <a:lnTo>
                      <a:pt x="624" y="524"/>
                    </a:lnTo>
                    <a:lnTo>
                      <a:pt x="628" y="525"/>
                    </a:lnTo>
                    <a:lnTo>
                      <a:pt x="630" y="527"/>
                    </a:lnTo>
                    <a:lnTo>
                      <a:pt x="632" y="531"/>
                    </a:lnTo>
                    <a:lnTo>
                      <a:pt x="632" y="536"/>
                    </a:lnTo>
                    <a:lnTo>
                      <a:pt x="610" y="536"/>
                    </a:lnTo>
                    <a:lnTo>
                      <a:pt x="588" y="536"/>
                    </a:lnTo>
                    <a:lnTo>
                      <a:pt x="566" y="536"/>
                    </a:lnTo>
                    <a:lnTo>
                      <a:pt x="544" y="536"/>
                    </a:lnTo>
                    <a:lnTo>
                      <a:pt x="544" y="545"/>
                    </a:lnTo>
                    <a:lnTo>
                      <a:pt x="544" y="554"/>
                    </a:lnTo>
                    <a:lnTo>
                      <a:pt x="571" y="554"/>
                    </a:lnTo>
                    <a:lnTo>
                      <a:pt x="600" y="554"/>
                    </a:lnTo>
                    <a:lnTo>
                      <a:pt x="631" y="554"/>
                    </a:lnTo>
                    <a:lnTo>
                      <a:pt x="661" y="554"/>
                    </a:lnTo>
                    <a:lnTo>
                      <a:pt x="665" y="557"/>
                    </a:lnTo>
                    <a:lnTo>
                      <a:pt x="673" y="565"/>
                    </a:lnTo>
                    <a:lnTo>
                      <a:pt x="673" y="574"/>
                    </a:lnTo>
                    <a:lnTo>
                      <a:pt x="673" y="583"/>
                    </a:lnTo>
                    <a:lnTo>
                      <a:pt x="655" y="583"/>
                    </a:lnTo>
                    <a:lnTo>
                      <a:pt x="638" y="583"/>
                    </a:lnTo>
                    <a:lnTo>
                      <a:pt x="621" y="583"/>
                    </a:lnTo>
                    <a:lnTo>
                      <a:pt x="602" y="583"/>
                    </a:lnTo>
                    <a:lnTo>
                      <a:pt x="602" y="574"/>
                    </a:lnTo>
                    <a:lnTo>
                      <a:pt x="602" y="565"/>
                    </a:lnTo>
                    <a:lnTo>
                      <a:pt x="585" y="565"/>
                    </a:lnTo>
                    <a:lnTo>
                      <a:pt x="573" y="565"/>
                    </a:lnTo>
                    <a:lnTo>
                      <a:pt x="573" y="574"/>
                    </a:lnTo>
                    <a:lnTo>
                      <a:pt x="573" y="583"/>
                    </a:lnTo>
                    <a:lnTo>
                      <a:pt x="569" y="584"/>
                    </a:lnTo>
                    <a:lnTo>
                      <a:pt x="564" y="586"/>
                    </a:lnTo>
                    <a:lnTo>
                      <a:pt x="560" y="590"/>
                    </a:lnTo>
                    <a:lnTo>
                      <a:pt x="556" y="595"/>
                    </a:lnTo>
                    <a:lnTo>
                      <a:pt x="568" y="595"/>
                    </a:lnTo>
                    <a:lnTo>
                      <a:pt x="585" y="595"/>
                    </a:lnTo>
                    <a:lnTo>
                      <a:pt x="585" y="604"/>
                    </a:lnTo>
                    <a:lnTo>
                      <a:pt x="585" y="613"/>
                    </a:lnTo>
                    <a:lnTo>
                      <a:pt x="597" y="613"/>
                    </a:lnTo>
                    <a:lnTo>
                      <a:pt x="615" y="613"/>
                    </a:lnTo>
                    <a:lnTo>
                      <a:pt x="615" y="604"/>
                    </a:lnTo>
                    <a:lnTo>
                      <a:pt x="615" y="595"/>
                    </a:lnTo>
                    <a:lnTo>
                      <a:pt x="627" y="595"/>
                    </a:lnTo>
                    <a:lnTo>
                      <a:pt x="644" y="595"/>
                    </a:lnTo>
                    <a:lnTo>
                      <a:pt x="640" y="601"/>
                    </a:lnTo>
                    <a:lnTo>
                      <a:pt x="636" y="608"/>
                    </a:lnTo>
                    <a:lnTo>
                      <a:pt x="633" y="616"/>
                    </a:lnTo>
                    <a:lnTo>
                      <a:pt x="632" y="624"/>
                    </a:lnTo>
                    <a:lnTo>
                      <a:pt x="616" y="624"/>
                    </a:lnTo>
                    <a:lnTo>
                      <a:pt x="600" y="624"/>
                    </a:lnTo>
                    <a:lnTo>
                      <a:pt x="586" y="624"/>
                    </a:lnTo>
                    <a:lnTo>
                      <a:pt x="573" y="624"/>
                    </a:lnTo>
                    <a:lnTo>
                      <a:pt x="574" y="630"/>
                    </a:lnTo>
                    <a:lnTo>
                      <a:pt x="577" y="637"/>
                    </a:lnTo>
                    <a:lnTo>
                      <a:pt x="580" y="645"/>
                    </a:lnTo>
                    <a:lnTo>
                      <a:pt x="585" y="653"/>
                    </a:lnTo>
                    <a:lnTo>
                      <a:pt x="617" y="653"/>
                    </a:lnTo>
                    <a:lnTo>
                      <a:pt x="650" y="653"/>
                    </a:lnTo>
                    <a:lnTo>
                      <a:pt x="684" y="653"/>
                    </a:lnTo>
                    <a:lnTo>
                      <a:pt x="719" y="653"/>
                    </a:lnTo>
                    <a:lnTo>
                      <a:pt x="720" y="658"/>
                    </a:lnTo>
                    <a:lnTo>
                      <a:pt x="723" y="662"/>
                    </a:lnTo>
                    <a:lnTo>
                      <a:pt x="727" y="666"/>
                    </a:lnTo>
                    <a:lnTo>
                      <a:pt x="731" y="671"/>
                    </a:lnTo>
                    <a:lnTo>
                      <a:pt x="731" y="662"/>
                    </a:lnTo>
                    <a:lnTo>
                      <a:pt x="731" y="653"/>
                    </a:lnTo>
                    <a:lnTo>
                      <a:pt x="740" y="653"/>
                    </a:lnTo>
                    <a:lnTo>
                      <a:pt x="748" y="653"/>
                    </a:lnTo>
                    <a:lnTo>
                      <a:pt x="748" y="662"/>
                    </a:lnTo>
                    <a:lnTo>
                      <a:pt x="748" y="671"/>
                    </a:lnTo>
                    <a:lnTo>
                      <a:pt x="744" y="672"/>
                    </a:lnTo>
                    <a:lnTo>
                      <a:pt x="740" y="674"/>
                    </a:lnTo>
                    <a:lnTo>
                      <a:pt x="735" y="678"/>
                    </a:lnTo>
                    <a:lnTo>
                      <a:pt x="731" y="682"/>
                    </a:lnTo>
                    <a:lnTo>
                      <a:pt x="740" y="682"/>
                    </a:lnTo>
                    <a:lnTo>
                      <a:pt x="748" y="682"/>
                    </a:lnTo>
                    <a:lnTo>
                      <a:pt x="749" y="687"/>
                    </a:lnTo>
                    <a:lnTo>
                      <a:pt x="752" y="691"/>
                    </a:lnTo>
                    <a:lnTo>
                      <a:pt x="756" y="695"/>
                    </a:lnTo>
                    <a:lnTo>
                      <a:pt x="761" y="700"/>
                    </a:lnTo>
                    <a:lnTo>
                      <a:pt x="761" y="712"/>
                    </a:lnTo>
                    <a:lnTo>
                      <a:pt x="761" y="729"/>
                    </a:lnTo>
                    <a:lnTo>
                      <a:pt x="743" y="727"/>
                    </a:lnTo>
                    <a:lnTo>
                      <a:pt x="724" y="726"/>
                    </a:lnTo>
                    <a:lnTo>
                      <a:pt x="716" y="727"/>
                    </a:lnTo>
                    <a:lnTo>
                      <a:pt x="708" y="729"/>
                    </a:lnTo>
                    <a:lnTo>
                      <a:pt x="706" y="731"/>
                    </a:lnTo>
                    <a:lnTo>
                      <a:pt x="704" y="733"/>
                    </a:lnTo>
                    <a:lnTo>
                      <a:pt x="702" y="737"/>
                    </a:lnTo>
                    <a:lnTo>
                      <a:pt x="702" y="740"/>
                    </a:lnTo>
                    <a:lnTo>
                      <a:pt x="714" y="740"/>
                    </a:lnTo>
                    <a:lnTo>
                      <a:pt x="731" y="740"/>
                    </a:lnTo>
                    <a:lnTo>
                      <a:pt x="731" y="749"/>
                    </a:lnTo>
                    <a:lnTo>
                      <a:pt x="731" y="758"/>
                    </a:lnTo>
                    <a:lnTo>
                      <a:pt x="757" y="758"/>
                    </a:lnTo>
                    <a:lnTo>
                      <a:pt x="784" y="758"/>
                    </a:lnTo>
                    <a:lnTo>
                      <a:pt x="810" y="758"/>
                    </a:lnTo>
                    <a:lnTo>
                      <a:pt x="836" y="758"/>
                    </a:lnTo>
                    <a:lnTo>
                      <a:pt x="836" y="762"/>
                    </a:lnTo>
                    <a:lnTo>
                      <a:pt x="836" y="769"/>
                    </a:lnTo>
                    <a:lnTo>
                      <a:pt x="828" y="769"/>
                    </a:lnTo>
                    <a:lnTo>
                      <a:pt x="819" y="769"/>
                    </a:lnTo>
                    <a:lnTo>
                      <a:pt x="819" y="778"/>
                    </a:lnTo>
                    <a:lnTo>
                      <a:pt x="819" y="787"/>
                    </a:lnTo>
                    <a:lnTo>
                      <a:pt x="802" y="787"/>
                    </a:lnTo>
                    <a:lnTo>
                      <a:pt x="788" y="787"/>
                    </a:lnTo>
                    <a:lnTo>
                      <a:pt x="774" y="787"/>
                    </a:lnTo>
                    <a:lnTo>
                      <a:pt x="761" y="787"/>
                    </a:lnTo>
                    <a:lnTo>
                      <a:pt x="756" y="783"/>
                    </a:lnTo>
                    <a:lnTo>
                      <a:pt x="752" y="778"/>
                    </a:lnTo>
                    <a:lnTo>
                      <a:pt x="749" y="774"/>
                    </a:lnTo>
                    <a:lnTo>
                      <a:pt x="748" y="769"/>
                    </a:lnTo>
                    <a:lnTo>
                      <a:pt x="748" y="782"/>
                    </a:lnTo>
                    <a:lnTo>
                      <a:pt x="748" y="799"/>
                    </a:lnTo>
                    <a:lnTo>
                      <a:pt x="757" y="799"/>
                    </a:lnTo>
                    <a:lnTo>
                      <a:pt x="767" y="799"/>
                    </a:lnTo>
                    <a:lnTo>
                      <a:pt x="778" y="799"/>
                    </a:lnTo>
                    <a:lnTo>
                      <a:pt x="790" y="799"/>
                    </a:lnTo>
                    <a:lnTo>
                      <a:pt x="790" y="807"/>
                    </a:lnTo>
                    <a:lnTo>
                      <a:pt x="790" y="816"/>
                    </a:lnTo>
                    <a:lnTo>
                      <a:pt x="804" y="815"/>
                    </a:lnTo>
                    <a:lnTo>
                      <a:pt x="820" y="815"/>
                    </a:lnTo>
                    <a:lnTo>
                      <a:pt x="826" y="816"/>
                    </a:lnTo>
                    <a:lnTo>
                      <a:pt x="832" y="819"/>
                    </a:lnTo>
                    <a:lnTo>
                      <a:pt x="833" y="820"/>
                    </a:lnTo>
                    <a:lnTo>
                      <a:pt x="835" y="822"/>
                    </a:lnTo>
                    <a:lnTo>
                      <a:pt x="836" y="825"/>
                    </a:lnTo>
                    <a:lnTo>
                      <a:pt x="836" y="828"/>
                    </a:lnTo>
                    <a:lnTo>
                      <a:pt x="814" y="828"/>
                    </a:lnTo>
                    <a:lnTo>
                      <a:pt x="793" y="828"/>
                    </a:lnTo>
                    <a:lnTo>
                      <a:pt x="771" y="828"/>
                    </a:lnTo>
                    <a:lnTo>
                      <a:pt x="748" y="828"/>
                    </a:lnTo>
                    <a:lnTo>
                      <a:pt x="749" y="833"/>
                    </a:lnTo>
                    <a:lnTo>
                      <a:pt x="752" y="840"/>
                    </a:lnTo>
                    <a:lnTo>
                      <a:pt x="756" y="848"/>
                    </a:lnTo>
                    <a:lnTo>
                      <a:pt x="761" y="857"/>
                    </a:lnTo>
                    <a:lnTo>
                      <a:pt x="783" y="857"/>
                    </a:lnTo>
                    <a:lnTo>
                      <a:pt x="804" y="857"/>
                    </a:lnTo>
                    <a:lnTo>
                      <a:pt x="826" y="857"/>
                    </a:lnTo>
                    <a:lnTo>
                      <a:pt x="848" y="857"/>
                    </a:lnTo>
                    <a:lnTo>
                      <a:pt x="848" y="865"/>
                    </a:lnTo>
                    <a:lnTo>
                      <a:pt x="848" y="874"/>
                    </a:lnTo>
                    <a:lnTo>
                      <a:pt x="832" y="874"/>
                    </a:lnTo>
                    <a:lnTo>
                      <a:pt x="817" y="874"/>
                    </a:lnTo>
                    <a:lnTo>
                      <a:pt x="803" y="874"/>
                    </a:lnTo>
                    <a:lnTo>
                      <a:pt x="790" y="874"/>
                    </a:lnTo>
                    <a:lnTo>
                      <a:pt x="790" y="886"/>
                    </a:lnTo>
                    <a:lnTo>
                      <a:pt x="790" y="903"/>
                    </a:lnTo>
                    <a:lnTo>
                      <a:pt x="795" y="904"/>
                    </a:lnTo>
                    <a:lnTo>
                      <a:pt x="802" y="907"/>
                    </a:lnTo>
                    <a:lnTo>
                      <a:pt x="810" y="910"/>
                    </a:lnTo>
                    <a:lnTo>
                      <a:pt x="819" y="915"/>
                    </a:lnTo>
                    <a:lnTo>
                      <a:pt x="819" y="923"/>
                    </a:lnTo>
                    <a:lnTo>
                      <a:pt x="819" y="932"/>
                    </a:lnTo>
                    <a:lnTo>
                      <a:pt x="802" y="932"/>
                    </a:lnTo>
                    <a:lnTo>
                      <a:pt x="790" y="932"/>
                    </a:lnTo>
                    <a:lnTo>
                      <a:pt x="790" y="944"/>
                    </a:lnTo>
                    <a:lnTo>
                      <a:pt x="790" y="962"/>
                    </a:lnTo>
                    <a:lnTo>
                      <a:pt x="803" y="962"/>
                    </a:lnTo>
                    <a:lnTo>
                      <a:pt x="817" y="962"/>
                    </a:lnTo>
                    <a:lnTo>
                      <a:pt x="832" y="962"/>
                    </a:lnTo>
                    <a:lnTo>
                      <a:pt x="848" y="962"/>
                    </a:lnTo>
                    <a:lnTo>
                      <a:pt x="848" y="975"/>
                    </a:lnTo>
                    <a:lnTo>
                      <a:pt x="848" y="991"/>
                    </a:lnTo>
                    <a:lnTo>
                      <a:pt x="831" y="991"/>
                    </a:lnTo>
                    <a:lnTo>
                      <a:pt x="819" y="991"/>
                    </a:lnTo>
                    <a:lnTo>
                      <a:pt x="819" y="1003"/>
                    </a:lnTo>
                    <a:lnTo>
                      <a:pt x="819" y="1020"/>
                    </a:lnTo>
                    <a:lnTo>
                      <a:pt x="823" y="1021"/>
                    </a:lnTo>
                    <a:lnTo>
                      <a:pt x="828" y="1024"/>
                    </a:lnTo>
                    <a:lnTo>
                      <a:pt x="832" y="1028"/>
                    </a:lnTo>
                    <a:lnTo>
                      <a:pt x="836" y="1032"/>
                    </a:lnTo>
                    <a:lnTo>
                      <a:pt x="823" y="1032"/>
                    </a:lnTo>
                    <a:lnTo>
                      <a:pt x="811" y="1032"/>
                    </a:lnTo>
                    <a:lnTo>
                      <a:pt x="800" y="1032"/>
                    </a:lnTo>
                    <a:lnTo>
                      <a:pt x="790" y="1032"/>
                    </a:lnTo>
                    <a:lnTo>
                      <a:pt x="786" y="1037"/>
                    </a:lnTo>
                    <a:lnTo>
                      <a:pt x="782" y="1044"/>
                    </a:lnTo>
                    <a:lnTo>
                      <a:pt x="779" y="1052"/>
                    </a:lnTo>
                    <a:lnTo>
                      <a:pt x="778" y="1061"/>
                    </a:lnTo>
                    <a:lnTo>
                      <a:pt x="791" y="1061"/>
                    </a:lnTo>
                    <a:lnTo>
                      <a:pt x="807" y="1061"/>
                    </a:lnTo>
                    <a:lnTo>
                      <a:pt x="807" y="1069"/>
                    </a:lnTo>
                    <a:lnTo>
                      <a:pt x="807" y="1078"/>
                    </a:lnTo>
                    <a:lnTo>
                      <a:pt x="819" y="1078"/>
                    </a:lnTo>
                    <a:lnTo>
                      <a:pt x="828" y="1077"/>
                    </a:lnTo>
                    <a:lnTo>
                      <a:pt x="832" y="1079"/>
                    </a:lnTo>
                    <a:lnTo>
                      <a:pt x="834" y="1081"/>
                    </a:lnTo>
                    <a:lnTo>
                      <a:pt x="836" y="1084"/>
                    </a:lnTo>
                    <a:lnTo>
                      <a:pt x="836" y="1090"/>
                    </a:lnTo>
                    <a:lnTo>
                      <a:pt x="820" y="1090"/>
                    </a:lnTo>
                    <a:lnTo>
                      <a:pt x="807" y="1090"/>
                    </a:lnTo>
                    <a:lnTo>
                      <a:pt x="808" y="1095"/>
                    </a:lnTo>
                    <a:lnTo>
                      <a:pt x="811" y="1102"/>
                    </a:lnTo>
                    <a:lnTo>
                      <a:pt x="815" y="1110"/>
                    </a:lnTo>
                    <a:lnTo>
                      <a:pt x="819" y="1119"/>
                    </a:lnTo>
                    <a:lnTo>
                      <a:pt x="831" y="1119"/>
                    </a:lnTo>
                    <a:lnTo>
                      <a:pt x="848" y="1119"/>
                    </a:lnTo>
                    <a:lnTo>
                      <a:pt x="848" y="1128"/>
                    </a:lnTo>
                    <a:lnTo>
                      <a:pt x="848" y="1136"/>
                    </a:lnTo>
                    <a:lnTo>
                      <a:pt x="830" y="1135"/>
                    </a:lnTo>
                    <a:lnTo>
                      <a:pt x="807" y="1133"/>
                    </a:lnTo>
                    <a:lnTo>
                      <a:pt x="796" y="1134"/>
                    </a:lnTo>
                    <a:lnTo>
                      <a:pt x="787" y="1136"/>
                    </a:lnTo>
                    <a:lnTo>
                      <a:pt x="783" y="1138"/>
                    </a:lnTo>
                    <a:lnTo>
                      <a:pt x="781" y="1141"/>
                    </a:lnTo>
                    <a:lnTo>
                      <a:pt x="779" y="1144"/>
                    </a:lnTo>
                    <a:lnTo>
                      <a:pt x="778" y="1148"/>
                    </a:lnTo>
                    <a:lnTo>
                      <a:pt x="770" y="1148"/>
                    </a:lnTo>
                    <a:lnTo>
                      <a:pt x="761" y="1148"/>
                    </a:lnTo>
                    <a:lnTo>
                      <a:pt x="761" y="1161"/>
                    </a:lnTo>
                    <a:lnTo>
                      <a:pt x="761" y="1175"/>
                    </a:lnTo>
                    <a:lnTo>
                      <a:pt x="761" y="1190"/>
                    </a:lnTo>
                    <a:lnTo>
                      <a:pt x="761" y="1206"/>
                    </a:lnTo>
                    <a:lnTo>
                      <a:pt x="771" y="1206"/>
                    </a:lnTo>
                    <a:lnTo>
                      <a:pt x="782" y="1206"/>
                    </a:lnTo>
                    <a:lnTo>
                      <a:pt x="794" y="1206"/>
                    </a:lnTo>
                    <a:lnTo>
                      <a:pt x="807" y="1206"/>
                    </a:lnTo>
                    <a:lnTo>
                      <a:pt x="807" y="1215"/>
                    </a:lnTo>
                    <a:lnTo>
                      <a:pt x="807" y="1223"/>
                    </a:lnTo>
                    <a:lnTo>
                      <a:pt x="799" y="1223"/>
                    </a:lnTo>
                    <a:lnTo>
                      <a:pt x="790" y="1223"/>
                    </a:lnTo>
                    <a:lnTo>
                      <a:pt x="790" y="1232"/>
                    </a:lnTo>
                    <a:lnTo>
                      <a:pt x="790" y="1241"/>
                    </a:lnTo>
                    <a:lnTo>
                      <a:pt x="790" y="1252"/>
                    </a:lnTo>
                    <a:lnTo>
                      <a:pt x="790" y="1264"/>
                    </a:lnTo>
                    <a:lnTo>
                      <a:pt x="773" y="1264"/>
                    </a:lnTo>
                    <a:lnTo>
                      <a:pt x="758" y="1264"/>
                    </a:lnTo>
                    <a:lnTo>
                      <a:pt x="744" y="1264"/>
                    </a:lnTo>
                    <a:lnTo>
                      <a:pt x="731" y="1264"/>
                    </a:lnTo>
                    <a:lnTo>
                      <a:pt x="727" y="1269"/>
                    </a:lnTo>
                    <a:lnTo>
                      <a:pt x="723" y="1276"/>
                    </a:lnTo>
                    <a:lnTo>
                      <a:pt x="720" y="1284"/>
                    </a:lnTo>
                    <a:lnTo>
                      <a:pt x="719" y="1293"/>
                    </a:lnTo>
                    <a:lnTo>
                      <a:pt x="723" y="1293"/>
                    </a:lnTo>
                    <a:lnTo>
                      <a:pt x="731" y="1293"/>
                    </a:lnTo>
                    <a:lnTo>
                      <a:pt x="731" y="1302"/>
                    </a:lnTo>
                    <a:lnTo>
                      <a:pt x="732" y="1312"/>
                    </a:lnTo>
                    <a:lnTo>
                      <a:pt x="731" y="1316"/>
                    </a:lnTo>
                    <a:lnTo>
                      <a:pt x="728" y="1319"/>
                    </a:lnTo>
                    <a:lnTo>
                      <a:pt x="725" y="1322"/>
                    </a:lnTo>
                    <a:lnTo>
                      <a:pt x="719" y="1323"/>
                    </a:lnTo>
                    <a:lnTo>
                      <a:pt x="719" y="1332"/>
                    </a:lnTo>
                    <a:lnTo>
                      <a:pt x="719" y="1340"/>
                    </a:lnTo>
                    <a:lnTo>
                      <a:pt x="715" y="1342"/>
                    </a:lnTo>
                    <a:lnTo>
                      <a:pt x="711" y="1344"/>
                    </a:lnTo>
                    <a:lnTo>
                      <a:pt x="706" y="1348"/>
                    </a:lnTo>
                    <a:lnTo>
                      <a:pt x="702" y="1352"/>
                    </a:lnTo>
                    <a:lnTo>
                      <a:pt x="685" y="1352"/>
                    </a:lnTo>
                    <a:lnTo>
                      <a:pt x="673" y="1352"/>
                    </a:lnTo>
                    <a:lnTo>
                      <a:pt x="673" y="1362"/>
                    </a:lnTo>
                    <a:lnTo>
                      <a:pt x="673" y="1373"/>
                    </a:lnTo>
                    <a:lnTo>
                      <a:pt x="673" y="1386"/>
                    </a:lnTo>
                    <a:lnTo>
                      <a:pt x="673" y="1399"/>
                    </a:lnTo>
                    <a:lnTo>
                      <a:pt x="661" y="1399"/>
                    </a:lnTo>
                    <a:lnTo>
                      <a:pt x="650" y="1399"/>
                    </a:lnTo>
                    <a:lnTo>
                      <a:pt x="641" y="1399"/>
                    </a:lnTo>
                    <a:lnTo>
                      <a:pt x="632" y="1399"/>
                    </a:lnTo>
                    <a:lnTo>
                      <a:pt x="632" y="1411"/>
                    </a:lnTo>
                    <a:lnTo>
                      <a:pt x="632" y="1428"/>
                    </a:lnTo>
                    <a:lnTo>
                      <a:pt x="644" y="1427"/>
                    </a:lnTo>
                    <a:lnTo>
                      <a:pt x="653" y="1427"/>
                    </a:lnTo>
                    <a:lnTo>
                      <a:pt x="657" y="1428"/>
                    </a:lnTo>
                    <a:lnTo>
                      <a:pt x="659" y="1430"/>
                    </a:lnTo>
                    <a:lnTo>
                      <a:pt x="661" y="1434"/>
                    </a:lnTo>
                    <a:lnTo>
                      <a:pt x="661" y="1439"/>
                    </a:lnTo>
                    <a:lnTo>
                      <a:pt x="645" y="1439"/>
                    </a:lnTo>
                    <a:lnTo>
                      <a:pt x="630" y="1439"/>
                    </a:lnTo>
                    <a:lnTo>
                      <a:pt x="616" y="1439"/>
                    </a:lnTo>
                    <a:lnTo>
                      <a:pt x="602" y="1439"/>
                    </a:lnTo>
                    <a:lnTo>
                      <a:pt x="602" y="1457"/>
                    </a:lnTo>
                    <a:lnTo>
                      <a:pt x="602" y="1475"/>
                    </a:lnTo>
                    <a:lnTo>
                      <a:pt x="602" y="1494"/>
                    </a:lnTo>
                    <a:lnTo>
                      <a:pt x="602" y="1515"/>
                    </a:lnTo>
                    <a:lnTo>
                      <a:pt x="602" y="1518"/>
                    </a:lnTo>
                    <a:lnTo>
                      <a:pt x="602" y="1526"/>
                    </a:lnTo>
                    <a:lnTo>
                      <a:pt x="602" y="1538"/>
                    </a:lnTo>
                    <a:lnTo>
                      <a:pt x="601" y="1547"/>
                    </a:lnTo>
                    <a:lnTo>
                      <a:pt x="602" y="1551"/>
                    </a:lnTo>
                    <a:lnTo>
                      <a:pt x="605" y="1553"/>
                    </a:lnTo>
                    <a:lnTo>
                      <a:pt x="608" y="1555"/>
                    </a:lnTo>
                    <a:lnTo>
                      <a:pt x="615" y="1555"/>
                    </a:lnTo>
                    <a:lnTo>
                      <a:pt x="614" y="1557"/>
                    </a:lnTo>
                    <a:lnTo>
                      <a:pt x="613" y="1558"/>
                    </a:lnTo>
                    <a:lnTo>
                      <a:pt x="410" y="1558"/>
                    </a:lnTo>
                    <a:close/>
                    <a:moveTo>
                      <a:pt x="748" y="1558"/>
                    </a:moveTo>
                    <a:lnTo>
                      <a:pt x="748" y="1549"/>
                    </a:lnTo>
                    <a:lnTo>
                      <a:pt x="748" y="1541"/>
                    </a:lnTo>
                    <a:lnTo>
                      <a:pt x="748" y="1533"/>
                    </a:lnTo>
                    <a:lnTo>
                      <a:pt x="748" y="1526"/>
                    </a:lnTo>
                    <a:lnTo>
                      <a:pt x="744" y="1522"/>
                    </a:lnTo>
                    <a:lnTo>
                      <a:pt x="740" y="1518"/>
                    </a:lnTo>
                    <a:lnTo>
                      <a:pt x="735" y="1516"/>
                    </a:lnTo>
                    <a:lnTo>
                      <a:pt x="731" y="1515"/>
                    </a:lnTo>
                    <a:lnTo>
                      <a:pt x="740" y="1515"/>
                    </a:lnTo>
                    <a:lnTo>
                      <a:pt x="748" y="1515"/>
                    </a:lnTo>
                    <a:lnTo>
                      <a:pt x="748" y="1498"/>
                    </a:lnTo>
                    <a:lnTo>
                      <a:pt x="748" y="1484"/>
                    </a:lnTo>
                    <a:lnTo>
                      <a:pt x="748" y="1470"/>
                    </a:lnTo>
                    <a:lnTo>
                      <a:pt x="748" y="1457"/>
                    </a:lnTo>
                    <a:lnTo>
                      <a:pt x="740" y="1457"/>
                    </a:lnTo>
                    <a:lnTo>
                      <a:pt x="731" y="1457"/>
                    </a:lnTo>
                    <a:lnTo>
                      <a:pt x="731" y="1448"/>
                    </a:lnTo>
                    <a:lnTo>
                      <a:pt x="731" y="1439"/>
                    </a:lnTo>
                    <a:lnTo>
                      <a:pt x="736" y="1435"/>
                    </a:lnTo>
                    <a:lnTo>
                      <a:pt x="743" y="1431"/>
                    </a:lnTo>
                    <a:lnTo>
                      <a:pt x="751" y="1429"/>
                    </a:lnTo>
                    <a:lnTo>
                      <a:pt x="761" y="1428"/>
                    </a:lnTo>
                    <a:lnTo>
                      <a:pt x="761" y="1419"/>
                    </a:lnTo>
                    <a:lnTo>
                      <a:pt x="761" y="1410"/>
                    </a:lnTo>
                    <a:lnTo>
                      <a:pt x="766" y="1406"/>
                    </a:lnTo>
                    <a:lnTo>
                      <a:pt x="773" y="1402"/>
                    </a:lnTo>
                    <a:lnTo>
                      <a:pt x="781" y="1400"/>
                    </a:lnTo>
                    <a:lnTo>
                      <a:pt x="790" y="1399"/>
                    </a:lnTo>
                    <a:lnTo>
                      <a:pt x="790" y="1390"/>
                    </a:lnTo>
                    <a:lnTo>
                      <a:pt x="790" y="1381"/>
                    </a:lnTo>
                    <a:lnTo>
                      <a:pt x="795" y="1377"/>
                    </a:lnTo>
                    <a:lnTo>
                      <a:pt x="802" y="1373"/>
                    </a:lnTo>
                    <a:lnTo>
                      <a:pt x="810" y="1370"/>
                    </a:lnTo>
                    <a:lnTo>
                      <a:pt x="819" y="1369"/>
                    </a:lnTo>
                    <a:lnTo>
                      <a:pt x="819" y="1353"/>
                    </a:lnTo>
                    <a:lnTo>
                      <a:pt x="819" y="1340"/>
                    </a:lnTo>
                    <a:lnTo>
                      <a:pt x="828" y="1340"/>
                    </a:lnTo>
                    <a:lnTo>
                      <a:pt x="836" y="1340"/>
                    </a:lnTo>
                    <a:lnTo>
                      <a:pt x="837" y="1332"/>
                    </a:lnTo>
                    <a:lnTo>
                      <a:pt x="840" y="1324"/>
                    </a:lnTo>
                    <a:lnTo>
                      <a:pt x="844" y="1316"/>
                    </a:lnTo>
                    <a:lnTo>
                      <a:pt x="848" y="1310"/>
                    </a:lnTo>
                    <a:lnTo>
                      <a:pt x="857" y="1310"/>
                    </a:lnTo>
                    <a:lnTo>
                      <a:pt x="865" y="1310"/>
                    </a:lnTo>
                    <a:lnTo>
                      <a:pt x="866" y="1306"/>
                    </a:lnTo>
                    <a:lnTo>
                      <a:pt x="869" y="1302"/>
                    </a:lnTo>
                    <a:lnTo>
                      <a:pt x="873" y="1297"/>
                    </a:lnTo>
                    <a:lnTo>
                      <a:pt x="877" y="1293"/>
                    </a:lnTo>
                    <a:lnTo>
                      <a:pt x="877" y="1276"/>
                    </a:lnTo>
                    <a:lnTo>
                      <a:pt x="877" y="1264"/>
                    </a:lnTo>
                    <a:lnTo>
                      <a:pt x="882" y="1260"/>
                    </a:lnTo>
                    <a:lnTo>
                      <a:pt x="889" y="1256"/>
                    </a:lnTo>
                    <a:lnTo>
                      <a:pt x="897" y="1253"/>
                    </a:lnTo>
                    <a:lnTo>
                      <a:pt x="906" y="1252"/>
                    </a:lnTo>
                    <a:lnTo>
                      <a:pt x="906" y="1236"/>
                    </a:lnTo>
                    <a:lnTo>
                      <a:pt x="906" y="1223"/>
                    </a:lnTo>
                    <a:lnTo>
                      <a:pt x="916" y="1223"/>
                    </a:lnTo>
                    <a:lnTo>
                      <a:pt x="924" y="1223"/>
                    </a:lnTo>
                    <a:lnTo>
                      <a:pt x="924" y="1212"/>
                    </a:lnTo>
                    <a:lnTo>
                      <a:pt x="924" y="1202"/>
                    </a:lnTo>
                    <a:lnTo>
                      <a:pt x="925" y="1199"/>
                    </a:lnTo>
                    <a:lnTo>
                      <a:pt x="927" y="1196"/>
                    </a:lnTo>
                    <a:lnTo>
                      <a:pt x="931" y="1195"/>
                    </a:lnTo>
                    <a:lnTo>
                      <a:pt x="936" y="1194"/>
                    </a:lnTo>
                    <a:lnTo>
                      <a:pt x="936" y="1178"/>
                    </a:lnTo>
                    <a:lnTo>
                      <a:pt x="936" y="1165"/>
                    </a:lnTo>
                    <a:lnTo>
                      <a:pt x="945" y="1165"/>
                    </a:lnTo>
                    <a:lnTo>
                      <a:pt x="954" y="1165"/>
                    </a:lnTo>
                    <a:lnTo>
                      <a:pt x="954" y="1157"/>
                    </a:lnTo>
                    <a:lnTo>
                      <a:pt x="957" y="1149"/>
                    </a:lnTo>
                    <a:lnTo>
                      <a:pt x="961" y="1142"/>
                    </a:lnTo>
                    <a:lnTo>
                      <a:pt x="965" y="1136"/>
                    </a:lnTo>
                    <a:lnTo>
                      <a:pt x="974" y="1136"/>
                    </a:lnTo>
                    <a:lnTo>
                      <a:pt x="983" y="1136"/>
                    </a:lnTo>
                    <a:lnTo>
                      <a:pt x="982" y="1122"/>
                    </a:lnTo>
                    <a:lnTo>
                      <a:pt x="982" y="1107"/>
                    </a:lnTo>
                    <a:lnTo>
                      <a:pt x="983" y="1100"/>
                    </a:lnTo>
                    <a:lnTo>
                      <a:pt x="985" y="1095"/>
                    </a:lnTo>
                    <a:lnTo>
                      <a:pt x="987" y="1093"/>
                    </a:lnTo>
                    <a:lnTo>
                      <a:pt x="989" y="1091"/>
                    </a:lnTo>
                    <a:lnTo>
                      <a:pt x="991" y="1090"/>
                    </a:lnTo>
                    <a:lnTo>
                      <a:pt x="994" y="1090"/>
                    </a:lnTo>
                    <a:lnTo>
                      <a:pt x="994" y="1078"/>
                    </a:lnTo>
                    <a:lnTo>
                      <a:pt x="994" y="1067"/>
                    </a:lnTo>
                    <a:lnTo>
                      <a:pt x="994" y="1058"/>
                    </a:lnTo>
                    <a:lnTo>
                      <a:pt x="994" y="1049"/>
                    </a:lnTo>
                    <a:lnTo>
                      <a:pt x="1003" y="1049"/>
                    </a:lnTo>
                    <a:lnTo>
                      <a:pt x="1012" y="1049"/>
                    </a:lnTo>
                    <a:lnTo>
                      <a:pt x="1010" y="1033"/>
                    </a:lnTo>
                    <a:lnTo>
                      <a:pt x="1009" y="1014"/>
                    </a:lnTo>
                    <a:lnTo>
                      <a:pt x="1009" y="1005"/>
                    </a:lnTo>
                    <a:lnTo>
                      <a:pt x="1012" y="998"/>
                    </a:lnTo>
                    <a:lnTo>
                      <a:pt x="1013" y="995"/>
                    </a:lnTo>
                    <a:lnTo>
                      <a:pt x="1016" y="993"/>
                    </a:lnTo>
                    <a:lnTo>
                      <a:pt x="1019" y="992"/>
                    </a:lnTo>
                    <a:lnTo>
                      <a:pt x="1023" y="991"/>
                    </a:lnTo>
                    <a:lnTo>
                      <a:pt x="1019" y="987"/>
                    </a:lnTo>
                    <a:lnTo>
                      <a:pt x="1015" y="982"/>
                    </a:lnTo>
                    <a:lnTo>
                      <a:pt x="1012" y="978"/>
                    </a:lnTo>
                    <a:lnTo>
                      <a:pt x="1012" y="974"/>
                    </a:lnTo>
                    <a:lnTo>
                      <a:pt x="1010" y="954"/>
                    </a:lnTo>
                    <a:lnTo>
                      <a:pt x="1009" y="931"/>
                    </a:lnTo>
                    <a:lnTo>
                      <a:pt x="1009" y="921"/>
                    </a:lnTo>
                    <a:lnTo>
                      <a:pt x="1012" y="912"/>
                    </a:lnTo>
                    <a:lnTo>
                      <a:pt x="1013" y="908"/>
                    </a:lnTo>
                    <a:lnTo>
                      <a:pt x="1016" y="905"/>
                    </a:lnTo>
                    <a:lnTo>
                      <a:pt x="1019" y="904"/>
                    </a:lnTo>
                    <a:lnTo>
                      <a:pt x="1023" y="903"/>
                    </a:lnTo>
                    <a:lnTo>
                      <a:pt x="1024" y="889"/>
                    </a:lnTo>
                    <a:lnTo>
                      <a:pt x="1024" y="873"/>
                    </a:lnTo>
                    <a:lnTo>
                      <a:pt x="1023" y="867"/>
                    </a:lnTo>
                    <a:lnTo>
                      <a:pt x="1021" y="861"/>
                    </a:lnTo>
                    <a:lnTo>
                      <a:pt x="1019" y="859"/>
                    </a:lnTo>
                    <a:lnTo>
                      <a:pt x="1017" y="858"/>
                    </a:lnTo>
                    <a:lnTo>
                      <a:pt x="1014" y="857"/>
                    </a:lnTo>
                    <a:lnTo>
                      <a:pt x="1012" y="857"/>
                    </a:lnTo>
                    <a:lnTo>
                      <a:pt x="1012" y="840"/>
                    </a:lnTo>
                    <a:lnTo>
                      <a:pt x="1012" y="825"/>
                    </a:lnTo>
                    <a:lnTo>
                      <a:pt x="1012" y="812"/>
                    </a:lnTo>
                    <a:lnTo>
                      <a:pt x="1012" y="799"/>
                    </a:lnTo>
                    <a:lnTo>
                      <a:pt x="1003" y="799"/>
                    </a:lnTo>
                    <a:lnTo>
                      <a:pt x="994" y="799"/>
                    </a:lnTo>
                    <a:lnTo>
                      <a:pt x="994" y="781"/>
                    </a:lnTo>
                    <a:lnTo>
                      <a:pt x="994" y="764"/>
                    </a:lnTo>
                    <a:lnTo>
                      <a:pt x="994" y="746"/>
                    </a:lnTo>
                    <a:lnTo>
                      <a:pt x="994" y="729"/>
                    </a:lnTo>
                    <a:lnTo>
                      <a:pt x="986" y="729"/>
                    </a:lnTo>
                    <a:lnTo>
                      <a:pt x="983" y="729"/>
                    </a:lnTo>
                    <a:lnTo>
                      <a:pt x="983" y="716"/>
                    </a:lnTo>
                    <a:lnTo>
                      <a:pt x="983" y="704"/>
                    </a:lnTo>
                    <a:lnTo>
                      <a:pt x="983" y="692"/>
                    </a:lnTo>
                    <a:lnTo>
                      <a:pt x="983" y="682"/>
                    </a:lnTo>
                    <a:lnTo>
                      <a:pt x="974" y="682"/>
                    </a:lnTo>
                    <a:lnTo>
                      <a:pt x="965" y="682"/>
                    </a:lnTo>
                    <a:lnTo>
                      <a:pt x="966" y="671"/>
                    </a:lnTo>
                    <a:lnTo>
                      <a:pt x="966" y="658"/>
                    </a:lnTo>
                    <a:lnTo>
                      <a:pt x="965" y="652"/>
                    </a:lnTo>
                    <a:lnTo>
                      <a:pt x="963" y="647"/>
                    </a:lnTo>
                    <a:lnTo>
                      <a:pt x="961" y="645"/>
                    </a:lnTo>
                    <a:lnTo>
                      <a:pt x="959" y="643"/>
                    </a:lnTo>
                    <a:lnTo>
                      <a:pt x="956" y="642"/>
                    </a:lnTo>
                    <a:lnTo>
                      <a:pt x="954" y="642"/>
                    </a:lnTo>
                    <a:lnTo>
                      <a:pt x="954" y="625"/>
                    </a:lnTo>
                    <a:lnTo>
                      <a:pt x="954" y="613"/>
                    </a:lnTo>
                    <a:lnTo>
                      <a:pt x="945" y="613"/>
                    </a:lnTo>
                    <a:lnTo>
                      <a:pt x="936" y="613"/>
                    </a:lnTo>
                    <a:lnTo>
                      <a:pt x="937" y="603"/>
                    </a:lnTo>
                    <a:lnTo>
                      <a:pt x="937" y="594"/>
                    </a:lnTo>
                    <a:lnTo>
                      <a:pt x="936" y="589"/>
                    </a:lnTo>
                    <a:lnTo>
                      <a:pt x="934" y="586"/>
                    </a:lnTo>
                    <a:lnTo>
                      <a:pt x="930" y="584"/>
                    </a:lnTo>
                    <a:lnTo>
                      <a:pt x="924" y="583"/>
                    </a:lnTo>
                    <a:lnTo>
                      <a:pt x="924" y="566"/>
                    </a:lnTo>
                    <a:lnTo>
                      <a:pt x="924" y="554"/>
                    </a:lnTo>
                    <a:lnTo>
                      <a:pt x="916" y="554"/>
                    </a:lnTo>
                    <a:lnTo>
                      <a:pt x="906" y="554"/>
                    </a:lnTo>
                    <a:lnTo>
                      <a:pt x="907" y="544"/>
                    </a:lnTo>
                    <a:lnTo>
                      <a:pt x="907" y="535"/>
                    </a:lnTo>
                    <a:lnTo>
                      <a:pt x="906" y="531"/>
                    </a:lnTo>
                    <a:lnTo>
                      <a:pt x="903" y="528"/>
                    </a:lnTo>
                    <a:lnTo>
                      <a:pt x="900" y="526"/>
                    </a:lnTo>
                    <a:lnTo>
                      <a:pt x="894" y="525"/>
                    </a:lnTo>
                    <a:lnTo>
                      <a:pt x="894" y="508"/>
                    </a:lnTo>
                    <a:lnTo>
                      <a:pt x="894" y="496"/>
                    </a:lnTo>
                    <a:lnTo>
                      <a:pt x="886" y="496"/>
                    </a:lnTo>
                    <a:lnTo>
                      <a:pt x="877" y="496"/>
                    </a:lnTo>
                    <a:lnTo>
                      <a:pt x="878" y="486"/>
                    </a:lnTo>
                    <a:lnTo>
                      <a:pt x="878" y="477"/>
                    </a:lnTo>
                    <a:lnTo>
                      <a:pt x="877" y="473"/>
                    </a:lnTo>
                    <a:lnTo>
                      <a:pt x="875" y="470"/>
                    </a:lnTo>
                    <a:lnTo>
                      <a:pt x="871" y="467"/>
                    </a:lnTo>
                    <a:lnTo>
                      <a:pt x="865" y="467"/>
                    </a:lnTo>
                    <a:lnTo>
                      <a:pt x="865" y="458"/>
                    </a:lnTo>
                    <a:lnTo>
                      <a:pt x="865" y="449"/>
                    </a:lnTo>
                    <a:lnTo>
                      <a:pt x="857" y="449"/>
                    </a:lnTo>
                    <a:lnTo>
                      <a:pt x="848" y="449"/>
                    </a:lnTo>
                    <a:lnTo>
                      <a:pt x="848" y="433"/>
                    </a:lnTo>
                    <a:lnTo>
                      <a:pt x="848" y="420"/>
                    </a:lnTo>
                    <a:lnTo>
                      <a:pt x="840" y="412"/>
                    </a:lnTo>
                    <a:lnTo>
                      <a:pt x="836" y="409"/>
                    </a:lnTo>
                    <a:lnTo>
                      <a:pt x="828" y="409"/>
                    </a:lnTo>
                    <a:lnTo>
                      <a:pt x="819" y="409"/>
                    </a:lnTo>
                    <a:lnTo>
                      <a:pt x="815" y="404"/>
                    </a:lnTo>
                    <a:lnTo>
                      <a:pt x="811" y="400"/>
                    </a:lnTo>
                    <a:lnTo>
                      <a:pt x="808" y="396"/>
                    </a:lnTo>
                    <a:lnTo>
                      <a:pt x="807" y="391"/>
                    </a:lnTo>
                    <a:lnTo>
                      <a:pt x="807" y="374"/>
                    </a:lnTo>
                    <a:lnTo>
                      <a:pt x="807" y="362"/>
                    </a:lnTo>
                    <a:lnTo>
                      <a:pt x="799" y="358"/>
                    </a:lnTo>
                    <a:lnTo>
                      <a:pt x="791" y="354"/>
                    </a:lnTo>
                    <a:lnTo>
                      <a:pt x="784" y="352"/>
                    </a:lnTo>
                    <a:lnTo>
                      <a:pt x="778" y="350"/>
                    </a:lnTo>
                    <a:lnTo>
                      <a:pt x="778" y="342"/>
                    </a:lnTo>
                    <a:lnTo>
                      <a:pt x="778" y="333"/>
                    </a:lnTo>
                    <a:lnTo>
                      <a:pt x="770" y="333"/>
                    </a:lnTo>
                    <a:lnTo>
                      <a:pt x="761" y="333"/>
                    </a:lnTo>
                    <a:lnTo>
                      <a:pt x="761" y="316"/>
                    </a:lnTo>
                    <a:lnTo>
                      <a:pt x="761" y="304"/>
                    </a:lnTo>
                    <a:lnTo>
                      <a:pt x="752" y="296"/>
                    </a:lnTo>
                    <a:lnTo>
                      <a:pt x="748" y="292"/>
                    </a:lnTo>
                    <a:lnTo>
                      <a:pt x="740" y="292"/>
                    </a:lnTo>
                    <a:lnTo>
                      <a:pt x="731" y="292"/>
                    </a:lnTo>
                    <a:lnTo>
                      <a:pt x="731" y="284"/>
                    </a:lnTo>
                    <a:lnTo>
                      <a:pt x="731" y="275"/>
                    </a:lnTo>
                    <a:lnTo>
                      <a:pt x="714" y="275"/>
                    </a:lnTo>
                    <a:lnTo>
                      <a:pt x="702" y="275"/>
                    </a:lnTo>
                    <a:lnTo>
                      <a:pt x="694" y="267"/>
                    </a:lnTo>
                    <a:lnTo>
                      <a:pt x="690" y="263"/>
                    </a:lnTo>
                    <a:lnTo>
                      <a:pt x="690" y="247"/>
                    </a:lnTo>
                    <a:lnTo>
                      <a:pt x="690" y="234"/>
                    </a:lnTo>
                    <a:lnTo>
                      <a:pt x="682" y="234"/>
                    </a:lnTo>
                    <a:lnTo>
                      <a:pt x="673" y="234"/>
                    </a:lnTo>
                    <a:lnTo>
                      <a:pt x="673" y="225"/>
                    </a:lnTo>
                    <a:lnTo>
                      <a:pt x="673" y="216"/>
                    </a:lnTo>
                    <a:lnTo>
                      <a:pt x="662" y="217"/>
                    </a:lnTo>
                    <a:lnTo>
                      <a:pt x="648" y="217"/>
                    </a:lnTo>
                    <a:lnTo>
                      <a:pt x="642" y="216"/>
                    </a:lnTo>
                    <a:lnTo>
                      <a:pt x="637" y="214"/>
                    </a:lnTo>
                    <a:lnTo>
                      <a:pt x="635" y="212"/>
                    </a:lnTo>
                    <a:lnTo>
                      <a:pt x="633" y="210"/>
                    </a:lnTo>
                    <a:lnTo>
                      <a:pt x="633" y="207"/>
                    </a:lnTo>
                    <a:lnTo>
                      <a:pt x="632" y="204"/>
                    </a:lnTo>
                    <a:lnTo>
                      <a:pt x="623" y="204"/>
                    </a:lnTo>
                    <a:lnTo>
                      <a:pt x="615" y="204"/>
                    </a:lnTo>
                    <a:lnTo>
                      <a:pt x="615" y="196"/>
                    </a:lnTo>
                    <a:lnTo>
                      <a:pt x="615" y="187"/>
                    </a:lnTo>
                    <a:lnTo>
                      <a:pt x="597" y="187"/>
                    </a:lnTo>
                    <a:lnTo>
                      <a:pt x="585" y="187"/>
                    </a:lnTo>
                    <a:lnTo>
                      <a:pt x="577" y="179"/>
                    </a:lnTo>
                    <a:lnTo>
                      <a:pt x="573" y="175"/>
                    </a:lnTo>
                    <a:lnTo>
                      <a:pt x="573" y="167"/>
                    </a:lnTo>
                    <a:lnTo>
                      <a:pt x="573" y="158"/>
                    </a:lnTo>
                    <a:lnTo>
                      <a:pt x="564" y="159"/>
                    </a:lnTo>
                    <a:lnTo>
                      <a:pt x="554" y="159"/>
                    </a:lnTo>
                    <a:lnTo>
                      <a:pt x="550" y="158"/>
                    </a:lnTo>
                    <a:lnTo>
                      <a:pt x="547" y="156"/>
                    </a:lnTo>
                    <a:lnTo>
                      <a:pt x="545" y="152"/>
                    </a:lnTo>
                    <a:lnTo>
                      <a:pt x="544" y="146"/>
                    </a:lnTo>
                    <a:lnTo>
                      <a:pt x="527" y="146"/>
                    </a:lnTo>
                    <a:lnTo>
                      <a:pt x="515" y="146"/>
                    </a:lnTo>
                    <a:lnTo>
                      <a:pt x="515" y="138"/>
                    </a:lnTo>
                    <a:lnTo>
                      <a:pt x="515" y="129"/>
                    </a:lnTo>
                    <a:lnTo>
                      <a:pt x="511" y="125"/>
                    </a:lnTo>
                    <a:lnTo>
                      <a:pt x="506" y="121"/>
                    </a:lnTo>
                    <a:lnTo>
                      <a:pt x="502" y="118"/>
                    </a:lnTo>
                    <a:lnTo>
                      <a:pt x="498" y="117"/>
                    </a:lnTo>
                    <a:lnTo>
                      <a:pt x="481" y="117"/>
                    </a:lnTo>
                    <a:lnTo>
                      <a:pt x="466" y="117"/>
                    </a:lnTo>
                    <a:lnTo>
                      <a:pt x="452" y="117"/>
                    </a:lnTo>
                    <a:lnTo>
                      <a:pt x="439" y="117"/>
                    </a:lnTo>
                    <a:lnTo>
                      <a:pt x="439" y="109"/>
                    </a:lnTo>
                    <a:lnTo>
                      <a:pt x="439" y="100"/>
                    </a:lnTo>
                    <a:lnTo>
                      <a:pt x="429" y="101"/>
                    </a:lnTo>
                    <a:lnTo>
                      <a:pt x="420" y="101"/>
                    </a:lnTo>
                    <a:lnTo>
                      <a:pt x="416" y="100"/>
                    </a:lnTo>
                    <a:lnTo>
                      <a:pt x="412" y="97"/>
                    </a:lnTo>
                    <a:lnTo>
                      <a:pt x="410" y="94"/>
                    </a:lnTo>
                    <a:lnTo>
                      <a:pt x="410" y="88"/>
                    </a:lnTo>
                    <a:lnTo>
                      <a:pt x="397" y="88"/>
                    </a:lnTo>
                    <a:lnTo>
                      <a:pt x="387" y="88"/>
                    </a:lnTo>
                    <a:lnTo>
                      <a:pt x="378" y="88"/>
                    </a:lnTo>
                    <a:lnTo>
                      <a:pt x="369" y="88"/>
                    </a:lnTo>
                    <a:lnTo>
                      <a:pt x="369" y="80"/>
                    </a:lnTo>
                    <a:lnTo>
                      <a:pt x="369" y="71"/>
                    </a:lnTo>
                    <a:lnTo>
                      <a:pt x="354" y="72"/>
                    </a:lnTo>
                    <a:lnTo>
                      <a:pt x="339" y="72"/>
                    </a:lnTo>
                    <a:lnTo>
                      <a:pt x="333" y="71"/>
                    </a:lnTo>
                    <a:lnTo>
                      <a:pt x="327" y="68"/>
                    </a:lnTo>
                    <a:lnTo>
                      <a:pt x="325" y="67"/>
                    </a:lnTo>
                    <a:lnTo>
                      <a:pt x="324" y="65"/>
                    </a:lnTo>
                    <a:lnTo>
                      <a:pt x="323" y="62"/>
                    </a:lnTo>
                    <a:lnTo>
                      <a:pt x="323" y="59"/>
                    </a:lnTo>
                    <a:lnTo>
                      <a:pt x="304" y="59"/>
                    </a:lnTo>
                    <a:lnTo>
                      <a:pt x="287" y="59"/>
                    </a:lnTo>
                    <a:lnTo>
                      <a:pt x="269" y="59"/>
                    </a:lnTo>
                    <a:lnTo>
                      <a:pt x="252" y="59"/>
                    </a:lnTo>
                    <a:lnTo>
                      <a:pt x="252" y="51"/>
                    </a:lnTo>
                    <a:lnTo>
                      <a:pt x="252" y="42"/>
                    </a:lnTo>
                    <a:lnTo>
                      <a:pt x="235" y="43"/>
                    </a:lnTo>
                    <a:lnTo>
                      <a:pt x="216" y="43"/>
                    </a:lnTo>
                    <a:lnTo>
                      <a:pt x="207" y="42"/>
                    </a:lnTo>
                    <a:lnTo>
                      <a:pt x="200" y="39"/>
                    </a:lnTo>
                    <a:lnTo>
                      <a:pt x="197" y="38"/>
                    </a:lnTo>
                    <a:lnTo>
                      <a:pt x="195" y="36"/>
                    </a:lnTo>
                    <a:lnTo>
                      <a:pt x="194" y="33"/>
                    </a:lnTo>
                    <a:lnTo>
                      <a:pt x="194" y="30"/>
                    </a:lnTo>
                    <a:lnTo>
                      <a:pt x="182" y="30"/>
                    </a:lnTo>
                    <a:lnTo>
                      <a:pt x="173" y="29"/>
                    </a:lnTo>
                    <a:lnTo>
                      <a:pt x="169" y="31"/>
                    </a:lnTo>
                    <a:lnTo>
                      <a:pt x="167" y="33"/>
                    </a:lnTo>
                    <a:lnTo>
                      <a:pt x="165" y="36"/>
                    </a:lnTo>
                    <a:lnTo>
                      <a:pt x="165" y="42"/>
                    </a:lnTo>
                    <a:lnTo>
                      <a:pt x="160" y="38"/>
                    </a:lnTo>
                    <a:lnTo>
                      <a:pt x="155" y="34"/>
                    </a:lnTo>
                    <a:lnTo>
                      <a:pt x="151" y="31"/>
                    </a:lnTo>
                    <a:lnTo>
                      <a:pt x="146" y="30"/>
                    </a:lnTo>
                    <a:lnTo>
                      <a:pt x="129" y="30"/>
                    </a:lnTo>
                    <a:lnTo>
                      <a:pt x="111" y="30"/>
                    </a:lnTo>
                    <a:lnTo>
                      <a:pt x="94" y="30"/>
                    </a:lnTo>
                    <a:lnTo>
                      <a:pt x="77" y="30"/>
                    </a:lnTo>
                    <a:lnTo>
                      <a:pt x="77" y="14"/>
                    </a:lnTo>
                    <a:lnTo>
                      <a:pt x="77" y="1"/>
                    </a:lnTo>
                    <a:lnTo>
                      <a:pt x="88" y="1"/>
                    </a:lnTo>
                    <a:lnTo>
                      <a:pt x="98" y="0"/>
                    </a:lnTo>
                    <a:lnTo>
                      <a:pt x="101" y="2"/>
                    </a:lnTo>
                    <a:lnTo>
                      <a:pt x="104" y="4"/>
                    </a:lnTo>
                    <a:lnTo>
                      <a:pt x="105" y="7"/>
                    </a:lnTo>
                    <a:lnTo>
                      <a:pt x="106" y="13"/>
                    </a:lnTo>
                    <a:lnTo>
                      <a:pt x="117" y="13"/>
                    </a:lnTo>
                    <a:lnTo>
                      <a:pt x="130" y="14"/>
                    </a:lnTo>
                    <a:lnTo>
                      <a:pt x="137" y="13"/>
                    </a:lnTo>
                    <a:lnTo>
                      <a:pt x="142" y="10"/>
                    </a:lnTo>
                    <a:lnTo>
                      <a:pt x="143" y="9"/>
                    </a:lnTo>
                    <a:lnTo>
                      <a:pt x="145" y="7"/>
                    </a:lnTo>
                    <a:lnTo>
                      <a:pt x="146" y="4"/>
                    </a:lnTo>
                    <a:lnTo>
                      <a:pt x="146" y="1"/>
                    </a:lnTo>
                    <a:lnTo>
                      <a:pt x="151" y="2"/>
                    </a:lnTo>
                    <a:lnTo>
                      <a:pt x="155" y="5"/>
                    </a:lnTo>
                    <a:lnTo>
                      <a:pt x="160" y="9"/>
                    </a:lnTo>
                    <a:lnTo>
                      <a:pt x="165" y="13"/>
                    </a:lnTo>
                    <a:lnTo>
                      <a:pt x="178" y="13"/>
                    </a:lnTo>
                    <a:lnTo>
                      <a:pt x="192" y="13"/>
                    </a:lnTo>
                    <a:lnTo>
                      <a:pt x="206" y="13"/>
                    </a:lnTo>
                    <a:lnTo>
                      <a:pt x="223" y="13"/>
                    </a:lnTo>
                    <a:lnTo>
                      <a:pt x="224" y="17"/>
                    </a:lnTo>
                    <a:lnTo>
                      <a:pt x="226" y="22"/>
                    </a:lnTo>
                    <a:lnTo>
                      <a:pt x="230" y="26"/>
                    </a:lnTo>
                    <a:lnTo>
                      <a:pt x="234" y="30"/>
                    </a:lnTo>
                    <a:lnTo>
                      <a:pt x="234" y="22"/>
                    </a:lnTo>
                    <a:lnTo>
                      <a:pt x="234" y="13"/>
                    </a:lnTo>
                    <a:lnTo>
                      <a:pt x="244" y="13"/>
                    </a:lnTo>
                    <a:lnTo>
                      <a:pt x="255" y="13"/>
                    </a:lnTo>
                    <a:lnTo>
                      <a:pt x="268" y="13"/>
                    </a:lnTo>
                    <a:lnTo>
                      <a:pt x="281" y="13"/>
                    </a:lnTo>
                    <a:lnTo>
                      <a:pt x="282" y="17"/>
                    </a:lnTo>
                    <a:lnTo>
                      <a:pt x="285" y="22"/>
                    </a:lnTo>
                    <a:lnTo>
                      <a:pt x="288" y="26"/>
                    </a:lnTo>
                    <a:lnTo>
                      <a:pt x="292" y="30"/>
                    </a:lnTo>
                    <a:lnTo>
                      <a:pt x="292" y="22"/>
                    </a:lnTo>
                    <a:lnTo>
                      <a:pt x="292" y="13"/>
                    </a:lnTo>
                    <a:lnTo>
                      <a:pt x="306" y="13"/>
                    </a:lnTo>
                    <a:lnTo>
                      <a:pt x="320" y="13"/>
                    </a:lnTo>
                    <a:lnTo>
                      <a:pt x="335" y="13"/>
                    </a:lnTo>
                    <a:lnTo>
                      <a:pt x="352" y="13"/>
                    </a:lnTo>
                    <a:lnTo>
                      <a:pt x="352" y="22"/>
                    </a:lnTo>
                    <a:lnTo>
                      <a:pt x="352" y="30"/>
                    </a:lnTo>
                    <a:lnTo>
                      <a:pt x="371" y="29"/>
                    </a:lnTo>
                    <a:lnTo>
                      <a:pt x="396" y="27"/>
                    </a:lnTo>
                    <a:lnTo>
                      <a:pt x="408" y="28"/>
                    </a:lnTo>
                    <a:lnTo>
                      <a:pt x="418" y="30"/>
                    </a:lnTo>
                    <a:lnTo>
                      <a:pt x="421" y="32"/>
                    </a:lnTo>
                    <a:lnTo>
                      <a:pt x="424" y="35"/>
                    </a:lnTo>
                    <a:lnTo>
                      <a:pt x="426" y="38"/>
                    </a:lnTo>
                    <a:lnTo>
                      <a:pt x="427" y="42"/>
                    </a:lnTo>
                    <a:lnTo>
                      <a:pt x="444" y="42"/>
                    </a:lnTo>
                    <a:lnTo>
                      <a:pt x="463" y="42"/>
                    </a:lnTo>
                    <a:lnTo>
                      <a:pt x="480" y="42"/>
                    </a:lnTo>
                    <a:lnTo>
                      <a:pt x="498" y="42"/>
                    </a:lnTo>
                    <a:lnTo>
                      <a:pt x="498" y="51"/>
                    </a:lnTo>
                    <a:lnTo>
                      <a:pt x="498" y="59"/>
                    </a:lnTo>
                    <a:lnTo>
                      <a:pt x="512" y="59"/>
                    </a:lnTo>
                    <a:lnTo>
                      <a:pt x="527" y="59"/>
                    </a:lnTo>
                    <a:lnTo>
                      <a:pt x="534" y="60"/>
                    </a:lnTo>
                    <a:lnTo>
                      <a:pt x="539" y="62"/>
                    </a:lnTo>
                    <a:lnTo>
                      <a:pt x="541" y="63"/>
                    </a:lnTo>
                    <a:lnTo>
                      <a:pt x="543" y="65"/>
                    </a:lnTo>
                    <a:lnTo>
                      <a:pt x="544" y="68"/>
                    </a:lnTo>
                    <a:lnTo>
                      <a:pt x="544" y="71"/>
                    </a:lnTo>
                    <a:lnTo>
                      <a:pt x="553" y="71"/>
                    </a:lnTo>
                    <a:lnTo>
                      <a:pt x="562" y="71"/>
                    </a:lnTo>
                    <a:lnTo>
                      <a:pt x="573" y="71"/>
                    </a:lnTo>
                    <a:lnTo>
                      <a:pt x="585" y="71"/>
                    </a:lnTo>
                    <a:lnTo>
                      <a:pt x="585" y="80"/>
                    </a:lnTo>
                    <a:lnTo>
                      <a:pt x="585" y="88"/>
                    </a:lnTo>
                    <a:lnTo>
                      <a:pt x="597" y="88"/>
                    </a:lnTo>
                    <a:lnTo>
                      <a:pt x="606" y="88"/>
                    </a:lnTo>
                    <a:lnTo>
                      <a:pt x="610" y="89"/>
                    </a:lnTo>
                    <a:lnTo>
                      <a:pt x="613" y="91"/>
                    </a:lnTo>
                    <a:lnTo>
                      <a:pt x="614" y="94"/>
                    </a:lnTo>
                    <a:lnTo>
                      <a:pt x="615" y="100"/>
                    </a:lnTo>
                    <a:lnTo>
                      <a:pt x="627" y="100"/>
                    </a:lnTo>
                    <a:lnTo>
                      <a:pt x="644" y="100"/>
                    </a:lnTo>
                    <a:lnTo>
                      <a:pt x="644" y="109"/>
                    </a:lnTo>
                    <a:lnTo>
                      <a:pt x="644" y="117"/>
                    </a:lnTo>
                    <a:lnTo>
                      <a:pt x="648" y="118"/>
                    </a:lnTo>
                    <a:lnTo>
                      <a:pt x="653" y="121"/>
                    </a:lnTo>
                    <a:lnTo>
                      <a:pt x="657" y="125"/>
                    </a:lnTo>
                    <a:lnTo>
                      <a:pt x="661" y="129"/>
                    </a:lnTo>
                    <a:lnTo>
                      <a:pt x="673" y="129"/>
                    </a:lnTo>
                    <a:lnTo>
                      <a:pt x="690" y="129"/>
                    </a:lnTo>
                    <a:lnTo>
                      <a:pt x="691" y="134"/>
                    </a:lnTo>
                    <a:lnTo>
                      <a:pt x="694" y="141"/>
                    </a:lnTo>
                    <a:lnTo>
                      <a:pt x="698" y="149"/>
                    </a:lnTo>
                    <a:lnTo>
                      <a:pt x="702" y="158"/>
                    </a:lnTo>
                    <a:lnTo>
                      <a:pt x="711" y="158"/>
                    </a:lnTo>
                    <a:lnTo>
                      <a:pt x="723" y="158"/>
                    </a:lnTo>
                    <a:lnTo>
                      <a:pt x="735" y="158"/>
                    </a:lnTo>
                    <a:lnTo>
                      <a:pt x="748" y="158"/>
                    </a:lnTo>
                    <a:lnTo>
                      <a:pt x="749" y="163"/>
                    </a:lnTo>
                    <a:lnTo>
                      <a:pt x="752" y="170"/>
                    </a:lnTo>
                    <a:lnTo>
                      <a:pt x="756" y="178"/>
                    </a:lnTo>
                    <a:lnTo>
                      <a:pt x="761" y="187"/>
                    </a:lnTo>
                    <a:lnTo>
                      <a:pt x="770" y="187"/>
                    </a:lnTo>
                    <a:lnTo>
                      <a:pt x="778" y="187"/>
                    </a:lnTo>
                    <a:lnTo>
                      <a:pt x="779" y="191"/>
                    </a:lnTo>
                    <a:lnTo>
                      <a:pt x="782" y="196"/>
                    </a:lnTo>
                    <a:lnTo>
                      <a:pt x="786" y="200"/>
                    </a:lnTo>
                    <a:lnTo>
                      <a:pt x="790" y="204"/>
                    </a:lnTo>
                    <a:lnTo>
                      <a:pt x="790" y="196"/>
                    </a:lnTo>
                    <a:lnTo>
                      <a:pt x="790" y="187"/>
                    </a:lnTo>
                    <a:lnTo>
                      <a:pt x="799" y="187"/>
                    </a:lnTo>
                    <a:lnTo>
                      <a:pt x="807" y="187"/>
                    </a:lnTo>
                    <a:lnTo>
                      <a:pt x="807" y="199"/>
                    </a:lnTo>
                    <a:lnTo>
                      <a:pt x="807" y="208"/>
                    </a:lnTo>
                    <a:lnTo>
                      <a:pt x="808" y="211"/>
                    </a:lnTo>
                    <a:lnTo>
                      <a:pt x="810" y="214"/>
                    </a:lnTo>
                    <a:lnTo>
                      <a:pt x="813" y="215"/>
                    </a:lnTo>
                    <a:lnTo>
                      <a:pt x="819" y="216"/>
                    </a:lnTo>
                    <a:lnTo>
                      <a:pt x="819" y="225"/>
                    </a:lnTo>
                    <a:lnTo>
                      <a:pt x="819" y="234"/>
                    </a:lnTo>
                    <a:lnTo>
                      <a:pt x="823" y="235"/>
                    </a:lnTo>
                    <a:lnTo>
                      <a:pt x="828" y="238"/>
                    </a:lnTo>
                    <a:lnTo>
                      <a:pt x="832" y="242"/>
                    </a:lnTo>
                    <a:lnTo>
                      <a:pt x="836" y="246"/>
                    </a:lnTo>
                    <a:lnTo>
                      <a:pt x="849" y="246"/>
                    </a:lnTo>
                    <a:lnTo>
                      <a:pt x="865" y="246"/>
                    </a:lnTo>
                    <a:lnTo>
                      <a:pt x="865" y="258"/>
                    </a:lnTo>
                    <a:lnTo>
                      <a:pt x="865" y="267"/>
                    </a:lnTo>
                    <a:lnTo>
                      <a:pt x="866" y="270"/>
                    </a:lnTo>
                    <a:lnTo>
                      <a:pt x="868" y="273"/>
                    </a:lnTo>
                    <a:lnTo>
                      <a:pt x="871" y="275"/>
                    </a:lnTo>
                    <a:lnTo>
                      <a:pt x="877" y="275"/>
                    </a:lnTo>
                    <a:lnTo>
                      <a:pt x="877" y="284"/>
                    </a:lnTo>
                    <a:lnTo>
                      <a:pt x="877" y="292"/>
                    </a:lnTo>
                    <a:lnTo>
                      <a:pt x="889" y="292"/>
                    </a:lnTo>
                    <a:lnTo>
                      <a:pt x="898" y="292"/>
                    </a:lnTo>
                    <a:lnTo>
                      <a:pt x="901" y="293"/>
                    </a:lnTo>
                    <a:lnTo>
                      <a:pt x="904" y="295"/>
                    </a:lnTo>
                    <a:lnTo>
                      <a:pt x="905" y="299"/>
                    </a:lnTo>
                    <a:lnTo>
                      <a:pt x="906" y="304"/>
                    </a:lnTo>
                    <a:lnTo>
                      <a:pt x="919" y="304"/>
                    </a:lnTo>
                    <a:lnTo>
                      <a:pt x="936" y="304"/>
                    </a:lnTo>
                    <a:lnTo>
                      <a:pt x="936" y="316"/>
                    </a:lnTo>
                    <a:lnTo>
                      <a:pt x="936" y="333"/>
                    </a:lnTo>
                    <a:lnTo>
                      <a:pt x="945" y="333"/>
                    </a:lnTo>
                    <a:lnTo>
                      <a:pt x="954" y="333"/>
                    </a:lnTo>
                    <a:lnTo>
                      <a:pt x="954" y="342"/>
                    </a:lnTo>
                    <a:lnTo>
                      <a:pt x="954" y="350"/>
                    </a:lnTo>
                    <a:lnTo>
                      <a:pt x="962" y="350"/>
                    </a:lnTo>
                    <a:lnTo>
                      <a:pt x="972" y="350"/>
                    </a:lnTo>
                    <a:lnTo>
                      <a:pt x="982" y="350"/>
                    </a:lnTo>
                    <a:lnTo>
                      <a:pt x="994" y="350"/>
                    </a:lnTo>
                    <a:lnTo>
                      <a:pt x="994" y="359"/>
                    </a:lnTo>
                    <a:lnTo>
                      <a:pt x="994" y="369"/>
                    </a:lnTo>
                    <a:lnTo>
                      <a:pt x="994" y="379"/>
                    </a:lnTo>
                    <a:lnTo>
                      <a:pt x="994" y="391"/>
                    </a:lnTo>
                    <a:lnTo>
                      <a:pt x="1003" y="391"/>
                    </a:lnTo>
                    <a:lnTo>
                      <a:pt x="1012" y="391"/>
                    </a:lnTo>
                    <a:lnTo>
                      <a:pt x="1012" y="400"/>
                    </a:lnTo>
                    <a:lnTo>
                      <a:pt x="1012" y="409"/>
                    </a:lnTo>
                    <a:lnTo>
                      <a:pt x="1024" y="409"/>
                    </a:lnTo>
                    <a:lnTo>
                      <a:pt x="1041" y="409"/>
                    </a:lnTo>
                    <a:lnTo>
                      <a:pt x="1044" y="412"/>
                    </a:lnTo>
                    <a:lnTo>
                      <a:pt x="1052" y="420"/>
                    </a:lnTo>
                    <a:lnTo>
                      <a:pt x="1048" y="426"/>
                    </a:lnTo>
                    <a:lnTo>
                      <a:pt x="1044" y="433"/>
                    </a:lnTo>
                    <a:lnTo>
                      <a:pt x="1042" y="441"/>
                    </a:lnTo>
                    <a:lnTo>
                      <a:pt x="1041" y="449"/>
                    </a:lnTo>
                    <a:lnTo>
                      <a:pt x="1044" y="449"/>
                    </a:lnTo>
                    <a:lnTo>
                      <a:pt x="1052" y="449"/>
                    </a:lnTo>
                    <a:lnTo>
                      <a:pt x="1052" y="462"/>
                    </a:lnTo>
                    <a:lnTo>
                      <a:pt x="1052" y="478"/>
                    </a:lnTo>
                    <a:lnTo>
                      <a:pt x="1061" y="478"/>
                    </a:lnTo>
                    <a:lnTo>
                      <a:pt x="1071" y="478"/>
                    </a:lnTo>
                    <a:lnTo>
                      <a:pt x="1070" y="490"/>
                    </a:lnTo>
                    <a:lnTo>
                      <a:pt x="1070" y="499"/>
                    </a:lnTo>
                    <a:lnTo>
                      <a:pt x="1071" y="503"/>
                    </a:lnTo>
                    <a:lnTo>
                      <a:pt x="1073" y="505"/>
                    </a:lnTo>
                    <a:lnTo>
                      <a:pt x="1077" y="507"/>
                    </a:lnTo>
                    <a:lnTo>
                      <a:pt x="1082" y="507"/>
                    </a:lnTo>
                    <a:lnTo>
                      <a:pt x="1082" y="517"/>
                    </a:lnTo>
                    <a:lnTo>
                      <a:pt x="1082" y="528"/>
                    </a:lnTo>
                    <a:lnTo>
                      <a:pt x="1082" y="541"/>
                    </a:lnTo>
                    <a:lnTo>
                      <a:pt x="1082" y="554"/>
                    </a:lnTo>
                    <a:lnTo>
                      <a:pt x="1091" y="554"/>
                    </a:lnTo>
                    <a:lnTo>
                      <a:pt x="1100" y="554"/>
                    </a:lnTo>
                    <a:lnTo>
                      <a:pt x="1099" y="566"/>
                    </a:lnTo>
                    <a:lnTo>
                      <a:pt x="1099" y="575"/>
                    </a:lnTo>
                    <a:lnTo>
                      <a:pt x="1100" y="578"/>
                    </a:lnTo>
                    <a:lnTo>
                      <a:pt x="1102" y="581"/>
                    </a:lnTo>
                    <a:lnTo>
                      <a:pt x="1106" y="582"/>
                    </a:lnTo>
                    <a:lnTo>
                      <a:pt x="1111" y="583"/>
                    </a:lnTo>
                    <a:lnTo>
                      <a:pt x="1111" y="593"/>
                    </a:lnTo>
                    <a:lnTo>
                      <a:pt x="1111" y="602"/>
                    </a:lnTo>
                    <a:lnTo>
                      <a:pt x="1111" y="612"/>
                    </a:lnTo>
                    <a:lnTo>
                      <a:pt x="1111" y="624"/>
                    </a:lnTo>
                    <a:lnTo>
                      <a:pt x="1120" y="624"/>
                    </a:lnTo>
                    <a:lnTo>
                      <a:pt x="1129" y="624"/>
                    </a:lnTo>
                    <a:lnTo>
                      <a:pt x="1130" y="629"/>
                    </a:lnTo>
                    <a:lnTo>
                      <a:pt x="1132" y="633"/>
                    </a:lnTo>
                    <a:lnTo>
                      <a:pt x="1136" y="637"/>
                    </a:lnTo>
                    <a:lnTo>
                      <a:pt x="1140" y="642"/>
                    </a:lnTo>
                    <a:lnTo>
                      <a:pt x="1140" y="655"/>
                    </a:lnTo>
                    <a:lnTo>
                      <a:pt x="1140" y="669"/>
                    </a:lnTo>
                    <a:lnTo>
                      <a:pt x="1140" y="684"/>
                    </a:lnTo>
                    <a:lnTo>
                      <a:pt x="1140" y="700"/>
                    </a:lnTo>
                    <a:lnTo>
                      <a:pt x="1149" y="700"/>
                    </a:lnTo>
                    <a:lnTo>
                      <a:pt x="1158" y="700"/>
                    </a:lnTo>
                    <a:lnTo>
                      <a:pt x="1158" y="713"/>
                    </a:lnTo>
                    <a:lnTo>
                      <a:pt x="1158" y="727"/>
                    </a:lnTo>
                    <a:lnTo>
                      <a:pt x="1158" y="742"/>
                    </a:lnTo>
                    <a:lnTo>
                      <a:pt x="1158" y="758"/>
                    </a:lnTo>
                    <a:lnTo>
                      <a:pt x="1169" y="757"/>
                    </a:lnTo>
                    <a:lnTo>
                      <a:pt x="1179" y="757"/>
                    </a:lnTo>
                    <a:lnTo>
                      <a:pt x="1182" y="758"/>
                    </a:lnTo>
                    <a:lnTo>
                      <a:pt x="1185" y="760"/>
                    </a:lnTo>
                    <a:lnTo>
                      <a:pt x="1186" y="764"/>
                    </a:lnTo>
                    <a:lnTo>
                      <a:pt x="1187" y="769"/>
                    </a:lnTo>
                    <a:lnTo>
                      <a:pt x="1178" y="769"/>
                    </a:lnTo>
                    <a:lnTo>
                      <a:pt x="1169" y="769"/>
                    </a:lnTo>
                    <a:lnTo>
                      <a:pt x="1165" y="774"/>
                    </a:lnTo>
                    <a:lnTo>
                      <a:pt x="1161" y="778"/>
                    </a:lnTo>
                    <a:lnTo>
                      <a:pt x="1159" y="783"/>
                    </a:lnTo>
                    <a:lnTo>
                      <a:pt x="1158" y="787"/>
                    </a:lnTo>
                    <a:lnTo>
                      <a:pt x="1158" y="799"/>
                    </a:lnTo>
                    <a:lnTo>
                      <a:pt x="1158" y="816"/>
                    </a:lnTo>
                    <a:lnTo>
                      <a:pt x="1161" y="820"/>
                    </a:lnTo>
                    <a:lnTo>
                      <a:pt x="1169" y="828"/>
                    </a:lnTo>
                    <a:lnTo>
                      <a:pt x="1178" y="828"/>
                    </a:lnTo>
                    <a:lnTo>
                      <a:pt x="1187" y="828"/>
                    </a:lnTo>
                    <a:lnTo>
                      <a:pt x="1187" y="836"/>
                    </a:lnTo>
                    <a:lnTo>
                      <a:pt x="1187" y="845"/>
                    </a:lnTo>
                    <a:lnTo>
                      <a:pt x="1178" y="845"/>
                    </a:lnTo>
                    <a:lnTo>
                      <a:pt x="1169" y="845"/>
                    </a:lnTo>
                    <a:lnTo>
                      <a:pt x="1169" y="854"/>
                    </a:lnTo>
                    <a:lnTo>
                      <a:pt x="1169" y="863"/>
                    </a:lnTo>
                    <a:lnTo>
                      <a:pt x="1169" y="874"/>
                    </a:lnTo>
                    <a:lnTo>
                      <a:pt x="1169" y="886"/>
                    </a:lnTo>
                    <a:lnTo>
                      <a:pt x="1178" y="886"/>
                    </a:lnTo>
                    <a:lnTo>
                      <a:pt x="1187" y="886"/>
                    </a:lnTo>
                    <a:lnTo>
                      <a:pt x="1187" y="894"/>
                    </a:lnTo>
                    <a:lnTo>
                      <a:pt x="1187" y="903"/>
                    </a:lnTo>
                    <a:lnTo>
                      <a:pt x="1172" y="902"/>
                    </a:lnTo>
                    <a:lnTo>
                      <a:pt x="1157" y="902"/>
                    </a:lnTo>
                    <a:lnTo>
                      <a:pt x="1150" y="903"/>
                    </a:lnTo>
                    <a:lnTo>
                      <a:pt x="1145" y="906"/>
                    </a:lnTo>
                    <a:lnTo>
                      <a:pt x="1143" y="907"/>
                    </a:lnTo>
                    <a:lnTo>
                      <a:pt x="1141" y="909"/>
                    </a:lnTo>
                    <a:lnTo>
                      <a:pt x="1141" y="912"/>
                    </a:lnTo>
                    <a:lnTo>
                      <a:pt x="1140" y="915"/>
                    </a:lnTo>
                    <a:lnTo>
                      <a:pt x="1149" y="915"/>
                    </a:lnTo>
                    <a:lnTo>
                      <a:pt x="1158" y="915"/>
                    </a:lnTo>
                    <a:lnTo>
                      <a:pt x="1158" y="927"/>
                    </a:lnTo>
                    <a:lnTo>
                      <a:pt x="1158" y="944"/>
                    </a:lnTo>
                    <a:lnTo>
                      <a:pt x="1170" y="944"/>
                    </a:lnTo>
                    <a:lnTo>
                      <a:pt x="1187" y="944"/>
                    </a:lnTo>
                    <a:lnTo>
                      <a:pt x="1187" y="952"/>
                    </a:lnTo>
                    <a:lnTo>
                      <a:pt x="1187" y="962"/>
                    </a:lnTo>
                    <a:lnTo>
                      <a:pt x="1174" y="962"/>
                    </a:lnTo>
                    <a:lnTo>
                      <a:pt x="1161" y="962"/>
                    </a:lnTo>
                    <a:lnTo>
                      <a:pt x="1150" y="962"/>
                    </a:lnTo>
                    <a:lnTo>
                      <a:pt x="1140" y="962"/>
                    </a:lnTo>
                    <a:lnTo>
                      <a:pt x="1141" y="972"/>
                    </a:lnTo>
                    <a:lnTo>
                      <a:pt x="1141" y="981"/>
                    </a:lnTo>
                    <a:lnTo>
                      <a:pt x="1140" y="985"/>
                    </a:lnTo>
                    <a:lnTo>
                      <a:pt x="1138" y="988"/>
                    </a:lnTo>
                    <a:lnTo>
                      <a:pt x="1134" y="990"/>
                    </a:lnTo>
                    <a:lnTo>
                      <a:pt x="1129" y="991"/>
                    </a:lnTo>
                    <a:lnTo>
                      <a:pt x="1129" y="1003"/>
                    </a:lnTo>
                    <a:lnTo>
                      <a:pt x="1129" y="1020"/>
                    </a:lnTo>
                    <a:lnTo>
                      <a:pt x="1129" y="1024"/>
                    </a:lnTo>
                    <a:lnTo>
                      <a:pt x="1129" y="1032"/>
                    </a:lnTo>
                    <a:lnTo>
                      <a:pt x="1129" y="1040"/>
                    </a:lnTo>
                    <a:lnTo>
                      <a:pt x="1129" y="1049"/>
                    </a:lnTo>
                    <a:lnTo>
                      <a:pt x="1124" y="1050"/>
                    </a:lnTo>
                    <a:lnTo>
                      <a:pt x="1120" y="1053"/>
                    </a:lnTo>
                    <a:lnTo>
                      <a:pt x="1116" y="1057"/>
                    </a:lnTo>
                    <a:lnTo>
                      <a:pt x="1111" y="1061"/>
                    </a:lnTo>
                    <a:lnTo>
                      <a:pt x="1120" y="1061"/>
                    </a:lnTo>
                    <a:lnTo>
                      <a:pt x="1129" y="1061"/>
                    </a:lnTo>
                    <a:lnTo>
                      <a:pt x="1129" y="1073"/>
                    </a:lnTo>
                    <a:lnTo>
                      <a:pt x="1129" y="1090"/>
                    </a:lnTo>
                    <a:lnTo>
                      <a:pt x="1112" y="1090"/>
                    </a:lnTo>
                    <a:lnTo>
                      <a:pt x="1100" y="1090"/>
                    </a:lnTo>
                    <a:lnTo>
                      <a:pt x="1100" y="1102"/>
                    </a:lnTo>
                    <a:lnTo>
                      <a:pt x="1100" y="1119"/>
                    </a:lnTo>
                    <a:lnTo>
                      <a:pt x="1091" y="1119"/>
                    </a:lnTo>
                    <a:lnTo>
                      <a:pt x="1082" y="1119"/>
                    </a:lnTo>
                    <a:lnTo>
                      <a:pt x="1082" y="1128"/>
                    </a:lnTo>
                    <a:lnTo>
                      <a:pt x="1082" y="1136"/>
                    </a:lnTo>
                    <a:lnTo>
                      <a:pt x="1087" y="1137"/>
                    </a:lnTo>
                    <a:lnTo>
                      <a:pt x="1091" y="1140"/>
                    </a:lnTo>
                    <a:lnTo>
                      <a:pt x="1095" y="1144"/>
                    </a:lnTo>
                    <a:lnTo>
                      <a:pt x="1100" y="1148"/>
                    </a:lnTo>
                    <a:lnTo>
                      <a:pt x="1091" y="1148"/>
                    </a:lnTo>
                    <a:lnTo>
                      <a:pt x="1082" y="1148"/>
                    </a:lnTo>
                    <a:lnTo>
                      <a:pt x="1078" y="1152"/>
                    </a:lnTo>
                    <a:lnTo>
                      <a:pt x="1074" y="1157"/>
                    </a:lnTo>
                    <a:lnTo>
                      <a:pt x="1072" y="1161"/>
                    </a:lnTo>
                    <a:lnTo>
                      <a:pt x="1071" y="1165"/>
                    </a:lnTo>
                    <a:lnTo>
                      <a:pt x="1071" y="1174"/>
                    </a:lnTo>
                    <a:lnTo>
                      <a:pt x="1071" y="1183"/>
                    </a:lnTo>
                    <a:lnTo>
                      <a:pt x="1071" y="1194"/>
                    </a:lnTo>
                    <a:lnTo>
                      <a:pt x="1071" y="1206"/>
                    </a:lnTo>
                    <a:lnTo>
                      <a:pt x="1061" y="1206"/>
                    </a:lnTo>
                    <a:lnTo>
                      <a:pt x="1052" y="1206"/>
                    </a:lnTo>
                    <a:lnTo>
                      <a:pt x="1048" y="1211"/>
                    </a:lnTo>
                    <a:lnTo>
                      <a:pt x="1044" y="1218"/>
                    </a:lnTo>
                    <a:lnTo>
                      <a:pt x="1042" y="1226"/>
                    </a:lnTo>
                    <a:lnTo>
                      <a:pt x="1041" y="1235"/>
                    </a:lnTo>
                    <a:lnTo>
                      <a:pt x="1032" y="1235"/>
                    </a:lnTo>
                    <a:lnTo>
                      <a:pt x="1023" y="1235"/>
                    </a:lnTo>
                    <a:lnTo>
                      <a:pt x="1024" y="1244"/>
                    </a:lnTo>
                    <a:lnTo>
                      <a:pt x="1024" y="1254"/>
                    </a:lnTo>
                    <a:lnTo>
                      <a:pt x="1023" y="1258"/>
                    </a:lnTo>
                    <a:lnTo>
                      <a:pt x="1021" y="1261"/>
                    </a:lnTo>
                    <a:lnTo>
                      <a:pt x="1017" y="1263"/>
                    </a:lnTo>
                    <a:lnTo>
                      <a:pt x="1012" y="1264"/>
                    </a:lnTo>
                    <a:lnTo>
                      <a:pt x="1012" y="1273"/>
                    </a:lnTo>
                    <a:lnTo>
                      <a:pt x="1012" y="1281"/>
                    </a:lnTo>
                    <a:lnTo>
                      <a:pt x="1003" y="1281"/>
                    </a:lnTo>
                    <a:lnTo>
                      <a:pt x="994" y="1281"/>
                    </a:lnTo>
                    <a:lnTo>
                      <a:pt x="994" y="1294"/>
                    </a:lnTo>
                    <a:lnTo>
                      <a:pt x="994" y="1310"/>
                    </a:lnTo>
                    <a:lnTo>
                      <a:pt x="999" y="1311"/>
                    </a:lnTo>
                    <a:lnTo>
                      <a:pt x="1003" y="1314"/>
                    </a:lnTo>
                    <a:lnTo>
                      <a:pt x="1007" y="1318"/>
                    </a:lnTo>
                    <a:lnTo>
                      <a:pt x="1012" y="1323"/>
                    </a:lnTo>
                    <a:lnTo>
                      <a:pt x="1003" y="1323"/>
                    </a:lnTo>
                    <a:lnTo>
                      <a:pt x="994" y="1323"/>
                    </a:lnTo>
                    <a:lnTo>
                      <a:pt x="994" y="1332"/>
                    </a:lnTo>
                    <a:lnTo>
                      <a:pt x="994" y="1340"/>
                    </a:lnTo>
                    <a:lnTo>
                      <a:pt x="980" y="1340"/>
                    </a:lnTo>
                    <a:lnTo>
                      <a:pt x="967" y="1340"/>
                    </a:lnTo>
                    <a:lnTo>
                      <a:pt x="962" y="1341"/>
                    </a:lnTo>
                    <a:lnTo>
                      <a:pt x="957" y="1343"/>
                    </a:lnTo>
                    <a:lnTo>
                      <a:pt x="956" y="1345"/>
                    </a:lnTo>
                    <a:lnTo>
                      <a:pt x="954" y="1347"/>
                    </a:lnTo>
                    <a:lnTo>
                      <a:pt x="954" y="1349"/>
                    </a:lnTo>
                    <a:lnTo>
                      <a:pt x="954" y="1352"/>
                    </a:lnTo>
                    <a:lnTo>
                      <a:pt x="945" y="1352"/>
                    </a:lnTo>
                    <a:lnTo>
                      <a:pt x="936" y="1352"/>
                    </a:lnTo>
                    <a:lnTo>
                      <a:pt x="936" y="1362"/>
                    </a:lnTo>
                    <a:lnTo>
                      <a:pt x="936" y="1373"/>
                    </a:lnTo>
                    <a:lnTo>
                      <a:pt x="936" y="1386"/>
                    </a:lnTo>
                    <a:lnTo>
                      <a:pt x="936" y="1399"/>
                    </a:lnTo>
                    <a:lnTo>
                      <a:pt x="919" y="1399"/>
                    </a:lnTo>
                    <a:lnTo>
                      <a:pt x="906" y="1399"/>
                    </a:lnTo>
                    <a:lnTo>
                      <a:pt x="902" y="1400"/>
                    </a:lnTo>
                    <a:lnTo>
                      <a:pt x="898" y="1402"/>
                    </a:lnTo>
                    <a:lnTo>
                      <a:pt x="895" y="1406"/>
                    </a:lnTo>
                    <a:lnTo>
                      <a:pt x="894" y="1410"/>
                    </a:lnTo>
                    <a:lnTo>
                      <a:pt x="894" y="1422"/>
                    </a:lnTo>
                    <a:lnTo>
                      <a:pt x="894" y="1439"/>
                    </a:lnTo>
                    <a:lnTo>
                      <a:pt x="886" y="1439"/>
                    </a:lnTo>
                    <a:lnTo>
                      <a:pt x="877" y="1439"/>
                    </a:lnTo>
                    <a:lnTo>
                      <a:pt x="873" y="1444"/>
                    </a:lnTo>
                    <a:lnTo>
                      <a:pt x="869" y="1448"/>
                    </a:lnTo>
                    <a:lnTo>
                      <a:pt x="866" y="1452"/>
                    </a:lnTo>
                    <a:lnTo>
                      <a:pt x="865" y="1457"/>
                    </a:lnTo>
                    <a:lnTo>
                      <a:pt x="865" y="1480"/>
                    </a:lnTo>
                    <a:lnTo>
                      <a:pt x="865" y="1505"/>
                    </a:lnTo>
                    <a:lnTo>
                      <a:pt x="865" y="1531"/>
                    </a:lnTo>
                    <a:lnTo>
                      <a:pt x="865" y="1558"/>
                    </a:lnTo>
                    <a:lnTo>
                      <a:pt x="748" y="15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03" name="Freeform 1943"/>
              <p:cNvSpPr>
                <a:spLocks/>
              </p:cNvSpPr>
              <p:nvPr/>
            </p:nvSpPr>
            <p:spPr bwMode="auto">
              <a:xfrm>
                <a:off x="1338" y="319"/>
                <a:ext cx="3" cy="2"/>
              </a:xfrm>
              <a:custGeom>
                <a:avLst/>
                <a:gdLst/>
                <a:ahLst/>
                <a:cxnLst>
                  <a:cxn ang="0">
                    <a:pos x="58" y="88"/>
                  </a:cxn>
                  <a:cxn ang="0">
                    <a:pos x="58" y="79"/>
                  </a:cxn>
                  <a:cxn ang="0">
                    <a:pos x="58" y="71"/>
                  </a:cxn>
                  <a:cxn ang="0">
                    <a:pos x="45" y="71"/>
                  </a:cxn>
                  <a:cxn ang="0">
                    <a:pos x="33" y="71"/>
                  </a:cxn>
                  <a:cxn ang="0">
                    <a:pos x="22" y="71"/>
                  </a:cxn>
                  <a:cxn ang="0">
                    <a:pos x="12" y="71"/>
                  </a:cxn>
                  <a:cxn ang="0">
                    <a:pos x="4" y="63"/>
                  </a:cxn>
                  <a:cxn ang="0">
                    <a:pos x="0" y="59"/>
                  </a:cxn>
                  <a:cxn ang="0">
                    <a:pos x="0" y="50"/>
                  </a:cxn>
                  <a:cxn ang="0">
                    <a:pos x="0" y="42"/>
                  </a:cxn>
                  <a:cxn ang="0">
                    <a:pos x="13" y="42"/>
                  </a:cxn>
                  <a:cxn ang="0">
                    <a:pos x="29" y="42"/>
                  </a:cxn>
                  <a:cxn ang="0">
                    <a:pos x="30" y="37"/>
                  </a:cxn>
                  <a:cxn ang="0">
                    <a:pos x="33" y="34"/>
                  </a:cxn>
                  <a:cxn ang="0">
                    <a:pos x="37" y="31"/>
                  </a:cxn>
                  <a:cxn ang="0">
                    <a:pos x="41" y="30"/>
                  </a:cxn>
                  <a:cxn ang="0">
                    <a:pos x="41" y="21"/>
                  </a:cxn>
                  <a:cxn ang="0">
                    <a:pos x="41" y="13"/>
                  </a:cxn>
                  <a:cxn ang="0">
                    <a:pos x="45" y="8"/>
                  </a:cxn>
                  <a:cxn ang="0">
                    <a:pos x="50" y="5"/>
                  </a:cxn>
                  <a:cxn ang="0">
                    <a:pos x="54" y="2"/>
                  </a:cxn>
                  <a:cxn ang="0">
                    <a:pos x="58" y="1"/>
                  </a:cxn>
                  <a:cxn ang="0">
                    <a:pos x="70" y="0"/>
                  </a:cxn>
                  <a:cxn ang="0">
                    <a:pos x="79" y="0"/>
                  </a:cxn>
                  <a:cxn ang="0">
                    <a:pos x="83" y="1"/>
                  </a:cxn>
                  <a:cxn ang="0">
                    <a:pos x="85" y="4"/>
                  </a:cxn>
                  <a:cxn ang="0">
                    <a:pos x="87" y="7"/>
                  </a:cxn>
                  <a:cxn ang="0">
                    <a:pos x="87" y="13"/>
                  </a:cxn>
                  <a:cxn ang="0">
                    <a:pos x="79" y="13"/>
                  </a:cxn>
                  <a:cxn ang="0">
                    <a:pos x="70" y="13"/>
                  </a:cxn>
                  <a:cxn ang="0">
                    <a:pos x="66" y="18"/>
                  </a:cxn>
                  <a:cxn ang="0">
                    <a:pos x="62" y="25"/>
                  </a:cxn>
                  <a:cxn ang="0">
                    <a:pos x="59" y="33"/>
                  </a:cxn>
                  <a:cxn ang="0">
                    <a:pos x="58" y="42"/>
                  </a:cxn>
                  <a:cxn ang="0">
                    <a:pos x="50" y="42"/>
                  </a:cxn>
                  <a:cxn ang="0">
                    <a:pos x="41" y="42"/>
                  </a:cxn>
                  <a:cxn ang="0">
                    <a:pos x="41" y="50"/>
                  </a:cxn>
                  <a:cxn ang="0">
                    <a:pos x="41" y="59"/>
                  </a:cxn>
                  <a:cxn ang="0">
                    <a:pos x="53" y="58"/>
                  </a:cxn>
                  <a:cxn ang="0">
                    <a:pos x="62" y="58"/>
                  </a:cxn>
                  <a:cxn ang="0">
                    <a:pos x="65" y="59"/>
                  </a:cxn>
                  <a:cxn ang="0">
                    <a:pos x="68" y="62"/>
                  </a:cxn>
                  <a:cxn ang="0">
                    <a:pos x="69" y="65"/>
                  </a:cxn>
                  <a:cxn ang="0">
                    <a:pos x="70" y="71"/>
                  </a:cxn>
                  <a:cxn ang="0">
                    <a:pos x="75" y="67"/>
                  </a:cxn>
                  <a:cxn ang="0">
                    <a:pos x="82" y="63"/>
                  </a:cxn>
                  <a:cxn ang="0">
                    <a:pos x="90" y="60"/>
                  </a:cxn>
                  <a:cxn ang="0">
                    <a:pos x="99" y="59"/>
                  </a:cxn>
                  <a:cxn ang="0">
                    <a:pos x="99" y="71"/>
                  </a:cxn>
                  <a:cxn ang="0">
                    <a:pos x="99" y="88"/>
                  </a:cxn>
                  <a:cxn ang="0">
                    <a:pos x="87" y="88"/>
                  </a:cxn>
                  <a:cxn ang="0">
                    <a:pos x="76" y="88"/>
                  </a:cxn>
                  <a:cxn ang="0">
                    <a:pos x="67" y="88"/>
                  </a:cxn>
                  <a:cxn ang="0">
                    <a:pos x="58" y="88"/>
                  </a:cxn>
                </a:cxnLst>
                <a:rect l="0" t="0" r="r" b="b"/>
                <a:pathLst>
                  <a:path w="99" h="88">
                    <a:moveTo>
                      <a:pt x="58" y="88"/>
                    </a:moveTo>
                    <a:lnTo>
                      <a:pt x="58" y="79"/>
                    </a:lnTo>
                    <a:lnTo>
                      <a:pt x="58" y="71"/>
                    </a:lnTo>
                    <a:lnTo>
                      <a:pt x="45" y="71"/>
                    </a:lnTo>
                    <a:lnTo>
                      <a:pt x="33" y="71"/>
                    </a:lnTo>
                    <a:lnTo>
                      <a:pt x="22" y="71"/>
                    </a:lnTo>
                    <a:lnTo>
                      <a:pt x="12" y="71"/>
                    </a:lnTo>
                    <a:lnTo>
                      <a:pt x="4" y="63"/>
                    </a:lnTo>
                    <a:lnTo>
                      <a:pt x="0" y="59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13" y="42"/>
                    </a:lnTo>
                    <a:lnTo>
                      <a:pt x="29" y="42"/>
                    </a:lnTo>
                    <a:lnTo>
                      <a:pt x="30" y="37"/>
                    </a:lnTo>
                    <a:lnTo>
                      <a:pt x="33" y="34"/>
                    </a:lnTo>
                    <a:lnTo>
                      <a:pt x="37" y="31"/>
                    </a:lnTo>
                    <a:lnTo>
                      <a:pt x="41" y="30"/>
                    </a:lnTo>
                    <a:lnTo>
                      <a:pt x="41" y="21"/>
                    </a:lnTo>
                    <a:lnTo>
                      <a:pt x="41" y="13"/>
                    </a:lnTo>
                    <a:lnTo>
                      <a:pt x="45" y="8"/>
                    </a:lnTo>
                    <a:lnTo>
                      <a:pt x="50" y="5"/>
                    </a:lnTo>
                    <a:lnTo>
                      <a:pt x="54" y="2"/>
                    </a:lnTo>
                    <a:lnTo>
                      <a:pt x="58" y="1"/>
                    </a:lnTo>
                    <a:lnTo>
                      <a:pt x="70" y="0"/>
                    </a:lnTo>
                    <a:lnTo>
                      <a:pt x="79" y="0"/>
                    </a:lnTo>
                    <a:lnTo>
                      <a:pt x="83" y="1"/>
                    </a:lnTo>
                    <a:lnTo>
                      <a:pt x="85" y="4"/>
                    </a:lnTo>
                    <a:lnTo>
                      <a:pt x="87" y="7"/>
                    </a:lnTo>
                    <a:lnTo>
                      <a:pt x="87" y="13"/>
                    </a:lnTo>
                    <a:lnTo>
                      <a:pt x="79" y="13"/>
                    </a:lnTo>
                    <a:lnTo>
                      <a:pt x="70" y="13"/>
                    </a:lnTo>
                    <a:lnTo>
                      <a:pt x="66" y="18"/>
                    </a:lnTo>
                    <a:lnTo>
                      <a:pt x="62" y="25"/>
                    </a:lnTo>
                    <a:lnTo>
                      <a:pt x="59" y="33"/>
                    </a:lnTo>
                    <a:lnTo>
                      <a:pt x="58" y="42"/>
                    </a:lnTo>
                    <a:lnTo>
                      <a:pt x="50" y="42"/>
                    </a:lnTo>
                    <a:lnTo>
                      <a:pt x="41" y="42"/>
                    </a:lnTo>
                    <a:lnTo>
                      <a:pt x="41" y="50"/>
                    </a:lnTo>
                    <a:lnTo>
                      <a:pt x="41" y="59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5" y="59"/>
                    </a:lnTo>
                    <a:lnTo>
                      <a:pt x="68" y="62"/>
                    </a:lnTo>
                    <a:lnTo>
                      <a:pt x="69" y="65"/>
                    </a:lnTo>
                    <a:lnTo>
                      <a:pt x="70" y="71"/>
                    </a:lnTo>
                    <a:lnTo>
                      <a:pt x="75" y="67"/>
                    </a:lnTo>
                    <a:lnTo>
                      <a:pt x="82" y="63"/>
                    </a:lnTo>
                    <a:lnTo>
                      <a:pt x="90" y="60"/>
                    </a:lnTo>
                    <a:lnTo>
                      <a:pt x="99" y="59"/>
                    </a:lnTo>
                    <a:lnTo>
                      <a:pt x="99" y="71"/>
                    </a:lnTo>
                    <a:lnTo>
                      <a:pt x="99" y="88"/>
                    </a:lnTo>
                    <a:lnTo>
                      <a:pt x="87" y="88"/>
                    </a:lnTo>
                    <a:lnTo>
                      <a:pt x="76" y="88"/>
                    </a:lnTo>
                    <a:lnTo>
                      <a:pt x="67" y="88"/>
                    </a:lnTo>
                    <a:lnTo>
                      <a:pt x="58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04" name="Freeform 1944"/>
              <p:cNvSpPr>
                <a:spLocks/>
              </p:cNvSpPr>
              <p:nvPr/>
            </p:nvSpPr>
            <p:spPr bwMode="auto">
              <a:xfrm>
                <a:off x="1352" y="319"/>
                <a:ext cx="2" cy="2"/>
              </a:xfrm>
              <a:custGeom>
                <a:avLst/>
                <a:gdLst/>
                <a:ahLst/>
                <a:cxnLst>
                  <a:cxn ang="0">
                    <a:pos x="18" y="59"/>
                  </a:cxn>
                  <a:cxn ang="0">
                    <a:pos x="18" y="50"/>
                  </a:cxn>
                  <a:cxn ang="0">
                    <a:pos x="18" y="42"/>
                  </a:cxn>
                  <a:cxn ang="0">
                    <a:pos x="13" y="38"/>
                  </a:cxn>
                  <a:cxn ang="0">
                    <a:pos x="9" y="34"/>
                  </a:cxn>
                  <a:cxn ang="0">
                    <a:pos x="5" y="31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8" y="30"/>
                  </a:cxn>
                  <a:cxn ang="0">
                    <a:pos x="19" y="22"/>
                  </a:cxn>
                  <a:cxn ang="0">
                    <a:pos x="21" y="13"/>
                  </a:cxn>
                  <a:cxn ang="0">
                    <a:pos x="25" y="6"/>
                  </a:cxn>
                  <a:cxn ang="0">
                    <a:pos x="29" y="1"/>
                  </a:cxn>
                  <a:cxn ang="0">
                    <a:pos x="45" y="0"/>
                  </a:cxn>
                  <a:cxn ang="0">
                    <a:pos x="60" y="0"/>
                  </a:cxn>
                  <a:cxn ang="0">
                    <a:pos x="67" y="1"/>
                  </a:cxn>
                  <a:cxn ang="0">
                    <a:pos x="72" y="4"/>
                  </a:cxn>
                  <a:cxn ang="0">
                    <a:pos x="74" y="5"/>
                  </a:cxn>
                  <a:cxn ang="0">
                    <a:pos x="76" y="7"/>
                  </a:cxn>
                  <a:cxn ang="0">
                    <a:pos x="76" y="10"/>
                  </a:cxn>
                  <a:cxn ang="0">
                    <a:pos x="77" y="13"/>
                  </a:cxn>
                  <a:cxn ang="0">
                    <a:pos x="68" y="13"/>
                  </a:cxn>
                  <a:cxn ang="0">
                    <a:pos x="59" y="13"/>
                  </a:cxn>
                  <a:cxn ang="0">
                    <a:pos x="59" y="25"/>
                  </a:cxn>
                  <a:cxn ang="0">
                    <a:pos x="59" y="42"/>
                  </a:cxn>
                  <a:cxn ang="0">
                    <a:pos x="72" y="42"/>
                  </a:cxn>
                  <a:cxn ang="0">
                    <a:pos x="88" y="42"/>
                  </a:cxn>
                  <a:cxn ang="0">
                    <a:pos x="88" y="50"/>
                  </a:cxn>
                  <a:cxn ang="0">
                    <a:pos x="88" y="59"/>
                  </a:cxn>
                  <a:cxn ang="0">
                    <a:pos x="76" y="59"/>
                  </a:cxn>
                  <a:cxn ang="0">
                    <a:pos x="66" y="59"/>
                  </a:cxn>
                  <a:cxn ang="0">
                    <a:pos x="57" y="59"/>
                  </a:cxn>
                  <a:cxn ang="0">
                    <a:pos x="48" y="59"/>
                  </a:cxn>
                  <a:cxn ang="0">
                    <a:pos x="48" y="50"/>
                  </a:cxn>
                  <a:cxn ang="0">
                    <a:pos x="48" y="42"/>
                  </a:cxn>
                  <a:cxn ang="0">
                    <a:pos x="39" y="42"/>
                  </a:cxn>
                  <a:cxn ang="0">
                    <a:pos x="29" y="42"/>
                  </a:cxn>
                  <a:cxn ang="0">
                    <a:pos x="25" y="46"/>
                  </a:cxn>
                  <a:cxn ang="0">
                    <a:pos x="21" y="50"/>
                  </a:cxn>
                  <a:cxn ang="0">
                    <a:pos x="19" y="55"/>
                  </a:cxn>
                  <a:cxn ang="0">
                    <a:pos x="18" y="59"/>
                  </a:cxn>
                </a:cxnLst>
                <a:rect l="0" t="0" r="r" b="b"/>
                <a:pathLst>
                  <a:path w="88" h="59">
                    <a:moveTo>
                      <a:pt x="18" y="59"/>
                    </a:moveTo>
                    <a:lnTo>
                      <a:pt x="18" y="50"/>
                    </a:lnTo>
                    <a:lnTo>
                      <a:pt x="18" y="42"/>
                    </a:lnTo>
                    <a:lnTo>
                      <a:pt x="13" y="38"/>
                    </a:lnTo>
                    <a:lnTo>
                      <a:pt x="9" y="34"/>
                    </a:lnTo>
                    <a:lnTo>
                      <a:pt x="5" y="31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8" y="30"/>
                    </a:lnTo>
                    <a:lnTo>
                      <a:pt x="19" y="22"/>
                    </a:lnTo>
                    <a:lnTo>
                      <a:pt x="21" y="13"/>
                    </a:lnTo>
                    <a:lnTo>
                      <a:pt x="25" y="6"/>
                    </a:lnTo>
                    <a:lnTo>
                      <a:pt x="29" y="1"/>
                    </a:lnTo>
                    <a:lnTo>
                      <a:pt x="45" y="0"/>
                    </a:lnTo>
                    <a:lnTo>
                      <a:pt x="60" y="0"/>
                    </a:lnTo>
                    <a:lnTo>
                      <a:pt x="67" y="1"/>
                    </a:lnTo>
                    <a:lnTo>
                      <a:pt x="72" y="4"/>
                    </a:lnTo>
                    <a:lnTo>
                      <a:pt x="74" y="5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7" y="13"/>
                    </a:lnTo>
                    <a:lnTo>
                      <a:pt x="68" y="13"/>
                    </a:lnTo>
                    <a:lnTo>
                      <a:pt x="59" y="13"/>
                    </a:lnTo>
                    <a:lnTo>
                      <a:pt x="59" y="25"/>
                    </a:lnTo>
                    <a:lnTo>
                      <a:pt x="59" y="42"/>
                    </a:lnTo>
                    <a:lnTo>
                      <a:pt x="72" y="42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8" y="59"/>
                    </a:lnTo>
                    <a:lnTo>
                      <a:pt x="76" y="59"/>
                    </a:lnTo>
                    <a:lnTo>
                      <a:pt x="66" y="59"/>
                    </a:lnTo>
                    <a:lnTo>
                      <a:pt x="57" y="59"/>
                    </a:lnTo>
                    <a:lnTo>
                      <a:pt x="48" y="59"/>
                    </a:lnTo>
                    <a:lnTo>
                      <a:pt x="48" y="50"/>
                    </a:lnTo>
                    <a:lnTo>
                      <a:pt x="48" y="42"/>
                    </a:lnTo>
                    <a:lnTo>
                      <a:pt x="39" y="42"/>
                    </a:lnTo>
                    <a:lnTo>
                      <a:pt x="29" y="42"/>
                    </a:lnTo>
                    <a:lnTo>
                      <a:pt x="25" y="46"/>
                    </a:lnTo>
                    <a:lnTo>
                      <a:pt x="21" y="50"/>
                    </a:lnTo>
                    <a:lnTo>
                      <a:pt x="19" y="55"/>
                    </a:lnTo>
                    <a:lnTo>
                      <a:pt x="18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05" name="Freeform 1945"/>
              <p:cNvSpPr>
                <a:spLocks/>
              </p:cNvSpPr>
              <p:nvPr/>
            </p:nvSpPr>
            <p:spPr bwMode="auto">
              <a:xfrm>
                <a:off x="1379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2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2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06" name="Freeform 1946"/>
              <p:cNvSpPr>
                <a:spLocks/>
              </p:cNvSpPr>
              <p:nvPr/>
            </p:nvSpPr>
            <p:spPr bwMode="auto">
              <a:xfrm>
                <a:off x="1148" y="319"/>
                <a:ext cx="2" cy="1"/>
              </a:xfrm>
              <a:custGeom>
                <a:avLst/>
                <a:gdLst/>
                <a:ahLst/>
                <a:cxnLst>
                  <a:cxn ang="0">
                    <a:pos x="18" y="42"/>
                  </a:cxn>
                  <a:cxn ang="0">
                    <a:pos x="14" y="38"/>
                  </a:cxn>
                  <a:cxn ang="0">
                    <a:pos x="9" y="34"/>
                  </a:cxn>
                  <a:cxn ang="0">
                    <a:pos x="5" y="31"/>
                  </a:cxn>
                  <a:cxn ang="0">
                    <a:pos x="0" y="30"/>
                  </a:cxn>
                  <a:cxn ang="0">
                    <a:pos x="1" y="26"/>
                  </a:cxn>
                  <a:cxn ang="0">
                    <a:pos x="4" y="21"/>
                  </a:cxn>
                  <a:cxn ang="0">
                    <a:pos x="8" y="17"/>
                  </a:cxn>
                  <a:cxn ang="0">
                    <a:pos x="12" y="13"/>
                  </a:cxn>
                  <a:cxn ang="0">
                    <a:pos x="16" y="14"/>
                  </a:cxn>
                  <a:cxn ang="0">
                    <a:pos x="21" y="16"/>
                  </a:cxn>
                  <a:cxn ang="0">
                    <a:pos x="25" y="20"/>
                  </a:cxn>
                  <a:cxn ang="0">
                    <a:pos x="30" y="24"/>
                  </a:cxn>
                  <a:cxn ang="0">
                    <a:pos x="30" y="11"/>
                  </a:cxn>
                  <a:cxn ang="0">
                    <a:pos x="30" y="1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4" y="1"/>
                  </a:cxn>
                  <a:cxn ang="0">
                    <a:pos x="56" y="4"/>
                  </a:cxn>
                  <a:cxn ang="0">
                    <a:pos x="58" y="7"/>
                  </a:cxn>
                  <a:cxn ang="0">
                    <a:pos x="59" y="13"/>
                  </a:cxn>
                  <a:cxn ang="0">
                    <a:pos x="50" y="14"/>
                  </a:cxn>
                  <a:cxn ang="0">
                    <a:pos x="45" y="15"/>
                  </a:cxn>
                  <a:cxn ang="0">
                    <a:pos x="43" y="18"/>
                  </a:cxn>
                  <a:cxn ang="0">
                    <a:pos x="42" y="21"/>
                  </a:cxn>
                  <a:cxn ang="0">
                    <a:pos x="41" y="25"/>
                  </a:cxn>
                  <a:cxn ang="0">
                    <a:pos x="40" y="27"/>
                  </a:cxn>
                  <a:cxn ang="0">
                    <a:pos x="38" y="29"/>
                  </a:cxn>
                  <a:cxn ang="0">
                    <a:pos x="36" y="29"/>
                  </a:cxn>
                  <a:cxn ang="0">
                    <a:pos x="33" y="30"/>
                  </a:cxn>
                  <a:cxn ang="0">
                    <a:pos x="30" y="30"/>
                  </a:cxn>
                  <a:cxn ang="0">
                    <a:pos x="25" y="31"/>
                  </a:cxn>
                  <a:cxn ang="0">
                    <a:pos x="22" y="34"/>
                  </a:cxn>
                  <a:cxn ang="0">
                    <a:pos x="19" y="38"/>
                  </a:cxn>
                  <a:cxn ang="0">
                    <a:pos x="18" y="42"/>
                  </a:cxn>
                </a:cxnLst>
                <a:rect l="0" t="0" r="r" b="b"/>
                <a:pathLst>
                  <a:path w="59" h="42">
                    <a:moveTo>
                      <a:pt x="18" y="42"/>
                    </a:moveTo>
                    <a:lnTo>
                      <a:pt x="14" y="38"/>
                    </a:lnTo>
                    <a:lnTo>
                      <a:pt x="9" y="34"/>
                    </a:lnTo>
                    <a:lnTo>
                      <a:pt x="5" y="31"/>
                    </a:lnTo>
                    <a:lnTo>
                      <a:pt x="0" y="30"/>
                    </a:lnTo>
                    <a:lnTo>
                      <a:pt x="1" y="26"/>
                    </a:lnTo>
                    <a:lnTo>
                      <a:pt x="4" y="21"/>
                    </a:lnTo>
                    <a:lnTo>
                      <a:pt x="8" y="17"/>
                    </a:lnTo>
                    <a:lnTo>
                      <a:pt x="12" y="13"/>
                    </a:lnTo>
                    <a:lnTo>
                      <a:pt x="16" y="14"/>
                    </a:lnTo>
                    <a:lnTo>
                      <a:pt x="21" y="16"/>
                    </a:lnTo>
                    <a:lnTo>
                      <a:pt x="25" y="20"/>
                    </a:lnTo>
                    <a:lnTo>
                      <a:pt x="30" y="24"/>
                    </a:lnTo>
                    <a:lnTo>
                      <a:pt x="30" y="1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4" y="1"/>
                    </a:lnTo>
                    <a:lnTo>
                      <a:pt x="56" y="4"/>
                    </a:lnTo>
                    <a:lnTo>
                      <a:pt x="58" y="7"/>
                    </a:lnTo>
                    <a:lnTo>
                      <a:pt x="59" y="13"/>
                    </a:lnTo>
                    <a:lnTo>
                      <a:pt x="50" y="14"/>
                    </a:lnTo>
                    <a:lnTo>
                      <a:pt x="45" y="15"/>
                    </a:lnTo>
                    <a:lnTo>
                      <a:pt x="43" y="18"/>
                    </a:lnTo>
                    <a:lnTo>
                      <a:pt x="42" y="21"/>
                    </a:lnTo>
                    <a:lnTo>
                      <a:pt x="41" y="25"/>
                    </a:lnTo>
                    <a:lnTo>
                      <a:pt x="40" y="27"/>
                    </a:lnTo>
                    <a:lnTo>
                      <a:pt x="38" y="29"/>
                    </a:lnTo>
                    <a:lnTo>
                      <a:pt x="36" y="29"/>
                    </a:lnTo>
                    <a:lnTo>
                      <a:pt x="33" y="30"/>
                    </a:lnTo>
                    <a:lnTo>
                      <a:pt x="30" y="30"/>
                    </a:lnTo>
                    <a:lnTo>
                      <a:pt x="25" y="31"/>
                    </a:lnTo>
                    <a:lnTo>
                      <a:pt x="22" y="34"/>
                    </a:lnTo>
                    <a:lnTo>
                      <a:pt x="19" y="38"/>
                    </a:lnTo>
                    <a:lnTo>
                      <a:pt x="18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07" name="Freeform 1947"/>
              <p:cNvSpPr>
                <a:spLocks/>
              </p:cNvSpPr>
              <p:nvPr/>
            </p:nvSpPr>
            <p:spPr bwMode="auto">
              <a:xfrm>
                <a:off x="1150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08" name="Freeform 1948"/>
              <p:cNvSpPr>
                <a:spLocks/>
              </p:cNvSpPr>
              <p:nvPr/>
            </p:nvSpPr>
            <p:spPr bwMode="auto">
              <a:xfrm>
                <a:off x="1151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09" name="Freeform 1949"/>
              <p:cNvSpPr>
                <a:spLocks/>
              </p:cNvSpPr>
              <p:nvPr/>
            </p:nvSpPr>
            <p:spPr bwMode="auto">
              <a:xfrm>
                <a:off x="1152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10" name="Freeform 1950"/>
              <p:cNvSpPr>
                <a:spLocks/>
              </p:cNvSpPr>
              <p:nvPr/>
            </p:nvSpPr>
            <p:spPr bwMode="auto">
              <a:xfrm>
                <a:off x="1166" y="319"/>
                <a:ext cx="2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1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9" y="29"/>
                  </a:cxn>
                  <a:cxn ang="0">
                    <a:pos x="23" y="29"/>
                  </a:cxn>
                  <a:cxn ang="0">
                    <a:pos x="27" y="26"/>
                  </a:cxn>
                  <a:cxn ang="0">
                    <a:pos x="29" y="23"/>
                  </a:cxn>
                  <a:cxn ang="0">
                    <a:pos x="30" y="17"/>
                  </a:cxn>
                  <a:cxn ang="0">
                    <a:pos x="12" y="17"/>
                  </a:cxn>
                  <a:cxn ang="0">
                    <a:pos x="0" y="17"/>
                  </a:cxn>
                  <a:cxn ang="0">
                    <a:pos x="0" y="13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6" y="0"/>
                  </a:cxn>
                  <a:cxn ang="0">
                    <a:pos x="16" y="0"/>
                  </a:cxn>
                  <a:cxn ang="0">
                    <a:pos x="24" y="0"/>
                  </a:cxn>
                  <a:cxn ang="0">
                    <a:pos x="32" y="1"/>
                  </a:cxn>
                  <a:cxn ang="0">
                    <a:pos x="38" y="3"/>
                  </a:cxn>
                  <a:cxn ang="0">
                    <a:pos x="42" y="7"/>
                  </a:cxn>
                  <a:cxn ang="0">
                    <a:pos x="45" y="12"/>
                  </a:cxn>
                  <a:cxn ang="0">
                    <a:pos x="47" y="19"/>
                  </a:cxn>
                  <a:cxn ang="0">
                    <a:pos x="47" y="29"/>
                  </a:cxn>
                  <a:cxn ang="0">
                    <a:pos x="38" y="30"/>
                  </a:cxn>
                  <a:cxn ang="0">
                    <a:pos x="34" y="31"/>
                  </a:cxn>
                  <a:cxn ang="0">
                    <a:pos x="31" y="34"/>
                  </a:cxn>
                  <a:cxn ang="0">
                    <a:pos x="30" y="37"/>
                  </a:cxn>
                  <a:cxn ang="0">
                    <a:pos x="30" y="41"/>
                  </a:cxn>
                  <a:cxn ang="0">
                    <a:pos x="28" y="43"/>
                  </a:cxn>
                  <a:cxn ang="0">
                    <a:pos x="27" y="45"/>
                  </a:cxn>
                  <a:cxn ang="0">
                    <a:pos x="24" y="45"/>
                  </a:cxn>
                  <a:cxn ang="0">
                    <a:pos x="21" y="46"/>
                  </a:cxn>
                  <a:cxn ang="0">
                    <a:pos x="17" y="46"/>
                  </a:cxn>
                  <a:cxn ang="0">
                    <a:pos x="17" y="50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58"/>
                  </a:cxn>
                </a:cxnLst>
                <a:rect l="0" t="0" r="r" b="b"/>
                <a:pathLst>
                  <a:path w="47" h="58">
                    <a:moveTo>
                      <a:pt x="0" y="58"/>
                    </a:moveTo>
                    <a:lnTo>
                      <a:pt x="0" y="41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9" y="29"/>
                    </a:lnTo>
                    <a:lnTo>
                      <a:pt x="23" y="29"/>
                    </a:lnTo>
                    <a:lnTo>
                      <a:pt x="27" y="26"/>
                    </a:lnTo>
                    <a:lnTo>
                      <a:pt x="29" y="23"/>
                    </a:lnTo>
                    <a:lnTo>
                      <a:pt x="30" y="17"/>
                    </a:lnTo>
                    <a:lnTo>
                      <a:pt x="12" y="17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6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1"/>
                    </a:lnTo>
                    <a:lnTo>
                      <a:pt x="38" y="3"/>
                    </a:lnTo>
                    <a:lnTo>
                      <a:pt x="42" y="7"/>
                    </a:lnTo>
                    <a:lnTo>
                      <a:pt x="45" y="12"/>
                    </a:lnTo>
                    <a:lnTo>
                      <a:pt x="47" y="19"/>
                    </a:lnTo>
                    <a:lnTo>
                      <a:pt x="47" y="29"/>
                    </a:lnTo>
                    <a:lnTo>
                      <a:pt x="38" y="30"/>
                    </a:lnTo>
                    <a:lnTo>
                      <a:pt x="34" y="31"/>
                    </a:lnTo>
                    <a:lnTo>
                      <a:pt x="31" y="34"/>
                    </a:lnTo>
                    <a:lnTo>
                      <a:pt x="30" y="37"/>
                    </a:lnTo>
                    <a:lnTo>
                      <a:pt x="30" y="41"/>
                    </a:lnTo>
                    <a:lnTo>
                      <a:pt x="28" y="43"/>
                    </a:lnTo>
                    <a:lnTo>
                      <a:pt x="27" y="45"/>
                    </a:lnTo>
                    <a:lnTo>
                      <a:pt x="24" y="45"/>
                    </a:lnTo>
                    <a:lnTo>
                      <a:pt x="21" y="46"/>
                    </a:lnTo>
                    <a:lnTo>
                      <a:pt x="17" y="46"/>
                    </a:lnTo>
                    <a:lnTo>
                      <a:pt x="17" y="50"/>
                    </a:lnTo>
                    <a:lnTo>
                      <a:pt x="17" y="58"/>
                    </a:lnTo>
                    <a:lnTo>
                      <a:pt x="8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11" name="Freeform 1951"/>
              <p:cNvSpPr>
                <a:spLocks/>
              </p:cNvSpPr>
              <p:nvPr/>
            </p:nvSpPr>
            <p:spPr bwMode="auto">
              <a:xfrm>
                <a:off x="1171" y="320"/>
                <a:ext cx="1" cy="1"/>
              </a:xfrm>
              <a:custGeom>
                <a:avLst/>
                <a:gdLst/>
                <a:ahLst/>
                <a:cxnLst>
                  <a:cxn ang="0">
                    <a:pos x="7" y="41"/>
                  </a:cxn>
                  <a:cxn ang="0">
                    <a:pos x="2" y="41"/>
                  </a:cxn>
                  <a:cxn ang="0">
                    <a:pos x="0" y="41"/>
                  </a:cxn>
                  <a:cxn ang="0">
                    <a:pos x="0" y="24"/>
                  </a:cxn>
                  <a:cxn ang="0">
                    <a:pos x="0" y="12"/>
                  </a:cxn>
                  <a:cxn ang="0">
                    <a:pos x="10" y="12"/>
                  </a:cxn>
                  <a:cxn ang="0">
                    <a:pos x="20" y="12"/>
                  </a:cxn>
                  <a:cxn ang="0">
                    <a:pos x="24" y="12"/>
                  </a:cxn>
                  <a:cxn ang="0">
                    <a:pos x="27" y="9"/>
                  </a:cxn>
                  <a:cxn ang="0">
                    <a:pos x="29" y="6"/>
                  </a:cxn>
                  <a:cxn ang="0">
                    <a:pos x="30" y="0"/>
                  </a:cxn>
                  <a:cxn ang="0">
                    <a:pos x="34" y="1"/>
                  </a:cxn>
                  <a:cxn ang="0">
                    <a:pos x="39" y="4"/>
                  </a:cxn>
                  <a:cxn ang="0">
                    <a:pos x="43" y="7"/>
                  </a:cxn>
                  <a:cxn ang="0">
                    <a:pos x="47" y="12"/>
                  </a:cxn>
                  <a:cxn ang="0">
                    <a:pos x="39" y="13"/>
                  </a:cxn>
                  <a:cxn ang="0">
                    <a:pos x="34" y="14"/>
                  </a:cxn>
                  <a:cxn ang="0">
                    <a:pos x="31" y="17"/>
                  </a:cxn>
                  <a:cxn ang="0">
                    <a:pos x="31" y="20"/>
                  </a:cxn>
                  <a:cxn ang="0">
                    <a:pos x="30" y="24"/>
                  </a:cxn>
                  <a:cxn ang="0">
                    <a:pos x="29" y="26"/>
                  </a:cxn>
                  <a:cxn ang="0">
                    <a:pos x="27" y="28"/>
                  </a:cxn>
                  <a:cxn ang="0">
                    <a:pos x="25" y="28"/>
                  </a:cxn>
                  <a:cxn ang="0">
                    <a:pos x="22" y="29"/>
                  </a:cxn>
                  <a:cxn ang="0">
                    <a:pos x="18" y="29"/>
                  </a:cxn>
                  <a:cxn ang="0">
                    <a:pos x="14" y="30"/>
                  </a:cxn>
                  <a:cxn ang="0">
                    <a:pos x="10" y="33"/>
                  </a:cxn>
                  <a:cxn ang="0">
                    <a:pos x="8" y="37"/>
                  </a:cxn>
                  <a:cxn ang="0">
                    <a:pos x="7" y="41"/>
                  </a:cxn>
                </a:cxnLst>
                <a:rect l="0" t="0" r="r" b="b"/>
                <a:pathLst>
                  <a:path w="47" h="41">
                    <a:moveTo>
                      <a:pt x="7" y="41"/>
                    </a:moveTo>
                    <a:lnTo>
                      <a:pt x="2" y="41"/>
                    </a:lnTo>
                    <a:lnTo>
                      <a:pt x="0" y="41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7" y="9"/>
                    </a:lnTo>
                    <a:lnTo>
                      <a:pt x="29" y="6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9" y="4"/>
                    </a:lnTo>
                    <a:lnTo>
                      <a:pt x="43" y="7"/>
                    </a:lnTo>
                    <a:lnTo>
                      <a:pt x="47" y="12"/>
                    </a:lnTo>
                    <a:lnTo>
                      <a:pt x="39" y="13"/>
                    </a:lnTo>
                    <a:lnTo>
                      <a:pt x="34" y="14"/>
                    </a:lnTo>
                    <a:lnTo>
                      <a:pt x="31" y="17"/>
                    </a:lnTo>
                    <a:lnTo>
                      <a:pt x="31" y="20"/>
                    </a:lnTo>
                    <a:lnTo>
                      <a:pt x="30" y="24"/>
                    </a:lnTo>
                    <a:lnTo>
                      <a:pt x="29" y="26"/>
                    </a:lnTo>
                    <a:lnTo>
                      <a:pt x="27" y="28"/>
                    </a:lnTo>
                    <a:lnTo>
                      <a:pt x="25" y="28"/>
                    </a:lnTo>
                    <a:lnTo>
                      <a:pt x="22" y="29"/>
                    </a:lnTo>
                    <a:lnTo>
                      <a:pt x="18" y="29"/>
                    </a:lnTo>
                    <a:lnTo>
                      <a:pt x="14" y="30"/>
                    </a:lnTo>
                    <a:lnTo>
                      <a:pt x="10" y="33"/>
                    </a:lnTo>
                    <a:lnTo>
                      <a:pt x="8" y="37"/>
                    </a:lnTo>
                    <a:lnTo>
                      <a:pt x="7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12" name="Freeform 1952"/>
              <p:cNvSpPr>
                <a:spLocks/>
              </p:cNvSpPr>
              <p:nvPr/>
            </p:nvSpPr>
            <p:spPr bwMode="auto">
              <a:xfrm>
                <a:off x="1177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8" y="17"/>
                  </a:cxn>
                  <a:cxn ang="0">
                    <a:pos x="28" y="17"/>
                  </a:cxn>
                  <a:cxn ang="0">
                    <a:pos x="40" y="17"/>
                  </a:cxn>
                  <a:cxn ang="0">
                    <a:pos x="40" y="8"/>
                  </a:cxn>
                  <a:cxn ang="0">
                    <a:pos x="40" y="0"/>
                  </a:cxn>
                  <a:cxn ang="0">
                    <a:pos x="52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69" y="29"/>
                  </a:cxn>
                  <a:cxn ang="0">
                    <a:pos x="52" y="29"/>
                  </a:cxn>
                  <a:cxn ang="0">
                    <a:pos x="34" y="29"/>
                  </a:cxn>
                  <a:cxn ang="0">
                    <a:pos x="17" y="29"/>
                  </a:cxn>
                  <a:cxn ang="0">
                    <a:pos x="0" y="29"/>
                  </a:cxn>
                </a:cxnLst>
                <a:rect l="0" t="0" r="r" b="b"/>
                <a:pathLst>
                  <a:path w="6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18" y="17"/>
                    </a:lnTo>
                    <a:lnTo>
                      <a:pt x="28" y="17"/>
                    </a:lnTo>
                    <a:lnTo>
                      <a:pt x="40" y="17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69" y="29"/>
                    </a:lnTo>
                    <a:lnTo>
                      <a:pt x="52" y="29"/>
                    </a:lnTo>
                    <a:lnTo>
                      <a:pt x="34" y="29"/>
                    </a:lnTo>
                    <a:lnTo>
                      <a:pt x="1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13" name="Freeform 1953"/>
              <p:cNvSpPr>
                <a:spLocks/>
              </p:cNvSpPr>
              <p:nvPr/>
            </p:nvSpPr>
            <p:spPr bwMode="auto">
              <a:xfrm>
                <a:off x="1303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14" name="Freeform 1954"/>
              <p:cNvSpPr>
                <a:spLocks/>
              </p:cNvSpPr>
              <p:nvPr/>
            </p:nvSpPr>
            <p:spPr bwMode="auto">
              <a:xfrm>
                <a:off x="1147" y="319"/>
                <a:ext cx="1" cy="1"/>
              </a:xfrm>
              <a:custGeom>
                <a:avLst/>
                <a:gdLst/>
                <a:ahLst/>
                <a:cxnLst>
                  <a:cxn ang="0">
                    <a:pos x="27" y="46"/>
                  </a:cxn>
                  <a:cxn ang="0">
                    <a:pos x="27" y="37"/>
                  </a:cxn>
                  <a:cxn ang="0">
                    <a:pos x="27" y="29"/>
                  </a:cxn>
                  <a:cxn ang="0">
                    <a:pos x="19" y="29"/>
                  </a:cxn>
                  <a:cxn ang="0">
                    <a:pos x="10" y="29"/>
                  </a:cxn>
                  <a:cxn ang="0">
                    <a:pos x="7" y="19"/>
                  </a:cxn>
                  <a:cxn ang="0">
                    <a:pos x="1" y="10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11" y="5"/>
                  </a:cxn>
                  <a:cxn ang="0">
                    <a:pos x="12" y="10"/>
                  </a:cxn>
                  <a:cxn ang="0">
                    <a:pos x="15" y="13"/>
                  </a:cxn>
                  <a:cxn ang="0">
                    <a:pos x="18" y="15"/>
                  </a:cxn>
                  <a:cxn ang="0">
                    <a:pos x="27" y="17"/>
                  </a:cxn>
                  <a:cxn ang="0">
                    <a:pos x="40" y="17"/>
                  </a:cxn>
                  <a:cxn ang="0">
                    <a:pos x="41" y="27"/>
                  </a:cxn>
                  <a:cxn ang="0">
                    <a:pos x="41" y="36"/>
                  </a:cxn>
                  <a:cxn ang="0">
                    <a:pos x="40" y="40"/>
                  </a:cxn>
                  <a:cxn ang="0">
                    <a:pos x="37" y="43"/>
                  </a:cxn>
                  <a:cxn ang="0">
                    <a:pos x="33" y="45"/>
                  </a:cxn>
                  <a:cxn ang="0">
                    <a:pos x="27" y="46"/>
                  </a:cxn>
                </a:cxnLst>
                <a:rect l="0" t="0" r="r" b="b"/>
                <a:pathLst>
                  <a:path w="41" h="46">
                    <a:moveTo>
                      <a:pt x="27" y="46"/>
                    </a:moveTo>
                    <a:lnTo>
                      <a:pt x="27" y="37"/>
                    </a:lnTo>
                    <a:lnTo>
                      <a:pt x="27" y="29"/>
                    </a:lnTo>
                    <a:lnTo>
                      <a:pt x="19" y="29"/>
                    </a:lnTo>
                    <a:lnTo>
                      <a:pt x="10" y="29"/>
                    </a:lnTo>
                    <a:lnTo>
                      <a:pt x="7" y="19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5"/>
                    </a:lnTo>
                    <a:lnTo>
                      <a:pt x="12" y="10"/>
                    </a:lnTo>
                    <a:lnTo>
                      <a:pt x="15" y="13"/>
                    </a:lnTo>
                    <a:lnTo>
                      <a:pt x="18" y="15"/>
                    </a:lnTo>
                    <a:lnTo>
                      <a:pt x="27" y="17"/>
                    </a:lnTo>
                    <a:lnTo>
                      <a:pt x="40" y="17"/>
                    </a:lnTo>
                    <a:lnTo>
                      <a:pt x="41" y="27"/>
                    </a:lnTo>
                    <a:lnTo>
                      <a:pt x="41" y="36"/>
                    </a:lnTo>
                    <a:lnTo>
                      <a:pt x="40" y="40"/>
                    </a:lnTo>
                    <a:lnTo>
                      <a:pt x="37" y="43"/>
                    </a:lnTo>
                    <a:lnTo>
                      <a:pt x="33" y="45"/>
                    </a:lnTo>
                    <a:lnTo>
                      <a:pt x="27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15" name="Freeform 1955"/>
              <p:cNvSpPr>
                <a:spLocks/>
              </p:cNvSpPr>
              <p:nvPr/>
            </p:nvSpPr>
            <p:spPr bwMode="auto">
              <a:xfrm>
                <a:off x="1168" y="320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7" y="21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12" y="12"/>
                  </a:cxn>
                  <a:cxn ang="0">
                    <a:pos x="21" y="12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1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7" y="21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2" y="12"/>
                    </a:lnTo>
                    <a:lnTo>
                      <a:pt x="21" y="12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1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16" name="Freeform 1956"/>
              <p:cNvSpPr>
                <a:spLocks/>
              </p:cNvSpPr>
              <p:nvPr/>
            </p:nvSpPr>
            <p:spPr bwMode="auto">
              <a:xfrm>
                <a:off x="1169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6" y="0"/>
                  </a:cxn>
                  <a:cxn ang="0">
                    <a:pos x="46" y="8"/>
                  </a:cxn>
                  <a:cxn ang="0">
                    <a:pos x="46" y="17"/>
                  </a:cxn>
                  <a:cxn ang="0">
                    <a:pos x="37" y="17"/>
                  </a:cxn>
                  <a:cxn ang="0">
                    <a:pos x="25" y="17"/>
                  </a:cxn>
                  <a:cxn ang="0">
                    <a:pos x="13" y="17"/>
                  </a:cxn>
                  <a:cxn ang="0">
                    <a:pos x="0" y="17"/>
                  </a:cxn>
                </a:cxnLst>
                <a:rect l="0" t="0" r="r" b="b"/>
                <a:pathLst>
                  <a:path w="46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46" y="8"/>
                    </a:lnTo>
                    <a:lnTo>
                      <a:pt x="46" y="17"/>
                    </a:lnTo>
                    <a:lnTo>
                      <a:pt x="37" y="17"/>
                    </a:lnTo>
                    <a:lnTo>
                      <a:pt x="25" y="17"/>
                    </a:lnTo>
                    <a:lnTo>
                      <a:pt x="13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17" name="Freeform 1957"/>
              <p:cNvSpPr>
                <a:spLocks/>
              </p:cNvSpPr>
              <p:nvPr/>
            </p:nvSpPr>
            <p:spPr bwMode="auto">
              <a:xfrm>
                <a:off x="1180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0" y="8"/>
                  </a:cxn>
                  <a:cxn ang="0">
                    <a:pos x="40" y="17"/>
                  </a:cxn>
                  <a:cxn ang="0">
                    <a:pos x="31" y="17"/>
                  </a:cxn>
                  <a:cxn ang="0">
                    <a:pos x="22" y="17"/>
                  </a:cxn>
                  <a:cxn ang="0">
                    <a:pos x="12" y="17"/>
                  </a:cxn>
                  <a:cxn ang="0">
                    <a:pos x="0" y="17"/>
                  </a:cxn>
                </a:cxnLst>
                <a:rect l="0" t="0" r="r" b="b"/>
                <a:pathLst>
                  <a:path w="40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8"/>
                    </a:lnTo>
                    <a:lnTo>
                      <a:pt x="40" y="17"/>
                    </a:lnTo>
                    <a:lnTo>
                      <a:pt x="31" y="17"/>
                    </a:lnTo>
                    <a:lnTo>
                      <a:pt x="22" y="17"/>
                    </a:lnTo>
                    <a:lnTo>
                      <a:pt x="12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18" name="Freeform 1958"/>
              <p:cNvSpPr>
                <a:spLocks/>
              </p:cNvSpPr>
              <p:nvPr/>
            </p:nvSpPr>
            <p:spPr bwMode="auto">
              <a:xfrm>
                <a:off x="1181" y="320"/>
                <a:ext cx="2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2" y="0"/>
                  </a:cxn>
                  <a:cxn ang="0">
                    <a:pos x="59" y="0"/>
                  </a:cxn>
                  <a:cxn ang="0">
                    <a:pos x="59" y="8"/>
                  </a:cxn>
                  <a:cxn ang="0">
                    <a:pos x="59" y="17"/>
                  </a:cxn>
                  <a:cxn ang="0">
                    <a:pos x="46" y="17"/>
                  </a:cxn>
                  <a:cxn ang="0">
                    <a:pos x="31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5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2" y="0"/>
                    </a:lnTo>
                    <a:lnTo>
                      <a:pt x="59" y="0"/>
                    </a:lnTo>
                    <a:lnTo>
                      <a:pt x="59" y="8"/>
                    </a:lnTo>
                    <a:lnTo>
                      <a:pt x="59" y="17"/>
                    </a:lnTo>
                    <a:lnTo>
                      <a:pt x="46" y="17"/>
                    </a:lnTo>
                    <a:lnTo>
                      <a:pt x="31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19" name="Freeform 1959"/>
              <p:cNvSpPr>
                <a:spLocks/>
              </p:cNvSpPr>
              <p:nvPr/>
            </p:nvSpPr>
            <p:spPr bwMode="auto">
              <a:xfrm>
                <a:off x="1184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20" name="Freeform 1960"/>
              <p:cNvSpPr>
                <a:spLocks/>
              </p:cNvSpPr>
              <p:nvPr/>
            </p:nvSpPr>
            <p:spPr bwMode="auto">
              <a:xfrm>
                <a:off x="1184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21" name="Freeform 1961"/>
              <p:cNvSpPr>
                <a:spLocks/>
              </p:cNvSpPr>
              <p:nvPr/>
            </p:nvSpPr>
            <p:spPr bwMode="auto">
              <a:xfrm>
                <a:off x="1186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22" name="Freeform 1962"/>
              <p:cNvSpPr>
                <a:spLocks/>
              </p:cNvSpPr>
              <p:nvPr/>
            </p:nvSpPr>
            <p:spPr bwMode="auto">
              <a:xfrm>
                <a:off x="1321" y="317"/>
                <a:ext cx="3" cy="3"/>
              </a:xfrm>
              <a:custGeom>
                <a:avLst/>
                <a:gdLst/>
                <a:ahLst/>
                <a:cxnLst>
                  <a:cxn ang="0">
                    <a:pos x="59" y="116"/>
                  </a:cxn>
                  <a:cxn ang="0">
                    <a:pos x="59" y="107"/>
                  </a:cxn>
                  <a:cxn ang="0">
                    <a:pos x="59" y="99"/>
                  </a:cxn>
                  <a:cxn ang="0">
                    <a:pos x="43" y="99"/>
                  </a:cxn>
                  <a:cxn ang="0">
                    <a:pos x="28" y="99"/>
                  </a:cxn>
                  <a:cxn ang="0">
                    <a:pos x="13" y="99"/>
                  </a:cxn>
                  <a:cxn ang="0">
                    <a:pos x="0" y="99"/>
                  </a:cxn>
                  <a:cxn ang="0">
                    <a:pos x="0" y="87"/>
                  </a:cxn>
                  <a:cxn ang="0">
                    <a:pos x="0" y="76"/>
                  </a:cxn>
                  <a:cxn ang="0">
                    <a:pos x="0" y="67"/>
                  </a:cxn>
                  <a:cxn ang="0">
                    <a:pos x="0" y="58"/>
                  </a:cxn>
                  <a:cxn ang="0">
                    <a:pos x="9" y="58"/>
                  </a:cxn>
                  <a:cxn ang="0">
                    <a:pos x="18" y="58"/>
                  </a:cxn>
                  <a:cxn ang="0">
                    <a:pos x="18" y="49"/>
                  </a:cxn>
                  <a:cxn ang="0">
                    <a:pos x="18" y="41"/>
                  </a:cxn>
                  <a:cxn ang="0">
                    <a:pos x="31" y="41"/>
                  </a:cxn>
                  <a:cxn ang="0">
                    <a:pos x="48" y="41"/>
                  </a:cxn>
                  <a:cxn ang="0">
                    <a:pos x="49" y="36"/>
                  </a:cxn>
                  <a:cxn ang="0">
                    <a:pos x="51" y="33"/>
                  </a:cxn>
                  <a:cxn ang="0">
                    <a:pos x="55" y="30"/>
                  </a:cxn>
                  <a:cxn ang="0">
                    <a:pos x="59" y="29"/>
                  </a:cxn>
                  <a:cxn ang="0">
                    <a:pos x="59" y="20"/>
                  </a:cxn>
                  <a:cxn ang="0">
                    <a:pos x="59" y="12"/>
                  </a:cxn>
                  <a:cxn ang="0">
                    <a:pos x="69" y="12"/>
                  </a:cxn>
                  <a:cxn ang="0">
                    <a:pos x="78" y="12"/>
                  </a:cxn>
                  <a:cxn ang="0">
                    <a:pos x="82" y="11"/>
                  </a:cxn>
                  <a:cxn ang="0">
                    <a:pos x="85" y="9"/>
                  </a:cxn>
                  <a:cxn ang="0">
                    <a:pos x="88" y="6"/>
                  </a:cxn>
                  <a:cxn ang="0">
                    <a:pos x="88" y="0"/>
                  </a:cxn>
                  <a:cxn ang="0">
                    <a:pos x="101" y="0"/>
                  </a:cxn>
                  <a:cxn ang="0">
                    <a:pos x="117" y="0"/>
                  </a:cxn>
                  <a:cxn ang="0">
                    <a:pos x="113" y="1"/>
                  </a:cxn>
                  <a:cxn ang="0">
                    <a:pos x="109" y="4"/>
                  </a:cxn>
                  <a:cxn ang="0">
                    <a:pos x="107" y="7"/>
                  </a:cxn>
                  <a:cxn ang="0">
                    <a:pos x="106" y="12"/>
                  </a:cxn>
                  <a:cxn ang="0">
                    <a:pos x="106" y="20"/>
                  </a:cxn>
                  <a:cxn ang="0">
                    <a:pos x="106" y="29"/>
                  </a:cxn>
                  <a:cxn ang="0">
                    <a:pos x="97" y="30"/>
                  </a:cxn>
                  <a:cxn ang="0">
                    <a:pos x="89" y="33"/>
                  </a:cxn>
                  <a:cxn ang="0">
                    <a:pos x="82" y="36"/>
                  </a:cxn>
                  <a:cxn ang="0">
                    <a:pos x="77" y="41"/>
                  </a:cxn>
                  <a:cxn ang="0">
                    <a:pos x="77" y="49"/>
                  </a:cxn>
                  <a:cxn ang="0">
                    <a:pos x="77" y="58"/>
                  </a:cxn>
                  <a:cxn ang="0">
                    <a:pos x="68" y="58"/>
                  </a:cxn>
                  <a:cxn ang="0">
                    <a:pos x="59" y="58"/>
                  </a:cxn>
                  <a:cxn ang="0">
                    <a:pos x="59" y="70"/>
                  </a:cxn>
                  <a:cxn ang="0">
                    <a:pos x="59" y="87"/>
                  </a:cxn>
                  <a:cxn ang="0">
                    <a:pos x="69" y="87"/>
                  </a:cxn>
                  <a:cxn ang="0">
                    <a:pos x="80" y="87"/>
                  </a:cxn>
                  <a:cxn ang="0">
                    <a:pos x="93" y="87"/>
                  </a:cxn>
                  <a:cxn ang="0">
                    <a:pos x="106" y="87"/>
                  </a:cxn>
                  <a:cxn ang="0">
                    <a:pos x="106" y="99"/>
                  </a:cxn>
                  <a:cxn ang="0">
                    <a:pos x="106" y="116"/>
                  </a:cxn>
                  <a:cxn ang="0">
                    <a:pos x="93" y="116"/>
                  </a:cxn>
                  <a:cxn ang="0">
                    <a:pos x="80" y="116"/>
                  </a:cxn>
                  <a:cxn ang="0">
                    <a:pos x="69" y="116"/>
                  </a:cxn>
                  <a:cxn ang="0">
                    <a:pos x="59" y="116"/>
                  </a:cxn>
                </a:cxnLst>
                <a:rect l="0" t="0" r="r" b="b"/>
                <a:pathLst>
                  <a:path w="117" h="116">
                    <a:moveTo>
                      <a:pt x="59" y="116"/>
                    </a:moveTo>
                    <a:lnTo>
                      <a:pt x="59" y="107"/>
                    </a:lnTo>
                    <a:lnTo>
                      <a:pt x="59" y="99"/>
                    </a:lnTo>
                    <a:lnTo>
                      <a:pt x="43" y="99"/>
                    </a:lnTo>
                    <a:lnTo>
                      <a:pt x="28" y="99"/>
                    </a:lnTo>
                    <a:lnTo>
                      <a:pt x="13" y="99"/>
                    </a:lnTo>
                    <a:lnTo>
                      <a:pt x="0" y="99"/>
                    </a:lnTo>
                    <a:lnTo>
                      <a:pt x="0" y="87"/>
                    </a:lnTo>
                    <a:lnTo>
                      <a:pt x="0" y="76"/>
                    </a:lnTo>
                    <a:lnTo>
                      <a:pt x="0" y="67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18" y="58"/>
                    </a:lnTo>
                    <a:lnTo>
                      <a:pt x="18" y="49"/>
                    </a:lnTo>
                    <a:lnTo>
                      <a:pt x="18" y="41"/>
                    </a:lnTo>
                    <a:lnTo>
                      <a:pt x="31" y="41"/>
                    </a:lnTo>
                    <a:lnTo>
                      <a:pt x="48" y="41"/>
                    </a:lnTo>
                    <a:lnTo>
                      <a:pt x="49" y="36"/>
                    </a:lnTo>
                    <a:lnTo>
                      <a:pt x="51" y="33"/>
                    </a:lnTo>
                    <a:lnTo>
                      <a:pt x="55" y="30"/>
                    </a:lnTo>
                    <a:lnTo>
                      <a:pt x="59" y="29"/>
                    </a:lnTo>
                    <a:lnTo>
                      <a:pt x="59" y="20"/>
                    </a:lnTo>
                    <a:lnTo>
                      <a:pt x="59" y="12"/>
                    </a:lnTo>
                    <a:lnTo>
                      <a:pt x="69" y="12"/>
                    </a:lnTo>
                    <a:lnTo>
                      <a:pt x="78" y="12"/>
                    </a:lnTo>
                    <a:lnTo>
                      <a:pt x="82" y="11"/>
                    </a:lnTo>
                    <a:lnTo>
                      <a:pt x="85" y="9"/>
                    </a:lnTo>
                    <a:lnTo>
                      <a:pt x="88" y="6"/>
                    </a:lnTo>
                    <a:lnTo>
                      <a:pt x="88" y="0"/>
                    </a:lnTo>
                    <a:lnTo>
                      <a:pt x="101" y="0"/>
                    </a:lnTo>
                    <a:lnTo>
                      <a:pt x="117" y="0"/>
                    </a:lnTo>
                    <a:lnTo>
                      <a:pt x="113" y="1"/>
                    </a:lnTo>
                    <a:lnTo>
                      <a:pt x="109" y="4"/>
                    </a:lnTo>
                    <a:lnTo>
                      <a:pt x="107" y="7"/>
                    </a:lnTo>
                    <a:lnTo>
                      <a:pt x="106" y="12"/>
                    </a:lnTo>
                    <a:lnTo>
                      <a:pt x="106" y="20"/>
                    </a:lnTo>
                    <a:lnTo>
                      <a:pt x="106" y="29"/>
                    </a:lnTo>
                    <a:lnTo>
                      <a:pt x="97" y="30"/>
                    </a:lnTo>
                    <a:lnTo>
                      <a:pt x="89" y="33"/>
                    </a:lnTo>
                    <a:lnTo>
                      <a:pt x="82" y="36"/>
                    </a:lnTo>
                    <a:lnTo>
                      <a:pt x="77" y="41"/>
                    </a:lnTo>
                    <a:lnTo>
                      <a:pt x="77" y="49"/>
                    </a:lnTo>
                    <a:lnTo>
                      <a:pt x="77" y="58"/>
                    </a:lnTo>
                    <a:lnTo>
                      <a:pt x="68" y="58"/>
                    </a:lnTo>
                    <a:lnTo>
                      <a:pt x="59" y="58"/>
                    </a:lnTo>
                    <a:lnTo>
                      <a:pt x="59" y="70"/>
                    </a:lnTo>
                    <a:lnTo>
                      <a:pt x="59" y="87"/>
                    </a:lnTo>
                    <a:lnTo>
                      <a:pt x="69" y="87"/>
                    </a:lnTo>
                    <a:lnTo>
                      <a:pt x="80" y="87"/>
                    </a:lnTo>
                    <a:lnTo>
                      <a:pt x="93" y="87"/>
                    </a:lnTo>
                    <a:lnTo>
                      <a:pt x="106" y="87"/>
                    </a:lnTo>
                    <a:lnTo>
                      <a:pt x="106" y="99"/>
                    </a:lnTo>
                    <a:lnTo>
                      <a:pt x="106" y="116"/>
                    </a:lnTo>
                    <a:lnTo>
                      <a:pt x="93" y="116"/>
                    </a:lnTo>
                    <a:lnTo>
                      <a:pt x="80" y="116"/>
                    </a:lnTo>
                    <a:lnTo>
                      <a:pt x="69" y="116"/>
                    </a:lnTo>
                    <a:lnTo>
                      <a:pt x="59" y="1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23" name="Freeform 1963"/>
              <p:cNvSpPr>
                <a:spLocks/>
              </p:cNvSpPr>
              <p:nvPr/>
            </p:nvSpPr>
            <p:spPr bwMode="auto">
              <a:xfrm>
                <a:off x="1349" y="319"/>
                <a:ext cx="2" cy="1"/>
              </a:xfrm>
              <a:custGeom>
                <a:avLst/>
                <a:gdLst/>
                <a:ahLst/>
                <a:cxnLst>
                  <a:cxn ang="0">
                    <a:pos x="30" y="58"/>
                  </a:cxn>
                  <a:cxn ang="0">
                    <a:pos x="30" y="49"/>
                  </a:cxn>
                  <a:cxn ang="0">
                    <a:pos x="30" y="41"/>
                  </a:cxn>
                  <a:cxn ang="0">
                    <a:pos x="13" y="41"/>
                  </a:cxn>
                  <a:cxn ang="0">
                    <a:pos x="0" y="41"/>
                  </a:cxn>
                  <a:cxn ang="0">
                    <a:pos x="0" y="24"/>
                  </a:cxn>
                  <a:cxn ang="0">
                    <a:pos x="0" y="12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25" y="0"/>
                  </a:cxn>
                  <a:cxn ang="0">
                    <a:pos x="41" y="0"/>
                  </a:cxn>
                  <a:cxn ang="0">
                    <a:pos x="37" y="1"/>
                  </a:cxn>
                  <a:cxn ang="0">
                    <a:pos x="33" y="4"/>
                  </a:cxn>
                  <a:cxn ang="0">
                    <a:pos x="31" y="7"/>
                  </a:cxn>
                  <a:cxn ang="0">
                    <a:pos x="30" y="12"/>
                  </a:cxn>
                  <a:cxn ang="0">
                    <a:pos x="30" y="20"/>
                  </a:cxn>
                  <a:cxn ang="0">
                    <a:pos x="30" y="29"/>
                  </a:cxn>
                  <a:cxn ang="0">
                    <a:pos x="41" y="28"/>
                  </a:cxn>
                  <a:cxn ang="0">
                    <a:pos x="51" y="28"/>
                  </a:cxn>
                  <a:cxn ang="0">
                    <a:pos x="54" y="29"/>
                  </a:cxn>
                  <a:cxn ang="0">
                    <a:pos x="57" y="32"/>
                  </a:cxn>
                  <a:cxn ang="0">
                    <a:pos x="58" y="35"/>
                  </a:cxn>
                  <a:cxn ang="0">
                    <a:pos x="59" y="41"/>
                  </a:cxn>
                  <a:cxn ang="0">
                    <a:pos x="71" y="41"/>
                  </a:cxn>
                  <a:cxn ang="0">
                    <a:pos x="88" y="41"/>
                  </a:cxn>
                  <a:cxn ang="0">
                    <a:pos x="88" y="49"/>
                  </a:cxn>
                  <a:cxn ang="0">
                    <a:pos x="88" y="58"/>
                  </a:cxn>
                  <a:cxn ang="0">
                    <a:pos x="71" y="58"/>
                  </a:cxn>
                  <a:cxn ang="0">
                    <a:pos x="56" y="58"/>
                  </a:cxn>
                  <a:cxn ang="0">
                    <a:pos x="43" y="58"/>
                  </a:cxn>
                  <a:cxn ang="0">
                    <a:pos x="30" y="58"/>
                  </a:cxn>
                </a:cxnLst>
                <a:rect l="0" t="0" r="r" b="b"/>
                <a:pathLst>
                  <a:path w="88" h="58">
                    <a:moveTo>
                      <a:pt x="30" y="58"/>
                    </a:moveTo>
                    <a:lnTo>
                      <a:pt x="30" y="49"/>
                    </a:lnTo>
                    <a:lnTo>
                      <a:pt x="30" y="41"/>
                    </a:lnTo>
                    <a:lnTo>
                      <a:pt x="13" y="41"/>
                    </a:lnTo>
                    <a:lnTo>
                      <a:pt x="0" y="41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25" y="0"/>
                    </a:lnTo>
                    <a:lnTo>
                      <a:pt x="41" y="0"/>
                    </a:lnTo>
                    <a:lnTo>
                      <a:pt x="37" y="1"/>
                    </a:lnTo>
                    <a:lnTo>
                      <a:pt x="33" y="4"/>
                    </a:lnTo>
                    <a:lnTo>
                      <a:pt x="31" y="7"/>
                    </a:lnTo>
                    <a:lnTo>
                      <a:pt x="30" y="12"/>
                    </a:lnTo>
                    <a:lnTo>
                      <a:pt x="30" y="20"/>
                    </a:lnTo>
                    <a:lnTo>
                      <a:pt x="30" y="29"/>
                    </a:lnTo>
                    <a:lnTo>
                      <a:pt x="41" y="28"/>
                    </a:lnTo>
                    <a:lnTo>
                      <a:pt x="51" y="28"/>
                    </a:lnTo>
                    <a:lnTo>
                      <a:pt x="54" y="29"/>
                    </a:lnTo>
                    <a:lnTo>
                      <a:pt x="57" y="32"/>
                    </a:lnTo>
                    <a:lnTo>
                      <a:pt x="58" y="35"/>
                    </a:lnTo>
                    <a:lnTo>
                      <a:pt x="59" y="41"/>
                    </a:lnTo>
                    <a:lnTo>
                      <a:pt x="71" y="41"/>
                    </a:lnTo>
                    <a:lnTo>
                      <a:pt x="88" y="41"/>
                    </a:lnTo>
                    <a:lnTo>
                      <a:pt x="88" y="49"/>
                    </a:lnTo>
                    <a:lnTo>
                      <a:pt x="88" y="58"/>
                    </a:lnTo>
                    <a:lnTo>
                      <a:pt x="71" y="58"/>
                    </a:lnTo>
                    <a:lnTo>
                      <a:pt x="56" y="58"/>
                    </a:lnTo>
                    <a:lnTo>
                      <a:pt x="43" y="58"/>
                    </a:lnTo>
                    <a:lnTo>
                      <a:pt x="3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24" name="Freeform 1964"/>
              <p:cNvSpPr>
                <a:spLocks/>
              </p:cNvSpPr>
              <p:nvPr/>
            </p:nvSpPr>
            <p:spPr bwMode="auto">
              <a:xfrm>
                <a:off x="1336" y="318"/>
                <a:ext cx="2" cy="2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53"/>
                  </a:cxn>
                  <a:cxn ang="0">
                    <a:pos x="0" y="41"/>
                  </a:cxn>
                  <a:cxn ang="0">
                    <a:pos x="5" y="36"/>
                  </a:cxn>
                  <a:cxn ang="0">
                    <a:pos x="12" y="33"/>
                  </a:cxn>
                  <a:cxn ang="0">
                    <a:pos x="20" y="30"/>
                  </a:cxn>
                  <a:cxn ang="0">
                    <a:pos x="29" y="29"/>
                  </a:cxn>
                  <a:cxn ang="0">
                    <a:pos x="29" y="20"/>
                  </a:cxn>
                  <a:cxn ang="0">
                    <a:pos x="29" y="12"/>
                  </a:cxn>
                  <a:cxn ang="0">
                    <a:pos x="38" y="12"/>
                  </a:cxn>
                  <a:cxn ang="0">
                    <a:pos x="48" y="12"/>
                  </a:cxn>
                  <a:cxn ang="0">
                    <a:pos x="52" y="11"/>
                  </a:cxn>
                  <a:cxn ang="0">
                    <a:pos x="55" y="9"/>
                  </a:cxn>
                  <a:cxn ang="0">
                    <a:pos x="57" y="6"/>
                  </a:cxn>
                  <a:cxn ang="0">
                    <a:pos x="58" y="0"/>
                  </a:cxn>
                  <a:cxn ang="0">
                    <a:pos x="67" y="0"/>
                  </a:cxn>
                  <a:cxn ang="0">
                    <a:pos x="76" y="0"/>
                  </a:cxn>
                  <a:cxn ang="0">
                    <a:pos x="76" y="12"/>
                  </a:cxn>
                  <a:cxn ang="0">
                    <a:pos x="76" y="29"/>
                  </a:cxn>
                  <a:cxn ang="0">
                    <a:pos x="67" y="29"/>
                  </a:cxn>
                  <a:cxn ang="0">
                    <a:pos x="58" y="29"/>
                  </a:cxn>
                  <a:cxn ang="0">
                    <a:pos x="58" y="41"/>
                  </a:cxn>
                  <a:cxn ang="0">
                    <a:pos x="58" y="58"/>
                  </a:cxn>
                  <a:cxn ang="0">
                    <a:pos x="62" y="59"/>
                  </a:cxn>
                  <a:cxn ang="0">
                    <a:pos x="67" y="62"/>
                  </a:cxn>
                  <a:cxn ang="0">
                    <a:pos x="72" y="65"/>
                  </a:cxn>
                  <a:cxn ang="0">
                    <a:pos x="76" y="70"/>
                  </a:cxn>
                  <a:cxn ang="0">
                    <a:pos x="54" y="70"/>
                  </a:cxn>
                  <a:cxn ang="0">
                    <a:pos x="35" y="70"/>
                  </a:cxn>
                  <a:cxn ang="0">
                    <a:pos x="17" y="70"/>
                  </a:cxn>
                  <a:cxn ang="0">
                    <a:pos x="0" y="70"/>
                  </a:cxn>
                </a:cxnLst>
                <a:rect l="0" t="0" r="r" b="b"/>
                <a:pathLst>
                  <a:path w="76" h="70">
                    <a:moveTo>
                      <a:pt x="0" y="70"/>
                    </a:moveTo>
                    <a:lnTo>
                      <a:pt x="0" y="53"/>
                    </a:lnTo>
                    <a:lnTo>
                      <a:pt x="0" y="41"/>
                    </a:lnTo>
                    <a:lnTo>
                      <a:pt x="5" y="36"/>
                    </a:lnTo>
                    <a:lnTo>
                      <a:pt x="12" y="33"/>
                    </a:lnTo>
                    <a:lnTo>
                      <a:pt x="20" y="30"/>
                    </a:lnTo>
                    <a:lnTo>
                      <a:pt x="29" y="29"/>
                    </a:lnTo>
                    <a:lnTo>
                      <a:pt x="29" y="20"/>
                    </a:lnTo>
                    <a:lnTo>
                      <a:pt x="29" y="12"/>
                    </a:lnTo>
                    <a:lnTo>
                      <a:pt x="38" y="12"/>
                    </a:lnTo>
                    <a:lnTo>
                      <a:pt x="48" y="12"/>
                    </a:lnTo>
                    <a:lnTo>
                      <a:pt x="52" y="11"/>
                    </a:lnTo>
                    <a:lnTo>
                      <a:pt x="55" y="9"/>
                    </a:lnTo>
                    <a:lnTo>
                      <a:pt x="57" y="6"/>
                    </a:lnTo>
                    <a:lnTo>
                      <a:pt x="58" y="0"/>
                    </a:lnTo>
                    <a:lnTo>
                      <a:pt x="67" y="0"/>
                    </a:lnTo>
                    <a:lnTo>
                      <a:pt x="76" y="0"/>
                    </a:lnTo>
                    <a:lnTo>
                      <a:pt x="76" y="12"/>
                    </a:lnTo>
                    <a:lnTo>
                      <a:pt x="76" y="29"/>
                    </a:lnTo>
                    <a:lnTo>
                      <a:pt x="67" y="29"/>
                    </a:lnTo>
                    <a:lnTo>
                      <a:pt x="58" y="29"/>
                    </a:lnTo>
                    <a:lnTo>
                      <a:pt x="58" y="41"/>
                    </a:lnTo>
                    <a:lnTo>
                      <a:pt x="58" y="58"/>
                    </a:lnTo>
                    <a:lnTo>
                      <a:pt x="62" y="59"/>
                    </a:lnTo>
                    <a:lnTo>
                      <a:pt x="67" y="62"/>
                    </a:lnTo>
                    <a:lnTo>
                      <a:pt x="72" y="65"/>
                    </a:lnTo>
                    <a:lnTo>
                      <a:pt x="76" y="70"/>
                    </a:lnTo>
                    <a:lnTo>
                      <a:pt x="54" y="70"/>
                    </a:lnTo>
                    <a:lnTo>
                      <a:pt x="35" y="70"/>
                    </a:lnTo>
                    <a:lnTo>
                      <a:pt x="17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25" name="Freeform 1965"/>
              <p:cNvSpPr>
                <a:spLocks/>
              </p:cNvSpPr>
              <p:nvPr/>
            </p:nvSpPr>
            <p:spPr bwMode="auto">
              <a:xfrm>
                <a:off x="1380" y="32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26" name="Freeform 1966"/>
              <p:cNvSpPr>
                <a:spLocks/>
              </p:cNvSpPr>
              <p:nvPr/>
            </p:nvSpPr>
            <p:spPr bwMode="auto">
              <a:xfrm>
                <a:off x="1148" y="3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27" name="Freeform 1967"/>
              <p:cNvSpPr>
                <a:spLocks/>
              </p:cNvSpPr>
              <p:nvPr/>
            </p:nvSpPr>
            <p:spPr bwMode="auto">
              <a:xfrm>
                <a:off x="1151" y="3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28" name="Freeform 1968"/>
              <p:cNvSpPr>
                <a:spLocks/>
              </p:cNvSpPr>
              <p:nvPr/>
            </p:nvSpPr>
            <p:spPr bwMode="auto">
              <a:xfrm>
                <a:off x="1153" y="31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29" name="Freeform 1969"/>
              <p:cNvSpPr>
                <a:spLocks/>
              </p:cNvSpPr>
              <p:nvPr/>
            </p:nvSpPr>
            <p:spPr bwMode="auto">
              <a:xfrm>
                <a:off x="1176" y="31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5" y="1"/>
                  </a:cxn>
                  <a:cxn ang="0">
                    <a:pos x="21" y="4"/>
                  </a:cxn>
                  <a:cxn ang="0">
                    <a:pos x="18" y="7"/>
                  </a:cxn>
                  <a:cxn ang="0">
                    <a:pos x="18" y="12"/>
                  </a:cxn>
                  <a:cxn ang="0">
                    <a:pos x="18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1" y="4"/>
                    </a:lnTo>
                    <a:lnTo>
                      <a:pt x="18" y="7"/>
                    </a:lnTo>
                    <a:lnTo>
                      <a:pt x="18" y="12"/>
                    </a:lnTo>
                    <a:lnTo>
                      <a:pt x="18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30" name="Freeform 1970"/>
              <p:cNvSpPr>
                <a:spLocks/>
              </p:cNvSpPr>
              <p:nvPr/>
            </p:nvSpPr>
            <p:spPr bwMode="auto">
              <a:xfrm>
                <a:off x="1298" y="318"/>
                <a:ext cx="2" cy="2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29"/>
                  </a:cxn>
                  <a:cxn ang="0">
                    <a:pos x="0" y="17"/>
                  </a:cxn>
                  <a:cxn ang="0">
                    <a:pos x="5" y="13"/>
                  </a:cxn>
                  <a:cxn ang="0">
                    <a:pos x="12" y="8"/>
                  </a:cxn>
                  <a:cxn ang="0">
                    <a:pos x="20" y="4"/>
                  </a:cxn>
                  <a:cxn ang="0">
                    <a:pos x="29" y="0"/>
                  </a:cxn>
                  <a:cxn ang="0">
                    <a:pos x="39" y="0"/>
                  </a:cxn>
                  <a:cxn ang="0">
                    <a:pos x="48" y="0"/>
                  </a:cxn>
                  <a:cxn ang="0">
                    <a:pos x="58" y="0"/>
                  </a:cxn>
                  <a:cxn ang="0">
                    <a:pos x="71" y="0"/>
                  </a:cxn>
                  <a:cxn ang="0">
                    <a:pos x="71" y="8"/>
                  </a:cxn>
                  <a:cxn ang="0">
                    <a:pos x="71" y="17"/>
                  </a:cxn>
                  <a:cxn ang="0">
                    <a:pos x="58" y="17"/>
                  </a:cxn>
                  <a:cxn ang="0">
                    <a:pos x="48" y="17"/>
                  </a:cxn>
                  <a:cxn ang="0">
                    <a:pos x="39" y="17"/>
                  </a:cxn>
                  <a:cxn ang="0">
                    <a:pos x="29" y="17"/>
                  </a:cxn>
                  <a:cxn ang="0">
                    <a:pos x="33" y="21"/>
                  </a:cxn>
                  <a:cxn ang="0">
                    <a:pos x="42" y="29"/>
                  </a:cxn>
                  <a:cxn ang="0">
                    <a:pos x="42" y="37"/>
                  </a:cxn>
                  <a:cxn ang="0">
                    <a:pos x="42" y="46"/>
                  </a:cxn>
                  <a:cxn ang="0">
                    <a:pos x="28" y="46"/>
                  </a:cxn>
                  <a:cxn ang="0">
                    <a:pos x="18" y="46"/>
                  </a:cxn>
                  <a:cxn ang="0">
                    <a:pos x="9" y="46"/>
                  </a:cxn>
                  <a:cxn ang="0">
                    <a:pos x="0" y="46"/>
                  </a:cxn>
                </a:cxnLst>
                <a:rect l="0" t="0" r="r" b="b"/>
                <a:pathLst>
                  <a:path w="71" h="46">
                    <a:moveTo>
                      <a:pt x="0" y="46"/>
                    </a:moveTo>
                    <a:lnTo>
                      <a:pt x="0" y="29"/>
                    </a:lnTo>
                    <a:lnTo>
                      <a:pt x="0" y="17"/>
                    </a:lnTo>
                    <a:lnTo>
                      <a:pt x="5" y="13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48" y="0"/>
                    </a:lnTo>
                    <a:lnTo>
                      <a:pt x="58" y="0"/>
                    </a:lnTo>
                    <a:lnTo>
                      <a:pt x="71" y="0"/>
                    </a:lnTo>
                    <a:lnTo>
                      <a:pt x="71" y="8"/>
                    </a:lnTo>
                    <a:lnTo>
                      <a:pt x="71" y="17"/>
                    </a:lnTo>
                    <a:lnTo>
                      <a:pt x="58" y="17"/>
                    </a:lnTo>
                    <a:lnTo>
                      <a:pt x="48" y="17"/>
                    </a:lnTo>
                    <a:lnTo>
                      <a:pt x="39" y="17"/>
                    </a:lnTo>
                    <a:lnTo>
                      <a:pt x="29" y="17"/>
                    </a:lnTo>
                    <a:lnTo>
                      <a:pt x="33" y="21"/>
                    </a:lnTo>
                    <a:lnTo>
                      <a:pt x="42" y="29"/>
                    </a:lnTo>
                    <a:lnTo>
                      <a:pt x="42" y="37"/>
                    </a:lnTo>
                    <a:lnTo>
                      <a:pt x="42" y="46"/>
                    </a:lnTo>
                    <a:lnTo>
                      <a:pt x="28" y="46"/>
                    </a:lnTo>
                    <a:lnTo>
                      <a:pt x="18" y="46"/>
                    </a:lnTo>
                    <a:lnTo>
                      <a:pt x="9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31" name="Freeform 1971"/>
              <p:cNvSpPr>
                <a:spLocks/>
              </p:cNvSpPr>
              <p:nvPr/>
            </p:nvSpPr>
            <p:spPr bwMode="auto">
              <a:xfrm>
                <a:off x="1345" y="318"/>
                <a:ext cx="2" cy="2"/>
              </a:xfrm>
              <a:custGeom>
                <a:avLst/>
                <a:gdLst/>
                <a:ahLst/>
                <a:cxnLst>
                  <a:cxn ang="0">
                    <a:pos x="77" y="75"/>
                  </a:cxn>
                  <a:cxn ang="0">
                    <a:pos x="77" y="66"/>
                  </a:cxn>
                  <a:cxn ang="0">
                    <a:pos x="77" y="58"/>
                  </a:cxn>
                  <a:cxn ang="0">
                    <a:pos x="60" y="58"/>
                  </a:cxn>
                  <a:cxn ang="0">
                    <a:pos x="41" y="58"/>
                  </a:cxn>
                  <a:cxn ang="0">
                    <a:pos x="32" y="57"/>
                  </a:cxn>
                  <a:cxn ang="0">
                    <a:pos x="25" y="55"/>
                  </a:cxn>
                  <a:cxn ang="0">
                    <a:pos x="21" y="54"/>
                  </a:cxn>
                  <a:cxn ang="0">
                    <a:pos x="19" y="52"/>
                  </a:cxn>
                  <a:cxn ang="0">
                    <a:pos x="18" y="49"/>
                  </a:cxn>
                  <a:cxn ang="0">
                    <a:pos x="18" y="46"/>
                  </a:cxn>
                  <a:cxn ang="0">
                    <a:pos x="9" y="46"/>
                  </a:cxn>
                  <a:cxn ang="0">
                    <a:pos x="0" y="46"/>
                  </a:cxn>
                  <a:cxn ang="0">
                    <a:pos x="0" y="37"/>
                  </a:cxn>
                  <a:cxn ang="0">
                    <a:pos x="0" y="29"/>
                  </a:cxn>
                  <a:cxn ang="0">
                    <a:pos x="5" y="24"/>
                  </a:cxn>
                  <a:cxn ang="0">
                    <a:pos x="9" y="21"/>
                  </a:cxn>
                  <a:cxn ang="0">
                    <a:pos x="13" y="18"/>
                  </a:cxn>
                  <a:cxn ang="0">
                    <a:pos x="18" y="17"/>
                  </a:cxn>
                  <a:cxn ang="0">
                    <a:pos x="31" y="17"/>
                  </a:cxn>
                  <a:cxn ang="0">
                    <a:pos x="47" y="17"/>
                  </a:cxn>
                  <a:cxn ang="0">
                    <a:pos x="47" y="8"/>
                  </a:cxn>
                  <a:cxn ang="0">
                    <a:pos x="47" y="0"/>
                  </a:cxn>
                  <a:cxn ang="0">
                    <a:pos x="60" y="0"/>
                  </a:cxn>
                  <a:cxn ang="0">
                    <a:pos x="77" y="0"/>
                  </a:cxn>
                  <a:cxn ang="0">
                    <a:pos x="77" y="8"/>
                  </a:cxn>
                  <a:cxn ang="0">
                    <a:pos x="77" y="17"/>
                  </a:cxn>
                  <a:cxn ang="0">
                    <a:pos x="68" y="22"/>
                  </a:cxn>
                  <a:cxn ang="0">
                    <a:pos x="60" y="26"/>
                  </a:cxn>
                  <a:cxn ang="0">
                    <a:pos x="56" y="29"/>
                  </a:cxn>
                  <a:cxn ang="0">
                    <a:pos x="53" y="33"/>
                  </a:cxn>
                  <a:cxn ang="0">
                    <a:pos x="50" y="36"/>
                  </a:cxn>
                  <a:cxn ang="0">
                    <a:pos x="47" y="40"/>
                  </a:cxn>
                  <a:cxn ang="0">
                    <a:pos x="59" y="41"/>
                  </a:cxn>
                  <a:cxn ang="0">
                    <a:pos x="69" y="42"/>
                  </a:cxn>
                  <a:cxn ang="0">
                    <a:pos x="72" y="45"/>
                  </a:cxn>
                  <a:cxn ang="0">
                    <a:pos x="74" y="48"/>
                  </a:cxn>
                  <a:cxn ang="0">
                    <a:pos x="76" y="52"/>
                  </a:cxn>
                  <a:cxn ang="0">
                    <a:pos x="77" y="58"/>
                  </a:cxn>
                  <a:cxn ang="0">
                    <a:pos x="89" y="58"/>
                  </a:cxn>
                  <a:cxn ang="0">
                    <a:pos x="106" y="58"/>
                  </a:cxn>
                  <a:cxn ang="0">
                    <a:pos x="106" y="66"/>
                  </a:cxn>
                  <a:cxn ang="0">
                    <a:pos x="106" y="75"/>
                  </a:cxn>
                  <a:cxn ang="0">
                    <a:pos x="89" y="75"/>
                  </a:cxn>
                  <a:cxn ang="0">
                    <a:pos x="77" y="75"/>
                  </a:cxn>
                </a:cxnLst>
                <a:rect l="0" t="0" r="r" b="b"/>
                <a:pathLst>
                  <a:path w="106" h="75">
                    <a:moveTo>
                      <a:pt x="77" y="75"/>
                    </a:moveTo>
                    <a:lnTo>
                      <a:pt x="77" y="66"/>
                    </a:lnTo>
                    <a:lnTo>
                      <a:pt x="77" y="58"/>
                    </a:lnTo>
                    <a:lnTo>
                      <a:pt x="60" y="58"/>
                    </a:lnTo>
                    <a:lnTo>
                      <a:pt x="41" y="58"/>
                    </a:lnTo>
                    <a:lnTo>
                      <a:pt x="32" y="57"/>
                    </a:lnTo>
                    <a:lnTo>
                      <a:pt x="25" y="55"/>
                    </a:lnTo>
                    <a:lnTo>
                      <a:pt x="21" y="54"/>
                    </a:lnTo>
                    <a:lnTo>
                      <a:pt x="19" y="52"/>
                    </a:lnTo>
                    <a:lnTo>
                      <a:pt x="18" y="49"/>
                    </a:lnTo>
                    <a:lnTo>
                      <a:pt x="18" y="46"/>
                    </a:lnTo>
                    <a:lnTo>
                      <a:pt x="9" y="46"/>
                    </a:lnTo>
                    <a:lnTo>
                      <a:pt x="0" y="46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5" y="24"/>
                    </a:lnTo>
                    <a:lnTo>
                      <a:pt x="9" y="21"/>
                    </a:lnTo>
                    <a:lnTo>
                      <a:pt x="13" y="18"/>
                    </a:lnTo>
                    <a:lnTo>
                      <a:pt x="18" y="17"/>
                    </a:lnTo>
                    <a:lnTo>
                      <a:pt x="31" y="17"/>
                    </a:lnTo>
                    <a:lnTo>
                      <a:pt x="47" y="17"/>
                    </a:lnTo>
                    <a:lnTo>
                      <a:pt x="47" y="8"/>
                    </a:lnTo>
                    <a:lnTo>
                      <a:pt x="47" y="0"/>
                    </a:lnTo>
                    <a:lnTo>
                      <a:pt x="60" y="0"/>
                    </a:lnTo>
                    <a:lnTo>
                      <a:pt x="77" y="0"/>
                    </a:lnTo>
                    <a:lnTo>
                      <a:pt x="77" y="8"/>
                    </a:lnTo>
                    <a:lnTo>
                      <a:pt x="77" y="17"/>
                    </a:lnTo>
                    <a:lnTo>
                      <a:pt x="68" y="22"/>
                    </a:lnTo>
                    <a:lnTo>
                      <a:pt x="60" y="26"/>
                    </a:lnTo>
                    <a:lnTo>
                      <a:pt x="56" y="29"/>
                    </a:lnTo>
                    <a:lnTo>
                      <a:pt x="53" y="33"/>
                    </a:lnTo>
                    <a:lnTo>
                      <a:pt x="50" y="36"/>
                    </a:lnTo>
                    <a:lnTo>
                      <a:pt x="47" y="40"/>
                    </a:lnTo>
                    <a:lnTo>
                      <a:pt x="59" y="41"/>
                    </a:lnTo>
                    <a:lnTo>
                      <a:pt x="69" y="42"/>
                    </a:lnTo>
                    <a:lnTo>
                      <a:pt x="72" y="45"/>
                    </a:lnTo>
                    <a:lnTo>
                      <a:pt x="74" y="48"/>
                    </a:lnTo>
                    <a:lnTo>
                      <a:pt x="76" y="52"/>
                    </a:lnTo>
                    <a:lnTo>
                      <a:pt x="77" y="58"/>
                    </a:lnTo>
                    <a:lnTo>
                      <a:pt x="89" y="58"/>
                    </a:lnTo>
                    <a:lnTo>
                      <a:pt x="106" y="58"/>
                    </a:lnTo>
                    <a:lnTo>
                      <a:pt x="106" y="66"/>
                    </a:lnTo>
                    <a:lnTo>
                      <a:pt x="106" y="75"/>
                    </a:lnTo>
                    <a:lnTo>
                      <a:pt x="89" y="75"/>
                    </a:lnTo>
                    <a:lnTo>
                      <a:pt x="77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32" name="Freeform 1972"/>
              <p:cNvSpPr>
                <a:spLocks/>
              </p:cNvSpPr>
              <p:nvPr/>
            </p:nvSpPr>
            <p:spPr bwMode="auto">
              <a:xfrm>
                <a:off x="1384" y="316"/>
                <a:ext cx="3" cy="4"/>
              </a:xfrm>
              <a:custGeom>
                <a:avLst/>
                <a:gdLst/>
                <a:ahLst/>
                <a:cxnLst>
                  <a:cxn ang="0">
                    <a:pos x="0" y="133"/>
                  </a:cxn>
                  <a:cxn ang="0">
                    <a:pos x="0" y="121"/>
                  </a:cxn>
                  <a:cxn ang="0">
                    <a:pos x="0" y="112"/>
                  </a:cxn>
                  <a:cxn ang="0">
                    <a:pos x="0" y="109"/>
                  </a:cxn>
                  <a:cxn ang="0">
                    <a:pos x="3" y="106"/>
                  </a:cxn>
                  <a:cxn ang="0">
                    <a:pos x="6" y="105"/>
                  </a:cxn>
                  <a:cxn ang="0">
                    <a:pos x="12" y="104"/>
                  </a:cxn>
                  <a:cxn ang="0">
                    <a:pos x="12" y="95"/>
                  </a:cxn>
                  <a:cxn ang="0">
                    <a:pos x="12" y="87"/>
                  </a:cxn>
                  <a:cxn ang="0">
                    <a:pos x="21" y="87"/>
                  </a:cxn>
                  <a:cxn ang="0">
                    <a:pos x="29" y="87"/>
                  </a:cxn>
                  <a:cxn ang="0">
                    <a:pos x="29" y="75"/>
                  </a:cxn>
                  <a:cxn ang="0">
                    <a:pos x="29" y="66"/>
                  </a:cxn>
                  <a:cxn ang="0">
                    <a:pos x="30" y="62"/>
                  </a:cxn>
                  <a:cxn ang="0">
                    <a:pos x="32" y="60"/>
                  </a:cxn>
                  <a:cxn ang="0">
                    <a:pos x="35" y="58"/>
                  </a:cxn>
                  <a:cxn ang="0">
                    <a:pos x="41" y="58"/>
                  </a:cxn>
                  <a:cxn ang="0">
                    <a:pos x="41" y="41"/>
                  </a:cxn>
                  <a:cxn ang="0">
                    <a:pos x="41" y="29"/>
                  </a:cxn>
                  <a:cxn ang="0">
                    <a:pos x="45" y="24"/>
                  </a:cxn>
                  <a:cxn ang="0">
                    <a:pos x="50" y="21"/>
                  </a:cxn>
                  <a:cxn ang="0">
                    <a:pos x="54" y="18"/>
                  </a:cxn>
                  <a:cxn ang="0">
                    <a:pos x="58" y="17"/>
                  </a:cxn>
                  <a:cxn ang="0">
                    <a:pos x="71" y="17"/>
                  </a:cxn>
                  <a:cxn ang="0">
                    <a:pos x="87" y="17"/>
                  </a:cxn>
                  <a:cxn ang="0">
                    <a:pos x="87" y="8"/>
                  </a:cxn>
                  <a:cxn ang="0">
                    <a:pos x="87" y="0"/>
                  </a:cxn>
                  <a:cxn ang="0">
                    <a:pos x="100" y="0"/>
                  </a:cxn>
                  <a:cxn ang="0">
                    <a:pos x="116" y="0"/>
                  </a:cxn>
                  <a:cxn ang="0">
                    <a:pos x="116" y="9"/>
                  </a:cxn>
                  <a:cxn ang="0">
                    <a:pos x="116" y="21"/>
                  </a:cxn>
                  <a:cxn ang="0">
                    <a:pos x="116" y="33"/>
                  </a:cxn>
                  <a:cxn ang="0">
                    <a:pos x="116" y="46"/>
                  </a:cxn>
                  <a:cxn ang="0">
                    <a:pos x="104" y="45"/>
                  </a:cxn>
                  <a:cxn ang="0">
                    <a:pos x="95" y="45"/>
                  </a:cxn>
                  <a:cxn ang="0">
                    <a:pos x="92" y="46"/>
                  </a:cxn>
                  <a:cxn ang="0">
                    <a:pos x="89" y="49"/>
                  </a:cxn>
                  <a:cxn ang="0">
                    <a:pos x="88" y="52"/>
                  </a:cxn>
                  <a:cxn ang="0">
                    <a:pos x="87" y="58"/>
                  </a:cxn>
                  <a:cxn ang="0">
                    <a:pos x="79" y="58"/>
                  </a:cxn>
                  <a:cxn ang="0">
                    <a:pos x="70" y="58"/>
                  </a:cxn>
                  <a:cxn ang="0">
                    <a:pos x="66" y="62"/>
                  </a:cxn>
                  <a:cxn ang="0">
                    <a:pos x="62" y="66"/>
                  </a:cxn>
                  <a:cxn ang="0">
                    <a:pos x="59" y="71"/>
                  </a:cxn>
                  <a:cxn ang="0">
                    <a:pos x="58" y="75"/>
                  </a:cxn>
                  <a:cxn ang="0">
                    <a:pos x="58" y="79"/>
                  </a:cxn>
                  <a:cxn ang="0">
                    <a:pos x="58" y="87"/>
                  </a:cxn>
                  <a:cxn ang="0">
                    <a:pos x="50" y="87"/>
                  </a:cxn>
                  <a:cxn ang="0">
                    <a:pos x="41" y="87"/>
                  </a:cxn>
                  <a:cxn ang="0">
                    <a:pos x="37" y="91"/>
                  </a:cxn>
                  <a:cxn ang="0">
                    <a:pos x="33" y="95"/>
                  </a:cxn>
                  <a:cxn ang="0">
                    <a:pos x="30" y="100"/>
                  </a:cxn>
                  <a:cxn ang="0">
                    <a:pos x="29" y="104"/>
                  </a:cxn>
                  <a:cxn ang="0">
                    <a:pos x="29" y="116"/>
                  </a:cxn>
                  <a:cxn ang="0">
                    <a:pos x="29" y="133"/>
                  </a:cxn>
                  <a:cxn ang="0">
                    <a:pos x="13" y="133"/>
                  </a:cxn>
                  <a:cxn ang="0">
                    <a:pos x="0" y="133"/>
                  </a:cxn>
                </a:cxnLst>
                <a:rect l="0" t="0" r="r" b="b"/>
                <a:pathLst>
                  <a:path w="116" h="133">
                    <a:moveTo>
                      <a:pt x="0" y="133"/>
                    </a:moveTo>
                    <a:lnTo>
                      <a:pt x="0" y="121"/>
                    </a:lnTo>
                    <a:lnTo>
                      <a:pt x="0" y="112"/>
                    </a:lnTo>
                    <a:lnTo>
                      <a:pt x="0" y="109"/>
                    </a:lnTo>
                    <a:lnTo>
                      <a:pt x="3" y="106"/>
                    </a:lnTo>
                    <a:lnTo>
                      <a:pt x="6" y="105"/>
                    </a:lnTo>
                    <a:lnTo>
                      <a:pt x="12" y="104"/>
                    </a:lnTo>
                    <a:lnTo>
                      <a:pt x="12" y="95"/>
                    </a:lnTo>
                    <a:lnTo>
                      <a:pt x="12" y="87"/>
                    </a:lnTo>
                    <a:lnTo>
                      <a:pt x="21" y="87"/>
                    </a:lnTo>
                    <a:lnTo>
                      <a:pt x="29" y="87"/>
                    </a:lnTo>
                    <a:lnTo>
                      <a:pt x="29" y="75"/>
                    </a:lnTo>
                    <a:lnTo>
                      <a:pt x="29" y="66"/>
                    </a:lnTo>
                    <a:lnTo>
                      <a:pt x="30" y="62"/>
                    </a:lnTo>
                    <a:lnTo>
                      <a:pt x="32" y="60"/>
                    </a:lnTo>
                    <a:lnTo>
                      <a:pt x="35" y="58"/>
                    </a:lnTo>
                    <a:lnTo>
                      <a:pt x="41" y="58"/>
                    </a:lnTo>
                    <a:lnTo>
                      <a:pt x="41" y="41"/>
                    </a:lnTo>
                    <a:lnTo>
                      <a:pt x="41" y="29"/>
                    </a:lnTo>
                    <a:lnTo>
                      <a:pt x="45" y="24"/>
                    </a:lnTo>
                    <a:lnTo>
                      <a:pt x="50" y="21"/>
                    </a:lnTo>
                    <a:lnTo>
                      <a:pt x="54" y="18"/>
                    </a:lnTo>
                    <a:lnTo>
                      <a:pt x="58" y="17"/>
                    </a:lnTo>
                    <a:lnTo>
                      <a:pt x="71" y="17"/>
                    </a:lnTo>
                    <a:lnTo>
                      <a:pt x="87" y="17"/>
                    </a:lnTo>
                    <a:lnTo>
                      <a:pt x="87" y="8"/>
                    </a:lnTo>
                    <a:lnTo>
                      <a:pt x="87" y="0"/>
                    </a:lnTo>
                    <a:lnTo>
                      <a:pt x="100" y="0"/>
                    </a:lnTo>
                    <a:lnTo>
                      <a:pt x="116" y="0"/>
                    </a:lnTo>
                    <a:lnTo>
                      <a:pt x="116" y="9"/>
                    </a:lnTo>
                    <a:lnTo>
                      <a:pt x="116" y="21"/>
                    </a:lnTo>
                    <a:lnTo>
                      <a:pt x="116" y="33"/>
                    </a:lnTo>
                    <a:lnTo>
                      <a:pt x="116" y="46"/>
                    </a:lnTo>
                    <a:lnTo>
                      <a:pt x="104" y="45"/>
                    </a:lnTo>
                    <a:lnTo>
                      <a:pt x="95" y="45"/>
                    </a:lnTo>
                    <a:lnTo>
                      <a:pt x="92" y="46"/>
                    </a:lnTo>
                    <a:lnTo>
                      <a:pt x="89" y="49"/>
                    </a:lnTo>
                    <a:lnTo>
                      <a:pt x="88" y="52"/>
                    </a:lnTo>
                    <a:lnTo>
                      <a:pt x="87" y="58"/>
                    </a:lnTo>
                    <a:lnTo>
                      <a:pt x="79" y="58"/>
                    </a:lnTo>
                    <a:lnTo>
                      <a:pt x="70" y="58"/>
                    </a:lnTo>
                    <a:lnTo>
                      <a:pt x="66" y="62"/>
                    </a:lnTo>
                    <a:lnTo>
                      <a:pt x="62" y="66"/>
                    </a:lnTo>
                    <a:lnTo>
                      <a:pt x="59" y="71"/>
                    </a:lnTo>
                    <a:lnTo>
                      <a:pt x="58" y="75"/>
                    </a:lnTo>
                    <a:lnTo>
                      <a:pt x="58" y="79"/>
                    </a:lnTo>
                    <a:lnTo>
                      <a:pt x="58" y="87"/>
                    </a:lnTo>
                    <a:lnTo>
                      <a:pt x="50" y="87"/>
                    </a:lnTo>
                    <a:lnTo>
                      <a:pt x="41" y="87"/>
                    </a:lnTo>
                    <a:lnTo>
                      <a:pt x="37" y="91"/>
                    </a:lnTo>
                    <a:lnTo>
                      <a:pt x="33" y="95"/>
                    </a:lnTo>
                    <a:lnTo>
                      <a:pt x="30" y="100"/>
                    </a:lnTo>
                    <a:lnTo>
                      <a:pt x="29" y="104"/>
                    </a:lnTo>
                    <a:lnTo>
                      <a:pt x="29" y="116"/>
                    </a:lnTo>
                    <a:lnTo>
                      <a:pt x="29" y="133"/>
                    </a:lnTo>
                    <a:lnTo>
                      <a:pt x="13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33" name="Freeform 1973"/>
              <p:cNvSpPr>
                <a:spLocks/>
              </p:cNvSpPr>
              <p:nvPr/>
            </p:nvSpPr>
            <p:spPr bwMode="auto">
              <a:xfrm>
                <a:off x="1150" y="31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34" name="Freeform 1974"/>
              <p:cNvSpPr>
                <a:spLocks/>
              </p:cNvSpPr>
              <p:nvPr/>
            </p:nvSpPr>
            <p:spPr bwMode="auto">
              <a:xfrm>
                <a:off x="1177" y="31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35" name="Freeform 1975"/>
              <p:cNvSpPr>
                <a:spLocks/>
              </p:cNvSpPr>
              <p:nvPr/>
            </p:nvSpPr>
            <p:spPr bwMode="auto">
              <a:xfrm>
                <a:off x="1178" y="319"/>
                <a:ext cx="3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57" y="0"/>
                  </a:cxn>
                  <a:cxn ang="0">
                    <a:pos x="87" y="0"/>
                  </a:cxn>
                  <a:cxn ang="0">
                    <a:pos x="117" y="0"/>
                  </a:cxn>
                  <a:cxn ang="0">
                    <a:pos x="117" y="4"/>
                  </a:cxn>
                  <a:cxn ang="0">
                    <a:pos x="117" y="12"/>
                  </a:cxn>
                  <a:cxn ang="0">
                    <a:pos x="90" y="12"/>
                  </a:cxn>
                  <a:cxn ang="0">
                    <a:pos x="61" y="12"/>
                  </a:cxn>
                  <a:cxn ang="0">
                    <a:pos x="31" y="12"/>
                  </a:cxn>
                  <a:cxn ang="0">
                    <a:pos x="0" y="12"/>
                  </a:cxn>
                </a:cxnLst>
                <a:rect l="0" t="0" r="r" b="b"/>
                <a:pathLst>
                  <a:path w="1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57" y="0"/>
                    </a:lnTo>
                    <a:lnTo>
                      <a:pt x="87" y="0"/>
                    </a:lnTo>
                    <a:lnTo>
                      <a:pt x="117" y="0"/>
                    </a:lnTo>
                    <a:lnTo>
                      <a:pt x="117" y="4"/>
                    </a:lnTo>
                    <a:lnTo>
                      <a:pt x="117" y="12"/>
                    </a:lnTo>
                    <a:lnTo>
                      <a:pt x="90" y="12"/>
                    </a:lnTo>
                    <a:lnTo>
                      <a:pt x="61" y="12"/>
                    </a:lnTo>
                    <a:lnTo>
                      <a:pt x="31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36" name="Freeform 1976"/>
              <p:cNvSpPr>
                <a:spLocks/>
              </p:cNvSpPr>
              <p:nvPr/>
            </p:nvSpPr>
            <p:spPr bwMode="auto">
              <a:xfrm>
                <a:off x="1182" y="31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4"/>
                  </a:cxn>
                  <a:cxn ang="0">
                    <a:pos x="41" y="12"/>
                  </a:cxn>
                  <a:cxn ang="0">
                    <a:pos x="33" y="12"/>
                  </a:cxn>
                  <a:cxn ang="0">
                    <a:pos x="22" y="12"/>
                  </a:cxn>
                  <a:cxn ang="0">
                    <a:pos x="12" y="12"/>
                  </a:cxn>
                  <a:cxn ang="0">
                    <a:pos x="0" y="12"/>
                  </a:cxn>
                </a:cxnLst>
                <a:rect l="0" t="0" r="r" b="b"/>
                <a:pathLst>
                  <a:path w="4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4"/>
                    </a:lnTo>
                    <a:lnTo>
                      <a:pt x="41" y="12"/>
                    </a:lnTo>
                    <a:lnTo>
                      <a:pt x="33" y="12"/>
                    </a:lnTo>
                    <a:lnTo>
                      <a:pt x="22" y="12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37" name="Freeform 1977"/>
              <p:cNvSpPr>
                <a:spLocks/>
              </p:cNvSpPr>
              <p:nvPr/>
            </p:nvSpPr>
            <p:spPr bwMode="auto">
              <a:xfrm>
                <a:off x="1184" y="318"/>
                <a:ext cx="2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13" y="17"/>
                  </a:cxn>
                  <a:cxn ang="0">
                    <a:pos x="27" y="17"/>
                  </a:cxn>
                  <a:cxn ang="0">
                    <a:pos x="41" y="17"/>
                  </a:cxn>
                  <a:cxn ang="0">
                    <a:pos x="58" y="17"/>
                  </a:cxn>
                  <a:cxn ang="0">
                    <a:pos x="59" y="13"/>
                  </a:cxn>
                  <a:cxn ang="0">
                    <a:pos x="61" y="8"/>
                  </a:cxn>
                  <a:cxn ang="0">
                    <a:pos x="65" y="4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69" y="29"/>
                  </a:cxn>
                  <a:cxn ang="0">
                    <a:pos x="52" y="29"/>
                  </a:cxn>
                  <a:cxn ang="0">
                    <a:pos x="35" y="29"/>
                  </a:cxn>
                  <a:cxn ang="0">
                    <a:pos x="17" y="29"/>
                  </a:cxn>
                  <a:cxn ang="0">
                    <a:pos x="0" y="29"/>
                  </a:cxn>
                </a:cxnLst>
                <a:rect l="0" t="0" r="r" b="b"/>
                <a:pathLst>
                  <a:path w="6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13" y="17"/>
                    </a:lnTo>
                    <a:lnTo>
                      <a:pt x="27" y="17"/>
                    </a:lnTo>
                    <a:lnTo>
                      <a:pt x="41" y="17"/>
                    </a:lnTo>
                    <a:lnTo>
                      <a:pt x="58" y="17"/>
                    </a:lnTo>
                    <a:lnTo>
                      <a:pt x="59" y="13"/>
                    </a:lnTo>
                    <a:lnTo>
                      <a:pt x="61" y="8"/>
                    </a:lnTo>
                    <a:lnTo>
                      <a:pt x="65" y="4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69" y="29"/>
                    </a:lnTo>
                    <a:lnTo>
                      <a:pt x="52" y="29"/>
                    </a:lnTo>
                    <a:lnTo>
                      <a:pt x="35" y="29"/>
                    </a:lnTo>
                    <a:lnTo>
                      <a:pt x="17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38" name="Freeform 1978"/>
              <p:cNvSpPr>
                <a:spLocks/>
              </p:cNvSpPr>
              <p:nvPr/>
            </p:nvSpPr>
            <p:spPr bwMode="auto">
              <a:xfrm>
                <a:off x="1187" y="31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39" name="Freeform 1979"/>
              <p:cNvSpPr>
                <a:spLocks/>
              </p:cNvSpPr>
              <p:nvPr/>
            </p:nvSpPr>
            <p:spPr bwMode="auto">
              <a:xfrm>
                <a:off x="1303" y="31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40" name="Freeform 1980"/>
              <p:cNvSpPr>
                <a:spLocks/>
              </p:cNvSpPr>
              <p:nvPr/>
            </p:nvSpPr>
            <p:spPr bwMode="auto">
              <a:xfrm>
                <a:off x="1332" y="317"/>
                <a:ext cx="3" cy="2"/>
              </a:xfrm>
              <a:custGeom>
                <a:avLst/>
                <a:gdLst/>
                <a:ahLst/>
                <a:cxnLst>
                  <a:cxn ang="0">
                    <a:pos x="29" y="87"/>
                  </a:cxn>
                  <a:cxn ang="0">
                    <a:pos x="29" y="79"/>
                  </a:cxn>
                  <a:cxn ang="0">
                    <a:pos x="29" y="75"/>
                  </a:cxn>
                  <a:cxn ang="0">
                    <a:pos x="12" y="75"/>
                  </a:cxn>
                  <a:cxn ang="0">
                    <a:pos x="0" y="75"/>
                  </a:cxn>
                  <a:cxn ang="0">
                    <a:pos x="1" y="66"/>
                  </a:cxn>
                  <a:cxn ang="0">
                    <a:pos x="4" y="58"/>
                  </a:cxn>
                  <a:cxn ang="0">
                    <a:pos x="7" y="51"/>
                  </a:cxn>
                  <a:cxn ang="0">
                    <a:pos x="12" y="46"/>
                  </a:cxn>
                  <a:cxn ang="0">
                    <a:pos x="24" y="46"/>
                  </a:cxn>
                  <a:cxn ang="0">
                    <a:pos x="41" y="46"/>
                  </a:cxn>
                  <a:cxn ang="0">
                    <a:pos x="41" y="37"/>
                  </a:cxn>
                  <a:cxn ang="0">
                    <a:pos x="41" y="29"/>
                  </a:cxn>
                  <a:cxn ang="0">
                    <a:pos x="54" y="29"/>
                  </a:cxn>
                  <a:cxn ang="0">
                    <a:pos x="71" y="29"/>
                  </a:cxn>
                  <a:cxn ang="0">
                    <a:pos x="71" y="12"/>
                  </a:cxn>
                  <a:cxn ang="0">
                    <a:pos x="71" y="0"/>
                  </a:cxn>
                  <a:cxn ang="0">
                    <a:pos x="79" y="0"/>
                  </a:cxn>
                  <a:cxn ang="0">
                    <a:pos x="88" y="0"/>
                  </a:cxn>
                  <a:cxn ang="0">
                    <a:pos x="88" y="12"/>
                  </a:cxn>
                  <a:cxn ang="0">
                    <a:pos x="88" y="29"/>
                  </a:cxn>
                  <a:cxn ang="0">
                    <a:pos x="83" y="29"/>
                  </a:cxn>
                  <a:cxn ang="0">
                    <a:pos x="79" y="30"/>
                  </a:cxn>
                  <a:cxn ang="0">
                    <a:pos x="76" y="32"/>
                  </a:cxn>
                  <a:cxn ang="0">
                    <a:pos x="73" y="35"/>
                  </a:cxn>
                  <a:cxn ang="0">
                    <a:pos x="71" y="38"/>
                  </a:cxn>
                  <a:cxn ang="0">
                    <a:pos x="70" y="41"/>
                  </a:cxn>
                  <a:cxn ang="0">
                    <a:pos x="69" y="45"/>
                  </a:cxn>
                  <a:cxn ang="0">
                    <a:pos x="69" y="49"/>
                  </a:cxn>
                  <a:cxn ang="0">
                    <a:pos x="69" y="68"/>
                  </a:cxn>
                  <a:cxn ang="0">
                    <a:pos x="71" y="87"/>
                  </a:cxn>
                  <a:cxn ang="0">
                    <a:pos x="59" y="87"/>
                  </a:cxn>
                  <a:cxn ang="0">
                    <a:pos x="47" y="87"/>
                  </a:cxn>
                  <a:cxn ang="0">
                    <a:pos x="38" y="87"/>
                  </a:cxn>
                  <a:cxn ang="0">
                    <a:pos x="29" y="87"/>
                  </a:cxn>
                </a:cxnLst>
                <a:rect l="0" t="0" r="r" b="b"/>
                <a:pathLst>
                  <a:path w="88" h="87">
                    <a:moveTo>
                      <a:pt x="29" y="87"/>
                    </a:moveTo>
                    <a:lnTo>
                      <a:pt x="29" y="79"/>
                    </a:lnTo>
                    <a:lnTo>
                      <a:pt x="29" y="75"/>
                    </a:lnTo>
                    <a:lnTo>
                      <a:pt x="12" y="75"/>
                    </a:lnTo>
                    <a:lnTo>
                      <a:pt x="0" y="75"/>
                    </a:lnTo>
                    <a:lnTo>
                      <a:pt x="1" y="66"/>
                    </a:lnTo>
                    <a:lnTo>
                      <a:pt x="4" y="58"/>
                    </a:lnTo>
                    <a:lnTo>
                      <a:pt x="7" y="51"/>
                    </a:lnTo>
                    <a:lnTo>
                      <a:pt x="12" y="46"/>
                    </a:lnTo>
                    <a:lnTo>
                      <a:pt x="24" y="46"/>
                    </a:lnTo>
                    <a:lnTo>
                      <a:pt x="41" y="46"/>
                    </a:lnTo>
                    <a:lnTo>
                      <a:pt x="41" y="37"/>
                    </a:lnTo>
                    <a:lnTo>
                      <a:pt x="41" y="29"/>
                    </a:lnTo>
                    <a:lnTo>
                      <a:pt x="54" y="29"/>
                    </a:lnTo>
                    <a:lnTo>
                      <a:pt x="71" y="29"/>
                    </a:lnTo>
                    <a:lnTo>
                      <a:pt x="71" y="12"/>
                    </a:lnTo>
                    <a:lnTo>
                      <a:pt x="71" y="0"/>
                    </a:lnTo>
                    <a:lnTo>
                      <a:pt x="79" y="0"/>
                    </a:lnTo>
                    <a:lnTo>
                      <a:pt x="88" y="0"/>
                    </a:lnTo>
                    <a:lnTo>
                      <a:pt x="88" y="12"/>
                    </a:lnTo>
                    <a:lnTo>
                      <a:pt x="88" y="29"/>
                    </a:lnTo>
                    <a:lnTo>
                      <a:pt x="83" y="29"/>
                    </a:lnTo>
                    <a:lnTo>
                      <a:pt x="79" y="30"/>
                    </a:lnTo>
                    <a:lnTo>
                      <a:pt x="76" y="32"/>
                    </a:lnTo>
                    <a:lnTo>
                      <a:pt x="73" y="35"/>
                    </a:lnTo>
                    <a:lnTo>
                      <a:pt x="71" y="38"/>
                    </a:lnTo>
                    <a:lnTo>
                      <a:pt x="70" y="41"/>
                    </a:lnTo>
                    <a:lnTo>
                      <a:pt x="69" y="45"/>
                    </a:lnTo>
                    <a:lnTo>
                      <a:pt x="69" y="49"/>
                    </a:lnTo>
                    <a:lnTo>
                      <a:pt x="69" y="68"/>
                    </a:lnTo>
                    <a:lnTo>
                      <a:pt x="71" y="87"/>
                    </a:lnTo>
                    <a:lnTo>
                      <a:pt x="59" y="87"/>
                    </a:lnTo>
                    <a:lnTo>
                      <a:pt x="47" y="87"/>
                    </a:lnTo>
                    <a:lnTo>
                      <a:pt x="38" y="87"/>
                    </a:lnTo>
                    <a:lnTo>
                      <a:pt x="29" y="8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41" name="Freeform 1981"/>
              <p:cNvSpPr>
                <a:spLocks/>
              </p:cNvSpPr>
              <p:nvPr/>
            </p:nvSpPr>
            <p:spPr bwMode="auto">
              <a:xfrm>
                <a:off x="1150" y="3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7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42" name="Freeform 1982"/>
              <p:cNvSpPr>
                <a:spLocks/>
              </p:cNvSpPr>
              <p:nvPr/>
            </p:nvSpPr>
            <p:spPr bwMode="auto">
              <a:xfrm>
                <a:off x="1151" y="3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43" name="Freeform 1983"/>
              <p:cNvSpPr>
                <a:spLocks/>
              </p:cNvSpPr>
              <p:nvPr/>
            </p:nvSpPr>
            <p:spPr bwMode="auto">
              <a:xfrm>
                <a:off x="1191" y="3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44" name="Freeform 1984"/>
              <p:cNvSpPr>
                <a:spLocks/>
              </p:cNvSpPr>
              <p:nvPr/>
            </p:nvSpPr>
            <p:spPr bwMode="auto">
              <a:xfrm>
                <a:off x="1194" y="3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45" name="Freeform 1985"/>
              <p:cNvSpPr>
                <a:spLocks/>
              </p:cNvSpPr>
              <p:nvPr/>
            </p:nvSpPr>
            <p:spPr bwMode="auto">
              <a:xfrm>
                <a:off x="1195" y="3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46" name="Freeform 1986"/>
              <p:cNvSpPr>
                <a:spLocks/>
              </p:cNvSpPr>
              <p:nvPr/>
            </p:nvSpPr>
            <p:spPr bwMode="auto">
              <a:xfrm>
                <a:off x="1355" y="318"/>
                <a:ext cx="3" cy="1"/>
              </a:xfrm>
              <a:custGeom>
                <a:avLst/>
                <a:gdLst/>
                <a:ahLst/>
                <a:cxnLst>
                  <a:cxn ang="0">
                    <a:pos x="105" y="46"/>
                  </a:cxn>
                  <a:cxn ang="0">
                    <a:pos x="105" y="37"/>
                  </a:cxn>
                  <a:cxn ang="0">
                    <a:pos x="105" y="29"/>
                  </a:cxn>
                  <a:cxn ang="0">
                    <a:pos x="90" y="29"/>
                  </a:cxn>
                  <a:cxn ang="0">
                    <a:pos x="75" y="29"/>
                  </a:cxn>
                  <a:cxn ang="0">
                    <a:pos x="69" y="28"/>
                  </a:cxn>
                  <a:cxn ang="0">
                    <a:pos x="62" y="26"/>
                  </a:cxn>
                  <a:cxn ang="0">
                    <a:pos x="60" y="25"/>
                  </a:cxn>
                  <a:cxn ang="0">
                    <a:pos x="59" y="23"/>
                  </a:cxn>
                  <a:cxn ang="0">
                    <a:pos x="58" y="20"/>
                  </a:cxn>
                  <a:cxn ang="0">
                    <a:pos x="58" y="17"/>
                  </a:cxn>
                  <a:cxn ang="0">
                    <a:pos x="41" y="17"/>
                  </a:cxn>
                  <a:cxn ang="0">
                    <a:pos x="26" y="17"/>
                  </a:cxn>
                  <a:cxn ang="0">
                    <a:pos x="13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43" y="0"/>
                  </a:cxn>
                  <a:cxn ang="0">
                    <a:pos x="65" y="0"/>
                  </a:cxn>
                  <a:cxn ang="0">
                    <a:pos x="88" y="0"/>
                  </a:cxn>
                  <a:cxn ang="0">
                    <a:pos x="96" y="8"/>
                  </a:cxn>
                  <a:cxn ang="0">
                    <a:pos x="105" y="17"/>
                  </a:cxn>
                  <a:cxn ang="0">
                    <a:pos x="106" y="13"/>
                  </a:cxn>
                  <a:cxn ang="0">
                    <a:pos x="109" y="8"/>
                  </a:cxn>
                  <a:cxn ang="0">
                    <a:pos x="112" y="4"/>
                  </a:cxn>
                  <a:cxn ang="0">
                    <a:pos x="117" y="0"/>
                  </a:cxn>
                  <a:cxn ang="0">
                    <a:pos x="112" y="4"/>
                  </a:cxn>
                  <a:cxn ang="0">
                    <a:pos x="109" y="8"/>
                  </a:cxn>
                  <a:cxn ang="0">
                    <a:pos x="106" y="13"/>
                  </a:cxn>
                  <a:cxn ang="0">
                    <a:pos x="105" y="17"/>
                  </a:cxn>
                  <a:cxn ang="0">
                    <a:pos x="109" y="21"/>
                  </a:cxn>
                  <a:cxn ang="0">
                    <a:pos x="117" y="29"/>
                  </a:cxn>
                  <a:cxn ang="0">
                    <a:pos x="112" y="33"/>
                  </a:cxn>
                  <a:cxn ang="0">
                    <a:pos x="109" y="37"/>
                  </a:cxn>
                  <a:cxn ang="0">
                    <a:pos x="106" y="42"/>
                  </a:cxn>
                  <a:cxn ang="0">
                    <a:pos x="105" y="46"/>
                  </a:cxn>
                </a:cxnLst>
                <a:rect l="0" t="0" r="r" b="b"/>
                <a:pathLst>
                  <a:path w="117" h="46">
                    <a:moveTo>
                      <a:pt x="105" y="46"/>
                    </a:moveTo>
                    <a:lnTo>
                      <a:pt x="105" y="37"/>
                    </a:lnTo>
                    <a:lnTo>
                      <a:pt x="105" y="29"/>
                    </a:lnTo>
                    <a:lnTo>
                      <a:pt x="90" y="29"/>
                    </a:lnTo>
                    <a:lnTo>
                      <a:pt x="75" y="29"/>
                    </a:lnTo>
                    <a:lnTo>
                      <a:pt x="69" y="28"/>
                    </a:lnTo>
                    <a:lnTo>
                      <a:pt x="62" y="26"/>
                    </a:lnTo>
                    <a:lnTo>
                      <a:pt x="60" y="25"/>
                    </a:lnTo>
                    <a:lnTo>
                      <a:pt x="59" y="23"/>
                    </a:lnTo>
                    <a:lnTo>
                      <a:pt x="58" y="20"/>
                    </a:lnTo>
                    <a:lnTo>
                      <a:pt x="58" y="17"/>
                    </a:lnTo>
                    <a:lnTo>
                      <a:pt x="41" y="17"/>
                    </a:lnTo>
                    <a:lnTo>
                      <a:pt x="26" y="17"/>
                    </a:lnTo>
                    <a:lnTo>
                      <a:pt x="13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43" y="0"/>
                    </a:lnTo>
                    <a:lnTo>
                      <a:pt x="65" y="0"/>
                    </a:lnTo>
                    <a:lnTo>
                      <a:pt x="88" y="0"/>
                    </a:lnTo>
                    <a:lnTo>
                      <a:pt x="96" y="8"/>
                    </a:lnTo>
                    <a:lnTo>
                      <a:pt x="105" y="17"/>
                    </a:lnTo>
                    <a:lnTo>
                      <a:pt x="106" y="13"/>
                    </a:lnTo>
                    <a:lnTo>
                      <a:pt x="109" y="8"/>
                    </a:lnTo>
                    <a:lnTo>
                      <a:pt x="112" y="4"/>
                    </a:lnTo>
                    <a:lnTo>
                      <a:pt x="117" y="0"/>
                    </a:lnTo>
                    <a:lnTo>
                      <a:pt x="112" y="4"/>
                    </a:lnTo>
                    <a:lnTo>
                      <a:pt x="109" y="8"/>
                    </a:lnTo>
                    <a:lnTo>
                      <a:pt x="106" y="13"/>
                    </a:lnTo>
                    <a:lnTo>
                      <a:pt x="105" y="17"/>
                    </a:lnTo>
                    <a:lnTo>
                      <a:pt x="109" y="21"/>
                    </a:lnTo>
                    <a:lnTo>
                      <a:pt x="117" y="29"/>
                    </a:lnTo>
                    <a:lnTo>
                      <a:pt x="112" y="33"/>
                    </a:lnTo>
                    <a:lnTo>
                      <a:pt x="109" y="37"/>
                    </a:lnTo>
                    <a:lnTo>
                      <a:pt x="106" y="42"/>
                    </a:lnTo>
                    <a:lnTo>
                      <a:pt x="105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47" name="Freeform 1987"/>
              <p:cNvSpPr>
                <a:spLocks/>
              </p:cNvSpPr>
              <p:nvPr/>
            </p:nvSpPr>
            <p:spPr bwMode="auto">
              <a:xfrm>
                <a:off x="1329" y="317"/>
                <a:ext cx="2" cy="1"/>
              </a:xfrm>
              <a:custGeom>
                <a:avLst/>
                <a:gdLst/>
                <a:ahLst/>
                <a:cxnLst>
                  <a:cxn ang="0">
                    <a:pos x="43" y="70"/>
                  </a:cxn>
                  <a:cxn ang="0">
                    <a:pos x="43" y="62"/>
                  </a:cxn>
                  <a:cxn ang="0">
                    <a:pos x="43" y="58"/>
                  </a:cxn>
                  <a:cxn ang="0">
                    <a:pos x="30" y="58"/>
                  </a:cxn>
                  <a:cxn ang="0">
                    <a:pos x="20" y="58"/>
                  </a:cxn>
                  <a:cxn ang="0">
                    <a:pos x="10" y="58"/>
                  </a:cxn>
                  <a:cxn ang="0">
                    <a:pos x="1" y="58"/>
                  </a:cxn>
                  <a:cxn ang="0">
                    <a:pos x="0" y="46"/>
                  </a:cxn>
                  <a:cxn ang="0">
                    <a:pos x="0" y="37"/>
                  </a:cxn>
                  <a:cxn ang="0">
                    <a:pos x="1" y="34"/>
                  </a:cxn>
                  <a:cxn ang="0">
                    <a:pos x="3" y="31"/>
                  </a:cxn>
                  <a:cxn ang="0">
                    <a:pos x="7" y="30"/>
                  </a:cxn>
                  <a:cxn ang="0">
                    <a:pos x="13" y="29"/>
                  </a:cxn>
                  <a:cxn ang="0">
                    <a:pos x="13" y="20"/>
                  </a:cxn>
                  <a:cxn ang="0">
                    <a:pos x="13" y="12"/>
                  </a:cxn>
                  <a:cxn ang="0">
                    <a:pos x="23" y="12"/>
                  </a:cxn>
                  <a:cxn ang="0">
                    <a:pos x="32" y="12"/>
                  </a:cxn>
                  <a:cxn ang="0">
                    <a:pos x="36" y="11"/>
                  </a:cxn>
                  <a:cxn ang="0">
                    <a:pos x="40" y="9"/>
                  </a:cxn>
                  <a:cxn ang="0">
                    <a:pos x="42" y="6"/>
                  </a:cxn>
                  <a:cxn ang="0">
                    <a:pos x="43" y="0"/>
                  </a:cxn>
                  <a:cxn ang="0">
                    <a:pos x="51" y="0"/>
                  </a:cxn>
                  <a:cxn ang="0">
                    <a:pos x="60" y="0"/>
                  </a:cxn>
                  <a:cxn ang="0">
                    <a:pos x="59" y="14"/>
                  </a:cxn>
                  <a:cxn ang="0">
                    <a:pos x="59" y="27"/>
                  </a:cxn>
                  <a:cxn ang="0">
                    <a:pos x="60" y="32"/>
                  </a:cxn>
                  <a:cxn ang="0">
                    <a:pos x="62" y="37"/>
                  </a:cxn>
                  <a:cxn ang="0">
                    <a:pos x="64" y="38"/>
                  </a:cxn>
                  <a:cxn ang="0">
                    <a:pos x="66" y="40"/>
                  </a:cxn>
                  <a:cxn ang="0">
                    <a:pos x="69" y="40"/>
                  </a:cxn>
                  <a:cxn ang="0">
                    <a:pos x="72" y="41"/>
                  </a:cxn>
                  <a:cxn ang="0">
                    <a:pos x="72" y="53"/>
                  </a:cxn>
                  <a:cxn ang="0">
                    <a:pos x="72" y="70"/>
                  </a:cxn>
                  <a:cxn ang="0">
                    <a:pos x="55" y="70"/>
                  </a:cxn>
                  <a:cxn ang="0">
                    <a:pos x="43" y="70"/>
                  </a:cxn>
                </a:cxnLst>
                <a:rect l="0" t="0" r="r" b="b"/>
                <a:pathLst>
                  <a:path w="72" h="70">
                    <a:moveTo>
                      <a:pt x="43" y="70"/>
                    </a:moveTo>
                    <a:lnTo>
                      <a:pt x="43" y="62"/>
                    </a:lnTo>
                    <a:lnTo>
                      <a:pt x="43" y="58"/>
                    </a:lnTo>
                    <a:lnTo>
                      <a:pt x="30" y="58"/>
                    </a:lnTo>
                    <a:lnTo>
                      <a:pt x="20" y="58"/>
                    </a:lnTo>
                    <a:lnTo>
                      <a:pt x="10" y="58"/>
                    </a:lnTo>
                    <a:lnTo>
                      <a:pt x="1" y="58"/>
                    </a:lnTo>
                    <a:lnTo>
                      <a:pt x="0" y="46"/>
                    </a:lnTo>
                    <a:lnTo>
                      <a:pt x="0" y="37"/>
                    </a:lnTo>
                    <a:lnTo>
                      <a:pt x="1" y="34"/>
                    </a:lnTo>
                    <a:lnTo>
                      <a:pt x="3" y="31"/>
                    </a:lnTo>
                    <a:lnTo>
                      <a:pt x="7" y="30"/>
                    </a:lnTo>
                    <a:lnTo>
                      <a:pt x="13" y="29"/>
                    </a:lnTo>
                    <a:lnTo>
                      <a:pt x="13" y="20"/>
                    </a:lnTo>
                    <a:lnTo>
                      <a:pt x="13" y="12"/>
                    </a:lnTo>
                    <a:lnTo>
                      <a:pt x="23" y="12"/>
                    </a:lnTo>
                    <a:lnTo>
                      <a:pt x="32" y="12"/>
                    </a:lnTo>
                    <a:lnTo>
                      <a:pt x="36" y="11"/>
                    </a:lnTo>
                    <a:lnTo>
                      <a:pt x="40" y="9"/>
                    </a:lnTo>
                    <a:lnTo>
                      <a:pt x="42" y="6"/>
                    </a:lnTo>
                    <a:lnTo>
                      <a:pt x="43" y="0"/>
                    </a:lnTo>
                    <a:lnTo>
                      <a:pt x="51" y="0"/>
                    </a:lnTo>
                    <a:lnTo>
                      <a:pt x="60" y="0"/>
                    </a:lnTo>
                    <a:lnTo>
                      <a:pt x="59" y="14"/>
                    </a:lnTo>
                    <a:lnTo>
                      <a:pt x="59" y="27"/>
                    </a:lnTo>
                    <a:lnTo>
                      <a:pt x="60" y="32"/>
                    </a:lnTo>
                    <a:lnTo>
                      <a:pt x="62" y="37"/>
                    </a:lnTo>
                    <a:lnTo>
                      <a:pt x="64" y="38"/>
                    </a:lnTo>
                    <a:lnTo>
                      <a:pt x="66" y="40"/>
                    </a:lnTo>
                    <a:lnTo>
                      <a:pt x="69" y="40"/>
                    </a:lnTo>
                    <a:lnTo>
                      <a:pt x="72" y="41"/>
                    </a:lnTo>
                    <a:lnTo>
                      <a:pt x="72" y="53"/>
                    </a:lnTo>
                    <a:lnTo>
                      <a:pt x="72" y="70"/>
                    </a:lnTo>
                    <a:lnTo>
                      <a:pt x="55" y="70"/>
                    </a:lnTo>
                    <a:lnTo>
                      <a:pt x="43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48" name="Freeform 1988"/>
              <p:cNvSpPr>
                <a:spLocks/>
              </p:cNvSpPr>
              <p:nvPr/>
            </p:nvSpPr>
            <p:spPr bwMode="auto">
              <a:xfrm>
                <a:off x="1341" y="316"/>
                <a:ext cx="3" cy="2"/>
              </a:xfrm>
              <a:custGeom>
                <a:avLst/>
                <a:gdLst/>
                <a:ahLst/>
                <a:cxnLst>
                  <a:cxn ang="0">
                    <a:pos x="29" y="87"/>
                  </a:cxn>
                  <a:cxn ang="0">
                    <a:pos x="29" y="79"/>
                  </a:cxn>
                  <a:cxn ang="0">
                    <a:pos x="29" y="75"/>
                  </a:cxn>
                  <a:cxn ang="0">
                    <a:pos x="13" y="75"/>
                  </a:cxn>
                  <a:cxn ang="0">
                    <a:pos x="0" y="75"/>
                  </a:cxn>
                  <a:cxn ang="0">
                    <a:pos x="1" y="66"/>
                  </a:cxn>
                  <a:cxn ang="0">
                    <a:pos x="4" y="58"/>
                  </a:cxn>
                  <a:cxn ang="0">
                    <a:pos x="8" y="51"/>
                  </a:cxn>
                  <a:cxn ang="0">
                    <a:pos x="12" y="46"/>
                  </a:cxn>
                  <a:cxn ang="0">
                    <a:pos x="21" y="46"/>
                  </a:cxn>
                  <a:cxn ang="0">
                    <a:pos x="29" y="46"/>
                  </a:cxn>
                  <a:cxn ang="0">
                    <a:pos x="30" y="37"/>
                  </a:cxn>
                  <a:cxn ang="0">
                    <a:pos x="33" y="29"/>
                  </a:cxn>
                  <a:cxn ang="0">
                    <a:pos x="37" y="22"/>
                  </a:cxn>
                  <a:cxn ang="0">
                    <a:pos x="41" y="17"/>
                  </a:cxn>
                  <a:cxn ang="0">
                    <a:pos x="50" y="17"/>
                  </a:cxn>
                  <a:cxn ang="0">
                    <a:pos x="58" y="17"/>
                  </a:cxn>
                  <a:cxn ang="0">
                    <a:pos x="59" y="13"/>
                  </a:cxn>
                  <a:cxn ang="0">
                    <a:pos x="62" y="8"/>
                  </a:cxn>
                  <a:cxn ang="0">
                    <a:pos x="66" y="4"/>
                  </a:cxn>
                  <a:cxn ang="0">
                    <a:pos x="70" y="0"/>
                  </a:cxn>
                  <a:cxn ang="0">
                    <a:pos x="66" y="5"/>
                  </a:cxn>
                  <a:cxn ang="0">
                    <a:pos x="62" y="12"/>
                  </a:cxn>
                  <a:cxn ang="0">
                    <a:pos x="59" y="20"/>
                  </a:cxn>
                  <a:cxn ang="0">
                    <a:pos x="58" y="29"/>
                  </a:cxn>
                  <a:cxn ang="0">
                    <a:pos x="54" y="29"/>
                  </a:cxn>
                  <a:cxn ang="0">
                    <a:pos x="50" y="29"/>
                  </a:cxn>
                  <a:cxn ang="0">
                    <a:pos x="45" y="31"/>
                  </a:cxn>
                  <a:cxn ang="0">
                    <a:pos x="41" y="34"/>
                  </a:cxn>
                  <a:cxn ang="0">
                    <a:pos x="41" y="43"/>
                  </a:cxn>
                  <a:cxn ang="0">
                    <a:pos x="41" y="53"/>
                  </a:cxn>
                  <a:cxn ang="0">
                    <a:pos x="41" y="63"/>
                  </a:cxn>
                  <a:cxn ang="0">
                    <a:pos x="41" y="75"/>
                  </a:cxn>
                  <a:cxn ang="0">
                    <a:pos x="56" y="74"/>
                  </a:cxn>
                  <a:cxn ang="0">
                    <a:pos x="71" y="74"/>
                  </a:cxn>
                  <a:cxn ang="0">
                    <a:pos x="77" y="75"/>
                  </a:cxn>
                  <a:cxn ang="0">
                    <a:pos x="83" y="78"/>
                  </a:cxn>
                  <a:cxn ang="0">
                    <a:pos x="85" y="79"/>
                  </a:cxn>
                  <a:cxn ang="0">
                    <a:pos x="86" y="81"/>
                  </a:cxn>
                  <a:cxn ang="0">
                    <a:pos x="87" y="84"/>
                  </a:cxn>
                  <a:cxn ang="0">
                    <a:pos x="88" y="87"/>
                  </a:cxn>
                  <a:cxn ang="0">
                    <a:pos x="71" y="87"/>
                  </a:cxn>
                  <a:cxn ang="0">
                    <a:pos x="56" y="87"/>
                  </a:cxn>
                  <a:cxn ang="0">
                    <a:pos x="43" y="87"/>
                  </a:cxn>
                  <a:cxn ang="0">
                    <a:pos x="29" y="87"/>
                  </a:cxn>
                </a:cxnLst>
                <a:rect l="0" t="0" r="r" b="b"/>
                <a:pathLst>
                  <a:path w="88" h="87">
                    <a:moveTo>
                      <a:pt x="29" y="87"/>
                    </a:moveTo>
                    <a:lnTo>
                      <a:pt x="29" y="79"/>
                    </a:lnTo>
                    <a:lnTo>
                      <a:pt x="29" y="75"/>
                    </a:lnTo>
                    <a:lnTo>
                      <a:pt x="13" y="75"/>
                    </a:lnTo>
                    <a:lnTo>
                      <a:pt x="0" y="75"/>
                    </a:lnTo>
                    <a:lnTo>
                      <a:pt x="1" y="66"/>
                    </a:lnTo>
                    <a:lnTo>
                      <a:pt x="4" y="58"/>
                    </a:lnTo>
                    <a:lnTo>
                      <a:pt x="8" y="51"/>
                    </a:lnTo>
                    <a:lnTo>
                      <a:pt x="12" y="46"/>
                    </a:lnTo>
                    <a:lnTo>
                      <a:pt x="21" y="46"/>
                    </a:lnTo>
                    <a:lnTo>
                      <a:pt x="29" y="46"/>
                    </a:lnTo>
                    <a:lnTo>
                      <a:pt x="30" y="37"/>
                    </a:lnTo>
                    <a:lnTo>
                      <a:pt x="33" y="29"/>
                    </a:lnTo>
                    <a:lnTo>
                      <a:pt x="37" y="22"/>
                    </a:lnTo>
                    <a:lnTo>
                      <a:pt x="41" y="17"/>
                    </a:lnTo>
                    <a:lnTo>
                      <a:pt x="50" y="17"/>
                    </a:lnTo>
                    <a:lnTo>
                      <a:pt x="58" y="17"/>
                    </a:lnTo>
                    <a:lnTo>
                      <a:pt x="59" y="13"/>
                    </a:lnTo>
                    <a:lnTo>
                      <a:pt x="62" y="8"/>
                    </a:lnTo>
                    <a:lnTo>
                      <a:pt x="66" y="4"/>
                    </a:lnTo>
                    <a:lnTo>
                      <a:pt x="70" y="0"/>
                    </a:lnTo>
                    <a:lnTo>
                      <a:pt x="66" y="5"/>
                    </a:lnTo>
                    <a:lnTo>
                      <a:pt x="62" y="12"/>
                    </a:lnTo>
                    <a:lnTo>
                      <a:pt x="59" y="20"/>
                    </a:lnTo>
                    <a:lnTo>
                      <a:pt x="58" y="29"/>
                    </a:lnTo>
                    <a:lnTo>
                      <a:pt x="54" y="29"/>
                    </a:lnTo>
                    <a:lnTo>
                      <a:pt x="50" y="29"/>
                    </a:lnTo>
                    <a:lnTo>
                      <a:pt x="45" y="31"/>
                    </a:lnTo>
                    <a:lnTo>
                      <a:pt x="41" y="34"/>
                    </a:lnTo>
                    <a:lnTo>
                      <a:pt x="41" y="43"/>
                    </a:lnTo>
                    <a:lnTo>
                      <a:pt x="41" y="53"/>
                    </a:lnTo>
                    <a:lnTo>
                      <a:pt x="41" y="63"/>
                    </a:lnTo>
                    <a:lnTo>
                      <a:pt x="41" y="75"/>
                    </a:lnTo>
                    <a:lnTo>
                      <a:pt x="56" y="74"/>
                    </a:lnTo>
                    <a:lnTo>
                      <a:pt x="71" y="74"/>
                    </a:lnTo>
                    <a:lnTo>
                      <a:pt x="77" y="75"/>
                    </a:lnTo>
                    <a:lnTo>
                      <a:pt x="83" y="78"/>
                    </a:lnTo>
                    <a:lnTo>
                      <a:pt x="85" y="79"/>
                    </a:lnTo>
                    <a:lnTo>
                      <a:pt x="86" y="81"/>
                    </a:lnTo>
                    <a:lnTo>
                      <a:pt x="87" y="84"/>
                    </a:lnTo>
                    <a:lnTo>
                      <a:pt x="88" y="87"/>
                    </a:lnTo>
                    <a:lnTo>
                      <a:pt x="71" y="87"/>
                    </a:lnTo>
                    <a:lnTo>
                      <a:pt x="56" y="87"/>
                    </a:lnTo>
                    <a:lnTo>
                      <a:pt x="43" y="87"/>
                    </a:lnTo>
                    <a:lnTo>
                      <a:pt x="29" y="8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49" name="Freeform 1989"/>
              <p:cNvSpPr>
                <a:spLocks/>
              </p:cNvSpPr>
              <p:nvPr/>
            </p:nvSpPr>
            <p:spPr bwMode="auto">
              <a:xfrm>
                <a:off x="1372" y="316"/>
                <a:ext cx="3" cy="2"/>
              </a:xfrm>
              <a:custGeom>
                <a:avLst/>
                <a:gdLst/>
                <a:ahLst/>
                <a:cxnLst>
                  <a:cxn ang="0">
                    <a:pos x="30" y="117"/>
                  </a:cxn>
                  <a:cxn ang="0">
                    <a:pos x="30" y="109"/>
                  </a:cxn>
                  <a:cxn ang="0">
                    <a:pos x="30" y="105"/>
                  </a:cxn>
                  <a:cxn ang="0">
                    <a:pos x="20" y="105"/>
                  </a:cxn>
                  <a:cxn ang="0">
                    <a:pos x="11" y="105"/>
                  </a:cxn>
                  <a:cxn ang="0">
                    <a:pos x="7" y="101"/>
                  </a:cxn>
                  <a:cxn ang="0">
                    <a:pos x="4" y="96"/>
                  </a:cxn>
                  <a:cxn ang="0">
                    <a:pos x="1" y="92"/>
                  </a:cxn>
                  <a:cxn ang="0">
                    <a:pos x="0" y="88"/>
                  </a:cxn>
                  <a:cxn ang="0">
                    <a:pos x="0" y="71"/>
                  </a:cxn>
                  <a:cxn ang="0">
                    <a:pos x="0" y="56"/>
                  </a:cxn>
                  <a:cxn ang="0">
                    <a:pos x="0" y="43"/>
                  </a:cxn>
                  <a:cxn ang="0">
                    <a:pos x="0" y="30"/>
                  </a:cxn>
                  <a:cxn ang="0">
                    <a:pos x="1" y="25"/>
                  </a:cxn>
                  <a:cxn ang="0">
                    <a:pos x="4" y="22"/>
                  </a:cxn>
                  <a:cxn ang="0">
                    <a:pos x="7" y="19"/>
                  </a:cxn>
                  <a:cxn ang="0">
                    <a:pos x="11" y="18"/>
                  </a:cxn>
                  <a:cxn ang="0">
                    <a:pos x="25" y="18"/>
                  </a:cxn>
                  <a:cxn ang="0">
                    <a:pos x="42" y="18"/>
                  </a:cxn>
                  <a:cxn ang="0">
                    <a:pos x="42" y="9"/>
                  </a:cxn>
                  <a:cxn ang="0">
                    <a:pos x="42" y="0"/>
                  </a:cxn>
                  <a:cxn ang="0">
                    <a:pos x="54" y="0"/>
                  </a:cxn>
                  <a:cxn ang="0">
                    <a:pos x="71" y="0"/>
                  </a:cxn>
                  <a:cxn ang="0">
                    <a:pos x="71" y="9"/>
                  </a:cxn>
                  <a:cxn ang="0">
                    <a:pos x="71" y="18"/>
                  </a:cxn>
                  <a:cxn ang="0">
                    <a:pos x="83" y="18"/>
                  </a:cxn>
                  <a:cxn ang="0">
                    <a:pos x="100" y="18"/>
                  </a:cxn>
                  <a:cxn ang="0">
                    <a:pos x="100" y="30"/>
                  </a:cxn>
                  <a:cxn ang="0">
                    <a:pos x="100" y="47"/>
                  </a:cxn>
                  <a:cxn ang="0">
                    <a:pos x="108" y="47"/>
                  </a:cxn>
                  <a:cxn ang="0">
                    <a:pos x="117" y="47"/>
                  </a:cxn>
                  <a:cxn ang="0">
                    <a:pos x="117" y="60"/>
                  </a:cxn>
                  <a:cxn ang="0">
                    <a:pos x="117" y="74"/>
                  </a:cxn>
                  <a:cxn ang="0">
                    <a:pos x="117" y="89"/>
                  </a:cxn>
                  <a:cxn ang="0">
                    <a:pos x="117" y="105"/>
                  </a:cxn>
                  <a:cxn ang="0">
                    <a:pos x="113" y="106"/>
                  </a:cxn>
                  <a:cxn ang="0">
                    <a:pos x="108" y="109"/>
                  </a:cxn>
                  <a:cxn ang="0">
                    <a:pos x="104" y="112"/>
                  </a:cxn>
                  <a:cxn ang="0">
                    <a:pos x="100" y="117"/>
                  </a:cxn>
                  <a:cxn ang="0">
                    <a:pos x="82" y="117"/>
                  </a:cxn>
                  <a:cxn ang="0">
                    <a:pos x="65" y="117"/>
                  </a:cxn>
                  <a:cxn ang="0">
                    <a:pos x="47" y="117"/>
                  </a:cxn>
                  <a:cxn ang="0">
                    <a:pos x="30" y="117"/>
                  </a:cxn>
                </a:cxnLst>
                <a:rect l="0" t="0" r="r" b="b"/>
                <a:pathLst>
                  <a:path w="117" h="117">
                    <a:moveTo>
                      <a:pt x="30" y="117"/>
                    </a:moveTo>
                    <a:lnTo>
                      <a:pt x="30" y="109"/>
                    </a:lnTo>
                    <a:lnTo>
                      <a:pt x="30" y="105"/>
                    </a:lnTo>
                    <a:lnTo>
                      <a:pt x="20" y="105"/>
                    </a:lnTo>
                    <a:lnTo>
                      <a:pt x="11" y="105"/>
                    </a:lnTo>
                    <a:lnTo>
                      <a:pt x="7" y="101"/>
                    </a:lnTo>
                    <a:lnTo>
                      <a:pt x="4" y="96"/>
                    </a:lnTo>
                    <a:lnTo>
                      <a:pt x="1" y="92"/>
                    </a:lnTo>
                    <a:lnTo>
                      <a:pt x="0" y="88"/>
                    </a:lnTo>
                    <a:lnTo>
                      <a:pt x="0" y="71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0" y="30"/>
                    </a:lnTo>
                    <a:lnTo>
                      <a:pt x="1" y="25"/>
                    </a:lnTo>
                    <a:lnTo>
                      <a:pt x="4" y="22"/>
                    </a:lnTo>
                    <a:lnTo>
                      <a:pt x="7" y="19"/>
                    </a:lnTo>
                    <a:lnTo>
                      <a:pt x="11" y="18"/>
                    </a:lnTo>
                    <a:lnTo>
                      <a:pt x="25" y="18"/>
                    </a:lnTo>
                    <a:lnTo>
                      <a:pt x="42" y="18"/>
                    </a:lnTo>
                    <a:lnTo>
                      <a:pt x="42" y="9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71" y="0"/>
                    </a:lnTo>
                    <a:lnTo>
                      <a:pt x="71" y="9"/>
                    </a:lnTo>
                    <a:lnTo>
                      <a:pt x="71" y="18"/>
                    </a:lnTo>
                    <a:lnTo>
                      <a:pt x="83" y="18"/>
                    </a:lnTo>
                    <a:lnTo>
                      <a:pt x="100" y="18"/>
                    </a:lnTo>
                    <a:lnTo>
                      <a:pt x="100" y="30"/>
                    </a:lnTo>
                    <a:lnTo>
                      <a:pt x="100" y="47"/>
                    </a:lnTo>
                    <a:lnTo>
                      <a:pt x="108" y="47"/>
                    </a:lnTo>
                    <a:lnTo>
                      <a:pt x="117" y="47"/>
                    </a:lnTo>
                    <a:lnTo>
                      <a:pt x="117" y="60"/>
                    </a:lnTo>
                    <a:lnTo>
                      <a:pt x="117" y="74"/>
                    </a:lnTo>
                    <a:lnTo>
                      <a:pt x="117" y="89"/>
                    </a:lnTo>
                    <a:lnTo>
                      <a:pt x="117" y="105"/>
                    </a:lnTo>
                    <a:lnTo>
                      <a:pt x="113" y="106"/>
                    </a:lnTo>
                    <a:lnTo>
                      <a:pt x="108" y="109"/>
                    </a:lnTo>
                    <a:lnTo>
                      <a:pt x="104" y="112"/>
                    </a:lnTo>
                    <a:lnTo>
                      <a:pt x="100" y="117"/>
                    </a:lnTo>
                    <a:lnTo>
                      <a:pt x="82" y="117"/>
                    </a:lnTo>
                    <a:lnTo>
                      <a:pt x="65" y="117"/>
                    </a:lnTo>
                    <a:lnTo>
                      <a:pt x="47" y="117"/>
                    </a:lnTo>
                    <a:lnTo>
                      <a:pt x="30" y="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50" name="Freeform 1990"/>
              <p:cNvSpPr>
                <a:spLocks/>
              </p:cNvSpPr>
              <p:nvPr/>
            </p:nvSpPr>
            <p:spPr bwMode="auto">
              <a:xfrm>
                <a:off x="1375" y="31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51" name="Freeform 1991"/>
              <p:cNvSpPr>
                <a:spLocks/>
              </p:cNvSpPr>
              <p:nvPr/>
            </p:nvSpPr>
            <p:spPr bwMode="auto">
              <a:xfrm>
                <a:off x="1144" y="318"/>
                <a:ext cx="1" cy="1"/>
              </a:xfrm>
              <a:custGeom>
                <a:avLst/>
                <a:gdLst/>
                <a:ahLst/>
                <a:cxnLst>
                  <a:cxn ang="0">
                    <a:pos x="6" y="17"/>
                  </a:cxn>
                  <a:cxn ang="0">
                    <a:pos x="2" y="13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8" y="2"/>
                  </a:cxn>
                  <a:cxn ang="0">
                    <a:pos x="11" y="5"/>
                  </a:cxn>
                  <a:cxn ang="0">
                    <a:pos x="14" y="8"/>
                  </a:cxn>
                  <a:cxn ang="0">
                    <a:pos x="15" y="12"/>
                  </a:cxn>
                  <a:cxn ang="0">
                    <a:pos x="14" y="14"/>
                  </a:cxn>
                  <a:cxn ang="0">
                    <a:pos x="11" y="16"/>
                  </a:cxn>
                  <a:cxn ang="0">
                    <a:pos x="6" y="17"/>
                  </a:cxn>
                </a:cxnLst>
                <a:rect l="0" t="0" r="r" b="b"/>
                <a:pathLst>
                  <a:path w="15" h="17">
                    <a:moveTo>
                      <a:pt x="6" y="17"/>
                    </a:moveTo>
                    <a:lnTo>
                      <a:pt x="2" y="13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11" y="5"/>
                    </a:lnTo>
                    <a:lnTo>
                      <a:pt x="14" y="8"/>
                    </a:lnTo>
                    <a:lnTo>
                      <a:pt x="15" y="12"/>
                    </a:lnTo>
                    <a:lnTo>
                      <a:pt x="14" y="14"/>
                    </a:lnTo>
                    <a:lnTo>
                      <a:pt x="11" y="16"/>
                    </a:lnTo>
                    <a:lnTo>
                      <a:pt x="6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52" name="Freeform 1992"/>
              <p:cNvSpPr>
                <a:spLocks/>
              </p:cNvSpPr>
              <p:nvPr/>
            </p:nvSpPr>
            <p:spPr bwMode="auto">
              <a:xfrm>
                <a:off x="1150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2"/>
                  </a:cxn>
                  <a:cxn ang="0">
                    <a:pos x="5" y="7"/>
                  </a:cxn>
                  <a:cxn ang="0">
                    <a:pos x="12" y="4"/>
                  </a:cxn>
                  <a:cxn ang="0">
                    <a:pos x="21" y="1"/>
                  </a:cxn>
                  <a:cxn ang="0">
                    <a:pos x="29" y="0"/>
                  </a:cxn>
                  <a:cxn ang="0">
                    <a:pos x="25" y="1"/>
                  </a:cxn>
                  <a:cxn ang="0">
                    <a:pos x="21" y="4"/>
                  </a:cxn>
                  <a:cxn ang="0">
                    <a:pos x="19" y="7"/>
                  </a:cxn>
                  <a:cxn ang="0">
                    <a:pos x="18" y="12"/>
                  </a:cxn>
                  <a:cxn ang="0">
                    <a:pos x="18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2"/>
                    </a:lnTo>
                    <a:lnTo>
                      <a:pt x="5" y="7"/>
                    </a:lnTo>
                    <a:lnTo>
                      <a:pt x="12" y="4"/>
                    </a:lnTo>
                    <a:lnTo>
                      <a:pt x="21" y="1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1" y="4"/>
                    </a:lnTo>
                    <a:lnTo>
                      <a:pt x="19" y="7"/>
                    </a:lnTo>
                    <a:lnTo>
                      <a:pt x="18" y="12"/>
                    </a:lnTo>
                    <a:lnTo>
                      <a:pt x="18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53" name="Freeform 1993"/>
              <p:cNvSpPr>
                <a:spLocks/>
              </p:cNvSpPr>
              <p:nvPr/>
            </p:nvSpPr>
            <p:spPr bwMode="auto">
              <a:xfrm>
                <a:off x="1172" y="3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2" y="0"/>
                  </a:cxn>
                  <a:cxn ang="0">
                    <a:pos x="58" y="0"/>
                  </a:cxn>
                  <a:cxn ang="0">
                    <a:pos x="58" y="8"/>
                  </a:cxn>
                  <a:cxn ang="0">
                    <a:pos x="58" y="17"/>
                  </a:cxn>
                  <a:cxn ang="0">
                    <a:pos x="45" y="17"/>
                  </a:cxn>
                  <a:cxn ang="0">
                    <a:pos x="31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5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2" y="0"/>
                    </a:lnTo>
                    <a:lnTo>
                      <a:pt x="58" y="0"/>
                    </a:lnTo>
                    <a:lnTo>
                      <a:pt x="58" y="8"/>
                    </a:lnTo>
                    <a:lnTo>
                      <a:pt x="58" y="17"/>
                    </a:lnTo>
                    <a:lnTo>
                      <a:pt x="45" y="17"/>
                    </a:lnTo>
                    <a:lnTo>
                      <a:pt x="31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54" name="Freeform 1994"/>
              <p:cNvSpPr>
                <a:spLocks/>
              </p:cNvSpPr>
              <p:nvPr/>
            </p:nvSpPr>
            <p:spPr bwMode="auto">
              <a:xfrm>
                <a:off x="1174" y="3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8"/>
                  </a:cxn>
                  <a:cxn ang="0">
                    <a:pos x="30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30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55" name="Freeform 1995"/>
              <p:cNvSpPr>
                <a:spLocks/>
              </p:cNvSpPr>
              <p:nvPr/>
            </p:nvSpPr>
            <p:spPr bwMode="auto">
              <a:xfrm>
                <a:off x="1176" y="3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56" name="Freeform 1996"/>
              <p:cNvSpPr>
                <a:spLocks/>
              </p:cNvSpPr>
              <p:nvPr/>
            </p:nvSpPr>
            <p:spPr bwMode="auto">
              <a:xfrm>
                <a:off x="1181" y="31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57" name="Freeform 1997"/>
              <p:cNvSpPr>
                <a:spLocks/>
              </p:cNvSpPr>
              <p:nvPr/>
            </p:nvSpPr>
            <p:spPr bwMode="auto">
              <a:xfrm>
                <a:off x="1354" y="317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0"/>
                  </a:cxn>
                  <a:cxn ang="0">
                    <a:pos x="3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2"/>
                  </a:cxn>
                  <a:cxn ang="0">
                    <a:pos x="20" y="12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29" h="29">
                    <a:moveTo>
                      <a:pt x="11" y="29"/>
                    </a:moveTo>
                    <a:lnTo>
                      <a:pt x="7" y="20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2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58" name="Freeform 1998"/>
              <p:cNvSpPr>
                <a:spLocks/>
              </p:cNvSpPr>
              <p:nvPr/>
            </p:nvSpPr>
            <p:spPr bwMode="auto">
              <a:xfrm>
                <a:off x="1368" y="316"/>
                <a:ext cx="3" cy="2"/>
              </a:xfrm>
              <a:custGeom>
                <a:avLst/>
                <a:gdLst/>
                <a:ahLst/>
                <a:cxnLst>
                  <a:cxn ang="0">
                    <a:pos x="77" y="105"/>
                  </a:cxn>
                  <a:cxn ang="0">
                    <a:pos x="77" y="96"/>
                  </a:cxn>
                  <a:cxn ang="0">
                    <a:pos x="77" y="88"/>
                  </a:cxn>
                  <a:cxn ang="0">
                    <a:pos x="72" y="83"/>
                  </a:cxn>
                  <a:cxn ang="0">
                    <a:pos x="68" y="80"/>
                  </a:cxn>
                  <a:cxn ang="0">
                    <a:pos x="64" y="77"/>
                  </a:cxn>
                  <a:cxn ang="0">
                    <a:pos x="59" y="76"/>
                  </a:cxn>
                  <a:cxn ang="0">
                    <a:pos x="47" y="76"/>
                  </a:cxn>
                  <a:cxn ang="0">
                    <a:pos x="37" y="76"/>
                  </a:cxn>
                  <a:cxn ang="0">
                    <a:pos x="28" y="76"/>
                  </a:cxn>
                  <a:cxn ang="0">
                    <a:pos x="19" y="76"/>
                  </a:cxn>
                  <a:cxn ang="0">
                    <a:pos x="19" y="67"/>
                  </a:cxn>
                  <a:cxn ang="0">
                    <a:pos x="19" y="59"/>
                  </a:cxn>
                  <a:cxn ang="0">
                    <a:pos x="10" y="59"/>
                  </a:cxn>
                  <a:cxn ang="0">
                    <a:pos x="0" y="59"/>
                  </a:cxn>
                  <a:cxn ang="0">
                    <a:pos x="0" y="47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0" y="18"/>
                  </a:cxn>
                  <a:cxn ang="0">
                    <a:pos x="14" y="18"/>
                  </a:cxn>
                  <a:cxn ang="0">
                    <a:pos x="30" y="18"/>
                  </a:cxn>
                  <a:cxn ang="0">
                    <a:pos x="30" y="9"/>
                  </a:cxn>
                  <a:cxn ang="0">
                    <a:pos x="30" y="0"/>
                  </a:cxn>
                  <a:cxn ang="0">
                    <a:pos x="48" y="0"/>
                  </a:cxn>
                  <a:cxn ang="0">
                    <a:pos x="66" y="0"/>
                  </a:cxn>
                  <a:cxn ang="0">
                    <a:pos x="85" y="0"/>
                  </a:cxn>
                  <a:cxn ang="0">
                    <a:pos x="106" y="0"/>
                  </a:cxn>
                  <a:cxn ang="0">
                    <a:pos x="106" y="10"/>
                  </a:cxn>
                  <a:cxn ang="0">
                    <a:pos x="106" y="22"/>
                  </a:cxn>
                  <a:cxn ang="0">
                    <a:pos x="106" y="34"/>
                  </a:cxn>
                  <a:cxn ang="0">
                    <a:pos x="106" y="47"/>
                  </a:cxn>
                  <a:cxn ang="0">
                    <a:pos x="97" y="47"/>
                  </a:cxn>
                  <a:cxn ang="0">
                    <a:pos x="88" y="47"/>
                  </a:cxn>
                  <a:cxn ang="0">
                    <a:pos x="88" y="59"/>
                  </a:cxn>
                  <a:cxn ang="0">
                    <a:pos x="88" y="76"/>
                  </a:cxn>
                  <a:cxn ang="0">
                    <a:pos x="93" y="77"/>
                  </a:cxn>
                  <a:cxn ang="0">
                    <a:pos x="97" y="80"/>
                  </a:cxn>
                  <a:cxn ang="0">
                    <a:pos x="101" y="83"/>
                  </a:cxn>
                  <a:cxn ang="0">
                    <a:pos x="106" y="88"/>
                  </a:cxn>
                  <a:cxn ang="0">
                    <a:pos x="97" y="88"/>
                  </a:cxn>
                  <a:cxn ang="0">
                    <a:pos x="88" y="88"/>
                  </a:cxn>
                  <a:cxn ang="0">
                    <a:pos x="84" y="92"/>
                  </a:cxn>
                  <a:cxn ang="0">
                    <a:pos x="80" y="96"/>
                  </a:cxn>
                  <a:cxn ang="0">
                    <a:pos x="78" y="101"/>
                  </a:cxn>
                  <a:cxn ang="0">
                    <a:pos x="77" y="105"/>
                  </a:cxn>
                </a:cxnLst>
                <a:rect l="0" t="0" r="r" b="b"/>
                <a:pathLst>
                  <a:path w="106" h="105">
                    <a:moveTo>
                      <a:pt x="77" y="105"/>
                    </a:moveTo>
                    <a:lnTo>
                      <a:pt x="77" y="96"/>
                    </a:lnTo>
                    <a:lnTo>
                      <a:pt x="77" y="88"/>
                    </a:lnTo>
                    <a:lnTo>
                      <a:pt x="72" y="83"/>
                    </a:lnTo>
                    <a:lnTo>
                      <a:pt x="68" y="80"/>
                    </a:lnTo>
                    <a:lnTo>
                      <a:pt x="64" y="77"/>
                    </a:lnTo>
                    <a:lnTo>
                      <a:pt x="59" y="76"/>
                    </a:lnTo>
                    <a:lnTo>
                      <a:pt x="47" y="76"/>
                    </a:lnTo>
                    <a:lnTo>
                      <a:pt x="37" y="76"/>
                    </a:lnTo>
                    <a:lnTo>
                      <a:pt x="28" y="76"/>
                    </a:lnTo>
                    <a:lnTo>
                      <a:pt x="19" y="76"/>
                    </a:lnTo>
                    <a:lnTo>
                      <a:pt x="19" y="67"/>
                    </a:lnTo>
                    <a:lnTo>
                      <a:pt x="19" y="59"/>
                    </a:lnTo>
                    <a:lnTo>
                      <a:pt x="10" y="59"/>
                    </a:lnTo>
                    <a:lnTo>
                      <a:pt x="0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14" y="18"/>
                    </a:lnTo>
                    <a:lnTo>
                      <a:pt x="30" y="18"/>
                    </a:lnTo>
                    <a:lnTo>
                      <a:pt x="30" y="9"/>
                    </a:lnTo>
                    <a:lnTo>
                      <a:pt x="30" y="0"/>
                    </a:lnTo>
                    <a:lnTo>
                      <a:pt x="48" y="0"/>
                    </a:lnTo>
                    <a:lnTo>
                      <a:pt x="66" y="0"/>
                    </a:lnTo>
                    <a:lnTo>
                      <a:pt x="85" y="0"/>
                    </a:lnTo>
                    <a:lnTo>
                      <a:pt x="106" y="0"/>
                    </a:lnTo>
                    <a:lnTo>
                      <a:pt x="106" y="10"/>
                    </a:lnTo>
                    <a:lnTo>
                      <a:pt x="106" y="22"/>
                    </a:lnTo>
                    <a:lnTo>
                      <a:pt x="106" y="34"/>
                    </a:lnTo>
                    <a:lnTo>
                      <a:pt x="106" y="47"/>
                    </a:lnTo>
                    <a:lnTo>
                      <a:pt x="97" y="47"/>
                    </a:lnTo>
                    <a:lnTo>
                      <a:pt x="88" y="47"/>
                    </a:lnTo>
                    <a:lnTo>
                      <a:pt x="88" y="59"/>
                    </a:lnTo>
                    <a:lnTo>
                      <a:pt x="88" y="76"/>
                    </a:lnTo>
                    <a:lnTo>
                      <a:pt x="93" y="77"/>
                    </a:lnTo>
                    <a:lnTo>
                      <a:pt x="97" y="80"/>
                    </a:lnTo>
                    <a:lnTo>
                      <a:pt x="101" y="83"/>
                    </a:lnTo>
                    <a:lnTo>
                      <a:pt x="106" y="88"/>
                    </a:lnTo>
                    <a:lnTo>
                      <a:pt x="97" y="88"/>
                    </a:lnTo>
                    <a:lnTo>
                      <a:pt x="88" y="88"/>
                    </a:lnTo>
                    <a:lnTo>
                      <a:pt x="84" y="92"/>
                    </a:lnTo>
                    <a:lnTo>
                      <a:pt x="80" y="96"/>
                    </a:lnTo>
                    <a:lnTo>
                      <a:pt x="78" y="101"/>
                    </a:lnTo>
                    <a:lnTo>
                      <a:pt x="77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59" name="Freeform 1999"/>
              <p:cNvSpPr>
                <a:spLocks/>
              </p:cNvSpPr>
              <p:nvPr/>
            </p:nvSpPr>
            <p:spPr bwMode="auto">
              <a:xfrm>
                <a:off x="1147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7"/>
                  </a:cxn>
                  <a:cxn ang="0">
                    <a:pos x="4" y="4"/>
                  </a:cxn>
                  <a:cxn ang="0">
                    <a:pos x="8" y="1"/>
                  </a:cxn>
                  <a:cxn ang="0">
                    <a:pos x="12" y="0"/>
                  </a:cxn>
                  <a:cxn ang="0">
                    <a:pos x="8" y="1"/>
                  </a:cxn>
                  <a:cxn ang="0">
                    <a:pos x="4" y="4"/>
                  </a:cxn>
                  <a:cxn ang="0">
                    <a:pos x="1" y="7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" y="7"/>
                    </a:lnTo>
                    <a:lnTo>
                      <a:pt x="4" y="4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60" name="Freeform 2000"/>
              <p:cNvSpPr>
                <a:spLocks/>
              </p:cNvSpPr>
              <p:nvPr/>
            </p:nvSpPr>
            <p:spPr bwMode="auto">
              <a:xfrm>
                <a:off x="1301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61" name="Freeform 2001"/>
              <p:cNvSpPr>
                <a:spLocks/>
              </p:cNvSpPr>
              <p:nvPr/>
            </p:nvSpPr>
            <p:spPr bwMode="auto">
              <a:xfrm>
                <a:off x="1302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62" name="Freeform 2002"/>
              <p:cNvSpPr>
                <a:spLocks/>
              </p:cNvSpPr>
              <p:nvPr/>
            </p:nvSpPr>
            <p:spPr bwMode="auto">
              <a:xfrm>
                <a:off x="1339" y="317"/>
                <a:ext cx="2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8"/>
                  </a:cxn>
                  <a:cxn ang="0">
                    <a:pos x="41" y="17"/>
                  </a:cxn>
                  <a:cxn ang="0">
                    <a:pos x="45" y="18"/>
                  </a:cxn>
                  <a:cxn ang="0">
                    <a:pos x="50" y="21"/>
                  </a:cxn>
                  <a:cxn ang="0">
                    <a:pos x="54" y="24"/>
                  </a:cxn>
                  <a:cxn ang="0">
                    <a:pos x="58" y="29"/>
                  </a:cxn>
                  <a:cxn ang="0">
                    <a:pos x="42" y="29"/>
                  </a:cxn>
                  <a:cxn ang="0">
                    <a:pos x="27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58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5" y="18"/>
                    </a:lnTo>
                    <a:lnTo>
                      <a:pt x="50" y="21"/>
                    </a:lnTo>
                    <a:lnTo>
                      <a:pt x="54" y="24"/>
                    </a:lnTo>
                    <a:lnTo>
                      <a:pt x="58" y="29"/>
                    </a:lnTo>
                    <a:lnTo>
                      <a:pt x="42" y="29"/>
                    </a:lnTo>
                    <a:lnTo>
                      <a:pt x="27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63" name="Freeform 2003"/>
              <p:cNvSpPr>
                <a:spLocks/>
              </p:cNvSpPr>
              <p:nvPr/>
            </p:nvSpPr>
            <p:spPr bwMode="auto">
              <a:xfrm>
                <a:off x="1373" y="316"/>
                <a:ext cx="1" cy="2"/>
              </a:xfrm>
              <a:custGeom>
                <a:avLst/>
                <a:gdLst/>
                <a:ahLst/>
                <a:cxnLst>
                  <a:cxn ang="0">
                    <a:pos x="1" y="58"/>
                  </a:cxn>
                  <a:cxn ang="0">
                    <a:pos x="0" y="44"/>
                  </a:cxn>
                  <a:cxn ang="0">
                    <a:pos x="0" y="31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5" y="19"/>
                  </a:cxn>
                  <a:cxn ang="0">
                    <a:pos x="7" y="18"/>
                  </a:cxn>
                  <a:cxn ang="0">
                    <a:pos x="9" y="17"/>
                  </a:cxn>
                  <a:cxn ang="0">
                    <a:pos x="13" y="17"/>
                  </a:cxn>
                  <a:cxn ang="0">
                    <a:pos x="13" y="8"/>
                  </a:cxn>
                  <a:cxn ang="0">
                    <a:pos x="13" y="0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29" y="11"/>
                  </a:cxn>
                  <a:cxn ang="0">
                    <a:pos x="29" y="21"/>
                  </a:cxn>
                  <a:cxn ang="0">
                    <a:pos x="30" y="24"/>
                  </a:cxn>
                  <a:cxn ang="0">
                    <a:pos x="32" y="27"/>
                  </a:cxn>
                  <a:cxn ang="0">
                    <a:pos x="36" y="28"/>
                  </a:cxn>
                  <a:cxn ang="0">
                    <a:pos x="42" y="29"/>
                  </a:cxn>
                  <a:cxn ang="0">
                    <a:pos x="37" y="34"/>
                  </a:cxn>
                  <a:cxn ang="0">
                    <a:pos x="34" y="41"/>
                  </a:cxn>
                  <a:cxn ang="0">
                    <a:pos x="31" y="49"/>
                  </a:cxn>
                  <a:cxn ang="0">
                    <a:pos x="30" y="58"/>
                  </a:cxn>
                  <a:cxn ang="0">
                    <a:pos x="13" y="58"/>
                  </a:cxn>
                  <a:cxn ang="0">
                    <a:pos x="1" y="58"/>
                  </a:cxn>
                </a:cxnLst>
                <a:rect l="0" t="0" r="r" b="b"/>
                <a:pathLst>
                  <a:path w="42" h="58">
                    <a:moveTo>
                      <a:pt x="1" y="58"/>
                    </a:moveTo>
                    <a:lnTo>
                      <a:pt x="0" y="44"/>
                    </a:lnTo>
                    <a:lnTo>
                      <a:pt x="0" y="31"/>
                    </a:lnTo>
                    <a:lnTo>
                      <a:pt x="1" y="25"/>
                    </a:lnTo>
                    <a:lnTo>
                      <a:pt x="3" y="21"/>
                    </a:lnTo>
                    <a:lnTo>
                      <a:pt x="5" y="19"/>
                    </a:lnTo>
                    <a:lnTo>
                      <a:pt x="7" y="18"/>
                    </a:lnTo>
                    <a:lnTo>
                      <a:pt x="9" y="17"/>
                    </a:lnTo>
                    <a:lnTo>
                      <a:pt x="13" y="17"/>
                    </a:lnTo>
                    <a:lnTo>
                      <a:pt x="13" y="8"/>
                    </a:lnTo>
                    <a:lnTo>
                      <a:pt x="13" y="0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29" y="11"/>
                    </a:lnTo>
                    <a:lnTo>
                      <a:pt x="29" y="21"/>
                    </a:lnTo>
                    <a:lnTo>
                      <a:pt x="30" y="24"/>
                    </a:lnTo>
                    <a:lnTo>
                      <a:pt x="32" y="27"/>
                    </a:lnTo>
                    <a:lnTo>
                      <a:pt x="36" y="28"/>
                    </a:lnTo>
                    <a:lnTo>
                      <a:pt x="42" y="29"/>
                    </a:lnTo>
                    <a:lnTo>
                      <a:pt x="37" y="34"/>
                    </a:lnTo>
                    <a:lnTo>
                      <a:pt x="34" y="41"/>
                    </a:lnTo>
                    <a:lnTo>
                      <a:pt x="31" y="49"/>
                    </a:lnTo>
                    <a:lnTo>
                      <a:pt x="30" y="58"/>
                    </a:lnTo>
                    <a:lnTo>
                      <a:pt x="13" y="58"/>
                    </a:lnTo>
                    <a:lnTo>
                      <a:pt x="1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64" name="Freeform 2004"/>
              <p:cNvSpPr>
                <a:spLocks/>
              </p:cNvSpPr>
              <p:nvPr/>
            </p:nvSpPr>
            <p:spPr bwMode="auto">
              <a:xfrm>
                <a:off x="1167" y="317"/>
                <a:ext cx="1" cy="1"/>
              </a:xfrm>
              <a:custGeom>
                <a:avLst/>
                <a:gdLst/>
                <a:ahLst/>
                <a:cxnLst>
                  <a:cxn ang="0">
                    <a:pos x="13" y="29"/>
                  </a:cxn>
                  <a:cxn ang="0">
                    <a:pos x="7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9" y="0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37" y="1"/>
                  </a:cxn>
                  <a:cxn ang="0">
                    <a:pos x="34" y="4"/>
                  </a:cxn>
                  <a:cxn ang="0">
                    <a:pos x="31" y="7"/>
                  </a:cxn>
                  <a:cxn ang="0">
                    <a:pos x="30" y="12"/>
                  </a:cxn>
                  <a:cxn ang="0">
                    <a:pos x="30" y="20"/>
                  </a:cxn>
                  <a:cxn ang="0">
                    <a:pos x="30" y="29"/>
                  </a:cxn>
                  <a:cxn ang="0">
                    <a:pos x="21" y="29"/>
                  </a:cxn>
                  <a:cxn ang="0">
                    <a:pos x="13" y="29"/>
                  </a:cxn>
                </a:cxnLst>
                <a:rect l="0" t="0" r="r" b="b"/>
                <a:pathLst>
                  <a:path w="42" h="29">
                    <a:moveTo>
                      <a:pt x="13" y="29"/>
                    </a:moveTo>
                    <a:lnTo>
                      <a:pt x="7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37" y="1"/>
                    </a:lnTo>
                    <a:lnTo>
                      <a:pt x="34" y="4"/>
                    </a:lnTo>
                    <a:lnTo>
                      <a:pt x="31" y="7"/>
                    </a:lnTo>
                    <a:lnTo>
                      <a:pt x="30" y="12"/>
                    </a:lnTo>
                    <a:lnTo>
                      <a:pt x="30" y="20"/>
                    </a:lnTo>
                    <a:lnTo>
                      <a:pt x="30" y="29"/>
                    </a:lnTo>
                    <a:lnTo>
                      <a:pt x="21" y="29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65" name="Freeform 2005"/>
              <p:cNvSpPr>
                <a:spLocks/>
              </p:cNvSpPr>
              <p:nvPr/>
            </p:nvSpPr>
            <p:spPr bwMode="auto">
              <a:xfrm>
                <a:off x="1168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3"/>
                  </a:cxn>
                  <a:cxn ang="0">
                    <a:pos x="0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27" y="4"/>
                  </a:cxn>
                  <a:cxn ang="0">
                    <a:pos x="29" y="7"/>
                  </a:cxn>
                  <a:cxn ang="0">
                    <a:pos x="29" y="13"/>
                  </a:cxn>
                  <a:cxn ang="0">
                    <a:pos x="21" y="13"/>
                  </a:cxn>
                  <a:cxn ang="0">
                    <a:pos x="12" y="13"/>
                  </a:cxn>
                  <a:cxn ang="0">
                    <a:pos x="7" y="17"/>
                  </a:cxn>
                  <a:cxn ang="0">
                    <a:pos x="4" y="21"/>
                  </a:cxn>
                  <a:cxn ang="0">
                    <a:pos x="1" y="26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13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27" y="4"/>
                    </a:lnTo>
                    <a:lnTo>
                      <a:pt x="29" y="7"/>
                    </a:lnTo>
                    <a:lnTo>
                      <a:pt x="29" y="13"/>
                    </a:lnTo>
                    <a:lnTo>
                      <a:pt x="21" y="13"/>
                    </a:lnTo>
                    <a:lnTo>
                      <a:pt x="12" y="13"/>
                    </a:lnTo>
                    <a:lnTo>
                      <a:pt x="7" y="17"/>
                    </a:lnTo>
                    <a:lnTo>
                      <a:pt x="4" y="21"/>
                    </a:lnTo>
                    <a:lnTo>
                      <a:pt x="1" y="26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66" name="Freeform 2006"/>
              <p:cNvSpPr>
                <a:spLocks/>
              </p:cNvSpPr>
              <p:nvPr/>
            </p:nvSpPr>
            <p:spPr bwMode="auto">
              <a:xfrm>
                <a:off x="1172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67" name="Freeform 2007"/>
              <p:cNvSpPr>
                <a:spLocks/>
              </p:cNvSpPr>
              <p:nvPr/>
            </p:nvSpPr>
            <p:spPr bwMode="auto">
              <a:xfrm>
                <a:off x="1325" y="316"/>
                <a:ext cx="3" cy="1"/>
              </a:xfrm>
              <a:custGeom>
                <a:avLst/>
                <a:gdLst/>
                <a:ahLst/>
                <a:cxnLst>
                  <a:cxn ang="0">
                    <a:pos x="60" y="59"/>
                  </a:cxn>
                  <a:cxn ang="0">
                    <a:pos x="60" y="50"/>
                  </a:cxn>
                  <a:cxn ang="0">
                    <a:pos x="60" y="42"/>
                  </a:cxn>
                  <a:cxn ang="0">
                    <a:pos x="50" y="42"/>
                  </a:cxn>
                  <a:cxn ang="0">
                    <a:pos x="41" y="42"/>
                  </a:cxn>
                  <a:cxn ang="0">
                    <a:pos x="36" y="41"/>
                  </a:cxn>
                  <a:cxn ang="0">
                    <a:pos x="33" y="39"/>
                  </a:cxn>
                  <a:cxn ang="0">
                    <a:pos x="31" y="36"/>
                  </a:cxn>
                  <a:cxn ang="0">
                    <a:pos x="30" y="30"/>
                  </a:cxn>
                  <a:cxn ang="0">
                    <a:pos x="13" y="30"/>
                  </a:cxn>
                  <a:cxn ang="0">
                    <a:pos x="0" y="30"/>
                  </a:cxn>
                  <a:cxn ang="0">
                    <a:pos x="0" y="21"/>
                  </a:cxn>
                  <a:cxn ang="0">
                    <a:pos x="0" y="13"/>
                  </a:cxn>
                  <a:cxn ang="0">
                    <a:pos x="5" y="8"/>
                  </a:cxn>
                  <a:cxn ang="0">
                    <a:pos x="9" y="5"/>
                  </a:cxn>
                  <a:cxn ang="0">
                    <a:pos x="13" y="2"/>
                  </a:cxn>
                  <a:cxn ang="0">
                    <a:pos x="18" y="1"/>
                  </a:cxn>
                  <a:cxn ang="0">
                    <a:pos x="32" y="0"/>
                  </a:cxn>
                  <a:cxn ang="0">
                    <a:pos x="46" y="0"/>
                  </a:cxn>
                  <a:cxn ang="0">
                    <a:pos x="51" y="1"/>
                  </a:cxn>
                  <a:cxn ang="0">
                    <a:pos x="56" y="3"/>
                  </a:cxn>
                  <a:cxn ang="0">
                    <a:pos x="57" y="5"/>
                  </a:cxn>
                  <a:cxn ang="0">
                    <a:pos x="58" y="7"/>
                  </a:cxn>
                  <a:cxn ang="0">
                    <a:pos x="59" y="10"/>
                  </a:cxn>
                  <a:cxn ang="0">
                    <a:pos x="60" y="13"/>
                  </a:cxn>
                  <a:cxn ang="0">
                    <a:pos x="68" y="13"/>
                  </a:cxn>
                  <a:cxn ang="0">
                    <a:pos x="77" y="13"/>
                  </a:cxn>
                  <a:cxn ang="0">
                    <a:pos x="78" y="18"/>
                  </a:cxn>
                  <a:cxn ang="0">
                    <a:pos x="80" y="25"/>
                  </a:cxn>
                  <a:cxn ang="0">
                    <a:pos x="84" y="33"/>
                  </a:cxn>
                  <a:cxn ang="0">
                    <a:pos x="88" y="42"/>
                  </a:cxn>
                  <a:cxn ang="0">
                    <a:pos x="101" y="42"/>
                  </a:cxn>
                  <a:cxn ang="0">
                    <a:pos x="118" y="42"/>
                  </a:cxn>
                  <a:cxn ang="0">
                    <a:pos x="118" y="50"/>
                  </a:cxn>
                  <a:cxn ang="0">
                    <a:pos x="118" y="59"/>
                  </a:cxn>
                  <a:cxn ang="0">
                    <a:pos x="101" y="59"/>
                  </a:cxn>
                  <a:cxn ang="0">
                    <a:pos x="86" y="59"/>
                  </a:cxn>
                  <a:cxn ang="0">
                    <a:pos x="73" y="59"/>
                  </a:cxn>
                  <a:cxn ang="0">
                    <a:pos x="60" y="59"/>
                  </a:cxn>
                </a:cxnLst>
                <a:rect l="0" t="0" r="r" b="b"/>
                <a:pathLst>
                  <a:path w="118" h="59">
                    <a:moveTo>
                      <a:pt x="60" y="59"/>
                    </a:moveTo>
                    <a:lnTo>
                      <a:pt x="60" y="50"/>
                    </a:lnTo>
                    <a:lnTo>
                      <a:pt x="60" y="42"/>
                    </a:lnTo>
                    <a:lnTo>
                      <a:pt x="50" y="42"/>
                    </a:lnTo>
                    <a:lnTo>
                      <a:pt x="41" y="42"/>
                    </a:lnTo>
                    <a:lnTo>
                      <a:pt x="36" y="41"/>
                    </a:lnTo>
                    <a:lnTo>
                      <a:pt x="33" y="39"/>
                    </a:lnTo>
                    <a:lnTo>
                      <a:pt x="31" y="36"/>
                    </a:lnTo>
                    <a:lnTo>
                      <a:pt x="30" y="30"/>
                    </a:lnTo>
                    <a:lnTo>
                      <a:pt x="13" y="30"/>
                    </a:lnTo>
                    <a:lnTo>
                      <a:pt x="0" y="30"/>
                    </a:lnTo>
                    <a:lnTo>
                      <a:pt x="0" y="21"/>
                    </a:lnTo>
                    <a:lnTo>
                      <a:pt x="0" y="13"/>
                    </a:lnTo>
                    <a:lnTo>
                      <a:pt x="5" y="8"/>
                    </a:lnTo>
                    <a:lnTo>
                      <a:pt x="9" y="5"/>
                    </a:lnTo>
                    <a:lnTo>
                      <a:pt x="13" y="2"/>
                    </a:lnTo>
                    <a:lnTo>
                      <a:pt x="18" y="1"/>
                    </a:lnTo>
                    <a:lnTo>
                      <a:pt x="32" y="0"/>
                    </a:lnTo>
                    <a:lnTo>
                      <a:pt x="46" y="0"/>
                    </a:lnTo>
                    <a:lnTo>
                      <a:pt x="51" y="1"/>
                    </a:lnTo>
                    <a:lnTo>
                      <a:pt x="56" y="3"/>
                    </a:lnTo>
                    <a:lnTo>
                      <a:pt x="57" y="5"/>
                    </a:lnTo>
                    <a:lnTo>
                      <a:pt x="58" y="7"/>
                    </a:lnTo>
                    <a:lnTo>
                      <a:pt x="59" y="10"/>
                    </a:lnTo>
                    <a:lnTo>
                      <a:pt x="60" y="13"/>
                    </a:lnTo>
                    <a:lnTo>
                      <a:pt x="68" y="13"/>
                    </a:lnTo>
                    <a:lnTo>
                      <a:pt x="77" y="13"/>
                    </a:lnTo>
                    <a:lnTo>
                      <a:pt x="78" y="18"/>
                    </a:lnTo>
                    <a:lnTo>
                      <a:pt x="80" y="25"/>
                    </a:lnTo>
                    <a:lnTo>
                      <a:pt x="84" y="33"/>
                    </a:lnTo>
                    <a:lnTo>
                      <a:pt x="88" y="42"/>
                    </a:lnTo>
                    <a:lnTo>
                      <a:pt x="101" y="42"/>
                    </a:lnTo>
                    <a:lnTo>
                      <a:pt x="118" y="42"/>
                    </a:lnTo>
                    <a:lnTo>
                      <a:pt x="118" y="50"/>
                    </a:lnTo>
                    <a:lnTo>
                      <a:pt x="118" y="59"/>
                    </a:lnTo>
                    <a:lnTo>
                      <a:pt x="101" y="59"/>
                    </a:lnTo>
                    <a:lnTo>
                      <a:pt x="86" y="59"/>
                    </a:lnTo>
                    <a:lnTo>
                      <a:pt x="73" y="59"/>
                    </a:lnTo>
                    <a:lnTo>
                      <a:pt x="60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68" name="Freeform 2008"/>
              <p:cNvSpPr>
                <a:spLocks/>
              </p:cNvSpPr>
              <p:nvPr/>
            </p:nvSpPr>
            <p:spPr bwMode="auto">
              <a:xfrm>
                <a:off x="1376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69" name="Freeform 2009"/>
              <p:cNvSpPr>
                <a:spLocks/>
              </p:cNvSpPr>
              <p:nvPr/>
            </p:nvSpPr>
            <p:spPr bwMode="auto">
              <a:xfrm>
                <a:off x="1170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2"/>
                  </a:cxn>
                  <a:cxn ang="0">
                    <a:pos x="18" y="12"/>
                  </a:cxn>
                  <a:cxn ang="0">
                    <a:pos x="0" y="12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2"/>
                    </a:lnTo>
                    <a:lnTo>
                      <a:pt x="1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70" name="Freeform 2010"/>
              <p:cNvSpPr>
                <a:spLocks/>
              </p:cNvSpPr>
              <p:nvPr/>
            </p:nvSpPr>
            <p:spPr bwMode="auto">
              <a:xfrm>
                <a:off x="1173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71" name="Freeform 2011"/>
              <p:cNvSpPr>
                <a:spLocks/>
              </p:cNvSpPr>
              <p:nvPr/>
            </p:nvSpPr>
            <p:spPr bwMode="auto">
              <a:xfrm>
                <a:off x="1175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72" name="Freeform 2012"/>
              <p:cNvSpPr>
                <a:spLocks/>
              </p:cNvSpPr>
              <p:nvPr/>
            </p:nvSpPr>
            <p:spPr bwMode="auto">
              <a:xfrm>
                <a:off x="1178" y="317"/>
                <a:ext cx="2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2" y="0"/>
                  </a:cxn>
                  <a:cxn ang="0">
                    <a:pos x="35" y="0"/>
                  </a:cxn>
                  <a:cxn ang="0">
                    <a:pos x="48" y="0"/>
                  </a:cxn>
                  <a:cxn ang="0">
                    <a:pos x="48" y="4"/>
                  </a:cxn>
                  <a:cxn ang="0">
                    <a:pos x="48" y="12"/>
                  </a:cxn>
                  <a:cxn ang="0">
                    <a:pos x="38" y="12"/>
                  </a:cxn>
                  <a:cxn ang="0">
                    <a:pos x="27" y="12"/>
                  </a:cxn>
                  <a:cxn ang="0">
                    <a:pos x="14" y="12"/>
                  </a:cxn>
                  <a:cxn ang="0">
                    <a:pos x="0" y="12"/>
                  </a:cxn>
                </a:cxnLst>
                <a:rect l="0" t="0" r="r" b="b"/>
                <a:pathLst>
                  <a:path w="4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5" y="0"/>
                    </a:lnTo>
                    <a:lnTo>
                      <a:pt x="48" y="0"/>
                    </a:lnTo>
                    <a:lnTo>
                      <a:pt x="48" y="4"/>
                    </a:lnTo>
                    <a:lnTo>
                      <a:pt x="48" y="12"/>
                    </a:lnTo>
                    <a:lnTo>
                      <a:pt x="38" y="12"/>
                    </a:lnTo>
                    <a:lnTo>
                      <a:pt x="27" y="12"/>
                    </a:lnTo>
                    <a:lnTo>
                      <a:pt x="14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73" name="Freeform 2013"/>
              <p:cNvSpPr>
                <a:spLocks/>
              </p:cNvSpPr>
              <p:nvPr/>
            </p:nvSpPr>
            <p:spPr bwMode="auto">
              <a:xfrm>
                <a:off x="1180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40" y="12"/>
                  </a:cxn>
                  <a:cxn ang="0">
                    <a:pos x="31" y="12"/>
                  </a:cxn>
                  <a:cxn ang="0">
                    <a:pos x="22" y="12"/>
                  </a:cxn>
                  <a:cxn ang="0">
                    <a:pos x="12" y="12"/>
                  </a:cxn>
                  <a:cxn ang="0">
                    <a:pos x="0" y="12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12"/>
                    </a:lnTo>
                    <a:lnTo>
                      <a:pt x="31" y="12"/>
                    </a:lnTo>
                    <a:lnTo>
                      <a:pt x="22" y="12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74" name="Freeform 2014"/>
              <p:cNvSpPr>
                <a:spLocks/>
              </p:cNvSpPr>
              <p:nvPr/>
            </p:nvSpPr>
            <p:spPr bwMode="auto">
              <a:xfrm>
                <a:off x="1182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75" name="Freeform 2015"/>
              <p:cNvSpPr>
                <a:spLocks/>
              </p:cNvSpPr>
              <p:nvPr/>
            </p:nvSpPr>
            <p:spPr bwMode="auto">
              <a:xfrm>
                <a:off x="1183" y="31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76" name="Freeform 2016"/>
              <p:cNvSpPr>
                <a:spLocks/>
              </p:cNvSpPr>
              <p:nvPr/>
            </p:nvSpPr>
            <p:spPr bwMode="auto">
              <a:xfrm>
                <a:off x="1302" y="317"/>
                <a:ext cx="2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28" y="0"/>
                  </a:cxn>
                  <a:cxn ang="0">
                    <a:pos x="43" y="0"/>
                  </a:cxn>
                  <a:cxn ang="0">
                    <a:pos x="59" y="0"/>
                  </a:cxn>
                  <a:cxn ang="0">
                    <a:pos x="59" y="4"/>
                  </a:cxn>
                  <a:cxn ang="0">
                    <a:pos x="59" y="12"/>
                  </a:cxn>
                  <a:cxn ang="0">
                    <a:pos x="46" y="12"/>
                  </a:cxn>
                  <a:cxn ang="0">
                    <a:pos x="32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5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59" y="0"/>
                    </a:lnTo>
                    <a:lnTo>
                      <a:pt x="59" y="4"/>
                    </a:lnTo>
                    <a:lnTo>
                      <a:pt x="59" y="12"/>
                    </a:lnTo>
                    <a:lnTo>
                      <a:pt x="46" y="12"/>
                    </a:lnTo>
                    <a:lnTo>
                      <a:pt x="32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77" name="Freeform 2017"/>
              <p:cNvSpPr>
                <a:spLocks/>
              </p:cNvSpPr>
              <p:nvPr/>
            </p:nvSpPr>
            <p:spPr bwMode="auto">
              <a:xfrm>
                <a:off x="1335" y="316"/>
                <a:ext cx="2" cy="1"/>
              </a:xfrm>
              <a:custGeom>
                <a:avLst/>
                <a:gdLst/>
                <a:ahLst/>
                <a:cxnLst>
                  <a:cxn ang="0">
                    <a:pos x="41" y="29"/>
                  </a:cxn>
                  <a:cxn ang="0">
                    <a:pos x="41" y="21"/>
                  </a:cxn>
                  <a:cxn ang="0">
                    <a:pos x="41" y="17"/>
                  </a:cxn>
                  <a:cxn ang="0">
                    <a:pos x="29" y="17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2" y="0"/>
                  </a:cxn>
                  <a:cxn ang="0">
                    <a:pos x="58" y="0"/>
                  </a:cxn>
                  <a:cxn ang="0">
                    <a:pos x="59" y="5"/>
                  </a:cxn>
                  <a:cxn ang="0">
                    <a:pos x="62" y="12"/>
                  </a:cxn>
                  <a:cxn ang="0">
                    <a:pos x="66" y="20"/>
                  </a:cxn>
                  <a:cxn ang="0">
                    <a:pos x="70" y="29"/>
                  </a:cxn>
                  <a:cxn ang="0">
                    <a:pos x="53" y="29"/>
                  </a:cxn>
                  <a:cxn ang="0">
                    <a:pos x="41" y="29"/>
                  </a:cxn>
                </a:cxnLst>
                <a:rect l="0" t="0" r="r" b="b"/>
                <a:pathLst>
                  <a:path w="70" h="29">
                    <a:moveTo>
                      <a:pt x="41" y="29"/>
                    </a:moveTo>
                    <a:lnTo>
                      <a:pt x="41" y="21"/>
                    </a:lnTo>
                    <a:lnTo>
                      <a:pt x="41" y="17"/>
                    </a:lnTo>
                    <a:lnTo>
                      <a:pt x="29" y="17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2" y="0"/>
                    </a:lnTo>
                    <a:lnTo>
                      <a:pt x="58" y="0"/>
                    </a:lnTo>
                    <a:lnTo>
                      <a:pt x="59" y="5"/>
                    </a:lnTo>
                    <a:lnTo>
                      <a:pt x="62" y="12"/>
                    </a:lnTo>
                    <a:lnTo>
                      <a:pt x="66" y="20"/>
                    </a:lnTo>
                    <a:lnTo>
                      <a:pt x="70" y="29"/>
                    </a:lnTo>
                    <a:lnTo>
                      <a:pt x="53" y="29"/>
                    </a:lnTo>
                    <a:lnTo>
                      <a:pt x="4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8779" name="Group 2219"/>
            <p:cNvGrpSpPr>
              <a:grpSpLocks/>
            </p:cNvGrpSpPr>
            <p:nvPr/>
          </p:nvGrpSpPr>
          <p:grpSpPr bwMode="auto">
            <a:xfrm>
              <a:off x="1163" y="247"/>
              <a:ext cx="279" cy="70"/>
              <a:chOff x="1163" y="247"/>
              <a:chExt cx="279" cy="70"/>
            </a:xfrm>
          </p:grpSpPr>
          <p:sp>
            <p:nvSpPr>
              <p:cNvPr id="68579" name="Freeform 2019"/>
              <p:cNvSpPr>
                <a:spLocks/>
              </p:cNvSpPr>
              <p:nvPr/>
            </p:nvSpPr>
            <p:spPr bwMode="auto">
              <a:xfrm>
                <a:off x="1331" y="31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80" name="Freeform 2020"/>
              <p:cNvSpPr>
                <a:spLocks/>
              </p:cNvSpPr>
              <p:nvPr/>
            </p:nvSpPr>
            <p:spPr bwMode="auto">
              <a:xfrm>
                <a:off x="1344" y="315"/>
                <a:ext cx="1" cy="1"/>
              </a:xfrm>
              <a:custGeom>
                <a:avLst/>
                <a:gdLst/>
                <a:ahLst/>
                <a:cxnLst>
                  <a:cxn ang="0">
                    <a:pos x="17" y="41"/>
                  </a:cxn>
                  <a:cxn ang="0">
                    <a:pos x="17" y="33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20"/>
                  </a:cxn>
                  <a:cxn ang="0">
                    <a:pos x="0" y="11"/>
                  </a:cxn>
                  <a:cxn ang="0">
                    <a:pos x="5" y="7"/>
                  </a:cxn>
                  <a:cxn ang="0">
                    <a:pos x="12" y="4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1"/>
                  </a:cxn>
                  <a:cxn ang="0">
                    <a:pos x="38" y="11"/>
                  </a:cxn>
                  <a:cxn ang="0">
                    <a:pos x="47" y="11"/>
                  </a:cxn>
                  <a:cxn ang="0">
                    <a:pos x="47" y="17"/>
                  </a:cxn>
                  <a:cxn ang="0">
                    <a:pos x="50" y="24"/>
                  </a:cxn>
                  <a:cxn ang="0">
                    <a:pos x="55" y="32"/>
                  </a:cxn>
                  <a:cxn ang="0">
                    <a:pos x="59" y="41"/>
                  </a:cxn>
                  <a:cxn ang="0">
                    <a:pos x="46" y="41"/>
                  </a:cxn>
                  <a:cxn ang="0">
                    <a:pos x="36" y="41"/>
                  </a:cxn>
                  <a:cxn ang="0">
                    <a:pos x="26" y="41"/>
                  </a:cxn>
                  <a:cxn ang="0">
                    <a:pos x="17" y="41"/>
                  </a:cxn>
                </a:cxnLst>
                <a:rect l="0" t="0" r="r" b="b"/>
                <a:pathLst>
                  <a:path w="59" h="41">
                    <a:moveTo>
                      <a:pt x="17" y="41"/>
                    </a:moveTo>
                    <a:lnTo>
                      <a:pt x="17" y="33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20"/>
                    </a:lnTo>
                    <a:lnTo>
                      <a:pt x="0" y="11"/>
                    </a:lnTo>
                    <a:lnTo>
                      <a:pt x="5" y="7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1"/>
                    </a:lnTo>
                    <a:lnTo>
                      <a:pt x="38" y="11"/>
                    </a:lnTo>
                    <a:lnTo>
                      <a:pt x="47" y="11"/>
                    </a:lnTo>
                    <a:lnTo>
                      <a:pt x="47" y="17"/>
                    </a:lnTo>
                    <a:lnTo>
                      <a:pt x="50" y="24"/>
                    </a:lnTo>
                    <a:lnTo>
                      <a:pt x="55" y="32"/>
                    </a:lnTo>
                    <a:lnTo>
                      <a:pt x="59" y="41"/>
                    </a:lnTo>
                    <a:lnTo>
                      <a:pt x="46" y="41"/>
                    </a:lnTo>
                    <a:lnTo>
                      <a:pt x="36" y="41"/>
                    </a:lnTo>
                    <a:lnTo>
                      <a:pt x="26" y="41"/>
                    </a:lnTo>
                    <a:lnTo>
                      <a:pt x="17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81" name="Freeform 2021"/>
              <p:cNvSpPr>
                <a:spLocks/>
              </p:cNvSpPr>
              <p:nvPr/>
            </p:nvSpPr>
            <p:spPr bwMode="auto">
              <a:xfrm>
                <a:off x="1352" y="31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82" name="Freeform 2022"/>
              <p:cNvSpPr>
                <a:spLocks/>
              </p:cNvSpPr>
              <p:nvPr/>
            </p:nvSpPr>
            <p:spPr bwMode="auto">
              <a:xfrm>
                <a:off x="1334" y="31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83" name="Freeform 2023"/>
              <p:cNvSpPr>
                <a:spLocks/>
              </p:cNvSpPr>
              <p:nvPr/>
            </p:nvSpPr>
            <p:spPr bwMode="auto">
              <a:xfrm>
                <a:off x="1349" y="314"/>
                <a:ext cx="2" cy="2"/>
              </a:xfrm>
              <a:custGeom>
                <a:avLst/>
                <a:gdLst/>
                <a:ahLst/>
                <a:cxnLst>
                  <a:cxn ang="0">
                    <a:pos x="59" y="58"/>
                  </a:cxn>
                  <a:cxn ang="0">
                    <a:pos x="59" y="51"/>
                  </a:cxn>
                  <a:cxn ang="0">
                    <a:pos x="59" y="47"/>
                  </a:cxn>
                  <a:cxn ang="0">
                    <a:pos x="50" y="47"/>
                  </a:cxn>
                  <a:cxn ang="0">
                    <a:pos x="41" y="47"/>
                  </a:cxn>
                  <a:cxn ang="0">
                    <a:pos x="37" y="38"/>
                  </a:cxn>
                  <a:cxn ang="0">
                    <a:pos x="33" y="30"/>
                  </a:cxn>
                  <a:cxn ang="0">
                    <a:pos x="31" y="23"/>
                  </a:cxn>
                  <a:cxn ang="0">
                    <a:pos x="30" y="18"/>
                  </a:cxn>
                  <a:cxn ang="0">
                    <a:pos x="13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1" y="6"/>
                  </a:cxn>
                  <a:cxn ang="0">
                    <a:pos x="33" y="13"/>
                  </a:cxn>
                  <a:cxn ang="0">
                    <a:pos x="37" y="21"/>
                  </a:cxn>
                  <a:cxn ang="0">
                    <a:pos x="41" y="29"/>
                  </a:cxn>
                  <a:cxn ang="0">
                    <a:pos x="54" y="29"/>
                  </a:cxn>
                  <a:cxn ang="0">
                    <a:pos x="70" y="29"/>
                  </a:cxn>
                  <a:cxn ang="0">
                    <a:pos x="70" y="38"/>
                  </a:cxn>
                  <a:cxn ang="0">
                    <a:pos x="70" y="47"/>
                  </a:cxn>
                  <a:cxn ang="0">
                    <a:pos x="75" y="48"/>
                  </a:cxn>
                  <a:cxn ang="0">
                    <a:pos x="79" y="51"/>
                  </a:cxn>
                  <a:cxn ang="0">
                    <a:pos x="83" y="54"/>
                  </a:cxn>
                  <a:cxn ang="0">
                    <a:pos x="88" y="58"/>
                  </a:cxn>
                  <a:cxn ang="0">
                    <a:pos x="71" y="58"/>
                  </a:cxn>
                  <a:cxn ang="0">
                    <a:pos x="59" y="58"/>
                  </a:cxn>
                </a:cxnLst>
                <a:rect l="0" t="0" r="r" b="b"/>
                <a:pathLst>
                  <a:path w="88" h="58">
                    <a:moveTo>
                      <a:pt x="59" y="58"/>
                    </a:moveTo>
                    <a:lnTo>
                      <a:pt x="59" y="51"/>
                    </a:lnTo>
                    <a:lnTo>
                      <a:pt x="59" y="47"/>
                    </a:lnTo>
                    <a:lnTo>
                      <a:pt x="50" y="47"/>
                    </a:lnTo>
                    <a:lnTo>
                      <a:pt x="41" y="47"/>
                    </a:lnTo>
                    <a:lnTo>
                      <a:pt x="37" y="38"/>
                    </a:lnTo>
                    <a:lnTo>
                      <a:pt x="33" y="30"/>
                    </a:lnTo>
                    <a:lnTo>
                      <a:pt x="31" y="23"/>
                    </a:lnTo>
                    <a:lnTo>
                      <a:pt x="30" y="18"/>
                    </a:lnTo>
                    <a:lnTo>
                      <a:pt x="13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1" y="6"/>
                    </a:lnTo>
                    <a:lnTo>
                      <a:pt x="33" y="13"/>
                    </a:lnTo>
                    <a:lnTo>
                      <a:pt x="37" y="21"/>
                    </a:lnTo>
                    <a:lnTo>
                      <a:pt x="41" y="29"/>
                    </a:lnTo>
                    <a:lnTo>
                      <a:pt x="54" y="29"/>
                    </a:lnTo>
                    <a:lnTo>
                      <a:pt x="70" y="29"/>
                    </a:lnTo>
                    <a:lnTo>
                      <a:pt x="70" y="38"/>
                    </a:lnTo>
                    <a:lnTo>
                      <a:pt x="70" y="47"/>
                    </a:lnTo>
                    <a:lnTo>
                      <a:pt x="75" y="48"/>
                    </a:lnTo>
                    <a:lnTo>
                      <a:pt x="79" y="51"/>
                    </a:lnTo>
                    <a:lnTo>
                      <a:pt x="83" y="54"/>
                    </a:lnTo>
                    <a:lnTo>
                      <a:pt x="88" y="58"/>
                    </a:lnTo>
                    <a:lnTo>
                      <a:pt x="71" y="58"/>
                    </a:lnTo>
                    <a:lnTo>
                      <a:pt x="59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84" name="Freeform 2024"/>
              <p:cNvSpPr>
                <a:spLocks/>
              </p:cNvSpPr>
              <p:nvPr/>
            </p:nvSpPr>
            <p:spPr bwMode="auto">
              <a:xfrm>
                <a:off x="1363" y="3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85" name="Freeform 2025"/>
              <p:cNvSpPr>
                <a:spLocks/>
              </p:cNvSpPr>
              <p:nvPr/>
            </p:nvSpPr>
            <p:spPr bwMode="auto">
              <a:xfrm>
                <a:off x="1364" y="31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86" name="Freeform 2026"/>
              <p:cNvSpPr>
                <a:spLocks/>
              </p:cNvSpPr>
              <p:nvPr/>
            </p:nvSpPr>
            <p:spPr bwMode="auto">
              <a:xfrm>
                <a:off x="1364" y="31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87" name="Freeform 2027"/>
              <p:cNvSpPr>
                <a:spLocks/>
              </p:cNvSpPr>
              <p:nvPr/>
            </p:nvSpPr>
            <p:spPr bwMode="auto">
              <a:xfrm>
                <a:off x="1268" y="31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88" name="Freeform 2028"/>
              <p:cNvSpPr>
                <a:spLocks/>
              </p:cNvSpPr>
              <p:nvPr/>
            </p:nvSpPr>
            <p:spPr bwMode="auto">
              <a:xfrm>
                <a:off x="1269" y="31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89" name="Freeform 2029"/>
              <p:cNvSpPr>
                <a:spLocks/>
              </p:cNvSpPr>
              <p:nvPr/>
            </p:nvSpPr>
            <p:spPr bwMode="auto">
              <a:xfrm>
                <a:off x="1347" y="31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90" name="Freeform 2030"/>
              <p:cNvSpPr>
                <a:spLocks/>
              </p:cNvSpPr>
              <p:nvPr/>
            </p:nvSpPr>
            <p:spPr bwMode="auto">
              <a:xfrm>
                <a:off x="1239" y="302"/>
                <a:ext cx="36" cy="12"/>
              </a:xfrm>
              <a:custGeom>
                <a:avLst/>
                <a:gdLst/>
                <a:ahLst/>
                <a:cxnLst>
                  <a:cxn ang="0">
                    <a:pos x="883" y="436"/>
                  </a:cxn>
                  <a:cxn ang="0">
                    <a:pos x="700" y="407"/>
                  </a:cxn>
                  <a:cxn ang="0">
                    <a:pos x="570" y="378"/>
                  </a:cxn>
                  <a:cxn ang="0">
                    <a:pos x="480" y="350"/>
                  </a:cxn>
                  <a:cxn ang="0">
                    <a:pos x="397" y="332"/>
                  </a:cxn>
                  <a:cxn ang="0">
                    <a:pos x="334" y="309"/>
                  </a:cxn>
                  <a:cxn ang="0">
                    <a:pos x="272" y="280"/>
                  </a:cxn>
                  <a:cxn ang="0">
                    <a:pos x="205" y="234"/>
                  </a:cxn>
                  <a:cxn ang="0">
                    <a:pos x="142" y="213"/>
                  </a:cxn>
                  <a:cxn ang="0">
                    <a:pos x="59" y="147"/>
                  </a:cxn>
                  <a:cxn ang="0">
                    <a:pos x="9" y="29"/>
                  </a:cxn>
                  <a:cxn ang="0">
                    <a:pos x="47" y="4"/>
                  </a:cxn>
                  <a:cxn ang="0">
                    <a:pos x="244" y="16"/>
                  </a:cxn>
                  <a:cxn ang="0">
                    <a:pos x="369" y="38"/>
                  </a:cxn>
                  <a:cxn ang="0">
                    <a:pos x="522" y="58"/>
                  </a:cxn>
                  <a:cxn ang="0">
                    <a:pos x="646" y="88"/>
                  </a:cxn>
                  <a:cxn ang="0">
                    <a:pos x="726" y="105"/>
                  </a:cxn>
                  <a:cxn ang="0">
                    <a:pos x="930" y="134"/>
                  </a:cxn>
                  <a:cxn ang="0">
                    <a:pos x="1060" y="163"/>
                  </a:cxn>
                  <a:cxn ang="0">
                    <a:pos x="1155" y="159"/>
                  </a:cxn>
                  <a:cxn ang="0">
                    <a:pos x="1256" y="184"/>
                  </a:cxn>
                  <a:cxn ang="0">
                    <a:pos x="1070" y="188"/>
                  </a:cxn>
                  <a:cxn ang="0">
                    <a:pos x="1122" y="222"/>
                  </a:cxn>
                  <a:cxn ang="0">
                    <a:pos x="1198" y="230"/>
                  </a:cxn>
                  <a:cxn ang="0">
                    <a:pos x="1157" y="246"/>
                  </a:cxn>
                  <a:cxn ang="0">
                    <a:pos x="1077" y="235"/>
                  </a:cxn>
                  <a:cxn ang="0">
                    <a:pos x="961" y="222"/>
                  </a:cxn>
                  <a:cxn ang="0">
                    <a:pos x="851" y="193"/>
                  </a:cxn>
                  <a:cxn ang="0">
                    <a:pos x="760" y="196"/>
                  </a:cxn>
                  <a:cxn ang="0">
                    <a:pos x="872" y="224"/>
                  </a:cxn>
                  <a:cxn ang="0">
                    <a:pos x="942" y="250"/>
                  </a:cxn>
                  <a:cxn ang="0">
                    <a:pos x="1013" y="258"/>
                  </a:cxn>
                  <a:cxn ang="0">
                    <a:pos x="1099" y="271"/>
                  </a:cxn>
                  <a:cxn ang="0">
                    <a:pos x="1264" y="291"/>
                  </a:cxn>
                  <a:cxn ang="0">
                    <a:pos x="1329" y="309"/>
                  </a:cxn>
                  <a:cxn ang="0">
                    <a:pos x="1313" y="320"/>
                  </a:cxn>
                  <a:cxn ang="0">
                    <a:pos x="1128" y="304"/>
                  </a:cxn>
                  <a:cxn ang="0">
                    <a:pos x="1035" y="284"/>
                  </a:cxn>
                  <a:cxn ang="0">
                    <a:pos x="935" y="271"/>
                  </a:cxn>
                  <a:cxn ang="0">
                    <a:pos x="806" y="244"/>
                  </a:cxn>
                  <a:cxn ang="0">
                    <a:pos x="749" y="226"/>
                  </a:cxn>
                  <a:cxn ang="0">
                    <a:pos x="674" y="240"/>
                  </a:cxn>
                  <a:cxn ang="0">
                    <a:pos x="730" y="257"/>
                  </a:cxn>
                  <a:cxn ang="0">
                    <a:pos x="861" y="282"/>
                  </a:cxn>
                  <a:cxn ang="0">
                    <a:pos x="939" y="304"/>
                  </a:cxn>
                  <a:cxn ang="0">
                    <a:pos x="976" y="308"/>
                  </a:cxn>
                  <a:cxn ang="0">
                    <a:pos x="953" y="320"/>
                  </a:cxn>
                  <a:cxn ang="0">
                    <a:pos x="848" y="291"/>
                  </a:cxn>
                  <a:cxn ang="0">
                    <a:pos x="767" y="280"/>
                  </a:cxn>
                  <a:cxn ang="0">
                    <a:pos x="643" y="254"/>
                  </a:cxn>
                  <a:cxn ang="0">
                    <a:pos x="543" y="232"/>
                  </a:cxn>
                  <a:cxn ang="0">
                    <a:pos x="527" y="262"/>
                  </a:cxn>
                  <a:cxn ang="0">
                    <a:pos x="602" y="315"/>
                  </a:cxn>
                  <a:cxn ang="0">
                    <a:pos x="690" y="344"/>
                  </a:cxn>
                  <a:cxn ang="0">
                    <a:pos x="784" y="367"/>
                  </a:cxn>
                  <a:cxn ang="0">
                    <a:pos x="895" y="387"/>
                  </a:cxn>
                  <a:cxn ang="0">
                    <a:pos x="1006" y="407"/>
                  </a:cxn>
                  <a:cxn ang="0">
                    <a:pos x="1024" y="445"/>
                  </a:cxn>
                </a:cxnLst>
                <a:rect l="0" t="0" r="r" b="b"/>
                <a:pathLst>
                  <a:path w="1391" h="466">
                    <a:moveTo>
                      <a:pt x="1023" y="466"/>
                    </a:moveTo>
                    <a:lnTo>
                      <a:pt x="1023" y="458"/>
                    </a:lnTo>
                    <a:lnTo>
                      <a:pt x="1023" y="455"/>
                    </a:lnTo>
                    <a:lnTo>
                      <a:pt x="1001" y="455"/>
                    </a:lnTo>
                    <a:lnTo>
                      <a:pt x="980" y="455"/>
                    </a:lnTo>
                    <a:lnTo>
                      <a:pt x="957" y="455"/>
                    </a:lnTo>
                    <a:lnTo>
                      <a:pt x="935" y="455"/>
                    </a:lnTo>
                    <a:lnTo>
                      <a:pt x="935" y="446"/>
                    </a:lnTo>
                    <a:lnTo>
                      <a:pt x="935" y="436"/>
                    </a:lnTo>
                    <a:lnTo>
                      <a:pt x="918" y="436"/>
                    </a:lnTo>
                    <a:lnTo>
                      <a:pt x="900" y="436"/>
                    </a:lnTo>
                    <a:lnTo>
                      <a:pt x="883" y="436"/>
                    </a:lnTo>
                    <a:lnTo>
                      <a:pt x="866" y="436"/>
                    </a:lnTo>
                    <a:lnTo>
                      <a:pt x="866" y="428"/>
                    </a:lnTo>
                    <a:lnTo>
                      <a:pt x="866" y="425"/>
                    </a:lnTo>
                    <a:lnTo>
                      <a:pt x="845" y="425"/>
                    </a:lnTo>
                    <a:lnTo>
                      <a:pt x="826" y="425"/>
                    </a:lnTo>
                    <a:lnTo>
                      <a:pt x="806" y="425"/>
                    </a:lnTo>
                    <a:lnTo>
                      <a:pt x="789" y="425"/>
                    </a:lnTo>
                    <a:lnTo>
                      <a:pt x="789" y="416"/>
                    </a:lnTo>
                    <a:lnTo>
                      <a:pt x="789" y="407"/>
                    </a:lnTo>
                    <a:lnTo>
                      <a:pt x="759" y="407"/>
                    </a:lnTo>
                    <a:lnTo>
                      <a:pt x="729" y="407"/>
                    </a:lnTo>
                    <a:lnTo>
                      <a:pt x="700" y="407"/>
                    </a:lnTo>
                    <a:lnTo>
                      <a:pt x="673" y="407"/>
                    </a:lnTo>
                    <a:lnTo>
                      <a:pt x="673" y="399"/>
                    </a:lnTo>
                    <a:lnTo>
                      <a:pt x="673" y="396"/>
                    </a:lnTo>
                    <a:lnTo>
                      <a:pt x="655" y="396"/>
                    </a:lnTo>
                    <a:lnTo>
                      <a:pt x="641" y="396"/>
                    </a:lnTo>
                    <a:lnTo>
                      <a:pt x="627" y="396"/>
                    </a:lnTo>
                    <a:lnTo>
                      <a:pt x="614" y="396"/>
                    </a:lnTo>
                    <a:lnTo>
                      <a:pt x="614" y="387"/>
                    </a:lnTo>
                    <a:lnTo>
                      <a:pt x="614" y="378"/>
                    </a:lnTo>
                    <a:lnTo>
                      <a:pt x="597" y="379"/>
                    </a:lnTo>
                    <a:lnTo>
                      <a:pt x="578" y="379"/>
                    </a:lnTo>
                    <a:lnTo>
                      <a:pt x="570" y="378"/>
                    </a:lnTo>
                    <a:lnTo>
                      <a:pt x="562" y="376"/>
                    </a:lnTo>
                    <a:lnTo>
                      <a:pt x="560" y="374"/>
                    </a:lnTo>
                    <a:lnTo>
                      <a:pt x="558" y="372"/>
                    </a:lnTo>
                    <a:lnTo>
                      <a:pt x="556" y="370"/>
                    </a:lnTo>
                    <a:lnTo>
                      <a:pt x="556" y="367"/>
                    </a:lnTo>
                    <a:lnTo>
                      <a:pt x="539" y="367"/>
                    </a:lnTo>
                    <a:lnTo>
                      <a:pt x="525" y="367"/>
                    </a:lnTo>
                    <a:lnTo>
                      <a:pt x="510" y="367"/>
                    </a:lnTo>
                    <a:lnTo>
                      <a:pt x="497" y="367"/>
                    </a:lnTo>
                    <a:lnTo>
                      <a:pt x="497" y="358"/>
                    </a:lnTo>
                    <a:lnTo>
                      <a:pt x="497" y="349"/>
                    </a:lnTo>
                    <a:lnTo>
                      <a:pt x="480" y="350"/>
                    </a:lnTo>
                    <a:lnTo>
                      <a:pt x="461" y="350"/>
                    </a:lnTo>
                    <a:lnTo>
                      <a:pt x="452" y="349"/>
                    </a:lnTo>
                    <a:lnTo>
                      <a:pt x="445" y="347"/>
                    </a:lnTo>
                    <a:lnTo>
                      <a:pt x="442" y="345"/>
                    </a:lnTo>
                    <a:lnTo>
                      <a:pt x="440" y="343"/>
                    </a:lnTo>
                    <a:lnTo>
                      <a:pt x="439" y="341"/>
                    </a:lnTo>
                    <a:lnTo>
                      <a:pt x="439" y="338"/>
                    </a:lnTo>
                    <a:lnTo>
                      <a:pt x="427" y="338"/>
                    </a:lnTo>
                    <a:lnTo>
                      <a:pt x="416" y="338"/>
                    </a:lnTo>
                    <a:lnTo>
                      <a:pt x="407" y="338"/>
                    </a:lnTo>
                    <a:lnTo>
                      <a:pt x="398" y="338"/>
                    </a:lnTo>
                    <a:lnTo>
                      <a:pt x="397" y="332"/>
                    </a:lnTo>
                    <a:lnTo>
                      <a:pt x="396" y="328"/>
                    </a:lnTo>
                    <a:lnTo>
                      <a:pt x="394" y="325"/>
                    </a:lnTo>
                    <a:lnTo>
                      <a:pt x="391" y="323"/>
                    </a:lnTo>
                    <a:lnTo>
                      <a:pt x="383" y="321"/>
                    </a:lnTo>
                    <a:lnTo>
                      <a:pt x="375" y="321"/>
                    </a:lnTo>
                    <a:lnTo>
                      <a:pt x="366" y="322"/>
                    </a:lnTo>
                    <a:lnTo>
                      <a:pt x="358" y="321"/>
                    </a:lnTo>
                    <a:lnTo>
                      <a:pt x="355" y="319"/>
                    </a:lnTo>
                    <a:lnTo>
                      <a:pt x="353" y="317"/>
                    </a:lnTo>
                    <a:lnTo>
                      <a:pt x="351" y="313"/>
                    </a:lnTo>
                    <a:lnTo>
                      <a:pt x="351" y="309"/>
                    </a:lnTo>
                    <a:lnTo>
                      <a:pt x="334" y="309"/>
                    </a:lnTo>
                    <a:lnTo>
                      <a:pt x="322" y="309"/>
                    </a:lnTo>
                    <a:lnTo>
                      <a:pt x="322" y="300"/>
                    </a:lnTo>
                    <a:lnTo>
                      <a:pt x="322" y="291"/>
                    </a:lnTo>
                    <a:lnTo>
                      <a:pt x="310" y="292"/>
                    </a:lnTo>
                    <a:lnTo>
                      <a:pt x="297" y="292"/>
                    </a:lnTo>
                    <a:lnTo>
                      <a:pt x="291" y="291"/>
                    </a:lnTo>
                    <a:lnTo>
                      <a:pt x="286" y="289"/>
                    </a:lnTo>
                    <a:lnTo>
                      <a:pt x="284" y="287"/>
                    </a:lnTo>
                    <a:lnTo>
                      <a:pt x="282" y="285"/>
                    </a:lnTo>
                    <a:lnTo>
                      <a:pt x="281" y="283"/>
                    </a:lnTo>
                    <a:lnTo>
                      <a:pt x="281" y="280"/>
                    </a:lnTo>
                    <a:lnTo>
                      <a:pt x="272" y="280"/>
                    </a:lnTo>
                    <a:lnTo>
                      <a:pt x="264" y="280"/>
                    </a:lnTo>
                    <a:lnTo>
                      <a:pt x="264" y="271"/>
                    </a:lnTo>
                    <a:lnTo>
                      <a:pt x="264" y="262"/>
                    </a:lnTo>
                    <a:lnTo>
                      <a:pt x="254" y="263"/>
                    </a:lnTo>
                    <a:lnTo>
                      <a:pt x="245" y="263"/>
                    </a:lnTo>
                    <a:lnTo>
                      <a:pt x="241" y="262"/>
                    </a:lnTo>
                    <a:lnTo>
                      <a:pt x="237" y="260"/>
                    </a:lnTo>
                    <a:lnTo>
                      <a:pt x="235" y="256"/>
                    </a:lnTo>
                    <a:lnTo>
                      <a:pt x="235" y="251"/>
                    </a:lnTo>
                    <a:lnTo>
                      <a:pt x="218" y="251"/>
                    </a:lnTo>
                    <a:lnTo>
                      <a:pt x="205" y="251"/>
                    </a:lnTo>
                    <a:lnTo>
                      <a:pt x="205" y="234"/>
                    </a:lnTo>
                    <a:lnTo>
                      <a:pt x="205" y="222"/>
                    </a:lnTo>
                    <a:lnTo>
                      <a:pt x="200" y="223"/>
                    </a:lnTo>
                    <a:lnTo>
                      <a:pt x="197" y="225"/>
                    </a:lnTo>
                    <a:lnTo>
                      <a:pt x="194" y="229"/>
                    </a:lnTo>
                    <a:lnTo>
                      <a:pt x="193" y="233"/>
                    </a:lnTo>
                    <a:lnTo>
                      <a:pt x="189" y="229"/>
                    </a:lnTo>
                    <a:lnTo>
                      <a:pt x="184" y="225"/>
                    </a:lnTo>
                    <a:lnTo>
                      <a:pt x="180" y="223"/>
                    </a:lnTo>
                    <a:lnTo>
                      <a:pt x="176" y="222"/>
                    </a:lnTo>
                    <a:lnTo>
                      <a:pt x="159" y="222"/>
                    </a:lnTo>
                    <a:lnTo>
                      <a:pt x="146" y="222"/>
                    </a:lnTo>
                    <a:lnTo>
                      <a:pt x="142" y="213"/>
                    </a:lnTo>
                    <a:lnTo>
                      <a:pt x="139" y="205"/>
                    </a:lnTo>
                    <a:lnTo>
                      <a:pt x="136" y="198"/>
                    </a:lnTo>
                    <a:lnTo>
                      <a:pt x="135" y="193"/>
                    </a:lnTo>
                    <a:lnTo>
                      <a:pt x="126" y="193"/>
                    </a:lnTo>
                    <a:lnTo>
                      <a:pt x="117" y="193"/>
                    </a:lnTo>
                    <a:lnTo>
                      <a:pt x="113" y="184"/>
                    </a:lnTo>
                    <a:lnTo>
                      <a:pt x="109" y="176"/>
                    </a:lnTo>
                    <a:lnTo>
                      <a:pt x="107" y="169"/>
                    </a:lnTo>
                    <a:lnTo>
                      <a:pt x="106" y="163"/>
                    </a:lnTo>
                    <a:lnTo>
                      <a:pt x="89" y="163"/>
                    </a:lnTo>
                    <a:lnTo>
                      <a:pt x="77" y="163"/>
                    </a:lnTo>
                    <a:lnTo>
                      <a:pt x="59" y="147"/>
                    </a:lnTo>
                    <a:lnTo>
                      <a:pt x="47" y="134"/>
                    </a:lnTo>
                    <a:lnTo>
                      <a:pt x="30" y="118"/>
                    </a:lnTo>
                    <a:lnTo>
                      <a:pt x="18" y="105"/>
                    </a:lnTo>
                    <a:lnTo>
                      <a:pt x="18" y="89"/>
                    </a:lnTo>
                    <a:lnTo>
                      <a:pt x="18" y="76"/>
                    </a:lnTo>
                    <a:lnTo>
                      <a:pt x="9" y="76"/>
                    </a:lnTo>
                    <a:lnTo>
                      <a:pt x="0" y="76"/>
                    </a:lnTo>
                    <a:lnTo>
                      <a:pt x="0" y="63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7" y="17"/>
                    </a:lnTo>
                    <a:lnTo>
                      <a:pt x="17" y="8"/>
                    </a:lnTo>
                    <a:lnTo>
                      <a:pt x="18" y="5"/>
                    </a:lnTo>
                    <a:lnTo>
                      <a:pt x="20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2" y="7"/>
                    </a:lnTo>
                    <a:lnTo>
                      <a:pt x="47" y="12"/>
                    </a:lnTo>
                    <a:lnTo>
                      <a:pt x="47" y="4"/>
                    </a:lnTo>
                    <a:lnTo>
                      <a:pt x="47" y="0"/>
                    </a:lnTo>
                    <a:lnTo>
                      <a:pt x="70" y="0"/>
                    </a:lnTo>
                    <a:lnTo>
                      <a:pt x="91" y="0"/>
                    </a:lnTo>
                    <a:lnTo>
                      <a:pt x="113" y="0"/>
                    </a:lnTo>
                    <a:lnTo>
                      <a:pt x="135" y="0"/>
                    </a:lnTo>
                    <a:lnTo>
                      <a:pt x="157" y="0"/>
                    </a:lnTo>
                    <a:lnTo>
                      <a:pt x="178" y="0"/>
                    </a:lnTo>
                    <a:lnTo>
                      <a:pt x="200" y="0"/>
                    </a:lnTo>
                    <a:lnTo>
                      <a:pt x="223" y="0"/>
                    </a:lnTo>
                    <a:lnTo>
                      <a:pt x="223" y="9"/>
                    </a:lnTo>
                    <a:lnTo>
                      <a:pt x="223" y="17"/>
                    </a:lnTo>
                    <a:lnTo>
                      <a:pt x="244" y="16"/>
                    </a:lnTo>
                    <a:lnTo>
                      <a:pt x="273" y="15"/>
                    </a:lnTo>
                    <a:lnTo>
                      <a:pt x="287" y="15"/>
                    </a:lnTo>
                    <a:lnTo>
                      <a:pt x="299" y="17"/>
                    </a:lnTo>
                    <a:lnTo>
                      <a:pt x="303" y="19"/>
                    </a:lnTo>
                    <a:lnTo>
                      <a:pt x="307" y="22"/>
                    </a:lnTo>
                    <a:lnTo>
                      <a:pt x="309" y="25"/>
                    </a:lnTo>
                    <a:lnTo>
                      <a:pt x="310" y="29"/>
                    </a:lnTo>
                    <a:lnTo>
                      <a:pt x="323" y="29"/>
                    </a:lnTo>
                    <a:lnTo>
                      <a:pt x="337" y="29"/>
                    </a:lnTo>
                    <a:lnTo>
                      <a:pt x="352" y="29"/>
                    </a:lnTo>
                    <a:lnTo>
                      <a:pt x="369" y="29"/>
                    </a:lnTo>
                    <a:lnTo>
                      <a:pt x="369" y="38"/>
                    </a:lnTo>
                    <a:lnTo>
                      <a:pt x="369" y="46"/>
                    </a:lnTo>
                    <a:lnTo>
                      <a:pt x="390" y="45"/>
                    </a:lnTo>
                    <a:lnTo>
                      <a:pt x="419" y="44"/>
                    </a:lnTo>
                    <a:lnTo>
                      <a:pt x="433" y="44"/>
                    </a:lnTo>
                    <a:lnTo>
                      <a:pt x="445" y="46"/>
                    </a:lnTo>
                    <a:lnTo>
                      <a:pt x="450" y="48"/>
                    </a:lnTo>
                    <a:lnTo>
                      <a:pt x="453" y="51"/>
                    </a:lnTo>
                    <a:lnTo>
                      <a:pt x="455" y="54"/>
                    </a:lnTo>
                    <a:lnTo>
                      <a:pt x="456" y="58"/>
                    </a:lnTo>
                    <a:lnTo>
                      <a:pt x="478" y="58"/>
                    </a:lnTo>
                    <a:lnTo>
                      <a:pt x="500" y="58"/>
                    </a:lnTo>
                    <a:lnTo>
                      <a:pt x="522" y="58"/>
                    </a:lnTo>
                    <a:lnTo>
                      <a:pt x="544" y="58"/>
                    </a:lnTo>
                    <a:lnTo>
                      <a:pt x="544" y="67"/>
                    </a:lnTo>
                    <a:lnTo>
                      <a:pt x="544" y="76"/>
                    </a:lnTo>
                    <a:lnTo>
                      <a:pt x="556" y="76"/>
                    </a:lnTo>
                    <a:lnTo>
                      <a:pt x="565" y="76"/>
                    </a:lnTo>
                    <a:lnTo>
                      <a:pt x="569" y="77"/>
                    </a:lnTo>
                    <a:lnTo>
                      <a:pt x="571" y="79"/>
                    </a:lnTo>
                    <a:lnTo>
                      <a:pt x="573" y="83"/>
                    </a:lnTo>
                    <a:lnTo>
                      <a:pt x="573" y="88"/>
                    </a:lnTo>
                    <a:lnTo>
                      <a:pt x="596" y="88"/>
                    </a:lnTo>
                    <a:lnTo>
                      <a:pt x="620" y="88"/>
                    </a:lnTo>
                    <a:lnTo>
                      <a:pt x="646" y="88"/>
                    </a:lnTo>
                    <a:lnTo>
                      <a:pt x="673" y="88"/>
                    </a:lnTo>
                    <a:lnTo>
                      <a:pt x="674" y="95"/>
                    </a:lnTo>
                    <a:lnTo>
                      <a:pt x="675" y="100"/>
                    </a:lnTo>
                    <a:lnTo>
                      <a:pt x="678" y="103"/>
                    </a:lnTo>
                    <a:lnTo>
                      <a:pt x="682" y="105"/>
                    </a:lnTo>
                    <a:lnTo>
                      <a:pt x="686" y="106"/>
                    </a:lnTo>
                    <a:lnTo>
                      <a:pt x="691" y="106"/>
                    </a:lnTo>
                    <a:lnTo>
                      <a:pt x="696" y="106"/>
                    </a:lnTo>
                    <a:lnTo>
                      <a:pt x="702" y="105"/>
                    </a:lnTo>
                    <a:lnTo>
                      <a:pt x="713" y="103"/>
                    </a:lnTo>
                    <a:lnTo>
                      <a:pt x="722" y="104"/>
                    </a:lnTo>
                    <a:lnTo>
                      <a:pt x="726" y="105"/>
                    </a:lnTo>
                    <a:lnTo>
                      <a:pt x="728" y="108"/>
                    </a:lnTo>
                    <a:lnTo>
                      <a:pt x="730" y="112"/>
                    </a:lnTo>
                    <a:lnTo>
                      <a:pt x="731" y="117"/>
                    </a:lnTo>
                    <a:lnTo>
                      <a:pt x="757" y="117"/>
                    </a:lnTo>
                    <a:lnTo>
                      <a:pt x="783" y="117"/>
                    </a:lnTo>
                    <a:lnTo>
                      <a:pt x="809" y="117"/>
                    </a:lnTo>
                    <a:lnTo>
                      <a:pt x="837" y="117"/>
                    </a:lnTo>
                    <a:lnTo>
                      <a:pt x="837" y="126"/>
                    </a:lnTo>
                    <a:lnTo>
                      <a:pt x="837" y="134"/>
                    </a:lnTo>
                    <a:lnTo>
                      <a:pt x="867" y="134"/>
                    </a:lnTo>
                    <a:lnTo>
                      <a:pt x="898" y="134"/>
                    </a:lnTo>
                    <a:lnTo>
                      <a:pt x="930" y="134"/>
                    </a:lnTo>
                    <a:lnTo>
                      <a:pt x="964" y="134"/>
                    </a:lnTo>
                    <a:lnTo>
                      <a:pt x="964" y="138"/>
                    </a:lnTo>
                    <a:lnTo>
                      <a:pt x="964" y="146"/>
                    </a:lnTo>
                    <a:lnTo>
                      <a:pt x="987" y="146"/>
                    </a:lnTo>
                    <a:lnTo>
                      <a:pt x="1009" y="146"/>
                    </a:lnTo>
                    <a:lnTo>
                      <a:pt x="1030" y="146"/>
                    </a:lnTo>
                    <a:lnTo>
                      <a:pt x="1052" y="146"/>
                    </a:lnTo>
                    <a:lnTo>
                      <a:pt x="1053" y="151"/>
                    </a:lnTo>
                    <a:lnTo>
                      <a:pt x="1054" y="155"/>
                    </a:lnTo>
                    <a:lnTo>
                      <a:pt x="1055" y="158"/>
                    </a:lnTo>
                    <a:lnTo>
                      <a:pt x="1057" y="161"/>
                    </a:lnTo>
                    <a:lnTo>
                      <a:pt x="1060" y="163"/>
                    </a:lnTo>
                    <a:lnTo>
                      <a:pt x="1063" y="164"/>
                    </a:lnTo>
                    <a:lnTo>
                      <a:pt x="1066" y="166"/>
                    </a:lnTo>
                    <a:lnTo>
                      <a:pt x="1070" y="166"/>
                    </a:lnTo>
                    <a:lnTo>
                      <a:pt x="1079" y="167"/>
                    </a:lnTo>
                    <a:lnTo>
                      <a:pt x="1089" y="166"/>
                    </a:lnTo>
                    <a:lnTo>
                      <a:pt x="1099" y="165"/>
                    </a:lnTo>
                    <a:lnTo>
                      <a:pt x="1110" y="163"/>
                    </a:lnTo>
                    <a:lnTo>
                      <a:pt x="1122" y="161"/>
                    </a:lnTo>
                    <a:lnTo>
                      <a:pt x="1133" y="159"/>
                    </a:lnTo>
                    <a:lnTo>
                      <a:pt x="1142" y="158"/>
                    </a:lnTo>
                    <a:lnTo>
                      <a:pt x="1151" y="158"/>
                    </a:lnTo>
                    <a:lnTo>
                      <a:pt x="1155" y="159"/>
                    </a:lnTo>
                    <a:lnTo>
                      <a:pt x="1159" y="160"/>
                    </a:lnTo>
                    <a:lnTo>
                      <a:pt x="1162" y="161"/>
                    </a:lnTo>
                    <a:lnTo>
                      <a:pt x="1164" y="163"/>
                    </a:lnTo>
                    <a:lnTo>
                      <a:pt x="1166" y="165"/>
                    </a:lnTo>
                    <a:lnTo>
                      <a:pt x="1168" y="168"/>
                    </a:lnTo>
                    <a:lnTo>
                      <a:pt x="1169" y="171"/>
                    </a:lnTo>
                    <a:lnTo>
                      <a:pt x="1169" y="175"/>
                    </a:lnTo>
                    <a:lnTo>
                      <a:pt x="1191" y="175"/>
                    </a:lnTo>
                    <a:lnTo>
                      <a:pt x="1213" y="175"/>
                    </a:lnTo>
                    <a:lnTo>
                      <a:pt x="1235" y="175"/>
                    </a:lnTo>
                    <a:lnTo>
                      <a:pt x="1256" y="175"/>
                    </a:lnTo>
                    <a:lnTo>
                      <a:pt x="1256" y="184"/>
                    </a:lnTo>
                    <a:lnTo>
                      <a:pt x="1256" y="193"/>
                    </a:lnTo>
                    <a:lnTo>
                      <a:pt x="1226" y="193"/>
                    </a:lnTo>
                    <a:lnTo>
                      <a:pt x="1196" y="193"/>
                    </a:lnTo>
                    <a:lnTo>
                      <a:pt x="1167" y="193"/>
                    </a:lnTo>
                    <a:lnTo>
                      <a:pt x="1140" y="193"/>
                    </a:lnTo>
                    <a:lnTo>
                      <a:pt x="1140" y="184"/>
                    </a:lnTo>
                    <a:lnTo>
                      <a:pt x="1140" y="175"/>
                    </a:lnTo>
                    <a:lnTo>
                      <a:pt x="1123" y="175"/>
                    </a:lnTo>
                    <a:lnTo>
                      <a:pt x="1105" y="175"/>
                    </a:lnTo>
                    <a:lnTo>
                      <a:pt x="1087" y="175"/>
                    </a:lnTo>
                    <a:lnTo>
                      <a:pt x="1070" y="175"/>
                    </a:lnTo>
                    <a:lnTo>
                      <a:pt x="1070" y="188"/>
                    </a:lnTo>
                    <a:lnTo>
                      <a:pt x="1070" y="204"/>
                    </a:lnTo>
                    <a:lnTo>
                      <a:pt x="1079" y="204"/>
                    </a:lnTo>
                    <a:lnTo>
                      <a:pt x="1088" y="204"/>
                    </a:lnTo>
                    <a:lnTo>
                      <a:pt x="1098" y="204"/>
                    </a:lnTo>
                    <a:lnTo>
                      <a:pt x="1110" y="204"/>
                    </a:lnTo>
                    <a:lnTo>
                      <a:pt x="1111" y="208"/>
                    </a:lnTo>
                    <a:lnTo>
                      <a:pt x="1111" y="212"/>
                    </a:lnTo>
                    <a:lnTo>
                      <a:pt x="1112" y="215"/>
                    </a:lnTo>
                    <a:lnTo>
                      <a:pt x="1114" y="217"/>
                    </a:lnTo>
                    <a:lnTo>
                      <a:pt x="1116" y="219"/>
                    </a:lnTo>
                    <a:lnTo>
                      <a:pt x="1118" y="221"/>
                    </a:lnTo>
                    <a:lnTo>
                      <a:pt x="1122" y="222"/>
                    </a:lnTo>
                    <a:lnTo>
                      <a:pt x="1125" y="223"/>
                    </a:lnTo>
                    <a:lnTo>
                      <a:pt x="1131" y="223"/>
                    </a:lnTo>
                    <a:lnTo>
                      <a:pt x="1139" y="223"/>
                    </a:lnTo>
                    <a:lnTo>
                      <a:pt x="1147" y="222"/>
                    </a:lnTo>
                    <a:lnTo>
                      <a:pt x="1155" y="221"/>
                    </a:lnTo>
                    <a:lnTo>
                      <a:pt x="1171" y="218"/>
                    </a:lnTo>
                    <a:lnTo>
                      <a:pt x="1185" y="218"/>
                    </a:lnTo>
                    <a:lnTo>
                      <a:pt x="1190" y="220"/>
                    </a:lnTo>
                    <a:lnTo>
                      <a:pt x="1195" y="222"/>
                    </a:lnTo>
                    <a:lnTo>
                      <a:pt x="1196" y="224"/>
                    </a:lnTo>
                    <a:lnTo>
                      <a:pt x="1197" y="227"/>
                    </a:lnTo>
                    <a:lnTo>
                      <a:pt x="1198" y="230"/>
                    </a:lnTo>
                    <a:lnTo>
                      <a:pt x="1198" y="233"/>
                    </a:lnTo>
                    <a:lnTo>
                      <a:pt x="1216" y="233"/>
                    </a:lnTo>
                    <a:lnTo>
                      <a:pt x="1234" y="233"/>
                    </a:lnTo>
                    <a:lnTo>
                      <a:pt x="1253" y="233"/>
                    </a:lnTo>
                    <a:lnTo>
                      <a:pt x="1275" y="233"/>
                    </a:lnTo>
                    <a:lnTo>
                      <a:pt x="1275" y="242"/>
                    </a:lnTo>
                    <a:lnTo>
                      <a:pt x="1275" y="251"/>
                    </a:lnTo>
                    <a:lnTo>
                      <a:pt x="1243" y="251"/>
                    </a:lnTo>
                    <a:lnTo>
                      <a:pt x="1214" y="251"/>
                    </a:lnTo>
                    <a:lnTo>
                      <a:pt x="1185" y="251"/>
                    </a:lnTo>
                    <a:lnTo>
                      <a:pt x="1158" y="251"/>
                    </a:lnTo>
                    <a:lnTo>
                      <a:pt x="1157" y="246"/>
                    </a:lnTo>
                    <a:lnTo>
                      <a:pt x="1156" y="242"/>
                    </a:lnTo>
                    <a:lnTo>
                      <a:pt x="1155" y="239"/>
                    </a:lnTo>
                    <a:lnTo>
                      <a:pt x="1153" y="236"/>
                    </a:lnTo>
                    <a:lnTo>
                      <a:pt x="1150" y="234"/>
                    </a:lnTo>
                    <a:lnTo>
                      <a:pt x="1147" y="232"/>
                    </a:lnTo>
                    <a:lnTo>
                      <a:pt x="1143" y="231"/>
                    </a:lnTo>
                    <a:lnTo>
                      <a:pt x="1140" y="230"/>
                    </a:lnTo>
                    <a:lnTo>
                      <a:pt x="1131" y="229"/>
                    </a:lnTo>
                    <a:lnTo>
                      <a:pt x="1121" y="229"/>
                    </a:lnTo>
                    <a:lnTo>
                      <a:pt x="1109" y="230"/>
                    </a:lnTo>
                    <a:lnTo>
                      <a:pt x="1099" y="232"/>
                    </a:lnTo>
                    <a:lnTo>
                      <a:pt x="1077" y="235"/>
                    </a:lnTo>
                    <a:lnTo>
                      <a:pt x="1059" y="236"/>
                    </a:lnTo>
                    <a:lnTo>
                      <a:pt x="1055" y="236"/>
                    </a:lnTo>
                    <a:lnTo>
                      <a:pt x="1051" y="235"/>
                    </a:lnTo>
                    <a:lnTo>
                      <a:pt x="1048" y="234"/>
                    </a:lnTo>
                    <a:lnTo>
                      <a:pt x="1046" y="232"/>
                    </a:lnTo>
                    <a:lnTo>
                      <a:pt x="1043" y="231"/>
                    </a:lnTo>
                    <a:lnTo>
                      <a:pt x="1042" y="228"/>
                    </a:lnTo>
                    <a:lnTo>
                      <a:pt x="1041" y="225"/>
                    </a:lnTo>
                    <a:lnTo>
                      <a:pt x="1041" y="222"/>
                    </a:lnTo>
                    <a:lnTo>
                      <a:pt x="1014" y="222"/>
                    </a:lnTo>
                    <a:lnTo>
                      <a:pt x="988" y="222"/>
                    </a:lnTo>
                    <a:lnTo>
                      <a:pt x="961" y="222"/>
                    </a:lnTo>
                    <a:lnTo>
                      <a:pt x="935" y="222"/>
                    </a:lnTo>
                    <a:lnTo>
                      <a:pt x="935" y="213"/>
                    </a:lnTo>
                    <a:lnTo>
                      <a:pt x="935" y="204"/>
                    </a:lnTo>
                    <a:lnTo>
                      <a:pt x="919" y="205"/>
                    </a:lnTo>
                    <a:lnTo>
                      <a:pt x="900" y="205"/>
                    </a:lnTo>
                    <a:lnTo>
                      <a:pt x="891" y="204"/>
                    </a:lnTo>
                    <a:lnTo>
                      <a:pt x="884" y="202"/>
                    </a:lnTo>
                    <a:lnTo>
                      <a:pt x="881" y="200"/>
                    </a:lnTo>
                    <a:lnTo>
                      <a:pt x="879" y="198"/>
                    </a:lnTo>
                    <a:lnTo>
                      <a:pt x="878" y="196"/>
                    </a:lnTo>
                    <a:lnTo>
                      <a:pt x="877" y="193"/>
                    </a:lnTo>
                    <a:lnTo>
                      <a:pt x="851" y="193"/>
                    </a:lnTo>
                    <a:lnTo>
                      <a:pt x="826" y="193"/>
                    </a:lnTo>
                    <a:lnTo>
                      <a:pt x="800" y="193"/>
                    </a:lnTo>
                    <a:lnTo>
                      <a:pt x="777" y="193"/>
                    </a:lnTo>
                    <a:lnTo>
                      <a:pt x="773" y="188"/>
                    </a:lnTo>
                    <a:lnTo>
                      <a:pt x="769" y="184"/>
                    </a:lnTo>
                    <a:lnTo>
                      <a:pt x="767" y="180"/>
                    </a:lnTo>
                    <a:lnTo>
                      <a:pt x="766" y="175"/>
                    </a:lnTo>
                    <a:lnTo>
                      <a:pt x="764" y="178"/>
                    </a:lnTo>
                    <a:lnTo>
                      <a:pt x="762" y="181"/>
                    </a:lnTo>
                    <a:lnTo>
                      <a:pt x="761" y="184"/>
                    </a:lnTo>
                    <a:lnTo>
                      <a:pt x="761" y="188"/>
                    </a:lnTo>
                    <a:lnTo>
                      <a:pt x="760" y="196"/>
                    </a:lnTo>
                    <a:lnTo>
                      <a:pt x="760" y="204"/>
                    </a:lnTo>
                    <a:lnTo>
                      <a:pt x="770" y="204"/>
                    </a:lnTo>
                    <a:lnTo>
                      <a:pt x="781" y="204"/>
                    </a:lnTo>
                    <a:lnTo>
                      <a:pt x="793" y="204"/>
                    </a:lnTo>
                    <a:lnTo>
                      <a:pt x="806" y="204"/>
                    </a:lnTo>
                    <a:lnTo>
                      <a:pt x="806" y="213"/>
                    </a:lnTo>
                    <a:lnTo>
                      <a:pt x="806" y="222"/>
                    </a:lnTo>
                    <a:lnTo>
                      <a:pt x="826" y="220"/>
                    </a:lnTo>
                    <a:lnTo>
                      <a:pt x="849" y="219"/>
                    </a:lnTo>
                    <a:lnTo>
                      <a:pt x="860" y="219"/>
                    </a:lnTo>
                    <a:lnTo>
                      <a:pt x="869" y="222"/>
                    </a:lnTo>
                    <a:lnTo>
                      <a:pt x="872" y="224"/>
                    </a:lnTo>
                    <a:lnTo>
                      <a:pt x="875" y="226"/>
                    </a:lnTo>
                    <a:lnTo>
                      <a:pt x="876" y="229"/>
                    </a:lnTo>
                    <a:lnTo>
                      <a:pt x="877" y="233"/>
                    </a:lnTo>
                    <a:lnTo>
                      <a:pt x="890" y="233"/>
                    </a:lnTo>
                    <a:lnTo>
                      <a:pt x="904" y="233"/>
                    </a:lnTo>
                    <a:lnTo>
                      <a:pt x="919" y="233"/>
                    </a:lnTo>
                    <a:lnTo>
                      <a:pt x="935" y="233"/>
                    </a:lnTo>
                    <a:lnTo>
                      <a:pt x="935" y="237"/>
                    </a:lnTo>
                    <a:lnTo>
                      <a:pt x="936" y="241"/>
                    </a:lnTo>
                    <a:lnTo>
                      <a:pt x="937" y="244"/>
                    </a:lnTo>
                    <a:lnTo>
                      <a:pt x="938" y="246"/>
                    </a:lnTo>
                    <a:lnTo>
                      <a:pt x="942" y="250"/>
                    </a:lnTo>
                    <a:lnTo>
                      <a:pt x="947" y="253"/>
                    </a:lnTo>
                    <a:lnTo>
                      <a:pt x="953" y="254"/>
                    </a:lnTo>
                    <a:lnTo>
                      <a:pt x="959" y="254"/>
                    </a:lnTo>
                    <a:lnTo>
                      <a:pt x="966" y="253"/>
                    </a:lnTo>
                    <a:lnTo>
                      <a:pt x="974" y="252"/>
                    </a:lnTo>
                    <a:lnTo>
                      <a:pt x="988" y="250"/>
                    </a:lnTo>
                    <a:lnTo>
                      <a:pt x="1000" y="250"/>
                    </a:lnTo>
                    <a:lnTo>
                      <a:pt x="1005" y="251"/>
                    </a:lnTo>
                    <a:lnTo>
                      <a:pt x="1008" y="253"/>
                    </a:lnTo>
                    <a:lnTo>
                      <a:pt x="1011" y="257"/>
                    </a:lnTo>
                    <a:lnTo>
                      <a:pt x="1012" y="262"/>
                    </a:lnTo>
                    <a:lnTo>
                      <a:pt x="1013" y="258"/>
                    </a:lnTo>
                    <a:lnTo>
                      <a:pt x="1015" y="254"/>
                    </a:lnTo>
                    <a:lnTo>
                      <a:pt x="1019" y="252"/>
                    </a:lnTo>
                    <a:lnTo>
                      <a:pt x="1023" y="251"/>
                    </a:lnTo>
                    <a:lnTo>
                      <a:pt x="1028" y="252"/>
                    </a:lnTo>
                    <a:lnTo>
                      <a:pt x="1032" y="254"/>
                    </a:lnTo>
                    <a:lnTo>
                      <a:pt x="1036" y="258"/>
                    </a:lnTo>
                    <a:lnTo>
                      <a:pt x="1041" y="262"/>
                    </a:lnTo>
                    <a:lnTo>
                      <a:pt x="1054" y="262"/>
                    </a:lnTo>
                    <a:lnTo>
                      <a:pt x="1067" y="262"/>
                    </a:lnTo>
                    <a:lnTo>
                      <a:pt x="1082" y="262"/>
                    </a:lnTo>
                    <a:lnTo>
                      <a:pt x="1099" y="262"/>
                    </a:lnTo>
                    <a:lnTo>
                      <a:pt x="1099" y="271"/>
                    </a:lnTo>
                    <a:lnTo>
                      <a:pt x="1099" y="280"/>
                    </a:lnTo>
                    <a:lnTo>
                      <a:pt x="1122" y="278"/>
                    </a:lnTo>
                    <a:lnTo>
                      <a:pt x="1156" y="277"/>
                    </a:lnTo>
                    <a:lnTo>
                      <a:pt x="1172" y="277"/>
                    </a:lnTo>
                    <a:lnTo>
                      <a:pt x="1185" y="280"/>
                    </a:lnTo>
                    <a:lnTo>
                      <a:pt x="1191" y="282"/>
                    </a:lnTo>
                    <a:lnTo>
                      <a:pt x="1195" y="284"/>
                    </a:lnTo>
                    <a:lnTo>
                      <a:pt x="1197" y="287"/>
                    </a:lnTo>
                    <a:lnTo>
                      <a:pt x="1198" y="291"/>
                    </a:lnTo>
                    <a:lnTo>
                      <a:pt x="1220" y="291"/>
                    </a:lnTo>
                    <a:lnTo>
                      <a:pt x="1242" y="291"/>
                    </a:lnTo>
                    <a:lnTo>
                      <a:pt x="1264" y="291"/>
                    </a:lnTo>
                    <a:lnTo>
                      <a:pt x="1287" y="291"/>
                    </a:lnTo>
                    <a:lnTo>
                      <a:pt x="1287" y="295"/>
                    </a:lnTo>
                    <a:lnTo>
                      <a:pt x="1288" y="299"/>
                    </a:lnTo>
                    <a:lnTo>
                      <a:pt x="1289" y="302"/>
                    </a:lnTo>
                    <a:lnTo>
                      <a:pt x="1291" y="304"/>
                    </a:lnTo>
                    <a:lnTo>
                      <a:pt x="1293" y="306"/>
                    </a:lnTo>
                    <a:lnTo>
                      <a:pt x="1296" y="308"/>
                    </a:lnTo>
                    <a:lnTo>
                      <a:pt x="1299" y="309"/>
                    </a:lnTo>
                    <a:lnTo>
                      <a:pt x="1303" y="310"/>
                    </a:lnTo>
                    <a:lnTo>
                      <a:pt x="1311" y="311"/>
                    </a:lnTo>
                    <a:lnTo>
                      <a:pt x="1319" y="310"/>
                    </a:lnTo>
                    <a:lnTo>
                      <a:pt x="1329" y="309"/>
                    </a:lnTo>
                    <a:lnTo>
                      <a:pt x="1339" y="308"/>
                    </a:lnTo>
                    <a:lnTo>
                      <a:pt x="1358" y="306"/>
                    </a:lnTo>
                    <a:lnTo>
                      <a:pt x="1375" y="305"/>
                    </a:lnTo>
                    <a:lnTo>
                      <a:pt x="1381" y="307"/>
                    </a:lnTo>
                    <a:lnTo>
                      <a:pt x="1386" y="309"/>
                    </a:lnTo>
                    <a:lnTo>
                      <a:pt x="1388" y="311"/>
                    </a:lnTo>
                    <a:lnTo>
                      <a:pt x="1390" y="314"/>
                    </a:lnTo>
                    <a:lnTo>
                      <a:pt x="1391" y="317"/>
                    </a:lnTo>
                    <a:lnTo>
                      <a:pt x="1391" y="320"/>
                    </a:lnTo>
                    <a:lnTo>
                      <a:pt x="1365" y="320"/>
                    </a:lnTo>
                    <a:lnTo>
                      <a:pt x="1339" y="320"/>
                    </a:lnTo>
                    <a:lnTo>
                      <a:pt x="1313" y="320"/>
                    </a:lnTo>
                    <a:lnTo>
                      <a:pt x="1287" y="320"/>
                    </a:lnTo>
                    <a:lnTo>
                      <a:pt x="1287" y="312"/>
                    </a:lnTo>
                    <a:lnTo>
                      <a:pt x="1287" y="309"/>
                    </a:lnTo>
                    <a:lnTo>
                      <a:pt x="1266" y="309"/>
                    </a:lnTo>
                    <a:lnTo>
                      <a:pt x="1246" y="309"/>
                    </a:lnTo>
                    <a:lnTo>
                      <a:pt x="1227" y="309"/>
                    </a:lnTo>
                    <a:lnTo>
                      <a:pt x="1207" y="309"/>
                    </a:lnTo>
                    <a:lnTo>
                      <a:pt x="1187" y="309"/>
                    </a:lnTo>
                    <a:lnTo>
                      <a:pt x="1168" y="309"/>
                    </a:lnTo>
                    <a:lnTo>
                      <a:pt x="1148" y="309"/>
                    </a:lnTo>
                    <a:lnTo>
                      <a:pt x="1129" y="309"/>
                    </a:lnTo>
                    <a:lnTo>
                      <a:pt x="1128" y="304"/>
                    </a:lnTo>
                    <a:lnTo>
                      <a:pt x="1126" y="300"/>
                    </a:lnTo>
                    <a:lnTo>
                      <a:pt x="1122" y="296"/>
                    </a:lnTo>
                    <a:lnTo>
                      <a:pt x="1117" y="294"/>
                    </a:lnTo>
                    <a:lnTo>
                      <a:pt x="1111" y="292"/>
                    </a:lnTo>
                    <a:lnTo>
                      <a:pt x="1105" y="290"/>
                    </a:lnTo>
                    <a:lnTo>
                      <a:pt x="1098" y="290"/>
                    </a:lnTo>
                    <a:lnTo>
                      <a:pt x="1091" y="289"/>
                    </a:lnTo>
                    <a:lnTo>
                      <a:pt x="1062" y="290"/>
                    </a:lnTo>
                    <a:lnTo>
                      <a:pt x="1041" y="291"/>
                    </a:lnTo>
                    <a:lnTo>
                      <a:pt x="1040" y="289"/>
                    </a:lnTo>
                    <a:lnTo>
                      <a:pt x="1038" y="286"/>
                    </a:lnTo>
                    <a:lnTo>
                      <a:pt x="1035" y="284"/>
                    </a:lnTo>
                    <a:lnTo>
                      <a:pt x="1032" y="283"/>
                    </a:lnTo>
                    <a:lnTo>
                      <a:pt x="1029" y="282"/>
                    </a:lnTo>
                    <a:lnTo>
                      <a:pt x="1026" y="283"/>
                    </a:lnTo>
                    <a:lnTo>
                      <a:pt x="1024" y="286"/>
                    </a:lnTo>
                    <a:lnTo>
                      <a:pt x="1023" y="291"/>
                    </a:lnTo>
                    <a:lnTo>
                      <a:pt x="1015" y="283"/>
                    </a:lnTo>
                    <a:lnTo>
                      <a:pt x="1012" y="280"/>
                    </a:lnTo>
                    <a:lnTo>
                      <a:pt x="991" y="280"/>
                    </a:lnTo>
                    <a:lnTo>
                      <a:pt x="972" y="280"/>
                    </a:lnTo>
                    <a:lnTo>
                      <a:pt x="953" y="280"/>
                    </a:lnTo>
                    <a:lnTo>
                      <a:pt x="935" y="280"/>
                    </a:lnTo>
                    <a:lnTo>
                      <a:pt x="935" y="271"/>
                    </a:lnTo>
                    <a:lnTo>
                      <a:pt x="935" y="262"/>
                    </a:lnTo>
                    <a:lnTo>
                      <a:pt x="918" y="262"/>
                    </a:lnTo>
                    <a:lnTo>
                      <a:pt x="900" y="262"/>
                    </a:lnTo>
                    <a:lnTo>
                      <a:pt x="883" y="262"/>
                    </a:lnTo>
                    <a:lnTo>
                      <a:pt x="866" y="262"/>
                    </a:lnTo>
                    <a:lnTo>
                      <a:pt x="866" y="254"/>
                    </a:lnTo>
                    <a:lnTo>
                      <a:pt x="866" y="251"/>
                    </a:lnTo>
                    <a:lnTo>
                      <a:pt x="849" y="251"/>
                    </a:lnTo>
                    <a:lnTo>
                      <a:pt x="834" y="251"/>
                    </a:lnTo>
                    <a:lnTo>
                      <a:pt x="821" y="251"/>
                    </a:lnTo>
                    <a:lnTo>
                      <a:pt x="806" y="251"/>
                    </a:lnTo>
                    <a:lnTo>
                      <a:pt x="806" y="244"/>
                    </a:lnTo>
                    <a:lnTo>
                      <a:pt x="804" y="239"/>
                    </a:lnTo>
                    <a:lnTo>
                      <a:pt x="801" y="235"/>
                    </a:lnTo>
                    <a:lnTo>
                      <a:pt x="797" y="233"/>
                    </a:lnTo>
                    <a:lnTo>
                      <a:pt x="793" y="232"/>
                    </a:lnTo>
                    <a:lnTo>
                      <a:pt x="788" y="231"/>
                    </a:lnTo>
                    <a:lnTo>
                      <a:pt x="783" y="231"/>
                    </a:lnTo>
                    <a:lnTo>
                      <a:pt x="777" y="232"/>
                    </a:lnTo>
                    <a:lnTo>
                      <a:pt x="767" y="233"/>
                    </a:lnTo>
                    <a:lnTo>
                      <a:pt x="757" y="233"/>
                    </a:lnTo>
                    <a:lnTo>
                      <a:pt x="754" y="232"/>
                    </a:lnTo>
                    <a:lnTo>
                      <a:pt x="751" y="230"/>
                    </a:lnTo>
                    <a:lnTo>
                      <a:pt x="749" y="226"/>
                    </a:lnTo>
                    <a:lnTo>
                      <a:pt x="748" y="222"/>
                    </a:lnTo>
                    <a:lnTo>
                      <a:pt x="735" y="222"/>
                    </a:lnTo>
                    <a:lnTo>
                      <a:pt x="723" y="222"/>
                    </a:lnTo>
                    <a:lnTo>
                      <a:pt x="712" y="222"/>
                    </a:lnTo>
                    <a:lnTo>
                      <a:pt x="702" y="222"/>
                    </a:lnTo>
                    <a:lnTo>
                      <a:pt x="694" y="222"/>
                    </a:lnTo>
                    <a:lnTo>
                      <a:pt x="690" y="222"/>
                    </a:lnTo>
                    <a:lnTo>
                      <a:pt x="674" y="222"/>
                    </a:lnTo>
                    <a:lnTo>
                      <a:pt x="660" y="222"/>
                    </a:lnTo>
                    <a:lnTo>
                      <a:pt x="664" y="225"/>
                    </a:lnTo>
                    <a:lnTo>
                      <a:pt x="673" y="233"/>
                    </a:lnTo>
                    <a:lnTo>
                      <a:pt x="674" y="240"/>
                    </a:lnTo>
                    <a:lnTo>
                      <a:pt x="675" y="245"/>
                    </a:lnTo>
                    <a:lnTo>
                      <a:pt x="678" y="248"/>
                    </a:lnTo>
                    <a:lnTo>
                      <a:pt x="682" y="250"/>
                    </a:lnTo>
                    <a:lnTo>
                      <a:pt x="686" y="251"/>
                    </a:lnTo>
                    <a:lnTo>
                      <a:pt x="691" y="251"/>
                    </a:lnTo>
                    <a:lnTo>
                      <a:pt x="696" y="251"/>
                    </a:lnTo>
                    <a:lnTo>
                      <a:pt x="702" y="250"/>
                    </a:lnTo>
                    <a:lnTo>
                      <a:pt x="713" y="249"/>
                    </a:lnTo>
                    <a:lnTo>
                      <a:pt x="722" y="249"/>
                    </a:lnTo>
                    <a:lnTo>
                      <a:pt x="726" y="250"/>
                    </a:lnTo>
                    <a:lnTo>
                      <a:pt x="728" y="253"/>
                    </a:lnTo>
                    <a:lnTo>
                      <a:pt x="730" y="257"/>
                    </a:lnTo>
                    <a:lnTo>
                      <a:pt x="731" y="262"/>
                    </a:lnTo>
                    <a:lnTo>
                      <a:pt x="748" y="262"/>
                    </a:lnTo>
                    <a:lnTo>
                      <a:pt x="766" y="262"/>
                    </a:lnTo>
                    <a:lnTo>
                      <a:pt x="786" y="262"/>
                    </a:lnTo>
                    <a:lnTo>
                      <a:pt x="806" y="262"/>
                    </a:lnTo>
                    <a:lnTo>
                      <a:pt x="806" y="271"/>
                    </a:lnTo>
                    <a:lnTo>
                      <a:pt x="806" y="280"/>
                    </a:lnTo>
                    <a:lnTo>
                      <a:pt x="824" y="278"/>
                    </a:lnTo>
                    <a:lnTo>
                      <a:pt x="843" y="277"/>
                    </a:lnTo>
                    <a:lnTo>
                      <a:pt x="852" y="277"/>
                    </a:lnTo>
                    <a:lnTo>
                      <a:pt x="859" y="280"/>
                    </a:lnTo>
                    <a:lnTo>
                      <a:pt x="861" y="282"/>
                    </a:lnTo>
                    <a:lnTo>
                      <a:pt x="864" y="284"/>
                    </a:lnTo>
                    <a:lnTo>
                      <a:pt x="865" y="287"/>
                    </a:lnTo>
                    <a:lnTo>
                      <a:pt x="866" y="291"/>
                    </a:lnTo>
                    <a:lnTo>
                      <a:pt x="883" y="291"/>
                    </a:lnTo>
                    <a:lnTo>
                      <a:pt x="900" y="291"/>
                    </a:lnTo>
                    <a:lnTo>
                      <a:pt x="918" y="291"/>
                    </a:lnTo>
                    <a:lnTo>
                      <a:pt x="935" y="291"/>
                    </a:lnTo>
                    <a:lnTo>
                      <a:pt x="935" y="296"/>
                    </a:lnTo>
                    <a:lnTo>
                      <a:pt x="936" y="300"/>
                    </a:lnTo>
                    <a:lnTo>
                      <a:pt x="937" y="302"/>
                    </a:lnTo>
                    <a:lnTo>
                      <a:pt x="938" y="304"/>
                    </a:lnTo>
                    <a:lnTo>
                      <a:pt x="939" y="304"/>
                    </a:lnTo>
                    <a:lnTo>
                      <a:pt x="941" y="304"/>
                    </a:lnTo>
                    <a:lnTo>
                      <a:pt x="943" y="303"/>
                    </a:lnTo>
                    <a:lnTo>
                      <a:pt x="945" y="302"/>
                    </a:lnTo>
                    <a:lnTo>
                      <a:pt x="950" y="299"/>
                    </a:lnTo>
                    <a:lnTo>
                      <a:pt x="955" y="295"/>
                    </a:lnTo>
                    <a:lnTo>
                      <a:pt x="960" y="293"/>
                    </a:lnTo>
                    <a:lnTo>
                      <a:pt x="964" y="291"/>
                    </a:lnTo>
                    <a:lnTo>
                      <a:pt x="965" y="297"/>
                    </a:lnTo>
                    <a:lnTo>
                      <a:pt x="966" y="301"/>
                    </a:lnTo>
                    <a:lnTo>
                      <a:pt x="968" y="304"/>
                    </a:lnTo>
                    <a:lnTo>
                      <a:pt x="972" y="306"/>
                    </a:lnTo>
                    <a:lnTo>
                      <a:pt x="976" y="308"/>
                    </a:lnTo>
                    <a:lnTo>
                      <a:pt x="980" y="308"/>
                    </a:lnTo>
                    <a:lnTo>
                      <a:pt x="984" y="308"/>
                    </a:lnTo>
                    <a:lnTo>
                      <a:pt x="988" y="308"/>
                    </a:lnTo>
                    <a:lnTo>
                      <a:pt x="997" y="308"/>
                    </a:lnTo>
                    <a:lnTo>
                      <a:pt x="1004" y="308"/>
                    </a:lnTo>
                    <a:lnTo>
                      <a:pt x="1007" y="310"/>
                    </a:lnTo>
                    <a:lnTo>
                      <a:pt x="1010" y="312"/>
                    </a:lnTo>
                    <a:lnTo>
                      <a:pt x="1011" y="316"/>
                    </a:lnTo>
                    <a:lnTo>
                      <a:pt x="1012" y="320"/>
                    </a:lnTo>
                    <a:lnTo>
                      <a:pt x="991" y="320"/>
                    </a:lnTo>
                    <a:lnTo>
                      <a:pt x="972" y="320"/>
                    </a:lnTo>
                    <a:lnTo>
                      <a:pt x="953" y="320"/>
                    </a:lnTo>
                    <a:lnTo>
                      <a:pt x="935" y="320"/>
                    </a:lnTo>
                    <a:lnTo>
                      <a:pt x="935" y="312"/>
                    </a:lnTo>
                    <a:lnTo>
                      <a:pt x="935" y="309"/>
                    </a:lnTo>
                    <a:lnTo>
                      <a:pt x="918" y="309"/>
                    </a:lnTo>
                    <a:lnTo>
                      <a:pt x="900" y="309"/>
                    </a:lnTo>
                    <a:lnTo>
                      <a:pt x="883" y="309"/>
                    </a:lnTo>
                    <a:lnTo>
                      <a:pt x="866" y="309"/>
                    </a:lnTo>
                    <a:lnTo>
                      <a:pt x="865" y="302"/>
                    </a:lnTo>
                    <a:lnTo>
                      <a:pt x="862" y="297"/>
                    </a:lnTo>
                    <a:lnTo>
                      <a:pt x="858" y="294"/>
                    </a:lnTo>
                    <a:lnTo>
                      <a:pt x="854" y="292"/>
                    </a:lnTo>
                    <a:lnTo>
                      <a:pt x="848" y="291"/>
                    </a:lnTo>
                    <a:lnTo>
                      <a:pt x="841" y="291"/>
                    </a:lnTo>
                    <a:lnTo>
                      <a:pt x="835" y="291"/>
                    </a:lnTo>
                    <a:lnTo>
                      <a:pt x="828" y="292"/>
                    </a:lnTo>
                    <a:lnTo>
                      <a:pt x="813" y="293"/>
                    </a:lnTo>
                    <a:lnTo>
                      <a:pt x="801" y="293"/>
                    </a:lnTo>
                    <a:lnTo>
                      <a:pt x="796" y="292"/>
                    </a:lnTo>
                    <a:lnTo>
                      <a:pt x="792" y="289"/>
                    </a:lnTo>
                    <a:lnTo>
                      <a:pt x="791" y="288"/>
                    </a:lnTo>
                    <a:lnTo>
                      <a:pt x="790" y="285"/>
                    </a:lnTo>
                    <a:lnTo>
                      <a:pt x="789" y="283"/>
                    </a:lnTo>
                    <a:lnTo>
                      <a:pt x="789" y="280"/>
                    </a:lnTo>
                    <a:lnTo>
                      <a:pt x="767" y="280"/>
                    </a:lnTo>
                    <a:lnTo>
                      <a:pt x="745" y="280"/>
                    </a:lnTo>
                    <a:lnTo>
                      <a:pt x="724" y="280"/>
                    </a:lnTo>
                    <a:lnTo>
                      <a:pt x="702" y="280"/>
                    </a:lnTo>
                    <a:lnTo>
                      <a:pt x="702" y="271"/>
                    </a:lnTo>
                    <a:lnTo>
                      <a:pt x="702" y="262"/>
                    </a:lnTo>
                    <a:lnTo>
                      <a:pt x="686" y="263"/>
                    </a:lnTo>
                    <a:lnTo>
                      <a:pt x="665" y="263"/>
                    </a:lnTo>
                    <a:lnTo>
                      <a:pt x="657" y="262"/>
                    </a:lnTo>
                    <a:lnTo>
                      <a:pt x="650" y="260"/>
                    </a:lnTo>
                    <a:lnTo>
                      <a:pt x="647" y="258"/>
                    </a:lnTo>
                    <a:lnTo>
                      <a:pt x="645" y="256"/>
                    </a:lnTo>
                    <a:lnTo>
                      <a:pt x="643" y="254"/>
                    </a:lnTo>
                    <a:lnTo>
                      <a:pt x="643" y="251"/>
                    </a:lnTo>
                    <a:lnTo>
                      <a:pt x="625" y="251"/>
                    </a:lnTo>
                    <a:lnTo>
                      <a:pt x="608" y="251"/>
                    </a:lnTo>
                    <a:lnTo>
                      <a:pt x="591" y="251"/>
                    </a:lnTo>
                    <a:lnTo>
                      <a:pt x="573" y="251"/>
                    </a:lnTo>
                    <a:lnTo>
                      <a:pt x="572" y="246"/>
                    </a:lnTo>
                    <a:lnTo>
                      <a:pt x="570" y="242"/>
                    </a:lnTo>
                    <a:lnTo>
                      <a:pt x="567" y="238"/>
                    </a:lnTo>
                    <a:lnTo>
                      <a:pt x="562" y="236"/>
                    </a:lnTo>
                    <a:lnTo>
                      <a:pt x="556" y="234"/>
                    </a:lnTo>
                    <a:lnTo>
                      <a:pt x="550" y="232"/>
                    </a:lnTo>
                    <a:lnTo>
                      <a:pt x="543" y="232"/>
                    </a:lnTo>
                    <a:lnTo>
                      <a:pt x="536" y="231"/>
                    </a:lnTo>
                    <a:lnTo>
                      <a:pt x="506" y="232"/>
                    </a:lnTo>
                    <a:lnTo>
                      <a:pt x="485" y="233"/>
                    </a:lnTo>
                    <a:lnTo>
                      <a:pt x="485" y="237"/>
                    </a:lnTo>
                    <a:lnTo>
                      <a:pt x="485" y="245"/>
                    </a:lnTo>
                    <a:lnTo>
                      <a:pt x="497" y="245"/>
                    </a:lnTo>
                    <a:lnTo>
                      <a:pt x="506" y="247"/>
                    </a:lnTo>
                    <a:lnTo>
                      <a:pt x="510" y="249"/>
                    </a:lnTo>
                    <a:lnTo>
                      <a:pt x="512" y="252"/>
                    </a:lnTo>
                    <a:lnTo>
                      <a:pt x="514" y="257"/>
                    </a:lnTo>
                    <a:lnTo>
                      <a:pt x="514" y="262"/>
                    </a:lnTo>
                    <a:lnTo>
                      <a:pt x="527" y="262"/>
                    </a:lnTo>
                    <a:lnTo>
                      <a:pt x="544" y="262"/>
                    </a:lnTo>
                    <a:lnTo>
                      <a:pt x="544" y="271"/>
                    </a:lnTo>
                    <a:lnTo>
                      <a:pt x="544" y="280"/>
                    </a:lnTo>
                    <a:lnTo>
                      <a:pt x="557" y="280"/>
                    </a:lnTo>
                    <a:lnTo>
                      <a:pt x="573" y="280"/>
                    </a:lnTo>
                    <a:lnTo>
                      <a:pt x="573" y="292"/>
                    </a:lnTo>
                    <a:lnTo>
                      <a:pt x="573" y="309"/>
                    </a:lnTo>
                    <a:lnTo>
                      <a:pt x="585" y="308"/>
                    </a:lnTo>
                    <a:lnTo>
                      <a:pt x="594" y="308"/>
                    </a:lnTo>
                    <a:lnTo>
                      <a:pt x="598" y="309"/>
                    </a:lnTo>
                    <a:lnTo>
                      <a:pt x="600" y="311"/>
                    </a:lnTo>
                    <a:lnTo>
                      <a:pt x="602" y="315"/>
                    </a:lnTo>
                    <a:lnTo>
                      <a:pt x="602" y="320"/>
                    </a:lnTo>
                    <a:lnTo>
                      <a:pt x="615" y="320"/>
                    </a:lnTo>
                    <a:lnTo>
                      <a:pt x="629" y="320"/>
                    </a:lnTo>
                    <a:lnTo>
                      <a:pt x="644" y="320"/>
                    </a:lnTo>
                    <a:lnTo>
                      <a:pt x="660" y="320"/>
                    </a:lnTo>
                    <a:lnTo>
                      <a:pt x="660" y="329"/>
                    </a:lnTo>
                    <a:lnTo>
                      <a:pt x="660" y="338"/>
                    </a:lnTo>
                    <a:lnTo>
                      <a:pt x="673" y="337"/>
                    </a:lnTo>
                    <a:lnTo>
                      <a:pt x="682" y="337"/>
                    </a:lnTo>
                    <a:lnTo>
                      <a:pt x="686" y="338"/>
                    </a:lnTo>
                    <a:lnTo>
                      <a:pt x="688" y="340"/>
                    </a:lnTo>
                    <a:lnTo>
                      <a:pt x="690" y="344"/>
                    </a:lnTo>
                    <a:lnTo>
                      <a:pt x="690" y="349"/>
                    </a:lnTo>
                    <a:lnTo>
                      <a:pt x="708" y="349"/>
                    </a:lnTo>
                    <a:lnTo>
                      <a:pt x="725" y="349"/>
                    </a:lnTo>
                    <a:lnTo>
                      <a:pt x="742" y="349"/>
                    </a:lnTo>
                    <a:lnTo>
                      <a:pt x="760" y="349"/>
                    </a:lnTo>
                    <a:lnTo>
                      <a:pt x="761" y="356"/>
                    </a:lnTo>
                    <a:lnTo>
                      <a:pt x="762" y="361"/>
                    </a:lnTo>
                    <a:lnTo>
                      <a:pt x="765" y="364"/>
                    </a:lnTo>
                    <a:lnTo>
                      <a:pt x="769" y="366"/>
                    </a:lnTo>
                    <a:lnTo>
                      <a:pt x="773" y="367"/>
                    </a:lnTo>
                    <a:lnTo>
                      <a:pt x="778" y="367"/>
                    </a:lnTo>
                    <a:lnTo>
                      <a:pt x="784" y="367"/>
                    </a:lnTo>
                    <a:lnTo>
                      <a:pt x="789" y="366"/>
                    </a:lnTo>
                    <a:lnTo>
                      <a:pt x="800" y="365"/>
                    </a:lnTo>
                    <a:lnTo>
                      <a:pt x="809" y="365"/>
                    </a:lnTo>
                    <a:lnTo>
                      <a:pt x="813" y="366"/>
                    </a:lnTo>
                    <a:lnTo>
                      <a:pt x="816" y="369"/>
                    </a:lnTo>
                    <a:lnTo>
                      <a:pt x="817" y="373"/>
                    </a:lnTo>
                    <a:lnTo>
                      <a:pt x="819" y="378"/>
                    </a:lnTo>
                    <a:lnTo>
                      <a:pt x="837" y="378"/>
                    </a:lnTo>
                    <a:lnTo>
                      <a:pt x="855" y="378"/>
                    </a:lnTo>
                    <a:lnTo>
                      <a:pt x="874" y="378"/>
                    </a:lnTo>
                    <a:lnTo>
                      <a:pt x="895" y="378"/>
                    </a:lnTo>
                    <a:lnTo>
                      <a:pt x="895" y="387"/>
                    </a:lnTo>
                    <a:lnTo>
                      <a:pt x="895" y="396"/>
                    </a:lnTo>
                    <a:lnTo>
                      <a:pt x="911" y="394"/>
                    </a:lnTo>
                    <a:lnTo>
                      <a:pt x="930" y="393"/>
                    </a:lnTo>
                    <a:lnTo>
                      <a:pt x="939" y="393"/>
                    </a:lnTo>
                    <a:lnTo>
                      <a:pt x="946" y="396"/>
                    </a:lnTo>
                    <a:lnTo>
                      <a:pt x="949" y="398"/>
                    </a:lnTo>
                    <a:lnTo>
                      <a:pt x="951" y="400"/>
                    </a:lnTo>
                    <a:lnTo>
                      <a:pt x="952" y="403"/>
                    </a:lnTo>
                    <a:lnTo>
                      <a:pt x="953" y="407"/>
                    </a:lnTo>
                    <a:lnTo>
                      <a:pt x="971" y="407"/>
                    </a:lnTo>
                    <a:lnTo>
                      <a:pt x="988" y="407"/>
                    </a:lnTo>
                    <a:lnTo>
                      <a:pt x="1006" y="407"/>
                    </a:lnTo>
                    <a:lnTo>
                      <a:pt x="1023" y="407"/>
                    </a:lnTo>
                    <a:lnTo>
                      <a:pt x="1023" y="416"/>
                    </a:lnTo>
                    <a:lnTo>
                      <a:pt x="1023" y="425"/>
                    </a:lnTo>
                    <a:lnTo>
                      <a:pt x="1011" y="424"/>
                    </a:lnTo>
                    <a:lnTo>
                      <a:pt x="1002" y="424"/>
                    </a:lnTo>
                    <a:lnTo>
                      <a:pt x="999" y="425"/>
                    </a:lnTo>
                    <a:lnTo>
                      <a:pt x="996" y="427"/>
                    </a:lnTo>
                    <a:lnTo>
                      <a:pt x="995" y="431"/>
                    </a:lnTo>
                    <a:lnTo>
                      <a:pt x="994" y="436"/>
                    </a:lnTo>
                    <a:lnTo>
                      <a:pt x="1007" y="436"/>
                    </a:lnTo>
                    <a:lnTo>
                      <a:pt x="1023" y="436"/>
                    </a:lnTo>
                    <a:lnTo>
                      <a:pt x="1024" y="445"/>
                    </a:lnTo>
                    <a:lnTo>
                      <a:pt x="1026" y="449"/>
                    </a:lnTo>
                    <a:lnTo>
                      <a:pt x="1029" y="452"/>
                    </a:lnTo>
                    <a:lnTo>
                      <a:pt x="1032" y="454"/>
                    </a:lnTo>
                    <a:lnTo>
                      <a:pt x="1035" y="456"/>
                    </a:lnTo>
                    <a:lnTo>
                      <a:pt x="1038" y="458"/>
                    </a:lnTo>
                    <a:lnTo>
                      <a:pt x="1040" y="461"/>
                    </a:lnTo>
                    <a:lnTo>
                      <a:pt x="1041" y="466"/>
                    </a:lnTo>
                    <a:lnTo>
                      <a:pt x="1032" y="466"/>
                    </a:lnTo>
                    <a:lnTo>
                      <a:pt x="1023" y="4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91" name="Freeform 2031"/>
              <p:cNvSpPr>
                <a:spLocks/>
              </p:cNvSpPr>
              <p:nvPr/>
            </p:nvSpPr>
            <p:spPr bwMode="auto">
              <a:xfrm>
                <a:off x="1266" y="31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92" name="Freeform 2032"/>
              <p:cNvSpPr>
                <a:spLocks/>
              </p:cNvSpPr>
              <p:nvPr/>
            </p:nvSpPr>
            <p:spPr bwMode="auto">
              <a:xfrm>
                <a:off x="1269" y="313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0"/>
                  </a:cxn>
                  <a:cxn ang="0">
                    <a:pos x="18" y="19"/>
                  </a:cxn>
                  <a:cxn ang="0">
                    <a:pos x="9" y="19"/>
                  </a:cxn>
                  <a:cxn ang="0">
                    <a:pos x="0" y="19"/>
                  </a:cxn>
                </a:cxnLst>
                <a:rect l="0" t="0" r="r" b="b"/>
                <a:pathLst>
                  <a:path w="18" h="19">
                    <a:moveTo>
                      <a:pt x="0" y="19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0"/>
                    </a:lnTo>
                    <a:lnTo>
                      <a:pt x="18" y="19"/>
                    </a:lnTo>
                    <a:lnTo>
                      <a:pt x="9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93" name="Freeform 2033"/>
              <p:cNvSpPr>
                <a:spLocks/>
              </p:cNvSpPr>
              <p:nvPr/>
            </p:nvSpPr>
            <p:spPr bwMode="auto">
              <a:xfrm>
                <a:off x="1364" y="313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0"/>
                  </a:cxn>
                  <a:cxn ang="0">
                    <a:pos x="29" y="19"/>
                  </a:cxn>
                  <a:cxn ang="0">
                    <a:pos x="17" y="19"/>
                  </a:cxn>
                  <a:cxn ang="0">
                    <a:pos x="0" y="19"/>
                  </a:cxn>
                </a:cxnLst>
                <a:rect l="0" t="0" r="r" b="b"/>
                <a:pathLst>
                  <a:path w="29" h="19">
                    <a:moveTo>
                      <a:pt x="0" y="19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9" y="19"/>
                    </a:lnTo>
                    <a:lnTo>
                      <a:pt x="17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94" name="Freeform 2034"/>
              <p:cNvSpPr>
                <a:spLocks/>
              </p:cNvSpPr>
              <p:nvPr/>
            </p:nvSpPr>
            <p:spPr bwMode="auto">
              <a:xfrm>
                <a:off x="1266" y="31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3"/>
                  </a:cxn>
                  <a:cxn ang="0">
                    <a:pos x="47" y="11"/>
                  </a:cxn>
                  <a:cxn ang="0">
                    <a:pos x="37" y="11"/>
                  </a:cxn>
                  <a:cxn ang="0">
                    <a:pos x="26" y="11"/>
                  </a:cxn>
                  <a:cxn ang="0">
                    <a:pos x="13" y="11"/>
                  </a:cxn>
                  <a:cxn ang="0">
                    <a:pos x="0" y="11"/>
                  </a:cxn>
                </a:cxnLst>
                <a:rect l="0" t="0" r="r" b="b"/>
                <a:pathLst>
                  <a:path w="4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3"/>
                    </a:lnTo>
                    <a:lnTo>
                      <a:pt x="47" y="11"/>
                    </a:lnTo>
                    <a:lnTo>
                      <a:pt x="37" y="11"/>
                    </a:lnTo>
                    <a:lnTo>
                      <a:pt x="26" y="11"/>
                    </a:lnTo>
                    <a:lnTo>
                      <a:pt x="1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95" name="Freeform 2035"/>
              <p:cNvSpPr>
                <a:spLocks/>
              </p:cNvSpPr>
              <p:nvPr/>
            </p:nvSpPr>
            <p:spPr bwMode="auto">
              <a:xfrm>
                <a:off x="1368" y="31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9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3"/>
                  </a:cxn>
                  <a:cxn ang="0">
                    <a:pos x="41" y="11"/>
                  </a:cxn>
                  <a:cxn ang="0">
                    <a:pos x="32" y="11"/>
                  </a:cxn>
                  <a:cxn ang="0">
                    <a:pos x="23" y="11"/>
                  </a:cxn>
                  <a:cxn ang="0">
                    <a:pos x="12" y="11"/>
                  </a:cxn>
                  <a:cxn ang="0">
                    <a:pos x="0" y="11"/>
                  </a:cxn>
                </a:cxnLst>
                <a:rect l="0" t="0" r="r" b="b"/>
                <a:pathLst>
                  <a:path w="4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3"/>
                    </a:lnTo>
                    <a:lnTo>
                      <a:pt x="41" y="11"/>
                    </a:lnTo>
                    <a:lnTo>
                      <a:pt x="32" y="11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96" name="Freeform 2036"/>
              <p:cNvSpPr>
                <a:spLocks/>
              </p:cNvSpPr>
              <p:nvPr/>
            </p:nvSpPr>
            <p:spPr bwMode="auto">
              <a:xfrm>
                <a:off x="1271" y="312"/>
                <a:ext cx="1" cy="1"/>
              </a:xfrm>
              <a:custGeom>
                <a:avLst/>
                <a:gdLst/>
                <a:ahLst/>
                <a:cxnLst>
                  <a:cxn ang="0">
                    <a:pos x="11" y="30"/>
                  </a:cxn>
                  <a:cxn ang="0">
                    <a:pos x="7" y="21"/>
                  </a:cxn>
                  <a:cxn ang="0">
                    <a:pos x="4" y="13"/>
                  </a:cxn>
                  <a:cxn ang="0">
                    <a:pos x="1" y="6"/>
                  </a:cxn>
                  <a:cxn ang="0">
                    <a:pos x="0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8" y="3"/>
                  </a:cxn>
                  <a:cxn ang="0">
                    <a:pos x="29" y="7"/>
                  </a:cxn>
                  <a:cxn ang="0">
                    <a:pos x="30" y="12"/>
                  </a:cxn>
                  <a:cxn ang="0">
                    <a:pos x="42" y="12"/>
                  </a:cxn>
                  <a:cxn ang="0">
                    <a:pos x="59" y="12"/>
                  </a:cxn>
                  <a:cxn ang="0">
                    <a:pos x="59" y="21"/>
                  </a:cxn>
                  <a:cxn ang="0">
                    <a:pos x="59" y="30"/>
                  </a:cxn>
                  <a:cxn ang="0">
                    <a:pos x="46" y="30"/>
                  </a:cxn>
                  <a:cxn ang="0">
                    <a:pos x="33" y="30"/>
                  </a:cxn>
                  <a:cxn ang="0">
                    <a:pos x="21" y="30"/>
                  </a:cxn>
                  <a:cxn ang="0">
                    <a:pos x="11" y="30"/>
                  </a:cxn>
                </a:cxnLst>
                <a:rect l="0" t="0" r="r" b="b"/>
                <a:pathLst>
                  <a:path w="59" h="30">
                    <a:moveTo>
                      <a:pt x="11" y="30"/>
                    </a:moveTo>
                    <a:lnTo>
                      <a:pt x="7" y="21"/>
                    </a:lnTo>
                    <a:lnTo>
                      <a:pt x="4" y="13"/>
                    </a:lnTo>
                    <a:lnTo>
                      <a:pt x="1" y="6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8" y="3"/>
                    </a:lnTo>
                    <a:lnTo>
                      <a:pt x="29" y="7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59" y="12"/>
                    </a:lnTo>
                    <a:lnTo>
                      <a:pt x="59" y="21"/>
                    </a:lnTo>
                    <a:lnTo>
                      <a:pt x="59" y="30"/>
                    </a:lnTo>
                    <a:lnTo>
                      <a:pt x="46" y="30"/>
                    </a:lnTo>
                    <a:lnTo>
                      <a:pt x="33" y="30"/>
                    </a:lnTo>
                    <a:lnTo>
                      <a:pt x="21" y="30"/>
                    </a:lnTo>
                    <a:lnTo>
                      <a:pt x="11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97" name="Freeform 2037"/>
              <p:cNvSpPr>
                <a:spLocks/>
              </p:cNvSpPr>
              <p:nvPr/>
            </p:nvSpPr>
            <p:spPr bwMode="auto">
              <a:xfrm>
                <a:off x="1273" y="31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98" name="Freeform 2038"/>
              <p:cNvSpPr>
                <a:spLocks/>
              </p:cNvSpPr>
              <p:nvPr/>
            </p:nvSpPr>
            <p:spPr bwMode="auto">
              <a:xfrm>
                <a:off x="1273" y="31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99" name="Freeform 2039"/>
              <p:cNvSpPr>
                <a:spLocks/>
              </p:cNvSpPr>
              <p:nvPr/>
            </p:nvSpPr>
            <p:spPr bwMode="auto">
              <a:xfrm>
                <a:off x="1264" y="311"/>
                <a:ext cx="6" cy="1"/>
              </a:xfrm>
              <a:custGeom>
                <a:avLst/>
                <a:gdLst/>
                <a:ahLst/>
                <a:cxnLst>
                  <a:cxn ang="0">
                    <a:pos x="135" y="43"/>
                  </a:cxn>
                  <a:cxn ang="0">
                    <a:pos x="135" y="35"/>
                  </a:cxn>
                  <a:cxn ang="0">
                    <a:pos x="135" y="32"/>
                  </a:cxn>
                  <a:cxn ang="0">
                    <a:pos x="117" y="32"/>
                  </a:cxn>
                  <a:cxn ang="0">
                    <a:pos x="103" y="32"/>
                  </a:cxn>
                  <a:cxn ang="0">
                    <a:pos x="89" y="32"/>
                  </a:cxn>
                  <a:cxn ang="0">
                    <a:pos x="76" y="32"/>
                  </a:cxn>
                  <a:cxn ang="0">
                    <a:pos x="67" y="23"/>
                  </a:cxn>
                  <a:cxn ang="0">
                    <a:pos x="58" y="14"/>
                  </a:cxn>
                  <a:cxn ang="0">
                    <a:pos x="54" y="19"/>
                  </a:cxn>
                  <a:cxn ang="0">
                    <a:pos x="50" y="23"/>
                  </a:cxn>
                  <a:cxn ang="0">
                    <a:pos x="48" y="27"/>
                  </a:cxn>
                  <a:cxn ang="0">
                    <a:pos x="47" y="32"/>
                  </a:cxn>
                  <a:cxn ang="0">
                    <a:pos x="47" y="23"/>
                  </a:cxn>
                  <a:cxn ang="0">
                    <a:pos x="47" y="14"/>
                  </a:cxn>
                  <a:cxn ang="0">
                    <a:pos x="32" y="15"/>
                  </a:cxn>
                  <a:cxn ang="0">
                    <a:pos x="17" y="15"/>
                  </a:cxn>
                  <a:cxn ang="0">
                    <a:pos x="10" y="14"/>
                  </a:cxn>
                  <a:cxn ang="0">
                    <a:pos x="5" y="12"/>
                  </a:cxn>
                  <a:cxn ang="0">
                    <a:pos x="3" y="10"/>
                  </a:cxn>
                  <a:cxn ang="0">
                    <a:pos x="1" y="8"/>
                  </a:cxn>
                  <a:cxn ang="0">
                    <a:pos x="1" y="6"/>
                  </a:cxn>
                  <a:cxn ang="0">
                    <a:pos x="0" y="3"/>
                  </a:cxn>
                  <a:cxn ang="0">
                    <a:pos x="19" y="1"/>
                  </a:cxn>
                  <a:cxn ang="0">
                    <a:pos x="45" y="0"/>
                  </a:cxn>
                  <a:cxn ang="0">
                    <a:pos x="56" y="1"/>
                  </a:cxn>
                  <a:cxn ang="0">
                    <a:pos x="66" y="3"/>
                  </a:cxn>
                  <a:cxn ang="0">
                    <a:pos x="70" y="5"/>
                  </a:cxn>
                  <a:cxn ang="0">
                    <a:pos x="73" y="7"/>
                  </a:cxn>
                  <a:cxn ang="0">
                    <a:pos x="75" y="10"/>
                  </a:cxn>
                  <a:cxn ang="0">
                    <a:pos x="76" y="14"/>
                  </a:cxn>
                  <a:cxn ang="0">
                    <a:pos x="97" y="14"/>
                  </a:cxn>
                  <a:cxn ang="0">
                    <a:pos x="119" y="14"/>
                  </a:cxn>
                  <a:cxn ang="0">
                    <a:pos x="142" y="14"/>
                  </a:cxn>
                  <a:cxn ang="0">
                    <a:pos x="164" y="14"/>
                  </a:cxn>
                  <a:cxn ang="0">
                    <a:pos x="164" y="23"/>
                  </a:cxn>
                  <a:cxn ang="0">
                    <a:pos x="164" y="32"/>
                  </a:cxn>
                  <a:cxn ang="0">
                    <a:pos x="182" y="30"/>
                  </a:cxn>
                  <a:cxn ang="0">
                    <a:pos x="205" y="29"/>
                  </a:cxn>
                  <a:cxn ang="0">
                    <a:pos x="216" y="29"/>
                  </a:cxn>
                  <a:cxn ang="0">
                    <a:pos x="225" y="32"/>
                  </a:cxn>
                  <a:cxn ang="0">
                    <a:pos x="228" y="34"/>
                  </a:cxn>
                  <a:cxn ang="0">
                    <a:pos x="231" y="36"/>
                  </a:cxn>
                  <a:cxn ang="0">
                    <a:pos x="233" y="39"/>
                  </a:cxn>
                  <a:cxn ang="0">
                    <a:pos x="233" y="43"/>
                  </a:cxn>
                  <a:cxn ang="0">
                    <a:pos x="216" y="43"/>
                  </a:cxn>
                  <a:cxn ang="0">
                    <a:pos x="199" y="43"/>
                  </a:cxn>
                  <a:cxn ang="0">
                    <a:pos x="181" y="43"/>
                  </a:cxn>
                  <a:cxn ang="0">
                    <a:pos x="164" y="43"/>
                  </a:cxn>
                  <a:cxn ang="0">
                    <a:pos x="164" y="35"/>
                  </a:cxn>
                  <a:cxn ang="0">
                    <a:pos x="164" y="32"/>
                  </a:cxn>
                  <a:cxn ang="0">
                    <a:pos x="155" y="33"/>
                  </a:cxn>
                  <a:cxn ang="0">
                    <a:pos x="147" y="35"/>
                  </a:cxn>
                  <a:cxn ang="0">
                    <a:pos x="140" y="39"/>
                  </a:cxn>
                  <a:cxn ang="0">
                    <a:pos x="135" y="43"/>
                  </a:cxn>
                </a:cxnLst>
                <a:rect l="0" t="0" r="r" b="b"/>
                <a:pathLst>
                  <a:path w="233" h="43">
                    <a:moveTo>
                      <a:pt x="135" y="43"/>
                    </a:moveTo>
                    <a:lnTo>
                      <a:pt x="135" y="35"/>
                    </a:lnTo>
                    <a:lnTo>
                      <a:pt x="135" y="32"/>
                    </a:lnTo>
                    <a:lnTo>
                      <a:pt x="117" y="32"/>
                    </a:lnTo>
                    <a:lnTo>
                      <a:pt x="103" y="32"/>
                    </a:lnTo>
                    <a:lnTo>
                      <a:pt x="89" y="32"/>
                    </a:lnTo>
                    <a:lnTo>
                      <a:pt x="76" y="32"/>
                    </a:lnTo>
                    <a:lnTo>
                      <a:pt x="67" y="23"/>
                    </a:lnTo>
                    <a:lnTo>
                      <a:pt x="58" y="14"/>
                    </a:lnTo>
                    <a:lnTo>
                      <a:pt x="54" y="19"/>
                    </a:lnTo>
                    <a:lnTo>
                      <a:pt x="50" y="23"/>
                    </a:lnTo>
                    <a:lnTo>
                      <a:pt x="48" y="27"/>
                    </a:lnTo>
                    <a:lnTo>
                      <a:pt x="47" y="32"/>
                    </a:lnTo>
                    <a:lnTo>
                      <a:pt x="47" y="23"/>
                    </a:lnTo>
                    <a:lnTo>
                      <a:pt x="47" y="14"/>
                    </a:lnTo>
                    <a:lnTo>
                      <a:pt x="32" y="15"/>
                    </a:lnTo>
                    <a:lnTo>
                      <a:pt x="17" y="15"/>
                    </a:lnTo>
                    <a:lnTo>
                      <a:pt x="10" y="14"/>
                    </a:lnTo>
                    <a:lnTo>
                      <a:pt x="5" y="12"/>
                    </a:lnTo>
                    <a:lnTo>
                      <a:pt x="3" y="10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19" y="1"/>
                    </a:lnTo>
                    <a:lnTo>
                      <a:pt x="45" y="0"/>
                    </a:lnTo>
                    <a:lnTo>
                      <a:pt x="56" y="1"/>
                    </a:lnTo>
                    <a:lnTo>
                      <a:pt x="66" y="3"/>
                    </a:lnTo>
                    <a:lnTo>
                      <a:pt x="70" y="5"/>
                    </a:lnTo>
                    <a:lnTo>
                      <a:pt x="73" y="7"/>
                    </a:lnTo>
                    <a:lnTo>
                      <a:pt x="75" y="10"/>
                    </a:lnTo>
                    <a:lnTo>
                      <a:pt x="76" y="14"/>
                    </a:lnTo>
                    <a:lnTo>
                      <a:pt x="97" y="14"/>
                    </a:lnTo>
                    <a:lnTo>
                      <a:pt x="119" y="14"/>
                    </a:lnTo>
                    <a:lnTo>
                      <a:pt x="142" y="14"/>
                    </a:lnTo>
                    <a:lnTo>
                      <a:pt x="164" y="14"/>
                    </a:lnTo>
                    <a:lnTo>
                      <a:pt x="164" y="23"/>
                    </a:lnTo>
                    <a:lnTo>
                      <a:pt x="164" y="32"/>
                    </a:lnTo>
                    <a:lnTo>
                      <a:pt x="182" y="30"/>
                    </a:lnTo>
                    <a:lnTo>
                      <a:pt x="205" y="29"/>
                    </a:lnTo>
                    <a:lnTo>
                      <a:pt x="216" y="29"/>
                    </a:lnTo>
                    <a:lnTo>
                      <a:pt x="225" y="32"/>
                    </a:lnTo>
                    <a:lnTo>
                      <a:pt x="228" y="34"/>
                    </a:lnTo>
                    <a:lnTo>
                      <a:pt x="231" y="36"/>
                    </a:lnTo>
                    <a:lnTo>
                      <a:pt x="233" y="39"/>
                    </a:lnTo>
                    <a:lnTo>
                      <a:pt x="233" y="43"/>
                    </a:lnTo>
                    <a:lnTo>
                      <a:pt x="216" y="43"/>
                    </a:lnTo>
                    <a:lnTo>
                      <a:pt x="199" y="43"/>
                    </a:lnTo>
                    <a:lnTo>
                      <a:pt x="181" y="43"/>
                    </a:lnTo>
                    <a:lnTo>
                      <a:pt x="164" y="43"/>
                    </a:lnTo>
                    <a:lnTo>
                      <a:pt x="164" y="35"/>
                    </a:lnTo>
                    <a:lnTo>
                      <a:pt x="164" y="32"/>
                    </a:lnTo>
                    <a:lnTo>
                      <a:pt x="155" y="33"/>
                    </a:lnTo>
                    <a:lnTo>
                      <a:pt x="147" y="35"/>
                    </a:lnTo>
                    <a:lnTo>
                      <a:pt x="140" y="39"/>
                    </a:lnTo>
                    <a:lnTo>
                      <a:pt x="135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00" name="Freeform 2040"/>
              <p:cNvSpPr>
                <a:spLocks/>
              </p:cNvSpPr>
              <p:nvPr/>
            </p:nvSpPr>
            <p:spPr bwMode="auto">
              <a:xfrm>
                <a:off x="1274" y="31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6" y="0"/>
                  </a:cxn>
                  <a:cxn ang="0">
                    <a:pos x="46" y="3"/>
                  </a:cxn>
                  <a:cxn ang="0">
                    <a:pos x="46" y="11"/>
                  </a:cxn>
                  <a:cxn ang="0">
                    <a:pos x="36" y="11"/>
                  </a:cxn>
                  <a:cxn ang="0">
                    <a:pos x="25" y="11"/>
                  </a:cxn>
                  <a:cxn ang="0">
                    <a:pos x="12" y="11"/>
                  </a:cxn>
                  <a:cxn ang="0">
                    <a:pos x="0" y="11"/>
                  </a:cxn>
                </a:cxnLst>
                <a:rect l="0" t="0" r="r" b="b"/>
                <a:pathLst>
                  <a:path w="46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46" y="3"/>
                    </a:lnTo>
                    <a:lnTo>
                      <a:pt x="46" y="11"/>
                    </a:lnTo>
                    <a:lnTo>
                      <a:pt x="36" y="11"/>
                    </a:lnTo>
                    <a:lnTo>
                      <a:pt x="25" y="11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01" name="Freeform 2041"/>
              <p:cNvSpPr>
                <a:spLocks/>
              </p:cNvSpPr>
              <p:nvPr/>
            </p:nvSpPr>
            <p:spPr bwMode="auto">
              <a:xfrm>
                <a:off x="1262" y="31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02" name="Freeform 2042"/>
              <p:cNvSpPr>
                <a:spLocks/>
              </p:cNvSpPr>
              <p:nvPr/>
            </p:nvSpPr>
            <p:spPr bwMode="auto">
              <a:xfrm>
                <a:off x="1269" y="311"/>
                <a:ext cx="1" cy="1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58" y="20"/>
                  </a:cxn>
                  <a:cxn ang="0">
                    <a:pos x="58" y="11"/>
                  </a:cxn>
                  <a:cxn ang="0">
                    <a:pos x="41" y="12"/>
                  </a:cxn>
                  <a:cxn ang="0">
                    <a:pos x="22" y="12"/>
                  </a:cxn>
                  <a:cxn ang="0">
                    <a:pos x="13" y="11"/>
                  </a:cxn>
                  <a:cxn ang="0">
                    <a:pos x="6" y="9"/>
                  </a:cxn>
                  <a:cxn ang="0">
                    <a:pos x="3" y="7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35" y="0"/>
                  </a:cxn>
                  <a:cxn ang="0">
                    <a:pos x="52" y="0"/>
                  </a:cxn>
                  <a:cxn ang="0">
                    <a:pos x="69" y="0"/>
                  </a:cxn>
                  <a:cxn ang="0">
                    <a:pos x="70" y="9"/>
                  </a:cxn>
                  <a:cxn ang="0">
                    <a:pos x="70" y="19"/>
                  </a:cxn>
                  <a:cxn ang="0">
                    <a:pos x="69" y="23"/>
                  </a:cxn>
                  <a:cxn ang="0">
                    <a:pos x="67" y="26"/>
                  </a:cxn>
                  <a:cxn ang="0">
                    <a:pos x="63" y="28"/>
                  </a:cxn>
                  <a:cxn ang="0">
                    <a:pos x="58" y="29"/>
                  </a:cxn>
                </a:cxnLst>
                <a:rect l="0" t="0" r="r" b="b"/>
                <a:pathLst>
                  <a:path w="70" h="29">
                    <a:moveTo>
                      <a:pt x="58" y="29"/>
                    </a:moveTo>
                    <a:lnTo>
                      <a:pt x="58" y="20"/>
                    </a:lnTo>
                    <a:lnTo>
                      <a:pt x="58" y="11"/>
                    </a:lnTo>
                    <a:lnTo>
                      <a:pt x="41" y="12"/>
                    </a:lnTo>
                    <a:lnTo>
                      <a:pt x="22" y="12"/>
                    </a:lnTo>
                    <a:lnTo>
                      <a:pt x="13" y="11"/>
                    </a:lnTo>
                    <a:lnTo>
                      <a:pt x="6" y="9"/>
                    </a:lnTo>
                    <a:lnTo>
                      <a:pt x="3" y="7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69" y="0"/>
                    </a:lnTo>
                    <a:lnTo>
                      <a:pt x="70" y="9"/>
                    </a:lnTo>
                    <a:lnTo>
                      <a:pt x="70" y="19"/>
                    </a:lnTo>
                    <a:lnTo>
                      <a:pt x="69" y="23"/>
                    </a:lnTo>
                    <a:lnTo>
                      <a:pt x="67" y="26"/>
                    </a:lnTo>
                    <a:lnTo>
                      <a:pt x="63" y="28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03" name="Freeform 2043"/>
              <p:cNvSpPr>
                <a:spLocks/>
              </p:cNvSpPr>
              <p:nvPr/>
            </p:nvSpPr>
            <p:spPr bwMode="auto">
              <a:xfrm>
                <a:off x="1271" y="311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0"/>
                  </a:cxn>
                  <a:cxn ang="0">
                    <a:pos x="4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1" y="11"/>
                  </a:cxn>
                  <a:cxn ang="0">
                    <a:pos x="21" y="11"/>
                  </a:cxn>
                  <a:cxn ang="0">
                    <a:pos x="33" y="11"/>
                  </a:cxn>
                  <a:cxn ang="0">
                    <a:pos x="46" y="11"/>
                  </a:cxn>
                  <a:cxn ang="0">
                    <a:pos x="59" y="11"/>
                  </a:cxn>
                  <a:cxn ang="0">
                    <a:pos x="59" y="20"/>
                  </a:cxn>
                  <a:cxn ang="0">
                    <a:pos x="59" y="29"/>
                  </a:cxn>
                  <a:cxn ang="0">
                    <a:pos x="46" y="29"/>
                  </a:cxn>
                  <a:cxn ang="0">
                    <a:pos x="33" y="29"/>
                  </a:cxn>
                  <a:cxn ang="0">
                    <a:pos x="21" y="29"/>
                  </a:cxn>
                  <a:cxn ang="0">
                    <a:pos x="11" y="29"/>
                  </a:cxn>
                </a:cxnLst>
                <a:rect l="0" t="0" r="r" b="b"/>
                <a:pathLst>
                  <a:path w="59" h="29">
                    <a:moveTo>
                      <a:pt x="11" y="29"/>
                    </a:moveTo>
                    <a:lnTo>
                      <a:pt x="7" y="20"/>
                    </a:lnTo>
                    <a:lnTo>
                      <a:pt x="4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1" y="11"/>
                    </a:lnTo>
                    <a:lnTo>
                      <a:pt x="21" y="11"/>
                    </a:lnTo>
                    <a:lnTo>
                      <a:pt x="33" y="11"/>
                    </a:lnTo>
                    <a:lnTo>
                      <a:pt x="46" y="11"/>
                    </a:lnTo>
                    <a:lnTo>
                      <a:pt x="59" y="11"/>
                    </a:lnTo>
                    <a:lnTo>
                      <a:pt x="59" y="20"/>
                    </a:lnTo>
                    <a:lnTo>
                      <a:pt x="59" y="29"/>
                    </a:lnTo>
                    <a:lnTo>
                      <a:pt x="46" y="29"/>
                    </a:lnTo>
                    <a:lnTo>
                      <a:pt x="33" y="29"/>
                    </a:lnTo>
                    <a:lnTo>
                      <a:pt x="21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04" name="Freeform 2044"/>
              <p:cNvSpPr>
                <a:spLocks/>
              </p:cNvSpPr>
              <p:nvPr/>
            </p:nvSpPr>
            <p:spPr bwMode="auto">
              <a:xfrm>
                <a:off x="1273" y="31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05" name="Freeform 2045"/>
              <p:cNvSpPr>
                <a:spLocks/>
              </p:cNvSpPr>
              <p:nvPr/>
            </p:nvSpPr>
            <p:spPr bwMode="auto">
              <a:xfrm>
                <a:off x="1267" y="31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30" y="29"/>
                  </a:cxn>
                  <a:cxn ang="0">
                    <a:pos x="18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30" y="0"/>
                    </a:lnTo>
                    <a:lnTo>
                      <a:pt x="30" y="13"/>
                    </a:lnTo>
                    <a:lnTo>
                      <a:pt x="30" y="29"/>
                    </a:lnTo>
                    <a:lnTo>
                      <a:pt x="1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06" name="Freeform 2046"/>
              <p:cNvSpPr>
                <a:spLocks/>
              </p:cNvSpPr>
              <p:nvPr/>
            </p:nvSpPr>
            <p:spPr bwMode="auto">
              <a:xfrm>
                <a:off x="1281" y="304"/>
                <a:ext cx="4" cy="7"/>
              </a:xfrm>
              <a:custGeom>
                <a:avLst/>
                <a:gdLst/>
                <a:ahLst/>
                <a:cxnLst>
                  <a:cxn ang="0">
                    <a:pos x="163" y="283"/>
                  </a:cxn>
                  <a:cxn ang="0">
                    <a:pos x="150" y="280"/>
                  </a:cxn>
                  <a:cxn ang="0">
                    <a:pos x="127" y="280"/>
                  </a:cxn>
                  <a:cxn ang="0">
                    <a:pos x="113" y="271"/>
                  </a:cxn>
                  <a:cxn ang="0">
                    <a:pos x="106" y="256"/>
                  </a:cxn>
                  <a:cxn ang="0">
                    <a:pos x="89" y="251"/>
                  </a:cxn>
                  <a:cxn ang="0">
                    <a:pos x="75" y="242"/>
                  </a:cxn>
                  <a:cxn ang="0">
                    <a:pos x="67" y="229"/>
                  </a:cxn>
                  <a:cxn ang="0">
                    <a:pos x="52" y="223"/>
                  </a:cxn>
                  <a:cxn ang="0">
                    <a:pos x="46" y="213"/>
                  </a:cxn>
                  <a:cxn ang="0">
                    <a:pos x="38" y="204"/>
                  </a:cxn>
                  <a:cxn ang="0">
                    <a:pos x="29" y="195"/>
                  </a:cxn>
                  <a:cxn ang="0">
                    <a:pos x="29" y="181"/>
                  </a:cxn>
                  <a:cxn ang="0">
                    <a:pos x="23" y="176"/>
                  </a:cxn>
                  <a:cxn ang="0">
                    <a:pos x="17" y="163"/>
                  </a:cxn>
                  <a:cxn ang="0">
                    <a:pos x="17" y="143"/>
                  </a:cxn>
                  <a:cxn ang="0">
                    <a:pos x="9" y="135"/>
                  </a:cxn>
                  <a:cxn ang="0">
                    <a:pos x="0" y="114"/>
                  </a:cxn>
                  <a:cxn ang="0">
                    <a:pos x="0" y="77"/>
                  </a:cxn>
                  <a:cxn ang="0">
                    <a:pos x="9" y="59"/>
                  </a:cxn>
                  <a:cxn ang="0">
                    <a:pos x="17" y="45"/>
                  </a:cxn>
                  <a:cxn ang="0">
                    <a:pos x="17" y="27"/>
                  </a:cxn>
                  <a:cxn ang="0">
                    <a:pos x="21" y="21"/>
                  </a:cxn>
                  <a:cxn ang="0">
                    <a:pos x="26" y="19"/>
                  </a:cxn>
                  <a:cxn ang="0">
                    <a:pos x="29" y="9"/>
                  </a:cxn>
                  <a:cxn ang="0">
                    <a:pos x="38" y="0"/>
                  </a:cxn>
                  <a:cxn ang="0">
                    <a:pos x="46" y="27"/>
                  </a:cxn>
                  <a:cxn ang="0">
                    <a:pos x="46" y="79"/>
                  </a:cxn>
                  <a:cxn ang="0">
                    <a:pos x="50" y="105"/>
                  </a:cxn>
                  <a:cxn ang="0">
                    <a:pos x="58" y="119"/>
                  </a:cxn>
                  <a:cxn ang="0">
                    <a:pos x="58" y="147"/>
                  </a:cxn>
                  <a:cxn ang="0">
                    <a:pos x="63" y="165"/>
                  </a:cxn>
                  <a:cxn ang="0">
                    <a:pos x="78" y="171"/>
                  </a:cxn>
                  <a:cxn ang="0">
                    <a:pos x="88" y="188"/>
                  </a:cxn>
                  <a:cxn ang="0">
                    <a:pos x="97" y="204"/>
                  </a:cxn>
                  <a:cxn ang="0">
                    <a:pos x="106" y="210"/>
                  </a:cxn>
                  <a:cxn ang="0">
                    <a:pos x="113" y="225"/>
                  </a:cxn>
                  <a:cxn ang="0">
                    <a:pos x="129" y="233"/>
                  </a:cxn>
                  <a:cxn ang="0">
                    <a:pos x="146" y="242"/>
                  </a:cxn>
                  <a:cxn ang="0">
                    <a:pos x="151" y="252"/>
                  </a:cxn>
                  <a:cxn ang="0">
                    <a:pos x="166" y="258"/>
                  </a:cxn>
                  <a:cxn ang="0">
                    <a:pos x="176" y="272"/>
                  </a:cxn>
                  <a:cxn ang="0">
                    <a:pos x="175" y="285"/>
                  </a:cxn>
                  <a:cxn ang="0">
                    <a:pos x="169" y="291"/>
                  </a:cxn>
                </a:cxnLst>
                <a:rect l="0" t="0" r="r" b="b"/>
                <a:pathLst>
                  <a:path w="176" h="291">
                    <a:moveTo>
                      <a:pt x="163" y="291"/>
                    </a:moveTo>
                    <a:lnTo>
                      <a:pt x="163" y="283"/>
                    </a:lnTo>
                    <a:lnTo>
                      <a:pt x="163" y="280"/>
                    </a:lnTo>
                    <a:lnTo>
                      <a:pt x="150" y="280"/>
                    </a:lnTo>
                    <a:lnTo>
                      <a:pt x="138" y="280"/>
                    </a:lnTo>
                    <a:lnTo>
                      <a:pt x="127" y="280"/>
                    </a:lnTo>
                    <a:lnTo>
                      <a:pt x="117" y="280"/>
                    </a:lnTo>
                    <a:lnTo>
                      <a:pt x="113" y="271"/>
                    </a:lnTo>
                    <a:lnTo>
                      <a:pt x="109" y="263"/>
                    </a:lnTo>
                    <a:lnTo>
                      <a:pt x="106" y="256"/>
                    </a:lnTo>
                    <a:lnTo>
                      <a:pt x="105" y="251"/>
                    </a:lnTo>
                    <a:lnTo>
                      <a:pt x="89" y="251"/>
                    </a:lnTo>
                    <a:lnTo>
                      <a:pt x="75" y="251"/>
                    </a:lnTo>
                    <a:lnTo>
                      <a:pt x="75" y="242"/>
                    </a:lnTo>
                    <a:lnTo>
                      <a:pt x="75" y="233"/>
                    </a:lnTo>
                    <a:lnTo>
                      <a:pt x="67" y="229"/>
                    </a:lnTo>
                    <a:lnTo>
                      <a:pt x="59" y="225"/>
                    </a:lnTo>
                    <a:lnTo>
                      <a:pt x="52" y="223"/>
                    </a:lnTo>
                    <a:lnTo>
                      <a:pt x="46" y="222"/>
                    </a:lnTo>
                    <a:lnTo>
                      <a:pt x="46" y="213"/>
                    </a:lnTo>
                    <a:lnTo>
                      <a:pt x="46" y="204"/>
                    </a:lnTo>
                    <a:lnTo>
                      <a:pt x="38" y="204"/>
                    </a:lnTo>
                    <a:lnTo>
                      <a:pt x="29" y="204"/>
                    </a:lnTo>
                    <a:lnTo>
                      <a:pt x="29" y="195"/>
                    </a:lnTo>
                    <a:lnTo>
                      <a:pt x="30" y="185"/>
                    </a:lnTo>
                    <a:lnTo>
                      <a:pt x="29" y="181"/>
                    </a:lnTo>
                    <a:lnTo>
                      <a:pt x="26" y="178"/>
                    </a:lnTo>
                    <a:lnTo>
                      <a:pt x="23" y="176"/>
                    </a:lnTo>
                    <a:lnTo>
                      <a:pt x="17" y="175"/>
                    </a:lnTo>
                    <a:lnTo>
                      <a:pt x="17" y="163"/>
                    </a:lnTo>
                    <a:lnTo>
                      <a:pt x="17" y="153"/>
                    </a:lnTo>
                    <a:lnTo>
                      <a:pt x="17" y="143"/>
                    </a:lnTo>
                    <a:lnTo>
                      <a:pt x="17" y="135"/>
                    </a:lnTo>
                    <a:lnTo>
                      <a:pt x="9" y="135"/>
                    </a:lnTo>
                    <a:lnTo>
                      <a:pt x="0" y="135"/>
                    </a:lnTo>
                    <a:lnTo>
                      <a:pt x="0" y="114"/>
                    </a:lnTo>
                    <a:lnTo>
                      <a:pt x="0" y="95"/>
                    </a:lnTo>
                    <a:lnTo>
                      <a:pt x="0" y="77"/>
                    </a:lnTo>
                    <a:lnTo>
                      <a:pt x="0" y="59"/>
                    </a:lnTo>
                    <a:lnTo>
                      <a:pt x="9" y="59"/>
                    </a:lnTo>
                    <a:lnTo>
                      <a:pt x="17" y="59"/>
                    </a:lnTo>
                    <a:lnTo>
                      <a:pt x="17" y="45"/>
                    </a:lnTo>
                    <a:lnTo>
                      <a:pt x="17" y="32"/>
                    </a:lnTo>
                    <a:lnTo>
                      <a:pt x="17" y="27"/>
                    </a:lnTo>
                    <a:lnTo>
                      <a:pt x="20" y="22"/>
                    </a:lnTo>
                    <a:lnTo>
                      <a:pt x="21" y="21"/>
                    </a:lnTo>
                    <a:lnTo>
                      <a:pt x="23" y="20"/>
                    </a:lnTo>
                    <a:lnTo>
                      <a:pt x="26" y="19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46" y="27"/>
                    </a:lnTo>
                    <a:lnTo>
                      <a:pt x="46" y="53"/>
                    </a:lnTo>
                    <a:lnTo>
                      <a:pt x="46" y="79"/>
                    </a:lnTo>
                    <a:lnTo>
                      <a:pt x="46" y="105"/>
                    </a:lnTo>
                    <a:lnTo>
                      <a:pt x="50" y="105"/>
                    </a:lnTo>
                    <a:lnTo>
                      <a:pt x="58" y="105"/>
                    </a:lnTo>
                    <a:lnTo>
                      <a:pt x="58" y="119"/>
                    </a:lnTo>
                    <a:lnTo>
                      <a:pt x="58" y="132"/>
                    </a:lnTo>
                    <a:lnTo>
                      <a:pt x="58" y="147"/>
                    </a:lnTo>
                    <a:lnTo>
                      <a:pt x="58" y="164"/>
                    </a:lnTo>
                    <a:lnTo>
                      <a:pt x="63" y="165"/>
                    </a:lnTo>
                    <a:lnTo>
                      <a:pt x="70" y="167"/>
                    </a:lnTo>
                    <a:lnTo>
                      <a:pt x="78" y="171"/>
                    </a:lnTo>
                    <a:lnTo>
                      <a:pt x="88" y="175"/>
                    </a:lnTo>
                    <a:lnTo>
                      <a:pt x="88" y="188"/>
                    </a:lnTo>
                    <a:lnTo>
                      <a:pt x="88" y="204"/>
                    </a:lnTo>
                    <a:lnTo>
                      <a:pt x="97" y="204"/>
                    </a:lnTo>
                    <a:lnTo>
                      <a:pt x="105" y="204"/>
                    </a:lnTo>
                    <a:lnTo>
                      <a:pt x="106" y="210"/>
                    </a:lnTo>
                    <a:lnTo>
                      <a:pt x="109" y="217"/>
                    </a:lnTo>
                    <a:lnTo>
                      <a:pt x="113" y="225"/>
                    </a:lnTo>
                    <a:lnTo>
                      <a:pt x="117" y="233"/>
                    </a:lnTo>
                    <a:lnTo>
                      <a:pt x="129" y="233"/>
                    </a:lnTo>
                    <a:lnTo>
                      <a:pt x="146" y="233"/>
                    </a:lnTo>
                    <a:lnTo>
                      <a:pt x="146" y="242"/>
                    </a:lnTo>
                    <a:lnTo>
                      <a:pt x="146" y="251"/>
                    </a:lnTo>
                    <a:lnTo>
                      <a:pt x="151" y="252"/>
                    </a:lnTo>
                    <a:lnTo>
                      <a:pt x="158" y="254"/>
                    </a:lnTo>
                    <a:lnTo>
                      <a:pt x="166" y="258"/>
                    </a:lnTo>
                    <a:lnTo>
                      <a:pt x="175" y="262"/>
                    </a:lnTo>
                    <a:lnTo>
                      <a:pt x="176" y="272"/>
                    </a:lnTo>
                    <a:lnTo>
                      <a:pt x="176" y="281"/>
                    </a:lnTo>
                    <a:lnTo>
                      <a:pt x="175" y="285"/>
                    </a:lnTo>
                    <a:lnTo>
                      <a:pt x="172" y="289"/>
                    </a:lnTo>
                    <a:lnTo>
                      <a:pt x="169" y="291"/>
                    </a:lnTo>
                    <a:lnTo>
                      <a:pt x="163" y="2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07" name="Freeform 2047"/>
              <p:cNvSpPr>
                <a:spLocks/>
              </p:cNvSpPr>
              <p:nvPr/>
            </p:nvSpPr>
            <p:spPr bwMode="auto">
              <a:xfrm>
                <a:off x="1300" y="283"/>
                <a:ext cx="71" cy="28"/>
              </a:xfrm>
              <a:custGeom>
                <a:avLst/>
                <a:gdLst/>
                <a:ahLst/>
                <a:cxnLst>
                  <a:cxn ang="0">
                    <a:pos x="172" y="968"/>
                  </a:cxn>
                  <a:cxn ang="0">
                    <a:pos x="121" y="998"/>
                  </a:cxn>
                  <a:cxn ang="0">
                    <a:pos x="13" y="1030"/>
                  </a:cxn>
                  <a:cxn ang="0">
                    <a:pos x="47" y="706"/>
                  </a:cxn>
                  <a:cxn ang="0">
                    <a:pos x="118" y="690"/>
                  </a:cxn>
                  <a:cxn ang="0">
                    <a:pos x="188" y="727"/>
                  </a:cxn>
                  <a:cxn ang="0">
                    <a:pos x="305" y="569"/>
                  </a:cxn>
                  <a:cxn ang="0">
                    <a:pos x="418" y="354"/>
                  </a:cxn>
                  <a:cxn ang="0">
                    <a:pos x="659" y="321"/>
                  </a:cxn>
                  <a:cxn ang="0">
                    <a:pos x="423" y="419"/>
                  </a:cxn>
                  <a:cxn ang="0">
                    <a:pos x="505" y="473"/>
                  </a:cxn>
                  <a:cxn ang="0">
                    <a:pos x="765" y="351"/>
                  </a:cxn>
                  <a:cxn ang="0">
                    <a:pos x="898" y="175"/>
                  </a:cxn>
                  <a:cxn ang="0">
                    <a:pos x="1170" y="127"/>
                  </a:cxn>
                  <a:cxn ang="0">
                    <a:pos x="914" y="234"/>
                  </a:cxn>
                  <a:cxn ang="0">
                    <a:pos x="1041" y="269"/>
                  </a:cxn>
                  <a:cxn ang="0">
                    <a:pos x="1224" y="240"/>
                  </a:cxn>
                  <a:cxn ang="0">
                    <a:pos x="1399" y="88"/>
                  </a:cxn>
                  <a:cxn ang="0">
                    <a:pos x="1746" y="29"/>
                  </a:cxn>
                  <a:cxn ang="0">
                    <a:pos x="1571" y="58"/>
                  </a:cxn>
                  <a:cxn ang="0">
                    <a:pos x="1409" y="186"/>
                  </a:cxn>
                  <a:cxn ang="0">
                    <a:pos x="1649" y="195"/>
                  </a:cxn>
                  <a:cxn ang="0">
                    <a:pos x="1824" y="315"/>
                  </a:cxn>
                  <a:cxn ang="0">
                    <a:pos x="2008" y="291"/>
                  </a:cxn>
                  <a:cxn ang="0">
                    <a:pos x="2150" y="234"/>
                  </a:cxn>
                  <a:cxn ang="0">
                    <a:pos x="2334" y="234"/>
                  </a:cxn>
                  <a:cxn ang="0">
                    <a:pos x="2484" y="224"/>
                  </a:cxn>
                  <a:cxn ang="0">
                    <a:pos x="2524" y="274"/>
                  </a:cxn>
                  <a:cxn ang="0">
                    <a:pos x="2614" y="320"/>
                  </a:cxn>
                  <a:cxn ang="0">
                    <a:pos x="2719" y="390"/>
                  </a:cxn>
                  <a:cxn ang="0">
                    <a:pos x="2639" y="554"/>
                  </a:cxn>
                  <a:cxn ang="0">
                    <a:pos x="2455" y="698"/>
                  </a:cxn>
                  <a:cxn ang="0">
                    <a:pos x="2243" y="797"/>
                  </a:cxn>
                  <a:cxn ang="0">
                    <a:pos x="2035" y="872"/>
                  </a:cxn>
                  <a:cxn ang="0">
                    <a:pos x="1803" y="886"/>
                  </a:cxn>
                  <a:cxn ang="0">
                    <a:pos x="1503" y="806"/>
                  </a:cxn>
                  <a:cxn ang="0">
                    <a:pos x="1289" y="706"/>
                  </a:cxn>
                  <a:cxn ang="0">
                    <a:pos x="1073" y="623"/>
                  </a:cxn>
                  <a:cxn ang="0">
                    <a:pos x="627" y="710"/>
                  </a:cxn>
                  <a:cxn ang="0">
                    <a:pos x="418" y="830"/>
                  </a:cxn>
                  <a:cxn ang="0">
                    <a:pos x="418" y="791"/>
                  </a:cxn>
                  <a:cxn ang="0">
                    <a:pos x="644" y="661"/>
                  </a:cxn>
                  <a:cxn ang="0">
                    <a:pos x="856" y="598"/>
                  </a:cxn>
                  <a:cxn ang="0">
                    <a:pos x="1137" y="565"/>
                  </a:cxn>
                  <a:cxn ang="0">
                    <a:pos x="1403" y="606"/>
                  </a:cxn>
                  <a:cxn ang="0">
                    <a:pos x="1573" y="739"/>
                  </a:cxn>
                  <a:cxn ang="0">
                    <a:pos x="1937" y="814"/>
                  </a:cxn>
                  <a:cxn ang="0">
                    <a:pos x="2203" y="730"/>
                  </a:cxn>
                  <a:cxn ang="0">
                    <a:pos x="2409" y="603"/>
                  </a:cxn>
                  <a:cxn ang="0">
                    <a:pos x="2590" y="456"/>
                  </a:cxn>
                  <a:cxn ang="0">
                    <a:pos x="2369" y="561"/>
                  </a:cxn>
                  <a:cxn ang="0">
                    <a:pos x="2150" y="648"/>
                  </a:cxn>
                  <a:cxn ang="0">
                    <a:pos x="1828" y="670"/>
                  </a:cxn>
                  <a:cxn ang="0">
                    <a:pos x="1696" y="619"/>
                  </a:cxn>
                  <a:cxn ang="0">
                    <a:pos x="1520" y="568"/>
                  </a:cxn>
                  <a:cxn ang="0">
                    <a:pos x="1491" y="460"/>
                  </a:cxn>
                  <a:cxn ang="0">
                    <a:pos x="1345" y="381"/>
                  </a:cxn>
                  <a:cxn ang="0">
                    <a:pos x="1098" y="407"/>
                  </a:cxn>
                  <a:cxn ang="0">
                    <a:pos x="842" y="507"/>
                  </a:cxn>
                  <a:cxn ang="0">
                    <a:pos x="723" y="553"/>
                  </a:cxn>
                  <a:cxn ang="0">
                    <a:pos x="521" y="652"/>
                  </a:cxn>
                  <a:cxn ang="0">
                    <a:pos x="328" y="822"/>
                  </a:cxn>
                  <a:cxn ang="0">
                    <a:pos x="234" y="1056"/>
                  </a:cxn>
                </a:cxnLst>
                <a:rect l="0" t="0" r="r" b="b"/>
                <a:pathLst>
                  <a:path w="2765" h="1146">
                    <a:moveTo>
                      <a:pt x="188" y="1146"/>
                    </a:moveTo>
                    <a:lnTo>
                      <a:pt x="180" y="1138"/>
                    </a:lnTo>
                    <a:lnTo>
                      <a:pt x="176" y="1135"/>
                    </a:lnTo>
                    <a:lnTo>
                      <a:pt x="176" y="1118"/>
                    </a:lnTo>
                    <a:lnTo>
                      <a:pt x="176" y="1106"/>
                    </a:lnTo>
                    <a:lnTo>
                      <a:pt x="167" y="1106"/>
                    </a:lnTo>
                    <a:lnTo>
                      <a:pt x="159" y="1106"/>
                    </a:lnTo>
                    <a:lnTo>
                      <a:pt x="159" y="1093"/>
                    </a:lnTo>
                    <a:lnTo>
                      <a:pt x="159" y="1080"/>
                    </a:lnTo>
                    <a:lnTo>
                      <a:pt x="159" y="1069"/>
                    </a:lnTo>
                    <a:lnTo>
                      <a:pt x="159" y="1059"/>
                    </a:lnTo>
                    <a:lnTo>
                      <a:pt x="151" y="1051"/>
                    </a:lnTo>
                    <a:lnTo>
                      <a:pt x="147" y="1048"/>
                    </a:lnTo>
                    <a:lnTo>
                      <a:pt x="138" y="1048"/>
                    </a:lnTo>
                    <a:lnTo>
                      <a:pt x="130" y="1048"/>
                    </a:lnTo>
                    <a:lnTo>
                      <a:pt x="130" y="1039"/>
                    </a:lnTo>
                    <a:lnTo>
                      <a:pt x="130" y="1030"/>
                    </a:lnTo>
                    <a:lnTo>
                      <a:pt x="138" y="1030"/>
                    </a:lnTo>
                    <a:lnTo>
                      <a:pt x="147" y="1030"/>
                    </a:lnTo>
                    <a:lnTo>
                      <a:pt x="147" y="1039"/>
                    </a:lnTo>
                    <a:lnTo>
                      <a:pt x="147" y="1048"/>
                    </a:lnTo>
                    <a:lnTo>
                      <a:pt x="159" y="1048"/>
                    </a:lnTo>
                    <a:lnTo>
                      <a:pt x="176" y="1048"/>
                    </a:lnTo>
                    <a:lnTo>
                      <a:pt x="175" y="1036"/>
                    </a:lnTo>
                    <a:lnTo>
                      <a:pt x="175" y="1027"/>
                    </a:lnTo>
                    <a:lnTo>
                      <a:pt x="176" y="1023"/>
                    </a:lnTo>
                    <a:lnTo>
                      <a:pt x="179" y="1021"/>
                    </a:lnTo>
                    <a:lnTo>
                      <a:pt x="182" y="1019"/>
                    </a:lnTo>
                    <a:lnTo>
                      <a:pt x="188" y="1019"/>
                    </a:lnTo>
                    <a:lnTo>
                      <a:pt x="183" y="1014"/>
                    </a:lnTo>
                    <a:lnTo>
                      <a:pt x="180" y="1010"/>
                    </a:lnTo>
                    <a:lnTo>
                      <a:pt x="177" y="1006"/>
                    </a:lnTo>
                    <a:lnTo>
                      <a:pt x="176" y="1001"/>
                    </a:lnTo>
                    <a:lnTo>
                      <a:pt x="176" y="985"/>
                    </a:lnTo>
                    <a:lnTo>
                      <a:pt x="176" y="972"/>
                    </a:lnTo>
                    <a:lnTo>
                      <a:pt x="172" y="968"/>
                    </a:lnTo>
                    <a:lnTo>
                      <a:pt x="167" y="964"/>
                    </a:lnTo>
                    <a:lnTo>
                      <a:pt x="163" y="962"/>
                    </a:lnTo>
                    <a:lnTo>
                      <a:pt x="159" y="960"/>
                    </a:lnTo>
                    <a:lnTo>
                      <a:pt x="142" y="960"/>
                    </a:lnTo>
                    <a:lnTo>
                      <a:pt x="130" y="960"/>
                    </a:lnTo>
                    <a:lnTo>
                      <a:pt x="125" y="956"/>
                    </a:lnTo>
                    <a:lnTo>
                      <a:pt x="122" y="952"/>
                    </a:lnTo>
                    <a:lnTo>
                      <a:pt x="119" y="947"/>
                    </a:lnTo>
                    <a:lnTo>
                      <a:pt x="118" y="943"/>
                    </a:lnTo>
                    <a:lnTo>
                      <a:pt x="118" y="952"/>
                    </a:lnTo>
                    <a:lnTo>
                      <a:pt x="118" y="960"/>
                    </a:lnTo>
                    <a:lnTo>
                      <a:pt x="114" y="962"/>
                    </a:lnTo>
                    <a:lnTo>
                      <a:pt x="109" y="964"/>
                    </a:lnTo>
                    <a:lnTo>
                      <a:pt x="105" y="968"/>
                    </a:lnTo>
                    <a:lnTo>
                      <a:pt x="101" y="972"/>
                    </a:lnTo>
                    <a:lnTo>
                      <a:pt x="113" y="972"/>
                    </a:lnTo>
                    <a:lnTo>
                      <a:pt x="130" y="972"/>
                    </a:lnTo>
                    <a:lnTo>
                      <a:pt x="130" y="981"/>
                    </a:lnTo>
                    <a:lnTo>
                      <a:pt x="130" y="990"/>
                    </a:lnTo>
                    <a:lnTo>
                      <a:pt x="135" y="991"/>
                    </a:lnTo>
                    <a:lnTo>
                      <a:pt x="142" y="993"/>
                    </a:lnTo>
                    <a:lnTo>
                      <a:pt x="150" y="997"/>
                    </a:lnTo>
                    <a:lnTo>
                      <a:pt x="159" y="1001"/>
                    </a:lnTo>
                    <a:lnTo>
                      <a:pt x="154" y="1006"/>
                    </a:lnTo>
                    <a:lnTo>
                      <a:pt x="151" y="1010"/>
                    </a:lnTo>
                    <a:lnTo>
                      <a:pt x="148" y="1014"/>
                    </a:lnTo>
                    <a:lnTo>
                      <a:pt x="147" y="1019"/>
                    </a:lnTo>
                    <a:lnTo>
                      <a:pt x="147" y="1014"/>
                    </a:lnTo>
                    <a:lnTo>
                      <a:pt x="146" y="1010"/>
                    </a:lnTo>
                    <a:lnTo>
                      <a:pt x="144" y="1007"/>
                    </a:lnTo>
                    <a:lnTo>
                      <a:pt x="142" y="1005"/>
                    </a:lnTo>
                    <a:lnTo>
                      <a:pt x="138" y="1003"/>
                    </a:lnTo>
                    <a:lnTo>
                      <a:pt x="133" y="1002"/>
                    </a:lnTo>
                    <a:lnTo>
                      <a:pt x="127" y="1001"/>
                    </a:lnTo>
                    <a:lnTo>
                      <a:pt x="123" y="1000"/>
                    </a:lnTo>
                    <a:lnTo>
                      <a:pt x="121" y="998"/>
                    </a:lnTo>
                    <a:lnTo>
                      <a:pt x="119" y="996"/>
                    </a:lnTo>
                    <a:lnTo>
                      <a:pt x="118" y="993"/>
                    </a:lnTo>
                    <a:lnTo>
                      <a:pt x="118" y="990"/>
                    </a:lnTo>
                    <a:lnTo>
                      <a:pt x="109" y="990"/>
                    </a:lnTo>
                    <a:lnTo>
                      <a:pt x="101" y="990"/>
                    </a:lnTo>
                    <a:lnTo>
                      <a:pt x="101" y="1002"/>
                    </a:lnTo>
                    <a:lnTo>
                      <a:pt x="101" y="1019"/>
                    </a:lnTo>
                    <a:lnTo>
                      <a:pt x="101" y="1022"/>
                    </a:lnTo>
                    <a:lnTo>
                      <a:pt x="101" y="1030"/>
                    </a:lnTo>
                    <a:lnTo>
                      <a:pt x="101" y="1037"/>
                    </a:lnTo>
                    <a:lnTo>
                      <a:pt x="103" y="1042"/>
                    </a:lnTo>
                    <a:lnTo>
                      <a:pt x="106" y="1045"/>
                    </a:lnTo>
                    <a:lnTo>
                      <a:pt x="109" y="1047"/>
                    </a:lnTo>
                    <a:lnTo>
                      <a:pt x="112" y="1049"/>
                    </a:lnTo>
                    <a:lnTo>
                      <a:pt x="115" y="1051"/>
                    </a:lnTo>
                    <a:lnTo>
                      <a:pt x="117" y="1054"/>
                    </a:lnTo>
                    <a:lnTo>
                      <a:pt x="118" y="1059"/>
                    </a:lnTo>
                    <a:lnTo>
                      <a:pt x="109" y="1055"/>
                    </a:lnTo>
                    <a:lnTo>
                      <a:pt x="101" y="1051"/>
                    </a:lnTo>
                    <a:lnTo>
                      <a:pt x="93" y="1049"/>
                    </a:lnTo>
                    <a:lnTo>
                      <a:pt x="88" y="1048"/>
                    </a:lnTo>
                    <a:lnTo>
                      <a:pt x="88" y="1044"/>
                    </a:lnTo>
                    <a:lnTo>
                      <a:pt x="87" y="1040"/>
                    </a:lnTo>
                    <a:lnTo>
                      <a:pt x="85" y="1038"/>
                    </a:lnTo>
                    <a:lnTo>
                      <a:pt x="83" y="1035"/>
                    </a:lnTo>
                    <a:lnTo>
                      <a:pt x="78" y="1032"/>
                    </a:lnTo>
                    <a:lnTo>
                      <a:pt x="71" y="1030"/>
                    </a:lnTo>
                    <a:lnTo>
                      <a:pt x="56" y="1030"/>
                    </a:lnTo>
                    <a:lnTo>
                      <a:pt x="42" y="1030"/>
                    </a:lnTo>
                    <a:lnTo>
                      <a:pt x="37" y="1035"/>
                    </a:lnTo>
                    <a:lnTo>
                      <a:pt x="34" y="1039"/>
                    </a:lnTo>
                    <a:lnTo>
                      <a:pt x="31" y="1043"/>
                    </a:lnTo>
                    <a:lnTo>
                      <a:pt x="30" y="1048"/>
                    </a:lnTo>
                    <a:lnTo>
                      <a:pt x="30" y="1039"/>
                    </a:lnTo>
                    <a:lnTo>
                      <a:pt x="30" y="1030"/>
                    </a:lnTo>
                    <a:lnTo>
                      <a:pt x="13" y="1030"/>
                    </a:lnTo>
                    <a:lnTo>
                      <a:pt x="1" y="1030"/>
                    </a:lnTo>
                    <a:lnTo>
                      <a:pt x="0" y="1018"/>
                    </a:lnTo>
                    <a:lnTo>
                      <a:pt x="0" y="1009"/>
                    </a:lnTo>
                    <a:lnTo>
                      <a:pt x="1" y="1006"/>
                    </a:lnTo>
                    <a:lnTo>
                      <a:pt x="3" y="1003"/>
                    </a:lnTo>
                    <a:lnTo>
                      <a:pt x="7" y="1002"/>
                    </a:lnTo>
                    <a:lnTo>
                      <a:pt x="13" y="1001"/>
                    </a:lnTo>
                    <a:lnTo>
                      <a:pt x="13" y="985"/>
                    </a:lnTo>
                    <a:lnTo>
                      <a:pt x="13" y="972"/>
                    </a:lnTo>
                    <a:lnTo>
                      <a:pt x="13" y="964"/>
                    </a:lnTo>
                    <a:lnTo>
                      <a:pt x="13" y="960"/>
                    </a:lnTo>
                    <a:lnTo>
                      <a:pt x="8" y="956"/>
                    </a:lnTo>
                    <a:lnTo>
                      <a:pt x="5" y="952"/>
                    </a:lnTo>
                    <a:lnTo>
                      <a:pt x="2" y="947"/>
                    </a:lnTo>
                    <a:lnTo>
                      <a:pt x="1" y="943"/>
                    </a:lnTo>
                    <a:lnTo>
                      <a:pt x="1" y="924"/>
                    </a:lnTo>
                    <a:lnTo>
                      <a:pt x="1" y="904"/>
                    </a:lnTo>
                    <a:lnTo>
                      <a:pt x="1" y="885"/>
                    </a:lnTo>
                    <a:lnTo>
                      <a:pt x="1" y="864"/>
                    </a:lnTo>
                    <a:lnTo>
                      <a:pt x="1" y="844"/>
                    </a:lnTo>
                    <a:lnTo>
                      <a:pt x="1" y="825"/>
                    </a:lnTo>
                    <a:lnTo>
                      <a:pt x="1" y="805"/>
                    </a:lnTo>
                    <a:lnTo>
                      <a:pt x="1" y="785"/>
                    </a:lnTo>
                    <a:lnTo>
                      <a:pt x="5" y="785"/>
                    </a:lnTo>
                    <a:lnTo>
                      <a:pt x="13" y="785"/>
                    </a:lnTo>
                    <a:lnTo>
                      <a:pt x="13" y="769"/>
                    </a:lnTo>
                    <a:lnTo>
                      <a:pt x="13" y="756"/>
                    </a:lnTo>
                    <a:lnTo>
                      <a:pt x="21" y="756"/>
                    </a:lnTo>
                    <a:lnTo>
                      <a:pt x="30" y="756"/>
                    </a:lnTo>
                    <a:lnTo>
                      <a:pt x="31" y="752"/>
                    </a:lnTo>
                    <a:lnTo>
                      <a:pt x="34" y="748"/>
                    </a:lnTo>
                    <a:lnTo>
                      <a:pt x="37" y="743"/>
                    </a:lnTo>
                    <a:lnTo>
                      <a:pt x="42" y="739"/>
                    </a:lnTo>
                    <a:lnTo>
                      <a:pt x="42" y="722"/>
                    </a:lnTo>
                    <a:lnTo>
                      <a:pt x="42" y="710"/>
                    </a:lnTo>
                    <a:lnTo>
                      <a:pt x="47" y="706"/>
                    </a:lnTo>
                    <a:lnTo>
                      <a:pt x="54" y="702"/>
                    </a:lnTo>
                    <a:lnTo>
                      <a:pt x="62" y="699"/>
                    </a:lnTo>
                    <a:lnTo>
                      <a:pt x="71" y="698"/>
                    </a:lnTo>
                    <a:lnTo>
                      <a:pt x="71" y="690"/>
                    </a:lnTo>
                    <a:lnTo>
                      <a:pt x="71" y="681"/>
                    </a:lnTo>
                    <a:lnTo>
                      <a:pt x="76" y="677"/>
                    </a:lnTo>
                    <a:lnTo>
                      <a:pt x="83" y="673"/>
                    </a:lnTo>
                    <a:lnTo>
                      <a:pt x="91" y="670"/>
                    </a:lnTo>
                    <a:lnTo>
                      <a:pt x="101" y="669"/>
                    </a:lnTo>
                    <a:lnTo>
                      <a:pt x="101" y="661"/>
                    </a:lnTo>
                    <a:lnTo>
                      <a:pt x="101" y="652"/>
                    </a:lnTo>
                    <a:lnTo>
                      <a:pt x="110" y="653"/>
                    </a:lnTo>
                    <a:lnTo>
                      <a:pt x="119" y="653"/>
                    </a:lnTo>
                    <a:lnTo>
                      <a:pt x="123" y="652"/>
                    </a:lnTo>
                    <a:lnTo>
                      <a:pt x="127" y="649"/>
                    </a:lnTo>
                    <a:lnTo>
                      <a:pt x="129" y="646"/>
                    </a:lnTo>
                    <a:lnTo>
                      <a:pt x="130" y="640"/>
                    </a:lnTo>
                    <a:lnTo>
                      <a:pt x="142" y="640"/>
                    </a:lnTo>
                    <a:lnTo>
                      <a:pt x="159" y="640"/>
                    </a:lnTo>
                    <a:lnTo>
                      <a:pt x="159" y="632"/>
                    </a:lnTo>
                    <a:lnTo>
                      <a:pt x="159" y="623"/>
                    </a:lnTo>
                    <a:lnTo>
                      <a:pt x="171" y="623"/>
                    </a:lnTo>
                    <a:lnTo>
                      <a:pt x="188" y="623"/>
                    </a:lnTo>
                    <a:lnTo>
                      <a:pt x="188" y="632"/>
                    </a:lnTo>
                    <a:lnTo>
                      <a:pt x="188" y="640"/>
                    </a:lnTo>
                    <a:lnTo>
                      <a:pt x="171" y="640"/>
                    </a:lnTo>
                    <a:lnTo>
                      <a:pt x="159" y="640"/>
                    </a:lnTo>
                    <a:lnTo>
                      <a:pt x="159" y="653"/>
                    </a:lnTo>
                    <a:lnTo>
                      <a:pt x="159" y="669"/>
                    </a:lnTo>
                    <a:lnTo>
                      <a:pt x="142" y="669"/>
                    </a:lnTo>
                    <a:lnTo>
                      <a:pt x="130" y="669"/>
                    </a:lnTo>
                    <a:lnTo>
                      <a:pt x="125" y="670"/>
                    </a:lnTo>
                    <a:lnTo>
                      <a:pt x="122" y="673"/>
                    </a:lnTo>
                    <a:lnTo>
                      <a:pt x="119" y="677"/>
                    </a:lnTo>
                    <a:lnTo>
                      <a:pt x="118" y="681"/>
                    </a:lnTo>
                    <a:lnTo>
                      <a:pt x="118" y="690"/>
                    </a:lnTo>
                    <a:lnTo>
                      <a:pt x="118" y="698"/>
                    </a:lnTo>
                    <a:lnTo>
                      <a:pt x="109" y="699"/>
                    </a:lnTo>
                    <a:lnTo>
                      <a:pt x="101" y="702"/>
                    </a:lnTo>
                    <a:lnTo>
                      <a:pt x="93" y="706"/>
                    </a:lnTo>
                    <a:lnTo>
                      <a:pt x="88" y="710"/>
                    </a:lnTo>
                    <a:lnTo>
                      <a:pt x="88" y="719"/>
                    </a:lnTo>
                    <a:lnTo>
                      <a:pt x="88" y="727"/>
                    </a:lnTo>
                    <a:lnTo>
                      <a:pt x="79" y="728"/>
                    </a:lnTo>
                    <a:lnTo>
                      <a:pt x="71" y="731"/>
                    </a:lnTo>
                    <a:lnTo>
                      <a:pt x="64" y="735"/>
                    </a:lnTo>
                    <a:lnTo>
                      <a:pt x="59" y="739"/>
                    </a:lnTo>
                    <a:lnTo>
                      <a:pt x="59" y="749"/>
                    </a:lnTo>
                    <a:lnTo>
                      <a:pt x="59" y="760"/>
                    </a:lnTo>
                    <a:lnTo>
                      <a:pt x="59" y="772"/>
                    </a:lnTo>
                    <a:lnTo>
                      <a:pt x="59" y="785"/>
                    </a:lnTo>
                    <a:lnTo>
                      <a:pt x="71" y="785"/>
                    </a:lnTo>
                    <a:lnTo>
                      <a:pt x="88" y="785"/>
                    </a:lnTo>
                    <a:lnTo>
                      <a:pt x="88" y="777"/>
                    </a:lnTo>
                    <a:lnTo>
                      <a:pt x="88" y="768"/>
                    </a:lnTo>
                    <a:lnTo>
                      <a:pt x="101" y="768"/>
                    </a:lnTo>
                    <a:lnTo>
                      <a:pt x="118" y="768"/>
                    </a:lnTo>
                    <a:lnTo>
                      <a:pt x="119" y="764"/>
                    </a:lnTo>
                    <a:lnTo>
                      <a:pt x="122" y="760"/>
                    </a:lnTo>
                    <a:lnTo>
                      <a:pt x="125" y="757"/>
                    </a:lnTo>
                    <a:lnTo>
                      <a:pt x="130" y="756"/>
                    </a:lnTo>
                    <a:lnTo>
                      <a:pt x="130" y="748"/>
                    </a:lnTo>
                    <a:lnTo>
                      <a:pt x="130" y="739"/>
                    </a:lnTo>
                    <a:lnTo>
                      <a:pt x="144" y="740"/>
                    </a:lnTo>
                    <a:lnTo>
                      <a:pt x="159" y="740"/>
                    </a:lnTo>
                    <a:lnTo>
                      <a:pt x="166" y="739"/>
                    </a:lnTo>
                    <a:lnTo>
                      <a:pt x="171" y="737"/>
                    </a:lnTo>
                    <a:lnTo>
                      <a:pt x="173" y="735"/>
                    </a:lnTo>
                    <a:lnTo>
                      <a:pt x="175" y="733"/>
                    </a:lnTo>
                    <a:lnTo>
                      <a:pt x="176" y="730"/>
                    </a:lnTo>
                    <a:lnTo>
                      <a:pt x="176" y="727"/>
                    </a:lnTo>
                    <a:lnTo>
                      <a:pt x="188" y="727"/>
                    </a:lnTo>
                    <a:lnTo>
                      <a:pt x="205" y="727"/>
                    </a:lnTo>
                    <a:lnTo>
                      <a:pt x="205" y="719"/>
                    </a:lnTo>
                    <a:lnTo>
                      <a:pt x="205" y="710"/>
                    </a:lnTo>
                    <a:lnTo>
                      <a:pt x="216" y="711"/>
                    </a:lnTo>
                    <a:lnTo>
                      <a:pt x="230" y="711"/>
                    </a:lnTo>
                    <a:lnTo>
                      <a:pt x="236" y="710"/>
                    </a:lnTo>
                    <a:lnTo>
                      <a:pt x="241" y="707"/>
                    </a:lnTo>
                    <a:lnTo>
                      <a:pt x="243" y="706"/>
                    </a:lnTo>
                    <a:lnTo>
                      <a:pt x="244" y="704"/>
                    </a:lnTo>
                    <a:lnTo>
                      <a:pt x="245" y="701"/>
                    </a:lnTo>
                    <a:lnTo>
                      <a:pt x="246" y="698"/>
                    </a:lnTo>
                    <a:lnTo>
                      <a:pt x="256" y="698"/>
                    </a:lnTo>
                    <a:lnTo>
                      <a:pt x="268" y="698"/>
                    </a:lnTo>
                    <a:lnTo>
                      <a:pt x="280" y="698"/>
                    </a:lnTo>
                    <a:lnTo>
                      <a:pt x="293" y="698"/>
                    </a:lnTo>
                    <a:lnTo>
                      <a:pt x="293" y="686"/>
                    </a:lnTo>
                    <a:lnTo>
                      <a:pt x="292" y="677"/>
                    </a:lnTo>
                    <a:lnTo>
                      <a:pt x="293" y="674"/>
                    </a:lnTo>
                    <a:lnTo>
                      <a:pt x="296" y="671"/>
                    </a:lnTo>
                    <a:lnTo>
                      <a:pt x="299" y="670"/>
                    </a:lnTo>
                    <a:lnTo>
                      <a:pt x="305" y="669"/>
                    </a:lnTo>
                    <a:lnTo>
                      <a:pt x="305" y="660"/>
                    </a:lnTo>
                    <a:lnTo>
                      <a:pt x="305" y="650"/>
                    </a:lnTo>
                    <a:lnTo>
                      <a:pt x="304" y="646"/>
                    </a:lnTo>
                    <a:lnTo>
                      <a:pt x="302" y="643"/>
                    </a:lnTo>
                    <a:lnTo>
                      <a:pt x="299" y="641"/>
                    </a:lnTo>
                    <a:lnTo>
                      <a:pt x="293" y="640"/>
                    </a:lnTo>
                    <a:lnTo>
                      <a:pt x="292" y="624"/>
                    </a:lnTo>
                    <a:lnTo>
                      <a:pt x="290" y="605"/>
                    </a:lnTo>
                    <a:lnTo>
                      <a:pt x="291" y="596"/>
                    </a:lnTo>
                    <a:lnTo>
                      <a:pt x="293" y="589"/>
                    </a:lnTo>
                    <a:lnTo>
                      <a:pt x="295" y="586"/>
                    </a:lnTo>
                    <a:lnTo>
                      <a:pt x="298" y="584"/>
                    </a:lnTo>
                    <a:lnTo>
                      <a:pt x="301" y="583"/>
                    </a:lnTo>
                    <a:lnTo>
                      <a:pt x="305" y="582"/>
                    </a:lnTo>
                    <a:lnTo>
                      <a:pt x="305" y="569"/>
                    </a:lnTo>
                    <a:lnTo>
                      <a:pt x="305" y="557"/>
                    </a:lnTo>
                    <a:lnTo>
                      <a:pt x="305" y="546"/>
                    </a:lnTo>
                    <a:lnTo>
                      <a:pt x="305" y="536"/>
                    </a:lnTo>
                    <a:lnTo>
                      <a:pt x="313" y="536"/>
                    </a:lnTo>
                    <a:lnTo>
                      <a:pt x="322" y="536"/>
                    </a:lnTo>
                    <a:lnTo>
                      <a:pt x="322" y="522"/>
                    </a:lnTo>
                    <a:lnTo>
                      <a:pt x="321" y="509"/>
                    </a:lnTo>
                    <a:lnTo>
                      <a:pt x="322" y="503"/>
                    </a:lnTo>
                    <a:lnTo>
                      <a:pt x="325" y="498"/>
                    </a:lnTo>
                    <a:lnTo>
                      <a:pt x="326" y="497"/>
                    </a:lnTo>
                    <a:lnTo>
                      <a:pt x="328" y="495"/>
                    </a:lnTo>
                    <a:lnTo>
                      <a:pt x="331" y="494"/>
                    </a:lnTo>
                    <a:lnTo>
                      <a:pt x="334" y="494"/>
                    </a:lnTo>
                    <a:lnTo>
                      <a:pt x="334" y="477"/>
                    </a:lnTo>
                    <a:lnTo>
                      <a:pt x="334" y="465"/>
                    </a:lnTo>
                    <a:lnTo>
                      <a:pt x="343" y="465"/>
                    </a:lnTo>
                    <a:lnTo>
                      <a:pt x="351" y="465"/>
                    </a:lnTo>
                    <a:lnTo>
                      <a:pt x="351" y="453"/>
                    </a:lnTo>
                    <a:lnTo>
                      <a:pt x="350" y="444"/>
                    </a:lnTo>
                    <a:lnTo>
                      <a:pt x="351" y="441"/>
                    </a:lnTo>
                    <a:lnTo>
                      <a:pt x="354" y="438"/>
                    </a:lnTo>
                    <a:lnTo>
                      <a:pt x="357" y="437"/>
                    </a:lnTo>
                    <a:lnTo>
                      <a:pt x="363" y="436"/>
                    </a:lnTo>
                    <a:lnTo>
                      <a:pt x="363" y="427"/>
                    </a:lnTo>
                    <a:lnTo>
                      <a:pt x="363" y="419"/>
                    </a:lnTo>
                    <a:lnTo>
                      <a:pt x="368" y="414"/>
                    </a:lnTo>
                    <a:lnTo>
                      <a:pt x="375" y="411"/>
                    </a:lnTo>
                    <a:lnTo>
                      <a:pt x="383" y="408"/>
                    </a:lnTo>
                    <a:lnTo>
                      <a:pt x="392" y="407"/>
                    </a:lnTo>
                    <a:lnTo>
                      <a:pt x="392" y="390"/>
                    </a:lnTo>
                    <a:lnTo>
                      <a:pt x="392" y="378"/>
                    </a:lnTo>
                    <a:lnTo>
                      <a:pt x="402" y="378"/>
                    </a:lnTo>
                    <a:lnTo>
                      <a:pt x="410" y="378"/>
                    </a:lnTo>
                    <a:lnTo>
                      <a:pt x="411" y="369"/>
                    </a:lnTo>
                    <a:lnTo>
                      <a:pt x="414" y="361"/>
                    </a:lnTo>
                    <a:lnTo>
                      <a:pt x="418" y="354"/>
                    </a:lnTo>
                    <a:lnTo>
                      <a:pt x="422" y="349"/>
                    </a:lnTo>
                    <a:lnTo>
                      <a:pt x="434" y="349"/>
                    </a:lnTo>
                    <a:lnTo>
                      <a:pt x="451" y="349"/>
                    </a:lnTo>
                    <a:lnTo>
                      <a:pt x="451" y="340"/>
                    </a:lnTo>
                    <a:lnTo>
                      <a:pt x="451" y="332"/>
                    </a:lnTo>
                    <a:lnTo>
                      <a:pt x="455" y="327"/>
                    </a:lnTo>
                    <a:lnTo>
                      <a:pt x="460" y="324"/>
                    </a:lnTo>
                    <a:lnTo>
                      <a:pt x="464" y="321"/>
                    </a:lnTo>
                    <a:lnTo>
                      <a:pt x="468" y="320"/>
                    </a:lnTo>
                    <a:lnTo>
                      <a:pt x="481" y="320"/>
                    </a:lnTo>
                    <a:lnTo>
                      <a:pt x="497" y="320"/>
                    </a:lnTo>
                    <a:lnTo>
                      <a:pt x="497" y="311"/>
                    </a:lnTo>
                    <a:lnTo>
                      <a:pt x="497" y="303"/>
                    </a:lnTo>
                    <a:lnTo>
                      <a:pt x="509" y="303"/>
                    </a:lnTo>
                    <a:lnTo>
                      <a:pt x="522" y="303"/>
                    </a:lnTo>
                    <a:lnTo>
                      <a:pt x="528" y="302"/>
                    </a:lnTo>
                    <a:lnTo>
                      <a:pt x="533" y="300"/>
                    </a:lnTo>
                    <a:lnTo>
                      <a:pt x="535" y="299"/>
                    </a:lnTo>
                    <a:lnTo>
                      <a:pt x="537" y="296"/>
                    </a:lnTo>
                    <a:lnTo>
                      <a:pt x="538" y="294"/>
                    </a:lnTo>
                    <a:lnTo>
                      <a:pt x="538" y="291"/>
                    </a:lnTo>
                    <a:lnTo>
                      <a:pt x="558" y="290"/>
                    </a:lnTo>
                    <a:lnTo>
                      <a:pt x="583" y="288"/>
                    </a:lnTo>
                    <a:lnTo>
                      <a:pt x="595" y="289"/>
                    </a:lnTo>
                    <a:lnTo>
                      <a:pt x="605" y="291"/>
                    </a:lnTo>
                    <a:lnTo>
                      <a:pt x="609" y="293"/>
                    </a:lnTo>
                    <a:lnTo>
                      <a:pt x="612" y="295"/>
                    </a:lnTo>
                    <a:lnTo>
                      <a:pt x="614" y="299"/>
                    </a:lnTo>
                    <a:lnTo>
                      <a:pt x="615" y="303"/>
                    </a:lnTo>
                    <a:lnTo>
                      <a:pt x="623" y="303"/>
                    </a:lnTo>
                    <a:lnTo>
                      <a:pt x="633" y="303"/>
                    </a:lnTo>
                    <a:lnTo>
                      <a:pt x="643" y="303"/>
                    </a:lnTo>
                    <a:lnTo>
                      <a:pt x="655" y="303"/>
                    </a:lnTo>
                    <a:lnTo>
                      <a:pt x="655" y="311"/>
                    </a:lnTo>
                    <a:lnTo>
                      <a:pt x="655" y="320"/>
                    </a:lnTo>
                    <a:lnTo>
                      <a:pt x="659" y="321"/>
                    </a:lnTo>
                    <a:lnTo>
                      <a:pt x="664" y="324"/>
                    </a:lnTo>
                    <a:lnTo>
                      <a:pt x="668" y="327"/>
                    </a:lnTo>
                    <a:lnTo>
                      <a:pt x="673" y="332"/>
                    </a:lnTo>
                    <a:lnTo>
                      <a:pt x="652" y="332"/>
                    </a:lnTo>
                    <a:lnTo>
                      <a:pt x="633" y="332"/>
                    </a:lnTo>
                    <a:lnTo>
                      <a:pt x="615" y="332"/>
                    </a:lnTo>
                    <a:lnTo>
                      <a:pt x="597" y="332"/>
                    </a:lnTo>
                    <a:lnTo>
                      <a:pt x="597" y="340"/>
                    </a:lnTo>
                    <a:lnTo>
                      <a:pt x="597" y="349"/>
                    </a:lnTo>
                    <a:lnTo>
                      <a:pt x="583" y="348"/>
                    </a:lnTo>
                    <a:lnTo>
                      <a:pt x="570" y="348"/>
                    </a:lnTo>
                    <a:lnTo>
                      <a:pt x="565" y="349"/>
                    </a:lnTo>
                    <a:lnTo>
                      <a:pt x="560" y="351"/>
                    </a:lnTo>
                    <a:lnTo>
                      <a:pt x="559" y="353"/>
                    </a:lnTo>
                    <a:lnTo>
                      <a:pt x="557" y="355"/>
                    </a:lnTo>
                    <a:lnTo>
                      <a:pt x="557" y="358"/>
                    </a:lnTo>
                    <a:lnTo>
                      <a:pt x="556" y="361"/>
                    </a:lnTo>
                    <a:lnTo>
                      <a:pt x="542" y="361"/>
                    </a:lnTo>
                    <a:lnTo>
                      <a:pt x="530" y="361"/>
                    </a:lnTo>
                    <a:lnTo>
                      <a:pt x="519" y="361"/>
                    </a:lnTo>
                    <a:lnTo>
                      <a:pt x="509" y="361"/>
                    </a:lnTo>
                    <a:lnTo>
                      <a:pt x="509" y="369"/>
                    </a:lnTo>
                    <a:lnTo>
                      <a:pt x="509" y="378"/>
                    </a:lnTo>
                    <a:lnTo>
                      <a:pt x="497" y="377"/>
                    </a:lnTo>
                    <a:lnTo>
                      <a:pt x="488" y="377"/>
                    </a:lnTo>
                    <a:lnTo>
                      <a:pt x="485" y="378"/>
                    </a:lnTo>
                    <a:lnTo>
                      <a:pt x="482" y="380"/>
                    </a:lnTo>
                    <a:lnTo>
                      <a:pt x="480" y="384"/>
                    </a:lnTo>
                    <a:lnTo>
                      <a:pt x="480" y="390"/>
                    </a:lnTo>
                    <a:lnTo>
                      <a:pt x="463" y="390"/>
                    </a:lnTo>
                    <a:lnTo>
                      <a:pt x="451" y="390"/>
                    </a:lnTo>
                    <a:lnTo>
                      <a:pt x="447" y="395"/>
                    </a:lnTo>
                    <a:lnTo>
                      <a:pt x="443" y="402"/>
                    </a:lnTo>
                    <a:lnTo>
                      <a:pt x="440" y="410"/>
                    </a:lnTo>
                    <a:lnTo>
                      <a:pt x="439" y="419"/>
                    </a:lnTo>
                    <a:lnTo>
                      <a:pt x="423" y="419"/>
                    </a:lnTo>
                    <a:lnTo>
                      <a:pt x="410" y="419"/>
                    </a:lnTo>
                    <a:lnTo>
                      <a:pt x="410" y="427"/>
                    </a:lnTo>
                    <a:lnTo>
                      <a:pt x="410" y="436"/>
                    </a:lnTo>
                    <a:lnTo>
                      <a:pt x="402" y="436"/>
                    </a:lnTo>
                    <a:lnTo>
                      <a:pt x="392" y="436"/>
                    </a:lnTo>
                    <a:lnTo>
                      <a:pt x="392" y="453"/>
                    </a:lnTo>
                    <a:lnTo>
                      <a:pt x="393" y="472"/>
                    </a:lnTo>
                    <a:lnTo>
                      <a:pt x="392" y="480"/>
                    </a:lnTo>
                    <a:lnTo>
                      <a:pt x="389" y="488"/>
                    </a:lnTo>
                    <a:lnTo>
                      <a:pt x="388" y="490"/>
                    </a:lnTo>
                    <a:lnTo>
                      <a:pt x="386" y="492"/>
                    </a:lnTo>
                    <a:lnTo>
                      <a:pt x="383" y="494"/>
                    </a:lnTo>
                    <a:lnTo>
                      <a:pt x="380" y="494"/>
                    </a:lnTo>
                    <a:lnTo>
                      <a:pt x="380" y="503"/>
                    </a:lnTo>
                    <a:lnTo>
                      <a:pt x="380" y="513"/>
                    </a:lnTo>
                    <a:lnTo>
                      <a:pt x="380" y="524"/>
                    </a:lnTo>
                    <a:lnTo>
                      <a:pt x="380" y="536"/>
                    </a:lnTo>
                    <a:lnTo>
                      <a:pt x="381" y="532"/>
                    </a:lnTo>
                    <a:lnTo>
                      <a:pt x="384" y="528"/>
                    </a:lnTo>
                    <a:lnTo>
                      <a:pt x="388" y="525"/>
                    </a:lnTo>
                    <a:lnTo>
                      <a:pt x="392" y="524"/>
                    </a:lnTo>
                    <a:lnTo>
                      <a:pt x="402" y="524"/>
                    </a:lnTo>
                    <a:lnTo>
                      <a:pt x="410" y="524"/>
                    </a:lnTo>
                    <a:lnTo>
                      <a:pt x="410" y="507"/>
                    </a:lnTo>
                    <a:lnTo>
                      <a:pt x="410" y="494"/>
                    </a:lnTo>
                    <a:lnTo>
                      <a:pt x="419" y="494"/>
                    </a:lnTo>
                    <a:lnTo>
                      <a:pt x="428" y="494"/>
                    </a:lnTo>
                    <a:lnTo>
                      <a:pt x="439" y="494"/>
                    </a:lnTo>
                    <a:lnTo>
                      <a:pt x="451" y="494"/>
                    </a:lnTo>
                    <a:lnTo>
                      <a:pt x="451" y="485"/>
                    </a:lnTo>
                    <a:lnTo>
                      <a:pt x="451" y="477"/>
                    </a:lnTo>
                    <a:lnTo>
                      <a:pt x="467" y="477"/>
                    </a:lnTo>
                    <a:lnTo>
                      <a:pt x="486" y="477"/>
                    </a:lnTo>
                    <a:lnTo>
                      <a:pt x="495" y="476"/>
                    </a:lnTo>
                    <a:lnTo>
                      <a:pt x="502" y="474"/>
                    </a:lnTo>
                    <a:lnTo>
                      <a:pt x="505" y="473"/>
                    </a:lnTo>
                    <a:lnTo>
                      <a:pt x="507" y="471"/>
                    </a:lnTo>
                    <a:lnTo>
                      <a:pt x="509" y="468"/>
                    </a:lnTo>
                    <a:lnTo>
                      <a:pt x="509" y="465"/>
                    </a:lnTo>
                    <a:lnTo>
                      <a:pt x="521" y="465"/>
                    </a:lnTo>
                    <a:lnTo>
                      <a:pt x="538" y="465"/>
                    </a:lnTo>
                    <a:lnTo>
                      <a:pt x="538" y="456"/>
                    </a:lnTo>
                    <a:lnTo>
                      <a:pt x="538" y="448"/>
                    </a:lnTo>
                    <a:lnTo>
                      <a:pt x="556" y="448"/>
                    </a:lnTo>
                    <a:lnTo>
                      <a:pt x="575" y="448"/>
                    </a:lnTo>
                    <a:lnTo>
                      <a:pt x="594" y="448"/>
                    </a:lnTo>
                    <a:lnTo>
                      <a:pt x="615" y="448"/>
                    </a:lnTo>
                    <a:lnTo>
                      <a:pt x="615" y="440"/>
                    </a:lnTo>
                    <a:lnTo>
                      <a:pt x="615" y="436"/>
                    </a:lnTo>
                    <a:lnTo>
                      <a:pt x="628" y="436"/>
                    </a:lnTo>
                    <a:lnTo>
                      <a:pt x="641" y="436"/>
                    </a:lnTo>
                    <a:lnTo>
                      <a:pt x="656" y="436"/>
                    </a:lnTo>
                    <a:lnTo>
                      <a:pt x="673" y="436"/>
                    </a:lnTo>
                    <a:lnTo>
                      <a:pt x="673" y="427"/>
                    </a:lnTo>
                    <a:lnTo>
                      <a:pt x="673" y="419"/>
                    </a:lnTo>
                    <a:lnTo>
                      <a:pt x="686" y="419"/>
                    </a:lnTo>
                    <a:lnTo>
                      <a:pt x="699" y="419"/>
                    </a:lnTo>
                    <a:lnTo>
                      <a:pt x="715" y="419"/>
                    </a:lnTo>
                    <a:lnTo>
                      <a:pt x="732" y="419"/>
                    </a:lnTo>
                    <a:lnTo>
                      <a:pt x="733" y="414"/>
                    </a:lnTo>
                    <a:lnTo>
                      <a:pt x="735" y="411"/>
                    </a:lnTo>
                    <a:lnTo>
                      <a:pt x="739" y="408"/>
                    </a:lnTo>
                    <a:lnTo>
                      <a:pt x="743" y="407"/>
                    </a:lnTo>
                    <a:lnTo>
                      <a:pt x="743" y="398"/>
                    </a:lnTo>
                    <a:lnTo>
                      <a:pt x="743" y="390"/>
                    </a:lnTo>
                    <a:lnTo>
                      <a:pt x="752" y="390"/>
                    </a:lnTo>
                    <a:lnTo>
                      <a:pt x="761" y="390"/>
                    </a:lnTo>
                    <a:lnTo>
                      <a:pt x="760" y="376"/>
                    </a:lnTo>
                    <a:lnTo>
                      <a:pt x="760" y="363"/>
                    </a:lnTo>
                    <a:lnTo>
                      <a:pt x="761" y="357"/>
                    </a:lnTo>
                    <a:lnTo>
                      <a:pt x="763" y="353"/>
                    </a:lnTo>
                    <a:lnTo>
                      <a:pt x="765" y="351"/>
                    </a:lnTo>
                    <a:lnTo>
                      <a:pt x="767" y="350"/>
                    </a:lnTo>
                    <a:lnTo>
                      <a:pt x="769" y="349"/>
                    </a:lnTo>
                    <a:lnTo>
                      <a:pt x="772" y="349"/>
                    </a:lnTo>
                    <a:lnTo>
                      <a:pt x="772" y="340"/>
                    </a:lnTo>
                    <a:lnTo>
                      <a:pt x="772" y="332"/>
                    </a:lnTo>
                    <a:lnTo>
                      <a:pt x="781" y="332"/>
                    </a:lnTo>
                    <a:lnTo>
                      <a:pt x="790" y="332"/>
                    </a:lnTo>
                    <a:lnTo>
                      <a:pt x="789" y="320"/>
                    </a:lnTo>
                    <a:lnTo>
                      <a:pt x="789" y="311"/>
                    </a:lnTo>
                    <a:lnTo>
                      <a:pt x="790" y="307"/>
                    </a:lnTo>
                    <a:lnTo>
                      <a:pt x="792" y="305"/>
                    </a:lnTo>
                    <a:lnTo>
                      <a:pt x="796" y="303"/>
                    </a:lnTo>
                    <a:lnTo>
                      <a:pt x="801" y="303"/>
                    </a:lnTo>
                    <a:lnTo>
                      <a:pt x="801" y="286"/>
                    </a:lnTo>
                    <a:lnTo>
                      <a:pt x="801" y="274"/>
                    </a:lnTo>
                    <a:lnTo>
                      <a:pt x="807" y="269"/>
                    </a:lnTo>
                    <a:lnTo>
                      <a:pt x="814" y="266"/>
                    </a:lnTo>
                    <a:lnTo>
                      <a:pt x="822" y="263"/>
                    </a:lnTo>
                    <a:lnTo>
                      <a:pt x="830" y="262"/>
                    </a:lnTo>
                    <a:lnTo>
                      <a:pt x="830" y="253"/>
                    </a:lnTo>
                    <a:lnTo>
                      <a:pt x="830" y="244"/>
                    </a:lnTo>
                    <a:lnTo>
                      <a:pt x="835" y="240"/>
                    </a:lnTo>
                    <a:lnTo>
                      <a:pt x="843" y="236"/>
                    </a:lnTo>
                    <a:lnTo>
                      <a:pt x="851" y="234"/>
                    </a:lnTo>
                    <a:lnTo>
                      <a:pt x="860" y="233"/>
                    </a:lnTo>
                    <a:lnTo>
                      <a:pt x="860" y="224"/>
                    </a:lnTo>
                    <a:lnTo>
                      <a:pt x="860" y="215"/>
                    </a:lnTo>
                    <a:lnTo>
                      <a:pt x="869" y="215"/>
                    </a:lnTo>
                    <a:lnTo>
                      <a:pt x="878" y="215"/>
                    </a:lnTo>
                    <a:lnTo>
                      <a:pt x="878" y="199"/>
                    </a:lnTo>
                    <a:lnTo>
                      <a:pt x="878" y="186"/>
                    </a:lnTo>
                    <a:lnTo>
                      <a:pt x="879" y="182"/>
                    </a:lnTo>
                    <a:lnTo>
                      <a:pt x="881" y="178"/>
                    </a:lnTo>
                    <a:lnTo>
                      <a:pt x="885" y="176"/>
                    </a:lnTo>
                    <a:lnTo>
                      <a:pt x="889" y="175"/>
                    </a:lnTo>
                    <a:lnTo>
                      <a:pt x="898" y="175"/>
                    </a:lnTo>
                    <a:lnTo>
                      <a:pt x="907" y="175"/>
                    </a:lnTo>
                    <a:lnTo>
                      <a:pt x="908" y="166"/>
                    </a:lnTo>
                    <a:lnTo>
                      <a:pt x="910" y="158"/>
                    </a:lnTo>
                    <a:lnTo>
                      <a:pt x="914" y="151"/>
                    </a:lnTo>
                    <a:lnTo>
                      <a:pt x="918" y="146"/>
                    </a:lnTo>
                    <a:lnTo>
                      <a:pt x="931" y="146"/>
                    </a:lnTo>
                    <a:lnTo>
                      <a:pt x="947" y="146"/>
                    </a:lnTo>
                    <a:lnTo>
                      <a:pt x="947" y="136"/>
                    </a:lnTo>
                    <a:lnTo>
                      <a:pt x="947" y="127"/>
                    </a:lnTo>
                    <a:lnTo>
                      <a:pt x="957" y="128"/>
                    </a:lnTo>
                    <a:lnTo>
                      <a:pt x="966" y="128"/>
                    </a:lnTo>
                    <a:lnTo>
                      <a:pt x="970" y="127"/>
                    </a:lnTo>
                    <a:lnTo>
                      <a:pt x="974" y="125"/>
                    </a:lnTo>
                    <a:lnTo>
                      <a:pt x="976" y="121"/>
                    </a:lnTo>
                    <a:lnTo>
                      <a:pt x="976" y="116"/>
                    </a:lnTo>
                    <a:lnTo>
                      <a:pt x="994" y="116"/>
                    </a:lnTo>
                    <a:lnTo>
                      <a:pt x="1013" y="116"/>
                    </a:lnTo>
                    <a:lnTo>
                      <a:pt x="1032" y="116"/>
                    </a:lnTo>
                    <a:lnTo>
                      <a:pt x="1053" y="116"/>
                    </a:lnTo>
                    <a:lnTo>
                      <a:pt x="1053" y="107"/>
                    </a:lnTo>
                    <a:lnTo>
                      <a:pt x="1053" y="98"/>
                    </a:lnTo>
                    <a:lnTo>
                      <a:pt x="1088" y="98"/>
                    </a:lnTo>
                    <a:lnTo>
                      <a:pt x="1123" y="98"/>
                    </a:lnTo>
                    <a:lnTo>
                      <a:pt x="1161" y="98"/>
                    </a:lnTo>
                    <a:lnTo>
                      <a:pt x="1199" y="98"/>
                    </a:lnTo>
                    <a:lnTo>
                      <a:pt x="1199" y="107"/>
                    </a:lnTo>
                    <a:lnTo>
                      <a:pt x="1199" y="116"/>
                    </a:lnTo>
                    <a:lnTo>
                      <a:pt x="1211" y="115"/>
                    </a:lnTo>
                    <a:lnTo>
                      <a:pt x="1220" y="115"/>
                    </a:lnTo>
                    <a:lnTo>
                      <a:pt x="1223" y="116"/>
                    </a:lnTo>
                    <a:lnTo>
                      <a:pt x="1226" y="118"/>
                    </a:lnTo>
                    <a:lnTo>
                      <a:pt x="1227" y="122"/>
                    </a:lnTo>
                    <a:lnTo>
                      <a:pt x="1228" y="127"/>
                    </a:lnTo>
                    <a:lnTo>
                      <a:pt x="1207" y="127"/>
                    </a:lnTo>
                    <a:lnTo>
                      <a:pt x="1188" y="127"/>
                    </a:lnTo>
                    <a:lnTo>
                      <a:pt x="1170" y="127"/>
                    </a:lnTo>
                    <a:lnTo>
                      <a:pt x="1152" y="127"/>
                    </a:lnTo>
                    <a:lnTo>
                      <a:pt x="1152" y="136"/>
                    </a:lnTo>
                    <a:lnTo>
                      <a:pt x="1152" y="146"/>
                    </a:lnTo>
                    <a:lnTo>
                      <a:pt x="1135" y="144"/>
                    </a:lnTo>
                    <a:lnTo>
                      <a:pt x="1116" y="143"/>
                    </a:lnTo>
                    <a:lnTo>
                      <a:pt x="1107" y="144"/>
                    </a:lnTo>
                    <a:lnTo>
                      <a:pt x="1100" y="146"/>
                    </a:lnTo>
                    <a:lnTo>
                      <a:pt x="1097" y="148"/>
                    </a:lnTo>
                    <a:lnTo>
                      <a:pt x="1095" y="150"/>
                    </a:lnTo>
                    <a:lnTo>
                      <a:pt x="1094" y="154"/>
                    </a:lnTo>
                    <a:lnTo>
                      <a:pt x="1094" y="157"/>
                    </a:lnTo>
                    <a:lnTo>
                      <a:pt x="1077" y="157"/>
                    </a:lnTo>
                    <a:lnTo>
                      <a:pt x="1062" y="157"/>
                    </a:lnTo>
                    <a:lnTo>
                      <a:pt x="1049" y="157"/>
                    </a:lnTo>
                    <a:lnTo>
                      <a:pt x="1036" y="157"/>
                    </a:lnTo>
                    <a:lnTo>
                      <a:pt x="1036" y="166"/>
                    </a:lnTo>
                    <a:lnTo>
                      <a:pt x="1036" y="175"/>
                    </a:lnTo>
                    <a:lnTo>
                      <a:pt x="1022" y="174"/>
                    </a:lnTo>
                    <a:lnTo>
                      <a:pt x="1009" y="174"/>
                    </a:lnTo>
                    <a:lnTo>
                      <a:pt x="1002" y="175"/>
                    </a:lnTo>
                    <a:lnTo>
                      <a:pt x="998" y="177"/>
                    </a:lnTo>
                    <a:lnTo>
                      <a:pt x="996" y="179"/>
                    </a:lnTo>
                    <a:lnTo>
                      <a:pt x="995" y="181"/>
                    </a:lnTo>
                    <a:lnTo>
                      <a:pt x="994" y="183"/>
                    </a:lnTo>
                    <a:lnTo>
                      <a:pt x="994" y="186"/>
                    </a:lnTo>
                    <a:lnTo>
                      <a:pt x="981" y="186"/>
                    </a:lnTo>
                    <a:lnTo>
                      <a:pt x="968" y="186"/>
                    </a:lnTo>
                    <a:lnTo>
                      <a:pt x="957" y="186"/>
                    </a:lnTo>
                    <a:lnTo>
                      <a:pt x="947" y="186"/>
                    </a:lnTo>
                    <a:lnTo>
                      <a:pt x="947" y="195"/>
                    </a:lnTo>
                    <a:lnTo>
                      <a:pt x="947" y="204"/>
                    </a:lnTo>
                    <a:lnTo>
                      <a:pt x="931" y="204"/>
                    </a:lnTo>
                    <a:lnTo>
                      <a:pt x="918" y="204"/>
                    </a:lnTo>
                    <a:lnTo>
                      <a:pt x="918" y="216"/>
                    </a:lnTo>
                    <a:lnTo>
                      <a:pt x="918" y="233"/>
                    </a:lnTo>
                    <a:lnTo>
                      <a:pt x="914" y="234"/>
                    </a:lnTo>
                    <a:lnTo>
                      <a:pt x="910" y="236"/>
                    </a:lnTo>
                    <a:lnTo>
                      <a:pt x="908" y="240"/>
                    </a:lnTo>
                    <a:lnTo>
                      <a:pt x="907" y="244"/>
                    </a:lnTo>
                    <a:lnTo>
                      <a:pt x="898" y="244"/>
                    </a:lnTo>
                    <a:lnTo>
                      <a:pt x="889" y="244"/>
                    </a:lnTo>
                    <a:lnTo>
                      <a:pt x="889" y="257"/>
                    </a:lnTo>
                    <a:lnTo>
                      <a:pt x="889" y="266"/>
                    </a:lnTo>
                    <a:lnTo>
                      <a:pt x="889" y="275"/>
                    </a:lnTo>
                    <a:lnTo>
                      <a:pt x="891" y="281"/>
                    </a:lnTo>
                    <a:lnTo>
                      <a:pt x="892" y="283"/>
                    </a:lnTo>
                    <a:lnTo>
                      <a:pt x="894" y="285"/>
                    </a:lnTo>
                    <a:lnTo>
                      <a:pt x="896" y="287"/>
                    </a:lnTo>
                    <a:lnTo>
                      <a:pt x="899" y="289"/>
                    </a:lnTo>
                    <a:lnTo>
                      <a:pt x="907" y="290"/>
                    </a:lnTo>
                    <a:lnTo>
                      <a:pt x="918" y="291"/>
                    </a:lnTo>
                    <a:lnTo>
                      <a:pt x="918" y="282"/>
                    </a:lnTo>
                    <a:lnTo>
                      <a:pt x="918" y="274"/>
                    </a:lnTo>
                    <a:lnTo>
                      <a:pt x="928" y="274"/>
                    </a:lnTo>
                    <a:lnTo>
                      <a:pt x="939" y="274"/>
                    </a:lnTo>
                    <a:lnTo>
                      <a:pt x="952" y="274"/>
                    </a:lnTo>
                    <a:lnTo>
                      <a:pt x="965" y="274"/>
                    </a:lnTo>
                    <a:lnTo>
                      <a:pt x="968" y="274"/>
                    </a:lnTo>
                    <a:lnTo>
                      <a:pt x="976" y="274"/>
                    </a:lnTo>
                    <a:lnTo>
                      <a:pt x="981" y="269"/>
                    </a:lnTo>
                    <a:lnTo>
                      <a:pt x="985" y="266"/>
                    </a:lnTo>
                    <a:lnTo>
                      <a:pt x="989" y="263"/>
                    </a:lnTo>
                    <a:lnTo>
                      <a:pt x="994" y="262"/>
                    </a:lnTo>
                    <a:lnTo>
                      <a:pt x="1008" y="261"/>
                    </a:lnTo>
                    <a:lnTo>
                      <a:pt x="1022" y="261"/>
                    </a:lnTo>
                    <a:lnTo>
                      <a:pt x="1027" y="262"/>
                    </a:lnTo>
                    <a:lnTo>
                      <a:pt x="1032" y="264"/>
                    </a:lnTo>
                    <a:lnTo>
                      <a:pt x="1033" y="266"/>
                    </a:lnTo>
                    <a:lnTo>
                      <a:pt x="1034" y="268"/>
                    </a:lnTo>
                    <a:lnTo>
                      <a:pt x="1035" y="271"/>
                    </a:lnTo>
                    <a:lnTo>
                      <a:pt x="1036" y="274"/>
                    </a:lnTo>
                    <a:lnTo>
                      <a:pt x="1041" y="269"/>
                    </a:lnTo>
                    <a:lnTo>
                      <a:pt x="1048" y="266"/>
                    </a:lnTo>
                    <a:lnTo>
                      <a:pt x="1056" y="263"/>
                    </a:lnTo>
                    <a:lnTo>
                      <a:pt x="1064" y="262"/>
                    </a:lnTo>
                    <a:lnTo>
                      <a:pt x="1064" y="253"/>
                    </a:lnTo>
                    <a:lnTo>
                      <a:pt x="1064" y="244"/>
                    </a:lnTo>
                    <a:lnTo>
                      <a:pt x="1073" y="244"/>
                    </a:lnTo>
                    <a:lnTo>
                      <a:pt x="1082" y="244"/>
                    </a:lnTo>
                    <a:lnTo>
                      <a:pt x="1083" y="249"/>
                    </a:lnTo>
                    <a:lnTo>
                      <a:pt x="1086" y="253"/>
                    </a:lnTo>
                    <a:lnTo>
                      <a:pt x="1089" y="258"/>
                    </a:lnTo>
                    <a:lnTo>
                      <a:pt x="1094" y="262"/>
                    </a:lnTo>
                    <a:lnTo>
                      <a:pt x="1094" y="253"/>
                    </a:lnTo>
                    <a:lnTo>
                      <a:pt x="1094" y="244"/>
                    </a:lnTo>
                    <a:lnTo>
                      <a:pt x="1106" y="244"/>
                    </a:lnTo>
                    <a:lnTo>
                      <a:pt x="1123" y="244"/>
                    </a:lnTo>
                    <a:lnTo>
                      <a:pt x="1123" y="253"/>
                    </a:lnTo>
                    <a:lnTo>
                      <a:pt x="1123" y="262"/>
                    </a:lnTo>
                    <a:lnTo>
                      <a:pt x="1135" y="262"/>
                    </a:lnTo>
                    <a:lnTo>
                      <a:pt x="1152" y="262"/>
                    </a:lnTo>
                    <a:lnTo>
                      <a:pt x="1152" y="253"/>
                    </a:lnTo>
                    <a:lnTo>
                      <a:pt x="1152" y="244"/>
                    </a:lnTo>
                    <a:lnTo>
                      <a:pt x="1158" y="240"/>
                    </a:lnTo>
                    <a:lnTo>
                      <a:pt x="1165" y="236"/>
                    </a:lnTo>
                    <a:lnTo>
                      <a:pt x="1173" y="234"/>
                    </a:lnTo>
                    <a:lnTo>
                      <a:pt x="1182" y="233"/>
                    </a:lnTo>
                    <a:lnTo>
                      <a:pt x="1182" y="245"/>
                    </a:lnTo>
                    <a:lnTo>
                      <a:pt x="1182" y="262"/>
                    </a:lnTo>
                    <a:lnTo>
                      <a:pt x="1190" y="262"/>
                    </a:lnTo>
                    <a:lnTo>
                      <a:pt x="1199" y="262"/>
                    </a:lnTo>
                    <a:lnTo>
                      <a:pt x="1200" y="253"/>
                    </a:lnTo>
                    <a:lnTo>
                      <a:pt x="1203" y="245"/>
                    </a:lnTo>
                    <a:lnTo>
                      <a:pt x="1206" y="238"/>
                    </a:lnTo>
                    <a:lnTo>
                      <a:pt x="1211" y="233"/>
                    </a:lnTo>
                    <a:lnTo>
                      <a:pt x="1215" y="234"/>
                    </a:lnTo>
                    <a:lnTo>
                      <a:pt x="1219" y="236"/>
                    </a:lnTo>
                    <a:lnTo>
                      <a:pt x="1224" y="240"/>
                    </a:lnTo>
                    <a:lnTo>
                      <a:pt x="1228" y="244"/>
                    </a:lnTo>
                    <a:lnTo>
                      <a:pt x="1240" y="244"/>
                    </a:lnTo>
                    <a:lnTo>
                      <a:pt x="1257" y="244"/>
                    </a:lnTo>
                    <a:lnTo>
                      <a:pt x="1258" y="249"/>
                    </a:lnTo>
                    <a:lnTo>
                      <a:pt x="1261" y="253"/>
                    </a:lnTo>
                    <a:lnTo>
                      <a:pt x="1264" y="258"/>
                    </a:lnTo>
                    <a:lnTo>
                      <a:pt x="1269" y="262"/>
                    </a:lnTo>
                    <a:lnTo>
                      <a:pt x="1269" y="245"/>
                    </a:lnTo>
                    <a:lnTo>
                      <a:pt x="1269" y="233"/>
                    </a:lnTo>
                    <a:lnTo>
                      <a:pt x="1277" y="233"/>
                    </a:lnTo>
                    <a:lnTo>
                      <a:pt x="1286" y="233"/>
                    </a:lnTo>
                    <a:lnTo>
                      <a:pt x="1287" y="224"/>
                    </a:lnTo>
                    <a:lnTo>
                      <a:pt x="1290" y="216"/>
                    </a:lnTo>
                    <a:lnTo>
                      <a:pt x="1293" y="209"/>
                    </a:lnTo>
                    <a:lnTo>
                      <a:pt x="1298" y="204"/>
                    </a:lnTo>
                    <a:lnTo>
                      <a:pt x="1307" y="204"/>
                    </a:lnTo>
                    <a:lnTo>
                      <a:pt x="1316" y="204"/>
                    </a:lnTo>
                    <a:lnTo>
                      <a:pt x="1317" y="200"/>
                    </a:lnTo>
                    <a:lnTo>
                      <a:pt x="1320" y="195"/>
                    </a:lnTo>
                    <a:lnTo>
                      <a:pt x="1323" y="191"/>
                    </a:lnTo>
                    <a:lnTo>
                      <a:pt x="1328" y="186"/>
                    </a:lnTo>
                    <a:lnTo>
                      <a:pt x="1328" y="170"/>
                    </a:lnTo>
                    <a:lnTo>
                      <a:pt x="1328" y="157"/>
                    </a:lnTo>
                    <a:lnTo>
                      <a:pt x="1340" y="157"/>
                    </a:lnTo>
                    <a:lnTo>
                      <a:pt x="1357" y="157"/>
                    </a:lnTo>
                    <a:lnTo>
                      <a:pt x="1357" y="140"/>
                    </a:lnTo>
                    <a:lnTo>
                      <a:pt x="1357" y="127"/>
                    </a:lnTo>
                    <a:lnTo>
                      <a:pt x="1362" y="123"/>
                    </a:lnTo>
                    <a:lnTo>
                      <a:pt x="1369" y="119"/>
                    </a:lnTo>
                    <a:lnTo>
                      <a:pt x="1377" y="117"/>
                    </a:lnTo>
                    <a:lnTo>
                      <a:pt x="1386" y="116"/>
                    </a:lnTo>
                    <a:lnTo>
                      <a:pt x="1386" y="107"/>
                    </a:lnTo>
                    <a:lnTo>
                      <a:pt x="1386" y="98"/>
                    </a:lnTo>
                    <a:lnTo>
                      <a:pt x="1390" y="94"/>
                    </a:lnTo>
                    <a:lnTo>
                      <a:pt x="1394" y="90"/>
                    </a:lnTo>
                    <a:lnTo>
                      <a:pt x="1399" y="88"/>
                    </a:lnTo>
                    <a:lnTo>
                      <a:pt x="1403" y="87"/>
                    </a:lnTo>
                    <a:lnTo>
                      <a:pt x="1416" y="87"/>
                    </a:lnTo>
                    <a:lnTo>
                      <a:pt x="1432" y="87"/>
                    </a:lnTo>
                    <a:lnTo>
                      <a:pt x="1433" y="78"/>
                    </a:lnTo>
                    <a:lnTo>
                      <a:pt x="1436" y="70"/>
                    </a:lnTo>
                    <a:lnTo>
                      <a:pt x="1440" y="63"/>
                    </a:lnTo>
                    <a:lnTo>
                      <a:pt x="1444" y="58"/>
                    </a:lnTo>
                    <a:lnTo>
                      <a:pt x="1457" y="58"/>
                    </a:lnTo>
                    <a:lnTo>
                      <a:pt x="1474" y="58"/>
                    </a:lnTo>
                    <a:lnTo>
                      <a:pt x="1474" y="49"/>
                    </a:lnTo>
                    <a:lnTo>
                      <a:pt x="1474" y="40"/>
                    </a:lnTo>
                    <a:lnTo>
                      <a:pt x="1478" y="36"/>
                    </a:lnTo>
                    <a:lnTo>
                      <a:pt x="1483" y="32"/>
                    </a:lnTo>
                    <a:lnTo>
                      <a:pt x="1487" y="30"/>
                    </a:lnTo>
                    <a:lnTo>
                      <a:pt x="1491" y="29"/>
                    </a:lnTo>
                    <a:lnTo>
                      <a:pt x="1500" y="29"/>
                    </a:lnTo>
                    <a:lnTo>
                      <a:pt x="1509" y="29"/>
                    </a:lnTo>
                    <a:lnTo>
                      <a:pt x="1520" y="29"/>
                    </a:lnTo>
                    <a:lnTo>
                      <a:pt x="1532" y="29"/>
                    </a:lnTo>
                    <a:lnTo>
                      <a:pt x="1532" y="20"/>
                    </a:lnTo>
                    <a:lnTo>
                      <a:pt x="1532" y="11"/>
                    </a:lnTo>
                    <a:lnTo>
                      <a:pt x="1549" y="11"/>
                    </a:lnTo>
                    <a:lnTo>
                      <a:pt x="1567" y="11"/>
                    </a:lnTo>
                    <a:lnTo>
                      <a:pt x="1587" y="11"/>
                    </a:lnTo>
                    <a:lnTo>
                      <a:pt x="1608" y="11"/>
                    </a:lnTo>
                    <a:lnTo>
                      <a:pt x="1608" y="3"/>
                    </a:lnTo>
                    <a:lnTo>
                      <a:pt x="1608" y="0"/>
                    </a:lnTo>
                    <a:lnTo>
                      <a:pt x="1635" y="0"/>
                    </a:lnTo>
                    <a:lnTo>
                      <a:pt x="1664" y="0"/>
                    </a:lnTo>
                    <a:lnTo>
                      <a:pt x="1694" y="0"/>
                    </a:lnTo>
                    <a:lnTo>
                      <a:pt x="1724" y="0"/>
                    </a:lnTo>
                    <a:lnTo>
                      <a:pt x="1728" y="3"/>
                    </a:lnTo>
                    <a:lnTo>
                      <a:pt x="1736" y="11"/>
                    </a:lnTo>
                    <a:lnTo>
                      <a:pt x="1736" y="20"/>
                    </a:lnTo>
                    <a:lnTo>
                      <a:pt x="1736" y="29"/>
                    </a:lnTo>
                    <a:lnTo>
                      <a:pt x="1746" y="29"/>
                    </a:lnTo>
                    <a:lnTo>
                      <a:pt x="1757" y="29"/>
                    </a:lnTo>
                    <a:lnTo>
                      <a:pt x="1771" y="29"/>
                    </a:lnTo>
                    <a:lnTo>
                      <a:pt x="1783" y="29"/>
                    </a:lnTo>
                    <a:lnTo>
                      <a:pt x="1787" y="32"/>
                    </a:lnTo>
                    <a:lnTo>
                      <a:pt x="1795" y="40"/>
                    </a:lnTo>
                    <a:lnTo>
                      <a:pt x="1795" y="49"/>
                    </a:lnTo>
                    <a:lnTo>
                      <a:pt x="1795" y="58"/>
                    </a:lnTo>
                    <a:lnTo>
                      <a:pt x="1807" y="57"/>
                    </a:lnTo>
                    <a:lnTo>
                      <a:pt x="1816" y="57"/>
                    </a:lnTo>
                    <a:lnTo>
                      <a:pt x="1819" y="58"/>
                    </a:lnTo>
                    <a:lnTo>
                      <a:pt x="1822" y="60"/>
                    </a:lnTo>
                    <a:lnTo>
                      <a:pt x="1824" y="64"/>
                    </a:lnTo>
                    <a:lnTo>
                      <a:pt x="1824" y="69"/>
                    </a:lnTo>
                    <a:lnTo>
                      <a:pt x="1813" y="70"/>
                    </a:lnTo>
                    <a:lnTo>
                      <a:pt x="1799" y="70"/>
                    </a:lnTo>
                    <a:lnTo>
                      <a:pt x="1793" y="69"/>
                    </a:lnTo>
                    <a:lnTo>
                      <a:pt x="1788" y="67"/>
                    </a:lnTo>
                    <a:lnTo>
                      <a:pt x="1786" y="65"/>
                    </a:lnTo>
                    <a:lnTo>
                      <a:pt x="1785" y="63"/>
                    </a:lnTo>
                    <a:lnTo>
                      <a:pt x="1784" y="61"/>
                    </a:lnTo>
                    <a:lnTo>
                      <a:pt x="1783" y="58"/>
                    </a:lnTo>
                    <a:lnTo>
                      <a:pt x="1767" y="58"/>
                    </a:lnTo>
                    <a:lnTo>
                      <a:pt x="1751" y="58"/>
                    </a:lnTo>
                    <a:lnTo>
                      <a:pt x="1738" y="58"/>
                    </a:lnTo>
                    <a:lnTo>
                      <a:pt x="1724" y="58"/>
                    </a:lnTo>
                    <a:lnTo>
                      <a:pt x="1724" y="49"/>
                    </a:lnTo>
                    <a:lnTo>
                      <a:pt x="1724" y="40"/>
                    </a:lnTo>
                    <a:lnTo>
                      <a:pt x="1694" y="40"/>
                    </a:lnTo>
                    <a:lnTo>
                      <a:pt x="1664" y="40"/>
                    </a:lnTo>
                    <a:lnTo>
                      <a:pt x="1635" y="40"/>
                    </a:lnTo>
                    <a:lnTo>
                      <a:pt x="1608" y="40"/>
                    </a:lnTo>
                    <a:lnTo>
                      <a:pt x="1608" y="49"/>
                    </a:lnTo>
                    <a:lnTo>
                      <a:pt x="1608" y="58"/>
                    </a:lnTo>
                    <a:lnTo>
                      <a:pt x="1593" y="57"/>
                    </a:lnTo>
                    <a:lnTo>
                      <a:pt x="1578" y="57"/>
                    </a:lnTo>
                    <a:lnTo>
                      <a:pt x="1571" y="58"/>
                    </a:lnTo>
                    <a:lnTo>
                      <a:pt x="1566" y="60"/>
                    </a:lnTo>
                    <a:lnTo>
                      <a:pt x="1564" y="62"/>
                    </a:lnTo>
                    <a:lnTo>
                      <a:pt x="1562" y="64"/>
                    </a:lnTo>
                    <a:lnTo>
                      <a:pt x="1561" y="66"/>
                    </a:lnTo>
                    <a:lnTo>
                      <a:pt x="1561" y="69"/>
                    </a:lnTo>
                    <a:lnTo>
                      <a:pt x="1549" y="69"/>
                    </a:lnTo>
                    <a:lnTo>
                      <a:pt x="1538" y="69"/>
                    </a:lnTo>
                    <a:lnTo>
                      <a:pt x="1529" y="69"/>
                    </a:lnTo>
                    <a:lnTo>
                      <a:pt x="1520" y="69"/>
                    </a:lnTo>
                    <a:lnTo>
                      <a:pt x="1520" y="78"/>
                    </a:lnTo>
                    <a:lnTo>
                      <a:pt x="1520" y="87"/>
                    </a:lnTo>
                    <a:lnTo>
                      <a:pt x="1508" y="86"/>
                    </a:lnTo>
                    <a:lnTo>
                      <a:pt x="1499" y="86"/>
                    </a:lnTo>
                    <a:lnTo>
                      <a:pt x="1496" y="87"/>
                    </a:lnTo>
                    <a:lnTo>
                      <a:pt x="1493" y="89"/>
                    </a:lnTo>
                    <a:lnTo>
                      <a:pt x="1492" y="93"/>
                    </a:lnTo>
                    <a:lnTo>
                      <a:pt x="1491" y="98"/>
                    </a:lnTo>
                    <a:lnTo>
                      <a:pt x="1483" y="98"/>
                    </a:lnTo>
                    <a:lnTo>
                      <a:pt x="1474" y="98"/>
                    </a:lnTo>
                    <a:lnTo>
                      <a:pt x="1470" y="104"/>
                    </a:lnTo>
                    <a:lnTo>
                      <a:pt x="1466" y="111"/>
                    </a:lnTo>
                    <a:lnTo>
                      <a:pt x="1463" y="119"/>
                    </a:lnTo>
                    <a:lnTo>
                      <a:pt x="1462" y="127"/>
                    </a:lnTo>
                    <a:lnTo>
                      <a:pt x="1445" y="127"/>
                    </a:lnTo>
                    <a:lnTo>
                      <a:pt x="1432" y="127"/>
                    </a:lnTo>
                    <a:lnTo>
                      <a:pt x="1432" y="136"/>
                    </a:lnTo>
                    <a:lnTo>
                      <a:pt x="1432" y="146"/>
                    </a:lnTo>
                    <a:lnTo>
                      <a:pt x="1424" y="147"/>
                    </a:lnTo>
                    <a:lnTo>
                      <a:pt x="1416" y="149"/>
                    </a:lnTo>
                    <a:lnTo>
                      <a:pt x="1408" y="153"/>
                    </a:lnTo>
                    <a:lnTo>
                      <a:pt x="1403" y="157"/>
                    </a:lnTo>
                    <a:lnTo>
                      <a:pt x="1403" y="169"/>
                    </a:lnTo>
                    <a:lnTo>
                      <a:pt x="1402" y="178"/>
                    </a:lnTo>
                    <a:lnTo>
                      <a:pt x="1403" y="182"/>
                    </a:lnTo>
                    <a:lnTo>
                      <a:pt x="1406" y="184"/>
                    </a:lnTo>
                    <a:lnTo>
                      <a:pt x="1409" y="186"/>
                    </a:lnTo>
                    <a:lnTo>
                      <a:pt x="1415" y="186"/>
                    </a:lnTo>
                    <a:lnTo>
                      <a:pt x="1415" y="195"/>
                    </a:lnTo>
                    <a:lnTo>
                      <a:pt x="1415" y="204"/>
                    </a:lnTo>
                    <a:lnTo>
                      <a:pt x="1423" y="204"/>
                    </a:lnTo>
                    <a:lnTo>
                      <a:pt x="1432" y="204"/>
                    </a:lnTo>
                    <a:lnTo>
                      <a:pt x="1432" y="195"/>
                    </a:lnTo>
                    <a:lnTo>
                      <a:pt x="1432" y="186"/>
                    </a:lnTo>
                    <a:lnTo>
                      <a:pt x="1443" y="187"/>
                    </a:lnTo>
                    <a:lnTo>
                      <a:pt x="1458" y="187"/>
                    </a:lnTo>
                    <a:lnTo>
                      <a:pt x="1464" y="186"/>
                    </a:lnTo>
                    <a:lnTo>
                      <a:pt x="1469" y="184"/>
                    </a:lnTo>
                    <a:lnTo>
                      <a:pt x="1471" y="182"/>
                    </a:lnTo>
                    <a:lnTo>
                      <a:pt x="1473" y="180"/>
                    </a:lnTo>
                    <a:lnTo>
                      <a:pt x="1473" y="178"/>
                    </a:lnTo>
                    <a:lnTo>
                      <a:pt x="1474" y="175"/>
                    </a:lnTo>
                    <a:lnTo>
                      <a:pt x="1496" y="175"/>
                    </a:lnTo>
                    <a:lnTo>
                      <a:pt x="1517" y="175"/>
                    </a:lnTo>
                    <a:lnTo>
                      <a:pt x="1539" y="175"/>
                    </a:lnTo>
                    <a:lnTo>
                      <a:pt x="1561" y="175"/>
                    </a:lnTo>
                    <a:lnTo>
                      <a:pt x="1561" y="166"/>
                    </a:lnTo>
                    <a:lnTo>
                      <a:pt x="1561" y="157"/>
                    </a:lnTo>
                    <a:lnTo>
                      <a:pt x="1570" y="157"/>
                    </a:lnTo>
                    <a:lnTo>
                      <a:pt x="1578" y="157"/>
                    </a:lnTo>
                    <a:lnTo>
                      <a:pt x="1578" y="166"/>
                    </a:lnTo>
                    <a:lnTo>
                      <a:pt x="1578" y="175"/>
                    </a:lnTo>
                    <a:lnTo>
                      <a:pt x="1592" y="174"/>
                    </a:lnTo>
                    <a:lnTo>
                      <a:pt x="1605" y="174"/>
                    </a:lnTo>
                    <a:lnTo>
                      <a:pt x="1612" y="175"/>
                    </a:lnTo>
                    <a:lnTo>
                      <a:pt x="1616" y="177"/>
                    </a:lnTo>
                    <a:lnTo>
                      <a:pt x="1618" y="179"/>
                    </a:lnTo>
                    <a:lnTo>
                      <a:pt x="1619" y="181"/>
                    </a:lnTo>
                    <a:lnTo>
                      <a:pt x="1620" y="183"/>
                    </a:lnTo>
                    <a:lnTo>
                      <a:pt x="1620" y="186"/>
                    </a:lnTo>
                    <a:lnTo>
                      <a:pt x="1632" y="186"/>
                    </a:lnTo>
                    <a:lnTo>
                      <a:pt x="1649" y="186"/>
                    </a:lnTo>
                    <a:lnTo>
                      <a:pt x="1649" y="195"/>
                    </a:lnTo>
                    <a:lnTo>
                      <a:pt x="1649" y="204"/>
                    </a:lnTo>
                    <a:lnTo>
                      <a:pt x="1664" y="203"/>
                    </a:lnTo>
                    <a:lnTo>
                      <a:pt x="1679" y="203"/>
                    </a:lnTo>
                    <a:lnTo>
                      <a:pt x="1685" y="204"/>
                    </a:lnTo>
                    <a:lnTo>
                      <a:pt x="1691" y="206"/>
                    </a:lnTo>
                    <a:lnTo>
                      <a:pt x="1693" y="208"/>
                    </a:lnTo>
                    <a:lnTo>
                      <a:pt x="1694" y="210"/>
                    </a:lnTo>
                    <a:lnTo>
                      <a:pt x="1695" y="213"/>
                    </a:lnTo>
                    <a:lnTo>
                      <a:pt x="1696" y="215"/>
                    </a:lnTo>
                    <a:lnTo>
                      <a:pt x="1708" y="215"/>
                    </a:lnTo>
                    <a:lnTo>
                      <a:pt x="1724" y="215"/>
                    </a:lnTo>
                    <a:lnTo>
                      <a:pt x="1725" y="221"/>
                    </a:lnTo>
                    <a:lnTo>
                      <a:pt x="1728" y="228"/>
                    </a:lnTo>
                    <a:lnTo>
                      <a:pt x="1732" y="236"/>
                    </a:lnTo>
                    <a:lnTo>
                      <a:pt x="1736" y="244"/>
                    </a:lnTo>
                    <a:lnTo>
                      <a:pt x="1748" y="244"/>
                    </a:lnTo>
                    <a:lnTo>
                      <a:pt x="1766" y="244"/>
                    </a:lnTo>
                    <a:lnTo>
                      <a:pt x="1766" y="253"/>
                    </a:lnTo>
                    <a:lnTo>
                      <a:pt x="1766" y="262"/>
                    </a:lnTo>
                    <a:lnTo>
                      <a:pt x="1778" y="262"/>
                    </a:lnTo>
                    <a:lnTo>
                      <a:pt x="1795" y="262"/>
                    </a:lnTo>
                    <a:lnTo>
                      <a:pt x="1795" y="253"/>
                    </a:lnTo>
                    <a:lnTo>
                      <a:pt x="1795" y="244"/>
                    </a:lnTo>
                    <a:lnTo>
                      <a:pt x="1804" y="244"/>
                    </a:lnTo>
                    <a:lnTo>
                      <a:pt x="1813" y="244"/>
                    </a:lnTo>
                    <a:lnTo>
                      <a:pt x="1813" y="253"/>
                    </a:lnTo>
                    <a:lnTo>
                      <a:pt x="1813" y="262"/>
                    </a:lnTo>
                    <a:lnTo>
                      <a:pt x="1804" y="262"/>
                    </a:lnTo>
                    <a:lnTo>
                      <a:pt x="1795" y="262"/>
                    </a:lnTo>
                    <a:lnTo>
                      <a:pt x="1795" y="274"/>
                    </a:lnTo>
                    <a:lnTo>
                      <a:pt x="1795" y="291"/>
                    </a:lnTo>
                    <a:lnTo>
                      <a:pt x="1800" y="292"/>
                    </a:lnTo>
                    <a:lnTo>
                      <a:pt x="1808" y="295"/>
                    </a:lnTo>
                    <a:lnTo>
                      <a:pt x="1816" y="298"/>
                    </a:lnTo>
                    <a:lnTo>
                      <a:pt x="1824" y="303"/>
                    </a:lnTo>
                    <a:lnTo>
                      <a:pt x="1824" y="315"/>
                    </a:lnTo>
                    <a:lnTo>
                      <a:pt x="1824" y="332"/>
                    </a:lnTo>
                    <a:lnTo>
                      <a:pt x="1836" y="332"/>
                    </a:lnTo>
                    <a:lnTo>
                      <a:pt x="1853" y="332"/>
                    </a:lnTo>
                    <a:lnTo>
                      <a:pt x="1853" y="340"/>
                    </a:lnTo>
                    <a:lnTo>
                      <a:pt x="1853" y="349"/>
                    </a:lnTo>
                    <a:lnTo>
                      <a:pt x="1866" y="349"/>
                    </a:lnTo>
                    <a:lnTo>
                      <a:pt x="1882" y="349"/>
                    </a:lnTo>
                    <a:lnTo>
                      <a:pt x="1882" y="361"/>
                    </a:lnTo>
                    <a:lnTo>
                      <a:pt x="1882" y="378"/>
                    </a:lnTo>
                    <a:lnTo>
                      <a:pt x="1891" y="378"/>
                    </a:lnTo>
                    <a:lnTo>
                      <a:pt x="1900" y="378"/>
                    </a:lnTo>
                    <a:lnTo>
                      <a:pt x="1901" y="369"/>
                    </a:lnTo>
                    <a:lnTo>
                      <a:pt x="1903" y="361"/>
                    </a:lnTo>
                    <a:lnTo>
                      <a:pt x="1907" y="354"/>
                    </a:lnTo>
                    <a:lnTo>
                      <a:pt x="1912" y="349"/>
                    </a:lnTo>
                    <a:lnTo>
                      <a:pt x="1921" y="349"/>
                    </a:lnTo>
                    <a:lnTo>
                      <a:pt x="1930" y="349"/>
                    </a:lnTo>
                    <a:lnTo>
                      <a:pt x="1931" y="340"/>
                    </a:lnTo>
                    <a:lnTo>
                      <a:pt x="1933" y="332"/>
                    </a:lnTo>
                    <a:lnTo>
                      <a:pt x="1937" y="325"/>
                    </a:lnTo>
                    <a:lnTo>
                      <a:pt x="1941" y="320"/>
                    </a:lnTo>
                    <a:lnTo>
                      <a:pt x="1951" y="322"/>
                    </a:lnTo>
                    <a:lnTo>
                      <a:pt x="1960" y="327"/>
                    </a:lnTo>
                    <a:lnTo>
                      <a:pt x="1964" y="328"/>
                    </a:lnTo>
                    <a:lnTo>
                      <a:pt x="1967" y="327"/>
                    </a:lnTo>
                    <a:lnTo>
                      <a:pt x="1969" y="327"/>
                    </a:lnTo>
                    <a:lnTo>
                      <a:pt x="1969" y="325"/>
                    </a:lnTo>
                    <a:lnTo>
                      <a:pt x="1970" y="323"/>
                    </a:lnTo>
                    <a:lnTo>
                      <a:pt x="1970" y="320"/>
                    </a:lnTo>
                    <a:lnTo>
                      <a:pt x="1979" y="320"/>
                    </a:lnTo>
                    <a:lnTo>
                      <a:pt x="1988" y="320"/>
                    </a:lnTo>
                    <a:lnTo>
                      <a:pt x="1989" y="311"/>
                    </a:lnTo>
                    <a:lnTo>
                      <a:pt x="1991" y="303"/>
                    </a:lnTo>
                    <a:lnTo>
                      <a:pt x="1995" y="296"/>
                    </a:lnTo>
                    <a:lnTo>
                      <a:pt x="1999" y="291"/>
                    </a:lnTo>
                    <a:lnTo>
                      <a:pt x="2008" y="291"/>
                    </a:lnTo>
                    <a:lnTo>
                      <a:pt x="2017" y="291"/>
                    </a:lnTo>
                    <a:lnTo>
                      <a:pt x="2018" y="287"/>
                    </a:lnTo>
                    <a:lnTo>
                      <a:pt x="2020" y="282"/>
                    </a:lnTo>
                    <a:lnTo>
                      <a:pt x="2024" y="278"/>
                    </a:lnTo>
                    <a:lnTo>
                      <a:pt x="2028" y="274"/>
                    </a:lnTo>
                    <a:lnTo>
                      <a:pt x="2024" y="279"/>
                    </a:lnTo>
                    <a:lnTo>
                      <a:pt x="2020" y="286"/>
                    </a:lnTo>
                    <a:lnTo>
                      <a:pt x="2018" y="294"/>
                    </a:lnTo>
                    <a:lnTo>
                      <a:pt x="2017" y="303"/>
                    </a:lnTo>
                    <a:lnTo>
                      <a:pt x="2029" y="303"/>
                    </a:lnTo>
                    <a:lnTo>
                      <a:pt x="2046" y="303"/>
                    </a:lnTo>
                    <a:lnTo>
                      <a:pt x="2047" y="298"/>
                    </a:lnTo>
                    <a:lnTo>
                      <a:pt x="2049" y="295"/>
                    </a:lnTo>
                    <a:lnTo>
                      <a:pt x="2053" y="292"/>
                    </a:lnTo>
                    <a:lnTo>
                      <a:pt x="2057" y="291"/>
                    </a:lnTo>
                    <a:lnTo>
                      <a:pt x="2057" y="274"/>
                    </a:lnTo>
                    <a:lnTo>
                      <a:pt x="2057" y="262"/>
                    </a:lnTo>
                    <a:lnTo>
                      <a:pt x="2070" y="261"/>
                    </a:lnTo>
                    <a:lnTo>
                      <a:pt x="2079" y="261"/>
                    </a:lnTo>
                    <a:lnTo>
                      <a:pt x="2083" y="262"/>
                    </a:lnTo>
                    <a:lnTo>
                      <a:pt x="2085" y="264"/>
                    </a:lnTo>
                    <a:lnTo>
                      <a:pt x="2087" y="268"/>
                    </a:lnTo>
                    <a:lnTo>
                      <a:pt x="2087" y="274"/>
                    </a:lnTo>
                    <a:lnTo>
                      <a:pt x="2097" y="274"/>
                    </a:lnTo>
                    <a:lnTo>
                      <a:pt x="2106" y="274"/>
                    </a:lnTo>
                    <a:lnTo>
                      <a:pt x="2110" y="273"/>
                    </a:lnTo>
                    <a:lnTo>
                      <a:pt x="2113" y="271"/>
                    </a:lnTo>
                    <a:lnTo>
                      <a:pt x="2116" y="267"/>
                    </a:lnTo>
                    <a:lnTo>
                      <a:pt x="2116" y="262"/>
                    </a:lnTo>
                    <a:lnTo>
                      <a:pt x="2125" y="262"/>
                    </a:lnTo>
                    <a:lnTo>
                      <a:pt x="2134" y="262"/>
                    </a:lnTo>
                    <a:lnTo>
                      <a:pt x="2135" y="253"/>
                    </a:lnTo>
                    <a:lnTo>
                      <a:pt x="2137" y="245"/>
                    </a:lnTo>
                    <a:lnTo>
                      <a:pt x="2141" y="238"/>
                    </a:lnTo>
                    <a:lnTo>
                      <a:pt x="2146" y="233"/>
                    </a:lnTo>
                    <a:lnTo>
                      <a:pt x="2150" y="234"/>
                    </a:lnTo>
                    <a:lnTo>
                      <a:pt x="2154" y="236"/>
                    </a:lnTo>
                    <a:lnTo>
                      <a:pt x="2159" y="240"/>
                    </a:lnTo>
                    <a:lnTo>
                      <a:pt x="2163" y="244"/>
                    </a:lnTo>
                    <a:lnTo>
                      <a:pt x="2155" y="245"/>
                    </a:lnTo>
                    <a:lnTo>
                      <a:pt x="2150" y="247"/>
                    </a:lnTo>
                    <a:lnTo>
                      <a:pt x="2147" y="249"/>
                    </a:lnTo>
                    <a:lnTo>
                      <a:pt x="2145" y="252"/>
                    </a:lnTo>
                    <a:lnTo>
                      <a:pt x="2145" y="262"/>
                    </a:lnTo>
                    <a:lnTo>
                      <a:pt x="2146" y="274"/>
                    </a:lnTo>
                    <a:lnTo>
                      <a:pt x="2150" y="269"/>
                    </a:lnTo>
                    <a:lnTo>
                      <a:pt x="2154" y="266"/>
                    </a:lnTo>
                    <a:lnTo>
                      <a:pt x="2159" y="263"/>
                    </a:lnTo>
                    <a:lnTo>
                      <a:pt x="2163" y="262"/>
                    </a:lnTo>
                    <a:lnTo>
                      <a:pt x="2176" y="262"/>
                    </a:lnTo>
                    <a:lnTo>
                      <a:pt x="2190" y="262"/>
                    </a:lnTo>
                    <a:lnTo>
                      <a:pt x="2204" y="262"/>
                    </a:lnTo>
                    <a:lnTo>
                      <a:pt x="2222" y="262"/>
                    </a:lnTo>
                    <a:lnTo>
                      <a:pt x="2222" y="253"/>
                    </a:lnTo>
                    <a:lnTo>
                      <a:pt x="2222" y="244"/>
                    </a:lnTo>
                    <a:lnTo>
                      <a:pt x="2239" y="244"/>
                    </a:lnTo>
                    <a:lnTo>
                      <a:pt x="2257" y="244"/>
                    </a:lnTo>
                    <a:lnTo>
                      <a:pt x="2274" y="244"/>
                    </a:lnTo>
                    <a:lnTo>
                      <a:pt x="2292" y="244"/>
                    </a:lnTo>
                    <a:lnTo>
                      <a:pt x="2292" y="236"/>
                    </a:lnTo>
                    <a:lnTo>
                      <a:pt x="2292" y="233"/>
                    </a:lnTo>
                    <a:lnTo>
                      <a:pt x="2300" y="233"/>
                    </a:lnTo>
                    <a:lnTo>
                      <a:pt x="2309" y="233"/>
                    </a:lnTo>
                    <a:lnTo>
                      <a:pt x="2310" y="229"/>
                    </a:lnTo>
                    <a:lnTo>
                      <a:pt x="2313" y="224"/>
                    </a:lnTo>
                    <a:lnTo>
                      <a:pt x="2316" y="220"/>
                    </a:lnTo>
                    <a:lnTo>
                      <a:pt x="2321" y="215"/>
                    </a:lnTo>
                    <a:lnTo>
                      <a:pt x="2321" y="228"/>
                    </a:lnTo>
                    <a:lnTo>
                      <a:pt x="2321" y="244"/>
                    </a:lnTo>
                    <a:lnTo>
                      <a:pt x="2325" y="240"/>
                    </a:lnTo>
                    <a:lnTo>
                      <a:pt x="2329" y="236"/>
                    </a:lnTo>
                    <a:lnTo>
                      <a:pt x="2334" y="234"/>
                    </a:lnTo>
                    <a:lnTo>
                      <a:pt x="2338" y="233"/>
                    </a:lnTo>
                    <a:lnTo>
                      <a:pt x="2350" y="232"/>
                    </a:lnTo>
                    <a:lnTo>
                      <a:pt x="2359" y="232"/>
                    </a:lnTo>
                    <a:lnTo>
                      <a:pt x="2362" y="233"/>
                    </a:lnTo>
                    <a:lnTo>
                      <a:pt x="2366" y="235"/>
                    </a:lnTo>
                    <a:lnTo>
                      <a:pt x="2367" y="239"/>
                    </a:lnTo>
                    <a:lnTo>
                      <a:pt x="2368" y="244"/>
                    </a:lnTo>
                    <a:lnTo>
                      <a:pt x="2380" y="244"/>
                    </a:lnTo>
                    <a:lnTo>
                      <a:pt x="2397" y="244"/>
                    </a:lnTo>
                    <a:lnTo>
                      <a:pt x="2398" y="240"/>
                    </a:lnTo>
                    <a:lnTo>
                      <a:pt x="2401" y="236"/>
                    </a:lnTo>
                    <a:lnTo>
                      <a:pt x="2404" y="234"/>
                    </a:lnTo>
                    <a:lnTo>
                      <a:pt x="2409" y="233"/>
                    </a:lnTo>
                    <a:lnTo>
                      <a:pt x="2409" y="224"/>
                    </a:lnTo>
                    <a:lnTo>
                      <a:pt x="2409" y="215"/>
                    </a:lnTo>
                    <a:lnTo>
                      <a:pt x="2417" y="215"/>
                    </a:lnTo>
                    <a:lnTo>
                      <a:pt x="2426" y="215"/>
                    </a:lnTo>
                    <a:lnTo>
                      <a:pt x="2426" y="224"/>
                    </a:lnTo>
                    <a:lnTo>
                      <a:pt x="2426" y="233"/>
                    </a:lnTo>
                    <a:lnTo>
                      <a:pt x="2417" y="233"/>
                    </a:lnTo>
                    <a:lnTo>
                      <a:pt x="2409" y="233"/>
                    </a:lnTo>
                    <a:lnTo>
                      <a:pt x="2409" y="245"/>
                    </a:lnTo>
                    <a:lnTo>
                      <a:pt x="2409" y="262"/>
                    </a:lnTo>
                    <a:lnTo>
                      <a:pt x="2421" y="262"/>
                    </a:lnTo>
                    <a:lnTo>
                      <a:pt x="2438" y="262"/>
                    </a:lnTo>
                    <a:lnTo>
                      <a:pt x="2438" y="253"/>
                    </a:lnTo>
                    <a:lnTo>
                      <a:pt x="2438" y="244"/>
                    </a:lnTo>
                    <a:lnTo>
                      <a:pt x="2443" y="240"/>
                    </a:lnTo>
                    <a:lnTo>
                      <a:pt x="2450" y="236"/>
                    </a:lnTo>
                    <a:lnTo>
                      <a:pt x="2458" y="234"/>
                    </a:lnTo>
                    <a:lnTo>
                      <a:pt x="2467" y="233"/>
                    </a:lnTo>
                    <a:lnTo>
                      <a:pt x="2467" y="224"/>
                    </a:lnTo>
                    <a:lnTo>
                      <a:pt x="2467" y="215"/>
                    </a:lnTo>
                    <a:lnTo>
                      <a:pt x="2475" y="215"/>
                    </a:lnTo>
                    <a:lnTo>
                      <a:pt x="2484" y="215"/>
                    </a:lnTo>
                    <a:lnTo>
                      <a:pt x="2484" y="224"/>
                    </a:lnTo>
                    <a:lnTo>
                      <a:pt x="2484" y="233"/>
                    </a:lnTo>
                    <a:lnTo>
                      <a:pt x="2475" y="233"/>
                    </a:lnTo>
                    <a:lnTo>
                      <a:pt x="2467" y="233"/>
                    </a:lnTo>
                    <a:lnTo>
                      <a:pt x="2467" y="245"/>
                    </a:lnTo>
                    <a:lnTo>
                      <a:pt x="2467" y="262"/>
                    </a:lnTo>
                    <a:lnTo>
                      <a:pt x="2475" y="262"/>
                    </a:lnTo>
                    <a:lnTo>
                      <a:pt x="2484" y="262"/>
                    </a:lnTo>
                    <a:lnTo>
                      <a:pt x="2493" y="262"/>
                    </a:lnTo>
                    <a:lnTo>
                      <a:pt x="2502" y="262"/>
                    </a:lnTo>
                    <a:lnTo>
                      <a:pt x="2503" y="253"/>
                    </a:lnTo>
                    <a:lnTo>
                      <a:pt x="2505" y="245"/>
                    </a:lnTo>
                    <a:lnTo>
                      <a:pt x="2509" y="238"/>
                    </a:lnTo>
                    <a:lnTo>
                      <a:pt x="2513" y="233"/>
                    </a:lnTo>
                    <a:lnTo>
                      <a:pt x="2518" y="233"/>
                    </a:lnTo>
                    <a:lnTo>
                      <a:pt x="2521" y="232"/>
                    </a:lnTo>
                    <a:lnTo>
                      <a:pt x="2523" y="230"/>
                    </a:lnTo>
                    <a:lnTo>
                      <a:pt x="2525" y="228"/>
                    </a:lnTo>
                    <a:lnTo>
                      <a:pt x="2527" y="224"/>
                    </a:lnTo>
                    <a:lnTo>
                      <a:pt x="2529" y="218"/>
                    </a:lnTo>
                    <a:lnTo>
                      <a:pt x="2530" y="213"/>
                    </a:lnTo>
                    <a:lnTo>
                      <a:pt x="2532" y="208"/>
                    </a:lnTo>
                    <a:lnTo>
                      <a:pt x="2534" y="207"/>
                    </a:lnTo>
                    <a:lnTo>
                      <a:pt x="2536" y="205"/>
                    </a:lnTo>
                    <a:lnTo>
                      <a:pt x="2539" y="204"/>
                    </a:lnTo>
                    <a:lnTo>
                      <a:pt x="2543" y="204"/>
                    </a:lnTo>
                    <a:lnTo>
                      <a:pt x="2543" y="216"/>
                    </a:lnTo>
                    <a:lnTo>
                      <a:pt x="2543" y="233"/>
                    </a:lnTo>
                    <a:lnTo>
                      <a:pt x="2539" y="234"/>
                    </a:lnTo>
                    <a:lnTo>
                      <a:pt x="2535" y="236"/>
                    </a:lnTo>
                    <a:lnTo>
                      <a:pt x="2533" y="240"/>
                    </a:lnTo>
                    <a:lnTo>
                      <a:pt x="2532" y="244"/>
                    </a:lnTo>
                    <a:lnTo>
                      <a:pt x="2523" y="244"/>
                    </a:lnTo>
                    <a:lnTo>
                      <a:pt x="2513" y="244"/>
                    </a:lnTo>
                    <a:lnTo>
                      <a:pt x="2513" y="257"/>
                    </a:lnTo>
                    <a:lnTo>
                      <a:pt x="2513" y="274"/>
                    </a:lnTo>
                    <a:lnTo>
                      <a:pt x="2524" y="274"/>
                    </a:lnTo>
                    <a:lnTo>
                      <a:pt x="2535" y="274"/>
                    </a:lnTo>
                    <a:lnTo>
                      <a:pt x="2548" y="274"/>
                    </a:lnTo>
                    <a:lnTo>
                      <a:pt x="2561" y="274"/>
                    </a:lnTo>
                    <a:lnTo>
                      <a:pt x="2561" y="282"/>
                    </a:lnTo>
                    <a:lnTo>
                      <a:pt x="2561" y="291"/>
                    </a:lnTo>
                    <a:lnTo>
                      <a:pt x="2573" y="291"/>
                    </a:lnTo>
                    <a:lnTo>
                      <a:pt x="2590" y="291"/>
                    </a:lnTo>
                    <a:lnTo>
                      <a:pt x="2591" y="282"/>
                    </a:lnTo>
                    <a:lnTo>
                      <a:pt x="2593" y="274"/>
                    </a:lnTo>
                    <a:lnTo>
                      <a:pt x="2597" y="267"/>
                    </a:lnTo>
                    <a:lnTo>
                      <a:pt x="2601" y="262"/>
                    </a:lnTo>
                    <a:lnTo>
                      <a:pt x="2607" y="261"/>
                    </a:lnTo>
                    <a:lnTo>
                      <a:pt x="2611" y="259"/>
                    </a:lnTo>
                    <a:lnTo>
                      <a:pt x="2614" y="256"/>
                    </a:lnTo>
                    <a:lnTo>
                      <a:pt x="2617" y="252"/>
                    </a:lnTo>
                    <a:lnTo>
                      <a:pt x="2618" y="242"/>
                    </a:lnTo>
                    <a:lnTo>
                      <a:pt x="2619" y="233"/>
                    </a:lnTo>
                    <a:lnTo>
                      <a:pt x="2631" y="232"/>
                    </a:lnTo>
                    <a:lnTo>
                      <a:pt x="2640" y="232"/>
                    </a:lnTo>
                    <a:lnTo>
                      <a:pt x="2643" y="233"/>
                    </a:lnTo>
                    <a:lnTo>
                      <a:pt x="2646" y="235"/>
                    </a:lnTo>
                    <a:lnTo>
                      <a:pt x="2647" y="239"/>
                    </a:lnTo>
                    <a:lnTo>
                      <a:pt x="2648" y="244"/>
                    </a:lnTo>
                    <a:lnTo>
                      <a:pt x="2639" y="244"/>
                    </a:lnTo>
                    <a:lnTo>
                      <a:pt x="2630" y="244"/>
                    </a:lnTo>
                    <a:lnTo>
                      <a:pt x="2626" y="250"/>
                    </a:lnTo>
                    <a:lnTo>
                      <a:pt x="2622" y="257"/>
                    </a:lnTo>
                    <a:lnTo>
                      <a:pt x="2620" y="265"/>
                    </a:lnTo>
                    <a:lnTo>
                      <a:pt x="2619" y="274"/>
                    </a:lnTo>
                    <a:lnTo>
                      <a:pt x="2610" y="274"/>
                    </a:lnTo>
                    <a:lnTo>
                      <a:pt x="2601" y="274"/>
                    </a:lnTo>
                    <a:lnTo>
                      <a:pt x="2601" y="283"/>
                    </a:lnTo>
                    <a:lnTo>
                      <a:pt x="2601" y="295"/>
                    </a:lnTo>
                    <a:lnTo>
                      <a:pt x="2601" y="307"/>
                    </a:lnTo>
                    <a:lnTo>
                      <a:pt x="2601" y="320"/>
                    </a:lnTo>
                    <a:lnTo>
                      <a:pt x="2614" y="320"/>
                    </a:lnTo>
                    <a:lnTo>
                      <a:pt x="2630" y="320"/>
                    </a:lnTo>
                    <a:lnTo>
                      <a:pt x="2630" y="311"/>
                    </a:lnTo>
                    <a:lnTo>
                      <a:pt x="2630" y="303"/>
                    </a:lnTo>
                    <a:lnTo>
                      <a:pt x="2636" y="298"/>
                    </a:lnTo>
                    <a:lnTo>
                      <a:pt x="2643" y="295"/>
                    </a:lnTo>
                    <a:lnTo>
                      <a:pt x="2651" y="292"/>
                    </a:lnTo>
                    <a:lnTo>
                      <a:pt x="2659" y="291"/>
                    </a:lnTo>
                    <a:lnTo>
                      <a:pt x="2655" y="292"/>
                    </a:lnTo>
                    <a:lnTo>
                      <a:pt x="2651" y="295"/>
                    </a:lnTo>
                    <a:lnTo>
                      <a:pt x="2649" y="298"/>
                    </a:lnTo>
                    <a:lnTo>
                      <a:pt x="2648" y="303"/>
                    </a:lnTo>
                    <a:lnTo>
                      <a:pt x="2648" y="315"/>
                    </a:lnTo>
                    <a:lnTo>
                      <a:pt x="2648" y="332"/>
                    </a:lnTo>
                    <a:lnTo>
                      <a:pt x="2639" y="332"/>
                    </a:lnTo>
                    <a:lnTo>
                      <a:pt x="2630" y="332"/>
                    </a:lnTo>
                    <a:lnTo>
                      <a:pt x="2630" y="340"/>
                    </a:lnTo>
                    <a:lnTo>
                      <a:pt x="2630" y="349"/>
                    </a:lnTo>
                    <a:lnTo>
                      <a:pt x="2643" y="349"/>
                    </a:lnTo>
                    <a:lnTo>
                      <a:pt x="2659" y="349"/>
                    </a:lnTo>
                    <a:lnTo>
                      <a:pt x="2659" y="340"/>
                    </a:lnTo>
                    <a:lnTo>
                      <a:pt x="2659" y="332"/>
                    </a:lnTo>
                    <a:lnTo>
                      <a:pt x="2669" y="332"/>
                    </a:lnTo>
                    <a:lnTo>
                      <a:pt x="2678" y="332"/>
                    </a:lnTo>
                    <a:lnTo>
                      <a:pt x="2678" y="340"/>
                    </a:lnTo>
                    <a:lnTo>
                      <a:pt x="2678" y="349"/>
                    </a:lnTo>
                    <a:lnTo>
                      <a:pt x="2673" y="350"/>
                    </a:lnTo>
                    <a:lnTo>
                      <a:pt x="2669" y="353"/>
                    </a:lnTo>
                    <a:lnTo>
                      <a:pt x="2664" y="356"/>
                    </a:lnTo>
                    <a:lnTo>
                      <a:pt x="2659" y="361"/>
                    </a:lnTo>
                    <a:lnTo>
                      <a:pt x="2670" y="361"/>
                    </a:lnTo>
                    <a:lnTo>
                      <a:pt x="2681" y="361"/>
                    </a:lnTo>
                    <a:lnTo>
                      <a:pt x="2694" y="361"/>
                    </a:lnTo>
                    <a:lnTo>
                      <a:pt x="2707" y="361"/>
                    </a:lnTo>
                    <a:lnTo>
                      <a:pt x="2707" y="373"/>
                    </a:lnTo>
                    <a:lnTo>
                      <a:pt x="2707" y="390"/>
                    </a:lnTo>
                    <a:lnTo>
                      <a:pt x="2719" y="390"/>
                    </a:lnTo>
                    <a:lnTo>
                      <a:pt x="2736" y="390"/>
                    </a:lnTo>
                    <a:lnTo>
                      <a:pt x="2736" y="399"/>
                    </a:lnTo>
                    <a:lnTo>
                      <a:pt x="2736" y="411"/>
                    </a:lnTo>
                    <a:lnTo>
                      <a:pt x="2736" y="423"/>
                    </a:lnTo>
                    <a:lnTo>
                      <a:pt x="2736" y="436"/>
                    </a:lnTo>
                    <a:lnTo>
                      <a:pt x="2748" y="435"/>
                    </a:lnTo>
                    <a:lnTo>
                      <a:pt x="2757" y="435"/>
                    </a:lnTo>
                    <a:lnTo>
                      <a:pt x="2760" y="436"/>
                    </a:lnTo>
                    <a:lnTo>
                      <a:pt x="2763" y="439"/>
                    </a:lnTo>
                    <a:lnTo>
                      <a:pt x="2764" y="442"/>
                    </a:lnTo>
                    <a:lnTo>
                      <a:pt x="2765" y="448"/>
                    </a:lnTo>
                    <a:lnTo>
                      <a:pt x="2756" y="448"/>
                    </a:lnTo>
                    <a:lnTo>
                      <a:pt x="2747" y="448"/>
                    </a:lnTo>
                    <a:lnTo>
                      <a:pt x="2743" y="453"/>
                    </a:lnTo>
                    <a:lnTo>
                      <a:pt x="2739" y="460"/>
                    </a:lnTo>
                    <a:lnTo>
                      <a:pt x="2737" y="468"/>
                    </a:lnTo>
                    <a:lnTo>
                      <a:pt x="2736" y="477"/>
                    </a:lnTo>
                    <a:lnTo>
                      <a:pt x="2727" y="477"/>
                    </a:lnTo>
                    <a:lnTo>
                      <a:pt x="2718" y="477"/>
                    </a:lnTo>
                    <a:lnTo>
                      <a:pt x="2718" y="485"/>
                    </a:lnTo>
                    <a:lnTo>
                      <a:pt x="2718" y="494"/>
                    </a:lnTo>
                    <a:lnTo>
                      <a:pt x="2702" y="494"/>
                    </a:lnTo>
                    <a:lnTo>
                      <a:pt x="2689" y="494"/>
                    </a:lnTo>
                    <a:lnTo>
                      <a:pt x="2685" y="495"/>
                    </a:lnTo>
                    <a:lnTo>
                      <a:pt x="2681" y="498"/>
                    </a:lnTo>
                    <a:lnTo>
                      <a:pt x="2679" y="501"/>
                    </a:lnTo>
                    <a:lnTo>
                      <a:pt x="2678" y="507"/>
                    </a:lnTo>
                    <a:lnTo>
                      <a:pt x="2678" y="515"/>
                    </a:lnTo>
                    <a:lnTo>
                      <a:pt x="2678" y="524"/>
                    </a:lnTo>
                    <a:lnTo>
                      <a:pt x="2669" y="525"/>
                    </a:lnTo>
                    <a:lnTo>
                      <a:pt x="2660" y="528"/>
                    </a:lnTo>
                    <a:lnTo>
                      <a:pt x="2653" y="532"/>
                    </a:lnTo>
                    <a:lnTo>
                      <a:pt x="2648" y="536"/>
                    </a:lnTo>
                    <a:lnTo>
                      <a:pt x="2648" y="544"/>
                    </a:lnTo>
                    <a:lnTo>
                      <a:pt x="2648" y="553"/>
                    </a:lnTo>
                    <a:lnTo>
                      <a:pt x="2639" y="554"/>
                    </a:lnTo>
                    <a:lnTo>
                      <a:pt x="2631" y="557"/>
                    </a:lnTo>
                    <a:lnTo>
                      <a:pt x="2624" y="561"/>
                    </a:lnTo>
                    <a:lnTo>
                      <a:pt x="2619" y="565"/>
                    </a:lnTo>
                    <a:lnTo>
                      <a:pt x="2619" y="573"/>
                    </a:lnTo>
                    <a:lnTo>
                      <a:pt x="2619" y="582"/>
                    </a:lnTo>
                    <a:lnTo>
                      <a:pt x="2610" y="583"/>
                    </a:lnTo>
                    <a:lnTo>
                      <a:pt x="2602" y="586"/>
                    </a:lnTo>
                    <a:lnTo>
                      <a:pt x="2595" y="590"/>
                    </a:lnTo>
                    <a:lnTo>
                      <a:pt x="2590" y="594"/>
                    </a:lnTo>
                    <a:lnTo>
                      <a:pt x="2590" y="603"/>
                    </a:lnTo>
                    <a:lnTo>
                      <a:pt x="2590" y="611"/>
                    </a:lnTo>
                    <a:lnTo>
                      <a:pt x="2585" y="612"/>
                    </a:lnTo>
                    <a:lnTo>
                      <a:pt x="2581" y="615"/>
                    </a:lnTo>
                    <a:lnTo>
                      <a:pt x="2577" y="619"/>
                    </a:lnTo>
                    <a:lnTo>
                      <a:pt x="2572" y="623"/>
                    </a:lnTo>
                    <a:lnTo>
                      <a:pt x="2556" y="623"/>
                    </a:lnTo>
                    <a:lnTo>
                      <a:pt x="2543" y="623"/>
                    </a:lnTo>
                    <a:lnTo>
                      <a:pt x="2539" y="628"/>
                    </a:lnTo>
                    <a:lnTo>
                      <a:pt x="2535" y="635"/>
                    </a:lnTo>
                    <a:lnTo>
                      <a:pt x="2533" y="643"/>
                    </a:lnTo>
                    <a:lnTo>
                      <a:pt x="2532" y="652"/>
                    </a:lnTo>
                    <a:lnTo>
                      <a:pt x="2523" y="652"/>
                    </a:lnTo>
                    <a:lnTo>
                      <a:pt x="2513" y="652"/>
                    </a:lnTo>
                    <a:lnTo>
                      <a:pt x="2509" y="656"/>
                    </a:lnTo>
                    <a:lnTo>
                      <a:pt x="2505" y="661"/>
                    </a:lnTo>
                    <a:lnTo>
                      <a:pt x="2503" y="665"/>
                    </a:lnTo>
                    <a:lnTo>
                      <a:pt x="2502" y="669"/>
                    </a:lnTo>
                    <a:lnTo>
                      <a:pt x="2502" y="673"/>
                    </a:lnTo>
                    <a:lnTo>
                      <a:pt x="2502" y="681"/>
                    </a:lnTo>
                    <a:lnTo>
                      <a:pt x="2493" y="681"/>
                    </a:lnTo>
                    <a:lnTo>
                      <a:pt x="2484" y="681"/>
                    </a:lnTo>
                    <a:lnTo>
                      <a:pt x="2475" y="681"/>
                    </a:lnTo>
                    <a:lnTo>
                      <a:pt x="2467" y="681"/>
                    </a:lnTo>
                    <a:lnTo>
                      <a:pt x="2467" y="690"/>
                    </a:lnTo>
                    <a:lnTo>
                      <a:pt x="2467" y="698"/>
                    </a:lnTo>
                    <a:lnTo>
                      <a:pt x="2455" y="698"/>
                    </a:lnTo>
                    <a:lnTo>
                      <a:pt x="2446" y="698"/>
                    </a:lnTo>
                    <a:lnTo>
                      <a:pt x="2442" y="699"/>
                    </a:lnTo>
                    <a:lnTo>
                      <a:pt x="2440" y="701"/>
                    </a:lnTo>
                    <a:lnTo>
                      <a:pt x="2438" y="704"/>
                    </a:lnTo>
                    <a:lnTo>
                      <a:pt x="2438" y="710"/>
                    </a:lnTo>
                    <a:lnTo>
                      <a:pt x="2421" y="710"/>
                    </a:lnTo>
                    <a:lnTo>
                      <a:pt x="2409" y="710"/>
                    </a:lnTo>
                    <a:lnTo>
                      <a:pt x="2404" y="715"/>
                    </a:lnTo>
                    <a:lnTo>
                      <a:pt x="2401" y="722"/>
                    </a:lnTo>
                    <a:lnTo>
                      <a:pt x="2398" y="730"/>
                    </a:lnTo>
                    <a:lnTo>
                      <a:pt x="2397" y="739"/>
                    </a:lnTo>
                    <a:lnTo>
                      <a:pt x="2388" y="739"/>
                    </a:lnTo>
                    <a:lnTo>
                      <a:pt x="2380" y="739"/>
                    </a:lnTo>
                    <a:lnTo>
                      <a:pt x="2380" y="748"/>
                    </a:lnTo>
                    <a:lnTo>
                      <a:pt x="2380" y="756"/>
                    </a:lnTo>
                    <a:lnTo>
                      <a:pt x="2368" y="756"/>
                    </a:lnTo>
                    <a:lnTo>
                      <a:pt x="2358" y="756"/>
                    </a:lnTo>
                    <a:lnTo>
                      <a:pt x="2354" y="757"/>
                    </a:lnTo>
                    <a:lnTo>
                      <a:pt x="2352" y="759"/>
                    </a:lnTo>
                    <a:lnTo>
                      <a:pt x="2350" y="763"/>
                    </a:lnTo>
                    <a:lnTo>
                      <a:pt x="2350" y="768"/>
                    </a:lnTo>
                    <a:lnTo>
                      <a:pt x="2333" y="768"/>
                    </a:lnTo>
                    <a:lnTo>
                      <a:pt x="2321" y="768"/>
                    </a:lnTo>
                    <a:lnTo>
                      <a:pt x="2321" y="777"/>
                    </a:lnTo>
                    <a:lnTo>
                      <a:pt x="2321" y="785"/>
                    </a:lnTo>
                    <a:lnTo>
                      <a:pt x="2307" y="785"/>
                    </a:lnTo>
                    <a:lnTo>
                      <a:pt x="2294" y="785"/>
                    </a:lnTo>
                    <a:lnTo>
                      <a:pt x="2288" y="786"/>
                    </a:lnTo>
                    <a:lnTo>
                      <a:pt x="2284" y="788"/>
                    </a:lnTo>
                    <a:lnTo>
                      <a:pt x="2282" y="790"/>
                    </a:lnTo>
                    <a:lnTo>
                      <a:pt x="2281" y="792"/>
                    </a:lnTo>
                    <a:lnTo>
                      <a:pt x="2280" y="794"/>
                    </a:lnTo>
                    <a:lnTo>
                      <a:pt x="2280" y="797"/>
                    </a:lnTo>
                    <a:lnTo>
                      <a:pt x="2267" y="797"/>
                    </a:lnTo>
                    <a:lnTo>
                      <a:pt x="2255" y="797"/>
                    </a:lnTo>
                    <a:lnTo>
                      <a:pt x="2243" y="797"/>
                    </a:lnTo>
                    <a:lnTo>
                      <a:pt x="2234" y="797"/>
                    </a:lnTo>
                    <a:lnTo>
                      <a:pt x="2234" y="806"/>
                    </a:lnTo>
                    <a:lnTo>
                      <a:pt x="2234" y="814"/>
                    </a:lnTo>
                    <a:lnTo>
                      <a:pt x="2220" y="814"/>
                    </a:lnTo>
                    <a:lnTo>
                      <a:pt x="2206" y="814"/>
                    </a:lnTo>
                    <a:lnTo>
                      <a:pt x="2200" y="815"/>
                    </a:lnTo>
                    <a:lnTo>
                      <a:pt x="2196" y="817"/>
                    </a:lnTo>
                    <a:lnTo>
                      <a:pt x="2194" y="819"/>
                    </a:lnTo>
                    <a:lnTo>
                      <a:pt x="2193" y="821"/>
                    </a:lnTo>
                    <a:lnTo>
                      <a:pt x="2192" y="823"/>
                    </a:lnTo>
                    <a:lnTo>
                      <a:pt x="2192" y="826"/>
                    </a:lnTo>
                    <a:lnTo>
                      <a:pt x="2179" y="826"/>
                    </a:lnTo>
                    <a:lnTo>
                      <a:pt x="2167" y="826"/>
                    </a:lnTo>
                    <a:lnTo>
                      <a:pt x="2155" y="826"/>
                    </a:lnTo>
                    <a:lnTo>
                      <a:pt x="2146" y="826"/>
                    </a:lnTo>
                    <a:lnTo>
                      <a:pt x="2141" y="830"/>
                    </a:lnTo>
                    <a:lnTo>
                      <a:pt x="2137" y="835"/>
                    </a:lnTo>
                    <a:lnTo>
                      <a:pt x="2135" y="839"/>
                    </a:lnTo>
                    <a:lnTo>
                      <a:pt x="2134" y="843"/>
                    </a:lnTo>
                    <a:lnTo>
                      <a:pt x="2134" y="847"/>
                    </a:lnTo>
                    <a:lnTo>
                      <a:pt x="2134" y="855"/>
                    </a:lnTo>
                    <a:lnTo>
                      <a:pt x="2121" y="855"/>
                    </a:lnTo>
                    <a:lnTo>
                      <a:pt x="2108" y="855"/>
                    </a:lnTo>
                    <a:lnTo>
                      <a:pt x="2097" y="855"/>
                    </a:lnTo>
                    <a:lnTo>
                      <a:pt x="2087" y="855"/>
                    </a:lnTo>
                    <a:lnTo>
                      <a:pt x="2083" y="859"/>
                    </a:lnTo>
                    <a:lnTo>
                      <a:pt x="2079" y="864"/>
                    </a:lnTo>
                    <a:lnTo>
                      <a:pt x="2077" y="868"/>
                    </a:lnTo>
                    <a:lnTo>
                      <a:pt x="2076" y="873"/>
                    </a:lnTo>
                    <a:lnTo>
                      <a:pt x="2076" y="864"/>
                    </a:lnTo>
                    <a:lnTo>
                      <a:pt x="2076" y="855"/>
                    </a:lnTo>
                    <a:lnTo>
                      <a:pt x="2067" y="855"/>
                    </a:lnTo>
                    <a:lnTo>
                      <a:pt x="2057" y="855"/>
                    </a:lnTo>
                    <a:lnTo>
                      <a:pt x="2057" y="864"/>
                    </a:lnTo>
                    <a:lnTo>
                      <a:pt x="2057" y="873"/>
                    </a:lnTo>
                    <a:lnTo>
                      <a:pt x="2035" y="872"/>
                    </a:lnTo>
                    <a:lnTo>
                      <a:pt x="2002" y="870"/>
                    </a:lnTo>
                    <a:lnTo>
                      <a:pt x="1985" y="870"/>
                    </a:lnTo>
                    <a:lnTo>
                      <a:pt x="1972" y="873"/>
                    </a:lnTo>
                    <a:lnTo>
                      <a:pt x="1966" y="875"/>
                    </a:lnTo>
                    <a:lnTo>
                      <a:pt x="1962" y="878"/>
                    </a:lnTo>
                    <a:lnTo>
                      <a:pt x="1960" y="881"/>
                    </a:lnTo>
                    <a:lnTo>
                      <a:pt x="1959" y="885"/>
                    </a:lnTo>
                    <a:lnTo>
                      <a:pt x="1944" y="886"/>
                    </a:lnTo>
                    <a:lnTo>
                      <a:pt x="1929" y="886"/>
                    </a:lnTo>
                    <a:lnTo>
                      <a:pt x="1922" y="885"/>
                    </a:lnTo>
                    <a:lnTo>
                      <a:pt x="1917" y="883"/>
                    </a:lnTo>
                    <a:lnTo>
                      <a:pt x="1915" y="881"/>
                    </a:lnTo>
                    <a:lnTo>
                      <a:pt x="1913" y="879"/>
                    </a:lnTo>
                    <a:lnTo>
                      <a:pt x="1913" y="876"/>
                    </a:lnTo>
                    <a:lnTo>
                      <a:pt x="1912" y="873"/>
                    </a:lnTo>
                    <a:lnTo>
                      <a:pt x="1899" y="873"/>
                    </a:lnTo>
                    <a:lnTo>
                      <a:pt x="1890" y="873"/>
                    </a:lnTo>
                    <a:lnTo>
                      <a:pt x="1887" y="874"/>
                    </a:lnTo>
                    <a:lnTo>
                      <a:pt x="1884" y="876"/>
                    </a:lnTo>
                    <a:lnTo>
                      <a:pt x="1883" y="880"/>
                    </a:lnTo>
                    <a:lnTo>
                      <a:pt x="1882" y="885"/>
                    </a:lnTo>
                    <a:lnTo>
                      <a:pt x="1871" y="886"/>
                    </a:lnTo>
                    <a:lnTo>
                      <a:pt x="1858" y="886"/>
                    </a:lnTo>
                    <a:lnTo>
                      <a:pt x="1851" y="885"/>
                    </a:lnTo>
                    <a:lnTo>
                      <a:pt x="1846" y="883"/>
                    </a:lnTo>
                    <a:lnTo>
                      <a:pt x="1844" y="881"/>
                    </a:lnTo>
                    <a:lnTo>
                      <a:pt x="1843" y="879"/>
                    </a:lnTo>
                    <a:lnTo>
                      <a:pt x="1842" y="876"/>
                    </a:lnTo>
                    <a:lnTo>
                      <a:pt x="1842" y="873"/>
                    </a:lnTo>
                    <a:lnTo>
                      <a:pt x="1830" y="873"/>
                    </a:lnTo>
                    <a:lnTo>
                      <a:pt x="1821" y="873"/>
                    </a:lnTo>
                    <a:lnTo>
                      <a:pt x="1817" y="874"/>
                    </a:lnTo>
                    <a:lnTo>
                      <a:pt x="1815" y="876"/>
                    </a:lnTo>
                    <a:lnTo>
                      <a:pt x="1813" y="880"/>
                    </a:lnTo>
                    <a:lnTo>
                      <a:pt x="1813" y="885"/>
                    </a:lnTo>
                    <a:lnTo>
                      <a:pt x="1803" y="886"/>
                    </a:lnTo>
                    <a:lnTo>
                      <a:pt x="1794" y="886"/>
                    </a:lnTo>
                    <a:lnTo>
                      <a:pt x="1790" y="885"/>
                    </a:lnTo>
                    <a:lnTo>
                      <a:pt x="1786" y="883"/>
                    </a:lnTo>
                    <a:lnTo>
                      <a:pt x="1784" y="879"/>
                    </a:lnTo>
                    <a:lnTo>
                      <a:pt x="1783" y="873"/>
                    </a:lnTo>
                    <a:lnTo>
                      <a:pt x="1752" y="873"/>
                    </a:lnTo>
                    <a:lnTo>
                      <a:pt x="1722" y="873"/>
                    </a:lnTo>
                    <a:lnTo>
                      <a:pt x="1693" y="873"/>
                    </a:lnTo>
                    <a:lnTo>
                      <a:pt x="1666" y="873"/>
                    </a:lnTo>
                    <a:lnTo>
                      <a:pt x="1666" y="864"/>
                    </a:lnTo>
                    <a:lnTo>
                      <a:pt x="1666" y="855"/>
                    </a:lnTo>
                    <a:lnTo>
                      <a:pt x="1652" y="856"/>
                    </a:lnTo>
                    <a:lnTo>
                      <a:pt x="1637" y="856"/>
                    </a:lnTo>
                    <a:lnTo>
                      <a:pt x="1630" y="855"/>
                    </a:lnTo>
                    <a:lnTo>
                      <a:pt x="1625" y="853"/>
                    </a:lnTo>
                    <a:lnTo>
                      <a:pt x="1623" y="851"/>
                    </a:lnTo>
                    <a:lnTo>
                      <a:pt x="1621" y="849"/>
                    </a:lnTo>
                    <a:lnTo>
                      <a:pt x="1620" y="847"/>
                    </a:lnTo>
                    <a:lnTo>
                      <a:pt x="1620" y="843"/>
                    </a:lnTo>
                    <a:lnTo>
                      <a:pt x="1608" y="843"/>
                    </a:lnTo>
                    <a:lnTo>
                      <a:pt x="1596" y="843"/>
                    </a:lnTo>
                    <a:lnTo>
                      <a:pt x="1587" y="843"/>
                    </a:lnTo>
                    <a:lnTo>
                      <a:pt x="1578" y="843"/>
                    </a:lnTo>
                    <a:lnTo>
                      <a:pt x="1578" y="835"/>
                    </a:lnTo>
                    <a:lnTo>
                      <a:pt x="1578" y="826"/>
                    </a:lnTo>
                    <a:lnTo>
                      <a:pt x="1564" y="827"/>
                    </a:lnTo>
                    <a:lnTo>
                      <a:pt x="1549" y="827"/>
                    </a:lnTo>
                    <a:lnTo>
                      <a:pt x="1542" y="826"/>
                    </a:lnTo>
                    <a:lnTo>
                      <a:pt x="1537" y="824"/>
                    </a:lnTo>
                    <a:lnTo>
                      <a:pt x="1535" y="822"/>
                    </a:lnTo>
                    <a:lnTo>
                      <a:pt x="1533" y="820"/>
                    </a:lnTo>
                    <a:lnTo>
                      <a:pt x="1532" y="817"/>
                    </a:lnTo>
                    <a:lnTo>
                      <a:pt x="1532" y="814"/>
                    </a:lnTo>
                    <a:lnTo>
                      <a:pt x="1515" y="814"/>
                    </a:lnTo>
                    <a:lnTo>
                      <a:pt x="1503" y="814"/>
                    </a:lnTo>
                    <a:lnTo>
                      <a:pt x="1503" y="806"/>
                    </a:lnTo>
                    <a:lnTo>
                      <a:pt x="1503" y="797"/>
                    </a:lnTo>
                    <a:lnTo>
                      <a:pt x="1492" y="798"/>
                    </a:lnTo>
                    <a:lnTo>
                      <a:pt x="1478" y="798"/>
                    </a:lnTo>
                    <a:lnTo>
                      <a:pt x="1472" y="797"/>
                    </a:lnTo>
                    <a:lnTo>
                      <a:pt x="1467" y="795"/>
                    </a:lnTo>
                    <a:lnTo>
                      <a:pt x="1465" y="793"/>
                    </a:lnTo>
                    <a:lnTo>
                      <a:pt x="1463" y="791"/>
                    </a:lnTo>
                    <a:lnTo>
                      <a:pt x="1463" y="788"/>
                    </a:lnTo>
                    <a:lnTo>
                      <a:pt x="1462" y="785"/>
                    </a:lnTo>
                    <a:lnTo>
                      <a:pt x="1448" y="785"/>
                    </a:lnTo>
                    <a:lnTo>
                      <a:pt x="1436" y="785"/>
                    </a:lnTo>
                    <a:lnTo>
                      <a:pt x="1424" y="785"/>
                    </a:lnTo>
                    <a:lnTo>
                      <a:pt x="1415" y="785"/>
                    </a:lnTo>
                    <a:lnTo>
                      <a:pt x="1415" y="777"/>
                    </a:lnTo>
                    <a:lnTo>
                      <a:pt x="1415" y="768"/>
                    </a:lnTo>
                    <a:lnTo>
                      <a:pt x="1405" y="769"/>
                    </a:lnTo>
                    <a:lnTo>
                      <a:pt x="1396" y="769"/>
                    </a:lnTo>
                    <a:lnTo>
                      <a:pt x="1392" y="768"/>
                    </a:lnTo>
                    <a:lnTo>
                      <a:pt x="1389" y="766"/>
                    </a:lnTo>
                    <a:lnTo>
                      <a:pt x="1387" y="762"/>
                    </a:lnTo>
                    <a:lnTo>
                      <a:pt x="1386" y="756"/>
                    </a:lnTo>
                    <a:lnTo>
                      <a:pt x="1369" y="756"/>
                    </a:lnTo>
                    <a:lnTo>
                      <a:pt x="1357" y="756"/>
                    </a:lnTo>
                    <a:lnTo>
                      <a:pt x="1352" y="748"/>
                    </a:lnTo>
                    <a:lnTo>
                      <a:pt x="1349" y="740"/>
                    </a:lnTo>
                    <a:lnTo>
                      <a:pt x="1346" y="733"/>
                    </a:lnTo>
                    <a:lnTo>
                      <a:pt x="1345" y="727"/>
                    </a:lnTo>
                    <a:lnTo>
                      <a:pt x="1336" y="727"/>
                    </a:lnTo>
                    <a:lnTo>
                      <a:pt x="1328" y="727"/>
                    </a:lnTo>
                    <a:lnTo>
                      <a:pt x="1328" y="719"/>
                    </a:lnTo>
                    <a:lnTo>
                      <a:pt x="1328" y="710"/>
                    </a:lnTo>
                    <a:lnTo>
                      <a:pt x="1316" y="711"/>
                    </a:lnTo>
                    <a:lnTo>
                      <a:pt x="1302" y="711"/>
                    </a:lnTo>
                    <a:lnTo>
                      <a:pt x="1296" y="710"/>
                    </a:lnTo>
                    <a:lnTo>
                      <a:pt x="1291" y="707"/>
                    </a:lnTo>
                    <a:lnTo>
                      <a:pt x="1289" y="706"/>
                    </a:lnTo>
                    <a:lnTo>
                      <a:pt x="1287" y="704"/>
                    </a:lnTo>
                    <a:lnTo>
                      <a:pt x="1286" y="701"/>
                    </a:lnTo>
                    <a:lnTo>
                      <a:pt x="1286" y="698"/>
                    </a:lnTo>
                    <a:lnTo>
                      <a:pt x="1277" y="698"/>
                    </a:lnTo>
                    <a:lnTo>
                      <a:pt x="1269" y="698"/>
                    </a:lnTo>
                    <a:lnTo>
                      <a:pt x="1264" y="690"/>
                    </a:lnTo>
                    <a:lnTo>
                      <a:pt x="1261" y="682"/>
                    </a:lnTo>
                    <a:lnTo>
                      <a:pt x="1258" y="675"/>
                    </a:lnTo>
                    <a:lnTo>
                      <a:pt x="1257" y="669"/>
                    </a:lnTo>
                    <a:lnTo>
                      <a:pt x="1248" y="669"/>
                    </a:lnTo>
                    <a:lnTo>
                      <a:pt x="1240" y="669"/>
                    </a:lnTo>
                    <a:lnTo>
                      <a:pt x="1235" y="661"/>
                    </a:lnTo>
                    <a:lnTo>
                      <a:pt x="1232" y="653"/>
                    </a:lnTo>
                    <a:lnTo>
                      <a:pt x="1229" y="646"/>
                    </a:lnTo>
                    <a:lnTo>
                      <a:pt x="1228" y="640"/>
                    </a:lnTo>
                    <a:lnTo>
                      <a:pt x="1219" y="640"/>
                    </a:lnTo>
                    <a:lnTo>
                      <a:pt x="1211" y="640"/>
                    </a:lnTo>
                    <a:lnTo>
                      <a:pt x="1211" y="650"/>
                    </a:lnTo>
                    <a:lnTo>
                      <a:pt x="1211" y="659"/>
                    </a:lnTo>
                    <a:lnTo>
                      <a:pt x="1210" y="663"/>
                    </a:lnTo>
                    <a:lnTo>
                      <a:pt x="1208" y="666"/>
                    </a:lnTo>
                    <a:lnTo>
                      <a:pt x="1204" y="669"/>
                    </a:lnTo>
                    <a:lnTo>
                      <a:pt x="1199" y="669"/>
                    </a:lnTo>
                    <a:lnTo>
                      <a:pt x="1199" y="661"/>
                    </a:lnTo>
                    <a:lnTo>
                      <a:pt x="1199" y="652"/>
                    </a:lnTo>
                    <a:lnTo>
                      <a:pt x="1195" y="648"/>
                    </a:lnTo>
                    <a:lnTo>
                      <a:pt x="1190" y="644"/>
                    </a:lnTo>
                    <a:lnTo>
                      <a:pt x="1186" y="641"/>
                    </a:lnTo>
                    <a:lnTo>
                      <a:pt x="1182" y="640"/>
                    </a:lnTo>
                    <a:lnTo>
                      <a:pt x="1155" y="640"/>
                    </a:lnTo>
                    <a:lnTo>
                      <a:pt x="1129" y="640"/>
                    </a:lnTo>
                    <a:lnTo>
                      <a:pt x="1105" y="640"/>
                    </a:lnTo>
                    <a:lnTo>
                      <a:pt x="1082" y="640"/>
                    </a:lnTo>
                    <a:lnTo>
                      <a:pt x="1082" y="632"/>
                    </a:lnTo>
                    <a:lnTo>
                      <a:pt x="1082" y="623"/>
                    </a:lnTo>
                    <a:lnTo>
                      <a:pt x="1073" y="623"/>
                    </a:lnTo>
                    <a:lnTo>
                      <a:pt x="1064" y="623"/>
                    </a:lnTo>
                    <a:lnTo>
                      <a:pt x="1064" y="632"/>
                    </a:lnTo>
                    <a:lnTo>
                      <a:pt x="1064" y="640"/>
                    </a:lnTo>
                    <a:lnTo>
                      <a:pt x="1034" y="640"/>
                    </a:lnTo>
                    <a:lnTo>
                      <a:pt x="1004" y="640"/>
                    </a:lnTo>
                    <a:lnTo>
                      <a:pt x="974" y="640"/>
                    </a:lnTo>
                    <a:lnTo>
                      <a:pt x="947" y="640"/>
                    </a:lnTo>
                    <a:lnTo>
                      <a:pt x="947" y="644"/>
                    </a:lnTo>
                    <a:lnTo>
                      <a:pt x="947" y="652"/>
                    </a:lnTo>
                    <a:lnTo>
                      <a:pt x="917" y="652"/>
                    </a:lnTo>
                    <a:lnTo>
                      <a:pt x="887" y="652"/>
                    </a:lnTo>
                    <a:lnTo>
                      <a:pt x="858" y="652"/>
                    </a:lnTo>
                    <a:lnTo>
                      <a:pt x="830" y="652"/>
                    </a:lnTo>
                    <a:lnTo>
                      <a:pt x="830" y="661"/>
                    </a:lnTo>
                    <a:lnTo>
                      <a:pt x="830" y="669"/>
                    </a:lnTo>
                    <a:lnTo>
                      <a:pt x="812" y="668"/>
                    </a:lnTo>
                    <a:lnTo>
                      <a:pt x="789" y="666"/>
                    </a:lnTo>
                    <a:lnTo>
                      <a:pt x="778" y="667"/>
                    </a:lnTo>
                    <a:lnTo>
                      <a:pt x="769" y="669"/>
                    </a:lnTo>
                    <a:lnTo>
                      <a:pt x="765" y="671"/>
                    </a:lnTo>
                    <a:lnTo>
                      <a:pt x="763" y="674"/>
                    </a:lnTo>
                    <a:lnTo>
                      <a:pt x="761" y="677"/>
                    </a:lnTo>
                    <a:lnTo>
                      <a:pt x="761" y="681"/>
                    </a:lnTo>
                    <a:lnTo>
                      <a:pt x="739" y="681"/>
                    </a:lnTo>
                    <a:lnTo>
                      <a:pt x="717" y="681"/>
                    </a:lnTo>
                    <a:lnTo>
                      <a:pt x="694" y="681"/>
                    </a:lnTo>
                    <a:lnTo>
                      <a:pt x="673" y="681"/>
                    </a:lnTo>
                    <a:lnTo>
                      <a:pt x="673" y="690"/>
                    </a:lnTo>
                    <a:lnTo>
                      <a:pt x="673" y="698"/>
                    </a:lnTo>
                    <a:lnTo>
                      <a:pt x="661" y="698"/>
                    </a:lnTo>
                    <a:lnTo>
                      <a:pt x="651" y="698"/>
                    </a:lnTo>
                    <a:lnTo>
                      <a:pt x="648" y="699"/>
                    </a:lnTo>
                    <a:lnTo>
                      <a:pt x="646" y="701"/>
                    </a:lnTo>
                    <a:lnTo>
                      <a:pt x="644" y="704"/>
                    </a:lnTo>
                    <a:lnTo>
                      <a:pt x="644" y="710"/>
                    </a:lnTo>
                    <a:lnTo>
                      <a:pt x="627" y="710"/>
                    </a:lnTo>
                    <a:lnTo>
                      <a:pt x="615" y="710"/>
                    </a:lnTo>
                    <a:lnTo>
                      <a:pt x="615" y="719"/>
                    </a:lnTo>
                    <a:lnTo>
                      <a:pt x="615" y="727"/>
                    </a:lnTo>
                    <a:lnTo>
                      <a:pt x="603" y="727"/>
                    </a:lnTo>
                    <a:lnTo>
                      <a:pt x="593" y="727"/>
                    </a:lnTo>
                    <a:lnTo>
                      <a:pt x="590" y="728"/>
                    </a:lnTo>
                    <a:lnTo>
                      <a:pt x="588" y="730"/>
                    </a:lnTo>
                    <a:lnTo>
                      <a:pt x="586" y="733"/>
                    </a:lnTo>
                    <a:lnTo>
                      <a:pt x="586" y="739"/>
                    </a:lnTo>
                    <a:lnTo>
                      <a:pt x="569" y="739"/>
                    </a:lnTo>
                    <a:lnTo>
                      <a:pt x="556" y="739"/>
                    </a:lnTo>
                    <a:lnTo>
                      <a:pt x="556" y="748"/>
                    </a:lnTo>
                    <a:lnTo>
                      <a:pt x="556" y="756"/>
                    </a:lnTo>
                    <a:lnTo>
                      <a:pt x="542" y="756"/>
                    </a:lnTo>
                    <a:lnTo>
                      <a:pt x="530" y="756"/>
                    </a:lnTo>
                    <a:lnTo>
                      <a:pt x="519" y="756"/>
                    </a:lnTo>
                    <a:lnTo>
                      <a:pt x="509" y="756"/>
                    </a:lnTo>
                    <a:lnTo>
                      <a:pt x="505" y="757"/>
                    </a:lnTo>
                    <a:lnTo>
                      <a:pt x="501" y="760"/>
                    </a:lnTo>
                    <a:lnTo>
                      <a:pt x="498" y="764"/>
                    </a:lnTo>
                    <a:lnTo>
                      <a:pt x="497" y="768"/>
                    </a:lnTo>
                    <a:lnTo>
                      <a:pt x="497" y="777"/>
                    </a:lnTo>
                    <a:lnTo>
                      <a:pt x="497" y="785"/>
                    </a:lnTo>
                    <a:lnTo>
                      <a:pt x="481" y="785"/>
                    </a:lnTo>
                    <a:lnTo>
                      <a:pt x="468" y="785"/>
                    </a:lnTo>
                    <a:lnTo>
                      <a:pt x="468" y="798"/>
                    </a:lnTo>
                    <a:lnTo>
                      <a:pt x="468" y="814"/>
                    </a:lnTo>
                    <a:lnTo>
                      <a:pt x="456" y="814"/>
                    </a:lnTo>
                    <a:lnTo>
                      <a:pt x="447" y="814"/>
                    </a:lnTo>
                    <a:lnTo>
                      <a:pt x="444" y="815"/>
                    </a:lnTo>
                    <a:lnTo>
                      <a:pt x="441" y="817"/>
                    </a:lnTo>
                    <a:lnTo>
                      <a:pt x="440" y="821"/>
                    </a:lnTo>
                    <a:lnTo>
                      <a:pt x="439" y="826"/>
                    </a:lnTo>
                    <a:lnTo>
                      <a:pt x="431" y="826"/>
                    </a:lnTo>
                    <a:lnTo>
                      <a:pt x="422" y="826"/>
                    </a:lnTo>
                    <a:lnTo>
                      <a:pt x="418" y="830"/>
                    </a:lnTo>
                    <a:lnTo>
                      <a:pt x="414" y="835"/>
                    </a:lnTo>
                    <a:lnTo>
                      <a:pt x="411" y="839"/>
                    </a:lnTo>
                    <a:lnTo>
                      <a:pt x="410" y="843"/>
                    </a:lnTo>
                    <a:lnTo>
                      <a:pt x="410" y="847"/>
                    </a:lnTo>
                    <a:lnTo>
                      <a:pt x="410" y="855"/>
                    </a:lnTo>
                    <a:lnTo>
                      <a:pt x="393" y="855"/>
                    </a:lnTo>
                    <a:lnTo>
                      <a:pt x="380" y="855"/>
                    </a:lnTo>
                    <a:lnTo>
                      <a:pt x="380" y="867"/>
                    </a:lnTo>
                    <a:lnTo>
                      <a:pt x="380" y="885"/>
                    </a:lnTo>
                    <a:lnTo>
                      <a:pt x="372" y="885"/>
                    </a:lnTo>
                    <a:lnTo>
                      <a:pt x="363" y="885"/>
                    </a:lnTo>
                    <a:lnTo>
                      <a:pt x="363" y="894"/>
                    </a:lnTo>
                    <a:lnTo>
                      <a:pt x="363" y="902"/>
                    </a:lnTo>
                    <a:lnTo>
                      <a:pt x="351" y="902"/>
                    </a:lnTo>
                    <a:lnTo>
                      <a:pt x="340" y="902"/>
                    </a:lnTo>
                    <a:lnTo>
                      <a:pt x="331" y="902"/>
                    </a:lnTo>
                    <a:lnTo>
                      <a:pt x="322" y="902"/>
                    </a:lnTo>
                    <a:lnTo>
                      <a:pt x="322" y="894"/>
                    </a:lnTo>
                    <a:lnTo>
                      <a:pt x="322" y="885"/>
                    </a:lnTo>
                    <a:lnTo>
                      <a:pt x="335" y="885"/>
                    </a:lnTo>
                    <a:lnTo>
                      <a:pt x="351" y="885"/>
                    </a:lnTo>
                    <a:lnTo>
                      <a:pt x="352" y="881"/>
                    </a:lnTo>
                    <a:lnTo>
                      <a:pt x="355" y="877"/>
                    </a:lnTo>
                    <a:lnTo>
                      <a:pt x="359" y="875"/>
                    </a:lnTo>
                    <a:lnTo>
                      <a:pt x="363" y="873"/>
                    </a:lnTo>
                    <a:lnTo>
                      <a:pt x="363" y="856"/>
                    </a:lnTo>
                    <a:lnTo>
                      <a:pt x="363" y="843"/>
                    </a:lnTo>
                    <a:lnTo>
                      <a:pt x="375" y="843"/>
                    </a:lnTo>
                    <a:lnTo>
                      <a:pt x="392" y="843"/>
                    </a:lnTo>
                    <a:lnTo>
                      <a:pt x="392" y="827"/>
                    </a:lnTo>
                    <a:lnTo>
                      <a:pt x="392" y="814"/>
                    </a:lnTo>
                    <a:lnTo>
                      <a:pt x="402" y="814"/>
                    </a:lnTo>
                    <a:lnTo>
                      <a:pt x="410" y="814"/>
                    </a:lnTo>
                    <a:lnTo>
                      <a:pt x="411" y="806"/>
                    </a:lnTo>
                    <a:lnTo>
                      <a:pt x="414" y="798"/>
                    </a:lnTo>
                    <a:lnTo>
                      <a:pt x="418" y="791"/>
                    </a:lnTo>
                    <a:lnTo>
                      <a:pt x="422" y="785"/>
                    </a:lnTo>
                    <a:lnTo>
                      <a:pt x="431" y="785"/>
                    </a:lnTo>
                    <a:lnTo>
                      <a:pt x="439" y="785"/>
                    </a:lnTo>
                    <a:lnTo>
                      <a:pt x="439" y="777"/>
                    </a:lnTo>
                    <a:lnTo>
                      <a:pt x="439" y="768"/>
                    </a:lnTo>
                    <a:lnTo>
                      <a:pt x="452" y="768"/>
                    </a:lnTo>
                    <a:lnTo>
                      <a:pt x="468" y="768"/>
                    </a:lnTo>
                    <a:lnTo>
                      <a:pt x="468" y="751"/>
                    </a:lnTo>
                    <a:lnTo>
                      <a:pt x="468" y="739"/>
                    </a:lnTo>
                    <a:lnTo>
                      <a:pt x="481" y="739"/>
                    </a:lnTo>
                    <a:lnTo>
                      <a:pt x="497" y="739"/>
                    </a:lnTo>
                    <a:lnTo>
                      <a:pt x="498" y="735"/>
                    </a:lnTo>
                    <a:lnTo>
                      <a:pt x="501" y="731"/>
                    </a:lnTo>
                    <a:lnTo>
                      <a:pt x="505" y="728"/>
                    </a:lnTo>
                    <a:lnTo>
                      <a:pt x="509" y="727"/>
                    </a:lnTo>
                    <a:lnTo>
                      <a:pt x="509" y="719"/>
                    </a:lnTo>
                    <a:lnTo>
                      <a:pt x="509" y="710"/>
                    </a:lnTo>
                    <a:lnTo>
                      <a:pt x="518" y="711"/>
                    </a:lnTo>
                    <a:lnTo>
                      <a:pt x="528" y="711"/>
                    </a:lnTo>
                    <a:lnTo>
                      <a:pt x="532" y="710"/>
                    </a:lnTo>
                    <a:lnTo>
                      <a:pt x="535" y="707"/>
                    </a:lnTo>
                    <a:lnTo>
                      <a:pt x="537" y="704"/>
                    </a:lnTo>
                    <a:lnTo>
                      <a:pt x="538" y="698"/>
                    </a:lnTo>
                    <a:lnTo>
                      <a:pt x="548" y="698"/>
                    </a:lnTo>
                    <a:lnTo>
                      <a:pt x="560" y="698"/>
                    </a:lnTo>
                    <a:lnTo>
                      <a:pt x="572" y="698"/>
                    </a:lnTo>
                    <a:lnTo>
                      <a:pt x="586" y="698"/>
                    </a:lnTo>
                    <a:lnTo>
                      <a:pt x="586" y="690"/>
                    </a:lnTo>
                    <a:lnTo>
                      <a:pt x="589" y="682"/>
                    </a:lnTo>
                    <a:lnTo>
                      <a:pt x="593" y="675"/>
                    </a:lnTo>
                    <a:lnTo>
                      <a:pt x="597" y="669"/>
                    </a:lnTo>
                    <a:lnTo>
                      <a:pt x="607" y="669"/>
                    </a:lnTo>
                    <a:lnTo>
                      <a:pt x="618" y="669"/>
                    </a:lnTo>
                    <a:lnTo>
                      <a:pt x="630" y="669"/>
                    </a:lnTo>
                    <a:lnTo>
                      <a:pt x="644" y="669"/>
                    </a:lnTo>
                    <a:lnTo>
                      <a:pt x="644" y="661"/>
                    </a:lnTo>
                    <a:lnTo>
                      <a:pt x="644" y="652"/>
                    </a:lnTo>
                    <a:lnTo>
                      <a:pt x="655" y="653"/>
                    </a:lnTo>
                    <a:lnTo>
                      <a:pt x="668" y="653"/>
                    </a:lnTo>
                    <a:lnTo>
                      <a:pt x="674" y="652"/>
                    </a:lnTo>
                    <a:lnTo>
                      <a:pt x="679" y="649"/>
                    </a:lnTo>
                    <a:lnTo>
                      <a:pt x="681" y="648"/>
                    </a:lnTo>
                    <a:lnTo>
                      <a:pt x="683" y="646"/>
                    </a:lnTo>
                    <a:lnTo>
                      <a:pt x="684" y="643"/>
                    </a:lnTo>
                    <a:lnTo>
                      <a:pt x="684" y="640"/>
                    </a:lnTo>
                    <a:lnTo>
                      <a:pt x="694" y="640"/>
                    </a:lnTo>
                    <a:lnTo>
                      <a:pt x="706" y="640"/>
                    </a:lnTo>
                    <a:lnTo>
                      <a:pt x="719" y="640"/>
                    </a:lnTo>
                    <a:lnTo>
                      <a:pt x="732" y="640"/>
                    </a:lnTo>
                    <a:lnTo>
                      <a:pt x="732" y="632"/>
                    </a:lnTo>
                    <a:lnTo>
                      <a:pt x="732" y="623"/>
                    </a:lnTo>
                    <a:lnTo>
                      <a:pt x="748" y="624"/>
                    </a:lnTo>
                    <a:lnTo>
                      <a:pt x="767" y="624"/>
                    </a:lnTo>
                    <a:lnTo>
                      <a:pt x="776" y="623"/>
                    </a:lnTo>
                    <a:lnTo>
                      <a:pt x="783" y="620"/>
                    </a:lnTo>
                    <a:lnTo>
                      <a:pt x="786" y="619"/>
                    </a:lnTo>
                    <a:lnTo>
                      <a:pt x="788" y="617"/>
                    </a:lnTo>
                    <a:lnTo>
                      <a:pt x="789" y="614"/>
                    </a:lnTo>
                    <a:lnTo>
                      <a:pt x="790" y="611"/>
                    </a:lnTo>
                    <a:lnTo>
                      <a:pt x="802" y="611"/>
                    </a:lnTo>
                    <a:lnTo>
                      <a:pt x="819" y="611"/>
                    </a:lnTo>
                    <a:lnTo>
                      <a:pt x="820" y="607"/>
                    </a:lnTo>
                    <a:lnTo>
                      <a:pt x="822" y="603"/>
                    </a:lnTo>
                    <a:lnTo>
                      <a:pt x="826" y="598"/>
                    </a:lnTo>
                    <a:lnTo>
                      <a:pt x="830" y="594"/>
                    </a:lnTo>
                    <a:lnTo>
                      <a:pt x="830" y="603"/>
                    </a:lnTo>
                    <a:lnTo>
                      <a:pt x="830" y="611"/>
                    </a:lnTo>
                    <a:lnTo>
                      <a:pt x="839" y="611"/>
                    </a:lnTo>
                    <a:lnTo>
                      <a:pt x="848" y="611"/>
                    </a:lnTo>
                    <a:lnTo>
                      <a:pt x="849" y="607"/>
                    </a:lnTo>
                    <a:lnTo>
                      <a:pt x="851" y="603"/>
                    </a:lnTo>
                    <a:lnTo>
                      <a:pt x="856" y="598"/>
                    </a:lnTo>
                    <a:lnTo>
                      <a:pt x="860" y="594"/>
                    </a:lnTo>
                    <a:lnTo>
                      <a:pt x="860" y="603"/>
                    </a:lnTo>
                    <a:lnTo>
                      <a:pt x="860" y="611"/>
                    </a:lnTo>
                    <a:lnTo>
                      <a:pt x="869" y="611"/>
                    </a:lnTo>
                    <a:lnTo>
                      <a:pt x="878" y="611"/>
                    </a:lnTo>
                    <a:lnTo>
                      <a:pt x="879" y="603"/>
                    </a:lnTo>
                    <a:lnTo>
                      <a:pt x="881" y="595"/>
                    </a:lnTo>
                    <a:lnTo>
                      <a:pt x="885" y="588"/>
                    </a:lnTo>
                    <a:lnTo>
                      <a:pt x="889" y="582"/>
                    </a:lnTo>
                    <a:lnTo>
                      <a:pt x="899" y="585"/>
                    </a:lnTo>
                    <a:lnTo>
                      <a:pt x="908" y="589"/>
                    </a:lnTo>
                    <a:lnTo>
                      <a:pt x="912" y="590"/>
                    </a:lnTo>
                    <a:lnTo>
                      <a:pt x="915" y="590"/>
                    </a:lnTo>
                    <a:lnTo>
                      <a:pt x="917" y="589"/>
                    </a:lnTo>
                    <a:lnTo>
                      <a:pt x="918" y="587"/>
                    </a:lnTo>
                    <a:lnTo>
                      <a:pt x="918" y="585"/>
                    </a:lnTo>
                    <a:lnTo>
                      <a:pt x="918" y="582"/>
                    </a:lnTo>
                    <a:lnTo>
                      <a:pt x="928" y="582"/>
                    </a:lnTo>
                    <a:lnTo>
                      <a:pt x="939" y="582"/>
                    </a:lnTo>
                    <a:lnTo>
                      <a:pt x="952" y="582"/>
                    </a:lnTo>
                    <a:lnTo>
                      <a:pt x="965" y="582"/>
                    </a:lnTo>
                    <a:lnTo>
                      <a:pt x="965" y="573"/>
                    </a:lnTo>
                    <a:lnTo>
                      <a:pt x="965" y="565"/>
                    </a:lnTo>
                    <a:lnTo>
                      <a:pt x="995" y="565"/>
                    </a:lnTo>
                    <a:lnTo>
                      <a:pt x="1027" y="565"/>
                    </a:lnTo>
                    <a:lnTo>
                      <a:pt x="1060" y="565"/>
                    </a:lnTo>
                    <a:lnTo>
                      <a:pt x="1094" y="565"/>
                    </a:lnTo>
                    <a:lnTo>
                      <a:pt x="1094" y="557"/>
                    </a:lnTo>
                    <a:lnTo>
                      <a:pt x="1094" y="553"/>
                    </a:lnTo>
                    <a:lnTo>
                      <a:pt x="1105" y="553"/>
                    </a:lnTo>
                    <a:lnTo>
                      <a:pt x="1115" y="552"/>
                    </a:lnTo>
                    <a:lnTo>
                      <a:pt x="1118" y="554"/>
                    </a:lnTo>
                    <a:lnTo>
                      <a:pt x="1120" y="556"/>
                    </a:lnTo>
                    <a:lnTo>
                      <a:pt x="1122" y="559"/>
                    </a:lnTo>
                    <a:lnTo>
                      <a:pt x="1123" y="565"/>
                    </a:lnTo>
                    <a:lnTo>
                      <a:pt x="1137" y="565"/>
                    </a:lnTo>
                    <a:lnTo>
                      <a:pt x="1152" y="566"/>
                    </a:lnTo>
                    <a:lnTo>
                      <a:pt x="1160" y="565"/>
                    </a:lnTo>
                    <a:lnTo>
                      <a:pt x="1165" y="562"/>
                    </a:lnTo>
                    <a:lnTo>
                      <a:pt x="1167" y="561"/>
                    </a:lnTo>
                    <a:lnTo>
                      <a:pt x="1169" y="559"/>
                    </a:lnTo>
                    <a:lnTo>
                      <a:pt x="1170" y="556"/>
                    </a:lnTo>
                    <a:lnTo>
                      <a:pt x="1170" y="553"/>
                    </a:lnTo>
                    <a:lnTo>
                      <a:pt x="1184" y="553"/>
                    </a:lnTo>
                    <a:lnTo>
                      <a:pt x="1197" y="552"/>
                    </a:lnTo>
                    <a:lnTo>
                      <a:pt x="1202" y="554"/>
                    </a:lnTo>
                    <a:lnTo>
                      <a:pt x="1207" y="556"/>
                    </a:lnTo>
                    <a:lnTo>
                      <a:pt x="1208" y="557"/>
                    </a:lnTo>
                    <a:lnTo>
                      <a:pt x="1210" y="559"/>
                    </a:lnTo>
                    <a:lnTo>
                      <a:pt x="1210" y="562"/>
                    </a:lnTo>
                    <a:lnTo>
                      <a:pt x="1211" y="565"/>
                    </a:lnTo>
                    <a:lnTo>
                      <a:pt x="1215" y="561"/>
                    </a:lnTo>
                    <a:lnTo>
                      <a:pt x="1219" y="557"/>
                    </a:lnTo>
                    <a:lnTo>
                      <a:pt x="1224" y="554"/>
                    </a:lnTo>
                    <a:lnTo>
                      <a:pt x="1228" y="553"/>
                    </a:lnTo>
                    <a:lnTo>
                      <a:pt x="1251" y="552"/>
                    </a:lnTo>
                    <a:lnTo>
                      <a:pt x="1284" y="550"/>
                    </a:lnTo>
                    <a:lnTo>
                      <a:pt x="1300" y="551"/>
                    </a:lnTo>
                    <a:lnTo>
                      <a:pt x="1315" y="553"/>
                    </a:lnTo>
                    <a:lnTo>
                      <a:pt x="1320" y="555"/>
                    </a:lnTo>
                    <a:lnTo>
                      <a:pt x="1324" y="558"/>
                    </a:lnTo>
                    <a:lnTo>
                      <a:pt x="1327" y="561"/>
                    </a:lnTo>
                    <a:lnTo>
                      <a:pt x="1328" y="565"/>
                    </a:lnTo>
                    <a:lnTo>
                      <a:pt x="1337" y="565"/>
                    </a:lnTo>
                    <a:lnTo>
                      <a:pt x="1349" y="565"/>
                    </a:lnTo>
                    <a:lnTo>
                      <a:pt x="1361" y="565"/>
                    </a:lnTo>
                    <a:lnTo>
                      <a:pt x="1374" y="565"/>
                    </a:lnTo>
                    <a:lnTo>
                      <a:pt x="1374" y="577"/>
                    </a:lnTo>
                    <a:lnTo>
                      <a:pt x="1374" y="594"/>
                    </a:lnTo>
                    <a:lnTo>
                      <a:pt x="1386" y="594"/>
                    </a:lnTo>
                    <a:lnTo>
                      <a:pt x="1403" y="594"/>
                    </a:lnTo>
                    <a:lnTo>
                      <a:pt x="1403" y="606"/>
                    </a:lnTo>
                    <a:lnTo>
                      <a:pt x="1402" y="615"/>
                    </a:lnTo>
                    <a:lnTo>
                      <a:pt x="1403" y="618"/>
                    </a:lnTo>
                    <a:lnTo>
                      <a:pt x="1406" y="621"/>
                    </a:lnTo>
                    <a:lnTo>
                      <a:pt x="1409" y="622"/>
                    </a:lnTo>
                    <a:lnTo>
                      <a:pt x="1415" y="623"/>
                    </a:lnTo>
                    <a:lnTo>
                      <a:pt x="1415" y="632"/>
                    </a:lnTo>
                    <a:lnTo>
                      <a:pt x="1415" y="640"/>
                    </a:lnTo>
                    <a:lnTo>
                      <a:pt x="1420" y="641"/>
                    </a:lnTo>
                    <a:lnTo>
                      <a:pt x="1427" y="644"/>
                    </a:lnTo>
                    <a:lnTo>
                      <a:pt x="1435" y="648"/>
                    </a:lnTo>
                    <a:lnTo>
                      <a:pt x="1444" y="652"/>
                    </a:lnTo>
                    <a:lnTo>
                      <a:pt x="1444" y="661"/>
                    </a:lnTo>
                    <a:lnTo>
                      <a:pt x="1444" y="669"/>
                    </a:lnTo>
                    <a:lnTo>
                      <a:pt x="1457" y="669"/>
                    </a:lnTo>
                    <a:lnTo>
                      <a:pt x="1466" y="669"/>
                    </a:lnTo>
                    <a:lnTo>
                      <a:pt x="1469" y="670"/>
                    </a:lnTo>
                    <a:lnTo>
                      <a:pt x="1472" y="672"/>
                    </a:lnTo>
                    <a:lnTo>
                      <a:pt x="1473" y="675"/>
                    </a:lnTo>
                    <a:lnTo>
                      <a:pt x="1474" y="681"/>
                    </a:lnTo>
                    <a:lnTo>
                      <a:pt x="1486" y="681"/>
                    </a:lnTo>
                    <a:lnTo>
                      <a:pt x="1503" y="681"/>
                    </a:lnTo>
                    <a:lnTo>
                      <a:pt x="1503" y="690"/>
                    </a:lnTo>
                    <a:lnTo>
                      <a:pt x="1503" y="698"/>
                    </a:lnTo>
                    <a:lnTo>
                      <a:pt x="1508" y="699"/>
                    </a:lnTo>
                    <a:lnTo>
                      <a:pt x="1515" y="702"/>
                    </a:lnTo>
                    <a:lnTo>
                      <a:pt x="1523" y="706"/>
                    </a:lnTo>
                    <a:lnTo>
                      <a:pt x="1532" y="710"/>
                    </a:lnTo>
                    <a:lnTo>
                      <a:pt x="1532" y="719"/>
                    </a:lnTo>
                    <a:lnTo>
                      <a:pt x="1532" y="727"/>
                    </a:lnTo>
                    <a:lnTo>
                      <a:pt x="1544" y="727"/>
                    </a:lnTo>
                    <a:lnTo>
                      <a:pt x="1553" y="727"/>
                    </a:lnTo>
                    <a:lnTo>
                      <a:pt x="1556" y="728"/>
                    </a:lnTo>
                    <a:lnTo>
                      <a:pt x="1559" y="730"/>
                    </a:lnTo>
                    <a:lnTo>
                      <a:pt x="1560" y="733"/>
                    </a:lnTo>
                    <a:lnTo>
                      <a:pt x="1561" y="739"/>
                    </a:lnTo>
                    <a:lnTo>
                      <a:pt x="1573" y="739"/>
                    </a:lnTo>
                    <a:lnTo>
                      <a:pt x="1590" y="739"/>
                    </a:lnTo>
                    <a:lnTo>
                      <a:pt x="1590" y="748"/>
                    </a:lnTo>
                    <a:lnTo>
                      <a:pt x="1590" y="756"/>
                    </a:lnTo>
                    <a:lnTo>
                      <a:pt x="1604" y="756"/>
                    </a:lnTo>
                    <a:lnTo>
                      <a:pt x="1621" y="756"/>
                    </a:lnTo>
                    <a:lnTo>
                      <a:pt x="1627" y="757"/>
                    </a:lnTo>
                    <a:lnTo>
                      <a:pt x="1633" y="759"/>
                    </a:lnTo>
                    <a:lnTo>
                      <a:pt x="1635" y="761"/>
                    </a:lnTo>
                    <a:lnTo>
                      <a:pt x="1636" y="763"/>
                    </a:lnTo>
                    <a:lnTo>
                      <a:pt x="1637" y="765"/>
                    </a:lnTo>
                    <a:lnTo>
                      <a:pt x="1637" y="768"/>
                    </a:lnTo>
                    <a:lnTo>
                      <a:pt x="1650" y="768"/>
                    </a:lnTo>
                    <a:lnTo>
                      <a:pt x="1666" y="768"/>
                    </a:lnTo>
                    <a:lnTo>
                      <a:pt x="1666" y="777"/>
                    </a:lnTo>
                    <a:lnTo>
                      <a:pt x="1666" y="785"/>
                    </a:lnTo>
                    <a:lnTo>
                      <a:pt x="1680" y="785"/>
                    </a:lnTo>
                    <a:lnTo>
                      <a:pt x="1693" y="785"/>
                    </a:lnTo>
                    <a:lnTo>
                      <a:pt x="1699" y="786"/>
                    </a:lnTo>
                    <a:lnTo>
                      <a:pt x="1703" y="788"/>
                    </a:lnTo>
                    <a:lnTo>
                      <a:pt x="1705" y="790"/>
                    </a:lnTo>
                    <a:lnTo>
                      <a:pt x="1706" y="792"/>
                    </a:lnTo>
                    <a:lnTo>
                      <a:pt x="1707" y="794"/>
                    </a:lnTo>
                    <a:lnTo>
                      <a:pt x="1707" y="797"/>
                    </a:lnTo>
                    <a:lnTo>
                      <a:pt x="1729" y="797"/>
                    </a:lnTo>
                    <a:lnTo>
                      <a:pt x="1751" y="797"/>
                    </a:lnTo>
                    <a:lnTo>
                      <a:pt x="1773" y="797"/>
                    </a:lnTo>
                    <a:lnTo>
                      <a:pt x="1795" y="797"/>
                    </a:lnTo>
                    <a:lnTo>
                      <a:pt x="1795" y="806"/>
                    </a:lnTo>
                    <a:lnTo>
                      <a:pt x="1795" y="814"/>
                    </a:lnTo>
                    <a:lnTo>
                      <a:pt x="1815" y="814"/>
                    </a:lnTo>
                    <a:lnTo>
                      <a:pt x="1834" y="814"/>
                    </a:lnTo>
                    <a:lnTo>
                      <a:pt x="1854" y="814"/>
                    </a:lnTo>
                    <a:lnTo>
                      <a:pt x="1874" y="814"/>
                    </a:lnTo>
                    <a:lnTo>
                      <a:pt x="1894" y="814"/>
                    </a:lnTo>
                    <a:lnTo>
                      <a:pt x="1916" y="814"/>
                    </a:lnTo>
                    <a:lnTo>
                      <a:pt x="1937" y="814"/>
                    </a:lnTo>
                    <a:lnTo>
                      <a:pt x="1959" y="814"/>
                    </a:lnTo>
                    <a:lnTo>
                      <a:pt x="1959" y="806"/>
                    </a:lnTo>
                    <a:lnTo>
                      <a:pt x="1959" y="797"/>
                    </a:lnTo>
                    <a:lnTo>
                      <a:pt x="1975" y="798"/>
                    </a:lnTo>
                    <a:lnTo>
                      <a:pt x="1994" y="798"/>
                    </a:lnTo>
                    <a:lnTo>
                      <a:pt x="2003" y="797"/>
                    </a:lnTo>
                    <a:lnTo>
                      <a:pt x="2010" y="795"/>
                    </a:lnTo>
                    <a:lnTo>
                      <a:pt x="2013" y="793"/>
                    </a:lnTo>
                    <a:lnTo>
                      <a:pt x="2015" y="791"/>
                    </a:lnTo>
                    <a:lnTo>
                      <a:pt x="2016" y="788"/>
                    </a:lnTo>
                    <a:lnTo>
                      <a:pt x="2017" y="785"/>
                    </a:lnTo>
                    <a:lnTo>
                      <a:pt x="2034" y="785"/>
                    </a:lnTo>
                    <a:lnTo>
                      <a:pt x="2052" y="785"/>
                    </a:lnTo>
                    <a:lnTo>
                      <a:pt x="2070" y="785"/>
                    </a:lnTo>
                    <a:lnTo>
                      <a:pt x="2087" y="785"/>
                    </a:lnTo>
                    <a:lnTo>
                      <a:pt x="2087" y="777"/>
                    </a:lnTo>
                    <a:lnTo>
                      <a:pt x="2087" y="768"/>
                    </a:lnTo>
                    <a:lnTo>
                      <a:pt x="2104" y="769"/>
                    </a:lnTo>
                    <a:lnTo>
                      <a:pt x="2123" y="769"/>
                    </a:lnTo>
                    <a:lnTo>
                      <a:pt x="2132" y="768"/>
                    </a:lnTo>
                    <a:lnTo>
                      <a:pt x="2139" y="766"/>
                    </a:lnTo>
                    <a:lnTo>
                      <a:pt x="2142" y="764"/>
                    </a:lnTo>
                    <a:lnTo>
                      <a:pt x="2144" y="762"/>
                    </a:lnTo>
                    <a:lnTo>
                      <a:pt x="2145" y="759"/>
                    </a:lnTo>
                    <a:lnTo>
                      <a:pt x="2146" y="756"/>
                    </a:lnTo>
                    <a:lnTo>
                      <a:pt x="2154" y="756"/>
                    </a:lnTo>
                    <a:lnTo>
                      <a:pt x="2163" y="756"/>
                    </a:lnTo>
                    <a:lnTo>
                      <a:pt x="2163" y="748"/>
                    </a:lnTo>
                    <a:lnTo>
                      <a:pt x="2163" y="739"/>
                    </a:lnTo>
                    <a:lnTo>
                      <a:pt x="2174" y="740"/>
                    </a:lnTo>
                    <a:lnTo>
                      <a:pt x="2188" y="740"/>
                    </a:lnTo>
                    <a:lnTo>
                      <a:pt x="2194" y="739"/>
                    </a:lnTo>
                    <a:lnTo>
                      <a:pt x="2199" y="737"/>
                    </a:lnTo>
                    <a:lnTo>
                      <a:pt x="2201" y="735"/>
                    </a:lnTo>
                    <a:lnTo>
                      <a:pt x="2202" y="733"/>
                    </a:lnTo>
                    <a:lnTo>
                      <a:pt x="2203" y="730"/>
                    </a:lnTo>
                    <a:lnTo>
                      <a:pt x="2204" y="727"/>
                    </a:lnTo>
                    <a:lnTo>
                      <a:pt x="2214" y="727"/>
                    </a:lnTo>
                    <a:lnTo>
                      <a:pt x="2226" y="727"/>
                    </a:lnTo>
                    <a:lnTo>
                      <a:pt x="2238" y="727"/>
                    </a:lnTo>
                    <a:lnTo>
                      <a:pt x="2251" y="727"/>
                    </a:lnTo>
                    <a:lnTo>
                      <a:pt x="2252" y="719"/>
                    </a:lnTo>
                    <a:lnTo>
                      <a:pt x="2255" y="711"/>
                    </a:lnTo>
                    <a:lnTo>
                      <a:pt x="2258" y="704"/>
                    </a:lnTo>
                    <a:lnTo>
                      <a:pt x="2263" y="698"/>
                    </a:lnTo>
                    <a:lnTo>
                      <a:pt x="2272" y="698"/>
                    </a:lnTo>
                    <a:lnTo>
                      <a:pt x="2284" y="698"/>
                    </a:lnTo>
                    <a:lnTo>
                      <a:pt x="2296" y="698"/>
                    </a:lnTo>
                    <a:lnTo>
                      <a:pt x="2309" y="698"/>
                    </a:lnTo>
                    <a:lnTo>
                      <a:pt x="2308" y="686"/>
                    </a:lnTo>
                    <a:lnTo>
                      <a:pt x="2308" y="677"/>
                    </a:lnTo>
                    <a:lnTo>
                      <a:pt x="2309" y="674"/>
                    </a:lnTo>
                    <a:lnTo>
                      <a:pt x="2311" y="671"/>
                    </a:lnTo>
                    <a:lnTo>
                      <a:pt x="2315" y="670"/>
                    </a:lnTo>
                    <a:lnTo>
                      <a:pt x="2321" y="669"/>
                    </a:lnTo>
                    <a:lnTo>
                      <a:pt x="2321" y="661"/>
                    </a:lnTo>
                    <a:lnTo>
                      <a:pt x="2321" y="652"/>
                    </a:lnTo>
                    <a:lnTo>
                      <a:pt x="2330" y="652"/>
                    </a:lnTo>
                    <a:lnTo>
                      <a:pt x="2342" y="652"/>
                    </a:lnTo>
                    <a:lnTo>
                      <a:pt x="2354" y="652"/>
                    </a:lnTo>
                    <a:lnTo>
                      <a:pt x="2368" y="652"/>
                    </a:lnTo>
                    <a:lnTo>
                      <a:pt x="2369" y="648"/>
                    </a:lnTo>
                    <a:lnTo>
                      <a:pt x="2372" y="644"/>
                    </a:lnTo>
                    <a:lnTo>
                      <a:pt x="2375" y="641"/>
                    </a:lnTo>
                    <a:lnTo>
                      <a:pt x="2380" y="640"/>
                    </a:lnTo>
                    <a:lnTo>
                      <a:pt x="2380" y="632"/>
                    </a:lnTo>
                    <a:lnTo>
                      <a:pt x="2380" y="623"/>
                    </a:lnTo>
                    <a:lnTo>
                      <a:pt x="2385" y="619"/>
                    </a:lnTo>
                    <a:lnTo>
                      <a:pt x="2392" y="615"/>
                    </a:lnTo>
                    <a:lnTo>
                      <a:pt x="2400" y="612"/>
                    </a:lnTo>
                    <a:lnTo>
                      <a:pt x="2409" y="611"/>
                    </a:lnTo>
                    <a:lnTo>
                      <a:pt x="2409" y="603"/>
                    </a:lnTo>
                    <a:lnTo>
                      <a:pt x="2409" y="594"/>
                    </a:lnTo>
                    <a:lnTo>
                      <a:pt x="2413" y="590"/>
                    </a:lnTo>
                    <a:lnTo>
                      <a:pt x="2417" y="586"/>
                    </a:lnTo>
                    <a:lnTo>
                      <a:pt x="2422" y="583"/>
                    </a:lnTo>
                    <a:lnTo>
                      <a:pt x="2426" y="582"/>
                    </a:lnTo>
                    <a:lnTo>
                      <a:pt x="2438" y="582"/>
                    </a:lnTo>
                    <a:lnTo>
                      <a:pt x="2455" y="582"/>
                    </a:lnTo>
                    <a:lnTo>
                      <a:pt x="2456" y="578"/>
                    </a:lnTo>
                    <a:lnTo>
                      <a:pt x="2459" y="573"/>
                    </a:lnTo>
                    <a:lnTo>
                      <a:pt x="2463" y="569"/>
                    </a:lnTo>
                    <a:lnTo>
                      <a:pt x="2467" y="565"/>
                    </a:lnTo>
                    <a:lnTo>
                      <a:pt x="2467" y="548"/>
                    </a:lnTo>
                    <a:lnTo>
                      <a:pt x="2467" y="536"/>
                    </a:lnTo>
                    <a:lnTo>
                      <a:pt x="2481" y="536"/>
                    </a:lnTo>
                    <a:lnTo>
                      <a:pt x="2496" y="536"/>
                    </a:lnTo>
                    <a:lnTo>
                      <a:pt x="2503" y="536"/>
                    </a:lnTo>
                    <a:lnTo>
                      <a:pt x="2508" y="533"/>
                    </a:lnTo>
                    <a:lnTo>
                      <a:pt x="2510" y="532"/>
                    </a:lnTo>
                    <a:lnTo>
                      <a:pt x="2512" y="530"/>
                    </a:lnTo>
                    <a:lnTo>
                      <a:pt x="2513" y="527"/>
                    </a:lnTo>
                    <a:lnTo>
                      <a:pt x="2513" y="524"/>
                    </a:lnTo>
                    <a:lnTo>
                      <a:pt x="2523" y="524"/>
                    </a:lnTo>
                    <a:lnTo>
                      <a:pt x="2532" y="524"/>
                    </a:lnTo>
                    <a:lnTo>
                      <a:pt x="2533" y="516"/>
                    </a:lnTo>
                    <a:lnTo>
                      <a:pt x="2535" y="507"/>
                    </a:lnTo>
                    <a:lnTo>
                      <a:pt x="2539" y="500"/>
                    </a:lnTo>
                    <a:lnTo>
                      <a:pt x="2543" y="494"/>
                    </a:lnTo>
                    <a:lnTo>
                      <a:pt x="2552" y="494"/>
                    </a:lnTo>
                    <a:lnTo>
                      <a:pt x="2561" y="494"/>
                    </a:lnTo>
                    <a:lnTo>
                      <a:pt x="2562" y="486"/>
                    </a:lnTo>
                    <a:lnTo>
                      <a:pt x="2564" y="477"/>
                    </a:lnTo>
                    <a:lnTo>
                      <a:pt x="2568" y="470"/>
                    </a:lnTo>
                    <a:lnTo>
                      <a:pt x="2572" y="465"/>
                    </a:lnTo>
                    <a:lnTo>
                      <a:pt x="2581" y="465"/>
                    </a:lnTo>
                    <a:lnTo>
                      <a:pt x="2590" y="465"/>
                    </a:lnTo>
                    <a:lnTo>
                      <a:pt x="2590" y="456"/>
                    </a:lnTo>
                    <a:lnTo>
                      <a:pt x="2590" y="448"/>
                    </a:lnTo>
                    <a:lnTo>
                      <a:pt x="2573" y="448"/>
                    </a:lnTo>
                    <a:lnTo>
                      <a:pt x="2561" y="448"/>
                    </a:lnTo>
                    <a:lnTo>
                      <a:pt x="2561" y="456"/>
                    </a:lnTo>
                    <a:lnTo>
                      <a:pt x="2561" y="465"/>
                    </a:lnTo>
                    <a:lnTo>
                      <a:pt x="2552" y="466"/>
                    </a:lnTo>
                    <a:lnTo>
                      <a:pt x="2544" y="469"/>
                    </a:lnTo>
                    <a:lnTo>
                      <a:pt x="2537" y="472"/>
                    </a:lnTo>
                    <a:lnTo>
                      <a:pt x="2532" y="477"/>
                    </a:lnTo>
                    <a:lnTo>
                      <a:pt x="2532" y="485"/>
                    </a:lnTo>
                    <a:lnTo>
                      <a:pt x="2532" y="494"/>
                    </a:lnTo>
                    <a:lnTo>
                      <a:pt x="2517" y="494"/>
                    </a:lnTo>
                    <a:lnTo>
                      <a:pt x="2501" y="493"/>
                    </a:lnTo>
                    <a:lnTo>
                      <a:pt x="2494" y="494"/>
                    </a:lnTo>
                    <a:lnTo>
                      <a:pt x="2489" y="497"/>
                    </a:lnTo>
                    <a:lnTo>
                      <a:pt x="2487" y="498"/>
                    </a:lnTo>
                    <a:lnTo>
                      <a:pt x="2485" y="500"/>
                    </a:lnTo>
                    <a:lnTo>
                      <a:pt x="2484" y="503"/>
                    </a:lnTo>
                    <a:lnTo>
                      <a:pt x="2484" y="507"/>
                    </a:lnTo>
                    <a:lnTo>
                      <a:pt x="2468" y="507"/>
                    </a:lnTo>
                    <a:lnTo>
                      <a:pt x="2455" y="507"/>
                    </a:lnTo>
                    <a:lnTo>
                      <a:pt x="2455" y="515"/>
                    </a:lnTo>
                    <a:lnTo>
                      <a:pt x="2455" y="524"/>
                    </a:lnTo>
                    <a:lnTo>
                      <a:pt x="2447" y="525"/>
                    </a:lnTo>
                    <a:lnTo>
                      <a:pt x="2438" y="528"/>
                    </a:lnTo>
                    <a:lnTo>
                      <a:pt x="2431" y="532"/>
                    </a:lnTo>
                    <a:lnTo>
                      <a:pt x="2426" y="536"/>
                    </a:lnTo>
                    <a:lnTo>
                      <a:pt x="2426" y="544"/>
                    </a:lnTo>
                    <a:lnTo>
                      <a:pt x="2426" y="553"/>
                    </a:lnTo>
                    <a:lnTo>
                      <a:pt x="2413" y="553"/>
                    </a:lnTo>
                    <a:lnTo>
                      <a:pt x="2401" y="553"/>
                    </a:lnTo>
                    <a:lnTo>
                      <a:pt x="2389" y="553"/>
                    </a:lnTo>
                    <a:lnTo>
                      <a:pt x="2380" y="553"/>
                    </a:lnTo>
                    <a:lnTo>
                      <a:pt x="2375" y="554"/>
                    </a:lnTo>
                    <a:lnTo>
                      <a:pt x="2372" y="557"/>
                    </a:lnTo>
                    <a:lnTo>
                      <a:pt x="2369" y="561"/>
                    </a:lnTo>
                    <a:lnTo>
                      <a:pt x="2368" y="565"/>
                    </a:lnTo>
                    <a:lnTo>
                      <a:pt x="2368" y="573"/>
                    </a:lnTo>
                    <a:lnTo>
                      <a:pt x="2368" y="582"/>
                    </a:lnTo>
                    <a:lnTo>
                      <a:pt x="2355" y="582"/>
                    </a:lnTo>
                    <a:lnTo>
                      <a:pt x="2346" y="581"/>
                    </a:lnTo>
                    <a:lnTo>
                      <a:pt x="2343" y="583"/>
                    </a:lnTo>
                    <a:lnTo>
                      <a:pt x="2340" y="585"/>
                    </a:lnTo>
                    <a:lnTo>
                      <a:pt x="2339" y="588"/>
                    </a:lnTo>
                    <a:lnTo>
                      <a:pt x="2338" y="594"/>
                    </a:lnTo>
                    <a:lnTo>
                      <a:pt x="2321" y="594"/>
                    </a:lnTo>
                    <a:lnTo>
                      <a:pt x="2309" y="594"/>
                    </a:lnTo>
                    <a:lnTo>
                      <a:pt x="2309" y="603"/>
                    </a:lnTo>
                    <a:lnTo>
                      <a:pt x="2309" y="611"/>
                    </a:lnTo>
                    <a:lnTo>
                      <a:pt x="2297" y="611"/>
                    </a:lnTo>
                    <a:lnTo>
                      <a:pt x="2288" y="610"/>
                    </a:lnTo>
                    <a:lnTo>
                      <a:pt x="2285" y="612"/>
                    </a:lnTo>
                    <a:lnTo>
                      <a:pt x="2282" y="614"/>
                    </a:lnTo>
                    <a:lnTo>
                      <a:pt x="2280" y="617"/>
                    </a:lnTo>
                    <a:lnTo>
                      <a:pt x="2280" y="623"/>
                    </a:lnTo>
                    <a:lnTo>
                      <a:pt x="2259" y="623"/>
                    </a:lnTo>
                    <a:lnTo>
                      <a:pt x="2240" y="623"/>
                    </a:lnTo>
                    <a:lnTo>
                      <a:pt x="2222" y="623"/>
                    </a:lnTo>
                    <a:lnTo>
                      <a:pt x="2204" y="623"/>
                    </a:lnTo>
                    <a:lnTo>
                      <a:pt x="2204" y="632"/>
                    </a:lnTo>
                    <a:lnTo>
                      <a:pt x="2204" y="640"/>
                    </a:lnTo>
                    <a:lnTo>
                      <a:pt x="2187" y="640"/>
                    </a:lnTo>
                    <a:lnTo>
                      <a:pt x="2174" y="640"/>
                    </a:lnTo>
                    <a:lnTo>
                      <a:pt x="2170" y="636"/>
                    </a:lnTo>
                    <a:lnTo>
                      <a:pt x="2167" y="632"/>
                    </a:lnTo>
                    <a:lnTo>
                      <a:pt x="2164" y="627"/>
                    </a:lnTo>
                    <a:lnTo>
                      <a:pt x="2163" y="623"/>
                    </a:lnTo>
                    <a:lnTo>
                      <a:pt x="2163" y="632"/>
                    </a:lnTo>
                    <a:lnTo>
                      <a:pt x="2163" y="640"/>
                    </a:lnTo>
                    <a:lnTo>
                      <a:pt x="2159" y="641"/>
                    </a:lnTo>
                    <a:lnTo>
                      <a:pt x="2154" y="644"/>
                    </a:lnTo>
                    <a:lnTo>
                      <a:pt x="2150" y="648"/>
                    </a:lnTo>
                    <a:lnTo>
                      <a:pt x="2146" y="652"/>
                    </a:lnTo>
                    <a:lnTo>
                      <a:pt x="2128" y="652"/>
                    </a:lnTo>
                    <a:lnTo>
                      <a:pt x="2111" y="652"/>
                    </a:lnTo>
                    <a:lnTo>
                      <a:pt x="2093" y="652"/>
                    </a:lnTo>
                    <a:lnTo>
                      <a:pt x="2076" y="652"/>
                    </a:lnTo>
                    <a:lnTo>
                      <a:pt x="2076" y="661"/>
                    </a:lnTo>
                    <a:lnTo>
                      <a:pt x="2076" y="669"/>
                    </a:lnTo>
                    <a:lnTo>
                      <a:pt x="2066" y="672"/>
                    </a:lnTo>
                    <a:lnTo>
                      <a:pt x="2056" y="676"/>
                    </a:lnTo>
                    <a:lnTo>
                      <a:pt x="2052" y="677"/>
                    </a:lnTo>
                    <a:lnTo>
                      <a:pt x="2049" y="677"/>
                    </a:lnTo>
                    <a:lnTo>
                      <a:pt x="2047" y="676"/>
                    </a:lnTo>
                    <a:lnTo>
                      <a:pt x="2047" y="674"/>
                    </a:lnTo>
                    <a:lnTo>
                      <a:pt x="2046" y="672"/>
                    </a:lnTo>
                    <a:lnTo>
                      <a:pt x="2046" y="669"/>
                    </a:lnTo>
                    <a:lnTo>
                      <a:pt x="2041" y="670"/>
                    </a:lnTo>
                    <a:lnTo>
                      <a:pt x="2037" y="673"/>
                    </a:lnTo>
                    <a:lnTo>
                      <a:pt x="2033" y="677"/>
                    </a:lnTo>
                    <a:lnTo>
                      <a:pt x="2028" y="681"/>
                    </a:lnTo>
                    <a:lnTo>
                      <a:pt x="1990" y="681"/>
                    </a:lnTo>
                    <a:lnTo>
                      <a:pt x="1954" y="681"/>
                    </a:lnTo>
                    <a:lnTo>
                      <a:pt x="1918" y="681"/>
                    </a:lnTo>
                    <a:lnTo>
                      <a:pt x="1882" y="681"/>
                    </a:lnTo>
                    <a:lnTo>
                      <a:pt x="1874" y="681"/>
                    </a:lnTo>
                    <a:lnTo>
                      <a:pt x="1871" y="681"/>
                    </a:lnTo>
                    <a:lnTo>
                      <a:pt x="1862" y="681"/>
                    </a:lnTo>
                    <a:lnTo>
                      <a:pt x="1853" y="681"/>
                    </a:lnTo>
                    <a:lnTo>
                      <a:pt x="1849" y="685"/>
                    </a:lnTo>
                    <a:lnTo>
                      <a:pt x="1845" y="690"/>
                    </a:lnTo>
                    <a:lnTo>
                      <a:pt x="1843" y="694"/>
                    </a:lnTo>
                    <a:lnTo>
                      <a:pt x="1842" y="698"/>
                    </a:lnTo>
                    <a:lnTo>
                      <a:pt x="1842" y="690"/>
                    </a:lnTo>
                    <a:lnTo>
                      <a:pt x="1842" y="681"/>
                    </a:lnTo>
                    <a:lnTo>
                      <a:pt x="1837" y="677"/>
                    </a:lnTo>
                    <a:lnTo>
                      <a:pt x="1833" y="673"/>
                    </a:lnTo>
                    <a:lnTo>
                      <a:pt x="1828" y="670"/>
                    </a:lnTo>
                    <a:lnTo>
                      <a:pt x="1824" y="669"/>
                    </a:lnTo>
                    <a:lnTo>
                      <a:pt x="1812" y="669"/>
                    </a:lnTo>
                    <a:lnTo>
                      <a:pt x="1802" y="669"/>
                    </a:lnTo>
                    <a:lnTo>
                      <a:pt x="1792" y="669"/>
                    </a:lnTo>
                    <a:lnTo>
                      <a:pt x="1783" y="669"/>
                    </a:lnTo>
                    <a:lnTo>
                      <a:pt x="1783" y="661"/>
                    </a:lnTo>
                    <a:lnTo>
                      <a:pt x="1783" y="652"/>
                    </a:lnTo>
                    <a:lnTo>
                      <a:pt x="1774" y="653"/>
                    </a:lnTo>
                    <a:lnTo>
                      <a:pt x="1765" y="653"/>
                    </a:lnTo>
                    <a:lnTo>
                      <a:pt x="1761" y="652"/>
                    </a:lnTo>
                    <a:lnTo>
                      <a:pt x="1756" y="649"/>
                    </a:lnTo>
                    <a:lnTo>
                      <a:pt x="1754" y="646"/>
                    </a:lnTo>
                    <a:lnTo>
                      <a:pt x="1754" y="640"/>
                    </a:lnTo>
                    <a:lnTo>
                      <a:pt x="1744" y="643"/>
                    </a:lnTo>
                    <a:lnTo>
                      <a:pt x="1735" y="647"/>
                    </a:lnTo>
                    <a:lnTo>
                      <a:pt x="1731" y="648"/>
                    </a:lnTo>
                    <a:lnTo>
                      <a:pt x="1727" y="648"/>
                    </a:lnTo>
                    <a:lnTo>
                      <a:pt x="1726" y="647"/>
                    </a:lnTo>
                    <a:lnTo>
                      <a:pt x="1725" y="645"/>
                    </a:lnTo>
                    <a:lnTo>
                      <a:pt x="1725" y="643"/>
                    </a:lnTo>
                    <a:lnTo>
                      <a:pt x="1724" y="640"/>
                    </a:lnTo>
                    <a:lnTo>
                      <a:pt x="1715" y="643"/>
                    </a:lnTo>
                    <a:lnTo>
                      <a:pt x="1706" y="647"/>
                    </a:lnTo>
                    <a:lnTo>
                      <a:pt x="1702" y="648"/>
                    </a:lnTo>
                    <a:lnTo>
                      <a:pt x="1698" y="648"/>
                    </a:lnTo>
                    <a:lnTo>
                      <a:pt x="1697" y="647"/>
                    </a:lnTo>
                    <a:lnTo>
                      <a:pt x="1696" y="645"/>
                    </a:lnTo>
                    <a:lnTo>
                      <a:pt x="1696" y="643"/>
                    </a:lnTo>
                    <a:lnTo>
                      <a:pt x="1696" y="640"/>
                    </a:lnTo>
                    <a:lnTo>
                      <a:pt x="1699" y="640"/>
                    </a:lnTo>
                    <a:lnTo>
                      <a:pt x="1707" y="640"/>
                    </a:lnTo>
                    <a:lnTo>
                      <a:pt x="1707" y="624"/>
                    </a:lnTo>
                    <a:lnTo>
                      <a:pt x="1707" y="611"/>
                    </a:lnTo>
                    <a:lnTo>
                      <a:pt x="1703" y="612"/>
                    </a:lnTo>
                    <a:lnTo>
                      <a:pt x="1699" y="615"/>
                    </a:lnTo>
                    <a:lnTo>
                      <a:pt x="1696" y="619"/>
                    </a:lnTo>
                    <a:lnTo>
                      <a:pt x="1696" y="623"/>
                    </a:lnTo>
                    <a:lnTo>
                      <a:pt x="1687" y="623"/>
                    </a:lnTo>
                    <a:lnTo>
                      <a:pt x="1678" y="623"/>
                    </a:lnTo>
                    <a:lnTo>
                      <a:pt x="1674" y="627"/>
                    </a:lnTo>
                    <a:lnTo>
                      <a:pt x="1670" y="632"/>
                    </a:lnTo>
                    <a:lnTo>
                      <a:pt x="1667" y="636"/>
                    </a:lnTo>
                    <a:lnTo>
                      <a:pt x="1666" y="640"/>
                    </a:lnTo>
                    <a:lnTo>
                      <a:pt x="1666" y="624"/>
                    </a:lnTo>
                    <a:lnTo>
                      <a:pt x="1666" y="611"/>
                    </a:lnTo>
                    <a:lnTo>
                      <a:pt x="1650" y="611"/>
                    </a:lnTo>
                    <a:lnTo>
                      <a:pt x="1637" y="611"/>
                    </a:lnTo>
                    <a:lnTo>
                      <a:pt x="1637" y="603"/>
                    </a:lnTo>
                    <a:lnTo>
                      <a:pt x="1637" y="594"/>
                    </a:lnTo>
                    <a:lnTo>
                      <a:pt x="1629" y="594"/>
                    </a:lnTo>
                    <a:lnTo>
                      <a:pt x="1620" y="594"/>
                    </a:lnTo>
                    <a:lnTo>
                      <a:pt x="1616" y="598"/>
                    </a:lnTo>
                    <a:lnTo>
                      <a:pt x="1612" y="603"/>
                    </a:lnTo>
                    <a:lnTo>
                      <a:pt x="1609" y="607"/>
                    </a:lnTo>
                    <a:lnTo>
                      <a:pt x="1608" y="611"/>
                    </a:lnTo>
                    <a:lnTo>
                      <a:pt x="1608" y="595"/>
                    </a:lnTo>
                    <a:lnTo>
                      <a:pt x="1608" y="582"/>
                    </a:lnTo>
                    <a:lnTo>
                      <a:pt x="1591" y="582"/>
                    </a:lnTo>
                    <a:lnTo>
                      <a:pt x="1578" y="582"/>
                    </a:lnTo>
                    <a:lnTo>
                      <a:pt x="1578" y="573"/>
                    </a:lnTo>
                    <a:lnTo>
                      <a:pt x="1578" y="565"/>
                    </a:lnTo>
                    <a:lnTo>
                      <a:pt x="1573" y="565"/>
                    </a:lnTo>
                    <a:lnTo>
                      <a:pt x="1568" y="566"/>
                    </a:lnTo>
                    <a:lnTo>
                      <a:pt x="1565" y="567"/>
                    </a:lnTo>
                    <a:lnTo>
                      <a:pt x="1563" y="569"/>
                    </a:lnTo>
                    <a:lnTo>
                      <a:pt x="1561" y="575"/>
                    </a:lnTo>
                    <a:lnTo>
                      <a:pt x="1561" y="582"/>
                    </a:lnTo>
                    <a:lnTo>
                      <a:pt x="1549" y="582"/>
                    </a:lnTo>
                    <a:lnTo>
                      <a:pt x="1538" y="582"/>
                    </a:lnTo>
                    <a:lnTo>
                      <a:pt x="1529" y="582"/>
                    </a:lnTo>
                    <a:lnTo>
                      <a:pt x="1520" y="582"/>
                    </a:lnTo>
                    <a:lnTo>
                      <a:pt x="1520" y="568"/>
                    </a:lnTo>
                    <a:lnTo>
                      <a:pt x="1520" y="552"/>
                    </a:lnTo>
                    <a:lnTo>
                      <a:pt x="1521" y="546"/>
                    </a:lnTo>
                    <a:lnTo>
                      <a:pt x="1523" y="541"/>
                    </a:lnTo>
                    <a:lnTo>
                      <a:pt x="1524" y="539"/>
                    </a:lnTo>
                    <a:lnTo>
                      <a:pt x="1526" y="537"/>
                    </a:lnTo>
                    <a:lnTo>
                      <a:pt x="1529" y="536"/>
                    </a:lnTo>
                    <a:lnTo>
                      <a:pt x="1532" y="536"/>
                    </a:lnTo>
                    <a:lnTo>
                      <a:pt x="1532" y="526"/>
                    </a:lnTo>
                    <a:lnTo>
                      <a:pt x="1533" y="517"/>
                    </a:lnTo>
                    <a:lnTo>
                      <a:pt x="1532" y="513"/>
                    </a:lnTo>
                    <a:lnTo>
                      <a:pt x="1529" y="510"/>
                    </a:lnTo>
                    <a:lnTo>
                      <a:pt x="1526" y="508"/>
                    </a:lnTo>
                    <a:lnTo>
                      <a:pt x="1520" y="507"/>
                    </a:lnTo>
                    <a:lnTo>
                      <a:pt x="1520" y="489"/>
                    </a:lnTo>
                    <a:lnTo>
                      <a:pt x="1520" y="477"/>
                    </a:lnTo>
                    <a:lnTo>
                      <a:pt x="1504" y="477"/>
                    </a:lnTo>
                    <a:lnTo>
                      <a:pt x="1491" y="477"/>
                    </a:lnTo>
                    <a:lnTo>
                      <a:pt x="1491" y="489"/>
                    </a:lnTo>
                    <a:lnTo>
                      <a:pt x="1491" y="507"/>
                    </a:lnTo>
                    <a:lnTo>
                      <a:pt x="1483" y="507"/>
                    </a:lnTo>
                    <a:lnTo>
                      <a:pt x="1474" y="507"/>
                    </a:lnTo>
                    <a:lnTo>
                      <a:pt x="1470" y="511"/>
                    </a:lnTo>
                    <a:lnTo>
                      <a:pt x="1466" y="515"/>
                    </a:lnTo>
                    <a:lnTo>
                      <a:pt x="1463" y="520"/>
                    </a:lnTo>
                    <a:lnTo>
                      <a:pt x="1462" y="524"/>
                    </a:lnTo>
                    <a:lnTo>
                      <a:pt x="1462" y="512"/>
                    </a:lnTo>
                    <a:lnTo>
                      <a:pt x="1462" y="502"/>
                    </a:lnTo>
                    <a:lnTo>
                      <a:pt x="1462" y="499"/>
                    </a:lnTo>
                    <a:lnTo>
                      <a:pt x="1465" y="496"/>
                    </a:lnTo>
                    <a:lnTo>
                      <a:pt x="1468" y="495"/>
                    </a:lnTo>
                    <a:lnTo>
                      <a:pt x="1474" y="494"/>
                    </a:lnTo>
                    <a:lnTo>
                      <a:pt x="1474" y="485"/>
                    </a:lnTo>
                    <a:lnTo>
                      <a:pt x="1474" y="477"/>
                    </a:lnTo>
                    <a:lnTo>
                      <a:pt x="1483" y="477"/>
                    </a:lnTo>
                    <a:lnTo>
                      <a:pt x="1491" y="477"/>
                    </a:lnTo>
                    <a:lnTo>
                      <a:pt x="1491" y="460"/>
                    </a:lnTo>
                    <a:lnTo>
                      <a:pt x="1491" y="448"/>
                    </a:lnTo>
                    <a:lnTo>
                      <a:pt x="1482" y="448"/>
                    </a:lnTo>
                    <a:lnTo>
                      <a:pt x="1472" y="448"/>
                    </a:lnTo>
                    <a:lnTo>
                      <a:pt x="1468" y="447"/>
                    </a:lnTo>
                    <a:lnTo>
                      <a:pt x="1465" y="445"/>
                    </a:lnTo>
                    <a:lnTo>
                      <a:pt x="1463" y="442"/>
                    </a:lnTo>
                    <a:lnTo>
                      <a:pt x="1462" y="436"/>
                    </a:lnTo>
                    <a:lnTo>
                      <a:pt x="1445" y="436"/>
                    </a:lnTo>
                    <a:lnTo>
                      <a:pt x="1432" y="436"/>
                    </a:lnTo>
                    <a:lnTo>
                      <a:pt x="1432" y="419"/>
                    </a:lnTo>
                    <a:lnTo>
                      <a:pt x="1432" y="407"/>
                    </a:lnTo>
                    <a:lnTo>
                      <a:pt x="1424" y="408"/>
                    </a:lnTo>
                    <a:lnTo>
                      <a:pt x="1416" y="411"/>
                    </a:lnTo>
                    <a:lnTo>
                      <a:pt x="1408" y="414"/>
                    </a:lnTo>
                    <a:lnTo>
                      <a:pt x="1403" y="419"/>
                    </a:lnTo>
                    <a:lnTo>
                      <a:pt x="1403" y="431"/>
                    </a:lnTo>
                    <a:lnTo>
                      <a:pt x="1403" y="448"/>
                    </a:lnTo>
                    <a:lnTo>
                      <a:pt x="1394" y="448"/>
                    </a:lnTo>
                    <a:lnTo>
                      <a:pt x="1386" y="448"/>
                    </a:lnTo>
                    <a:lnTo>
                      <a:pt x="1386" y="431"/>
                    </a:lnTo>
                    <a:lnTo>
                      <a:pt x="1386" y="419"/>
                    </a:lnTo>
                    <a:lnTo>
                      <a:pt x="1390" y="414"/>
                    </a:lnTo>
                    <a:lnTo>
                      <a:pt x="1394" y="411"/>
                    </a:lnTo>
                    <a:lnTo>
                      <a:pt x="1399" y="408"/>
                    </a:lnTo>
                    <a:lnTo>
                      <a:pt x="1403" y="407"/>
                    </a:lnTo>
                    <a:lnTo>
                      <a:pt x="1394" y="407"/>
                    </a:lnTo>
                    <a:lnTo>
                      <a:pt x="1386" y="407"/>
                    </a:lnTo>
                    <a:lnTo>
                      <a:pt x="1386" y="398"/>
                    </a:lnTo>
                    <a:lnTo>
                      <a:pt x="1386" y="390"/>
                    </a:lnTo>
                    <a:lnTo>
                      <a:pt x="1374" y="390"/>
                    </a:lnTo>
                    <a:lnTo>
                      <a:pt x="1361" y="390"/>
                    </a:lnTo>
                    <a:lnTo>
                      <a:pt x="1355" y="389"/>
                    </a:lnTo>
                    <a:lnTo>
                      <a:pt x="1350" y="387"/>
                    </a:lnTo>
                    <a:lnTo>
                      <a:pt x="1348" y="386"/>
                    </a:lnTo>
                    <a:lnTo>
                      <a:pt x="1346" y="384"/>
                    </a:lnTo>
                    <a:lnTo>
                      <a:pt x="1345" y="381"/>
                    </a:lnTo>
                    <a:lnTo>
                      <a:pt x="1345" y="378"/>
                    </a:lnTo>
                    <a:lnTo>
                      <a:pt x="1337" y="379"/>
                    </a:lnTo>
                    <a:lnTo>
                      <a:pt x="1328" y="382"/>
                    </a:lnTo>
                    <a:lnTo>
                      <a:pt x="1321" y="385"/>
                    </a:lnTo>
                    <a:lnTo>
                      <a:pt x="1316" y="390"/>
                    </a:lnTo>
                    <a:lnTo>
                      <a:pt x="1316" y="398"/>
                    </a:lnTo>
                    <a:lnTo>
                      <a:pt x="1316" y="407"/>
                    </a:lnTo>
                    <a:lnTo>
                      <a:pt x="1307" y="407"/>
                    </a:lnTo>
                    <a:lnTo>
                      <a:pt x="1298" y="407"/>
                    </a:lnTo>
                    <a:lnTo>
                      <a:pt x="1298" y="398"/>
                    </a:lnTo>
                    <a:lnTo>
                      <a:pt x="1298" y="390"/>
                    </a:lnTo>
                    <a:lnTo>
                      <a:pt x="1276" y="390"/>
                    </a:lnTo>
                    <a:lnTo>
                      <a:pt x="1254" y="390"/>
                    </a:lnTo>
                    <a:lnTo>
                      <a:pt x="1232" y="390"/>
                    </a:lnTo>
                    <a:lnTo>
                      <a:pt x="1211" y="390"/>
                    </a:lnTo>
                    <a:lnTo>
                      <a:pt x="1206" y="394"/>
                    </a:lnTo>
                    <a:lnTo>
                      <a:pt x="1203" y="398"/>
                    </a:lnTo>
                    <a:lnTo>
                      <a:pt x="1200" y="403"/>
                    </a:lnTo>
                    <a:lnTo>
                      <a:pt x="1199" y="407"/>
                    </a:lnTo>
                    <a:lnTo>
                      <a:pt x="1199" y="398"/>
                    </a:lnTo>
                    <a:lnTo>
                      <a:pt x="1199" y="390"/>
                    </a:lnTo>
                    <a:lnTo>
                      <a:pt x="1190" y="390"/>
                    </a:lnTo>
                    <a:lnTo>
                      <a:pt x="1182" y="390"/>
                    </a:lnTo>
                    <a:lnTo>
                      <a:pt x="1182" y="398"/>
                    </a:lnTo>
                    <a:lnTo>
                      <a:pt x="1182" y="407"/>
                    </a:lnTo>
                    <a:lnTo>
                      <a:pt x="1165" y="407"/>
                    </a:lnTo>
                    <a:lnTo>
                      <a:pt x="1152" y="407"/>
                    </a:lnTo>
                    <a:lnTo>
                      <a:pt x="1152" y="398"/>
                    </a:lnTo>
                    <a:lnTo>
                      <a:pt x="1152" y="390"/>
                    </a:lnTo>
                    <a:lnTo>
                      <a:pt x="1135" y="390"/>
                    </a:lnTo>
                    <a:lnTo>
                      <a:pt x="1123" y="390"/>
                    </a:lnTo>
                    <a:lnTo>
                      <a:pt x="1123" y="398"/>
                    </a:lnTo>
                    <a:lnTo>
                      <a:pt x="1123" y="407"/>
                    </a:lnTo>
                    <a:lnTo>
                      <a:pt x="1111" y="406"/>
                    </a:lnTo>
                    <a:lnTo>
                      <a:pt x="1101" y="406"/>
                    </a:lnTo>
                    <a:lnTo>
                      <a:pt x="1098" y="407"/>
                    </a:lnTo>
                    <a:lnTo>
                      <a:pt x="1096" y="410"/>
                    </a:lnTo>
                    <a:lnTo>
                      <a:pt x="1094" y="413"/>
                    </a:lnTo>
                    <a:lnTo>
                      <a:pt x="1094" y="419"/>
                    </a:lnTo>
                    <a:lnTo>
                      <a:pt x="1077" y="419"/>
                    </a:lnTo>
                    <a:lnTo>
                      <a:pt x="1062" y="419"/>
                    </a:lnTo>
                    <a:lnTo>
                      <a:pt x="1049" y="419"/>
                    </a:lnTo>
                    <a:lnTo>
                      <a:pt x="1036" y="419"/>
                    </a:lnTo>
                    <a:lnTo>
                      <a:pt x="1031" y="424"/>
                    </a:lnTo>
                    <a:lnTo>
                      <a:pt x="1027" y="431"/>
                    </a:lnTo>
                    <a:lnTo>
                      <a:pt x="1025" y="439"/>
                    </a:lnTo>
                    <a:lnTo>
                      <a:pt x="1024" y="448"/>
                    </a:lnTo>
                    <a:lnTo>
                      <a:pt x="1001" y="448"/>
                    </a:lnTo>
                    <a:lnTo>
                      <a:pt x="979" y="448"/>
                    </a:lnTo>
                    <a:lnTo>
                      <a:pt x="958" y="448"/>
                    </a:lnTo>
                    <a:lnTo>
                      <a:pt x="936" y="448"/>
                    </a:lnTo>
                    <a:lnTo>
                      <a:pt x="936" y="456"/>
                    </a:lnTo>
                    <a:lnTo>
                      <a:pt x="936" y="465"/>
                    </a:lnTo>
                    <a:lnTo>
                      <a:pt x="924" y="464"/>
                    </a:lnTo>
                    <a:lnTo>
                      <a:pt x="915" y="464"/>
                    </a:lnTo>
                    <a:lnTo>
                      <a:pt x="911" y="465"/>
                    </a:lnTo>
                    <a:lnTo>
                      <a:pt x="909" y="468"/>
                    </a:lnTo>
                    <a:lnTo>
                      <a:pt x="907" y="471"/>
                    </a:lnTo>
                    <a:lnTo>
                      <a:pt x="907" y="477"/>
                    </a:lnTo>
                    <a:lnTo>
                      <a:pt x="898" y="477"/>
                    </a:lnTo>
                    <a:lnTo>
                      <a:pt x="889" y="477"/>
                    </a:lnTo>
                    <a:lnTo>
                      <a:pt x="885" y="481"/>
                    </a:lnTo>
                    <a:lnTo>
                      <a:pt x="881" y="485"/>
                    </a:lnTo>
                    <a:lnTo>
                      <a:pt x="879" y="490"/>
                    </a:lnTo>
                    <a:lnTo>
                      <a:pt x="878" y="494"/>
                    </a:lnTo>
                    <a:lnTo>
                      <a:pt x="878" y="485"/>
                    </a:lnTo>
                    <a:lnTo>
                      <a:pt x="878" y="477"/>
                    </a:lnTo>
                    <a:lnTo>
                      <a:pt x="861" y="477"/>
                    </a:lnTo>
                    <a:lnTo>
                      <a:pt x="848" y="477"/>
                    </a:lnTo>
                    <a:lnTo>
                      <a:pt x="848" y="489"/>
                    </a:lnTo>
                    <a:lnTo>
                      <a:pt x="848" y="507"/>
                    </a:lnTo>
                    <a:lnTo>
                      <a:pt x="842" y="507"/>
                    </a:lnTo>
                    <a:lnTo>
                      <a:pt x="838" y="508"/>
                    </a:lnTo>
                    <a:lnTo>
                      <a:pt x="835" y="510"/>
                    </a:lnTo>
                    <a:lnTo>
                      <a:pt x="833" y="511"/>
                    </a:lnTo>
                    <a:lnTo>
                      <a:pt x="831" y="514"/>
                    </a:lnTo>
                    <a:lnTo>
                      <a:pt x="831" y="516"/>
                    </a:lnTo>
                    <a:lnTo>
                      <a:pt x="831" y="519"/>
                    </a:lnTo>
                    <a:lnTo>
                      <a:pt x="831" y="521"/>
                    </a:lnTo>
                    <a:lnTo>
                      <a:pt x="831" y="527"/>
                    </a:lnTo>
                    <a:lnTo>
                      <a:pt x="831" y="531"/>
                    </a:lnTo>
                    <a:lnTo>
                      <a:pt x="829" y="533"/>
                    </a:lnTo>
                    <a:lnTo>
                      <a:pt x="827" y="535"/>
                    </a:lnTo>
                    <a:lnTo>
                      <a:pt x="823" y="536"/>
                    </a:lnTo>
                    <a:lnTo>
                      <a:pt x="819" y="536"/>
                    </a:lnTo>
                    <a:lnTo>
                      <a:pt x="819" y="519"/>
                    </a:lnTo>
                    <a:lnTo>
                      <a:pt x="819" y="507"/>
                    </a:lnTo>
                    <a:lnTo>
                      <a:pt x="820" y="501"/>
                    </a:lnTo>
                    <a:lnTo>
                      <a:pt x="822" y="498"/>
                    </a:lnTo>
                    <a:lnTo>
                      <a:pt x="826" y="495"/>
                    </a:lnTo>
                    <a:lnTo>
                      <a:pt x="830" y="494"/>
                    </a:lnTo>
                    <a:lnTo>
                      <a:pt x="818" y="494"/>
                    </a:lnTo>
                    <a:lnTo>
                      <a:pt x="808" y="494"/>
                    </a:lnTo>
                    <a:lnTo>
                      <a:pt x="798" y="494"/>
                    </a:lnTo>
                    <a:lnTo>
                      <a:pt x="790" y="494"/>
                    </a:lnTo>
                    <a:lnTo>
                      <a:pt x="790" y="507"/>
                    </a:lnTo>
                    <a:lnTo>
                      <a:pt x="790" y="524"/>
                    </a:lnTo>
                    <a:lnTo>
                      <a:pt x="777" y="524"/>
                    </a:lnTo>
                    <a:lnTo>
                      <a:pt x="764" y="524"/>
                    </a:lnTo>
                    <a:lnTo>
                      <a:pt x="753" y="524"/>
                    </a:lnTo>
                    <a:lnTo>
                      <a:pt x="743" y="524"/>
                    </a:lnTo>
                    <a:lnTo>
                      <a:pt x="739" y="525"/>
                    </a:lnTo>
                    <a:lnTo>
                      <a:pt x="735" y="528"/>
                    </a:lnTo>
                    <a:lnTo>
                      <a:pt x="733" y="532"/>
                    </a:lnTo>
                    <a:lnTo>
                      <a:pt x="732" y="536"/>
                    </a:lnTo>
                    <a:lnTo>
                      <a:pt x="732" y="544"/>
                    </a:lnTo>
                    <a:lnTo>
                      <a:pt x="732" y="553"/>
                    </a:lnTo>
                    <a:lnTo>
                      <a:pt x="723" y="553"/>
                    </a:lnTo>
                    <a:lnTo>
                      <a:pt x="714" y="553"/>
                    </a:lnTo>
                    <a:lnTo>
                      <a:pt x="710" y="549"/>
                    </a:lnTo>
                    <a:lnTo>
                      <a:pt x="706" y="544"/>
                    </a:lnTo>
                    <a:lnTo>
                      <a:pt x="704" y="540"/>
                    </a:lnTo>
                    <a:lnTo>
                      <a:pt x="703" y="536"/>
                    </a:lnTo>
                    <a:lnTo>
                      <a:pt x="703" y="544"/>
                    </a:lnTo>
                    <a:lnTo>
                      <a:pt x="703" y="553"/>
                    </a:lnTo>
                    <a:lnTo>
                      <a:pt x="693" y="553"/>
                    </a:lnTo>
                    <a:lnTo>
                      <a:pt x="684" y="553"/>
                    </a:lnTo>
                    <a:lnTo>
                      <a:pt x="684" y="566"/>
                    </a:lnTo>
                    <a:lnTo>
                      <a:pt x="684" y="582"/>
                    </a:lnTo>
                    <a:lnTo>
                      <a:pt x="672" y="582"/>
                    </a:lnTo>
                    <a:lnTo>
                      <a:pt x="662" y="582"/>
                    </a:lnTo>
                    <a:lnTo>
                      <a:pt x="652" y="582"/>
                    </a:lnTo>
                    <a:lnTo>
                      <a:pt x="644" y="582"/>
                    </a:lnTo>
                    <a:lnTo>
                      <a:pt x="644" y="595"/>
                    </a:lnTo>
                    <a:lnTo>
                      <a:pt x="644" y="611"/>
                    </a:lnTo>
                    <a:lnTo>
                      <a:pt x="629" y="611"/>
                    </a:lnTo>
                    <a:lnTo>
                      <a:pt x="614" y="610"/>
                    </a:lnTo>
                    <a:lnTo>
                      <a:pt x="607" y="612"/>
                    </a:lnTo>
                    <a:lnTo>
                      <a:pt x="602" y="614"/>
                    </a:lnTo>
                    <a:lnTo>
                      <a:pt x="600" y="615"/>
                    </a:lnTo>
                    <a:lnTo>
                      <a:pt x="598" y="617"/>
                    </a:lnTo>
                    <a:lnTo>
                      <a:pt x="597" y="620"/>
                    </a:lnTo>
                    <a:lnTo>
                      <a:pt x="597" y="623"/>
                    </a:lnTo>
                    <a:lnTo>
                      <a:pt x="585" y="623"/>
                    </a:lnTo>
                    <a:lnTo>
                      <a:pt x="575" y="623"/>
                    </a:lnTo>
                    <a:lnTo>
                      <a:pt x="565" y="623"/>
                    </a:lnTo>
                    <a:lnTo>
                      <a:pt x="556" y="623"/>
                    </a:lnTo>
                    <a:lnTo>
                      <a:pt x="556" y="632"/>
                    </a:lnTo>
                    <a:lnTo>
                      <a:pt x="556" y="640"/>
                    </a:lnTo>
                    <a:lnTo>
                      <a:pt x="552" y="641"/>
                    </a:lnTo>
                    <a:lnTo>
                      <a:pt x="547" y="644"/>
                    </a:lnTo>
                    <a:lnTo>
                      <a:pt x="542" y="648"/>
                    </a:lnTo>
                    <a:lnTo>
                      <a:pt x="538" y="652"/>
                    </a:lnTo>
                    <a:lnTo>
                      <a:pt x="521" y="652"/>
                    </a:lnTo>
                    <a:lnTo>
                      <a:pt x="509" y="652"/>
                    </a:lnTo>
                    <a:lnTo>
                      <a:pt x="509" y="661"/>
                    </a:lnTo>
                    <a:lnTo>
                      <a:pt x="509" y="669"/>
                    </a:lnTo>
                    <a:lnTo>
                      <a:pt x="492" y="669"/>
                    </a:lnTo>
                    <a:lnTo>
                      <a:pt x="480" y="669"/>
                    </a:lnTo>
                    <a:lnTo>
                      <a:pt x="476" y="670"/>
                    </a:lnTo>
                    <a:lnTo>
                      <a:pt x="472" y="673"/>
                    </a:lnTo>
                    <a:lnTo>
                      <a:pt x="469" y="677"/>
                    </a:lnTo>
                    <a:lnTo>
                      <a:pt x="468" y="681"/>
                    </a:lnTo>
                    <a:lnTo>
                      <a:pt x="468" y="693"/>
                    </a:lnTo>
                    <a:lnTo>
                      <a:pt x="468" y="710"/>
                    </a:lnTo>
                    <a:lnTo>
                      <a:pt x="452" y="710"/>
                    </a:lnTo>
                    <a:lnTo>
                      <a:pt x="439" y="710"/>
                    </a:lnTo>
                    <a:lnTo>
                      <a:pt x="439" y="719"/>
                    </a:lnTo>
                    <a:lnTo>
                      <a:pt x="439" y="727"/>
                    </a:lnTo>
                    <a:lnTo>
                      <a:pt x="431" y="727"/>
                    </a:lnTo>
                    <a:lnTo>
                      <a:pt x="422" y="727"/>
                    </a:lnTo>
                    <a:lnTo>
                      <a:pt x="422" y="740"/>
                    </a:lnTo>
                    <a:lnTo>
                      <a:pt x="422" y="756"/>
                    </a:lnTo>
                    <a:lnTo>
                      <a:pt x="405" y="756"/>
                    </a:lnTo>
                    <a:lnTo>
                      <a:pt x="392" y="756"/>
                    </a:lnTo>
                    <a:lnTo>
                      <a:pt x="388" y="757"/>
                    </a:lnTo>
                    <a:lnTo>
                      <a:pt x="384" y="760"/>
                    </a:lnTo>
                    <a:lnTo>
                      <a:pt x="381" y="764"/>
                    </a:lnTo>
                    <a:lnTo>
                      <a:pt x="380" y="768"/>
                    </a:lnTo>
                    <a:lnTo>
                      <a:pt x="380" y="777"/>
                    </a:lnTo>
                    <a:lnTo>
                      <a:pt x="380" y="785"/>
                    </a:lnTo>
                    <a:lnTo>
                      <a:pt x="372" y="786"/>
                    </a:lnTo>
                    <a:lnTo>
                      <a:pt x="364" y="789"/>
                    </a:lnTo>
                    <a:lnTo>
                      <a:pt x="356" y="793"/>
                    </a:lnTo>
                    <a:lnTo>
                      <a:pt x="351" y="797"/>
                    </a:lnTo>
                    <a:lnTo>
                      <a:pt x="351" y="806"/>
                    </a:lnTo>
                    <a:lnTo>
                      <a:pt x="351" y="814"/>
                    </a:lnTo>
                    <a:lnTo>
                      <a:pt x="343" y="815"/>
                    </a:lnTo>
                    <a:lnTo>
                      <a:pt x="335" y="818"/>
                    </a:lnTo>
                    <a:lnTo>
                      <a:pt x="328" y="822"/>
                    </a:lnTo>
                    <a:lnTo>
                      <a:pt x="322" y="826"/>
                    </a:lnTo>
                    <a:lnTo>
                      <a:pt x="322" y="838"/>
                    </a:lnTo>
                    <a:lnTo>
                      <a:pt x="322" y="855"/>
                    </a:lnTo>
                    <a:lnTo>
                      <a:pt x="313" y="855"/>
                    </a:lnTo>
                    <a:lnTo>
                      <a:pt x="305" y="855"/>
                    </a:lnTo>
                    <a:lnTo>
                      <a:pt x="305" y="865"/>
                    </a:lnTo>
                    <a:lnTo>
                      <a:pt x="305" y="875"/>
                    </a:lnTo>
                    <a:lnTo>
                      <a:pt x="304" y="879"/>
                    </a:lnTo>
                    <a:lnTo>
                      <a:pt x="302" y="882"/>
                    </a:lnTo>
                    <a:lnTo>
                      <a:pt x="299" y="884"/>
                    </a:lnTo>
                    <a:lnTo>
                      <a:pt x="293" y="885"/>
                    </a:lnTo>
                    <a:lnTo>
                      <a:pt x="293" y="895"/>
                    </a:lnTo>
                    <a:lnTo>
                      <a:pt x="293" y="906"/>
                    </a:lnTo>
                    <a:lnTo>
                      <a:pt x="293" y="919"/>
                    </a:lnTo>
                    <a:lnTo>
                      <a:pt x="293" y="931"/>
                    </a:lnTo>
                    <a:lnTo>
                      <a:pt x="284" y="931"/>
                    </a:lnTo>
                    <a:lnTo>
                      <a:pt x="276" y="931"/>
                    </a:lnTo>
                    <a:lnTo>
                      <a:pt x="276" y="941"/>
                    </a:lnTo>
                    <a:lnTo>
                      <a:pt x="276" y="950"/>
                    </a:lnTo>
                    <a:lnTo>
                      <a:pt x="275" y="954"/>
                    </a:lnTo>
                    <a:lnTo>
                      <a:pt x="273" y="958"/>
                    </a:lnTo>
                    <a:lnTo>
                      <a:pt x="270" y="960"/>
                    </a:lnTo>
                    <a:lnTo>
                      <a:pt x="264" y="960"/>
                    </a:lnTo>
                    <a:lnTo>
                      <a:pt x="264" y="974"/>
                    </a:lnTo>
                    <a:lnTo>
                      <a:pt x="264" y="987"/>
                    </a:lnTo>
                    <a:lnTo>
                      <a:pt x="264" y="1002"/>
                    </a:lnTo>
                    <a:lnTo>
                      <a:pt x="264" y="1019"/>
                    </a:lnTo>
                    <a:lnTo>
                      <a:pt x="255" y="1019"/>
                    </a:lnTo>
                    <a:lnTo>
                      <a:pt x="246" y="1019"/>
                    </a:lnTo>
                    <a:lnTo>
                      <a:pt x="246" y="1028"/>
                    </a:lnTo>
                    <a:lnTo>
                      <a:pt x="246" y="1037"/>
                    </a:lnTo>
                    <a:lnTo>
                      <a:pt x="245" y="1042"/>
                    </a:lnTo>
                    <a:lnTo>
                      <a:pt x="243" y="1045"/>
                    </a:lnTo>
                    <a:lnTo>
                      <a:pt x="240" y="1047"/>
                    </a:lnTo>
                    <a:lnTo>
                      <a:pt x="234" y="1048"/>
                    </a:lnTo>
                    <a:lnTo>
                      <a:pt x="234" y="1056"/>
                    </a:lnTo>
                    <a:lnTo>
                      <a:pt x="234" y="1066"/>
                    </a:lnTo>
                    <a:lnTo>
                      <a:pt x="234" y="1076"/>
                    </a:lnTo>
                    <a:lnTo>
                      <a:pt x="234" y="1088"/>
                    </a:lnTo>
                    <a:lnTo>
                      <a:pt x="225" y="1088"/>
                    </a:lnTo>
                    <a:lnTo>
                      <a:pt x="217" y="1088"/>
                    </a:lnTo>
                    <a:lnTo>
                      <a:pt x="217" y="1098"/>
                    </a:lnTo>
                    <a:lnTo>
                      <a:pt x="217" y="1109"/>
                    </a:lnTo>
                    <a:lnTo>
                      <a:pt x="217" y="1122"/>
                    </a:lnTo>
                    <a:lnTo>
                      <a:pt x="217" y="1135"/>
                    </a:lnTo>
                    <a:lnTo>
                      <a:pt x="212" y="1136"/>
                    </a:lnTo>
                    <a:lnTo>
                      <a:pt x="209" y="1138"/>
                    </a:lnTo>
                    <a:lnTo>
                      <a:pt x="206" y="1142"/>
                    </a:lnTo>
                    <a:lnTo>
                      <a:pt x="205" y="1146"/>
                    </a:lnTo>
                    <a:lnTo>
                      <a:pt x="196" y="1146"/>
                    </a:lnTo>
                    <a:lnTo>
                      <a:pt x="188" y="1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08" name="Freeform 2048"/>
              <p:cNvSpPr>
                <a:spLocks/>
              </p:cNvSpPr>
              <p:nvPr/>
            </p:nvSpPr>
            <p:spPr bwMode="auto">
              <a:xfrm>
                <a:off x="1265" y="310"/>
                <a:ext cx="2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8" y="0"/>
                  </a:cxn>
                  <a:cxn ang="0">
                    <a:pos x="36" y="0"/>
                  </a:cxn>
                  <a:cxn ang="0">
                    <a:pos x="55" y="0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58" y="18"/>
                  </a:cxn>
                  <a:cxn ang="0">
                    <a:pos x="40" y="18"/>
                  </a:cxn>
                  <a:cxn ang="0">
                    <a:pos x="21" y="18"/>
                  </a:cxn>
                  <a:cxn ang="0">
                    <a:pos x="0" y="18"/>
                  </a:cxn>
                </a:cxnLst>
                <a:rect l="0" t="0" r="r" b="b"/>
                <a:pathLst>
                  <a:path w="76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55" y="0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58" y="18"/>
                    </a:lnTo>
                    <a:lnTo>
                      <a:pt x="40" y="18"/>
                    </a:lnTo>
                    <a:lnTo>
                      <a:pt x="21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09" name="Freeform 2049"/>
              <p:cNvSpPr>
                <a:spLocks/>
              </p:cNvSpPr>
              <p:nvPr/>
            </p:nvSpPr>
            <p:spPr bwMode="auto">
              <a:xfrm>
                <a:off x="1275" y="31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10" name="Freeform 2050"/>
              <p:cNvSpPr>
                <a:spLocks/>
              </p:cNvSpPr>
              <p:nvPr/>
            </p:nvSpPr>
            <p:spPr bwMode="auto">
              <a:xfrm>
                <a:off x="1276" y="310"/>
                <a:ext cx="2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6" y="0"/>
                  </a:cxn>
                  <a:cxn ang="0">
                    <a:pos x="46" y="9"/>
                  </a:cxn>
                  <a:cxn ang="0">
                    <a:pos x="46" y="18"/>
                  </a:cxn>
                  <a:cxn ang="0">
                    <a:pos x="36" y="18"/>
                  </a:cxn>
                  <a:cxn ang="0">
                    <a:pos x="25" y="18"/>
                  </a:cxn>
                  <a:cxn ang="0">
                    <a:pos x="13" y="18"/>
                  </a:cxn>
                  <a:cxn ang="0">
                    <a:pos x="0" y="18"/>
                  </a:cxn>
                </a:cxnLst>
                <a:rect l="0" t="0" r="r" b="b"/>
                <a:pathLst>
                  <a:path w="46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36" y="18"/>
                    </a:lnTo>
                    <a:lnTo>
                      <a:pt x="25" y="18"/>
                    </a:lnTo>
                    <a:lnTo>
                      <a:pt x="13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11" name="Freeform 2051"/>
              <p:cNvSpPr>
                <a:spLocks/>
              </p:cNvSpPr>
              <p:nvPr/>
            </p:nvSpPr>
            <p:spPr bwMode="auto">
              <a:xfrm>
                <a:off x="1299" y="3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12" name="Freeform 2052"/>
              <p:cNvSpPr>
                <a:spLocks/>
              </p:cNvSpPr>
              <p:nvPr/>
            </p:nvSpPr>
            <p:spPr bwMode="auto">
              <a:xfrm>
                <a:off x="1233" y="30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13" name="Freeform 2053"/>
              <p:cNvSpPr>
                <a:spLocks/>
              </p:cNvSpPr>
              <p:nvPr/>
            </p:nvSpPr>
            <p:spPr bwMode="auto">
              <a:xfrm>
                <a:off x="1229" y="3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14" name="Freeform 2054"/>
              <p:cNvSpPr>
                <a:spLocks/>
              </p:cNvSpPr>
              <p:nvPr/>
            </p:nvSpPr>
            <p:spPr bwMode="auto">
              <a:xfrm>
                <a:off x="1230" y="3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8" y="0"/>
                  </a:cxn>
                  <a:cxn ang="0">
                    <a:pos x="35" y="0"/>
                  </a:cxn>
                  <a:cxn ang="0">
                    <a:pos x="53" y="0"/>
                  </a:cxn>
                  <a:cxn ang="0">
                    <a:pos x="70" y="0"/>
                  </a:cxn>
                  <a:cxn ang="0">
                    <a:pos x="70" y="9"/>
                  </a:cxn>
                  <a:cxn ang="0">
                    <a:pos x="70" y="18"/>
                  </a:cxn>
                  <a:cxn ang="0">
                    <a:pos x="53" y="18"/>
                  </a:cxn>
                  <a:cxn ang="0">
                    <a:pos x="35" y="18"/>
                  </a:cxn>
                  <a:cxn ang="0">
                    <a:pos x="18" y="18"/>
                  </a:cxn>
                  <a:cxn ang="0">
                    <a:pos x="0" y="18"/>
                  </a:cxn>
                </a:cxnLst>
                <a:rect l="0" t="0" r="r" b="b"/>
                <a:pathLst>
                  <a:path w="70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35" y="0"/>
                    </a:lnTo>
                    <a:lnTo>
                      <a:pt x="53" y="0"/>
                    </a:lnTo>
                    <a:lnTo>
                      <a:pt x="70" y="0"/>
                    </a:lnTo>
                    <a:lnTo>
                      <a:pt x="70" y="9"/>
                    </a:lnTo>
                    <a:lnTo>
                      <a:pt x="70" y="18"/>
                    </a:lnTo>
                    <a:lnTo>
                      <a:pt x="53" y="18"/>
                    </a:lnTo>
                    <a:lnTo>
                      <a:pt x="35" y="18"/>
                    </a:lnTo>
                    <a:lnTo>
                      <a:pt x="1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15" name="Freeform 2055"/>
              <p:cNvSpPr>
                <a:spLocks/>
              </p:cNvSpPr>
              <p:nvPr/>
            </p:nvSpPr>
            <p:spPr bwMode="auto">
              <a:xfrm>
                <a:off x="1273" y="308"/>
                <a:ext cx="2" cy="1"/>
              </a:xfrm>
              <a:custGeom>
                <a:avLst/>
                <a:gdLst/>
                <a:ahLst/>
                <a:cxnLst>
                  <a:cxn ang="0">
                    <a:pos x="46" y="29"/>
                  </a:cxn>
                  <a:cxn ang="0">
                    <a:pos x="45" y="23"/>
                  </a:cxn>
                  <a:cxn ang="0">
                    <a:pos x="44" y="19"/>
                  </a:cxn>
                  <a:cxn ang="0">
                    <a:pos x="42" y="16"/>
                  </a:cxn>
                  <a:cxn ang="0">
                    <a:pos x="39" y="14"/>
                  </a:cxn>
                  <a:cxn ang="0">
                    <a:pos x="31" y="12"/>
                  </a:cxn>
                  <a:cxn ang="0">
                    <a:pos x="23" y="12"/>
                  </a:cxn>
                  <a:cxn ang="0">
                    <a:pos x="14" y="12"/>
                  </a:cxn>
                  <a:cxn ang="0">
                    <a:pos x="7" y="12"/>
                  </a:cxn>
                  <a:cxn ang="0">
                    <a:pos x="4" y="10"/>
                  </a:cxn>
                  <a:cxn ang="0">
                    <a:pos x="2" y="8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6" y="0"/>
                  </a:cxn>
                  <a:cxn ang="0">
                    <a:pos x="50" y="3"/>
                  </a:cxn>
                  <a:cxn ang="0">
                    <a:pos x="58" y="11"/>
                  </a:cxn>
                  <a:cxn ang="0">
                    <a:pos x="53" y="16"/>
                  </a:cxn>
                  <a:cxn ang="0">
                    <a:pos x="50" y="20"/>
                  </a:cxn>
                  <a:cxn ang="0">
                    <a:pos x="47" y="24"/>
                  </a:cxn>
                  <a:cxn ang="0">
                    <a:pos x="46" y="29"/>
                  </a:cxn>
                </a:cxnLst>
                <a:rect l="0" t="0" r="r" b="b"/>
                <a:pathLst>
                  <a:path w="58" h="29">
                    <a:moveTo>
                      <a:pt x="46" y="29"/>
                    </a:moveTo>
                    <a:lnTo>
                      <a:pt x="45" y="23"/>
                    </a:lnTo>
                    <a:lnTo>
                      <a:pt x="44" y="19"/>
                    </a:lnTo>
                    <a:lnTo>
                      <a:pt x="42" y="16"/>
                    </a:lnTo>
                    <a:lnTo>
                      <a:pt x="39" y="14"/>
                    </a:lnTo>
                    <a:lnTo>
                      <a:pt x="31" y="12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2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50" y="3"/>
                    </a:lnTo>
                    <a:lnTo>
                      <a:pt x="58" y="11"/>
                    </a:lnTo>
                    <a:lnTo>
                      <a:pt x="53" y="16"/>
                    </a:lnTo>
                    <a:lnTo>
                      <a:pt x="50" y="20"/>
                    </a:lnTo>
                    <a:lnTo>
                      <a:pt x="47" y="24"/>
                    </a:lnTo>
                    <a:lnTo>
                      <a:pt x="46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16" name="Freeform 2056"/>
              <p:cNvSpPr>
                <a:spLocks/>
              </p:cNvSpPr>
              <p:nvPr/>
            </p:nvSpPr>
            <p:spPr bwMode="auto">
              <a:xfrm>
                <a:off x="1276" y="30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17" name="Freeform 2057"/>
              <p:cNvSpPr>
                <a:spLocks/>
              </p:cNvSpPr>
              <p:nvPr/>
            </p:nvSpPr>
            <p:spPr bwMode="auto">
              <a:xfrm>
                <a:off x="1296" y="308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5" y="25"/>
                  </a:cxn>
                  <a:cxn ang="0">
                    <a:pos x="9" y="21"/>
                  </a:cxn>
                  <a:cxn ang="0">
                    <a:pos x="13" y="1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9"/>
                  </a:cxn>
                  <a:cxn ang="0">
                    <a:pos x="47" y="18"/>
                  </a:cxn>
                  <a:cxn ang="0">
                    <a:pos x="38" y="19"/>
                  </a:cxn>
                  <a:cxn ang="0">
                    <a:pos x="30" y="21"/>
                  </a:cxn>
                  <a:cxn ang="0">
                    <a:pos x="23" y="25"/>
                  </a:cxn>
                  <a:cxn ang="0">
                    <a:pos x="18" y="29"/>
                  </a:cxn>
                  <a:cxn ang="0">
                    <a:pos x="18" y="38"/>
                  </a:cxn>
                  <a:cxn ang="0">
                    <a:pos x="18" y="47"/>
                  </a:cxn>
                  <a:cxn ang="0">
                    <a:pos x="9" y="47"/>
                  </a:cxn>
                  <a:cxn ang="0">
                    <a:pos x="0" y="47"/>
                  </a:cxn>
                </a:cxnLst>
                <a:rect l="0" t="0" r="r" b="b"/>
                <a:pathLst>
                  <a:path w="47" h="47">
                    <a:moveTo>
                      <a:pt x="0" y="47"/>
                    </a:moveTo>
                    <a:lnTo>
                      <a:pt x="0" y="38"/>
                    </a:lnTo>
                    <a:lnTo>
                      <a:pt x="0" y="29"/>
                    </a:lnTo>
                    <a:lnTo>
                      <a:pt x="5" y="25"/>
                    </a:lnTo>
                    <a:lnTo>
                      <a:pt x="9" y="21"/>
                    </a:lnTo>
                    <a:lnTo>
                      <a:pt x="13" y="1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7" y="18"/>
                    </a:lnTo>
                    <a:lnTo>
                      <a:pt x="38" y="19"/>
                    </a:lnTo>
                    <a:lnTo>
                      <a:pt x="30" y="21"/>
                    </a:lnTo>
                    <a:lnTo>
                      <a:pt x="23" y="25"/>
                    </a:lnTo>
                    <a:lnTo>
                      <a:pt x="18" y="29"/>
                    </a:lnTo>
                    <a:lnTo>
                      <a:pt x="18" y="38"/>
                    </a:lnTo>
                    <a:lnTo>
                      <a:pt x="18" y="47"/>
                    </a:lnTo>
                    <a:lnTo>
                      <a:pt x="9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18" name="Freeform 2058"/>
              <p:cNvSpPr>
                <a:spLocks/>
              </p:cNvSpPr>
              <p:nvPr/>
            </p:nvSpPr>
            <p:spPr bwMode="auto">
              <a:xfrm>
                <a:off x="1227" y="3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19" name="Freeform 2059"/>
              <p:cNvSpPr>
                <a:spLocks/>
              </p:cNvSpPr>
              <p:nvPr/>
            </p:nvSpPr>
            <p:spPr bwMode="auto">
              <a:xfrm>
                <a:off x="1227" y="3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20" name="Freeform 2060"/>
              <p:cNvSpPr>
                <a:spLocks/>
              </p:cNvSpPr>
              <p:nvPr/>
            </p:nvSpPr>
            <p:spPr bwMode="auto">
              <a:xfrm>
                <a:off x="1272" y="3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21" name="Freeform 2061"/>
              <p:cNvSpPr>
                <a:spLocks/>
              </p:cNvSpPr>
              <p:nvPr/>
            </p:nvSpPr>
            <p:spPr bwMode="auto">
              <a:xfrm>
                <a:off x="1275" y="3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3" y="3"/>
                  </a:cxn>
                  <a:cxn ang="0">
                    <a:pos x="13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3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3" y="3"/>
                    </a:lnTo>
                    <a:lnTo>
                      <a:pt x="13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22" name="Freeform 2062"/>
              <p:cNvSpPr>
                <a:spLocks/>
              </p:cNvSpPr>
              <p:nvPr/>
            </p:nvSpPr>
            <p:spPr bwMode="auto">
              <a:xfrm>
                <a:off x="1300" y="3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23" name="Freeform 2063"/>
              <p:cNvSpPr>
                <a:spLocks/>
              </p:cNvSpPr>
              <p:nvPr/>
            </p:nvSpPr>
            <p:spPr bwMode="auto">
              <a:xfrm>
                <a:off x="1217" y="306"/>
                <a:ext cx="9" cy="2"/>
              </a:xfrm>
              <a:custGeom>
                <a:avLst/>
                <a:gdLst/>
                <a:ahLst/>
                <a:cxnLst>
                  <a:cxn ang="0">
                    <a:pos x="321" y="96"/>
                  </a:cxn>
                  <a:cxn ang="0">
                    <a:pos x="298" y="89"/>
                  </a:cxn>
                  <a:cxn ang="0">
                    <a:pos x="249" y="90"/>
                  </a:cxn>
                  <a:cxn ang="0">
                    <a:pos x="230" y="85"/>
                  </a:cxn>
                  <a:cxn ang="0">
                    <a:pos x="224" y="81"/>
                  </a:cxn>
                  <a:cxn ang="0">
                    <a:pos x="222" y="78"/>
                  </a:cxn>
                  <a:cxn ang="0">
                    <a:pos x="206" y="76"/>
                  </a:cxn>
                  <a:cxn ang="0">
                    <a:pos x="176" y="76"/>
                  </a:cxn>
                  <a:cxn ang="0">
                    <a:pos x="163" y="67"/>
                  </a:cxn>
                  <a:cxn ang="0">
                    <a:pos x="148" y="59"/>
                  </a:cxn>
                  <a:cxn ang="0">
                    <a:pos x="127" y="58"/>
                  </a:cxn>
                  <a:cxn ang="0">
                    <a:pos x="119" y="54"/>
                  </a:cxn>
                  <a:cxn ang="0">
                    <a:pos x="117" y="50"/>
                  </a:cxn>
                  <a:cxn ang="0">
                    <a:pos x="100" y="47"/>
                  </a:cxn>
                  <a:cxn ang="0">
                    <a:pos x="72" y="47"/>
                  </a:cxn>
                  <a:cxn ang="0">
                    <a:pos x="59" y="38"/>
                  </a:cxn>
                  <a:cxn ang="0">
                    <a:pos x="42" y="29"/>
                  </a:cxn>
                  <a:cxn ang="0">
                    <a:pos x="13" y="29"/>
                  </a:cxn>
                  <a:cxn ang="0">
                    <a:pos x="0" y="12"/>
                  </a:cxn>
                  <a:cxn ang="0">
                    <a:pos x="8" y="0"/>
                  </a:cxn>
                  <a:cxn ang="0">
                    <a:pos x="17" y="9"/>
                  </a:cxn>
                  <a:cxn ang="0">
                    <a:pos x="34" y="16"/>
                  </a:cxn>
                  <a:cxn ang="0">
                    <a:pos x="62" y="15"/>
                  </a:cxn>
                  <a:cxn ang="0">
                    <a:pos x="72" y="20"/>
                  </a:cxn>
                  <a:cxn ang="0">
                    <a:pos x="75" y="25"/>
                  </a:cxn>
                  <a:cxn ang="0">
                    <a:pos x="89" y="29"/>
                  </a:cxn>
                  <a:cxn ang="0">
                    <a:pos x="118" y="29"/>
                  </a:cxn>
                  <a:cxn ang="0">
                    <a:pos x="134" y="38"/>
                  </a:cxn>
                  <a:cxn ang="0">
                    <a:pos x="148" y="46"/>
                  </a:cxn>
                  <a:cxn ang="0">
                    <a:pos x="166" y="47"/>
                  </a:cxn>
                  <a:cxn ang="0">
                    <a:pos x="172" y="51"/>
                  </a:cxn>
                  <a:cxn ang="0">
                    <a:pos x="174" y="55"/>
                  </a:cxn>
                  <a:cxn ang="0">
                    <a:pos x="193" y="58"/>
                  </a:cxn>
                  <a:cxn ang="0">
                    <a:pos x="230" y="58"/>
                  </a:cxn>
                  <a:cxn ang="0">
                    <a:pos x="251" y="67"/>
                  </a:cxn>
                  <a:cxn ang="0">
                    <a:pos x="272" y="74"/>
                  </a:cxn>
                  <a:cxn ang="0">
                    <a:pos x="315" y="73"/>
                  </a:cxn>
                  <a:cxn ang="0">
                    <a:pos x="332" y="78"/>
                  </a:cxn>
                  <a:cxn ang="0">
                    <a:pos x="338" y="83"/>
                  </a:cxn>
                  <a:cxn ang="0">
                    <a:pos x="348" y="87"/>
                  </a:cxn>
                  <a:cxn ang="0">
                    <a:pos x="368" y="87"/>
                  </a:cxn>
                  <a:cxn ang="0">
                    <a:pos x="380" y="96"/>
                  </a:cxn>
                  <a:cxn ang="0">
                    <a:pos x="363" y="105"/>
                  </a:cxn>
                  <a:cxn ang="0">
                    <a:pos x="335" y="105"/>
                  </a:cxn>
                </a:cxnLst>
                <a:rect l="0" t="0" r="r" b="b"/>
                <a:pathLst>
                  <a:path w="380" h="105">
                    <a:moveTo>
                      <a:pt x="321" y="105"/>
                    </a:moveTo>
                    <a:lnTo>
                      <a:pt x="321" y="96"/>
                    </a:lnTo>
                    <a:lnTo>
                      <a:pt x="321" y="87"/>
                    </a:lnTo>
                    <a:lnTo>
                      <a:pt x="298" y="89"/>
                    </a:lnTo>
                    <a:lnTo>
                      <a:pt x="265" y="90"/>
                    </a:lnTo>
                    <a:lnTo>
                      <a:pt x="249" y="90"/>
                    </a:lnTo>
                    <a:lnTo>
                      <a:pt x="235" y="87"/>
                    </a:lnTo>
                    <a:lnTo>
                      <a:pt x="230" y="85"/>
                    </a:lnTo>
                    <a:lnTo>
                      <a:pt x="226" y="83"/>
                    </a:lnTo>
                    <a:lnTo>
                      <a:pt x="224" y="81"/>
                    </a:lnTo>
                    <a:lnTo>
                      <a:pt x="223" y="80"/>
                    </a:lnTo>
                    <a:lnTo>
                      <a:pt x="222" y="78"/>
                    </a:lnTo>
                    <a:lnTo>
                      <a:pt x="222" y="76"/>
                    </a:lnTo>
                    <a:lnTo>
                      <a:pt x="206" y="76"/>
                    </a:lnTo>
                    <a:lnTo>
                      <a:pt x="191" y="76"/>
                    </a:lnTo>
                    <a:lnTo>
                      <a:pt x="176" y="76"/>
                    </a:lnTo>
                    <a:lnTo>
                      <a:pt x="163" y="76"/>
                    </a:lnTo>
                    <a:lnTo>
                      <a:pt x="163" y="67"/>
                    </a:lnTo>
                    <a:lnTo>
                      <a:pt x="163" y="58"/>
                    </a:lnTo>
                    <a:lnTo>
                      <a:pt x="148" y="59"/>
                    </a:lnTo>
                    <a:lnTo>
                      <a:pt x="133" y="59"/>
                    </a:lnTo>
                    <a:lnTo>
                      <a:pt x="127" y="58"/>
                    </a:lnTo>
                    <a:lnTo>
                      <a:pt x="121" y="56"/>
                    </a:lnTo>
                    <a:lnTo>
                      <a:pt x="119" y="54"/>
                    </a:lnTo>
                    <a:lnTo>
                      <a:pt x="118" y="52"/>
                    </a:lnTo>
                    <a:lnTo>
                      <a:pt x="117" y="50"/>
                    </a:lnTo>
                    <a:lnTo>
                      <a:pt x="117" y="47"/>
                    </a:lnTo>
                    <a:lnTo>
                      <a:pt x="100" y="47"/>
                    </a:lnTo>
                    <a:lnTo>
                      <a:pt x="85" y="47"/>
                    </a:lnTo>
                    <a:lnTo>
                      <a:pt x="72" y="47"/>
                    </a:lnTo>
                    <a:lnTo>
                      <a:pt x="59" y="47"/>
                    </a:lnTo>
                    <a:lnTo>
                      <a:pt x="59" y="38"/>
                    </a:lnTo>
                    <a:lnTo>
                      <a:pt x="59" y="29"/>
                    </a:lnTo>
                    <a:lnTo>
                      <a:pt x="42" y="29"/>
                    </a:lnTo>
                    <a:lnTo>
                      <a:pt x="26" y="29"/>
                    </a:lnTo>
                    <a:lnTo>
                      <a:pt x="13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34" y="16"/>
                    </a:lnTo>
                    <a:lnTo>
                      <a:pt x="53" y="15"/>
                    </a:lnTo>
                    <a:lnTo>
                      <a:pt x="62" y="15"/>
                    </a:lnTo>
                    <a:lnTo>
                      <a:pt x="69" y="18"/>
                    </a:lnTo>
                    <a:lnTo>
                      <a:pt x="72" y="20"/>
                    </a:lnTo>
                    <a:lnTo>
                      <a:pt x="74" y="22"/>
                    </a:lnTo>
                    <a:lnTo>
                      <a:pt x="75" y="25"/>
                    </a:lnTo>
                    <a:lnTo>
                      <a:pt x="76" y="29"/>
                    </a:lnTo>
                    <a:lnTo>
                      <a:pt x="89" y="29"/>
                    </a:lnTo>
                    <a:lnTo>
                      <a:pt x="103" y="29"/>
                    </a:lnTo>
                    <a:lnTo>
                      <a:pt x="118" y="29"/>
                    </a:lnTo>
                    <a:lnTo>
                      <a:pt x="134" y="29"/>
                    </a:lnTo>
                    <a:lnTo>
                      <a:pt x="134" y="38"/>
                    </a:lnTo>
                    <a:lnTo>
                      <a:pt x="134" y="47"/>
                    </a:lnTo>
                    <a:lnTo>
                      <a:pt x="148" y="46"/>
                    </a:lnTo>
                    <a:lnTo>
                      <a:pt x="161" y="46"/>
                    </a:lnTo>
                    <a:lnTo>
                      <a:pt x="166" y="47"/>
                    </a:lnTo>
                    <a:lnTo>
                      <a:pt x="171" y="49"/>
                    </a:lnTo>
                    <a:lnTo>
                      <a:pt x="172" y="51"/>
                    </a:lnTo>
                    <a:lnTo>
                      <a:pt x="174" y="53"/>
                    </a:lnTo>
                    <a:lnTo>
                      <a:pt x="174" y="55"/>
                    </a:lnTo>
                    <a:lnTo>
                      <a:pt x="175" y="58"/>
                    </a:lnTo>
                    <a:lnTo>
                      <a:pt x="193" y="58"/>
                    </a:lnTo>
                    <a:lnTo>
                      <a:pt x="211" y="58"/>
                    </a:lnTo>
                    <a:lnTo>
                      <a:pt x="230" y="58"/>
                    </a:lnTo>
                    <a:lnTo>
                      <a:pt x="251" y="58"/>
                    </a:lnTo>
                    <a:lnTo>
                      <a:pt x="251" y="67"/>
                    </a:lnTo>
                    <a:lnTo>
                      <a:pt x="251" y="76"/>
                    </a:lnTo>
                    <a:lnTo>
                      <a:pt x="272" y="74"/>
                    </a:lnTo>
                    <a:lnTo>
                      <a:pt x="301" y="73"/>
                    </a:lnTo>
                    <a:lnTo>
                      <a:pt x="315" y="73"/>
                    </a:lnTo>
                    <a:lnTo>
                      <a:pt x="327" y="76"/>
                    </a:lnTo>
                    <a:lnTo>
                      <a:pt x="332" y="78"/>
                    </a:lnTo>
                    <a:lnTo>
                      <a:pt x="336" y="80"/>
                    </a:lnTo>
                    <a:lnTo>
                      <a:pt x="338" y="83"/>
                    </a:lnTo>
                    <a:lnTo>
                      <a:pt x="339" y="87"/>
                    </a:lnTo>
                    <a:lnTo>
                      <a:pt x="348" y="87"/>
                    </a:lnTo>
                    <a:lnTo>
                      <a:pt x="357" y="87"/>
                    </a:lnTo>
                    <a:lnTo>
                      <a:pt x="368" y="87"/>
                    </a:lnTo>
                    <a:lnTo>
                      <a:pt x="380" y="87"/>
                    </a:lnTo>
                    <a:lnTo>
                      <a:pt x="380" y="96"/>
                    </a:lnTo>
                    <a:lnTo>
                      <a:pt x="380" y="105"/>
                    </a:lnTo>
                    <a:lnTo>
                      <a:pt x="363" y="105"/>
                    </a:lnTo>
                    <a:lnTo>
                      <a:pt x="349" y="105"/>
                    </a:lnTo>
                    <a:lnTo>
                      <a:pt x="335" y="105"/>
                    </a:lnTo>
                    <a:lnTo>
                      <a:pt x="321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24" name="Freeform 2064"/>
              <p:cNvSpPr>
                <a:spLocks/>
              </p:cNvSpPr>
              <p:nvPr/>
            </p:nvSpPr>
            <p:spPr bwMode="auto">
              <a:xfrm>
                <a:off x="1233" y="3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31" y="11"/>
                  </a:cxn>
                  <a:cxn ang="0">
                    <a:pos x="18" y="11"/>
                  </a:cxn>
                  <a:cxn ang="0">
                    <a:pos x="0" y="11"/>
                  </a:cxn>
                </a:cxnLst>
                <a:rect l="0" t="0" r="r" b="b"/>
                <a:pathLst>
                  <a:path w="3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31" y="0"/>
                    </a:lnTo>
                    <a:lnTo>
                      <a:pt x="31" y="3"/>
                    </a:lnTo>
                    <a:lnTo>
                      <a:pt x="31" y="11"/>
                    </a:lnTo>
                    <a:lnTo>
                      <a:pt x="1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25" name="Freeform 2065"/>
              <p:cNvSpPr>
                <a:spLocks/>
              </p:cNvSpPr>
              <p:nvPr/>
            </p:nvSpPr>
            <p:spPr bwMode="auto">
              <a:xfrm>
                <a:off x="1234" y="30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26" name="Freeform 2066"/>
              <p:cNvSpPr>
                <a:spLocks/>
              </p:cNvSpPr>
              <p:nvPr/>
            </p:nvSpPr>
            <p:spPr bwMode="auto">
              <a:xfrm>
                <a:off x="1229" y="307"/>
                <a:ext cx="2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3"/>
                  </a:cxn>
                  <a:cxn ang="0">
                    <a:pos x="0" y="1"/>
                  </a:cxn>
                  <a:cxn ang="0">
                    <a:pos x="15" y="0"/>
                  </a:cxn>
                  <a:cxn ang="0">
                    <a:pos x="28" y="0"/>
                  </a:cxn>
                  <a:cxn ang="0">
                    <a:pos x="34" y="1"/>
                  </a:cxn>
                  <a:cxn ang="0">
                    <a:pos x="38" y="3"/>
                  </a:cxn>
                  <a:cxn ang="0">
                    <a:pos x="40" y="5"/>
                  </a:cxn>
                  <a:cxn ang="0">
                    <a:pos x="41" y="7"/>
                  </a:cxn>
                  <a:cxn ang="0">
                    <a:pos x="42" y="9"/>
                  </a:cxn>
                  <a:cxn ang="0">
                    <a:pos x="42" y="12"/>
                  </a:cxn>
                  <a:cxn ang="0">
                    <a:pos x="54" y="12"/>
                  </a:cxn>
                  <a:cxn ang="0">
                    <a:pos x="71" y="12"/>
                  </a:cxn>
                  <a:cxn ang="0">
                    <a:pos x="71" y="21"/>
                  </a:cxn>
                  <a:cxn ang="0">
                    <a:pos x="71" y="30"/>
                  </a:cxn>
                  <a:cxn ang="0">
                    <a:pos x="59" y="30"/>
                  </a:cxn>
                  <a:cxn ang="0">
                    <a:pos x="48" y="30"/>
                  </a:cxn>
                  <a:cxn ang="0">
                    <a:pos x="39" y="30"/>
                  </a:cxn>
                  <a:cxn ang="0">
                    <a:pos x="30" y="30"/>
                  </a:cxn>
                  <a:cxn ang="0">
                    <a:pos x="30" y="21"/>
                  </a:cxn>
                  <a:cxn ang="0">
                    <a:pos x="30" y="12"/>
                  </a:cxn>
                  <a:cxn ang="0">
                    <a:pos x="22" y="12"/>
                  </a:cxn>
                  <a:cxn ang="0">
                    <a:pos x="13" y="12"/>
                  </a:cxn>
                  <a:cxn ang="0">
                    <a:pos x="9" y="17"/>
                  </a:cxn>
                  <a:cxn ang="0">
                    <a:pos x="5" y="21"/>
                  </a:cxn>
                  <a:cxn ang="0">
                    <a:pos x="2" y="25"/>
                  </a:cxn>
                  <a:cxn ang="0">
                    <a:pos x="0" y="30"/>
                  </a:cxn>
                </a:cxnLst>
                <a:rect l="0" t="0" r="r" b="b"/>
                <a:pathLst>
                  <a:path w="71" h="30">
                    <a:moveTo>
                      <a:pt x="0" y="30"/>
                    </a:moveTo>
                    <a:lnTo>
                      <a:pt x="0" y="13"/>
                    </a:lnTo>
                    <a:lnTo>
                      <a:pt x="0" y="1"/>
                    </a:lnTo>
                    <a:lnTo>
                      <a:pt x="15" y="0"/>
                    </a:lnTo>
                    <a:lnTo>
                      <a:pt x="28" y="0"/>
                    </a:lnTo>
                    <a:lnTo>
                      <a:pt x="34" y="1"/>
                    </a:lnTo>
                    <a:lnTo>
                      <a:pt x="38" y="3"/>
                    </a:lnTo>
                    <a:lnTo>
                      <a:pt x="40" y="5"/>
                    </a:lnTo>
                    <a:lnTo>
                      <a:pt x="41" y="7"/>
                    </a:lnTo>
                    <a:lnTo>
                      <a:pt x="42" y="9"/>
                    </a:lnTo>
                    <a:lnTo>
                      <a:pt x="42" y="12"/>
                    </a:lnTo>
                    <a:lnTo>
                      <a:pt x="54" y="12"/>
                    </a:lnTo>
                    <a:lnTo>
                      <a:pt x="71" y="12"/>
                    </a:lnTo>
                    <a:lnTo>
                      <a:pt x="71" y="21"/>
                    </a:lnTo>
                    <a:lnTo>
                      <a:pt x="71" y="30"/>
                    </a:lnTo>
                    <a:lnTo>
                      <a:pt x="59" y="30"/>
                    </a:lnTo>
                    <a:lnTo>
                      <a:pt x="48" y="30"/>
                    </a:lnTo>
                    <a:lnTo>
                      <a:pt x="39" y="30"/>
                    </a:lnTo>
                    <a:lnTo>
                      <a:pt x="30" y="30"/>
                    </a:lnTo>
                    <a:lnTo>
                      <a:pt x="30" y="21"/>
                    </a:lnTo>
                    <a:lnTo>
                      <a:pt x="30" y="12"/>
                    </a:lnTo>
                    <a:lnTo>
                      <a:pt x="22" y="12"/>
                    </a:lnTo>
                    <a:lnTo>
                      <a:pt x="13" y="12"/>
                    </a:lnTo>
                    <a:lnTo>
                      <a:pt x="9" y="17"/>
                    </a:lnTo>
                    <a:lnTo>
                      <a:pt x="5" y="21"/>
                    </a:lnTo>
                    <a:lnTo>
                      <a:pt x="2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27" name="Freeform 2067"/>
              <p:cNvSpPr>
                <a:spLocks/>
              </p:cNvSpPr>
              <p:nvPr/>
            </p:nvSpPr>
            <p:spPr bwMode="auto">
              <a:xfrm>
                <a:off x="1231" y="30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28" name="Freeform 2068"/>
              <p:cNvSpPr>
                <a:spLocks/>
              </p:cNvSpPr>
              <p:nvPr/>
            </p:nvSpPr>
            <p:spPr bwMode="auto">
              <a:xfrm>
                <a:off x="1227" y="30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3"/>
                  </a:cxn>
                  <a:cxn ang="0">
                    <a:pos x="41" y="11"/>
                  </a:cxn>
                  <a:cxn ang="0">
                    <a:pos x="32" y="11"/>
                  </a:cxn>
                  <a:cxn ang="0">
                    <a:pos x="23" y="11"/>
                  </a:cxn>
                  <a:cxn ang="0">
                    <a:pos x="12" y="11"/>
                  </a:cxn>
                  <a:cxn ang="0">
                    <a:pos x="0" y="11"/>
                  </a:cxn>
                </a:cxnLst>
                <a:rect l="0" t="0" r="r" b="b"/>
                <a:pathLst>
                  <a:path w="4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3"/>
                    </a:lnTo>
                    <a:lnTo>
                      <a:pt x="41" y="11"/>
                    </a:lnTo>
                    <a:lnTo>
                      <a:pt x="32" y="11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29" name="Freeform 2069"/>
              <p:cNvSpPr>
                <a:spLocks/>
              </p:cNvSpPr>
              <p:nvPr/>
            </p:nvSpPr>
            <p:spPr bwMode="auto">
              <a:xfrm>
                <a:off x="1272" y="30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30" name="Freeform 2070"/>
              <p:cNvSpPr>
                <a:spLocks/>
              </p:cNvSpPr>
              <p:nvPr/>
            </p:nvSpPr>
            <p:spPr bwMode="auto">
              <a:xfrm>
                <a:off x="1223" y="306"/>
                <a:ext cx="4" cy="1"/>
              </a:xfrm>
              <a:custGeom>
                <a:avLst/>
                <a:gdLst/>
                <a:ahLst/>
                <a:cxnLst>
                  <a:cxn ang="0">
                    <a:pos x="58" y="32"/>
                  </a:cxn>
                  <a:cxn ang="0">
                    <a:pos x="58" y="23"/>
                  </a:cxn>
                  <a:cxn ang="0">
                    <a:pos x="58" y="14"/>
                  </a:cxn>
                  <a:cxn ang="0">
                    <a:pos x="41" y="15"/>
                  </a:cxn>
                  <a:cxn ang="0">
                    <a:pos x="22" y="15"/>
                  </a:cxn>
                  <a:cxn ang="0">
                    <a:pos x="13" y="14"/>
                  </a:cxn>
                  <a:cxn ang="0">
                    <a:pos x="6" y="12"/>
                  </a:cxn>
                  <a:cxn ang="0">
                    <a:pos x="4" y="10"/>
                  </a:cxn>
                  <a:cxn ang="0">
                    <a:pos x="1" y="8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9" y="1"/>
                  </a:cxn>
                  <a:cxn ang="0">
                    <a:pos x="44" y="0"/>
                  </a:cxn>
                  <a:cxn ang="0">
                    <a:pos x="56" y="0"/>
                  </a:cxn>
                  <a:cxn ang="0">
                    <a:pos x="66" y="3"/>
                  </a:cxn>
                  <a:cxn ang="0">
                    <a:pos x="71" y="5"/>
                  </a:cxn>
                  <a:cxn ang="0">
                    <a:pos x="74" y="7"/>
                  </a:cxn>
                  <a:cxn ang="0">
                    <a:pos x="76" y="10"/>
                  </a:cxn>
                  <a:cxn ang="0">
                    <a:pos x="76" y="14"/>
                  </a:cxn>
                  <a:cxn ang="0">
                    <a:pos x="94" y="14"/>
                  </a:cxn>
                  <a:cxn ang="0">
                    <a:pos x="111" y="14"/>
                  </a:cxn>
                  <a:cxn ang="0">
                    <a:pos x="128" y="14"/>
                  </a:cxn>
                  <a:cxn ang="0">
                    <a:pos x="146" y="14"/>
                  </a:cxn>
                  <a:cxn ang="0">
                    <a:pos x="146" y="23"/>
                  </a:cxn>
                  <a:cxn ang="0">
                    <a:pos x="146" y="32"/>
                  </a:cxn>
                  <a:cxn ang="0">
                    <a:pos x="124" y="32"/>
                  </a:cxn>
                  <a:cxn ang="0">
                    <a:pos x="102" y="32"/>
                  </a:cxn>
                  <a:cxn ang="0">
                    <a:pos x="81" y="32"/>
                  </a:cxn>
                  <a:cxn ang="0">
                    <a:pos x="58" y="32"/>
                  </a:cxn>
                </a:cxnLst>
                <a:rect l="0" t="0" r="r" b="b"/>
                <a:pathLst>
                  <a:path w="146" h="32">
                    <a:moveTo>
                      <a:pt x="58" y="32"/>
                    </a:moveTo>
                    <a:lnTo>
                      <a:pt x="58" y="23"/>
                    </a:lnTo>
                    <a:lnTo>
                      <a:pt x="58" y="14"/>
                    </a:lnTo>
                    <a:lnTo>
                      <a:pt x="41" y="15"/>
                    </a:lnTo>
                    <a:lnTo>
                      <a:pt x="22" y="15"/>
                    </a:lnTo>
                    <a:lnTo>
                      <a:pt x="13" y="14"/>
                    </a:lnTo>
                    <a:lnTo>
                      <a:pt x="6" y="12"/>
                    </a:lnTo>
                    <a:lnTo>
                      <a:pt x="4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9" y="1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66" y="3"/>
                    </a:lnTo>
                    <a:lnTo>
                      <a:pt x="71" y="5"/>
                    </a:lnTo>
                    <a:lnTo>
                      <a:pt x="74" y="7"/>
                    </a:lnTo>
                    <a:lnTo>
                      <a:pt x="76" y="10"/>
                    </a:lnTo>
                    <a:lnTo>
                      <a:pt x="76" y="14"/>
                    </a:lnTo>
                    <a:lnTo>
                      <a:pt x="94" y="14"/>
                    </a:lnTo>
                    <a:lnTo>
                      <a:pt x="111" y="14"/>
                    </a:lnTo>
                    <a:lnTo>
                      <a:pt x="128" y="14"/>
                    </a:lnTo>
                    <a:lnTo>
                      <a:pt x="146" y="14"/>
                    </a:lnTo>
                    <a:lnTo>
                      <a:pt x="146" y="23"/>
                    </a:lnTo>
                    <a:lnTo>
                      <a:pt x="146" y="32"/>
                    </a:lnTo>
                    <a:lnTo>
                      <a:pt x="124" y="32"/>
                    </a:lnTo>
                    <a:lnTo>
                      <a:pt x="102" y="32"/>
                    </a:lnTo>
                    <a:lnTo>
                      <a:pt x="81" y="32"/>
                    </a:lnTo>
                    <a:lnTo>
                      <a:pt x="5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31" name="Freeform 2071"/>
              <p:cNvSpPr>
                <a:spLocks/>
              </p:cNvSpPr>
              <p:nvPr/>
            </p:nvSpPr>
            <p:spPr bwMode="auto">
              <a:xfrm>
                <a:off x="1304" y="305"/>
                <a:ext cx="1" cy="2"/>
              </a:xfrm>
              <a:custGeom>
                <a:avLst/>
                <a:gdLst/>
                <a:ahLst/>
                <a:cxnLst>
                  <a:cxn ang="0">
                    <a:pos x="41" y="58"/>
                  </a:cxn>
                  <a:cxn ang="0">
                    <a:pos x="33" y="50"/>
                  </a:cxn>
                  <a:cxn ang="0">
                    <a:pos x="29" y="46"/>
                  </a:cxn>
                  <a:cxn ang="0">
                    <a:pos x="28" y="41"/>
                  </a:cxn>
                  <a:cxn ang="0">
                    <a:pos x="26" y="36"/>
                  </a:cxn>
                  <a:cxn ang="0">
                    <a:pos x="23" y="33"/>
                  </a:cxn>
                  <a:cxn ang="0">
                    <a:pos x="19" y="31"/>
                  </a:cxn>
                  <a:cxn ang="0">
                    <a:pos x="9" y="29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41" y="29"/>
                  </a:cxn>
                  <a:cxn ang="0">
                    <a:pos x="58" y="29"/>
                  </a:cxn>
                  <a:cxn ang="0">
                    <a:pos x="58" y="41"/>
                  </a:cxn>
                  <a:cxn ang="0">
                    <a:pos x="58" y="58"/>
                  </a:cxn>
                  <a:cxn ang="0">
                    <a:pos x="49" y="58"/>
                  </a:cxn>
                  <a:cxn ang="0">
                    <a:pos x="41" y="58"/>
                  </a:cxn>
                </a:cxnLst>
                <a:rect l="0" t="0" r="r" b="b"/>
                <a:pathLst>
                  <a:path w="58" h="58">
                    <a:moveTo>
                      <a:pt x="41" y="58"/>
                    </a:moveTo>
                    <a:lnTo>
                      <a:pt x="33" y="50"/>
                    </a:lnTo>
                    <a:lnTo>
                      <a:pt x="29" y="46"/>
                    </a:lnTo>
                    <a:lnTo>
                      <a:pt x="28" y="41"/>
                    </a:lnTo>
                    <a:lnTo>
                      <a:pt x="26" y="36"/>
                    </a:lnTo>
                    <a:lnTo>
                      <a:pt x="23" y="33"/>
                    </a:lnTo>
                    <a:lnTo>
                      <a:pt x="19" y="31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41" y="29"/>
                    </a:lnTo>
                    <a:lnTo>
                      <a:pt x="58" y="29"/>
                    </a:lnTo>
                    <a:lnTo>
                      <a:pt x="58" y="41"/>
                    </a:lnTo>
                    <a:lnTo>
                      <a:pt x="58" y="58"/>
                    </a:lnTo>
                    <a:lnTo>
                      <a:pt x="49" y="58"/>
                    </a:lnTo>
                    <a:lnTo>
                      <a:pt x="41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32" name="Freeform 2072"/>
              <p:cNvSpPr>
                <a:spLocks/>
              </p:cNvSpPr>
              <p:nvPr/>
            </p:nvSpPr>
            <p:spPr bwMode="auto">
              <a:xfrm>
                <a:off x="1214" y="306"/>
                <a:ext cx="2" cy="1"/>
              </a:xfrm>
              <a:custGeom>
                <a:avLst/>
                <a:gdLst/>
                <a:ahLst/>
                <a:cxnLst>
                  <a:cxn ang="0">
                    <a:pos x="41" y="31"/>
                  </a:cxn>
                  <a:cxn ang="0">
                    <a:pos x="41" y="23"/>
                  </a:cxn>
                  <a:cxn ang="0">
                    <a:pos x="41" y="14"/>
                  </a:cxn>
                  <a:cxn ang="0">
                    <a:pos x="29" y="15"/>
                  </a:cxn>
                  <a:cxn ang="0">
                    <a:pos x="16" y="15"/>
                  </a:cxn>
                  <a:cxn ang="0">
                    <a:pos x="10" y="14"/>
                  </a:cxn>
                  <a:cxn ang="0">
                    <a:pos x="4" y="12"/>
                  </a:cxn>
                  <a:cxn ang="0">
                    <a:pos x="3" y="10"/>
                  </a:cxn>
                  <a:cxn ang="0">
                    <a:pos x="1" y="8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6" y="1"/>
                  </a:cxn>
                  <a:cxn ang="0">
                    <a:pos x="35" y="0"/>
                  </a:cxn>
                  <a:cxn ang="0">
                    <a:pos x="44" y="0"/>
                  </a:cxn>
                  <a:cxn ang="0">
                    <a:pos x="51" y="3"/>
                  </a:cxn>
                  <a:cxn ang="0">
                    <a:pos x="54" y="5"/>
                  </a:cxn>
                  <a:cxn ang="0">
                    <a:pos x="56" y="7"/>
                  </a:cxn>
                  <a:cxn ang="0">
                    <a:pos x="57" y="10"/>
                  </a:cxn>
                  <a:cxn ang="0">
                    <a:pos x="58" y="14"/>
                  </a:cxn>
                  <a:cxn ang="0">
                    <a:pos x="70" y="14"/>
                  </a:cxn>
                  <a:cxn ang="0">
                    <a:pos x="87" y="14"/>
                  </a:cxn>
                  <a:cxn ang="0">
                    <a:pos x="87" y="23"/>
                  </a:cxn>
                  <a:cxn ang="0">
                    <a:pos x="87" y="31"/>
                  </a:cxn>
                  <a:cxn ang="0">
                    <a:pos x="74" y="31"/>
                  </a:cxn>
                  <a:cxn ang="0">
                    <a:pos x="62" y="31"/>
                  </a:cxn>
                  <a:cxn ang="0">
                    <a:pos x="50" y="31"/>
                  </a:cxn>
                  <a:cxn ang="0">
                    <a:pos x="41" y="31"/>
                  </a:cxn>
                </a:cxnLst>
                <a:rect l="0" t="0" r="r" b="b"/>
                <a:pathLst>
                  <a:path w="87" h="31">
                    <a:moveTo>
                      <a:pt x="41" y="31"/>
                    </a:moveTo>
                    <a:lnTo>
                      <a:pt x="41" y="23"/>
                    </a:lnTo>
                    <a:lnTo>
                      <a:pt x="41" y="14"/>
                    </a:lnTo>
                    <a:lnTo>
                      <a:pt x="29" y="15"/>
                    </a:lnTo>
                    <a:lnTo>
                      <a:pt x="16" y="15"/>
                    </a:lnTo>
                    <a:lnTo>
                      <a:pt x="10" y="14"/>
                    </a:lnTo>
                    <a:lnTo>
                      <a:pt x="4" y="12"/>
                    </a:lnTo>
                    <a:lnTo>
                      <a:pt x="3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6" y="1"/>
                    </a:lnTo>
                    <a:lnTo>
                      <a:pt x="35" y="0"/>
                    </a:lnTo>
                    <a:lnTo>
                      <a:pt x="44" y="0"/>
                    </a:lnTo>
                    <a:lnTo>
                      <a:pt x="51" y="3"/>
                    </a:lnTo>
                    <a:lnTo>
                      <a:pt x="54" y="5"/>
                    </a:lnTo>
                    <a:lnTo>
                      <a:pt x="56" y="7"/>
                    </a:lnTo>
                    <a:lnTo>
                      <a:pt x="57" y="10"/>
                    </a:lnTo>
                    <a:lnTo>
                      <a:pt x="58" y="14"/>
                    </a:lnTo>
                    <a:lnTo>
                      <a:pt x="70" y="14"/>
                    </a:lnTo>
                    <a:lnTo>
                      <a:pt x="87" y="14"/>
                    </a:lnTo>
                    <a:lnTo>
                      <a:pt x="87" y="23"/>
                    </a:lnTo>
                    <a:lnTo>
                      <a:pt x="87" y="31"/>
                    </a:lnTo>
                    <a:lnTo>
                      <a:pt x="74" y="31"/>
                    </a:lnTo>
                    <a:lnTo>
                      <a:pt x="62" y="31"/>
                    </a:lnTo>
                    <a:lnTo>
                      <a:pt x="50" y="31"/>
                    </a:lnTo>
                    <a:lnTo>
                      <a:pt x="41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33" name="Freeform 2073"/>
              <p:cNvSpPr>
                <a:spLocks/>
              </p:cNvSpPr>
              <p:nvPr/>
            </p:nvSpPr>
            <p:spPr bwMode="auto">
              <a:xfrm>
                <a:off x="1219" y="305"/>
                <a:ext cx="4" cy="1"/>
              </a:xfrm>
              <a:custGeom>
                <a:avLst/>
                <a:gdLst/>
                <a:ahLst/>
                <a:cxnLst>
                  <a:cxn ang="0">
                    <a:pos x="88" y="46"/>
                  </a:cxn>
                  <a:cxn ang="0">
                    <a:pos x="87" y="40"/>
                  </a:cxn>
                  <a:cxn ang="0">
                    <a:pos x="85" y="35"/>
                  </a:cxn>
                  <a:cxn ang="0">
                    <a:pos x="81" y="32"/>
                  </a:cxn>
                  <a:cxn ang="0">
                    <a:pos x="75" y="30"/>
                  </a:cxn>
                  <a:cxn ang="0">
                    <a:pos x="69" y="29"/>
                  </a:cxn>
                  <a:cxn ang="0">
                    <a:pos x="63" y="29"/>
                  </a:cxn>
                  <a:cxn ang="0">
                    <a:pos x="56" y="29"/>
                  </a:cxn>
                  <a:cxn ang="0">
                    <a:pos x="49" y="30"/>
                  </a:cxn>
                  <a:cxn ang="0">
                    <a:pos x="35" y="31"/>
                  </a:cxn>
                  <a:cxn ang="0">
                    <a:pos x="23" y="31"/>
                  </a:cxn>
                  <a:cxn ang="0">
                    <a:pos x="19" y="30"/>
                  </a:cxn>
                  <a:cxn ang="0">
                    <a:pos x="15" y="27"/>
                  </a:cxn>
                  <a:cxn ang="0">
                    <a:pos x="13" y="25"/>
                  </a:cxn>
                  <a:cxn ang="0">
                    <a:pos x="12" y="23"/>
                  </a:cxn>
                  <a:cxn ang="0">
                    <a:pos x="12" y="21"/>
                  </a:cxn>
                  <a:cxn ang="0">
                    <a:pos x="12" y="17"/>
                  </a:cxn>
                  <a:cxn ang="0">
                    <a:pos x="4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45" y="16"/>
                  </a:cxn>
                  <a:cxn ang="0">
                    <a:pos x="65" y="15"/>
                  </a:cxn>
                  <a:cxn ang="0">
                    <a:pos x="73" y="15"/>
                  </a:cxn>
                  <a:cxn ang="0">
                    <a:pos x="81" y="18"/>
                  </a:cxn>
                  <a:cxn ang="0">
                    <a:pos x="84" y="20"/>
                  </a:cxn>
                  <a:cxn ang="0">
                    <a:pos x="86" y="22"/>
                  </a:cxn>
                  <a:cxn ang="0">
                    <a:pos x="88" y="25"/>
                  </a:cxn>
                  <a:cxn ang="0">
                    <a:pos x="88" y="29"/>
                  </a:cxn>
                  <a:cxn ang="0">
                    <a:pos x="97" y="29"/>
                  </a:cxn>
                  <a:cxn ang="0">
                    <a:pos x="106" y="29"/>
                  </a:cxn>
                  <a:cxn ang="0">
                    <a:pos x="117" y="29"/>
                  </a:cxn>
                  <a:cxn ang="0">
                    <a:pos x="129" y="29"/>
                  </a:cxn>
                  <a:cxn ang="0">
                    <a:pos x="129" y="38"/>
                  </a:cxn>
                  <a:cxn ang="0">
                    <a:pos x="129" y="46"/>
                  </a:cxn>
                  <a:cxn ang="0">
                    <a:pos x="117" y="46"/>
                  </a:cxn>
                  <a:cxn ang="0">
                    <a:pos x="106" y="46"/>
                  </a:cxn>
                  <a:cxn ang="0">
                    <a:pos x="97" y="46"/>
                  </a:cxn>
                  <a:cxn ang="0">
                    <a:pos x="88" y="46"/>
                  </a:cxn>
                </a:cxnLst>
                <a:rect l="0" t="0" r="r" b="b"/>
                <a:pathLst>
                  <a:path w="129" h="46">
                    <a:moveTo>
                      <a:pt x="88" y="46"/>
                    </a:moveTo>
                    <a:lnTo>
                      <a:pt x="87" y="40"/>
                    </a:lnTo>
                    <a:lnTo>
                      <a:pt x="85" y="35"/>
                    </a:lnTo>
                    <a:lnTo>
                      <a:pt x="81" y="32"/>
                    </a:lnTo>
                    <a:lnTo>
                      <a:pt x="75" y="30"/>
                    </a:lnTo>
                    <a:lnTo>
                      <a:pt x="69" y="29"/>
                    </a:lnTo>
                    <a:lnTo>
                      <a:pt x="63" y="29"/>
                    </a:lnTo>
                    <a:lnTo>
                      <a:pt x="56" y="29"/>
                    </a:lnTo>
                    <a:lnTo>
                      <a:pt x="49" y="30"/>
                    </a:lnTo>
                    <a:lnTo>
                      <a:pt x="35" y="31"/>
                    </a:lnTo>
                    <a:lnTo>
                      <a:pt x="23" y="31"/>
                    </a:lnTo>
                    <a:lnTo>
                      <a:pt x="19" y="30"/>
                    </a:lnTo>
                    <a:lnTo>
                      <a:pt x="15" y="27"/>
                    </a:lnTo>
                    <a:lnTo>
                      <a:pt x="13" y="25"/>
                    </a:lnTo>
                    <a:lnTo>
                      <a:pt x="12" y="23"/>
                    </a:lnTo>
                    <a:lnTo>
                      <a:pt x="12" y="21"/>
                    </a:lnTo>
                    <a:lnTo>
                      <a:pt x="12" y="17"/>
                    </a:lnTo>
                    <a:lnTo>
                      <a:pt x="4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45" y="16"/>
                    </a:lnTo>
                    <a:lnTo>
                      <a:pt x="65" y="15"/>
                    </a:lnTo>
                    <a:lnTo>
                      <a:pt x="73" y="15"/>
                    </a:lnTo>
                    <a:lnTo>
                      <a:pt x="81" y="18"/>
                    </a:lnTo>
                    <a:lnTo>
                      <a:pt x="84" y="20"/>
                    </a:lnTo>
                    <a:lnTo>
                      <a:pt x="86" y="22"/>
                    </a:lnTo>
                    <a:lnTo>
                      <a:pt x="88" y="25"/>
                    </a:lnTo>
                    <a:lnTo>
                      <a:pt x="88" y="29"/>
                    </a:lnTo>
                    <a:lnTo>
                      <a:pt x="97" y="29"/>
                    </a:lnTo>
                    <a:lnTo>
                      <a:pt x="106" y="29"/>
                    </a:lnTo>
                    <a:lnTo>
                      <a:pt x="117" y="29"/>
                    </a:lnTo>
                    <a:lnTo>
                      <a:pt x="129" y="29"/>
                    </a:lnTo>
                    <a:lnTo>
                      <a:pt x="129" y="38"/>
                    </a:lnTo>
                    <a:lnTo>
                      <a:pt x="129" y="46"/>
                    </a:lnTo>
                    <a:lnTo>
                      <a:pt x="117" y="46"/>
                    </a:lnTo>
                    <a:lnTo>
                      <a:pt x="106" y="46"/>
                    </a:lnTo>
                    <a:lnTo>
                      <a:pt x="97" y="46"/>
                    </a:lnTo>
                    <a:lnTo>
                      <a:pt x="88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34" name="Freeform 2074"/>
              <p:cNvSpPr>
                <a:spLocks/>
              </p:cNvSpPr>
              <p:nvPr/>
            </p:nvSpPr>
            <p:spPr bwMode="auto">
              <a:xfrm>
                <a:off x="1218" y="304"/>
                <a:ext cx="14" cy="2"/>
              </a:xfrm>
              <a:custGeom>
                <a:avLst/>
                <a:gdLst/>
                <a:ahLst/>
                <a:cxnLst>
                  <a:cxn ang="0">
                    <a:pos x="450" y="109"/>
                  </a:cxn>
                  <a:cxn ang="0">
                    <a:pos x="431" y="100"/>
                  </a:cxn>
                  <a:cxn ang="0">
                    <a:pos x="397" y="100"/>
                  </a:cxn>
                  <a:cxn ang="0">
                    <a:pos x="379" y="92"/>
                  </a:cxn>
                  <a:cxn ang="0">
                    <a:pos x="349" y="88"/>
                  </a:cxn>
                  <a:cxn ang="0">
                    <a:pos x="290" y="88"/>
                  </a:cxn>
                  <a:cxn ang="0">
                    <a:pos x="262" y="80"/>
                  </a:cxn>
                  <a:cxn ang="0">
                    <a:pos x="246" y="72"/>
                  </a:cxn>
                  <a:cxn ang="0">
                    <a:pos x="218" y="71"/>
                  </a:cxn>
                  <a:cxn ang="0">
                    <a:pos x="208" y="67"/>
                  </a:cxn>
                  <a:cxn ang="0">
                    <a:pos x="205" y="63"/>
                  </a:cxn>
                  <a:cxn ang="0">
                    <a:pos x="188" y="59"/>
                  </a:cxn>
                  <a:cxn ang="0">
                    <a:pos x="159" y="59"/>
                  </a:cxn>
                  <a:cxn ang="0">
                    <a:pos x="146" y="51"/>
                  </a:cxn>
                  <a:cxn ang="0">
                    <a:pos x="124" y="42"/>
                  </a:cxn>
                  <a:cxn ang="0">
                    <a:pos x="87" y="42"/>
                  </a:cxn>
                  <a:cxn ang="0">
                    <a:pos x="70" y="34"/>
                  </a:cxn>
                  <a:cxn ang="0">
                    <a:pos x="52" y="30"/>
                  </a:cxn>
                  <a:cxn ang="0">
                    <a:pos x="17" y="30"/>
                  </a:cxn>
                  <a:cxn ang="0">
                    <a:pos x="1" y="21"/>
                  </a:cxn>
                  <a:cxn ang="0">
                    <a:pos x="7" y="6"/>
                  </a:cxn>
                  <a:cxn ang="0">
                    <a:pos x="16" y="2"/>
                  </a:cxn>
                  <a:cxn ang="0">
                    <a:pos x="25" y="8"/>
                  </a:cxn>
                  <a:cxn ang="0">
                    <a:pos x="38" y="12"/>
                  </a:cxn>
                  <a:cxn ang="0">
                    <a:pos x="57" y="12"/>
                  </a:cxn>
                  <a:cxn ang="0">
                    <a:pos x="70" y="16"/>
                  </a:cxn>
                  <a:cxn ang="0">
                    <a:pos x="72" y="23"/>
                  </a:cxn>
                  <a:cxn ang="0">
                    <a:pos x="75" y="27"/>
                  </a:cxn>
                  <a:cxn ang="0">
                    <a:pos x="80" y="31"/>
                  </a:cxn>
                  <a:cxn ang="0">
                    <a:pos x="90" y="32"/>
                  </a:cxn>
                  <a:cxn ang="0">
                    <a:pos x="105" y="31"/>
                  </a:cxn>
                  <a:cxn ang="0">
                    <a:pos x="129" y="26"/>
                  </a:cxn>
                  <a:cxn ang="0">
                    <a:pos x="150" y="27"/>
                  </a:cxn>
                  <a:cxn ang="0">
                    <a:pos x="156" y="33"/>
                  </a:cxn>
                  <a:cxn ang="0">
                    <a:pos x="157" y="39"/>
                  </a:cxn>
                  <a:cxn ang="0">
                    <a:pos x="179" y="42"/>
                  </a:cxn>
                  <a:cxn ang="0">
                    <a:pos x="223" y="42"/>
                  </a:cxn>
                  <a:cxn ang="0">
                    <a:pos x="245" y="51"/>
                  </a:cxn>
                  <a:cxn ang="0">
                    <a:pos x="261" y="58"/>
                  </a:cxn>
                  <a:cxn ang="0">
                    <a:pos x="290" y="57"/>
                  </a:cxn>
                  <a:cxn ang="0">
                    <a:pos x="300" y="62"/>
                  </a:cxn>
                  <a:cxn ang="0">
                    <a:pos x="303" y="67"/>
                  </a:cxn>
                  <a:cxn ang="0">
                    <a:pos x="308" y="67"/>
                  </a:cxn>
                  <a:cxn ang="0">
                    <a:pos x="317" y="61"/>
                  </a:cxn>
                  <a:cxn ang="0">
                    <a:pos x="333" y="59"/>
                  </a:cxn>
                  <a:cxn ang="0">
                    <a:pos x="346" y="60"/>
                  </a:cxn>
                  <a:cxn ang="0">
                    <a:pos x="350" y="66"/>
                  </a:cxn>
                  <a:cxn ang="0">
                    <a:pos x="363" y="71"/>
                  </a:cxn>
                  <a:cxn ang="0">
                    <a:pos x="392" y="71"/>
                  </a:cxn>
                  <a:cxn ang="0">
                    <a:pos x="408" y="80"/>
                  </a:cxn>
                  <a:cxn ang="0">
                    <a:pos x="427" y="87"/>
                  </a:cxn>
                  <a:cxn ang="0">
                    <a:pos x="461" y="86"/>
                  </a:cxn>
                  <a:cxn ang="0">
                    <a:pos x="474" y="91"/>
                  </a:cxn>
                  <a:cxn ang="0">
                    <a:pos x="478" y="96"/>
                  </a:cxn>
                  <a:cxn ang="0">
                    <a:pos x="501" y="100"/>
                  </a:cxn>
                  <a:cxn ang="0">
                    <a:pos x="544" y="100"/>
                  </a:cxn>
                  <a:cxn ang="0">
                    <a:pos x="566" y="109"/>
                  </a:cxn>
                  <a:cxn ang="0">
                    <a:pos x="536" y="117"/>
                  </a:cxn>
                  <a:cxn ang="0">
                    <a:pos x="477" y="117"/>
                  </a:cxn>
                </a:cxnLst>
                <a:rect l="0" t="0" r="r" b="b"/>
                <a:pathLst>
                  <a:path w="566" h="117">
                    <a:moveTo>
                      <a:pt x="450" y="117"/>
                    </a:moveTo>
                    <a:lnTo>
                      <a:pt x="450" y="109"/>
                    </a:lnTo>
                    <a:lnTo>
                      <a:pt x="450" y="100"/>
                    </a:lnTo>
                    <a:lnTo>
                      <a:pt x="431" y="100"/>
                    </a:lnTo>
                    <a:lnTo>
                      <a:pt x="414" y="100"/>
                    </a:lnTo>
                    <a:lnTo>
                      <a:pt x="397" y="100"/>
                    </a:lnTo>
                    <a:lnTo>
                      <a:pt x="379" y="100"/>
                    </a:lnTo>
                    <a:lnTo>
                      <a:pt x="379" y="92"/>
                    </a:lnTo>
                    <a:lnTo>
                      <a:pt x="379" y="88"/>
                    </a:lnTo>
                    <a:lnTo>
                      <a:pt x="349" y="88"/>
                    </a:lnTo>
                    <a:lnTo>
                      <a:pt x="319" y="88"/>
                    </a:lnTo>
                    <a:lnTo>
                      <a:pt x="290" y="88"/>
                    </a:lnTo>
                    <a:lnTo>
                      <a:pt x="262" y="88"/>
                    </a:lnTo>
                    <a:lnTo>
                      <a:pt x="262" y="80"/>
                    </a:lnTo>
                    <a:lnTo>
                      <a:pt x="262" y="71"/>
                    </a:lnTo>
                    <a:lnTo>
                      <a:pt x="246" y="72"/>
                    </a:lnTo>
                    <a:lnTo>
                      <a:pt x="227" y="72"/>
                    </a:lnTo>
                    <a:lnTo>
                      <a:pt x="218" y="71"/>
                    </a:lnTo>
                    <a:lnTo>
                      <a:pt x="211" y="69"/>
                    </a:lnTo>
                    <a:lnTo>
                      <a:pt x="208" y="67"/>
                    </a:lnTo>
                    <a:lnTo>
                      <a:pt x="206" y="65"/>
                    </a:lnTo>
                    <a:lnTo>
                      <a:pt x="205" y="63"/>
                    </a:lnTo>
                    <a:lnTo>
                      <a:pt x="204" y="59"/>
                    </a:lnTo>
                    <a:lnTo>
                      <a:pt x="188" y="59"/>
                    </a:lnTo>
                    <a:lnTo>
                      <a:pt x="173" y="59"/>
                    </a:lnTo>
                    <a:lnTo>
                      <a:pt x="159" y="59"/>
                    </a:lnTo>
                    <a:lnTo>
                      <a:pt x="146" y="59"/>
                    </a:lnTo>
                    <a:lnTo>
                      <a:pt x="146" y="51"/>
                    </a:lnTo>
                    <a:lnTo>
                      <a:pt x="146" y="42"/>
                    </a:lnTo>
                    <a:lnTo>
                      <a:pt x="124" y="42"/>
                    </a:lnTo>
                    <a:lnTo>
                      <a:pt x="105" y="42"/>
                    </a:lnTo>
                    <a:lnTo>
                      <a:pt x="87" y="42"/>
                    </a:lnTo>
                    <a:lnTo>
                      <a:pt x="70" y="42"/>
                    </a:lnTo>
                    <a:lnTo>
                      <a:pt x="70" y="34"/>
                    </a:lnTo>
                    <a:lnTo>
                      <a:pt x="70" y="30"/>
                    </a:lnTo>
                    <a:lnTo>
                      <a:pt x="52" y="30"/>
                    </a:lnTo>
                    <a:lnTo>
                      <a:pt x="35" y="30"/>
                    </a:lnTo>
                    <a:lnTo>
                      <a:pt x="17" y="30"/>
                    </a:lnTo>
                    <a:lnTo>
                      <a:pt x="0" y="30"/>
                    </a:lnTo>
                    <a:lnTo>
                      <a:pt x="1" y="21"/>
                    </a:lnTo>
                    <a:lnTo>
                      <a:pt x="4" y="13"/>
                    </a:lnTo>
                    <a:lnTo>
                      <a:pt x="7" y="6"/>
                    </a:lnTo>
                    <a:lnTo>
                      <a:pt x="12" y="0"/>
                    </a:lnTo>
                    <a:lnTo>
                      <a:pt x="16" y="2"/>
                    </a:lnTo>
                    <a:lnTo>
                      <a:pt x="20" y="4"/>
                    </a:lnTo>
                    <a:lnTo>
                      <a:pt x="25" y="8"/>
                    </a:lnTo>
                    <a:lnTo>
                      <a:pt x="29" y="12"/>
                    </a:lnTo>
                    <a:lnTo>
                      <a:pt x="38" y="12"/>
                    </a:lnTo>
                    <a:lnTo>
                      <a:pt x="47" y="12"/>
                    </a:lnTo>
                    <a:lnTo>
                      <a:pt x="57" y="12"/>
                    </a:lnTo>
                    <a:lnTo>
                      <a:pt x="70" y="12"/>
                    </a:lnTo>
                    <a:lnTo>
                      <a:pt x="70" y="16"/>
                    </a:lnTo>
                    <a:lnTo>
                      <a:pt x="71" y="20"/>
                    </a:lnTo>
                    <a:lnTo>
                      <a:pt x="72" y="23"/>
                    </a:lnTo>
                    <a:lnTo>
                      <a:pt x="73" y="25"/>
                    </a:lnTo>
                    <a:lnTo>
                      <a:pt x="75" y="27"/>
                    </a:lnTo>
                    <a:lnTo>
                      <a:pt x="78" y="30"/>
                    </a:lnTo>
                    <a:lnTo>
                      <a:pt x="80" y="31"/>
                    </a:lnTo>
                    <a:lnTo>
                      <a:pt x="83" y="32"/>
                    </a:lnTo>
                    <a:lnTo>
                      <a:pt x="90" y="32"/>
                    </a:lnTo>
                    <a:lnTo>
                      <a:pt x="97" y="32"/>
                    </a:lnTo>
                    <a:lnTo>
                      <a:pt x="105" y="31"/>
                    </a:lnTo>
                    <a:lnTo>
                      <a:pt x="113" y="30"/>
                    </a:lnTo>
                    <a:lnTo>
                      <a:pt x="129" y="26"/>
                    </a:lnTo>
                    <a:lnTo>
                      <a:pt x="144" y="26"/>
                    </a:lnTo>
                    <a:lnTo>
                      <a:pt x="150" y="27"/>
                    </a:lnTo>
                    <a:lnTo>
                      <a:pt x="154" y="31"/>
                    </a:lnTo>
                    <a:lnTo>
                      <a:pt x="156" y="33"/>
                    </a:lnTo>
                    <a:lnTo>
                      <a:pt x="157" y="36"/>
                    </a:lnTo>
                    <a:lnTo>
                      <a:pt x="157" y="39"/>
                    </a:lnTo>
                    <a:lnTo>
                      <a:pt x="158" y="42"/>
                    </a:lnTo>
                    <a:lnTo>
                      <a:pt x="179" y="42"/>
                    </a:lnTo>
                    <a:lnTo>
                      <a:pt x="201" y="42"/>
                    </a:lnTo>
                    <a:lnTo>
                      <a:pt x="223" y="42"/>
                    </a:lnTo>
                    <a:lnTo>
                      <a:pt x="245" y="42"/>
                    </a:lnTo>
                    <a:lnTo>
                      <a:pt x="245" y="51"/>
                    </a:lnTo>
                    <a:lnTo>
                      <a:pt x="245" y="59"/>
                    </a:lnTo>
                    <a:lnTo>
                      <a:pt x="261" y="58"/>
                    </a:lnTo>
                    <a:lnTo>
                      <a:pt x="280" y="57"/>
                    </a:lnTo>
                    <a:lnTo>
                      <a:pt x="290" y="57"/>
                    </a:lnTo>
                    <a:lnTo>
                      <a:pt x="297" y="60"/>
                    </a:lnTo>
                    <a:lnTo>
                      <a:pt x="300" y="62"/>
                    </a:lnTo>
                    <a:lnTo>
                      <a:pt x="302" y="64"/>
                    </a:lnTo>
                    <a:lnTo>
                      <a:pt x="303" y="67"/>
                    </a:lnTo>
                    <a:lnTo>
                      <a:pt x="304" y="71"/>
                    </a:lnTo>
                    <a:lnTo>
                      <a:pt x="308" y="67"/>
                    </a:lnTo>
                    <a:lnTo>
                      <a:pt x="313" y="63"/>
                    </a:lnTo>
                    <a:lnTo>
                      <a:pt x="317" y="61"/>
                    </a:lnTo>
                    <a:lnTo>
                      <a:pt x="321" y="59"/>
                    </a:lnTo>
                    <a:lnTo>
                      <a:pt x="333" y="59"/>
                    </a:lnTo>
                    <a:lnTo>
                      <a:pt x="342" y="59"/>
                    </a:lnTo>
                    <a:lnTo>
                      <a:pt x="346" y="60"/>
                    </a:lnTo>
                    <a:lnTo>
                      <a:pt x="348" y="62"/>
                    </a:lnTo>
                    <a:lnTo>
                      <a:pt x="350" y="66"/>
                    </a:lnTo>
                    <a:lnTo>
                      <a:pt x="350" y="71"/>
                    </a:lnTo>
                    <a:lnTo>
                      <a:pt x="363" y="71"/>
                    </a:lnTo>
                    <a:lnTo>
                      <a:pt x="377" y="71"/>
                    </a:lnTo>
                    <a:lnTo>
                      <a:pt x="392" y="71"/>
                    </a:lnTo>
                    <a:lnTo>
                      <a:pt x="408" y="71"/>
                    </a:lnTo>
                    <a:lnTo>
                      <a:pt x="408" y="80"/>
                    </a:lnTo>
                    <a:lnTo>
                      <a:pt x="408" y="88"/>
                    </a:lnTo>
                    <a:lnTo>
                      <a:pt x="427" y="87"/>
                    </a:lnTo>
                    <a:lnTo>
                      <a:pt x="451" y="86"/>
                    </a:lnTo>
                    <a:lnTo>
                      <a:pt x="461" y="86"/>
                    </a:lnTo>
                    <a:lnTo>
                      <a:pt x="471" y="89"/>
                    </a:lnTo>
                    <a:lnTo>
                      <a:pt x="474" y="91"/>
                    </a:lnTo>
                    <a:lnTo>
                      <a:pt x="477" y="93"/>
                    </a:lnTo>
                    <a:lnTo>
                      <a:pt x="478" y="96"/>
                    </a:lnTo>
                    <a:lnTo>
                      <a:pt x="479" y="100"/>
                    </a:lnTo>
                    <a:lnTo>
                      <a:pt x="501" y="100"/>
                    </a:lnTo>
                    <a:lnTo>
                      <a:pt x="522" y="100"/>
                    </a:lnTo>
                    <a:lnTo>
                      <a:pt x="544" y="100"/>
                    </a:lnTo>
                    <a:lnTo>
                      <a:pt x="566" y="100"/>
                    </a:lnTo>
                    <a:lnTo>
                      <a:pt x="566" y="109"/>
                    </a:lnTo>
                    <a:lnTo>
                      <a:pt x="566" y="117"/>
                    </a:lnTo>
                    <a:lnTo>
                      <a:pt x="536" y="117"/>
                    </a:lnTo>
                    <a:lnTo>
                      <a:pt x="506" y="117"/>
                    </a:lnTo>
                    <a:lnTo>
                      <a:pt x="477" y="117"/>
                    </a:lnTo>
                    <a:lnTo>
                      <a:pt x="450" y="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35" name="Freeform 2075"/>
              <p:cNvSpPr>
                <a:spLocks/>
              </p:cNvSpPr>
              <p:nvPr/>
            </p:nvSpPr>
            <p:spPr bwMode="auto">
              <a:xfrm>
                <a:off x="1308" y="30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5" y="13"/>
                  </a:cxn>
                  <a:cxn ang="0">
                    <a:pos x="12" y="9"/>
                  </a:cxn>
                  <a:cxn ang="0">
                    <a:pos x="20" y="4"/>
                  </a:cxn>
                  <a:cxn ang="0">
                    <a:pos x="29" y="0"/>
                  </a:cxn>
                  <a:cxn ang="0">
                    <a:pos x="25" y="6"/>
                  </a:cxn>
                  <a:cxn ang="0">
                    <a:pos x="21" y="12"/>
                  </a:cxn>
                  <a:cxn ang="0">
                    <a:pos x="18" y="21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5" y="13"/>
                    </a:lnTo>
                    <a:lnTo>
                      <a:pt x="12" y="9"/>
                    </a:lnTo>
                    <a:lnTo>
                      <a:pt x="20" y="4"/>
                    </a:lnTo>
                    <a:lnTo>
                      <a:pt x="29" y="0"/>
                    </a:lnTo>
                    <a:lnTo>
                      <a:pt x="25" y="6"/>
                    </a:lnTo>
                    <a:lnTo>
                      <a:pt x="21" y="12"/>
                    </a:lnTo>
                    <a:lnTo>
                      <a:pt x="18" y="21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36" name="Freeform 2076"/>
              <p:cNvSpPr>
                <a:spLocks/>
              </p:cNvSpPr>
              <p:nvPr/>
            </p:nvSpPr>
            <p:spPr bwMode="auto">
              <a:xfrm>
                <a:off x="1213" y="30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37" name="Freeform 2077"/>
              <p:cNvSpPr>
                <a:spLocks/>
              </p:cNvSpPr>
              <p:nvPr/>
            </p:nvSpPr>
            <p:spPr bwMode="auto">
              <a:xfrm>
                <a:off x="1200" y="296"/>
                <a:ext cx="34" cy="10"/>
              </a:xfrm>
              <a:custGeom>
                <a:avLst/>
                <a:gdLst/>
                <a:ahLst/>
                <a:cxnLst>
                  <a:cxn ang="0">
                    <a:pos x="570" y="381"/>
                  </a:cxn>
                  <a:cxn ang="0">
                    <a:pos x="441" y="348"/>
                  </a:cxn>
                  <a:cxn ang="0">
                    <a:pos x="354" y="352"/>
                  </a:cxn>
                  <a:cxn ang="0">
                    <a:pos x="290" y="308"/>
                  </a:cxn>
                  <a:cxn ang="0">
                    <a:pos x="219" y="264"/>
                  </a:cxn>
                  <a:cxn ang="0">
                    <a:pos x="115" y="189"/>
                  </a:cxn>
                  <a:cxn ang="0">
                    <a:pos x="8" y="34"/>
                  </a:cxn>
                  <a:cxn ang="0">
                    <a:pos x="99" y="5"/>
                  </a:cxn>
                  <a:cxn ang="0">
                    <a:pos x="235" y="37"/>
                  </a:cxn>
                  <a:cxn ang="0">
                    <a:pos x="298" y="63"/>
                  </a:cxn>
                  <a:cxn ang="0">
                    <a:pos x="442" y="73"/>
                  </a:cxn>
                  <a:cxn ang="0">
                    <a:pos x="543" y="102"/>
                  </a:cxn>
                  <a:cxn ang="0">
                    <a:pos x="694" y="131"/>
                  </a:cxn>
                  <a:cxn ang="0">
                    <a:pos x="807" y="146"/>
                  </a:cxn>
                  <a:cxn ang="0">
                    <a:pos x="900" y="176"/>
                  </a:cxn>
                  <a:cxn ang="0">
                    <a:pos x="988" y="189"/>
                  </a:cxn>
                  <a:cxn ang="0">
                    <a:pos x="1106" y="205"/>
                  </a:cxn>
                  <a:cxn ang="0">
                    <a:pos x="1202" y="214"/>
                  </a:cxn>
                  <a:cxn ang="0">
                    <a:pos x="1302" y="227"/>
                  </a:cxn>
                  <a:cxn ang="0">
                    <a:pos x="1291" y="243"/>
                  </a:cxn>
                  <a:cxn ang="0">
                    <a:pos x="1121" y="215"/>
                  </a:cxn>
                  <a:cxn ang="0">
                    <a:pos x="982" y="206"/>
                  </a:cxn>
                  <a:cxn ang="0">
                    <a:pos x="820" y="192"/>
                  </a:cxn>
                  <a:cxn ang="0">
                    <a:pos x="752" y="164"/>
                  </a:cxn>
                  <a:cxn ang="0">
                    <a:pos x="687" y="148"/>
                  </a:cxn>
                  <a:cxn ang="0">
                    <a:pos x="612" y="160"/>
                  </a:cxn>
                  <a:cxn ang="0">
                    <a:pos x="570" y="160"/>
                  </a:cxn>
                  <a:cxn ang="0">
                    <a:pos x="443" y="135"/>
                  </a:cxn>
                  <a:cxn ang="0">
                    <a:pos x="383" y="142"/>
                  </a:cxn>
                  <a:cxn ang="0">
                    <a:pos x="460" y="177"/>
                  </a:cxn>
                  <a:cxn ang="0">
                    <a:pos x="559" y="206"/>
                  </a:cxn>
                  <a:cxn ang="0">
                    <a:pos x="658" y="235"/>
                  </a:cxn>
                  <a:cxn ang="0">
                    <a:pos x="769" y="261"/>
                  </a:cxn>
                  <a:cxn ang="0">
                    <a:pos x="903" y="291"/>
                  </a:cxn>
                  <a:cxn ang="0">
                    <a:pos x="979" y="305"/>
                  </a:cxn>
                  <a:cxn ang="0">
                    <a:pos x="1154" y="334"/>
                  </a:cxn>
                  <a:cxn ang="0">
                    <a:pos x="1145" y="358"/>
                  </a:cxn>
                  <a:cxn ang="0">
                    <a:pos x="1028" y="330"/>
                  </a:cxn>
                  <a:cxn ang="0">
                    <a:pos x="907" y="322"/>
                  </a:cxn>
                  <a:cxn ang="0">
                    <a:pos x="822" y="298"/>
                  </a:cxn>
                  <a:cxn ang="0">
                    <a:pos x="687" y="264"/>
                  </a:cxn>
                  <a:cxn ang="0">
                    <a:pos x="588" y="239"/>
                  </a:cxn>
                  <a:cxn ang="0">
                    <a:pos x="471" y="206"/>
                  </a:cxn>
                  <a:cxn ang="0">
                    <a:pos x="362" y="177"/>
                  </a:cxn>
                  <a:cxn ang="0">
                    <a:pos x="296" y="148"/>
                  </a:cxn>
                  <a:cxn ang="0">
                    <a:pos x="203" y="119"/>
                  </a:cxn>
                  <a:cxn ang="0">
                    <a:pos x="104" y="114"/>
                  </a:cxn>
                  <a:cxn ang="0">
                    <a:pos x="164" y="143"/>
                  </a:cxn>
                  <a:cxn ang="0">
                    <a:pos x="238" y="177"/>
                  </a:cxn>
                  <a:cxn ang="0">
                    <a:pos x="316" y="205"/>
                  </a:cxn>
                  <a:cxn ang="0">
                    <a:pos x="405" y="235"/>
                  </a:cxn>
                  <a:cxn ang="0">
                    <a:pos x="477" y="265"/>
                  </a:cxn>
                  <a:cxn ang="0">
                    <a:pos x="570" y="305"/>
                  </a:cxn>
                  <a:cxn ang="0">
                    <a:pos x="660" y="317"/>
                  </a:cxn>
                  <a:cxn ang="0">
                    <a:pos x="647" y="328"/>
                  </a:cxn>
                  <a:cxn ang="0">
                    <a:pos x="529" y="296"/>
                  </a:cxn>
                  <a:cxn ang="0">
                    <a:pos x="492" y="322"/>
                  </a:cxn>
                  <a:cxn ang="0">
                    <a:pos x="565" y="353"/>
                  </a:cxn>
                  <a:cxn ang="0">
                    <a:pos x="673" y="381"/>
                  </a:cxn>
                  <a:cxn ang="0">
                    <a:pos x="701" y="410"/>
                  </a:cxn>
                </a:cxnLst>
                <a:rect l="0" t="0" r="r" b="b"/>
                <a:pathLst>
                  <a:path w="1330" h="410">
                    <a:moveTo>
                      <a:pt x="687" y="410"/>
                    </a:moveTo>
                    <a:lnTo>
                      <a:pt x="687" y="402"/>
                    </a:lnTo>
                    <a:lnTo>
                      <a:pt x="687" y="393"/>
                    </a:lnTo>
                    <a:lnTo>
                      <a:pt x="675" y="394"/>
                    </a:lnTo>
                    <a:lnTo>
                      <a:pt x="662" y="394"/>
                    </a:lnTo>
                    <a:lnTo>
                      <a:pt x="656" y="393"/>
                    </a:lnTo>
                    <a:lnTo>
                      <a:pt x="651" y="391"/>
                    </a:lnTo>
                    <a:lnTo>
                      <a:pt x="649" y="389"/>
                    </a:lnTo>
                    <a:lnTo>
                      <a:pt x="647" y="387"/>
                    </a:lnTo>
                    <a:lnTo>
                      <a:pt x="646" y="385"/>
                    </a:lnTo>
                    <a:lnTo>
                      <a:pt x="646" y="381"/>
                    </a:lnTo>
                    <a:lnTo>
                      <a:pt x="625" y="381"/>
                    </a:lnTo>
                    <a:lnTo>
                      <a:pt x="606" y="381"/>
                    </a:lnTo>
                    <a:lnTo>
                      <a:pt x="588" y="381"/>
                    </a:lnTo>
                    <a:lnTo>
                      <a:pt x="570" y="381"/>
                    </a:lnTo>
                    <a:lnTo>
                      <a:pt x="570" y="373"/>
                    </a:lnTo>
                    <a:lnTo>
                      <a:pt x="570" y="364"/>
                    </a:lnTo>
                    <a:lnTo>
                      <a:pt x="559" y="365"/>
                    </a:lnTo>
                    <a:lnTo>
                      <a:pt x="546" y="365"/>
                    </a:lnTo>
                    <a:lnTo>
                      <a:pt x="540" y="364"/>
                    </a:lnTo>
                    <a:lnTo>
                      <a:pt x="534" y="362"/>
                    </a:lnTo>
                    <a:lnTo>
                      <a:pt x="532" y="360"/>
                    </a:lnTo>
                    <a:lnTo>
                      <a:pt x="530" y="358"/>
                    </a:lnTo>
                    <a:lnTo>
                      <a:pt x="529" y="355"/>
                    </a:lnTo>
                    <a:lnTo>
                      <a:pt x="529" y="352"/>
                    </a:lnTo>
                    <a:lnTo>
                      <a:pt x="507" y="352"/>
                    </a:lnTo>
                    <a:lnTo>
                      <a:pt x="485" y="352"/>
                    </a:lnTo>
                    <a:lnTo>
                      <a:pt x="463" y="352"/>
                    </a:lnTo>
                    <a:lnTo>
                      <a:pt x="442" y="352"/>
                    </a:lnTo>
                    <a:lnTo>
                      <a:pt x="441" y="348"/>
                    </a:lnTo>
                    <a:lnTo>
                      <a:pt x="440" y="344"/>
                    </a:lnTo>
                    <a:lnTo>
                      <a:pt x="438" y="341"/>
                    </a:lnTo>
                    <a:lnTo>
                      <a:pt x="435" y="339"/>
                    </a:lnTo>
                    <a:lnTo>
                      <a:pt x="428" y="336"/>
                    </a:lnTo>
                    <a:lnTo>
                      <a:pt x="421" y="335"/>
                    </a:lnTo>
                    <a:lnTo>
                      <a:pt x="412" y="335"/>
                    </a:lnTo>
                    <a:lnTo>
                      <a:pt x="405" y="336"/>
                    </a:lnTo>
                    <a:lnTo>
                      <a:pt x="399" y="338"/>
                    </a:lnTo>
                    <a:lnTo>
                      <a:pt x="395" y="340"/>
                    </a:lnTo>
                    <a:lnTo>
                      <a:pt x="395" y="344"/>
                    </a:lnTo>
                    <a:lnTo>
                      <a:pt x="395" y="352"/>
                    </a:lnTo>
                    <a:lnTo>
                      <a:pt x="382" y="352"/>
                    </a:lnTo>
                    <a:lnTo>
                      <a:pt x="372" y="352"/>
                    </a:lnTo>
                    <a:lnTo>
                      <a:pt x="362" y="352"/>
                    </a:lnTo>
                    <a:lnTo>
                      <a:pt x="354" y="352"/>
                    </a:lnTo>
                    <a:lnTo>
                      <a:pt x="353" y="344"/>
                    </a:lnTo>
                    <a:lnTo>
                      <a:pt x="351" y="340"/>
                    </a:lnTo>
                    <a:lnTo>
                      <a:pt x="348" y="337"/>
                    </a:lnTo>
                    <a:lnTo>
                      <a:pt x="345" y="335"/>
                    </a:lnTo>
                    <a:lnTo>
                      <a:pt x="342" y="333"/>
                    </a:lnTo>
                    <a:lnTo>
                      <a:pt x="339" y="331"/>
                    </a:lnTo>
                    <a:lnTo>
                      <a:pt x="337" y="328"/>
                    </a:lnTo>
                    <a:lnTo>
                      <a:pt x="336" y="322"/>
                    </a:lnTo>
                    <a:lnTo>
                      <a:pt x="324" y="322"/>
                    </a:lnTo>
                    <a:lnTo>
                      <a:pt x="314" y="322"/>
                    </a:lnTo>
                    <a:lnTo>
                      <a:pt x="304" y="322"/>
                    </a:lnTo>
                    <a:lnTo>
                      <a:pt x="296" y="322"/>
                    </a:lnTo>
                    <a:lnTo>
                      <a:pt x="295" y="315"/>
                    </a:lnTo>
                    <a:lnTo>
                      <a:pt x="293" y="311"/>
                    </a:lnTo>
                    <a:lnTo>
                      <a:pt x="290" y="308"/>
                    </a:lnTo>
                    <a:lnTo>
                      <a:pt x="287" y="306"/>
                    </a:lnTo>
                    <a:lnTo>
                      <a:pt x="284" y="304"/>
                    </a:lnTo>
                    <a:lnTo>
                      <a:pt x="281" y="302"/>
                    </a:lnTo>
                    <a:lnTo>
                      <a:pt x="279" y="299"/>
                    </a:lnTo>
                    <a:lnTo>
                      <a:pt x="278" y="293"/>
                    </a:lnTo>
                    <a:lnTo>
                      <a:pt x="261" y="293"/>
                    </a:lnTo>
                    <a:lnTo>
                      <a:pt x="249" y="293"/>
                    </a:lnTo>
                    <a:lnTo>
                      <a:pt x="249" y="285"/>
                    </a:lnTo>
                    <a:lnTo>
                      <a:pt x="249" y="276"/>
                    </a:lnTo>
                    <a:lnTo>
                      <a:pt x="240" y="277"/>
                    </a:lnTo>
                    <a:lnTo>
                      <a:pt x="229" y="277"/>
                    </a:lnTo>
                    <a:lnTo>
                      <a:pt x="225" y="276"/>
                    </a:lnTo>
                    <a:lnTo>
                      <a:pt x="222" y="274"/>
                    </a:lnTo>
                    <a:lnTo>
                      <a:pt x="220" y="270"/>
                    </a:lnTo>
                    <a:lnTo>
                      <a:pt x="219" y="264"/>
                    </a:lnTo>
                    <a:lnTo>
                      <a:pt x="202" y="264"/>
                    </a:lnTo>
                    <a:lnTo>
                      <a:pt x="190" y="264"/>
                    </a:lnTo>
                    <a:lnTo>
                      <a:pt x="186" y="256"/>
                    </a:lnTo>
                    <a:lnTo>
                      <a:pt x="182" y="248"/>
                    </a:lnTo>
                    <a:lnTo>
                      <a:pt x="179" y="241"/>
                    </a:lnTo>
                    <a:lnTo>
                      <a:pt x="179" y="235"/>
                    </a:lnTo>
                    <a:lnTo>
                      <a:pt x="170" y="235"/>
                    </a:lnTo>
                    <a:lnTo>
                      <a:pt x="161" y="235"/>
                    </a:lnTo>
                    <a:lnTo>
                      <a:pt x="161" y="227"/>
                    </a:lnTo>
                    <a:lnTo>
                      <a:pt x="161" y="218"/>
                    </a:lnTo>
                    <a:lnTo>
                      <a:pt x="144" y="218"/>
                    </a:lnTo>
                    <a:lnTo>
                      <a:pt x="132" y="218"/>
                    </a:lnTo>
                    <a:lnTo>
                      <a:pt x="132" y="201"/>
                    </a:lnTo>
                    <a:lnTo>
                      <a:pt x="132" y="189"/>
                    </a:lnTo>
                    <a:lnTo>
                      <a:pt x="115" y="189"/>
                    </a:lnTo>
                    <a:lnTo>
                      <a:pt x="103" y="189"/>
                    </a:lnTo>
                    <a:lnTo>
                      <a:pt x="95" y="181"/>
                    </a:lnTo>
                    <a:lnTo>
                      <a:pt x="91" y="177"/>
                    </a:lnTo>
                    <a:lnTo>
                      <a:pt x="74" y="161"/>
                    </a:lnTo>
                    <a:lnTo>
                      <a:pt x="61" y="148"/>
                    </a:lnTo>
                    <a:lnTo>
                      <a:pt x="45" y="132"/>
                    </a:lnTo>
                    <a:lnTo>
                      <a:pt x="32" y="119"/>
                    </a:lnTo>
                    <a:lnTo>
                      <a:pt x="16" y="103"/>
                    </a:lnTo>
                    <a:lnTo>
                      <a:pt x="3" y="90"/>
                    </a:lnTo>
                    <a:lnTo>
                      <a:pt x="2" y="74"/>
                    </a:lnTo>
                    <a:lnTo>
                      <a:pt x="0" y="55"/>
                    </a:lnTo>
                    <a:lnTo>
                      <a:pt x="1" y="46"/>
                    </a:lnTo>
                    <a:lnTo>
                      <a:pt x="3" y="39"/>
                    </a:lnTo>
                    <a:lnTo>
                      <a:pt x="5" y="36"/>
                    </a:lnTo>
                    <a:lnTo>
                      <a:pt x="8" y="34"/>
                    </a:lnTo>
                    <a:lnTo>
                      <a:pt x="11" y="33"/>
                    </a:lnTo>
                    <a:lnTo>
                      <a:pt x="15" y="32"/>
                    </a:lnTo>
                    <a:lnTo>
                      <a:pt x="15" y="23"/>
                    </a:lnTo>
                    <a:lnTo>
                      <a:pt x="15" y="15"/>
                    </a:lnTo>
                    <a:lnTo>
                      <a:pt x="24" y="15"/>
                    </a:lnTo>
                    <a:lnTo>
                      <a:pt x="34" y="15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3" y="9"/>
                    </a:lnTo>
                    <a:lnTo>
                      <a:pt x="44" y="3"/>
                    </a:lnTo>
                    <a:lnTo>
                      <a:pt x="60" y="2"/>
                    </a:lnTo>
                    <a:lnTo>
                      <a:pt x="80" y="0"/>
                    </a:lnTo>
                    <a:lnTo>
                      <a:pt x="89" y="1"/>
                    </a:lnTo>
                    <a:lnTo>
                      <a:pt x="96" y="3"/>
                    </a:lnTo>
                    <a:lnTo>
                      <a:pt x="99" y="5"/>
                    </a:lnTo>
                    <a:lnTo>
                      <a:pt x="101" y="8"/>
                    </a:lnTo>
                    <a:lnTo>
                      <a:pt x="103" y="11"/>
                    </a:lnTo>
                    <a:lnTo>
                      <a:pt x="103" y="15"/>
                    </a:lnTo>
                    <a:lnTo>
                      <a:pt x="121" y="15"/>
                    </a:lnTo>
                    <a:lnTo>
                      <a:pt x="139" y="15"/>
                    </a:lnTo>
                    <a:lnTo>
                      <a:pt x="158" y="15"/>
                    </a:lnTo>
                    <a:lnTo>
                      <a:pt x="179" y="15"/>
                    </a:lnTo>
                    <a:lnTo>
                      <a:pt x="179" y="23"/>
                    </a:lnTo>
                    <a:lnTo>
                      <a:pt x="179" y="32"/>
                    </a:lnTo>
                    <a:lnTo>
                      <a:pt x="195" y="31"/>
                    </a:lnTo>
                    <a:lnTo>
                      <a:pt x="214" y="29"/>
                    </a:lnTo>
                    <a:lnTo>
                      <a:pt x="223" y="30"/>
                    </a:lnTo>
                    <a:lnTo>
                      <a:pt x="230" y="32"/>
                    </a:lnTo>
                    <a:lnTo>
                      <a:pt x="233" y="34"/>
                    </a:lnTo>
                    <a:lnTo>
                      <a:pt x="235" y="37"/>
                    </a:lnTo>
                    <a:lnTo>
                      <a:pt x="237" y="40"/>
                    </a:lnTo>
                    <a:lnTo>
                      <a:pt x="238" y="44"/>
                    </a:lnTo>
                    <a:lnTo>
                      <a:pt x="246" y="44"/>
                    </a:lnTo>
                    <a:lnTo>
                      <a:pt x="256" y="44"/>
                    </a:lnTo>
                    <a:lnTo>
                      <a:pt x="266" y="44"/>
                    </a:lnTo>
                    <a:lnTo>
                      <a:pt x="278" y="44"/>
                    </a:lnTo>
                    <a:lnTo>
                      <a:pt x="278" y="48"/>
                    </a:lnTo>
                    <a:lnTo>
                      <a:pt x="279" y="51"/>
                    </a:lnTo>
                    <a:lnTo>
                      <a:pt x="280" y="54"/>
                    </a:lnTo>
                    <a:lnTo>
                      <a:pt x="282" y="57"/>
                    </a:lnTo>
                    <a:lnTo>
                      <a:pt x="284" y="59"/>
                    </a:lnTo>
                    <a:lnTo>
                      <a:pt x="286" y="60"/>
                    </a:lnTo>
                    <a:lnTo>
                      <a:pt x="289" y="62"/>
                    </a:lnTo>
                    <a:lnTo>
                      <a:pt x="292" y="62"/>
                    </a:lnTo>
                    <a:lnTo>
                      <a:pt x="298" y="63"/>
                    </a:lnTo>
                    <a:lnTo>
                      <a:pt x="306" y="63"/>
                    </a:lnTo>
                    <a:lnTo>
                      <a:pt x="314" y="62"/>
                    </a:lnTo>
                    <a:lnTo>
                      <a:pt x="322" y="60"/>
                    </a:lnTo>
                    <a:lnTo>
                      <a:pt x="338" y="58"/>
                    </a:lnTo>
                    <a:lnTo>
                      <a:pt x="352" y="58"/>
                    </a:lnTo>
                    <a:lnTo>
                      <a:pt x="357" y="59"/>
                    </a:lnTo>
                    <a:lnTo>
                      <a:pt x="361" y="62"/>
                    </a:lnTo>
                    <a:lnTo>
                      <a:pt x="363" y="64"/>
                    </a:lnTo>
                    <a:lnTo>
                      <a:pt x="364" y="66"/>
                    </a:lnTo>
                    <a:lnTo>
                      <a:pt x="365" y="69"/>
                    </a:lnTo>
                    <a:lnTo>
                      <a:pt x="365" y="73"/>
                    </a:lnTo>
                    <a:lnTo>
                      <a:pt x="383" y="73"/>
                    </a:lnTo>
                    <a:lnTo>
                      <a:pt x="402" y="73"/>
                    </a:lnTo>
                    <a:lnTo>
                      <a:pt x="421" y="73"/>
                    </a:lnTo>
                    <a:lnTo>
                      <a:pt x="442" y="73"/>
                    </a:lnTo>
                    <a:lnTo>
                      <a:pt x="442" y="82"/>
                    </a:lnTo>
                    <a:lnTo>
                      <a:pt x="442" y="90"/>
                    </a:lnTo>
                    <a:lnTo>
                      <a:pt x="454" y="90"/>
                    </a:lnTo>
                    <a:lnTo>
                      <a:pt x="471" y="90"/>
                    </a:lnTo>
                    <a:lnTo>
                      <a:pt x="474" y="90"/>
                    </a:lnTo>
                    <a:lnTo>
                      <a:pt x="482" y="90"/>
                    </a:lnTo>
                    <a:lnTo>
                      <a:pt x="497" y="90"/>
                    </a:lnTo>
                    <a:lnTo>
                      <a:pt x="512" y="89"/>
                    </a:lnTo>
                    <a:lnTo>
                      <a:pt x="519" y="91"/>
                    </a:lnTo>
                    <a:lnTo>
                      <a:pt x="524" y="93"/>
                    </a:lnTo>
                    <a:lnTo>
                      <a:pt x="526" y="94"/>
                    </a:lnTo>
                    <a:lnTo>
                      <a:pt x="528" y="96"/>
                    </a:lnTo>
                    <a:lnTo>
                      <a:pt x="528" y="99"/>
                    </a:lnTo>
                    <a:lnTo>
                      <a:pt x="529" y="102"/>
                    </a:lnTo>
                    <a:lnTo>
                      <a:pt x="543" y="102"/>
                    </a:lnTo>
                    <a:lnTo>
                      <a:pt x="557" y="102"/>
                    </a:lnTo>
                    <a:lnTo>
                      <a:pt x="571" y="102"/>
                    </a:lnTo>
                    <a:lnTo>
                      <a:pt x="588" y="102"/>
                    </a:lnTo>
                    <a:lnTo>
                      <a:pt x="588" y="111"/>
                    </a:lnTo>
                    <a:lnTo>
                      <a:pt x="588" y="119"/>
                    </a:lnTo>
                    <a:lnTo>
                      <a:pt x="609" y="118"/>
                    </a:lnTo>
                    <a:lnTo>
                      <a:pt x="638" y="116"/>
                    </a:lnTo>
                    <a:lnTo>
                      <a:pt x="652" y="117"/>
                    </a:lnTo>
                    <a:lnTo>
                      <a:pt x="664" y="119"/>
                    </a:lnTo>
                    <a:lnTo>
                      <a:pt x="668" y="121"/>
                    </a:lnTo>
                    <a:lnTo>
                      <a:pt x="672" y="124"/>
                    </a:lnTo>
                    <a:lnTo>
                      <a:pt x="674" y="127"/>
                    </a:lnTo>
                    <a:lnTo>
                      <a:pt x="675" y="131"/>
                    </a:lnTo>
                    <a:lnTo>
                      <a:pt x="684" y="131"/>
                    </a:lnTo>
                    <a:lnTo>
                      <a:pt x="694" y="131"/>
                    </a:lnTo>
                    <a:lnTo>
                      <a:pt x="704" y="131"/>
                    </a:lnTo>
                    <a:lnTo>
                      <a:pt x="717" y="131"/>
                    </a:lnTo>
                    <a:lnTo>
                      <a:pt x="721" y="132"/>
                    </a:lnTo>
                    <a:lnTo>
                      <a:pt x="725" y="134"/>
                    </a:lnTo>
                    <a:lnTo>
                      <a:pt x="730" y="138"/>
                    </a:lnTo>
                    <a:lnTo>
                      <a:pt x="734" y="142"/>
                    </a:lnTo>
                    <a:lnTo>
                      <a:pt x="734" y="134"/>
                    </a:lnTo>
                    <a:lnTo>
                      <a:pt x="734" y="131"/>
                    </a:lnTo>
                    <a:lnTo>
                      <a:pt x="746" y="131"/>
                    </a:lnTo>
                    <a:lnTo>
                      <a:pt x="763" y="131"/>
                    </a:lnTo>
                    <a:lnTo>
                      <a:pt x="763" y="140"/>
                    </a:lnTo>
                    <a:lnTo>
                      <a:pt x="763" y="148"/>
                    </a:lnTo>
                    <a:lnTo>
                      <a:pt x="779" y="147"/>
                    </a:lnTo>
                    <a:lnTo>
                      <a:pt x="799" y="145"/>
                    </a:lnTo>
                    <a:lnTo>
                      <a:pt x="807" y="146"/>
                    </a:lnTo>
                    <a:lnTo>
                      <a:pt x="814" y="148"/>
                    </a:lnTo>
                    <a:lnTo>
                      <a:pt x="817" y="150"/>
                    </a:lnTo>
                    <a:lnTo>
                      <a:pt x="819" y="153"/>
                    </a:lnTo>
                    <a:lnTo>
                      <a:pt x="821" y="156"/>
                    </a:lnTo>
                    <a:lnTo>
                      <a:pt x="821" y="160"/>
                    </a:lnTo>
                    <a:lnTo>
                      <a:pt x="838" y="160"/>
                    </a:lnTo>
                    <a:lnTo>
                      <a:pt x="857" y="160"/>
                    </a:lnTo>
                    <a:lnTo>
                      <a:pt x="874" y="160"/>
                    </a:lnTo>
                    <a:lnTo>
                      <a:pt x="892" y="160"/>
                    </a:lnTo>
                    <a:lnTo>
                      <a:pt x="892" y="164"/>
                    </a:lnTo>
                    <a:lnTo>
                      <a:pt x="893" y="168"/>
                    </a:lnTo>
                    <a:lnTo>
                      <a:pt x="894" y="171"/>
                    </a:lnTo>
                    <a:lnTo>
                      <a:pt x="895" y="173"/>
                    </a:lnTo>
                    <a:lnTo>
                      <a:pt x="897" y="175"/>
                    </a:lnTo>
                    <a:lnTo>
                      <a:pt x="900" y="176"/>
                    </a:lnTo>
                    <a:lnTo>
                      <a:pt x="902" y="178"/>
                    </a:lnTo>
                    <a:lnTo>
                      <a:pt x="905" y="178"/>
                    </a:lnTo>
                    <a:lnTo>
                      <a:pt x="912" y="179"/>
                    </a:lnTo>
                    <a:lnTo>
                      <a:pt x="919" y="179"/>
                    </a:lnTo>
                    <a:lnTo>
                      <a:pt x="927" y="178"/>
                    </a:lnTo>
                    <a:lnTo>
                      <a:pt x="935" y="177"/>
                    </a:lnTo>
                    <a:lnTo>
                      <a:pt x="951" y="174"/>
                    </a:lnTo>
                    <a:lnTo>
                      <a:pt x="965" y="174"/>
                    </a:lnTo>
                    <a:lnTo>
                      <a:pt x="971" y="175"/>
                    </a:lnTo>
                    <a:lnTo>
                      <a:pt x="975" y="178"/>
                    </a:lnTo>
                    <a:lnTo>
                      <a:pt x="977" y="180"/>
                    </a:lnTo>
                    <a:lnTo>
                      <a:pt x="978" y="183"/>
                    </a:lnTo>
                    <a:lnTo>
                      <a:pt x="979" y="185"/>
                    </a:lnTo>
                    <a:lnTo>
                      <a:pt x="979" y="189"/>
                    </a:lnTo>
                    <a:lnTo>
                      <a:pt x="988" y="189"/>
                    </a:lnTo>
                    <a:lnTo>
                      <a:pt x="1001" y="189"/>
                    </a:lnTo>
                    <a:lnTo>
                      <a:pt x="1013" y="189"/>
                    </a:lnTo>
                    <a:lnTo>
                      <a:pt x="1026" y="189"/>
                    </a:lnTo>
                    <a:lnTo>
                      <a:pt x="1030" y="189"/>
                    </a:lnTo>
                    <a:lnTo>
                      <a:pt x="1038" y="189"/>
                    </a:lnTo>
                    <a:lnTo>
                      <a:pt x="1051" y="189"/>
                    </a:lnTo>
                    <a:lnTo>
                      <a:pt x="1065" y="189"/>
                    </a:lnTo>
                    <a:lnTo>
                      <a:pt x="1079" y="189"/>
                    </a:lnTo>
                    <a:lnTo>
                      <a:pt x="1096" y="189"/>
                    </a:lnTo>
                    <a:lnTo>
                      <a:pt x="1096" y="193"/>
                    </a:lnTo>
                    <a:lnTo>
                      <a:pt x="1097" y="197"/>
                    </a:lnTo>
                    <a:lnTo>
                      <a:pt x="1098" y="200"/>
                    </a:lnTo>
                    <a:lnTo>
                      <a:pt x="1100" y="202"/>
                    </a:lnTo>
                    <a:lnTo>
                      <a:pt x="1103" y="204"/>
                    </a:lnTo>
                    <a:lnTo>
                      <a:pt x="1106" y="205"/>
                    </a:lnTo>
                    <a:lnTo>
                      <a:pt x="1109" y="207"/>
                    </a:lnTo>
                    <a:lnTo>
                      <a:pt x="1112" y="207"/>
                    </a:lnTo>
                    <a:lnTo>
                      <a:pt x="1120" y="208"/>
                    </a:lnTo>
                    <a:lnTo>
                      <a:pt x="1129" y="208"/>
                    </a:lnTo>
                    <a:lnTo>
                      <a:pt x="1138" y="207"/>
                    </a:lnTo>
                    <a:lnTo>
                      <a:pt x="1149" y="206"/>
                    </a:lnTo>
                    <a:lnTo>
                      <a:pt x="1168" y="203"/>
                    </a:lnTo>
                    <a:lnTo>
                      <a:pt x="1185" y="203"/>
                    </a:lnTo>
                    <a:lnTo>
                      <a:pt x="1192" y="204"/>
                    </a:lnTo>
                    <a:lnTo>
                      <a:pt x="1197" y="207"/>
                    </a:lnTo>
                    <a:lnTo>
                      <a:pt x="1199" y="209"/>
                    </a:lnTo>
                    <a:lnTo>
                      <a:pt x="1200" y="212"/>
                    </a:lnTo>
                    <a:lnTo>
                      <a:pt x="1201" y="214"/>
                    </a:lnTo>
                    <a:lnTo>
                      <a:pt x="1201" y="218"/>
                    </a:lnTo>
                    <a:lnTo>
                      <a:pt x="1202" y="214"/>
                    </a:lnTo>
                    <a:lnTo>
                      <a:pt x="1205" y="210"/>
                    </a:lnTo>
                    <a:lnTo>
                      <a:pt x="1209" y="207"/>
                    </a:lnTo>
                    <a:lnTo>
                      <a:pt x="1213" y="206"/>
                    </a:lnTo>
                    <a:lnTo>
                      <a:pt x="1229" y="205"/>
                    </a:lnTo>
                    <a:lnTo>
                      <a:pt x="1249" y="203"/>
                    </a:lnTo>
                    <a:lnTo>
                      <a:pt x="1257" y="204"/>
                    </a:lnTo>
                    <a:lnTo>
                      <a:pt x="1264" y="206"/>
                    </a:lnTo>
                    <a:lnTo>
                      <a:pt x="1267" y="208"/>
                    </a:lnTo>
                    <a:lnTo>
                      <a:pt x="1269" y="211"/>
                    </a:lnTo>
                    <a:lnTo>
                      <a:pt x="1271" y="214"/>
                    </a:lnTo>
                    <a:lnTo>
                      <a:pt x="1271" y="218"/>
                    </a:lnTo>
                    <a:lnTo>
                      <a:pt x="1283" y="218"/>
                    </a:lnTo>
                    <a:lnTo>
                      <a:pt x="1301" y="218"/>
                    </a:lnTo>
                    <a:lnTo>
                      <a:pt x="1301" y="223"/>
                    </a:lnTo>
                    <a:lnTo>
                      <a:pt x="1302" y="227"/>
                    </a:lnTo>
                    <a:lnTo>
                      <a:pt x="1304" y="230"/>
                    </a:lnTo>
                    <a:lnTo>
                      <a:pt x="1306" y="232"/>
                    </a:lnTo>
                    <a:lnTo>
                      <a:pt x="1310" y="234"/>
                    </a:lnTo>
                    <a:lnTo>
                      <a:pt x="1316" y="235"/>
                    </a:lnTo>
                    <a:lnTo>
                      <a:pt x="1321" y="235"/>
                    </a:lnTo>
                    <a:lnTo>
                      <a:pt x="1326" y="237"/>
                    </a:lnTo>
                    <a:lnTo>
                      <a:pt x="1327" y="238"/>
                    </a:lnTo>
                    <a:lnTo>
                      <a:pt x="1329" y="240"/>
                    </a:lnTo>
                    <a:lnTo>
                      <a:pt x="1330" y="243"/>
                    </a:lnTo>
                    <a:lnTo>
                      <a:pt x="1330" y="247"/>
                    </a:lnTo>
                    <a:lnTo>
                      <a:pt x="1319" y="248"/>
                    </a:lnTo>
                    <a:lnTo>
                      <a:pt x="1305" y="248"/>
                    </a:lnTo>
                    <a:lnTo>
                      <a:pt x="1299" y="247"/>
                    </a:lnTo>
                    <a:lnTo>
                      <a:pt x="1293" y="245"/>
                    </a:lnTo>
                    <a:lnTo>
                      <a:pt x="1291" y="243"/>
                    </a:lnTo>
                    <a:lnTo>
                      <a:pt x="1290" y="241"/>
                    </a:lnTo>
                    <a:lnTo>
                      <a:pt x="1289" y="238"/>
                    </a:lnTo>
                    <a:lnTo>
                      <a:pt x="1288" y="235"/>
                    </a:lnTo>
                    <a:lnTo>
                      <a:pt x="1250" y="235"/>
                    </a:lnTo>
                    <a:lnTo>
                      <a:pt x="1214" y="235"/>
                    </a:lnTo>
                    <a:lnTo>
                      <a:pt x="1178" y="235"/>
                    </a:lnTo>
                    <a:lnTo>
                      <a:pt x="1142" y="235"/>
                    </a:lnTo>
                    <a:lnTo>
                      <a:pt x="1142" y="231"/>
                    </a:lnTo>
                    <a:lnTo>
                      <a:pt x="1141" y="227"/>
                    </a:lnTo>
                    <a:lnTo>
                      <a:pt x="1139" y="224"/>
                    </a:lnTo>
                    <a:lnTo>
                      <a:pt x="1137" y="221"/>
                    </a:lnTo>
                    <a:lnTo>
                      <a:pt x="1133" y="219"/>
                    </a:lnTo>
                    <a:lnTo>
                      <a:pt x="1130" y="217"/>
                    </a:lnTo>
                    <a:lnTo>
                      <a:pt x="1126" y="216"/>
                    </a:lnTo>
                    <a:lnTo>
                      <a:pt x="1121" y="215"/>
                    </a:lnTo>
                    <a:lnTo>
                      <a:pt x="1111" y="214"/>
                    </a:lnTo>
                    <a:lnTo>
                      <a:pt x="1100" y="214"/>
                    </a:lnTo>
                    <a:lnTo>
                      <a:pt x="1088" y="215"/>
                    </a:lnTo>
                    <a:lnTo>
                      <a:pt x="1076" y="217"/>
                    </a:lnTo>
                    <a:lnTo>
                      <a:pt x="1051" y="220"/>
                    </a:lnTo>
                    <a:lnTo>
                      <a:pt x="1030" y="221"/>
                    </a:lnTo>
                    <a:lnTo>
                      <a:pt x="1025" y="220"/>
                    </a:lnTo>
                    <a:lnTo>
                      <a:pt x="1021" y="220"/>
                    </a:lnTo>
                    <a:lnTo>
                      <a:pt x="1017" y="219"/>
                    </a:lnTo>
                    <a:lnTo>
                      <a:pt x="1015" y="217"/>
                    </a:lnTo>
                    <a:lnTo>
                      <a:pt x="1012" y="215"/>
                    </a:lnTo>
                    <a:lnTo>
                      <a:pt x="1010" y="213"/>
                    </a:lnTo>
                    <a:lnTo>
                      <a:pt x="1009" y="210"/>
                    </a:lnTo>
                    <a:lnTo>
                      <a:pt x="1009" y="206"/>
                    </a:lnTo>
                    <a:lnTo>
                      <a:pt x="982" y="206"/>
                    </a:lnTo>
                    <a:lnTo>
                      <a:pt x="956" y="206"/>
                    </a:lnTo>
                    <a:lnTo>
                      <a:pt x="932" y="206"/>
                    </a:lnTo>
                    <a:lnTo>
                      <a:pt x="909" y="206"/>
                    </a:lnTo>
                    <a:lnTo>
                      <a:pt x="909" y="202"/>
                    </a:lnTo>
                    <a:lnTo>
                      <a:pt x="908" y="199"/>
                    </a:lnTo>
                    <a:lnTo>
                      <a:pt x="906" y="196"/>
                    </a:lnTo>
                    <a:lnTo>
                      <a:pt x="905" y="194"/>
                    </a:lnTo>
                    <a:lnTo>
                      <a:pt x="899" y="190"/>
                    </a:lnTo>
                    <a:lnTo>
                      <a:pt x="893" y="188"/>
                    </a:lnTo>
                    <a:lnTo>
                      <a:pt x="885" y="187"/>
                    </a:lnTo>
                    <a:lnTo>
                      <a:pt x="876" y="188"/>
                    </a:lnTo>
                    <a:lnTo>
                      <a:pt x="867" y="188"/>
                    </a:lnTo>
                    <a:lnTo>
                      <a:pt x="857" y="190"/>
                    </a:lnTo>
                    <a:lnTo>
                      <a:pt x="837" y="192"/>
                    </a:lnTo>
                    <a:lnTo>
                      <a:pt x="820" y="192"/>
                    </a:lnTo>
                    <a:lnTo>
                      <a:pt x="816" y="192"/>
                    </a:lnTo>
                    <a:lnTo>
                      <a:pt x="813" y="191"/>
                    </a:lnTo>
                    <a:lnTo>
                      <a:pt x="810" y="190"/>
                    </a:lnTo>
                    <a:lnTo>
                      <a:pt x="808" y="188"/>
                    </a:lnTo>
                    <a:lnTo>
                      <a:pt x="806" y="186"/>
                    </a:lnTo>
                    <a:lnTo>
                      <a:pt x="805" y="184"/>
                    </a:lnTo>
                    <a:lnTo>
                      <a:pt x="804" y="181"/>
                    </a:lnTo>
                    <a:lnTo>
                      <a:pt x="804" y="177"/>
                    </a:lnTo>
                    <a:lnTo>
                      <a:pt x="792" y="177"/>
                    </a:lnTo>
                    <a:lnTo>
                      <a:pt x="781" y="177"/>
                    </a:lnTo>
                    <a:lnTo>
                      <a:pt x="772" y="177"/>
                    </a:lnTo>
                    <a:lnTo>
                      <a:pt x="763" y="177"/>
                    </a:lnTo>
                    <a:lnTo>
                      <a:pt x="759" y="173"/>
                    </a:lnTo>
                    <a:lnTo>
                      <a:pt x="755" y="169"/>
                    </a:lnTo>
                    <a:lnTo>
                      <a:pt x="752" y="164"/>
                    </a:lnTo>
                    <a:lnTo>
                      <a:pt x="751" y="160"/>
                    </a:lnTo>
                    <a:lnTo>
                      <a:pt x="743" y="169"/>
                    </a:lnTo>
                    <a:lnTo>
                      <a:pt x="734" y="177"/>
                    </a:lnTo>
                    <a:lnTo>
                      <a:pt x="733" y="172"/>
                    </a:lnTo>
                    <a:lnTo>
                      <a:pt x="732" y="167"/>
                    </a:lnTo>
                    <a:lnTo>
                      <a:pt x="730" y="164"/>
                    </a:lnTo>
                    <a:lnTo>
                      <a:pt x="727" y="162"/>
                    </a:lnTo>
                    <a:lnTo>
                      <a:pt x="719" y="161"/>
                    </a:lnTo>
                    <a:lnTo>
                      <a:pt x="711" y="161"/>
                    </a:lnTo>
                    <a:lnTo>
                      <a:pt x="702" y="161"/>
                    </a:lnTo>
                    <a:lnTo>
                      <a:pt x="695" y="160"/>
                    </a:lnTo>
                    <a:lnTo>
                      <a:pt x="692" y="159"/>
                    </a:lnTo>
                    <a:lnTo>
                      <a:pt x="690" y="156"/>
                    </a:lnTo>
                    <a:lnTo>
                      <a:pt x="687" y="153"/>
                    </a:lnTo>
                    <a:lnTo>
                      <a:pt x="687" y="148"/>
                    </a:lnTo>
                    <a:lnTo>
                      <a:pt x="669" y="148"/>
                    </a:lnTo>
                    <a:lnTo>
                      <a:pt x="652" y="148"/>
                    </a:lnTo>
                    <a:lnTo>
                      <a:pt x="634" y="148"/>
                    </a:lnTo>
                    <a:lnTo>
                      <a:pt x="617" y="148"/>
                    </a:lnTo>
                    <a:lnTo>
                      <a:pt x="613" y="144"/>
                    </a:lnTo>
                    <a:lnTo>
                      <a:pt x="609" y="140"/>
                    </a:lnTo>
                    <a:lnTo>
                      <a:pt x="606" y="135"/>
                    </a:lnTo>
                    <a:lnTo>
                      <a:pt x="605" y="131"/>
                    </a:lnTo>
                    <a:lnTo>
                      <a:pt x="603" y="133"/>
                    </a:lnTo>
                    <a:lnTo>
                      <a:pt x="602" y="136"/>
                    </a:lnTo>
                    <a:lnTo>
                      <a:pt x="601" y="140"/>
                    </a:lnTo>
                    <a:lnTo>
                      <a:pt x="600" y="143"/>
                    </a:lnTo>
                    <a:lnTo>
                      <a:pt x="600" y="151"/>
                    </a:lnTo>
                    <a:lnTo>
                      <a:pt x="600" y="160"/>
                    </a:lnTo>
                    <a:lnTo>
                      <a:pt x="612" y="160"/>
                    </a:lnTo>
                    <a:lnTo>
                      <a:pt x="629" y="160"/>
                    </a:lnTo>
                    <a:lnTo>
                      <a:pt x="629" y="169"/>
                    </a:lnTo>
                    <a:lnTo>
                      <a:pt x="629" y="177"/>
                    </a:lnTo>
                    <a:lnTo>
                      <a:pt x="612" y="177"/>
                    </a:lnTo>
                    <a:lnTo>
                      <a:pt x="600" y="177"/>
                    </a:lnTo>
                    <a:lnTo>
                      <a:pt x="595" y="173"/>
                    </a:lnTo>
                    <a:lnTo>
                      <a:pt x="592" y="169"/>
                    </a:lnTo>
                    <a:lnTo>
                      <a:pt x="589" y="164"/>
                    </a:lnTo>
                    <a:lnTo>
                      <a:pt x="588" y="160"/>
                    </a:lnTo>
                    <a:lnTo>
                      <a:pt x="588" y="169"/>
                    </a:lnTo>
                    <a:lnTo>
                      <a:pt x="588" y="177"/>
                    </a:lnTo>
                    <a:lnTo>
                      <a:pt x="579" y="177"/>
                    </a:lnTo>
                    <a:lnTo>
                      <a:pt x="570" y="177"/>
                    </a:lnTo>
                    <a:lnTo>
                      <a:pt x="570" y="169"/>
                    </a:lnTo>
                    <a:lnTo>
                      <a:pt x="570" y="160"/>
                    </a:lnTo>
                    <a:lnTo>
                      <a:pt x="559" y="161"/>
                    </a:lnTo>
                    <a:lnTo>
                      <a:pt x="546" y="161"/>
                    </a:lnTo>
                    <a:lnTo>
                      <a:pt x="540" y="160"/>
                    </a:lnTo>
                    <a:lnTo>
                      <a:pt x="534" y="157"/>
                    </a:lnTo>
                    <a:lnTo>
                      <a:pt x="532" y="156"/>
                    </a:lnTo>
                    <a:lnTo>
                      <a:pt x="530" y="154"/>
                    </a:lnTo>
                    <a:lnTo>
                      <a:pt x="529" y="151"/>
                    </a:lnTo>
                    <a:lnTo>
                      <a:pt x="529" y="148"/>
                    </a:lnTo>
                    <a:lnTo>
                      <a:pt x="508" y="148"/>
                    </a:lnTo>
                    <a:lnTo>
                      <a:pt x="489" y="148"/>
                    </a:lnTo>
                    <a:lnTo>
                      <a:pt x="471" y="148"/>
                    </a:lnTo>
                    <a:lnTo>
                      <a:pt x="453" y="148"/>
                    </a:lnTo>
                    <a:lnTo>
                      <a:pt x="449" y="144"/>
                    </a:lnTo>
                    <a:lnTo>
                      <a:pt x="445" y="140"/>
                    </a:lnTo>
                    <a:lnTo>
                      <a:pt x="443" y="135"/>
                    </a:lnTo>
                    <a:lnTo>
                      <a:pt x="442" y="131"/>
                    </a:lnTo>
                    <a:lnTo>
                      <a:pt x="442" y="140"/>
                    </a:lnTo>
                    <a:lnTo>
                      <a:pt x="442" y="148"/>
                    </a:lnTo>
                    <a:lnTo>
                      <a:pt x="433" y="148"/>
                    </a:lnTo>
                    <a:lnTo>
                      <a:pt x="424" y="148"/>
                    </a:lnTo>
                    <a:lnTo>
                      <a:pt x="424" y="140"/>
                    </a:lnTo>
                    <a:lnTo>
                      <a:pt x="424" y="131"/>
                    </a:lnTo>
                    <a:lnTo>
                      <a:pt x="411" y="130"/>
                    </a:lnTo>
                    <a:lnTo>
                      <a:pt x="397" y="130"/>
                    </a:lnTo>
                    <a:lnTo>
                      <a:pt x="392" y="131"/>
                    </a:lnTo>
                    <a:lnTo>
                      <a:pt x="388" y="133"/>
                    </a:lnTo>
                    <a:lnTo>
                      <a:pt x="385" y="135"/>
                    </a:lnTo>
                    <a:lnTo>
                      <a:pt x="384" y="137"/>
                    </a:lnTo>
                    <a:lnTo>
                      <a:pt x="383" y="140"/>
                    </a:lnTo>
                    <a:lnTo>
                      <a:pt x="383" y="142"/>
                    </a:lnTo>
                    <a:lnTo>
                      <a:pt x="395" y="143"/>
                    </a:lnTo>
                    <a:lnTo>
                      <a:pt x="405" y="145"/>
                    </a:lnTo>
                    <a:lnTo>
                      <a:pt x="408" y="147"/>
                    </a:lnTo>
                    <a:lnTo>
                      <a:pt x="411" y="150"/>
                    </a:lnTo>
                    <a:lnTo>
                      <a:pt x="412" y="154"/>
                    </a:lnTo>
                    <a:lnTo>
                      <a:pt x="413" y="160"/>
                    </a:lnTo>
                    <a:lnTo>
                      <a:pt x="421" y="160"/>
                    </a:lnTo>
                    <a:lnTo>
                      <a:pt x="431" y="160"/>
                    </a:lnTo>
                    <a:lnTo>
                      <a:pt x="441" y="160"/>
                    </a:lnTo>
                    <a:lnTo>
                      <a:pt x="453" y="160"/>
                    </a:lnTo>
                    <a:lnTo>
                      <a:pt x="454" y="164"/>
                    </a:lnTo>
                    <a:lnTo>
                      <a:pt x="454" y="168"/>
                    </a:lnTo>
                    <a:lnTo>
                      <a:pt x="455" y="171"/>
                    </a:lnTo>
                    <a:lnTo>
                      <a:pt x="456" y="173"/>
                    </a:lnTo>
                    <a:lnTo>
                      <a:pt x="460" y="177"/>
                    </a:lnTo>
                    <a:lnTo>
                      <a:pt x="465" y="179"/>
                    </a:lnTo>
                    <a:lnTo>
                      <a:pt x="471" y="180"/>
                    </a:lnTo>
                    <a:lnTo>
                      <a:pt x="477" y="180"/>
                    </a:lnTo>
                    <a:lnTo>
                      <a:pt x="484" y="180"/>
                    </a:lnTo>
                    <a:lnTo>
                      <a:pt x="491" y="179"/>
                    </a:lnTo>
                    <a:lnTo>
                      <a:pt x="505" y="177"/>
                    </a:lnTo>
                    <a:lnTo>
                      <a:pt x="517" y="176"/>
                    </a:lnTo>
                    <a:lnTo>
                      <a:pt x="522" y="177"/>
                    </a:lnTo>
                    <a:lnTo>
                      <a:pt x="526" y="180"/>
                    </a:lnTo>
                    <a:lnTo>
                      <a:pt x="528" y="183"/>
                    </a:lnTo>
                    <a:lnTo>
                      <a:pt x="529" y="189"/>
                    </a:lnTo>
                    <a:lnTo>
                      <a:pt x="542" y="189"/>
                    </a:lnTo>
                    <a:lnTo>
                      <a:pt x="559" y="189"/>
                    </a:lnTo>
                    <a:lnTo>
                      <a:pt x="559" y="198"/>
                    </a:lnTo>
                    <a:lnTo>
                      <a:pt x="559" y="206"/>
                    </a:lnTo>
                    <a:lnTo>
                      <a:pt x="572" y="206"/>
                    </a:lnTo>
                    <a:lnTo>
                      <a:pt x="586" y="206"/>
                    </a:lnTo>
                    <a:lnTo>
                      <a:pt x="591" y="207"/>
                    </a:lnTo>
                    <a:lnTo>
                      <a:pt x="596" y="209"/>
                    </a:lnTo>
                    <a:lnTo>
                      <a:pt x="597" y="210"/>
                    </a:lnTo>
                    <a:lnTo>
                      <a:pt x="598" y="212"/>
                    </a:lnTo>
                    <a:lnTo>
                      <a:pt x="599" y="215"/>
                    </a:lnTo>
                    <a:lnTo>
                      <a:pt x="600" y="218"/>
                    </a:lnTo>
                    <a:lnTo>
                      <a:pt x="609" y="218"/>
                    </a:lnTo>
                    <a:lnTo>
                      <a:pt x="621" y="218"/>
                    </a:lnTo>
                    <a:lnTo>
                      <a:pt x="633" y="218"/>
                    </a:lnTo>
                    <a:lnTo>
                      <a:pt x="646" y="218"/>
                    </a:lnTo>
                    <a:lnTo>
                      <a:pt x="646" y="227"/>
                    </a:lnTo>
                    <a:lnTo>
                      <a:pt x="646" y="235"/>
                    </a:lnTo>
                    <a:lnTo>
                      <a:pt x="658" y="235"/>
                    </a:lnTo>
                    <a:lnTo>
                      <a:pt x="667" y="235"/>
                    </a:lnTo>
                    <a:lnTo>
                      <a:pt x="670" y="236"/>
                    </a:lnTo>
                    <a:lnTo>
                      <a:pt x="673" y="238"/>
                    </a:lnTo>
                    <a:lnTo>
                      <a:pt x="674" y="242"/>
                    </a:lnTo>
                    <a:lnTo>
                      <a:pt x="675" y="247"/>
                    </a:lnTo>
                    <a:lnTo>
                      <a:pt x="687" y="247"/>
                    </a:lnTo>
                    <a:lnTo>
                      <a:pt x="705" y="247"/>
                    </a:lnTo>
                    <a:lnTo>
                      <a:pt x="709" y="247"/>
                    </a:lnTo>
                    <a:lnTo>
                      <a:pt x="717" y="247"/>
                    </a:lnTo>
                    <a:lnTo>
                      <a:pt x="725" y="247"/>
                    </a:lnTo>
                    <a:lnTo>
                      <a:pt x="734" y="247"/>
                    </a:lnTo>
                    <a:lnTo>
                      <a:pt x="734" y="256"/>
                    </a:lnTo>
                    <a:lnTo>
                      <a:pt x="734" y="264"/>
                    </a:lnTo>
                    <a:lnTo>
                      <a:pt x="750" y="263"/>
                    </a:lnTo>
                    <a:lnTo>
                      <a:pt x="769" y="261"/>
                    </a:lnTo>
                    <a:lnTo>
                      <a:pt x="778" y="262"/>
                    </a:lnTo>
                    <a:lnTo>
                      <a:pt x="785" y="264"/>
                    </a:lnTo>
                    <a:lnTo>
                      <a:pt x="788" y="266"/>
                    </a:lnTo>
                    <a:lnTo>
                      <a:pt x="790" y="269"/>
                    </a:lnTo>
                    <a:lnTo>
                      <a:pt x="792" y="272"/>
                    </a:lnTo>
                    <a:lnTo>
                      <a:pt x="792" y="276"/>
                    </a:lnTo>
                    <a:lnTo>
                      <a:pt x="805" y="276"/>
                    </a:lnTo>
                    <a:lnTo>
                      <a:pt x="819" y="276"/>
                    </a:lnTo>
                    <a:lnTo>
                      <a:pt x="834" y="276"/>
                    </a:lnTo>
                    <a:lnTo>
                      <a:pt x="851" y="276"/>
                    </a:lnTo>
                    <a:lnTo>
                      <a:pt x="851" y="285"/>
                    </a:lnTo>
                    <a:lnTo>
                      <a:pt x="851" y="293"/>
                    </a:lnTo>
                    <a:lnTo>
                      <a:pt x="869" y="292"/>
                    </a:lnTo>
                    <a:lnTo>
                      <a:pt x="892" y="291"/>
                    </a:lnTo>
                    <a:lnTo>
                      <a:pt x="903" y="291"/>
                    </a:lnTo>
                    <a:lnTo>
                      <a:pt x="912" y="293"/>
                    </a:lnTo>
                    <a:lnTo>
                      <a:pt x="916" y="295"/>
                    </a:lnTo>
                    <a:lnTo>
                      <a:pt x="918" y="298"/>
                    </a:lnTo>
                    <a:lnTo>
                      <a:pt x="920" y="301"/>
                    </a:lnTo>
                    <a:lnTo>
                      <a:pt x="921" y="305"/>
                    </a:lnTo>
                    <a:lnTo>
                      <a:pt x="930" y="305"/>
                    </a:lnTo>
                    <a:lnTo>
                      <a:pt x="942" y="305"/>
                    </a:lnTo>
                    <a:lnTo>
                      <a:pt x="954" y="305"/>
                    </a:lnTo>
                    <a:lnTo>
                      <a:pt x="967" y="305"/>
                    </a:lnTo>
                    <a:lnTo>
                      <a:pt x="968" y="309"/>
                    </a:lnTo>
                    <a:lnTo>
                      <a:pt x="971" y="314"/>
                    </a:lnTo>
                    <a:lnTo>
                      <a:pt x="975" y="318"/>
                    </a:lnTo>
                    <a:lnTo>
                      <a:pt x="979" y="322"/>
                    </a:lnTo>
                    <a:lnTo>
                      <a:pt x="979" y="314"/>
                    </a:lnTo>
                    <a:lnTo>
                      <a:pt x="979" y="305"/>
                    </a:lnTo>
                    <a:lnTo>
                      <a:pt x="987" y="305"/>
                    </a:lnTo>
                    <a:lnTo>
                      <a:pt x="997" y="305"/>
                    </a:lnTo>
                    <a:lnTo>
                      <a:pt x="997" y="314"/>
                    </a:lnTo>
                    <a:lnTo>
                      <a:pt x="997" y="322"/>
                    </a:lnTo>
                    <a:lnTo>
                      <a:pt x="1015" y="321"/>
                    </a:lnTo>
                    <a:lnTo>
                      <a:pt x="1039" y="320"/>
                    </a:lnTo>
                    <a:lnTo>
                      <a:pt x="1049" y="320"/>
                    </a:lnTo>
                    <a:lnTo>
                      <a:pt x="1058" y="322"/>
                    </a:lnTo>
                    <a:lnTo>
                      <a:pt x="1062" y="324"/>
                    </a:lnTo>
                    <a:lnTo>
                      <a:pt x="1065" y="327"/>
                    </a:lnTo>
                    <a:lnTo>
                      <a:pt x="1066" y="330"/>
                    </a:lnTo>
                    <a:lnTo>
                      <a:pt x="1067" y="334"/>
                    </a:lnTo>
                    <a:lnTo>
                      <a:pt x="1094" y="334"/>
                    </a:lnTo>
                    <a:lnTo>
                      <a:pt x="1123" y="334"/>
                    </a:lnTo>
                    <a:lnTo>
                      <a:pt x="1154" y="334"/>
                    </a:lnTo>
                    <a:lnTo>
                      <a:pt x="1184" y="334"/>
                    </a:lnTo>
                    <a:lnTo>
                      <a:pt x="1185" y="341"/>
                    </a:lnTo>
                    <a:lnTo>
                      <a:pt x="1187" y="346"/>
                    </a:lnTo>
                    <a:lnTo>
                      <a:pt x="1189" y="349"/>
                    </a:lnTo>
                    <a:lnTo>
                      <a:pt x="1193" y="352"/>
                    </a:lnTo>
                    <a:lnTo>
                      <a:pt x="1196" y="353"/>
                    </a:lnTo>
                    <a:lnTo>
                      <a:pt x="1199" y="355"/>
                    </a:lnTo>
                    <a:lnTo>
                      <a:pt x="1201" y="359"/>
                    </a:lnTo>
                    <a:lnTo>
                      <a:pt x="1201" y="364"/>
                    </a:lnTo>
                    <a:lnTo>
                      <a:pt x="1185" y="365"/>
                    </a:lnTo>
                    <a:lnTo>
                      <a:pt x="1166" y="365"/>
                    </a:lnTo>
                    <a:lnTo>
                      <a:pt x="1157" y="364"/>
                    </a:lnTo>
                    <a:lnTo>
                      <a:pt x="1150" y="362"/>
                    </a:lnTo>
                    <a:lnTo>
                      <a:pt x="1147" y="360"/>
                    </a:lnTo>
                    <a:lnTo>
                      <a:pt x="1145" y="358"/>
                    </a:lnTo>
                    <a:lnTo>
                      <a:pt x="1144" y="355"/>
                    </a:lnTo>
                    <a:lnTo>
                      <a:pt x="1142" y="352"/>
                    </a:lnTo>
                    <a:lnTo>
                      <a:pt x="1120" y="352"/>
                    </a:lnTo>
                    <a:lnTo>
                      <a:pt x="1099" y="352"/>
                    </a:lnTo>
                    <a:lnTo>
                      <a:pt x="1077" y="352"/>
                    </a:lnTo>
                    <a:lnTo>
                      <a:pt x="1055" y="352"/>
                    </a:lnTo>
                    <a:lnTo>
                      <a:pt x="1055" y="347"/>
                    </a:lnTo>
                    <a:lnTo>
                      <a:pt x="1054" y="343"/>
                    </a:lnTo>
                    <a:lnTo>
                      <a:pt x="1052" y="340"/>
                    </a:lnTo>
                    <a:lnTo>
                      <a:pt x="1050" y="337"/>
                    </a:lnTo>
                    <a:lnTo>
                      <a:pt x="1048" y="335"/>
                    </a:lnTo>
                    <a:lnTo>
                      <a:pt x="1044" y="333"/>
                    </a:lnTo>
                    <a:lnTo>
                      <a:pt x="1041" y="332"/>
                    </a:lnTo>
                    <a:lnTo>
                      <a:pt x="1037" y="331"/>
                    </a:lnTo>
                    <a:lnTo>
                      <a:pt x="1028" y="330"/>
                    </a:lnTo>
                    <a:lnTo>
                      <a:pt x="1018" y="330"/>
                    </a:lnTo>
                    <a:lnTo>
                      <a:pt x="1008" y="331"/>
                    </a:lnTo>
                    <a:lnTo>
                      <a:pt x="997" y="333"/>
                    </a:lnTo>
                    <a:lnTo>
                      <a:pt x="975" y="336"/>
                    </a:lnTo>
                    <a:lnTo>
                      <a:pt x="956" y="337"/>
                    </a:lnTo>
                    <a:lnTo>
                      <a:pt x="952" y="337"/>
                    </a:lnTo>
                    <a:lnTo>
                      <a:pt x="949" y="336"/>
                    </a:lnTo>
                    <a:lnTo>
                      <a:pt x="946" y="335"/>
                    </a:lnTo>
                    <a:lnTo>
                      <a:pt x="943" y="333"/>
                    </a:lnTo>
                    <a:lnTo>
                      <a:pt x="941" y="331"/>
                    </a:lnTo>
                    <a:lnTo>
                      <a:pt x="939" y="329"/>
                    </a:lnTo>
                    <a:lnTo>
                      <a:pt x="938" y="326"/>
                    </a:lnTo>
                    <a:lnTo>
                      <a:pt x="938" y="322"/>
                    </a:lnTo>
                    <a:lnTo>
                      <a:pt x="922" y="322"/>
                    </a:lnTo>
                    <a:lnTo>
                      <a:pt x="907" y="322"/>
                    </a:lnTo>
                    <a:lnTo>
                      <a:pt x="893" y="322"/>
                    </a:lnTo>
                    <a:lnTo>
                      <a:pt x="880" y="322"/>
                    </a:lnTo>
                    <a:lnTo>
                      <a:pt x="879" y="316"/>
                    </a:lnTo>
                    <a:lnTo>
                      <a:pt x="878" y="311"/>
                    </a:lnTo>
                    <a:lnTo>
                      <a:pt x="875" y="307"/>
                    </a:lnTo>
                    <a:lnTo>
                      <a:pt x="871" y="305"/>
                    </a:lnTo>
                    <a:lnTo>
                      <a:pt x="867" y="304"/>
                    </a:lnTo>
                    <a:lnTo>
                      <a:pt x="862" y="303"/>
                    </a:lnTo>
                    <a:lnTo>
                      <a:pt x="856" y="303"/>
                    </a:lnTo>
                    <a:lnTo>
                      <a:pt x="851" y="304"/>
                    </a:lnTo>
                    <a:lnTo>
                      <a:pt x="839" y="305"/>
                    </a:lnTo>
                    <a:lnTo>
                      <a:pt x="830" y="304"/>
                    </a:lnTo>
                    <a:lnTo>
                      <a:pt x="826" y="303"/>
                    </a:lnTo>
                    <a:lnTo>
                      <a:pt x="824" y="301"/>
                    </a:lnTo>
                    <a:lnTo>
                      <a:pt x="822" y="298"/>
                    </a:lnTo>
                    <a:lnTo>
                      <a:pt x="821" y="293"/>
                    </a:lnTo>
                    <a:lnTo>
                      <a:pt x="800" y="293"/>
                    </a:lnTo>
                    <a:lnTo>
                      <a:pt x="781" y="293"/>
                    </a:lnTo>
                    <a:lnTo>
                      <a:pt x="763" y="293"/>
                    </a:lnTo>
                    <a:lnTo>
                      <a:pt x="746" y="293"/>
                    </a:lnTo>
                    <a:lnTo>
                      <a:pt x="746" y="285"/>
                    </a:lnTo>
                    <a:lnTo>
                      <a:pt x="746" y="276"/>
                    </a:lnTo>
                    <a:lnTo>
                      <a:pt x="729" y="277"/>
                    </a:lnTo>
                    <a:lnTo>
                      <a:pt x="710" y="277"/>
                    </a:lnTo>
                    <a:lnTo>
                      <a:pt x="701" y="276"/>
                    </a:lnTo>
                    <a:lnTo>
                      <a:pt x="694" y="274"/>
                    </a:lnTo>
                    <a:lnTo>
                      <a:pt x="691" y="272"/>
                    </a:lnTo>
                    <a:lnTo>
                      <a:pt x="688" y="270"/>
                    </a:lnTo>
                    <a:lnTo>
                      <a:pt x="687" y="267"/>
                    </a:lnTo>
                    <a:lnTo>
                      <a:pt x="687" y="264"/>
                    </a:lnTo>
                    <a:lnTo>
                      <a:pt x="669" y="264"/>
                    </a:lnTo>
                    <a:lnTo>
                      <a:pt x="652" y="264"/>
                    </a:lnTo>
                    <a:lnTo>
                      <a:pt x="634" y="264"/>
                    </a:lnTo>
                    <a:lnTo>
                      <a:pt x="617" y="264"/>
                    </a:lnTo>
                    <a:lnTo>
                      <a:pt x="616" y="260"/>
                    </a:lnTo>
                    <a:lnTo>
                      <a:pt x="616" y="256"/>
                    </a:lnTo>
                    <a:lnTo>
                      <a:pt x="614" y="253"/>
                    </a:lnTo>
                    <a:lnTo>
                      <a:pt x="612" y="251"/>
                    </a:lnTo>
                    <a:lnTo>
                      <a:pt x="608" y="249"/>
                    </a:lnTo>
                    <a:lnTo>
                      <a:pt x="602" y="248"/>
                    </a:lnTo>
                    <a:lnTo>
                      <a:pt x="597" y="247"/>
                    </a:lnTo>
                    <a:lnTo>
                      <a:pt x="592" y="246"/>
                    </a:lnTo>
                    <a:lnTo>
                      <a:pt x="590" y="244"/>
                    </a:lnTo>
                    <a:lnTo>
                      <a:pt x="589" y="242"/>
                    </a:lnTo>
                    <a:lnTo>
                      <a:pt x="588" y="239"/>
                    </a:lnTo>
                    <a:lnTo>
                      <a:pt x="588" y="235"/>
                    </a:lnTo>
                    <a:lnTo>
                      <a:pt x="567" y="235"/>
                    </a:lnTo>
                    <a:lnTo>
                      <a:pt x="548" y="235"/>
                    </a:lnTo>
                    <a:lnTo>
                      <a:pt x="529" y="235"/>
                    </a:lnTo>
                    <a:lnTo>
                      <a:pt x="511" y="235"/>
                    </a:lnTo>
                    <a:lnTo>
                      <a:pt x="511" y="227"/>
                    </a:lnTo>
                    <a:lnTo>
                      <a:pt x="511" y="218"/>
                    </a:lnTo>
                    <a:lnTo>
                      <a:pt x="500" y="219"/>
                    </a:lnTo>
                    <a:lnTo>
                      <a:pt x="487" y="219"/>
                    </a:lnTo>
                    <a:lnTo>
                      <a:pt x="481" y="218"/>
                    </a:lnTo>
                    <a:lnTo>
                      <a:pt x="475" y="216"/>
                    </a:lnTo>
                    <a:lnTo>
                      <a:pt x="473" y="214"/>
                    </a:lnTo>
                    <a:lnTo>
                      <a:pt x="472" y="212"/>
                    </a:lnTo>
                    <a:lnTo>
                      <a:pt x="471" y="209"/>
                    </a:lnTo>
                    <a:lnTo>
                      <a:pt x="471" y="206"/>
                    </a:lnTo>
                    <a:lnTo>
                      <a:pt x="458" y="206"/>
                    </a:lnTo>
                    <a:lnTo>
                      <a:pt x="445" y="206"/>
                    </a:lnTo>
                    <a:lnTo>
                      <a:pt x="434" y="206"/>
                    </a:lnTo>
                    <a:lnTo>
                      <a:pt x="424" y="206"/>
                    </a:lnTo>
                    <a:lnTo>
                      <a:pt x="424" y="198"/>
                    </a:lnTo>
                    <a:lnTo>
                      <a:pt x="424" y="189"/>
                    </a:lnTo>
                    <a:lnTo>
                      <a:pt x="415" y="190"/>
                    </a:lnTo>
                    <a:lnTo>
                      <a:pt x="405" y="190"/>
                    </a:lnTo>
                    <a:lnTo>
                      <a:pt x="401" y="189"/>
                    </a:lnTo>
                    <a:lnTo>
                      <a:pt x="398" y="186"/>
                    </a:lnTo>
                    <a:lnTo>
                      <a:pt x="396" y="183"/>
                    </a:lnTo>
                    <a:lnTo>
                      <a:pt x="395" y="177"/>
                    </a:lnTo>
                    <a:lnTo>
                      <a:pt x="382" y="177"/>
                    </a:lnTo>
                    <a:lnTo>
                      <a:pt x="372" y="177"/>
                    </a:lnTo>
                    <a:lnTo>
                      <a:pt x="362" y="177"/>
                    </a:lnTo>
                    <a:lnTo>
                      <a:pt x="354" y="177"/>
                    </a:lnTo>
                    <a:lnTo>
                      <a:pt x="353" y="172"/>
                    </a:lnTo>
                    <a:lnTo>
                      <a:pt x="352" y="167"/>
                    </a:lnTo>
                    <a:lnTo>
                      <a:pt x="349" y="164"/>
                    </a:lnTo>
                    <a:lnTo>
                      <a:pt x="346" y="162"/>
                    </a:lnTo>
                    <a:lnTo>
                      <a:pt x="339" y="161"/>
                    </a:lnTo>
                    <a:lnTo>
                      <a:pt x="330" y="161"/>
                    </a:lnTo>
                    <a:lnTo>
                      <a:pt x="322" y="161"/>
                    </a:lnTo>
                    <a:lnTo>
                      <a:pt x="314" y="160"/>
                    </a:lnTo>
                    <a:lnTo>
                      <a:pt x="311" y="159"/>
                    </a:lnTo>
                    <a:lnTo>
                      <a:pt x="309" y="156"/>
                    </a:lnTo>
                    <a:lnTo>
                      <a:pt x="308" y="153"/>
                    </a:lnTo>
                    <a:lnTo>
                      <a:pt x="307" y="148"/>
                    </a:lnTo>
                    <a:lnTo>
                      <a:pt x="299" y="148"/>
                    </a:lnTo>
                    <a:lnTo>
                      <a:pt x="296" y="148"/>
                    </a:lnTo>
                    <a:lnTo>
                      <a:pt x="295" y="143"/>
                    </a:lnTo>
                    <a:lnTo>
                      <a:pt x="294" y="138"/>
                    </a:lnTo>
                    <a:lnTo>
                      <a:pt x="291" y="135"/>
                    </a:lnTo>
                    <a:lnTo>
                      <a:pt x="288" y="133"/>
                    </a:lnTo>
                    <a:lnTo>
                      <a:pt x="281" y="132"/>
                    </a:lnTo>
                    <a:lnTo>
                      <a:pt x="272" y="132"/>
                    </a:lnTo>
                    <a:lnTo>
                      <a:pt x="264" y="132"/>
                    </a:lnTo>
                    <a:lnTo>
                      <a:pt x="256" y="131"/>
                    </a:lnTo>
                    <a:lnTo>
                      <a:pt x="253" y="130"/>
                    </a:lnTo>
                    <a:lnTo>
                      <a:pt x="251" y="127"/>
                    </a:lnTo>
                    <a:lnTo>
                      <a:pt x="250" y="124"/>
                    </a:lnTo>
                    <a:lnTo>
                      <a:pt x="249" y="119"/>
                    </a:lnTo>
                    <a:lnTo>
                      <a:pt x="232" y="119"/>
                    </a:lnTo>
                    <a:lnTo>
                      <a:pt x="217" y="119"/>
                    </a:lnTo>
                    <a:lnTo>
                      <a:pt x="203" y="119"/>
                    </a:lnTo>
                    <a:lnTo>
                      <a:pt x="190" y="119"/>
                    </a:lnTo>
                    <a:lnTo>
                      <a:pt x="190" y="111"/>
                    </a:lnTo>
                    <a:lnTo>
                      <a:pt x="190" y="102"/>
                    </a:lnTo>
                    <a:lnTo>
                      <a:pt x="174" y="102"/>
                    </a:lnTo>
                    <a:lnTo>
                      <a:pt x="159" y="102"/>
                    </a:lnTo>
                    <a:lnTo>
                      <a:pt x="145" y="102"/>
                    </a:lnTo>
                    <a:lnTo>
                      <a:pt x="132" y="102"/>
                    </a:lnTo>
                    <a:lnTo>
                      <a:pt x="124" y="102"/>
                    </a:lnTo>
                    <a:lnTo>
                      <a:pt x="121" y="102"/>
                    </a:lnTo>
                    <a:lnTo>
                      <a:pt x="116" y="102"/>
                    </a:lnTo>
                    <a:lnTo>
                      <a:pt x="112" y="103"/>
                    </a:lnTo>
                    <a:lnTo>
                      <a:pt x="107" y="104"/>
                    </a:lnTo>
                    <a:lnTo>
                      <a:pt x="103" y="108"/>
                    </a:lnTo>
                    <a:lnTo>
                      <a:pt x="103" y="112"/>
                    </a:lnTo>
                    <a:lnTo>
                      <a:pt x="104" y="114"/>
                    </a:lnTo>
                    <a:lnTo>
                      <a:pt x="106" y="117"/>
                    </a:lnTo>
                    <a:lnTo>
                      <a:pt x="108" y="118"/>
                    </a:lnTo>
                    <a:lnTo>
                      <a:pt x="112" y="119"/>
                    </a:lnTo>
                    <a:lnTo>
                      <a:pt x="118" y="119"/>
                    </a:lnTo>
                    <a:lnTo>
                      <a:pt x="123" y="119"/>
                    </a:lnTo>
                    <a:lnTo>
                      <a:pt x="127" y="121"/>
                    </a:lnTo>
                    <a:lnTo>
                      <a:pt x="129" y="122"/>
                    </a:lnTo>
                    <a:lnTo>
                      <a:pt x="131" y="124"/>
                    </a:lnTo>
                    <a:lnTo>
                      <a:pt x="132" y="127"/>
                    </a:lnTo>
                    <a:lnTo>
                      <a:pt x="132" y="131"/>
                    </a:lnTo>
                    <a:lnTo>
                      <a:pt x="144" y="131"/>
                    </a:lnTo>
                    <a:lnTo>
                      <a:pt x="161" y="131"/>
                    </a:lnTo>
                    <a:lnTo>
                      <a:pt x="161" y="136"/>
                    </a:lnTo>
                    <a:lnTo>
                      <a:pt x="162" y="140"/>
                    </a:lnTo>
                    <a:lnTo>
                      <a:pt x="164" y="143"/>
                    </a:lnTo>
                    <a:lnTo>
                      <a:pt x="166" y="144"/>
                    </a:lnTo>
                    <a:lnTo>
                      <a:pt x="170" y="147"/>
                    </a:lnTo>
                    <a:lnTo>
                      <a:pt x="176" y="148"/>
                    </a:lnTo>
                    <a:lnTo>
                      <a:pt x="181" y="148"/>
                    </a:lnTo>
                    <a:lnTo>
                      <a:pt x="185" y="150"/>
                    </a:lnTo>
                    <a:lnTo>
                      <a:pt x="187" y="151"/>
                    </a:lnTo>
                    <a:lnTo>
                      <a:pt x="189" y="153"/>
                    </a:lnTo>
                    <a:lnTo>
                      <a:pt x="190" y="156"/>
                    </a:lnTo>
                    <a:lnTo>
                      <a:pt x="190" y="160"/>
                    </a:lnTo>
                    <a:lnTo>
                      <a:pt x="200" y="160"/>
                    </a:lnTo>
                    <a:lnTo>
                      <a:pt x="211" y="160"/>
                    </a:lnTo>
                    <a:lnTo>
                      <a:pt x="224" y="160"/>
                    </a:lnTo>
                    <a:lnTo>
                      <a:pt x="238" y="160"/>
                    </a:lnTo>
                    <a:lnTo>
                      <a:pt x="238" y="169"/>
                    </a:lnTo>
                    <a:lnTo>
                      <a:pt x="238" y="177"/>
                    </a:lnTo>
                    <a:lnTo>
                      <a:pt x="249" y="177"/>
                    </a:lnTo>
                    <a:lnTo>
                      <a:pt x="259" y="177"/>
                    </a:lnTo>
                    <a:lnTo>
                      <a:pt x="262" y="178"/>
                    </a:lnTo>
                    <a:lnTo>
                      <a:pt x="264" y="180"/>
                    </a:lnTo>
                    <a:lnTo>
                      <a:pt x="266" y="183"/>
                    </a:lnTo>
                    <a:lnTo>
                      <a:pt x="267" y="189"/>
                    </a:lnTo>
                    <a:lnTo>
                      <a:pt x="275" y="189"/>
                    </a:lnTo>
                    <a:lnTo>
                      <a:pt x="285" y="189"/>
                    </a:lnTo>
                    <a:lnTo>
                      <a:pt x="295" y="189"/>
                    </a:lnTo>
                    <a:lnTo>
                      <a:pt x="307" y="189"/>
                    </a:lnTo>
                    <a:lnTo>
                      <a:pt x="307" y="194"/>
                    </a:lnTo>
                    <a:lnTo>
                      <a:pt x="308" y="198"/>
                    </a:lnTo>
                    <a:lnTo>
                      <a:pt x="310" y="201"/>
                    </a:lnTo>
                    <a:lnTo>
                      <a:pt x="312" y="203"/>
                    </a:lnTo>
                    <a:lnTo>
                      <a:pt x="316" y="205"/>
                    </a:lnTo>
                    <a:lnTo>
                      <a:pt x="322" y="206"/>
                    </a:lnTo>
                    <a:lnTo>
                      <a:pt x="327" y="206"/>
                    </a:lnTo>
                    <a:lnTo>
                      <a:pt x="332" y="208"/>
                    </a:lnTo>
                    <a:lnTo>
                      <a:pt x="333" y="209"/>
                    </a:lnTo>
                    <a:lnTo>
                      <a:pt x="335" y="211"/>
                    </a:lnTo>
                    <a:lnTo>
                      <a:pt x="336" y="214"/>
                    </a:lnTo>
                    <a:lnTo>
                      <a:pt x="336" y="218"/>
                    </a:lnTo>
                    <a:lnTo>
                      <a:pt x="346" y="218"/>
                    </a:lnTo>
                    <a:lnTo>
                      <a:pt x="357" y="218"/>
                    </a:lnTo>
                    <a:lnTo>
                      <a:pt x="370" y="218"/>
                    </a:lnTo>
                    <a:lnTo>
                      <a:pt x="383" y="218"/>
                    </a:lnTo>
                    <a:lnTo>
                      <a:pt x="383" y="227"/>
                    </a:lnTo>
                    <a:lnTo>
                      <a:pt x="383" y="235"/>
                    </a:lnTo>
                    <a:lnTo>
                      <a:pt x="395" y="235"/>
                    </a:lnTo>
                    <a:lnTo>
                      <a:pt x="405" y="235"/>
                    </a:lnTo>
                    <a:lnTo>
                      <a:pt x="408" y="236"/>
                    </a:lnTo>
                    <a:lnTo>
                      <a:pt x="411" y="238"/>
                    </a:lnTo>
                    <a:lnTo>
                      <a:pt x="412" y="242"/>
                    </a:lnTo>
                    <a:lnTo>
                      <a:pt x="413" y="247"/>
                    </a:lnTo>
                    <a:lnTo>
                      <a:pt x="421" y="247"/>
                    </a:lnTo>
                    <a:lnTo>
                      <a:pt x="431" y="247"/>
                    </a:lnTo>
                    <a:lnTo>
                      <a:pt x="441" y="247"/>
                    </a:lnTo>
                    <a:lnTo>
                      <a:pt x="453" y="247"/>
                    </a:lnTo>
                    <a:lnTo>
                      <a:pt x="454" y="254"/>
                    </a:lnTo>
                    <a:lnTo>
                      <a:pt x="456" y="259"/>
                    </a:lnTo>
                    <a:lnTo>
                      <a:pt x="459" y="262"/>
                    </a:lnTo>
                    <a:lnTo>
                      <a:pt x="462" y="264"/>
                    </a:lnTo>
                    <a:lnTo>
                      <a:pt x="467" y="265"/>
                    </a:lnTo>
                    <a:lnTo>
                      <a:pt x="472" y="265"/>
                    </a:lnTo>
                    <a:lnTo>
                      <a:pt x="477" y="265"/>
                    </a:lnTo>
                    <a:lnTo>
                      <a:pt x="482" y="264"/>
                    </a:lnTo>
                    <a:lnTo>
                      <a:pt x="493" y="262"/>
                    </a:lnTo>
                    <a:lnTo>
                      <a:pt x="502" y="263"/>
                    </a:lnTo>
                    <a:lnTo>
                      <a:pt x="506" y="264"/>
                    </a:lnTo>
                    <a:lnTo>
                      <a:pt x="509" y="267"/>
                    </a:lnTo>
                    <a:lnTo>
                      <a:pt x="511" y="270"/>
                    </a:lnTo>
                    <a:lnTo>
                      <a:pt x="511" y="276"/>
                    </a:lnTo>
                    <a:lnTo>
                      <a:pt x="521" y="276"/>
                    </a:lnTo>
                    <a:lnTo>
                      <a:pt x="532" y="276"/>
                    </a:lnTo>
                    <a:lnTo>
                      <a:pt x="546" y="276"/>
                    </a:lnTo>
                    <a:lnTo>
                      <a:pt x="559" y="276"/>
                    </a:lnTo>
                    <a:lnTo>
                      <a:pt x="560" y="281"/>
                    </a:lnTo>
                    <a:lnTo>
                      <a:pt x="562" y="288"/>
                    </a:lnTo>
                    <a:lnTo>
                      <a:pt x="566" y="296"/>
                    </a:lnTo>
                    <a:lnTo>
                      <a:pt x="570" y="305"/>
                    </a:lnTo>
                    <a:lnTo>
                      <a:pt x="577" y="302"/>
                    </a:lnTo>
                    <a:lnTo>
                      <a:pt x="587" y="296"/>
                    </a:lnTo>
                    <a:lnTo>
                      <a:pt x="592" y="295"/>
                    </a:lnTo>
                    <a:lnTo>
                      <a:pt x="596" y="295"/>
                    </a:lnTo>
                    <a:lnTo>
                      <a:pt x="597" y="296"/>
                    </a:lnTo>
                    <a:lnTo>
                      <a:pt x="598" y="298"/>
                    </a:lnTo>
                    <a:lnTo>
                      <a:pt x="599" y="301"/>
                    </a:lnTo>
                    <a:lnTo>
                      <a:pt x="600" y="305"/>
                    </a:lnTo>
                    <a:lnTo>
                      <a:pt x="613" y="305"/>
                    </a:lnTo>
                    <a:lnTo>
                      <a:pt x="626" y="305"/>
                    </a:lnTo>
                    <a:lnTo>
                      <a:pt x="641" y="305"/>
                    </a:lnTo>
                    <a:lnTo>
                      <a:pt x="658" y="305"/>
                    </a:lnTo>
                    <a:lnTo>
                      <a:pt x="658" y="310"/>
                    </a:lnTo>
                    <a:lnTo>
                      <a:pt x="659" y="314"/>
                    </a:lnTo>
                    <a:lnTo>
                      <a:pt x="660" y="317"/>
                    </a:lnTo>
                    <a:lnTo>
                      <a:pt x="662" y="319"/>
                    </a:lnTo>
                    <a:lnTo>
                      <a:pt x="667" y="321"/>
                    </a:lnTo>
                    <a:lnTo>
                      <a:pt x="672" y="322"/>
                    </a:lnTo>
                    <a:lnTo>
                      <a:pt x="677" y="322"/>
                    </a:lnTo>
                    <a:lnTo>
                      <a:pt x="682" y="324"/>
                    </a:lnTo>
                    <a:lnTo>
                      <a:pt x="684" y="325"/>
                    </a:lnTo>
                    <a:lnTo>
                      <a:pt x="685" y="327"/>
                    </a:lnTo>
                    <a:lnTo>
                      <a:pt x="686" y="330"/>
                    </a:lnTo>
                    <a:lnTo>
                      <a:pt x="687" y="334"/>
                    </a:lnTo>
                    <a:lnTo>
                      <a:pt x="675" y="335"/>
                    </a:lnTo>
                    <a:lnTo>
                      <a:pt x="662" y="335"/>
                    </a:lnTo>
                    <a:lnTo>
                      <a:pt x="656" y="334"/>
                    </a:lnTo>
                    <a:lnTo>
                      <a:pt x="651" y="332"/>
                    </a:lnTo>
                    <a:lnTo>
                      <a:pt x="649" y="330"/>
                    </a:lnTo>
                    <a:lnTo>
                      <a:pt x="647" y="328"/>
                    </a:lnTo>
                    <a:lnTo>
                      <a:pt x="646" y="326"/>
                    </a:lnTo>
                    <a:lnTo>
                      <a:pt x="646" y="322"/>
                    </a:lnTo>
                    <a:lnTo>
                      <a:pt x="625" y="322"/>
                    </a:lnTo>
                    <a:lnTo>
                      <a:pt x="606" y="322"/>
                    </a:lnTo>
                    <a:lnTo>
                      <a:pt x="588" y="322"/>
                    </a:lnTo>
                    <a:lnTo>
                      <a:pt x="570" y="322"/>
                    </a:lnTo>
                    <a:lnTo>
                      <a:pt x="570" y="314"/>
                    </a:lnTo>
                    <a:lnTo>
                      <a:pt x="570" y="305"/>
                    </a:lnTo>
                    <a:lnTo>
                      <a:pt x="559" y="306"/>
                    </a:lnTo>
                    <a:lnTo>
                      <a:pt x="546" y="306"/>
                    </a:lnTo>
                    <a:lnTo>
                      <a:pt x="540" y="305"/>
                    </a:lnTo>
                    <a:lnTo>
                      <a:pt x="534" y="303"/>
                    </a:lnTo>
                    <a:lnTo>
                      <a:pt x="532" y="301"/>
                    </a:lnTo>
                    <a:lnTo>
                      <a:pt x="530" y="299"/>
                    </a:lnTo>
                    <a:lnTo>
                      <a:pt x="529" y="296"/>
                    </a:lnTo>
                    <a:lnTo>
                      <a:pt x="529" y="293"/>
                    </a:lnTo>
                    <a:lnTo>
                      <a:pt x="503" y="293"/>
                    </a:lnTo>
                    <a:lnTo>
                      <a:pt x="477" y="293"/>
                    </a:lnTo>
                    <a:lnTo>
                      <a:pt x="450" y="293"/>
                    </a:lnTo>
                    <a:lnTo>
                      <a:pt x="424" y="293"/>
                    </a:lnTo>
                    <a:lnTo>
                      <a:pt x="424" y="297"/>
                    </a:lnTo>
                    <a:lnTo>
                      <a:pt x="424" y="305"/>
                    </a:lnTo>
                    <a:lnTo>
                      <a:pt x="434" y="305"/>
                    </a:lnTo>
                    <a:lnTo>
                      <a:pt x="445" y="305"/>
                    </a:lnTo>
                    <a:lnTo>
                      <a:pt x="458" y="305"/>
                    </a:lnTo>
                    <a:lnTo>
                      <a:pt x="471" y="305"/>
                    </a:lnTo>
                    <a:lnTo>
                      <a:pt x="471" y="314"/>
                    </a:lnTo>
                    <a:lnTo>
                      <a:pt x="471" y="322"/>
                    </a:lnTo>
                    <a:lnTo>
                      <a:pt x="483" y="322"/>
                    </a:lnTo>
                    <a:lnTo>
                      <a:pt x="492" y="322"/>
                    </a:lnTo>
                    <a:lnTo>
                      <a:pt x="495" y="323"/>
                    </a:lnTo>
                    <a:lnTo>
                      <a:pt x="498" y="325"/>
                    </a:lnTo>
                    <a:lnTo>
                      <a:pt x="499" y="329"/>
                    </a:lnTo>
                    <a:lnTo>
                      <a:pt x="500" y="334"/>
                    </a:lnTo>
                    <a:lnTo>
                      <a:pt x="509" y="334"/>
                    </a:lnTo>
                    <a:lnTo>
                      <a:pt x="518" y="334"/>
                    </a:lnTo>
                    <a:lnTo>
                      <a:pt x="528" y="334"/>
                    </a:lnTo>
                    <a:lnTo>
                      <a:pt x="541" y="334"/>
                    </a:lnTo>
                    <a:lnTo>
                      <a:pt x="542" y="341"/>
                    </a:lnTo>
                    <a:lnTo>
                      <a:pt x="544" y="346"/>
                    </a:lnTo>
                    <a:lnTo>
                      <a:pt x="547" y="349"/>
                    </a:lnTo>
                    <a:lnTo>
                      <a:pt x="550" y="352"/>
                    </a:lnTo>
                    <a:lnTo>
                      <a:pt x="555" y="353"/>
                    </a:lnTo>
                    <a:lnTo>
                      <a:pt x="560" y="353"/>
                    </a:lnTo>
                    <a:lnTo>
                      <a:pt x="565" y="353"/>
                    </a:lnTo>
                    <a:lnTo>
                      <a:pt x="570" y="352"/>
                    </a:lnTo>
                    <a:lnTo>
                      <a:pt x="581" y="349"/>
                    </a:lnTo>
                    <a:lnTo>
                      <a:pt x="590" y="351"/>
                    </a:lnTo>
                    <a:lnTo>
                      <a:pt x="594" y="352"/>
                    </a:lnTo>
                    <a:lnTo>
                      <a:pt x="597" y="355"/>
                    </a:lnTo>
                    <a:lnTo>
                      <a:pt x="599" y="359"/>
                    </a:lnTo>
                    <a:lnTo>
                      <a:pt x="600" y="364"/>
                    </a:lnTo>
                    <a:lnTo>
                      <a:pt x="609" y="364"/>
                    </a:lnTo>
                    <a:lnTo>
                      <a:pt x="621" y="364"/>
                    </a:lnTo>
                    <a:lnTo>
                      <a:pt x="633" y="364"/>
                    </a:lnTo>
                    <a:lnTo>
                      <a:pt x="646" y="364"/>
                    </a:lnTo>
                    <a:lnTo>
                      <a:pt x="646" y="373"/>
                    </a:lnTo>
                    <a:lnTo>
                      <a:pt x="646" y="381"/>
                    </a:lnTo>
                    <a:lnTo>
                      <a:pt x="660" y="381"/>
                    </a:lnTo>
                    <a:lnTo>
                      <a:pt x="673" y="381"/>
                    </a:lnTo>
                    <a:lnTo>
                      <a:pt x="678" y="382"/>
                    </a:lnTo>
                    <a:lnTo>
                      <a:pt x="683" y="384"/>
                    </a:lnTo>
                    <a:lnTo>
                      <a:pt x="684" y="386"/>
                    </a:lnTo>
                    <a:lnTo>
                      <a:pt x="686" y="388"/>
                    </a:lnTo>
                    <a:lnTo>
                      <a:pt x="686" y="390"/>
                    </a:lnTo>
                    <a:lnTo>
                      <a:pt x="687" y="393"/>
                    </a:lnTo>
                    <a:lnTo>
                      <a:pt x="701" y="393"/>
                    </a:lnTo>
                    <a:lnTo>
                      <a:pt x="714" y="393"/>
                    </a:lnTo>
                    <a:lnTo>
                      <a:pt x="729" y="393"/>
                    </a:lnTo>
                    <a:lnTo>
                      <a:pt x="746" y="393"/>
                    </a:lnTo>
                    <a:lnTo>
                      <a:pt x="746" y="402"/>
                    </a:lnTo>
                    <a:lnTo>
                      <a:pt x="746" y="410"/>
                    </a:lnTo>
                    <a:lnTo>
                      <a:pt x="729" y="410"/>
                    </a:lnTo>
                    <a:lnTo>
                      <a:pt x="714" y="410"/>
                    </a:lnTo>
                    <a:lnTo>
                      <a:pt x="701" y="410"/>
                    </a:lnTo>
                    <a:lnTo>
                      <a:pt x="687" y="4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38" name="Freeform 2078"/>
              <p:cNvSpPr>
                <a:spLocks/>
              </p:cNvSpPr>
              <p:nvPr/>
            </p:nvSpPr>
            <p:spPr bwMode="auto">
              <a:xfrm>
                <a:off x="1265" y="304"/>
                <a:ext cx="7" cy="2"/>
              </a:xfrm>
              <a:custGeom>
                <a:avLst/>
                <a:gdLst/>
                <a:ahLst/>
                <a:cxnLst>
                  <a:cxn ang="0">
                    <a:pos x="233" y="58"/>
                  </a:cxn>
                  <a:cxn ang="0">
                    <a:pos x="233" y="54"/>
                  </a:cxn>
                  <a:cxn ang="0">
                    <a:pos x="232" y="50"/>
                  </a:cxn>
                  <a:cxn ang="0">
                    <a:pos x="230" y="47"/>
                  </a:cxn>
                  <a:cxn ang="0">
                    <a:pos x="228" y="44"/>
                  </a:cxn>
                  <a:cxn ang="0">
                    <a:pos x="225" y="42"/>
                  </a:cxn>
                  <a:cxn ang="0">
                    <a:pos x="222" y="40"/>
                  </a:cxn>
                  <a:cxn ang="0">
                    <a:pos x="219" y="39"/>
                  </a:cxn>
                  <a:cxn ang="0">
                    <a:pos x="215" y="38"/>
                  </a:cxn>
                  <a:cxn ang="0">
                    <a:pos x="206" y="37"/>
                  </a:cxn>
                  <a:cxn ang="0">
                    <a:pos x="196" y="37"/>
                  </a:cxn>
                  <a:cxn ang="0">
                    <a:pos x="186" y="38"/>
                  </a:cxn>
                  <a:cxn ang="0">
                    <a:pos x="175" y="40"/>
                  </a:cxn>
                  <a:cxn ang="0">
                    <a:pos x="153" y="43"/>
                  </a:cxn>
                  <a:cxn ang="0">
                    <a:pos x="135" y="44"/>
                  </a:cxn>
                  <a:cxn ang="0">
                    <a:pos x="131" y="44"/>
                  </a:cxn>
                  <a:cxn ang="0">
                    <a:pos x="127" y="43"/>
                  </a:cxn>
                  <a:cxn ang="0">
                    <a:pos x="124" y="42"/>
                  </a:cxn>
                  <a:cxn ang="0">
                    <a:pos x="122" y="40"/>
                  </a:cxn>
                  <a:cxn ang="0">
                    <a:pos x="120" y="38"/>
                  </a:cxn>
                  <a:cxn ang="0">
                    <a:pos x="118" y="36"/>
                  </a:cxn>
                  <a:cxn ang="0">
                    <a:pos x="117" y="33"/>
                  </a:cxn>
                  <a:cxn ang="0">
                    <a:pos x="117" y="29"/>
                  </a:cxn>
                  <a:cxn ang="0">
                    <a:pos x="85" y="29"/>
                  </a:cxn>
                  <a:cxn ang="0">
                    <a:pos x="56" y="29"/>
                  </a:cxn>
                  <a:cxn ang="0">
                    <a:pos x="27" y="29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2"/>
                  </a:cxn>
                  <a:cxn ang="0">
                    <a:pos x="37" y="12"/>
                  </a:cxn>
                  <a:cxn ang="0">
                    <a:pos x="64" y="12"/>
                  </a:cxn>
                  <a:cxn ang="0">
                    <a:pos x="90" y="12"/>
                  </a:cxn>
                  <a:cxn ang="0">
                    <a:pos x="117" y="12"/>
                  </a:cxn>
                  <a:cxn ang="0">
                    <a:pos x="117" y="21"/>
                  </a:cxn>
                  <a:cxn ang="0">
                    <a:pos x="117" y="29"/>
                  </a:cxn>
                  <a:cxn ang="0">
                    <a:pos x="144" y="29"/>
                  </a:cxn>
                  <a:cxn ang="0">
                    <a:pos x="173" y="29"/>
                  </a:cxn>
                  <a:cxn ang="0">
                    <a:pos x="202" y="29"/>
                  </a:cxn>
                  <a:cxn ang="0">
                    <a:pos x="233" y="29"/>
                  </a:cxn>
                  <a:cxn ang="0">
                    <a:pos x="233" y="33"/>
                  </a:cxn>
                  <a:cxn ang="0">
                    <a:pos x="233" y="41"/>
                  </a:cxn>
                  <a:cxn ang="0">
                    <a:pos x="245" y="41"/>
                  </a:cxn>
                  <a:cxn ang="0">
                    <a:pos x="263" y="41"/>
                  </a:cxn>
                  <a:cxn ang="0">
                    <a:pos x="263" y="50"/>
                  </a:cxn>
                  <a:cxn ang="0">
                    <a:pos x="263" y="58"/>
                  </a:cxn>
                  <a:cxn ang="0">
                    <a:pos x="245" y="58"/>
                  </a:cxn>
                  <a:cxn ang="0">
                    <a:pos x="233" y="58"/>
                  </a:cxn>
                </a:cxnLst>
                <a:rect l="0" t="0" r="r" b="b"/>
                <a:pathLst>
                  <a:path w="263" h="58">
                    <a:moveTo>
                      <a:pt x="233" y="58"/>
                    </a:moveTo>
                    <a:lnTo>
                      <a:pt x="233" y="54"/>
                    </a:lnTo>
                    <a:lnTo>
                      <a:pt x="232" y="50"/>
                    </a:lnTo>
                    <a:lnTo>
                      <a:pt x="230" y="47"/>
                    </a:lnTo>
                    <a:lnTo>
                      <a:pt x="228" y="44"/>
                    </a:lnTo>
                    <a:lnTo>
                      <a:pt x="225" y="42"/>
                    </a:lnTo>
                    <a:lnTo>
                      <a:pt x="222" y="40"/>
                    </a:lnTo>
                    <a:lnTo>
                      <a:pt x="219" y="39"/>
                    </a:lnTo>
                    <a:lnTo>
                      <a:pt x="215" y="38"/>
                    </a:lnTo>
                    <a:lnTo>
                      <a:pt x="206" y="37"/>
                    </a:lnTo>
                    <a:lnTo>
                      <a:pt x="196" y="37"/>
                    </a:lnTo>
                    <a:lnTo>
                      <a:pt x="186" y="38"/>
                    </a:lnTo>
                    <a:lnTo>
                      <a:pt x="175" y="40"/>
                    </a:lnTo>
                    <a:lnTo>
                      <a:pt x="153" y="43"/>
                    </a:lnTo>
                    <a:lnTo>
                      <a:pt x="135" y="44"/>
                    </a:lnTo>
                    <a:lnTo>
                      <a:pt x="131" y="44"/>
                    </a:lnTo>
                    <a:lnTo>
                      <a:pt x="127" y="43"/>
                    </a:lnTo>
                    <a:lnTo>
                      <a:pt x="124" y="42"/>
                    </a:lnTo>
                    <a:lnTo>
                      <a:pt x="122" y="40"/>
                    </a:lnTo>
                    <a:lnTo>
                      <a:pt x="120" y="38"/>
                    </a:lnTo>
                    <a:lnTo>
                      <a:pt x="118" y="36"/>
                    </a:lnTo>
                    <a:lnTo>
                      <a:pt x="117" y="33"/>
                    </a:lnTo>
                    <a:lnTo>
                      <a:pt x="117" y="29"/>
                    </a:lnTo>
                    <a:lnTo>
                      <a:pt x="85" y="29"/>
                    </a:lnTo>
                    <a:lnTo>
                      <a:pt x="56" y="29"/>
                    </a:lnTo>
                    <a:lnTo>
                      <a:pt x="27" y="29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2"/>
                    </a:lnTo>
                    <a:lnTo>
                      <a:pt x="37" y="12"/>
                    </a:lnTo>
                    <a:lnTo>
                      <a:pt x="64" y="12"/>
                    </a:lnTo>
                    <a:lnTo>
                      <a:pt x="90" y="12"/>
                    </a:lnTo>
                    <a:lnTo>
                      <a:pt x="117" y="12"/>
                    </a:lnTo>
                    <a:lnTo>
                      <a:pt x="117" y="21"/>
                    </a:lnTo>
                    <a:lnTo>
                      <a:pt x="117" y="29"/>
                    </a:lnTo>
                    <a:lnTo>
                      <a:pt x="144" y="29"/>
                    </a:lnTo>
                    <a:lnTo>
                      <a:pt x="173" y="29"/>
                    </a:lnTo>
                    <a:lnTo>
                      <a:pt x="202" y="29"/>
                    </a:lnTo>
                    <a:lnTo>
                      <a:pt x="233" y="29"/>
                    </a:lnTo>
                    <a:lnTo>
                      <a:pt x="233" y="33"/>
                    </a:lnTo>
                    <a:lnTo>
                      <a:pt x="233" y="41"/>
                    </a:lnTo>
                    <a:lnTo>
                      <a:pt x="245" y="41"/>
                    </a:lnTo>
                    <a:lnTo>
                      <a:pt x="263" y="41"/>
                    </a:lnTo>
                    <a:lnTo>
                      <a:pt x="263" y="50"/>
                    </a:lnTo>
                    <a:lnTo>
                      <a:pt x="263" y="58"/>
                    </a:lnTo>
                    <a:lnTo>
                      <a:pt x="245" y="58"/>
                    </a:lnTo>
                    <a:lnTo>
                      <a:pt x="233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39" name="Freeform 2079"/>
              <p:cNvSpPr>
                <a:spLocks/>
              </p:cNvSpPr>
              <p:nvPr/>
            </p:nvSpPr>
            <p:spPr bwMode="auto">
              <a:xfrm>
                <a:off x="1272" y="305"/>
                <a:ext cx="3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56" y="0"/>
                  </a:cxn>
                  <a:cxn ang="0">
                    <a:pos x="86" y="0"/>
                  </a:cxn>
                  <a:cxn ang="0">
                    <a:pos x="116" y="0"/>
                  </a:cxn>
                  <a:cxn ang="0">
                    <a:pos x="116" y="9"/>
                  </a:cxn>
                  <a:cxn ang="0">
                    <a:pos x="116" y="17"/>
                  </a:cxn>
                  <a:cxn ang="0">
                    <a:pos x="89" y="17"/>
                  </a:cxn>
                  <a:cxn ang="0">
                    <a:pos x="60" y="17"/>
                  </a:cxn>
                  <a:cxn ang="0">
                    <a:pos x="30" y="17"/>
                  </a:cxn>
                  <a:cxn ang="0">
                    <a:pos x="0" y="17"/>
                  </a:cxn>
                </a:cxnLst>
                <a:rect l="0" t="0" r="r" b="b"/>
                <a:pathLst>
                  <a:path w="116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56" y="0"/>
                    </a:lnTo>
                    <a:lnTo>
                      <a:pt x="86" y="0"/>
                    </a:lnTo>
                    <a:lnTo>
                      <a:pt x="116" y="0"/>
                    </a:lnTo>
                    <a:lnTo>
                      <a:pt x="116" y="9"/>
                    </a:lnTo>
                    <a:lnTo>
                      <a:pt x="116" y="17"/>
                    </a:lnTo>
                    <a:lnTo>
                      <a:pt x="89" y="17"/>
                    </a:lnTo>
                    <a:lnTo>
                      <a:pt x="60" y="17"/>
                    </a:lnTo>
                    <a:lnTo>
                      <a:pt x="3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40" name="Freeform 2080"/>
              <p:cNvSpPr>
                <a:spLocks/>
              </p:cNvSpPr>
              <p:nvPr/>
            </p:nvSpPr>
            <p:spPr bwMode="auto">
              <a:xfrm>
                <a:off x="1276" y="30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41" name="Freeform 2081"/>
              <p:cNvSpPr>
                <a:spLocks/>
              </p:cNvSpPr>
              <p:nvPr/>
            </p:nvSpPr>
            <p:spPr bwMode="auto">
              <a:xfrm>
                <a:off x="1211" y="30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42" name="Freeform 2082"/>
              <p:cNvSpPr>
                <a:spLocks/>
              </p:cNvSpPr>
              <p:nvPr/>
            </p:nvSpPr>
            <p:spPr bwMode="auto">
              <a:xfrm>
                <a:off x="1232" y="30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43" name="Freeform 2083"/>
              <p:cNvSpPr>
                <a:spLocks/>
              </p:cNvSpPr>
              <p:nvPr/>
            </p:nvSpPr>
            <p:spPr bwMode="auto">
              <a:xfrm>
                <a:off x="1231" y="30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44" name="Freeform 2084"/>
              <p:cNvSpPr>
                <a:spLocks/>
              </p:cNvSpPr>
              <p:nvPr/>
            </p:nvSpPr>
            <p:spPr bwMode="auto">
              <a:xfrm>
                <a:off x="1229" y="291"/>
                <a:ext cx="45" cy="14"/>
              </a:xfrm>
              <a:custGeom>
                <a:avLst/>
                <a:gdLst/>
                <a:ahLst/>
                <a:cxnLst>
                  <a:cxn ang="0">
                    <a:pos x="1117" y="536"/>
                  </a:cxn>
                  <a:cxn ang="0">
                    <a:pos x="966" y="507"/>
                  </a:cxn>
                  <a:cxn ang="0">
                    <a:pos x="859" y="475"/>
                  </a:cxn>
                  <a:cxn ang="0">
                    <a:pos x="745" y="449"/>
                  </a:cxn>
                  <a:cxn ang="0">
                    <a:pos x="591" y="420"/>
                  </a:cxn>
                  <a:cxn ang="0">
                    <a:pos x="504" y="392"/>
                  </a:cxn>
                  <a:cxn ang="0">
                    <a:pos x="424" y="362"/>
                  </a:cxn>
                  <a:cxn ang="0">
                    <a:pos x="332" y="332"/>
                  </a:cxn>
                  <a:cxn ang="0">
                    <a:pos x="233" y="283"/>
                  </a:cxn>
                  <a:cxn ang="0">
                    <a:pos x="165" y="244"/>
                  </a:cxn>
                  <a:cxn ang="0">
                    <a:pos x="59" y="174"/>
                  </a:cxn>
                  <a:cxn ang="0">
                    <a:pos x="7" y="25"/>
                  </a:cxn>
                  <a:cxn ang="0">
                    <a:pos x="117" y="0"/>
                  </a:cxn>
                  <a:cxn ang="0">
                    <a:pos x="270" y="29"/>
                  </a:cxn>
                  <a:cxn ang="0">
                    <a:pos x="372" y="59"/>
                  </a:cxn>
                  <a:cxn ang="0">
                    <a:pos x="523" y="89"/>
                  </a:cxn>
                  <a:cxn ang="0">
                    <a:pos x="664" y="118"/>
                  </a:cxn>
                  <a:cxn ang="0">
                    <a:pos x="877" y="149"/>
                  </a:cxn>
                  <a:cxn ang="0">
                    <a:pos x="1063" y="216"/>
                  </a:cxn>
                  <a:cxn ang="0">
                    <a:pos x="1189" y="231"/>
                  </a:cxn>
                  <a:cxn ang="0">
                    <a:pos x="1181" y="262"/>
                  </a:cxn>
                  <a:cxn ang="0">
                    <a:pos x="977" y="216"/>
                  </a:cxn>
                  <a:cxn ang="0">
                    <a:pos x="860" y="187"/>
                  </a:cxn>
                  <a:cxn ang="0">
                    <a:pos x="713" y="155"/>
                  </a:cxn>
                  <a:cxn ang="0">
                    <a:pos x="632" y="128"/>
                  </a:cxn>
                  <a:cxn ang="0">
                    <a:pos x="607" y="203"/>
                  </a:cxn>
                  <a:cxn ang="0">
                    <a:pos x="724" y="233"/>
                  </a:cxn>
                  <a:cxn ang="0">
                    <a:pos x="803" y="265"/>
                  </a:cxn>
                  <a:cxn ang="0">
                    <a:pos x="908" y="292"/>
                  </a:cxn>
                  <a:cxn ang="0">
                    <a:pos x="1076" y="318"/>
                  </a:cxn>
                  <a:cxn ang="0">
                    <a:pos x="1227" y="354"/>
                  </a:cxn>
                  <a:cxn ang="0">
                    <a:pos x="1345" y="381"/>
                  </a:cxn>
                  <a:cxn ang="0">
                    <a:pos x="1503" y="404"/>
                  </a:cxn>
                  <a:cxn ang="0">
                    <a:pos x="1459" y="421"/>
                  </a:cxn>
                  <a:cxn ang="0">
                    <a:pos x="1241" y="390"/>
                  </a:cxn>
                  <a:cxn ang="0">
                    <a:pos x="1081" y="361"/>
                  </a:cxn>
                  <a:cxn ang="0">
                    <a:pos x="923" y="333"/>
                  </a:cxn>
                  <a:cxn ang="0">
                    <a:pos x="776" y="299"/>
                  </a:cxn>
                  <a:cxn ang="0">
                    <a:pos x="687" y="272"/>
                  </a:cxn>
                  <a:cxn ang="0">
                    <a:pos x="588" y="241"/>
                  </a:cxn>
                  <a:cxn ang="0">
                    <a:pos x="498" y="204"/>
                  </a:cxn>
                  <a:cxn ang="0">
                    <a:pos x="405" y="181"/>
                  </a:cxn>
                  <a:cxn ang="0">
                    <a:pos x="467" y="232"/>
                  </a:cxn>
                  <a:cxn ang="0">
                    <a:pos x="536" y="265"/>
                  </a:cxn>
                  <a:cxn ang="0">
                    <a:pos x="627" y="303"/>
                  </a:cxn>
                  <a:cxn ang="0">
                    <a:pos x="644" y="341"/>
                  </a:cxn>
                  <a:cxn ang="0">
                    <a:pos x="788" y="378"/>
                  </a:cxn>
                  <a:cxn ang="0">
                    <a:pos x="845" y="398"/>
                  </a:cxn>
                  <a:cxn ang="0">
                    <a:pos x="919" y="419"/>
                  </a:cxn>
                  <a:cxn ang="0">
                    <a:pos x="1120" y="448"/>
                  </a:cxn>
                  <a:cxn ang="0">
                    <a:pos x="1287" y="489"/>
                  </a:cxn>
                  <a:cxn ang="0">
                    <a:pos x="1464" y="506"/>
                  </a:cxn>
                  <a:cxn ang="0">
                    <a:pos x="1616" y="528"/>
                  </a:cxn>
                  <a:cxn ang="0">
                    <a:pos x="1557" y="548"/>
                  </a:cxn>
                  <a:cxn ang="0">
                    <a:pos x="1473" y="532"/>
                  </a:cxn>
                  <a:cxn ang="0">
                    <a:pos x="1295" y="523"/>
                  </a:cxn>
                  <a:cxn ang="0">
                    <a:pos x="1059" y="477"/>
                  </a:cxn>
                  <a:cxn ang="0">
                    <a:pos x="1012" y="493"/>
                  </a:cxn>
                  <a:cxn ang="0">
                    <a:pos x="1202" y="523"/>
                  </a:cxn>
                  <a:cxn ang="0">
                    <a:pos x="1293" y="555"/>
                  </a:cxn>
                </a:cxnLst>
                <a:rect l="0" t="0" r="r" b="b"/>
                <a:pathLst>
                  <a:path w="1754" h="565">
                    <a:moveTo>
                      <a:pt x="1269" y="565"/>
                    </a:moveTo>
                    <a:lnTo>
                      <a:pt x="1269" y="557"/>
                    </a:lnTo>
                    <a:lnTo>
                      <a:pt x="1269" y="553"/>
                    </a:lnTo>
                    <a:lnTo>
                      <a:pt x="1243" y="553"/>
                    </a:lnTo>
                    <a:lnTo>
                      <a:pt x="1218" y="553"/>
                    </a:lnTo>
                    <a:lnTo>
                      <a:pt x="1192" y="553"/>
                    </a:lnTo>
                    <a:lnTo>
                      <a:pt x="1169" y="553"/>
                    </a:lnTo>
                    <a:lnTo>
                      <a:pt x="1169" y="549"/>
                    </a:lnTo>
                    <a:lnTo>
                      <a:pt x="1168" y="545"/>
                    </a:lnTo>
                    <a:lnTo>
                      <a:pt x="1167" y="542"/>
                    </a:lnTo>
                    <a:lnTo>
                      <a:pt x="1165" y="540"/>
                    </a:lnTo>
                    <a:lnTo>
                      <a:pt x="1160" y="536"/>
                    </a:lnTo>
                    <a:lnTo>
                      <a:pt x="1153" y="534"/>
                    </a:lnTo>
                    <a:lnTo>
                      <a:pt x="1145" y="533"/>
                    </a:lnTo>
                    <a:lnTo>
                      <a:pt x="1136" y="534"/>
                    </a:lnTo>
                    <a:lnTo>
                      <a:pt x="1127" y="535"/>
                    </a:lnTo>
                    <a:lnTo>
                      <a:pt x="1117" y="536"/>
                    </a:lnTo>
                    <a:lnTo>
                      <a:pt x="1098" y="538"/>
                    </a:lnTo>
                    <a:lnTo>
                      <a:pt x="1081" y="539"/>
                    </a:lnTo>
                    <a:lnTo>
                      <a:pt x="1078" y="538"/>
                    </a:lnTo>
                    <a:lnTo>
                      <a:pt x="1074" y="537"/>
                    </a:lnTo>
                    <a:lnTo>
                      <a:pt x="1072" y="536"/>
                    </a:lnTo>
                    <a:lnTo>
                      <a:pt x="1069" y="535"/>
                    </a:lnTo>
                    <a:lnTo>
                      <a:pt x="1067" y="533"/>
                    </a:lnTo>
                    <a:lnTo>
                      <a:pt x="1066" y="530"/>
                    </a:lnTo>
                    <a:lnTo>
                      <a:pt x="1065" y="527"/>
                    </a:lnTo>
                    <a:lnTo>
                      <a:pt x="1065" y="523"/>
                    </a:lnTo>
                    <a:lnTo>
                      <a:pt x="1042" y="523"/>
                    </a:lnTo>
                    <a:lnTo>
                      <a:pt x="1020" y="523"/>
                    </a:lnTo>
                    <a:lnTo>
                      <a:pt x="999" y="523"/>
                    </a:lnTo>
                    <a:lnTo>
                      <a:pt x="977" y="523"/>
                    </a:lnTo>
                    <a:lnTo>
                      <a:pt x="977" y="515"/>
                    </a:lnTo>
                    <a:lnTo>
                      <a:pt x="977" y="506"/>
                    </a:lnTo>
                    <a:lnTo>
                      <a:pt x="966" y="507"/>
                    </a:lnTo>
                    <a:lnTo>
                      <a:pt x="952" y="507"/>
                    </a:lnTo>
                    <a:lnTo>
                      <a:pt x="946" y="506"/>
                    </a:lnTo>
                    <a:lnTo>
                      <a:pt x="941" y="504"/>
                    </a:lnTo>
                    <a:lnTo>
                      <a:pt x="939" y="502"/>
                    </a:lnTo>
                    <a:lnTo>
                      <a:pt x="937" y="500"/>
                    </a:lnTo>
                    <a:lnTo>
                      <a:pt x="937" y="497"/>
                    </a:lnTo>
                    <a:lnTo>
                      <a:pt x="936" y="494"/>
                    </a:lnTo>
                    <a:lnTo>
                      <a:pt x="920" y="494"/>
                    </a:lnTo>
                    <a:lnTo>
                      <a:pt x="904" y="494"/>
                    </a:lnTo>
                    <a:lnTo>
                      <a:pt x="890" y="494"/>
                    </a:lnTo>
                    <a:lnTo>
                      <a:pt x="877" y="494"/>
                    </a:lnTo>
                    <a:lnTo>
                      <a:pt x="877" y="488"/>
                    </a:lnTo>
                    <a:lnTo>
                      <a:pt x="875" y="483"/>
                    </a:lnTo>
                    <a:lnTo>
                      <a:pt x="872" y="479"/>
                    </a:lnTo>
                    <a:lnTo>
                      <a:pt x="868" y="477"/>
                    </a:lnTo>
                    <a:lnTo>
                      <a:pt x="864" y="476"/>
                    </a:lnTo>
                    <a:lnTo>
                      <a:pt x="859" y="475"/>
                    </a:lnTo>
                    <a:lnTo>
                      <a:pt x="853" y="475"/>
                    </a:lnTo>
                    <a:lnTo>
                      <a:pt x="848" y="476"/>
                    </a:lnTo>
                    <a:lnTo>
                      <a:pt x="837" y="477"/>
                    </a:lnTo>
                    <a:lnTo>
                      <a:pt x="828" y="476"/>
                    </a:lnTo>
                    <a:lnTo>
                      <a:pt x="824" y="475"/>
                    </a:lnTo>
                    <a:lnTo>
                      <a:pt x="822" y="473"/>
                    </a:lnTo>
                    <a:lnTo>
                      <a:pt x="820" y="470"/>
                    </a:lnTo>
                    <a:lnTo>
                      <a:pt x="819" y="465"/>
                    </a:lnTo>
                    <a:lnTo>
                      <a:pt x="803" y="465"/>
                    </a:lnTo>
                    <a:lnTo>
                      <a:pt x="788" y="465"/>
                    </a:lnTo>
                    <a:lnTo>
                      <a:pt x="774" y="465"/>
                    </a:lnTo>
                    <a:lnTo>
                      <a:pt x="761" y="465"/>
                    </a:lnTo>
                    <a:lnTo>
                      <a:pt x="761" y="460"/>
                    </a:lnTo>
                    <a:lnTo>
                      <a:pt x="759" y="455"/>
                    </a:lnTo>
                    <a:lnTo>
                      <a:pt x="757" y="452"/>
                    </a:lnTo>
                    <a:lnTo>
                      <a:pt x="753" y="450"/>
                    </a:lnTo>
                    <a:lnTo>
                      <a:pt x="745" y="449"/>
                    </a:lnTo>
                    <a:lnTo>
                      <a:pt x="737" y="449"/>
                    </a:lnTo>
                    <a:lnTo>
                      <a:pt x="728" y="449"/>
                    </a:lnTo>
                    <a:lnTo>
                      <a:pt x="721" y="448"/>
                    </a:lnTo>
                    <a:lnTo>
                      <a:pt x="718" y="447"/>
                    </a:lnTo>
                    <a:lnTo>
                      <a:pt x="716" y="445"/>
                    </a:lnTo>
                    <a:lnTo>
                      <a:pt x="714" y="441"/>
                    </a:lnTo>
                    <a:lnTo>
                      <a:pt x="714" y="436"/>
                    </a:lnTo>
                    <a:lnTo>
                      <a:pt x="688" y="436"/>
                    </a:lnTo>
                    <a:lnTo>
                      <a:pt x="662" y="436"/>
                    </a:lnTo>
                    <a:lnTo>
                      <a:pt x="638" y="436"/>
                    </a:lnTo>
                    <a:lnTo>
                      <a:pt x="615" y="436"/>
                    </a:lnTo>
                    <a:lnTo>
                      <a:pt x="614" y="431"/>
                    </a:lnTo>
                    <a:lnTo>
                      <a:pt x="613" y="426"/>
                    </a:lnTo>
                    <a:lnTo>
                      <a:pt x="611" y="423"/>
                    </a:lnTo>
                    <a:lnTo>
                      <a:pt x="608" y="421"/>
                    </a:lnTo>
                    <a:lnTo>
                      <a:pt x="599" y="420"/>
                    </a:lnTo>
                    <a:lnTo>
                      <a:pt x="591" y="420"/>
                    </a:lnTo>
                    <a:lnTo>
                      <a:pt x="582" y="420"/>
                    </a:lnTo>
                    <a:lnTo>
                      <a:pt x="575" y="419"/>
                    </a:lnTo>
                    <a:lnTo>
                      <a:pt x="572" y="418"/>
                    </a:lnTo>
                    <a:lnTo>
                      <a:pt x="570" y="416"/>
                    </a:lnTo>
                    <a:lnTo>
                      <a:pt x="568" y="412"/>
                    </a:lnTo>
                    <a:lnTo>
                      <a:pt x="568" y="407"/>
                    </a:lnTo>
                    <a:lnTo>
                      <a:pt x="560" y="407"/>
                    </a:lnTo>
                    <a:lnTo>
                      <a:pt x="556" y="407"/>
                    </a:lnTo>
                    <a:lnTo>
                      <a:pt x="555" y="401"/>
                    </a:lnTo>
                    <a:lnTo>
                      <a:pt x="553" y="396"/>
                    </a:lnTo>
                    <a:lnTo>
                      <a:pt x="549" y="393"/>
                    </a:lnTo>
                    <a:lnTo>
                      <a:pt x="544" y="391"/>
                    </a:lnTo>
                    <a:lnTo>
                      <a:pt x="538" y="390"/>
                    </a:lnTo>
                    <a:lnTo>
                      <a:pt x="532" y="390"/>
                    </a:lnTo>
                    <a:lnTo>
                      <a:pt x="525" y="390"/>
                    </a:lnTo>
                    <a:lnTo>
                      <a:pt x="518" y="391"/>
                    </a:lnTo>
                    <a:lnTo>
                      <a:pt x="504" y="392"/>
                    </a:lnTo>
                    <a:lnTo>
                      <a:pt x="492" y="392"/>
                    </a:lnTo>
                    <a:lnTo>
                      <a:pt x="487" y="390"/>
                    </a:lnTo>
                    <a:lnTo>
                      <a:pt x="484" y="388"/>
                    </a:lnTo>
                    <a:lnTo>
                      <a:pt x="482" y="386"/>
                    </a:lnTo>
                    <a:lnTo>
                      <a:pt x="481" y="384"/>
                    </a:lnTo>
                    <a:lnTo>
                      <a:pt x="481" y="381"/>
                    </a:lnTo>
                    <a:lnTo>
                      <a:pt x="480" y="378"/>
                    </a:lnTo>
                    <a:lnTo>
                      <a:pt x="468" y="378"/>
                    </a:lnTo>
                    <a:lnTo>
                      <a:pt x="458" y="378"/>
                    </a:lnTo>
                    <a:lnTo>
                      <a:pt x="448" y="378"/>
                    </a:lnTo>
                    <a:lnTo>
                      <a:pt x="439" y="378"/>
                    </a:lnTo>
                    <a:lnTo>
                      <a:pt x="438" y="374"/>
                    </a:lnTo>
                    <a:lnTo>
                      <a:pt x="437" y="370"/>
                    </a:lnTo>
                    <a:lnTo>
                      <a:pt x="436" y="367"/>
                    </a:lnTo>
                    <a:lnTo>
                      <a:pt x="434" y="365"/>
                    </a:lnTo>
                    <a:lnTo>
                      <a:pt x="430" y="363"/>
                    </a:lnTo>
                    <a:lnTo>
                      <a:pt x="424" y="362"/>
                    </a:lnTo>
                    <a:lnTo>
                      <a:pt x="419" y="361"/>
                    </a:lnTo>
                    <a:lnTo>
                      <a:pt x="414" y="360"/>
                    </a:lnTo>
                    <a:lnTo>
                      <a:pt x="412" y="358"/>
                    </a:lnTo>
                    <a:lnTo>
                      <a:pt x="411" y="356"/>
                    </a:lnTo>
                    <a:lnTo>
                      <a:pt x="410" y="353"/>
                    </a:lnTo>
                    <a:lnTo>
                      <a:pt x="410" y="349"/>
                    </a:lnTo>
                    <a:lnTo>
                      <a:pt x="393" y="349"/>
                    </a:lnTo>
                    <a:lnTo>
                      <a:pt x="378" y="349"/>
                    </a:lnTo>
                    <a:lnTo>
                      <a:pt x="365" y="349"/>
                    </a:lnTo>
                    <a:lnTo>
                      <a:pt x="352" y="349"/>
                    </a:lnTo>
                    <a:lnTo>
                      <a:pt x="351" y="345"/>
                    </a:lnTo>
                    <a:lnTo>
                      <a:pt x="350" y="341"/>
                    </a:lnTo>
                    <a:lnTo>
                      <a:pt x="349" y="338"/>
                    </a:lnTo>
                    <a:lnTo>
                      <a:pt x="347" y="336"/>
                    </a:lnTo>
                    <a:lnTo>
                      <a:pt x="342" y="334"/>
                    </a:lnTo>
                    <a:lnTo>
                      <a:pt x="337" y="333"/>
                    </a:lnTo>
                    <a:lnTo>
                      <a:pt x="332" y="332"/>
                    </a:lnTo>
                    <a:lnTo>
                      <a:pt x="327" y="331"/>
                    </a:lnTo>
                    <a:lnTo>
                      <a:pt x="325" y="329"/>
                    </a:lnTo>
                    <a:lnTo>
                      <a:pt x="324" y="327"/>
                    </a:lnTo>
                    <a:lnTo>
                      <a:pt x="323" y="324"/>
                    </a:lnTo>
                    <a:lnTo>
                      <a:pt x="323" y="320"/>
                    </a:lnTo>
                    <a:lnTo>
                      <a:pt x="310" y="320"/>
                    </a:lnTo>
                    <a:lnTo>
                      <a:pt x="296" y="320"/>
                    </a:lnTo>
                    <a:lnTo>
                      <a:pt x="285" y="320"/>
                    </a:lnTo>
                    <a:lnTo>
                      <a:pt x="275" y="320"/>
                    </a:lnTo>
                    <a:lnTo>
                      <a:pt x="271" y="312"/>
                    </a:lnTo>
                    <a:lnTo>
                      <a:pt x="267" y="304"/>
                    </a:lnTo>
                    <a:lnTo>
                      <a:pt x="265" y="297"/>
                    </a:lnTo>
                    <a:lnTo>
                      <a:pt x="264" y="291"/>
                    </a:lnTo>
                    <a:lnTo>
                      <a:pt x="247" y="291"/>
                    </a:lnTo>
                    <a:lnTo>
                      <a:pt x="235" y="291"/>
                    </a:lnTo>
                    <a:lnTo>
                      <a:pt x="234" y="286"/>
                    </a:lnTo>
                    <a:lnTo>
                      <a:pt x="233" y="283"/>
                    </a:lnTo>
                    <a:lnTo>
                      <a:pt x="232" y="280"/>
                    </a:lnTo>
                    <a:lnTo>
                      <a:pt x="230" y="278"/>
                    </a:lnTo>
                    <a:lnTo>
                      <a:pt x="225" y="275"/>
                    </a:lnTo>
                    <a:lnTo>
                      <a:pt x="220" y="275"/>
                    </a:lnTo>
                    <a:lnTo>
                      <a:pt x="215" y="274"/>
                    </a:lnTo>
                    <a:lnTo>
                      <a:pt x="210" y="272"/>
                    </a:lnTo>
                    <a:lnTo>
                      <a:pt x="208" y="271"/>
                    </a:lnTo>
                    <a:lnTo>
                      <a:pt x="207" y="269"/>
                    </a:lnTo>
                    <a:lnTo>
                      <a:pt x="206" y="266"/>
                    </a:lnTo>
                    <a:lnTo>
                      <a:pt x="206" y="262"/>
                    </a:lnTo>
                    <a:lnTo>
                      <a:pt x="189" y="262"/>
                    </a:lnTo>
                    <a:lnTo>
                      <a:pt x="177" y="262"/>
                    </a:lnTo>
                    <a:lnTo>
                      <a:pt x="176" y="255"/>
                    </a:lnTo>
                    <a:lnTo>
                      <a:pt x="174" y="250"/>
                    </a:lnTo>
                    <a:lnTo>
                      <a:pt x="171" y="247"/>
                    </a:lnTo>
                    <a:lnTo>
                      <a:pt x="168" y="246"/>
                    </a:lnTo>
                    <a:lnTo>
                      <a:pt x="165" y="244"/>
                    </a:lnTo>
                    <a:lnTo>
                      <a:pt x="162" y="242"/>
                    </a:lnTo>
                    <a:lnTo>
                      <a:pt x="160" y="239"/>
                    </a:lnTo>
                    <a:lnTo>
                      <a:pt x="159" y="233"/>
                    </a:lnTo>
                    <a:lnTo>
                      <a:pt x="141" y="233"/>
                    </a:lnTo>
                    <a:lnTo>
                      <a:pt x="129" y="233"/>
                    </a:lnTo>
                    <a:lnTo>
                      <a:pt x="125" y="225"/>
                    </a:lnTo>
                    <a:lnTo>
                      <a:pt x="121" y="216"/>
                    </a:lnTo>
                    <a:lnTo>
                      <a:pt x="118" y="210"/>
                    </a:lnTo>
                    <a:lnTo>
                      <a:pt x="117" y="204"/>
                    </a:lnTo>
                    <a:lnTo>
                      <a:pt x="109" y="204"/>
                    </a:lnTo>
                    <a:lnTo>
                      <a:pt x="100" y="204"/>
                    </a:lnTo>
                    <a:lnTo>
                      <a:pt x="100" y="195"/>
                    </a:lnTo>
                    <a:lnTo>
                      <a:pt x="100" y="187"/>
                    </a:lnTo>
                    <a:lnTo>
                      <a:pt x="83" y="187"/>
                    </a:lnTo>
                    <a:lnTo>
                      <a:pt x="71" y="187"/>
                    </a:lnTo>
                    <a:lnTo>
                      <a:pt x="63" y="178"/>
                    </a:lnTo>
                    <a:lnTo>
                      <a:pt x="59" y="174"/>
                    </a:lnTo>
                    <a:lnTo>
                      <a:pt x="43" y="157"/>
                    </a:lnTo>
                    <a:lnTo>
                      <a:pt x="30" y="145"/>
                    </a:lnTo>
                    <a:lnTo>
                      <a:pt x="30" y="128"/>
                    </a:lnTo>
                    <a:lnTo>
                      <a:pt x="30" y="116"/>
                    </a:lnTo>
                    <a:lnTo>
                      <a:pt x="22" y="116"/>
                    </a:lnTo>
                    <a:lnTo>
                      <a:pt x="13" y="116"/>
                    </a:lnTo>
                    <a:lnTo>
                      <a:pt x="14" y="107"/>
                    </a:lnTo>
                    <a:lnTo>
                      <a:pt x="14" y="97"/>
                    </a:lnTo>
                    <a:lnTo>
                      <a:pt x="13" y="93"/>
                    </a:lnTo>
                    <a:lnTo>
                      <a:pt x="10" y="90"/>
                    </a:lnTo>
                    <a:lnTo>
                      <a:pt x="7" y="88"/>
                    </a:lnTo>
                    <a:lnTo>
                      <a:pt x="0" y="87"/>
                    </a:lnTo>
                    <a:lnTo>
                      <a:pt x="0" y="71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0" y="29"/>
                    </a:lnTo>
                    <a:lnTo>
                      <a:pt x="7" y="25"/>
                    </a:lnTo>
                    <a:lnTo>
                      <a:pt x="14" y="20"/>
                    </a:lnTo>
                    <a:lnTo>
                      <a:pt x="22" y="16"/>
                    </a:lnTo>
                    <a:lnTo>
                      <a:pt x="30" y="12"/>
                    </a:lnTo>
                    <a:lnTo>
                      <a:pt x="43" y="12"/>
                    </a:lnTo>
                    <a:lnTo>
                      <a:pt x="57" y="12"/>
                    </a:lnTo>
                    <a:lnTo>
                      <a:pt x="72" y="12"/>
                    </a:lnTo>
                    <a:lnTo>
                      <a:pt x="88" y="12"/>
                    </a:lnTo>
                    <a:lnTo>
                      <a:pt x="89" y="9"/>
                    </a:lnTo>
                    <a:lnTo>
                      <a:pt x="89" y="7"/>
                    </a:lnTo>
                    <a:lnTo>
                      <a:pt x="90" y="5"/>
                    </a:lnTo>
                    <a:lnTo>
                      <a:pt x="91" y="4"/>
                    </a:lnTo>
                    <a:lnTo>
                      <a:pt x="95" y="3"/>
                    </a:lnTo>
                    <a:lnTo>
                      <a:pt x="99" y="4"/>
                    </a:lnTo>
                    <a:lnTo>
                      <a:pt x="103" y="4"/>
                    </a:lnTo>
                    <a:lnTo>
                      <a:pt x="108" y="4"/>
                    </a:lnTo>
                    <a:lnTo>
                      <a:pt x="113" y="3"/>
                    </a:lnTo>
                    <a:lnTo>
                      <a:pt x="117" y="0"/>
                    </a:lnTo>
                    <a:lnTo>
                      <a:pt x="121" y="4"/>
                    </a:lnTo>
                    <a:lnTo>
                      <a:pt x="129" y="12"/>
                    </a:lnTo>
                    <a:lnTo>
                      <a:pt x="151" y="12"/>
                    </a:lnTo>
                    <a:lnTo>
                      <a:pt x="174" y="12"/>
                    </a:lnTo>
                    <a:lnTo>
                      <a:pt x="195" y="12"/>
                    </a:lnTo>
                    <a:lnTo>
                      <a:pt x="217" y="12"/>
                    </a:lnTo>
                    <a:lnTo>
                      <a:pt x="218" y="18"/>
                    </a:lnTo>
                    <a:lnTo>
                      <a:pt x="220" y="23"/>
                    </a:lnTo>
                    <a:lnTo>
                      <a:pt x="222" y="26"/>
                    </a:lnTo>
                    <a:lnTo>
                      <a:pt x="226" y="28"/>
                    </a:lnTo>
                    <a:lnTo>
                      <a:pt x="231" y="29"/>
                    </a:lnTo>
                    <a:lnTo>
                      <a:pt x="236" y="30"/>
                    </a:lnTo>
                    <a:lnTo>
                      <a:pt x="241" y="29"/>
                    </a:lnTo>
                    <a:lnTo>
                      <a:pt x="246" y="28"/>
                    </a:lnTo>
                    <a:lnTo>
                      <a:pt x="257" y="27"/>
                    </a:lnTo>
                    <a:lnTo>
                      <a:pt x="266" y="27"/>
                    </a:lnTo>
                    <a:lnTo>
                      <a:pt x="270" y="29"/>
                    </a:lnTo>
                    <a:lnTo>
                      <a:pt x="273" y="31"/>
                    </a:lnTo>
                    <a:lnTo>
                      <a:pt x="275" y="35"/>
                    </a:lnTo>
                    <a:lnTo>
                      <a:pt x="275" y="41"/>
                    </a:lnTo>
                    <a:lnTo>
                      <a:pt x="288" y="41"/>
                    </a:lnTo>
                    <a:lnTo>
                      <a:pt x="302" y="41"/>
                    </a:lnTo>
                    <a:lnTo>
                      <a:pt x="318" y="41"/>
                    </a:lnTo>
                    <a:lnTo>
                      <a:pt x="334" y="41"/>
                    </a:lnTo>
                    <a:lnTo>
                      <a:pt x="335" y="45"/>
                    </a:lnTo>
                    <a:lnTo>
                      <a:pt x="335" y="48"/>
                    </a:lnTo>
                    <a:lnTo>
                      <a:pt x="336" y="51"/>
                    </a:lnTo>
                    <a:lnTo>
                      <a:pt x="337" y="54"/>
                    </a:lnTo>
                    <a:lnTo>
                      <a:pt x="341" y="58"/>
                    </a:lnTo>
                    <a:lnTo>
                      <a:pt x="346" y="60"/>
                    </a:lnTo>
                    <a:lnTo>
                      <a:pt x="352" y="61"/>
                    </a:lnTo>
                    <a:lnTo>
                      <a:pt x="358" y="61"/>
                    </a:lnTo>
                    <a:lnTo>
                      <a:pt x="365" y="60"/>
                    </a:lnTo>
                    <a:lnTo>
                      <a:pt x="372" y="59"/>
                    </a:lnTo>
                    <a:lnTo>
                      <a:pt x="386" y="57"/>
                    </a:lnTo>
                    <a:lnTo>
                      <a:pt x="398" y="57"/>
                    </a:lnTo>
                    <a:lnTo>
                      <a:pt x="403" y="58"/>
                    </a:lnTo>
                    <a:lnTo>
                      <a:pt x="406" y="60"/>
                    </a:lnTo>
                    <a:lnTo>
                      <a:pt x="409" y="64"/>
                    </a:lnTo>
                    <a:lnTo>
                      <a:pt x="410" y="70"/>
                    </a:lnTo>
                    <a:lnTo>
                      <a:pt x="423" y="70"/>
                    </a:lnTo>
                    <a:lnTo>
                      <a:pt x="437" y="70"/>
                    </a:lnTo>
                    <a:lnTo>
                      <a:pt x="451" y="70"/>
                    </a:lnTo>
                    <a:lnTo>
                      <a:pt x="469" y="70"/>
                    </a:lnTo>
                    <a:lnTo>
                      <a:pt x="469" y="78"/>
                    </a:lnTo>
                    <a:lnTo>
                      <a:pt x="469" y="87"/>
                    </a:lnTo>
                    <a:lnTo>
                      <a:pt x="485" y="86"/>
                    </a:lnTo>
                    <a:lnTo>
                      <a:pt x="504" y="84"/>
                    </a:lnTo>
                    <a:lnTo>
                      <a:pt x="513" y="85"/>
                    </a:lnTo>
                    <a:lnTo>
                      <a:pt x="520" y="87"/>
                    </a:lnTo>
                    <a:lnTo>
                      <a:pt x="523" y="89"/>
                    </a:lnTo>
                    <a:lnTo>
                      <a:pt x="525" y="92"/>
                    </a:lnTo>
                    <a:lnTo>
                      <a:pt x="526" y="95"/>
                    </a:lnTo>
                    <a:lnTo>
                      <a:pt x="527" y="99"/>
                    </a:lnTo>
                    <a:lnTo>
                      <a:pt x="550" y="99"/>
                    </a:lnTo>
                    <a:lnTo>
                      <a:pt x="574" y="99"/>
                    </a:lnTo>
                    <a:lnTo>
                      <a:pt x="599" y="99"/>
                    </a:lnTo>
                    <a:lnTo>
                      <a:pt x="627" y="99"/>
                    </a:lnTo>
                    <a:lnTo>
                      <a:pt x="627" y="103"/>
                    </a:lnTo>
                    <a:lnTo>
                      <a:pt x="627" y="106"/>
                    </a:lnTo>
                    <a:lnTo>
                      <a:pt x="628" y="109"/>
                    </a:lnTo>
                    <a:lnTo>
                      <a:pt x="630" y="112"/>
                    </a:lnTo>
                    <a:lnTo>
                      <a:pt x="633" y="116"/>
                    </a:lnTo>
                    <a:lnTo>
                      <a:pt x="638" y="118"/>
                    </a:lnTo>
                    <a:lnTo>
                      <a:pt x="644" y="119"/>
                    </a:lnTo>
                    <a:lnTo>
                      <a:pt x="650" y="119"/>
                    </a:lnTo>
                    <a:lnTo>
                      <a:pt x="657" y="119"/>
                    </a:lnTo>
                    <a:lnTo>
                      <a:pt x="664" y="118"/>
                    </a:lnTo>
                    <a:lnTo>
                      <a:pt x="678" y="115"/>
                    </a:lnTo>
                    <a:lnTo>
                      <a:pt x="690" y="115"/>
                    </a:lnTo>
                    <a:lnTo>
                      <a:pt x="695" y="116"/>
                    </a:lnTo>
                    <a:lnTo>
                      <a:pt x="699" y="118"/>
                    </a:lnTo>
                    <a:lnTo>
                      <a:pt x="701" y="122"/>
                    </a:lnTo>
                    <a:lnTo>
                      <a:pt x="702" y="128"/>
                    </a:lnTo>
                    <a:lnTo>
                      <a:pt x="715" y="128"/>
                    </a:lnTo>
                    <a:lnTo>
                      <a:pt x="729" y="128"/>
                    </a:lnTo>
                    <a:lnTo>
                      <a:pt x="744" y="128"/>
                    </a:lnTo>
                    <a:lnTo>
                      <a:pt x="761" y="128"/>
                    </a:lnTo>
                    <a:lnTo>
                      <a:pt x="761" y="136"/>
                    </a:lnTo>
                    <a:lnTo>
                      <a:pt x="761" y="145"/>
                    </a:lnTo>
                    <a:lnTo>
                      <a:pt x="788" y="145"/>
                    </a:lnTo>
                    <a:lnTo>
                      <a:pt x="817" y="145"/>
                    </a:lnTo>
                    <a:lnTo>
                      <a:pt x="847" y="145"/>
                    </a:lnTo>
                    <a:lnTo>
                      <a:pt x="877" y="145"/>
                    </a:lnTo>
                    <a:lnTo>
                      <a:pt x="877" y="149"/>
                    </a:lnTo>
                    <a:lnTo>
                      <a:pt x="877" y="157"/>
                    </a:lnTo>
                    <a:lnTo>
                      <a:pt x="890" y="157"/>
                    </a:lnTo>
                    <a:lnTo>
                      <a:pt x="904" y="157"/>
                    </a:lnTo>
                    <a:lnTo>
                      <a:pt x="920" y="157"/>
                    </a:lnTo>
                    <a:lnTo>
                      <a:pt x="936" y="157"/>
                    </a:lnTo>
                    <a:lnTo>
                      <a:pt x="936" y="165"/>
                    </a:lnTo>
                    <a:lnTo>
                      <a:pt x="936" y="174"/>
                    </a:lnTo>
                    <a:lnTo>
                      <a:pt x="958" y="174"/>
                    </a:lnTo>
                    <a:lnTo>
                      <a:pt x="980" y="174"/>
                    </a:lnTo>
                    <a:lnTo>
                      <a:pt x="1001" y="174"/>
                    </a:lnTo>
                    <a:lnTo>
                      <a:pt x="1023" y="174"/>
                    </a:lnTo>
                    <a:lnTo>
                      <a:pt x="1027" y="178"/>
                    </a:lnTo>
                    <a:lnTo>
                      <a:pt x="1035" y="187"/>
                    </a:lnTo>
                    <a:lnTo>
                      <a:pt x="1035" y="199"/>
                    </a:lnTo>
                    <a:lnTo>
                      <a:pt x="1035" y="216"/>
                    </a:lnTo>
                    <a:lnTo>
                      <a:pt x="1048" y="216"/>
                    </a:lnTo>
                    <a:lnTo>
                      <a:pt x="1063" y="216"/>
                    </a:lnTo>
                    <a:lnTo>
                      <a:pt x="1078" y="216"/>
                    </a:lnTo>
                    <a:lnTo>
                      <a:pt x="1094" y="216"/>
                    </a:lnTo>
                    <a:lnTo>
                      <a:pt x="1094" y="220"/>
                    </a:lnTo>
                    <a:lnTo>
                      <a:pt x="1095" y="223"/>
                    </a:lnTo>
                    <a:lnTo>
                      <a:pt x="1096" y="226"/>
                    </a:lnTo>
                    <a:lnTo>
                      <a:pt x="1098" y="229"/>
                    </a:lnTo>
                    <a:lnTo>
                      <a:pt x="1101" y="231"/>
                    </a:lnTo>
                    <a:lnTo>
                      <a:pt x="1104" y="232"/>
                    </a:lnTo>
                    <a:lnTo>
                      <a:pt x="1107" y="234"/>
                    </a:lnTo>
                    <a:lnTo>
                      <a:pt x="1110" y="234"/>
                    </a:lnTo>
                    <a:lnTo>
                      <a:pt x="1118" y="235"/>
                    </a:lnTo>
                    <a:lnTo>
                      <a:pt x="1127" y="235"/>
                    </a:lnTo>
                    <a:lnTo>
                      <a:pt x="1136" y="234"/>
                    </a:lnTo>
                    <a:lnTo>
                      <a:pt x="1146" y="232"/>
                    </a:lnTo>
                    <a:lnTo>
                      <a:pt x="1165" y="230"/>
                    </a:lnTo>
                    <a:lnTo>
                      <a:pt x="1182" y="230"/>
                    </a:lnTo>
                    <a:lnTo>
                      <a:pt x="1189" y="231"/>
                    </a:lnTo>
                    <a:lnTo>
                      <a:pt x="1194" y="234"/>
                    </a:lnTo>
                    <a:lnTo>
                      <a:pt x="1196" y="236"/>
                    </a:lnTo>
                    <a:lnTo>
                      <a:pt x="1197" y="238"/>
                    </a:lnTo>
                    <a:lnTo>
                      <a:pt x="1198" y="241"/>
                    </a:lnTo>
                    <a:lnTo>
                      <a:pt x="1198" y="245"/>
                    </a:lnTo>
                    <a:lnTo>
                      <a:pt x="1217" y="245"/>
                    </a:lnTo>
                    <a:lnTo>
                      <a:pt x="1234" y="245"/>
                    </a:lnTo>
                    <a:lnTo>
                      <a:pt x="1252" y="245"/>
                    </a:lnTo>
                    <a:lnTo>
                      <a:pt x="1269" y="245"/>
                    </a:lnTo>
                    <a:lnTo>
                      <a:pt x="1269" y="257"/>
                    </a:lnTo>
                    <a:lnTo>
                      <a:pt x="1269" y="274"/>
                    </a:lnTo>
                    <a:lnTo>
                      <a:pt x="1261" y="266"/>
                    </a:lnTo>
                    <a:lnTo>
                      <a:pt x="1258" y="262"/>
                    </a:lnTo>
                    <a:lnTo>
                      <a:pt x="1237" y="262"/>
                    </a:lnTo>
                    <a:lnTo>
                      <a:pt x="1218" y="262"/>
                    </a:lnTo>
                    <a:lnTo>
                      <a:pt x="1198" y="262"/>
                    </a:lnTo>
                    <a:lnTo>
                      <a:pt x="1181" y="262"/>
                    </a:lnTo>
                    <a:lnTo>
                      <a:pt x="1181" y="253"/>
                    </a:lnTo>
                    <a:lnTo>
                      <a:pt x="1181" y="245"/>
                    </a:lnTo>
                    <a:lnTo>
                      <a:pt x="1151" y="245"/>
                    </a:lnTo>
                    <a:lnTo>
                      <a:pt x="1121" y="245"/>
                    </a:lnTo>
                    <a:lnTo>
                      <a:pt x="1092" y="245"/>
                    </a:lnTo>
                    <a:lnTo>
                      <a:pt x="1065" y="245"/>
                    </a:lnTo>
                    <a:lnTo>
                      <a:pt x="1065" y="237"/>
                    </a:lnTo>
                    <a:lnTo>
                      <a:pt x="1065" y="233"/>
                    </a:lnTo>
                    <a:lnTo>
                      <a:pt x="1046" y="233"/>
                    </a:lnTo>
                    <a:lnTo>
                      <a:pt x="1029" y="233"/>
                    </a:lnTo>
                    <a:lnTo>
                      <a:pt x="1012" y="233"/>
                    </a:lnTo>
                    <a:lnTo>
                      <a:pt x="994" y="233"/>
                    </a:lnTo>
                    <a:lnTo>
                      <a:pt x="993" y="227"/>
                    </a:lnTo>
                    <a:lnTo>
                      <a:pt x="991" y="222"/>
                    </a:lnTo>
                    <a:lnTo>
                      <a:pt x="987" y="219"/>
                    </a:lnTo>
                    <a:lnTo>
                      <a:pt x="982" y="216"/>
                    </a:lnTo>
                    <a:lnTo>
                      <a:pt x="977" y="216"/>
                    </a:lnTo>
                    <a:lnTo>
                      <a:pt x="970" y="215"/>
                    </a:lnTo>
                    <a:lnTo>
                      <a:pt x="963" y="216"/>
                    </a:lnTo>
                    <a:lnTo>
                      <a:pt x="957" y="216"/>
                    </a:lnTo>
                    <a:lnTo>
                      <a:pt x="943" y="218"/>
                    </a:lnTo>
                    <a:lnTo>
                      <a:pt x="931" y="218"/>
                    </a:lnTo>
                    <a:lnTo>
                      <a:pt x="926" y="216"/>
                    </a:lnTo>
                    <a:lnTo>
                      <a:pt x="922" y="214"/>
                    </a:lnTo>
                    <a:lnTo>
                      <a:pt x="921" y="212"/>
                    </a:lnTo>
                    <a:lnTo>
                      <a:pt x="920" y="210"/>
                    </a:lnTo>
                    <a:lnTo>
                      <a:pt x="919" y="207"/>
                    </a:lnTo>
                    <a:lnTo>
                      <a:pt x="919" y="204"/>
                    </a:lnTo>
                    <a:lnTo>
                      <a:pt x="901" y="204"/>
                    </a:lnTo>
                    <a:lnTo>
                      <a:pt x="887" y="204"/>
                    </a:lnTo>
                    <a:lnTo>
                      <a:pt x="873" y="204"/>
                    </a:lnTo>
                    <a:lnTo>
                      <a:pt x="860" y="204"/>
                    </a:lnTo>
                    <a:lnTo>
                      <a:pt x="860" y="195"/>
                    </a:lnTo>
                    <a:lnTo>
                      <a:pt x="860" y="187"/>
                    </a:lnTo>
                    <a:lnTo>
                      <a:pt x="838" y="187"/>
                    </a:lnTo>
                    <a:lnTo>
                      <a:pt x="816" y="187"/>
                    </a:lnTo>
                    <a:lnTo>
                      <a:pt x="794" y="187"/>
                    </a:lnTo>
                    <a:lnTo>
                      <a:pt x="773" y="187"/>
                    </a:lnTo>
                    <a:lnTo>
                      <a:pt x="773" y="178"/>
                    </a:lnTo>
                    <a:lnTo>
                      <a:pt x="773" y="174"/>
                    </a:lnTo>
                    <a:lnTo>
                      <a:pt x="761" y="174"/>
                    </a:lnTo>
                    <a:lnTo>
                      <a:pt x="749" y="174"/>
                    </a:lnTo>
                    <a:lnTo>
                      <a:pt x="740" y="174"/>
                    </a:lnTo>
                    <a:lnTo>
                      <a:pt x="731" y="174"/>
                    </a:lnTo>
                    <a:lnTo>
                      <a:pt x="731" y="169"/>
                    </a:lnTo>
                    <a:lnTo>
                      <a:pt x="729" y="165"/>
                    </a:lnTo>
                    <a:lnTo>
                      <a:pt x="727" y="162"/>
                    </a:lnTo>
                    <a:lnTo>
                      <a:pt x="724" y="159"/>
                    </a:lnTo>
                    <a:lnTo>
                      <a:pt x="721" y="157"/>
                    </a:lnTo>
                    <a:lnTo>
                      <a:pt x="717" y="156"/>
                    </a:lnTo>
                    <a:lnTo>
                      <a:pt x="713" y="155"/>
                    </a:lnTo>
                    <a:lnTo>
                      <a:pt x="708" y="155"/>
                    </a:lnTo>
                    <a:lnTo>
                      <a:pt x="689" y="155"/>
                    </a:lnTo>
                    <a:lnTo>
                      <a:pt x="673" y="157"/>
                    </a:lnTo>
                    <a:lnTo>
                      <a:pt x="673" y="169"/>
                    </a:lnTo>
                    <a:lnTo>
                      <a:pt x="673" y="187"/>
                    </a:lnTo>
                    <a:lnTo>
                      <a:pt x="656" y="187"/>
                    </a:lnTo>
                    <a:lnTo>
                      <a:pt x="644" y="187"/>
                    </a:lnTo>
                    <a:lnTo>
                      <a:pt x="645" y="181"/>
                    </a:lnTo>
                    <a:lnTo>
                      <a:pt x="648" y="178"/>
                    </a:lnTo>
                    <a:lnTo>
                      <a:pt x="651" y="175"/>
                    </a:lnTo>
                    <a:lnTo>
                      <a:pt x="656" y="174"/>
                    </a:lnTo>
                    <a:lnTo>
                      <a:pt x="656" y="157"/>
                    </a:lnTo>
                    <a:lnTo>
                      <a:pt x="656" y="145"/>
                    </a:lnTo>
                    <a:lnTo>
                      <a:pt x="648" y="141"/>
                    </a:lnTo>
                    <a:lnTo>
                      <a:pt x="642" y="136"/>
                    </a:lnTo>
                    <a:lnTo>
                      <a:pt x="637" y="132"/>
                    </a:lnTo>
                    <a:lnTo>
                      <a:pt x="632" y="128"/>
                    </a:lnTo>
                    <a:lnTo>
                      <a:pt x="630" y="132"/>
                    </a:lnTo>
                    <a:lnTo>
                      <a:pt x="629" y="137"/>
                    </a:lnTo>
                    <a:lnTo>
                      <a:pt x="628" y="143"/>
                    </a:lnTo>
                    <a:lnTo>
                      <a:pt x="627" y="149"/>
                    </a:lnTo>
                    <a:lnTo>
                      <a:pt x="627" y="161"/>
                    </a:lnTo>
                    <a:lnTo>
                      <a:pt x="627" y="174"/>
                    </a:lnTo>
                    <a:lnTo>
                      <a:pt x="614" y="174"/>
                    </a:lnTo>
                    <a:lnTo>
                      <a:pt x="603" y="174"/>
                    </a:lnTo>
                    <a:lnTo>
                      <a:pt x="594" y="174"/>
                    </a:lnTo>
                    <a:lnTo>
                      <a:pt x="585" y="174"/>
                    </a:lnTo>
                    <a:lnTo>
                      <a:pt x="589" y="178"/>
                    </a:lnTo>
                    <a:lnTo>
                      <a:pt x="597" y="187"/>
                    </a:lnTo>
                    <a:lnTo>
                      <a:pt x="597" y="192"/>
                    </a:lnTo>
                    <a:lnTo>
                      <a:pt x="598" y="195"/>
                    </a:lnTo>
                    <a:lnTo>
                      <a:pt x="599" y="198"/>
                    </a:lnTo>
                    <a:lnTo>
                      <a:pt x="601" y="200"/>
                    </a:lnTo>
                    <a:lnTo>
                      <a:pt x="607" y="203"/>
                    </a:lnTo>
                    <a:lnTo>
                      <a:pt x="612" y="203"/>
                    </a:lnTo>
                    <a:lnTo>
                      <a:pt x="617" y="204"/>
                    </a:lnTo>
                    <a:lnTo>
                      <a:pt x="622" y="206"/>
                    </a:lnTo>
                    <a:lnTo>
                      <a:pt x="624" y="207"/>
                    </a:lnTo>
                    <a:lnTo>
                      <a:pt x="625" y="209"/>
                    </a:lnTo>
                    <a:lnTo>
                      <a:pt x="626" y="212"/>
                    </a:lnTo>
                    <a:lnTo>
                      <a:pt x="627" y="216"/>
                    </a:lnTo>
                    <a:lnTo>
                      <a:pt x="636" y="216"/>
                    </a:lnTo>
                    <a:lnTo>
                      <a:pt x="648" y="216"/>
                    </a:lnTo>
                    <a:lnTo>
                      <a:pt x="660" y="216"/>
                    </a:lnTo>
                    <a:lnTo>
                      <a:pt x="673" y="216"/>
                    </a:lnTo>
                    <a:lnTo>
                      <a:pt x="673" y="224"/>
                    </a:lnTo>
                    <a:lnTo>
                      <a:pt x="673" y="233"/>
                    </a:lnTo>
                    <a:lnTo>
                      <a:pt x="689" y="232"/>
                    </a:lnTo>
                    <a:lnTo>
                      <a:pt x="708" y="230"/>
                    </a:lnTo>
                    <a:lnTo>
                      <a:pt x="717" y="231"/>
                    </a:lnTo>
                    <a:lnTo>
                      <a:pt x="724" y="233"/>
                    </a:lnTo>
                    <a:lnTo>
                      <a:pt x="727" y="235"/>
                    </a:lnTo>
                    <a:lnTo>
                      <a:pt x="729" y="238"/>
                    </a:lnTo>
                    <a:lnTo>
                      <a:pt x="731" y="241"/>
                    </a:lnTo>
                    <a:lnTo>
                      <a:pt x="731" y="245"/>
                    </a:lnTo>
                    <a:lnTo>
                      <a:pt x="740" y="245"/>
                    </a:lnTo>
                    <a:lnTo>
                      <a:pt x="749" y="245"/>
                    </a:lnTo>
                    <a:lnTo>
                      <a:pt x="761" y="245"/>
                    </a:lnTo>
                    <a:lnTo>
                      <a:pt x="773" y="245"/>
                    </a:lnTo>
                    <a:lnTo>
                      <a:pt x="773" y="249"/>
                    </a:lnTo>
                    <a:lnTo>
                      <a:pt x="773" y="252"/>
                    </a:lnTo>
                    <a:lnTo>
                      <a:pt x="774" y="256"/>
                    </a:lnTo>
                    <a:lnTo>
                      <a:pt x="776" y="258"/>
                    </a:lnTo>
                    <a:lnTo>
                      <a:pt x="780" y="262"/>
                    </a:lnTo>
                    <a:lnTo>
                      <a:pt x="784" y="264"/>
                    </a:lnTo>
                    <a:lnTo>
                      <a:pt x="790" y="265"/>
                    </a:lnTo>
                    <a:lnTo>
                      <a:pt x="796" y="265"/>
                    </a:lnTo>
                    <a:lnTo>
                      <a:pt x="803" y="265"/>
                    </a:lnTo>
                    <a:lnTo>
                      <a:pt x="810" y="264"/>
                    </a:lnTo>
                    <a:lnTo>
                      <a:pt x="824" y="262"/>
                    </a:lnTo>
                    <a:lnTo>
                      <a:pt x="836" y="261"/>
                    </a:lnTo>
                    <a:lnTo>
                      <a:pt x="841" y="262"/>
                    </a:lnTo>
                    <a:lnTo>
                      <a:pt x="845" y="265"/>
                    </a:lnTo>
                    <a:lnTo>
                      <a:pt x="847" y="268"/>
                    </a:lnTo>
                    <a:lnTo>
                      <a:pt x="848" y="274"/>
                    </a:lnTo>
                    <a:lnTo>
                      <a:pt x="857" y="274"/>
                    </a:lnTo>
                    <a:lnTo>
                      <a:pt x="866" y="274"/>
                    </a:lnTo>
                    <a:lnTo>
                      <a:pt x="877" y="274"/>
                    </a:lnTo>
                    <a:lnTo>
                      <a:pt x="889" y="274"/>
                    </a:lnTo>
                    <a:lnTo>
                      <a:pt x="889" y="281"/>
                    </a:lnTo>
                    <a:lnTo>
                      <a:pt x="891" y="285"/>
                    </a:lnTo>
                    <a:lnTo>
                      <a:pt x="894" y="289"/>
                    </a:lnTo>
                    <a:lnTo>
                      <a:pt x="898" y="291"/>
                    </a:lnTo>
                    <a:lnTo>
                      <a:pt x="902" y="292"/>
                    </a:lnTo>
                    <a:lnTo>
                      <a:pt x="908" y="292"/>
                    </a:lnTo>
                    <a:lnTo>
                      <a:pt x="913" y="291"/>
                    </a:lnTo>
                    <a:lnTo>
                      <a:pt x="919" y="290"/>
                    </a:lnTo>
                    <a:lnTo>
                      <a:pt x="929" y="289"/>
                    </a:lnTo>
                    <a:lnTo>
                      <a:pt x="939" y="289"/>
                    </a:lnTo>
                    <a:lnTo>
                      <a:pt x="942" y="291"/>
                    </a:lnTo>
                    <a:lnTo>
                      <a:pt x="945" y="293"/>
                    </a:lnTo>
                    <a:lnTo>
                      <a:pt x="947" y="297"/>
                    </a:lnTo>
                    <a:lnTo>
                      <a:pt x="948" y="303"/>
                    </a:lnTo>
                    <a:lnTo>
                      <a:pt x="965" y="303"/>
                    </a:lnTo>
                    <a:lnTo>
                      <a:pt x="983" y="303"/>
                    </a:lnTo>
                    <a:lnTo>
                      <a:pt x="1002" y="303"/>
                    </a:lnTo>
                    <a:lnTo>
                      <a:pt x="1023" y="303"/>
                    </a:lnTo>
                    <a:lnTo>
                      <a:pt x="1023" y="312"/>
                    </a:lnTo>
                    <a:lnTo>
                      <a:pt x="1023" y="320"/>
                    </a:lnTo>
                    <a:lnTo>
                      <a:pt x="1042" y="319"/>
                    </a:lnTo>
                    <a:lnTo>
                      <a:pt x="1066" y="317"/>
                    </a:lnTo>
                    <a:lnTo>
                      <a:pt x="1076" y="318"/>
                    </a:lnTo>
                    <a:lnTo>
                      <a:pt x="1086" y="320"/>
                    </a:lnTo>
                    <a:lnTo>
                      <a:pt x="1089" y="322"/>
                    </a:lnTo>
                    <a:lnTo>
                      <a:pt x="1092" y="325"/>
                    </a:lnTo>
                    <a:lnTo>
                      <a:pt x="1093" y="328"/>
                    </a:lnTo>
                    <a:lnTo>
                      <a:pt x="1094" y="332"/>
                    </a:lnTo>
                    <a:lnTo>
                      <a:pt x="1111" y="332"/>
                    </a:lnTo>
                    <a:lnTo>
                      <a:pt x="1129" y="332"/>
                    </a:lnTo>
                    <a:lnTo>
                      <a:pt x="1149" y="332"/>
                    </a:lnTo>
                    <a:lnTo>
                      <a:pt x="1169" y="332"/>
                    </a:lnTo>
                    <a:lnTo>
                      <a:pt x="1169" y="341"/>
                    </a:lnTo>
                    <a:lnTo>
                      <a:pt x="1169" y="349"/>
                    </a:lnTo>
                    <a:lnTo>
                      <a:pt x="1186" y="348"/>
                    </a:lnTo>
                    <a:lnTo>
                      <a:pt x="1205" y="346"/>
                    </a:lnTo>
                    <a:lnTo>
                      <a:pt x="1215" y="347"/>
                    </a:lnTo>
                    <a:lnTo>
                      <a:pt x="1222" y="349"/>
                    </a:lnTo>
                    <a:lnTo>
                      <a:pt x="1225" y="351"/>
                    </a:lnTo>
                    <a:lnTo>
                      <a:pt x="1227" y="354"/>
                    </a:lnTo>
                    <a:lnTo>
                      <a:pt x="1228" y="357"/>
                    </a:lnTo>
                    <a:lnTo>
                      <a:pt x="1229" y="361"/>
                    </a:lnTo>
                    <a:lnTo>
                      <a:pt x="1241" y="361"/>
                    </a:lnTo>
                    <a:lnTo>
                      <a:pt x="1258" y="361"/>
                    </a:lnTo>
                    <a:lnTo>
                      <a:pt x="1261" y="361"/>
                    </a:lnTo>
                    <a:lnTo>
                      <a:pt x="1269" y="361"/>
                    </a:lnTo>
                    <a:lnTo>
                      <a:pt x="1282" y="361"/>
                    </a:lnTo>
                    <a:lnTo>
                      <a:pt x="1296" y="361"/>
                    </a:lnTo>
                    <a:lnTo>
                      <a:pt x="1311" y="361"/>
                    </a:lnTo>
                    <a:lnTo>
                      <a:pt x="1327" y="361"/>
                    </a:lnTo>
                    <a:lnTo>
                      <a:pt x="1327" y="365"/>
                    </a:lnTo>
                    <a:lnTo>
                      <a:pt x="1328" y="369"/>
                    </a:lnTo>
                    <a:lnTo>
                      <a:pt x="1329" y="372"/>
                    </a:lnTo>
                    <a:lnTo>
                      <a:pt x="1330" y="374"/>
                    </a:lnTo>
                    <a:lnTo>
                      <a:pt x="1334" y="378"/>
                    </a:lnTo>
                    <a:lnTo>
                      <a:pt x="1339" y="380"/>
                    </a:lnTo>
                    <a:lnTo>
                      <a:pt x="1345" y="381"/>
                    </a:lnTo>
                    <a:lnTo>
                      <a:pt x="1351" y="381"/>
                    </a:lnTo>
                    <a:lnTo>
                      <a:pt x="1358" y="381"/>
                    </a:lnTo>
                    <a:lnTo>
                      <a:pt x="1366" y="380"/>
                    </a:lnTo>
                    <a:lnTo>
                      <a:pt x="1380" y="378"/>
                    </a:lnTo>
                    <a:lnTo>
                      <a:pt x="1392" y="377"/>
                    </a:lnTo>
                    <a:lnTo>
                      <a:pt x="1397" y="378"/>
                    </a:lnTo>
                    <a:lnTo>
                      <a:pt x="1400" y="381"/>
                    </a:lnTo>
                    <a:lnTo>
                      <a:pt x="1403" y="384"/>
                    </a:lnTo>
                    <a:lnTo>
                      <a:pt x="1404" y="390"/>
                    </a:lnTo>
                    <a:lnTo>
                      <a:pt x="1417" y="390"/>
                    </a:lnTo>
                    <a:lnTo>
                      <a:pt x="1430" y="390"/>
                    </a:lnTo>
                    <a:lnTo>
                      <a:pt x="1445" y="390"/>
                    </a:lnTo>
                    <a:lnTo>
                      <a:pt x="1462" y="390"/>
                    </a:lnTo>
                    <a:lnTo>
                      <a:pt x="1462" y="399"/>
                    </a:lnTo>
                    <a:lnTo>
                      <a:pt x="1462" y="407"/>
                    </a:lnTo>
                    <a:lnTo>
                      <a:pt x="1480" y="406"/>
                    </a:lnTo>
                    <a:lnTo>
                      <a:pt x="1503" y="404"/>
                    </a:lnTo>
                    <a:lnTo>
                      <a:pt x="1515" y="405"/>
                    </a:lnTo>
                    <a:lnTo>
                      <a:pt x="1524" y="407"/>
                    </a:lnTo>
                    <a:lnTo>
                      <a:pt x="1527" y="409"/>
                    </a:lnTo>
                    <a:lnTo>
                      <a:pt x="1530" y="412"/>
                    </a:lnTo>
                    <a:lnTo>
                      <a:pt x="1532" y="415"/>
                    </a:lnTo>
                    <a:lnTo>
                      <a:pt x="1532" y="419"/>
                    </a:lnTo>
                    <a:lnTo>
                      <a:pt x="1541" y="419"/>
                    </a:lnTo>
                    <a:lnTo>
                      <a:pt x="1550" y="419"/>
                    </a:lnTo>
                    <a:lnTo>
                      <a:pt x="1550" y="428"/>
                    </a:lnTo>
                    <a:lnTo>
                      <a:pt x="1550" y="436"/>
                    </a:lnTo>
                    <a:lnTo>
                      <a:pt x="1541" y="436"/>
                    </a:lnTo>
                    <a:lnTo>
                      <a:pt x="1532" y="436"/>
                    </a:lnTo>
                    <a:lnTo>
                      <a:pt x="1532" y="428"/>
                    </a:lnTo>
                    <a:lnTo>
                      <a:pt x="1532" y="419"/>
                    </a:lnTo>
                    <a:lnTo>
                      <a:pt x="1509" y="420"/>
                    </a:lnTo>
                    <a:lnTo>
                      <a:pt x="1475" y="422"/>
                    </a:lnTo>
                    <a:lnTo>
                      <a:pt x="1459" y="421"/>
                    </a:lnTo>
                    <a:lnTo>
                      <a:pt x="1446" y="419"/>
                    </a:lnTo>
                    <a:lnTo>
                      <a:pt x="1440" y="417"/>
                    </a:lnTo>
                    <a:lnTo>
                      <a:pt x="1436" y="415"/>
                    </a:lnTo>
                    <a:lnTo>
                      <a:pt x="1435" y="413"/>
                    </a:lnTo>
                    <a:lnTo>
                      <a:pt x="1433" y="411"/>
                    </a:lnTo>
                    <a:lnTo>
                      <a:pt x="1433" y="410"/>
                    </a:lnTo>
                    <a:lnTo>
                      <a:pt x="1433" y="407"/>
                    </a:lnTo>
                    <a:lnTo>
                      <a:pt x="1406" y="407"/>
                    </a:lnTo>
                    <a:lnTo>
                      <a:pt x="1380" y="407"/>
                    </a:lnTo>
                    <a:lnTo>
                      <a:pt x="1353" y="407"/>
                    </a:lnTo>
                    <a:lnTo>
                      <a:pt x="1327" y="407"/>
                    </a:lnTo>
                    <a:lnTo>
                      <a:pt x="1327" y="399"/>
                    </a:lnTo>
                    <a:lnTo>
                      <a:pt x="1327" y="390"/>
                    </a:lnTo>
                    <a:lnTo>
                      <a:pt x="1304" y="391"/>
                    </a:lnTo>
                    <a:lnTo>
                      <a:pt x="1271" y="393"/>
                    </a:lnTo>
                    <a:lnTo>
                      <a:pt x="1255" y="392"/>
                    </a:lnTo>
                    <a:lnTo>
                      <a:pt x="1241" y="390"/>
                    </a:lnTo>
                    <a:lnTo>
                      <a:pt x="1236" y="388"/>
                    </a:lnTo>
                    <a:lnTo>
                      <a:pt x="1232" y="385"/>
                    </a:lnTo>
                    <a:lnTo>
                      <a:pt x="1230" y="384"/>
                    </a:lnTo>
                    <a:lnTo>
                      <a:pt x="1229" y="382"/>
                    </a:lnTo>
                    <a:lnTo>
                      <a:pt x="1229" y="380"/>
                    </a:lnTo>
                    <a:lnTo>
                      <a:pt x="1229" y="378"/>
                    </a:lnTo>
                    <a:lnTo>
                      <a:pt x="1197" y="378"/>
                    </a:lnTo>
                    <a:lnTo>
                      <a:pt x="1167" y="378"/>
                    </a:lnTo>
                    <a:lnTo>
                      <a:pt x="1138" y="378"/>
                    </a:lnTo>
                    <a:lnTo>
                      <a:pt x="1111" y="378"/>
                    </a:lnTo>
                    <a:lnTo>
                      <a:pt x="1111" y="372"/>
                    </a:lnTo>
                    <a:lnTo>
                      <a:pt x="1108" y="367"/>
                    </a:lnTo>
                    <a:lnTo>
                      <a:pt x="1104" y="364"/>
                    </a:lnTo>
                    <a:lnTo>
                      <a:pt x="1100" y="362"/>
                    </a:lnTo>
                    <a:lnTo>
                      <a:pt x="1094" y="361"/>
                    </a:lnTo>
                    <a:lnTo>
                      <a:pt x="1087" y="360"/>
                    </a:lnTo>
                    <a:lnTo>
                      <a:pt x="1081" y="361"/>
                    </a:lnTo>
                    <a:lnTo>
                      <a:pt x="1074" y="362"/>
                    </a:lnTo>
                    <a:lnTo>
                      <a:pt x="1060" y="363"/>
                    </a:lnTo>
                    <a:lnTo>
                      <a:pt x="1047" y="363"/>
                    </a:lnTo>
                    <a:lnTo>
                      <a:pt x="1042" y="361"/>
                    </a:lnTo>
                    <a:lnTo>
                      <a:pt x="1038" y="359"/>
                    </a:lnTo>
                    <a:lnTo>
                      <a:pt x="1037" y="357"/>
                    </a:lnTo>
                    <a:lnTo>
                      <a:pt x="1036" y="355"/>
                    </a:lnTo>
                    <a:lnTo>
                      <a:pt x="1035" y="352"/>
                    </a:lnTo>
                    <a:lnTo>
                      <a:pt x="1035" y="349"/>
                    </a:lnTo>
                    <a:lnTo>
                      <a:pt x="1013" y="349"/>
                    </a:lnTo>
                    <a:lnTo>
                      <a:pt x="991" y="349"/>
                    </a:lnTo>
                    <a:lnTo>
                      <a:pt x="970" y="349"/>
                    </a:lnTo>
                    <a:lnTo>
                      <a:pt x="948" y="349"/>
                    </a:lnTo>
                    <a:lnTo>
                      <a:pt x="948" y="341"/>
                    </a:lnTo>
                    <a:lnTo>
                      <a:pt x="948" y="332"/>
                    </a:lnTo>
                    <a:lnTo>
                      <a:pt x="937" y="333"/>
                    </a:lnTo>
                    <a:lnTo>
                      <a:pt x="923" y="333"/>
                    </a:lnTo>
                    <a:lnTo>
                      <a:pt x="917" y="332"/>
                    </a:lnTo>
                    <a:lnTo>
                      <a:pt x="912" y="329"/>
                    </a:lnTo>
                    <a:lnTo>
                      <a:pt x="910" y="328"/>
                    </a:lnTo>
                    <a:lnTo>
                      <a:pt x="908" y="326"/>
                    </a:lnTo>
                    <a:lnTo>
                      <a:pt x="906" y="323"/>
                    </a:lnTo>
                    <a:lnTo>
                      <a:pt x="906" y="320"/>
                    </a:lnTo>
                    <a:lnTo>
                      <a:pt x="885" y="320"/>
                    </a:lnTo>
                    <a:lnTo>
                      <a:pt x="866" y="320"/>
                    </a:lnTo>
                    <a:lnTo>
                      <a:pt x="848" y="320"/>
                    </a:lnTo>
                    <a:lnTo>
                      <a:pt x="831" y="320"/>
                    </a:lnTo>
                    <a:lnTo>
                      <a:pt x="831" y="312"/>
                    </a:lnTo>
                    <a:lnTo>
                      <a:pt x="831" y="303"/>
                    </a:lnTo>
                    <a:lnTo>
                      <a:pt x="814" y="304"/>
                    </a:lnTo>
                    <a:lnTo>
                      <a:pt x="795" y="304"/>
                    </a:lnTo>
                    <a:lnTo>
                      <a:pt x="786" y="303"/>
                    </a:lnTo>
                    <a:lnTo>
                      <a:pt x="779" y="300"/>
                    </a:lnTo>
                    <a:lnTo>
                      <a:pt x="776" y="299"/>
                    </a:lnTo>
                    <a:lnTo>
                      <a:pt x="774" y="297"/>
                    </a:lnTo>
                    <a:lnTo>
                      <a:pt x="773" y="294"/>
                    </a:lnTo>
                    <a:lnTo>
                      <a:pt x="773" y="291"/>
                    </a:lnTo>
                    <a:lnTo>
                      <a:pt x="761" y="291"/>
                    </a:lnTo>
                    <a:lnTo>
                      <a:pt x="749" y="291"/>
                    </a:lnTo>
                    <a:lnTo>
                      <a:pt x="740" y="291"/>
                    </a:lnTo>
                    <a:lnTo>
                      <a:pt x="731" y="291"/>
                    </a:lnTo>
                    <a:lnTo>
                      <a:pt x="731" y="287"/>
                    </a:lnTo>
                    <a:lnTo>
                      <a:pt x="730" y="284"/>
                    </a:lnTo>
                    <a:lnTo>
                      <a:pt x="729" y="281"/>
                    </a:lnTo>
                    <a:lnTo>
                      <a:pt x="727" y="278"/>
                    </a:lnTo>
                    <a:lnTo>
                      <a:pt x="723" y="274"/>
                    </a:lnTo>
                    <a:lnTo>
                      <a:pt x="717" y="272"/>
                    </a:lnTo>
                    <a:lnTo>
                      <a:pt x="711" y="271"/>
                    </a:lnTo>
                    <a:lnTo>
                      <a:pt x="703" y="271"/>
                    </a:lnTo>
                    <a:lnTo>
                      <a:pt x="696" y="271"/>
                    </a:lnTo>
                    <a:lnTo>
                      <a:pt x="687" y="272"/>
                    </a:lnTo>
                    <a:lnTo>
                      <a:pt x="671" y="275"/>
                    </a:lnTo>
                    <a:lnTo>
                      <a:pt x="658" y="275"/>
                    </a:lnTo>
                    <a:lnTo>
                      <a:pt x="652" y="274"/>
                    </a:lnTo>
                    <a:lnTo>
                      <a:pt x="648" y="272"/>
                    </a:lnTo>
                    <a:lnTo>
                      <a:pt x="646" y="270"/>
                    </a:lnTo>
                    <a:lnTo>
                      <a:pt x="645" y="268"/>
                    </a:lnTo>
                    <a:lnTo>
                      <a:pt x="644" y="265"/>
                    </a:lnTo>
                    <a:lnTo>
                      <a:pt x="644" y="262"/>
                    </a:lnTo>
                    <a:lnTo>
                      <a:pt x="635" y="262"/>
                    </a:lnTo>
                    <a:lnTo>
                      <a:pt x="627" y="262"/>
                    </a:lnTo>
                    <a:lnTo>
                      <a:pt x="627" y="253"/>
                    </a:lnTo>
                    <a:lnTo>
                      <a:pt x="627" y="245"/>
                    </a:lnTo>
                    <a:lnTo>
                      <a:pt x="615" y="245"/>
                    </a:lnTo>
                    <a:lnTo>
                      <a:pt x="601" y="246"/>
                    </a:lnTo>
                    <a:lnTo>
                      <a:pt x="595" y="245"/>
                    </a:lnTo>
                    <a:lnTo>
                      <a:pt x="590" y="242"/>
                    </a:lnTo>
                    <a:lnTo>
                      <a:pt x="588" y="241"/>
                    </a:lnTo>
                    <a:lnTo>
                      <a:pt x="586" y="239"/>
                    </a:lnTo>
                    <a:lnTo>
                      <a:pt x="585" y="236"/>
                    </a:lnTo>
                    <a:lnTo>
                      <a:pt x="585" y="233"/>
                    </a:lnTo>
                    <a:lnTo>
                      <a:pt x="572" y="233"/>
                    </a:lnTo>
                    <a:lnTo>
                      <a:pt x="559" y="233"/>
                    </a:lnTo>
                    <a:lnTo>
                      <a:pt x="548" y="233"/>
                    </a:lnTo>
                    <a:lnTo>
                      <a:pt x="538" y="233"/>
                    </a:lnTo>
                    <a:lnTo>
                      <a:pt x="538" y="224"/>
                    </a:lnTo>
                    <a:lnTo>
                      <a:pt x="538" y="216"/>
                    </a:lnTo>
                    <a:lnTo>
                      <a:pt x="527" y="216"/>
                    </a:lnTo>
                    <a:lnTo>
                      <a:pt x="514" y="216"/>
                    </a:lnTo>
                    <a:lnTo>
                      <a:pt x="508" y="216"/>
                    </a:lnTo>
                    <a:lnTo>
                      <a:pt x="502" y="213"/>
                    </a:lnTo>
                    <a:lnTo>
                      <a:pt x="501" y="212"/>
                    </a:lnTo>
                    <a:lnTo>
                      <a:pt x="499" y="210"/>
                    </a:lnTo>
                    <a:lnTo>
                      <a:pt x="498" y="207"/>
                    </a:lnTo>
                    <a:lnTo>
                      <a:pt x="498" y="204"/>
                    </a:lnTo>
                    <a:lnTo>
                      <a:pt x="489" y="204"/>
                    </a:lnTo>
                    <a:lnTo>
                      <a:pt x="480" y="204"/>
                    </a:lnTo>
                    <a:lnTo>
                      <a:pt x="476" y="200"/>
                    </a:lnTo>
                    <a:lnTo>
                      <a:pt x="472" y="195"/>
                    </a:lnTo>
                    <a:lnTo>
                      <a:pt x="470" y="191"/>
                    </a:lnTo>
                    <a:lnTo>
                      <a:pt x="469" y="187"/>
                    </a:lnTo>
                    <a:lnTo>
                      <a:pt x="469" y="195"/>
                    </a:lnTo>
                    <a:lnTo>
                      <a:pt x="469" y="204"/>
                    </a:lnTo>
                    <a:lnTo>
                      <a:pt x="460" y="204"/>
                    </a:lnTo>
                    <a:lnTo>
                      <a:pt x="450" y="204"/>
                    </a:lnTo>
                    <a:lnTo>
                      <a:pt x="450" y="195"/>
                    </a:lnTo>
                    <a:lnTo>
                      <a:pt x="450" y="187"/>
                    </a:lnTo>
                    <a:lnTo>
                      <a:pt x="438" y="187"/>
                    </a:lnTo>
                    <a:lnTo>
                      <a:pt x="428" y="187"/>
                    </a:lnTo>
                    <a:lnTo>
                      <a:pt x="419" y="187"/>
                    </a:lnTo>
                    <a:lnTo>
                      <a:pt x="410" y="187"/>
                    </a:lnTo>
                    <a:lnTo>
                      <a:pt x="405" y="181"/>
                    </a:lnTo>
                    <a:lnTo>
                      <a:pt x="401" y="178"/>
                    </a:lnTo>
                    <a:lnTo>
                      <a:pt x="397" y="175"/>
                    </a:lnTo>
                    <a:lnTo>
                      <a:pt x="392" y="174"/>
                    </a:lnTo>
                    <a:lnTo>
                      <a:pt x="393" y="185"/>
                    </a:lnTo>
                    <a:lnTo>
                      <a:pt x="395" y="194"/>
                    </a:lnTo>
                    <a:lnTo>
                      <a:pt x="398" y="199"/>
                    </a:lnTo>
                    <a:lnTo>
                      <a:pt x="401" y="202"/>
                    </a:lnTo>
                    <a:lnTo>
                      <a:pt x="404" y="205"/>
                    </a:lnTo>
                    <a:lnTo>
                      <a:pt x="407" y="207"/>
                    </a:lnTo>
                    <a:lnTo>
                      <a:pt x="409" y="211"/>
                    </a:lnTo>
                    <a:lnTo>
                      <a:pt x="410" y="216"/>
                    </a:lnTo>
                    <a:lnTo>
                      <a:pt x="422" y="216"/>
                    </a:lnTo>
                    <a:lnTo>
                      <a:pt x="439" y="216"/>
                    </a:lnTo>
                    <a:lnTo>
                      <a:pt x="439" y="224"/>
                    </a:lnTo>
                    <a:lnTo>
                      <a:pt x="439" y="233"/>
                    </a:lnTo>
                    <a:lnTo>
                      <a:pt x="452" y="233"/>
                    </a:lnTo>
                    <a:lnTo>
                      <a:pt x="467" y="232"/>
                    </a:lnTo>
                    <a:lnTo>
                      <a:pt x="472" y="234"/>
                    </a:lnTo>
                    <a:lnTo>
                      <a:pt x="476" y="236"/>
                    </a:lnTo>
                    <a:lnTo>
                      <a:pt x="478" y="237"/>
                    </a:lnTo>
                    <a:lnTo>
                      <a:pt x="479" y="239"/>
                    </a:lnTo>
                    <a:lnTo>
                      <a:pt x="480" y="242"/>
                    </a:lnTo>
                    <a:lnTo>
                      <a:pt x="480" y="245"/>
                    </a:lnTo>
                    <a:lnTo>
                      <a:pt x="493" y="245"/>
                    </a:lnTo>
                    <a:lnTo>
                      <a:pt x="509" y="245"/>
                    </a:lnTo>
                    <a:lnTo>
                      <a:pt x="510" y="250"/>
                    </a:lnTo>
                    <a:lnTo>
                      <a:pt x="511" y="254"/>
                    </a:lnTo>
                    <a:lnTo>
                      <a:pt x="512" y="256"/>
                    </a:lnTo>
                    <a:lnTo>
                      <a:pt x="514" y="258"/>
                    </a:lnTo>
                    <a:lnTo>
                      <a:pt x="519" y="261"/>
                    </a:lnTo>
                    <a:lnTo>
                      <a:pt x="524" y="261"/>
                    </a:lnTo>
                    <a:lnTo>
                      <a:pt x="529" y="262"/>
                    </a:lnTo>
                    <a:lnTo>
                      <a:pt x="534" y="264"/>
                    </a:lnTo>
                    <a:lnTo>
                      <a:pt x="536" y="265"/>
                    </a:lnTo>
                    <a:lnTo>
                      <a:pt x="537" y="267"/>
                    </a:lnTo>
                    <a:lnTo>
                      <a:pt x="538" y="270"/>
                    </a:lnTo>
                    <a:lnTo>
                      <a:pt x="538" y="274"/>
                    </a:lnTo>
                    <a:lnTo>
                      <a:pt x="548" y="274"/>
                    </a:lnTo>
                    <a:lnTo>
                      <a:pt x="559" y="274"/>
                    </a:lnTo>
                    <a:lnTo>
                      <a:pt x="572" y="274"/>
                    </a:lnTo>
                    <a:lnTo>
                      <a:pt x="585" y="274"/>
                    </a:lnTo>
                    <a:lnTo>
                      <a:pt x="585" y="283"/>
                    </a:lnTo>
                    <a:lnTo>
                      <a:pt x="585" y="291"/>
                    </a:lnTo>
                    <a:lnTo>
                      <a:pt x="599" y="291"/>
                    </a:lnTo>
                    <a:lnTo>
                      <a:pt x="613" y="290"/>
                    </a:lnTo>
                    <a:lnTo>
                      <a:pt x="618" y="292"/>
                    </a:lnTo>
                    <a:lnTo>
                      <a:pt x="623" y="294"/>
                    </a:lnTo>
                    <a:lnTo>
                      <a:pt x="624" y="295"/>
                    </a:lnTo>
                    <a:lnTo>
                      <a:pt x="625" y="297"/>
                    </a:lnTo>
                    <a:lnTo>
                      <a:pt x="626" y="300"/>
                    </a:lnTo>
                    <a:lnTo>
                      <a:pt x="627" y="303"/>
                    </a:lnTo>
                    <a:lnTo>
                      <a:pt x="636" y="303"/>
                    </a:lnTo>
                    <a:lnTo>
                      <a:pt x="648" y="303"/>
                    </a:lnTo>
                    <a:lnTo>
                      <a:pt x="660" y="303"/>
                    </a:lnTo>
                    <a:lnTo>
                      <a:pt x="673" y="303"/>
                    </a:lnTo>
                    <a:lnTo>
                      <a:pt x="673" y="312"/>
                    </a:lnTo>
                    <a:lnTo>
                      <a:pt x="673" y="320"/>
                    </a:lnTo>
                    <a:lnTo>
                      <a:pt x="658" y="320"/>
                    </a:lnTo>
                    <a:lnTo>
                      <a:pt x="643" y="320"/>
                    </a:lnTo>
                    <a:lnTo>
                      <a:pt x="637" y="321"/>
                    </a:lnTo>
                    <a:lnTo>
                      <a:pt x="631" y="323"/>
                    </a:lnTo>
                    <a:lnTo>
                      <a:pt x="629" y="324"/>
                    </a:lnTo>
                    <a:lnTo>
                      <a:pt x="628" y="326"/>
                    </a:lnTo>
                    <a:lnTo>
                      <a:pt x="627" y="329"/>
                    </a:lnTo>
                    <a:lnTo>
                      <a:pt x="627" y="332"/>
                    </a:lnTo>
                    <a:lnTo>
                      <a:pt x="635" y="332"/>
                    </a:lnTo>
                    <a:lnTo>
                      <a:pt x="644" y="332"/>
                    </a:lnTo>
                    <a:lnTo>
                      <a:pt x="644" y="341"/>
                    </a:lnTo>
                    <a:lnTo>
                      <a:pt x="644" y="349"/>
                    </a:lnTo>
                    <a:lnTo>
                      <a:pt x="658" y="349"/>
                    </a:lnTo>
                    <a:lnTo>
                      <a:pt x="671" y="349"/>
                    </a:lnTo>
                    <a:lnTo>
                      <a:pt x="676" y="350"/>
                    </a:lnTo>
                    <a:lnTo>
                      <a:pt x="681" y="352"/>
                    </a:lnTo>
                    <a:lnTo>
                      <a:pt x="682" y="353"/>
                    </a:lnTo>
                    <a:lnTo>
                      <a:pt x="684" y="355"/>
                    </a:lnTo>
                    <a:lnTo>
                      <a:pt x="684" y="358"/>
                    </a:lnTo>
                    <a:lnTo>
                      <a:pt x="685" y="361"/>
                    </a:lnTo>
                    <a:lnTo>
                      <a:pt x="702" y="361"/>
                    </a:lnTo>
                    <a:lnTo>
                      <a:pt x="720" y="361"/>
                    </a:lnTo>
                    <a:lnTo>
                      <a:pt x="739" y="361"/>
                    </a:lnTo>
                    <a:lnTo>
                      <a:pt x="761" y="361"/>
                    </a:lnTo>
                    <a:lnTo>
                      <a:pt x="761" y="370"/>
                    </a:lnTo>
                    <a:lnTo>
                      <a:pt x="761" y="378"/>
                    </a:lnTo>
                    <a:lnTo>
                      <a:pt x="775" y="378"/>
                    </a:lnTo>
                    <a:lnTo>
                      <a:pt x="788" y="378"/>
                    </a:lnTo>
                    <a:lnTo>
                      <a:pt x="793" y="379"/>
                    </a:lnTo>
                    <a:lnTo>
                      <a:pt x="798" y="381"/>
                    </a:lnTo>
                    <a:lnTo>
                      <a:pt x="799" y="382"/>
                    </a:lnTo>
                    <a:lnTo>
                      <a:pt x="801" y="384"/>
                    </a:lnTo>
                    <a:lnTo>
                      <a:pt x="801" y="387"/>
                    </a:lnTo>
                    <a:lnTo>
                      <a:pt x="802" y="390"/>
                    </a:lnTo>
                    <a:lnTo>
                      <a:pt x="814" y="390"/>
                    </a:lnTo>
                    <a:lnTo>
                      <a:pt x="831" y="390"/>
                    </a:lnTo>
                    <a:lnTo>
                      <a:pt x="831" y="395"/>
                    </a:lnTo>
                    <a:lnTo>
                      <a:pt x="831" y="398"/>
                    </a:lnTo>
                    <a:lnTo>
                      <a:pt x="832" y="401"/>
                    </a:lnTo>
                    <a:lnTo>
                      <a:pt x="834" y="402"/>
                    </a:lnTo>
                    <a:lnTo>
                      <a:pt x="835" y="403"/>
                    </a:lnTo>
                    <a:lnTo>
                      <a:pt x="837" y="403"/>
                    </a:lnTo>
                    <a:lnTo>
                      <a:pt x="839" y="402"/>
                    </a:lnTo>
                    <a:lnTo>
                      <a:pt x="841" y="401"/>
                    </a:lnTo>
                    <a:lnTo>
                      <a:pt x="845" y="398"/>
                    </a:lnTo>
                    <a:lnTo>
                      <a:pt x="850" y="394"/>
                    </a:lnTo>
                    <a:lnTo>
                      <a:pt x="855" y="391"/>
                    </a:lnTo>
                    <a:lnTo>
                      <a:pt x="860" y="390"/>
                    </a:lnTo>
                    <a:lnTo>
                      <a:pt x="860" y="397"/>
                    </a:lnTo>
                    <a:lnTo>
                      <a:pt x="862" y="401"/>
                    </a:lnTo>
                    <a:lnTo>
                      <a:pt x="865" y="405"/>
                    </a:lnTo>
                    <a:lnTo>
                      <a:pt x="869" y="407"/>
                    </a:lnTo>
                    <a:lnTo>
                      <a:pt x="873" y="408"/>
                    </a:lnTo>
                    <a:lnTo>
                      <a:pt x="878" y="408"/>
                    </a:lnTo>
                    <a:lnTo>
                      <a:pt x="883" y="407"/>
                    </a:lnTo>
                    <a:lnTo>
                      <a:pt x="889" y="407"/>
                    </a:lnTo>
                    <a:lnTo>
                      <a:pt x="899" y="405"/>
                    </a:lnTo>
                    <a:lnTo>
                      <a:pt x="910" y="405"/>
                    </a:lnTo>
                    <a:lnTo>
                      <a:pt x="913" y="407"/>
                    </a:lnTo>
                    <a:lnTo>
                      <a:pt x="916" y="409"/>
                    </a:lnTo>
                    <a:lnTo>
                      <a:pt x="918" y="413"/>
                    </a:lnTo>
                    <a:lnTo>
                      <a:pt x="919" y="419"/>
                    </a:lnTo>
                    <a:lnTo>
                      <a:pt x="936" y="419"/>
                    </a:lnTo>
                    <a:lnTo>
                      <a:pt x="954" y="419"/>
                    </a:lnTo>
                    <a:lnTo>
                      <a:pt x="973" y="419"/>
                    </a:lnTo>
                    <a:lnTo>
                      <a:pt x="994" y="419"/>
                    </a:lnTo>
                    <a:lnTo>
                      <a:pt x="994" y="428"/>
                    </a:lnTo>
                    <a:lnTo>
                      <a:pt x="994" y="436"/>
                    </a:lnTo>
                    <a:lnTo>
                      <a:pt x="1012" y="435"/>
                    </a:lnTo>
                    <a:lnTo>
                      <a:pt x="1036" y="434"/>
                    </a:lnTo>
                    <a:lnTo>
                      <a:pt x="1046" y="434"/>
                    </a:lnTo>
                    <a:lnTo>
                      <a:pt x="1055" y="436"/>
                    </a:lnTo>
                    <a:lnTo>
                      <a:pt x="1060" y="438"/>
                    </a:lnTo>
                    <a:lnTo>
                      <a:pt x="1063" y="441"/>
                    </a:lnTo>
                    <a:lnTo>
                      <a:pt x="1064" y="444"/>
                    </a:lnTo>
                    <a:lnTo>
                      <a:pt x="1065" y="448"/>
                    </a:lnTo>
                    <a:lnTo>
                      <a:pt x="1082" y="448"/>
                    </a:lnTo>
                    <a:lnTo>
                      <a:pt x="1100" y="448"/>
                    </a:lnTo>
                    <a:lnTo>
                      <a:pt x="1120" y="448"/>
                    </a:lnTo>
                    <a:lnTo>
                      <a:pt x="1140" y="448"/>
                    </a:lnTo>
                    <a:lnTo>
                      <a:pt x="1140" y="457"/>
                    </a:lnTo>
                    <a:lnTo>
                      <a:pt x="1140" y="465"/>
                    </a:lnTo>
                    <a:lnTo>
                      <a:pt x="1163" y="464"/>
                    </a:lnTo>
                    <a:lnTo>
                      <a:pt x="1196" y="462"/>
                    </a:lnTo>
                    <a:lnTo>
                      <a:pt x="1213" y="463"/>
                    </a:lnTo>
                    <a:lnTo>
                      <a:pt x="1227" y="465"/>
                    </a:lnTo>
                    <a:lnTo>
                      <a:pt x="1232" y="467"/>
                    </a:lnTo>
                    <a:lnTo>
                      <a:pt x="1237" y="470"/>
                    </a:lnTo>
                    <a:lnTo>
                      <a:pt x="1239" y="473"/>
                    </a:lnTo>
                    <a:lnTo>
                      <a:pt x="1240" y="477"/>
                    </a:lnTo>
                    <a:lnTo>
                      <a:pt x="1252" y="477"/>
                    </a:lnTo>
                    <a:lnTo>
                      <a:pt x="1269" y="477"/>
                    </a:lnTo>
                    <a:lnTo>
                      <a:pt x="1273" y="478"/>
                    </a:lnTo>
                    <a:lnTo>
                      <a:pt x="1278" y="481"/>
                    </a:lnTo>
                    <a:lnTo>
                      <a:pt x="1282" y="484"/>
                    </a:lnTo>
                    <a:lnTo>
                      <a:pt x="1287" y="489"/>
                    </a:lnTo>
                    <a:lnTo>
                      <a:pt x="1287" y="481"/>
                    </a:lnTo>
                    <a:lnTo>
                      <a:pt x="1287" y="477"/>
                    </a:lnTo>
                    <a:lnTo>
                      <a:pt x="1299" y="477"/>
                    </a:lnTo>
                    <a:lnTo>
                      <a:pt x="1316" y="477"/>
                    </a:lnTo>
                    <a:lnTo>
                      <a:pt x="1316" y="486"/>
                    </a:lnTo>
                    <a:lnTo>
                      <a:pt x="1316" y="494"/>
                    </a:lnTo>
                    <a:lnTo>
                      <a:pt x="1334" y="493"/>
                    </a:lnTo>
                    <a:lnTo>
                      <a:pt x="1357" y="492"/>
                    </a:lnTo>
                    <a:lnTo>
                      <a:pt x="1369" y="492"/>
                    </a:lnTo>
                    <a:lnTo>
                      <a:pt x="1378" y="494"/>
                    </a:lnTo>
                    <a:lnTo>
                      <a:pt x="1381" y="496"/>
                    </a:lnTo>
                    <a:lnTo>
                      <a:pt x="1384" y="499"/>
                    </a:lnTo>
                    <a:lnTo>
                      <a:pt x="1386" y="502"/>
                    </a:lnTo>
                    <a:lnTo>
                      <a:pt x="1386" y="506"/>
                    </a:lnTo>
                    <a:lnTo>
                      <a:pt x="1412" y="506"/>
                    </a:lnTo>
                    <a:lnTo>
                      <a:pt x="1438" y="506"/>
                    </a:lnTo>
                    <a:lnTo>
                      <a:pt x="1464" y="506"/>
                    </a:lnTo>
                    <a:lnTo>
                      <a:pt x="1491" y="506"/>
                    </a:lnTo>
                    <a:lnTo>
                      <a:pt x="1492" y="510"/>
                    </a:lnTo>
                    <a:lnTo>
                      <a:pt x="1494" y="515"/>
                    </a:lnTo>
                    <a:lnTo>
                      <a:pt x="1498" y="519"/>
                    </a:lnTo>
                    <a:lnTo>
                      <a:pt x="1502" y="523"/>
                    </a:lnTo>
                    <a:lnTo>
                      <a:pt x="1502" y="515"/>
                    </a:lnTo>
                    <a:lnTo>
                      <a:pt x="1502" y="506"/>
                    </a:lnTo>
                    <a:lnTo>
                      <a:pt x="1511" y="506"/>
                    </a:lnTo>
                    <a:lnTo>
                      <a:pt x="1521" y="506"/>
                    </a:lnTo>
                    <a:lnTo>
                      <a:pt x="1521" y="515"/>
                    </a:lnTo>
                    <a:lnTo>
                      <a:pt x="1521" y="523"/>
                    </a:lnTo>
                    <a:lnTo>
                      <a:pt x="1543" y="522"/>
                    </a:lnTo>
                    <a:lnTo>
                      <a:pt x="1577" y="521"/>
                    </a:lnTo>
                    <a:lnTo>
                      <a:pt x="1593" y="521"/>
                    </a:lnTo>
                    <a:lnTo>
                      <a:pt x="1606" y="523"/>
                    </a:lnTo>
                    <a:lnTo>
                      <a:pt x="1612" y="525"/>
                    </a:lnTo>
                    <a:lnTo>
                      <a:pt x="1616" y="528"/>
                    </a:lnTo>
                    <a:lnTo>
                      <a:pt x="1618" y="531"/>
                    </a:lnTo>
                    <a:lnTo>
                      <a:pt x="1619" y="535"/>
                    </a:lnTo>
                    <a:lnTo>
                      <a:pt x="1651" y="535"/>
                    </a:lnTo>
                    <a:lnTo>
                      <a:pt x="1685" y="535"/>
                    </a:lnTo>
                    <a:lnTo>
                      <a:pt x="1719" y="535"/>
                    </a:lnTo>
                    <a:lnTo>
                      <a:pt x="1754" y="535"/>
                    </a:lnTo>
                    <a:lnTo>
                      <a:pt x="1754" y="544"/>
                    </a:lnTo>
                    <a:lnTo>
                      <a:pt x="1754" y="553"/>
                    </a:lnTo>
                    <a:lnTo>
                      <a:pt x="1730" y="553"/>
                    </a:lnTo>
                    <a:lnTo>
                      <a:pt x="1706" y="553"/>
                    </a:lnTo>
                    <a:lnTo>
                      <a:pt x="1682" y="553"/>
                    </a:lnTo>
                    <a:lnTo>
                      <a:pt x="1657" y="553"/>
                    </a:lnTo>
                    <a:lnTo>
                      <a:pt x="1633" y="553"/>
                    </a:lnTo>
                    <a:lnTo>
                      <a:pt x="1609" y="553"/>
                    </a:lnTo>
                    <a:lnTo>
                      <a:pt x="1585" y="553"/>
                    </a:lnTo>
                    <a:lnTo>
                      <a:pt x="1561" y="553"/>
                    </a:lnTo>
                    <a:lnTo>
                      <a:pt x="1557" y="548"/>
                    </a:lnTo>
                    <a:lnTo>
                      <a:pt x="1553" y="544"/>
                    </a:lnTo>
                    <a:lnTo>
                      <a:pt x="1551" y="539"/>
                    </a:lnTo>
                    <a:lnTo>
                      <a:pt x="1550" y="535"/>
                    </a:lnTo>
                    <a:lnTo>
                      <a:pt x="1550" y="544"/>
                    </a:lnTo>
                    <a:lnTo>
                      <a:pt x="1550" y="553"/>
                    </a:lnTo>
                    <a:lnTo>
                      <a:pt x="1533" y="553"/>
                    </a:lnTo>
                    <a:lnTo>
                      <a:pt x="1519" y="553"/>
                    </a:lnTo>
                    <a:lnTo>
                      <a:pt x="1504" y="553"/>
                    </a:lnTo>
                    <a:lnTo>
                      <a:pt x="1491" y="553"/>
                    </a:lnTo>
                    <a:lnTo>
                      <a:pt x="1490" y="548"/>
                    </a:lnTo>
                    <a:lnTo>
                      <a:pt x="1489" y="544"/>
                    </a:lnTo>
                    <a:lnTo>
                      <a:pt x="1488" y="541"/>
                    </a:lnTo>
                    <a:lnTo>
                      <a:pt x="1486" y="538"/>
                    </a:lnTo>
                    <a:lnTo>
                      <a:pt x="1483" y="536"/>
                    </a:lnTo>
                    <a:lnTo>
                      <a:pt x="1480" y="534"/>
                    </a:lnTo>
                    <a:lnTo>
                      <a:pt x="1476" y="533"/>
                    </a:lnTo>
                    <a:lnTo>
                      <a:pt x="1473" y="532"/>
                    </a:lnTo>
                    <a:lnTo>
                      <a:pt x="1464" y="531"/>
                    </a:lnTo>
                    <a:lnTo>
                      <a:pt x="1454" y="531"/>
                    </a:lnTo>
                    <a:lnTo>
                      <a:pt x="1443" y="532"/>
                    </a:lnTo>
                    <a:lnTo>
                      <a:pt x="1433" y="534"/>
                    </a:lnTo>
                    <a:lnTo>
                      <a:pt x="1411" y="537"/>
                    </a:lnTo>
                    <a:lnTo>
                      <a:pt x="1393" y="538"/>
                    </a:lnTo>
                    <a:lnTo>
                      <a:pt x="1389" y="538"/>
                    </a:lnTo>
                    <a:lnTo>
                      <a:pt x="1385" y="537"/>
                    </a:lnTo>
                    <a:lnTo>
                      <a:pt x="1382" y="536"/>
                    </a:lnTo>
                    <a:lnTo>
                      <a:pt x="1380" y="534"/>
                    </a:lnTo>
                    <a:lnTo>
                      <a:pt x="1377" y="532"/>
                    </a:lnTo>
                    <a:lnTo>
                      <a:pt x="1376" y="530"/>
                    </a:lnTo>
                    <a:lnTo>
                      <a:pt x="1375" y="527"/>
                    </a:lnTo>
                    <a:lnTo>
                      <a:pt x="1375" y="523"/>
                    </a:lnTo>
                    <a:lnTo>
                      <a:pt x="1347" y="523"/>
                    </a:lnTo>
                    <a:lnTo>
                      <a:pt x="1321" y="523"/>
                    </a:lnTo>
                    <a:lnTo>
                      <a:pt x="1295" y="523"/>
                    </a:lnTo>
                    <a:lnTo>
                      <a:pt x="1269" y="523"/>
                    </a:lnTo>
                    <a:lnTo>
                      <a:pt x="1269" y="515"/>
                    </a:lnTo>
                    <a:lnTo>
                      <a:pt x="1269" y="506"/>
                    </a:lnTo>
                    <a:lnTo>
                      <a:pt x="1252" y="506"/>
                    </a:lnTo>
                    <a:lnTo>
                      <a:pt x="1234" y="506"/>
                    </a:lnTo>
                    <a:lnTo>
                      <a:pt x="1217" y="506"/>
                    </a:lnTo>
                    <a:lnTo>
                      <a:pt x="1198" y="506"/>
                    </a:lnTo>
                    <a:lnTo>
                      <a:pt x="1198" y="498"/>
                    </a:lnTo>
                    <a:lnTo>
                      <a:pt x="1198" y="494"/>
                    </a:lnTo>
                    <a:lnTo>
                      <a:pt x="1172" y="494"/>
                    </a:lnTo>
                    <a:lnTo>
                      <a:pt x="1146" y="494"/>
                    </a:lnTo>
                    <a:lnTo>
                      <a:pt x="1120" y="494"/>
                    </a:lnTo>
                    <a:lnTo>
                      <a:pt x="1094" y="494"/>
                    </a:lnTo>
                    <a:lnTo>
                      <a:pt x="1094" y="486"/>
                    </a:lnTo>
                    <a:lnTo>
                      <a:pt x="1094" y="477"/>
                    </a:lnTo>
                    <a:lnTo>
                      <a:pt x="1076" y="477"/>
                    </a:lnTo>
                    <a:lnTo>
                      <a:pt x="1059" y="477"/>
                    </a:lnTo>
                    <a:lnTo>
                      <a:pt x="1041" y="477"/>
                    </a:lnTo>
                    <a:lnTo>
                      <a:pt x="1023" y="477"/>
                    </a:lnTo>
                    <a:lnTo>
                      <a:pt x="1023" y="469"/>
                    </a:lnTo>
                    <a:lnTo>
                      <a:pt x="1023" y="465"/>
                    </a:lnTo>
                    <a:lnTo>
                      <a:pt x="997" y="465"/>
                    </a:lnTo>
                    <a:lnTo>
                      <a:pt x="971" y="465"/>
                    </a:lnTo>
                    <a:lnTo>
                      <a:pt x="945" y="465"/>
                    </a:lnTo>
                    <a:lnTo>
                      <a:pt x="919" y="465"/>
                    </a:lnTo>
                    <a:lnTo>
                      <a:pt x="919" y="469"/>
                    </a:lnTo>
                    <a:lnTo>
                      <a:pt x="919" y="477"/>
                    </a:lnTo>
                    <a:lnTo>
                      <a:pt x="936" y="477"/>
                    </a:lnTo>
                    <a:lnTo>
                      <a:pt x="954" y="477"/>
                    </a:lnTo>
                    <a:lnTo>
                      <a:pt x="973" y="477"/>
                    </a:lnTo>
                    <a:lnTo>
                      <a:pt x="994" y="477"/>
                    </a:lnTo>
                    <a:lnTo>
                      <a:pt x="994" y="486"/>
                    </a:lnTo>
                    <a:lnTo>
                      <a:pt x="994" y="494"/>
                    </a:lnTo>
                    <a:lnTo>
                      <a:pt x="1012" y="493"/>
                    </a:lnTo>
                    <a:lnTo>
                      <a:pt x="1036" y="492"/>
                    </a:lnTo>
                    <a:lnTo>
                      <a:pt x="1046" y="492"/>
                    </a:lnTo>
                    <a:lnTo>
                      <a:pt x="1055" y="494"/>
                    </a:lnTo>
                    <a:lnTo>
                      <a:pt x="1060" y="496"/>
                    </a:lnTo>
                    <a:lnTo>
                      <a:pt x="1063" y="499"/>
                    </a:lnTo>
                    <a:lnTo>
                      <a:pt x="1064" y="502"/>
                    </a:lnTo>
                    <a:lnTo>
                      <a:pt x="1065" y="506"/>
                    </a:lnTo>
                    <a:lnTo>
                      <a:pt x="1082" y="506"/>
                    </a:lnTo>
                    <a:lnTo>
                      <a:pt x="1100" y="506"/>
                    </a:lnTo>
                    <a:lnTo>
                      <a:pt x="1120" y="506"/>
                    </a:lnTo>
                    <a:lnTo>
                      <a:pt x="1140" y="506"/>
                    </a:lnTo>
                    <a:lnTo>
                      <a:pt x="1140" y="515"/>
                    </a:lnTo>
                    <a:lnTo>
                      <a:pt x="1140" y="523"/>
                    </a:lnTo>
                    <a:lnTo>
                      <a:pt x="1159" y="522"/>
                    </a:lnTo>
                    <a:lnTo>
                      <a:pt x="1182" y="521"/>
                    </a:lnTo>
                    <a:lnTo>
                      <a:pt x="1193" y="521"/>
                    </a:lnTo>
                    <a:lnTo>
                      <a:pt x="1202" y="523"/>
                    </a:lnTo>
                    <a:lnTo>
                      <a:pt x="1205" y="525"/>
                    </a:lnTo>
                    <a:lnTo>
                      <a:pt x="1208" y="528"/>
                    </a:lnTo>
                    <a:lnTo>
                      <a:pt x="1209" y="531"/>
                    </a:lnTo>
                    <a:lnTo>
                      <a:pt x="1211" y="535"/>
                    </a:lnTo>
                    <a:lnTo>
                      <a:pt x="1224" y="535"/>
                    </a:lnTo>
                    <a:lnTo>
                      <a:pt x="1238" y="535"/>
                    </a:lnTo>
                    <a:lnTo>
                      <a:pt x="1253" y="535"/>
                    </a:lnTo>
                    <a:lnTo>
                      <a:pt x="1269" y="535"/>
                    </a:lnTo>
                    <a:lnTo>
                      <a:pt x="1269" y="539"/>
                    </a:lnTo>
                    <a:lnTo>
                      <a:pt x="1270" y="543"/>
                    </a:lnTo>
                    <a:lnTo>
                      <a:pt x="1272" y="546"/>
                    </a:lnTo>
                    <a:lnTo>
                      <a:pt x="1274" y="548"/>
                    </a:lnTo>
                    <a:lnTo>
                      <a:pt x="1276" y="550"/>
                    </a:lnTo>
                    <a:lnTo>
                      <a:pt x="1279" y="553"/>
                    </a:lnTo>
                    <a:lnTo>
                      <a:pt x="1282" y="554"/>
                    </a:lnTo>
                    <a:lnTo>
                      <a:pt x="1285" y="555"/>
                    </a:lnTo>
                    <a:lnTo>
                      <a:pt x="1293" y="555"/>
                    </a:lnTo>
                    <a:lnTo>
                      <a:pt x="1302" y="555"/>
                    </a:lnTo>
                    <a:lnTo>
                      <a:pt x="1312" y="554"/>
                    </a:lnTo>
                    <a:lnTo>
                      <a:pt x="1321" y="553"/>
                    </a:lnTo>
                    <a:lnTo>
                      <a:pt x="1340" y="549"/>
                    </a:lnTo>
                    <a:lnTo>
                      <a:pt x="1357" y="549"/>
                    </a:lnTo>
                    <a:lnTo>
                      <a:pt x="1365" y="550"/>
                    </a:lnTo>
                    <a:lnTo>
                      <a:pt x="1370" y="554"/>
                    </a:lnTo>
                    <a:lnTo>
                      <a:pt x="1372" y="556"/>
                    </a:lnTo>
                    <a:lnTo>
                      <a:pt x="1373" y="559"/>
                    </a:lnTo>
                    <a:lnTo>
                      <a:pt x="1374" y="562"/>
                    </a:lnTo>
                    <a:lnTo>
                      <a:pt x="1375" y="565"/>
                    </a:lnTo>
                    <a:lnTo>
                      <a:pt x="1347" y="565"/>
                    </a:lnTo>
                    <a:lnTo>
                      <a:pt x="1321" y="565"/>
                    </a:lnTo>
                    <a:lnTo>
                      <a:pt x="1295" y="565"/>
                    </a:lnTo>
                    <a:lnTo>
                      <a:pt x="1269" y="5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45" name="Freeform 2085"/>
              <p:cNvSpPr>
                <a:spLocks/>
              </p:cNvSpPr>
              <p:nvPr/>
            </p:nvSpPr>
            <p:spPr bwMode="auto">
              <a:xfrm>
                <a:off x="1274" y="30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46" name="Freeform 2086"/>
              <p:cNvSpPr>
                <a:spLocks/>
              </p:cNvSpPr>
              <p:nvPr/>
            </p:nvSpPr>
            <p:spPr bwMode="auto">
              <a:xfrm>
                <a:off x="1276" y="30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47" name="Freeform 2087"/>
              <p:cNvSpPr>
                <a:spLocks/>
              </p:cNvSpPr>
              <p:nvPr/>
            </p:nvSpPr>
            <p:spPr bwMode="auto">
              <a:xfrm>
                <a:off x="1209" y="302"/>
                <a:ext cx="2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3" y="21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37" y="5"/>
                  </a:cxn>
                  <a:cxn ang="0">
                    <a:pos x="33" y="12"/>
                  </a:cxn>
                  <a:cxn ang="0">
                    <a:pos x="31" y="20"/>
                  </a:cxn>
                  <a:cxn ang="0">
                    <a:pos x="30" y="29"/>
                  </a:cxn>
                  <a:cxn ang="0">
                    <a:pos x="21" y="29"/>
                  </a:cxn>
                  <a:cxn ang="0">
                    <a:pos x="12" y="29"/>
                  </a:cxn>
                </a:cxnLst>
                <a:rect l="0" t="0" r="r" b="b"/>
                <a:pathLst>
                  <a:path w="41" h="29">
                    <a:moveTo>
                      <a:pt x="12" y="29"/>
                    </a:moveTo>
                    <a:lnTo>
                      <a:pt x="3" y="21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37" y="5"/>
                    </a:lnTo>
                    <a:lnTo>
                      <a:pt x="33" y="12"/>
                    </a:lnTo>
                    <a:lnTo>
                      <a:pt x="31" y="20"/>
                    </a:lnTo>
                    <a:lnTo>
                      <a:pt x="30" y="29"/>
                    </a:lnTo>
                    <a:lnTo>
                      <a:pt x="21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48" name="Freeform 2088"/>
              <p:cNvSpPr>
                <a:spLocks/>
              </p:cNvSpPr>
              <p:nvPr/>
            </p:nvSpPr>
            <p:spPr bwMode="auto">
              <a:xfrm>
                <a:off x="1231" y="30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49" name="Freeform 2089"/>
              <p:cNvSpPr>
                <a:spLocks/>
              </p:cNvSpPr>
              <p:nvPr/>
            </p:nvSpPr>
            <p:spPr bwMode="auto">
              <a:xfrm>
                <a:off x="1233" y="30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13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13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50" name="Freeform 2090"/>
              <p:cNvSpPr>
                <a:spLocks/>
              </p:cNvSpPr>
              <p:nvPr/>
            </p:nvSpPr>
            <p:spPr bwMode="auto">
              <a:xfrm>
                <a:off x="1233" y="30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51" name="Freeform 2091"/>
              <p:cNvSpPr>
                <a:spLocks/>
              </p:cNvSpPr>
              <p:nvPr/>
            </p:nvSpPr>
            <p:spPr bwMode="auto">
              <a:xfrm>
                <a:off x="1217" y="300"/>
                <a:ext cx="14" cy="3"/>
              </a:xfrm>
              <a:custGeom>
                <a:avLst/>
                <a:gdLst/>
                <a:ahLst/>
                <a:cxnLst>
                  <a:cxn ang="0">
                    <a:pos x="426" y="96"/>
                  </a:cxn>
                  <a:cxn ang="0">
                    <a:pos x="404" y="87"/>
                  </a:cxn>
                  <a:cxn ang="0">
                    <a:pos x="361" y="87"/>
                  </a:cxn>
                  <a:cxn ang="0">
                    <a:pos x="339" y="79"/>
                  </a:cxn>
                  <a:cxn ang="0">
                    <a:pos x="326" y="75"/>
                  </a:cxn>
                  <a:cxn ang="0">
                    <a:pos x="301" y="75"/>
                  </a:cxn>
                  <a:cxn ang="0">
                    <a:pos x="288" y="71"/>
                  </a:cxn>
                  <a:cxn ang="0">
                    <a:pos x="281" y="62"/>
                  </a:cxn>
                  <a:cxn ang="0">
                    <a:pos x="280" y="67"/>
                  </a:cxn>
                  <a:cxn ang="0">
                    <a:pos x="264" y="75"/>
                  </a:cxn>
                  <a:cxn ang="0">
                    <a:pos x="251" y="67"/>
                  </a:cxn>
                  <a:cxn ang="0">
                    <a:pos x="235" y="59"/>
                  </a:cxn>
                  <a:cxn ang="0">
                    <a:pos x="207" y="58"/>
                  </a:cxn>
                  <a:cxn ang="0">
                    <a:pos x="197" y="54"/>
                  </a:cxn>
                  <a:cxn ang="0">
                    <a:pos x="194" y="49"/>
                  </a:cxn>
                  <a:cxn ang="0">
                    <a:pos x="172" y="46"/>
                  </a:cxn>
                  <a:cxn ang="0">
                    <a:pos x="134" y="46"/>
                  </a:cxn>
                  <a:cxn ang="0">
                    <a:pos x="117" y="38"/>
                  </a:cxn>
                  <a:cxn ang="0">
                    <a:pos x="99" y="29"/>
                  </a:cxn>
                  <a:cxn ang="0">
                    <a:pos x="64" y="29"/>
                  </a:cxn>
                  <a:cxn ang="0">
                    <a:pos x="47" y="21"/>
                  </a:cxn>
                  <a:cxn ang="0">
                    <a:pos x="34" y="17"/>
                  </a:cxn>
                  <a:cxn ang="0">
                    <a:pos x="10" y="17"/>
                  </a:cxn>
                  <a:cxn ang="0">
                    <a:pos x="0" y="9"/>
                  </a:cxn>
                  <a:cxn ang="0">
                    <a:pos x="18" y="0"/>
                  </a:cxn>
                  <a:cxn ang="0">
                    <a:pos x="55" y="0"/>
                  </a:cxn>
                  <a:cxn ang="0">
                    <a:pos x="76" y="9"/>
                  </a:cxn>
                  <a:cxn ang="0">
                    <a:pos x="92" y="16"/>
                  </a:cxn>
                  <a:cxn ang="0">
                    <a:pos x="120" y="15"/>
                  </a:cxn>
                  <a:cxn ang="0">
                    <a:pos x="130" y="19"/>
                  </a:cxn>
                  <a:cxn ang="0">
                    <a:pos x="134" y="25"/>
                  </a:cxn>
                  <a:cxn ang="0">
                    <a:pos x="151" y="29"/>
                  </a:cxn>
                  <a:cxn ang="0">
                    <a:pos x="187" y="29"/>
                  </a:cxn>
                  <a:cxn ang="0">
                    <a:pos x="205" y="38"/>
                  </a:cxn>
                  <a:cxn ang="0">
                    <a:pos x="226" y="45"/>
                  </a:cxn>
                  <a:cxn ang="0">
                    <a:pos x="269" y="44"/>
                  </a:cxn>
                  <a:cxn ang="0">
                    <a:pos x="285" y="48"/>
                  </a:cxn>
                  <a:cxn ang="0">
                    <a:pos x="291" y="54"/>
                  </a:cxn>
                  <a:cxn ang="0">
                    <a:pos x="306" y="58"/>
                  </a:cxn>
                  <a:cxn ang="0">
                    <a:pos x="334" y="58"/>
                  </a:cxn>
                  <a:cxn ang="0">
                    <a:pos x="351" y="67"/>
                  </a:cxn>
                  <a:cxn ang="0">
                    <a:pos x="360" y="75"/>
                  </a:cxn>
                  <a:cxn ang="0">
                    <a:pos x="369" y="71"/>
                  </a:cxn>
                  <a:cxn ang="0">
                    <a:pos x="376" y="62"/>
                  </a:cxn>
                  <a:cxn ang="0">
                    <a:pos x="380" y="67"/>
                  </a:cxn>
                  <a:cxn ang="0">
                    <a:pos x="401" y="74"/>
                  </a:cxn>
                  <a:cxn ang="0">
                    <a:pos x="444" y="73"/>
                  </a:cxn>
                  <a:cxn ang="0">
                    <a:pos x="461" y="77"/>
                  </a:cxn>
                  <a:cxn ang="0">
                    <a:pos x="467" y="83"/>
                  </a:cxn>
                  <a:cxn ang="0">
                    <a:pos x="485" y="87"/>
                  </a:cxn>
                  <a:cxn ang="0">
                    <a:pos x="523" y="87"/>
                  </a:cxn>
                  <a:cxn ang="0">
                    <a:pos x="543" y="96"/>
                  </a:cxn>
                  <a:cxn ang="0">
                    <a:pos x="513" y="104"/>
                  </a:cxn>
                  <a:cxn ang="0">
                    <a:pos x="453" y="104"/>
                  </a:cxn>
                </a:cxnLst>
                <a:rect l="0" t="0" r="r" b="b"/>
                <a:pathLst>
                  <a:path w="543" h="104">
                    <a:moveTo>
                      <a:pt x="426" y="104"/>
                    </a:moveTo>
                    <a:lnTo>
                      <a:pt x="426" y="96"/>
                    </a:lnTo>
                    <a:lnTo>
                      <a:pt x="426" y="87"/>
                    </a:lnTo>
                    <a:lnTo>
                      <a:pt x="404" y="87"/>
                    </a:lnTo>
                    <a:lnTo>
                      <a:pt x="383" y="87"/>
                    </a:lnTo>
                    <a:lnTo>
                      <a:pt x="361" y="87"/>
                    </a:lnTo>
                    <a:lnTo>
                      <a:pt x="339" y="87"/>
                    </a:lnTo>
                    <a:lnTo>
                      <a:pt x="339" y="79"/>
                    </a:lnTo>
                    <a:lnTo>
                      <a:pt x="339" y="75"/>
                    </a:lnTo>
                    <a:lnTo>
                      <a:pt x="326" y="75"/>
                    </a:lnTo>
                    <a:lnTo>
                      <a:pt x="314" y="75"/>
                    </a:lnTo>
                    <a:lnTo>
                      <a:pt x="301" y="75"/>
                    </a:lnTo>
                    <a:lnTo>
                      <a:pt x="292" y="75"/>
                    </a:lnTo>
                    <a:lnTo>
                      <a:pt x="288" y="71"/>
                    </a:lnTo>
                    <a:lnTo>
                      <a:pt x="284" y="67"/>
                    </a:lnTo>
                    <a:lnTo>
                      <a:pt x="281" y="62"/>
                    </a:lnTo>
                    <a:lnTo>
                      <a:pt x="280" y="58"/>
                    </a:lnTo>
                    <a:lnTo>
                      <a:pt x="280" y="67"/>
                    </a:lnTo>
                    <a:lnTo>
                      <a:pt x="280" y="75"/>
                    </a:lnTo>
                    <a:lnTo>
                      <a:pt x="264" y="75"/>
                    </a:lnTo>
                    <a:lnTo>
                      <a:pt x="251" y="75"/>
                    </a:lnTo>
                    <a:lnTo>
                      <a:pt x="251" y="67"/>
                    </a:lnTo>
                    <a:lnTo>
                      <a:pt x="251" y="58"/>
                    </a:lnTo>
                    <a:lnTo>
                      <a:pt x="235" y="59"/>
                    </a:lnTo>
                    <a:lnTo>
                      <a:pt x="216" y="59"/>
                    </a:lnTo>
                    <a:lnTo>
                      <a:pt x="207" y="58"/>
                    </a:lnTo>
                    <a:lnTo>
                      <a:pt x="200" y="56"/>
                    </a:lnTo>
                    <a:lnTo>
                      <a:pt x="197" y="54"/>
                    </a:lnTo>
                    <a:lnTo>
                      <a:pt x="195" y="52"/>
                    </a:lnTo>
                    <a:lnTo>
                      <a:pt x="194" y="49"/>
                    </a:lnTo>
                    <a:lnTo>
                      <a:pt x="193" y="46"/>
                    </a:lnTo>
                    <a:lnTo>
                      <a:pt x="172" y="46"/>
                    </a:lnTo>
                    <a:lnTo>
                      <a:pt x="152" y="46"/>
                    </a:lnTo>
                    <a:lnTo>
                      <a:pt x="134" y="46"/>
                    </a:lnTo>
                    <a:lnTo>
                      <a:pt x="117" y="46"/>
                    </a:lnTo>
                    <a:lnTo>
                      <a:pt x="117" y="38"/>
                    </a:lnTo>
                    <a:lnTo>
                      <a:pt x="117" y="29"/>
                    </a:lnTo>
                    <a:lnTo>
                      <a:pt x="99" y="29"/>
                    </a:lnTo>
                    <a:lnTo>
                      <a:pt x="82" y="29"/>
                    </a:lnTo>
                    <a:lnTo>
                      <a:pt x="64" y="29"/>
                    </a:lnTo>
                    <a:lnTo>
                      <a:pt x="47" y="29"/>
                    </a:lnTo>
                    <a:lnTo>
                      <a:pt x="47" y="21"/>
                    </a:lnTo>
                    <a:lnTo>
                      <a:pt x="47" y="17"/>
                    </a:lnTo>
                    <a:lnTo>
                      <a:pt x="34" y="17"/>
                    </a:lnTo>
                    <a:lnTo>
                      <a:pt x="22" y="17"/>
                    </a:lnTo>
                    <a:lnTo>
                      <a:pt x="10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55" y="0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7"/>
                    </a:lnTo>
                    <a:lnTo>
                      <a:pt x="92" y="16"/>
                    </a:lnTo>
                    <a:lnTo>
                      <a:pt x="112" y="14"/>
                    </a:lnTo>
                    <a:lnTo>
                      <a:pt x="120" y="15"/>
                    </a:lnTo>
                    <a:lnTo>
                      <a:pt x="127" y="17"/>
                    </a:lnTo>
                    <a:lnTo>
                      <a:pt x="130" y="19"/>
                    </a:lnTo>
                    <a:lnTo>
                      <a:pt x="132" y="22"/>
                    </a:lnTo>
                    <a:lnTo>
                      <a:pt x="134" y="25"/>
                    </a:lnTo>
                    <a:lnTo>
                      <a:pt x="134" y="29"/>
                    </a:lnTo>
                    <a:lnTo>
                      <a:pt x="151" y="29"/>
                    </a:lnTo>
                    <a:lnTo>
                      <a:pt x="170" y="29"/>
                    </a:lnTo>
                    <a:lnTo>
                      <a:pt x="187" y="29"/>
                    </a:lnTo>
                    <a:lnTo>
                      <a:pt x="205" y="29"/>
                    </a:lnTo>
                    <a:lnTo>
                      <a:pt x="205" y="38"/>
                    </a:lnTo>
                    <a:lnTo>
                      <a:pt x="205" y="46"/>
                    </a:lnTo>
                    <a:lnTo>
                      <a:pt x="226" y="45"/>
                    </a:lnTo>
                    <a:lnTo>
                      <a:pt x="255" y="44"/>
                    </a:lnTo>
                    <a:lnTo>
                      <a:pt x="269" y="44"/>
                    </a:lnTo>
                    <a:lnTo>
                      <a:pt x="281" y="46"/>
                    </a:lnTo>
                    <a:lnTo>
                      <a:pt x="285" y="48"/>
                    </a:lnTo>
                    <a:lnTo>
                      <a:pt x="289" y="51"/>
                    </a:lnTo>
                    <a:lnTo>
                      <a:pt x="291" y="54"/>
                    </a:lnTo>
                    <a:lnTo>
                      <a:pt x="292" y="58"/>
                    </a:lnTo>
                    <a:lnTo>
                      <a:pt x="306" y="58"/>
                    </a:lnTo>
                    <a:lnTo>
                      <a:pt x="320" y="58"/>
                    </a:lnTo>
                    <a:lnTo>
                      <a:pt x="334" y="58"/>
                    </a:lnTo>
                    <a:lnTo>
                      <a:pt x="351" y="58"/>
                    </a:lnTo>
                    <a:lnTo>
                      <a:pt x="351" y="67"/>
                    </a:lnTo>
                    <a:lnTo>
                      <a:pt x="351" y="75"/>
                    </a:lnTo>
                    <a:lnTo>
                      <a:pt x="360" y="75"/>
                    </a:lnTo>
                    <a:lnTo>
                      <a:pt x="368" y="75"/>
                    </a:lnTo>
                    <a:lnTo>
                      <a:pt x="369" y="71"/>
                    </a:lnTo>
                    <a:lnTo>
                      <a:pt x="372" y="67"/>
                    </a:lnTo>
                    <a:lnTo>
                      <a:pt x="376" y="62"/>
                    </a:lnTo>
                    <a:lnTo>
                      <a:pt x="380" y="58"/>
                    </a:lnTo>
                    <a:lnTo>
                      <a:pt x="380" y="67"/>
                    </a:lnTo>
                    <a:lnTo>
                      <a:pt x="380" y="75"/>
                    </a:lnTo>
                    <a:lnTo>
                      <a:pt x="401" y="74"/>
                    </a:lnTo>
                    <a:lnTo>
                      <a:pt x="430" y="72"/>
                    </a:lnTo>
                    <a:lnTo>
                      <a:pt x="444" y="73"/>
                    </a:lnTo>
                    <a:lnTo>
                      <a:pt x="457" y="75"/>
                    </a:lnTo>
                    <a:lnTo>
                      <a:pt x="461" y="77"/>
                    </a:lnTo>
                    <a:lnTo>
                      <a:pt x="465" y="80"/>
                    </a:lnTo>
                    <a:lnTo>
                      <a:pt x="467" y="83"/>
                    </a:lnTo>
                    <a:lnTo>
                      <a:pt x="468" y="87"/>
                    </a:lnTo>
                    <a:lnTo>
                      <a:pt x="485" y="87"/>
                    </a:lnTo>
                    <a:lnTo>
                      <a:pt x="503" y="87"/>
                    </a:lnTo>
                    <a:lnTo>
                      <a:pt x="523" y="87"/>
                    </a:lnTo>
                    <a:lnTo>
                      <a:pt x="543" y="87"/>
                    </a:lnTo>
                    <a:lnTo>
                      <a:pt x="543" y="96"/>
                    </a:lnTo>
                    <a:lnTo>
                      <a:pt x="543" y="104"/>
                    </a:lnTo>
                    <a:lnTo>
                      <a:pt x="513" y="104"/>
                    </a:lnTo>
                    <a:lnTo>
                      <a:pt x="483" y="104"/>
                    </a:lnTo>
                    <a:lnTo>
                      <a:pt x="453" y="104"/>
                    </a:lnTo>
                    <a:lnTo>
                      <a:pt x="426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52" name="Freeform 2092"/>
              <p:cNvSpPr>
                <a:spLocks/>
              </p:cNvSpPr>
              <p:nvPr/>
            </p:nvSpPr>
            <p:spPr bwMode="auto">
              <a:xfrm>
                <a:off x="1269" y="30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53" name="Freeform 2093"/>
              <p:cNvSpPr>
                <a:spLocks/>
              </p:cNvSpPr>
              <p:nvPr/>
            </p:nvSpPr>
            <p:spPr bwMode="auto">
              <a:xfrm>
                <a:off x="1266" y="302"/>
                <a:ext cx="3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43" y="0"/>
                  </a:cxn>
                  <a:cxn ang="0">
                    <a:pos x="66" y="0"/>
                  </a:cxn>
                  <a:cxn ang="0">
                    <a:pos x="88" y="0"/>
                  </a:cxn>
                  <a:cxn ang="0">
                    <a:pos x="88" y="4"/>
                  </a:cxn>
                  <a:cxn ang="0">
                    <a:pos x="88" y="12"/>
                  </a:cxn>
                  <a:cxn ang="0">
                    <a:pos x="66" y="12"/>
                  </a:cxn>
                  <a:cxn ang="0">
                    <a:pos x="43" y="12"/>
                  </a:cxn>
                  <a:cxn ang="0">
                    <a:pos x="21" y="12"/>
                  </a:cxn>
                  <a:cxn ang="0">
                    <a:pos x="0" y="12"/>
                  </a:cxn>
                </a:cxnLst>
                <a:rect l="0" t="0" r="r" b="b"/>
                <a:pathLst>
                  <a:path w="8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43" y="0"/>
                    </a:lnTo>
                    <a:lnTo>
                      <a:pt x="66" y="0"/>
                    </a:lnTo>
                    <a:lnTo>
                      <a:pt x="88" y="0"/>
                    </a:lnTo>
                    <a:lnTo>
                      <a:pt x="88" y="4"/>
                    </a:lnTo>
                    <a:lnTo>
                      <a:pt x="88" y="12"/>
                    </a:lnTo>
                    <a:lnTo>
                      <a:pt x="66" y="12"/>
                    </a:lnTo>
                    <a:lnTo>
                      <a:pt x="43" y="12"/>
                    </a:lnTo>
                    <a:lnTo>
                      <a:pt x="21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54" name="Freeform 2094"/>
              <p:cNvSpPr>
                <a:spLocks/>
              </p:cNvSpPr>
              <p:nvPr/>
            </p:nvSpPr>
            <p:spPr bwMode="auto">
              <a:xfrm>
                <a:off x="1275" y="295"/>
                <a:ext cx="6" cy="7"/>
              </a:xfrm>
              <a:custGeom>
                <a:avLst/>
                <a:gdLst/>
                <a:ahLst/>
                <a:cxnLst>
                  <a:cxn ang="0">
                    <a:pos x="146" y="312"/>
                  </a:cxn>
                  <a:cxn ang="0">
                    <a:pos x="134" y="308"/>
                  </a:cxn>
                  <a:cxn ang="0">
                    <a:pos x="114" y="308"/>
                  </a:cxn>
                  <a:cxn ang="0">
                    <a:pos x="105" y="300"/>
                  </a:cxn>
                  <a:cxn ang="0">
                    <a:pos x="96" y="287"/>
                  </a:cxn>
                  <a:cxn ang="0">
                    <a:pos x="81" y="280"/>
                  </a:cxn>
                  <a:cxn ang="0">
                    <a:pos x="76" y="271"/>
                  </a:cxn>
                  <a:cxn ang="0">
                    <a:pos x="67" y="258"/>
                  </a:cxn>
                  <a:cxn ang="0">
                    <a:pos x="52" y="251"/>
                  </a:cxn>
                  <a:cxn ang="0">
                    <a:pos x="47" y="234"/>
                  </a:cxn>
                  <a:cxn ang="0">
                    <a:pos x="38" y="221"/>
                  </a:cxn>
                  <a:cxn ang="0">
                    <a:pos x="30" y="212"/>
                  </a:cxn>
                  <a:cxn ang="0">
                    <a:pos x="29" y="198"/>
                  </a:cxn>
                  <a:cxn ang="0">
                    <a:pos x="24" y="193"/>
                  </a:cxn>
                  <a:cxn ang="0">
                    <a:pos x="17" y="172"/>
                  </a:cxn>
                  <a:cxn ang="0">
                    <a:pos x="17" y="134"/>
                  </a:cxn>
                  <a:cxn ang="0">
                    <a:pos x="8" y="117"/>
                  </a:cxn>
                  <a:cxn ang="0">
                    <a:pos x="0" y="100"/>
                  </a:cxn>
                  <a:cxn ang="0">
                    <a:pos x="4" y="84"/>
                  </a:cxn>
                  <a:cxn ang="0">
                    <a:pos x="13" y="77"/>
                  </a:cxn>
                  <a:cxn ang="0">
                    <a:pos x="8" y="76"/>
                  </a:cxn>
                  <a:cxn ang="0">
                    <a:pos x="0" y="67"/>
                  </a:cxn>
                  <a:cxn ang="0">
                    <a:pos x="8" y="59"/>
                  </a:cxn>
                  <a:cxn ang="0">
                    <a:pos x="16" y="45"/>
                  </a:cxn>
                  <a:cxn ang="0">
                    <a:pos x="17" y="26"/>
                  </a:cxn>
                  <a:cxn ang="0">
                    <a:pos x="22" y="20"/>
                  </a:cxn>
                  <a:cxn ang="0">
                    <a:pos x="27" y="17"/>
                  </a:cxn>
                  <a:cxn ang="0">
                    <a:pos x="30" y="8"/>
                  </a:cxn>
                  <a:cxn ang="0">
                    <a:pos x="38" y="0"/>
                  </a:cxn>
                  <a:cxn ang="0">
                    <a:pos x="46" y="19"/>
                  </a:cxn>
                  <a:cxn ang="0">
                    <a:pos x="45" y="57"/>
                  </a:cxn>
                  <a:cxn ang="0">
                    <a:pos x="49" y="71"/>
                  </a:cxn>
                  <a:cxn ang="0">
                    <a:pos x="55" y="76"/>
                  </a:cxn>
                  <a:cxn ang="0">
                    <a:pos x="59" y="94"/>
                  </a:cxn>
                  <a:cxn ang="0">
                    <a:pos x="59" y="128"/>
                  </a:cxn>
                  <a:cxn ang="0">
                    <a:pos x="67" y="146"/>
                  </a:cxn>
                  <a:cxn ang="0">
                    <a:pos x="77" y="150"/>
                  </a:cxn>
                  <a:cxn ang="0">
                    <a:pos x="83" y="159"/>
                  </a:cxn>
                  <a:cxn ang="0">
                    <a:pos x="88" y="172"/>
                  </a:cxn>
                  <a:cxn ang="0">
                    <a:pos x="88" y="192"/>
                  </a:cxn>
                  <a:cxn ang="0">
                    <a:pos x="96" y="204"/>
                  </a:cxn>
                  <a:cxn ang="0">
                    <a:pos x="106" y="209"/>
                  </a:cxn>
                  <a:cxn ang="0">
                    <a:pos x="112" y="224"/>
                  </a:cxn>
                  <a:cxn ang="0">
                    <a:pos x="125" y="233"/>
                  </a:cxn>
                  <a:cxn ang="0">
                    <a:pos x="135" y="238"/>
                  </a:cxn>
                  <a:cxn ang="0">
                    <a:pos x="141" y="253"/>
                  </a:cxn>
                  <a:cxn ang="0">
                    <a:pos x="154" y="262"/>
                  </a:cxn>
                  <a:cxn ang="0">
                    <a:pos x="163" y="271"/>
                  </a:cxn>
                  <a:cxn ang="0">
                    <a:pos x="176" y="279"/>
                  </a:cxn>
                  <a:cxn ang="0">
                    <a:pos x="189" y="280"/>
                  </a:cxn>
                  <a:cxn ang="0">
                    <a:pos x="193" y="286"/>
                  </a:cxn>
                  <a:cxn ang="0">
                    <a:pos x="202" y="291"/>
                  </a:cxn>
                  <a:cxn ang="0">
                    <a:pos x="222" y="291"/>
                  </a:cxn>
                  <a:cxn ang="0">
                    <a:pos x="234" y="300"/>
                  </a:cxn>
                  <a:cxn ang="0">
                    <a:pos x="238" y="309"/>
                  </a:cxn>
                  <a:cxn ang="0">
                    <a:pos x="247" y="316"/>
                  </a:cxn>
                  <a:cxn ang="0">
                    <a:pos x="230" y="320"/>
                  </a:cxn>
                  <a:cxn ang="0">
                    <a:pos x="193" y="320"/>
                  </a:cxn>
                  <a:cxn ang="0">
                    <a:pos x="167" y="320"/>
                  </a:cxn>
                  <a:cxn ang="0">
                    <a:pos x="154" y="320"/>
                  </a:cxn>
                </a:cxnLst>
                <a:rect l="0" t="0" r="r" b="b"/>
                <a:pathLst>
                  <a:path w="251" h="320">
                    <a:moveTo>
                      <a:pt x="146" y="320"/>
                    </a:moveTo>
                    <a:lnTo>
                      <a:pt x="146" y="312"/>
                    </a:lnTo>
                    <a:lnTo>
                      <a:pt x="146" y="308"/>
                    </a:lnTo>
                    <a:lnTo>
                      <a:pt x="134" y="308"/>
                    </a:lnTo>
                    <a:lnTo>
                      <a:pt x="123" y="308"/>
                    </a:lnTo>
                    <a:lnTo>
                      <a:pt x="114" y="308"/>
                    </a:lnTo>
                    <a:lnTo>
                      <a:pt x="105" y="308"/>
                    </a:lnTo>
                    <a:lnTo>
                      <a:pt x="105" y="300"/>
                    </a:lnTo>
                    <a:lnTo>
                      <a:pt x="105" y="291"/>
                    </a:lnTo>
                    <a:lnTo>
                      <a:pt x="96" y="287"/>
                    </a:lnTo>
                    <a:lnTo>
                      <a:pt x="88" y="283"/>
                    </a:lnTo>
                    <a:lnTo>
                      <a:pt x="81" y="280"/>
                    </a:lnTo>
                    <a:lnTo>
                      <a:pt x="76" y="279"/>
                    </a:lnTo>
                    <a:lnTo>
                      <a:pt x="76" y="271"/>
                    </a:lnTo>
                    <a:lnTo>
                      <a:pt x="76" y="262"/>
                    </a:lnTo>
                    <a:lnTo>
                      <a:pt x="67" y="258"/>
                    </a:lnTo>
                    <a:lnTo>
                      <a:pt x="59" y="254"/>
                    </a:lnTo>
                    <a:lnTo>
                      <a:pt x="52" y="251"/>
                    </a:lnTo>
                    <a:lnTo>
                      <a:pt x="47" y="250"/>
                    </a:lnTo>
                    <a:lnTo>
                      <a:pt x="47" y="234"/>
                    </a:lnTo>
                    <a:lnTo>
                      <a:pt x="47" y="221"/>
                    </a:lnTo>
                    <a:lnTo>
                      <a:pt x="38" y="221"/>
                    </a:lnTo>
                    <a:lnTo>
                      <a:pt x="30" y="221"/>
                    </a:lnTo>
                    <a:lnTo>
                      <a:pt x="30" y="212"/>
                    </a:lnTo>
                    <a:lnTo>
                      <a:pt x="30" y="202"/>
                    </a:lnTo>
                    <a:lnTo>
                      <a:pt x="29" y="198"/>
                    </a:lnTo>
                    <a:lnTo>
                      <a:pt x="27" y="195"/>
                    </a:lnTo>
                    <a:lnTo>
                      <a:pt x="24" y="193"/>
                    </a:lnTo>
                    <a:lnTo>
                      <a:pt x="17" y="192"/>
                    </a:lnTo>
                    <a:lnTo>
                      <a:pt x="17" y="172"/>
                    </a:lnTo>
                    <a:lnTo>
                      <a:pt x="17" y="152"/>
                    </a:lnTo>
                    <a:lnTo>
                      <a:pt x="17" y="134"/>
                    </a:lnTo>
                    <a:lnTo>
                      <a:pt x="17" y="117"/>
                    </a:lnTo>
                    <a:lnTo>
                      <a:pt x="8" y="117"/>
                    </a:lnTo>
                    <a:lnTo>
                      <a:pt x="0" y="117"/>
                    </a:lnTo>
                    <a:lnTo>
                      <a:pt x="0" y="100"/>
                    </a:lnTo>
                    <a:lnTo>
                      <a:pt x="0" y="88"/>
                    </a:lnTo>
                    <a:lnTo>
                      <a:pt x="4" y="84"/>
                    </a:lnTo>
                    <a:lnTo>
                      <a:pt x="8" y="80"/>
                    </a:lnTo>
                    <a:lnTo>
                      <a:pt x="13" y="77"/>
                    </a:lnTo>
                    <a:lnTo>
                      <a:pt x="17" y="76"/>
                    </a:lnTo>
                    <a:lnTo>
                      <a:pt x="8" y="76"/>
                    </a:lnTo>
                    <a:lnTo>
                      <a:pt x="0" y="76"/>
                    </a:lnTo>
                    <a:lnTo>
                      <a:pt x="0" y="67"/>
                    </a:lnTo>
                    <a:lnTo>
                      <a:pt x="0" y="59"/>
                    </a:lnTo>
                    <a:lnTo>
                      <a:pt x="8" y="59"/>
                    </a:lnTo>
                    <a:lnTo>
                      <a:pt x="17" y="59"/>
                    </a:lnTo>
                    <a:lnTo>
                      <a:pt x="16" y="45"/>
                    </a:lnTo>
                    <a:lnTo>
                      <a:pt x="16" y="32"/>
                    </a:lnTo>
                    <a:lnTo>
                      <a:pt x="17" y="26"/>
                    </a:lnTo>
                    <a:lnTo>
                      <a:pt x="20" y="21"/>
                    </a:lnTo>
                    <a:lnTo>
                      <a:pt x="22" y="20"/>
                    </a:lnTo>
                    <a:lnTo>
                      <a:pt x="24" y="18"/>
                    </a:lnTo>
                    <a:lnTo>
                      <a:pt x="27" y="17"/>
                    </a:lnTo>
                    <a:lnTo>
                      <a:pt x="30" y="17"/>
                    </a:lnTo>
                    <a:lnTo>
                      <a:pt x="30" y="8"/>
                    </a:lnTo>
                    <a:lnTo>
                      <a:pt x="30" y="0"/>
                    </a:lnTo>
                    <a:lnTo>
                      <a:pt x="38" y="0"/>
                    </a:lnTo>
                    <a:lnTo>
                      <a:pt x="47" y="0"/>
                    </a:lnTo>
                    <a:lnTo>
                      <a:pt x="46" y="19"/>
                    </a:lnTo>
                    <a:lnTo>
                      <a:pt x="44" y="45"/>
                    </a:lnTo>
                    <a:lnTo>
                      <a:pt x="45" y="57"/>
                    </a:lnTo>
                    <a:lnTo>
                      <a:pt x="47" y="67"/>
                    </a:lnTo>
                    <a:lnTo>
                      <a:pt x="49" y="71"/>
                    </a:lnTo>
                    <a:lnTo>
                      <a:pt x="51" y="74"/>
                    </a:lnTo>
                    <a:lnTo>
                      <a:pt x="55" y="76"/>
                    </a:lnTo>
                    <a:lnTo>
                      <a:pt x="59" y="76"/>
                    </a:lnTo>
                    <a:lnTo>
                      <a:pt x="59" y="94"/>
                    </a:lnTo>
                    <a:lnTo>
                      <a:pt x="59" y="111"/>
                    </a:lnTo>
                    <a:lnTo>
                      <a:pt x="59" y="128"/>
                    </a:lnTo>
                    <a:lnTo>
                      <a:pt x="59" y="146"/>
                    </a:lnTo>
                    <a:lnTo>
                      <a:pt x="67" y="146"/>
                    </a:lnTo>
                    <a:lnTo>
                      <a:pt x="76" y="146"/>
                    </a:lnTo>
                    <a:lnTo>
                      <a:pt x="77" y="150"/>
                    </a:lnTo>
                    <a:lnTo>
                      <a:pt x="80" y="155"/>
                    </a:lnTo>
                    <a:lnTo>
                      <a:pt x="83" y="159"/>
                    </a:lnTo>
                    <a:lnTo>
                      <a:pt x="88" y="163"/>
                    </a:lnTo>
                    <a:lnTo>
                      <a:pt x="88" y="172"/>
                    </a:lnTo>
                    <a:lnTo>
                      <a:pt x="88" y="181"/>
                    </a:lnTo>
                    <a:lnTo>
                      <a:pt x="88" y="192"/>
                    </a:lnTo>
                    <a:lnTo>
                      <a:pt x="88" y="204"/>
                    </a:lnTo>
                    <a:lnTo>
                      <a:pt x="96" y="204"/>
                    </a:lnTo>
                    <a:lnTo>
                      <a:pt x="105" y="204"/>
                    </a:lnTo>
                    <a:lnTo>
                      <a:pt x="106" y="209"/>
                    </a:lnTo>
                    <a:lnTo>
                      <a:pt x="109" y="216"/>
                    </a:lnTo>
                    <a:lnTo>
                      <a:pt x="112" y="224"/>
                    </a:lnTo>
                    <a:lnTo>
                      <a:pt x="117" y="233"/>
                    </a:lnTo>
                    <a:lnTo>
                      <a:pt x="125" y="233"/>
                    </a:lnTo>
                    <a:lnTo>
                      <a:pt x="134" y="233"/>
                    </a:lnTo>
                    <a:lnTo>
                      <a:pt x="135" y="238"/>
                    </a:lnTo>
                    <a:lnTo>
                      <a:pt x="138" y="245"/>
                    </a:lnTo>
                    <a:lnTo>
                      <a:pt x="141" y="253"/>
                    </a:lnTo>
                    <a:lnTo>
                      <a:pt x="146" y="262"/>
                    </a:lnTo>
                    <a:lnTo>
                      <a:pt x="154" y="262"/>
                    </a:lnTo>
                    <a:lnTo>
                      <a:pt x="163" y="262"/>
                    </a:lnTo>
                    <a:lnTo>
                      <a:pt x="163" y="271"/>
                    </a:lnTo>
                    <a:lnTo>
                      <a:pt x="163" y="279"/>
                    </a:lnTo>
                    <a:lnTo>
                      <a:pt x="176" y="279"/>
                    </a:lnTo>
                    <a:lnTo>
                      <a:pt x="185" y="279"/>
                    </a:lnTo>
                    <a:lnTo>
                      <a:pt x="189" y="280"/>
                    </a:lnTo>
                    <a:lnTo>
                      <a:pt x="191" y="282"/>
                    </a:lnTo>
                    <a:lnTo>
                      <a:pt x="193" y="286"/>
                    </a:lnTo>
                    <a:lnTo>
                      <a:pt x="193" y="291"/>
                    </a:lnTo>
                    <a:lnTo>
                      <a:pt x="202" y="291"/>
                    </a:lnTo>
                    <a:lnTo>
                      <a:pt x="211" y="291"/>
                    </a:lnTo>
                    <a:lnTo>
                      <a:pt x="222" y="291"/>
                    </a:lnTo>
                    <a:lnTo>
                      <a:pt x="234" y="291"/>
                    </a:lnTo>
                    <a:lnTo>
                      <a:pt x="234" y="300"/>
                    </a:lnTo>
                    <a:lnTo>
                      <a:pt x="234" y="308"/>
                    </a:lnTo>
                    <a:lnTo>
                      <a:pt x="238" y="309"/>
                    </a:lnTo>
                    <a:lnTo>
                      <a:pt x="243" y="312"/>
                    </a:lnTo>
                    <a:lnTo>
                      <a:pt x="247" y="316"/>
                    </a:lnTo>
                    <a:lnTo>
                      <a:pt x="251" y="320"/>
                    </a:lnTo>
                    <a:lnTo>
                      <a:pt x="230" y="320"/>
                    </a:lnTo>
                    <a:lnTo>
                      <a:pt x="211" y="320"/>
                    </a:lnTo>
                    <a:lnTo>
                      <a:pt x="193" y="320"/>
                    </a:lnTo>
                    <a:lnTo>
                      <a:pt x="176" y="320"/>
                    </a:lnTo>
                    <a:lnTo>
                      <a:pt x="167" y="320"/>
                    </a:lnTo>
                    <a:lnTo>
                      <a:pt x="163" y="320"/>
                    </a:lnTo>
                    <a:lnTo>
                      <a:pt x="154" y="320"/>
                    </a:lnTo>
                    <a:lnTo>
                      <a:pt x="146" y="3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55" name="Freeform 2095"/>
              <p:cNvSpPr>
                <a:spLocks/>
              </p:cNvSpPr>
              <p:nvPr/>
            </p:nvSpPr>
            <p:spPr bwMode="auto">
              <a:xfrm>
                <a:off x="1282" y="30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56" name="Freeform 2096"/>
              <p:cNvSpPr>
                <a:spLocks/>
              </p:cNvSpPr>
              <p:nvPr/>
            </p:nvSpPr>
            <p:spPr bwMode="auto">
              <a:xfrm>
                <a:off x="1251" y="30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57" name="Freeform 2097"/>
              <p:cNvSpPr>
                <a:spLocks/>
              </p:cNvSpPr>
              <p:nvPr/>
            </p:nvSpPr>
            <p:spPr bwMode="auto">
              <a:xfrm>
                <a:off x="1252" y="30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2" y="13"/>
                  </a:cxn>
                  <a:cxn ang="0">
                    <a:pos x="5" y="9"/>
                  </a:cxn>
                  <a:cxn ang="0">
                    <a:pos x="8" y="4"/>
                  </a:cxn>
                  <a:cxn ang="0">
                    <a:pos x="13" y="0"/>
                  </a:cxn>
                  <a:cxn ang="0">
                    <a:pos x="8" y="4"/>
                  </a:cxn>
                  <a:cxn ang="0">
                    <a:pos x="5" y="9"/>
                  </a:cxn>
                  <a:cxn ang="0">
                    <a:pos x="2" y="13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2" y="13"/>
                    </a:lnTo>
                    <a:lnTo>
                      <a:pt x="5" y="9"/>
                    </a:lnTo>
                    <a:lnTo>
                      <a:pt x="8" y="4"/>
                    </a:lnTo>
                    <a:lnTo>
                      <a:pt x="13" y="0"/>
                    </a:lnTo>
                    <a:lnTo>
                      <a:pt x="8" y="4"/>
                    </a:lnTo>
                    <a:lnTo>
                      <a:pt x="5" y="9"/>
                    </a:lnTo>
                    <a:lnTo>
                      <a:pt x="2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58" name="Freeform 2098"/>
              <p:cNvSpPr>
                <a:spLocks/>
              </p:cNvSpPr>
              <p:nvPr/>
            </p:nvSpPr>
            <p:spPr bwMode="auto">
              <a:xfrm>
                <a:off x="1263" y="302"/>
                <a:ext cx="3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44" y="0"/>
                  </a:cxn>
                  <a:cxn ang="0">
                    <a:pos x="66" y="0"/>
                  </a:cxn>
                  <a:cxn ang="0">
                    <a:pos x="88" y="0"/>
                  </a:cxn>
                  <a:cxn ang="0">
                    <a:pos x="88" y="9"/>
                  </a:cxn>
                  <a:cxn ang="0">
                    <a:pos x="88" y="17"/>
                  </a:cxn>
                  <a:cxn ang="0">
                    <a:pos x="66" y="17"/>
                  </a:cxn>
                  <a:cxn ang="0">
                    <a:pos x="44" y="17"/>
                  </a:cxn>
                  <a:cxn ang="0">
                    <a:pos x="22" y="17"/>
                  </a:cxn>
                  <a:cxn ang="0">
                    <a:pos x="0" y="17"/>
                  </a:cxn>
                </a:cxnLst>
                <a:rect l="0" t="0" r="r" b="b"/>
                <a:pathLst>
                  <a:path w="8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44" y="0"/>
                    </a:lnTo>
                    <a:lnTo>
                      <a:pt x="66" y="0"/>
                    </a:lnTo>
                    <a:lnTo>
                      <a:pt x="88" y="0"/>
                    </a:lnTo>
                    <a:lnTo>
                      <a:pt x="88" y="9"/>
                    </a:lnTo>
                    <a:lnTo>
                      <a:pt x="88" y="17"/>
                    </a:lnTo>
                    <a:lnTo>
                      <a:pt x="66" y="17"/>
                    </a:lnTo>
                    <a:lnTo>
                      <a:pt x="44" y="17"/>
                    </a:lnTo>
                    <a:lnTo>
                      <a:pt x="22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59" name="Freeform 2099"/>
              <p:cNvSpPr>
                <a:spLocks/>
              </p:cNvSpPr>
              <p:nvPr/>
            </p:nvSpPr>
            <p:spPr bwMode="auto">
              <a:xfrm>
                <a:off x="1261" y="30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60" name="Freeform 2100"/>
              <p:cNvSpPr>
                <a:spLocks/>
              </p:cNvSpPr>
              <p:nvPr/>
            </p:nvSpPr>
            <p:spPr bwMode="auto">
              <a:xfrm>
                <a:off x="1262" y="30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61" name="Freeform 2101"/>
              <p:cNvSpPr>
                <a:spLocks/>
              </p:cNvSpPr>
              <p:nvPr/>
            </p:nvSpPr>
            <p:spPr bwMode="auto">
              <a:xfrm>
                <a:off x="1260" y="30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62" name="Freeform 2102"/>
              <p:cNvSpPr>
                <a:spLocks/>
              </p:cNvSpPr>
              <p:nvPr/>
            </p:nvSpPr>
            <p:spPr bwMode="auto">
              <a:xfrm>
                <a:off x="1216" y="30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63" name="Freeform 2103"/>
              <p:cNvSpPr>
                <a:spLocks/>
              </p:cNvSpPr>
              <p:nvPr/>
            </p:nvSpPr>
            <p:spPr bwMode="auto">
              <a:xfrm>
                <a:off x="1227" y="30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64" name="Freeform 2104"/>
              <p:cNvSpPr>
                <a:spLocks/>
              </p:cNvSpPr>
              <p:nvPr/>
            </p:nvSpPr>
            <p:spPr bwMode="auto">
              <a:xfrm>
                <a:off x="1214" y="2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65" name="Freeform 2105"/>
              <p:cNvSpPr>
                <a:spLocks/>
              </p:cNvSpPr>
              <p:nvPr/>
            </p:nvSpPr>
            <p:spPr bwMode="auto">
              <a:xfrm>
                <a:off x="1248" y="296"/>
                <a:ext cx="16" cy="3"/>
              </a:xfrm>
              <a:custGeom>
                <a:avLst/>
                <a:gdLst/>
                <a:ahLst/>
                <a:cxnLst>
                  <a:cxn ang="0">
                    <a:pos x="613" y="131"/>
                  </a:cxn>
                  <a:cxn ang="0">
                    <a:pos x="524" y="131"/>
                  </a:cxn>
                  <a:cxn ang="0">
                    <a:pos x="497" y="119"/>
                  </a:cxn>
                  <a:cxn ang="0">
                    <a:pos x="464" y="119"/>
                  </a:cxn>
                  <a:cxn ang="0">
                    <a:pos x="452" y="108"/>
                  </a:cxn>
                  <a:cxn ang="0">
                    <a:pos x="438" y="102"/>
                  </a:cxn>
                  <a:cxn ang="0">
                    <a:pos x="418" y="103"/>
                  </a:cxn>
                  <a:cxn ang="0">
                    <a:pos x="387" y="102"/>
                  </a:cxn>
                  <a:cxn ang="0">
                    <a:pos x="381" y="96"/>
                  </a:cxn>
                  <a:cxn ang="0">
                    <a:pos x="376" y="91"/>
                  </a:cxn>
                  <a:cxn ang="0">
                    <a:pos x="368" y="102"/>
                  </a:cxn>
                  <a:cxn ang="0">
                    <a:pos x="355" y="91"/>
                  </a:cxn>
                  <a:cxn ang="0">
                    <a:pos x="316" y="90"/>
                  </a:cxn>
                  <a:cxn ang="0">
                    <a:pos x="279" y="84"/>
                  </a:cxn>
                  <a:cxn ang="0">
                    <a:pos x="268" y="73"/>
                  </a:cxn>
                  <a:cxn ang="0">
                    <a:pos x="249" y="73"/>
                  </a:cxn>
                  <a:cxn ang="0">
                    <a:pos x="217" y="75"/>
                  </a:cxn>
                  <a:cxn ang="0">
                    <a:pos x="207" y="69"/>
                  </a:cxn>
                  <a:cxn ang="0">
                    <a:pos x="205" y="61"/>
                  </a:cxn>
                  <a:cxn ang="0">
                    <a:pos x="159" y="61"/>
                  </a:cxn>
                  <a:cxn ang="0">
                    <a:pos x="146" y="44"/>
                  </a:cxn>
                  <a:cxn ang="0">
                    <a:pos x="115" y="44"/>
                  </a:cxn>
                  <a:cxn ang="0">
                    <a:pos x="106" y="38"/>
                  </a:cxn>
                  <a:cxn ang="0">
                    <a:pos x="92" y="32"/>
                  </a:cxn>
                  <a:cxn ang="0">
                    <a:pos x="59" y="32"/>
                  </a:cxn>
                  <a:cxn ang="0">
                    <a:pos x="42" y="15"/>
                  </a:cxn>
                  <a:cxn ang="0">
                    <a:pos x="6" y="12"/>
                  </a:cxn>
                  <a:cxn ang="0">
                    <a:pos x="0" y="6"/>
                  </a:cxn>
                  <a:cxn ang="0">
                    <a:pos x="36" y="0"/>
                  </a:cxn>
                  <a:cxn ang="0">
                    <a:pos x="55" y="5"/>
                  </a:cxn>
                  <a:cxn ang="0">
                    <a:pos x="59" y="15"/>
                  </a:cxn>
                  <a:cxn ang="0">
                    <a:pos x="92" y="15"/>
                  </a:cxn>
                  <a:cxn ang="0">
                    <a:pos x="105" y="32"/>
                  </a:cxn>
                  <a:cxn ang="0">
                    <a:pos x="170" y="30"/>
                  </a:cxn>
                  <a:cxn ang="0">
                    <a:pos x="190" y="37"/>
                  </a:cxn>
                  <a:cxn ang="0">
                    <a:pos x="206" y="44"/>
                  </a:cxn>
                  <a:cxn ang="0">
                    <a:pos x="251" y="44"/>
                  </a:cxn>
                  <a:cxn ang="0">
                    <a:pos x="269" y="60"/>
                  </a:cxn>
                  <a:cxn ang="0">
                    <a:pos x="312" y="61"/>
                  </a:cxn>
                  <a:cxn ang="0">
                    <a:pos x="321" y="69"/>
                  </a:cxn>
                  <a:cxn ang="0">
                    <a:pos x="365" y="73"/>
                  </a:cxn>
                  <a:cxn ang="0">
                    <a:pos x="409" y="77"/>
                  </a:cxn>
                  <a:cxn ang="0">
                    <a:pos x="412" y="86"/>
                  </a:cxn>
                  <a:cxn ang="0">
                    <a:pos x="426" y="93"/>
                  </a:cxn>
                  <a:cxn ang="0">
                    <a:pos x="447" y="92"/>
                  </a:cxn>
                  <a:cxn ang="0">
                    <a:pos x="479" y="90"/>
                  </a:cxn>
                  <a:cxn ang="0">
                    <a:pos x="486" y="102"/>
                  </a:cxn>
                  <a:cxn ang="0">
                    <a:pos x="571" y="102"/>
                  </a:cxn>
                  <a:cxn ang="0">
                    <a:pos x="605" y="114"/>
                  </a:cxn>
                  <a:cxn ang="0">
                    <a:pos x="623" y="131"/>
                  </a:cxn>
                  <a:cxn ang="0">
                    <a:pos x="632" y="148"/>
                  </a:cxn>
                </a:cxnLst>
                <a:rect l="0" t="0" r="r" b="b"/>
                <a:pathLst>
                  <a:path w="632" h="148">
                    <a:moveTo>
                      <a:pt x="613" y="148"/>
                    </a:moveTo>
                    <a:lnTo>
                      <a:pt x="613" y="140"/>
                    </a:lnTo>
                    <a:lnTo>
                      <a:pt x="613" y="131"/>
                    </a:lnTo>
                    <a:lnTo>
                      <a:pt x="583" y="131"/>
                    </a:lnTo>
                    <a:lnTo>
                      <a:pt x="553" y="131"/>
                    </a:lnTo>
                    <a:lnTo>
                      <a:pt x="524" y="131"/>
                    </a:lnTo>
                    <a:lnTo>
                      <a:pt x="497" y="131"/>
                    </a:lnTo>
                    <a:lnTo>
                      <a:pt x="497" y="123"/>
                    </a:lnTo>
                    <a:lnTo>
                      <a:pt x="497" y="119"/>
                    </a:lnTo>
                    <a:lnTo>
                      <a:pt x="485" y="119"/>
                    </a:lnTo>
                    <a:lnTo>
                      <a:pt x="475" y="119"/>
                    </a:lnTo>
                    <a:lnTo>
                      <a:pt x="464" y="119"/>
                    </a:lnTo>
                    <a:lnTo>
                      <a:pt x="455" y="119"/>
                    </a:lnTo>
                    <a:lnTo>
                      <a:pt x="455" y="113"/>
                    </a:lnTo>
                    <a:lnTo>
                      <a:pt x="452" y="108"/>
                    </a:lnTo>
                    <a:lnTo>
                      <a:pt x="448" y="105"/>
                    </a:lnTo>
                    <a:lnTo>
                      <a:pt x="444" y="102"/>
                    </a:lnTo>
                    <a:lnTo>
                      <a:pt x="438" y="102"/>
                    </a:lnTo>
                    <a:lnTo>
                      <a:pt x="431" y="101"/>
                    </a:lnTo>
                    <a:lnTo>
                      <a:pt x="425" y="102"/>
                    </a:lnTo>
                    <a:lnTo>
                      <a:pt x="418" y="103"/>
                    </a:lnTo>
                    <a:lnTo>
                      <a:pt x="404" y="104"/>
                    </a:lnTo>
                    <a:lnTo>
                      <a:pt x="392" y="104"/>
                    </a:lnTo>
                    <a:lnTo>
                      <a:pt x="387" y="102"/>
                    </a:lnTo>
                    <a:lnTo>
                      <a:pt x="383" y="100"/>
                    </a:lnTo>
                    <a:lnTo>
                      <a:pt x="382" y="98"/>
                    </a:lnTo>
                    <a:lnTo>
                      <a:pt x="381" y="96"/>
                    </a:lnTo>
                    <a:lnTo>
                      <a:pt x="380" y="93"/>
                    </a:lnTo>
                    <a:lnTo>
                      <a:pt x="380" y="90"/>
                    </a:lnTo>
                    <a:lnTo>
                      <a:pt x="376" y="91"/>
                    </a:lnTo>
                    <a:lnTo>
                      <a:pt x="372" y="94"/>
                    </a:lnTo>
                    <a:lnTo>
                      <a:pt x="369" y="98"/>
                    </a:lnTo>
                    <a:lnTo>
                      <a:pt x="368" y="102"/>
                    </a:lnTo>
                    <a:lnTo>
                      <a:pt x="364" y="98"/>
                    </a:lnTo>
                    <a:lnTo>
                      <a:pt x="360" y="94"/>
                    </a:lnTo>
                    <a:lnTo>
                      <a:pt x="355" y="91"/>
                    </a:lnTo>
                    <a:lnTo>
                      <a:pt x="351" y="90"/>
                    </a:lnTo>
                    <a:lnTo>
                      <a:pt x="333" y="90"/>
                    </a:lnTo>
                    <a:lnTo>
                      <a:pt x="316" y="90"/>
                    </a:lnTo>
                    <a:lnTo>
                      <a:pt x="298" y="90"/>
                    </a:lnTo>
                    <a:lnTo>
                      <a:pt x="280" y="90"/>
                    </a:lnTo>
                    <a:lnTo>
                      <a:pt x="279" y="84"/>
                    </a:lnTo>
                    <a:lnTo>
                      <a:pt x="277" y="79"/>
                    </a:lnTo>
                    <a:lnTo>
                      <a:pt x="273" y="76"/>
                    </a:lnTo>
                    <a:lnTo>
                      <a:pt x="268" y="73"/>
                    </a:lnTo>
                    <a:lnTo>
                      <a:pt x="263" y="73"/>
                    </a:lnTo>
                    <a:lnTo>
                      <a:pt x="256" y="72"/>
                    </a:lnTo>
                    <a:lnTo>
                      <a:pt x="249" y="73"/>
                    </a:lnTo>
                    <a:lnTo>
                      <a:pt x="243" y="74"/>
                    </a:lnTo>
                    <a:lnTo>
                      <a:pt x="229" y="75"/>
                    </a:lnTo>
                    <a:lnTo>
                      <a:pt x="217" y="75"/>
                    </a:lnTo>
                    <a:lnTo>
                      <a:pt x="212" y="73"/>
                    </a:lnTo>
                    <a:lnTo>
                      <a:pt x="208" y="71"/>
                    </a:lnTo>
                    <a:lnTo>
                      <a:pt x="207" y="69"/>
                    </a:lnTo>
                    <a:lnTo>
                      <a:pt x="206" y="67"/>
                    </a:lnTo>
                    <a:lnTo>
                      <a:pt x="205" y="64"/>
                    </a:lnTo>
                    <a:lnTo>
                      <a:pt x="205" y="61"/>
                    </a:lnTo>
                    <a:lnTo>
                      <a:pt x="188" y="61"/>
                    </a:lnTo>
                    <a:lnTo>
                      <a:pt x="174" y="61"/>
                    </a:lnTo>
                    <a:lnTo>
                      <a:pt x="159" y="61"/>
                    </a:lnTo>
                    <a:lnTo>
                      <a:pt x="146" y="61"/>
                    </a:lnTo>
                    <a:lnTo>
                      <a:pt x="146" y="52"/>
                    </a:lnTo>
                    <a:lnTo>
                      <a:pt x="146" y="44"/>
                    </a:lnTo>
                    <a:lnTo>
                      <a:pt x="134" y="44"/>
                    </a:lnTo>
                    <a:lnTo>
                      <a:pt x="121" y="45"/>
                    </a:lnTo>
                    <a:lnTo>
                      <a:pt x="115" y="44"/>
                    </a:lnTo>
                    <a:lnTo>
                      <a:pt x="110" y="41"/>
                    </a:lnTo>
                    <a:lnTo>
                      <a:pt x="108" y="40"/>
                    </a:lnTo>
                    <a:lnTo>
                      <a:pt x="106" y="38"/>
                    </a:lnTo>
                    <a:lnTo>
                      <a:pt x="105" y="35"/>
                    </a:lnTo>
                    <a:lnTo>
                      <a:pt x="105" y="32"/>
                    </a:lnTo>
                    <a:lnTo>
                      <a:pt x="92" y="32"/>
                    </a:lnTo>
                    <a:lnTo>
                      <a:pt x="80" y="32"/>
                    </a:lnTo>
                    <a:lnTo>
                      <a:pt x="68" y="32"/>
                    </a:lnTo>
                    <a:lnTo>
                      <a:pt x="59" y="32"/>
                    </a:lnTo>
                    <a:lnTo>
                      <a:pt x="59" y="23"/>
                    </a:lnTo>
                    <a:lnTo>
                      <a:pt x="59" y="15"/>
                    </a:lnTo>
                    <a:lnTo>
                      <a:pt x="42" y="15"/>
                    </a:lnTo>
                    <a:lnTo>
                      <a:pt x="23" y="15"/>
                    </a:lnTo>
                    <a:lnTo>
                      <a:pt x="14" y="15"/>
                    </a:lnTo>
                    <a:lnTo>
                      <a:pt x="6" y="12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7" y="2"/>
                    </a:lnTo>
                    <a:lnTo>
                      <a:pt x="36" y="0"/>
                    </a:lnTo>
                    <a:lnTo>
                      <a:pt x="45" y="1"/>
                    </a:lnTo>
                    <a:lnTo>
                      <a:pt x="52" y="3"/>
                    </a:lnTo>
                    <a:lnTo>
                      <a:pt x="55" y="5"/>
                    </a:lnTo>
                    <a:lnTo>
                      <a:pt x="57" y="8"/>
                    </a:lnTo>
                    <a:lnTo>
                      <a:pt x="58" y="11"/>
                    </a:lnTo>
                    <a:lnTo>
                      <a:pt x="59" y="15"/>
                    </a:lnTo>
                    <a:lnTo>
                      <a:pt x="68" y="15"/>
                    </a:lnTo>
                    <a:lnTo>
                      <a:pt x="80" y="15"/>
                    </a:lnTo>
                    <a:lnTo>
                      <a:pt x="92" y="15"/>
                    </a:lnTo>
                    <a:lnTo>
                      <a:pt x="105" y="15"/>
                    </a:lnTo>
                    <a:lnTo>
                      <a:pt x="105" y="23"/>
                    </a:lnTo>
                    <a:lnTo>
                      <a:pt x="105" y="32"/>
                    </a:lnTo>
                    <a:lnTo>
                      <a:pt x="126" y="31"/>
                    </a:lnTo>
                    <a:lnTo>
                      <a:pt x="155" y="29"/>
                    </a:lnTo>
                    <a:lnTo>
                      <a:pt x="170" y="30"/>
                    </a:lnTo>
                    <a:lnTo>
                      <a:pt x="182" y="32"/>
                    </a:lnTo>
                    <a:lnTo>
                      <a:pt x="187" y="34"/>
                    </a:lnTo>
                    <a:lnTo>
                      <a:pt x="190" y="37"/>
                    </a:lnTo>
                    <a:lnTo>
                      <a:pt x="192" y="40"/>
                    </a:lnTo>
                    <a:lnTo>
                      <a:pt x="193" y="44"/>
                    </a:lnTo>
                    <a:lnTo>
                      <a:pt x="206" y="44"/>
                    </a:lnTo>
                    <a:lnTo>
                      <a:pt x="220" y="44"/>
                    </a:lnTo>
                    <a:lnTo>
                      <a:pt x="235" y="44"/>
                    </a:lnTo>
                    <a:lnTo>
                      <a:pt x="251" y="44"/>
                    </a:lnTo>
                    <a:lnTo>
                      <a:pt x="251" y="52"/>
                    </a:lnTo>
                    <a:lnTo>
                      <a:pt x="251" y="61"/>
                    </a:lnTo>
                    <a:lnTo>
                      <a:pt x="269" y="60"/>
                    </a:lnTo>
                    <a:lnTo>
                      <a:pt x="293" y="58"/>
                    </a:lnTo>
                    <a:lnTo>
                      <a:pt x="303" y="59"/>
                    </a:lnTo>
                    <a:lnTo>
                      <a:pt x="312" y="61"/>
                    </a:lnTo>
                    <a:lnTo>
                      <a:pt x="317" y="63"/>
                    </a:lnTo>
                    <a:lnTo>
                      <a:pt x="320" y="66"/>
                    </a:lnTo>
                    <a:lnTo>
                      <a:pt x="321" y="69"/>
                    </a:lnTo>
                    <a:lnTo>
                      <a:pt x="322" y="73"/>
                    </a:lnTo>
                    <a:lnTo>
                      <a:pt x="344" y="73"/>
                    </a:lnTo>
                    <a:lnTo>
                      <a:pt x="365" y="73"/>
                    </a:lnTo>
                    <a:lnTo>
                      <a:pt x="387" y="73"/>
                    </a:lnTo>
                    <a:lnTo>
                      <a:pt x="409" y="73"/>
                    </a:lnTo>
                    <a:lnTo>
                      <a:pt x="409" y="77"/>
                    </a:lnTo>
                    <a:lnTo>
                      <a:pt x="410" y="80"/>
                    </a:lnTo>
                    <a:lnTo>
                      <a:pt x="411" y="84"/>
                    </a:lnTo>
                    <a:lnTo>
                      <a:pt x="412" y="86"/>
                    </a:lnTo>
                    <a:lnTo>
                      <a:pt x="416" y="90"/>
                    </a:lnTo>
                    <a:lnTo>
                      <a:pt x="421" y="92"/>
                    </a:lnTo>
                    <a:lnTo>
                      <a:pt x="426" y="93"/>
                    </a:lnTo>
                    <a:lnTo>
                      <a:pt x="433" y="93"/>
                    </a:lnTo>
                    <a:lnTo>
                      <a:pt x="440" y="93"/>
                    </a:lnTo>
                    <a:lnTo>
                      <a:pt x="447" y="92"/>
                    </a:lnTo>
                    <a:lnTo>
                      <a:pt x="461" y="90"/>
                    </a:lnTo>
                    <a:lnTo>
                      <a:pt x="474" y="89"/>
                    </a:lnTo>
                    <a:lnTo>
                      <a:pt x="479" y="90"/>
                    </a:lnTo>
                    <a:lnTo>
                      <a:pt x="482" y="93"/>
                    </a:lnTo>
                    <a:lnTo>
                      <a:pt x="485" y="96"/>
                    </a:lnTo>
                    <a:lnTo>
                      <a:pt x="486" y="102"/>
                    </a:lnTo>
                    <a:lnTo>
                      <a:pt x="513" y="102"/>
                    </a:lnTo>
                    <a:lnTo>
                      <a:pt x="541" y="102"/>
                    </a:lnTo>
                    <a:lnTo>
                      <a:pt x="571" y="102"/>
                    </a:lnTo>
                    <a:lnTo>
                      <a:pt x="602" y="102"/>
                    </a:lnTo>
                    <a:lnTo>
                      <a:pt x="603" y="107"/>
                    </a:lnTo>
                    <a:lnTo>
                      <a:pt x="605" y="114"/>
                    </a:lnTo>
                    <a:lnTo>
                      <a:pt x="609" y="122"/>
                    </a:lnTo>
                    <a:lnTo>
                      <a:pt x="613" y="131"/>
                    </a:lnTo>
                    <a:lnTo>
                      <a:pt x="623" y="131"/>
                    </a:lnTo>
                    <a:lnTo>
                      <a:pt x="632" y="131"/>
                    </a:lnTo>
                    <a:lnTo>
                      <a:pt x="632" y="140"/>
                    </a:lnTo>
                    <a:lnTo>
                      <a:pt x="632" y="148"/>
                    </a:lnTo>
                    <a:lnTo>
                      <a:pt x="623" y="148"/>
                    </a:lnTo>
                    <a:lnTo>
                      <a:pt x="613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66" name="Freeform 2106"/>
              <p:cNvSpPr>
                <a:spLocks/>
              </p:cNvSpPr>
              <p:nvPr/>
            </p:nvSpPr>
            <p:spPr bwMode="auto">
              <a:xfrm>
                <a:off x="1265" y="29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67" name="Freeform 2107"/>
              <p:cNvSpPr>
                <a:spLocks/>
              </p:cNvSpPr>
              <p:nvPr/>
            </p:nvSpPr>
            <p:spPr bwMode="auto">
              <a:xfrm>
                <a:off x="1209" y="29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3"/>
                  </a:cxn>
                  <a:cxn ang="0">
                    <a:pos x="28" y="6"/>
                  </a:cxn>
                  <a:cxn ang="0">
                    <a:pos x="29" y="12"/>
                  </a:cxn>
                  <a:cxn ang="0">
                    <a:pos x="12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3"/>
                    </a:lnTo>
                    <a:lnTo>
                      <a:pt x="28" y="6"/>
                    </a:lnTo>
                    <a:lnTo>
                      <a:pt x="29" y="12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68" name="Freeform 2108"/>
              <p:cNvSpPr>
                <a:spLocks/>
              </p:cNvSpPr>
              <p:nvPr/>
            </p:nvSpPr>
            <p:spPr bwMode="auto">
              <a:xfrm>
                <a:off x="1226" y="29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69" name="Freeform 2109"/>
              <p:cNvSpPr>
                <a:spLocks/>
              </p:cNvSpPr>
              <p:nvPr/>
            </p:nvSpPr>
            <p:spPr bwMode="auto">
              <a:xfrm>
                <a:off x="1344" y="29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4" y="9"/>
                  </a:cxn>
                  <a:cxn ang="0">
                    <a:pos x="8" y="4"/>
                  </a:cxn>
                  <a:cxn ang="0">
                    <a:pos x="12" y="0"/>
                  </a:cxn>
                  <a:cxn ang="0">
                    <a:pos x="8" y="4"/>
                  </a:cxn>
                  <a:cxn ang="0">
                    <a:pos x="4" y="9"/>
                  </a:cxn>
                  <a:cxn ang="0">
                    <a:pos x="1" y="13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1" y="13"/>
                    </a:lnTo>
                    <a:lnTo>
                      <a:pt x="4" y="9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8" y="4"/>
                    </a:lnTo>
                    <a:lnTo>
                      <a:pt x="4" y="9"/>
                    </a:lnTo>
                    <a:lnTo>
                      <a:pt x="1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70" name="Freeform 2110"/>
              <p:cNvSpPr>
                <a:spLocks/>
              </p:cNvSpPr>
              <p:nvPr/>
            </p:nvSpPr>
            <p:spPr bwMode="auto">
              <a:xfrm>
                <a:off x="1178" y="282"/>
                <a:ext cx="44" cy="16"/>
              </a:xfrm>
              <a:custGeom>
                <a:avLst/>
                <a:gdLst/>
                <a:ahLst/>
                <a:cxnLst>
                  <a:cxn ang="0">
                    <a:pos x="1403" y="641"/>
                  </a:cxn>
                  <a:cxn ang="0">
                    <a:pos x="1166" y="600"/>
                  </a:cxn>
                  <a:cxn ang="0">
                    <a:pos x="1059" y="570"/>
                  </a:cxn>
                  <a:cxn ang="0">
                    <a:pos x="957" y="545"/>
                  </a:cxn>
                  <a:cxn ang="0">
                    <a:pos x="848" y="512"/>
                  </a:cxn>
                  <a:cxn ang="0">
                    <a:pos x="704" y="466"/>
                  </a:cxn>
                  <a:cxn ang="0">
                    <a:pos x="587" y="433"/>
                  </a:cxn>
                  <a:cxn ang="0">
                    <a:pos x="437" y="378"/>
                  </a:cxn>
                  <a:cxn ang="0">
                    <a:pos x="321" y="320"/>
                  </a:cxn>
                  <a:cxn ang="0">
                    <a:pos x="193" y="254"/>
                  </a:cxn>
                  <a:cxn ang="0">
                    <a:pos x="74" y="153"/>
                  </a:cxn>
                  <a:cxn ang="0">
                    <a:pos x="35" y="18"/>
                  </a:cxn>
                  <a:cxn ang="0">
                    <a:pos x="192" y="21"/>
                  </a:cxn>
                  <a:cxn ang="0">
                    <a:pos x="335" y="49"/>
                  </a:cxn>
                  <a:cxn ang="0">
                    <a:pos x="439" y="87"/>
                  </a:cxn>
                  <a:cxn ang="0">
                    <a:pos x="615" y="127"/>
                  </a:cxn>
                  <a:cxn ang="0">
                    <a:pos x="792" y="158"/>
                  </a:cxn>
                  <a:cxn ang="0">
                    <a:pos x="974" y="190"/>
                  </a:cxn>
                  <a:cxn ang="0">
                    <a:pos x="1227" y="233"/>
                  </a:cxn>
                  <a:cxn ang="0">
                    <a:pos x="1434" y="273"/>
                  </a:cxn>
                  <a:cxn ang="0">
                    <a:pos x="1491" y="262"/>
                  </a:cxn>
                  <a:cxn ang="0">
                    <a:pos x="1578" y="288"/>
                  </a:cxn>
                  <a:cxn ang="0">
                    <a:pos x="1622" y="316"/>
                  </a:cxn>
                  <a:cxn ang="0">
                    <a:pos x="1419" y="287"/>
                  </a:cxn>
                  <a:cxn ang="0">
                    <a:pos x="1163" y="262"/>
                  </a:cxn>
                  <a:cxn ang="0">
                    <a:pos x="953" y="222"/>
                  </a:cxn>
                  <a:cxn ang="0">
                    <a:pos x="1011" y="262"/>
                  </a:cxn>
                  <a:cxn ang="0">
                    <a:pos x="1208" y="307"/>
                  </a:cxn>
                  <a:cxn ang="0">
                    <a:pos x="1389" y="350"/>
                  </a:cxn>
                  <a:cxn ang="0">
                    <a:pos x="1283" y="350"/>
                  </a:cxn>
                  <a:cxn ang="0">
                    <a:pos x="1142" y="322"/>
                  </a:cxn>
                  <a:cxn ang="0">
                    <a:pos x="941" y="280"/>
                  </a:cxn>
                  <a:cxn ang="0">
                    <a:pos x="836" y="251"/>
                  </a:cxn>
                  <a:cxn ang="0">
                    <a:pos x="995" y="320"/>
                  </a:cxn>
                  <a:cxn ang="0">
                    <a:pos x="1129" y="367"/>
                  </a:cxn>
                  <a:cxn ang="0">
                    <a:pos x="1289" y="407"/>
                  </a:cxn>
                  <a:cxn ang="0">
                    <a:pos x="1431" y="431"/>
                  </a:cxn>
                  <a:cxn ang="0">
                    <a:pos x="1170" y="396"/>
                  </a:cxn>
                  <a:cxn ang="0">
                    <a:pos x="1017" y="367"/>
                  </a:cxn>
                  <a:cxn ang="0">
                    <a:pos x="865" y="331"/>
                  </a:cxn>
                  <a:cxn ang="0">
                    <a:pos x="725" y="291"/>
                  </a:cxn>
                  <a:cxn ang="0">
                    <a:pos x="589" y="251"/>
                  </a:cxn>
                  <a:cxn ang="0">
                    <a:pos x="443" y="204"/>
                  </a:cxn>
                  <a:cxn ang="0">
                    <a:pos x="361" y="203"/>
                  </a:cxn>
                  <a:cxn ang="0">
                    <a:pos x="494" y="253"/>
                  </a:cxn>
                  <a:cxn ang="0">
                    <a:pos x="602" y="304"/>
                  </a:cxn>
                  <a:cxn ang="0">
                    <a:pos x="571" y="337"/>
                  </a:cxn>
                  <a:cxn ang="0">
                    <a:pos x="690" y="379"/>
                  </a:cxn>
                  <a:cxn ang="0">
                    <a:pos x="807" y="425"/>
                  </a:cxn>
                  <a:cxn ang="0">
                    <a:pos x="967" y="466"/>
                  </a:cxn>
                  <a:cxn ang="0">
                    <a:pos x="1147" y="510"/>
                  </a:cxn>
                  <a:cxn ang="0">
                    <a:pos x="1310" y="541"/>
                  </a:cxn>
                  <a:cxn ang="0">
                    <a:pos x="1479" y="583"/>
                  </a:cxn>
                  <a:cxn ang="0">
                    <a:pos x="1162" y="541"/>
                  </a:cxn>
                  <a:cxn ang="0">
                    <a:pos x="1017" y="494"/>
                  </a:cxn>
                  <a:cxn ang="0">
                    <a:pos x="836" y="458"/>
                  </a:cxn>
                  <a:cxn ang="0">
                    <a:pos x="797" y="481"/>
                  </a:cxn>
                  <a:cxn ang="0">
                    <a:pos x="960" y="514"/>
                  </a:cxn>
                  <a:cxn ang="0">
                    <a:pos x="1140" y="553"/>
                  </a:cxn>
                  <a:cxn ang="0">
                    <a:pos x="1278" y="601"/>
                  </a:cxn>
                  <a:cxn ang="0">
                    <a:pos x="1485" y="641"/>
                  </a:cxn>
                  <a:cxn ang="0">
                    <a:pos x="1699" y="683"/>
                  </a:cxn>
                </a:cxnLst>
                <a:rect l="0" t="0" r="r" b="b"/>
                <a:pathLst>
                  <a:path w="1742" h="699">
                    <a:moveTo>
                      <a:pt x="1695" y="699"/>
                    </a:moveTo>
                    <a:lnTo>
                      <a:pt x="1695" y="691"/>
                    </a:lnTo>
                    <a:lnTo>
                      <a:pt x="1695" y="687"/>
                    </a:lnTo>
                    <a:lnTo>
                      <a:pt x="1664" y="687"/>
                    </a:lnTo>
                    <a:lnTo>
                      <a:pt x="1634" y="687"/>
                    </a:lnTo>
                    <a:lnTo>
                      <a:pt x="1606" y="687"/>
                    </a:lnTo>
                    <a:lnTo>
                      <a:pt x="1579" y="687"/>
                    </a:lnTo>
                    <a:lnTo>
                      <a:pt x="1579" y="679"/>
                    </a:lnTo>
                    <a:lnTo>
                      <a:pt x="1579" y="670"/>
                    </a:lnTo>
                    <a:lnTo>
                      <a:pt x="1561" y="670"/>
                    </a:lnTo>
                    <a:lnTo>
                      <a:pt x="1543" y="670"/>
                    </a:lnTo>
                    <a:lnTo>
                      <a:pt x="1525" y="670"/>
                    </a:lnTo>
                    <a:lnTo>
                      <a:pt x="1508" y="670"/>
                    </a:lnTo>
                    <a:lnTo>
                      <a:pt x="1508" y="662"/>
                    </a:lnTo>
                    <a:lnTo>
                      <a:pt x="1508" y="658"/>
                    </a:lnTo>
                    <a:lnTo>
                      <a:pt x="1482" y="658"/>
                    </a:lnTo>
                    <a:lnTo>
                      <a:pt x="1456" y="658"/>
                    </a:lnTo>
                    <a:lnTo>
                      <a:pt x="1429" y="658"/>
                    </a:lnTo>
                    <a:lnTo>
                      <a:pt x="1403" y="658"/>
                    </a:lnTo>
                    <a:lnTo>
                      <a:pt x="1403" y="649"/>
                    </a:lnTo>
                    <a:lnTo>
                      <a:pt x="1403" y="641"/>
                    </a:lnTo>
                    <a:lnTo>
                      <a:pt x="1385" y="641"/>
                    </a:lnTo>
                    <a:lnTo>
                      <a:pt x="1368" y="641"/>
                    </a:lnTo>
                    <a:lnTo>
                      <a:pt x="1350" y="641"/>
                    </a:lnTo>
                    <a:lnTo>
                      <a:pt x="1333" y="641"/>
                    </a:lnTo>
                    <a:lnTo>
                      <a:pt x="1333" y="633"/>
                    </a:lnTo>
                    <a:lnTo>
                      <a:pt x="1333" y="629"/>
                    </a:lnTo>
                    <a:lnTo>
                      <a:pt x="1320" y="629"/>
                    </a:lnTo>
                    <a:lnTo>
                      <a:pt x="1307" y="629"/>
                    </a:lnTo>
                    <a:lnTo>
                      <a:pt x="1296" y="629"/>
                    </a:lnTo>
                    <a:lnTo>
                      <a:pt x="1286" y="629"/>
                    </a:lnTo>
                    <a:lnTo>
                      <a:pt x="1286" y="620"/>
                    </a:lnTo>
                    <a:lnTo>
                      <a:pt x="1286" y="612"/>
                    </a:lnTo>
                    <a:lnTo>
                      <a:pt x="1264" y="612"/>
                    </a:lnTo>
                    <a:lnTo>
                      <a:pt x="1242" y="612"/>
                    </a:lnTo>
                    <a:lnTo>
                      <a:pt x="1220" y="612"/>
                    </a:lnTo>
                    <a:lnTo>
                      <a:pt x="1198" y="612"/>
                    </a:lnTo>
                    <a:lnTo>
                      <a:pt x="1198" y="604"/>
                    </a:lnTo>
                    <a:lnTo>
                      <a:pt x="1198" y="600"/>
                    </a:lnTo>
                    <a:lnTo>
                      <a:pt x="1186" y="600"/>
                    </a:lnTo>
                    <a:lnTo>
                      <a:pt x="1176" y="600"/>
                    </a:lnTo>
                    <a:lnTo>
                      <a:pt x="1166" y="600"/>
                    </a:lnTo>
                    <a:lnTo>
                      <a:pt x="1158" y="600"/>
                    </a:lnTo>
                    <a:lnTo>
                      <a:pt x="1153" y="596"/>
                    </a:lnTo>
                    <a:lnTo>
                      <a:pt x="1150" y="591"/>
                    </a:lnTo>
                    <a:lnTo>
                      <a:pt x="1147" y="587"/>
                    </a:lnTo>
                    <a:lnTo>
                      <a:pt x="1146" y="583"/>
                    </a:lnTo>
                    <a:lnTo>
                      <a:pt x="1137" y="591"/>
                    </a:lnTo>
                    <a:lnTo>
                      <a:pt x="1129" y="600"/>
                    </a:lnTo>
                    <a:lnTo>
                      <a:pt x="1128" y="594"/>
                    </a:lnTo>
                    <a:lnTo>
                      <a:pt x="1126" y="590"/>
                    </a:lnTo>
                    <a:lnTo>
                      <a:pt x="1124" y="587"/>
                    </a:lnTo>
                    <a:lnTo>
                      <a:pt x="1121" y="585"/>
                    </a:lnTo>
                    <a:lnTo>
                      <a:pt x="1114" y="583"/>
                    </a:lnTo>
                    <a:lnTo>
                      <a:pt x="1105" y="583"/>
                    </a:lnTo>
                    <a:lnTo>
                      <a:pt x="1096" y="584"/>
                    </a:lnTo>
                    <a:lnTo>
                      <a:pt x="1088" y="583"/>
                    </a:lnTo>
                    <a:lnTo>
                      <a:pt x="1085" y="581"/>
                    </a:lnTo>
                    <a:lnTo>
                      <a:pt x="1083" y="578"/>
                    </a:lnTo>
                    <a:lnTo>
                      <a:pt x="1082" y="575"/>
                    </a:lnTo>
                    <a:lnTo>
                      <a:pt x="1081" y="570"/>
                    </a:lnTo>
                    <a:lnTo>
                      <a:pt x="1069" y="570"/>
                    </a:lnTo>
                    <a:lnTo>
                      <a:pt x="1059" y="570"/>
                    </a:lnTo>
                    <a:lnTo>
                      <a:pt x="1049" y="570"/>
                    </a:lnTo>
                    <a:lnTo>
                      <a:pt x="1041" y="570"/>
                    </a:lnTo>
                    <a:lnTo>
                      <a:pt x="1040" y="565"/>
                    </a:lnTo>
                    <a:lnTo>
                      <a:pt x="1039" y="561"/>
                    </a:lnTo>
                    <a:lnTo>
                      <a:pt x="1037" y="558"/>
                    </a:lnTo>
                    <a:lnTo>
                      <a:pt x="1034" y="555"/>
                    </a:lnTo>
                    <a:lnTo>
                      <a:pt x="1030" y="553"/>
                    </a:lnTo>
                    <a:lnTo>
                      <a:pt x="1027" y="552"/>
                    </a:lnTo>
                    <a:lnTo>
                      <a:pt x="1022" y="551"/>
                    </a:lnTo>
                    <a:lnTo>
                      <a:pt x="1018" y="551"/>
                    </a:lnTo>
                    <a:lnTo>
                      <a:pt x="999" y="551"/>
                    </a:lnTo>
                    <a:lnTo>
                      <a:pt x="983" y="553"/>
                    </a:lnTo>
                    <a:lnTo>
                      <a:pt x="982" y="550"/>
                    </a:lnTo>
                    <a:lnTo>
                      <a:pt x="980" y="548"/>
                    </a:lnTo>
                    <a:lnTo>
                      <a:pt x="977" y="546"/>
                    </a:lnTo>
                    <a:lnTo>
                      <a:pt x="974" y="544"/>
                    </a:lnTo>
                    <a:lnTo>
                      <a:pt x="970" y="544"/>
                    </a:lnTo>
                    <a:lnTo>
                      <a:pt x="968" y="545"/>
                    </a:lnTo>
                    <a:lnTo>
                      <a:pt x="966" y="547"/>
                    </a:lnTo>
                    <a:lnTo>
                      <a:pt x="965" y="553"/>
                    </a:lnTo>
                    <a:lnTo>
                      <a:pt x="957" y="545"/>
                    </a:lnTo>
                    <a:lnTo>
                      <a:pt x="953" y="541"/>
                    </a:lnTo>
                    <a:lnTo>
                      <a:pt x="939" y="541"/>
                    </a:lnTo>
                    <a:lnTo>
                      <a:pt x="927" y="541"/>
                    </a:lnTo>
                    <a:lnTo>
                      <a:pt x="916" y="541"/>
                    </a:lnTo>
                    <a:lnTo>
                      <a:pt x="906" y="541"/>
                    </a:lnTo>
                    <a:lnTo>
                      <a:pt x="902" y="537"/>
                    </a:lnTo>
                    <a:lnTo>
                      <a:pt x="898" y="532"/>
                    </a:lnTo>
                    <a:lnTo>
                      <a:pt x="895" y="528"/>
                    </a:lnTo>
                    <a:lnTo>
                      <a:pt x="894" y="524"/>
                    </a:lnTo>
                    <a:lnTo>
                      <a:pt x="894" y="532"/>
                    </a:lnTo>
                    <a:lnTo>
                      <a:pt x="894" y="541"/>
                    </a:lnTo>
                    <a:lnTo>
                      <a:pt x="886" y="541"/>
                    </a:lnTo>
                    <a:lnTo>
                      <a:pt x="877" y="541"/>
                    </a:lnTo>
                    <a:lnTo>
                      <a:pt x="877" y="532"/>
                    </a:lnTo>
                    <a:lnTo>
                      <a:pt x="877" y="524"/>
                    </a:lnTo>
                    <a:lnTo>
                      <a:pt x="867" y="524"/>
                    </a:lnTo>
                    <a:lnTo>
                      <a:pt x="858" y="524"/>
                    </a:lnTo>
                    <a:lnTo>
                      <a:pt x="854" y="523"/>
                    </a:lnTo>
                    <a:lnTo>
                      <a:pt x="851" y="521"/>
                    </a:lnTo>
                    <a:lnTo>
                      <a:pt x="849" y="518"/>
                    </a:lnTo>
                    <a:lnTo>
                      <a:pt x="848" y="512"/>
                    </a:lnTo>
                    <a:lnTo>
                      <a:pt x="831" y="512"/>
                    </a:lnTo>
                    <a:lnTo>
                      <a:pt x="819" y="512"/>
                    </a:lnTo>
                    <a:lnTo>
                      <a:pt x="819" y="503"/>
                    </a:lnTo>
                    <a:lnTo>
                      <a:pt x="819" y="495"/>
                    </a:lnTo>
                    <a:lnTo>
                      <a:pt x="808" y="495"/>
                    </a:lnTo>
                    <a:lnTo>
                      <a:pt x="793" y="495"/>
                    </a:lnTo>
                    <a:lnTo>
                      <a:pt x="787" y="494"/>
                    </a:lnTo>
                    <a:lnTo>
                      <a:pt x="782" y="492"/>
                    </a:lnTo>
                    <a:lnTo>
                      <a:pt x="780" y="491"/>
                    </a:lnTo>
                    <a:lnTo>
                      <a:pt x="778" y="489"/>
                    </a:lnTo>
                    <a:lnTo>
                      <a:pt x="777" y="486"/>
                    </a:lnTo>
                    <a:lnTo>
                      <a:pt x="777" y="483"/>
                    </a:lnTo>
                    <a:lnTo>
                      <a:pt x="761" y="483"/>
                    </a:lnTo>
                    <a:lnTo>
                      <a:pt x="746" y="483"/>
                    </a:lnTo>
                    <a:lnTo>
                      <a:pt x="732" y="483"/>
                    </a:lnTo>
                    <a:lnTo>
                      <a:pt x="719" y="483"/>
                    </a:lnTo>
                    <a:lnTo>
                      <a:pt x="719" y="477"/>
                    </a:lnTo>
                    <a:lnTo>
                      <a:pt x="717" y="473"/>
                    </a:lnTo>
                    <a:lnTo>
                      <a:pt x="715" y="470"/>
                    </a:lnTo>
                    <a:lnTo>
                      <a:pt x="712" y="468"/>
                    </a:lnTo>
                    <a:lnTo>
                      <a:pt x="704" y="466"/>
                    </a:lnTo>
                    <a:lnTo>
                      <a:pt x="696" y="466"/>
                    </a:lnTo>
                    <a:lnTo>
                      <a:pt x="687" y="467"/>
                    </a:lnTo>
                    <a:lnTo>
                      <a:pt x="680" y="466"/>
                    </a:lnTo>
                    <a:lnTo>
                      <a:pt x="677" y="465"/>
                    </a:lnTo>
                    <a:lnTo>
                      <a:pt x="675" y="462"/>
                    </a:lnTo>
                    <a:lnTo>
                      <a:pt x="673" y="459"/>
                    </a:lnTo>
                    <a:lnTo>
                      <a:pt x="673" y="454"/>
                    </a:lnTo>
                    <a:lnTo>
                      <a:pt x="661" y="454"/>
                    </a:lnTo>
                    <a:lnTo>
                      <a:pt x="650" y="454"/>
                    </a:lnTo>
                    <a:lnTo>
                      <a:pt x="640" y="454"/>
                    </a:lnTo>
                    <a:lnTo>
                      <a:pt x="631" y="454"/>
                    </a:lnTo>
                    <a:lnTo>
                      <a:pt x="631" y="448"/>
                    </a:lnTo>
                    <a:lnTo>
                      <a:pt x="629" y="444"/>
                    </a:lnTo>
                    <a:lnTo>
                      <a:pt x="627" y="441"/>
                    </a:lnTo>
                    <a:lnTo>
                      <a:pt x="624" y="439"/>
                    </a:lnTo>
                    <a:lnTo>
                      <a:pt x="616" y="437"/>
                    </a:lnTo>
                    <a:lnTo>
                      <a:pt x="608" y="437"/>
                    </a:lnTo>
                    <a:lnTo>
                      <a:pt x="599" y="438"/>
                    </a:lnTo>
                    <a:lnTo>
                      <a:pt x="592" y="437"/>
                    </a:lnTo>
                    <a:lnTo>
                      <a:pt x="589" y="436"/>
                    </a:lnTo>
                    <a:lnTo>
                      <a:pt x="587" y="433"/>
                    </a:lnTo>
                    <a:lnTo>
                      <a:pt x="585" y="430"/>
                    </a:lnTo>
                    <a:lnTo>
                      <a:pt x="585" y="425"/>
                    </a:lnTo>
                    <a:lnTo>
                      <a:pt x="568" y="425"/>
                    </a:lnTo>
                    <a:lnTo>
                      <a:pt x="553" y="425"/>
                    </a:lnTo>
                    <a:lnTo>
                      <a:pt x="540" y="425"/>
                    </a:lnTo>
                    <a:lnTo>
                      <a:pt x="527" y="425"/>
                    </a:lnTo>
                    <a:lnTo>
                      <a:pt x="527" y="416"/>
                    </a:lnTo>
                    <a:lnTo>
                      <a:pt x="527" y="408"/>
                    </a:lnTo>
                    <a:lnTo>
                      <a:pt x="517" y="408"/>
                    </a:lnTo>
                    <a:lnTo>
                      <a:pt x="508" y="408"/>
                    </a:lnTo>
                    <a:lnTo>
                      <a:pt x="504" y="407"/>
                    </a:lnTo>
                    <a:lnTo>
                      <a:pt x="500" y="405"/>
                    </a:lnTo>
                    <a:lnTo>
                      <a:pt x="498" y="402"/>
                    </a:lnTo>
                    <a:lnTo>
                      <a:pt x="498" y="396"/>
                    </a:lnTo>
                    <a:lnTo>
                      <a:pt x="480" y="396"/>
                    </a:lnTo>
                    <a:lnTo>
                      <a:pt x="468" y="396"/>
                    </a:lnTo>
                    <a:lnTo>
                      <a:pt x="468" y="387"/>
                    </a:lnTo>
                    <a:lnTo>
                      <a:pt x="468" y="379"/>
                    </a:lnTo>
                    <a:lnTo>
                      <a:pt x="456" y="379"/>
                    </a:lnTo>
                    <a:lnTo>
                      <a:pt x="443" y="379"/>
                    </a:lnTo>
                    <a:lnTo>
                      <a:pt x="437" y="378"/>
                    </a:lnTo>
                    <a:lnTo>
                      <a:pt x="432" y="376"/>
                    </a:lnTo>
                    <a:lnTo>
                      <a:pt x="430" y="375"/>
                    </a:lnTo>
                    <a:lnTo>
                      <a:pt x="428" y="372"/>
                    </a:lnTo>
                    <a:lnTo>
                      <a:pt x="427" y="370"/>
                    </a:lnTo>
                    <a:lnTo>
                      <a:pt x="427" y="367"/>
                    </a:lnTo>
                    <a:lnTo>
                      <a:pt x="414" y="367"/>
                    </a:lnTo>
                    <a:lnTo>
                      <a:pt x="402" y="367"/>
                    </a:lnTo>
                    <a:lnTo>
                      <a:pt x="390" y="367"/>
                    </a:lnTo>
                    <a:lnTo>
                      <a:pt x="380" y="367"/>
                    </a:lnTo>
                    <a:lnTo>
                      <a:pt x="380" y="358"/>
                    </a:lnTo>
                    <a:lnTo>
                      <a:pt x="380" y="350"/>
                    </a:lnTo>
                    <a:lnTo>
                      <a:pt x="371" y="350"/>
                    </a:lnTo>
                    <a:lnTo>
                      <a:pt x="362" y="350"/>
                    </a:lnTo>
                    <a:lnTo>
                      <a:pt x="358" y="349"/>
                    </a:lnTo>
                    <a:lnTo>
                      <a:pt x="354" y="347"/>
                    </a:lnTo>
                    <a:lnTo>
                      <a:pt x="352" y="343"/>
                    </a:lnTo>
                    <a:lnTo>
                      <a:pt x="352" y="338"/>
                    </a:lnTo>
                    <a:lnTo>
                      <a:pt x="334" y="338"/>
                    </a:lnTo>
                    <a:lnTo>
                      <a:pt x="321" y="338"/>
                    </a:lnTo>
                    <a:lnTo>
                      <a:pt x="321" y="329"/>
                    </a:lnTo>
                    <a:lnTo>
                      <a:pt x="321" y="320"/>
                    </a:lnTo>
                    <a:lnTo>
                      <a:pt x="312" y="321"/>
                    </a:lnTo>
                    <a:lnTo>
                      <a:pt x="303" y="321"/>
                    </a:lnTo>
                    <a:lnTo>
                      <a:pt x="298" y="320"/>
                    </a:lnTo>
                    <a:lnTo>
                      <a:pt x="295" y="318"/>
                    </a:lnTo>
                    <a:lnTo>
                      <a:pt x="293" y="314"/>
                    </a:lnTo>
                    <a:lnTo>
                      <a:pt x="292" y="309"/>
                    </a:lnTo>
                    <a:lnTo>
                      <a:pt x="276" y="309"/>
                    </a:lnTo>
                    <a:lnTo>
                      <a:pt x="263" y="309"/>
                    </a:lnTo>
                    <a:lnTo>
                      <a:pt x="263" y="300"/>
                    </a:lnTo>
                    <a:lnTo>
                      <a:pt x="263" y="291"/>
                    </a:lnTo>
                    <a:lnTo>
                      <a:pt x="247" y="291"/>
                    </a:lnTo>
                    <a:lnTo>
                      <a:pt x="234" y="291"/>
                    </a:lnTo>
                    <a:lnTo>
                      <a:pt x="226" y="283"/>
                    </a:lnTo>
                    <a:lnTo>
                      <a:pt x="223" y="280"/>
                    </a:lnTo>
                    <a:lnTo>
                      <a:pt x="222" y="274"/>
                    </a:lnTo>
                    <a:lnTo>
                      <a:pt x="220" y="270"/>
                    </a:lnTo>
                    <a:lnTo>
                      <a:pt x="217" y="267"/>
                    </a:lnTo>
                    <a:lnTo>
                      <a:pt x="213" y="265"/>
                    </a:lnTo>
                    <a:lnTo>
                      <a:pt x="203" y="263"/>
                    </a:lnTo>
                    <a:lnTo>
                      <a:pt x="194" y="262"/>
                    </a:lnTo>
                    <a:lnTo>
                      <a:pt x="193" y="254"/>
                    </a:lnTo>
                    <a:lnTo>
                      <a:pt x="192" y="247"/>
                    </a:lnTo>
                    <a:lnTo>
                      <a:pt x="188" y="242"/>
                    </a:lnTo>
                    <a:lnTo>
                      <a:pt x="185" y="238"/>
                    </a:lnTo>
                    <a:lnTo>
                      <a:pt x="182" y="236"/>
                    </a:lnTo>
                    <a:lnTo>
                      <a:pt x="178" y="234"/>
                    </a:lnTo>
                    <a:lnTo>
                      <a:pt x="174" y="234"/>
                    </a:lnTo>
                    <a:lnTo>
                      <a:pt x="169" y="233"/>
                    </a:lnTo>
                    <a:lnTo>
                      <a:pt x="161" y="234"/>
                    </a:lnTo>
                    <a:lnTo>
                      <a:pt x="153" y="233"/>
                    </a:lnTo>
                    <a:lnTo>
                      <a:pt x="150" y="232"/>
                    </a:lnTo>
                    <a:lnTo>
                      <a:pt x="148" y="230"/>
                    </a:lnTo>
                    <a:lnTo>
                      <a:pt x="147" y="227"/>
                    </a:lnTo>
                    <a:lnTo>
                      <a:pt x="146" y="222"/>
                    </a:lnTo>
                    <a:lnTo>
                      <a:pt x="138" y="222"/>
                    </a:lnTo>
                    <a:lnTo>
                      <a:pt x="135" y="222"/>
                    </a:lnTo>
                    <a:lnTo>
                      <a:pt x="118" y="204"/>
                    </a:lnTo>
                    <a:lnTo>
                      <a:pt x="106" y="192"/>
                    </a:lnTo>
                    <a:lnTo>
                      <a:pt x="89" y="175"/>
                    </a:lnTo>
                    <a:lnTo>
                      <a:pt x="77" y="163"/>
                    </a:lnTo>
                    <a:lnTo>
                      <a:pt x="76" y="157"/>
                    </a:lnTo>
                    <a:lnTo>
                      <a:pt x="74" y="153"/>
                    </a:lnTo>
                    <a:lnTo>
                      <a:pt x="70" y="150"/>
                    </a:lnTo>
                    <a:lnTo>
                      <a:pt x="66" y="147"/>
                    </a:lnTo>
                    <a:lnTo>
                      <a:pt x="57" y="146"/>
                    </a:lnTo>
                    <a:lnTo>
                      <a:pt x="48" y="145"/>
                    </a:lnTo>
                    <a:lnTo>
                      <a:pt x="38" y="133"/>
                    </a:lnTo>
                    <a:lnTo>
                      <a:pt x="30" y="123"/>
                    </a:lnTo>
                    <a:lnTo>
                      <a:pt x="23" y="114"/>
                    </a:lnTo>
                    <a:lnTo>
                      <a:pt x="18" y="105"/>
                    </a:lnTo>
                    <a:lnTo>
                      <a:pt x="18" y="88"/>
                    </a:lnTo>
                    <a:lnTo>
                      <a:pt x="18" y="76"/>
                    </a:lnTo>
                    <a:lnTo>
                      <a:pt x="9" y="76"/>
                    </a:lnTo>
                    <a:lnTo>
                      <a:pt x="0" y="76"/>
                    </a:lnTo>
                    <a:lnTo>
                      <a:pt x="0" y="63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9"/>
                    </a:lnTo>
                    <a:lnTo>
                      <a:pt x="5" y="25"/>
                    </a:lnTo>
                    <a:lnTo>
                      <a:pt x="9" y="21"/>
                    </a:lnTo>
                    <a:lnTo>
                      <a:pt x="13" y="19"/>
                    </a:lnTo>
                    <a:lnTo>
                      <a:pt x="18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101" y="0"/>
                    </a:lnTo>
                    <a:lnTo>
                      <a:pt x="115" y="0"/>
                    </a:lnTo>
                    <a:lnTo>
                      <a:pt x="130" y="0"/>
                    </a:lnTo>
                    <a:lnTo>
                      <a:pt x="146" y="0"/>
                    </a:lnTo>
                    <a:lnTo>
                      <a:pt x="147" y="6"/>
                    </a:lnTo>
                    <a:lnTo>
                      <a:pt x="148" y="10"/>
                    </a:lnTo>
                    <a:lnTo>
                      <a:pt x="150" y="13"/>
                    </a:lnTo>
                    <a:lnTo>
                      <a:pt x="153" y="15"/>
                    </a:lnTo>
                    <a:lnTo>
                      <a:pt x="157" y="17"/>
                    </a:lnTo>
                    <a:lnTo>
                      <a:pt x="161" y="17"/>
                    </a:lnTo>
                    <a:lnTo>
                      <a:pt x="165" y="17"/>
                    </a:lnTo>
                    <a:lnTo>
                      <a:pt x="169" y="17"/>
                    </a:lnTo>
                    <a:lnTo>
                      <a:pt x="178" y="17"/>
                    </a:lnTo>
                    <a:lnTo>
                      <a:pt x="185" y="17"/>
                    </a:lnTo>
                    <a:lnTo>
                      <a:pt x="188" y="19"/>
                    </a:lnTo>
                    <a:lnTo>
                      <a:pt x="192" y="21"/>
                    </a:lnTo>
                    <a:lnTo>
                      <a:pt x="193" y="25"/>
                    </a:lnTo>
                    <a:lnTo>
                      <a:pt x="194" y="29"/>
                    </a:lnTo>
                    <a:lnTo>
                      <a:pt x="195" y="25"/>
                    </a:lnTo>
                    <a:lnTo>
                      <a:pt x="197" y="21"/>
                    </a:lnTo>
                    <a:lnTo>
                      <a:pt x="201" y="19"/>
                    </a:lnTo>
                    <a:lnTo>
                      <a:pt x="205" y="18"/>
                    </a:lnTo>
                    <a:lnTo>
                      <a:pt x="210" y="19"/>
                    </a:lnTo>
                    <a:lnTo>
                      <a:pt x="214" y="21"/>
                    </a:lnTo>
                    <a:lnTo>
                      <a:pt x="218" y="25"/>
                    </a:lnTo>
                    <a:lnTo>
                      <a:pt x="223" y="29"/>
                    </a:lnTo>
                    <a:lnTo>
                      <a:pt x="236" y="29"/>
                    </a:lnTo>
                    <a:lnTo>
                      <a:pt x="250" y="29"/>
                    </a:lnTo>
                    <a:lnTo>
                      <a:pt x="264" y="29"/>
                    </a:lnTo>
                    <a:lnTo>
                      <a:pt x="281" y="29"/>
                    </a:lnTo>
                    <a:lnTo>
                      <a:pt x="281" y="38"/>
                    </a:lnTo>
                    <a:lnTo>
                      <a:pt x="281" y="47"/>
                    </a:lnTo>
                    <a:lnTo>
                      <a:pt x="297" y="45"/>
                    </a:lnTo>
                    <a:lnTo>
                      <a:pt x="316" y="44"/>
                    </a:lnTo>
                    <a:lnTo>
                      <a:pt x="325" y="44"/>
                    </a:lnTo>
                    <a:lnTo>
                      <a:pt x="332" y="47"/>
                    </a:lnTo>
                    <a:lnTo>
                      <a:pt x="335" y="49"/>
                    </a:lnTo>
                    <a:lnTo>
                      <a:pt x="337" y="51"/>
                    </a:lnTo>
                    <a:lnTo>
                      <a:pt x="338" y="54"/>
                    </a:lnTo>
                    <a:lnTo>
                      <a:pt x="339" y="58"/>
                    </a:lnTo>
                    <a:lnTo>
                      <a:pt x="349" y="58"/>
                    </a:lnTo>
                    <a:lnTo>
                      <a:pt x="358" y="58"/>
                    </a:lnTo>
                    <a:lnTo>
                      <a:pt x="368" y="58"/>
                    </a:lnTo>
                    <a:lnTo>
                      <a:pt x="380" y="58"/>
                    </a:lnTo>
                    <a:lnTo>
                      <a:pt x="381" y="65"/>
                    </a:lnTo>
                    <a:lnTo>
                      <a:pt x="383" y="70"/>
                    </a:lnTo>
                    <a:lnTo>
                      <a:pt x="386" y="73"/>
                    </a:lnTo>
                    <a:lnTo>
                      <a:pt x="389" y="75"/>
                    </a:lnTo>
                    <a:lnTo>
                      <a:pt x="394" y="76"/>
                    </a:lnTo>
                    <a:lnTo>
                      <a:pt x="399" y="76"/>
                    </a:lnTo>
                    <a:lnTo>
                      <a:pt x="404" y="76"/>
                    </a:lnTo>
                    <a:lnTo>
                      <a:pt x="409" y="75"/>
                    </a:lnTo>
                    <a:lnTo>
                      <a:pt x="420" y="74"/>
                    </a:lnTo>
                    <a:lnTo>
                      <a:pt x="429" y="74"/>
                    </a:lnTo>
                    <a:lnTo>
                      <a:pt x="433" y="75"/>
                    </a:lnTo>
                    <a:lnTo>
                      <a:pt x="436" y="78"/>
                    </a:lnTo>
                    <a:lnTo>
                      <a:pt x="438" y="82"/>
                    </a:lnTo>
                    <a:lnTo>
                      <a:pt x="439" y="87"/>
                    </a:lnTo>
                    <a:lnTo>
                      <a:pt x="448" y="87"/>
                    </a:lnTo>
                    <a:lnTo>
                      <a:pt x="460" y="87"/>
                    </a:lnTo>
                    <a:lnTo>
                      <a:pt x="472" y="87"/>
                    </a:lnTo>
                    <a:lnTo>
                      <a:pt x="485" y="87"/>
                    </a:lnTo>
                    <a:lnTo>
                      <a:pt x="485" y="96"/>
                    </a:lnTo>
                    <a:lnTo>
                      <a:pt x="485" y="105"/>
                    </a:lnTo>
                    <a:lnTo>
                      <a:pt x="502" y="103"/>
                    </a:lnTo>
                    <a:lnTo>
                      <a:pt x="522" y="102"/>
                    </a:lnTo>
                    <a:lnTo>
                      <a:pt x="530" y="102"/>
                    </a:lnTo>
                    <a:lnTo>
                      <a:pt x="537" y="105"/>
                    </a:lnTo>
                    <a:lnTo>
                      <a:pt x="540" y="107"/>
                    </a:lnTo>
                    <a:lnTo>
                      <a:pt x="542" y="109"/>
                    </a:lnTo>
                    <a:lnTo>
                      <a:pt x="544" y="112"/>
                    </a:lnTo>
                    <a:lnTo>
                      <a:pt x="544" y="116"/>
                    </a:lnTo>
                    <a:lnTo>
                      <a:pt x="561" y="116"/>
                    </a:lnTo>
                    <a:lnTo>
                      <a:pt x="579" y="116"/>
                    </a:lnTo>
                    <a:lnTo>
                      <a:pt x="596" y="116"/>
                    </a:lnTo>
                    <a:lnTo>
                      <a:pt x="614" y="116"/>
                    </a:lnTo>
                    <a:lnTo>
                      <a:pt x="614" y="121"/>
                    </a:lnTo>
                    <a:lnTo>
                      <a:pt x="614" y="124"/>
                    </a:lnTo>
                    <a:lnTo>
                      <a:pt x="615" y="127"/>
                    </a:lnTo>
                    <a:lnTo>
                      <a:pt x="617" y="130"/>
                    </a:lnTo>
                    <a:lnTo>
                      <a:pt x="621" y="133"/>
                    </a:lnTo>
                    <a:lnTo>
                      <a:pt x="625" y="136"/>
                    </a:lnTo>
                    <a:lnTo>
                      <a:pt x="631" y="137"/>
                    </a:lnTo>
                    <a:lnTo>
                      <a:pt x="637" y="137"/>
                    </a:lnTo>
                    <a:lnTo>
                      <a:pt x="645" y="136"/>
                    </a:lnTo>
                    <a:lnTo>
                      <a:pt x="652" y="135"/>
                    </a:lnTo>
                    <a:lnTo>
                      <a:pt x="666" y="133"/>
                    </a:lnTo>
                    <a:lnTo>
                      <a:pt x="678" y="133"/>
                    </a:lnTo>
                    <a:lnTo>
                      <a:pt x="683" y="134"/>
                    </a:lnTo>
                    <a:lnTo>
                      <a:pt x="687" y="136"/>
                    </a:lnTo>
                    <a:lnTo>
                      <a:pt x="689" y="140"/>
                    </a:lnTo>
                    <a:lnTo>
                      <a:pt x="690" y="145"/>
                    </a:lnTo>
                    <a:lnTo>
                      <a:pt x="713" y="145"/>
                    </a:lnTo>
                    <a:lnTo>
                      <a:pt x="737" y="145"/>
                    </a:lnTo>
                    <a:lnTo>
                      <a:pt x="763" y="145"/>
                    </a:lnTo>
                    <a:lnTo>
                      <a:pt x="789" y="145"/>
                    </a:lnTo>
                    <a:lnTo>
                      <a:pt x="789" y="149"/>
                    </a:lnTo>
                    <a:lnTo>
                      <a:pt x="790" y="153"/>
                    </a:lnTo>
                    <a:lnTo>
                      <a:pt x="791" y="156"/>
                    </a:lnTo>
                    <a:lnTo>
                      <a:pt x="792" y="158"/>
                    </a:lnTo>
                    <a:lnTo>
                      <a:pt x="794" y="161"/>
                    </a:lnTo>
                    <a:lnTo>
                      <a:pt x="797" y="162"/>
                    </a:lnTo>
                    <a:lnTo>
                      <a:pt x="799" y="164"/>
                    </a:lnTo>
                    <a:lnTo>
                      <a:pt x="802" y="165"/>
                    </a:lnTo>
                    <a:lnTo>
                      <a:pt x="807" y="166"/>
                    </a:lnTo>
                    <a:lnTo>
                      <a:pt x="814" y="166"/>
                    </a:lnTo>
                    <a:lnTo>
                      <a:pt x="821" y="165"/>
                    </a:lnTo>
                    <a:lnTo>
                      <a:pt x="828" y="164"/>
                    </a:lnTo>
                    <a:lnTo>
                      <a:pt x="841" y="162"/>
                    </a:lnTo>
                    <a:lnTo>
                      <a:pt x="854" y="162"/>
                    </a:lnTo>
                    <a:lnTo>
                      <a:pt x="858" y="163"/>
                    </a:lnTo>
                    <a:lnTo>
                      <a:pt x="862" y="165"/>
                    </a:lnTo>
                    <a:lnTo>
                      <a:pt x="864" y="169"/>
                    </a:lnTo>
                    <a:lnTo>
                      <a:pt x="865" y="174"/>
                    </a:lnTo>
                    <a:lnTo>
                      <a:pt x="887" y="174"/>
                    </a:lnTo>
                    <a:lnTo>
                      <a:pt x="909" y="174"/>
                    </a:lnTo>
                    <a:lnTo>
                      <a:pt x="931" y="174"/>
                    </a:lnTo>
                    <a:lnTo>
                      <a:pt x="953" y="174"/>
                    </a:lnTo>
                    <a:lnTo>
                      <a:pt x="953" y="183"/>
                    </a:lnTo>
                    <a:lnTo>
                      <a:pt x="953" y="192"/>
                    </a:lnTo>
                    <a:lnTo>
                      <a:pt x="974" y="190"/>
                    </a:lnTo>
                    <a:lnTo>
                      <a:pt x="1003" y="189"/>
                    </a:lnTo>
                    <a:lnTo>
                      <a:pt x="1017" y="190"/>
                    </a:lnTo>
                    <a:lnTo>
                      <a:pt x="1029" y="192"/>
                    </a:lnTo>
                    <a:lnTo>
                      <a:pt x="1034" y="194"/>
                    </a:lnTo>
                    <a:lnTo>
                      <a:pt x="1037" y="196"/>
                    </a:lnTo>
                    <a:lnTo>
                      <a:pt x="1040" y="199"/>
                    </a:lnTo>
                    <a:lnTo>
                      <a:pt x="1041" y="203"/>
                    </a:lnTo>
                    <a:lnTo>
                      <a:pt x="1062" y="203"/>
                    </a:lnTo>
                    <a:lnTo>
                      <a:pt x="1084" y="203"/>
                    </a:lnTo>
                    <a:lnTo>
                      <a:pt x="1107" y="203"/>
                    </a:lnTo>
                    <a:lnTo>
                      <a:pt x="1129" y="203"/>
                    </a:lnTo>
                    <a:lnTo>
                      <a:pt x="1129" y="212"/>
                    </a:lnTo>
                    <a:lnTo>
                      <a:pt x="1129" y="222"/>
                    </a:lnTo>
                    <a:lnTo>
                      <a:pt x="1151" y="220"/>
                    </a:lnTo>
                    <a:lnTo>
                      <a:pt x="1184" y="219"/>
                    </a:lnTo>
                    <a:lnTo>
                      <a:pt x="1201" y="220"/>
                    </a:lnTo>
                    <a:lnTo>
                      <a:pt x="1214" y="222"/>
                    </a:lnTo>
                    <a:lnTo>
                      <a:pt x="1220" y="224"/>
                    </a:lnTo>
                    <a:lnTo>
                      <a:pt x="1224" y="226"/>
                    </a:lnTo>
                    <a:lnTo>
                      <a:pt x="1226" y="230"/>
                    </a:lnTo>
                    <a:lnTo>
                      <a:pt x="1227" y="233"/>
                    </a:lnTo>
                    <a:lnTo>
                      <a:pt x="1245" y="233"/>
                    </a:lnTo>
                    <a:lnTo>
                      <a:pt x="1264" y="233"/>
                    </a:lnTo>
                    <a:lnTo>
                      <a:pt x="1283" y="233"/>
                    </a:lnTo>
                    <a:lnTo>
                      <a:pt x="1304" y="233"/>
                    </a:lnTo>
                    <a:lnTo>
                      <a:pt x="1304" y="242"/>
                    </a:lnTo>
                    <a:lnTo>
                      <a:pt x="1304" y="251"/>
                    </a:lnTo>
                    <a:lnTo>
                      <a:pt x="1325" y="249"/>
                    </a:lnTo>
                    <a:lnTo>
                      <a:pt x="1354" y="248"/>
                    </a:lnTo>
                    <a:lnTo>
                      <a:pt x="1368" y="249"/>
                    </a:lnTo>
                    <a:lnTo>
                      <a:pt x="1380" y="251"/>
                    </a:lnTo>
                    <a:lnTo>
                      <a:pt x="1384" y="253"/>
                    </a:lnTo>
                    <a:lnTo>
                      <a:pt x="1388" y="255"/>
                    </a:lnTo>
                    <a:lnTo>
                      <a:pt x="1390" y="258"/>
                    </a:lnTo>
                    <a:lnTo>
                      <a:pt x="1391" y="262"/>
                    </a:lnTo>
                    <a:lnTo>
                      <a:pt x="1401" y="262"/>
                    </a:lnTo>
                    <a:lnTo>
                      <a:pt x="1410" y="262"/>
                    </a:lnTo>
                    <a:lnTo>
                      <a:pt x="1420" y="262"/>
                    </a:lnTo>
                    <a:lnTo>
                      <a:pt x="1432" y="262"/>
                    </a:lnTo>
                    <a:lnTo>
                      <a:pt x="1433" y="267"/>
                    </a:lnTo>
                    <a:lnTo>
                      <a:pt x="1433" y="271"/>
                    </a:lnTo>
                    <a:lnTo>
                      <a:pt x="1434" y="273"/>
                    </a:lnTo>
                    <a:lnTo>
                      <a:pt x="1435" y="275"/>
                    </a:lnTo>
                    <a:lnTo>
                      <a:pt x="1437" y="275"/>
                    </a:lnTo>
                    <a:lnTo>
                      <a:pt x="1439" y="275"/>
                    </a:lnTo>
                    <a:lnTo>
                      <a:pt x="1440" y="275"/>
                    </a:lnTo>
                    <a:lnTo>
                      <a:pt x="1443" y="273"/>
                    </a:lnTo>
                    <a:lnTo>
                      <a:pt x="1447" y="270"/>
                    </a:lnTo>
                    <a:lnTo>
                      <a:pt x="1452" y="267"/>
                    </a:lnTo>
                    <a:lnTo>
                      <a:pt x="1457" y="264"/>
                    </a:lnTo>
                    <a:lnTo>
                      <a:pt x="1462" y="262"/>
                    </a:lnTo>
                    <a:lnTo>
                      <a:pt x="1462" y="267"/>
                    </a:lnTo>
                    <a:lnTo>
                      <a:pt x="1462" y="271"/>
                    </a:lnTo>
                    <a:lnTo>
                      <a:pt x="1463" y="273"/>
                    </a:lnTo>
                    <a:lnTo>
                      <a:pt x="1464" y="275"/>
                    </a:lnTo>
                    <a:lnTo>
                      <a:pt x="1466" y="275"/>
                    </a:lnTo>
                    <a:lnTo>
                      <a:pt x="1468" y="275"/>
                    </a:lnTo>
                    <a:lnTo>
                      <a:pt x="1469" y="275"/>
                    </a:lnTo>
                    <a:lnTo>
                      <a:pt x="1472" y="273"/>
                    </a:lnTo>
                    <a:lnTo>
                      <a:pt x="1476" y="270"/>
                    </a:lnTo>
                    <a:lnTo>
                      <a:pt x="1481" y="267"/>
                    </a:lnTo>
                    <a:lnTo>
                      <a:pt x="1486" y="264"/>
                    </a:lnTo>
                    <a:lnTo>
                      <a:pt x="1491" y="262"/>
                    </a:lnTo>
                    <a:lnTo>
                      <a:pt x="1491" y="269"/>
                    </a:lnTo>
                    <a:lnTo>
                      <a:pt x="1493" y="274"/>
                    </a:lnTo>
                    <a:lnTo>
                      <a:pt x="1496" y="277"/>
                    </a:lnTo>
                    <a:lnTo>
                      <a:pt x="1500" y="279"/>
                    </a:lnTo>
                    <a:lnTo>
                      <a:pt x="1504" y="280"/>
                    </a:lnTo>
                    <a:lnTo>
                      <a:pt x="1509" y="280"/>
                    </a:lnTo>
                    <a:lnTo>
                      <a:pt x="1514" y="280"/>
                    </a:lnTo>
                    <a:lnTo>
                      <a:pt x="1519" y="279"/>
                    </a:lnTo>
                    <a:lnTo>
                      <a:pt x="1530" y="278"/>
                    </a:lnTo>
                    <a:lnTo>
                      <a:pt x="1539" y="278"/>
                    </a:lnTo>
                    <a:lnTo>
                      <a:pt x="1543" y="279"/>
                    </a:lnTo>
                    <a:lnTo>
                      <a:pt x="1546" y="282"/>
                    </a:lnTo>
                    <a:lnTo>
                      <a:pt x="1548" y="286"/>
                    </a:lnTo>
                    <a:lnTo>
                      <a:pt x="1549" y="291"/>
                    </a:lnTo>
                    <a:lnTo>
                      <a:pt x="1556" y="288"/>
                    </a:lnTo>
                    <a:lnTo>
                      <a:pt x="1566" y="283"/>
                    </a:lnTo>
                    <a:lnTo>
                      <a:pt x="1571" y="281"/>
                    </a:lnTo>
                    <a:lnTo>
                      <a:pt x="1575" y="282"/>
                    </a:lnTo>
                    <a:lnTo>
                      <a:pt x="1576" y="283"/>
                    </a:lnTo>
                    <a:lnTo>
                      <a:pt x="1578" y="285"/>
                    </a:lnTo>
                    <a:lnTo>
                      <a:pt x="1578" y="288"/>
                    </a:lnTo>
                    <a:lnTo>
                      <a:pt x="1579" y="291"/>
                    </a:lnTo>
                    <a:lnTo>
                      <a:pt x="1588" y="291"/>
                    </a:lnTo>
                    <a:lnTo>
                      <a:pt x="1600" y="291"/>
                    </a:lnTo>
                    <a:lnTo>
                      <a:pt x="1612" y="291"/>
                    </a:lnTo>
                    <a:lnTo>
                      <a:pt x="1625" y="291"/>
                    </a:lnTo>
                    <a:lnTo>
                      <a:pt x="1625" y="300"/>
                    </a:lnTo>
                    <a:lnTo>
                      <a:pt x="1625" y="309"/>
                    </a:lnTo>
                    <a:lnTo>
                      <a:pt x="1646" y="307"/>
                    </a:lnTo>
                    <a:lnTo>
                      <a:pt x="1675" y="306"/>
                    </a:lnTo>
                    <a:lnTo>
                      <a:pt x="1689" y="307"/>
                    </a:lnTo>
                    <a:lnTo>
                      <a:pt x="1701" y="309"/>
                    </a:lnTo>
                    <a:lnTo>
                      <a:pt x="1706" y="311"/>
                    </a:lnTo>
                    <a:lnTo>
                      <a:pt x="1710" y="313"/>
                    </a:lnTo>
                    <a:lnTo>
                      <a:pt x="1712" y="317"/>
                    </a:lnTo>
                    <a:lnTo>
                      <a:pt x="1713" y="320"/>
                    </a:lnTo>
                    <a:lnTo>
                      <a:pt x="1690" y="320"/>
                    </a:lnTo>
                    <a:lnTo>
                      <a:pt x="1668" y="320"/>
                    </a:lnTo>
                    <a:lnTo>
                      <a:pt x="1647" y="320"/>
                    </a:lnTo>
                    <a:lnTo>
                      <a:pt x="1625" y="320"/>
                    </a:lnTo>
                    <a:lnTo>
                      <a:pt x="1624" y="318"/>
                    </a:lnTo>
                    <a:lnTo>
                      <a:pt x="1622" y="316"/>
                    </a:lnTo>
                    <a:lnTo>
                      <a:pt x="1619" y="313"/>
                    </a:lnTo>
                    <a:lnTo>
                      <a:pt x="1616" y="312"/>
                    </a:lnTo>
                    <a:lnTo>
                      <a:pt x="1613" y="311"/>
                    </a:lnTo>
                    <a:lnTo>
                      <a:pt x="1610" y="312"/>
                    </a:lnTo>
                    <a:lnTo>
                      <a:pt x="1608" y="315"/>
                    </a:lnTo>
                    <a:lnTo>
                      <a:pt x="1608" y="320"/>
                    </a:lnTo>
                    <a:lnTo>
                      <a:pt x="1600" y="312"/>
                    </a:lnTo>
                    <a:lnTo>
                      <a:pt x="1596" y="309"/>
                    </a:lnTo>
                    <a:lnTo>
                      <a:pt x="1558" y="309"/>
                    </a:lnTo>
                    <a:lnTo>
                      <a:pt x="1520" y="309"/>
                    </a:lnTo>
                    <a:lnTo>
                      <a:pt x="1485" y="309"/>
                    </a:lnTo>
                    <a:lnTo>
                      <a:pt x="1450" y="309"/>
                    </a:lnTo>
                    <a:lnTo>
                      <a:pt x="1449" y="304"/>
                    </a:lnTo>
                    <a:lnTo>
                      <a:pt x="1448" y="300"/>
                    </a:lnTo>
                    <a:lnTo>
                      <a:pt x="1447" y="297"/>
                    </a:lnTo>
                    <a:lnTo>
                      <a:pt x="1444" y="294"/>
                    </a:lnTo>
                    <a:lnTo>
                      <a:pt x="1441" y="292"/>
                    </a:lnTo>
                    <a:lnTo>
                      <a:pt x="1437" y="290"/>
                    </a:lnTo>
                    <a:lnTo>
                      <a:pt x="1433" y="289"/>
                    </a:lnTo>
                    <a:lnTo>
                      <a:pt x="1429" y="288"/>
                    </a:lnTo>
                    <a:lnTo>
                      <a:pt x="1419" y="287"/>
                    </a:lnTo>
                    <a:lnTo>
                      <a:pt x="1408" y="288"/>
                    </a:lnTo>
                    <a:lnTo>
                      <a:pt x="1394" y="289"/>
                    </a:lnTo>
                    <a:lnTo>
                      <a:pt x="1382" y="290"/>
                    </a:lnTo>
                    <a:lnTo>
                      <a:pt x="1358" y="293"/>
                    </a:lnTo>
                    <a:lnTo>
                      <a:pt x="1336" y="294"/>
                    </a:lnTo>
                    <a:lnTo>
                      <a:pt x="1332" y="294"/>
                    </a:lnTo>
                    <a:lnTo>
                      <a:pt x="1328" y="293"/>
                    </a:lnTo>
                    <a:lnTo>
                      <a:pt x="1324" y="292"/>
                    </a:lnTo>
                    <a:lnTo>
                      <a:pt x="1321" y="291"/>
                    </a:lnTo>
                    <a:lnTo>
                      <a:pt x="1318" y="289"/>
                    </a:lnTo>
                    <a:lnTo>
                      <a:pt x="1317" y="286"/>
                    </a:lnTo>
                    <a:lnTo>
                      <a:pt x="1316" y="283"/>
                    </a:lnTo>
                    <a:lnTo>
                      <a:pt x="1315" y="280"/>
                    </a:lnTo>
                    <a:lnTo>
                      <a:pt x="1285" y="280"/>
                    </a:lnTo>
                    <a:lnTo>
                      <a:pt x="1255" y="280"/>
                    </a:lnTo>
                    <a:lnTo>
                      <a:pt x="1225" y="280"/>
                    </a:lnTo>
                    <a:lnTo>
                      <a:pt x="1198" y="280"/>
                    </a:lnTo>
                    <a:lnTo>
                      <a:pt x="1198" y="271"/>
                    </a:lnTo>
                    <a:lnTo>
                      <a:pt x="1198" y="262"/>
                    </a:lnTo>
                    <a:lnTo>
                      <a:pt x="1181" y="262"/>
                    </a:lnTo>
                    <a:lnTo>
                      <a:pt x="1163" y="262"/>
                    </a:lnTo>
                    <a:lnTo>
                      <a:pt x="1146" y="262"/>
                    </a:lnTo>
                    <a:lnTo>
                      <a:pt x="1129" y="262"/>
                    </a:lnTo>
                    <a:lnTo>
                      <a:pt x="1129" y="254"/>
                    </a:lnTo>
                    <a:lnTo>
                      <a:pt x="1129" y="251"/>
                    </a:lnTo>
                    <a:lnTo>
                      <a:pt x="1108" y="251"/>
                    </a:lnTo>
                    <a:lnTo>
                      <a:pt x="1088" y="251"/>
                    </a:lnTo>
                    <a:lnTo>
                      <a:pt x="1070" y="251"/>
                    </a:lnTo>
                    <a:lnTo>
                      <a:pt x="1052" y="251"/>
                    </a:lnTo>
                    <a:lnTo>
                      <a:pt x="1052" y="242"/>
                    </a:lnTo>
                    <a:lnTo>
                      <a:pt x="1052" y="233"/>
                    </a:lnTo>
                    <a:lnTo>
                      <a:pt x="1041" y="234"/>
                    </a:lnTo>
                    <a:lnTo>
                      <a:pt x="1027" y="234"/>
                    </a:lnTo>
                    <a:lnTo>
                      <a:pt x="1021" y="233"/>
                    </a:lnTo>
                    <a:lnTo>
                      <a:pt x="1016" y="231"/>
                    </a:lnTo>
                    <a:lnTo>
                      <a:pt x="1014" y="229"/>
                    </a:lnTo>
                    <a:lnTo>
                      <a:pt x="1013" y="227"/>
                    </a:lnTo>
                    <a:lnTo>
                      <a:pt x="1012" y="225"/>
                    </a:lnTo>
                    <a:lnTo>
                      <a:pt x="1011" y="222"/>
                    </a:lnTo>
                    <a:lnTo>
                      <a:pt x="991" y="222"/>
                    </a:lnTo>
                    <a:lnTo>
                      <a:pt x="972" y="222"/>
                    </a:lnTo>
                    <a:lnTo>
                      <a:pt x="953" y="222"/>
                    </a:lnTo>
                    <a:lnTo>
                      <a:pt x="935" y="222"/>
                    </a:lnTo>
                    <a:lnTo>
                      <a:pt x="935" y="227"/>
                    </a:lnTo>
                    <a:lnTo>
                      <a:pt x="936" y="232"/>
                    </a:lnTo>
                    <a:lnTo>
                      <a:pt x="937" y="237"/>
                    </a:lnTo>
                    <a:lnTo>
                      <a:pt x="938" y="240"/>
                    </a:lnTo>
                    <a:lnTo>
                      <a:pt x="940" y="243"/>
                    </a:lnTo>
                    <a:lnTo>
                      <a:pt x="942" y="246"/>
                    </a:lnTo>
                    <a:lnTo>
                      <a:pt x="944" y="248"/>
                    </a:lnTo>
                    <a:lnTo>
                      <a:pt x="948" y="249"/>
                    </a:lnTo>
                    <a:lnTo>
                      <a:pt x="953" y="251"/>
                    </a:lnTo>
                    <a:lnTo>
                      <a:pt x="960" y="252"/>
                    </a:lnTo>
                    <a:lnTo>
                      <a:pt x="967" y="252"/>
                    </a:lnTo>
                    <a:lnTo>
                      <a:pt x="974" y="251"/>
                    </a:lnTo>
                    <a:lnTo>
                      <a:pt x="987" y="249"/>
                    </a:lnTo>
                    <a:lnTo>
                      <a:pt x="1000" y="248"/>
                    </a:lnTo>
                    <a:lnTo>
                      <a:pt x="1004" y="249"/>
                    </a:lnTo>
                    <a:lnTo>
                      <a:pt x="1008" y="252"/>
                    </a:lnTo>
                    <a:lnTo>
                      <a:pt x="1010" y="254"/>
                    </a:lnTo>
                    <a:lnTo>
                      <a:pt x="1011" y="256"/>
                    </a:lnTo>
                    <a:lnTo>
                      <a:pt x="1011" y="259"/>
                    </a:lnTo>
                    <a:lnTo>
                      <a:pt x="1011" y="262"/>
                    </a:lnTo>
                    <a:lnTo>
                      <a:pt x="1025" y="262"/>
                    </a:lnTo>
                    <a:lnTo>
                      <a:pt x="1038" y="262"/>
                    </a:lnTo>
                    <a:lnTo>
                      <a:pt x="1053" y="262"/>
                    </a:lnTo>
                    <a:lnTo>
                      <a:pt x="1070" y="262"/>
                    </a:lnTo>
                    <a:lnTo>
                      <a:pt x="1070" y="271"/>
                    </a:lnTo>
                    <a:lnTo>
                      <a:pt x="1070" y="280"/>
                    </a:lnTo>
                    <a:lnTo>
                      <a:pt x="1088" y="278"/>
                    </a:lnTo>
                    <a:lnTo>
                      <a:pt x="1112" y="277"/>
                    </a:lnTo>
                    <a:lnTo>
                      <a:pt x="1123" y="278"/>
                    </a:lnTo>
                    <a:lnTo>
                      <a:pt x="1132" y="280"/>
                    </a:lnTo>
                    <a:lnTo>
                      <a:pt x="1135" y="282"/>
                    </a:lnTo>
                    <a:lnTo>
                      <a:pt x="1138" y="284"/>
                    </a:lnTo>
                    <a:lnTo>
                      <a:pt x="1140" y="288"/>
                    </a:lnTo>
                    <a:lnTo>
                      <a:pt x="1140" y="291"/>
                    </a:lnTo>
                    <a:lnTo>
                      <a:pt x="1150" y="291"/>
                    </a:lnTo>
                    <a:lnTo>
                      <a:pt x="1161" y="291"/>
                    </a:lnTo>
                    <a:lnTo>
                      <a:pt x="1174" y="291"/>
                    </a:lnTo>
                    <a:lnTo>
                      <a:pt x="1187" y="291"/>
                    </a:lnTo>
                    <a:lnTo>
                      <a:pt x="1187" y="300"/>
                    </a:lnTo>
                    <a:lnTo>
                      <a:pt x="1187" y="309"/>
                    </a:lnTo>
                    <a:lnTo>
                      <a:pt x="1208" y="307"/>
                    </a:lnTo>
                    <a:lnTo>
                      <a:pt x="1237" y="306"/>
                    </a:lnTo>
                    <a:lnTo>
                      <a:pt x="1252" y="307"/>
                    </a:lnTo>
                    <a:lnTo>
                      <a:pt x="1263" y="309"/>
                    </a:lnTo>
                    <a:lnTo>
                      <a:pt x="1268" y="311"/>
                    </a:lnTo>
                    <a:lnTo>
                      <a:pt x="1272" y="313"/>
                    </a:lnTo>
                    <a:lnTo>
                      <a:pt x="1274" y="317"/>
                    </a:lnTo>
                    <a:lnTo>
                      <a:pt x="1275" y="320"/>
                    </a:lnTo>
                    <a:lnTo>
                      <a:pt x="1292" y="320"/>
                    </a:lnTo>
                    <a:lnTo>
                      <a:pt x="1309" y="320"/>
                    </a:lnTo>
                    <a:lnTo>
                      <a:pt x="1327" y="320"/>
                    </a:lnTo>
                    <a:lnTo>
                      <a:pt x="1344" y="320"/>
                    </a:lnTo>
                    <a:lnTo>
                      <a:pt x="1345" y="328"/>
                    </a:lnTo>
                    <a:lnTo>
                      <a:pt x="1347" y="332"/>
                    </a:lnTo>
                    <a:lnTo>
                      <a:pt x="1350" y="335"/>
                    </a:lnTo>
                    <a:lnTo>
                      <a:pt x="1353" y="337"/>
                    </a:lnTo>
                    <a:lnTo>
                      <a:pt x="1356" y="339"/>
                    </a:lnTo>
                    <a:lnTo>
                      <a:pt x="1359" y="341"/>
                    </a:lnTo>
                    <a:lnTo>
                      <a:pt x="1361" y="344"/>
                    </a:lnTo>
                    <a:lnTo>
                      <a:pt x="1362" y="350"/>
                    </a:lnTo>
                    <a:lnTo>
                      <a:pt x="1375" y="350"/>
                    </a:lnTo>
                    <a:lnTo>
                      <a:pt x="1389" y="350"/>
                    </a:lnTo>
                    <a:lnTo>
                      <a:pt x="1404" y="350"/>
                    </a:lnTo>
                    <a:lnTo>
                      <a:pt x="1421" y="350"/>
                    </a:lnTo>
                    <a:lnTo>
                      <a:pt x="1421" y="358"/>
                    </a:lnTo>
                    <a:lnTo>
                      <a:pt x="1421" y="367"/>
                    </a:lnTo>
                    <a:lnTo>
                      <a:pt x="1404" y="367"/>
                    </a:lnTo>
                    <a:lnTo>
                      <a:pt x="1389" y="367"/>
                    </a:lnTo>
                    <a:lnTo>
                      <a:pt x="1375" y="367"/>
                    </a:lnTo>
                    <a:lnTo>
                      <a:pt x="1362" y="367"/>
                    </a:lnTo>
                    <a:lnTo>
                      <a:pt x="1361" y="363"/>
                    </a:lnTo>
                    <a:lnTo>
                      <a:pt x="1361" y="359"/>
                    </a:lnTo>
                    <a:lnTo>
                      <a:pt x="1360" y="356"/>
                    </a:lnTo>
                    <a:lnTo>
                      <a:pt x="1358" y="354"/>
                    </a:lnTo>
                    <a:lnTo>
                      <a:pt x="1354" y="350"/>
                    </a:lnTo>
                    <a:lnTo>
                      <a:pt x="1348" y="348"/>
                    </a:lnTo>
                    <a:lnTo>
                      <a:pt x="1341" y="347"/>
                    </a:lnTo>
                    <a:lnTo>
                      <a:pt x="1334" y="347"/>
                    </a:lnTo>
                    <a:lnTo>
                      <a:pt x="1326" y="347"/>
                    </a:lnTo>
                    <a:lnTo>
                      <a:pt x="1318" y="348"/>
                    </a:lnTo>
                    <a:lnTo>
                      <a:pt x="1302" y="350"/>
                    </a:lnTo>
                    <a:lnTo>
                      <a:pt x="1288" y="351"/>
                    </a:lnTo>
                    <a:lnTo>
                      <a:pt x="1283" y="350"/>
                    </a:lnTo>
                    <a:lnTo>
                      <a:pt x="1278" y="347"/>
                    </a:lnTo>
                    <a:lnTo>
                      <a:pt x="1277" y="346"/>
                    </a:lnTo>
                    <a:lnTo>
                      <a:pt x="1276" y="344"/>
                    </a:lnTo>
                    <a:lnTo>
                      <a:pt x="1275" y="341"/>
                    </a:lnTo>
                    <a:lnTo>
                      <a:pt x="1275" y="338"/>
                    </a:lnTo>
                    <a:lnTo>
                      <a:pt x="1258" y="338"/>
                    </a:lnTo>
                    <a:lnTo>
                      <a:pt x="1242" y="338"/>
                    </a:lnTo>
                    <a:lnTo>
                      <a:pt x="1229" y="338"/>
                    </a:lnTo>
                    <a:lnTo>
                      <a:pt x="1216" y="338"/>
                    </a:lnTo>
                    <a:lnTo>
                      <a:pt x="1215" y="334"/>
                    </a:lnTo>
                    <a:lnTo>
                      <a:pt x="1215" y="330"/>
                    </a:lnTo>
                    <a:lnTo>
                      <a:pt x="1213" y="327"/>
                    </a:lnTo>
                    <a:lnTo>
                      <a:pt x="1212" y="325"/>
                    </a:lnTo>
                    <a:lnTo>
                      <a:pt x="1208" y="321"/>
                    </a:lnTo>
                    <a:lnTo>
                      <a:pt x="1202" y="319"/>
                    </a:lnTo>
                    <a:lnTo>
                      <a:pt x="1195" y="318"/>
                    </a:lnTo>
                    <a:lnTo>
                      <a:pt x="1188" y="318"/>
                    </a:lnTo>
                    <a:lnTo>
                      <a:pt x="1180" y="318"/>
                    </a:lnTo>
                    <a:lnTo>
                      <a:pt x="1172" y="319"/>
                    </a:lnTo>
                    <a:lnTo>
                      <a:pt x="1156" y="321"/>
                    </a:lnTo>
                    <a:lnTo>
                      <a:pt x="1142" y="322"/>
                    </a:lnTo>
                    <a:lnTo>
                      <a:pt x="1137" y="321"/>
                    </a:lnTo>
                    <a:lnTo>
                      <a:pt x="1132" y="318"/>
                    </a:lnTo>
                    <a:lnTo>
                      <a:pt x="1131" y="317"/>
                    </a:lnTo>
                    <a:lnTo>
                      <a:pt x="1129" y="314"/>
                    </a:lnTo>
                    <a:lnTo>
                      <a:pt x="1129" y="312"/>
                    </a:lnTo>
                    <a:lnTo>
                      <a:pt x="1129" y="309"/>
                    </a:lnTo>
                    <a:lnTo>
                      <a:pt x="1116" y="309"/>
                    </a:lnTo>
                    <a:lnTo>
                      <a:pt x="1103" y="309"/>
                    </a:lnTo>
                    <a:lnTo>
                      <a:pt x="1091" y="309"/>
                    </a:lnTo>
                    <a:lnTo>
                      <a:pt x="1081" y="309"/>
                    </a:lnTo>
                    <a:lnTo>
                      <a:pt x="1081" y="300"/>
                    </a:lnTo>
                    <a:lnTo>
                      <a:pt x="1081" y="291"/>
                    </a:lnTo>
                    <a:lnTo>
                      <a:pt x="1059" y="291"/>
                    </a:lnTo>
                    <a:lnTo>
                      <a:pt x="1038" y="291"/>
                    </a:lnTo>
                    <a:lnTo>
                      <a:pt x="1016" y="291"/>
                    </a:lnTo>
                    <a:lnTo>
                      <a:pt x="994" y="291"/>
                    </a:lnTo>
                    <a:lnTo>
                      <a:pt x="994" y="283"/>
                    </a:lnTo>
                    <a:lnTo>
                      <a:pt x="994" y="280"/>
                    </a:lnTo>
                    <a:lnTo>
                      <a:pt x="977" y="280"/>
                    </a:lnTo>
                    <a:lnTo>
                      <a:pt x="959" y="280"/>
                    </a:lnTo>
                    <a:lnTo>
                      <a:pt x="941" y="280"/>
                    </a:lnTo>
                    <a:lnTo>
                      <a:pt x="923" y="280"/>
                    </a:lnTo>
                    <a:lnTo>
                      <a:pt x="923" y="274"/>
                    </a:lnTo>
                    <a:lnTo>
                      <a:pt x="921" y="270"/>
                    </a:lnTo>
                    <a:lnTo>
                      <a:pt x="919" y="267"/>
                    </a:lnTo>
                    <a:lnTo>
                      <a:pt x="916" y="265"/>
                    </a:lnTo>
                    <a:lnTo>
                      <a:pt x="909" y="263"/>
                    </a:lnTo>
                    <a:lnTo>
                      <a:pt x="900" y="263"/>
                    </a:lnTo>
                    <a:lnTo>
                      <a:pt x="892" y="264"/>
                    </a:lnTo>
                    <a:lnTo>
                      <a:pt x="884" y="263"/>
                    </a:lnTo>
                    <a:lnTo>
                      <a:pt x="881" y="261"/>
                    </a:lnTo>
                    <a:lnTo>
                      <a:pt x="879" y="259"/>
                    </a:lnTo>
                    <a:lnTo>
                      <a:pt x="877" y="256"/>
                    </a:lnTo>
                    <a:lnTo>
                      <a:pt x="877" y="251"/>
                    </a:lnTo>
                    <a:lnTo>
                      <a:pt x="873" y="252"/>
                    </a:lnTo>
                    <a:lnTo>
                      <a:pt x="869" y="254"/>
                    </a:lnTo>
                    <a:lnTo>
                      <a:pt x="866" y="258"/>
                    </a:lnTo>
                    <a:lnTo>
                      <a:pt x="865" y="262"/>
                    </a:lnTo>
                    <a:lnTo>
                      <a:pt x="857" y="258"/>
                    </a:lnTo>
                    <a:lnTo>
                      <a:pt x="849" y="254"/>
                    </a:lnTo>
                    <a:lnTo>
                      <a:pt x="842" y="252"/>
                    </a:lnTo>
                    <a:lnTo>
                      <a:pt x="836" y="251"/>
                    </a:lnTo>
                    <a:lnTo>
                      <a:pt x="836" y="263"/>
                    </a:lnTo>
                    <a:lnTo>
                      <a:pt x="836" y="280"/>
                    </a:lnTo>
                    <a:lnTo>
                      <a:pt x="840" y="283"/>
                    </a:lnTo>
                    <a:lnTo>
                      <a:pt x="848" y="291"/>
                    </a:lnTo>
                    <a:lnTo>
                      <a:pt x="857" y="291"/>
                    </a:lnTo>
                    <a:lnTo>
                      <a:pt x="869" y="291"/>
                    </a:lnTo>
                    <a:lnTo>
                      <a:pt x="881" y="291"/>
                    </a:lnTo>
                    <a:lnTo>
                      <a:pt x="894" y="291"/>
                    </a:lnTo>
                    <a:lnTo>
                      <a:pt x="894" y="300"/>
                    </a:lnTo>
                    <a:lnTo>
                      <a:pt x="894" y="309"/>
                    </a:lnTo>
                    <a:lnTo>
                      <a:pt x="911" y="307"/>
                    </a:lnTo>
                    <a:lnTo>
                      <a:pt x="930" y="306"/>
                    </a:lnTo>
                    <a:lnTo>
                      <a:pt x="939" y="307"/>
                    </a:lnTo>
                    <a:lnTo>
                      <a:pt x="946" y="309"/>
                    </a:lnTo>
                    <a:lnTo>
                      <a:pt x="949" y="311"/>
                    </a:lnTo>
                    <a:lnTo>
                      <a:pt x="952" y="313"/>
                    </a:lnTo>
                    <a:lnTo>
                      <a:pt x="953" y="317"/>
                    </a:lnTo>
                    <a:lnTo>
                      <a:pt x="953" y="320"/>
                    </a:lnTo>
                    <a:lnTo>
                      <a:pt x="967" y="320"/>
                    </a:lnTo>
                    <a:lnTo>
                      <a:pt x="980" y="320"/>
                    </a:lnTo>
                    <a:lnTo>
                      <a:pt x="995" y="320"/>
                    </a:lnTo>
                    <a:lnTo>
                      <a:pt x="1011" y="320"/>
                    </a:lnTo>
                    <a:lnTo>
                      <a:pt x="1011" y="329"/>
                    </a:lnTo>
                    <a:lnTo>
                      <a:pt x="1011" y="338"/>
                    </a:lnTo>
                    <a:lnTo>
                      <a:pt x="1025" y="337"/>
                    </a:lnTo>
                    <a:lnTo>
                      <a:pt x="1038" y="337"/>
                    </a:lnTo>
                    <a:lnTo>
                      <a:pt x="1044" y="338"/>
                    </a:lnTo>
                    <a:lnTo>
                      <a:pt x="1048" y="340"/>
                    </a:lnTo>
                    <a:lnTo>
                      <a:pt x="1050" y="342"/>
                    </a:lnTo>
                    <a:lnTo>
                      <a:pt x="1051" y="344"/>
                    </a:lnTo>
                    <a:lnTo>
                      <a:pt x="1052" y="347"/>
                    </a:lnTo>
                    <a:lnTo>
                      <a:pt x="1052" y="350"/>
                    </a:lnTo>
                    <a:lnTo>
                      <a:pt x="1065" y="350"/>
                    </a:lnTo>
                    <a:lnTo>
                      <a:pt x="1079" y="350"/>
                    </a:lnTo>
                    <a:lnTo>
                      <a:pt x="1094" y="350"/>
                    </a:lnTo>
                    <a:lnTo>
                      <a:pt x="1111" y="350"/>
                    </a:lnTo>
                    <a:lnTo>
                      <a:pt x="1112" y="356"/>
                    </a:lnTo>
                    <a:lnTo>
                      <a:pt x="1114" y="361"/>
                    </a:lnTo>
                    <a:lnTo>
                      <a:pt x="1116" y="364"/>
                    </a:lnTo>
                    <a:lnTo>
                      <a:pt x="1120" y="366"/>
                    </a:lnTo>
                    <a:lnTo>
                      <a:pt x="1125" y="367"/>
                    </a:lnTo>
                    <a:lnTo>
                      <a:pt x="1129" y="367"/>
                    </a:lnTo>
                    <a:lnTo>
                      <a:pt x="1135" y="367"/>
                    </a:lnTo>
                    <a:lnTo>
                      <a:pt x="1140" y="366"/>
                    </a:lnTo>
                    <a:lnTo>
                      <a:pt x="1151" y="365"/>
                    </a:lnTo>
                    <a:lnTo>
                      <a:pt x="1160" y="365"/>
                    </a:lnTo>
                    <a:lnTo>
                      <a:pt x="1164" y="366"/>
                    </a:lnTo>
                    <a:lnTo>
                      <a:pt x="1167" y="369"/>
                    </a:lnTo>
                    <a:lnTo>
                      <a:pt x="1168" y="373"/>
                    </a:lnTo>
                    <a:lnTo>
                      <a:pt x="1169" y="379"/>
                    </a:lnTo>
                    <a:lnTo>
                      <a:pt x="1179" y="379"/>
                    </a:lnTo>
                    <a:lnTo>
                      <a:pt x="1190" y="379"/>
                    </a:lnTo>
                    <a:lnTo>
                      <a:pt x="1203" y="379"/>
                    </a:lnTo>
                    <a:lnTo>
                      <a:pt x="1216" y="379"/>
                    </a:lnTo>
                    <a:lnTo>
                      <a:pt x="1216" y="387"/>
                    </a:lnTo>
                    <a:lnTo>
                      <a:pt x="1216" y="396"/>
                    </a:lnTo>
                    <a:lnTo>
                      <a:pt x="1233" y="396"/>
                    </a:lnTo>
                    <a:lnTo>
                      <a:pt x="1251" y="396"/>
                    </a:lnTo>
                    <a:lnTo>
                      <a:pt x="1269" y="396"/>
                    </a:lnTo>
                    <a:lnTo>
                      <a:pt x="1286" y="396"/>
                    </a:lnTo>
                    <a:lnTo>
                      <a:pt x="1287" y="402"/>
                    </a:lnTo>
                    <a:lnTo>
                      <a:pt x="1288" y="405"/>
                    </a:lnTo>
                    <a:lnTo>
                      <a:pt x="1289" y="407"/>
                    </a:lnTo>
                    <a:lnTo>
                      <a:pt x="1291" y="408"/>
                    </a:lnTo>
                    <a:lnTo>
                      <a:pt x="1295" y="406"/>
                    </a:lnTo>
                    <a:lnTo>
                      <a:pt x="1301" y="402"/>
                    </a:lnTo>
                    <a:lnTo>
                      <a:pt x="1306" y="398"/>
                    </a:lnTo>
                    <a:lnTo>
                      <a:pt x="1311" y="396"/>
                    </a:lnTo>
                    <a:lnTo>
                      <a:pt x="1313" y="397"/>
                    </a:lnTo>
                    <a:lnTo>
                      <a:pt x="1314" y="399"/>
                    </a:lnTo>
                    <a:lnTo>
                      <a:pt x="1315" y="402"/>
                    </a:lnTo>
                    <a:lnTo>
                      <a:pt x="1315" y="408"/>
                    </a:lnTo>
                    <a:lnTo>
                      <a:pt x="1333" y="408"/>
                    </a:lnTo>
                    <a:lnTo>
                      <a:pt x="1351" y="408"/>
                    </a:lnTo>
                    <a:lnTo>
                      <a:pt x="1370" y="408"/>
                    </a:lnTo>
                    <a:lnTo>
                      <a:pt x="1391" y="408"/>
                    </a:lnTo>
                    <a:lnTo>
                      <a:pt x="1391" y="416"/>
                    </a:lnTo>
                    <a:lnTo>
                      <a:pt x="1391" y="425"/>
                    </a:lnTo>
                    <a:lnTo>
                      <a:pt x="1405" y="424"/>
                    </a:lnTo>
                    <a:lnTo>
                      <a:pt x="1419" y="424"/>
                    </a:lnTo>
                    <a:lnTo>
                      <a:pt x="1424" y="425"/>
                    </a:lnTo>
                    <a:lnTo>
                      <a:pt x="1429" y="427"/>
                    </a:lnTo>
                    <a:lnTo>
                      <a:pt x="1430" y="429"/>
                    </a:lnTo>
                    <a:lnTo>
                      <a:pt x="1431" y="431"/>
                    </a:lnTo>
                    <a:lnTo>
                      <a:pt x="1432" y="434"/>
                    </a:lnTo>
                    <a:lnTo>
                      <a:pt x="1432" y="437"/>
                    </a:lnTo>
                    <a:lnTo>
                      <a:pt x="1411" y="437"/>
                    </a:lnTo>
                    <a:lnTo>
                      <a:pt x="1388" y="437"/>
                    </a:lnTo>
                    <a:lnTo>
                      <a:pt x="1366" y="437"/>
                    </a:lnTo>
                    <a:lnTo>
                      <a:pt x="1344" y="437"/>
                    </a:lnTo>
                    <a:lnTo>
                      <a:pt x="1344" y="429"/>
                    </a:lnTo>
                    <a:lnTo>
                      <a:pt x="1344" y="425"/>
                    </a:lnTo>
                    <a:lnTo>
                      <a:pt x="1323" y="425"/>
                    </a:lnTo>
                    <a:lnTo>
                      <a:pt x="1301" y="425"/>
                    </a:lnTo>
                    <a:lnTo>
                      <a:pt x="1279" y="425"/>
                    </a:lnTo>
                    <a:lnTo>
                      <a:pt x="1257" y="425"/>
                    </a:lnTo>
                    <a:lnTo>
                      <a:pt x="1257" y="416"/>
                    </a:lnTo>
                    <a:lnTo>
                      <a:pt x="1257" y="408"/>
                    </a:lnTo>
                    <a:lnTo>
                      <a:pt x="1239" y="408"/>
                    </a:lnTo>
                    <a:lnTo>
                      <a:pt x="1221" y="408"/>
                    </a:lnTo>
                    <a:lnTo>
                      <a:pt x="1204" y="408"/>
                    </a:lnTo>
                    <a:lnTo>
                      <a:pt x="1187" y="408"/>
                    </a:lnTo>
                    <a:lnTo>
                      <a:pt x="1187" y="400"/>
                    </a:lnTo>
                    <a:lnTo>
                      <a:pt x="1187" y="396"/>
                    </a:lnTo>
                    <a:lnTo>
                      <a:pt x="1170" y="396"/>
                    </a:lnTo>
                    <a:lnTo>
                      <a:pt x="1155" y="396"/>
                    </a:lnTo>
                    <a:lnTo>
                      <a:pt x="1142" y="396"/>
                    </a:lnTo>
                    <a:lnTo>
                      <a:pt x="1129" y="396"/>
                    </a:lnTo>
                    <a:lnTo>
                      <a:pt x="1128" y="389"/>
                    </a:lnTo>
                    <a:lnTo>
                      <a:pt x="1125" y="385"/>
                    </a:lnTo>
                    <a:lnTo>
                      <a:pt x="1122" y="381"/>
                    </a:lnTo>
                    <a:lnTo>
                      <a:pt x="1117" y="379"/>
                    </a:lnTo>
                    <a:lnTo>
                      <a:pt x="1111" y="378"/>
                    </a:lnTo>
                    <a:lnTo>
                      <a:pt x="1105" y="378"/>
                    </a:lnTo>
                    <a:lnTo>
                      <a:pt x="1097" y="379"/>
                    </a:lnTo>
                    <a:lnTo>
                      <a:pt x="1090" y="379"/>
                    </a:lnTo>
                    <a:lnTo>
                      <a:pt x="1076" y="381"/>
                    </a:lnTo>
                    <a:lnTo>
                      <a:pt x="1064" y="380"/>
                    </a:lnTo>
                    <a:lnTo>
                      <a:pt x="1059" y="379"/>
                    </a:lnTo>
                    <a:lnTo>
                      <a:pt x="1055" y="377"/>
                    </a:lnTo>
                    <a:lnTo>
                      <a:pt x="1054" y="375"/>
                    </a:lnTo>
                    <a:lnTo>
                      <a:pt x="1053" y="373"/>
                    </a:lnTo>
                    <a:lnTo>
                      <a:pt x="1052" y="370"/>
                    </a:lnTo>
                    <a:lnTo>
                      <a:pt x="1052" y="367"/>
                    </a:lnTo>
                    <a:lnTo>
                      <a:pt x="1035" y="367"/>
                    </a:lnTo>
                    <a:lnTo>
                      <a:pt x="1017" y="367"/>
                    </a:lnTo>
                    <a:lnTo>
                      <a:pt x="1000" y="367"/>
                    </a:lnTo>
                    <a:lnTo>
                      <a:pt x="983" y="367"/>
                    </a:lnTo>
                    <a:lnTo>
                      <a:pt x="982" y="360"/>
                    </a:lnTo>
                    <a:lnTo>
                      <a:pt x="980" y="355"/>
                    </a:lnTo>
                    <a:lnTo>
                      <a:pt x="977" y="352"/>
                    </a:lnTo>
                    <a:lnTo>
                      <a:pt x="973" y="349"/>
                    </a:lnTo>
                    <a:lnTo>
                      <a:pt x="969" y="348"/>
                    </a:lnTo>
                    <a:lnTo>
                      <a:pt x="964" y="348"/>
                    </a:lnTo>
                    <a:lnTo>
                      <a:pt x="959" y="348"/>
                    </a:lnTo>
                    <a:lnTo>
                      <a:pt x="953" y="348"/>
                    </a:lnTo>
                    <a:lnTo>
                      <a:pt x="942" y="349"/>
                    </a:lnTo>
                    <a:lnTo>
                      <a:pt x="932" y="349"/>
                    </a:lnTo>
                    <a:lnTo>
                      <a:pt x="929" y="348"/>
                    </a:lnTo>
                    <a:lnTo>
                      <a:pt x="926" y="346"/>
                    </a:lnTo>
                    <a:lnTo>
                      <a:pt x="924" y="343"/>
                    </a:lnTo>
                    <a:lnTo>
                      <a:pt x="923" y="338"/>
                    </a:lnTo>
                    <a:lnTo>
                      <a:pt x="907" y="338"/>
                    </a:lnTo>
                    <a:lnTo>
                      <a:pt x="892" y="338"/>
                    </a:lnTo>
                    <a:lnTo>
                      <a:pt x="878" y="338"/>
                    </a:lnTo>
                    <a:lnTo>
                      <a:pt x="865" y="338"/>
                    </a:lnTo>
                    <a:lnTo>
                      <a:pt x="865" y="331"/>
                    </a:lnTo>
                    <a:lnTo>
                      <a:pt x="863" y="326"/>
                    </a:lnTo>
                    <a:lnTo>
                      <a:pt x="860" y="323"/>
                    </a:lnTo>
                    <a:lnTo>
                      <a:pt x="856" y="320"/>
                    </a:lnTo>
                    <a:lnTo>
                      <a:pt x="852" y="319"/>
                    </a:lnTo>
                    <a:lnTo>
                      <a:pt x="847" y="319"/>
                    </a:lnTo>
                    <a:lnTo>
                      <a:pt x="842" y="319"/>
                    </a:lnTo>
                    <a:lnTo>
                      <a:pt x="836" y="319"/>
                    </a:lnTo>
                    <a:lnTo>
                      <a:pt x="826" y="320"/>
                    </a:lnTo>
                    <a:lnTo>
                      <a:pt x="816" y="320"/>
                    </a:lnTo>
                    <a:lnTo>
                      <a:pt x="813" y="319"/>
                    </a:lnTo>
                    <a:lnTo>
                      <a:pt x="810" y="317"/>
                    </a:lnTo>
                    <a:lnTo>
                      <a:pt x="808" y="314"/>
                    </a:lnTo>
                    <a:lnTo>
                      <a:pt x="807" y="309"/>
                    </a:lnTo>
                    <a:lnTo>
                      <a:pt x="793" y="309"/>
                    </a:lnTo>
                    <a:lnTo>
                      <a:pt x="781" y="309"/>
                    </a:lnTo>
                    <a:lnTo>
                      <a:pt x="769" y="309"/>
                    </a:lnTo>
                    <a:lnTo>
                      <a:pt x="760" y="309"/>
                    </a:lnTo>
                    <a:lnTo>
                      <a:pt x="760" y="300"/>
                    </a:lnTo>
                    <a:lnTo>
                      <a:pt x="760" y="291"/>
                    </a:lnTo>
                    <a:lnTo>
                      <a:pt x="742" y="291"/>
                    </a:lnTo>
                    <a:lnTo>
                      <a:pt x="725" y="291"/>
                    </a:lnTo>
                    <a:lnTo>
                      <a:pt x="708" y="291"/>
                    </a:lnTo>
                    <a:lnTo>
                      <a:pt x="690" y="291"/>
                    </a:lnTo>
                    <a:lnTo>
                      <a:pt x="690" y="283"/>
                    </a:lnTo>
                    <a:lnTo>
                      <a:pt x="690" y="280"/>
                    </a:lnTo>
                    <a:lnTo>
                      <a:pt x="673" y="280"/>
                    </a:lnTo>
                    <a:lnTo>
                      <a:pt x="661" y="280"/>
                    </a:lnTo>
                    <a:lnTo>
                      <a:pt x="660" y="273"/>
                    </a:lnTo>
                    <a:lnTo>
                      <a:pt x="659" y="268"/>
                    </a:lnTo>
                    <a:lnTo>
                      <a:pt x="656" y="265"/>
                    </a:lnTo>
                    <a:lnTo>
                      <a:pt x="652" y="262"/>
                    </a:lnTo>
                    <a:lnTo>
                      <a:pt x="647" y="261"/>
                    </a:lnTo>
                    <a:lnTo>
                      <a:pt x="642" y="261"/>
                    </a:lnTo>
                    <a:lnTo>
                      <a:pt x="636" y="261"/>
                    </a:lnTo>
                    <a:lnTo>
                      <a:pt x="631" y="261"/>
                    </a:lnTo>
                    <a:lnTo>
                      <a:pt x="620" y="262"/>
                    </a:lnTo>
                    <a:lnTo>
                      <a:pt x="611" y="262"/>
                    </a:lnTo>
                    <a:lnTo>
                      <a:pt x="607" y="261"/>
                    </a:lnTo>
                    <a:lnTo>
                      <a:pt x="605" y="259"/>
                    </a:lnTo>
                    <a:lnTo>
                      <a:pt x="603" y="256"/>
                    </a:lnTo>
                    <a:lnTo>
                      <a:pt x="602" y="251"/>
                    </a:lnTo>
                    <a:lnTo>
                      <a:pt x="589" y="251"/>
                    </a:lnTo>
                    <a:lnTo>
                      <a:pt x="577" y="251"/>
                    </a:lnTo>
                    <a:lnTo>
                      <a:pt x="565" y="251"/>
                    </a:lnTo>
                    <a:lnTo>
                      <a:pt x="556" y="251"/>
                    </a:lnTo>
                    <a:lnTo>
                      <a:pt x="556" y="242"/>
                    </a:lnTo>
                    <a:lnTo>
                      <a:pt x="556" y="233"/>
                    </a:lnTo>
                    <a:lnTo>
                      <a:pt x="544" y="234"/>
                    </a:lnTo>
                    <a:lnTo>
                      <a:pt x="531" y="234"/>
                    </a:lnTo>
                    <a:lnTo>
                      <a:pt x="525" y="233"/>
                    </a:lnTo>
                    <a:lnTo>
                      <a:pt x="520" y="231"/>
                    </a:lnTo>
                    <a:lnTo>
                      <a:pt x="518" y="229"/>
                    </a:lnTo>
                    <a:lnTo>
                      <a:pt x="516" y="227"/>
                    </a:lnTo>
                    <a:lnTo>
                      <a:pt x="515" y="225"/>
                    </a:lnTo>
                    <a:lnTo>
                      <a:pt x="515" y="222"/>
                    </a:lnTo>
                    <a:lnTo>
                      <a:pt x="502" y="222"/>
                    </a:lnTo>
                    <a:lnTo>
                      <a:pt x="489" y="222"/>
                    </a:lnTo>
                    <a:lnTo>
                      <a:pt x="477" y="222"/>
                    </a:lnTo>
                    <a:lnTo>
                      <a:pt x="468" y="222"/>
                    </a:lnTo>
                    <a:lnTo>
                      <a:pt x="468" y="212"/>
                    </a:lnTo>
                    <a:lnTo>
                      <a:pt x="468" y="203"/>
                    </a:lnTo>
                    <a:lnTo>
                      <a:pt x="456" y="204"/>
                    </a:lnTo>
                    <a:lnTo>
                      <a:pt x="443" y="204"/>
                    </a:lnTo>
                    <a:lnTo>
                      <a:pt x="437" y="203"/>
                    </a:lnTo>
                    <a:lnTo>
                      <a:pt x="432" y="201"/>
                    </a:lnTo>
                    <a:lnTo>
                      <a:pt x="430" y="199"/>
                    </a:lnTo>
                    <a:lnTo>
                      <a:pt x="428" y="197"/>
                    </a:lnTo>
                    <a:lnTo>
                      <a:pt x="427" y="195"/>
                    </a:lnTo>
                    <a:lnTo>
                      <a:pt x="427" y="192"/>
                    </a:lnTo>
                    <a:lnTo>
                      <a:pt x="414" y="192"/>
                    </a:lnTo>
                    <a:lnTo>
                      <a:pt x="402" y="192"/>
                    </a:lnTo>
                    <a:lnTo>
                      <a:pt x="390" y="192"/>
                    </a:lnTo>
                    <a:lnTo>
                      <a:pt x="380" y="192"/>
                    </a:lnTo>
                    <a:lnTo>
                      <a:pt x="380" y="183"/>
                    </a:lnTo>
                    <a:lnTo>
                      <a:pt x="380" y="174"/>
                    </a:lnTo>
                    <a:lnTo>
                      <a:pt x="368" y="174"/>
                    </a:lnTo>
                    <a:lnTo>
                      <a:pt x="358" y="174"/>
                    </a:lnTo>
                    <a:lnTo>
                      <a:pt x="349" y="174"/>
                    </a:lnTo>
                    <a:lnTo>
                      <a:pt x="339" y="174"/>
                    </a:lnTo>
                    <a:lnTo>
                      <a:pt x="340" y="180"/>
                    </a:lnTo>
                    <a:lnTo>
                      <a:pt x="343" y="187"/>
                    </a:lnTo>
                    <a:lnTo>
                      <a:pt x="347" y="195"/>
                    </a:lnTo>
                    <a:lnTo>
                      <a:pt x="352" y="203"/>
                    </a:lnTo>
                    <a:lnTo>
                      <a:pt x="361" y="203"/>
                    </a:lnTo>
                    <a:lnTo>
                      <a:pt x="372" y="203"/>
                    </a:lnTo>
                    <a:lnTo>
                      <a:pt x="385" y="203"/>
                    </a:lnTo>
                    <a:lnTo>
                      <a:pt x="398" y="203"/>
                    </a:lnTo>
                    <a:lnTo>
                      <a:pt x="398" y="212"/>
                    </a:lnTo>
                    <a:lnTo>
                      <a:pt x="398" y="222"/>
                    </a:lnTo>
                    <a:lnTo>
                      <a:pt x="412" y="221"/>
                    </a:lnTo>
                    <a:lnTo>
                      <a:pt x="425" y="221"/>
                    </a:lnTo>
                    <a:lnTo>
                      <a:pt x="430" y="222"/>
                    </a:lnTo>
                    <a:lnTo>
                      <a:pt x="435" y="224"/>
                    </a:lnTo>
                    <a:lnTo>
                      <a:pt x="436" y="226"/>
                    </a:lnTo>
                    <a:lnTo>
                      <a:pt x="437" y="228"/>
                    </a:lnTo>
                    <a:lnTo>
                      <a:pt x="438" y="231"/>
                    </a:lnTo>
                    <a:lnTo>
                      <a:pt x="439" y="233"/>
                    </a:lnTo>
                    <a:lnTo>
                      <a:pt x="447" y="233"/>
                    </a:lnTo>
                    <a:lnTo>
                      <a:pt x="456" y="233"/>
                    </a:lnTo>
                    <a:lnTo>
                      <a:pt x="456" y="242"/>
                    </a:lnTo>
                    <a:lnTo>
                      <a:pt x="456" y="251"/>
                    </a:lnTo>
                    <a:lnTo>
                      <a:pt x="470" y="250"/>
                    </a:lnTo>
                    <a:lnTo>
                      <a:pt x="483" y="250"/>
                    </a:lnTo>
                    <a:lnTo>
                      <a:pt x="488" y="251"/>
                    </a:lnTo>
                    <a:lnTo>
                      <a:pt x="494" y="253"/>
                    </a:lnTo>
                    <a:lnTo>
                      <a:pt x="495" y="255"/>
                    </a:lnTo>
                    <a:lnTo>
                      <a:pt x="497" y="257"/>
                    </a:lnTo>
                    <a:lnTo>
                      <a:pt x="497" y="259"/>
                    </a:lnTo>
                    <a:lnTo>
                      <a:pt x="498" y="262"/>
                    </a:lnTo>
                    <a:lnTo>
                      <a:pt x="506" y="262"/>
                    </a:lnTo>
                    <a:lnTo>
                      <a:pt x="515" y="262"/>
                    </a:lnTo>
                    <a:lnTo>
                      <a:pt x="515" y="271"/>
                    </a:lnTo>
                    <a:lnTo>
                      <a:pt x="515" y="280"/>
                    </a:lnTo>
                    <a:lnTo>
                      <a:pt x="529" y="279"/>
                    </a:lnTo>
                    <a:lnTo>
                      <a:pt x="542" y="279"/>
                    </a:lnTo>
                    <a:lnTo>
                      <a:pt x="547" y="280"/>
                    </a:lnTo>
                    <a:lnTo>
                      <a:pt x="552" y="282"/>
                    </a:lnTo>
                    <a:lnTo>
                      <a:pt x="553" y="284"/>
                    </a:lnTo>
                    <a:lnTo>
                      <a:pt x="555" y="286"/>
                    </a:lnTo>
                    <a:lnTo>
                      <a:pt x="555" y="289"/>
                    </a:lnTo>
                    <a:lnTo>
                      <a:pt x="556" y="291"/>
                    </a:lnTo>
                    <a:lnTo>
                      <a:pt x="565" y="291"/>
                    </a:lnTo>
                    <a:lnTo>
                      <a:pt x="577" y="291"/>
                    </a:lnTo>
                    <a:lnTo>
                      <a:pt x="589" y="291"/>
                    </a:lnTo>
                    <a:lnTo>
                      <a:pt x="602" y="291"/>
                    </a:lnTo>
                    <a:lnTo>
                      <a:pt x="602" y="304"/>
                    </a:lnTo>
                    <a:lnTo>
                      <a:pt x="602" y="320"/>
                    </a:lnTo>
                    <a:lnTo>
                      <a:pt x="593" y="321"/>
                    </a:lnTo>
                    <a:lnTo>
                      <a:pt x="583" y="321"/>
                    </a:lnTo>
                    <a:lnTo>
                      <a:pt x="579" y="320"/>
                    </a:lnTo>
                    <a:lnTo>
                      <a:pt x="576" y="318"/>
                    </a:lnTo>
                    <a:lnTo>
                      <a:pt x="574" y="314"/>
                    </a:lnTo>
                    <a:lnTo>
                      <a:pt x="573" y="309"/>
                    </a:lnTo>
                    <a:lnTo>
                      <a:pt x="558" y="308"/>
                    </a:lnTo>
                    <a:lnTo>
                      <a:pt x="543" y="308"/>
                    </a:lnTo>
                    <a:lnTo>
                      <a:pt x="537" y="309"/>
                    </a:lnTo>
                    <a:lnTo>
                      <a:pt x="531" y="311"/>
                    </a:lnTo>
                    <a:lnTo>
                      <a:pt x="529" y="313"/>
                    </a:lnTo>
                    <a:lnTo>
                      <a:pt x="528" y="315"/>
                    </a:lnTo>
                    <a:lnTo>
                      <a:pt x="527" y="318"/>
                    </a:lnTo>
                    <a:lnTo>
                      <a:pt x="527" y="320"/>
                    </a:lnTo>
                    <a:lnTo>
                      <a:pt x="535" y="320"/>
                    </a:lnTo>
                    <a:lnTo>
                      <a:pt x="544" y="320"/>
                    </a:lnTo>
                    <a:lnTo>
                      <a:pt x="544" y="329"/>
                    </a:lnTo>
                    <a:lnTo>
                      <a:pt x="544" y="338"/>
                    </a:lnTo>
                    <a:lnTo>
                      <a:pt x="558" y="337"/>
                    </a:lnTo>
                    <a:lnTo>
                      <a:pt x="571" y="337"/>
                    </a:lnTo>
                    <a:lnTo>
                      <a:pt x="576" y="338"/>
                    </a:lnTo>
                    <a:lnTo>
                      <a:pt x="581" y="340"/>
                    </a:lnTo>
                    <a:lnTo>
                      <a:pt x="582" y="342"/>
                    </a:lnTo>
                    <a:lnTo>
                      <a:pt x="584" y="344"/>
                    </a:lnTo>
                    <a:lnTo>
                      <a:pt x="584" y="347"/>
                    </a:lnTo>
                    <a:lnTo>
                      <a:pt x="585" y="350"/>
                    </a:lnTo>
                    <a:lnTo>
                      <a:pt x="594" y="350"/>
                    </a:lnTo>
                    <a:lnTo>
                      <a:pt x="606" y="350"/>
                    </a:lnTo>
                    <a:lnTo>
                      <a:pt x="618" y="350"/>
                    </a:lnTo>
                    <a:lnTo>
                      <a:pt x="631" y="350"/>
                    </a:lnTo>
                    <a:lnTo>
                      <a:pt x="631" y="358"/>
                    </a:lnTo>
                    <a:lnTo>
                      <a:pt x="631" y="367"/>
                    </a:lnTo>
                    <a:lnTo>
                      <a:pt x="643" y="366"/>
                    </a:lnTo>
                    <a:lnTo>
                      <a:pt x="653" y="366"/>
                    </a:lnTo>
                    <a:lnTo>
                      <a:pt x="656" y="367"/>
                    </a:lnTo>
                    <a:lnTo>
                      <a:pt x="659" y="369"/>
                    </a:lnTo>
                    <a:lnTo>
                      <a:pt x="661" y="373"/>
                    </a:lnTo>
                    <a:lnTo>
                      <a:pt x="661" y="379"/>
                    </a:lnTo>
                    <a:lnTo>
                      <a:pt x="670" y="379"/>
                    </a:lnTo>
                    <a:lnTo>
                      <a:pt x="679" y="379"/>
                    </a:lnTo>
                    <a:lnTo>
                      <a:pt x="690" y="379"/>
                    </a:lnTo>
                    <a:lnTo>
                      <a:pt x="702" y="379"/>
                    </a:lnTo>
                    <a:lnTo>
                      <a:pt x="702" y="385"/>
                    </a:lnTo>
                    <a:lnTo>
                      <a:pt x="704" y="390"/>
                    </a:lnTo>
                    <a:lnTo>
                      <a:pt x="707" y="393"/>
                    </a:lnTo>
                    <a:lnTo>
                      <a:pt x="711" y="395"/>
                    </a:lnTo>
                    <a:lnTo>
                      <a:pt x="715" y="396"/>
                    </a:lnTo>
                    <a:lnTo>
                      <a:pt x="720" y="396"/>
                    </a:lnTo>
                    <a:lnTo>
                      <a:pt x="725" y="396"/>
                    </a:lnTo>
                    <a:lnTo>
                      <a:pt x="731" y="395"/>
                    </a:lnTo>
                    <a:lnTo>
                      <a:pt x="741" y="394"/>
                    </a:lnTo>
                    <a:lnTo>
                      <a:pt x="751" y="394"/>
                    </a:lnTo>
                    <a:lnTo>
                      <a:pt x="754" y="396"/>
                    </a:lnTo>
                    <a:lnTo>
                      <a:pt x="757" y="398"/>
                    </a:lnTo>
                    <a:lnTo>
                      <a:pt x="759" y="402"/>
                    </a:lnTo>
                    <a:lnTo>
                      <a:pt x="760" y="408"/>
                    </a:lnTo>
                    <a:lnTo>
                      <a:pt x="769" y="408"/>
                    </a:lnTo>
                    <a:lnTo>
                      <a:pt x="781" y="408"/>
                    </a:lnTo>
                    <a:lnTo>
                      <a:pt x="793" y="408"/>
                    </a:lnTo>
                    <a:lnTo>
                      <a:pt x="807" y="408"/>
                    </a:lnTo>
                    <a:lnTo>
                      <a:pt x="807" y="416"/>
                    </a:lnTo>
                    <a:lnTo>
                      <a:pt x="807" y="425"/>
                    </a:lnTo>
                    <a:lnTo>
                      <a:pt x="824" y="424"/>
                    </a:lnTo>
                    <a:lnTo>
                      <a:pt x="843" y="422"/>
                    </a:lnTo>
                    <a:lnTo>
                      <a:pt x="852" y="423"/>
                    </a:lnTo>
                    <a:lnTo>
                      <a:pt x="859" y="425"/>
                    </a:lnTo>
                    <a:lnTo>
                      <a:pt x="861" y="427"/>
                    </a:lnTo>
                    <a:lnTo>
                      <a:pt x="864" y="429"/>
                    </a:lnTo>
                    <a:lnTo>
                      <a:pt x="865" y="433"/>
                    </a:lnTo>
                    <a:lnTo>
                      <a:pt x="865" y="437"/>
                    </a:lnTo>
                    <a:lnTo>
                      <a:pt x="878" y="437"/>
                    </a:lnTo>
                    <a:lnTo>
                      <a:pt x="894" y="437"/>
                    </a:lnTo>
                    <a:lnTo>
                      <a:pt x="894" y="445"/>
                    </a:lnTo>
                    <a:lnTo>
                      <a:pt x="894" y="454"/>
                    </a:lnTo>
                    <a:lnTo>
                      <a:pt x="911" y="453"/>
                    </a:lnTo>
                    <a:lnTo>
                      <a:pt x="930" y="451"/>
                    </a:lnTo>
                    <a:lnTo>
                      <a:pt x="939" y="452"/>
                    </a:lnTo>
                    <a:lnTo>
                      <a:pt x="946" y="454"/>
                    </a:lnTo>
                    <a:lnTo>
                      <a:pt x="949" y="456"/>
                    </a:lnTo>
                    <a:lnTo>
                      <a:pt x="952" y="459"/>
                    </a:lnTo>
                    <a:lnTo>
                      <a:pt x="953" y="462"/>
                    </a:lnTo>
                    <a:lnTo>
                      <a:pt x="953" y="466"/>
                    </a:lnTo>
                    <a:lnTo>
                      <a:pt x="967" y="466"/>
                    </a:lnTo>
                    <a:lnTo>
                      <a:pt x="980" y="466"/>
                    </a:lnTo>
                    <a:lnTo>
                      <a:pt x="995" y="466"/>
                    </a:lnTo>
                    <a:lnTo>
                      <a:pt x="1011" y="466"/>
                    </a:lnTo>
                    <a:lnTo>
                      <a:pt x="1011" y="474"/>
                    </a:lnTo>
                    <a:lnTo>
                      <a:pt x="1011" y="483"/>
                    </a:lnTo>
                    <a:lnTo>
                      <a:pt x="1028" y="482"/>
                    </a:lnTo>
                    <a:lnTo>
                      <a:pt x="1047" y="480"/>
                    </a:lnTo>
                    <a:lnTo>
                      <a:pt x="1056" y="481"/>
                    </a:lnTo>
                    <a:lnTo>
                      <a:pt x="1063" y="483"/>
                    </a:lnTo>
                    <a:lnTo>
                      <a:pt x="1066" y="485"/>
                    </a:lnTo>
                    <a:lnTo>
                      <a:pt x="1068" y="488"/>
                    </a:lnTo>
                    <a:lnTo>
                      <a:pt x="1069" y="491"/>
                    </a:lnTo>
                    <a:lnTo>
                      <a:pt x="1070" y="495"/>
                    </a:lnTo>
                    <a:lnTo>
                      <a:pt x="1087" y="495"/>
                    </a:lnTo>
                    <a:lnTo>
                      <a:pt x="1105" y="495"/>
                    </a:lnTo>
                    <a:lnTo>
                      <a:pt x="1123" y="495"/>
                    </a:lnTo>
                    <a:lnTo>
                      <a:pt x="1140" y="495"/>
                    </a:lnTo>
                    <a:lnTo>
                      <a:pt x="1141" y="501"/>
                    </a:lnTo>
                    <a:lnTo>
                      <a:pt x="1142" y="505"/>
                    </a:lnTo>
                    <a:lnTo>
                      <a:pt x="1144" y="508"/>
                    </a:lnTo>
                    <a:lnTo>
                      <a:pt x="1147" y="510"/>
                    </a:lnTo>
                    <a:lnTo>
                      <a:pt x="1151" y="511"/>
                    </a:lnTo>
                    <a:lnTo>
                      <a:pt x="1155" y="512"/>
                    </a:lnTo>
                    <a:lnTo>
                      <a:pt x="1159" y="512"/>
                    </a:lnTo>
                    <a:lnTo>
                      <a:pt x="1163" y="511"/>
                    </a:lnTo>
                    <a:lnTo>
                      <a:pt x="1172" y="511"/>
                    </a:lnTo>
                    <a:lnTo>
                      <a:pt x="1179" y="512"/>
                    </a:lnTo>
                    <a:lnTo>
                      <a:pt x="1182" y="513"/>
                    </a:lnTo>
                    <a:lnTo>
                      <a:pt x="1185" y="516"/>
                    </a:lnTo>
                    <a:lnTo>
                      <a:pt x="1186" y="519"/>
                    </a:lnTo>
                    <a:lnTo>
                      <a:pt x="1187" y="524"/>
                    </a:lnTo>
                    <a:lnTo>
                      <a:pt x="1209" y="524"/>
                    </a:lnTo>
                    <a:lnTo>
                      <a:pt x="1234" y="524"/>
                    </a:lnTo>
                    <a:lnTo>
                      <a:pt x="1260" y="524"/>
                    </a:lnTo>
                    <a:lnTo>
                      <a:pt x="1286" y="524"/>
                    </a:lnTo>
                    <a:lnTo>
                      <a:pt x="1287" y="530"/>
                    </a:lnTo>
                    <a:lnTo>
                      <a:pt x="1289" y="535"/>
                    </a:lnTo>
                    <a:lnTo>
                      <a:pt x="1292" y="539"/>
                    </a:lnTo>
                    <a:lnTo>
                      <a:pt x="1295" y="541"/>
                    </a:lnTo>
                    <a:lnTo>
                      <a:pt x="1300" y="542"/>
                    </a:lnTo>
                    <a:lnTo>
                      <a:pt x="1305" y="542"/>
                    </a:lnTo>
                    <a:lnTo>
                      <a:pt x="1310" y="541"/>
                    </a:lnTo>
                    <a:lnTo>
                      <a:pt x="1315" y="540"/>
                    </a:lnTo>
                    <a:lnTo>
                      <a:pt x="1326" y="539"/>
                    </a:lnTo>
                    <a:lnTo>
                      <a:pt x="1335" y="539"/>
                    </a:lnTo>
                    <a:lnTo>
                      <a:pt x="1339" y="541"/>
                    </a:lnTo>
                    <a:lnTo>
                      <a:pt x="1342" y="543"/>
                    </a:lnTo>
                    <a:lnTo>
                      <a:pt x="1344" y="547"/>
                    </a:lnTo>
                    <a:lnTo>
                      <a:pt x="1344" y="553"/>
                    </a:lnTo>
                    <a:lnTo>
                      <a:pt x="1362" y="553"/>
                    </a:lnTo>
                    <a:lnTo>
                      <a:pt x="1380" y="553"/>
                    </a:lnTo>
                    <a:lnTo>
                      <a:pt x="1399" y="553"/>
                    </a:lnTo>
                    <a:lnTo>
                      <a:pt x="1421" y="553"/>
                    </a:lnTo>
                    <a:lnTo>
                      <a:pt x="1421" y="561"/>
                    </a:lnTo>
                    <a:lnTo>
                      <a:pt x="1421" y="570"/>
                    </a:lnTo>
                    <a:lnTo>
                      <a:pt x="1437" y="569"/>
                    </a:lnTo>
                    <a:lnTo>
                      <a:pt x="1456" y="567"/>
                    </a:lnTo>
                    <a:lnTo>
                      <a:pt x="1465" y="568"/>
                    </a:lnTo>
                    <a:lnTo>
                      <a:pt x="1472" y="570"/>
                    </a:lnTo>
                    <a:lnTo>
                      <a:pt x="1475" y="572"/>
                    </a:lnTo>
                    <a:lnTo>
                      <a:pt x="1477" y="575"/>
                    </a:lnTo>
                    <a:lnTo>
                      <a:pt x="1478" y="578"/>
                    </a:lnTo>
                    <a:lnTo>
                      <a:pt x="1479" y="583"/>
                    </a:lnTo>
                    <a:lnTo>
                      <a:pt x="1458" y="583"/>
                    </a:lnTo>
                    <a:lnTo>
                      <a:pt x="1439" y="583"/>
                    </a:lnTo>
                    <a:lnTo>
                      <a:pt x="1421" y="583"/>
                    </a:lnTo>
                    <a:lnTo>
                      <a:pt x="1403" y="583"/>
                    </a:lnTo>
                    <a:lnTo>
                      <a:pt x="1403" y="574"/>
                    </a:lnTo>
                    <a:lnTo>
                      <a:pt x="1403" y="570"/>
                    </a:lnTo>
                    <a:lnTo>
                      <a:pt x="1381" y="570"/>
                    </a:lnTo>
                    <a:lnTo>
                      <a:pt x="1359" y="570"/>
                    </a:lnTo>
                    <a:lnTo>
                      <a:pt x="1337" y="570"/>
                    </a:lnTo>
                    <a:lnTo>
                      <a:pt x="1315" y="570"/>
                    </a:lnTo>
                    <a:lnTo>
                      <a:pt x="1315" y="561"/>
                    </a:lnTo>
                    <a:lnTo>
                      <a:pt x="1315" y="553"/>
                    </a:lnTo>
                    <a:lnTo>
                      <a:pt x="1293" y="553"/>
                    </a:lnTo>
                    <a:lnTo>
                      <a:pt x="1272" y="553"/>
                    </a:lnTo>
                    <a:lnTo>
                      <a:pt x="1250" y="553"/>
                    </a:lnTo>
                    <a:lnTo>
                      <a:pt x="1227" y="553"/>
                    </a:lnTo>
                    <a:lnTo>
                      <a:pt x="1227" y="545"/>
                    </a:lnTo>
                    <a:lnTo>
                      <a:pt x="1227" y="541"/>
                    </a:lnTo>
                    <a:lnTo>
                      <a:pt x="1205" y="541"/>
                    </a:lnTo>
                    <a:lnTo>
                      <a:pt x="1184" y="541"/>
                    </a:lnTo>
                    <a:lnTo>
                      <a:pt x="1162" y="541"/>
                    </a:lnTo>
                    <a:lnTo>
                      <a:pt x="1140" y="541"/>
                    </a:lnTo>
                    <a:lnTo>
                      <a:pt x="1140" y="532"/>
                    </a:lnTo>
                    <a:lnTo>
                      <a:pt x="1140" y="524"/>
                    </a:lnTo>
                    <a:lnTo>
                      <a:pt x="1124" y="524"/>
                    </a:lnTo>
                    <a:lnTo>
                      <a:pt x="1105" y="524"/>
                    </a:lnTo>
                    <a:lnTo>
                      <a:pt x="1095" y="523"/>
                    </a:lnTo>
                    <a:lnTo>
                      <a:pt x="1088" y="521"/>
                    </a:lnTo>
                    <a:lnTo>
                      <a:pt x="1085" y="520"/>
                    </a:lnTo>
                    <a:lnTo>
                      <a:pt x="1083" y="518"/>
                    </a:lnTo>
                    <a:lnTo>
                      <a:pt x="1082" y="515"/>
                    </a:lnTo>
                    <a:lnTo>
                      <a:pt x="1081" y="512"/>
                    </a:lnTo>
                    <a:lnTo>
                      <a:pt x="1069" y="512"/>
                    </a:lnTo>
                    <a:lnTo>
                      <a:pt x="1059" y="512"/>
                    </a:lnTo>
                    <a:lnTo>
                      <a:pt x="1049" y="512"/>
                    </a:lnTo>
                    <a:lnTo>
                      <a:pt x="1041" y="512"/>
                    </a:lnTo>
                    <a:lnTo>
                      <a:pt x="1040" y="506"/>
                    </a:lnTo>
                    <a:lnTo>
                      <a:pt x="1037" y="501"/>
                    </a:lnTo>
                    <a:lnTo>
                      <a:pt x="1033" y="497"/>
                    </a:lnTo>
                    <a:lnTo>
                      <a:pt x="1029" y="495"/>
                    </a:lnTo>
                    <a:lnTo>
                      <a:pt x="1023" y="494"/>
                    </a:lnTo>
                    <a:lnTo>
                      <a:pt x="1017" y="494"/>
                    </a:lnTo>
                    <a:lnTo>
                      <a:pt x="1010" y="495"/>
                    </a:lnTo>
                    <a:lnTo>
                      <a:pt x="1003" y="495"/>
                    </a:lnTo>
                    <a:lnTo>
                      <a:pt x="989" y="497"/>
                    </a:lnTo>
                    <a:lnTo>
                      <a:pt x="977" y="497"/>
                    </a:lnTo>
                    <a:lnTo>
                      <a:pt x="972" y="495"/>
                    </a:lnTo>
                    <a:lnTo>
                      <a:pt x="968" y="493"/>
                    </a:lnTo>
                    <a:lnTo>
                      <a:pt x="967" y="491"/>
                    </a:lnTo>
                    <a:lnTo>
                      <a:pt x="966" y="489"/>
                    </a:lnTo>
                    <a:lnTo>
                      <a:pt x="965" y="486"/>
                    </a:lnTo>
                    <a:lnTo>
                      <a:pt x="965" y="483"/>
                    </a:lnTo>
                    <a:lnTo>
                      <a:pt x="949" y="483"/>
                    </a:lnTo>
                    <a:lnTo>
                      <a:pt x="933" y="483"/>
                    </a:lnTo>
                    <a:lnTo>
                      <a:pt x="919" y="483"/>
                    </a:lnTo>
                    <a:lnTo>
                      <a:pt x="906" y="483"/>
                    </a:lnTo>
                    <a:lnTo>
                      <a:pt x="906" y="474"/>
                    </a:lnTo>
                    <a:lnTo>
                      <a:pt x="906" y="466"/>
                    </a:lnTo>
                    <a:lnTo>
                      <a:pt x="888" y="466"/>
                    </a:lnTo>
                    <a:lnTo>
                      <a:pt x="871" y="466"/>
                    </a:lnTo>
                    <a:lnTo>
                      <a:pt x="854" y="466"/>
                    </a:lnTo>
                    <a:lnTo>
                      <a:pt x="836" y="466"/>
                    </a:lnTo>
                    <a:lnTo>
                      <a:pt x="836" y="458"/>
                    </a:lnTo>
                    <a:lnTo>
                      <a:pt x="836" y="454"/>
                    </a:lnTo>
                    <a:lnTo>
                      <a:pt x="820" y="454"/>
                    </a:lnTo>
                    <a:lnTo>
                      <a:pt x="805" y="454"/>
                    </a:lnTo>
                    <a:lnTo>
                      <a:pt x="790" y="454"/>
                    </a:lnTo>
                    <a:lnTo>
                      <a:pt x="777" y="454"/>
                    </a:lnTo>
                    <a:lnTo>
                      <a:pt x="776" y="448"/>
                    </a:lnTo>
                    <a:lnTo>
                      <a:pt x="774" y="444"/>
                    </a:lnTo>
                    <a:lnTo>
                      <a:pt x="771" y="441"/>
                    </a:lnTo>
                    <a:lnTo>
                      <a:pt x="767" y="439"/>
                    </a:lnTo>
                    <a:lnTo>
                      <a:pt x="758" y="437"/>
                    </a:lnTo>
                    <a:lnTo>
                      <a:pt x="748" y="437"/>
                    </a:lnTo>
                    <a:lnTo>
                      <a:pt x="748" y="449"/>
                    </a:lnTo>
                    <a:lnTo>
                      <a:pt x="748" y="466"/>
                    </a:lnTo>
                    <a:lnTo>
                      <a:pt x="757" y="466"/>
                    </a:lnTo>
                    <a:lnTo>
                      <a:pt x="766" y="466"/>
                    </a:lnTo>
                    <a:lnTo>
                      <a:pt x="777" y="466"/>
                    </a:lnTo>
                    <a:lnTo>
                      <a:pt x="789" y="466"/>
                    </a:lnTo>
                    <a:lnTo>
                      <a:pt x="789" y="471"/>
                    </a:lnTo>
                    <a:lnTo>
                      <a:pt x="791" y="476"/>
                    </a:lnTo>
                    <a:lnTo>
                      <a:pt x="793" y="479"/>
                    </a:lnTo>
                    <a:lnTo>
                      <a:pt x="797" y="481"/>
                    </a:lnTo>
                    <a:lnTo>
                      <a:pt x="801" y="482"/>
                    </a:lnTo>
                    <a:lnTo>
                      <a:pt x="804" y="483"/>
                    </a:lnTo>
                    <a:lnTo>
                      <a:pt x="809" y="483"/>
                    </a:lnTo>
                    <a:lnTo>
                      <a:pt x="813" y="482"/>
                    </a:lnTo>
                    <a:lnTo>
                      <a:pt x="822" y="482"/>
                    </a:lnTo>
                    <a:lnTo>
                      <a:pt x="829" y="483"/>
                    </a:lnTo>
                    <a:lnTo>
                      <a:pt x="832" y="484"/>
                    </a:lnTo>
                    <a:lnTo>
                      <a:pt x="834" y="487"/>
                    </a:lnTo>
                    <a:lnTo>
                      <a:pt x="836" y="490"/>
                    </a:lnTo>
                    <a:lnTo>
                      <a:pt x="836" y="495"/>
                    </a:lnTo>
                    <a:lnTo>
                      <a:pt x="849" y="495"/>
                    </a:lnTo>
                    <a:lnTo>
                      <a:pt x="863" y="495"/>
                    </a:lnTo>
                    <a:lnTo>
                      <a:pt x="878" y="495"/>
                    </a:lnTo>
                    <a:lnTo>
                      <a:pt x="894" y="495"/>
                    </a:lnTo>
                    <a:lnTo>
                      <a:pt x="894" y="503"/>
                    </a:lnTo>
                    <a:lnTo>
                      <a:pt x="894" y="512"/>
                    </a:lnTo>
                    <a:lnTo>
                      <a:pt x="912" y="511"/>
                    </a:lnTo>
                    <a:lnTo>
                      <a:pt x="936" y="509"/>
                    </a:lnTo>
                    <a:lnTo>
                      <a:pt x="948" y="510"/>
                    </a:lnTo>
                    <a:lnTo>
                      <a:pt x="957" y="512"/>
                    </a:lnTo>
                    <a:lnTo>
                      <a:pt x="960" y="514"/>
                    </a:lnTo>
                    <a:lnTo>
                      <a:pt x="963" y="517"/>
                    </a:lnTo>
                    <a:lnTo>
                      <a:pt x="964" y="520"/>
                    </a:lnTo>
                    <a:lnTo>
                      <a:pt x="965" y="524"/>
                    </a:lnTo>
                    <a:lnTo>
                      <a:pt x="975" y="524"/>
                    </a:lnTo>
                    <a:lnTo>
                      <a:pt x="986" y="524"/>
                    </a:lnTo>
                    <a:lnTo>
                      <a:pt x="998" y="524"/>
                    </a:lnTo>
                    <a:lnTo>
                      <a:pt x="1011" y="524"/>
                    </a:lnTo>
                    <a:lnTo>
                      <a:pt x="1011" y="532"/>
                    </a:lnTo>
                    <a:lnTo>
                      <a:pt x="1011" y="541"/>
                    </a:lnTo>
                    <a:lnTo>
                      <a:pt x="1028" y="540"/>
                    </a:lnTo>
                    <a:lnTo>
                      <a:pt x="1047" y="538"/>
                    </a:lnTo>
                    <a:lnTo>
                      <a:pt x="1056" y="539"/>
                    </a:lnTo>
                    <a:lnTo>
                      <a:pt x="1063" y="541"/>
                    </a:lnTo>
                    <a:lnTo>
                      <a:pt x="1066" y="543"/>
                    </a:lnTo>
                    <a:lnTo>
                      <a:pt x="1068" y="546"/>
                    </a:lnTo>
                    <a:lnTo>
                      <a:pt x="1069" y="549"/>
                    </a:lnTo>
                    <a:lnTo>
                      <a:pt x="1070" y="553"/>
                    </a:lnTo>
                    <a:lnTo>
                      <a:pt x="1087" y="553"/>
                    </a:lnTo>
                    <a:lnTo>
                      <a:pt x="1105" y="553"/>
                    </a:lnTo>
                    <a:lnTo>
                      <a:pt x="1123" y="553"/>
                    </a:lnTo>
                    <a:lnTo>
                      <a:pt x="1140" y="553"/>
                    </a:lnTo>
                    <a:lnTo>
                      <a:pt x="1140" y="558"/>
                    </a:lnTo>
                    <a:lnTo>
                      <a:pt x="1141" y="561"/>
                    </a:lnTo>
                    <a:lnTo>
                      <a:pt x="1143" y="564"/>
                    </a:lnTo>
                    <a:lnTo>
                      <a:pt x="1145" y="566"/>
                    </a:lnTo>
                    <a:lnTo>
                      <a:pt x="1149" y="569"/>
                    </a:lnTo>
                    <a:lnTo>
                      <a:pt x="1155" y="569"/>
                    </a:lnTo>
                    <a:lnTo>
                      <a:pt x="1160" y="570"/>
                    </a:lnTo>
                    <a:lnTo>
                      <a:pt x="1165" y="571"/>
                    </a:lnTo>
                    <a:lnTo>
                      <a:pt x="1166" y="573"/>
                    </a:lnTo>
                    <a:lnTo>
                      <a:pt x="1168" y="575"/>
                    </a:lnTo>
                    <a:lnTo>
                      <a:pt x="1169" y="578"/>
                    </a:lnTo>
                    <a:lnTo>
                      <a:pt x="1169" y="583"/>
                    </a:lnTo>
                    <a:lnTo>
                      <a:pt x="1187" y="583"/>
                    </a:lnTo>
                    <a:lnTo>
                      <a:pt x="1205" y="583"/>
                    </a:lnTo>
                    <a:lnTo>
                      <a:pt x="1224" y="583"/>
                    </a:lnTo>
                    <a:lnTo>
                      <a:pt x="1245" y="583"/>
                    </a:lnTo>
                    <a:lnTo>
                      <a:pt x="1245" y="591"/>
                    </a:lnTo>
                    <a:lnTo>
                      <a:pt x="1245" y="600"/>
                    </a:lnTo>
                    <a:lnTo>
                      <a:pt x="1259" y="600"/>
                    </a:lnTo>
                    <a:lnTo>
                      <a:pt x="1272" y="599"/>
                    </a:lnTo>
                    <a:lnTo>
                      <a:pt x="1278" y="601"/>
                    </a:lnTo>
                    <a:lnTo>
                      <a:pt x="1282" y="603"/>
                    </a:lnTo>
                    <a:lnTo>
                      <a:pt x="1284" y="604"/>
                    </a:lnTo>
                    <a:lnTo>
                      <a:pt x="1285" y="606"/>
                    </a:lnTo>
                    <a:lnTo>
                      <a:pt x="1286" y="609"/>
                    </a:lnTo>
                    <a:lnTo>
                      <a:pt x="1286" y="612"/>
                    </a:lnTo>
                    <a:lnTo>
                      <a:pt x="1312" y="612"/>
                    </a:lnTo>
                    <a:lnTo>
                      <a:pt x="1339" y="612"/>
                    </a:lnTo>
                    <a:lnTo>
                      <a:pt x="1365" y="612"/>
                    </a:lnTo>
                    <a:lnTo>
                      <a:pt x="1391" y="612"/>
                    </a:lnTo>
                    <a:lnTo>
                      <a:pt x="1391" y="620"/>
                    </a:lnTo>
                    <a:lnTo>
                      <a:pt x="1391" y="629"/>
                    </a:lnTo>
                    <a:lnTo>
                      <a:pt x="1405" y="629"/>
                    </a:lnTo>
                    <a:lnTo>
                      <a:pt x="1419" y="628"/>
                    </a:lnTo>
                    <a:lnTo>
                      <a:pt x="1424" y="630"/>
                    </a:lnTo>
                    <a:lnTo>
                      <a:pt x="1429" y="632"/>
                    </a:lnTo>
                    <a:lnTo>
                      <a:pt x="1430" y="633"/>
                    </a:lnTo>
                    <a:lnTo>
                      <a:pt x="1431" y="635"/>
                    </a:lnTo>
                    <a:lnTo>
                      <a:pt x="1432" y="638"/>
                    </a:lnTo>
                    <a:lnTo>
                      <a:pt x="1432" y="641"/>
                    </a:lnTo>
                    <a:lnTo>
                      <a:pt x="1458" y="641"/>
                    </a:lnTo>
                    <a:lnTo>
                      <a:pt x="1485" y="641"/>
                    </a:lnTo>
                    <a:lnTo>
                      <a:pt x="1511" y="641"/>
                    </a:lnTo>
                    <a:lnTo>
                      <a:pt x="1537" y="641"/>
                    </a:lnTo>
                    <a:lnTo>
                      <a:pt x="1537" y="649"/>
                    </a:lnTo>
                    <a:lnTo>
                      <a:pt x="1537" y="658"/>
                    </a:lnTo>
                    <a:lnTo>
                      <a:pt x="1550" y="658"/>
                    </a:lnTo>
                    <a:lnTo>
                      <a:pt x="1565" y="658"/>
                    </a:lnTo>
                    <a:lnTo>
                      <a:pt x="1580" y="658"/>
                    </a:lnTo>
                    <a:lnTo>
                      <a:pt x="1596" y="658"/>
                    </a:lnTo>
                    <a:lnTo>
                      <a:pt x="1600" y="658"/>
                    </a:lnTo>
                    <a:lnTo>
                      <a:pt x="1608" y="658"/>
                    </a:lnTo>
                    <a:lnTo>
                      <a:pt x="1612" y="659"/>
                    </a:lnTo>
                    <a:lnTo>
                      <a:pt x="1616" y="662"/>
                    </a:lnTo>
                    <a:lnTo>
                      <a:pt x="1621" y="666"/>
                    </a:lnTo>
                    <a:lnTo>
                      <a:pt x="1625" y="670"/>
                    </a:lnTo>
                    <a:lnTo>
                      <a:pt x="1642" y="670"/>
                    </a:lnTo>
                    <a:lnTo>
                      <a:pt x="1660" y="670"/>
                    </a:lnTo>
                    <a:lnTo>
                      <a:pt x="1677" y="670"/>
                    </a:lnTo>
                    <a:lnTo>
                      <a:pt x="1695" y="670"/>
                    </a:lnTo>
                    <a:lnTo>
                      <a:pt x="1695" y="676"/>
                    </a:lnTo>
                    <a:lnTo>
                      <a:pt x="1697" y="680"/>
                    </a:lnTo>
                    <a:lnTo>
                      <a:pt x="1699" y="683"/>
                    </a:lnTo>
                    <a:lnTo>
                      <a:pt x="1703" y="685"/>
                    </a:lnTo>
                    <a:lnTo>
                      <a:pt x="1706" y="686"/>
                    </a:lnTo>
                    <a:lnTo>
                      <a:pt x="1710" y="687"/>
                    </a:lnTo>
                    <a:lnTo>
                      <a:pt x="1714" y="687"/>
                    </a:lnTo>
                    <a:lnTo>
                      <a:pt x="1719" y="686"/>
                    </a:lnTo>
                    <a:lnTo>
                      <a:pt x="1727" y="686"/>
                    </a:lnTo>
                    <a:lnTo>
                      <a:pt x="1735" y="687"/>
                    </a:lnTo>
                    <a:lnTo>
                      <a:pt x="1738" y="688"/>
                    </a:lnTo>
                    <a:lnTo>
                      <a:pt x="1740" y="691"/>
                    </a:lnTo>
                    <a:lnTo>
                      <a:pt x="1742" y="694"/>
                    </a:lnTo>
                    <a:lnTo>
                      <a:pt x="1742" y="699"/>
                    </a:lnTo>
                    <a:lnTo>
                      <a:pt x="1729" y="699"/>
                    </a:lnTo>
                    <a:lnTo>
                      <a:pt x="1717" y="699"/>
                    </a:lnTo>
                    <a:lnTo>
                      <a:pt x="1705" y="699"/>
                    </a:lnTo>
                    <a:lnTo>
                      <a:pt x="1695" y="69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71" name="Freeform 2111"/>
              <p:cNvSpPr>
                <a:spLocks/>
              </p:cNvSpPr>
              <p:nvPr/>
            </p:nvSpPr>
            <p:spPr bwMode="auto">
              <a:xfrm>
                <a:off x="1262" y="29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6" y="0"/>
                  </a:cxn>
                  <a:cxn ang="0">
                    <a:pos x="41" y="0"/>
                  </a:cxn>
                  <a:cxn ang="0">
                    <a:pos x="58" y="0"/>
                  </a:cxn>
                  <a:cxn ang="0">
                    <a:pos x="58" y="4"/>
                  </a:cxn>
                  <a:cxn ang="0">
                    <a:pos x="58" y="12"/>
                  </a:cxn>
                  <a:cxn ang="0">
                    <a:pos x="44" y="12"/>
                  </a:cxn>
                  <a:cxn ang="0">
                    <a:pos x="31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5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8" y="4"/>
                    </a:lnTo>
                    <a:lnTo>
                      <a:pt x="58" y="12"/>
                    </a:lnTo>
                    <a:lnTo>
                      <a:pt x="44" y="12"/>
                    </a:lnTo>
                    <a:lnTo>
                      <a:pt x="31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72" name="Freeform 2112"/>
              <p:cNvSpPr>
                <a:spLocks/>
              </p:cNvSpPr>
              <p:nvPr/>
            </p:nvSpPr>
            <p:spPr bwMode="auto">
              <a:xfrm>
                <a:off x="1296" y="29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13" y="4"/>
                  </a:cxn>
                  <a:cxn ang="0">
                    <a:pos x="21" y="1"/>
                  </a:cxn>
                  <a:cxn ang="0">
                    <a:pos x="29" y="0"/>
                  </a:cxn>
                  <a:cxn ang="0">
                    <a:pos x="25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8" y="12"/>
                  </a:cxn>
                  <a:cxn ang="0">
                    <a:pos x="18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2"/>
                    </a:lnTo>
                    <a:lnTo>
                      <a:pt x="6" y="8"/>
                    </a:lnTo>
                    <a:lnTo>
                      <a:pt x="13" y="4"/>
                    </a:lnTo>
                    <a:lnTo>
                      <a:pt x="21" y="1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8" y="12"/>
                    </a:lnTo>
                    <a:lnTo>
                      <a:pt x="18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73" name="Freeform 2113"/>
              <p:cNvSpPr>
                <a:spLocks/>
              </p:cNvSpPr>
              <p:nvPr/>
            </p:nvSpPr>
            <p:spPr bwMode="auto">
              <a:xfrm>
                <a:off x="1224" y="29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7" y="0"/>
                  </a:cxn>
                  <a:cxn ang="0">
                    <a:pos x="47" y="4"/>
                  </a:cxn>
                  <a:cxn ang="0">
                    <a:pos x="47" y="12"/>
                  </a:cxn>
                  <a:cxn ang="0">
                    <a:pos x="36" y="12"/>
                  </a:cxn>
                  <a:cxn ang="0">
                    <a:pos x="25" y="12"/>
                  </a:cxn>
                  <a:cxn ang="0">
                    <a:pos x="13" y="12"/>
                  </a:cxn>
                  <a:cxn ang="0">
                    <a:pos x="0" y="12"/>
                  </a:cxn>
                </a:cxnLst>
                <a:rect l="0" t="0" r="r" b="b"/>
                <a:pathLst>
                  <a:path w="4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47" y="4"/>
                    </a:lnTo>
                    <a:lnTo>
                      <a:pt x="47" y="12"/>
                    </a:lnTo>
                    <a:lnTo>
                      <a:pt x="36" y="12"/>
                    </a:lnTo>
                    <a:lnTo>
                      <a:pt x="25" y="12"/>
                    </a:lnTo>
                    <a:lnTo>
                      <a:pt x="13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74" name="Freeform 2114"/>
              <p:cNvSpPr>
                <a:spLocks/>
              </p:cNvSpPr>
              <p:nvPr/>
            </p:nvSpPr>
            <p:spPr bwMode="auto">
              <a:xfrm>
                <a:off x="1340" y="296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27"/>
                  </a:cxn>
                  <a:cxn ang="0">
                    <a:pos x="0" y="14"/>
                  </a:cxn>
                  <a:cxn ang="0">
                    <a:pos x="1" y="9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3" y="12"/>
                  </a:cxn>
                  <a:cxn ang="0">
                    <a:pos x="13" y="25"/>
                  </a:cxn>
                  <a:cxn ang="0">
                    <a:pos x="12" y="31"/>
                  </a:cxn>
                  <a:cxn ang="0">
                    <a:pos x="9" y="36"/>
                  </a:cxn>
                  <a:cxn ang="0">
                    <a:pos x="8" y="38"/>
                  </a:cxn>
                  <a:cxn ang="0">
                    <a:pos x="6" y="40"/>
                  </a:cxn>
                  <a:cxn ang="0">
                    <a:pos x="3" y="41"/>
                  </a:cxn>
                  <a:cxn ang="0">
                    <a:pos x="0" y="41"/>
                  </a:cxn>
                </a:cxnLst>
                <a:rect l="0" t="0" r="r" b="b"/>
                <a:pathLst>
                  <a:path w="13" h="41">
                    <a:moveTo>
                      <a:pt x="0" y="41"/>
                    </a:moveTo>
                    <a:lnTo>
                      <a:pt x="0" y="27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3" y="12"/>
                    </a:lnTo>
                    <a:lnTo>
                      <a:pt x="13" y="25"/>
                    </a:lnTo>
                    <a:lnTo>
                      <a:pt x="12" y="31"/>
                    </a:lnTo>
                    <a:lnTo>
                      <a:pt x="9" y="36"/>
                    </a:lnTo>
                    <a:lnTo>
                      <a:pt x="8" y="38"/>
                    </a:lnTo>
                    <a:lnTo>
                      <a:pt x="6" y="40"/>
                    </a:lnTo>
                    <a:lnTo>
                      <a:pt x="3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75" name="Freeform 2115"/>
              <p:cNvSpPr>
                <a:spLocks/>
              </p:cNvSpPr>
              <p:nvPr/>
            </p:nvSpPr>
            <p:spPr bwMode="auto">
              <a:xfrm>
                <a:off x="1441" y="29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76" name="Freeform 2116"/>
              <p:cNvSpPr>
                <a:spLocks/>
              </p:cNvSpPr>
              <p:nvPr/>
            </p:nvSpPr>
            <p:spPr bwMode="auto">
              <a:xfrm>
                <a:off x="1222" y="29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6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6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77" name="Freeform 2117"/>
              <p:cNvSpPr>
                <a:spLocks/>
              </p:cNvSpPr>
              <p:nvPr/>
            </p:nvSpPr>
            <p:spPr bwMode="auto">
              <a:xfrm>
                <a:off x="1216" y="295"/>
                <a:ext cx="5" cy="1"/>
              </a:xfrm>
              <a:custGeom>
                <a:avLst/>
                <a:gdLst/>
                <a:ahLst/>
                <a:cxnLst>
                  <a:cxn ang="0">
                    <a:pos x="76" y="42"/>
                  </a:cxn>
                  <a:cxn ang="0">
                    <a:pos x="76" y="34"/>
                  </a:cxn>
                  <a:cxn ang="0">
                    <a:pos x="76" y="30"/>
                  </a:cxn>
                  <a:cxn ang="0">
                    <a:pos x="54" y="30"/>
                  </a:cxn>
                  <a:cxn ang="0">
                    <a:pos x="35" y="30"/>
                  </a:cxn>
                  <a:cxn ang="0">
                    <a:pos x="17" y="30"/>
                  </a:cxn>
                  <a:cxn ang="0">
                    <a:pos x="0" y="30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9" y="3"/>
                  </a:cxn>
                  <a:cxn ang="0">
                    <a:pos x="18" y="7"/>
                  </a:cxn>
                  <a:cxn ang="0">
                    <a:pos x="22" y="8"/>
                  </a:cxn>
                  <a:cxn ang="0">
                    <a:pos x="26" y="8"/>
                  </a:cxn>
                  <a:cxn ang="0">
                    <a:pos x="27" y="7"/>
                  </a:cxn>
                  <a:cxn ang="0">
                    <a:pos x="28" y="5"/>
                  </a:cxn>
                  <a:cxn ang="0">
                    <a:pos x="28" y="3"/>
                  </a:cxn>
                  <a:cxn ang="0">
                    <a:pos x="29" y="0"/>
                  </a:cxn>
                  <a:cxn ang="0">
                    <a:pos x="33" y="1"/>
                  </a:cxn>
                  <a:cxn ang="0">
                    <a:pos x="37" y="4"/>
                  </a:cxn>
                  <a:cxn ang="0">
                    <a:pos x="42" y="7"/>
                  </a:cxn>
                  <a:cxn ang="0">
                    <a:pos x="46" y="13"/>
                  </a:cxn>
                  <a:cxn ang="0">
                    <a:pos x="70" y="13"/>
                  </a:cxn>
                  <a:cxn ang="0">
                    <a:pos x="94" y="13"/>
                  </a:cxn>
                  <a:cxn ang="0">
                    <a:pos x="120" y="13"/>
                  </a:cxn>
                  <a:cxn ang="0">
                    <a:pos x="146" y="13"/>
                  </a:cxn>
                  <a:cxn ang="0">
                    <a:pos x="146" y="21"/>
                  </a:cxn>
                  <a:cxn ang="0">
                    <a:pos x="146" y="30"/>
                  </a:cxn>
                  <a:cxn ang="0">
                    <a:pos x="160" y="30"/>
                  </a:cxn>
                  <a:cxn ang="0">
                    <a:pos x="175" y="29"/>
                  </a:cxn>
                  <a:cxn ang="0">
                    <a:pos x="182" y="31"/>
                  </a:cxn>
                  <a:cxn ang="0">
                    <a:pos x="187" y="33"/>
                  </a:cxn>
                  <a:cxn ang="0">
                    <a:pos x="189" y="34"/>
                  </a:cxn>
                  <a:cxn ang="0">
                    <a:pos x="191" y="36"/>
                  </a:cxn>
                  <a:cxn ang="0">
                    <a:pos x="192" y="39"/>
                  </a:cxn>
                  <a:cxn ang="0">
                    <a:pos x="192" y="42"/>
                  </a:cxn>
                  <a:cxn ang="0">
                    <a:pos x="162" y="42"/>
                  </a:cxn>
                  <a:cxn ang="0">
                    <a:pos x="132" y="42"/>
                  </a:cxn>
                  <a:cxn ang="0">
                    <a:pos x="103" y="42"/>
                  </a:cxn>
                  <a:cxn ang="0">
                    <a:pos x="76" y="42"/>
                  </a:cxn>
                </a:cxnLst>
                <a:rect l="0" t="0" r="r" b="b"/>
                <a:pathLst>
                  <a:path w="192" h="42">
                    <a:moveTo>
                      <a:pt x="76" y="42"/>
                    </a:moveTo>
                    <a:lnTo>
                      <a:pt x="76" y="34"/>
                    </a:lnTo>
                    <a:lnTo>
                      <a:pt x="76" y="30"/>
                    </a:lnTo>
                    <a:lnTo>
                      <a:pt x="54" y="30"/>
                    </a:lnTo>
                    <a:lnTo>
                      <a:pt x="35" y="30"/>
                    </a:lnTo>
                    <a:lnTo>
                      <a:pt x="17" y="30"/>
                    </a:lnTo>
                    <a:lnTo>
                      <a:pt x="0" y="30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9" y="3"/>
                    </a:lnTo>
                    <a:lnTo>
                      <a:pt x="18" y="7"/>
                    </a:lnTo>
                    <a:lnTo>
                      <a:pt x="22" y="8"/>
                    </a:lnTo>
                    <a:lnTo>
                      <a:pt x="26" y="8"/>
                    </a:lnTo>
                    <a:lnTo>
                      <a:pt x="27" y="7"/>
                    </a:lnTo>
                    <a:lnTo>
                      <a:pt x="28" y="5"/>
                    </a:lnTo>
                    <a:lnTo>
                      <a:pt x="28" y="3"/>
                    </a:lnTo>
                    <a:lnTo>
                      <a:pt x="29" y="0"/>
                    </a:lnTo>
                    <a:lnTo>
                      <a:pt x="33" y="1"/>
                    </a:lnTo>
                    <a:lnTo>
                      <a:pt x="37" y="4"/>
                    </a:lnTo>
                    <a:lnTo>
                      <a:pt x="42" y="7"/>
                    </a:lnTo>
                    <a:lnTo>
                      <a:pt x="46" y="13"/>
                    </a:lnTo>
                    <a:lnTo>
                      <a:pt x="70" y="13"/>
                    </a:lnTo>
                    <a:lnTo>
                      <a:pt x="94" y="13"/>
                    </a:lnTo>
                    <a:lnTo>
                      <a:pt x="120" y="13"/>
                    </a:lnTo>
                    <a:lnTo>
                      <a:pt x="146" y="13"/>
                    </a:lnTo>
                    <a:lnTo>
                      <a:pt x="146" y="21"/>
                    </a:lnTo>
                    <a:lnTo>
                      <a:pt x="146" y="30"/>
                    </a:lnTo>
                    <a:lnTo>
                      <a:pt x="160" y="30"/>
                    </a:lnTo>
                    <a:lnTo>
                      <a:pt x="175" y="29"/>
                    </a:lnTo>
                    <a:lnTo>
                      <a:pt x="182" y="31"/>
                    </a:lnTo>
                    <a:lnTo>
                      <a:pt x="187" y="33"/>
                    </a:lnTo>
                    <a:lnTo>
                      <a:pt x="189" y="34"/>
                    </a:lnTo>
                    <a:lnTo>
                      <a:pt x="191" y="36"/>
                    </a:lnTo>
                    <a:lnTo>
                      <a:pt x="192" y="39"/>
                    </a:lnTo>
                    <a:lnTo>
                      <a:pt x="192" y="42"/>
                    </a:lnTo>
                    <a:lnTo>
                      <a:pt x="162" y="42"/>
                    </a:lnTo>
                    <a:lnTo>
                      <a:pt x="132" y="42"/>
                    </a:lnTo>
                    <a:lnTo>
                      <a:pt x="103" y="42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78" name="Freeform 2118"/>
              <p:cNvSpPr>
                <a:spLocks/>
              </p:cNvSpPr>
              <p:nvPr/>
            </p:nvSpPr>
            <p:spPr bwMode="auto">
              <a:xfrm>
                <a:off x="1260" y="29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79" name="Freeform 2119"/>
              <p:cNvSpPr>
                <a:spLocks/>
              </p:cNvSpPr>
              <p:nvPr/>
            </p:nvSpPr>
            <p:spPr bwMode="auto">
              <a:xfrm>
                <a:off x="1247" y="29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80" name="Freeform 2120"/>
              <p:cNvSpPr>
                <a:spLocks/>
              </p:cNvSpPr>
              <p:nvPr/>
            </p:nvSpPr>
            <p:spPr bwMode="auto">
              <a:xfrm>
                <a:off x="1257" y="29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2" y="0"/>
                  </a:cxn>
                  <a:cxn ang="0">
                    <a:pos x="58" y="0"/>
                  </a:cxn>
                  <a:cxn ang="0">
                    <a:pos x="58" y="8"/>
                  </a:cxn>
                  <a:cxn ang="0">
                    <a:pos x="58" y="17"/>
                  </a:cxn>
                  <a:cxn ang="0">
                    <a:pos x="45" y="17"/>
                  </a:cxn>
                  <a:cxn ang="0">
                    <a:pos x="31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5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2" y="0"/>
                    </a:lnTo>
                    <a:lnTo>
                      <a:pt x="58" y="0"/>
                    </a:lnTo>
                    <a:lnTo>
                      <a:pt x="58" y="8"/>
                    </a:lnTo>
                    <a:lnTo>
                      <a:pt x="58" y="17"/>
                    </a:lnTo>
                    <a:lnTo>
                      <a:pt x="45" y="17"/>
                    </a:lnTo>
                    <a:lnTo>
                      <a:pt x="31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81" name="Freeform 2121"/>
              <p:cNvSpPr>
                <a:spLocks/>
              </p:cNvSpPr>
              <p:nvPr/>
            </p:nvSpPr>
            <p:spPr bwMode="auto">
              <a:xfrm>
                <a:off x="1259" y="29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82" name="Freeform 2122"/>
              <p:cNvSpPr>
                <a:spLocks/>
              </p:cNvSpPr>
              <p:nvPr/>
            </p:nvSpPr>
            <p:spPr bwMode="auto">
              <a:xfrm>
                <a:off x="1441" y="295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30"/>
                  </a:cxn>
                  <a:cxn ang="0">
                    <a:pos x="8" y="30"/>
                  </a:cxn>
                  <a:cxn ang="0">
                    <a:pos x="0" y="30"/>
                  </a:cxn>
                </a:cxnLst>
                <a:rect l="0" t="0" r="r" b="b"/>
                <a:pathLst>
                  <a:path w="12"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30"/>
                    </a:lnTo>
                    <a:lnTo>
                      <a:pt x="8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83" name="Freeform 2123"/>
              <p:cNvSpPr>
                <a:spLocks/>
              </p:cNvSpPr>
              <p:nvPr/>
            </p:nvSpPr>
            <p:spPr bwMode="auto">
              <a:xfrm>
                <a:off x="1267" y="295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1" y="24"/>
                  </a:cxn>
                  <a:cxn ang="0">
                    <a:pos x="3" y="21"/>
                  </a:cxn>
                  <a:cxn ang="0">
                    <a:pos x="7" y="18"/>
                  </a:cxn>
                  <a:cxn ang="0">
                    <a:pos x="11" y="17"/>
                  </a:cxn>
                  <a:cxn ang="0">
                    <a:pos x="11" y="8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30" y="0"/>
                  </a:cxn>
                  <a:cxn ang="0">
                    <a:pos x="31" y="4"/>
                  </a:cxn>
                  <a:cxn ang="0">
                    <a:pos x="33" y="8"/>
                  </a:cxn>
                  <a:cxn ang="0">
                    <a:pos x="37" y="13"/>
                  </a:cxn>
                  <a:cxn ang="0">
                    <a:pos x="41" y="17"/>
                  </a:cxn>
                  <a:cxn ang="0">
                    <a:pos x="41" y="23"/>
                  </a:cxn>
                  <a:cxn ang="0">
                    <a:pos x="40" y="26"/>
                  </a:cxn>
                  <a:cxn ang="0">
                    <a:pos x="39" y="28"/>
                  </a:cxn>
                  <a:cxn ang="0">
                    <a:pos x="37" y="30"/>
                  </a:cxn>
                  <a:cxn ang="0">
                    <a:pos x="32" y="27"/>
                  </a:cxn>
                  <a:cxn ang="0">
                    <a:pos x="27" y="23"/>
                  </a:cxn>
                  <a:cxn ang="0">
                    <a:pos x="20" y="19"/>
                  </a:cxn>
                  <a:cxn ang="0">
                    <a:pos x="16" y="17"/>
                  </a:cxn>
                  <a:cxn ang="0">
                    <a:pos x="14" y="18"/>
                  </a:cxn>
                  <a:cxn ang="0">
                    <a:pos x="13" y="20"/>
                  </a:cxn>
                  <a:cxn ang="0">
                    <a:pos x="12" y="23"/>
                  </a:cxn>
                  <a:cxn ang="0">
                    <a:pos x="11" y="30"/>
                  </a:cxn>
                  <a:cxn ang="0">
                    <a:pos x="3" y="30"/>
                  </a:cxn>
                  <a:cxn ang="0">
                    <a:pos x="0" y="30"/>
                  </a:cxn>
                </a:cxnLst>
                <a:rect l="0" t="0" r="r" b="b"/>
                <a:pathLst>
                  <a:path w="41" h="30">
                    <a:moveTo>
                      <a:pt x="0" y="30"/>
                    </a:moveTo>
                    <a:lnTo>
                      <a:pt x="1" y="24"/>
                    </a:lnTo>
                    <a:lnTo>
                      <a:pt x="3" y="21"/>
                    </a:lnTo>
                    <a:lnTo>
                      <a:pt x="7" y="18"/>
                    </a:lnTo>
                    <a:lnTo>
                      <a:pt x="11" y="17"/>
                    </a:lnTo>
                    <a:lnTo>
                      <a:pt x="11" y="8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3" y="8"/>
                    </a:lnTo>
                    <a:lnTo>
                      <a:pt x="37" y="13"/>
                    </a:lnTo>
                    <a:lnTo>
                      <a:pt x="41" y="17"/>
                    </a:lnTo>
                    <a:lnTo>
                      <a:pt x="41" y="23"/>
                    </a:lnTo>
                    <a:lnTo>
                      <a:pt x="40" y="26"/>
                    </a:lnTo>
                    <a:lnTo>
                      <a:pt x="39" y="28"/>
                    </a:lnTo>
                    <a:lnTo>
                      <a:pt x="37" y="30"/>
                    </a:lnTo>
                    <a:lnTo>
                      <a:pt x="32" y="27"/>
                    </a:lnTo>
                    <a:lnTo>
                      <a:pt x="27" y="23"/>
                    </a:lnTo>
                    <a:lnTo>
                      <a:pt x="20" y="19"/>
                    </a:lnTo>
                    <a:lnTo>
                      <a:pt x="16" y="17"/>
                    </a:lnTo>
                    <a:lnTo>
                      <a:pt x="14" y="18"/>
                    </a:lnTo>
                    <a:lnTo>
                      <a:pt x="13" y="20"/>
                    </a:lnTo>
                    <a:lnTo>
                      <a:pt x="12" y="23"/>
                    </a:lnTo>
                    <a:lnTo>
                      <a:pt x="11" y="30"/>
                    </a:lnTo>
                    <a:lnTo>
                      <a:pt x="3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84" name="Freeform 2124"/>
              <p:cNvSpPr>
                <a:spLocks/>
              </p:cNvSpPr>
              <p:nvPr/>
            </p:nvSpPr>
            <p:spPr bwMode="auto">
              <a:xfrm>
                <a:off x="1269" y="295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3"/>
                  </a:cxn>
                  <a:cxn ang="0">
                    <a:pos x="8" y="13"/>
                  </a:cxn>
                  <a:cxn ang="0">
                    <a:pos x="0" y="1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3"/>
                    </a:lnTo>
                    <a:lnTo>
                      <a:pt x="8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85" name="Freeform 2125"/>
              <p:cNvSpPr>
                <a:spLocks/>
              </p:cNvSpPr>
              <p:nvPr/>
            </p:nvSpPr>
            <p:spPr bwMode="auto">
              <a:xfrm>
                <a:off x="1279" y="295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3"/>
                  </a:cxn>
                  <a:cxn ang="0">
                    <a:pos x="8" y="13"/>
                  </a:cxn>
                  <a:cxn ang="0">
                    <a:pos x="0" y="13"/>
                  </a:cxn>
                </a:cxnLst>
                <a:rect l="0" t="0" r="r" b="b"/>
                <a:pathLst>
                  <a:path w="17" h="13">
                    <a:moveTo>
                      <a:pt x="0" y="13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3"/>
                    </a:lnTo>
                    <a:lnTo>
                      <a:pt x="8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86" name="Freeform 2126"/>
              <p:cNvSpPr>
                <a:spLocks/>
              </p:cNvSpPr>
              <p:nvPr/>
            </p:nvSpPr>
            <p:spPr bwMode="auto">
              <a:xfrm>
                <a:off x="1297" y="295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3"/>
                  </a:cxn>
                  <a:cxn ang="0">
                    <a:pos x="8" y="13"/>
                  </a:cxn>
                  <a:cxn ang="0">
                    <a:pos x="0" y="1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3"/>
                    </a:lnTo>
                    <a:lnTo>
                      <a:pt x="8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87" name="Freeform 2127"/>
              <p:cNvSpPr>
                <a:spLocks/>
              </p:cNvSpPr>
              <p:nvPr/>
            </p:nvSpPr>
            <p:spPr bwMode="auto">
              <a:xfrm>
                <a:off x="1224" y="29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88" name="Freeform 2128"/>
              <p:cNvSpPr>
                <a:spLocks/>
              </p:cNvSpPr>
              <p:nvPr/>
            </p:nvSpPr>
            <p:spPr bwMode="auto">
              <a:xfrm>
                <a:off x="1217" y="279"/>
                <a:ext cx="50" cy="16"/>
              </a:xfrm>
              <a:custGeom>
                <a:avLst/>
                <a:gdLst/>
                <a:ahLst/>
                <a:cxnLst>
                  <a:cxn ang="0">
                    <a:pos x="1546" y="671"/>
                  </a:cxn>
                  <a:cxn ang="0">
                    <a:pos x="1249" y="621"/>
                  </a:cxn>
                  <a:cxn ang="0">
                    <a:pos x="1070" y="575"/>
                  </a:cxn>
                  <a:cxn ang="0">
                    <a:pos x="937" y="555"/>
                  </a:cxn>
                  <a:cxn ang="0">
                    <a:pos x="780" y="505"/>
                  </a:cxn>
                  <a:cxn ang="0">
                    <a:pos x="645" y="468"/>
                  </a:cxn>
                  <a:cxn ang="0">
                    <a:pos x="515" y="413"/>
                  </a:cxn>
                  <a:cxn ang="0">
                    <a:pos x="369" y="357"/>
                  </a:cxn>
                  <a:cxn ang="0">
                    <a:pos x="252" y="298"/>
                  </a:cxn>
                  <a:cxn ang="0">
                    <a:pos x="146" y="226"/>
                  </a:cxn>
                  <a:cxn ang="0">
                    <a:pos x="38" y="126"/>
                  </a:cxn>
                  <a:cxn ang="0">
                    <a:pos x="50" y="1"/>
                  </a:cxn>
                  <a:cxn ang="0">
                    <a:pos x="233" y="39"/>
                  </a:cxn>
                  <a:cxn ang="0">
                    <a:pos x="409" y="81"/>
                  </a:cxn>
                  <a:cxn ang="0">
                    <a:pos x="626" y="121"/>
                  </a:cxn>
                  <a:cxn ang="0">
                    <a:pos x="825" y="159"/>
                  </a:cxn>
                  <a:cxn ang="0">
                    <a:pos x="1038" y="203"/>
                  </a:cxn>
                  <a:cxn ang="0">
                    <a:pos x="1177" y="246"/>
                  </a:cxn>
                  <a:cxn ang="0">
                    <a:pos x="1314" y="300"/>
                  </a:cxn>
                  <a:cxn ang="0">
                    <a:pos x="1344" y="325"/>
                  </a:cxn>
                  <a:cxn ang="0">
                    <a:pos x="1077" y="288"/>
                  </a:cxn>
                  <a:cxn ang="0">
                    <a:pos x="953" y="255"/>
                  </a:cxn>
                  <a:cxn ang="0">
                    <a:pos x="825" y="262"/>
                  </a:cxn>
                  <a:cxn ang="0">
                    <a:pos x="993" y="300"/>
                  </a:cxn>
                  <a:cxn ang="0">
                    <a:pos x="1266" y="352"/>
                  </a:cxn>
                  <a:cxn ang="0">
                    <a:pos x="1444" y="383"/>
                  </a:cxn>
                  <a:cxn ang="0">
                    <a:pos x="1332" y="392"/>
                  </a:cxn>
                  <a:cxn ang="0">
                    <a:pos x="1163" y="363"/>
                  </a:cxn>
                  <a:cxn ang="0">
                    <a:pos x="964" y="313"/>
                  </a:cxn>
                  <a:cxn ang="0">
                    <a:pos x="810" y="271"/>
                  </a:cxn>
                  <a:cxn ang="0">
                    <a:pos x="672" y="270"/>
                  </a:cxn>
                  <a:cxn ang="0">
                    <a:pos x="836" y="313"/>
                  </a:cxn>
                  <a:cxn ang="0">
                    <a:pos x="989" y="354"/>
                  </a:cxn>
                  <a:cxn ang="0">
                    <a:pos x="1216" y="401"/>
                  </a:cxn>
                  <a:cxn ang="0">
                    <a:pos x="1341" y="421"/>
                  </a:cxn>
                  <a:cxn ang="0">
                    <a:pos x="1541" y="466"/>
                  </a:cxn>
                  <a:cxn ang="0">
                    <a:pos x="1508" y="480"/>
                  </a:cxn>
                  <a:cxn ang="0">
                    <a:pos x="1311" y="450"/>
                  </a:cxn>
                  <a:cxn ang="0">
                    <a:pos x="1148" y="422"/>
                  </a:cxn>
                  <a:cxn ang="0">
                    <a:pos x="937" y="381"/>
                  </a:cxn>
                  <a:cxn ang="0">
                    <a:pos x="787" y="333"/>
                  </a:cxn>
                  <a:cxn ang="0">
                    <a:pos x="660" y="293"/>
                  </a:cxn>
                  <a:cxn ang="0">
                    <a:pos x="534" y="247"/>
                  </a:cxn>
                  <a:cxn ang="0">
                    <a:pos x="382" y="203"/>
                  </a:cxn>
                  <a:cxn ang="0">
                    <a:pos x="467" y="270"/>
                  </a:cxn>
                  <a:cxn ang="0">
                    <a:pos x="599" y="321"/>
                  </a:cxn>
                  <a:cxn ang="0">
                    <a:pos x="714" y="363"/>
                  </a:cxn>
                  <a:cxn ang="0">
                    <a:pos x="862" y="443"/>
                  </a:cxn>
                  <a:cxn ang="0">
                    <a:pos x="985" y="468"/>
                  </a:cxn>
                  <a:cxn ang="0">
                    <a:pos x="1124" y="509"/>
                  </a:cxn>
                  <a:cxn ang="0">
                    <a:pos x="1295" y="538"/>
                  </a:cxn>
                  <a:cxn ang="0">
                    <a:pos x="1391" y="546"/>
                  </a:cxn>
                  <a:cxn ang="0">
                    <a:pos x="1545" y="571"/>
                  </a:cxn>
                  <a:cxn ang="0">
                    <a:pos x="1762" y="596"/>
                  </a:cxn>
                  <a:cxn ang="0">
                    <a:pos x="1869" y="642"/>
                  </a:cxn>
                  <a:cxn ang="0">
                    <a:pos x="1611" y="625"/>
                  </a:cxn>
                  <a:cxn ang="0">
                    <a:pos x="1361" y="586"/>
                  </a:cxn>
                  <a:cxn ang="0">
                    <a:pos x="1150" y="555"/>
                  </a:cxn>
                  <a:cxn ang="0">
                    <a:pos x="1031" y="538"/>
                  </a:cxn>
                  <a:cxn ang="0">
                    <a:pos x="1184" y="582"/>
                  </a:cxn>
                  <a:cxn ang="0">
                    <a:pos x="1374" y="625"/>
                  </a:cxn>
                  <a:cxn ang="0">
                    <a:pos x="1593" y="654"/>
                  </a:cxn>
                  <a:cxn ang="0">
                    <a:pos x="1909" y="700"/>
                  </a:cxn>
                </a:cxnLst>
                <a:rect l="0" t="0" r="r" b="b"/>
                <a:pathLst>
                  <a:path w="1928" h="700">
                    <a:moveTo>
                      <a:pt x="1771" y="700"/>
                    </a:moveTo>
                    <a:lnTo>
                      <a:pt x="1771" y="691"/>
                    </a:lnTo>
                    <a:lnTo>
                      <a:pt x="1771" y="683"/>
                    </a:lnTo>
                    <a:lnTo>
                      <a:pt x="1740" y="683"/>
                    </a:lnTo>
                    <a:lnTo>
                      <a:pt x="1710" y="683"/>
                    </a:lnTo>
                    <a:lnTo>
                      <a:pt x="1682" y="683"/>
                    </a:lnTo>
                    <a:lnTo>
                      <a:pt x="1653" y="683"/>
                    </a:lnTo>
                    <a:lnTo>
                      <a:pt x="1653" y="675"/>
                    </a:lnTo>
                    <a:lnTo>
                      <a:pt x="1653" y="671"/>
                    </a:lnTo>
                    <a:lnTo>
                      <a:pt x="1644" y="674"/>
                    </a:lnTo>
                    <a:lnTo>
                      <a:pt x="1635" y="678"/>
                    </a:lnTo>
                    <a:lnTo>
                      <a:pt x="1631" y="679"/>
                    </a:lnTo>
                    <a:lnTo>
                      <a:pt x="1627" y="678"/>
                    </a:lnTo>
                    <a:lnTo>
                      <a:pt x="1626" y="678"/>
                    </a:lnTo>
                    <a:lnTo>
                      <a:pt x="1625" y="676"/>
                    </a:lnTo>
                    <a:lnTo>
                      <a:pt x="1625" y="674"/>
                    </a:lnTo>
                    <a:lnTo>
                      <a:pt x="1624" y="671"/>
                    </a:lnTo>
                    <a:lnTo>
                      <a:pt x="1598" y="671"/>
                    </a:lnTo>
                    <a:lnTo>
                      <a:pt x="1572" y="671"/>
                    </a:lnTo>
                    <a:lnTo>
                      <a:pt x="1546" y="671"/>
                    </a:lnTo>
                    <a:lnTo>
                      <a:pt x="1520" y="671"/>
                    </a:lnTo>
                    <a:lnTo>
                      <a:pt x="1520" y="662"/>
                    </a:lnTo>
                    <a:lnTo>
                      <a:pt x="1520" y="654"/>
                    </a:lnTo>
                    <a:lnTo>
                      <a:pt x="1488" y="654"/>
                    </a:lnTo>
                    <a:lnTo>
                      <a:pt x="1459" y="654"/>
                    </a:lnTo>
                    <a:lnTo>
                      <a:pt x="1430" y="654"/>
                    </a:lnTo>
                    <a:lnTo>
                      <a:pt x="1403" y="654"/>
                    </a:lnTo>
                    <a:lnTo>
                      <a:pt x="1403" y="646"/>
                    </a:lnTo>
                    <a:lnTo>
                      <a:pt x="1403" y="642"/>
                    </a:lnTo>
                    <a:lnTo>
                      <a:pt x="1377" y="642"/>
                    </a:lnTo>
                    <a:lnTo>
                      <a:pt x="1350" y="642"/>
                    </a:lnTo>
                    <a:lnTo>
                      <a:pt x="1326" y="642"/>
                    </a:lnTo>
                    <a:lnTo>
                      <a:pt x="1303" y="642"/>
                    </a:lnTo>
                    <a:lnTo>
                      <a:pt x="1303" y="633"/>
                    </a:lnTo>
                    <a:lnTo>
                      <a:pt x="1303" y="625"/>
                    </a:lnTo>
                    <a:lnTo>
                      <a:pt x="1287" y="625"/>
                    </a:lnTo>
                    <a:lnTo>
                      <a:pt x="1267" y="625"/>
                    </a:lnTo>
                    <a:lnTo>
                      <a:pt x="1259" y="624"/>
                    </a:lnTo>
                    <a:lnTo>
                      <a:pt x="1252" y="622"/>
                    </a:lnTo>
                    <a:lnTo>
                      <a:pt x="1249" y="621"/>
                    </a:lnTo>
                    <a:lnTo>
                      <a:pt x="1247" y="619"/>
                    </a:lnTo>
                    <a:lnTo>
                      <a:pt x="1245" y="616"/>
                    </a:lnTo>
                    <a:lnTo>
                      <a:pt x="1245" y="613"/>
                    </a:lnTo>
                    <a:lnTo>
                      <a:pt x="1229" y="613"/>
                    </a:lnTo>
                    <a:lnTo>
                      <a:pt x="1214" y="613"/>
                    </a:lnTo>
                    <a:lnTo>
                      <a:pt x="1199" y="613"/>
                    </a:lnTo>
                    <a:lnTo>
                      <a:pt x="1186" y="613"/>
                    </a:lnTo>
                    <a:lnTo>
                      <a:pt x="1186" y="604"/>
                    </a:lnTo>
                    <a:lnTo>
                      <a:pt x="1186" y="596"/>
                    </a:lnTo>
                    <a:lnTo>
                      <a:pt x="1165" y="596"/>
                    </a:lnTo>
                    <a:lnTo>
                      <a:pt x="1146" y="596"/>
                    </a:lnTo>
                    <a:lnTo>
                      <a:pt x="1128" y="596"/>
                    </a:lnTo>
                    <a:lnTo>
                      <a:pt x="1111" y="596"/>
                    </a:lnTo>
                    <a:lnTo>
                      <a:pt x="1111" y="588"/>
                    </a:lnTo>
                    <a:lnTo>
                      <a:pt x="1111" y="584"/>
                    </a:lnTo>
                    <a:lnTo>
                      <a:pt x="1098" y="584"/>
                    </a:lnTo>
                    <a:lnTo>
                      <a:pt x="1088" y="584"/>
                    </a:lnTo>
                    <a:lnTo>
                      <a:pt x="1079" y="584"/>
                    </a:lnTo>
                    <a:lnTo>
                      <a:pt x="1070" y="584"/>
                    </a:lnTo>
                    <a:lnTo>
                      <a:pt x="1070" y="575"/>
                    </a:lnTo>
                    <a:lnTo>
                      <a:pt x="1070" y="567"/>
                    </a:lnTo>
                    <a:lnTo>
                      <a:pt x="1061" y="567"/>
                    </a:lnTo>
                    <a:lnTo>
                      <a:pt x="1052" y="567"/>
                    </a:lnTo>
                    <a:lnTo>
                      <a:pt x="1047" y="571"/>
                    </a:lnTo>
                    <a:lnTo>
                      <a:pt x="1044" y="575"/>
                    </a:lnTo>
                    <a:lnTo>
                      <a:pt x="1041" y="580"/>
                    </a:lnTo>
                    <a:lnTo>
                      <a:pt x="1040" y="584"/>
                    </a:lnTo>
                    <a:lnTo>
                      <a:pt x="1040" y="575"/>
                    </a:lnTo>
                    <a:lnTo>
                      <a:pt x="1040" y="567"/>
                    </a:lnTo>
                    <a:lnTo>
                      <a:pt x="1023" y="567"/>
                    </a:lnTo>
                    <a:lnTo>
                      <a:pt x="1004" y="567"/>
                    </a:lnTo>
                    <a:lnTo>
                      <a:pt x="996" y="566"/>
                    </a:lnTo>
                    <a:lnTo>
                      <a:pt x="988" y="564"/>
                    </a:lnTo>
                    <a:lnTo>
                      <a:pt x="986" y="563"/>
                    </a:lnTo>
                    <a:lnTo>
                      <a:pt x="984" y="561"/>
                    </a:lnTo>
                    <a:lnTo>
                      <a:pt x="982" y="558"/>
                    </a:lnTo>
                    <a:lnTo>
                      <a:pt x="982" y="555"/>
                    </a:lnTo>
                    <a:lnTo>
                      <a:pt x="965" y="555"/>
                    </a:lnTo>
                    <a:lnTo>
                      <a:pt x="951" y="555"/>
                    </a:lnTo>
                    <a:lnTo>
                      <a:pt x="937" y="555"/>
                    </a:lnTo>
                    <a:lnTo>
                      <a:pt x="924" y="555"/>
                    </a:lnTo>
                    <a:lnTo>
                      <a:pt x="924" y="546"/>
                    </a:lnTo>
                    <a:lnTo>
                      <a:pt x="924" y="538"/>
                    </a:lnTo>
                    <a:lnTo>
                      <a:pt x="914" y="538"/>
                    </a:lnTo>
                    <a:lnTo>
                      <a:pt x="904" y="538"/>
                    </a:lnTo>
                    <a:lnTo>
                      <a:pt x="900" y="537"/>
                    </a:lnTo>
                    <a:lnTo>
                      <a:pt x="897" y="535"/>
                    </a:lnTo>
                    <a:lnTo>
                      <a:pt x="895" y="532"/>
                    </a:lnTo>
                    <a:lnTo>
                      <a:pt x="894" y="526"/>
                    </a:lnTo>
                    <a:lnTo>
                      <a:pt x="873" y="526"/>
                    </a:lnTo>
                    <a:lnTo>
                      <a:pt x="854" y="526"/>
                    </a:lnTo>
                    <a:lnTo>
                      <a:pt x="836" y="526"/>
                    </a:lnTo>
                    <a:lnTo>
                      <a:pt x="818" y="526"/>
                    </a:lnTo>
                    <a:lnTo>
                      <a:pt x="818" y="517"/>
                    </a:lnTo>
                    <a:lnTo>
                      <a:pt x="818" y="509"/>
                    </a:lnTo>
                    <a:lnTo>
                      <a:pt x="807" y="509"/>
                    </a:lnTo>
                    <a:lnTo>
                      <a:pt x="794" y="509"/>
                    </a:lnTo>
                    <a:lnTo>
                      <a:pt x="787" y="508"/>
                    </a:lnTo>
                    <a:lnTo>
                      <a:pt x="782" y="506"/>
                    </a:lnTo>
                    <a:lnTo>
                      <a:pt x="780" y="505"/>
                    </a:lnTo>
                    <a:lnTo>
                      <a:pt x="779" y="502"/>
                    </a:lnTo>
                    <a:lnTo>
                      <a:pt x="778" y="500"/>
                    </a:lnTo>
                    <a:lnTo>
                      <a:pt x="778" y="497"/>
                    </a:lnTo>
                    <a:lnTo>
                      <a:pt x="765" y="497"/>
                    </a:lnTo>
                    <a:lnTo>
                      <a:pt x="751" y="497"/>
                    </a:lnTo>
                    <a:lnTo>
                      <a:pt x="740" y="497"/>
                    </a:lnTo>
                    <a:lnTo>
                      <a:pt x="730" y="497"/>
                    </a:lnTo>
                    <a:lnTo>
                      <a:pt x="730" y="488"/>
                    </a:lnTo>
                    <a:lnTo>
                      <a:pt x="730" y="480"/>
                    </a:lnTo>
                    <a:lnTo>
                      <a:pt x="719" y="480"/>
                    </a:lnTo>
                    <a:lnTo>
                      <a:pt x="706" y="480"/>
                    </a:lnTo>
                    <a:lnTo>
                      <a:pt x="699" y="479"/>
                    </a:lnTo>
                    <a:lnTo>
                      <a:pt x="694" y="477"/>
                    </a:lnTo>
                    <a:lnTo>
                      <a:pt x="692" y="476"/>
                    </a:lnTo>
                    <a:lnTo>
                      <a:pt x="691" y="473"/>
                    </a:lnTo>
                    <a:lnTo>
                      <a:pt x="690" y="471"/>
                    </a:lnTo>
                    <a:lnTo>
                      <a:pt x="690" y="468"/>
                    </a:lnTo>
                    <a:lnTo>
                      <a:pt x="673" y="468"/>
                    </a:lnTo>
                    <a:lnTo>
                      <a:pt x="658" y="468"/>
                    </a:lnTo>
                    <a:lnTo>
                      <a:pt x="645" y="468"/>
                    </a:lnTo>
                    <a:lnTo>
                      <a:pt x="632" y="468"/>
                    </a:lnTo>
                    <a:lnTo>
                      <a:pt x="632" y="459"/>
                    </a:lnTo>
                    <a:lnTo>
                      <a:pt x="632" y="450"/>
                    </a:lnTo>
                    <a:lnTo>
                      <a:pt x="627" y="446"/>
                    </a:lnTo>
                    <a:lnTo>
                      <a:pt x="623" y="442"/>
                    </a:lnTo>
                    <a:lnTo>
                      <a:pt x="618" y="440"/>
                    </a:lnTo>
                    <a:lnTo>
                      <a:pt x="614" y="439"/>
                    </a:lnTo>
                    <a:lnTo>
                      <a:pt x="601" y="439"/>
                    </a:lnTo>
                    <a:lnTo>
                      <a:pt x="591" y="439"/>
                    </a:lnTo>
                    <a:lnTo>
                      <a:pt x="581" y="439"/>
                    </a:lnTo>
                    <a:lnTo>
                      <a:pt x="572" y="439"/>
                    </a:lnTo>
                    <a:lnTo>
                      <a:pt x="572" y="430"/>
                    </a:lnTo>
                    <a:lnTo>
                      <a:pt x="572" y="421"/>
                    </a:lnTo>
                    <a:lnTo>
                      <a:pt x="556" y="422"/>
                    </a:lnTo>
                    <a:lnTo>
                      <a:pt x="537" y="422"/>
                    </a:lnTo>
                    <a:lnTo>
                      <a:pt x="528" y="421"/>
                    </a:lnTo>
                    <a:lnTo>
                      <a:pt x="521" y="419"/>
                    </a:lnTo>
                    <a:lnTo>
                      <a:pt x="518" y="417"/>
                    </a:lnTo>
                    <a:lnTo>
                      <a:pt x="516" y="415"/>
                    </a:lnTo>
                    <a:lnTo>
                      <a:pt x="515" y="413"/>
                    </a:lnTo>
                    <a:lnTo>
                      <a:pt x="514" y="410"/>
                    </a:lnTo>
                    <a:lnTo>
                      <a:pt x="501" y="410"/>
                    </a:lnTo>
                    <a:lnTo>
                      <a:pt x="489" y="410"/>
                    </a:lnTo>
                    <a:lnTo>
                      <a:pt x="478" y="410"/>
                    </a:lnTo>
                    <a:lnTo>
                      <a:pt x="468" y="410"/>
                    </a:lnTo>
                    <a:lnTo>
                      <a:pt x="468" y="401"/>
                    </a:lnTo>
                    <a:lnTo>
                      <a:pt x="468" y="392"/>
                    </a:lnTo>
                    <a:lnTo>
                      <a:pt x="458" y="393"/>
                    </a:lnTo>
                    <a:lnTo>
                      <a:pt x="448" y="393"/>
                    </a:lnTo>
                    <a:lnTo>
                      <a:pt x="444" y="392"/>
                    </a:lnTo>
                    <a:lnTo>
                      <a:pt x="441" y="390"/>
                    </a:lnTo>
                    <a:lnTo>
                      <a:pt x="439" y="386"/>
                    </a:lnTo>
                    <a:lnTo>
                      <a:pt x="438" y="381"/>
                    </a:lnTo>
                    <a:lnTo>
                      <a:pt x="421" y="381"/>
                    </a:lnTo>
                    <a:lnTo>
                      <a:pt x="407" y="381"/>
                    </a:lnTo>
                    <a:lnTo>
                      <a:pt x="393" y="381"/>
                    </a:lnTo>
                    <a:lnTo>
                      <a:pt x="380" y="381"/>
                    </a:lnTo>
                    <a:lnTo>
                      <a:pt x="376" y="372"/>
                    </a:lnTo>
                    <a:lnTo>
                      <a:pt x="372" y="364"/>
                    </a:lnTo>
                    <a:lnTo>
                      <a:pt x="369" y="357"/>
                    </a:lnTo>
                    <a:lnTo>
                      <a:pt x="368" y="352"/>
                    </a:lnTo>
                    <a:lnTo>
                      <a:pt x="352" y="352"/>
                    </a:lnTo>
                    <a:lnTo>
                      <a:pt x="339" y="352"/>
                    </a:lnTo>
                    <a:lnTo>
                      <a:pt x="339" y="342"/>
                    </a:lnTo>
                    <a:lnTo>
                      <a:pt x="339" y="333"/>
                    </a:lnTo>
                    <a:lnTo>
                      <a:pt x="330" y="334"/>
                    </a:lnTo>
                    <a:lnTo>
                      <a:pt x="320" y="334"/>
                    </a:lnTo>
                    <a:lnTo>
                      <a:pt x="316" y="333"/>
                    </a:lnTo>
                    <a:lnTo>
                      <a:pt x="313" y="331"/>
                    </a:lnTo>
                    <a:lnTo>
                      <a:pt x="311" y="327"/>
                    </a:lnTo>
                    <a:lnTo>
                      <a:pt x="310" y="322"/>
                    </a:lnTo>
                    <a:lnTo>
                      <a:pt x="293" y="322"/>
                    </a:lnTo>
                    <a:lnTo>
                      <a:pt x="280" y="322"/>
                    </a:lnTo>
                    <a:lnTo>
                      <a:pt x="280" y="313"/>
                    </a:lnTo>
                    <a:lnTo>
                      <a:pt x="280" y="304"/>
                    </a:lnTo>
                    <a:lnTo>
                      <a:pt x="271" y="305"/>
                    </a:lnTo>
                    <a:lnTo>
                      <a:pt x="261" y="305"/>
                    </a:lnTo>
                    <a:lnTo>
                      <a:pt x="257" y="304"/>
                    </a:lnTo>
                    <a:lnTo>
                      <a:pt x="254" y="302"/>
                    </a:lnTo>
                    <a:lnTo>
                      <a:pt x="252" y="298"/>
                    </a:lnTo>
                    <a:lnTo>
                      <a:pt x="251" y="293"/>
                    </a:lnTo>
                    <a:lnTo>
                      <a:pt x="242" y="293"/>
                    </a:lnTo>
                    <a:lnTo>
                      <a:pt x="234" y="293"/>
                    </a:lnTo>
                    <a:lnTo>
                      <a:pt x="229" y="284"/>
                    </a:lnTo>
                    <a:lnTo>
                      <a:pt x="226" y="276"/>
                    </a:lnTo>
                    <a:lnTo>
                      <a:pt x="223" y="269"/>
                    </a:lnTo>
                    <a:lnTo>
                      <a:pt x="222" y="264"/>
                    </a:lnTo>
                    <a:lnTo>
                      <a:pt x="205" y="264"/>
                    </a:lnTo>
                    <a:lnTo>
                      <a:pt x="193" y="264"/>
                    </a:lnTo>
                    <a:lnTo>
                      <a:pt x="193" y="255"/>
                    </a:lnTo>
                    <a:lnTo>
                      <a:pt x="193" y="246"/>
                    </a:lnTo>
                    <a:lnTo>
                      <a:pt x="184" y="247"/>
                    </a:lnTo>
                    <a:lnTo>
                      <a:pt x="174" y="247"/>
                    </a:lnTo>
                    <a:lnTo>
                      <a:pt x="170" y="246"/>
                    </a:lnTo>
                    <a:lnTo>
                      <a:pt x="167" y="244"/>
                    </a:lnTo>
                    <a:lnTo>
                      <a:pt x="165" y="240"/>
                    </a:lnTo>
                    <a:lnTo>
                      <a:pt x="164" y="235"/>
                    </a:lnTo>
                    <a:lnTo>
                      <a:pt x="155" y="235"/>
                    </a:lnTo>
                    <a:lnTo>
                      <a:pt x="146" y="235"/>
                    </a:lnTo>
                    <a:lnTo>
                      <a:pt x="146" y="226"/>
                    </a:lnTo>
                    <a:lnTo>
                      <a:pt x="146" y="217"/>
                    </a:lnTo>
                    <a:lnTo>
                      <a:pt x="129" y="217"/>
                    </a:lnTo>
                    <a:lnTo>
                      <a:pt x="117" y="217"/>
                    </a:lnTo>
                    <a:lnTo>
                      <a:pt x="109" y="209"/>
                    </a:lnTo>
                    <a:lnTo>
                      <a:pt x="105" y="206"/>
                    </a:lnTo>
                    <a:lnTo>
                      <a:pt x="105" y="197"/>
                    </a:lnTo>
                    <a:lnTo>
                      <a:pt x="105" y="188"/>
                    </a:lnTo>
                    <a:lnTo>
                      <a:pt x="96" y="184"/>
                    </a:lnTo>
                    <a:lnTo>
                      <a:pt x="88" y="180"/>
                    </a:lnTo>
                    <a:lnTo>
                      <a:pt x="81" y="178"/>
                    </a:lnTo>
                    <a:lnTo>
                      <a:pt x="76" y="177"/>
                    </a:lnTo>
                    <a:lnTo>
                      <a:pt x="76" y="168"/>
                    </a:lnTo>
                    <a:lnTo>
                      <a:pt x="76" y="159"/>
                    </a:lnTo>
                    <a:lnTo>
                      <a:pt x="67" y="155"/>
                    </a:lnTo>
                    <a:lnTo>
                      <a:pt x="59" y="151"/>
                    </a:lnTo>
                    <a:lnTo>
                      <a:pt x="52" y="149"/>
                    </a:lnTo>
                    <a:lnTo>
                      <a:pt x="47" y="148"/>
                    </a:lnTo>
                    <a:lnTo>
                      <a:pt x="47" y="139"/>
                    </a:lnTo>
                    <a:lnTo>
                      <a:pt x="47" y="130"/>
                    </a:lnTo>
                    <a:lnTo>
                      <a:pt x="38" y="126"/>
                    </a:lnTo>
                    <a:lnTo>
                      <a:pt x="30" y="122"/>
                    </a:lnTo>
                    <a:lnTo>
                      <a:pt x="23" y="120"/>
                    </a:lnTo>
                    <a:lnTo>
                      <a:pt x="18" y="119"/>
                    </a:lnTo>
                    <a:lnTo>
                      <a:pt x="18" y="106"/>
                    </a:lnTo>
                    <a:lnTo>
                      <a:pt x="18" y="93"/>
                    </a:lnTo>
                    <a:lnTo>
                      <a:pt x="18" y="82"/>
                    </a:lnTo>
                    <a:lnTo>
                      <a:pt x="18" y="72"/>
                    </a:lnTo>
                    <a:lnTo>
                      <a:pt x="9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0" y="50"/>
                    </a:lnTo>
                    <a:lnTo>
                      <a:pt x="0" y="40"/>
                    </a:lnTo>
                    <a:lnTo>
                      <a:pt x="0" y="31"/>
                    </a:lnTo>
                    <a:lnTo>
                      <a:pt x="9" y="31"/>
                    </a:lnTo>
                    <a:lnTo>
                      <a:pt x="18" y="31"/>
                    </a:lnTo>
                    <a:lnTo>
                      <a:pt x="19" y="23"/>
                    </a:lnTo>
                    <a:lnTo>
                      <a:pt x="22" y="15"/>
                    </a:lnTo>
                    <a:lnTo>
                      <a:pt x="25" y="8"/>
                    </a:lnTo>
                    <a:lnTo>
                      <a:pt x="30" y="2"/>
                    </a:lnTo>
                    <a:lnTo>
                      <a:pt x="50" y="1"/>
                    </a:lnTo>
                    <a:lnTo>
                      <a:pt x="80" y="0"/>
                    </a:lnTo>
                    <a:lnTo>
                      <a:pt x="94" y="0"/>
                    </a:lnTo>
                    <a:lnTo>
                      <a:pt x="105" y="2"/>
                    </a:lnTo>
                    <a:lnTo>
                      <a:pt x="110" y="4"/>
                    </a:lnTo>
                    <a:lnTo>
                      <a:pt x="114" y="7"/>
                    </a:lnTo>
                    <a:lnTo>
                      <a:pt x="116" y="10"/>
                    </a:lnTo>
                    <a:lnTo>
                      <a:pt x="117" y="14"/>
                    </a:lnTo>
                    <a:lnTo>
                      <a:pt x="130" y="14"/>
                    </a:lnTo>
                    <a:lnTo>
                      <a:pt x="143" y="14"/>
                    </a:lnTo>
                    <a:lnTo>
                      <a:pt x="159" y="14"/>
                    </a:lnTo>
                    <a:lnTo>
                      <a:pt x="176" y="14"/>
                    </a:lnTo>
                    <a:lnTo>
                      <a:pt x="176" y="23"/>
                    </a:lnTo>
                    <a:lnTo>
                      <a:pt x="176" y="31"/>
                    </a:lnTo>
                    <a:lnTo>
                      <a:pt x="192" y="30"/>
                    </a:lnTo>
                    <a:lnTo>
                      <a:pt x="211" y="29"/>
                    </a:lnTo>
                    <a:lnTo>
                      <a:pt x="220" y="29"/>
                    </a:lnTo>
                    <a:lnTo>
                      <a:pt x="227" y="31"/>
                    </a:lnTo>
                    <a:lnTo>
                      <a:pt x="230" y="33"/>
                    </a:lnTo>
                    <a:lnTo>
                      <a:pt x="232" y="36"/>
                    </a:lnTo>
                    <a:lnTo>
                      <a:pt x="233" y="39"/>
                    </a:lnTo>
                    <a:lnTo>
                      <a:pt x="234" y="43"/>
                    </a:lnTo>
                    <a:lnTo>
                      <a:pt x="247" y="43"/>
                    </a:lnTo>
                    <a:lnTo>
                      <a:pt x="261" y="43"/>
                    </a:lnTo>
                    <a:lnTo>
                      <a:pt x="275" y="43"/>
                    </a:lnTo>
                    <a:lnTo>
                      <a:pt x="292" y="43"/>
                    </a:lnTo>
                    <a:lnTo>
                      <a:pt x="292" y="52"/>
                    </a:lnTo>
                    <a:lnTo>
                      <a:pt x="292" y="61"/>
                    </a:lnTo>
                    <a:lnTo>
                      <a:pt x="309" y="59"/>
                    </a:lnTo>
                    <a:lnTo>
                      <a:pt x="328" y="58"/>
                    </a:lnTo>
                    <a:lnTo>
                      <a:pt x="337" y="58"/>
                    </a:lnTo>
                    <a:lnTo>
                      <a:pt x="344" y="61"/>
                    </a:lnTo>
                    <a:lnTo>
                      <a:pt x="347" y="62"/>
                    </a:lnTo>
                    <a:lnTo>
                      <a:pt x="349" y="65"/>
                    </a:lnTo>
                    <a:lnTo>
                      <a:pt x="350" y="68"/>
                    </a:lnTo>
                    <a:lnTo>
                      <a:pt x="351" y="72"/>
                    </a:lnTo>
                    <a:lnTo>
                      <a:pt x="364" y="72"/>
                    </a:lnTo>
                    <a:lnTo>
                      <a:pt x="378" y="72"/>
                    </a:lnTo>
                    <a:lnTo>
                      <a:pt x="392" y="72"/>
                    </a:lnTo>
                    <a:lnTo>
                      <a:pt x="409" y="72"/>
                    </a:lnTo>
                    <a:lnTo>
                      <a:pt x="409" y="81"/>
                    </a:lnTo>
                    <a:lnTo>
                      <a:pt x="409" y="90"/>
                    </a:lnTo>
                    <a:lnTo>
                      <a:pt x="428" y="88"/>
                    </a:lnTo>
                    <a:lnTo>
                      <a:pt x="453" y="87"/>
                    </a:lnTo>
                    <a:lnTo>
                      <a:pt x="466" y="87"/>
                    </a:lnTo>
                    <a:lnTo>
                      <a:pt x="476" y="90"/>
                    </a:lnTo>
                    <a:lnTo>
                      <a:pt x="480" y="91"/>
                    </a:lnTo>
                    <a:lnTo>
                      <a:pt x="483" y="94"/>
                    </a:lnTo>
                    <a:lnTo>
                      <a:pt x="485" y="97"/>
                    </a:lnTo>
                    <a:lnTo>
                      <a:pt x="485" y="101"/>
                    </a:lnTo>
                    <a:lnTo>
                      <a:pt x="503" y="101"/>
                    </a:lnTo>
                    <a:lnTo>
                      <a:pt x="520" y="101"/>
                    </a:lnTo>
                    <a:lnTo>
                      <a:pt x="538" y="101"/>
                    </a:lnTo>
                    <a:lnTo>
                      <a:pt x="555" y="101"/>
                    </a:lnTo>
                    <a:lnTo>
                      <a:pt x="555" y="110"/>
                    </a:lnTo>
                    <a:lnTo>
                      <a:pt x="555" y="119"/>
                    </a:lnTo>
                    <a:lnTo>
                      <a:pt x="574" y="117"/>
                    </a:lnTo>
                    <a:lnTo>
                      <a:pt x="599" y="116"/>
                    </a:lnTo>
                    <a:lnTo>
                      <a:pt x="612" y="116"/>
                    </a:lnTo>
                    <a:lnTo>
                      <a:pt x="622" y="119"/>
                    </a:lnTo>
                    <a:lnTo>
                      <a:pt x="626" y="121"/>
                    </a:lnTo>
                    <a:lnTo>
                      <a:pt x="629" y="123"/>
                    </a:lnTo>
                    <a:lnTo>
                      <a:pt x="631" y="126"/>
                    </a:lnTo>
                    <a:lnTo>
                      <a:pt x="632" y="130"/>
                    </a:lnTo>
                    <a:lnTo>
                      <a:pt x="645" y="130"/>
                    </a:lnTo>
                    <a:lnTo>
                      <a:pt x="658" y="130"/>
                    </a:lnTo>
                    <a:lnTo>
                      <a:pt x="673" y="130"/>
                    </a:lnTo>
                    <a:lnTo>
                      <a:pt x="690" y="130"/>
                    </a:lnTo>
                    <a:lnTo>
                      <a:pt x="690" y="139"/>
                    </a:lnTo>
                    <a:lnTo>
                      <a:pt x="690" y="148"/>
                    </a:lnTo>
                    <a:lnTo>
                      <a:pt x="708" y="146"/>
                    </a:lnTo>
                    <a:lnTo>
                      <a:pt x="731" y="145"/>
                    </a:lnTo>
                    <a:lnTo>
                      <a:pt x="742" y="145"/>
                    </a:lnTo>
                    <a:lnTo>
                      <a:pt x="751" y="148"/>
                    </a:lnTo>
                    <a:lnTo>
                      <a:pt x="754" y="150"/>
                    </a:lnTo>
                    <a:lnTo>
                      <a:pt x="757" y="152"/>
                    </a:lnTo>
                    <a:lnTo>
                      <a:pt x="760" y="155"/>
                    </a:lnTo>
                    <a:lnTo>
                      <a:pt x="760" y="159"/>
                    </a:lnTo>
                    <a:lnTo>
                      <a:pt x="782" y="159"/>
                    </a:lnTo>
                    <a:lnTo>
                      <a:pt x="804" y="159"/>
                    </a:lnTo>
                    <a:lnTo>
                      <a:pt x="825" y="159"/>
                    </a:lnTo>
                    <a:lnTo>
                      <a:pt x="847" y="159"/>
                    </a:lnTo>
                    <a:lnTo>
                      <a:pt x="847" y="168"/>
                    </a:lnTo>
                    <a:lnTo>
                      <a:pt x="847" y="177"/>
                    </a:lnTo>
                    <a:lnTo>
                      <a:pt x="866" y="175"/>
                    </a:lnTo>
                    <a:lnTo>
                      <a:pt x="892" y="174"/>
                    </a:lnTo>
                    <a:lnTo>
                      <a:pt x="903" y="174"/>
                    </a:lnTo>
                    <a:lnTo>
                      <a:pt x="914" y="177"/>
                    </a:lnTo>
                    <a:lnTo>
                      <a:pt x="918" y="179"/>
                    </a:lnTo>
                    <a:lnTo>
                      <a:pt x="921" y="181"/>
                    </a:lnTo>
                    <a:lnTo>
                      <a:pt x="923" y="184"/>
                    </a:lnTo>
                    <a:lnTo>
                      <a:pt x="924" y="188"/>
                    </a:lnTo>
                    <a:lnTo>
                      <a:pt x="941" y="188"/>
                    </a:lnTo>
                    <a:lnTo>
                      <a:pt x="959" y="188"/>
                    </a:lnTo>
                    <a:lnTo>
                      <a:pt x="976" y="188"/>
                    </a:lnTo>
                    <a:lnTo>
                      <a:pt x="993" y="188"/>
                    </a:lnTo>
                    <a:lnTo>
                      <a:pt x="993" y="197"/>
                    </a:lnTo>
                    <a:lnTo>
                      <a:pt x="993" y="206"/>
                    </a:lnTo>
                    <a:lnTo>
                      <a:pt x="1010" y="204"/>
                    </a:lnTo>
                    <a:lnTo>
                      <a:pt x="1029" y="203"/>
                    </a:lnTo>
                    <a:lnTo>
                      <a:pt x="1038" y="203"/>
                    </a:lnTo>
                    <a:lnTo>
                      <a:pt x="1045" y="206"/>
                    </a:lnTo>
                    <a:lnTo>
                      <a:pt x="1048" y="208"/>
                    </a:lnTo>
                    <a:lnTo>
                      <a:pt x="1050" y="210"/>
                    </a:lnTo>
                    <a:lnTo>
                      <a:pt x="1051" y="213"/>
                    </a:lnTo>
                    <a:lnTo>
                      <a:pt x="1052" y="217"/>
                    </a:lnTo>
                    <a:lnTo>
                      <a:pt x="1070" y="217"/>
                    </a:lnTo>
                    <a:lnTo>
                      <a:pt x="1088" y="217"/>
                    </a:lnTo>
                    <a:lnTo>
                      <a:pt x="1107" y="217"/>
                    </a:lnTo>
                    <a:lnTo>
                      <a:pt x="1128" y="217"/>
                    </a:lnTo>
                    <a:lnTo>
                      <a:pt x="1128" y="226"/>
                    </a:lnTo>
                    <a:lnTo>
                      <a:pt x="1128" y="235"/>
                    </a:lnTo>
                    <a:lnTo>
                      <a:pt x="1144" y="233"/>
                    </a:lnTo>
                    <a:lnTo>
                      <a:pt x="1163" y="232"/>
                    </a:lnTo>
                    <a:lnTo>
                      <a:pt x="1172" y="232"/>
                    </a:lnTo>
                    <a:lnTo>
                      <a:pt x="1179" y="235"/>
                    </a:lnTo>
                    <a:lnTo>
                      <a:pt x="1182" y="237"/>
                    </a:lnTo>
                    <a:lnTo>
                      <a:pt x="1184" y="239"/>
                    </a:lnTo>
                    <a:lnTo>
                      <a:pt x="1186" y="242"/>
                    </a:lnTo>
                    <a:lnTo>
                      <a:pt x="1186" y="246"/>
                    </a:lnTo>
                    <a:lnTo>
                      <a:pt x="1177" y="246"/>
                    </a:lnTo>
                    <a:lnTo>
                      <a:pt x="1169" y="246"/>
                    </a:lnTo>
                    <a:lnTo>
                      <a:pt x="1169" y="255"/>
                    </a:lnTo>
                    <a:lnTo>
                      <a:pt x="1169" y="264"/>
                    </a:lnTo>
                    <a:lnTo>
                      <a:pt x="1173" y="265"/>
                    </a:lnTo>
                    <a:lnTo>
                      <a:pt x="1177" y="267"/>
                    </a:lnTo>
                    <a:lnTo>
                      <a:pt x="1182" y="271"/>
                    </a:lnTo>
                    <a:lnTo>
                      <a:pt x="1186" y="275"/>
                    </a:lnTo>
                    <a:lnTo>
                      <a:pt x="1199" y="275"/>
                    </a:lnTo>
                    <a:lnTo>
                      <a:pt x="1214" y="275"/>
                    </a:lnTo>
                    <a:lnTo>
                      <a:pt x="1229" y="275"/>
                    </a:lnTo>
                    <a:lnTo>
                      <a:pt x="1245" y="275"/>
                    </a:lnTo>
                    <a:lnTo>
                      <a:pt x="1245" y="284"/>
                    </a:lnTo>
                    <a:lnTo>
                      <a:pt x="1245" y="293"/>
                    </a:lnTo>
                    <a:lnTo>
                      <a:pt x="1263" y="291"/>
                    </a:lnTo>
                    <a:lnTo>
                      <a:pt x="1286" y="290"/>
                    </a:lnTo>
                    <a:lnTo>
                      <a:pt x="1297" y="291"/>
                    </a:lnTo>
                    <a:lnTo>
                      <a:pt x="1306" y="293"/>
                    </a:lnTo>
                    <a:lnTo>
                      <a:pt x="1310" y="295"/>
                    </a:lnTo>
                    <a:lnTo>
                      <a:pt x="1312" y="297"/>
                    </a:lnTo>
                    <a:lnTo>
                      <a:pt x="1314" y="300"/>
                    </a:lnTo>
                    <a:lnTo>
                      <a:pt x="1315" y="304"/>
                    </a:lnTo>
                    <a:lnTo>
                      <a:pt x="1328" y="304"/>
                    </a:lnTo>
                    <a:lnTo>
                      <a:pt x="1342" y="304"/>
                    </a:lnTo>
                    <a:lnTo>
                      <a:pt x="1356" y="304"/>
                    </a:lnTo>
                    <a:lnTo>
                      <a:pt x="1374" y="304"/>
                    </a:lnTo>
                    <a:lnTo>
                      <a:pt x="1374" y="313"/>
                    </a:lnTo>
                    <a:lnTo>
                      <a:pt x="1374" y="322"/>
                    </a:lnTo>
                    <a:lnTo>
                      <a:pt x="1388" y="321"/>
                    </a:lnTo>
                    <a:lnTo>
                      <a:pt x="1403" y="321"/>
                    </a:lnTo>
                    <a:lnTo>
                      <a:pt x="1410" y="322"/>
                    </a:lnTo>
                    <a:lnTo>
                      <a:pt x="1415" y="324"/>
                    </a:lnTo>
                    <a:lnTo>
                      <a:pt x="1417" y="326"/>
                    </a:lnTo>
                    <a:lnTo>
                      <a:pt x="1419" y="328"/>
                    </a:lnTo>
                    <a:lnTo>
                      <a:pt x="1420" y="330"/>
                    </a:lnTo>
                    <a:lnTo>
                      <a:pt x="1420" y="333"/>
                    </a:lnTo>
                    <a:lnTo>
                      <a:pt x="1399" y="333"/>
                    </a:lnTo>
                    <a:lnTo>
                      <a:pt x="1380" y="333"/>
                    </a:lnTo>
                    <a:lnTo>
                      <a:pt x="1361" y="333"/>
                    </a:lnTo>
                    <a:lnTo>
                      <a:pt x="1344" y="333"/>
                    </a:lnTo>
                    <a:lnTo>
                      <a:pt x="1344" y="325"/>
                    </a:lnTo>
                    <a:lnTo>
                      <a:pt x="1344" y="322"/>
                    </a:lnTo>
                    <a:lnTo>
                      <a:pt x="1313" y="322"/>
                    </a:lnTo>
                    <a:lnTo>
                      <a:pt x="1284" y="322"/>
                    </a:lnTo>
                    <a:lnTo>
                      <a:pt x="1255" y="322"/>
                    </a:lnTo>
                    <a:lnTo>
                      <a:pt x="1228" y="322"/>
                    </a:lnTo>
                    <a:lnTo>
                      <a:pt x="1228" y="313"/>
                    </a:lnTo>
                    <a:lnTo>
                      <a:pt x="1228" y="304"/>
                    </a:lnTo>
                    <a:lnTo>
                      <a:pt x="1210" y="305"/>
                    </a:lnTo>
                    <a:lnTo>
                      <a:pt x="1191" y="305"/>
                    </a:lnTo>
                    <a:lnTo>
                      <a:pt x="1182" y="304"/>
                    </a:lnTo>
                    <a:lnTo>
                      <a:pt x="1175" y="302"/>
                    </a:lnTo>
                    <a:lnTo>
                      <a:pt x="1172" y="300"/>
                    </a:lnTo>
                    <a:lnTo>
                      <a:pt x="1170" y="298"/>
                    </a:lnTo>
                    <a:lnTo>
                      <a:pt x="1169" y="296"/>
                    </a:lnTo>
                    <a:lnTo>
                      <a:pt x="1169" y="293"/>
                    </a:lnTo>
                    <a:lnTo>
                      <a:pt x="1147" y="293"/>
                    </a:lnTo>
                    <a:lnTo>
                      <a:pt x="1125" y="293"/>
                    </a:lnTo>
                    <a:lnTo>
                      <a:pt x="1103" y="293"/>
                    </a:lnTo>
                    <a:lnTo>
                      <a:pt x="1082" y="293"/>
                    </a:lnTo>
                    <a:lnTo>
                      <a:pt x="1077" y="288"/>
                    </a:lnTo>
                    <a:lnTo>
                      <a:pt x="1074" y="284"/>
                    </a:lnTo>
                    <a:lnTo>
                      <a:pt x="1071" y="280"/>
                    </a:lnTo>
                    <a:lnTo>
                      <a:pt x="1070" y="275"/>
                    </a:lnTo>
                    <a:lnTo>
                      <a:pt x="1070" y="284"/>
                    </a:lnTo>
                    <a:lnTo>
                      <a:pt x="1070" y="293"/>
                    </a:lnTo>
                    <a:lnTo>
                      <a:pt x="1061" y="293"/>
                    </a:lnTo>
                    <a:lnTo>
                      <a:pt x="1052" y="293"/>
                    </a:lnTo>
                    <a:lnTo>
                      <a:pt x="1052" y="284"/>
                    </a:lnTo>
                    <a:lnTo>
                      <a:pt x="1052" y="275"/>
                    </a:lnTo>
                    <a:lnTo>
                      <a:pt x="1042" y="276"/>
                    </a:lnTo>
                    <a:lnTo>
                      <a:pt x="1033" y="276"/>
                    </a:lnTo>
                    <a:lnTo>
                      <a:pt x="1029" y="275"/>
                    </a:lnTo>
                    <a:lnTo>
                      <a:pt x="1025" y="273"/>
                    </a:lnTo>
                    <a:lnTo>
                      <a:pt x="1023" y="269"/>
                    </a:lnTo>
                    <a:lnTo>
                      <a:pt x="1023" y="264"/>
                    </a:lnTo>
                    <a:lnTo>
                      <a:pt x="1005" y="264"/>
                    </a:lnTo>
                    <a:lnTo>
                      <a:pt x="988" y="264"/>
                    </a:lnTo>
                    <a:lnTo>
                      <a:pt x="970" y="264"/>
                    </a:lnTo>
                    <a:lnTo>
                      <a:pt x="953" y="264"/>
                    </a:lnTo>
                    <a:lnTo>
                      <a:pt x="953" y="255"/>
                    </a:lnTo>
                    <a:lnTo>
                      <a:pt x="953" y="246"/>
                    </a:lnTo>
                    <a:lnTo>
                      <a:pt x="938" y="247"/>
                    </a:lnTo>
                    <a:lnTo>
                      <a:pt x="923" y="247"/>
                    </a:lnTo>
                    <a:lnTo>
                      <a:pt x="916" y="246"/>
                    </a:lnTo>
                    <a:lnTo>
                      <a:pt x="911" y="244"/>
                    </a:lnTo>
                    <a:lnTo>
                      <a:pt x="908" y="242"/>
                    </a:lnTo>
                    <a:lnTo>
                      <a:pt x="907" y="240"/>
                    </a:lnTo>
                    <a:lnTo>
                      <a:pt x="906" y="238"/>
                    </a:lnTo>
                    <a:lnTo>
                      <a:pt x="905" y="235"/>
                    </a:lnTo>
                    <a:lnTo>
                      <a:pt x="875" y="235"/>
                    </a:lnTo>
                    <a:lnTo>
                      <a:pt x="845" y="235"/>
                    </a:lnTo>
                    <a:lnTo>
                      <a:pt x="816" y="235"/>
                    </a:lnTo>
                    <a:lnTo>
                      <a:pt x="789" y="235"/>
                    </a:lnTo>
                    <a:lnTo>
                      <a:pt x="789" y="238"/>
                    </a:lnTo>
                    <a:lnTo>
                      <a:pt x="789" y="246"/>
                    </a:lnTo>
                    <a:lnTo>
                      <a:pt x="798" y="246"/>
                    </a:lnTo>
                    <a:lnTo>
                      <a:pt x="807" y="246"/>
                    </a:lnTo>
                    <a:lnTo>
                      <a:pt x="807" y="255"/>
                    </a:lnTo>
                    <a:lnTo>
                      <a:pt x="807" y="264"/>
                    </a:lnTo>
                    <a:lnTo>
                      <a:pt x="825" y="262"/>
                    </a:lnTo>
                    <a:lnTo>
                      <a:pt x="848" y="261"/>
                    </a:lnTo>
                    <a:lnTo>
                      <a:pt x="859" y="261"/>
                    </a:lnTo>
                    <a:lnTo>
                      <a:pt x="868" y="264"/>
                    </a:lnTo>
                    <a:lnTo>
                      <a:pt x="871" y="266"/>
                    </a:lnTo>
                    <a:lnTo>
                      <a:pt x="874" y="268"/>
                    </a:lnTo>
                    <a:lnTo>
                      <a:pt x="876" y="271"/>
                    </a:lnTo>
                    <a:lnTo>
                      <a:pt x="876" y="275"/>
                    </a:lnTo>
                    <a:lnTo>
                      <a:pt x="889" y="275"/>
                    </a:lnTo>
                    <a:lnTo>
                      <a:pt x="903" y="275"/>
                    </a:lnTo>
                    <a:lnTo>
                      <a:pt x="919" y="275"/>
                    </a:lnTo>
                    <a:lnTo>
                      <a:pt x="935" y="275"/>
                    </a:lnTo>
                    <a:lnTo>
                      <a:pt x="935" y="284"/>
                    </a:lnTo>
                    <a:lnTo>
                      <a:pt x="935" y="293"/>
                    </a:lnTo>
                    <a:lnTo>
                      <a:pt x="952" y="291"/>
                    </a:lnTo>
                    <a:lnTo>
                      <a:pt x="971" y="290"/>
                    </a:lnTo>
                    <a:lnTo>
                      <a:pt x="980" y="291"/>
                    </a:lnTo>
                    <a:lnTo>
                      <a:pt x="987" y="293"/>
                    </a:lnTo>
                    <a:lnTo>
                      <a:pt x="989" y="295"/>
                    </a:lnTo>
                    <a:lnTo>
                      <a:pt x="992" y="297"/>
                    </a:lnTo>
                    <a:lnTo>
                      <a:pt x="993" y="300"/>
                    </a:lnTo>
                    <a:lnTo>
                      <a:pt x="993" y="304"/>
                    </a:lnTo>
                    <a:lnTo>
                      <a:pt x="1007" y="304"/>
                    </a:lnTo>
                    <a:lnTo>
                      <a:pt x="1020" y="304"/>
                    </a:lnTo>
                    <a:lnTo>
                      <a:pt x="1035" y="304"/>
                    </a:lnTo>
                    <a:lnTo>
                      <a:pt x="1052" y="304"/>
                    </a:lnTo>
                    <a:lnTo>
                      <a:pt x="1052" y="313"/>
                    </a:lnTo>
                    <a:lnTo>
                      <a:pt x="1052" y="322"/>
                    </a:lnTo>
                    <a:lnTo>
                      <a:pt x="1079" y="322"/>
                    </a:lnTo>
                    <a:lnTo>
                      <a:pt x="1105" y="322"/>
                    </a:lnTo>
                    <a:lnTo>
                      <a:pt x="1131" y="322"/>
                    </a:lnTo>
                    <a:lnTo>
                      <a:pt x="1157" y="322"/>
                    </a:lnTo>
                    <a:lnTo>
                      <a:pt x="1157" y="325"/>
                    </a:lnTo>
                    <a:lnTo>
                      <a:pt x="1157" y="333"/>
                    </a:lnTo>
                    <a:lnTo>
                      <a:pt x="1180" y="333"/>
                    </a:lnTo>
                    <a:lnTo>
                      <a:pt x="1204" y="333"/>
                    </a:lnTo>
                    <a:lnTo>
                      <a:pt x="1231" y="333"/>
                    </a:lnTo>
                    <a:lnTo>
                      <a:pt x="1257" y="333"/>
                    </a:lnTo>
                    <a:lnTo>
                      <a:pt x="1257" y="342"/>
                    </a:lnTo>
                    <a:lnTo>
                      <a:pt x="1257" y="352"/>
                    </a:lnTo>
                    <a:lnTo>
                      <a:pt x="1266" y="352"/>
                    </a:lnTo>
                    <a:lnTo>
                      <a:pt x="1278" y="352"/>
                    </a:lnTo>
                    <a:lnTo>
                      <a:pt x="1290" y="352"/>
                    </a:lnTo>
                    <a:lnTo>
                      <a:pt x="1303" y="352"/>
                    </a:lnTo>
                    <a:lnTo>
                      <a:pt x="1307" y="352"/>
                    </a:lnTo>
                    <a:lnTo>
                      <a:pt x="1315" y="352"/>
                    </a:lnTo>
                    <a:lnTo>
                      <a:pt x="1319" y="353"/>
                    </a:lnTo>
                    <a:lnTo>
                      <a:pt x="1323" y="355"/>
                    </a:lnTo>
                    <a:lnTo>
                      <a:pt x="1328" y="359"/>
                    </a:lnTo>
                    <a:lnTo>
                      <a:pt x="1332" y="363"/>
                    </a:lnTo>
                    <a:lnTo>
                      <a:pt x="1341" y="363"/>
                    </a:lnTo>
                    <a:lnTo>
                      <a:pt x="1350" y="363"/>
                    </a:lnTo>
                    <a:lnTo>
                      <a:pt x="1361" y="363"/>
                    </a:lnTo>
                    <a:lnTo>
                      <a:pt x="1374" y="363"/>
                    </a:lnTo>
                    <a:lnTo>
                      <a:pt x="1374" y="372"/>
                    </a:lnTo>
                    <a:lnTo>
                      <a:pt x="1374" y="381"/>
                    </a:lnTo>
                    <a:lnTo>
                      <a:pt x="1393" y="379"/>
                    </a:lnTo>
                    <a:lnTo>
                      <a:pt x="1418" y="378"/>
                    </a:lnTo>
                    <a:lnTo>
                      <a:pt x="1430" y="379"/>
                    </a:lnTo>
                    <a:lnTo>
                      <a:pt x="1440" y="381"/>
                    </a:lnTo>
                    <a:lnTo>
                      <a:pt x="1444" y="383"/>
                    </a:lnTo>
                    <a:lnTo>
                      <a:pt x="1447" y="385"/>
                    </a:lnTo>
                    <a:lnTo>
                      <a:pt x="1449" y="388"/>
                    </a:lnTo>
                    <a:lnTo>
                      <a:pt x="1449" y="392"/>
                    </a:lnTo>
                    <a:lnTo>
                      <a:pt x="1467" y="392"/>
                    </a:lnTo>
                    <a:lnTo>
                      <a:pt x="1484" y="392"/>
                    </a:lnTo>
                    <a:lnTo>
                      <a:pt x="1501" y="392"/>
                    </a:lnTo>
                    <a:lnTo>
                      <a:pt x="1520" y="392"/>
                    </a:lnTo>
                    <a:lnTo>
                      <a:pt x="1520" y="405"/>
                    </a:lnTo>
                    <a:lnTo>
                      <a:pt x="1520" y="421"/>
                    </a:lnTo>
                    <a:lnTo>
                      <a:pt x="1511" y="413"/>
                    </a:lnTo>
                    <a:lnTo>
                      <a:pt x="1507" y="410"/>
                    </a:lnTo>
                    <a:lnTo>
                      <a:pt x="1477" y="410"/>
                    </a:lnTo>
                    <a:lnTo>
                      <a:pt x="1447" y="410"/>
                    </a:lnTo>
                    <a:lnTo>
                      <a:pt x="1418" y="410"/>
                    </a:lnTo>
                    <a:lnTo>
                      <a:pt x="1391" y="410"/>
                    </a:lnTo>
                    <a:lnTo>
                      <a:pt x="1391" y="401"/>
                    </a:lnTo>
                    <a:lnTo>
                      <a:pt x="1391" y="392"/>
                    </a:lnTo>
                    <a:lnTo>
                      <a:pt x="1370" y="392"/>
                    </a:lnTo>
                    <a:lnTo>
                      <a:pt x="1350" y="392"/>
                    </a:lnTo>
                    <a:lnTo>
                      <a:pt x="1332" y="392"/>
                    </a:lnTo>
                    <a:lnTo>
                      <a:pt x="1315" y="392"/>
                    </a:lnTo>
                    <a:lnTo>
                      <a:pt x="1315" y="384"/>
                    </a:lnTo>
                    <a:lnTo>
                      <a:pt x="1315" y="381"/>
                    </a:lnTo>
                    <a:lnTo>
                      <a:pt x="1293" y="381"/>
                    </a:lnTo>
                    <a:lnTo>
                      <a:pt x="1271" y="381"/>
                    </a:lnTo>
                    <a:lnTo>
                      <a:pt x="1249" y="381"/>
                    </a:lnTo>
                    <a:lnTo>
                      <a:pt x="1228" y="381"/>
                    </a:lnTo>
                    <a:lnTo>
                      <a:pt x="1223" y="376"/>
                    </a:lnTo>
                    <a:lnTo>
                      <a:pt x="1220" y="372"/>
                    </a:lnTo>
                    <a:lnTo>
                      <a:pt x="1217" y="368"/>
                    </a:lnTo>
                    <a:lnTo>
                      <a:pt x="1216" y="363"/>
                    </a:lnTo>
                    <a:lnTo>
                      <a:pt x="1216" y="372"/>
                    </a:lnTo>
                    <a:lnTo>
                      <a:pt x="1216" y="381"/>
                    </a:lnTo>
                    <a:lnTo>
                      <a:pt x="1198" y="381"/>
                    </a:lnTo>
                    <a:lnTo>
                      <a:pt x="1186" y="381"/>
                    </a:lnTo>
                    <a:lnTo>
                      <a:pt x="1186" y="372"/>
                    </a:lnTo>
                    <a:lnTo>
                      <a:pt x="1186" y="363"/>
                    </a:lnTo>
                    <a:lnTo>
                      <a:pt x="1177" y="364"/>
                    </a:lnTo>
                    <a:lnTo>
                      <a:pt x="1167" y="364"/>
                    </a:lnTo>
                    <a:lnTo>
                      <a:pt x="1163" y="363"/>
                    </a:lnTo>
                    <a:lnTo>
                      <a:pt x="1160" y="361"/>
                    </a:lnTo>
                    <a:lnTo>
                      <a:pt x="1158" y="357"/>
                    </a:lnTo>
                    <a:lnTo>
                      <a:pt x="1157" y="352"/>
                    </a:lnTo>
                    <a:lnTo>
                      <a:pt x="1136" y="352"/>
                    </a:lnTo>
                    <a:lnTo>
                      <a:pt x="1117" y="352"/>
                    </a:lnTo>
                    <a:lnTo>
                      <a:pt x="1099" y="352"/>
                    </a:lnTo>
                    <a:lnTo>
                      <a:pt x="1082" y="352"/>
                    </a:lnTo>
                    <a:lnTo>
                      <a:pt x="1082" y="342"/>
                    </a:lnTo>
                    <a:lnTo>
                      <a:pt x="1082" y="333"/>
                    </a:lnTo>
                    <a:lnTo>
                      <a:pt x="1064" y="333"/>
                    </a:lnTo>
                    <a:lnTo>
                      <a:pt x="1046" y="333"/>
                    </a:lnTo>
                    <a:lnTo>
                      <a:pt x="1028" y="333"/>
                    </a:lnTo>
                    <a:lnTo>
                      <a:pt x="1011" y="333"/>
                    </a:lnTo>
                    <a:lnTo>
                      <a:pt x="1011" y="325"/>
                    </a:lnTo>
                    <a:lnTo>
                      <a:pt x="1011" y="322"/>
                    </a:lnTo>
                    <a:lnTo>
                      <a:pt x="998" y="322"/>
                    </a:lnTo>
                    <a:lnTo>
                      <a:pt x="985" y="322"/>
                    </a:lnTo>
                    <a:lnTo>
                      <a:pt x="974" y="322"/>
                    </a:lnTo>
                    <a:lnTo>
                      <a:pt x="964" y="322"/>
                    </a:lnTo>
                    <a:lnTo>
                      <a:pt x="964" y="313"/>
                    </a:lnTo>
                    <a:lnTo>
                      <a:pt x="964" y="304"/>
                    </a:lnTo>
                    <a:lnTo>
                      <a:pt x="948" y="305"/>
                    </a:lnTo>
                    <a:lnTo>
                      <a:pt x="929" y="305"/>
                    </a:lnTo>
                    <a:lnTo>
                      <a:pt x="920" y="304"/>
                    </a:lnTo>
                    <a:lnTo>
                      <a:pt x="913" y="302"/>
                    </a:lnTo>
                    <a:lnTo>
                      <a:pt x="910" y="300"/>
                    </a:lnTo>
                    <a:lnTo>
                      <a:pt x="907" y="298"/>
                    </a:lnTo>
                    <a:lnTo>
                      <a:pt x="906" y="296"/>
                    </a:lnTo>
                    <a:lnTo>
                      <a:pt x="905" y="293"/>
                    </a:lnTo>
                    <a:lnTo>
                      <a:pt x="893" y="293"/>
                    </a:lnTo>
                    <a:lnTo>
                      <a:pt x="883" y="293"/>
                    </a:lnTo>
                    <a:lnTo>
                      <a:pt x="874" y="293"/>
                    </a:lnTo>
                    <a:lnTo>
                      <a:pt x="865" y="293"/>
                    </a:lnTo>
                    <a:lnTo>
                      <a:pt x="865" y="284"/>
                    </a:lnTo>
                    <a:lnTo>
                      <a:pt x="865" y="275"/>
                    </a:lnTo>
                    <a:lnTo>
                      <a:pt x="848" y="276"/>
                    </a:lnTo>
                    <a:lnTo>
                      <a:pt x="829" y="276"/>
                    </a:lnTo>
                    <a:lnTo>
                      <a:pt x="820" y="275"/>
                    </a:lnTo>
                    <a:lnTo>
                      <a:pt x="813" y="273"/>
                    </a:lnTo>
                    <a:lnTo>
                      <a:pt x="810" y="271"/>
                    </a:lnTo>
                    <a:lnTo>
                      <a:pt x="808" y="269"/>
                    </a:lnTo>
                    <a:lnTo>
                      <a:pt x="807" y="267"/>
                    </a:lnTo>
                    <a:lnTo>
                      <a:pt x="807" y="264"/>
                    </a:lnTo>
                    <a:lnTo>
                      <a:pt x="794" y="264"/>
                    </a:lnTo>
                    <a:lnTo>
                      <a:pt x="781" y="264"/>
                    </a:lnTo>
                    <a:lnTo>
                      <a:pt x="770" y="264"/>
                    </a:lnTo>
                    <a:lnTo>
                      <a:pt x="760" y="264"/>
                    </a:lnTo>
                    <a:lnTo>
                      <a:pt x="760" y="255"/>
                    </a:lnTo>
                    <a:lnTo>
                      <a:pt x="760" y="246"/>
                    </a:lnTo>
                    <a:lnTo>
                      <a:pt x="729" y="246"/>
                    </a:lnTo>
                    <a:lnTo>
                      <a:pt x="699" y="246"/>
                    </a:lnTo>
                    <a:lnTo>
                      <a:pt x="670" y="246"/>
                    </a:lnTo>
                    <a:lnTo>
                      <a:pt x="643" y="246"/>
                    </a:lnTo>
                    <a:lnTo>
                      <a:pt x="643" y="255"/>
                    </a:lnTo>
                    <a:lnTo>
                      <a:pt x="643" y="264"/>
                    </a:lnTo>
                    <a:lnTo>
                      <a:pt x="655" y="263"/>
                    </a:lnTo>
                    <a:lnTo>
                      <a:pt x="664" y="263"/>
                    </a:lnTo>
                    <a:lnTo>
                      <a:pt x="667" y="264"/>
                    </a:lnTo>
                    <a:lnTo>
                      <a:pt x="670" y="266"/>
                    </a:lnTo>
                    <a:lnTo>
                      <a:pt x="672" y="270"/>
                    </a:lnTo>
                    <a:lnTo>
                      <a:pt x="672" y="275"/>
                    </a:lnTo>
                    <a:lnTo>
                      <a:pt x="682" y="275"/>
                    </a:lnTo>
                    <a:lnTo>
                      <a:pt x="693" y="275"/>
                    </a:lnTo>
                    <a:lnTo>
                      <a:pt x="706" y="275"/>
                    </a:lnTo>
                    <a:lnTo>
                      <a:pt x="719" y="275"/>
                    </a:lnTo>
                    <a:lnTo>
                      <a:pt x="719" y="284"/>
                    </a:lnTo>
                    <a:lnTo>
                      <a:pt x="719" y="293"/>
                    </a:lnTo>
                    <a:lnTo>
                      <a:pt x="737" y="291"/>
                    </a:lnTo>
                    <a:lnTo>
                      <a:pt x="761" y="290"/>
                    </a:lnTo>
                    <a:lnTo>
                      <a:pt x="772" y="291"/>
                    </a:lnTo>
                    <a:lnTo>
                      <a:pt x="781" y="293"/>
                    </a:lnTo>
                    <a:lnTo>
                      <a:pt x="784" y="295"/>
                    </a:lnTo>
                    <a:lnTo>
                      <a:pt x="787" y="297"/>
                    </a:lnTo>
                    <a:lnTo>
                      <a:pt x="789" y="300"/>
                    </a:lnTo>
                    <a:lnTo>
                      <a:pt x="789" y="304"/>
                    </a:lnTo>
                    <a:lnTo>
                      <a:pt x="799" y="304"/>
                    </a:lnTo>
                    <a:lnTo>
                      <a:pt x="810" y="304"/>
                    </a:lnTo>
                    <a:lnTo>
                      <a:pt x="823" y="304"/>
                    </a:lnTo>
                    <a:lnTo>
                      <a:pt x="836" y="304"/>
                    </a:lnTo>
                    <a:lnTo>
                      <a:pt x="836" y="313"/>
                    </a:lnTo>
                    <a:lnTo>
                      <a:pt x="836" y="322"/>
                    </a:lnTo>
                    <a:lnTo>
                      <a:pt x="849" y="321"/>
                    </a:lnTo>
                    <a:lnTo>
                      <a:pt x="862" y="321"/>
                    </a:lnTo>
                    <a:lnTo>
                      <a:pt x="868" y="322"/>
                    </a:lnTo>
                    <a:lnTo>
                      <a:pt x="872" y="324"/>
                    </a:lnTo>
                    <a:lnTo>
                      <a:pt x="874" y="326"/>
                    </a:lnTo>
                    <a:lnTo>
                      <a:pt x="875" y="328"/>
                    </a:lnTo>
                    <a:lnTo>
                      <a:pt x="876" y="330"/>
                    </a:lnTo>
                    <a:lnTo>
                      <a:pt x="876" y="333"/>
                    </a:lnTo>
                    <a:lnTo>
                      <a:pt x="889" y="333"/>
                    </a:lnTo>
                    <a:lnTo>
                      <a:pt x="903" y="333"/>
                    </a:lnTo>
                    <a:lnTo>
                      <a:pt x="919" y="333"/>
                    </a:lnTo>
                    <a:lnTo>
                      <a:pt x="935" y="333"/>
                    </a:lnTo>
                    <a:lnTo>
                      <a:pt x="935" y="342"/>
                    </a:lnTo>
                    <a:lnTo>
                      <a:pt x="935" y="352"/>
                    </a:lnTo>
                    <a:lnTo>
                      <a:pt x="952" y="350"/>
                    </a:lnTo>
                    <a:lnTo>
                      <a:pt x="971" y="349"/>
                    </a:lnTo>
                    <a:lnTo>
                      <a:pt x="980" y="350"/>
                    </a:lnTo>
                    <a:lnTo>
                      <a:pt x="987" y="352"/>
                    </a:lnTo>
                    <a:lnTo>
                      <a:pt x="989" y="354"/>
                    </a:lnTo>
                    <a:lnTo>
                      <a:pt x="992" y="356"/>
                    </a:lnTo>
                    <a:lnTo>
                      <a:pt x="993" y="360"/>
                    </a:lnTo>
                    <a:lnTo>
                      <a:pt x="993" y="363"/>
                    </a:lnTo>
                    <a:lnTo>
                      <a:pt x="1007" y="363"/>
                    </a:lnTo>
                    <a:lnTo>
                      <a:pt x="1020" y="363"/>
                    </a:lnTo>
                    <a:lnTo>
                      <a:pt x="1035" y="363"/>
                    </a:lnTo>
                    <a:lnTo>
                      <a:pt x="1052" y="363"/>
                    </a:lnTo>
                    <a:lnTo>
                      <a:pt x="1052" y="372"/>
                    </a:lnTo>
                    <a:lnTo>
                      <a:pt x="1052" y="381"/>
                    </a:lnTo>
                    <a:lnTo>
                      <a:pt x="1079" y="381"/>
                    </a:lnTo>
                    <a:lnTo>
                      <a:pt x="1105" y="381"/>
                    </a:lnTo>
                    <a:lnTo>
                      <a:pt x="1131" y="381"/>
                    </a:lnTo>
                    <a:lnTo>
                      <a:pt x="1157" y="381"/>
                    </a:lnTo>
                    <a:lnTo>
                      <a:pt x="1157" y="384"/>
                    </a:lnTo>
                    <a:lnTo>
                      <a:pt x="1157" y="392"/>
                    </a:lnTo>
                    <a:lnTo>
                      <a:pt x="1170" y="392"/>
                    </a:lnTo>
                    <a:lnTo>
                      <a:pt x="1184" y="392"/>
                    </a:lnTo>
                    <a:lnTo>
                      <a:pt x="1199" y="392"/>
                    </a:lnTo>
                    <a:lnTo>
                      <a:pt x="1216" y="392"/>
                    </a:lnTo>
                    <a:lnTo>
                      <a:pt x="1216" y="401"/>
                    </a:lnTo>
                    <a:lnTo>
                      <a:pt x="1216" y="410"/>
                    </a:lnTo>
                    <a:lnTo>
                      <a:pt x="1234" y="408"/>
                    </a:lnTo>
                    <a:lnTo>
                      <a:pt x="1257" y="407"/>
                    </a:lnTo>
                    <a:lnTo>
                      <a:pt x="1268" y="408"/>
                    </a:lnTo>
                    <a:lnTo>
                      <a:pt x="1277" y="410"/>
                    </a:lnTo>
                    <a:lnTo>
                      <a:pt x="1281" y="412"/>
                    </a:lnTo>
                    <a:lnTo>
                      <a:pt x="1283" y="414"/>
                    </a:lnTo>
                    <a:lnTo>
                      <a:pt x="1285" y="418"/>
                    </a:lnTo>
                    <a:lnTo>
                      <a:pt x="1286" y="421"/>
                    </a:lnTo>
                    <a:lnTo>
                      <a:pt x="1295" y="422"/>
                    </a:lnTo>
                    <a:lnTo>
                      <a:pt x="1305" y="422"/>
                    </a:lnTo>
                    <a:lnTo>
                      <a:pt x="1309" y="421"/>
                    </a:lnTo>
                    <a:lnTo>
                      <a:pt x="1312" y="419"/>
                    </a:lnTo>
                    <a:lnTo>
                      <a:pt x="1314" y="415"/>
                    </a:lnTo>
                    <a:lnTo>
                      <a:pt x="1315" y="410"/>
                    </a:lnTo>
                    <a:lnTo>
                      <a:pt x="1319" y="411"/>
                    </a:lnTo>
                    <a:lnTo>
                      <a:pt x="1323" y="413"/>
                    </a:lnTo>
                    <a:lnTo>
                      <a:pt x="1328" y="417"/>
                    </a:lnTo>
                    <a:lnTo>
                      <a:pt x="1332" y="421"/>
                    </a:lnTo>
                    <a:lnTo>
                      <a:pt x="1341" y="421"/>
                    </a:lnTo>
                    <a:lnTo>
                      <a:pt x="1350" y="421"/>
                    </a:lnTo>
                    <a:lnTo>
                      <a:pt x="1361" y="421"/>
                    </a:lnTo>
                    <a:lnTo>
                      <a:pt x="1374" y="421"/>
                    </a:lnTo>
                    <a:lnTo>
                      <a:pt x="1374" y="430"/>
                    </a:lnTo>
                    <a:lnTo>
                      <a:pt x="1374" y="439"/>
                    </a:lnTo>
                    <a:lnTo>
                      <a:pt x="1393" y="437"/>
                    </a:lnTo>
                    <a:lnTo>
                      <a:pt x="1418" y="436"/>
                    </a:lnTo>
                    <a:lnTo>
                      <a:pt x="1430" y="437"/>
                    </a:lnTo>
                    <a:lnTo>
                      <a:pt x="1440" y="439"/>
                    </a:lnTo>
                    <a:lnTo>
                      <a:pt x="1444" y="441"/>
                    </a:lnTo>
                    <a:lnTo>
                      <a:pt x="1447" y="443"/>
                    </a:lnTo>
                    <a:lnTo>
                      <a:pt x="1449" y="447"/>
                    </a:lnTo>
                    <a:lnTo>
                      <a:pt x="1449" y="450"/>
                    </a:lnTo>
                    <a:lnTo>
                      <a:pt x="1467" y="450"/>
                    </a:lnTo>
                    <a:lnTo>
                      <a:pt x="1484" y="450"/>
                    </a:lnTo>
                    <a:lnTo>
                      <a:pt x="1501" y="450"/>
                    </a:lnTo>
                    <a:lnTo>
                      <a:pt x="1520" y="450"/>
                    </a:lnTo>
                    <a:lnTo>
                      <a:pt x="1520" y="459"/>
                    </a:lnTo>
                    <a:lnTo>
                      <a:pt x="1520" y="468"/>
                    </a:lnTo>
                    <a:lnTo>
                      <a:pt x="1541" y="466"/>
                    </a:lnTo>
                    <a:lnTo>
                      <a:pt x="1570" y="465"/>
                    </a:lnTo>
                    <a:lnTo>
                      <a:pt x="1584" y="466"/>
                    </a:lnTo>
                    <a:lnTo>
                      <a:pt x="1596" y="468"/>
                    </a:lnTo>
                    <a:lnTo>
                      <a:pt x="1600" y="470"/>
                    </a:lnTo>
                    <a:lnTo>
                      <a:pt x="1604" y="472"/>
                    </a:lnTo>
                    <a:lnTo>
                      <a:pt x="1606" y="476"/>
                    </a:lnTo>
                    <a:lnTo>
                      <a:pt x="1607" y="480"/>
                    </a:lnTo>
                    <a:lnTo>
                      <a:pt x="1616" y="480"/>
                    </a:lnTo>
                    <a:lnTo>
                      <a:pt x="1624" y="480"/>
                    </a:lnTo>
                    <a:lnTo>
                      <a:pt x="1624" y="488"/>
                    </a:lnTo>
                    <a:lnTo>
                      <a:pt x="1624" y="497"/>
                    </a:lnTo>
                    <a:lnTo>
                      <a:pt x="1616" y="497"/>
                    </a:lnTo>
                    <a:lnTo>
                      <a:pt x="1607" y="497"/>
                    </a:lnTo>
                    <a:lnTo>
                      <a:pt x="1607" y="488"/>
                    </a:lnTo>
                    <a:lnTo>
                      <a:pt x="1607" y="480"/>
                    </a:lnTo>
                    <a:lnTo>
                      <a:pt x="1587" y="480"/>
                    </a:lnTo>
                    <a:lnTo>
                      <a:pt x="1568" y="480"/>
                    </a:lnTo>
                    <a:lnTo>
                      <a:pt x="1548" y="480"/>
                    </a:lnTo>
                    <a:lnTo>
                      <a:pt x="1529" y="480"/>
                    </a:lnTo>
                    <a:lnTo>
                      <a:pt x="1508" y="480"/>
                    </a:lnTo>
                    <a:lnTo>
                      <a:pt x="1488" y="480"/>
                    </a:lnTo>
                    <a:lnTo>
                      <a:pt x="1469" y="480"/>
                    </a:lnTo>
                    <a:lnTo>
                      <a:pt x="1449" y="480"/>
                    </a:lnTo>
                    <a:lnTo>
                      <a:pt x="1449" y="472"/>
                    </a:lnTo>
                    <a:lnTo>
                      <a:pt x="1449" y="468"/>
                    </a:lnTo>
                    <a:lnTo>
                      <a:pt x="1427" y="468"/>
                    </a:lnTo>
                    <a:lnTo>
                      <a:pt x="1406" y="468"/>
                    </a:lnTo>
                    <a:lnTo>
                      <a:pt x="1384" y="468"/>
                    </a:lnTo>
                    <a:lnTo>
                      <a:pt x="1361" y="468"/>
                    </a:lnTo>
                    <a:lnTo>
                      <a:pt x="1361" y="459"/>
                    </a:lnTo>
                    <a:lnTo>
                      <a:pt x="1361" y="450"/>
                    </a:lnTo>
                    <a:lnTo>
                      <a:pt x="1352" y="450"/>
                    </a:lnTo>
                    <a:lnTo>
                      <a:pt x="1344" y="450"/>
                    </a:lnTo>
                    <a:lnTo>
                      <a:pt x="1340" y="455"/>
                    </a:lnTo>
                    <a:lnTo>
                      <a:pt x="1336" y="459"/>
                    </a:lnTo>
                    <a:lnTo>
                      <a:pt x="1333" y="464"/>
                    </a:lnTo>
                    <a:lnTo>
                      <a:pt x="1332" y="468"/>
                    </a:lnTo>
                    <a:lnTo>
                      <a:pt x="1332" y="459"/>
                    </a:lnTo>
                    <a:lnTo>
                      <a:pt x="1332" y="450"/>
                    </a:lnTo>
                    <a:lnTo>
                      <a:pt x="1311" y="450"/>
                    </a:lnTo>
                    <a:lnTo>
                      <a:pt x="1292" y="450"/>
                    </a:lnTo>
                    <a:lnTo>
                      <a:pt x="1274" y="450"/>
                    </a:lnTo>
                    <a:lnTo>
                      <a:pt x="1257" y="450"/>
                    </a:lnTo>
                    <a:lnTo>
                      <a:pt x="1257" y="442"/>
                    </a:lnTo>
                    <a:lnTo>
                      <a:pt x="1257" y="439"/>
                    </a:lnTo>
                    <a:lnTo>
                      <a:pt x="1239" y="439"/>
                    </a:lnTo>
                    <a:lnTo>
                      <a:pt x="1222" y="439"/>
                    </a:lnTo>
                    <a:lnTo>
                      <a:pt x="1203" y="439"/>
                    </a:lnTo>
                    <a:lnTo>
                      <a:pt x="1186" y="439"/>
                    </a:lnTo>
                    <a:lnTo>
                      <a:pt x="1186" y="430"/>
                    </a:lnTo>
                    <a:lnTo>
                      <a:pt x="1186" y="421"/>
                    </a:lnTo>
                    <a:lnTo>
                      <a:pt x="1177" y="421"/>
                    </a:lnTo>
                    <a:lnTo>
                      <a:pt x="1169" y="421"/>
                    </a:lnTo>
                    <a:lnTo>
                      <a:pt x="1164" y="426"/>
                    </a:lnTo>
                    <a:lnTo>
                      <a:pt x="1161" y="430"/>
                    </a:lnTo>
                    <a:lnTo>
                      <a:pt x="1158" y="435"/>
                    </a:lnTo>
                    <a:lnTo>
                      <a:pt x="1157" y="439"/>
                    </a:lnTo>
                    <a:lnTo>
                      <a:pt x="1157" y="430"/>
                    </a:lnTo>
                    <a:lnTo>
                      <a:pt x="1157" y="421"/>
                    </a:lnTo>
                    <a:lnTo>
                      <a:pt x="1148" y="422"/>
                    </a:lnTo>
                    <a:lnTo>
                      <a:pt x="1138" y="422"/>
                    </a:lnTo>
                    <a:lnTo>
                      <a:pt x="1134" y="421"/>
                    </a:lnTo>
                    <a:lnTo>
                      <a:pt x="1131" y="419"/>
                    </a:lnTo>
                    <a:lnTo>
                      <a:pt x="1129" y="415"/>
                    </a:lnTo>
                    <a:lnTo>
                      <a:pt x="1128" y="410"/>
                    </a:lnTo>
                    <a:lnTo>
                      <a:pt x="1112" y="410"/>
                    </a:lnTo>
                    <a:lnTo>
                      <a:pt x="1097" y="410"/>
                    </a:lnTo>
                    <a:lnTo>
                      <a:pt x="1083" y="410"/>
                    </a:lnTo>
                    <a:lnTo>
                      <a:pt x="1070" y="410"/>
                    </a:lnTo>
                    <a:lnTo>
                      <a:pt x="1070" y="401"/>
                    </a:lnTo>
                    <a:lnTo>
                      <a:pt x="1070" y="392"/>
                    </a:lnTo>
                    <a:lnTo>
                      <a:pt x="1047" y="392"/>
                    </a:lnTo>
                    <a:lnTo>
                      <a:pt x="1025" y="392"/>
                    </a:lnTo>
                    <a:lnTo>
                      <a:pt x="1004" y="392"/>
                    </a:lnTo>
                    <a:lnTo>
                      <a:pt x="982" y="392"/>
                    </a:lnTo>
                    <a:lnTo>
                      <a:pt x="982" y="384"/>
                    </a:lnTo>
                    <a:lnTo>
                      <a:pt x="982" y="381"/>
                    </a:lnTo>
                    <a:lnTo>
                      <a:pt x="965" y="381"/>
                    </a:lnTo>
                    <a:lnTo>
                      <a:pt x="951" y="381"/>
                    </a:lnTo>
                    <a:lnTo>
                      <a:pt x="937" y="381"/>
                    </a:lnTo>
                    <a:lnTo>
                      <a:pt x="924" y="381"/>
                    </a:lnTo>
                    <a:lnTo>
                      <a:pt x="924" y="372"/>
                    </a:lnTo>
                    <a:lnTo>
                      <a:pt x="924" y="363"/>
                    </a:lnTo>
                    <a:lnTo>
                      <a:pt x="911" y="363"/>
                    </a:lnTo>
                    <a:lnTo>
                      <a:pt x="897" y="363"/>
                    </a:lnTo>
                    <a:lnTo>
                      <a:pt x="886" y="363"/>
                    </a:lnTo>
                    <a:lnTo>
                      <a:pt x="876" y="363"/>
                    </a:lnTo>
                    <a:lnTo>
                      <a:pt x="868" y="363"/>
                    </a:lnTo>
                    <a:lnTo>
                      <a:pt x="865" y="363"/>
                    </a:lnTo>
                    <a:lnTo>
                      <a:pt x="860" y="359"/>
                    </a:lnTo>
                    <a:lnTo>
                      <a:pt x="856" y="355"/>
                    </a:lnTo>
                    <a:lnTo>
                      <a:pt x="852" y="353"/>
                    </a:lnTo>
                    <a:lnTo>
                      <a:pt x="847" y="352"/>
                    </a:lnTo>
                    <a:lnTo>
                      <a:pt x="831" y="352"/>
                    </a:lnTo>
                    <a:lnTo>
                      <a:pt x="818" y="352"/>
                    </a:lnTo>
                    <a:lnTo>
                      <a:pt x="818" y="342"/>
                    </a:lnTo>
                    <a:lnTo>
                      <a:pt x="818" y="333"/>
                    </a:lnTo>
                    <a:lnTo>
                      <a:pt x="807" y="334"/>
                    </a:lnTo>
                    <a:lnTo>
                      <a:pt x="794" y="334"/>
                    </a:lnTo>
                    <a:lnTo>
                      <a:pt x="787" y="333"/>
                    </a:lnTo>
                    <a:lnTo>
                      <a:pt x="782" y="331"/>
                    </a:lnTo>
                    <a:lnTo>
                      <a:pt x="780" y="329"/>
                    </a:lnTo>
                    <a:lnTo>
                      <a:pt x="779" y="327"/>
                    </a:lnTo>
                    <a:lnTo>
                      <a:pt x="778" y="325"/>
                    </a:lnTo>
                    <a:lnTo>
                      <a:pt x="778" y="322"/>
                    </a:lnTo>
                    <a:lnTo>
                      <a:pt x="765" y="322"/>
                    </a:lnTo>
                    <a:lnTo>
                      <a:pt x="751" y="322"/>
                    </a:lnTo>
                    <a:lnTo>
                      <a:pt x="740" y="322"/>
                    </a:lnTo>
                    <a:lnTo>
                      <a:pt x="730" y="322"/>
                    </a:lnTo>
                    <a:lnTo>
                      <a:pt x="730" y="313"/>
                    </a:lnTo>
                    <a:lnTo>
                      <a:pt x="730" y="304"/>
                    </a:lnTo>
                    <a:lnTo>
                      <a:pt x="714" y="305"/>
                    </a:lnTo>
                    <a:lnTo>
                      <a:pt x="695" y="305"/>
                    </a:lnTo>
                    <a:lnTo>
                      <a:pt x="686" y="304"/>
                    </a:lnTo>
                    <a:lnTo>
                      <a:pt x="679" y="302"/>
                    </a:lnTo>
                    <a:lnTo>
                      <a:pt x="676" y="300"/>
                    </a:lnTo>
                    <a:lnTo>
                      <a:pt x="674" y="298"/>
                    </a:lnTo>
                    <a:lnTo>
                      <a:pt x="673" y="296"/>
                    </a:lnTo>
                    <a:lnTo>
                      <a:pt x="672" y="293"/>
                    </a:lnTo>
                    <a:lnTo>
                      <a:pt x="660" y="293"/>
                    </a:lnTo>
                    <a:lnTo>
                      <a:pt x="650" y="293"/>
                    </a:lnTo>
                    <a:lnTo>
                      <a:pt x="640" y="293"/>
                    </a:lnTo>
                    <a:lnTo>
                      <a:pt x="632" y="293"/>
                    </a:lnTo>
                    <a:lnTo>
                      <a:pt x="632" y="284"/>
                    </a:lnTo>
                    <a:lnTo>
                      <a:pt x="632" y="275"/>
                    </a:lnTo>
                    <a:lnTo>
                      <a:pt x="617" y="276"/>
                    </a:lnTo>
                    <a:lnTo>
                      <a:pt x="601" y="276"/>
                    </a:lnTo>
                    <a:lnTo>
                      <a:pt x="594" y="275"/>
                    </a:lnTo>
                    <a:lnTo>
                      <a:pt x="589" y="273"/>
                    </a:lnTo>
                    <a:lnTo>
                      <a:pt x="587" y="271"/>
                    </a:lnTo>
                    <a:lnTo>
                      <a:pt x="585" y="269"/>
                    </a:lnTo>
                    <a:lnTo>
                      <a:pt x="584" y="267"/>
                    </a:lnTo>
                    <a:lnTo>
                      <a:pt x="584" y="264"/>
                    </a:lnTo>
                    <a:lnTo>
                      <a:pt x="572" y="264"/>
                    </a:lnTo>
                    <a:lnTo>
                      <a:pt x="562" y="264"/>
                    </a:lnTo>
                    <a:lnTo>
                      <a:pt x="552" y="264"/>
                    </a:lnTo>
                    <a:lnTo>
                      <a:pt x="543" y="264"/>
                    </a:lnTo>
                    <a:lnTo>
                      <a:pt x="543" y="255"/>
                    </a:lnTo>
                    <a:lnTo>
                      <a:pt x="543" y="246"/>
                    </a:lnTo>
                    <a:lnTo>
                      <a:pt x="534" y="247"/>
                    </a:lnTo>
                    <a:lnTo>
                      <a:pt x="525" y="247"/>
                    </a:lnTo>
                    <a:lnTo>
                      <a:pt x="521" y="246"/>
                    </a:lnTo>
                    <a:lnTo>
                      <a:pt x="517" y="244"/>
                    </a:lnTo>
                    <a:lnTo>
                      <a:pt x="515" y="240"/>
                    </a:lnTo>
                    <a:lnTo>
                      <a:pt x="514" y="235"/>
                    </a:lnTo>
                    <a:lnTo>
                      <a:pt x="498" y="235"/>
                    </a:lnTo>
                    <a:lnTo>
                      <a:pt x="483" y="235"/>
                    </a:lnTo>
                    <a:lnTo>
                      <a:pt x="469" y="235"/>
                    </a:lnTo>
                    <a:lnTo>
                      <a:pt x="455" y="235"/>
                    </a:lnTo>
                    <a:lnTo>
                      <a:pt x="455" y="226"/>
                    </a:lnTo>
                    <a:lnTo>
                      <a:pt x="455" y="217"/>
                    </a:lnTo>
                    <a:lnTo>
                      <a:pt x="446" y="218"/>
                    </a:lnTo>
                    <a:lnTo>
                      <a:pt x="436" y="218"/>
                    </a:lnTo>
                    <a:lnTo>
                      <a:pt x="432" y="217"/>
                    </a:lnTo>
                    <a:lnTo>
                      <a:pt x="429" y="215"/>
                    </a:lnTo>
                    <a:lnTo>
                      <a:pt x="427" y="211"/>
                    </a:lnTo>
                    <a:lnTo>
                      <a:pt x="426" y="206"/>
                    </a:lnTo>
                    <a:lnTo>
                      <a:pt x="410" y="204"/>
                    </a:lnTo>
                    <a:lnTo>
                      <a:pt x="391" y="203"/>
                    </a:lnTo>
                    <a:lnTo>
                      <a:pt x="382" y="203"/>
                    </a:lnTo>
                    <a:lnTo>
                      <a:pt x="375" y="206"/>
                    </a:lnTo>
                    <a:lnTo>
                      <a:pt x="372" y="208"/>
                    </a:lnTo>
                    <a:lnTo>
                      <a:pt x="370" y="210"/>
                    </a:lnTo>
                    <a:lnTo>
                      <a:pt x="369" y="213"/>
                    </a:lnTo>
                    <a:lnTo>
                      <a:pt x="368" y="217"/>
                    </a:lnTo>
                    <a:lnTo>
                      <a:pt x="381" y="217"/>
                    </a:lnTo>
                    <a:lnTo>
                      <a:pt x="397" y="217"/>
                    </a:lnTo>
                    <a:lnTo>
                      <a:pt x="398" y="223"/>
                    </a:lnTo>
                    <a:lnTo>
                      <a:pt x="401" y="230"/>
                    </a:lnTo>
                    <a:lnTo>
                      <a:pt x="405" y="238"/>
                    </a:lnTo>
                    <a:lnTo>
                      <a:pt x="409" y="246"/>
                    </a:lnTo>
                    <a:lnTo>
                      <a:pt x="421" y="246"/>
                    </a:lnTo>
                    <a:lnTo>
                      <a:pt x="438" y="246"/>
                    </a:lnTo>
                    <a:lnTo>
                      <a:pt x="438" y="255"/>
                    </a:lnTo>
                    <a:lnTo>
                      <a:pt x="438" y="264"/>
                    </a:lnTo>
                    <a:lnTo>
                      <a:pt x="450" y="263"/>
                    </a:lnTo>
                    <a:lnTo>
                      <a:pt x="460" y="263"/>
                    </a:lnTo>
                    <a:lnTo>
                      <a:pt x="463" y="264"/>
                    </a:lnTo>
                    <a:lnTo>
                      <a:pt x="466" y="266"/>
                    </a:lnTo>
                    <a:lnTo>
                      <a:pt x="467" y="270"/>
                    </a:lnTo>
                    <a:lnTo>
                      <a:pt x="468" y="275"/>
                    </a:lnTo>
                    <a:lnTo>
                      <a:pt x="480" y="275"/>
                    </a:lnTo>
                    <a:lnTo>
                      <a:pt x="497" y="275"/>
                    </a:lnTo>
                    <a:lnTo>
                      <a:pt x="497" y="284"/>
                    </a:lnTo>
                    <a:lnTo>
                      <a:pt x="497" y="293"/>
                    </a:lnTo>
                    <a:lnTo>
                      <a:pt x="512" y="292"/>
                    </a:lnTo>
                    <a:lnTo>
                      <a:pt x="527" y="292"/>
                    </a:lnTo>
                    <a:lnTo>
                      <a:pt x="533" y="293"/>
                    </a:lnTo>
                    <a:lnTo>
                      <a:pt x="539" y="295"/>
                    </a:lnTo>
                    <a:lnTo>
                      <a:pt x="541" y="297"/>
                    </a:lnTo>
                    <a:lnTo>
                      <a:pt x="542" y="299"/>
                    </a:lnTo>
                    <a:lnTo>
                      <a:pt x="543" y="301"/>
                    </a:lnTo>
                    <a:lnTo>
                      <a:pt x="543" y="304"/>
                    </a:lnTo>
                    <a:lnTo>
                      <a:pt x="552" y="304"/>
                    </a:lnTo>
                    <a:lnTo>
                      <a:pt x="562" y="304"/>
                    </a:lnTo>
                    <a:lnTo>
                      <a:pt x="572" y="304"/>
                    </a:lnTo>
                    <a:lnTo>
                      <a:pt x="584" y="304"/>
                    </a:lnTo>
                    <a:lnTo>
                      <a:pt x="584" y="313"/>
                    </a:lnTo>
                    <a:lnTo>
                      <a:pt x="584" y="322"/>
                    </a:lnTo>
                    <a:lnTo>
                      <a:pt x="599" y="321"/>
                    </a:lnTo>
                    <a:lnTo>
                      <a:pt x="615" y="321"/>
                    </a:lnTo>
                    <a:lnTo>
                      <a:pt x="621" y="322"/>
                    </a:lnTo>
                    <a:lnTo>
                      <a:pt x="627" y="324"/>
                    </a:lnTo>
                    <a:lnTo>
                      <a:pt x="629" y="326"/>
                    </a:lnTo>
                    <a:lnTo>
                      <a:pt x="630" y="328"/>
                    </a:lnTo>
                    <a:lnTo>
                      <a:pt x="631" y="330"/>
                    </a:lnTo>
                    <a:lnTo>
                      <a:pt x="632" y="333"/>
                    </a:lnTo>
                    <a:lnTo>
                      <a:pt x="640" y="333"/>
                    </a:lnTo>
                    <a:lnTo>
                      <a:pt x="650" y="333"/>
                    </a:lnTo>
                    <a:lnTo>
                      <a:pt x="660" y="333"/>
                    </a:lnTo>
                    <a:lnTo>
                      <a:pt x="672" y="333"/>
                    </a:lnTo>
                    <a:lnTo>
                      <a:pt x="672" y="342"/>
                    </a:lnTo>
                    <a:lnTo>
                      <a:pt x="672" y="352"/>
                    </a:lnTo>
                    <a:lnTo>
                      <a:pt x="684" y="351"/>
                    </a:lnTo>
                    <a:lnTo>
                      <a:pt x="693" y="351"/>
                    </a:lnTo>
                    <a:lnTo>
                      <a:pt x="696" y="352"/>
                    </a:lnTo>
                    <a:lnTo>
                      <a:pt x="699" y="354"/>
                    </a:lnTo>
                    <a:lnTo>
                      <a:pt x="701" y="358"/>
                    </a:lnTo>
                    <a:lnTo>
                      <a:pt x="701" y="363"/>
                    </a:lnTo>
                    <a:lnTo>
                      <a:pt x="714" y="363"/>
                    </a:lnTo>
                    <a:lnTo>
                      <a:pt x="728" y="363"/>
                    </a:lnTo>
                    <a:lnTo>
                      <a:pt x="743" y="363"/>
                    </a:lnTo>
                    <a:lnTo>
                      <a:pt x="760" y="363"/>
                    </a:lnTo>
                    <a:lnTo>
                      <a:pt x="760" y="372"/>
                    </a:lnTo>
                    <a:lnTo>
                      <a:pt x="760" y="381"/>
                    </a:lnTo>
                    <a:lnTo>
                      <a:pt x="773" y="381"/>
                    </a:lnTo>
                    <a:lnTo>
                      <a:pt x="789" y="381"/>
                    </a:lnTo>
                    <a:lnTo>
                      <a:pt x="789" y="390"/>
                    </a:lnTo>
                    <a:lnTo>
                      <a:pt x="789" y="399"/>
                    </a:lnTo>
                    <a:lnTo>
                      <a:pt x="789" y="409"/>
                    </a:lnTo>
                    <a:lnTo>
                      <a:pt x="789" y="421"/>
                    </a:lnTo>
                    <a:lnTo>
                      <a:pt x="802" y="421"/>
                    </a:lnTo>
                    <a:lnTo>
                      <a:pt x="818" y="421"/>
                    </a:lnTo>
                    <a:lnTo>
                      <a:pt x="818" y="430"/>
                    </a:lnTo>
                    <a:lnTo>
                      <a:pt x="818" y="439"/>
                    </a:lnTo>
                    <a:lnTo>
                      <a:pt x="833" y="438"/>
                    </a:lnTo>
                    <a:lnTo>
                      <a:pt x="848" y="438"/>
                    </a:lnTo>
                    <a:lnTo>
                      <a:pt x="855" y="439"/>
                    </a:lnTo>
                    <a:lnTo>
                      <a:pt x="860" y="441"/>
                    </a:lnTo>
                    <a:lnTo>
                      <a:pt x="862" y="443"/>
                    </a:lnTo>
                    <a:lnTo>
                      <a:pt x="863" y="445"/>
                    </a:lnTo>
                    <a:lnTo>
                      <a:pt x="864" y="448"/>
                    </a:lnTo>
                    <a:lnTo>
                      <a:pt x="865" y="450"/>
                    </a:lnTo>
                    <a:lnTo>
                      <a:pt x="878" y="450"/>
                    </a:lnTo>
                    <a:lnTo>
                      <a:pt x="892" y="450"/>
                    </a:lnTo>
                    <a:lnTo>
                      <a:pt x="906" y="450"/>
                    </a:lnTo>
                    <a:lnTo>
                      <a:pt x="924" y="450"/>
                    </a:lnTo>
                    <a:lnTo>
                      <a:pt x="925" y="455"/>
                    </a:lnTo>
                    <a:lnTo>
                      <a:pt x="927" y="459"/>
                    </a:lnTo>
                    <a:lnTo>
                      <a:pt x="931" y="464"/>
                    </a:lnTo>
                    <a:lnTo>
                      <a:pt x="935" y="468"/>
                    </a:lnTo>
                    <a:lnTo>
                      <a:pt x="935" y="459"/>
                    </a:lnTo>
                    <a:lnTo>
                      <a:pt x="935" y="450"/>
                    </a:lnTo>
                    <a:lnTo>
                      <a:pt x="944" y="450"/>
                    </a:lnTo>
                    <a:lnTo>
                      <a:pt x="953" y="450"/>
                    </a:lnTo>
                    <a:lnTo>
                      <a:pt x="953" y="459"/>
                    </a:lnTo>
                    <a:lnTo>
                      <a:pt x="953" y="468"/>
                    </a:lnTo>
                    <a:lnTo>
                      <a:pt x="966" y="467"/>
                    </a:lnTo>
                    <a:lnTo>
                      <a:pt x="980" y="467"/>
                    </a:lnTo>
                    <a:lnTo>
                      <a:pt x="985" y="468"/>
                    </a:lnTo>
                    <a:lnTo>
                      <a:pt x="989" y="470"/>
                    </a:lnTo>
                    <a:lnTo>
                      <a:pt x="991" y="472"/>
                    </a:lnTo>
                    <a:lnTo>
                      <a:pt x="992" y="474"/>
                    </a:lnTo>
                    <a:lnTo>
                      <a:pt x="993" y="477"/>
                    </a:lnTo>
                    <a:lnTo>
                      <a:pt x="993" y="480"/>
                    </a:lnTo>
                    <a:lnTo>
                      <a:pt x="1007" y="480"/>
                    </a:lnTo>
                    <a:lnTo>
                      <a:pt x="1020" y="480"/>
                    </a:lnTo>
                    <a:lnTo>
                      <a:pt x="1035" y="480"/>
                    </a:lnTo>
                    <a:lnTo>
                      <a:pt x="1052" y="480"/>
                    </a:lnTo>
                    <a:lnTo>
                      <a:pt x="1052" y="488"/>
                    </a:lnTo>
                    <a:lnTo>
                      <a:pt x="1052" y="497"/>
                    </a:lnTo>
                    <a:lnTo>
                      <a:pt x="1069" y="496"/>
                    </a:lnTo>
                    <a:lnTo>
                      <a:pt x="1088" y="494"/>
                    </a:lnTo>
                    <a:lnTo>
                      <a:pt x="1097" y="495"/>
                    </a:lnTo>
                    <a:lnTo>
                      <a:pt x="1104" y="497"/>
                    </a:lnTo>
                    <a:lnTo>
                      <a:pt x="1107" y="499"/>
                    </a:lnTo>
                    <a:lnTo>
                      <a:pt x="1109" y="501"/>
                    </a:lnTo>
                    <a:lnTo>
                      <a:pt x="1110" y="505"/>
                    </a:lnTo>
                    <a:lnTo>
                      <a:pt x="1111" y="509"/>
                    </a:lnTo>
                    <a:lnTo>
                      <a:pt x="1124" y="509"/>
                    </a:lnTo>
                    <a:lnTo>
                      <a:pt x="1137" y="509"/>
                    </a:lnTo>
                    <a:lnTo>
                      <a:pt x="1152" y="509"/>
                    </a:lnTo>
                    <a:lnTo>
                      <a:pt x="1169" y="509"/>
                    </a:lnTo>
                    <a:lnTo>
                      <a:pt x="1169" y="517"/>
                    </a:lnTo>
                    <a:lnTo>
                      <a:pt x="1169" y="526"/>
                    </a:lnTo>
                    <a:lnTo>
                      <a:pt x="1190" y="525"/>
                    </a:lnTo>
                    <a:lnTo>
                      <a:pt x="1220" y="523"/>
                    </a:lnTo>
                    <a:lnTo>
                      <a:pt x="1234" y="524"/>
                    </a:lnTo>
                    <a:lnTo>
                      <a:pt x="1246" y="526"/>
                    </a:lnTo>
                    <a:lnTo>
                      <a:pt x="1250" y="528"/>
                    </a:lnTo>
                    <a:lnTo>
                      <a:pt x="1254" y="530"/>
                    </a:lnTo>
                    <a:lnTo>
                      <a:pt x="1256" y="534"/>
                    </a:lnTo>
                    <a:lnTo>
                      <a:pt x="1257" y="538"/>
                    </a:lnTo>
                    <a:lnTo>
                      <a:pt x="1262" y="533"/>
                    </a:lnTo>
                    <a:lnTo>
                      <a:pt x="1269" y="530"/>
                    </a:lnTo>
                    <a:lnTo>
                      <a:pt x="1277" y="527"/>
                    </a:lnTo>
                    <a:lnTo>
                      <a:pt x="1286" y="526"/>
                    </a:lnTo>
                    <a:lnTo>
                      <a:pt x="1286" y="530"/>
                    </a:lnTo>
                    <a:lnTo>
                      <a:pt x="1286" y="538"/>
                    </a:lnTo>
                    <a:lnTo>
                      <a:pt x="1295" y="538"/>
                    </a:lnTo>
                    <a:lnTo>
                      <a:pt x="1307" y="538"/>
                    </a:lnTo>
                    <a:lnTo>
                      <a:pt x="1319" y="538"/>
                    </a:lnTo>
                    <a:lnTo>
                      <a:pt x="1332" y="538"/>
                    </a:lnTo>
                    <a:lnTo>
                      <a:pt x="1333" y="542"/>
                    </a:lnTo>
                    <a:lnTo>
                      <a:pt x="1336" y="546"/>
                    </a:lnTo>
                    <a:lnTo>
                      <a:pt x="1340" y="551"/>
                    </a:lnTo>
                    <a:lnTo>
                      <a:pt x="1344" y="555"/>
                    </a:lnTo>
                    <a:lnTo>
                      <a:pt x="1344" y="546"/>
                    </a:lnTo>
                    <a:lnTo>
                      <a:pt x="1344" y="538"/>
                    </a:lnTo>
                    <a:lnTo>
                      <a:pt x="1352" y="538"/>
                    </a:lnTo>
                    <a:lnTo>
                      <a:pt x="1361" y="538"/>
                    </a:lnTo>
                    <a:lnTo>
                      <a:pt x="1363" y="542"/>
                    </a:lnTo>
                    <a:lnTo>
                      <a:pt x="1366" y="546"/>
                    </a:lnTo>
                    <a:lnTo>
                      <a:pt x="1369" y="551"/>
                    </a:lnTo>
                    <a:lnTo>
                      <a:pt x="1374" y="555"/>
                    </a:lnTo>
                    <a:lnTo>
                      <a:pt x="1374" y="546"/>
                    </a:lnTo>
                    <a:lnTo>
                      <a:pt x="1374" y="538"/>
                    </a:lnTo>
                    <a:lnTo>
                      <a:pt x="1382" y="538"/>
                    </a:lnTo>
                    <a:lnTo>
                      <a:pt x="1391" y="538"/>
                    </a:lnTo>
                    <a:lnTo>
                      <a:pt x="1391" y="546"/>
                    </a:lnTo>
                    <a:lnTo>
                      <a:pt x="1391" y="555"/>
                    </a:lnTo>
                    <a:lnTo>
                      <a:pt x="1405" y="554"/>
                    </a:lnTo>
                    <a:lnTo>
                      <a:pt x="1418" y="554"/>
                    </a:lnTo>
                    <a:lnTo>
                      <a:pt x="1423" y="555"/>
                    </a:lnTo>
                    <a:lnTo>
                      <a:pt x="1428" y="557"/>
                    </a:lnTo>
                    <a:lnTo>
                      <a:pt x="1429" y="559"/>
                    </a:lnTo>
                    <a:lnTo>
                      <a:pt x="1431" y="561"/>
                    </a:lnTo>
                    <a:lnTo>
                      <a:pt x="1432" y="564"/>
                    </a:lnTo>
                    <a:lnTo>
                      <a:pt x="1432" y="567"/>
                    </a:lnTo>
                    <a:lnTo>
                      <a:pt x="1454" y="567"/>
                    </a:lnTo>
                    <a:lnTo>
                      <a:pt x="1475" y="567"/>
                    </a:lnTo>
                    <a:lnTo>
                      <a:pt x="1497" y="567"/>
                    </a:lnTo>
                    <a:lnTo>
                      <a:pt x="1520" y="567"/>
                    </a:lnTo>
                    <a:lnTo>
                      <a:pt x="1520" y="575"/>
                    </a:lnTo>
                    <a:lnTo>
                      <a:pt x="1520" y="584"/>
                    </a:lnTo>
                    <a:lnTo>
                      <a:pt x="1529" y="584"/>
                    </a:lnTo>
                    <a:lnTo>
                      <a:pt x="1537" y="584"/>
                    </a:lnTo>
                    <a:lnTo>
                      <a:pt x="1538" y="580"/>
                    </a:lnTo>
                    <a:lnTo>
                      <a:pt x="1541" y="575"/>
                    </a:lnTo>
                    <a:lnTo>
                      <a:pt x="1545" y="571"/>
                    </a:lnTo>
                    <a:lnTo>
                      <a:pt x="1549" y="567"/>
                    </a:lnTo>
                    <a:lnTo>
                      <a:pt x="1549" y="575"/>
                    </a:lnTo>
                    <a:lnTo>
                      <a:pt x="1549" y="584"/>
                    </a:lnTo>
                    <a:lnTo>
                      <a:pt x="1575" y="584"/>
                    </a:lnTo>
                    <a:lnTo>
                      <a:pt x="1601" y="584"/>
                    </a:lnTo>
                    <a:lnTo>
                      <a:pt x="1627" y="584"/>
                    </a:lnTo>
                    <a:lnTo>
                      <a:pt x="1653" y="584"/>
                    </a:lnTo>
                    <a:lnTo>
                      <a:pt x="1653" y="588"/>
                    </a:lnTo>
                    <a:lnTo>
                      <a:pt x="1653" y="596"/>
                    </a:lnTo>
                    <a:lnTo>
                      <a:pt x="1676" y="596"/>
                    </a:lnTo>
                    <a:lnTo>
                      <a:pt x="1698" y="596"/>
                    </a:lnTo>
                    <a:lnTo>
                      <a:pt x="1720" y="596"/>
                    </a:lnTo>
                    <a:lnTo>
                      <a:pt x="1742" y="596"/>
                    </a:lnTo>
                    <a:lnTo>
                      <a:pt x="1743" y="600"/>
                    </a:lnTo>
                    <a:lnTo>
                      <a:pt x="1745" y="604"/>
                    </a:lnTo>
                    <a:lnTo>
                      <a:pt x="1749" y="609"/>
                    </a:lnTo>
                    <a:lnTo>
                      <a:pt x="1753" y="613"/>
                    </a:lnTo>
                    <a:lnTo>
                      <a:pt x="1753" y="604"/>
                    </a:lnTo>
                    <a:lnTo>
                      <a:pt x="1753" y="596"/>
                    </a:lnTo>
                    <a:lnTo>
                      <a:pt x="1762" y="596"/>
                    </a:lnTo>
                    <a:lnTo>
                      <a:pt x="1771" y="596"/>
                    </a:lnTo>
                    <a:lnTo>
                      <a:pt x="1771" y="604"/>
                    </a:lnTo>
                    <a:lnTo>
                      <a:pt x="1771" y="613"/>
                    </a:lnTo>
                    <a:lnTo>
                      <a:pt x="1787" y="612"/>
                    </a:lnTo>
                    <a:lnTo>
                      <a:pt x="1806" y="610"/>
                    </a:lnTo>
                    <a:lnTo>
                      <a:pt x="1815" y="611"/>
                    </a:lnTo>
                    <a:lnTo>
                      <a:pt x="1823" y="613"/>
                    </a:lnTo>
                    <a:lnTo>
                      <a:pt x="1826" y="615"/>
                    </a:lnTo>
                    <a:lnTo>
                      <a:pt x="1828" y="618"/>
                    </a:lnTo>
                    <a:lnTo>
                      <a:pt x="1829" y="621"/>
                    </a:lnTo>
                    <a:lnTo>
                      <a:pt x="1830" y="625"/>
                    </a:lnTo>
                    <a:lnTo>
                      <a:pt x="1852" y="625"/>
                    </a:lnTo>
                    <a:lnTo>
                      <a:pt x="1877" y="625"/>
                    </a:lnTo>
                    <a:lnTo>
                      <a:pt x="1902" y="625"/>
                    </a:lnTo>
                    <a:lnTo>
                      <a:pt x="1928" y="625"/>
                    </a:lnTo>
                    <a:lnTo>
                      <a:pt x="1928" y="633"/>
                    </a:lnTo>
                    <a:lnTo>
                      <a:pt x="1928" y="642"/>
                    </a:lnTo>
                    <a:lnTo>
                      <a:pt x="1909" y="642"/>
                    </a:lnTo>
                    <a:lnTo>
                      <a:pt x="1889" y="642"/>
                    </a:lnTo>
                    <a:lnTo>
                      <a:pt x="1869" y="642"/>
                    </a:lnTo>
                    <a:lnTo>
                      <a:pt x="1850" y="642"/>
                    </a:lnTo>
                    <a:lnTo>
                      <a:pt x="1830" y="642"/>
                    </a:lnTo>
                    <a:lnTo>
                      <a:pt x="1810" y="642"/>
                    </a:lnTo>
                    <a:lnTo>
                      <a:pt x="1790" y="642"/>
                    </a:lnTo>
                    <a:lnTo>
                      <a:pt x="1771" y="642"/>
                    </a:lnTo>
                    <a:lnTo>
                      <a:pt x="1771" y="633"/>
                    </a:lnTo>
                    <a:lnTo>
                      <a:pt x="1771" y="625"/>
                    </a:lnTo>
                    <a:lnTo>
                      <a:pt x="1762" y="625"/>
                    </a:lnTo>
                    <a:lnTo>
                      <a:pt x="1753" y="625"/>
                    </a:lnTo>
                    <a:lnTo>
                      <a:pt x="1749" y="629"/>
                    </a:lnTo>
                    <a:lnTo>
                      <a:pt x="1745" y="633"/>
                    </a:lnTo>
                    <a:lnTo>
                      <a:pt x="1743" y="638"/>
                    </a:lnTo>
                    <a:lnTo>
                      <a:pt x="1742" y="642"/>
                    </a:lnTo>
                    <a:lnTo>
                      <a:pt x="1742" y="633"/>
                    </a:lnTo>
                    <a:lnTo>
                      <a:pt x="1742" y="625"/>
                    </a:lnTo>
                    <a:lnTo>
                      <a:pt x="1715" y="625"/>
                    </a:lnTo>
                    <a:lnTo>
                      <a:pt x="1689" y="625"/>
                    </a:lnTo>
                    <a:lnTo>
                      <a:pt x="1662" y="625"/>
                    </a:lnTo>
                    <a:lnTo>
                      <a:pt x="1637" y="625"/>
                    </a:lnTo>
                    <a:lnTo>
                      <a:pt x="1611" y="625"/>
                    </a:lnTo>
                    <a:lnTo>
                      <a:pt x="1586" y="625"/>
                    </a:lnTo>
                    <a:lnTo>
                      <a:pt x="1562" y="625"/>
                    </a:lnTo>
                    <a:lnTo>
                      <a:pt x="1537" y="625"/>
                    </a:lnTo>
                    <a:lnTo>
                      <a:pt x="1537" y="617"/>
                    </a:lnTo>
                    <a:lnTo>
                      <a:pt x="1537" y="613"/>
                    </a:lnTo>
                    <a:lnTo>
                      <a:pt x="1517" y="613"/>
                    </a:lnTo>
                    <a:lnTo>
                      <a:pt x="1496" y="613"/>
                    </a:lnTo>
                    <a:lnTo>
                      <a:pt x="1478" y="613"/>
                    </a:lnTo>
                    <a:lnTo>
                      <a:pt x="1461" y="613"/>
                    </a:lnTo>
                    <a:lnTo>
                      <a:pt x="1461" y="604"/>
                    </a:lnTo>
                    <a:lnTo>
                      <a:pt x="1461" y="596"/>
                    </a:lnTo>
                    <a:lnTo>
                      <a:pt x="1438" y="597"/>
                    </a:lnTo>
                    <a:lnTo>
                      <a:pt x="1405" y="599"/>
                    </a:lnTo>
                    <a:lnTo>
                      <a:pt x="1389" y="598"/>
                    </a:lnTo>
                    <a:lnTo>
                      <a:pt x="1375" y="596"/>
                    </a:lnTo>
                    <a:lnTo>
                      <a:pt x="1370" y="594"/>
                    </a:lnTo>
                    <a:lnTo>
                      <a:pt x="1366" y="591"/>
                    </a:lnTo>
                    <a:lnTo>
                      <a:pt x="1364" y="590"/>
                    </a:lnTo>
                    <a:lnTo>
                      <a:pt x="1363" y="588"/>
                    </a:lnTo>
                    <a:lnTo>
                      <a:pt x="1361" y="586"/>
                    </a:lnTo>
                    <a:lnTo>
                      <a:pt x="1361" y="584"/>
                    </a:lnTo>
                    <a:lnTo>
                      <a:pt x="1348" y="584"/>
                    </a:lnTo>
                    <a:lnTo>
                      <a:pt x="1336" y="584"/>
                    </a:lnTo>
                    <a:lnTo>
                      <a:pt x="1324" y="584"/>
                    </a:lnTo>
                    <a:lnTo>
                      <a:pt x="1315" y="584"/>
                    </a:lnTo>
                    <a:lnTo>
                      <a:pt x="1315" y="575"/>
                    </a:lnTo>
                    <a:lnTo>
                      <a:pt x="1315" y="567"/>
                    </a:lnTo>
                    <a:lnTo>
                      <a:pt x="1292" y="568"/>
                    </a:lnTo>
                    <a:lnTo>
                      <a:pt x="1259" y="569"/>
                    </a:lnTo>
                    <a:lnTo>
                      <a:pt x="1243" y="569"/>
                    </a:lnTo>
                    <a:lnTo>
                      <a:pt x="1229" y="567"/>
                    </a:lnTo>
                    <a:lnTo>
                      <a:pt x="1224" y="565"/>
                    </a:lnTo>
                    <a:lnTo>
                      <a:pt x="1220" y="562"/>
                    </a:lnTo>
                    <a:lnTo>
                      <a:pt x="1218" y="561"/>
                    </a:lnTo>
                    <a:lnTo>
                      <a:pt x="1217" y="559"/>
                    </a:lnTo>
                    <a:lnTo>
                      <a:pt x="1216" y="557"/>
                    </a:lnTo>
                    <a:lnTo>
                      <a:pt x="1216" y="555"/>
                    </a:lnTo>
                    <a:lnTo>
                      <a:pt x="1193" y="555"/>
                    </a:lnTo>
                    <a:lnTo>
                      <a:pt x="1171" y="555"/>
                    </a:lnTo>
                    <a:lnTo>
                      <a:pt x="1150" y="555"/>
                    </a:lnTo>
                    <a:lnTo>
                      <a:pt x="1128" y="555"/>
                    </a:lnTo>
                    <a:lnTo>
                      <a:pt x="1128" y="546"/>
                    </a:lnTo>
                    <a:lnTo>
                      <a:pt x="1128" y="538"/>
                    </a:lnTo>
                    <a:lnTo>
                      <a:pt x="1115" y="538"/>
                    </a:lnTo>
                    <a:lnTo>
                      <a:pt x="1103" y="538"/>
                    </a:lnTo>
                    <a:lnTo>
                      <a:pt x="1091" y="538"/>
                    </a:lnTo>
                    <a:lnTo>
                      <a:pt x="1082" y="538"/>
                    </a:lnTo>
                    <a:lnTo>
                      <a:pt x="1074" y="538"/>
                    </a:lnTo>
                    <a:lnTo>
                      <a:pt x="1070" y="538"/>
                    </a:lnTo>
                    <a:lnTo>
                      <a:pt x="1066" y="533"/>
                    </a:lnTo>
                    <a:lnTo>
                      <a:pt x="1061" y="530"/>
                    </a:lnTo>
                    <a:lnTo>
                      <a:pt x="1056" y="527"/>
                    </a:lnTo>
                    <a:lnTo>
                      <a:pt x="1052" y="526"/>
                    </a:lnTo>
                    <a:lnTo>
                      <a:pt x="1040" y="525"/>
                    </a:lnTo>
                    <a:lnTo>
                      <a:pt x="1031" y="525"/>
                    </a:lnTo>
                    <a:lnTo>
                      <a:pt x="1027" y="526"/>
                    </a:lnTo>
                    <a:lnTo>
                      <a:pt x="1025" y="528"/>
                    </a:lnTo>
                    <a:lnTo>
                      <a:pt x="1023" y="532"/>
                    </a:lnTo>
                    <a:lnTo>
                      <a:pt x="1023" y="538"/>
                    </a:lnTo>
                    <a:lnTo>
                      <a:pt x="1031" y="538"/>
                    </a:lnTo>
                    <a:lnTo>
                      <a:pt x="1040" y="538"/>
                    </a:lnTo>
                    <a:lnTo>
                      <a:pt x="1040" y="546"/>
                    </a:lnTo>
                    <a:lnTo>
                      <a:pt x="1040" y="555"/>
                    </a:lnTo>
                    <a:lnTo>
                      <a:pt x="1056" y="554"/>
                    </a:lnTo>
                    <a:lnTo>
                      <a:pt x="1076" y="552"/>
                    </a:lnTo>
                    <a:lnTo>
                      <a:pt x="1085" y="553"/>
                    </a:lnTo>
                    <a:lnTo>
                      <a:pt x="1092" y="555"/>
                    </a:lnTo>
                    <a:lnTo>
                      <a:pt x="1095" y="557"/>
                    </a:lnTo>
                    <a:lnTo>
                      <a:pt x="1097" y="559"/>
                    </a:lnTo>
                    <a:lnTo>
                      <a:pt x="1098" y="563"/>
                    </a:lnTo>
                    <a:lnTo>
                      <a:pt x="1099" y="567"/>
                    </a:lnTo>
                    <a:lnTo>
                      <a:pt x="1108" y="567"/>
                    </a:lnTo>
                    <a:lnTo>
                      <a:pt x="1117" y="567"/>
                    </a:lnTo>
                    <a:lnTo>
                      <a:pt x="1127" y="567"/>
                    </a:lnTo>
                    <a:lnTo>
                      <a:pt x="1140" y="567"/>
                    </a:lnTo>
                    <a:lnTo>
                      <a:pt x="1140" y="575"/>
                    </a:lnTo>
                    <a:lnTo>
                      <a:pt x="1140" y="584"/>
                    </a:lnTo>
                    <a:lnTo>
                      <a:pt x="1156" y="583"/>
                    </a:lnTo>
                    <a:lnTo>
                      <a:pt x="1175" y="581"/>
                    </a:lnTo>
                    <a:lnTo>
                      <a:pt x="1184" y="582"/>
                    </a:lnTo>
                    <a:lnTo>
                      <a:pt x="1191" y="584"/>
                    </a:lnTo>
                    <a:lnTo>
                      <a:pt x="1194" y="586"/>
                    </a:lnTo>
                    <a:lnTo>
                      <a:pt x="1196" y="589"/>
                    </a:lnTo>
                    <a:lnTo>
                      <a:pt x="1197" y="592"/>
                    </a:lnTo>
                    <a:lnTo>
                      <a:pt x="1198" y="596"/>
                    </a:lnTo>
                    <a:lnTo>
                      <a:pt x="1216" y="596"/>
                    </a:lnTo>
                    <a:lnTo>
                      <a:pt x="1234" y="596"/>
                    </a:lnTo>
                    <a:lnTo>
                      <a:pt x="1253" y="596"/>
                    </a:lnTo>
                    <a:lnTo>
                      <a:pt x="1274" y="596"/>
                    </a:lnTo>
                    <a:lnTo>
                      <a:pt x="1274" y="604"/>
                    </a:lnTo>
                    <a:lnTo>
                      <a:pt x="1274" y="613"/>
                    </a:lnTo>
                    <a:lnTo>
                      <a:pt x="1295" y="612"/>
                    </a:lnTo>
                    <a:lnTo>
                      <a:pt x="1324" y="610"/>
                    </a:lnTo>
                    <a:lnTo>
                      <a:pt x="1338" y="611"/>
                    </a:lnTo>
                    <a:lnTo>
                      <a:pt x="1350" y="613"/>
                    </a:lnTo>
                    <a:lnTo>
                      <a:pt x="1355" y="615"/>
                    </a:lnTo>
                    <a:lnTo>
                      <a:pt x="1358" y="618"/>
                    </a:lnTo>
                    <a:lnTo>
                      <a:pt x="1360" y="621"/>
                    </a:lnTo>
                    <a:lnTo>
                      <a:pt x="1361" y="625"/>
                    </a:lnTo>
                    <a:lnTo>
                      <a:pt x="1374" y="625"/>
                    </a:lnTo>
                    <a:lnTo>
                      <a:pt x="1391" y="625"/>
                    </a:lnTo>
                    <a:lnTo>
                      <a:pt x="1395" y="625"/>
                    </a:lnTo>
                    <a:lnTo>
                      <a:pt x="1403" y="625"/>
                    </a:lnTo>
                    <a:lnTo>
                      <a:pt x="1416" y="625"/>
                    </a:lnTo>
                    <a:lnTo>
                      <a:pt x="1430" y="625"/>
                    </a:lnTo>
                    <a:lnTo>
                      <a:pt x="1444" y="625"/>
                    </a:lnTo>
                    <a:lnTo>
                      <a:pt x="1461" y="625"/>
                    </a:lnTo>
                    <a:lnTo>
                      <a:pt x="1461" y="633"/>
                    </a:lnTo>
                    <a:lnTo>
                      <a:pt x="1461" y="642"/>
                    </a:lnTo>
                    <a:lnTo>
                      <a:pt x="1478" y="642"/>
                    </a:lnTo>
                    <a:lnTo>
                      <a:pt x="1496" y="642"/>
                    </a:lnTo>
                    <a:lnTo>
                      <a:pt x="1517" y="642"/>
                    </a:lnTo>
                    <a:lnTo>
                      <a:pt x="1537" y="642"/>
                    </a:lnTo>
                    <a:lnTo>
                      <a:pt x="1541" y="642"/>
                    </a:lnTo>
                    <a:lnTo>
                      <a:pt x="1549" y="642"/>
                    </a:lnTo>
                    <a:lnTo>
                      <a:pt x="1553" y="643"/>
                    </a:lnTo>
                    <a:lnTo>
                      <a:pt x="1558" y="646"/>
                    </a:lnTo>
                    <a:lnTo>
                      <a:pt x="1562" y="649"/>
                    </a:lnTo>
                    <a:lnTo>
                      <a:pt x="1566" y="654"/>
                    </a:lnTo>
                    <a:lnTo>
                      <a:pt x="1593" y="654"/>
                    </a:lnTo>
                    <a:lnTo>
                      <a:pt x="1622" y="654"/>
                    </a:lnTo>
                    <a:lnTo>
                      <a:pt x="1652" y="654"/>
                    </a:lnTo>
                    <a:lnTo>
                      <a:pt x="1684" y="654"/>
                    </a:lnTo>
                    <a:lnTo>
                      <a:pt x="1684" y="662"/>
                    </a:lnTo>
                    <a:lnTo>
                      <a:pt x="1684" y="671"/>
                    </a:lnTo>
                    <a:lnTo>
                      <a:pt x="1706" y="670"/>
                    </a:lnTo>
                    <a:lnTo>
                      <a:pt x="1739" y="668"/>
                    </a:lnTo>
                    <a:lnTo>
                      <a:pt x="1755" y="669"/>
                    </a:lnTo>
                    <a:lnTo>
                      <a:pt x="1769" y="671"/>
                    </a:lnTo>
                    <a:lnTo>
                      <a:pt x="1774" y="673"/>
                    </a:lnTo>
                    <a:lnTo>
                      <a:pt x="1779" y="676"/>
                    </a:lnTo>
                    <a:lnTo>
                      <a:pt x="1781" y="679"/>
                    </a:lnTo>
                    <a:lnTo>
                      <a:pt x="1782" y="683"/>
                    </a:lnTo>
                    <a:lnTo>
                      <a:pt x="1818" y="683"/>
                    </a:lnTo>
                    <a:lnTo>
                      <a:pt x="1854" y="683"/>
                    </a:lnTo>
                    <a:lnTo>
                      <a:pt x="1890" y="683"/>
                    </a:lnTo>
                    <a:lnTo>
                      <a:pt x="1928" y="683"/>
                    </a:lnTo>
                    <a:lnTo>
                      <a:pt x="1928" y="691"/>
                    </a:lnTo>
                    <a:lnTo>
                      <a:pt x="1928" y="700"/>
                    </a:lnTo>
                    <a:lnTo>
                      <a:pt x="1909" y="700"/>
                    </a:lnTo>
                    <a:lnTo>
                      <a:pt x="1889" y="700"/>
                    </a:lnTo>
                    <a:lnTo>
                      <a:pt x="1869" y="700"/>
                    </a:lnTo>
                    <a:lnTo>
                      <a:pt x="1850" y="700"/>
                    </a:lnTo>
                    <a:lnTo>
                      <a:pt x="1830" y="700"/>
                    </a:lnTo>
                    <a:lnTo>
                      <a:pt x="1810" y="700"/>
                    </a:lnTo>
                    <a:lnTo>
                      <a:pt x="1790" y="700"/>
                    </a:lnTo>
                    <a:lnTo>
                      <a:pt x="1771" y="7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89" name="Freeform 2129"/>
              <p:cNvSpPr>
                <a:spLocks/>
              </p:cNvSpPr>
              <p:nvPr/>
            </p:nvSpPr>
            <p:spPr bwMode="auto">
              <a:xfrm>
                <a:off x="1295" y="29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90" name="Freeform 2130"/>
              <p:cNvSpPr>
                <a:spLocks/>
              </p:cNvSpPr>
              <p:nvPr/>
            </p:nvSpPr>
            <p:spPr bwMode="auto">
              <a:xfrm>
                <a:off x="1294" y="269"/>
                <a:ext cx="26" cy="26"/>
              </a:xfrm>
              <a:custGeom>
                <a:avLst/>
                <a:gdLst/>
                <a:ahLst/>
                <a:cxnLst>
                  <a:cxn ang="0">
                    <a:pos x="255" y="1037"/>
                  </a:cxn>
                  <a:cxn ang="0">
                    <a:pos x="298" y="927"/>
                  </a:cxn>
                  <a:cxn ang="0">
                    <a:pos x="352" y="845"/>
                  </a:cxn>
                  <a:cxn ang="0">
                    <a:pos x="385" y="818"/>
                  </a:cxn>
                  <a:cxn ang="0">
                    <a:pos x="415" y="811"/>
                  </a:cxn>
                  <a:cxn ang="0">
                    <a:pos x="457" y="711"/>
                  </a:cxn>
                  <a:cxn ang="0">
                    <a:pos x="447" y="658"/>
                  </a:cxn>
                  <a:cxn ang="0">
                    <a:pos x="392" y="757"/>
                  </a:cxn>
                  <a:cxn ang="0">
                    <a:pos x="344" y="811"/>
                  </a:cxn>
                  <a:cxn ang="0">
                    <a:pos x="281" y="915"/>
                  </a:cxn>
                  <a:cxn ang="0">
                    <a:pos x="228" y="1006"/>
                  </a:cxn>
                  <a:cxn ang="0">
                    <a:pos x="151" y="1095"/>
                  </a:cxn>
                  <a:cxn ang="0">
                    <a:pos x="185" y="1033"/>
                  </a:cxn>
                  <a:cxn ang="0">
                    <a:pos x="227" y="951"/>
                  </a:cxn>
                  <a:cxn ang="0">
                    <a:pos x="293" y="857"/>
                  </a:cxn>
                  <a:cxn ang="0">
                    <a:pos x="370" y="769"/>
                  </a:cxn>
                  <a:cxn ang="0">
                    <a:pos x="427" y="662"/>
                  </a:cxn>
                  <a:cxn ang="0">
                    <a:pos x="506" y="571"/>
                  </a:cxn>
                  <a:cxn ang="0">
                    <a:pos x="564" y="484"/>
                  </a:cxn>
                  <a:cxn ang="0">
                    <a:pos x="643" y="390"/>
                  </a:cxn>
                  <a:cxn ang="0">
                    <a:pos x="731" y="300"/>
                  </a:cxn>
                  <a:cxn ang="0">
                    <a:pos x="794" y="192"/>
                  </a:cxn>
                  <a:cxn ang="0">
                    <a:pos x="711" y="262"/>
                  </a:cxn>
                  <a:cxn ang="0">
                    <a:pos x="643" y="350"/>
                  </a:cxn>
                  <a:cxn ang="0">
                    <a:pos x="551" y="442"/>
                  </a:cxn>
                  <a:cxn ang="0">
                    <a:pos x="476" y="543"/>
                  </a:cxn>
                  <a:cxn ang="0">
                    <a:pos x="398" y="649"/>
                  </a:cxn>
                  <a:cxn ang="0">
                    <a:pos x="339" y="736"/>
                  </a:cxn>
                  <a:cxn ang="0">
                    <a:pos x="257" y="840"/>
                  </a:cxn>
                  <a:cxn ang="0">
                    <a:pos x="176" y="912"/>
                  </a:cxn>
                  <a:cxn ang="0">
                    <a:pos x="118" y="1019"/>
                  </a:cxn>
                  <a:cxn ang="0">
                    <a:pos x="64" y="1066"/>
                  </a:cxn>
                  <a:cxn ang="0">
                    <a:pos x="130" y="972"/>
                  </a:cxn>
                  <a:cxn ang="0">
                    <a:pos x="59" y="1019"/>
                  </a:cxn>
                  <a:cxn ang="0">
                    <a:pos x="13" y="1072"/>
                  </a:cxn>
                  <a:cxn ang="0">
                    <a:pos x="68" y="978"/>
                  </a:cxn>
                  <a:cxn ang="0">
                    <a:pos x="134" y="879"/>
                  </a:cxn>
                  <a:cxn ang="0">
                    <a:pos x="193" y="780"/>
                  </a:cxn>
                  <a:cxn ang="0">
                    <a:pos x="272" y="687"/>
                  </a:cxn>
                  <a:cxn ang="0">
                    <a:pos x="342" y="601"/>
                  </a:cxn>
                  <a:cxn ang="0">
                    <a:pos x="410" y="504"/>
                  </a:cxn>
                  <a:cxn ang="0">
                    <a:pos x="492" y="401"/>
                  </a:cxn>
                  <a:cxn ang="0">
                    <a:pos x="590" y="287"/>
                  </a:cxn>
                  <a:cxn ang="0">
                    <a:pos x="691" y="217"/>
                  </a:cxn>
                  <a:cxn ang="0">
                    <a:pos x="769" y="134"/>
                  </a:cxn>
                  <a:cxn ang="0">
                    <a:pos x="853" y="54"/>
                  </a:cxn>
                  <a:cxn ang="0">
                    <a:pos x="977" y="0"/>
                  </a:cxn>
                  <a:cxn ang="0">
                    <a:pos x="961" y="93"/>
                  </a:cxn>
                  <a:cxn ang="0">
                    <a:pos x="886" y="193"/>
                  </a:cxn>
                  <a:cxn ang="0">
                    <a:pos x="798" y="291"/>
                  </a:cxn>
                  <a:cxn ang="0">
                    <a:pos x="731" y="379"/>
                  </a:cxn>
                  <a:cxn ang="0">
                    <a:pos x="661" y="478"/>
                  </a:cxn>
                  <a:cxn ang="0">
                    <a:pos x="594" y="571"/>
                  </a:cxn>
                  <a:cxn ang="0">
                    <a:pos x="544" y="670"/>
                  </a:cxn>
                  <a:cxn ang="0">
                    <a:pos x="485" y="769"/>
                  </a:cxn>
                  <a:cxn ang="0">
                    <a:pos x="405" y="878"/>
                  </a:cxn>
                  <a:cxn ang="0">
                    <a:pos x="344" y="985"/>
                  </a:cxn>
                  <a:cxn ang="0">
                    <a:pos x="281" y="1068"/>
                  </a:cxn>
                  <a:cxn ang="0">
                    <a:pos x="339" y="954"/>
                  </a:cxn>
                  <a:cxn ang="0">
                    <a:pos x="370" y="869"/>
                  </a:cxn>
                  <a:cxn ang="0">
                    <a:pos x="301" y="961"/>
                  </a:cxn>
                  <a:cxn ang="0">
                    <a:pos x="252" y="1081"/>
                  </a:cxn>
                </a:cxnLst>
                <a:rect l="0" t="0" r="r" b="b"/>
                <a:pathLst>
                  <a:path w="1012" h="1123">
                    <a:moveTo>
                      <a:pt x="206" y="1123"/>
                    </a:moveTo>
                    <a:lnTo>
                      <a:pt x="206" y="1114"/>
                    </a:lnTo>
                    <a:lnTo>
                      <a:pt x="206" y="1106"/>
                    </a:lnTo>
                    <a:lnTo>
                      <a:pt x="214" y="1106"/>
                    </a:lnTo>
                    <a:lnTo>
                      <a:pt x="223" y="1106"/>
                    </a:lnTo>
                    <a:lnTo>
                      <a:pt x="222" y="1092"/>
                    </a:lnTo>
                    <a:lnTo>
                      <a:pt x="222" y="1079"/>
                    </a:lnTo>
                    <a:lnTo>
                      <a:pt x="223" y="1073"/>
                    </a:lnTo>
                    <a:lnTo>
                      <a:pt x="225" y="1069"/>
                    </a:lnTo>
                    <a:lnTo>
                      <a:pt x="227" y="1067"/>
                    </a:lnTo>
                    <a:lnTo>
                      <a:pt x="229" y="1066"/>
                    </a:lnTo>
                    <a:lnTo>
                      <a:pt x="231" y="1065"/>
                    </a:lnTo>
                    <a:lnTo>
                      <a:pt x="235" y="1065"/>
                    </a:lnTo>
                    <a:lnTo>
                      <a:pt x="235" y="1056"/>
                    </a:lnTo>
                    <a:lnTo>
                      <a:pt x="235" y="1048"/>
                    </a:lnTo>
                    <a:lnTo>
                      <a:pt x="240" y="1043"/>
                    </a:lnTo>
                    <a:lnTo>
                      <a:pt x="247" y="1040"/>
                    </a:lnTo>
                    <a:lnTo>
                      <a:pt x="255" y="1037"/>
                    </a:lnTo>
                    <a:lnTo>
                      <a:pt x="264" y="1036"/>
                    </a:lnTo>
                    <a:lnTo>
                      <a:pt x="264" y="1023"/>
                    </a:lnTo>
                    <a:lnTo>
                      <a:pt x="264" y="1011"/>
                    </a:lnTo>
                    <a:lnTo>
                      <a:pt x="264" y="999"/>
                    </a:lnTo>
                    <a:lnTo>
                      <a:pt x="264" y="990"/>
                    </a:lnTo>
                    <a:lnTo>
                      <a:pt x="272" y="990"/>
                    </a:lnTo>
                    <a:lnTo>
                      <a:pt x="281" y="990"/>
                    </a:lnTo>
                    <a:lnTo>
                      <a:pt x="280" y="976"/>
                    </a:lnTo>
                    <a:lnTo>
                      <a:pt x="280" y="963"/>
                    </a:lnTo>
                    <a:lnTo>
                      <a:pt x="281" y="957"/>
                    </a:lnTo>
                    <a:lnTo>
                      <a:pt x="283" y="953"/>
                    </a:lnTo>
                    <a:lnTo>
                      <a:pt x="285" y="951"/>
                    </a:lnTo>
                    <a:lnTo>
                      <a:pt x="287" y="950"/>
                    </a:lnTo>
                    <a:lnTo>
                      <a:pt x="290" y="949"/>
                    </a:lnTo>
                    <a:lnTo>
                      <a:pt x="293" y="949"/>
                    </a:lnTo>
                    <a:lnTo>
                      <a:pt x="293" y="940"/>
                    </a:lnTo>
                    <a:lnTo>
                      <a:pt x="293" y="932"/>
                    </a:lnTo>
                    <a:lnTo>
                      <a:pt x="298" y="927"/>
                    </a:lnTo>
                    <a:lnTo>
                      <a:pt x="305" y="924"/>
                    </a:lnTo>
                    <a:lnTo>
                      <a:pt x="313" y="921"/>
                    </a:lnTo>
                    <a:lnTo>
                      <a:pt x="322" y="920"/>
                    </a:lnTo>
                    <a:lnTo>
                      <a:pt x="322" y="903"/>
                    </a:lnTo>
                    <a:lnTo>
                      <a:pt x="322" y="891"/>
                    </a:lnTo>
                    <a:lnTo>
                      <a:pt x="325" y="891"/>
                    </a:lnTo>
                    <a:lnTo>
                      <a:pt x="328" y="890"/>
                    </a:lnTo>
                    <a:lnTo>
                      <a:pt x="331" y="888"/>
                    </a:lnTo>
                    <a:lnTo>
                      <a:pt x="333" y="886"/>
                    </a:lnTo>
                    <a:lnTo>
                      <a:pt x="335" y="882"/>
                    </a:lnTo>
                    <a:lnTo>
                      <a:pt x="336" y="876"/>
                    </a:lnTo>
                    <a:lnTo>
                      <a:pt x="337" y="871"/>
                    </a:lnTo>
                    <a:lnTo>
                      <a:pt x="340" y="866"/>
                    </a:lnTo>
                    <a:lnTo>
                      <a:pt x="341" y="865"/>
                    </a:lnTo>
                    <a:lnTo>
                      <a:pt x="344" y="863"/>
                    </a:lnTo>
                    <a:lnTo>
                      <a:pt x="348" y="862"/>
                    </a:lnTo>
                    <a:lnTo>
                      <a:pt x="352" y="862"/>
                    </a:lnTo>
                    <a:lnTo>
                      <a:pt x="352" y="845"/>
                    </a:lnTo>
                    <a:lnTo>
                      <a:pt x="352" y="833"/>
                    </a:lnTo>
                    <a:lnTo>
                      <a:pt x="360" y="833"/>
                    </a:lnTo>
                    <a:lnTo>
                      <a:pt x="369" y="833"/>
                    </a:lnTo>
                    <a:lnTo>
                      <a:pt x="370" y="824"/>
                    </a:lnTo>
                    <a:lnTo>
                      <a:pt x="373" y="816"/>
                    </a:lnTo>
                    <a:lnTo>
                      <a:pt x="376" y="809"/>
                    </a:lnTo>
                    <a:lnTo>
                      <a:pt x="381" y="804"/>
                    </a:lnTo>
                    <a:lnTo>
                      <a:pt x="386" y="799"/>
                    </a:lnTo>
                    <a:lnTo>
                      <a:pt x="393" y="795"/>
                    </a:lnTo>
                    <a:lnTo>
                      <a:pt x="401" y="791"/>
                    </a:lnTo>
                    <a:lnTo>
                      <a:pt x="410" y="786"/>
                    </a:lnTo>
                    <a:lnTo>
                      <a:pt x="405" y="792"/>
                    </a:lnTo>
                    <a:lnTo>
                      <a:pt x="402" y="799"/>
                    </a:lnTo>
                    <a:lnTo>
                      <a:pt x="399" y="807"/>
                    </a:lnTo>
                    <a:lnTo>
                      <a:pt x="398" y="815"/>
                    </a:lnTo>
                    <a:lnTo>
                      <a:pt x="394" y="815"/>
                    </a:lnTo>
                    <a:lnTo>
                      <a:pt x="389" y="816"/>
                    </a:lnTo>
                    <a:lnTo>
                      <a:pt x="385" y="818"/>
                    </a:lnTo>
                    <a:lnTo>
                      <a:pt x="381" y="821"/>
                    </a:lnTo>
                    <a:lnTo>
                      <a:pt x="380" y="835"/>
                    </a:lnTo>
                    <a:lnTo>
                      <a:pt x="381" y="848"/>
                    </a:lnTo>
                    <a:lnTo>
                      <a:pt x="381" y="851"/>
                    </a:lnTo>
                    <a:lnTo>
                      <a:pt x="382" y="854"/>
                    </a:lnTo>
                    <a:lnTo>
                      <a:pt x="384" y="856"/>
                    </a:lnTo>
                    <a:lnTo>
                      <a:pt x="385" y="858"/>
                    </a:lnTo>
                    <a:lnTo>
                      <a:pt x="388" y="860"/>
                    </a:lnTo>
                    <a:lnTo>
                      <a:pt x="391" y="861"/>
                    </a:lnTo>
                    <a:lnTo>
                      <a:pt x="394" y="862"/>
                    </a:lnTo>
                    <a:lnTo>
                      <a:pt x="398" y="862"/>
                    </a:lnTo>
                    <a:lnTo>
                      <a:pt x="399" y="858"/>
                    </a:lnTo>
                    <a:lnTo>
                      <a:pt x="402" y="853"/>
                    </a:lnTo>
                    <a:lnTo>
                      <a:pt x="405" y="849"/>
                    </a:lnTo>
                    <a:lnTo>
                      <a:pt x="410" y="844"/>
                    </a:lnTo>
                    <a:lnTo>
                      <a:pt x="410" y="828"/>
                    </a:lnTo>
                    <a:lnTo>
                      <a:pt x="410" y="815"/>
                    </a:lnTo>
                    <a:lnTo>
                      <a:pt x="415" y="811"/>
                    </a:lnTo>
                    <a:lnTo>
                      <a:pt x="422" y="807"/>
                    </a:lnTo>
                    <a:lnTo>
                      <a:pt x="430" y="805"/>
                    </a:lnTo>
                    <a:lnTo>
                      <a:pt x="439" y="804"/>
                    </a:lnTo>
                    <a:lnTo>
                      <a:pt x="439" y="795"/>
                    </a:lnTo>
                    <a:lnTo>
                      <a:pt x="439" y="786"/>
                    </a:lnTo>
                    <a:lnTo>
                      <a:pt x="447" y="786"/>
                    </a:lnTo>
                    <a:lnTo>
                      <a:pt x="456" y="786"/>
                    </a:lnTo>
                    <a:lnTo>
                      <a:pt x="456" y="774"/>
                    </a:lnTo>
                    <a:lnTo>
                      <a:pt x="456" y="763"/>
                    </a:lnTo>
                    <a:lnTo>
                      <a:pt x="456" y="754"/>
                    </a:lnTo>
                    <a:lnTo>
                      <a:pt x="456" y="745"/>
                    </a:lnTo>
                    <a:lnTo>
                      <a:pt x="447" y="745"/>
                    </a:lnTo>
                    <a:lnTo>
                      <a:pt x="439" y="745"/>
                    </a:lnTo>
                    <a:lnTo>
                      <a:pt x="439" y="728"/>
                    </a:lnTo>
                    <a:lnTo>
                      <a:pt x="439" y="716"/>
                    </a:lnTo>
                    <a:lnTo>
                      <a:pt x="447" y="716"/>
                    </a:lnTo>
                    <a:lnTo>
                      <a:pt x="456" y="716"/>
                    </a:lnTo>
                    <a:lnTo>
                      <a:pt x="457" y="711"/>
                    </a:lnTo>
                    <a:lnTo>
                      <a:pt x="460" y="707"/>
                    </a:lnTo>
                    <a:lnTo>
                      <a:pt x="463" y="703"/>
                    </a:lnTo>
                    <a:lnTo>
                      <a:pt x="468" y="698"/>
                    </a:lnTo>
                    <a:lnTo>
                      <a:pt x="468" y="686"/>
                    </a:lnTo>
                    <a:lnTo>
                      <a:pt x="468" y="676"/>
                    </a:lnTo>
                    <a:lnTo>
                      <a:pt x="468" y="667"/>
                    </a:lnTo>
                    <a:lnTo>
                      <a:pt x="468" y="658"/>
                    </a:lnTo>
                    <a:lnTo>
                      <a:pt x="476" y="658"/>
                    </a:lnTo>
                    <a:lnTo>
                      <a:pt x="485" y="658"/>
                    </a:lnTo>
                    <a:lnTo>
                      <a:pt x="485" y="641"/>
                    </a:lnTo>
                    <a:lnTo>
                      <a:pt x="485" y="629"/>
                    </a:lnTo>
                    <a:lnTo>
                      <a:pt x="476" y="630"/>
                    </a:lnTo>
                    <a:lnTo>
                      <a:pt x="468" y="632"/>
                    </a:lnTo>
                    <a:lnTo>
                      <a:pt x="461" y="636"/>
                    </a:lnTo>
                    <a:lnTo>
                      <a:pt x="456" y="640"/>
                    </a:lnTo>
                    <a:lnTo>
                      <a:pt x="456" y="649"/>
                    </a:lnTo>
                    <a:lnTo>
                      <a:pt x="456" y="658"/>
                    </a:lnTo>
                    <a:lnTo>
                      <a:pt x="447" y="658"/>
                    </a:lnTo>
                    <a:lnTo>
                      <a:pt x="439" y="658"/>
                    </a:lnTo>
                    <a:lnTo>
                      <a:pt x="439" y="669"/>
                    </a:lnTo>
                    <a:lnTo>
                      <a:pt x="439" y="682"/>
                    </a:lnTo>
                    <a:lnTo>
                      <a:pt x="438" y="689"/>
                    </a:lnTo>
                    <a:lnTo>
                      <a:pt x="436" y="694"/>
                    </a:lnTo>
                    <a:lnTo>
                      <a:pt x="435" y="696"/>
                    </a:lnTo>
                    <a:lnTo>
                      <a:pt x="433" y="697"/>
                    </a:lnTo>
                    <a:lnTo>
                      <a:pt x="430" y="698"/>
                    </a:lnTo>
                    <a:lnTo>
                      <a:pt x="427" y="698"/>
                    </a:lnTo>
                    <a:lnTo>
                      <a:pt x="427" y="707"/>
                    </a:lnTo>
                    <a:lnTo>
                      <a:pt x="427" y="716"/>
                    </a:lnTo>
                    <a:lnTo>
                      <a:pt x="418" y="717"/>
                    </a:lnTo>
                    <a:lnTo>
                      <a:pt x="410" y="719"/>
                    </a:lnTo>
                    <a:lnTo>
                      <a:pt x="403" y="723"/>
                    </a:lnTo>
                    <a:lnTo>
                      <a:pt x="398" y="727"/>
                    </a:lnTo>
                    <a:lnTo>
                      <a:pt x="398" y="740"/>
                    </a:lnTo>
                    <a:lnTo>
                      <a:pt x="398" y="756"/>
                    </a:lnTo>
                    <a:lnTo>
                      <a:pt x="392" y="757"/>
                    </a:lnTo>
                    <a:lnTo>
                      <a:pt x="388" y="758"/>
                    </a:lnTo>
                    <a:lnTo>
                      <a:pt x="385" y="759"/>
                    </a:lnTo>
                    <a:lnTo>
                      <a:pt x="383" y="761"/>
                    </a:lnTo>
                    <a:lnTo>
                      <a:pt x="382" y="763"/>
                    </a:lnTo>
                    <a:lnTo>
                      <a:pt x="381" y="766"/>
                    </a:lnTo>
                    <a:lnTo>
                      <a:pt x="381" y="768"/>
                    </a:lnTo>
                    <a:lnTo>
                      <a:pt x="381" y="772"/>
                    </a:lnTo>
                    <a:lnTo>
                      <a:pt x="382" y="777"/>
                    </a:lnTo>
                    <a:lnTo>
                      <a:pt x="381" y="782"/>
                    </a:lnTo>
                    <a:lnTo>
                      <a:pt x="379" y="784"/>
                    </a:lnTo>
                    <a:lnTo>
                      <a:pt x="377" y="785"/>
                    </a:lnTo>
                    <a:lnTo>
                      <a:pt x="374" y="786"/>
                    </a:lnTo>
                    <a:lnTo>
                      <a:pt x="369" y="786"/>
                    </a:lnTo>
                    <a:lnTo>
                      <a:pt x="369" y="795"/>
                    </a:lnTo>
                    <a:lnTo>
                      <a:pt x="369" y="804"/>
                    </a:lnTo>
                    <a:lnTo>
                      <a:pt x="360" y="805"/>
                    </a:lnTo>
                    <a:lnTo>
                      <a:pt x="352" y="807"/>
                    </a:lnTo>
                    <a:lnTo>
                      <a:pt x="344" y="811"/>
                    </a:lnTo>
                    <a:lnTo>
                      <a:pt x="339" y="815"/>
                    </a:lnTo>
                    <a:lnTo>
                      <a:pt x="339" y="828"/>
                    </a:lnTo>
                    <a:lnTo>
                      <a:pt x="339" y="844"/>
                    </a:lnTo>
                    <a:lnTo>
                      <a:pt x="330" y="844"/>
                    </a:lnTo>
                    <a:lnTo>
                      <a:pt x="322" y="844"/>
                    </a:lnTo>
                    <a:lnTo>
                      <a:pt x="322" y="854"/>
                    </a:lnTo>
                    <a:lnTo>
                      <a:pt x="322" y="863"/>
                    </a:lnTo>
                    <a:lnTo>
                      <a:pt x="321" y="867"/>
                    </a:lnTo>
                    <a:lnTo>
                      <a:pt x="319" y="871"/>
                    </a:lnTo>
                    <a:lnTo>
                      <a:pt x="315" y="873"/>
                    </a:lnTo>
                    <a:lnTo>
                      <a:pt x="310" y="873"/>
                    </a:lnTo>
                    <a:lnTo>
                      <a:pt x="310" y="882"/>
                    </a:lnTo>
                    <a:lnTo>
                      <a:pt x="310" y="891"/>
                    </a:lnTo>
                    <a:lnTo>
                      <a:pt x="301" y="892"/>
                    </a:lnTo>
                    <a:lnTo>
                      <a:pt x="293" y="895"/>
                    </a:lnTo>
                    <a:lnTo>
                      <a:pt x="286" y="898"/>
                    </a:lnTo>
                    <a:lnTo>
                      <a:pt x="281" y="903"/>
                    </a:lnTo>
                    <a:lnTo>
                      <a:pt x="281" y="915"/>
                    </a:lnTo>
                    <a:lnTo>
                      <a:pt x="281" y="932"/>
                    </a:lnTo>
                    <a:lnTo>
                      <a:pt x="272" y="932"/>
                    </a:lnTo>
                    <a:lnTo>
                      <a:pt x="264" y="932"/>
                    </a:lnTo>
                    <a:lnTo>
                      <a:pt x="264" y="941"/>
                    </a:lnTo>
                    <a:lnTo>
                      <a:pt x="264" y="950"/>
                    </a:lnTo>
                    <a:lnTo>
                      <a:pt x="263" y="954"/>
                    </a:lnTo>
                    <a:lnTo>
                      <a:pt x="261" y="958"/>
                    </a:lnTo>
                    <a:lnTo>
                      <a:pt x="257" y="960"/>
                    </a:lnTo>
                    <a:lnTo>
                      <a:pt x="252" y="961"/>
                    </a:lnTo>
                    <a:lnTo>
                      <a:pt x="252" y="969"/>
                    </a:lnTo>
                    <a:lnTo>
                      <a:pt x="252" y="978"/>
                    </a:lnTo>
                    <a:lnTo>
                      <a:pt x="243" y="978"/>
                    </a:lnTo>
                    <a:lnTo>
                      <a:pt x="235" y="978"/>
                    </a:lnTo>
                    <a:lnTo>
                      <a:pt x="235" y="987"/>
                    </a:lnTo>
                    <a:lnTo>
                      <a:pt x="235" y="997"/>
                    </a:lnTo>
                    <a:lnTo>
                      <a:pt x="234" y="1001"/>
                    </a:lnTo>
                    <a:lnTo>
                      <a:pt x="232" y="1004"/>
                    </a:lnTo>
                    <a:lnTo>
                      <a:pt x="228" y="1006"/>
                    </a:lnTo>
                    <a:lnTo>
                      <a:pt x="223" y="1007"/>
                    </a:lnTo>
                    <a:lnTo>
                      <a:pt x="223" y="1019"/>
                    </a:lnTo>
                    <a:lnTo>
                      <a:pt x="223" y="1036"/>
                    </a:lnTo>
                    <a:lnTo>
                      <a:pt x="206" y="1036"/>
                    </a:lnTo>
                    <a:lnTo>
                      <a:pt x="193" y="1036"/>
                    </a:lnTo>
                    <a:lnTo>
                      <a:pt x="193" y="1045"/>
                    </a:lnTo>
                    <a:lnTo>
                      <a:pt x="193" y="1054"/>
                    </a:lnTo>
                    <a:lnTo>
                      <a:pt x="193" y="1065"/>
                    </a:lnTo>
                    <a:lnTo>
                      <a:pt x="193" y="1077"/>
                    </a:lnTo>
                    <a:lnTo>
                      <a:pt x="184" y="1077"/>
                    </a:lnTo>
                    <a:lnTo>
                      <a:pt x="175" y="1077"/>
                    </a:lnTo>
                    <a:lnTo>
                      <a:pt x="171" y="1082"/>
                    </a:lnTo>
                    <a:lnTo>
                      <a:pt x="167" y="1089"/>
                    </a:lnTo>
                    <a:lnTo>
                      <a:pt x="165" y="1097"/>
                    </a:lnTo>
                    <a:lnTo>
                      <a:pt x="164" y="1106"/>
                    </a:lnTo>
                    <a:lnTo>
                      <a:pt x="159" y="1101"/>
                    </a:lnTo>
                    <a:lnTo>
                      <a:pt x="155" y="1098"/>
                    </a:lnTo>
                    <a:lnTo>
                      <a:pt x="151" y="1095"/>
                    </a:lnTo>
                    <a:lnTo>
                      <a:pt x="146" y="1094"/>
                    </a:lnTo>
                    <a:lnTo>
                      <a:pt x="150" y="1094"/>
                    </a:lnTo>
                    <a:lnTo>
                      <a:pt x="153" y="1093"/>
                    </a:lnTo>
                    <a:lnTo>
                      <a:pt x="156" y="1091"/>
                    </a:lnTo>
                    <a:lnTo>
                      <a:pt x="157" y="1090"/>
                    </a:lnTo>
                    <a:lnTo>
                      <a:pt x="160" y="1085"/>
                    </a:lnTo>
                    <a:lnTo>
                      <a:pt x="161" y="1080"/>
                    </a:lnTo>
                    <a:lnTo>
                      <a:pt x="162" y="1074"/>
                    </a:lnTo>
                    <a:lnTo>
                      <a:pt x="164" y="1070"/>
                    </a:lnTo>
                    <a:lnTo>
                      <a:pt x="166" y="1068"/>
                    </a:lnTo>
                    <a:lnTo>
                      <a:pt x="168" y="1066"/>
                    </a:lnTo>
                    <a:lnTo>
                      <a:pt x="171" y="1065"/>
                    </a:lnTo>
                    <a:lnTo>
                      <a:pt x="175" y="1065"/>
                    </a:lnTo>
                    <a:lnTo>
                      <a:pt x="175" y="1048"/>
                    </a:lnTo>
                    <a:lnTo>
                      <a:pt x="175" y="1036"/>
                    </a:lnTo>
                    <a:lnTo>
                      <a:pt x="179" y="1036"/>
                    </a:lnTo>
                    <a:lnTo>
                      <a:pt x="182" y="1035"/>
                    </a:lnTo>
                    <a:lnTo>
                      <a:pt x="185" y="1033"/>
                    </a:lnTo>
                    <a:lnTo>
                      <a:pt x="186" y="1032"/>
                    </a:lnTo>
                    <a:lnTo>
                      <a:pt x="189" y="1027"/>
                    </a:lnTo>
                    <a:lnTo>
                      <a:pt x="190" y="1022"/>
                    </a:lnTo>
                    <a:lnTo>
                      <a:pt x="191" y="1016"/>
                    </a:lnTo>
                    <a:lnTo>
                      <a:pt x="193" y="1012"/>
                    </a:lnTo>
                    <a:lnTo>
                      <a:pt x="195" y="1010"/>
                    </a:lnTo>
                    <a:lnTo>
                      <a:pt x="198" y="1008"/>
                    </a:lnTo>
                    <a:lnTo>
                      <a:pt x="201" y="1007"/>
                    </a:lnTo>
                    <a:lnTo>
                      <a:pt x="206" y="1007"/>
                    </a:lnTo>
                    <a:lnTo>
                      <a:pt x="206" y="998"/>
                    </a:lnTo>
                    <a:lnTo>
                      <a:pt x="206" y="990"/>
                    </a:lnTo>
                    <a:lnTo>
                      <a:pt x="214" y="990"/>
                    </a:lnTo>
                    <a:lnTo>
                      <a:pt x="223" y="990"/>
                    </a:lnTo>
                    <a:lnTo>
                      <a:pt x="222" y="976"/>
                    </a:lnTo>
                    <a:lnTo>
                      <a:pt x="222" y="963"/>
                    </a:lnTo>
                    <a:lnTo>
                      <a:pt x="223" y="957"/>
                    </a:lnTo>
                    <a:lnTo>
                      <a:pt x="225" y="953"/>
                    </a:lnTo>
                    <a:lnTo>
                      <a:pt x="227" y="951"/>
                    </a:lnTo>
                    <a:lnTo>
                      <a:pt x="229" y="950"/>
                    </a:lnTo>
                    <a:lnTo>
                      <a:pt x="231" y="949"/>
                    </a:lnTo>
                    <a:lnTo>
                      <a:pt x="235" y="949"/>
                    </a:lnTo>
                    <a:lnTo>
                      <a:pt x="235" y="940"/>
                    </a:lnTo>
                    <a:lnTo>
                      <a:pt x="235" y="932"/>
                    </a:lnTo>
                    <a:lnTo>
                      <a:pt x="240" y="927"/>
                    </a:lnTo>
                    <a:lnTo>
                      <a:pt x="247" y="924"/>
                    </a:lnTo>
                    <a:lnTo>
                      <a:pt x="255" y="921"/>
                    </a:lnTo>
                    <a:lnTo>
                      <a:pt x="264" y="920"/>
                    </a:lnTo>
                    <a:lnTo>
                      <a:pt x="264" y="903"/>
                    </a:lnTo>
                    <a:lnTo>
                      <a:pt x="264" y="891"/>
                    </a:lnTo>
                    <a:lnTo>
                      <a:pt x="272" y="891"/>
                    </a:lnTo>
                    <a:lnTo>
                      <a:pt x="281" y="891"/>
                    </a:lnTo>
                    <a:lnTo>
                      <a:pt x="282" y="887"/>
                    </a:lnTo>
                    <a:lnTo>
                      <a:pt x="285" y="882"/>
                    </a:lnTo>
                    <a:lnTo>
                      <a:pt x="288" y="878"/>
                    </a:lnTo>
                    <a:lnTo>
                      <a:pt x="293" y="873"/>
                    </a:lnTo>
                    <a:lnTo>
                      <a:pt x="293" y="857"/>
                    </a:lnTo>
                    <a:lnTo>
                      <a:pt x="293" y="844"/>
                    </a:lnTo>
                    <a:lnTo>
                      <a:pt x="298" y="840"/>
                    </a:lnTo>
                    <a:lnTo>
                      <a:pt x="305" y="836"/>
                    </a:lnTo>
                    <a:lnTo>
                      <a:pt x="313" y="834"/>
                    </a:lnTo>
                    <a:lnTo>
                      <a:pt x="322" y="833"/>
                    </a:lnTo>
                    <a:lnTo>
                      <a:pt x="322" y="824"/>
                    </a:lnTo>
                    <a:lnTo>
                      <a:pt x="322" y="815"/>
                    </a:lnTo>
                    <a:lnTo>
                      <a:pt x="330" y="815"/>
                    </a:lnTo>
                    <a:lnTo>
                      <a:pt x="339" y="815"/>
                    </a:lnTo>
                    <a:lnTo>
                      <a:pt x="339" y="799"/>
                    </a:lnTo>
                    <a:lnTo>
                      <a:pt x="339" y="786"/>
                    </a:lnTo>
                    <a:lnTo>
                      <a:pt x="340" y="782"/>
                    </a:lnTo>
                    <a:lnTo>
                      <a:pt x="343" y="778"/>
                    </a:lnTo>
                    <a:lnTo>
                      <a:pt x="346" y="776"/>
                    </a:lnTo>
                    <a:lnTo>
                      <a:pt x="352" y="775"/>
                    </a:lnTo>
                    <a:lnTo>
                      <a:pt x="360" y="775"/>
                    </a:lnTo>
                    <a:lnTo>
                      <a:pt x="369" y="775"/>
                    </a:lnTo>
                    <a:lnTo>
                      <a:pt x="370" y="769"/>
                    </a:lnTo>
                    <a:lnTo>
                      <a:pt x="373" y="765"/>
                    </a:lnTo>
                    <a:lnTo>
                      <a:pt x="376" y="761"/>
                    </a:lnTo>
                    <a:lnTo>
                      <a:pt x="381" y="756"/>
                    </a:lnTo>
                    <a:lnTo>
                      <a:pt x="381" y="740"/>
                    </a:lnTo>
                    <a:lnTo>
                      <a:pt x="381" y="727"/>
                    </a:lnTo>
                    <a:lnTo>
                      <a:pt x="389" y="727"/>
                    </a:lnTo>
                    <a:lnTo>
                      <a:pt x="398" y="727"/>
                    </a:lnTo>
                    <a:lnTo>
                      <a:pt x="398" y="711"/>
                    </a:lnTo>
                    <a:lnTo>
                      <a:pt x="398" y="698"/>
                    </a:lnTo>
                    <a:lnTo>
                      <a:pt x="399" y="694"/>
                    </a:lnTo>
                    <a:lnTo>
                      <a:pt x="402" y="690"/>
                    </a:lnTo>
                    <a:lnTo>
                      <a:pt x="405" y="688"/>
                    </a:lnTo>
                    <a:lnTo>
                      <a:pt x="410" y="687"/>
                    </a:lnTo>
                    <a:lnTo>
                      <a:pt x="418" y="687"/>
                    </a:lnTo>
                    <a:lnTo>
                      <a:pt x="427" y="687"/>
                    </a:lnTo>
                    <a:lnTo>
                      <a:pt x="426" y="675"/>
                    </a:lnTo>
                    <a:lnTo>
                      <a:pt x="426" y="666"/>
                    </a:lnTo>
                    <a:lnTo>
                      <a:pt x="427" y="662"/>
                    </a:lnTo>
                    <a:lnTo>
                      <a:pt x="430" y="660"/>
                    </a:lnTo>
                    <a:lnTo>
                      <a:pt x="433" y="658"/>
                    </a:lnTo>
                    <a:lnTo>
                      <a:pt x="439" y="658"/>
                    </a:lnTo>
                    <a:lnTo>
                      <a:pt x="439" y="649"/>
                    </a:lnTo>
                    <a:lnTo>
                      <a:pt x="439" y="640"/>
                    </a:lnTo>
                    <a:lnTo>
                      <a:pt x="444" y="636"/>
                    </a:lnTo>
                    <a:lnTo>
                      <a:pt x="451" y="632"/>
                    </a:lnTo>
                    <a:lnTo>
                      <a:pt x="459" y="630"/>
                    </a:lnTo>
                    <a:lnTo>
                      <a:pt x="468" y="629"/>
                    </a:lnTo>
                    <a:lnTo>
                      <a:pt x="468" y="612"/>
                    </a:lnTo>
                    <a:lnTo>
                      <a:pt x="468" y="600"/>
                    </a:lnTo>
                    <a:lnTo>
                      <a:pt x="476" y="600"/>
                    </a:lnTo>
                    <a:lnTo>
                      <a:pt x="485" y="600"/>
                    </a:lnTo>
                    <a:lnTo>
                      <a:pt x="486" y="591"/>
                    </a:lnTo>
                    <a:lnTo>
                      <a:pt x="489" y="583"/>
                    </a:lnTo>
                    <a:lnTo>
                      <a:pt x="492" y="576"/>
                    </a:lnTo>
                    <a:lnTo>
                      <a:pt x="497" y="571"/>
                    </a:lnTo>
                    <a:lnTo>
                      <a:pt x="506" y="571"/>
                    </a:lnTo>
                    <a:lnTo>
                      <a:pt x="515" y="571"/>
                    </a:lnTo>
                    <a:lnTo>
                      <a:pt x="514" y="559"/>
                    </a:lnTo>
                    <a:lnTo>
                      <a:pt x="514" y="550"/>
                    </a:lnTo>
                    <a:lnTo>
                      <a:pt x="515" y="546"/>
                    </a:lnTo>
                    <a:lnTo>
                      <a:pt x="518" y="544"/>
                    </a:lnTo>
                    <a:lnTo>
                      <a:pt x="521" y="542"/>
                    </a:lnTo>
                    <a:lnTo>
                      <a:pt x="527" y="542"/>
                    </a:lnTo>
                    <a:lnTo>
                      <a:pt x="527" y="533"/>
                    </a:lnTo>
                    <a:lnTo>
                      <a:pt x="527" y="524"/>
                    </a:lnTo>
                    <a:lnTo>
                      <a:pt x="535" y="524"/>
                    </a:lnTo>
                    <a:lnTo>
                      <a:pt x="544" y="524"/>
                    </a:lnTo>
                    <a:lnTo>
                      <a:pt x="544" y="507"/>
                    </a:lnTo>
                    <a:lnTo>
                      <a:pt x="544" y="495"/>
                    </a:lnTo>
                    <a:lnTo>
                      <a:pt x="545" y="491"/>
                    </a:lnTo>
                    <a:lnTo>
                      <a:pt x="548" y="487"/>
                    </a:lnTo>
                    <a:lnTo>
                      <a:pt x="551" y="485"/>
                    </a:lnTo>
                    <a:lnTo>
                      <a:pt x="556" y="484"/>
                    </a:lnTo>
                    <a:lnTo>
                      <a:pt x="564" y="484"/>
                    </a:lnTo>
                    <a:lnTo>
                      <a:pt x="573" y="484"/>
                    </a:lnTo>
                    <a:lnTo>
                      <a:pt x="574" y="475"/>
                    </a:lnTo>
                    <a:lnTo>
                      <a:pt x="577" y="467"/>
                    </a:lnTo>
                    <a:lnTo>
                      <a:pt x="581" y="460"/>
                    </a:lnTo>
                    <a:lnTo>
                      <a:pt x="585" y="454"/>
                    </a:lnTo>
                    <a:lnTo>
                      <a:pt x="594" y="454"/>
                    </a:lnTo>
                    <a:lnTo>
                      <a:pt x="602" y="454"/>
                    </a:lnTo>
                    <a:lnTo>
                      <a:pt x="602" y="443"/>
                    </a:lnTo>
                    <a:lnTo>
                      <a:pt x="601" y="433"/>
                    </a:lnTo>
                    <a:lnTo>
                      <a:pt x="602" y="430"/>
                    </a:lnTo>
                    <a:lnTo>
                      <a:pt x="605" y="428"/>
                    </a:lnTo>
                    <a:lnTo>
                      <a:pt x="608" y="426"/>
                    </a:lnTo>
                    <a:lnTo>
                      <a:pt x="614" y="425"/>
                    </a:lnTo>
                    <a:lnTo>
                      <a:pt x="614" y="417"/>
                    </a:lnTo>
                    <a:lnTo>
                      <a:pt x="614" y="408"/>
                    </a:lnTo>
                    <a:lnTo>
                      <a:pt x="626" y="408"/>
                    </a:lnTo>
                    <a:lnTo>
                      <a:pt x="643" y="408"/>
                    </a:lnTo>
                    <a:lnTo>
                      <a:pt x="643" y="390"/>
                    </a:lnTo>
                    <a:lnTo>
                      <a:pt x="643" y="378"/>
                    </a:lnTo>
                    <a:lnTo>
                      <a:pt x="648" y="374"/>
                    </a:lnTo>
                    <a:lnTo>
                      <a:pt x="656" y="370"/>
                    </a:lnTo>
                    <a:lnTo>
                      <a:pt x="664" y="367"/>
                    </a:lnTo>
                    <a:lnTo>
                      <a:pt x="673" y="366"/>
                    </a:lnTo>
                    <a:lnTo>
                      <a:pt x="673" y="358"/>
                    </a:lnTo>
                    <a:lnTo>
                      <a:pt x="673" y="349"/>
                    </a:lnTo>
                    <a:lnTo>
                      <a:pt x="678" y="345"/>
                    </a:lnTo>
                    <a:lnTo>
                      <a:pt x="685" y="341"/>
                    </a:lnTo>
                    <a:lnTo>
                      <a:pt x="693" y="338"/>
                    </a:lnTo>
                    <a:lnTo>
                      <a:pt x="702" y="337"/>
                    </a:lnTo>
                    <a:lnTo>
                      <a:pt x="702" y="329"/>
                    </a:lnTo>
                    <a:lnTo>
                      <a:pt x="702" y="320"/>
                    </a:lnTo>
                    <a:lnTo>
                      <a:pt x="707" y="316"/>
                    </a:lnTo>
                    <a:lnTo>
                      <a:pt x="714" y="312"/>
                    </a:lnTo>
                    <a:lnTo>
                      <a:pt x="722" y="309"/>
                    </a:lnTo>
                    <a:lnTo>
                      <a:pt x="731" y="308"/>
                    </a:lnTo>
                    <a:lnTo>
                      <a:pt x="731" y="300"/>
                    </a:lnTo>
                    <a:lnTo>
                      <a:pt x="731" y="291"/>
                    </a:lnTo>
                    <a:lnTo>
                      <a:pt x="740" y="291"/>
                    </a:lnTo>
                    <a:lnTo>
                      <a:pt x="748" y="291"/>
                    </a:lnTo>
                    <a:lnTo>
                      <a:pt x="748" y="279"/>
                    </a:lnTo>
                    <a:lnTo>
                      <a:pt x="748" y="268"/>
                    </a:lnTo>
                    <a:lnTo>
                      <a:pt x="748" y="259"/>
                    </a:lnTo>
                    <a:lnTo>
                      <a:pt x="748" y="250"/>
                    </a:lnTo>
                    <a:lnTo>
                      <a:pt x="761" y="250"/>
                    </a:lnTo>
                    <a:lnTo>
                      <a:pt x="777" y="250"/>
                    </a:lnTo>
                    <a:lnTo>
                      <a:pt x="778" y="242"/>
                    </a:lnTo>
                    <a:lnTo>
                      <a:pt x="781" y="234"/>
                    </a:lnTo>
                    <a:lnTo>
                      <a:pt x="785" y="227"/>
                    </a:lnTo>
                    <a:lnTo>
                      <a:pt x="789" y="221"/>
                    </a:lnTo>
                    <a:lnTo>
                      <a:pt x="798" y="221"/>
                    </a:lnTo>
                    <a:lnTo>
                      <a:pt x="807" y="221"/>
                    </a:lnTo>
                    <a:lnTo>
                      <a:pt x="807" y="205"/>
                    </a:lnTo>
                    <a:lnTo>
                      <a:pt x="807" y="192"/>
                    </a:lnTo>
                    <a:lnTo>
                      <a:pt x="794" y="192"/>
                    </a:lnTo>
                    <a:lnTo>
                      <a:pt x="785" y="192"/>
                    </a:lnTo>
                    <a:lnTo>
                      <a:pt x="782" y="193"/>
                    </a:lnTo>
                    <a:lnTo>
                      <a:pt x="779" y="195"/>
                    </a:lnTo>
                    <a:lnTo>
                      <a:pt x="778" y="198"/>
                    </a:lnTo>
                    <a:lnTo>
                      <a:pt x="777" y="204"/>
                    </a:lnTo>
                    <a:lnTo>
                      <a:pt x="769" y="204"/>
                    </a:lnTo>
                    <a:lnTo>
                      <a:pt x="760" y="204"/>
                    </a:lnTo>
                    <a:lnTo>
                      <a:pt x="756" y="209"/>
                    </a:lnTo>
                    <a:lnTo>
                      <a:pt x="752" y="216"/>
                    </a:lnTo>
                    <a:lnTo>
                      <a:pt x="749" y="224"/>
                    </a:lnTo>
                    <a:lnTo>
                      <a:pt x="748" y="233"/>
                    </a:lnTo>
                    <a:lnTo>
                      <a:pt x="740" y="233"/>
                    </a:lnTo>
                    <a:lnTo>
                      <a:pt x="731" y="233"/>
                    </a:lnTo>
                    <a:lnTo>
                      <a:pt x="727" y="238"/>
                    </a:lnTo>
                    <a:lnTo>
                      <a:pt x="723" y="245"/>
                    </a:lnTo>
                    <a:lnTo>
                      <a:pt x="720" y="253"/>
                    </a:lnTo>
                    <a:lnTo>
                      <a:pt x="719" y="262"/>
                    </a:lnTo>
                    <a:lnTo>
                      <a:pt x="711" y="262"/>
                    </a:lnTo>
                    <a:lnTo>
                      <a:pt x="702" y="262"/>
                    </a:lnTo>
                    <a:lnTo>
                      <a:pt x="698" y="267"/>
                    </a:lnTo>
                    <a:lnTo>
                      <a:pt x="694" y="274"/>
                    </a:lnTo>
                    <a:lnTo>
                      <a:pt x="691" y="282"/>
                    </a:lnTo>
                    <a:lnTo>
                      <a:pt x="690" y="291"/>
                    </a:lnTo>
                    <a:lnTo>
                      <a:pt x="682" y="291"/>
                    </a:lnTo>
                    <a:lnTo>
                      <a:pt x="673" y="291"/>
                    </a:lnTo>
                    <a:lnTo>
                      <a:pt x="673" y="300"/>
                    </a:lnTo>
                    <a:lnTo>
                      <a:pt x="674" y="310"/>
                    </a:lnTo>
                    <a:lnTo>
                      <a:pt x="673" y="314"/>
                    </a:lnTo>
                    <a:lnTo>
                      <a:pt x="670" y="317"/>
                    </a:lnTo>
                    <a:lnTo>
                      <a:pt x="667" y="319"/>
                    </a:lnTo>
                    <a:lnTo>
                      <a:pt x="661" y="320"/>
                    </a:lnTo>
                    <a:lnTo>
                      <a:pt x="661" y="329"/>
                    </a:lnTo>
                    <a:lnTo>
                      <a:pt x="661" y="337"/>
                    </a:lnTo>
                    <a:lnTo>
                      <a:pt x="653" y="337"/>
                    </a:lnTo>
                    <a:lnTo>
                      <a:pt x="643" y="337"/>
                    </a:lnTo>
                    <a:lnTo>
                      <a:pt x="643" y="350"/>
                    </a:lnTo>
                    <a:lnTo>
                      <a:pt x="643" y="366"/>
                    </a:lnTo>
                    <a:lnTo>
                      <a:pt x="626" y="366"/>
                    </a:lnTo>
                    <a:lnTo>
                      <a:pt x="614" y="366"/>
                    </a:lnTo>
                    <a:lnTo>
                      <a:pt x="614" y="379"/>
                    </a:lnTo>
                    <a:lnTo>
                      <a:pt x="614" y="395"/>
                    </a:lnTo>
                    <a:lnTo>
                      <a:pt x="610" y="396"/>
                    </a:lnTo>
                    <a:lnTo>
                      <a:pt x="606" y="399"/>
                    </a:lnTo>
                    <a:lnTo>
                      <a:pt x="603" y="403"/>
                    </a:lnTo>
                    <a:lnTo>
                      <a:pt x="602" y="408"/>
                    </a:lnTo>
                    <a:lnTo>
                      <a:pt x="594" y="408"/>
                    </a:lnTo>
                    <a:lnTo>
                      <a:pt x="585" y="408"/>
                    </a:lnTo>
                    <a:lnTo>
                      <a:pt x="581" y="413"/>
                    </a:lnTo>
                    <a:lnTo>
                      <a:pt x="577" y="420"/>
                    </a:lnTo>
                    <a:lnTo>
                      <a:pt x="574" y="429"/>
                    </a:lnTo>
                    <a:lnTo>
                      <a:pt x="573" y="437"/>
                    </a:lnTo>
                    <a:lnTo>
                      <a:pt x="564" y="437"/>
                    </a:lnTo>
                    <a:lnTo>
                      <a:pt x="556" y="437"/>
                    </a:lnTo>
                    <a:lnTo>
                      <a:pt x="551" y="442"/>
                    </a:lnTo>
                    <a:lnTo>
                      <a:pt x="548" y="449"/>
                    </a:lnTo>
                    <a:lnTo>
                      <a:pt x="545" y="457"/>
                    </a:lnTo>
                    <a:lnTo>
                      <a:pt x="544" y="466"/>
                    </a:lnTo>
                    <a:lnTo>
                      <a:pt x="535" y="466"/>
                    </a:lnTo>
                    <a:lnTo>
                      <a:pt x="527" y="466"/>
                    </a:lnTo>
                    <a:lnTo>
                      <a:pt x="522" y="471"/>
                    </a:lnTo>
                    <a:lnTo>
                      <a:pt x="519" y="478"/>
                    </a:lnTo>
                    <a:lnTo>
                      <a:pt x="516" y="487"/>
                    </a:lnTo>
                    <a:lnTo>
                      <a:pt x="515" y="495"/>
                    </a:lnTo>
                    <a:lnTo>
                      <a:pt x="506" y="495"/>
                    </a:lnTo>
                    <a:lnTo>
                      <a:pt x="497" y="495"/>
                    </a:lnTo>
                    <a:lnTo>
                      <a:pt x="492" y="499"/>
                    </a:lnTo>
                    <a:lnTo>
                      <a:pt x="489" y="504"/>
                    </a:lnTo>
                    <a:lnTo>
                      <a:pt x="486" y="508"/>
                    </a:lnTo>
                    <a:lnTo>
                      <a:pt x="485" y="513"/>
                    </a:lnTo>
                    <a:lnTo>
                      <a:pt x="485" y="525"/>
                    </a:lnTo>
                    <a:lnTo>
                      <a:pt x="485" y="542"/>
                    </a:lnTo>
                    <a:lnTo>
                      <a:pt x="476" y="543"/>
                    </a:lnTo>
                    <a:lnTo>
                      <a:pt x="468" y="545"/>
                    </a:lnTo>
                    <a:lnTo>
                      <a:pt x="461" y="549"/>
                    </a:lnTo>
                    <a:lnTo>
                      <a:pt x="456" y="553"/>
                    </a:lnTo>
                    <a:lnTo>
                      <a:pt x="456" y="565"/>
                    </a:lnTo>
                    <a:lnTo>
                      <a:pt x="456" y="582"/>
                    </a:lnTo>
                    <a:lnTo>
                      <a:pt x="447" y="582"/>
                    </a:lnTo>
                    <a:lnTo>
                      <a:pt x="439" y="582"/>
                    </a:lnTo>
                    <a:lnTo>
                      <a:pt x="434" y="587"/>
                    </a:lnTo>
                    <a:lnTo>
                      <a:pt x="431" y="591"/>
                    </a:lnTo>
                    <a:lnTo>
                      <a:pt x="428" y="595"/>
                    </a:lnTo>
                    <a:lnTo>
                      <a:pt x="427" y="600"/>
                    </a:lnTo>
                    <a:lnTo>
                      <a:pt x="427" y="612"/>
                    </a:lnTo>
                    <a:lnTo>
                      <a:pt x="427" y="629"/>
                    </a:lnTo>
                    <a:lnTo>
                      <a:pt x="418" y="630"/>
                    </a:lnTo>
                    <a:lnTo>
                      <a:pt x="410" y="632"/>
                    </a:lnTo>
                    <a:lnTo>
                      <a:pt x="403" y="636"/>
                    </a:lnTo>
                    <a:lnTo>
                      <a:pt x="398" y="640"/>
                    </a:lnTo>
                    <a:lnTo>
                      <a:pt x="398" y="649"/>
                    </a:lnTo>
                    <a:lnTo>
                      <a:pt x="398" y="658"/>
                    </a:lnTo>
                    <a:lnTo>
                      <a:pt x="389" y="658"/>
                    </a:lnTo>
                    <a:lnTo>
                      <a:pt x="381" y="658"/>
                    </a:lnTo>
                    <a:lnTo>
                      <a:pt x="381" y="670"/>
                    </a:lnTo>
                    <a:lnTo>
                      <a:pt x="381" y="687"/>
                    </a:lnTo>
                    <a:lnTo>
                      <a:pt x="376" y="688"/>
                    </a:lnTo>
                    <a:lnTo>
                      <a:pt x="373" y="690"/>
                    </a:lnTo>
                    <a:lnTo>
                      <a:pt x="370" y="694"/>
                    </a:lnTo>
                    <a:lnTo>
                      <a:pt x="369" y="698"/>
                    </a:lnTo>
                    <a:lnTo>
                      <a:pt x="360" y="698"/>
                    </a:lnTo>
                    <a:lnTo>
                      <a:pt x="352" y="698"/>
                    </a:lnTo>
                    <a:lnTo>
                      <a:pt x="352" y="708"/>
                    </a:lnTo>
                    <a:lnTo>
                      <a:pt x="352" y="717"/>
                    </a:lnTo>
                    <a:lnTo>
                      <a:pt x="351" y="721"/>
                    </a:lnTo>
                    <a:lnTo>
                      <a:pt x="349" y="724"/>
                    </a:lnTo>
                    <a:lnTo>
                      <a:pt x="345" y="727"/>
                    </a:lnTo>
                    <a:lnTo>
                      <a:pt x="339" y="727"/>
                    </a:lnTo>
                    <a:lnTo>
                      <a:pt x="339" y="736"/>
                    </a:lnTo>
                    <a:lnTo>
                      <a:pt x="339" y="745"/>
                    </a:lnTo>
                    <a:lnTo>
                      <a:pt x="330" y="746"/>
                    </a:lnTo>
                    <a:lnTo>
                      <a:pt x="322" y="748"/>
                    </a:lnTo>
                    <a:lnTo>
                      <a:pt x="315" y="752"/>
                    </a:lnTo>
                    <a:lnTo>
                      <a:pt x="310" y="756"/>
                    </a:lnTo>
                    <a:lnTo>
                      <a:pt x="310" y="766"/>
                    </a:lnTo>
                    <a:lnTo>
                      <a:pt x="310" y="778"/>
                    </a:lnTo>
                    <a:lnTo>
                      <a:pt x="310" y="791"/>
                    </a:lnTo>
                    <a:lnTo>
                      <a:pt x="310" y="804"/>
                    </a:lnTo>
                    <a:lnTo>
                      <a:pt x="301" y="805"/>
                    </a:lnTo>
                    <a:lnTo>
                      <a:pt x="293" y="807"/>
                    </a:lnTo>
                    <a:lnTo>
                      <a:pt x="286" y="811"/>
                    </a:lnTo>
                    <a:lnTo>
                      <a:pt x="281" y="815"/>
                    </a:lnTo>
                    <a:lnTo>
                      <a:pt x="281" y="824"/>
                    </a:lnTo>
                    <a:lnTo>
                      <a:pt x="281" y="833"/>
                    </a:lnTo>
                    <a:lnTo>
                      <a:pt x="272" y="834"/>
                    </a:lnTo>
                    <a:lnTo>
                      <a:pt x="264" y="836"/>
                    </a:lnTo>
                    <a:lnTo>
                      <a:pt x="257" y="840"/>
                    </a:lnTo>
                    <a:lnTo>
                      <a:pt x="252" y="844"/>
                    </a:lnTo>
                    <a:lnTo>
                      <a:pt x="252" y="857"/>
                    </a:lnTo>
                    <a:lnTo>
                      <a:pt x="252" y="873"/>
                    </a:lnTo>
                    <a:lnTo>
                      <a:pt x="248" y="869"/>
                    </a:lnTo>
                    <a:lnTo>
                      <a:pt x="243" y="865"/>
                    </a:lnTo>
                    <a:lnTo>
                      <a:pt x="239" y="863"/>
                    </a:lnTo>
                    <a:lnTo>
                      <a:pt x="235" y="862"/>
                    </a:lnTo>
                    <a:lnTo>
                      <a:pt x="218" y="862"/>
                    </a:lnTo>
                    <a:lnTo>
                      <a:pt x="206" y="862"/>
                    </a:lnTo>
                    <a:lnTo>
                      <a:pt x="206" y="874"/>
                    </a:lnTo>
                    <a:lnTo>
                      <a:pt x="206" y="891"/>
                    </a:lnTo>
                    <a:lnTo>
                      <a:pt x="201" y="892"/>
                    </a:lnTo>
                    <a:lnTo>
                      <a:pt x="197" y="895"/>
                    </a:lnTo>
                    <a:lnTo>
                      <a:pt x="194" y="898"/>
                    </a:lnTo>
                    <a:lnTo>
                      <a:pt x="193" y="903"/>
                    </a:lnTo>
                    <a:lnTo>
                      <a:pt x="184" y="903"/>
                    </a:lnTo>
                    <a:lnTo>
                      <a:pt x="175" y="903"/>
                    </a:lnTo>
                    <a:lnTo>
                      <a:pt x="176" y="912"/>
                    </a:lnTo>
                    <a:lnTo>
                      <a:pt x="176" y="921"/>
                    </a:lnTo>
                    <a:lnTo>
                      <a:pt x="175" y="925"/>
                    </a:lnTo>
                    <a:lnTo>
                      <a:pt x="173" y="929"/>
                    </a:lnTo>
                    <a:lnTo>
                      <a:pt x="169" y="931"/>
                    </a:lnTo>
                    <a:lnTo>
                      <a:pt x="164" y="932"/>
                    </a:lnTo>
                    <a:lnTo>
                      <a:pt x="164" y="944"/>
                    </a:lnTo>
                    <a:lnTo>
                      <a:pt x="164" y="961"/>
                    </a:lnTo>
                    <a:lnTo>
                      <a:pt x="155" y="961"/>
                    </a:lnTo>
                    <a:lnTo>
                      <a:pt x="146" y="961"/>
                    </a:lnTo>
                    <a:lnTo>
                      <a:pt x="142" y="965"/>
                    </a:lnTo>
                    <a:lnTo>
                      <a:pt x="138" y="969"/>
                    </a:lnTo>
                    <a:lnTo>
                      <a:pt x="136" y="974"/>
                    </a:lnTo>
                    <a:lnTo>
                      <a:pt x="135" y="978"/>
                    </a:lnTo>
                    <a:lnTo>
                      <a:pt x="135" y="987"/>
                    </a:lnTo>
                    <a:lnTo>
                      <a:pt x="135" y="996"/>
                    </a:lnTo>
                    <a:lnTo>
                      <a:pt x="135" y="1007"/>
                    </a:lnTo>
                    <a:lnTo>
                      <a:pt x="135" y="1019"/>
                    </a:lnTo>
                    <a:lnTo>
                      <a:pt x="118" y="1019"/>
                    </a:lnTo>
                    <a:lnTo>
                      <a:pt x="106" y="1019"/>
                    </a:lnTo>
                    <a:lnTo>
                      <a:pt x="106" y="1031"/>
                    </a:lnTo>
                    <a:lnTo>
                      <a:pt x="106" y="1048"/>
                    </a:lnTo>
                    <a:lnTo>
                      <a:pt x="97" y="1049"/>
                    </a:lnTo>
                    <a:lnTo>
                      <a:pt x="92" y="1050"/>
                    </a:lnTo>
                    <a:lnTo>
                      <a:pt x="90" y="1053"/>
                    </a:lnTo>
                    <a:lnTo>
                      <a:pt x="89" y="1056"/>
                    </a:lnTo>
                    <a:lnTo>
                      <a:pt x="88" y="1060"/>
                    </a:lnTo>
                    <a:lnTo>
                      <a:pt x="87" y="1062"/>
                    </a:lnTo>
                    <a:lnTo>
                      <a:pt x="85" y="1064"/>
                    </a:lnTo>
                    <a:lnTo>
                      <a:pt x="83" y="1064"/>
                    </a:lnTo>
                    <a:lnTo>
                      <a:pt x="80" y="1065"/>
                    </a:lnTo>
                    <a:lnTo>
                      <a:pt x="77" y="1065"/>
                    </a:lnTo>
                    <a:lnTo>
                      <a:pt x="77" y="1069"/>
                    </a:lnTo>
                    <a:lnTo>
                      <a:pt x="77" y="1077"/>
                    </a:lnTo>
                    <a:lnTo>
                      <a:pt x="72" y="1072"/>
                    </a:lnTo>
                    <a:lnTo>
                      <a:pt x="68" y="1069"/>
                    </a:lnTo>
                    <a:lnTo>
                      <a:pt x="64" y="1066"/>
                    </a:lnTo>
                    <a:lnTo>
                      <a:pt x="59" y="1065"/>
                    </a:lnTo>
                    <a:lnTo>
                      <a:pt x="65" y="1061"/>
                    </a:lnTo>
                    <a:lnTo>
                      <a:pt x="72" y="1056"/>
                    </a:lnTo>
                    <a:lnTo>
                      <a:pt x="80" y="1052"/>
                    </a:lnTo>
                    <a:lnTo>
                      <a:pt x="88" y="1048"/>
                    </a:lnTo>
                    <a:lnTo>
                      <a:pt x="88" y="1036"/>
                    </a:lnTo>
                    <a:lnTo>
                      <a:pt x="88" y="1025"/>
                    </a:lnTo>
                    <a:lnTo>
                      <a:pt x="88" y="1016"/>
                    </a:lnTo>
                    <a:lnTo>
                      <a:pt x="88" y="1007"/>
                    </a:lnTo>
                    <a:lnTo>
                      <a:pt x="97" y="1007"/>
                    </a:lnTo>
                    <a:lnTo>
                      <a:pt x="106" y="1007"/>
                    </a:lnTo>
                    <a:lnTo>
                      <a:pt x="107" y="998"/>
                    </a:lnTo>
                    <a:lnTo>
                      <a:pt x="109" y="990"/>
                    </a:lnTo>
                    <a:lnTo>
                      <a:pt x="113" y="983"/>
                    </a:lnTo>
                    <a:lnTo>
                      <a:pt x="117" y="978"/>
                    </a:lnTo>
                    <a:lnTo>
                      <a:pt x="123" y="977"/>
                    </a:lnTo>
                    <a:lnTo>
                      <a:pt x="127" y="975"/>
                    </a:lnTo>
                    <a:lnTo>
                      <a:pt x="130" y="972"/>
                    </a:lnTo>
                    <a:lnTo>
                      <a:pt x="133" y="968"/>
                    </a:lnTo>
                    <a:lnTo>
                      <a:pt x="135" y="958"/>
                    </a:lnTo>
                    <a:lnTo>
                      <a:pt x="135" y="949"/>
                    </a:lnTo>
                    <a:lnTo>
                      <a:pt x="126" y="950"/>
                    </a:lnTo>
                    <a:lnTo>
                      <a:pt x="118" y="953"/>
                    </a:lnTo>
                    <a:lnTo>
                      <a:pt x="111" y="956"/>
                    </a:lnTo>
                    <a:lnTo>
                      <a:pt x="106" y="961"/>
                    </a:lnTo>
                    <a:lnTo>
                      <a:pt x="106" y="969"/>
                    </a:lnTo>
                    <a:lnTo>
                      <a:pt x="106" y="978"/>
                    </a:lnTo>
                    <a:lnTo>
                      <a:pt x="97" y="979"/>
                    </a:lnTo>
                    <a:lnTo>
                      <a:pt x="89" y="982"/>
                    </a:lnTo>
                    <a:lnTo>
                      <a:pt x="82" y="985"/>
                    </a:lnTo>
                    <a:lnTo>
                      <a:pt x="77" y="990"/>
                    </a:lnTo>
                    <a:lnTo>
                      <a:pt x="77" y="998"/>
                    </a:lnTo>
                    <a:lnTo>
                      <a:pt x="77" y="1007"/>
                    </a:lnTo>
                    <a:lnTo>
                      <a:pt x="68" y="1007"/>
                    </a:lnTo>
                    <a:lnTo>
                      <a:pt x="59" y="1007"/>
                    </a:lnTo>
                    <a:lnTo>
                      <a:pt x="59" y="1019"/>
                    </a:lnTo>
                    <a:lnTo>
                      <a:pt x="59" y="1036"/>
                    </a:lnTo>
                    <a:lnTo>
                      <a:pt x="55" y="1037"/>
                    </a:lnTo>
                    <a:lnTo>
                      <a:pt x="51" y="1040"/>
                    </a:lnTo>
                    <a:lnTo>
                      <a:pt x="49" y="1043"/>
                    </a:lnTo>
                    <a:lnTo>
                      <a:pt x="48" y="1048"/>
                    </a:lnTo>
                    <a:lnTo>
                      <a:pt x="38" y="1049"/>
                    </a:lnTo>
                    <a:lnTo>
                      <a:pt x="33" y="1050"/>
                    </a:lnTo>
                    <a:lnTo>
                      <a:pt x="31" y="1053"/>
                    </a:lnTo>
                    <a:lnTo>
                      <a:pt x="30" y="1056"/>
                    </a:lnTo>
                    <a:lnTo>
                      <a:pt x="29" y="1060"/>
                    </a:lnTo>
                    <a:lnTo>
                      <a:pt x="28" y="1062"/>
                    </a:lnTo>
                    <a:lnTo>
                      <a:pt x="26" y="1064"/>
                    </a:lnTo>
                    <a:lnTo>
                      <a:pt x="24" y="1064"/>
                    </a:lnTo>
                    <a:lnTo>
                      <a:pt x="21" y="1065"/>
                    </a:lnTo>
                    <a:lnTo>
                      <a:pt x="18" y="1065"/>
                    </a:lnTo>
                    <a:lnTo>
                      <a:pt x="18" y="1069"/>
                    </a:lnTo>
                    <a:lnTo>
                      <a:pt x="18" y="1077"/>
                    </a:lnTo>
                    <a:lnTo>
                      <a:pt x="13" y="1072"/>
                    </a:lnTo>
                    <a:lnTo>
                      <a:pt x="9" y="1069"/>
                    </a:lnTo>
                    <a:lnTo>
                      <a:pt x="5" y="1066"/>
                    </a:lnTo>
                    <a:lnTo>
                      <a:pt x="0" y="1065"/>
                    </a:lnTo>
                    <a:lnTo>
                      <a:pt x="6" y="1061"/>
                    </a:lnTo>
                    <a:lnTo>
                      <a:pt x="13" y="1056"/>
                    </a:lnTo>
                    <a:lnTo>
                      <a:pt x="21" y="1052"/>
                    </a:lnTo>
                    <a:lnTo>
                      <a:pt x="29" y="1048"/>
                    </a:lnTo>
                    <a:lnTo>
                      <a:pt x="29" y="1036"/>
                    </a:lnTo>
                    <a:lnTo>
                      <a:pt x="29" y="1025"/>
                    </a:lnTo>
                    <a:lnTo>
                      <a:pt x="29" y="1016"/>
                    </a:lnTo>
                    <a:lnTo>
                      <a:pt x="29" y="1007"/>
                    </a:lnTo>
                    <a:lnTo>
                      <a:pt x="38" y="1007"/>
                    </a:lnTo>
                    <a:lnTo>
                      <a:pt x="48" y="1007"/>
                    </a:lnTo>
                    <a:lnTo>
                      <a:pt x="49" y="998"/>
                    </a:lnTo>
                    <a:lnTo>
                      <a:pt x="51" y="990"/>
                    </a:lnTo>
                    <a:lnTo>
                      <a:pt x="55" y="983"/>
                    </a:lnTo>
                    <a:lnTo>
                      <a:pt x="59" y="978"/>
                    </a:lnTo>
                    <a:lnTo>
                      <a:pt x="68" y="978"/>
                    </a:lnTo>
                    <a:lnTo>
                      <a:pt x="77" y="978"/>
                    </a:lnTo>
                    <a:lnTo>
                      <a:pt x="77" y="965"/>
                    </a:lnTo>
                    <a:lnTo>
                      <a:pt x="77" y="953"/>
                    </a:lnTo>
                    <a:lnTo>
                      <a:pt x="77" y="941"/>
                    </a:lnTo>
                    <a:lnTo>
                      <a:pt x="77" y="932"/>
                    </a:lnTo>
                    <a:lnTo>
                      <a:pt x="78" y="927"/>
                    </a:lnTo>
                    <a:lnTo>
                      <a:pt x="80" y="924"/>
                    </a:lnTo>
                    <a:lnTo>
                      <a:pt x="84" y="921"/>
                    </a:lnTo>
                    <a:lnTo>
                      <a:pt x="88" y="920"/>
                    </a:lnTo>
                    <a:lnTo>
                      <a:pt x="97" y="920"/>
                    </a:lnTo>
                    <a:lnTo>
                      <a:pt x="106" y="920"/>
                    </a:lnTo>
                    <a:lnTo>
                      <a:pt x="107" y="911"/>
                    </a:lnTo>
                    <a:lnTo>
                      <a:pt x="109" y="903"/>
                    </a:lnTo>
                    <a:lnTo>
                      <a:pt x="113" y="896"/>
                    </a:lnTo>
                    <a:lnTo>
                      <a:pt x="117" y="891"/>
                    </a:lnTo>
                    <a:lnTo>
                      <a:pt x="126" y="891"/>
                    </a:lnTo>
                    <a:lnTo>
                      <a:pt x="135" y="891"/>
                    </a:lnTo>
                    <a:lnTo>
                      <a:pt x="134" y="879"/>
                    </a:lnTo>
                    <a:lnTo>
                      <a:pt x="134" y="870"/>
                    </a:lnTo>
                    <a:lnTo>
                      <a:pt x="135" y="867"/>
                    </a:lnTo>
                    <a:lnTo>
                      <a:pt x="137" y="864"/>
                    </a:lnTo>
                    <a:lnTo>
                      <a:pt x="141" y="862"/>
                    </a:lnTo>
                    <a:lnTo>
                      <a:pt x="146" y="862"/>
                    </a:lnTo>
                    <a:lnTo>
                      <a:pt x="146" y="845"/>
                    </a:lnTo>
                    <a:lnTo>
                      <a:pt x="146" y="833"/>
                    </a:lnTo>
                    <a:lnTo>
                      <a:pt x="155" y="833"/>
                    </a:lnTo>
                    <a:lnTo>
                      <a:pt x="164" y="833"/>
                    </a:lnTo>
                    <a:lnTo>
                      <a:pt x="165" y="824"/>
                    </a:lnTo>
                    <a:lnTo>
                      <a:pt x="167" y="816"/>
                    </a:lnTo>
                    <a:lnTo>
                      <a:pt x="171" y="809"/>
                    </a:lnTo>
                    <a:lnTo>
                      <a:pt x="175" y="804"/>
                    </a:lnTo>
                    <a:lnTo>
                      <a:pt x="184" y="804"/>
                    </a:lnTo>
                    <a:lnTo>
                      <a:pt x="193" y="804"/>
                    </a:lnTo>
                    <a:lnTo>
                      <a:pt x="192" y="792"/>
                    </a:lnTo>
                    <a:lnTo>
                      <a:pt x="192" y="783"/>
                    </a:lnTo>
                    <a:lnTo>
                      <a:pt x="193" y="780"/>
                    </a:lnTo>
                    <a:lnTo>
                      <a:pt x="195" y="777"/>
                    </a:lnTo>
                    <a:lnTo>
                      <a:pt x="200" y="775"/>
                    </a:lnTo>
                    <a:lnTo>
                      <a:pt x="206" y="775"/>
                    </a:lnTo>
                    <a:lnTo>
                      <a:pt x="206" y="765"/>
                    </a:lnTo>
                    <a:lnTo>
                      <a:pt x="206" y="756"/>
                    </a:lnTo>
                    <a:lnTo>
                      <a:pt x="214" y="756"/>
                    </a:lnTo>
                    <a:lnTo>
                      <a:pt x="223" y="756"/>
                    </a:lnTo>
                    <a:lnTo>
                      <a:pt x="223" y="740"/>
                    </a:lnTo>
                    <a:lnTo>
                      <a:pt x="223" y="727"/>
                    </a:lnTo>
                    <a:lnTo>
                      <a:pt x="235" y="727"/>
                    </a:lnTo>
                    <a:lnTo>
                      <a:pt x="252" y="727"/>
                    </a:lnTo>
                    <a:lnTo>
                      <a:pt x="252" y="711"/>
                    </a:lnTo>
                    <a:lnTo>
                      <a:pt x="252" y="698"/>
                    </a:lnTo>
                    <a:lnTo>
                      <a:pt x="253" y="694"/>
                    </a:lnTo>
                    <a:lnTo>
                      <a:pt x="256" y="690"/>
                    </a:lnTo>
                    <a:lnTo>
                      <a:pt x="259" y="688"/>
                    </a:lnTo>
                    <a:lnTo>
                      <a:pt x="264" y="687"/>
                    </a:lnTo>
                    <a:lnTo>
                      <a:pt x="272" y="687"/>
                    </a:lnTo>
                    <a:lnTo>
                      <a:pt x="281" y="687"/>
                    </a:lnTo>
                    <a:lnTo>
                      <a:pt x="282" y="678"/>
                    </a:lnTo>
                    <a:lnTo>
                      <a:pt x="285" y="670"/>
                    </a:lnTo>
                    <a:lnTo>
                      <a:pt x="288" y="663"/>
                    </a:lnTo>
                    <a:lnTo>
                      <a:pt x="293" y="658"/>
                    </a:lnTo>
                    <a:lnTo>
                      <a:pt x="301" y="658"/>
                    </a:lnTo>
                    <a:lnTo>
                      <a:pt x="310" y="658"/>
                    </a:lnTo>
                    <a:lnTo>
                      <a:pt x="309" y="646"/>
                    </a:lnTo>
                    <a:lnTo>
                      <a:pt x="309" y="637"/>
                    </a:lnTo>
                    <a:lnTo>
                      <a:pt x="310" y="633"/>
                    </a:lnTo>
                    <a:lnTo>
                      <a:pt x="312" y="631"/>
                    </a:lnTo>
                    <a:lnTo>
                      <a:pt x="316" y="629"/>
                    </a:lnTo>
                    <a:lnTo>
                      <a:pt x="322" y="629"/>
                    </a:lnTo>
                    <a:lnTo>
                      <a:pt x="322" y="620"/>
                    </a:lnTo>
                    <a:lnTo>
                      <a:pt x="322" y="611"/>
                    </a:lnTo>
                    <a:lnTo>
                      <a:pt x="327" y="607"/>
                    </a:lnTo>
                    <a:lnTo>
                      <a:pt x="334" y="603"/>
                    </a:lnTo>
                    <a:lnTo>
                      <a:pt x="342" y="601"/>
                    </a:lnTo>
                    <a:lnTo>
                      <a:pt x="352" y="600"/>
                    </a:lnTo>
                    <a:lnTo>
                      <a:pt x="352" y="583"/>
                    </a:lnTo>
                    <a:lnTo>
                      <a:pt x="352" y="571"/>
                    </a:lnTo>
                    <a:lnTo>
                      <a:pt x="360" y="571"/>
                    </a:lnTo>
                    <a:lnTo>
                      <a:pt x="369" y="571"/>
                    </a:lnTo>
                    <a:lnTo>
                      <a:pt x="369" y="562"/>
                    </a:lnTo>
                    <a:lnTo>
                      <a:pt x="369" y="553"/>
                    </a:lnTo>
                    <a:lnTo>
                      <a:pt x="381" y="553"/>
                    </a:lnTo>
                    <a:lnTo>
                      <a:pt x="398" y="553"/>
                    </a:lnTo>
                    <a:lnTo>
                      <a:pt x="397" y="540"/>
                    </a:lnTo>
                    <a:lnTo>
                      <a:pt x="397" y="526"/>
                    </a:lnTo>
                    <a:lnTo>
                      <a:pt x="398" y="521"/>
                    </a:lnTo>
                    <a:lnTo>
                      <a:pt x="401" y="517"/>
                    </a:lnTo>
                    <a:lnTo>
                      <a:pt x="402" y="515"/>
                    </a:lnTo>
                    <a:lnTo>
                      <a:pt x="404" y="514"/>
                    </a:lnTo>
                    <a:lnTo>
                      <a:pt x="407" y="513"/>
                    </a:lnTo>
                    <a:lnTo>
                      <a:pt x="410" y="513"/>
                    </a:lnTo>
                    <a:lnTo>
                      <a:pt x="410" y="504"/>
                    </a:lnTo>
                    <a:lnTo>
                      <a:pt x="410" y="495"/>
                    </a:lnTo>
                    <a:lnTo>
                      <a:pt x="415" y="491"/>
                    </a:lnTo>
                    <a:lnTo>
                      <a:pt x="422" y="487"/>
                    </a:lnTo>
                    <a:lnTo>
                      <a:pt x="430" y="485"/>
                    </a:lnTo>
                    <a:lnTo>
                      <a:pt x="439" y="484"/>
                    </a:lnTo>
                    <a:lnTo>
                      <a:pt x="439" y="467"/>
                    </a:lnTo>
                    <a:lnTo>
                      <a:pt x="439" y="454"/>
                    </a:lnTo>
                    <a:lnTo>
                      <a:pt x="447" y="454"/>
                    </a:lnTo>
                    <a:lnTo>
                      <a:pt x="456" y="454"/>
                    </a:lnTo>
                    <a:lnTo>
                      <a:pt x="457" y="446"/>
                    </a:lnTo>
                    <a:lnTo>
                      <a:pt x="460" y="438"/>
                    </a:lnTo>
                    <a:lnTo>
                      <a:pt x="463" y="431"/>
                    </a:lnTo>
                    <a:lnTo>
                      <a:pt x="468" y="425"/>
                    </a:lnTo>
                    <a:lnTo>
                      <a:pt x="476" y="425"/>
                    </a:lnTo>
                    <a:lnTo>
                      <a:pt x="485" y="425"/>
                    </a:lnTo>
                    <a:lnTo>
                      <a:pt x="486" y="417"/>
                    </a:lnTo>
                    <a:lnTo>
                      <a:pt x="489" y="409"/>
                    </a:lnTo>
                    <a:lnTo>
                      <a:pt x="492" y="401"/>
                    </a:lnTo>
                    <a:lnTo>
                      <a:pt x="497" y="395"/>
                    </a:lnTo>
                    <a:lnTo>
                      <a:pt x="506" y="395"/>
                    </a:lnTo>
                    <a:lnTo>
                      <a:pt x="515" y="395"/>
                    </a:lnTo>
                    <a:lnTo>
                      <a:pt x="515" y="379"/>
                    </a:lnTo>
                    <a:lnTo>
                      <a:pt x="515" y="366"/>
                    </a:lnTo>
                    <a:lnTo>
                      <a:pt x="527" y="366"/>
                    </a:lnTo>
                    <a:lnTo>
                      <a:pt x="544" y="366"/>
                    </a:lnTo>
                    <a:lnTo>
                      <a:pt x="545" y="362"/>
                    </a:lnTo>
                    <a:lnTo>
                      <a:pt x="548" y="358"/>
                    </a:lnTo>
                    <a:lnTo>
                      <a:pt x="551" y="353"/>
                    </a:lnTo>
                    <a:lnTo>
                      <a:pt x="556" y="349"/>
                    </a:lnTo>
                    <a:lnTo>
                      <a:pt x="556" y="332"/>
                    </a:lnTo>
                    <a:lnTo>
                      <a:pt x="556" y="320"/>
                    </a:lnTo>
                    <a:lnTo>
                      <a:pt x="568" y="320"/>
                    </a:lnTo>
                    <a:lnTo>
                      <a:pt x="585" y="320"/>
                    </a:lnTo>
                    <a:lnTo>
                      <a:pt x="585" y="303"/>
                    </a:lnTo>
                    <a:lnTo>
                      <a:pt x="585" y="291"/>
                    </a:lnTo>
                    <a:lnTo>
                      <a:pt x="590" y="287"/>
                    </a:lnTo>
                    <a:lnTo>
                      <a:pt x="597" y="283"/>
                    </a:lnTo>
                    <a:lnTo>
                      <a:pt x="605" y="280"/>
                    </a:lnTo>
                    <a:lnTo>
                      <a:pt x="614" y="279"/>
                    </a:lnTo>
                    <a:lnTo>
                      <a:pt x="614" y="271"/>
                    </a:lnTo>
                    <a:lnTo>
                      <a:pt x="614" y="262"/>
                    </a:lnTo>
                    <a:lnTo>
                      <a:pt x="619" y="258"/>
                    </a:lnTo>
                    <a:lnTo>
                      <a:pt x="626" y="254"/>
                    </a:lnTo>
                    <a:lnTo>
                      <a:pt x="634" y="251"/>
                    </a:lnTo>
                    <a:lnTo>
                      <a:pt x="643" y="250"/>
                    </a:lnTo>
                    <a:lnTo>
                      <a:pt x="643" y="242"/>
                    </a:lnTo>
                    <a:lnTo>
                      <a:pt x="643" y="233"/>
                    </a:lnTo>
                    <a:lnTo>
                      <a:pt x="647" y="229"/>
                    </a:lnTo>
                    <a:lnTo>
                      <a:pt x="653" y="225"/>
                    </a:lnTo>
                    <a:lnTo>
                      <a:pt x="657" y="222"/>
                    </a:lnTo>
                    <a:lnTo>
                      <a:pt x="661" y="221"/>
                    </a:lnTo>
                    <a:lnTo>
                      <a:pt x="674" y="221"/>
                    </a:lnTo>
                    <a:lnTo>
                      <a:pt x="690" y="221"/>
                    </a:lnTo>
                    <a:lnTo>
                      <a:pt x="691" y="217"/>
                    </a:lnTo>
                    <a:lnTo>
                      <a:pt x="694" y="213"/>
                    </a:lnTo>
                    <a:lnTo>
                      <a:pt x="698" y="208"/>
                    </a:lnTo>
                    <a:lnTo>
                      <a:pt x="702" y="204"/>
                    </a:lnTo>
                    <a:lnTo>
                      <a:pt x="702" y="187"/>
                    </a:lnTo>
                    <a:lnTo>
                      <a:pt x="702" y="175"/>
                    </a:lnTo>
                    <a:lnTo>
                      <a:pt x="707" y="171"/>
                    </a:lnTo>
                    <a:lnTo>
                      <a:pt x="714" y="167"/>
                    </a:lnTo>
                    <a:lnTo>
                      <a:pt x="722" y="164"/>
                    </a:lnTo>
                    <a:lnTo>
                      <a:pt x="731" y="163"/>
                    </a:lnTo>
                    <a:lnTo>
                      <a:pt x="731" y="154"/>
                    </a:lnTo>
                    <a:lnTo>
                      <a:pt x="731" y="146"/>
                    </a:lnTo>
                    <a:lnTo>
                      <a:pt x="740" y="146"/>
                    </a:lnTo>
                    <a:lnTo>
                      <a:pt x="750" y="147"/>
                    </a:lnTo>
                    <a:lnTo>
                      <a:pt x="754" y="146"/>
                    </a:lnTo>
                    <a:lnTo>
                      <a:pt x="757" y="143"/>
                    </a:lnTo>
                    <a:lnTo>
                      <a:pt x="759" y="140"/>
                    </a:lnTo>
                    <a:lnTo>
                      <a:pt x="760" y="134"/>
                    </a:lnTo>
                    <a:lnTo>
                      <a:pt x="769" y="134"/>
                    </a:lnTo>
                    <a:lnTo>
                      <a:pt x="777" y="134"/>
                    </a:lnTo>
                    <a:lnTo>
                      <a:pt x="778" y="126"/>
                    </a:lnTo>
                    <a:lnTo>
                      <a:pt x="781" y="118"/>
                    </a:lnTo>
                    <a:lnTo>
                      <a:pt x="785" y="111"/>
                    </a:lnTo>
                    <a:lnTo>
                      <a:pt x="789" y="105"/>
                    </a:lnTo>
                    <a:lnTo>
                      <a:pt x="798" y="105"/>
                    </a:lnTo>
                    <a:lnTo>
                      <a:pt x="807" y="105"/>
                    </a:lnTo>
                    <a:lnTo>
                      <a:pt x="807" y="96"/>
                    </a:lnTo>
                    <a:lnTo>
                      <a:pt x="807" y="88"/>
                    </a:lnTo>
                    <a:lnTo>
                      <a:pt x="820" y="88"/>
                    </a:lnTo>
                    <a:lnTo>
                      <a:pt x="837" y="88"/>
                    </a:lnTo>
                    <a:lnTo>
                      <a:pt x="837" y="84"/>
                    </a:lnTo>
                    <a:lnTo>
                      <a:pt x="840" y="80"/>
                    </a:lnTo>
                    <a:lnTo>
                      <a:pt x="844" y="77"/>
                    </a:lnTo>
                    <a:lnTo>
                      <a:pt x="848" y="76"/>
                    </a:lnTo>
                    <a:lnTo>
                      <a:pt x="848" y="67"/>
                    </a:lnTo>
                    <a:lnTo>
                      <a:pt x="848" y="59"/>
                    </a:lnTo>
                    <a:lnTo>
                      <a:pt x="853" y="54"/>
                    </a:lnTo>
                    <a:lnTo>
                      <a:pt x="860" y="51"/>
                    </a:lnTo>
                    <a:lnTo>
                      <a:pt x="868" y="48"/>
                    </a:lnTo>
                    <a:lnTo>
                      <a:pt x="877" y="47"/>
                    </a:lnTo>
                    <a:lnTo>
                      <a:pt x="877" y="37"/>
                    </a:lnTo>
                    <a:lnTo>
                      <a:pt x="877" y="29"/>
                    </a:lnTo>
                    <a:lnTo>
                      <a:pt x="886" y="29"/>
                    </a:lnTo>
                    <a:lnTo>
                      <a:pt x="896" y="29"/>
                    </a:lnTo>
                    <a:lnTo>
                      <a:pt x="900" y="29"/>
                    </a:lnTo>
                    <a:lnTo>
                      <a:pt x="903" y="26"/>
                    </a:lnTo>
                    <a:lnTo>
                      <a:pt x="905" y="23"/>
                    </a:lnTo>
                    <a:lnTo>
                      <a:pt x="906" y="17"/>
                    </a:lnTo>
                    <a:lnTo>
                      <a:pt x="915" y="17"/>
                    </a:lnTo>
                    <a:lnTo>
                      <a:pt x="924" y="17"/>
                    </a:lnTo>
                    <a:lnTo>
                      <a:pt x="924" y="8"/>
                    </a:lnTo>
                    <a:lnTo>
                      <a:pt x="924" y="0"/>
                    </a:lnTo>
                    <a:lnTo>
                      <a:pt x="941" y="0"/>
                    </a:lnTo>
                    <a:lnTo>
                      <a:pt x="959" y="0"/>
                    </a:lnTo>
                    <a:lnTo>
                      <a:pt x="977" y="0"/>
                    </a:lnTo>
                    <a:lnTo>
                      <a:pt x="994" y="0"/>
                    </a:lnTo>
                    <a:lnTo>
                      <a:pt x="994" y="8"/>
                    </a:lnTo>
                    <a:lnTo>
                      <a:pt x="994" y="17"/>
                    </a:lnTo>
                    <a:lnTo>
                      <a:pt x="1003" y="17"/>
                    </a:lnTo>
                    <a:lnTo>
                      <a:pt x="1012" y="17"/>
                    </a:lnTo>
                    <a:lnTo>
                      <a:pt x="1012" y="29"/>
                    </a:lnTo>
                    <a:lnTo>
                      <a:pt x="1012" y="47"/>
                    </a:lnTo>
                    <a:lnTo>
                      <a:pt x="1003" y="47"/>
                    </a:lnTo>
                    <a:lnTo>
                      <a:pt x="994" y="47"/>
                    </a:lnTo>
                    <a:lnTo>
                      <a:pt x="994" y="60"/>
                    </a:lnTo>
                    <a:lnTo>
                      <a:pt x="994" y="76"/>
                    </a:lnTo>
                    <a:lnTo>
                      <a:pt x="990" y="77"/>
                    </a:lnTo>
                    <a:lnTo>
                      <a:pt x="986" y="80"/>
                    </a:lnTo>
                    <a:lnTo>
                      <a:pt x="984" y="84"/>
                    </a:lnTo>
                    <a:lnTo>
                      <a:pt x="983" y="88"/>
                    </a:lnTo>
                    <a:lnTo>
                      <a:pt x="974" y="88"/>
                    </a:lnTo>
                    <a:lnTo>
                      <a:pt x="965" y="88"/>
                    </a:lnTo>
                    <a:lnTo>
                      <a:pt x="961" y="93"/>
                    </a:lnTo>
                    <a:lnTo>
                      <a:pt x="957" y="100"/>
                    </a:lnTo>
                    <a:lnTo>
                      <a:pt x="955" y="108"/>
                    </a:lnTo>
                    <a:lnTo>
                      <a:pt x="954" y="117"/>
                    </a:lnTo>
                    <a:lnTo>
                      <a:pt x="944" y="117"/>
                    </a:lnTo>
                    <a:lnTo>
                      <a:pt x="935" y="117"/>
                    </a:lnTo>
                    <a:lnTo>
                      <a:pt x="936" y="126"/>
                    </a:lnTo>
                    <a:lnTo>
                      <a:pt x="936" y="136"/>
                    </a:lnTo>
                    <a:lnTo>
                      <a:pt x="935" y="140"/>
                    </a:lnTo>
                    <a:lnTo>
                      <a:pt x="933" y="143"/>
                    </a:lnTo>
                    <a:lnTo>
                      <a:pt x="929" y="145"/>
                    </a:lnTo>
                    <a:lnTo>
                      <a:pt x="924" y="146"/>
                    </a:lnTo>
                    <a:lnTo>
                      <a:pt x="924" y="154"/>
                    </a:lnTo>
                    <a:lnTo>
                      <a:pt x="924" y="163"/>
                    </a:lnTo>
                    <a:lnTo>
                      <a:pt x="907" y="163"/>
                    </a:lnTo>
                    <a:lnTo>
                      <a:pt x="895" y="163"/>
                    </a:lnTo>
                    <a:lnTo>
                      <a:pt x="895" y="176"/>
                    </a:lnTo>
                    <a:lnTo>
                      <a:pt x="895" y="192"/>
                    </a:lnTo>
                    <a:lnTo>
                      <a:pt x="886" y="193"/>
                    </a:lnTo>
                    <a:lnTo>
                      <a:pt x="878" y="196"/>
                    </a:lnTo>
                    <a:lnTo>
                      <a:pt x="871" y="200"/>
                    </a:lnTo>
                    <a:lnTo>
                      <a:pt x="866" y="204"/>
                    </a:lnTo>
                    <a:lnTo>
                      <a:pt x="866" y="213"/>
                    </a:lnTo>
                    <a:lnTo>
                      <a:pt x="866" y="221"/>
                    </a:lnTo>
                    <a:lnTo>
                      <a:pt x="857" y="222"/>
                    </a:lnTo>
                    <a:lnTo>
                      <a:pt x="849" y="225"/>
                    </a:lnTo>
                    <a:lnTo>
                      <a:pt x="842" y="229"/>
                    </a:lnTo>
                    <a:lnTo>
                      <a:pt x="837" y="233"/>
                    </a:lnTo>
                    <a:lnTo>
                      <a:pt x="837" y="245"/>
                    </a:lnTo>
                    <a:lnTo>
                      <a:pt x="837" y="262"/>
                    </a:lnTo>
                    <a:lnTo>
                      <a:pt x="828" y="262"/>
                    </a:lnTo>
                    <a:lnTo>
                      <a:pt x="819" y="262"/>
                    </a:lnTo>
                    <a:lnTo>
                      <a:pt x="815" y="267"/>
                    </a:lnTo>
                    <a:lnTo>
                      <a:pt x="811" y="274"/>
                    </a:lnTo>
                    <a:lnTo>
                      <a:pt x="808" y="282"/>
                    </a:lnTo>
                    <a:lnTo>
                      <a:pt x="807" y="291"/>
                    </a:lnTo>
                    <a:lnTo>
                      <a:pt x="798" y="291"/>
                    </a:lnTo>
                    <a:lnTo>
                      <a:pt x="789" y="291"/>
                    </a:lnTo>
                    <a:lnTo>
                      <a:pt x="790" y="300"/>
                    </a:lnTo>
                    <a:lnTo>
                      <a:pt x="790" y="310"/>
                    </a:lnTo>
                    <a:lnTo>
                      <a:pt x="789" y="314"/>
                    </a:lnTo>
                    <a:lnTo>
                      <a:pt x="786" y="317"/>
                    </a:lnTo>
                    <a:lnTo>
                      <a:pt x="783" y="319"/>
                    </a:lnTo>
                    <a:lnTo>
                      <a:pt x="777" y="320"/>
                    </a:lnTo>
                    <a:lnTo>
                      <a:pt x="777" y="329"/>
                    </a:lnTo>
                    <a:lnTo>
                      <a:pt x="777" y="337"/>
                    </a:lnTo>
                    <a:lnTo>
                      <a:pt x="769" y="338"/>
                    </a:lnTo>
                    <a:lnTo>
                      <a:pt x="761" y="341"/>
                    </a:lnTo>
                    <a:lnTo>
                      <a:pt x="754" y="345"/>
                    </a:lnTo>
                    <a:lnTo>
                      <a:pt x="748" y="349"/>
                    </a:lnTo>
                    <a:lnTo>
                      <a:pt x="748" y="358"/>
                    </a:lnTo>
                    <a:lnTo>
                      <a:pt x="748" y="366"/>
                    </a:lnTo>
                    <a:lnTo>
                      <a:pt x="740" y="366"/>
                    </a:lnTo>
                    <a:lnTo>
                      <a:pt x="731" y="366"/>
                    </a:lnTo>
                    <a:lnTo>
                      <a:pt x="731" y="379"/>
                    </a:lnTo>
                    <a:lnTo>
                      <a:pt x="731" y="395"/>
                    </a:lnTo>
                    <a:lnTo>
                      <a:pt x="727" y="396"/>
                    </a:lnTo>
                    <a:lnTo>
                      <a:pt x="723" y="399"/>
                    </a:lnTo>
                    <a:lnTo>
                      <a:pt x="720" y="403"/>
                    </a:lnTo>
                    <a:lnTo>
                      <a:pt x="719" y="408"/>
                    </a:lnTo>
                    <a:lnTo>
                      <a:pt x="711" y="408"/>
                    </a:lnTo>
                    <a:lnTo>
                      <a:pt x="702" y="408"/>
                    </a:lnTo>
                    <a:lnTo>
                      <a:pt x="698" y="412"/>
                    </a:lnTo>
                    <a:lnTo>
                      <a:pt x="694" y="417"/>
                    </a:lnTo>
                    <a:lnTo>
                      <a:pt x="691" y="421"/>
                    </a:lnTo>
                    <a:lnTo>
                      <a:pt x="690" y="425"/>
                    </a:lnTo>
                    <a:lnTo>
                      <a:pt x="690" y="438"/>
                    </a:lnTo>
                    <a:lnTo>
                      <a:pt x="690" y="454"/>
                    </a:lnTo>
                    <a:lnTo>
                      <a:pt x="682" y="455"/>
                    </a:lnTo>
                    <a:lnTo>
                      <a:pt x="674" y="458"/>
                    </a:lnTo>
                    <a:lnTo>
                      <a:pt x="667" y="462"/>
                    </a:lnTo>
                    <a:lnTo>
                      <a:pt x="661" y="466"/>
                    </a:lnTo>
                    <a:lnTo>
                      <a:pt x="661" y="478"/>
                    </a:lnTo>
                    <a:lnTo>
                      <a:pt x="661" y="495"/>
                    </a:lnTo>
                    <a:lnTo>
                      <a:pt x="653" y="495"/>
                    </a:lnTo>
                    <a:lnTo>
                      <a:pt x="643" y="495"/>
                    </a:lnTo>
                    <a:lnTo>
                      <a:pt x="643" y="505"/>
                    </a:lnTo>
                    <a:lnTo>
                      <a:pt x="644" y="514"/>
                    </a:lnTo>
                    <a:lnTo>
                      <a:pt x="643" y="518"/>
                    </a:lnTo>
                    <a:lnTo>
                      <a:pt x="640" y="521"/>
                    </a:lnTo>
                    <a:lnTo>
                      <a:pt x="637" y="523"/>
                    </a:lnTo>
                    <a:lnTo>
                      <a:pt x="631" y="524"/>
                    </a:lnTo>
                    <a:lnTo>
                      <a:pt x="631" y="533"/>
                    </a:lnTo>
                    <a:lnTo>
                      <a:pt x="631" y="542"/>
                    </a:lnTo>
                    <a:lnTo>
                      <a:pt x="623" y="543"/>
                    </a:lnTo>
                    <a:lnTo>
                      <a:pt x="615" y="545"/>
                    </a:lnTo>
                    <a:lnTo>
                      <a:pt x="607" y="549"/>
                    </a:lnTo>
                    <a:lnTo>
                      <a:pt x="602" y="553"/>
                    </a:lnTo>
                    <a:lnTo>
                      <a:pt x="602" y="562"/>
                    </a:lnTo>
                    <a:lnTo>
                      <a:pt x="602" y="571"/>
                    </a:lnTo>
                    <a:lnTo>
                      <a:pt x="594" y="571"/>
                    </a:lnTo>
                    <a:lnTo>
                      <a:pt x="585" y="571"/>
                    </a:lnTo>
                    <a:lnTo>
                      <a:pt x="585" y="580"/>
                    </a:lnTo>
                    <a:lnTo>
                      <a:pt x="586" y="589"/>
                    </a:lnTo>
                    <a:lnTo>
                      <a:pt x="585" y="594"/>
                    </a:lnTo>
                    <a:lnTo>
                      <a:pt x="582" y="597"/>
                    </a:lnTo>
                    <a:lnTo>
                      <a:pt x="579" y="599"/>
                    </a:lnTo>
                    <a:lnTo>
                      <a:pt x="573" y="600"/>
                    </a:lnTo>
                    <a:lnTo>
                      <a:pt x="573" y="612"/>
                    </a:lnTo>
                    <a:lnTo>
                      <a:pt x="573" y="629"/>
                    </a:lnTo>
                    <a:lnTo>
                      <a:pt x="564" y="629"/>
                    </a:lnTo>
                    <a:lnTo>
                      <a:pt x="556" y="629"/>
                    </a:lnTo>
                    <a:lnTo>
                      <a:pt x="556" y="638"/>
                    </a:lnTo>
                    <a:lnTo>
                      <a:pt x="556" y="648"/>
                    </a:lnTo>
                    <a:lnTo>
                      <a:pt x="555" y="652"/>
                    </a:lnTo>
                    <a:lnTo>
                      <a:pt x="553" y="655"/>
                    </a:lnTo>
                    <a:lnTo>
                      <a:pt x="550" y="657"/>
                    </a:lnTo>
                    <a:lnTo>
                      <a:pt x="544" y="658"/>
                    </a:lnTo>
                    <a:lnTo>
                      <a:pt x="544" y="670"/>
                    </a:lnTo>
                    <a:lnTo>
                      <a:pt x="544" y="687"/>
                    </a:lnTo>
                    <a:lnTo>
                      <a:pt x="535" y="687"/>
                    </a:lnTo>
                    <a:lnTo>
                      <a:pt x="527" y="687"/>
                    </a:lnTo>
                    <a:lnTo>
                      <a:pt x="527" y="699"/>
                    </a:lnTo>
                    <a:lnTo>
                      <a:pt x="527" y="716"/>
                    </a:lnTo>
                    <a:lnTo>
                      <a:pt x="522" y="717"/>
                    </a:lnTo>
                    <a:lnTo>
                      <a:pt x="519" y="719"/>
                    </a:lnTo>
                    <a:lnTo>
                      <a:pt x="516" y="723"/>
                    </a:lnTo>
                    <a:lnTo>
                      <a:pt x="515" y="727"/>
                    </a:lnTo>
                    <a:lnTo>
                      <a:pt x="506" y="727"/>
                    </a:lnTo>
                    <a:lnTo>
                      <a:pt x="497" y="727"/>
                    </a:lnTo>
                    <a:lnTo>
                      <a:pt x="497" y="737"/>
                    </a:lnTo>
                    <a:lnTo>
                      <a:pt x="497" y="746"/>
                    </a:lnTo>
                    <a:lnTo>
                      <a:pt x="496" y="750"/>
                    </a:lnTo>
                    <a:lnTo>
                      <a:pt x="494" y="754"/>
                    </a:lnTo>
                    <a:lnTo>
                      <a:pt x="491" y="756"/>
                    </a:lnTo>
                    <a:lnTo>
                      <a:pt x="485" y="756"/>
                    </a:lnTo>
                    <a:lnTo>
                      <a:pt x="485" y="769"/>
                    </a:lnTo>
                    <a:lnTo>
                      <a:pt x="485" y="786"/>
                    </a:lnTo>
                    <a:lnTo>
                      <a:pt x="476" y="786"/>
                    </a:lnTo>
                    <a:lnTo>
                      <a:pt x="468" y="786"/>
                    </a:lnTo>
                    <a:lnTo>
                      <a:pt x="468" y="796"/>
                    </a:lnTo>
                    <a:lnTo>
                      <a:pt x="468" y="805"/>
                    </a:lnTo>
                    <a:lnTo>
                      <a:pt x="467" y="809"/>
                    </a:lnTo>
                    <a:lnTo>
                      <a:pt x="465" y="813"/>
                    </a:lnTo>
                    <a:lnTo>
                      <a:pt x="462" y="815"/>
                    </a:lnTo>
                    <a:lnTo>
                      <a:pt x="456" y="815"/>
                    </a:lnTo>
                    <a:lnTo>
                      <a:pt x="456" y="828"/>
                    </a:lnTo>
                    <a:lnTo>
                      <a:pt x="456" y="844"/>
                    </a:lnTo>
                    <a:lnTo>
                      <a:pt x="447" y="844"/>
                    </a:lnTo>
                    <a:lnTo>
                      <a:pt x="439" y="844"/>
                    </a:lnTo>
                    <a:lnTo>
                      <a:pt x="439" y="857"/>
                    </a:lnTo>
                    <a:lnTo>
                      <a:pt x="439" y="873"/>
                    </a:lnTo>
                    <a:lnTo>
                      <a:pt x="422" y="873"/>
                    </a:lnTo>
                    <a:lnTo>
                      <a:pt x="410" y="873"/>
                    </a:lnTo>
                    <a:lnTo>
                      <a:pt x="405" y="878"/>
                    </a:lnTo>
                    <a:lnTo>
                      <a:pt x="402" y="882"/>
                    </a:lnTo>
                    <a:lnTo>
                      <a:pt x="399" y="887"/>
                    </a:lnTo>
                    <a:lnTo>
                      <a:pt x="398" y="891"/>
                    </a:lnTo>
                    <a:lnTo>
                      <a:pt x="398" y="903"/>
                    </a:lnTo>
                    <a:lnTo>
                      <a:pt x="398" y="920"/>
                    </a:lnTo>
                    <a:lnTo>
                      <a:pt x="389" y="920"/>
                    </a:lnTo>
                    <a:lnTo>
                      <a:pt x="381" y="920"/>
                    </a:lnTo>
                    <a:lnTo>
                      <a:pt x="381" y="929"/>
                    </a:lnTo>
                    <a:lnTo>
                      <a:pt x="381" y="939"/>
                    </a:lnTo>
                    <a:lnTo>
                      <a:pt x="380" y="943"/>
                    </a:lnTo>
                    <a:lnTo>
                      <a:pt x="378" y="946"/>
                    </a:lnTo>
                    <a:lnTo>
                      <a:pt x="375" y="948"/>
                    </a:lnTo>
                    <a:lnTo>
                      <a:pt x="369" y="949"/>
                    </a:lnTo>
                    <a:lnTo>
                      <a:pt x="369" y="961"/>
                    </a:lnTo>
                    <a:lnTo>
                      <a:pt x="369" y="978"/>
                    </a:lnTo>
                    <a:lnTo>
                      <a:pt x="360" y="979"/>
                    </a:lnTo>
                    <a:lnTo>
                      <a:pt x="352" y="982"/>
                    </a:lnTo>
                    <a:lnTo>
                      <a:pt x="344" y="985"/>
                    </a:lnTo>
                    <a:lnTo>
                      <a:pt x="339" y="990"/>
                    </a:lnTo>
                    <a:lnTo>
                      <a:pt x="339" y="1002"/>
                    </a:lnTo>
                    <a:lnTo>
                      <a:pt x="339" y="1019"/>
                    </a:lnTo>
                    <a:lnTo>
                      <a:pt x="330" y="1019"/>
                    </a:lnTo>
                    <a:lnTo>
                      <a:pt x="322" y="1019"/>
                    </a:lnTo>
                    <a:lnTo>
                      <a:pt x="317" y="1023"/>
                    </a:lnTo>
                    <a:lnTo>
                      <a:pt x="314" y="1027"/>
                    </a:lnTo>
                    <a:lnTo>
                      <a:pt x="311" y="1032"/>
                    </a:lnTo>
                    <a:lnTo>
                      <a:pt x="310" y="1036"/>
                    </a:lnTo>
                    <a:lnTo>
                      <a:pt x="310" y="1048"/>
                    </a:lnTo>
                    <a:lnTo>
                      <a:pt x="310" y="1065"/>
                    </a:lnTo>
                    <a:lnTo>
                      <a:pt x="300" y="1068"/>
                    </a:lnTo>
                    <a:lnTo>
                      <a:pt x="291" y="1072"/>
                    </a:lnTo>
                    <a:lnTo>
                      <a:pt x="287" y="1073"/>
                    </a:lnTo>
                    <a:lnTo>
                      <a:pt x="284" y="1072"/>
                    </a:lnTo>
                    <a:lnTo>
                      <a:pt x="282" y="1072"/>
                    </a:lnTo>
                    <a:lnTo>
                      <a:pt x="282" y="1070"/>
                    </a:lnTo>
                    <a:lnTo>
                      <a:pt x="281" y="1068"/>
                    </a:lnTo>
                    <a:lnTo>
                      <a:pt x="281" y="1065"/>
                    </a:lnTo>
                    <a:lnTo>
                      <a:pt x="285" y="1065"/>
                    </a:lnTo>
                    <a:lnTo>
                      <a:pt x="293" y="1065"/>
                    </a:lnTo>
                    <a:lnTo>
                      <a:pt x="293" y="1052"/>
                    </a:lnTo>
                    <a:lnTo>
                      <a:pt x="293" y="1040"/>
                    </a:lnTo>
                    <a:lnTo>
                      <a:pt x="293" y="1028"/>
                    </a:lnTo>
                    <a:lnTo>
                      <a:pt x="293" y="1019"/>
                    </a:lnTo>
                    <a:lnTo>
                      <a:pt x="298" y="1014"/>
                    </a:lnTo>
                    <a:lnTo>
                      <a:pt x="305" y="1011"/>
                    </a:lnTo>
                    <a:lnTo>
                      <a:pt x="313" y="1008"/>
                    </a:lnTo>
                    <a:lnTo>
                      <a:pt x="322" y="1007"/>
                    </a:lnTo>
                    <a:lnTo>
                      <a:pt x="322" y="990"/>
                    </a:lnTo>
                    <a:lnTo>
                      <a:pt x="322" y="978"/>
                    </a:lnTo>
                    <a:lnTo>
                      <a:pt x="330" y="978"/>
                    </a:lnTo>
                    <a:lnTo>
                      <a:pt x="339" y="978"/>
                    </a:lnTo>
                    <a:lnTo>
                      <a:pt x="338" y="966"/>
                    </a:lnTo>
                    <a:lnTo>
                      <a:pt x="338" y="957"/>
                    </a:lnTo>
                    <a:lnTo>
                      <a:pt x="339" y="954"/>
                    </a:lnTo>
                    <a:lnTo>
                      <a:pt x="341" y="951"/>
                    </a:lnTo>
                    <a:lnTo>
                      <a:pt x="345" y="950"/>
                    </a:lnTo>
                    <a:lnTo>
                      <a:pt x="352" y="949"/>
                    </a:lnTo>
                    <a:lnTo>
                      <a:pt x="352" y="932"/>
                    </a:lnTo>
                    <a:lnTo>
                      <a:pt x="352" y="920"/>
                    </a:lnTo>
                    <a:lnTo>
                      <a:pt x="360" y="920"/>
                    </a:lnTo>
                    <a:lnTo>
                      <a:pt x="369" y="920"/>
                    </a:lnTo>
                    <a:lnTo>
                      <a:pt x="370" y="916"/>
                    </a:lnTo>
                    <a:lnTo>
                      <a:pt x="373" y="911"/>
                    </a:lnTo>
                    <a:lnTo>
                      <a:pt x="376" y="907"/>
                    </a:lnTo>
                    <a:lnTo>
                      <a:pt x="381" y="903"/>
                    </a:lnTo>
                    <a:lnTo>
                      <a:pt x="381" y="890"/>
                    </a:lnTo>
                    <a:lnTo>
                      <a:pt x="381" y="880"/>
                    </a:lnTo>
                    <a:lnTo>
                      <a:pt x="381" y="871"/>
                    </a:lnTo>
                    <a:lnTo>
                      <a:pt x="381" y="862"/>
                    </a:lnTo>
                    <a:lnTo>
                      <a:pt x="376" y="863"/>
                    </a:lnTo>
                    <a:lnTo>
                      <a:pt x="373" y="865"/>
                    </a:lnTo>
                    <a:lnTo>
                      <a:pt x="370" y="869"/>
                    </a:lnTo>
                    <a:lnTo>
                      <a:pt x="369" y="873"/>
                    </a:lnTo>
                    <a:lnTo>
                      <a:pt x="360" y="873"/>
                    </a:lnTo>
                    <a:lnTo>
                      <a:pt x="352" y="873"/>
                    </a:lnTo>
                    <a:lnTo>
                      <a:pt x="346" y="878"/>
                    </a:lnTo>
                    <a:lnTo>
                      <a:pt x="343" y="882"/>
                    </a:lnTo>
                    <a:lnTo>
                      <a:pt x="340" y="887"/>
                    </a:lnTo>
                    <a:lnTo>
                      <a:pt x="339" y="891"/>
                    </a:lnTo>
                    <a:lnTo>
                      <a:pt x="339" y="903"/>
                    </a:lnTo>
                    <a:lnTo>
                      <a:pt x="339" y="920"/>
                    </a:lnTo>
                    <a:lnTo>
                      <a:pt x="330" y="920"/>
                    </a:lnTo>
                    <a:lnTo>
                      <a:pt x="322" y="920"/>
                    </a:lnTo>
                    <a:lnTo>
                      <a:pt x="322" y="932"/>
                    </a:lnTo>
                    <a:lnTo>
                      <a:pt x="322" y="949"/>
                    </a:lnTo>
                    <a:lnTo>
                      <a:pt x="317" y="950"/>
                    </a:lnTo>
                    <a:lnTo>
                      <a:pt x="314" y="953"/>
                    </a:lnTo>
                    <a:lnTo>
                      <a:pt x="311" y="956"/>
                    </a:lnTo>
                    <a:lnTo>
                      <a:pt x="310" y="961"/>
                    </a:lnTo>
                    <a:lnTo>
                      <a:pt x="301" y="961"/>
                    </a:lnTo>
                    <a:lnTo>
                      <a:pt x="293" y="961"/>
                    </a:lnTo>
                    <a:lnTo>
                      <a:pt x="293" y="975"/>
                    </a:lnTo>
                    <a:lnTo>
                      <a:pt x="293" y="990"/>
                    </a:lnTo>
                    <a:lnTo>
                      <a:pt x="292" y="997"/>
                    </a:lnTo>
                    <a:lnTo>
                      <a:pt x="290" y="1002"/>
                    </a:lnTo>
                    <a:lnTo>
                      <a:pt x="288" y="1004"/>
                    </a:lnTo>
                    <a:lnTo>
                      <a:pt x="286" y="1006"/>
                    </a:lnTo>
                    <a:lnTo>
                      <a:pt x="284" y="1007"/>
                    </a:lnTo>
                    <a:lnTo>
                      <a:pt x="281" y="1007"/>
                    </a:lnTo>
                    <a:lnTo>
                      <a:pt x="281" y="1019"/>
                    </a:lnTo>
                    <a:lnTo>
                      <a:pt x="281" y="1036"/>
                    </a:lnTo>
                    <a:lnTo>
                      <a:pt x="272" y="1037"/>
                    </a:lnTo>
                    <a:lnTo>
                      <a:pt x="264" y="1040"/>
                    </a:lnTo>
                    <a:lnTo>
                      <a:pt x="257" y="1043"/>
                    </a:lnTo>
                    <a:lnTo>
                      <a:pt x="252" y="1048"/>
                    </a:lnTo>
                    <a:lnTo>
                      <a:pt x="252" y="1057"/>
                    </a:lnTo>
                    <a:lnTo>
                      <a:pt x="252" y="1069"/>
                    </a:lnTo>
                    <a:lnTo>
                      <a:pt x="252" y="1081"/>
                    </a:lnTo>
                    <a:lnTo>
                      <a:pt x="252" y="1094"/>
                    </a:lnTo>
                    <a:lnTo>
                      <a:pt x="243" y="1095"/>
                    </a:lnTo>
                    <a:lnTo>
                      <a:pt x="235" y="1098"/>
                    </a:lnTo>
                    <a:lnTo>
                      <a:pt x="228" y="1101"/>
                    </a:lnTo>
                    <a:lnTo>
                      <a:pt x="223" y="1106"/>
                    </a:lnTo>
                    <a:lnTo>
                      <a:pt x="223" y="1114"/>
                    </a:lnTo>
                    <a:lnTo>
                      <a:pt x="223" y="1123"/>
                    </a:lnTo>
                    <a:lnTo>
                      <a:pt x="214" y="1123"/>
                    </a:lnTo>
                    <a:lnTo>
                      <a:pt x="206" y="11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91" name="Freeform 2131"/>
              <p:cNvSpPr>
                <a:spLocks/>
              </p:cNvSpPr>
              <p:nvPr/>
            </p:nvSpPr>
            <p:spPr bwMode="auto">
              <a:xfrm>
                <a:off x="1222" y="29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92" name="Freeform 2132"/>
              <p:cNvSpPr>
                <a:spLocks/>
              </p:cNvSpPr>
              <p:nvPr/>
            </p:nvSpPr>
            <p:spPr bwMode="auto">
              <a:xfrm>
                <a:off x="1243" y="294"/>
                <a:ext cx="2" cy="1"/>
              </a:xfrm>
              <a:custGeom>
                <a:avLst/>
                <a:gdLst/>
                <a:ahLst/>
                <a:cxnLst>
                  <a:cxn ang="0">
                    <a:pos x="41" y="29"/>
                  </a:cxn>
                  <a:cxn ang="0">
                    <a:pos x="41" y="21"/>
                  </a:cxn>
                  <a:cxn ang="0">
                    <a:pos x="41" y="17"/>
                  </a:cxn>
                  <a:cxn ang="0">
                    <a:pos x="28" y="17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1" y="0"/>
                  </a:cxn>
                  <a:cxn ang="0">
                    <a:pos x="59" y="0"/>
                  </a:cxn>
                  <a:cxn ang="0">
                    <a:pos x="59" y="12"/>
                  </a:cxn>
                  <a:cxn ang="0">
                    <a:pos x="59" y="29"/>
                  </a:cxn>
                  <a:cxn ang="0">
                    <a:pos x="50" y="29"/>
                  </a:cxn>
                  <a:cxn ang="0">
                    <a:pos x="41" y="29"/>
                  </a:cxn>
                </a:cxnLst>
                <a:rect l="0" t="0" r="r" b="b"/>
                <a:pathLst>
                  <a:path w="59" h="29">
                    <a:moveTo>
                      <a:pt x="41" y="29"/>
                    </a:moveTo>
                    <a:lnTo>
                      <a:pt x="41" y="21"/>
                    </a:lnTo>
                    <a:lnTo>
                      <a:pt x="41" y="17"/>
                    </a:lnTo>
                    <a:lnTo>
                      <a:pt x="28" y="17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1" y="0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59" y="29"/>
                    </a:lnTo>
                    <a:lnTo>
                      <a:pt x="50" y="29"/>
                    </a:lnTo>
                    <a:lnTo>
                      <a:pt x="4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93" name="Freeform 2133"/>
              <p:cNvSpPr>
                <a:spLocks/>
              </p:cNvSpPr>
              <p:nvPr/>
            </p:nvSpPr>
            <p:spPr bwMode="auto">
              <a:xfrm>
                <a:off x="1329" y="294"/>
                <a:ext cx="2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8" y="29"/>
                  </a:cxn>
                  <a:cxn ang="0">
                    <a:pos x="17" y="29"/>
                  </a:cxn>
                  <a:cxn ang="0">
                    <a:pos x="18" y="20"/>
                  </a:cxn>
                  <a:cxn ang="0">
                    <a:pos x="21" y="12"/>
                  </a:cxn>
                  <a:cxn ang="0">
                    <a:pos x="24" y="5"/>
                  </a:cxn>
                  <a:cxn ang="0">
                    <a:pos x="29" y="0"/>
                  </a:cxn>
                  <a:cxn ang="0">
                    <a:pos x="39" y="3"/>
                  </a:cxn>
                  <a:cxn ang="0">
                    <a:pos x="48" y="7"/>
                  </a:cxn>
                  <a:cxn ang="0">
                    <a:pos x="52" y="8"/>
                  </a:cxn>
                  <a:cxn ang="0">
                    <a:pos x="56" y="7"/>
                  </a:cxn>
                  <a:cxn ang="0">
                    <a:pos x="57" y="7"/>
                  </a:cxn>
                  <a:cxn ang="0">
                    <a:pos x="58" y="5"/>
                  </a:cxn>
                  <a:cxn ang="0">
                    <a:pos x="58" y="3"/>
                  </a:cxn>
                  <a:cxn ang="0">
                    <a:pos x="59" y="0"/>
                  </a:cxn>
                  <a:cxn ang="0">
                    <a:pos x="63" y="1"/>
                  </a:cxn>
                  <a:cxn ang="0">
                    <a:pos x="67" y="4"/>
                  </a:cxn>
                  <a:cxn ang="0">
                    <a:pos x="72" y="7"/>
                  </a:cxn>
                  <a:cxn ang="0">
                    <a:pos x="76" y="12"/>
                  </a:cxn>
                  <a:cxn ang="0">
                    <a:pos x="67" y="13"/>
                  </a:cxn>
                  <a:cxn ang="0">
                    <a:pos x="62" y="14"/>
                  </a:cxn>
                  <a:cxn ang="0">
                    <a:pos x="60" y="17"/>
                  </a:cxn>
                  <a:cxn ang="0">
                    <a:pos x="59" y="20"/>
                  </a:cxn>
                  <a:cxn ang="0">
                    <a:pos x="59" y="24"/>
                  </a:cxn>
                  <a:cxn ang="0">
                    <a:pos x="57" y="26"/>
                  </a:cxn>
                  <a:cxn ang="0">
                    <a:pos x="56" y="28"/>
                  </a:cxn>
                  <a:cxn ang="0">
                    <a:pos x="54" y="28"/>
                  </a:cxn>
                  <a:cxn ang="0">
                    <a:pos x="51" y="29"/>
                  </a:cxn>
                  <a:cxn ang="0">
                    <a:pos x="47" y="29"/>
                  </a:cxn>
                  <a:cxn ang="0">
                    <a:pos x="47" y="20"/>
                  </a:cxn>
                  <a:cxn ang="0">
                    <a:pos x="47" y="12"/>
                  </a:cxn>
                  <a:cxn ang="0">
                    <a:pos x="38" y="13"/>
                  </a:cxn>
                  <a:cxn ang="0">
                    <a:pos x="33" y="14"/>
                  </a:cxn>
                  <a:cxn ang="0">
                    <a:pos x="30" y="17"/>
                  </a:cxn>
                  <a:cxn ang="0">
                    <a:pos x="29" y="20"/>
                  </a:cxn>
                  <a:cxn ang="0">
                    <a:pos x="29" y="24"/>
                  </a:cxn>
                  <a:cxn ang="0">
                    <a:pos x="27" y="26"/>
                  </a:cxn>
                  <a:cxn ang="0">
                    <a:pos x="26" y="28"/>
                  </a:cxn>
                  <a:cxn ang="0">
                    <a:pos x="24" y="28"/>
                  </a:cxn>
                  <a:cxn ang="0">
                    <a:pos x="21" y="29"/>
                  </a:cxn>
                  <a:cxn ang="0">
                    <a:pos x="17" y="29"/>
                  </a:cxn>
                  <a:cxn ang="0">
                    <a:pos x="17" y="33"/>
                  </a:cxn>
                  <a:cxn ang="0">
                    <a:pos x="17" y="41"/>
                  </a:cxn>
                  <a:cxn ang="0">
                    <a:pos x="8" y="41"/>
                  </a:cxn>
                  <a:cxn ang="0">
                    <a:pos x="0" y="41"/>
                  </a:cxn>
                </a:cxnLst>
                <a:rect l="0" t="0" r="r" b="b"/>
                <a:pathLst>
                  <a:path w="76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29"/>
                    </a:lnTo>
                    <a:lnTo>
                      <a:pt x="8" y="29"/>
                    </a:lnTo>
                    <a:lnTo>
                      <a:pt x="17" y="29"/>
                    </a:lnTo>
                    <a:lnTo>
                      <a:pt x="18" y="20"/>
                    </a:lnTo>
                    <a:lnTo>
                      <a:pt x="21" y="12"/>
                    </a:lnTo>
                    <a:lnTo>
                      <a:pt x="24" y="5"/>
                    </a:lnTo>
                    <a:lnTo>
                      <a:pt x="29" y="0"/>
                    </a:lnTo>
                    <a:lnTo>
                      <a:pt x="39" y="3"/>
                    </a:lnTo>
                    <a:lnTo>
                      <a:pt x="48" y="7"/>
                    </a:lnTo>
                    <a:lnTo>
                      <a:pt x="52" y="8"/>
                    </a:lnTo>
                    <a:lnTo>
                      <a:pt x="56" y="7"/>
                    </a:lnTo>
                    <a:lnTo>
                      <a:pt x="57" y="7"/>
                    </a:lnTo>
                    <a:lnTo>
                      <a:pt x="58" y="5"/>
                    </a:lnTo>
                    <a:lnTo>
                      <a:pt x="58" y="3"/>
                    </a:lnTo>
                    <a:lnTo>
                      <a:pt x="59" y="0"/>
                    </a:lnTo>
                    <a:lnTo>
                      <a:pt x="63" y="1"/>
                    </a:lnTo>
                    <a:lnTo>
                      <a:pt x="67" y="4"/>
                    </a:lnTo>
                    <a:lnTo>
                      <a:pt x="72" y="7"/>
                    </a:lnTo>
                    <a:lnTo>
                      <a:pt x="76" y="12"/>
                    </a:lnTo>
                    <a:lnTo>
                      <a:pt x="67" y="13"/>
                    </a:lnTo>
                    <a:lnTo>
                      <a:pt x="62" y="14"/>
                    </a:lnTo>
                    <a:lnTo>
                      <a:pt x="60" y="17"/>
                    </a:lnTo>
                    <a:lnTo>
                      <a:pt x="59" y="20"/>
                    </a:lnTo>
                    <a:lnTo>
                      <a:pt x="59" y="24"/>
                    </a:lnTo>
                    <a:lnTo>
                      <a:pt x="57" y="26"/>
                    </a:lnTo>
                    <a:lnTo>
                      <a:pt x="56" y="28"/>
                    </a:lnTo>
                    <a:lnTo>
                      <a:pt x="54" y="28"/>
                    </a:lnTo>
                    <a:lnTo>
                      <a:pt x="51" y="29"/>
                    </a:lnTo>
                    <a:lnTo>
                      <a:pt x="47" y="29"/>
                    </a:lnTo>
                    <a:lnTo>
                      <a:pt x="47" y="20"/>
                    </a:lnTo>
                    <a:lnTo>
                      <a:pt x="47" y="12"/>
                    </a:lnTo>
                    <a:lnTo>
                      <a:pt x="38" y="13"/>
                    </a:lnTo>
                    <a:lnTo>
                      <a:pt x="33" y="14"/>
                    </a:lnTo>
                    <a:lnTo>
                      <a:pt x="30" y="17"/>
                    </a:lnTo>
                    <a:lnTo>
                      <a:pt x="29" y="20"/>
                    </a:lnTo>
                    <a:lnTo>
                      <a:pt x="29" y="24"/>
                    </a:lnTo>
                    <a:lnTo>
                      <a:pt x="27" y="26"/>
                    </a:lnTo>
                    <a:lnTo>
                      <a:pt x="26" y="28"/>
                    </a:lnTo>
                    <a:lnTo>
                      <a:pt x="24" y="28"/>
                    </a:lnTo>
                    <a:lnTo>
                      <a:pt x="21" y="29"/>
                    </a:lnTo>
                    <a:lnTo>
                      <a:pt x="17" y="29"/>
                    </a:lnTo>
                    <a:lnTo>
                      <a:pt x="17" y="33"/>
                    </a:lnTo>
                    <a:lnTo>
                      <a:pt x="17" y="41"/>
                    </a:lnTo>
                    <a:lnTo>
                      <a:pt x="8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94" name="Freeform 2134"/>
              <p:cNvSpPr>
                <a:spLocks/>
              </p:cNvSpPr>
              <p:nvPr/>
            </p:nvSpPr>
            <p:spPr bwMode="auto">
              <a:xfrm>
                <a:off x="1336" y="29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8" y="18"/>
                  </a:cxn>
                  <a:cxn ang="0">
                    <a:pos x="12" y="17"/>
                  </a:cxn>
                  <a:cxn ang="0">
                    <a:pos x="12" y="8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21" y="18"/>
                  </a:cxn>
                  <a:cxn ang="0">
                    <a:pos x="13" y="21"/>
                  </a:cxn>
                  <a:cxn ang="0">
                    <a:pos x="5" y="24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4"/>
                    </a:lnTo>
                    <a:lnTo>
                      <a:pt x="4" y="21"/>
                    </a:lnTo>
                    <a:lnTo>
                      <a:pt x="8" y="18"/>
                    </a:lnTo>
                    <a:lnTo>
                      <a:pt x="12" y="17"/>
                    </a:lnTo>
                    <a:lnTo>
                      <a:pt x="12" y="8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21" y="18"/>
                    </a:lnTo>
                    <a:lnTo>
                      <a:pt x="13" y="21"/>
                    </a:lnTo>
                    <a:lnTo>
                      <a:pt x="5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95" name="Freeform 2135"/>
              <p:cNvSpPr>
                <a:spLocks/>
              </p:cNvSpPr>
              <p:nvPr/>
            </p:nvSpPr>
            <p:spPr bwMode="auto">
              <a:xfrm>
                <a:off x="1217" y="294"/>
                <a:ext cx="3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44" y="0"/>
                  </a:cxn>
                  <a:cxn ang="0">
                    <a:pos x="66" y="0"/>
                  </a:cxn>
                  <a:cxn ang="0">
                    <a:pos x="88" y="0"/>
                  </a:cxn>
                  <a:cxn ang="0">
                    <a:pos x="88" y="8"/>
                  </a:cxn>
                  <a:cxn ang="0">
                    <a:pos x="88" y="17"/>
                  </a:cxn>
                  <a:cxn ang="0">
                    <a:pos x="66" y="17"/>
                  </a:cxn>
                  <a:cxn ang="0">
                    <a:pos x="44" y="17"/>
                  </a:cxn>
                  <a:cxn ang="0">
                    <a:pos x="22" y="17"/>
                  </a:cxn>
                  <a:cxn ang="0">
                    <a:pos x="0" y="17"/>
                  </a:cxn>
                </a:cxnLst>
                <a:rect l="0" t="0" r="r" b="b"/>
                <a:pathLst>
                  <a:path w="8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44" y="0"/>
                    </a:lnTo>
                    <a:lnTo>
                      <a:pt x="66" y="0"/>
                    </a:lnTo>
                    <a:lnTo>
                      <a:pt x="88" y="0"/>
                    </a:lnTo>
                    <a:lnTo>
                      <a:pt x="88" y="8"/>
                    </a:lnTo>
                    <a:lnTo>
                      <a:pt x="88" y="17"/>
                    </a:lnTo>
                    <a:lnTo>
                      <a:pt x="66" y="17"/>
                    </a:lnTo>
                    <a:lnTo>
                      <a:pt x="44" y="17"/>
                    </a:lnTo>
                    <a:lnTo>
                      <a:pt x="22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96" name="Freeform 2136"/>
              <p:cNvSpPr>
                <a:spLocks/>
              </p:cNvSpPr>
              <p:nvPr/>
            </p:nvSpPr>
            <p:spPr bwMode="auto">
              <a:xfrm>
                <a:off x="1305" y="29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97" name="Freeform 2137"/>
              <p:cNvSpPr>
                <a:spLocks/>
              </p:cNvSpPr>
              <p:nvPr/>
            </p:nvSpPr>
            <p:spPr bwMode="auto">
              <a:xfrm>
                <a:off x="1333" y="293"/>
                <a:ext cx="1" cy="2"/>
              </a:xfrm>
              <a:custGeom>
                <a:avLst/>
                <a:gdLst/>
                <a:ahLst/>
                <a:cxnLst>
                  <a:cxn ang="0">
                    <a:pos x="1" y="46"/>
                  </a:cxn>
                  <a:cxn ang="0">
                    <a:pos x="0" y="34"/>
                  </a:cxn>
                  <a:cxn ang="0">
                    <a:pos x="0" y="25"/>
                  </a:cxn>
                  <a:cxn ang="0">
                    <a:pos x="1" y="22"/>
                  </a:cxn>
                  <a:cxn ang="0">
                    <a:pos x="4" y="19"/>
                  </a:cxn>
                  <a:cxn ang="0">
                    <a:pos x="7" y="18"/>
                  </a:cxn>
                  <a:cxn ang="0">
                    <a:pos x="13" y="17"/>
                  </a:cxn>
                  <a:cxn ang="0">
                    <a:pos x="13" y="8"/>
                  </a:cxn>
                  <a:cxn ang="0">
                    <a:pos x="13" y="0"/>
                  </a:cxn>
                  <a:cxn ang="0">
                    <a:pos x="22" y="0"/>
                  </a:cxn>
                  <a:cxn ang="0">
                    <a:pos x="31" y="0"/>
                  </a:cxn>
                  <a:cxn ang="0">
                    <a:pos x="31" y="8"/>
                  </a:cxn>
                  <a:cxn ang="0">
                    <a:pos x="31" y="17"/>
                  </a:cxn>
                  <a:cxn ang="0">
                    <a:pos x="22" y="17"/>
                  </a:cxn>
                  <a:cxn ang="0">
                    <a:pos x="13" y="17"/>
                  </a:cxn>
                  <a:cxn ang="0">
                    <a:pos x="13" y="27"/>
                  </a:cxn>
                  <a:cxn ang="0">
                    <a:pos x="13" y="36"/>
                  </a:cxn>
                  <a:cxn ang="0">
                    <a:pos x="12" y="40"/>
                  </a:cxn>
                  <a:cxn ang="0">
                    <a:pos x="10" y="43"/>
                  </a:cxn>
                  <a:cxn ang="0">
                    <a:pos x="7" y="45"/>
                  </a:cxn>
                  <a:cxn ang="0">
                    <a:pos x="1" y="46"/>
                  </a:cxn>
                </a:cxnLst>
                <a:rect l="0" t="0" r="r" b="b"/>
                <a:pathLst>
                  <a:path w="31" h="46">
                    <a:moveTo>
                      <a:pt x="1" y="46"/>
                    </a:moveTo>
                    <a:lnTo>
                      <a:pt x="0" y="34"/>
                    </a:lnTo>
                    <a:lnTo>
                      <a:pt x="0" y="25"/>
                    </a:lnTo>
                    <a:lnTo>
                      <a:pt x="1" y="22"/>
                    </a:lnTo>
                    <a:lnTo>
                      <a:pt x="4" y="19"/>
                    </a:lnTo>
                    <a:lnTo>
                      <a:pt x="7" y="18"/>
                    </a:lnTo>
                    <a:lnTo>
                      <a:pt x="13" y="17"/>
                    </a:lnTo>
                    <a:lnTo>
                      <a:pt x="13" y="8"/>
                    </a:lnTo>
                    <a:lnTo>
                      <a:pt x="13" y="0"/>
                    </a:lnTo>
                    <a:lnTo>
                      <a:pt x="22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17"/>
                    </a:lnTo>
                    <a:lnTo>
                      <a:pt x="22" y="17"/>
                    </a:lnTo>
                    <a:lnTo>
                      <a:pt x="13" y="17"/>
                    </a:lnTo>
                    <a:lnTo>
                      <a:pt x="13" y="27"/>
                    </a:lnTo>
                    <a:lnTo>
                      <a:pt x="13" y="36"/>
                    </a:lnTo>
                    <a:lnTo>
                      <a:pt x="12" y="40"/>
                    </a:lnTo>
                    <a:lnTo>
                      <a:pt x="10" y="43"/>
                    </a:lnTo>
                    <a:lnTo>
                      <a:pt x="7" y="45"/>
                    </a:lnTo>
                    <a:lnTo>
                      <a:pt x="1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98" name="Freeform 2138"/>
              <p:cNvSpPr>
                <a:spLocks/>
              </p:cNvSpPr>
              <p:nvPr/>
            </p:nvSpPr>
            <p:spPr bwMode="auto">
              <a:xfrm>
                <a:off x="1208" y="292"/>
                <a:ext cx="9" cy="2"/>
              </a:xfrm>
              <a:custGeom>
                <a:avLst/>
                <a:gdLst/>
                <a:ahLst/>
                <a:cxnLst>
                  <a:cxn ang="0">
                    <a:pos x="234" y="63"/>
                  </a:cxn>
                  <a:cxn ang="0">
                    <a:pos x="218" y="59"/>
                  </a:cxn>
                  <a:cxn ang="0">
                    <a:pos x="189" y="59"/>
                  </a:cxn>
                  <a:cxn ang="0">
                    <a:pos x="175" y="50"/>
                  </a:cxn>
                  <a:cxn ang="0">
                    <a:pos x="158" y="42"/>
                  </a:cxn>
                  <a:cxn ang="0">
                    <a:pos x="123" y="42"/>
                  </a:cxn>
                  <a:cxn ang="0">
                    <a:pos x="106" y="34"/>
                  </a:cxn>
                  <a:cxn ang="0">
                    <a:pos x="84" y="30"/>
                  </a:cxn>
                  <a:cxn ang="0">
                    <a:pos x="39" y="30"/>
                  </a:cxn>
                  <a:cxn ang="0">
                    <a:pos x="18" y="21"/>
                  </a:cxn>
                  <a:cxn ang="0">
                    <a:pos x="13" y="8"/>
                  </a:cxn>
                  <a:cxn ang="0">
                    <a:pos x="5" y="2"/>
                  </a:cxn>
                  <a:cxn ang="0">
                    <a:pos x="12" y="0"/>
                  </a:cxn>
                  <a:cxn ang="0">
                    <a:pos x="25" y="1"/>
                  </a:cxn>
                  <a:cxn ang="0">
                    <a:pos x="29" y="7"/>
                  </a:cxn>
                  <a:cxn ang="0">
                    <a:pos x="52" y="13"/>
                  </a:cxn>
                  <a:cxn ang="0">
                    <a:pos x="95" y="13"/>
                  </a:cxn>
                  <a:cxn ang="0">
                    <a:pos x="117" y="21"/>
                  </a:cxn>
                  <a:cxn ang="0">
                    <a:pos x="126" y="30"/>
                  </a:cxn>
                  <a:cxn ang="0">
                    <a:pos x="136" y="26"/>
                  </a:cxn>
                  <a:cxn ang="0">
                    <a:pos x="142" y="17"/>
                  </a:cxn>
                  <a:cxn ang="0">
                    <a:pos x="146" y="21"/>
                  </a:cxn>
                  <a:cxn ang="0">
                    <a:pos x="158" y="29"/>
                  </a:cxn>
                  <a:cxn ang="0">
                    <a:pos x="171" y="30"/>
                  </a:cxn>
                  <a:cxn ang="0">
                    <a:pos x="175" y="36"/>
                  </a:cxn>
                  <a:cxn ang="0">
                    <a:pos x="181" y="37"/>
                  </a:cxn>
                  <a:cxn ang="0">
                    <a:pos x="196" y="31"/>
                  </a:cxn>
                  <a:cxn ang="0">
                    <a:pos x="205" y="34"/>
                  </a:cxn>
                  <a:cxn ang="0">
                    <a:pos x="219" y="42"/>
                  </a:cxn>
                  <a:cxn ang="0">
                    <a:pos x="247" y="42"/>
                  </a:cxn>
                  <a:cxn ang="0">
                    <a:pos x="264" y="50"/>
                  </a:cxn>
                  <a:cxn ang="0">
                    <a:pos x="280" y="58"/>
                  </a:cxn>
                  <a:cxn ang="0">
                    <a:pos x="308" y="57"/>
                  </a:cxn>
                  <a:cxn ang="0">
                    <a:pos x="318" y="61"/>
                  </a:cxn>
                  <a:cxn ang="0">
                    <a:pos x="321" y="67"/>
                  </a:cxn>
                  <a:cxn ang="0">
                    <a:pos x="300" y="71"/>
                  </a:cxn>
                  <a:cxn ang="0">
                    <a:pos x="256" y="71"/>
                  </a:cxn>
                </a:cxnLst>
                <a:rect l="0" t="0" r="r" b="b"/>
                <a:pathLst>
                  <a:path w="322" h="71">
                    <a:moveTo>
                      <a:pt x="234" y="71"/>
                    </a:moveTo>
                    <a:lnTo>
                      <a:pt x="234" y="63"/>
                    </a:lnTo>
                    <a:lnTo>
                      <a:pt x="234" y="59"/>
                    </a:lnTo>
                    <a:lnTo>
                      <a:pt x="218" y="59"/>
                    </a:lnTo>
                    <a:lnTo>
                      <a:pt x="203" y="59"/>
                    </a:lnTo>
                    <a:lnTo>
                      <a:pt x="189" y="59"/>
                    </a:lnTo>
                    <a:lnTo>
                      <a:pt x="175" y="59"/>
                    </a:lnTo>
                    <a:lnTo>
                      <a:pt x="175" y="50"/>
                    </a:lnTo>
                    <a:lnTo>
                      <a:pt x="175" y="42"/>
                    </a:lnTo>
                    <a:lnTo>
                      <a:pt x="158" y="42"/>
                    </a:lnTo>
                    <a:lnTo>
                      <a:pt x="140" y="42"/>
                    </a:lnTo>
                    <a:lnTo>
                      <a:pt x="123" y="42"/>
                    </a:lnTo>
                    <a:lnTo>
                      <a:pt x="106" y="42"/>
                    </a:lnTo>
                    <a:lnTo>
                      <a:pt x="106" y="34"/>
                    </a:lnTo>
                    <a:lnTo>
                      <a:pt x="106" y="30"/>
                    </a:lnTo>
                    <a:lnTo>
                      <a:pt x="84" y="30"/>
                    </a:lnTo>
                    <a:lnTo>
                      <a:pt x="62" y="30"/>
                    </a:lnTo>
                    <a:lnTo>
                      <a:pt x="39" y="30"/>
                    </a:lnTo>
                    <a:lnTo>
                      <a:pt x="18" y="30"/>
                    </a:lnTo>
                    <a:lnTo>
                      <a:pt x="18" y="21"/>
                    </a:lnTo>
                    <a:lnTo>
                      <a:pt x="18" y="13"/>
                    </a:lnTo>
                    <a:lnTo>
                      <a:pt x="13" y="8"/>
                    </a:lnTo>
                    <a:lnTo>
                      <a:pt x="9" y="5"/>
                    </a:lnTo>
                    <a:lnTo>
                      <a:pt x="5" y="2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27" y="3"/>
                    </a:lnTo>
                    <a:lnTo>
                      <a:pt x="29" y="7"/>
                    </a:lnTo>
                    <a:lnTo>
                      <a:pt x="29" y="13"/>
                    </a:lnTo>
                    <a:lnTo>
                      <a:pt x="52" y="13"/>
                    </a:lnTo>
                    <a:lnTo>
                      <a:pt x="74" y="13"/>
                    </a:lnTo>
                    <a:lnTo>
                      <a:pt x="95" y="13"/>
                    </a:lnTo>
                    <a:lnTo>
                      <a:pt x="117" y="13"/>
                    </a:lnTo>
                    <a:lnTo>
                      <a:pt x="117" y="21"/>
                    </a:lnTo>
                    <a:lnTo>
                      <a:pt x="117" y="30"/>
                    </a:lnTo>
                    <a:lnTo>
                      <a:pt x="126" y="30"/>
                    </a:lnTo>
                    <a:lnTo>
                      <a:pt x="135" y="30"/>
                    </a:lnTo>
                    <a:lnTo>
                      <a:pt x="136" y="26"/>
                    </a:lnTo>
                    <a:lnTo>
                      <a:pt x="138" y="21"/>
                    </a:lnTo>
                    <a:lnTo>
                      <a:pt x="142" y="17"/>
                    </a:lnTo>
                    <a:lnTo>
                      <a:pt x="146" y="13"/>
                    </a:lnTo>
                    <a:lnTo>
                      <a:pt x="146" y="21"/>
                    </a:lnTo>
                    <a:lnTo>
                      <a:pt x="146" y="30"/>
                    </a:lnTo>
                    <a:lnTo>
                      <a:pt x="158" y="29"/>
                    </a:lnTo>
                    <a:lnTo>
                      <a:pt x="167" y="29"/>
                    </a:lnTo>
                    <a:lnTo>
                      <a:pt x="171" y="30"/>
                    </a:lnTo>
                    <a:lnTo>
                      <a:pt x="173" y="33"/>
                    </a:lnTo>
                    <a:lnTo>
                      <a:pt x="175" y="36"/>
                    </a:lnTo>
                    <a:lnTo>
                      <a:pt x="175" y="42"/>
                    </a:lnTo>
                    <a:lnTo>
                      <a:pt x="181" y="37"/>
                    </a:lnTo>
                    <a:lnTo>
                      <a:pt x="188" y="34"/>
                    </a:lnTo>
                    <a:lnTo>
                      <a:pt x="196" y="31"/>
                    </a:lnTo>
                    <a:lnTo>
                      <a:pt x="205" y="30"/>
                    </a:lnTo>
                    <a:lnTo>
                      <a:pt x="205" y="34"/>
                    </a:lnTo>
                    <a:lnTo>
                      <a:pt x="205" y="42"/>
                    </a:lnTo>
                    <a:lnTo>
                      <a:pt x="219" y="42"/>
                    </a:lnTo>
                    <a:lnTo>
                      <a:pt x="232" y="42"/>
                    </a:lnTo>
                    <a:lnTo>
                      <a:pt x="247" y="42"/>
                    </a:lnTo>
                    <a:lnTo>
                      <a:pt x="264" y="42"/>
                    </a:lnTo>
                    <a:lnTo>
                      <a:pt x="264" y="50"/>
                    </a:lnTo>
                    <a:lnTo>
                      <a:pt x="264" y="59"/>
                    </a:lnTo>
                    <a:lnTo>
                      <a:pt x="280" y="58"/>
                    </a:lnTo>
                    <a:lnTo>
                      <a:pt x="299" y="56"/>
                    </a:lnTo>
                    <a:lnTo>
                      <a:pt x="308" y="57"/>
                    </a:lnTo>
                    <a:lnTo>
                      <a:pt x="315" y="59"/>
                    </a:lnTo>
                    <a:lnTo>
                      <a:pt x="318" y="61"/>
                    </a:lnTo>
                    <a:lnTo>
                      <a:pt x="320" y="64"/>
                    </a:lnTo>
                    <a:lnTo>
                      <a:pt x="321" y="67"/>
                    </a:lnTo>
                    <a:lnTo>
                      <a:pt x="322" y="71"/>
                    </a:lnTo>
                    <a:lnTo>
                      <a:pt x="300" y="71"/>
                    </a:lnTo>
                    <a:lnTo>
                      <a:pt x="278" y="71"/>
                    </a:lnTo>
                    <a:lnTo>
                      <a:pt x="256" y="71"/>
                    </a:lnTo>
                    <a:lnTo>
                      <a:pt x="234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99" name="Freeform 2139"/>
              <p:cNvSpPr>
                <a:spLocks/>
              </p:cNvSpPr>
              <p:nvPr/>
            </p:nvSpPr>
            <p:spPr bwMode="auto">
              <a:xfrm>
                <a:off x="1242" y="293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3" y="21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12" y="5"/>
                  </a:cxn>
                  <a:cxn ang="0">
                    <a:pos x="13" y="8"/>
                  </a:cxn>
                  <a:cxn ang="0">
                    <a:pos x="14" y="11"/>
                  </a:cxn>
                  <a:cxn ang="0">
                    <a:pos x="16" y="13"/>
                  </a:cxn>
                  <a:cxn ang="0">
                    <a:pos x="21" y="16"/>
                  </a:cxn>
                  <a:cxn ang="0">
                    <a:pos x="26" y="16"/>
                  </a:cxn>
                  <a:cxn ang="0">
                    <a:pos x="31" y="17"/>
                  </a:cxn>
                  <a:cxn ang="0">
                    <a:pos x="36" y="18"/>
                  </a:cxn>
                  <a:cxn ang="0">
                    <a:pos x="38" y="20"/>
                  </a:cxn>
                  <a:cxn ang="0">
                    <a:pos x="39" y="22"/>
                  </a:cxn>
                  <a:cxn ang="0">
                    <a:pos x="40" y="25"/>
                  </a:cxn>
                  <a:cxn ang="0">
                    <a:pos x="40" y="29"/>
                  </a:cxn>
                  <a:cxn ang="0">
                    <a:pos x="24" y="29"/>
                  </a:cxn>
                  <a:cxn ang="0">
                    <a:pos x="11" y="29"/>
                  </a:cxn>
                </a:cxnLst>
                <a:rect l="0" t="0" r="r" b="b"/>
                <a:pathLst>
                  <a:path w="40" h="29">
                    <a:moveTo>
                      <a:pt x="11" y="29"/>
                    </a:moveTo>
                    <a:lnTo>
                      <a:pt x="3" y="21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3" y="8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12" y="5"/>
                    </a:lnTo>
                    <a:lnTo>
                      <a:pt x="13" y="8"/>
                    </a:lnTo>
                    <a:lnTo>
                      <a:pt x="14" y="11"/>
                    </a:lnTo>
                    <a:lnTo>
                      <a:pt x="16" y="13"/>
                    </a:lnTo>
                    <a:lnTo>
                      <a:pt x="21" y="16"/>
                    </a:lnTo>
                    <a:lnTo>
                      <a:pt x="26" y="16"/>
                    </a:lnTo>
                    <a:lnTo>
                      <a:pt x="31" y="17"/>
                    </a:lnTo>
                    <a:lnTo>
                      <a:pt x="36" y="18"/>
                    </a:lnTo>
                    <a:lnTo>
                      <a:pt x="38" y="20"/>
                    </a:lnTo>
                    <a:lnTo>
                      <a:pt x="39" y="22"/>
                    </a:lnTo>
                    <a:lnTo>
                      <a:pt x="40" y="25"/>
                    </a:lnTo>
                    <a:lnTo>
                      <a:pt x="40" y="29"/>
                    </a:lnTo>
                    <a:lnTo>
                      <a:pt x="24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00" name="Freeform 2140"/>
              <p:cNvSpPr>
                <a:spLocks/>
              </p:cNvSpPr>
              <p:nvPr/>
            </p:nvSpPr>
            <p:spPr bwMode="auto">
              <a:xfrm>
                <a:off x="1269" y="29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01" name="Freeform 2141"/>
              <p:cNvSpPr>
                <a:spLocks/>
              </p:cNvSpPr>
              <p:nvPr/>
            </p:nvSpPr>
            <p:spPr bwMode="auto">
              <a:xfrm>
                <a:off x="1290" y="275"/>
                <a:ext cx="15" cy="19"/>
              </a:xfrm>
              <a:custGeom>
                <a:avLst/>
                <a:gdLst/>
                <a:ahLst/>
                <a:cxnLst>
                  <a:cxn ang="0">
                    <a:pos x="20" y="757"/>
                  </a:cxn>
                  <a:cxn ang="0">
                    <a:pos x="50" y="711"/>
                  </a:cxn>
                  <a:cxn ang="0">
                    <a:pos x="79" y="670"/>
                  </a:cxn>
                  <a:cxn ang="0">
                    <a:pos x="105" y="619"/>
                  </a:cxn>
                  <a:cxn ang="0">
                    <a:pos x="145" y="583"/>
                  </a:cxn>
                  <a:cxn ang="0">
                    <a:pos x="163" y="532"/>
                  </a:cxn>
                  <a:cxn ang="0">
                    <a:pos x="208" y="497"/>
                  </a:cxn>
                  <a:cxn ang="0">
                    <a:pos x="245" y="449"/>
                  </a:cxn>
                  <a:cxn ang="0">
                    <a:pos x="274" y="403"/>
                  </a:cxn>
                  <a:cxn ang="0">
                    <a:pos x="270" y="367"/>
                  </a:cxn>
                  <a:cxn ang="0">
                    <a:pos x="235" y="411"/>
                  </a:cxn>
                  <a:cxn ang="0">
                    <a:pos x="200" y="444"/>
                  </a:cxn>
                  <a:cxn ang="0">
                    <a:pos x="200" y="428"/>
                  </a:cxn>
                  <a:cxn ang="0">
                    <a:pos x="216" y="399"/>
                  </a:cxn>
                  <a:cxn ang="0">
                    <a:pos x="251" y="357"/>
                  </a:cxn>
                  <a:cxn ang="0">
                    <a:pos x="292" y="316"/>
                  </a:cxn>
                  <a:cxn ang="0">
                    <a:pos x="322" y="283"/>
                  </a:cxn>
                  <a:cxn ang="0">
                    <a:pos x="363" y="234"/>
                  </a:cxn>
                  <a:cxn ang="0">
                    <a:pos x="409" y="168"/>
                  </a:cxn>
                  <a:cxn ang="0">
                    <a:pos x="420" y="135"/>
                  </a:cxn>
                  <a:cxn ang="0">
                    <a:pos x="385" y="154"/>
                  </a:cxn>
                  <a:cxn ang="0">
                    <a:pos x="351" y="196"/>
                  </a:cxn>
                  <a:cxn ang="0">
                    <a:pos x="312" y="245"/>
                  </a:cxn>
                  <a:cxn ang="0">
                    <a:pos x="270" y="280"/>
                  </a:cxn>
                  <a:cxn ang="0">
                    <a:pos x="235" y="316"/>
                  </a:cxn>
                  <a:cxn ang="0">
                    <a:pos x="205" y="370"/>
                  </a:cxn>
                  <a:cxn ang="0">
                    <a:pos x="166" y="409"/>
                  </a:cxn>
                  <a:cxn ang="0">
                    <a:pos x="124" y="454"/>
                  </a:cxn>
                  <a:cxn ang="0">
                    <a:pos x="83" y="496"/>
                  </a:cxn>
                  <a:cxn ang="0">
                    <a:pos x="99" y="457"/>
                  </a:cxn>
                  <a:cxn ang="0">
                    <a:pos x="128" y="400"/>
                  </a:cxn>
                  <a:cxn ang="0">
                    <a:pos x="166" y="361"/>
                  </a:cxn>
                  <a:cxn ang="0">
                    <a:pos x="196" y="321"/>
                  </a:cxn>
                  <a:cxn ang="0">
                    <a:pos x="235" y="283"/>
                  </a:cxn>
                  <a:cxn ang="0">
                    <a:pos x="275" y="234"/>
                  </a:cxn>
                  <a:cxn ang="0">
                    <a:pos x="329" y="181"/>
                  </a:cxn>
                  <a:cxn ang="0">
                    <a:pos x="371" y="146"/>
                  </a:cxn>
                  <a:cxn ang="0">
                    <a:pos x="410" y="108"/>
                  </a:cxn>
                  <a:cxn ang="0">
                    <a:pos x="445" y="64"/>
                  </a:cxn>
                  <a:cxn ang="0">
                    <a:pos x="489" y="29"/>
                  </a:cxn>
                  <a:cxn ang="0">
                    <a:pos x="550" y="0"/>
                  </a:cxn>
                  <a:cxn ang="0">
                    <a:pos x="558" y="41"/>
                  </a:cxn>
                  <a:cxn ang="0">
                    <a:pos x="538" y="97"/>
                  </a:cxn>
                  <a:cxn ang="0">
                    <a:pos x="526" y="146"/>
                  </a:cxn>
                  <a:cxn ang="0">
                    <a:pos x="497" y="184"/>
                  </a:cxn>
                  <a:cxn ang="0">
                    <a:pos x="467" y="250"/>
                  </a:cxn>
                  <a:cxn ang="0">
                    <a:pos x="439" y="299"/>
                  </a:cxn>
                  <a:cxn ang="0">
                    <a:pos x="400" y="332"/>
                  </a:cxn>
                  <a:cxn ang="0">
                    <a:pos x="371" y="380"/>
                  </a:cxn>
                  <a:cxn ang="0">
                    <a:pos x="338" y="415"/>
                  </a:cxn>
                  <a:cxn ang="0">
                    <a:pos x="274" y="449"/>
                  </a:cxn>
                  <a:cxn ang="0">
                    <a:pos x="246" y="487"/>
                  </a:cxn>
                  <a:cxn ang="0">
                    <a:pos x="225" y="526"/>
                  </a:cxn>
                  <a:cxn ang="0">
                    <a:pos x="196" y="584"/>
                  </a:cxn>
                  <a:cxn ang="0">
                    <a:pos x="146" y="636"/>
                  </a:cxn>
                  <a:cxn ang="0">
                    <a:pos x="108" y="682"/>
                  </a:cxn>
                  <a:cxn ang="0">
                    <a:pos x="66" y="715"/>
                  </a:cxn>
                  <a:cxn ang="0">
                    <a:pos x="35" y="764"/>
                  </a:cxn>
                </a:cxnLst>
                <a:rect l="0" t="0" r="r" b="b"/>
                <a:pathLst>
                  <a:path w="567" h="798">
                    <a:moveTo>
                      <a:pt x="0" y="798"/>
                    </a:moveTo>
                    <a:lnTo>
                      <a:pt x="1" y="793"/>
                    </a:lnTo>
                    <a:lnTo>
                      <a:pt x="3" y="790"/>
                    </a:lnTo>
                    <a:lnTo>
                      <a:pt x="7" y="787"/>
                    </a:lnTo>
                    <a:lnTo>
                      <a:pt x="11" y="786"/>
                    </a:lnTo>
                    <a:lnTo>
                      <a:pt x="11" y="769"/>
                    </a:lnTo>
                    <a:lnTo>
                      <a:pt x="11" y="757"/>
                    </a:lnTo>
                    <a:lnTo>
                      <a:pt x="20" y="757"/>
                    </a:lnTo>
                    <a:lnTo>
                      <a:pt x="30" y="757"/>
                    </a:lnTo>
                    <a:lnTo>
                      <a:pt x="31" y="753"/>
                    </a:lnTo>
                    <a:lnTo>
                      <a:pt x="33" y="748"/>
                    </a:lnTo>
                    <a:lnTo>
                      <a:pt x="37" y="744"/>
                    </a:lnTo>
                    <a:lnTo>
                      <a:pt x="41" y="740"/>
                    </a:lnTo>
                    <a:lnTo>
                      <a:pt x="41" y="723"/>
                    </a:lnTo>
                    <a:lnTo>
                      <a:pt x="41" y="711"/>
                    </a:lnTo>
                    <a:lnTo>
                      <a:pt x="50" y="711"/>
                    </a:lnTo>
                    <a:lnTo>
                      <a:pt x="59" y="711"/>
                    </a:lnTo>
                    <a:lnTo>
                      <a:pt x="59" y="694"/>
                    </a:lnTo>
                    <a:lnTo>
                      <a:pt x="59" y="682"/>
                    </a:lnTo>
                    <a:lnTo>
                      <a:pt x="60" y="677"/>
                    </a:lnTo>
                    <a:lnTo>
                      <a:pt x="62" y="674"/>
                    </a:lnTo>
                    <a:lnTo>
                      <a:pt x="66" y="671"/>
                    </a:lnTo>
                    <a:lnTo>
                      <a:pt x="70" y="670"/>
                    </a:lnTo>
                    <a:lnTo>
                      <a:pt x="79" y="670"/>
                    </a:lnTo>
                    <a:lnTo>
                      <a:pt x="88" y="670"/>
                    </a:lnTo>
                    <a:lnTo>
                      <a:pt x="89" y="666"/>
                    </a:lnTo>
                    <a:lnTo>
                      <a:pt x="91" y="661"/>
                    </a:lnTo>
                    <a:lnTo>
                      <a:pt x="95" y="657"/>
                    </a:lnTo>
                    <a:lnTo>
                      <a:pt x="99" y="653"/>
                    </a:lnTo>
                    <a:lnTo>
                      <a:pt x="99" y="636"/>
                    </a:lnTo>
                    <a:lnTo>
                      <a:pt x="99" y="624"/>
                    </a:lnTo>
                    <a:lnTo>
                      <a:pt x="105" y="619"/>
                    </a:lnTo>
                    <a:lnTo>
                      <a:pt x="112" y="616"/>
                    </a:lnTo>
                    <a:lnTo>
                      <a:pt x="120" y="613"/>
                    </a:lnTo>
                    <a:lnTo>
                      <a:pt x="128" y="612"/>
                    </a:lnTo>
                    <a:lnTo>
                      <a:pt x="128" y="603"/>
                    </a:lnTo>
                    <a:lnTo>
                      <a:pt x="128" y="594"/>
                    </a:lnTo>
                    <a:lnTo>
                      <a:pt x="137" y="594"/>
                    </a:lnTo>
                    <a:lnTo>
                      <a:pt x="146" y="594"/>
                    </a:lnTo>
                    <a:lnTo>
                      <a:pt x="145" y="583"/>
                    </a:lnTo>
                    <a:lnTo>
                      <a:pt x="145" y="573"/>
                    </a:lnTo>
                    <a:lnTo>
                      <a:pt x="146" y="570"/>
                    </a:lnTo>
                    <a:lnTo>
                      <a:pt x="148" y="568"/>
                    </a:lnTo>
                    <a:lnTo>
                      <a:pt x="152" y="566"/>
                    </a:lnTo>
                    <a:lnTo>
                      <a:pt x="157" y="565"/>
                    </a:lnTo>
                    <a:lnTo>
                      <a:pt x="157" y="549"/>
                    </a:lnTo>
                    <a:lnTo>
                      <a:pt x="157" y="536"/>
                    </a:lnTo>
                    <a:lnTo>
                      <a:pt x="163" y="532"/>
                    </a:lnTo>
                    <a:lnTo>
                      <a:pt x="170" y="528"/>
                    </a:lnTo>
                    <a:lnTo>
                      <a:pt x="179" y="526"/>
                    </a:lnTo>
                    <a:lnTo>
                      <a:pt x="187" y="525"/>
                    </a:lnTo>
                    <a:lnTo>
                      <a:pt x="187" y="516"/>
                    </a:lnTo>
                    <a:lnTo>
                      <a:pt x="187" y="507"/>
                    </a:lnTo>
                    <a:lnTo>
                      <a:pt x="193" y="503"/>
                    </a:lnTo>
                    <a:lnTo>
                      <a:pt x="200" y="499"/>
                    </a:lnTo>
                    <a:lnTo>
                      <a:pt x="208" y="497"/>
                    </a:lnTo>
                    <a:lnTo>
                      <a:pt x="216" y="496"/>
                    </a:lnTo>
                    <a:lnTo>
                      <a:pt x="216" y="486"/>
                    </a:lnTo>
                    <a:lnTo>
                      <a:pt x="216" y="477"/>
                    </a:lnTo>
                    <a:lnTo>
                      <a:pt x="222" y="473"/>
                    </a:lnTo>
                    <a:lnTo>
                      <a:pt x="229" y="469"/>
                    </a:lnTo>
                    <a:lnTo>
                      <a:pt x="237" y="467"/>
                    </a:lnTo>
                    <a:lnTo>
                      <a:pt x="245" y="466"/>
                    </a:lnTo>
                    <a:lnTo>
                      <a:pt x="245" y="449"/>
                    </a:lnTo>
                    <a:lnTo>
                      <a:pt x="245" y="437"/>
                    </a:lnTo>
                    <a:lnTo>
                      <a:pt x="254" y="437"/>
                    </a:lnTo>
                    <a:lnTo>
                      <a:pt x="263" y="437"/>
                    </a:lnTo>
                    <a:lnTo>
                      <a:pt x="264" y="432"/>
                    </a:lnTo>
                    <a:lnTo>
                      <a:pt x="266" y="428"/>
                    </a:lnTo>
                    <a:lnTo>
                      <a:pt x="270" y="424"/>
                    </a:lnTo>
                    <a:lnTo>
                      <a:pt x="274" y="419"/>
                    </a:lnTo>
                    <a:lnTo>
                      <a:pt x="274" y="403"/>
                    </a:lnTo>
                    <a:lnTo>
                      <a:pt x="274" y="390"/>
                    </a:lnTo>
                    <a:lnTo>
                      <a:pt x="283" y="390"/>
                    </a:lnTo>
                    <a:lnTo>
                      <a:pt x="292" y="390"/>
                    </a:lnTo>
                    <a:lnTo>
                      <a:pt x="292" y="374"/>
                    </a:lnTo>
                    <a:lnTo>
                      <a:pt x="292" y="361"/>
                    </a:lnTo>
                    <a:lnTo>
                      <a:pt x="283" y="361"/>
                    </a:lnTo>
                    <a:lnTo>
                      <a:pt x="274" y="361"/>
                    </a:lnTo>
                    <a:lnTo>
                      <a:pt x="270" y="367"/>
                    </a:lnTo>
                    <a:lnTo>
                      <a:pt x="266" y="374"/>
                    </a:lnTo>
                    <a:lnTo>
                      <a:pt x="264" y="382"/>
                    </a:lnTo>
                    <a:lnTo>
                      <a:pt x="263" y="390"/>
                    </a:lnTo>
                    <a:lnTo>
                      <a:pt x="254" y="390"/>
                    </a:lnTo>
                    <a:lnTo>
                      <a:pt x="245" y="390"/>
                    </a:lnTo>
                    <a:lnTo>
                      <a:pt x="241" y="396"/>
                    </a:lnTo>
                    <a:lnTo>
                      <a:pt x="237" y="403"/>
                    </a:lnTo>
                    <a:lnTo>
                      <a:pt x="235" y="411"/>
                    </a:lnTo>
                    <a:lnTo>
                      <a:pt x="234" y="419"/>
                    </a:lnTo>
                    <a:lnTo>
                      <a:pt x="225" y="419"/>
                    </a:lnTo>
                    <a:lnTo>
                      <a:pt x="216" y="419"/>
                    </a:lnTo>
                    <a:lnTo>
                      <a:pt x="212" y="425"/>
                    </a:lnTo>
                    <a:lnTo>
                      <a:pt x="208" y="432"/>
                    </a:lnTo>
                    <a:lnTo>
                      <a:pt x="206" y="440"/>
                    </a:lnTo>
                    <a:lnTo>
                      <a:pt x="205" y="448"/>
                    </a:lnTo>
                    <a:lnTo>
                      <a:pt x="200" y="444"/>
                    </a:lnTo>
                    <a:lnTo>
                      <a:pt x="196" y="440"/>
                    </a:lnTo>
                    <a:lnTo>
                      <a:pt x="192" y="438"/>
                    </a:lnTo>
                    <a:lnTo>
                      <a:pt x="187" y="437"/>
                    </a:lnTo>
                    <a:lnTo>
                      <a:pt x="191" y="436"/>
                    </a:lnTo>
                    <a:lnTo>
                      <a:pt x="194" y="436"/>
                    </a:lnTo>
                    <a:lnTo>
                      <a:pt x="197" y="434"/>
                    </a:lnTo>
                    <a:lnTo>
                      <a:pt x="198" y="432"/>
                    </a:lnTo>
                    <a:lnTo>
                      <a:pt x="200" y="428"/>
                    </a:lnTo>
                    <a:lnTo>
                      <a:pt x="202" y="422"/>
                    </a:lnTo>
                    <a:lnTo>
                      <a:pt x="203" y="417"/>
                    </a:lnTo>
                    <a:lnTo>
                      <a:pt x="205" y="412"/>
                    </a:lnTo>
                    <a:lnTo>
                      <a:pt x="207" y="410"/>
                    </a:lnTo>
                    <a:lnTo>
                      <a:pt x="209" y="409"/>
                    </a:lnTo>
                    <a:lnTo>
                      <a:pt x="212" y="408"/>
                    </a:lnTo>
                    <a:lnTo>
                      <a:pt x="216" y="408"/>
                    </a:lnTo>
                    <a:lnTo>
                      <a:pt x="216" y="399"/>
                    </a:lnTo>
                    <a:lnTo>
                      <a:pt x="216" y="390"/>
                    </a:lnTo>
                    <a:lnTo>
                      <a:pt x="222" y="386"/>
                    </a:lnTo>
                    <a:lnTo>
                      <a:pt x="229" y="382"/>
                    </a:lnTo>
                    <a:lnTo>
                      <a:pt x="237" y="380"/>
                    </a:lnTo>
                    <a:lnTo>
                      <a:pt x="245" y="379"/>
                    </a:lnTo>
                    <a:lnTo>
                      <a:pt x="245" y="370"/>
                    </a:lnTo>
                    <a:lnTo>
                      <a:pt x="245" y="361"/>
                    </a:lnTo>
                    <a:lnTo>
                      <a:pt x="251" y="357"/>
                    </a:lnTo>
                    <a:lnTo>
                      <a:pt x="258" y="353"/>
                    </a:lnTo>
                    <a:lnTo>
                      <a:pt x="266" y="351"/>
                    </a:lnTo>
                    <a:lnTo>
                      <a:pt x="274" y="350"/>
                    </a:lnTo>
                    <a:lnTo>
                      <a:pt x="274" y="341"/>
                    </a:lnTo>
                    <a:lnTo>
                      <a:pt x="274" y="332"/>
                    </a:lnTo>
                    <a:lnTo>
                      <a:pt x="283" y="332"/>
                    </a:lnTo>
                    <a:lnTo>
                      <a:pt x="292" y="332"/>
                    </a:lnTo>
                    <a:lnTo>
                      <a:pt x="292" y="316"/>
                    </a:lnTo>
                    <a:lnTo>
                      <a:pt x="292" y="303"/>
                    </a:lnTo>
                    <a:lnTo>
                      <a:pt x="293" y="299"/>
                    </a:lnTo>
                    <a:lnTo>
                      <a:pt x="295" y="295"/>
                    </a:lnTo>
                    <a:lnTo>
                      <a:pt x="299" y="293"/>
                    </a:lnTo>
                    <a:lnTo>
                      <a:pt x="303" y="292"/>
                    </a:lnTo>
                    <a:lnTo>
                      <a:pt x="312" y="292"/>
                    </a:lnTo>
                    <a:lnTo>
                      <a:pt x="321" y="292"/>
                    </a:lnTo>
                    <a:lnTo>
                      <a:pt x="322" y="283"/>
                    </a:lnTo>
                    <a:lnTo>
                      <a:pt x="325" y="275"/>
                    </a:lnTo>
                    <a:lnTo>
                      <a:pt x="329" y="268"/>
                    </a:lnTo>
                    <a:lnTo>
                      <a:pt x="334" y="263"/>
                    </a:lnTo>
                    <a:lnTo>
                      <a:pt x="342" y="263"/>
                    </a:lnTo>
                    <a:lnTo>
                      <a:pt x="351" y="263"/>
                    </a:lnTo>
                    <a:lnTo>
                      <a:pt x="351" y="246"/>
                    </a:lnTo>
                    <a:lnTo>
                      <a:pt x="351" y="234"/>
                    </a:lnTo>
                    <a:lnTo>
                      <a:pt x="363" y="234"/>
                    </a:lnTo>
                    <a:lnTo>
                      <a:pt x="380" y="234"/>
                    </a:lnTo>
                    <a:lnTo>
                      <a:pt x="380" y="217"/>
                    </a:lnTo>
                    <a:lnTo>
                      <a:pt x="380" y="205"/>
                    </a:lnTo>
                    <a:lnTo>
                      <a:pt x="392" y="205"/>
                    </a:lnTo>
                    <a:lnTo>
                      <a:pt x="409" y="205"/>
                    </a:lnTo>
                    <a:lnTo>
                      <a:pt x="408" y="190"/>
                    </a:lnTo>
                    <a:lnTo>
                      <a:pt x="408" y="175"/>
                    </a:lnTo>
                    <a:lnTo>
                      <a:pt x="409" y="168"/>
                    </a:lnTo>
                    <a:lnTo>
                      <a:pt x="411" y="163"/>
                    </a:lnTo>
                    <a:lnTo>
                      <a:pt x="413" y="161"/>
                    </a:lnTo>
                    <a:lnTo>
                      <a:pt x="415" y="159"/>
                    </a:lnTo>
                    <a:lnTo>
                      <a:pt x="418" y="158"/>
                    </a:lnTo>
                    <a:lnTo>
                      <a:pt x="421" y="158"/>
                    </a:lnTo>
                    <a:lnTo>
                      <a:pt x="421" y="149"/>
                    </a:lnTo>
                    <a:lnTo>
                      <a:pt x="421" y="139"/>
                    </a:lnTo>
                    <a:lnTo>
                      <a:pt x="420" y="135"/>
                    </a:lnTo>
                    <a:lnTo>
                      <a:pt x="418" y="132"/>
                    </a:lnTo>
                    <a:lnTo>
                      <a:pt x="414" y="130"/>
                    </a:lnTo>
                    <a:lnTo>
                      <a:pt x="409" y="129"/>
                    </a:lnTo>
                    <a:lnTo>
                      <a:pt x="409" y="138"/>
                    </a:lnTo>
                    <a:lnTo>
                      <a:pt x="409" y="146"/>
                    </a:lnTo>
                    <a:lnTo>
                      <a:pt x="400" y="148"/>
                    </a:lnTo>
                    <a:lnTo>
                      <a:pt x="392" y="150"/>
                    </a:lnTo>
                    <a:lnTo>
                      <a:pt x="385" y="154"/>
                    </a:lnTo>
                    <a:lnTo>
                      <a:pt x="380" y="158"/>
                    </a:lnTo>
                    <a:lnTo>
                      <a:pt x="380" y="167"/>
                    </a:lnTo>
                    <a:lnTo>
                      <a:pt x="380" y="175"/>
                    </a:lnTo>
                    <a:lnTo>
                      <a:pt x="371" y="176"/>
                    </a:lnTo>
                    <a:lnTo>
                      <a:pt x="363" y="179"/>
                    </a:lnTo>
                    <a:lnTo>
                      <a:pt x="356" y="183"/>
                    </a:lnTo>
                    <a:lnTo>
                      <a:pt x="351" y="187"/>
                    </a:lnTo>
                    <a:lnTo>
                      <a:pt x="351" y="196"/>
                    </a:lnTo>
                    <a:lnTo>
                      <a:pt x="351" y="205"/>
                    </a:lnTo>
                    <a:lnTo>
                      <a:pt x="342" y="206"/>
                    </a:lnTo>
                    <a:lnTo>
                      <a:pt x="334" y="208"/>
                    </a:lnTo>
                    <a:lnTo>
                      <a:pt x="327" y="212"/>
                    </a:lnTo>
                    <a:lnTo>
                      <a:pt x="321" y="216"/>
                    </a:lnTo>
                    <a:lnTo>
                      <a:pt x="321" y="228"/>
                    </a:lnTo>
                    <a:lnTo>
                      <a:pt x="321" y="245"/>
                    </a:lnTo>
                    <a:lnTo>
                      <a:pt x="312" y="245"/>
                    </a:lnTo>
                    <a:lnTo>
                      <a:pt x="303" y="245"/>
                    </a:lnTo>
                    <a:lnTo>
                      <a:pt x="299" y="250"/>
                    </a:lnTo>
                    <a:lnTo>
                      <a:pt x="295" y="258"/>
                    </a:lnTo>
                    <a:lnTo>
                      <a:pt x="293" y="266"/>
                    </a:lnTo>
                    <a:lnTo>
                      <a:pt x="292" y="274"/>
                    </a:lnTo>
                    <a:lnTo>
                      <a:pt x="283" y="274"/>
                    </a:lnTo>
                    <a:lnTo>
                      <a:pt x="274" y="274"/>
                    </a:lnTo>
                    <a:lnTo>
                      <a:pt x="270" y="280"/>
                    </a:lnTo>
                    <a:lnTo>
                      <a:pt x="266" y="286"/>
                    </a:lnTo>
                    <a:lnTo>
                      <a:pt x="264" y="295"/>
                    </a:lnTo>
                    <a:lnTo>
                      <a:pt x="263" y="303"/>
                    </a:lnTo>
                    <a:lnTo>
                      <a:pt x="254" y="303"/>
                    </a:lnTo>
                    <a:lnTo>
                      <a:pt x="245" y="303"/>
                    </a:lnTo>
                    <a:lnTo>
                      <a:pt x="241" y="308"/>
                    </a:lnTo>
                    <a:lnTo>
                      <a:pt x="237" y="312"/>
                    </a:lnTo>
                    <a:lnTo>
                      <a:pt x="235" y="316"/>
                    </a:lnTo>
                    <a:lnTo>
                      <a:pt x="234" y="321"/>
                    </a:lnTo>
                    <a:lnTo>
                      <a:pt x="234" y="333"/>
                    </a:lnTo>
                    <a:lnTo>
                      <a:pt x="234" y="350"/>
                    </a:lnTo>
                    <a:lnTo>
                      <a:pt x="225" y="351"/>
                    </a:lnTo>
                    <a:lnTo>
                      <a:pt x="217" y="353"/>
                    </a:lnTo>
                    <a:lnTo>
                      <a:pt x="210" y="357"/>
                    </a:lnTo>
                    <a:lnTo>
                      <a:pt x="205" y="361"/>
                    </a:lnTo>
                    <a:lnTo>
                      <a:pt x="205" y="370"/>
                    </a:lnTo>
                    <a:lnTo>
                      <a:pt x="205" y="379"/>
                    </a:lnTo>
                    <a:lnTo>
                      <a:pt x="196" y="380"/>
                    </a:lnTo>
                    <a:lnTo>
                      <a:pt x="188" y="382"/>
                    </a:lnTo>
                    <a:lnTo>
                      <a:pt x="181" y="386"/>
                    </a:lnTo>
                    <a:lnTo>
                      <a:pt x="176" y="390"/>
                    </a:lnTo>
                    <a:lnTo>
                      <a:pt x="176" y="399"/>
                    </a:lnTo>
                    <a:lnTo>
                      <a:pt x="176" y="408"/>
                    </a:lnTo>
                    <a:lnTo>
                      <a:pt x="166" y="409"/>
                    </a:lnTo>
                    <a:lnTo>
                      <a:pt x="158" y="411"/>
                    </a:lnTo>
                    <a:lnTo>
                      <a:pt x="151" y="415"/>
                    </a:lnTo>
                    <a:lnTo>
                      <a:pt x="146" y="419"/>
                    </a:lnTo>
                    <a:lnTo>
                      <a:pt x="146" y="432"/>
                    </a:lnTo>
                    <a:lnTo>
                      <a:pt x="146" y="448"/>
                    </a:lnTo>
                    <a:lnTo>
                      <a:pt x="137" y="448"/>
                    </a:lnTo>
                    <a:lnTo>
                      <a:pt x="128" y="448"/>
                    </a:lnTo>
                    <a:lnTo>
                      <a:pt x="124" y="454"/>
                    </a:lnTo>
                    <a:lnTo>
                      <a:pt x="120" y="461"/>
                    </a:lnTo>
                    <a:lnTo>
                      <a:pt x="118" y="469"/>
                    </a:lnTo>
                    <a:lnTo>
                      <a:pt x="117" y="477"/>
                    </a:lnTo>
                    <a:lnTo>
                      <a:pt x="108" y="477"/>
                    </a:lnTo>
                    <a:lnTo>
                      <a:pt x="99" y="477"/>
                    </a:lnTo>
                    <a:lnTo>
                      <a:pt x="99" y="486"/>
                    </a:lnTo>
                    <a:lnTo>
                      <a:pt x="99" y="496"/>
                    </a:lnTo>
                    <a:lnTo>
                      <a:pt x="83" y="496"/>
                    </a:lnTo>
                    <a:lnTo>
                      <a:pt x="70" y="496"/>
                    </a:lnTo>
                    <a:lnTo>
                      <a:pt x="70" y="486"/>
                    </a:lnTo>
                    <a:lnTo>
                      <a:pt x="70" y="477"/>
                    </a:lnTo>
                    <a:lnTo>
                      <a:pt x="75" y="473"/>
                    </a:lnTo>
                    <a:lnTo>
                      <a:pt x="83" y="469"/>
                    </a:lnTo>
                    <a:lnTo>
                      <a:pt x="91" y="467"/>
                    </a:lnTo>
                    <a:lnTo>
                      <a:pt x="99" y="466"/>
                    </a:lnTo>
                    <a:lnTo>
                      <a:pt x="99" y="457"/>
                    </a:lnTo>
                    <a:lnTo>
                      <a:pt x="99" y="448"/>
                    </a:lnTo>
                    <a:lnTo>
                      <a:pt x="105" y="444"/>
                    </a:lnTo>
                    <a:lnTo>
                      <a:pt x="112" y="440"/>
                    </a:lnTo>
                    <a:lnTo>
                      <a:pt x="120" y="438"/>
                    </a:lnTo>
                    <a:lnTo>
                      <a:pt x="128" y="437"/>
                    </a:lnTo>
                    <a:lnTo>
                      <a:pt x="128" y="424"/>
                    </a:lnTo>
                    <a:lnTo>
                      <a:pt x="128" y="411"/>
                    </a:lnTo>
                    <a:lnTo>
                      <a:pt x="128" y="400"/>
                    </a:lnTo>
                    <a:lnTo>
                      <a:pt x="128" y="390"/>
                    </a:lnTo>
                    <a:lnTo>
                      <a:pt x="134" y="386"/>
                    </a:lnTo>
                    <a:lnTo>
                      <a:pt x="141" y="382"/>
                    </a:lnTo>
                    <a:lnTo>
                      <a:pt x="149" y="380"/>
                    </a:lnTo>
                    <a:lnTo>
                      <a:pt x="157" y="379"/>
                    </a:lnTo>
                    <a:lnTo>
                      <a:pt x="157" y="370"/>
                    </a:lnTo>
                    <a:lnTo>
                      <a:pt x="157" y="361"/>
                    </a:lnTo>
                    <a:lnTo>
                      <a:pt x="166" y="361"/>
                    </a:lnTo>
                    <a:lnTo>
                      <a:pt x="176" y="361"/>
                    </a:lnTo>
                    <a:lnTo>
                      <a:pt x="176" y="345"/>
                    </a:lnTo>
                    <a:lnTo>
                      <a:pt x="176" y="332"/>
                    </a:lnTo>
                    <a:lnTo>
                      <a:pt x="177" y="328"/>
                    </a:lnTo>
                    <a:lnTo>
                      <a:pt x="179" y="324"/>
                    </a:lnTo>
                    <a:lnTo>
                      <a:pt x="183" y="322"/>
                    </a:lnTo>
                    <a:lnTo>
                      <a:pt x="187" y="321"/>
                    </a:lnTo>
                    <a:lnTo>
                      <a:pt x="196" y="321"/>
                    </a:lnTo>
                    <a:lnTo>
                      <a:pt x="205" y="321"/>
                    </a:lnTo>
                    <a:lnTo>
                      <a:pt x="206" y="312"/>
                    </a:lnTo>
                    <a:lnTo>
                      <a:pt x="208" y="304"/>
                    </a:lnTo>
                    <a:lnTo>
                      <a:pt x="212" y="297"/>
                    </a:lnTo>
                    <a:lnTo>
                      <a:pt x="216" y="292"/>
                    </a:lnTo>
                    <a:lnTo>
                      <a:pt x="225" y="292"/>
                    </a:lnTo>
                    <a:lnTo>
                      <a:pt x="234" y="292"/>
                    </a:lnTo>
                    <a:lnTo>
                      <a:pt x="235" y="283"/>
                    </a:lnTo>
                    <a:lnTo>
                      <a:pt x="237" y="275"/>
                    </a:lnTo>
                    <a:lnTo>
                      <a:pt x="241" y="268"/>
                    </a:lnTo>
                    <a:lnTo>
                      <a:pt x="245" y="263"/>
                    </a:lnTo>
                    <a:lnTo>
                      <a:pt x="254" y="263"/>
                    </a:lnTo>
                    <a:lnTo>
                      <a:pt x="263" y="263"/>
                    </a:lnTo>
                    <a:lnTo>
                      <a:pt x="263" y="246"/>
                    </a:lnTo>
                    <a:lnTo>
                      <a:pt x="263" y="234"/>
                    </a:lnTo>
                    <a:lnTo>
                      <a:pt x="275" y="234"/>
                    </a:lnTo>
                    <a:lnTo>
                      <a:pt x="292" y="234"/>
                    </a:lnTo>
                    <a:lnTo>
                      <a:pt x="292" y="217"/>
                    </a:lnTo>
                    <a:lnTo>
                      <a:pt x="292" y="205"/>
                    </a:lnTo>
                    <a:lnTo>
                      <a:pt x="304" y="205"/>
                    </a:lnTo>
                    <a:lnTo>
                      <a:pt x="321" y="205"/>
                    </a:lnTo>
                    <a:lnTo>
                      <a:pt x="322" y="196"/>
                    </a:lnTo>
                    <a:lnTo>
                      <a:pt x="325" y="188"/>
                    </a:lnTo>
                    <a:lnTo>
                      <a:pt x="329" y="181"/>
                    </a:lnTo>
                    <a:lnTo>
                      <a:pt x="334" y="175"/>
                    </a:lnTo>
                    <a:lnTo>
                      <a:pt x="342" y="175"/>
                    </a:lnTo>
                    <a:lnTo>
                      <a:pt x="351" y="175"/>
                    </a:lnTo>
                    <a:lnTo>
                      <a:pt x="352" y="167"/>
                    </a:lnTo>
                    <a:lnTo>
                      <a:pt x="355" y="159"/>
                    </a:lnTo>
                    <a:lnTo>
                      <a:pt x="358" y="152"/>
                    </a:lnTo>
                    <a:lnTo>
                      <a:pt x="363" y="146"/>
                    </a:lnTo>
                    <a:lnTo>
                      <a:pt x="371" y="146"/>
                    </a:lnTo>
                    <a:lnTo>
                      <a:pt x="380" y="146"/>
                    </a:lnTo>
                    <a:lnTo>
                      <a:pt x="381" y="138"/>
                    </a:lnTo>
                    <a:lnTo>
                      <a:pt x="384" y="130"/>
                    </a:lnTo>
                    <a:lnTo>
                      <a:pt x="387" y="122"/>
                    </a:lnTo>
                    <a:lnTo>
                      <a:pt x="392" y="116"/>
                    </a:lnTo>
                    <a:lnTo>
                      <a:pt x="400" y="116"/>
                    </a:lnTo>
                    <a:lnTo>
                      <a:pt x="409" y="116"/>
                    </a:lnTo>
                    <a:lnTo>
                      <a:pt x="410" y="108"/>
                    </a:lnTo>
                    <a:lnTo>
                      <a:pt x="413" y="100"/>
                    </a:lnTo>
                    <a:lnTo>
                      <a:pt x="416" y="93"/>
                    </a:lnTo>
                    <a:lnTo>
                      <a:pt x="421" y="87"/>
                    </a:lnTo>
                    <a:lnTo>
                      <a:pt x="429" y="87"/>
                    </a:lnTo>
                    <a:lnTo>
                      <a:pt x="438" y="87"/>
                    </a:lnTo>
                    <a:lnTo>
                      <a:pt x="439" y="79"/>
                    </a:lnTo>
                    <a:lnTo>
                      <a:pt x="442" y="71"/>
                    </a:lnTo>
                    <a:lnTo>
                      <a:pt x="445" y="64"/>
                    </a:lnTo>
                    <a:lnTo>
                      <a:pt x="450" y="58"/>
                    </a:lnTo>
                    <a:lnTo>
                      <a:pt x="458" y="58"/>
                    </a:lnTo>
                    <a:lnTo>
                      <a:pt x="467" y="58"/>
                    </a:lnTo>
                    <a:lnTo>
                      <a:pt x="468" y="50"/>
                    </a:lnTo>
                    <a:lnTo>
                      <a:pt x="471" y="42"/>
                    </a:lnTo>
                    <a:lnTo>
                      <a:pt x="474" y="35"/>
                    </a:lnTo>
                    <a:lnTo>
                      <a:pt x="480" y="29"/>
                    </a:lnTo>
                    <a:lnTo>
                      <a:pt x="489" y="29"/>
                    </a:lnTo>
                    <a:lnTo>
                      <a:pt x="501" y="29"/>
                    </a:lnTo>
                    <a:lnTo>
                      <a:pt x="513" y="29"/>
                    </a:lnTo>
                    <a:lnTo>
                      <a:pt x="526" y="29"/>
                    </a:lnTo>
                    <a:lnTo>
                      <a:pt x="527" y="21"/>
                    </a:lnTo>
                    <a:lnTo>
                      <a:pt x="530" y="13"/>
                    </a:lnTo>
                    <a:lnTo>
                      <a:pt x="533" y="6"/>
                    </a:lnTo>
                    <a:lnTo>
                      <a:pt x="538" y="0"/>
                    </a:lnTo>
                    <a:lnTo>
                      <a:pt x="550" y="0"/>
                    </a:lnTo>
                    <a:lnTo>
                      <a:pt x="567" y="0"/>
                    </a:lnTo>
                    <a:lnTo>
                      <a:pt x="567" y="12"/>
                    </a:lnTo>
                    <a:lnTo>
                      <a:pt x="567" y="25"/>
                    </a:lnTo>
                    <a:lnTo>
                      <a:pt x="566" y="31"/>
                    </a:lnTo>
                    <a:lnTo>
                      <a:pt x="564" y="36"/>
                    </a:lnTo>
                    <a:lnTo>
                      <a:pt x="563" y="38"/>
                    </a:lnTo>
                    <a:lnTo>
                      <a:pt x="561" y="40"/>
                    </a:lnTo>
                    <a:lnTo>
                      <a:pt x="558" y="41"/>
                    </a:lnTo>
                    <a:lnTo>
                      <a:pt x="555" y="41"/>
                    </a:lnTo>
                    <a:lnTo>
                      <a:pt x="555" y="51"/>
                    </a:lnTo>
                    <a:lnTo>
                      <a:pt x="555" y="62"/>
                    </a:lnTo>
                    <a:lnTo>
                      <a:pt x="555" y="74"/>
                    </a:lnTo>
                    <a:lnTo>
                      <a:pt x="555" y="87"/>
                    </a:lnTo>
                    <a:lnTo>
                      <a:pt x="546" y="87"/>
                    </a:lnTo>
                    <a:lnTo>
                      <a:pt x="538" y="87"/>
                    </a:lnTo>
                    <a:lnTo>
                      <a:pt x="538" y="97"/>
                    </a:lnTo>
                    <a:lnTo>
                      <a:pt x="538" y="106"/>
                    </a:lnTo>
                    <a:lnTo>
                      <a:pt x="537" y="110"/>
                    </a:lnTo>
                    <a:lnTo>
                      <a:pt x="535" y="114"/>
                    </a:lnTo>
                    <a:lnTo>
                      <a:pt x="532" y="116"/>
                    </a:lnTo>
                    <a:lnTo>
                      <a:pt x="526" y="116"/>
                    </a:lnTo>
                    <a:lnTo>
                      <a:pt x="526" y="125"/>
                    </a:lnTo>
                    <a:lnTo>
                      <a:pt x="526" y="136"/>
                    </a:lnTo>
                    <a:lnTo>
                      <a:pt x="526" y="146"/>
                    </a:lnTo>
                    <a:lnTo>
                      <a:pt x="526" y="158"/>
                    </a:lnTo>
                    <a:lnTo>
                      <a:pt x="517" y="158"/>
                    </a:lnTo>
                    <a:lnTo>
                      <a:pt x="509" y="158"/>
                    </a:lnTo>
                    <a:lnTo>
                      <a:pt x="504" y="162"/>
                    </a:lnTo>
                    <a:lnTo>
                      <a:pt x="501" y="167"/>
                    </a:lnTo>
                    <a:lnTo>
                      <a:pt x="498" y="171"/>
                    </a:lnTo>
                    <a:lnTo>
                      <a:pt x="497" y="175"/>
                    </a:lnTo>
                    <a:lnTo>
                      <a:pt x="497" y="184"/>
                    </a:lnTo>
                    <a:lnTo>
                      <a:pt x="497" y="194"/>
                    </a:lnTo>
                    <a:lnTo>
                      <a:pt x="497" y="204"/>
                    </a:lnTo>
                    <a:lnTo>
                      <a:pt x="497" y="216"/>
                    </a:lnTo>
                    <a:lnTo>
                      <a:pt x="480" y="216"/>
                    </a:lnTo>
                    <a:lnTo>
                      <a:pt x="467" y="216"/>
                    </a:lnTo>
                    <a:lnTo>
                      <a:pt x="467" y="226"/>
                    </a:lnTo>
                    <a:lnTo>
                      <a:pt x="467" y="237"/>
                    </a:lnTo>
                    <a:lnTo>
                      <a:pt x="467" y="250"/>
                    </a:lnTo>
                    <a:lnTo>
                      <a:pt x="467" y="263"/>
                    </a:lnTo>
                    <a:lnTo>
                      <a:pt x="458" y="263"/>
                    </a:lnTo>
                    <a:lnTo>
                      <a:pt x="450" y="263"/>
                    </a:lnTo>
                    <a:lnTo>
                      <a:pt x="450" y="275"/>
                    </a:lnTo>
                    <a:lnTo>
                      <a:pt x="450" y="292"/>
                    </a:lnTo>
                    <a:lnTo>
                      <a:pt x="445" y="293"/>
                    </a:lnTo>
                    <a:lnTo>
                      <a:pt x="442" y="295"/>
                    </a:lnTo>
                    <a:lnTo>
                      <a:pt x="439" y="299"/>
                    </a:lnTo>
                    <a:lnTo>
                      <a:pt x="438" y="303"/>
                    </a:lnTo>
                    <a:lnTo>
                      <a:pt x="429" y="303"/>
                    </a:lnTo>
                    <a:lnTo>
                      <a:pt x="421" y="303"/>
                    </a:lnTo>
                    <a:lnTo>
                      <a:pt x="416" y="309"/>
                    </a:lnTo>
                    <a:lnTo>
                      <a:pt x="413" y="316"/>
                    </a:lnTo>
                    <a:lnTo>
                      <a:pt x="410" y="324"/>
                    </a:lnTo>
                    <a:lnTo>
                      <a:pt x="409" y="332"/>
                    </a:lnTo>
                    <a:lnTo>
                      <a:pt x="400" y="332"/>
                    </a:lnTo>
                    <a:lnTo>
                      <a:pt x="392" y="332"/>
                    </a:lnTo>
                    <a:lnTo>
                      <a:pt x="387" y="337"/>
                    </a:lnTo>
                    <a:lnTo>
                      <a:pt x="384" y="341"/>
                    </a:lnTo>
                    <a:lnTo>
                      <a:pt x="381" y="345"/>
                    </a:lnTo>
                    <a:lnTo>
                      <a:pt x="380" y="350"/>
                    </a:lnTo>
                    <a:lnTo>
                      <a:pt x="380" y="362"/>
                    </a:lnTo>
                    <a:lnTo>
                      <a:pt x="380" y="379"/>
                    </a:lnTo>
                    <a:lnTo>
                      <a:pt x="371" y="380"/>
                    </a:lnTo>
                    <a:lnTo>
                      <a:pt x="363" y="382"/>
                    </a:lnTo>
                    <a:lnTo>
                      <a:pt x="356" y="386"/>
                    </a:lnTo>
                    <a:lnTo>
                      <a:pt x="351" y="390"/>
                    </a:lnTo>
                    <a:lnTo>
                      <a:pt x="351" y="399"/>
                    </a:lnTo>
                    <a:lnTo>
                      <a:pt x="351" y="408"/>
                    </a:lnTo>
                    <a:lnTo>
                      <a:pt x="347" y="409"/>
                    </a:lnTo>
                    <a:lnTo>
                      <a:pt x="342" y="411"/>
                    </a:lnTo>
                    <a:lnTo>
                      <a:pt x="338" y="415"/>
                    </a:lnTo>
                    <a:lnTo>
                      <a:pt x="334" y="419"/>
                    </a:lnTo>
                    <a:lnTo>
                      <a:pt x="316" y="419"/>
                    </a:lnTo>
                    <a:lnTo>
                      <a:pt x="303" y="419"/>
                    </a:lnTo>
                    <a:lnTo>
                      <a:pt x="303" y="428"/>
                    </a:lnTo>
                    <a:lnTo>
                      <a:pt x="303" y="437"/>
                    </a:lnTo>
                    <a:lnTo>
                      <a:pt x="287" y="437"/>
                    </a:lnTo>
                    <a:lnTo>
                      <a:pt x="274" y="437"/>
                    </a:lnTo>
                    <a:lnTo>
                      <a:pt x="274" y="449"/>
                    </a:lnTo>
                    <a:lnTo>
                      <a:pt x="274" y="466"/>
                    </a:lnTo>
                    <a:lnTo>
                      <a:pt x="270" y="467"/>
                    </a:lnTo>
                    <a:lnTo>
                      <a:pt x="266" y="469"/>
                    </a:lnTo>
                    <a:lnTo>
                      <a:pt x="264" y="473"/>
                    </a:lnTo>
                    <a:lnTo>
                      <a:pt x="263" y="477"/>
                    </a:lnTo>
                    <a:lnTo>
                      <a:pt x="254" y="477"/>
                    </a:lnTo>
                    <a:lnTo>
                      <a:pt x="245" y="477"/>
                    </a:lnTo>
                    <a:lnTo>
                      <a:pt x="246" y="487"/>
                    </a:lnTo>
                    <a:lnTo>
                      <a:pt x="246" y="497"/>
                    </a:lnTo>
                    <a:lnTo>
                      <a:pt x="245" y="501"/>
                    </a:lnTo>
                    <a:lnTo>
                      <a:pt x="243" y="505"/>
                    </a:lnTo>
                    <a:lnTo>
                      <a:pt x="239" y="507"/>
                    </a:lnTo>
                    <a:lnTo>
                      <a:pt x="234" y="507"/>
                    </a:lnTo>
                    <a:lnTo>
                      <a:pt x="234" y="516"/>
                    </a:lnTo>
                    <a:lnTo>
                      <a:pt x="234" y="525"/>
                    </a:lnTo>
                    <a:lnTo>
                      <a:pt x="225" y="526"/>
                    </a:lnTo>
                    <a:lnTo>
                      <a:pt x="217" y="528"/>
                    </a:lnTo>
                    <a:lnTo>
                      <a:pt x="210" y="532"/>
                    </a:lnTo>
                    <a:lnTo>
                      <a:pt x="205" y="536"/>
                    </a:lnTo>
                    <a:lnTo>
                      <a:pt x="205" y="546"/>
                    </a:lnTo>
                    <a:lnTo>
                      <a:pt x="205" y="557"/>
                    </a:lnTo>
                    <a:lnTo>
                      <a:pt x="205" y="570"/>
                    </a:lnTo>
                    <a:lnTo>
                      <a:pt x="205" y="583"/>
                    </a:lnTo>
                    <a:lnTo>
                      <a:pt x="196" y="584"/>
                    </a:lnTo>
                    <a:lnTo>
                      <a:pt x="188" y="586"/>
                    </a:lnTo>
                    <a:lnTo>
                      <a:pt x="181" y="590"/>
                    </a:lnTo>
                    <a:lnTo>
                      <a:pt x="176" y="594"/>
                    </a:lnTo>
                    <a:lnTo>
                      <a:pt x="176" y="607"/>
                    </a:lnTo>
                    <a:lnTo>
                      <a:pt x="176" y="624"/>
                    </a:lnTo>
                    <a:lnTo>
                      <a:pt x="158" y="624"/>
                    </a:lnTo>
                    <a:lnTo>
                      <a:pt x="146" y="624"/>
                    </a:lnTo>
                    <a:lnTo>
                      <a:pt x="146" y="636"/>
                    </a:lnTo>
                    <a:lnTo>
                      <a:pt x="146" y="653"/>
                    </a:lnTo>
                    <a:lnTo>
                      <a:pt x="137" y="653"/>
                    </a:lnTo>
                    <a:lnTo>
                      <a:pt x="128" y="653"/>
                    </a:lnTo>
                    <a:lnTo>
                      <a:pt x="124" y="658"/>
                    </a:lnTo>
                    <a:lnTo>
                      <a:pt x="120" y="665"/>
                    </a:lnTo>
                    <a:lnTo>
                      <a:pt x="118" y="673"/>
                    </a:lnTo>
                    <a:lnTo>
                      <a:pt x="117" y="682"/>
                    </a:lnTo>
                    <a:lnTo>
                      <a:pt x="108" y="682"/>
                    </a:lnTo>
                    <a:lnTo>
                      <a:pt x="99" y="682"/>
                    </a:lnTo>
                    <a:lnTo>
                      <a:pt x="95" y="687"/>
                    </a:lnTo>
                    <a:lnTo>
                      <a:pt x="91" y="694"/>
                    </a:lnTo>
                    <a:lnTo>
                      <a:pt x="89" y="702"/>
                    </a:lnTo>
                    <a:lnTo>
                      <a:pt x="88" y="711"/>
                    </a:lnTo>
                    <a:lnTo>
                      <a:pt x="79" y="711"/>
                    </a:lnTo>
                    <a:lnTo>
                      <a:pt x="70" y="711"/>
                    </a:lnTo>
                    <a:lnTo>
                      <a:pt x="66" y="715"/>
                    </a:lnTo>
                    <a:lnTo>
                      <a:pt x="62" y="719"/>
                    </a:lnTo>
                    <a:lnTo>
                      <a:pt x="60" y="724"/>
                    </a:lnTo>
                    <a:lnTo>
                      <a:pt x="59" y="728"/>
                    </a:lnTo>
                    <a:lnTo>
                      <a:pt x="59" y="740"/>
                    </a:lnTo>
                    <a:lnTo>
                      <a:pt x="59" y="757"/>
                    </a:lnTo>
                    <a:lnTo>
                      <a:pt x="50" y="758"/>
                    </a:lnTo>
                    <a:lnTo>
                      <a:pt x="42" y="761"/>
                    </a:lnTo>
                    <a:lnTo>
                      <a:pt x="35" y="764"/>
                    </a:lnTo>
                    <a:lnTo>
                      <a:pt x="30" y="769"/>
                    </a:lnTo>
                    <a:lnTo>
                      <a:pt x="30" y="777"/>
                    </a:lnTo>
                    <a:lnTo>
                      <a:pt x="30" y="786"/>
                    </a:lnTo>
                    <a:lnTo>
                      <a:pt x="20" y="787"/>
                    </a:lnTo>
                    <a:lnTo>
                      <a:pt x="12" y="790"/>
                    </a:lnTo>
                    <a:lnTo>
                      <a:pt x="5" y="793"/>
                    </a:lnTo>
                    <a:lnTo>
                      <a:pt x="0" y="79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02" name="Freeform 2142"/>
              <p:cNvSpPr>
                <a:spLocks/>
              </p:cNvSpPr>
              <p:nvPr/>
            </p:nvSpPr>
            <p:spPr bwMode="auto">
              <a:xfrm>
                <a:off x="1305" y="263"/>
                <a:ext cx="26" cy="31"/>
              </a:xfrm>
              <a:custGeom>
                <a:avLst/>
                <a:gdLst/>
                <a:ahLst/>
                <a:cxnLst>
                  <a:cxn ang="0">
                    <a:pos x="24" y="1234"/>
                  </a:cxn>
                  <a:cxn ang="0">
                    <a:pos x="67" y="1176"/>
                  </a:cxn>
                  <a:cxn ang="0">
                    <a:pos x="93" y="1084"/>
                  </a:cxn>
                  <a:cxn ang="0">
                    <a:pos x="112" y="1006"/>
                  </a:cxn>
                  <a:cxn ang="0">
                    <a:pos x="77" y="1084"/>
                  </a:cxn>
                  <a:cxn ang="0">
                    <a:pos x="53" y="1093"/>
                  </a:cxn>
                  <a:cxn ang="0">
                    <a:pos x="96" y="1000"/>
                  </a:cxn>
                  <a:cxn ang="0">
                    <a:pos x="132" y="940"/>
                  </a:cxn>
                  <a:cxn ang="0">
                    <a:pos x="175" y="872"/>
                  </a:cxn>
                  <a:cxn ang="0">
                    <a:pos x="223" y="790"/>
                  </a:cxn>
                  <a:cxn ang="0">
                    <a:pos x="280" y="711"/>
                  </a:cxn>
                  <a:cxn ang="0">
                    <a:pos x="339" y="631"/>
                  </a:cxn>
                  <a:cxn ang="0">
                    <a:pos x="398" y="557"/>
                  </a:cxn>
                  <a:cxn ang="0">
                    <a:pos x="447" y="494"/>
                  </a:cxn>
                  <a:cxn ang="0">
                    <a:pos x="514" y="424"/>
                  </a:cxn>
                  <a:cxn ang="0">
                    <a:pos x="560" y="357"/>
                  </a:cxn>
                  <a:cxn ang="0">
                    <a:pos x="634" y="292"/>
                  </a:cxn>
                  <a:cxn ang="0">
                    <a:pos x="701" y="223"/>
                  </a:cxn>
                  <a:cxn ang="0">
                    <a:pos x="771" y="156"/>
                  </a:cxn>
                  <a:cxn ang="0">
                    <a:pos x="828" y="99"/>
                  </a:cxn>
                  <a:cxn ang="0">
                    <a:pos x="901" y="59"/>
                  </a:cxn>
                  <a:cxn ang="0">
                    <a:pos x="976" y="11"/>
                  </a:cxn>
                  <a:cxn ang="0">
                    <a:pos x="1014" y="69"/>
                  </a:cxn>
                  <a:cxn ang="0">
                    <a:pos x="959" y="132"/>
                  </a:cxn>
                  <a:cxn ang="0">
                    <a:pos x="901" y="233"/>
                  </a:cxn>
                  <a:cxn ang="0">
                    <a:pos x="856" y="292"/>
                  </a:cxn>
                  <a:cxn ang="0">
                    <a:pos x="797" y="361"/>
                  </a:cxn>
                  <a:cxn ang="0">
                    <a:pos x="748" y="431"/>
                  </a:cxn>
                  <a:cxn ang="0">
                    <a:pos x="690" y="518"/>
                  </a:cxn>
                  <a:cxn ang="0">
                    <a:pos x="638" y="611"/>
                  </a:cxn>
                  <a:cxn ang="0">
                    <a:pos x="593" y="681"/>
                  </a:cxn>
                  <a:cxn ang="0">
                    <a:pos x="544" y="751"/>
                  </a:cxn>
                  <a:cxn ang="0">
                    <a:pos x="496" y="827"/>
                  </a:cxn>
                  <a:cxn ang="0">
                    <a:pos x="456" y="901"/>
                  </a:cxn>
                  <a:cxn ang="0">
                    <a:pos x="405" y="977"/>
                  </a:cxn>
                  <a:cxn ang="0">
                    <a:pos x="409" y="923"/>
                  </a:cxn>
                  <a:cxn ang="0">
                    <a:pos x="462" y="844"/>
                  </a:cxn>
                  <a:cxn ang="0">
                    <a:pos x="447" y="797"/>
                  </a:cxn>
                  <a:cxn ang="0">
                    <a:pos x="485" y="706"/>
                  </a:cxn>
                  <a:cxn ang="0">
                    <a:pos x="535" y="639"/>
                  </a:cxn>
                  <a:cxn ang="0">
                    <a:pos x="505" y="640"/>
                  </a:cxn>
                  <a:cxn ang="0">
                    <a:pos x="439" y="720"/>
                  </a:cxn>
                  <a:cxn ang="0">
                    <a:pos x="403" y="796"/>
                  </a:cxn>
                  <a:cxn ang="0">
                    <a:pos x="350" y="878"/>
                  </a:cxn>
                  <a:cxn ang="0">
                    <a:pos x="301" y="942"/>
                  </a:cxn>
                  <a:cxn ang="0">
                    <a:pos x="252" y="976"/>
                  </a:cxn>
                  <a:cxn ang="0">
                    <a:pos x="310" y="897"/>
                  </a:cxn>
                  <a:cxn ang="0">
                    <a:pos x="368" y="803"/>
                  </a:cxn>
                  <a:cxn ang="0">
                    <a:pos x="409" y="722"/>
                  </a:cxn>
                  <a:cxn ang="0">
                    <a:pos x="463" y="645"/>
                  </a:cxn>
                  <a:cxn ang="0">
                    <a:pos x="514" y="581"/>
                  </a:cxn>
                  <a:cxn ang="0">
                    <a:pos x="485" y="531"/>
                  </a:cxn>
                  <a:cxn ang="0">
                    <a:pos x="447" y="611"/>
                  </a:cxn>
                  <a:cxn ang="0">
                    <a:pos x="400" y="681"/>
                  </a:cxn>
                  <a:cxn ang="0">
                    <a:pos x="339" y="760"/>
                  </a:cxn>
                  <a:cxn ang="0">
                    <a:pos x="280" y="827"/>
                  </a:cxn>
                  <a:cxn ang="0">
                    <a:pos x="228" y="913"/>
                  </a:cxn>
                  <a:cxn ang="0">
                    <a:pos x="184" y="1000"/>
                  </a:cxn>
                  <a:cxn ang="0">
                    <a:pos x="140" y="1076"/>
                  </a:cxn>
                  <a:cxn ang="0">
                    <a:pos x="87" y="1169"/>
                  </a:cxn>
                  <a:cxn ang="0">
                    <a:pos x="46" y="1246"/>
                  </a:cxn>
                </a:cxnLst>
                <a:rect l="0" t="0" r="r" b="b"/>
                <a:pathLst>
                  <a:path w="1023" h="1309">
                    <a:moveTo>
                      <a:pt x="0" y="1309"/>
                    </a:moveTo>
                    <a:lnTo>
                      <a:pt x="0" y="1292"/>
                    </a:lnTo>
                    <a:lnTo>
                      <a:pt x="0" y="1280"/>
                    </a:lnTo>
                    <a:lnTo>
                      <a:pt x="4" y="1280"/>
                    </a:lnTo>
                    <a:lnTo>
                      <a:pt x="8" y="1278"/>
                    </a:lnTo>
                    <a:lnTo>
                      <a:pt x="11" y="1276"/>
                    </a:lnTo>
                    <a:lnTo>
                      <a:pt x="12" y="1273"/>
                    </a:lnTo>
                    <a:lnTo>
                      <a:pt x="14" y="1265"/>
                    </a:lnTo>
                    <a:lnTo>
                      <a:pt x="14" y="1257"/>
                    </a:lnTo>
                    <a:lnTo>
                      <a:pt x="14" y="1248"/>
                    </a:lnTo>
                    <a:lnTo>
                      <a:pt x="16" y="1241"/>
                    </a:lnTo>
                    <a:lnTo>
                      <a:pt x="18" y="1238"/>
                    </a:lnTo>
                    <a:lnTo>
                      <a:pt x="20" y="1236"/>
                    </a:lnTo>
                    <a:lnTo>
                      <a:pt x="24" y="1234"/>
                    </a:lnTo>
                    <a:lnTo>
                      <a:pt x="29" y="1234"/>
                    </a:lnTo>
                    <a:lnTo>
                      <a:pt x="29" y="1226"/>
                    </a:lnTo>
                    <a:lnTo>
                      <a:pt x="29" y="1222"/>
                    </a:lnTo>
                    <a:lnTo>
                      <a:pt x="37" y="1222"/>
                    </a:lnTo>
                    <a:lnTo>
                      <a:pt x="46" y="1222"/>
                    </a:lnTo>
                    <a:lnTo>
                      <a:pt x="46" y="1210"/>
                    </a:lnTo>
                    <a:lnTo>
                      <a:pt x="45" y="1201"/>
                    </a:lnTo>
                    <a:lnTo>
                      <a:pt x="46" y="1198"/>
                    </a:lnTo>
                    <a:lnTo>
                      <a:pt x="49" y="1195"/>
                    </a:lnTo>
                    <a:lnTo>
                      <a:pt x="52" y="1194"/>
                    </a:lnTo>
                    <a:lnTo>
                      <a:pt x="58" y="1193"/>
                    </a:lnTo>
                    <a:lnTo>
                      <a:pt x="58" y="1184"/>
                    </a:lnTo>
                    <a:lnTo>
                      <a:pt x="58" y="1176"/>
                    </a:lnTo>
                    <a:lnTo>
                      <a:pt x="67" y="1176"/>
                    </a:lnTo>
                    <a:lnTo>
                      <a:pt x="76" y="1176"/>
                    </a:lnTo>
                    <a:lnTo>
                      <a:pt x="75" y="1162"/>
                    </a:lnTo>
                    <a:lnTo>
                      <a:pt x="75" y="1149"/>
                    </a:lnTo>
                    <a:lnTo>
                      <a:pt x="76" y="1143"/>
                    </a:lnTo>
                    <a:lnTo>
                      <a:pt x="79" y="1139"/>
                    </a:lnTo>
                    <a:lnTo>
                      <a:pt x="80" y="1137"/>
                    </a:lnTo>
                    <a:lnTo>
                      <a:pt x="82" y="1136"/>
                    </a:lnTo>
                    <a:lnTo>
                      <a:pt x="85" y="1135"/>
                    </a:lnTo>
                    <a:lnTo>
                      <a:pt x="88" y="1135"/>
                    </a:lnTo>
                    <a:lnTo>
                      <a:pt x="88" y="1122"/>
                    </a:lnTo>
                    <a:lnTo>
                      <a:pt x="88" y="1110"/>
                    </a:lnTo>
                    <a:lnTo>
                      <a:pt x="88" y="1098"/>
                    </a:lnTo>
                    <a:lnTo>
                      <a:pt x="88" y="1088"/>
                    </a:lnTo>
                    <a:lnTo>
                      <a:pt x="93" y="1084"/>
                    </a:lnTo>
                    <a:lnTo>
                      <a:pt x="100" y="1080"/>
                    </a:lnTo>
                    <a:lnTo>
                      <a:pt x="108" y="1078"/>
                    </a:lnTo>
                    <a:lnTo>
                      <a:pt x="117" y="1077"/>
                    </a:lnTo>
                    <a:lnTo>
                      <a:pt x="117" y="1064"/>
                    </a:lnTo>
                    <a:lnTo>
                      <a:pt x="117" y="1051"/>
                    </a:lnTo>
                    <a:lnTo>
                      <a:pt x="117" y="1040"/>
                    </a:lnTo>
                    <a:lnTo>
                      <a:pt x="117" y="1030"/>
                    </a:lnTo>
                    <a:lnTo>
                      <a:pt x="125" y="1030"/>
                    </a:lnTo>
                    <a:lnTo>
                      <a:pt x="134" y="1030"/>
                    </a:lnTo>
                    <a:lnTo>
                      <a:pt x="130" y="1022"/>
                    </a:lnTo>
                    <a:lnTo>
                      <a:pt x="125" y="1013"/>
                    </a:lnTo>
                    <a:lnTo>
                      <a:pt x="121" y="1006"/>
                    </a:lnTo>
                    <a:lnTo>
                      <a:pt x="117" y="1000"/>
                    </a:lnTo>
                    <a:lnTo>
                      <a:pt x="112" y="1006"/>
                    </a:lnTo>
                    <a:lnTo>
                      <a:pt x="109" y="1013"/>
                    </a:lnTo>
                    <a:lnTo>
                      <a:pt x="106" y="1022"/>
                    </a:lnTo>
                    <a:lnTo>
                      <a:pt x="105" y="1030"/>
                    </a:lnTo>
                    <a:lnTo>
                      <a:pt x="101" y="1031"/>
                    </a:lnTo>
                    <a:lnTo>
                      <a:pt x="96" y="1031"/>
                    </a:lnTo>
                    <a:lnTo>
                      <a:pt x="92" y="1033"/>
                    </a:lnTo>
                    <a:lnTo>
                      <a:pt x="88" y="1036"/>
                    </a:lnTo>
                    <a:lnTo>
                      <a:pt x="88" y="1045"/>
                    </a:lnTo>
                    <a:lnTo>
                      <a:pt x="88" y="1054"/>
                    </a:lnTo>
                    <a:lnTo>
                      <a:pt x="88" y="1065"/>
                    </a:lnTo>
                    <a:lnTo>
                      <a:pt x="88" y="1077"/>
                    </a:lnTo>
                    <a:lnTo>
                      <a:pt x="83" y="1078"/>
                    </a:lnTo>
                    <a:lnTo>
                      <a:pt x="80" y="1080"/>
                    </a:lnTo>
                    <a:lnTo>
                      <a:pt x="77" y="1084"/>
                    </a:lnTo>
                    <a:lnTo>
                      <a:pt x="76" y="1088"/>
                    </a:lnTo>
                    <a:lnTo>
                      <a:pt x="67" y="1089"/>
                    </a:lnTo>
                    <a:lnTo>
                      <a:pt x="63" y="1091"/>
                    </a:lnTo>
                    <a:lnTo>
                      <a:pt x="60" y="1094"/>
                    </a:lnTo>
                    <a:lnTo>
                      <a:pt x="58" y="1097"/>
                    </a:lnTo>
                    <a:lnTo>
                      <a:pt x="58" y="1100"/>
                    </a:lnTo>
                    <a:lnTo>
                      <a:pt x="56" y="1103"/>
                    </a:lnTo>
                    <a:lnTo>
                      <a:pt x="55" y="1104"/>
                    </a:lnTo>
                    <a:lnTo>
                      <a:pt x="53" y="1105"/>
                    </a:lnTo>
                    <a:lnTo>
                      <a:pt x="50" y="1106"/>
                    </a:lnTo>
                    <a:lnTo>
                      <a:pt x="46" y="1106"/>
                    </a:lnTo>
                    <a:lnTo>
                      <a:pt x="47" y="1102"/>
                    </a:lnTo>
                    <a:lnTo>
                      <a:pt x="50" y="1097"/>
                    </a:lnTo>
                    <a:lnTo>
                      <a:pt x="53" y="1093"/>
                    </a:lnTo>
                    <a:lnTo>
                      <a:pt x="58" y="1088"/>
                    </a:lnTo>
                    <a:lnTo>
                      <a:pt x="58" y="1072"/>
                    </a:lnTo>
                    <a:lnTo>
                      <a:pt x="58" y="1059"/>
                    </a:lnTo>
                    <a:lnTo>
                      <a:pt x="67" y="1059"/>
                    </a:lnTo>
                    <a:lnTo>
                      <a:pt x="76" y="1059"/>
                    </a:lnTo>
                    <a:lnTo>
                      <a:pt x="75" y="1048"/>
                    </a:lnTo>
                    <a:lnTo>
                      <a:pt x="75" y="1038"/>
                    </a:lnTo>
                    <a:lnTo>
                      <a:pt x="76" y="1035"/>
                    </a:lnTo>
                    <a:lnTo>
                      <a:pt x="79" y="1033"/>
                    </a:lnTo>
                    <a:lnTo>
                      <a:pt x="82" y="1031"/>
                    </a:lnTo>
                    <a:lnTo>
                      <a:pt x="88" y="1030"/>
                    </a:lnTo>
                    <a:lnTo>
                      <a:pt x="88" y="1013"/>
                    </a:lnTo>
                    <a:lnTo>
                      <a:pt x="88" y="1000"/>
                    </a:lnTo>
                    <a:lnTo>
                      <a:pt x="96" y="1000"/>
                    </a:lnTo>
                    <a:lnTo>
                      <a:pt x="105" y="1000"/>
                    </a:lnTo>
                    <a:lnTo>
                      <a:pt x="105" y="984"/>
                    </a:lnTo>
                    <a:lnTo>
                      <a:pt x="105" y="971"/>
                    </a:lnTo>
                    <a:lnTo>
                      <a:pt x="106" y="967"/>
                    </a:lnTo>
                    <a:lnTo>
                      <a:pt x="109" y="963"/>
                    </a:lnTo>
                    <a:lnTo>
                      <a:pt x="112" y="961"/>
                    </a:lnTo>
                    <a:lnTo>
                      <a:pt x="117" y="960"/>
                    </a:lnTo>
                    <a:lnTo>
                      <a:pt x="121" y="959"/>
                    </a:lnTo>
                    <a:lnTo>
                      <a:pt x="124" y="959"/>
                    </a:lnTo>
                    <a:lnTo>
                      <a:pt x="126" y="957"/>
                    </a:lnTo>
                    <a:lnTo>
                      <a:pt x="128" y="955"/>
                    </a:lnTo>
                    <a:lnTo>
                      <a:pt x="130" y="951"/>
                    </a:lnTo>
                    <a:lnTo>
                      <a:pt x="131" y="945"/>
                    </a:lnTo>
                    <a:lnTo>
                      <a:pt x="132" y="940"/>
                    </a:lnTo>
                    <a:lnTo>
                      <a:pt x="135" y="935"/>
                    </a:lnTo>
                    <a:lnTo>
                      <a:pt x="136" y="933"/>
                    </a:lnTo>
                    <a:lnTo>
                      <a:pt x="139" y="932"/>
                    </a:lnTo>
                    <a:lnTo>
                      <a:pt x="142" y="931"/>
                    </a:lnTo>
                    <a:lnTo>
                      <a:pt x="146" y="931"/>
                    </a:lnTo>
                    <a:lnTo>
                      <a:pt x="146" y="914"/>
                    </a:lnTo>
                    <a:lnTo>
                      <a:pt x="146" y="902"/>
                    </a:lnTo>
                    <a:lnTo>
                      <a:pt x="155" y="902"/>
                    </a:lnTo>
                    <a:lnTo>
                      <a:pt x="163" y="902"/>
                    </a:lnTo>
                    <a:lnTo>
                      <a:pt x="164" y="897"/>
                    </a:lnTo>
                    <a:lnTo>
                      <a:pt x="167" y="893"/>
                    </a:lnTo>
                    <a:lnTo>
                      <a:pt x="171" y="889"/>
                    </a:lnTo>
                    <a:lnTo>
                      <a:pt x="175" y="884"/>
                    </a:lnTo>
                    <a:lnTo>
                      <a:pt x="175" y="872"/>
                    </a:lnTo>
                    <a:lnTo>
                      <a:pt x="175" y="862"/>
                    </a:lnTo>
                    <a:lnTo>
                      <a:pt x="175" y="852"/>
                    </a:lnTo>
                    <a:lnTo>
                      <a:pt x="175" y="844"/>
                    </a:lnTo>
                    <a:lnTo>
                      <a:pt x="184" y="844"/>
                    </a:lnTo>
                    <a:lnTo>
                      <a:pt x="192" y="844"/>
                    </a:lnTo>
                    <a:lnTo>
                      <a:pt x="193" y="835"/>
                    </a:lnTo>
                    <a:lnTo>
                      <a:pt x="196" y="827"/>
                    </a:lnTo>
                    <a:lnTo>
                      <a:pt x="200" y="820"/>
                    </a:lnTo>
                    <a:lnTo>
                      <a:pt x="204" y="815"/>
                    </a:lnTo>
                    <a:lnTo>
                      <a:pt x="214" y="815"/>
                    </a:lnTo>
                    <a:lnTo>
                      <a:pt x="222" y="815"/>
                    </a:lnTo>
                    <a:lnTo>
                      <a:pt x="222" y="803"/>
                    </a:lnTo>
                    <a:lnTo>
                      <a:pt x="222" y="794"/>
                    </a:lnTo>
                    <a:lnTo>
                      <a:pt x="223" y="790"/>
                    </a:lnTo>
                    <a:lnTo>
                      <a:pt x="225" y="788"/>
                    </a:lnTo>
                    <a:lnTo>
                      <a:pt x="228" y="786"/>
                    </a:lnTo>
                    <a:lnTo>
                      <a:pt x="234" y="786"/>
                    </a:lnTo>
                    <a:lnTo>
                      <a:pt x="234" y="769"/>
                    </a:lnTo>
                    <a:lnTo>
                      <a:pt x="234" y="757"/>
                    </a:lnTo>
                    <a:lnTo>
                      <a:pt x="243" y="757"/>
                    </a:lnTo>
                    <a:lnTo>
                      <a:pt x="251" y="757"/>
                    </a:lnTo>
                    <a:lnTo>
                      <a:pt x="252" y="748"/>
                    </a:lnTo>
                    <a:lnTo>
                      <a:pt x="255" y="740"/>
                    </a:lnTo>
                    <a:lnTo>
                      <a:pt x="259" y="733"/>
                    </a:lnTo>
                    <a:lnTo>
                      <a:pt x="263" y="728"/>
                    </a:lnTo>
                    <a:lnTo>
                      <a:pt x="272" y="728"/>
                    </a:lnTo>
                    <a:lnTo>
                      <a:pt x="280" y="728"/>
                    </a:lnTo>
                    <a:lnTo>
                      <a:pt x="280" y="711"/>
                    </a:lnTo>
                    <a:lnTo>
                      <a:pt x="280" y="698"/>
                    </a:lnTo>
                    <a:lnTo>
                      <a:pt x="293" y="698"/>
                    </a:lnTo>
                    <a:lnTo>
                      <a:pt x="309" y="698"/>
                    </a:lnTo>
                    <a:lnTo>
                      <a:pt x="309" y="687"/>
                    </a:lnTo>
                    <a:lnTo>
                      <a:pt x="309" y="677"/>
                    </a:lnTo>
                    <a:lnTo>
                      <a:pt x="310" y="674"/>
                    </a:lnTo>
                    <a:lnTo>
                      <a:pt x="312" y="672"/>
                    </a:lnTo>
                    <a:lnTo>
                      <a:pt x="315" y="670"/>
                    </a:lnTo>
                    <a:lnTo>
                      <a:pt x="321" y="669"/>
                    </a:lnTo>
                    <a:lnTo>
                      <a:pt x="321" y="653"/>
                    </a:lnTo>
                    <a:lnTo>
                      <a:pt x="321" y="639"/>
                    </a:lnTo>
                    <a:lnTo>
                      <a:pt x="330" y="639"/>
                    </a:lnTo>
                    <a:lnTo>
                      <a:pt x="338" y="639"/>
                    </a:lnTo>
                    <a:lnTo>
                      <a:pt x="339" y="631"/>
                    </a:lnTo>
                    <a:lnTo>
                      <a:pt x="342" y="623"/>
                    </a:lnTo>
                    <a:lnTo>
                      <a:pt x="346" y="616"/>
                    </a:lnTo>
                    <a:lnTo>
                      <a:pt x="350" y="610"/>
                    </a:lnTo>
                    <a:lnTo>
                      <a:pt x="359" y="610"/>
                    </a:lnTo>
                    <a:lnTo>
                      <a:pt x="368" y="610"/>
                    </a:lnTo>
                    <a:lnTo>
                      <a:pt x="369" y="602"/>
                    </a:lnTo>
                    <a:lnTo>
                      <a:pt x="372" y="594"/>
                    </a:lnTo>
                    <a:lnTo>
                      <a:pt x="376" y="587"/>
                    </a:lnTo>
                    <a:lnTo>
                      <a:pt x="380" y="581"/>
                    </a:lnTo>
                    <a:lnTo>
                      <a:pt x="389" y="581"/>
                    </a:lnTo>
                    <a:lnTo>
                      <a:pt x="398" y="581"/>
                    </a:lnTo>
                    <a:lnTo>
                      <a:pt x="397" y="570"/>
                    </a:lnTo>
                    <a:lnTo>
                      <a:pt x="397" y="560"/>
                    </a:lnTo>
                    <a:lnTo>
                      <a:pt x="398" y="557"/>
                    </a:lnTo>
                    <a:lnTo>
                      <a:pt x="400" y="554"/>
                    </a:lnTo>
                    <a:lnTo>
                      <a:pt x="403" y="553"/>
                    </a:lnTo>
                    <a:lnTo>
                      <a:pt x="409" y="552"/>
                    </a:lnTo>
                    <a:lnTo>
                      <a:pt x="409" y="544"/>
                    </a:lnTo>
                    <a:lnTo>
                      <a:pt x="409" y="535"/>
                    </a:lnTo>
                    <a:lnTo>
                      <a:pt x="418" y="535"/>
                    </a:lnTo>
                    <a:lnTo>
                      <a:pt x="427" y="535"/>
                    </a:lnTo>
                    <a:lnTo>
                      <a:pt x="427" y="518"/>
                    </a:lnTo>
                    <a:lnTo>
                      <a:pt x="427" y="506"/>
                    </a:lnTo>
                    <a:lnTo>
                      <a:pt x="427" y="502"/>
                    </a:lnTo>
                    <a:lnTo>
                      <a:pt x="430" y="498"/>
                    </a:lnTo>
                    <a:lnTo>
                      <a:pt x="434" y="495"/>
                    </a:lnTo>
                    <a:lnTo>
                      <a:pt x="438" y="494"/>
                    </a:lnTo>
                    <a:lnTo>
                      <a:pt x="447" y="494"/>
                    </a:lnTo>
                    <a:lnTo>
                      <a:pt x="456" y="494"/>
                    </a:lnTo>
                    <a:lnTo>
                      <a:pt x="456" y="486"/>
                    </a:lnTo>
                    <a:lnTo>
                      <a:pt x="459" y="478"/>
                    </a:lnTo>
                    <a:lnTo>
                      <a:pt x="463" y="471"/>
                    </a:lnTo>
                    <a:lnTo>
                      <a:pt x="467" y="465"/>
                    </a:lnTo>
                    <a:lnTo>
                      <a:pt x="476" y="465"/>
                    </a:lnTo>
                    <a:lnTo>
                      <a:pt x="485" y="465"/>
                    </a:lnTo>
                    <a:lnTo>
                      <a:pt x="485" y="457"/>
                    </a:lnTo>
                    <a:lnTo>
                      <a:pt x="488" y="449"/>
                    </a:lnTo>
                    <a:lnTo>
                      <a:pt x="492" y="442"/>
                    </a:lnTo>
                    <a:lnTo>
                      <a:pt x="496" y="436"/>
                    </a:lnTo>
                    <a:lnTo>
                      <a:pt x="505" y="436"/>
                    </a:lnTo>
                    <a:lnTo>
                      <a:pt x="515" y="436"/>
                    </a:lnTo>
                    <a:lnTo>
                      <a:pt x="514" y="424"/>
                    </a:lnTo>
                    <a:lnTo>
                      <a:pt x="514" y="415"/>
                    </a:lnTo>
                    <a:lnTo>
                      <a:pt x="515" y="412"/>
                    </a:lnTo>
                    <a:lnTo>
                      <a:pt x="517" y="409"/>
                    </a:lnTo>
                    <a:lnTo>
                      <a:pt x="521" y="408"/>
                    </a:lnTo>
                    <a:lnTo>
                      <a:pt x="526" y="407"/>
                    </a:lnTo>
                    <a:lnTo>
                      <a:pt x="526" y="398"/>
                    </a:lnTo>
                    <a:lnTo>
                      <a:pt x="526" y="390"/>
                    </a:lnTo>
                    <a:lnTo>
                      <a:pt x="531" y="386"/>
                    </a:lnTo>
                    <a:lnTo>
                      <a:pt x="538" y="382"/>
                    </a:lnTo>
                    <a:lnTo>
                      <a:pt x="547" y="379"/>
                    </a:lnTo>
                    <a:lnTo>
                      <a:pt x="555" y="378"/>
                    </a:lnTo>
                    <a:lnTo>
                      <a:pt x="555" y="369"/>
                    </a:lnTo>
                    <a:lnTo>
                      <a:pt x="555" y="361"/>
                    </a:lnTo>
                    <a:lnTo>
                      <a:pt x="560" y="357"/>
                    </a:lnTo>
                    <a:lnTo>
                      <a:pt x="568" y="353"/>
                    </a:lnTo>
                    <a:lnTo>
                      <a:pt x="576" y="350"/>
                    </a:lnTo>
                    <a:lnTo>
                      <a:pt x="584" y="349"/>
                    </a:lnTo>
                    <a:lnTo>
                      <a:pt x="584" y="340"/>
                    </a:lnTo>
                    <a:lnTo>
                      <a:pt x="584" y="332"/>
                    </a:lnTo>
                    <a:lnTo>
                      <a:pt x="589" y="328"/>
                    </a:lnTo>
                    <a:lnTo>
                      <a:pt x="597" y="324"/>
                    </a:lnTo>
                    <a:lnTo>
                      <a:pt x="605" y="321"/>
                    </a:lnTo>
                    <a:lnTo>
                      <a:pt x="613" y="320"/>
                    </a:lnTo>
                    <a:lnTo>
                      <a:pt x="613" y="311"/>
                    </a:lnTo>
                    <a:lnTo>
                      <a:pt x="613" y="303"/>
                    </a:lnTo>
                    <a:lnTo>
                      <a:pt x="619" y="298"/>
                    </a:lnTo>
                    <a:lnTo>
                      <a:pt x="626" y="295"/>
                    </a:lnTo>
                    <a:lnTo>
                      <a:pt x="634" y="292"/>
                    </a:lnTo>
                    <a:lnTo>
                      <a:pt x="642" y="291"/>
                    </a:lnTo>
                    <a:lnTo>
                      <a:pt x="642" y="281"/>
                    </a:lnTo>
                    <a:lnTo>
                      <a:pt x="642" y="273"/>
                    </a:lnTo>
                    <a:lnTo>
                      <a:pt x="647" y="268"/>
                    </a:lnTo>
                    <a:lnTo>
                      <a:pt x="655" y="265"/>
                    </a:lnTo>
                    <a:lnTo>
                      <a:pt x="663" y="262"/>
                    </a:lnTo>
                    <a:lnTo>
                      <a:pt x="672" y="261"/>
                    </a:lnTo>
                    <a:lnTo>
                      <a:pt x="672" y="252"/>
                    </a:lnTo>
                    <a:lnTo>
                      <a:pt x="672" y="244"/>
                    </a:lnTo>
                    <a:lnTo>
                      <a:pt x="678" y="239"/>
                    </a:lnTo>
                    <a:lnTo>
                      <a:pt x="685" y="236"/>
                    </a:lnTo>
                    <a:lnTo>
                      <a:pt x="693" y="233"/>
                    </a:lnTo>
                    <a:lnTo>
                      <a:pt x="701" y="232"/>
                    </a:lnTo>
                    <a:lnTo>
                      <a:pt x="701" y="223"/>
                    </a:lnTo>
                    <a:lnTo>
                      <a:pt x="701" y="215"/>
                    </a:lnTo>
                    <a:lnTo>
                      <a:pt x="707" y="210"/>
                    </a:lnTo>
                    <a:lnTo>
                      <a:pt x="714" y="207"/>
                    </a:lnTo>
                    <a:lnTo>
                      <a:pt x="722" y="204"/>
                    </a:lnTo>
                    <a:lnTo>
                      <a:pt x="730" y="203"/>
                    </a:lnTo>
                    <a:lnTo>
                      <a:pt x="730" y="194"/>
                    </a:lnTo>
                    <a:lnTo>
                      <a:pt x="730" y="186"/>
                    </a:lnTo>
                    <a:lnTo>
                      <a:pt x="739" y="186"/>
                    </a:lnTo>
                    <a:lnTo>
                      <a:pt x="748" y="186"/>
                    </a:lnTo>
                    <a:lnTo>
                      <a:pt x="748" y="169"/>
                    </a:lnTo>
                    <a:lnTo>
                      <a:pt x="748" y="157"/>
                    </a:lnTo>
                    <a:lnTo>
                      <a:pt x="757" y="157"/>
                    </a:lnTo>
                    <a:lnTo>
                      <a:pt x="767" y="157"/>
                    </a:lnTo>
                    <a:lnTo>
                      <a:pt x="771" y="156"/>
                    </a:lnTo>
                    <a:lnTo>
                      <a:pt x="774" y="154"/>
                    </a:lnTo>
                    <a:lnTo>
                      <a:pt x="776" y="151"/>
                    </a:lnTo>
                    <a:lnTo>
                      <a:pt x="777" y="145"/>
                    </a:lnTo>
                    <a:lnTo>
                      <a:pt x="789" y="145"/>
                    </a:lnTo>
                    <a:lnTo>
                      <a:pt x="806" y="145"/>
                    </a:lnTo>
                    <a:lnTo>
                      <a:pt x="805" y="133"/>
                    </a:lnTo>
                    <a:lnTo>
                      <a:pt x="805" y="124"/>
                    </a:lnTo>
                    <a:lnTo>
                      <a:pt x="806" y="121"/>
                    </a:lnTo>
                    <a:lnTo>
                      <a:pt x="808" y="118"/>
                    </a:lnTo>
                    <a:lnTo>
                      <a:pt x="812" y="117"/>
                    </a:lnTo>
                    <a:lnTo>
                      <a:pt x="818" y="116"/>
                    </a:lnTo>
                    <a:lnTo>
                      <a:pt x="818" y="107"/>
                    </a:lnTo>
                    <a:lnTo>
                      <a:pt x="818" y="98"/>
                    </a:lnTo>
                    <a:lnTo>
                      <a:pt x="828" y="99"/>
                    </a:lnTo>
                    <a:lnTo>
                      <a:pt x="837" y="99"/>
                    </a:lnTo>
                    <a:lnTo>
                      <a:pt x="841" y="98"/>
                    </a:lnTo>
                    <a:lnTo>
                      <a:pt x="845" y="96"/>
                    </a:lnTo>
                    <a:lnTo>
                      <a:pt x="847" y="92"/>
                    </a:lnTo>
                    <a:lnTo>
                      <a:pt x="848" y="87"/>
                    </a:lnTo>
                    <a:lnTo>
                      <a:pt x="856" y="87"/>
                    </a:lnTo>
                    <a:lnTo>
                      <a:pt x="865" y="87"/>
                    </a:lnTo>
                    <a:lnTo>
                      <a:pt x="865" y="78"/>
                    </a:lnTo>
                    <a:lnTo>
                      <a:pt x="865" y="69"/>
                    </a:lnTo>
                    <a:lnTo>
                      <a:pt x="877" y="69"/>
                    </a:lnTo>
                    <a:lnTo>
                      <a:pt x="894" y="69"/>
                    </a:lnTo>
                    <a:lnTo>
                      <a:pt x="895" y="65"/>
                    </a:lnTo>
                    <a:lnTo>
                      <a:pt x="898" y="61"/>
                    </a:lnTo>
                    <a:lnTo>
                      <a:pt x="901" y="59"/>
                    </a:lnTo>
                    <a:lnTo>
                      <a:pt x="906" y="58"/>
                    </a:lnTo>
                    <a:lnTo>
                      <a:pt x="906" y="49"/>
                    </a:lnTo>
                    <a:lnTo>
                      <a:pt x="906" y="40"/>
                    </a:lnTo>
                    <a:lnTo>
                      <a:pt x="910" y="36"/>
                    </a:lnTo>
                    <a:lnTo>
                      <a:pt x="914" y="33"/>
                    </a:lnTo>
                    <a:lnTo>
                      <a:pt x="919" y="30"/>
                    </a:lnTo>
                    <a:lnTo>
                      <a:pt x="923" y="29"/>
                    </a:lnTo>
                    <a:lnTo>
                      <a:pt x="935" y="29"/>
                    </a:lnTo>
                    <a:lnTo>
                      <a:pt x="952" y="29"/>
                    </a:lnTo>
                    <a:lnTo>
                      <a:pt x="952" y="20"/>
                    </a:lnTo>
                    <a:lnTo>
                      <a:pt x="952" y="11"/>
                    </a:lnTo>
                    <a:lnTo>
                      <a:pt x="961" y="12"/>
                    </a:lnTo>
                    <a:lnTo>
                      <a:pt x="972" y="12"/>
                    </a:lnTo>
                    <a:lnTo>
                      <a:pt x="976" y="11"/>
                    </a:lnTo>
                    <a:lnTo>
                      <a:pt x="979" y="9"/>
                    </a:lnTo>
                    <a:lnTo>
                      <a:pt x="981" y="5"/>
                    </a:lnTo>
                    <a:lnTo>
                      <a:pt x="982" y="0"/>
                    </a:lnTo>
                    <a:lnTo>
                      <a:pt x="994" y="0"/>
                    </a:lnTo>
                    <a:lnTo>
                      <a:pt x="1011" y="0"/>
                    </a:lnTo>
                    <a:lnTo>
                      <a:pt x="1015" y="3"/>
                    </a:lnTo>
                    <a:lnTo>
                      <a:pt x="1023" y="11"/>
                    </a:lnTo>
                    <a:lnTo>
                      <a:pt x="1023" y="28"/>
                    </a:lnTo>
                    <a:lnTo>
                      <a:pt x="1023" y="47"/>
                    </a:lnTo>
                    <a:lnTo>
                      <a:pt x="1022" y="56"/>
                    </a:lnTo>
                    <a:lnTo>
                      <a:pt x="1020" y="63"/>
                    </a:lnTo>
                    <a:lnTo>
                      <a:pt x="1018" y="66"/>
                    </a:lnTo>
                    <a:lnTo>
                      <a:pt x="1016" y="68"/>
                    </a:lnTo>
                    <a:lnTo>
                      <a:pt x="1014" y="69"/>
                    </a:lnTo>
                    <a:lnTo>
                      <a:pt x="1011" y="69"/>
                    </a:lnTo>
                    <a:lnTo>
                      <a:pt x="1011" y="78"/>
                    </a:lnTo>
                    <a:lnTo>
                      <a:pt x="1011" y="87"/>
                    </a:lnTo>
                    <a:lnTo>
                      <a:pt x="1002" y="87"/>
                    </a:lnTo>
                    <a:lnTo>
                      <a:pt x="994" y="87"/>
                    </a:lnTo>
                    <a:lnTo>
                      <a:pt x="994" y="99"/>
                    </a:lnTo>
                    <a:lnTo>
                      <a:pt x="994" y="116"/>
                    </a:lnTo>
                    <a:lnTo>
                      <a:pt x="989" y="117"/>
                    </a:lnTo>
                    <a:lnTo>
                      <a:pt x="986" y="120"/>
                    </a:lnTo>
                    <a:lnTo>
                      <a:pt x="983" y="123"/>
                    </a:lnTo>
                    <a:lnTo>
                      <a:pt x="982" y="128"/>
                    </a:lnTo>
                    <a:lnTo>
                      <a:pt x="973" y="128"/>
                    </a:lnTo>
                    <a:lnTo>
                      <a:pt x="964" y="128"/>
                    </a:lnTo>
                    <a:lnTo>
                      <a:pt x="959" y="132"/>
                    </a:lnTo>
                    <a:lnTo>
                      <a:pt x="956" y="136"/>
                    </a:lnTo>
                    <a:lnTo>
                      <a:pt x="953" y="141"/>
                    </a:lnTo>
                    <a:lnTo>
                      <a:pt x="952" y="145"/>
                    </a:lnTo>
                    <a:lnTo>
                      <a:pt x="952" y="157"/>
                    </a:lnTo>
                    <a:lnTo>
                      <a:pt x="952" y="174"/>
                    </a:lnTo>
                    <a:lnTo>
                      <a:pt x="943" y="174"/>
                    </a:lnTo>
                    <a:lnTo>
                      <a:pt x="935" y="174"/>
                    </a:lnTo>
                    <a:lnTo>
                      <a:pt x="935" y="186"/>
                    </a:lnTo>
                    <a:lnTo>
                      <a:pt x="935" y="203"/>
                    </a:lnTo>
                    <a:lnTo>
                      <a:pt x="918" y="203"/>
                    </a:lnTo>
                    <a:lnTo>
                      <a:pt x="906" y="203"/>
                    </a:lnTo>
                    <a:lnTo>
                      <a:pt x="906" y="215"/>
                    </a:lnTo>
                    <a:lnTo>
                      <a:pt x="906" y="232"/>
                    </a:lnTo>
                    <a:lnTo>
                      <a:pt x="901" y="233"/>
                    </a:lnTo>
                    <a:lnTo>
                      <a:pt x="898" y="236"/>
                    </a:lnTo>
                    <a:lnTo>
                      <a:pt x="895" y="239"/>
                    </a:lnTo>
                    <a:lnTo>
                      <a:pt x="894" y="244"/>
                    </a:lnTo>
                    <a:lnTo>
                      <a:pt x="885" y="244"/>
                    </a:lnTo>
                    <a:lnTo>
                      <a:pt x="876" y="244"/>
                    </a:lnTo>
                    <a:lnTo>
                      <a:pt x="877" y="253"/>
                    </a:lnTo>
                    <a:lnTo>
                      <a:pt x="877" y="263"/>
                    </a:lnTo>
                    <a:lnTo>
                      <a:pt x="876" y="267"/>
                    </a:lnTo>
                    <a:lnTo>
                      <a:pt x="874" y="270"/>
                    </a:lnTo>
                    <a:lnTo>
                      <a:pt x="870" y="272"/>
                    </a:lnTo>
                    <a:lnTo>
                      <a:pt x="865" y="273"/>
                    </a:lnTo>
                    <a:lnTo>
                      <a:pt x="865" y="281"/>
                    </a:lnTo>
                    <a:lnTo>
                      <a:pt x="865" y="291"/>
                    </a:lnTo>
                    <a:lnTo>
                      <a:pt x="856" y="292"/>
                    </a:lnTo>
                    <a:lnTo>
                      <a:pt x="848" y="295"/>
                    </a:lnTo>
                    <a:lnTo>
                      <a:pt x="841" y="298"/>
                    </a:lnTo>
                    <a:lnTo>
                      <a:pt x="836" y="303"/>
                    </a:lnTo>
                    <a:lnTo>
                      <a:pt x="836" y="311"/>
                    </a:lnTo>
                    <a:lnTo>
                      <a:pt x="836" y="320"/>
                    </a:lnTo>
                    <a:lnTo>
                      <a:pt x="827" y="320"/>
                    </a:lnTo>
                    <a:lnTo>
                      <a:pt x="818" y="320"/>
                    </a:lnTo>
                    <a:lnTo>
                      <a:pt x="818" y="332"/>
                    </a:lnTo>
                    <a:lnTo>
                      <a:pt x="818" y="349"/>
                    </a:lnTo>
                    <a:lnTo>
                      <a:pt x="813" y="350"/>
                    </a:lnTo>
                    <a:lnTo>
                      <a:pt x="809" y="353"/>
                    </a:lnTo>
                    <a:lnTo>
                      <a:pt x="807" y="357"/>
                    </a:lnTo>
                    <a:lnTo>
                      <a:pt x="806" y="361"/>
                    </a:lnTo>
                    <a:lnTo>
                      <a:pt x="797" y="361"/>
                    </a:lnTo>
                    <a:lnTo>
                      <a:pt x="788" y="361"/>
                    </a:lnTo>
                    <a:lnTo>
                      <a:pt x="789" y="370"/>
                    </a:lnTo>
                    <a:lnTo>
                      <a:pt x="789" y="380"/>
                    </a:lnTo>
                    <a:lnTo>
                      <a:pt x="788" y="384"/>
                    </a:lnTo>
                    <a:lnTo>
                      <a:pt x="786" y="387"/>
                    </a:lnTo>
                    <a:lnTo>
                      <a:pt x="782" y="389"/>
                    </a:lnTo>
                    <a:lnTo>
                      <a:pt x="777" y="390"/>
                    </a:lnTo>
                    <a:lnTo>
                      <a:pt x="777" y="398"/>
                    </a:lnTo>
                    <a:lnTo>
                      <a:pt x="777" y="407"/>
                    </a:lnTo>
                    <a:lnTo>
                      <a:pt x="768" y="408"/>
                    </a:lnTo>
                    <a:lnTo>
                      <a:pt x="760" y="411"/>
                    </a:lnTo>
                    <a:lnTo>
                      <a:pt x="753" y="415"/>
                    </a:lnTo>
                    <a:lnTo>
                      <a:pt x="748" y="419"/>
                    </a:lnTo>
                    <a:lnTo>
                      <a:pt x="748" y="431"/>
                    </a:lnTo>
                    <a:lnTo>
                      <a:pt x="748" y="448"/>
                    </a:lnTo>
                    <a:lnTo>
                      <a:pt x="739" y="448"/>
                    </a:lnTo>
                    <a:lnTo>
                      <a:pt x="730" y="448"/>
                    </a:lnTo>
                    <a:lnTo>
                      <a:pt x="726" y="452"/>
                    </a:lnTo>
                    <a:lnTo>
                      <a:pt x="722" y="457"/>
                    </a:lnTo>
                    <a:lnTo>
                      <a:pt x="720" y="461"/>
                    </a:lnTo>
                    <a:lnTo>
                      <a:pt x="719" y="465"/>
                    </a:lnTo>
                    <a:lnTo>
                      <a:pt x="719" y="478"/>
                    </a:lnTo>
                    <a:lnTo>
                      <a:pt x="719" y="494"/>
                    </a:lnTo>
                    <a:lnTo>
                      <a:pt x="710" y="495"/>
                    </a:lnTo>
                    <a:lnTo>
                      <a:pt x="702" y="498"/>
                    </a:lnTo>
                    <a:lnTo>
                      <a:pt x="695" y="502"/>
                    </a:lnTo>
                    <a:lnTo>
                      <a:pt x="690" y="506"/>
                    </a:lnTo>
                    <a:lnTo>
                      <a:pt x="690" y="518"/>
                    </a:lnTo>
                    <a:lnTo>
                      <a:pt x="690" y="535"/>
                    </a:lnTo>
                    <a:lnTo>
                      <a:pt x="681" y="535"/>
                    </a:lnTo>
                    <a:lnTo>
                      <a:pt x="672" y="535"/>
                    </a:lnTo>
                    <a:lnTo>
                      <a:pt x="668" y="539"/>
                    </a:lnTo>
                    <a:lnTo>
                      <a:pt x="663" y="544"/>
                    </a:lnTo>
                    <a:lnTo>
                      <a:pt x="661" y="548"/>
                    </a:lnTo>
                    <a:lnTo>
                      <a:pt x="660" y="552"/>
                    </a:lnTo>
                    <a:lnTo>
                      <a:pt x="660" y="565"/>
                    </a:lnTo>
                    <a:lnTo>
                      <a:pt x="660" y="581"/>
                    </a:lnTo>
                    <a:lnTo>
                      <a:pt x="651" y="581"/>
                    </a:lnTo>
                    <a:lnTo>
                      <a:pt x="642" y="581"/>
                    </a:lnTo>
                    <a:lnTo>
                      <a:pt x="642" y="594"/>
                    </a:lnTo>
                    <a:lnTo>
                      <a:pt x="642" y="610"/>
                    </a:lnTo>
                    <a:lnTo>
                      <a:pt x="638" y="611"/>
                    </a:lnTo>
                    <a:lnTo>
                      <a:pt x="634" y="614"/>
                    </a:lnTo>
                    <a:lnTo>
                      <a:pt x="632" y="618"/>
                    </a:lnTo>
                    <a:lnTo>
                      <a:pt x="631" y="622"/>
                    </a:lnTo>
                    <a:lnTo>
                      <a:pt x="622" y="622"/>
                    </a:lnTo>
                    <a:lnTo>
                      <a:pt x="613" y="622"/>
                    </a:lnTo>
                    <a:lnTo>
                      <a:pt x="614" y="631"/>
                    </a:lnTo>
                    <a:lnTo>
                      <a:pt x="614" y="641"/>
                    </a:lnTo>
                    <a:lnTo>
                      <a:pt x="613" y="645"/>
                    </a:lnTo>
                    <a:lnTo>
                      <a:pt x="611" y="648"/>
                    </a:lnTo>
                    <a:lnTo>
                      <a:pt x="607" y="651"/>
                    </a:lnTo>
                    <a:lnTo>
                      <a:pt x="602" y="652"/>
                    </a:lnTo>
                    <a:lnTo>
                      <a:pt x="602" y="664"/>
                    </a:lnTo>
                    <a:lnTo>
                      <a:pt x="602" y="681"/>
                    </a:lnTo>
                    <a:lnTo>
                      <a:pt x="593" y="681"/>
                    </a:lnTo>
                    <a:lnTo>
                      <a:pt x="584" y="681"/>
                    </a:lnTo>
                    <a:lnTo>
                      <a:pt x="580" y="686"/>
                    </a:lnTo>
                    <a:lnTo>
                      <a:pt x="576" y="693"/>
                    </a:lnTo>
                    <a:lnTo>
                      <a:pt x="574" y="701"/>
                    </a:lnTo>
                    <a:lnTo>
                      <a:pt x="573" y="710"/>
                    </a:lnTo>
                    <a:lnTo>
                      <a:pt x="564" y="710"/>
                    </a:lnTo>
                    <a:lnTo>
                      <a:pt x="555" y="710"/>
                    </a:lnTo>
                    <a:lnTo>
                      <a:pt x="556" y="720"/>
                    </a:lnTo>
                    <a:lnTo>
                      <a:pt x="556" y="729"/>
                    </a:lnTo>
                    <a:lnTo>
                      <a:pt x="555" y="733"/>
                    </a:lnTo>
                    <a:lnTo>
                      <a:pt x="553" y="736"/>
                    </a:lnTo>
                    <a:lnTo>
                      <a:pt x="549" y="738"/>
                    </a:lnTo>
                    <a:lnTo>
                      <a:pt x="544" y="739"/>
                    </a:lnTo>
                    <a:lnTo>
                      <a:pt x="544" y="751"/>
                    </a:lnTo>
                    <a:lnTo>
                      <a:pt x="544" y="768"/>
                    </a:lnTo>
                    <a:lnTo>
                      <a:pt x="535" y="768"/>
                    </a:lnTo>
                    <a:lnTo>
                      <a:pt x="526" y="768"/>
                    </a:lnTo>
                    <a:lnTo>
                      <a:pt x="527" y="778"/>
                    </a:lnTo>
                    <a:lnTo>
                      <a:pt x="527" y="787"/>
                    </a:lnTo>
                    <a:lnTo>
                      <a:pt x="526" y="791"/>
                    </a:lnTo>
                    <a:lnTo>
                      <a:pt x="524" y="794"/>
                    </a:lnTo>
                    <a:lnTo>
                      <a:pt x="520" y="796"/>
                    </a:lnTo>
                    <a:lnTo>
                      <a:pt x="515" y="797"/>
                    </a:lnTo>
                    <a:lnTo>
                      <a:pt x="515" y="806"/>
                    </a:lnTo>
                    <a:lnTo>
                      <a:pt x="515" y="815"/>
                    </a:lnTo>
                    <a:lnTo>
                      <a:pt x="505" y="815"/>
                    </a:lnTo>
                    <a:lnTo>
                      <a:pt x="496" y="815"/>
                    </a:lnTo>
                    <a:lnTo>
                      <a:pt x="496" y="827"/>
                    </a:lnTo>
                    <a:lnTo>
                      <a:pt x="496" y="844"/>
                    </a:lnTo>
                    <a:lnTo>
                      <a:pt x="492" y="845"/>
                    </a:lnTo>
                    <a:lnTo>
                      <a:pt x="488" y="847"/>
                    </a:lnTo>
                    <a:lnTo>
                      <a:pt x="485" y="851"/>
                    </a:lnTo>
                    <a:lnTo>
                      <a:pt x="485" y="855"/>
                    </a:lnTo>
                    <a:lnTo>
                      <a:pt x="476" y="855"/>
                    </a:lnTo>
                    <a:lnTo>
                      <a:pt x="467" y="855"/>
                    </a:lnTo>
                    <a:lnTo>
                      <a:pt x="463" y="860"/>
                    </a:lnTo>
                    <a:lnTo>
                      <a:pt x="459" y="864"/>
                    </a:lnTo>
                    <a:lnTo>
                      <a:pt x="456" y="868"/>
                    </a:lnTo>
                    <a:lnTo>
                      <a:pt x="456" y="873"/>
                    </a:lnTo>
                    <a:lnTo>
                      <a:pt x="456" y="882"/>
                    </a:lnTo>
                    <a:lnTo>
                      <a:pt x="456" y="891"/>
                    </a:lnTo>
                    <a:lnTo>
                      <a:pt x="456" y="901"/>
                    </a:lnTo>
                    <a:lnTo>
                      <a:pt x="456" y="913"/>
                    </a:lnTo>
                    <a:lnTo>
                      <a:pt x="447" y="913"/>
                    </a:lnTo>
                    <a:lnTo>
                      <a:pt x="438" y="913"/>
                    </a:lnTo>
                    <a:lnTo>
                      <a:pt x="439" y="923"/>
                    </a:lnTo>
                    <a:lnTo>
                      <a:pt x="439" y="932"/>
                    </a:lnTo>
                    <a:lnTo>
                      <a:pt x="438" y="936"/>
                    </a:lnTo>
                    <a:lnTo>
                      <a:pt x="436" y="939"/>
                    </a:lnTo>
                    <a:lnTo>
                      <a:pt x="432" y="942"/>
                    </a:lnTo>
                    <a:lnTo>
                      <a:pt x="427" y="942"/>
                    </a:lnTo>
                    <a:lnTo>
                      <a:pt x="427" y="955"/>
                    </a:lnTo>
                    <a:lnTo>
                      <a:pt x="427" y="971"/>
                    </a:lnTo>
                    <a:lnTo>
                      <a:pt x="418" y="971"/>
                    </a:lnTo>
                    <a:lnTo>
                      <a:pt x="409" y="971"/>
                    </a:lnTo>
                    <a:lnTo>
                      <a:pt x="405" y="977"/>
                    </a:lnTo>
                    <a:lnTo>
                      <a:pt x="401" y="984"/>
                    </a:lnTo>
                    <a:lnTo>
                      <a:pt x="398" y="992"/>
                    </a:lnTo>
                    <a:lnTo>
                      <a:pt x="398" y="1000"/>
                    </a:lnTo>
                    <a:lnTo>
                      <a:pt x="389" y="1000"/>
                    </a:lnTo>
                    <a:lnTo>
                      <a:pt x="380" y="1000"/>
                    </a:lnTo>
                    <a:lnTo>
                      <a:pt x="380" y="984"/>
                    </a:lnTo>
                    <a:lnTo>
                      <a:pt x="380" y="971"/>
                    </a:lnTo>
                    <a:lnTo>
                      <a:pt x="385" y="967"/>
                    </a:lnTo>
                    <a:lnTo>
                      <a:pt x="392" y="963"/>
                    </a:lnTo>
                    <a:lnTo>
                      <a:pt x="400" y="961"/>
                    </a:lnTo>
                    <a:lnTo>
                      <a:pt x="409" y="960"/>
                    </a:lnTo>
                    <a:lnTo>
                      <a:pt x="409" y="947"/>
                    </a:lnTo>
                    <a:lnTo>
                      <a:pt x="409" y="934"/>
                    </a:lnTo>
                    <a:lnTo>
                      <a:pt x="409" y="923"/>
                    </a:lnTo>
                    <a:lnTo>
                      <a:pt x="409" y="913"/>
                    </a:lnTo>
                    <a:lnTo>
                      <a:pt x="414" y="909"/>
                    </a:lnTo>
                    <a:lnTo>
                      <a:pt x="421" y="905"/>
                    </a:lnTo>
                    <a:lnTo>
                      <a:pt x="429" y="903"/>
                    </a:lnTo>
                    <a:lnTo>
                      <a:pt x="438" y="902"/>
                    </a:lnTo>
                    <a:lnTo>
                      <a:pt x="438" y="885"/>
                    </a:lnTo>
                    <a:lnTo>
                      <a:pt x="438" y="873"/>
                    </a:lnTo>
                    <a:lnTo>
                      <a:pt x="447" y="873"/>
                    </a:lnTo>
                    <a:lnTo>
                      <a:pt x="456" y="873"/>
                    </a:lnTo>
                    <a:lnTo>
                      <a:pt x="455" y="861"/>
                    </a:lnTo>
                    <a:lnTo>
                      <a:pt x="455" y="852"/>
                    </a:lnTo>
                    <a:lnTo>
                      <a:pt x="456" y="848"/>
                    </a:lnTo>
                    <a:lnTo>
                      <a:pt x="458" y="846"/>
                    </a:lnTo>
                    <a:lnTo>
                      <a:pt x="462" y="844"/>
                    </a:lnTo>
                    <a:lnTo>
                      <a:pt x="467" y="844"/>
                    </a:lnTo>
                    <a:lnTo>
                      <a:pt x="467" y="827"/>
                    </a:lnTo>
                    <a:lnTo>
                      <a:pt x="467" y="815"/>
                    </a:lnTo>
                    <a:lnTo>
                      <a:pt x="476" y="815"/>
                    </a:lnTo>
                    <a:lnTo>
                      <a:pt x="485" y="815"/>
                    </a:lnTo>
                    <a:lnTo>
                      <a:pt x="485" y="798"/>
                    </a:lnTo>
                    <a:lnTo>
                      <a:pt x="485" y="786"/>
                    </a:lnTo>
                    <a:lnTo>
                      <a:pt x="473" y="785"/>
                    </a:lnTo>
                    <a:lnTo>
                      <a:pt x="463" y="785"/>
                    </a:lnTo>
                    <a:lnTo>
                      <a:pt x="460" y="786"/>
                    </a:lnTo>
                    <a:lnTo>
                      <a:pt x="458" y="788"/>
                    </a:lnTo>
                    <a:lnTo>
                      <a:pt x="456" y="792"/>
                    </a:lnTo>
                    <a:lnTo>
                      <a:pt x="456" y="797"/>
                    </a:lnTo>
                    <a:lnTo>
                      <a:pt x="447" y="797"/>
                    </a:lnTo>
                    <a:lnTo>
                      <a:pt x="438" y="797"/>
                    </a:lnTo>
                    <a:lnTo>
                      <a:pt x="438" y="781"/>
                    </a:lnTo>
                    <a:lnTo>
                      <a:pt x="438" y="768"/>
                    </a:lnTo>
                    <a:lnTo>
                      <a:pt x="443" y="764"/>
                    </a:lnTo>
                    <a:lnTo>
                      <a:pt x="450" y="760"/>
                    </a:lnTo>
                    <a:lnTo>
                      <a:pt x="458" y="758"/>
                    </a:lnTo>
                    <a:lnTo>
                      <a:pt x="467" y="757"/>
                    </a:lnTo>
                    <a:lnTo>
                      <a:pt x="467" y="748"/>
                    </a:lnTo>
                    <a:lnTo>
                      <a:pt x="467" y="739"/>
                    </a:lnTo>
                    <a:lnTo>
                      <a:pt x="476" y="739"/>
                    </a:lnTo>
                    <a:lnTo>
                      <a:pt x="485" y="739"/>
                    </a:lnTo>
                    <a:lnTo>
                      <a:pt x="485" y="722"/>
                    </a:lnTo>
                    <a:lnTo>
                      <a:pt x="485" y="710"/>
                    </a:lnTo>
                    <a:lnTo>
                      <a:pt x="485" y="706"/>
                    </a:lnTo>
                    <a:lnTo>
                      <a:pt x="488" y="702"/>
                    </a:lnTo>
                    <a:lnTo>
                      <a:pt x="492" y="699"/>
                    </a:lnTo>
                    <a:lnTo>
                      <a:pt x="496" y="698"/>
                    </a:lnTo>
                    <a:lnTo>
                      <a:pt x="505" y="698"/>
                    </a:lnTo>
                    <a:lnTo>
                      <a:pt x="515" y="698"/>
                    </a:lnTo>
                    <a:lnTo>
                      <a:pt x="514" y="687"/>
                    </a:lnTo>
                    <a:lnTo>
                      <a:pt x="514" y="677"/>
                    </a:lnTo>
                    <a:lnTo>
                      <a:pt x="515" y="674"/>
                    </a:lnTo>
                    <a:lnTo>
                      <a:pt x="517" y="672"/>
                    </a:lnTo>
                    <a:lnTo>
                      <a:pt x="521" y="670"/>
                    </a:lnTo>
                    <a:lnTo>
                      <a:pt x="526" y="669"/>
                    </a:lnTo>
                    <a:lnTo>
                      <a:pt x="526" y="653"/>
                    </a:lnTo>
                    <a:lnTo>
                      <a:pt x="526" y="639"/>
                    </a:lnTo>
                    <a:lnTo>
                      <a:pt x="535" y="639"/>
                    </a:lnTo>
                    <a:lnTo>
                      <a:pt x="544" y="639"/>
                    </a:lnTo>
                    <a:lnTo>
                      <a:pt x="545" y="631"/>
                    </a:lnTo>
                    <a:lnTo>
                      <a:pt x="547" y="623"/>
                    </a:lnTo>
                    <a:lnTo>
                      <a:pt x="551" y="616"/>
                    </a:lnTo>
                    <a:lnTo>
                      <a:pt x="555" y="610"/>
                    </a:lnTo>
                    <a:lnTo>
                      <a:pt x="538" y="610"/>
                    </a:lnTo>
                    <a:lnTo>
                      <a:pt x="526" y="610"/>
                    </a:lnTo>
                    <a:lnTo>
                      <a:pt x="522" y="611"/>
                    </a:lnTo>
                    <a:lnTo>
                      <a:pt x="518" y="614"/>
                    </a:lnTo>
                    <a:lnTo>
                      <a:pt x="516" y="618"/>
                    </a:lnTo>
                    <a:lnTo>
                      <a:pt x="515" y="622"/>
                    </a:lnTo>
                    <a:lnTo>
                      <a:pt x="515" y="631"/>
                    </a:lnTo>
                    <a:lnTo>
                      <a:pt x="515" y="639"/>
                    </a:lnTo>
                    <a:lnTo>
                      <a:pt x="505" y="640"/>
                    </a:lnTo>
                    <a:lnTo>
                      <a:pt x="497" y="643"/>
                    </a:lnTo>
                    <a:lnTo>
                      <a:pt x="490" y="647"/>
                    </a:lnTo>
                    <a:lnTo>
                      <a:pt x="485" y="652"/>
                    </a:lnTo>
                    <a:lnTo>
                      <a:pt x="485" y="664"/>
                    </a:lnTo>
                    <a:lnTo>
                      <a:pt x="485" y="681"/>
                    </a:lnTo>
                    <a:lnTo>
                      <a:pt x="476" y="681"/>
                    </a:lnTo>
                    <a:lnTo>
                      <a:pt x="467" y="681"/>
                    </a:lnTo>
                    <a:lnTo>
                      <a:pt x="463" y="686"/>
                    </a:lnTo>
                    <a:lnTo>
                      <a:pt x="459" y="693"/>
                    </a:lnTo>
                    <a:lnTo>
                      <a:pt x="456" y="701"/>
                    </a:lnTo>
                    <a:lnTo>
                      <a:pt x="456" y="710"/>
                    </a:lnTo>
                    <a:lnTo>
                      <a:pt x="447" y="710"/>
                    </a:lnTo>
                    <a:lnTo>
                      <a:pt x="438" y="710"/>
                    </a:lnTo>
                    <a:lnTo>
                      <a:pt x="439" y="720"/>
                    </a:lnTo>
                    <a:lnTo>
                      <a:pt x="439" y="729"/>
                    </a:lnTo>
                    <a:lnTo>
                      <a:pt x="438" y="733"/>
                    </a:lnTo>
                    <a:lnTo>
                      <a:pt x="436" y="736"/>
                    </a:lnTo>
                    <a:lnTo>
                      <a:pt x="432" y="738"/>
                    </a:lnTo>
                    <a:lnTo>
                      <a:pt x="427" y="739"/>
                    </a:lnTo>
                    <a:lnTo>
                      <a:pt x="427" y="751"/>
                    </a:lnTo>
                    <a:lnTo>
                      <a:pt x="427" y="768"/>
                    </a:lnTo>
                    <a:lnTo>
                      <a:pt x="418" y="768"/>
                    </a:lnTo>
                    <a:lnTo>
                      <a:pt x="409" y="768"/>
                    </a:lnTo>
                    <a:lnTo>
                      <a:pt x="410" y="778"/>
                    </a:lnTo>
                    <a:lnTo>
                      <a:pt x="410" y="787"/>
                    </a:lnTo>
                    <a:lnTo>
                      <a:pt x="409" y="791"/>
                    </a:lnTo>
                    <a:lnTo>
                      <a:pt x="407" y="794"/>
                    </a:lnTo>
                    <a:lnTo>
                      <a:pt x="403" y="796"/>
                    </a:lnTo>
                    <a:lnTo>
                      <a:pt x="398" y="797"/>
                    </a:lnTo>
                    <a:lnTo>
                      <a:pt x="398" y="809"/>
                    </a:lnTo>
                    <a:lnTo>
                      <a:pt x="398" y="826"/>
                    </a:lnTo>
                    <a:lnTo>
                      <a:pt x="389" y="826"/>
                    </a:lnTo>
                    <a:lnTo>
                      <a:pt x="380" y="826"/>
                    </a:lnTo>
                    <a:lnTo>
                      <a:pt x="376" y="832"/>
                    </a:lnTo>
                    <a:lnTo>
                      <a:pt x="372" y="839"/>
                    </a:lnTo>
                    <a:lnTo>
                      <a:pt x="369" y="847"/>
                    </a:lnTo>
                    <a:lnTo>
                      <a:pt x="368" y="855"/>
                    </a:lnTo>
                    <a:lnTo>
                      <a:pt x="359" y="855"/>
                    </a:lnTo>
                    <a:lnTo>
                      <a:pt x="350" y="855"/>
                    </a:lnTo>
                    <a:lnTo>
                      <a:pt x="351" y="865"/>
                    </a:lnTo>
                    <a:lnTo>
                      <a:pt x="351" y="874"/>
                    </a:lnTo>
                    <a:lnTo>
                      <a:pt x="350" y="878"/>
                    </a:lnTo>
                    <a:lnTo>
                      <a:pt x="347" y="881"/>
                    </a:lnTo>
                    <a:lnTo>
                      <a:pt x="344" y="883"/>
                    </a:lnTo>
                    <a:lnTo>
                      <a:pt x="338" y="884"/>
                    </a:lnTo>
                    <a:lnTo>
                      <a:pt x="338" y="893"/>
                    </a:lnTo>
                    <a:lnTo>
                      <a:pt x="338" y="902"/>
                    </a:lnTo>
                    <a:lnTo>
                      <a:pt x="330" y="902"/>
                    </a:lnTo>
                    <a:lnTo>
                      <a:pt x="321" y="902"/>
                    </a:lnTo>
                    <a:lnTo>
                      <a:pt x="321" y="914"/>
                    </a:lnTo>
                    <a:lnTo>
                      <a:pt x="321" y="931"/>
                    </a:lnTo>
                    <a:lnTo>
                      <a:pt x="317" y="932"/>
                    </a:lnTo>
                    <a:lnTo>
                      <a:pt x="313" y="934"/>
                    </a:lnTo>
                    <a:lnTo>
                      <a:pt x="310" y="938"/>
                    </a:lnTo>
                    <a:lnTo>
                      <a:pt x="309" y="942"/>
                    </a:lnTo>
                    <a:lnTo>
                      <a:pt x="301" y="942"/>
                    </a:lnTo>
                    <a:lnTo>
                      <a:pt x="292" y="942"/>
                    </a:lnTo>
                    <a:lnTo>
                      <a:pt x="292" y="952"/>
                    </a:lnTo>
                    <a:lnTo>
                      <a:pt x="292" y="963"/>
                    </a:lnTo>
                    <a:lnTo>
                      <a:pt x="292" y="976"/>
                    </a:lnTo>
                    <a:lnTo>
                      <a:pt x="292" y="989"/>
                    </a:lnTo>
                    <a:lnTo>
                      <a:pt x="275" y="989"/>
                    </a:lnTo>
                    <a:lnTo>
                      <a:pt x="263" y="989"/>
                    </a:lnTo>
                    <a:lnTo>
                      <a:pt x="259" y="990"/>
                    </a:lnTo>
                    <a:lnTo>
                      <a:pt x="255" y="992"/>
                    </a:lnTo>
                    <a:lnTo>
                      <a:pt x="252" y="996"/>
                    </a:lnTo>
                    <a:lnTo>
                      <a:pt x="251" y="1000"/>
                    </a:lnTo>
                    <a:lnTo>
                      <a:pt x="251" y="989"/>
                    </a:lnTo>
                    <a:lnTo>
                      <a:pt x="251" y="979"/>
                    </a:lnTo>
                    <a:lnTo>
                      <a:pt x="252" y="976"/>
                    </a:lnTo>
                    <a:lnTo>
                      <a:pt x="254" y="973"/>
                    </a:lnTo>
                    <a:lnTo>
                      <a:pt x="257" y="972"/>
                    </a:lnTo>
                    <a:lnTo>
                      <a:pt x="263" y="971"/>
                    </a:lnTo>
                    <a:lnTo>
                      <a:pt x="263" y="955"/>
                    </a:lnTo>
                    <a:lnTo>
                      <a:pt x="263" y="942"/>
                    </a:lnTo>
                    <a:lnTo>
                      <a:pt x="268" y="938"/>
                    </a:lnTo>
                    <a:lnTo>
                      <a:pt x="275" y="934"/>
                    </a:lnTo>
                    <a:lnTo>
                      <a:pt x="283" y="932"/>
                    </a:lnTo>
                    <a:lnTo>
                      <a:pt x="292" y="931"/>
                    </a:lnTo>
                    <a:lnTo>
                      <a:pt x="292" y="914"/>
                    </a:lnTo>
                    <a:lnTo>
                      <a:pt x="292" y="902"/>
                    </a:lnTo>
                    <a:lnTo>
                      <a:pt x="301" y="902"/>
                    </a:lnTo>
                    <a:lnTo>
                      <a:pt x="309" y="902"/>
                    </a:lnTo>
                    <a:lnTo>
                      <a:pt x="310" y="897"/>
                    </a:lnTo>
                    <a:lnTo>
                      <a:pt x="313" y="893"/>
                    </a:lnTo>
                    <a:lnTo>
                      <a:pt x="317" y="889"/>
                    </a:lnTo>
                    <a:lnTo>
                      <a:pt x="321" y="884"/>
                    </a:lnTo>
                    <a:lnTo>
                      <a:pt x="321" y="868"/>
                    </a:lnTo>
                    <a:lnTo>
                      <a:pt x="321" y="855"/>
                    </a:lnTo>
                    <a:lnTo>
                      <a:pt x="326" y="851"/>
                    </a:lnTo>
                    <a:lnTo>
                      <a:pt x="333" y="847"/>
                    </a:lnTo>
                    <a:lnTo>
                      <a:pt x="341" y="845"/>
                    </a:lnTo>
                    <a:lnTo>
                      <a:pt x="350" y="844"/>
                    </a:lnTo>
                    <a:lnTo>
                      <a:pt x="350" y="827"/>
                    </a:lnTo>
                    <a:lnTo>
                      <a:pt x="350" y="815"/>
                    </a:lnTo>
                    <a:lnTo>
                      <a:pt x="359" y="815"/>
                    </a:lnTo>
                    <a:lnTo>
                      <a:pt x="368" y="815"/>
                    </a:lnTo>
                    <a:lnTo>
                      <a:pt x="368" y="803"/>
                    </a:lnTo>
                    <a:lnTo>
                      <a:pt x="368" y="794"/>
                    </a:lnTo>
                    <a:lnTo>
                      <a:pt x="369" y="790"/>
                    </a:lnTo>
                    <a:lnTo>
                      <a:pt x="371" y="788"/>
                    </a:lnTo>
                    <a:lnTo>
                      <a:pt x="374" y="786"/>
                    </a:lnTo>
                    <a:lnTo>
                      <a:pt x="380" y="786"/>
                    </a:lnTo>
                    <a:lnTo>
                      <a:pt x="380" y="769"/>
                    </a:lnTo>
                    <a:lnTo>
                      <a:pt x="380" y="757"/>
                    </a:lnTo>
                    <a:lnTo>
                      <a:pt x="389" y="757"/>
                    </a:lnTo>
                    <a:lnTo>
                      <a:pt x="398" y="757"/>
                    </a:lnTo>
                    <a:lnTo>
                      <a:pt x="398" y="752"/>
                    </a:lnTo>
                    <a:lnTo>
                      <a:pt x="401" y="748"/>
                    </a:lnTo>
                    <a:lnTo>
                      <a:pt x="405" y="743"/>
                    </a:lnTo>
                    <a:lnTo>
                      <a:pt x="409" y="739"/>
                    </a:lnTo>
                    <a:lnTo>
                      <a:pt x="409" y="722"/>
                    </a:lnTo>
                    <a:lnTo>
                      <a:pt x="409" y="710"/>
                    </a:lnTo>
                    <a:lnTo>
                      <a:pt x="418" y="710"/>
                    </a:lnTo>
                    <a:lnTo>
                      <a:pt x="427" y="710"/>
                    </a:lnTo>
                    <a:lnTo>
                      <a:pt x="427" y="693"/>
                    </a:lnTo>
                    <a:lnTo>
                      <a:pt x="427" y="681"/>
                    </a:lnTo>
                    <a:lnTo>
                      <a:pt x="427" y="677"/>
                    </a:lnTo>
                    <a:lnTo>
                      <a:pt x="430" y="673"/>
                    </a:lnTo>
                    <a:lnTo>
                      <a:pt x="434" y="671"/>
                    </a:lnTo>
                    <a:lnTo>
                      <a:pt x="438" y="669"/>
                    </a:lnTo>
                    <a:lnTo>
                      <a:pt x="447" y="669"/>
                    </a:lnTo>
                    <a:lnTo>
                      <a:pt x="456" y="669"/>
                    </a:lnTo>
                    <a:lnTo>
                      <a:pt x="456" y="661"/>
                    </a:lnTo>
                    <a:lnTo>
                      <a:pt x="459" y="653"/>
                    </a:lnTo>
                    <a:lnTo>
                      <a:pt x="463" y="645"/>
                    </a:lnTo>
                    <a:lnTo>
                      <a:pt x="467" y="639"/>
                    </a:lnTo>
                    <a:lnTo>
                      <a:pt x="476" y="639"/>
                    </a:lnTo>
                    <a:lnTo>
                      <a:pt x="485" y="639"/>
                    </a:lnTo>
                    <a:lnTo>
                      <a:pt x="484" y="628"/>
                    </a:lnTo>
                    <a:lnTo>
                      <a:pt x="484" y="618"/>
                    </a:lnTo>
                    <a:lnTo>
                      <a:pt x="485" y="615"/>
                    </a:lnTo>
                    <a:lnTo>
                      <a:pt x="487" y="613"/>
                    </a:lnTo>
                    <a:lnTo>
                      <a:pt x="491" y="611"/>
                    </a:lnTo>
                    <a:lnTo>
                      <a:pt x="496" y="610"/>
                    </a:lnTo>
                    <a:lnTo>
                      <a:pt x="496" y="602"/>
                    </a:lnTo>
                    <a:lnTo>
                      <a:pt x="496" y="593"/>
                    </a:lnTo>
                    <a:lnTo>
                      <a:pt x="505" y="593"/>
                    </a:lnTo>
                    <a:lnTo>
                      <a:pt x="515" y="593"/>
                    </a:lnTo>
                    <a:lnTo>
                      <a:pt x="514" y="581"/>
                    </a:lnTo>
                    <a:lnTo>
                      <a:pt x="514" y="572"/>
                    </a:lnTo>
                    <a:lnTo>
                      <a:pt x="515" y="569"/>
                    </a:lnTo>
                    <a:lnTo>
                      <a:pt x="517" y="566"/>
                    </a:lnTo>
                    <a:lnTo>
                      <a:pt x="521" y="565"/>
                    </a:lnTo>
                    <a:lnTo>
                      <a:pt x="526" y="564"/>
                    </a:lnTo>
                    <a:lnTo>
                      <a:pt x="526" y="552"/>
                    </a:lnTo>
                    <a:lnTo>
                      <a:pt x="526" y="542"/>
                    </a:lnTo>
                    <a:lnTo>
                      <a:pt x="526" y="532"/>
                    </a:lnTo>
                    <a:lnTo>
                      <a:pt x="526" y="523"/>
                    </a:lnTo>
                    <a:lnTo>
                      <a:pt x="508" y="523"/>
                    </a:lnTo>
                    <a:lnTo>
                      <a:pt x="496" y="523"/>
                    </a:lnTo>
                    <a:lnTo>
                      <a:pt x="492" y="524"/>
                    </a:lnTo>
                    <a:lnTo>
                      <a:pt x="488" y="527"/>
                    </a:lnTo>
                    <a:lnTo>
                      <a:pt x="485" y="531"/>
                    </a:lnTo>
                    <a:lnTo>
                      <a:pt x="485" y="535"/>
                    </a:lnTo>
                    <a:lnTo>
                      <a:pt x="485" y="547"/>
                    </a:lnTo>
                    <a:lnTo>
                      <a:pt x="485" y="564"/>
                    </a:lnTo>
                    <a:lnTo>
                      <a:pt x="476" y="564"/>
                    </a:lnTo>
                    <a:lnTo>
                      <a:pt x="467" y="564"/>
                    </a:lnTo>
                    <a:lnTo>
                      <a:pt x="468" y="573"/>
                    </a:lnTo>
                    <a:lnTo>
                      <a:pt x="468" y="583"/>
                    </a:lnTo>
                    <a:lnTo>
                      <a:pt x="467" y="587"/>
                    </a:lnTo>
                    <a:lnTo>
                      <a:pt x="465" y="590"/>
                    </a:lnTo>
                    <a:lnTo>
                      <a:pt x="461" y="592"/>
                    </a:lnTo>
                    <a:lnTo>
                      <a:pt x="456" y="593"/>
                    </a:lnTo>
                    <a:lnTo>
                      <a:pt x="456" y="602"/>
                    </a:lnTo>
                    <a:lnTo>
                      <a:pt x="456" y="610"/>
                    </a:lnTo>
                    <a:lnTo>
                      <a:pt x="447" y="611"/>
                    </a:lnTo>
                    <a:lnTo>
                      <a:pt x="439" y="614"/>
                    </a:lnTo>
                    <a:lnTo>
                      <a:pt x="432" y="618"/>
                    </a:lnTo>
                    <a:lnTo>
                      <a:pt x="427" y="622"/>
                    </a:lnTo>
                    <a:lnTo>
                      <a:pt x="427" y="631"/>
                    </a:lnTo>
                    <a:lnTo>
                      <a:pt x="427" y="639"/>
                    </a:lnTo>
                    <a:lnTo>
                      <a:pt x="418" y="639"/>
                    </a:lnTo>
                    <a:lnTo>
                      <a:pt x="409" y="639"/>
                    </a:lnTo>
                    <a:lnTo>
                      <a:pt x="410" y="652"/>
                    </a:lnTo>
                    <a:lnTo>
                      <a:pt x="410" y="665"/>
                    </a:lnTo>
                    <a:lnTo>
                      <a:pt x="409" y="671"/>
                    </a:lnTo>
                    <a:lnTo>
                      <a:pt x="407" y="676"/>
                    </a:lnTo>
                    <a:lnTo>
                      <a:pt x="405" y="678"/>
                    </a:lnTo>
                    <a:lnTo>
                      <a:pt x="403" y="680"/>
                    </a:lnTo>
                    <a:lnTo>
                      <a:pt x="400" y="681"/>
                    </a:lnTo>
                    <a:lnTo>
                      <a:pt x="398" y="681"/>
                    </a:lnTo>
                    <a:lnTo>
                      <a:pt x="398" y="690"/>
                    </a:lnTo>
                    <a:lnTo>
                      <a:pt x="398" y="698"/>
                    </a:lnTo>
                    <a:lnTo>
                      <a:pt x="389" y="699"/>
                    </a:lnTo>
                    <a:lnTo>
                      <a:pt x="381" y="702"/>
                    </a:lnTo>
                    <a:lnTo>
                      <a:pt x="374" y="706"/>
                    </a:lnTo>
                    <a:lnTo>
                      <a:pt x="368" y="710"/>
                    </a:lnTo>
                    <a:lnTo>
                      <a:pt x="368" y="722"/>
                    </a:lnTo>
                    <a:lnTo>
                      <a:pt x="368" y="739"/>
                    </a:lnTo>
                    <a:lnTo>
                      <a:pt x="359" y="739"/>
                    </a:lnTo>
                    <a:lnTo>
                      <a:pt x="350" y="739"/>
                    </a:lnTo>
                    <a:lnTo>
                      <a:pt x="346" y="745"/>
                    </a:lnTo>
                    <a:lnTo>
                      <a:pt x="342" y="751"/>
                    </a:lnTo>
                    <a:lnTo>
                      <a:pt x="339" y="760"/>
                    </a:lnTo>
                    <a:lnTo>
                      <a:pt x="338" y="768"/>
                    </a:lnTo>
                    <a:lnTo>
                      <a:pt x="330" y="768"/>
                    </a:lnTo>
                    <a:lnTo>
                      <a:pt x="321" y="768"/>
                    </a:lnTo>
                    <a:lnTo>
                      <a:pt x="317" y="773"/>
                    </a:lnTo>
                    <a:lnTo>
                      <a:pt x="313" y="781"/>
                    </a:lnTo>
                    <a:lnTo>
                      <a:pt x="310" y="789"/>
                    </a:lnTo>
                    <a:lnTo>
                      <a:pt x="309" y="797"/>
                    </a:lnTo>
                    <a:lnTo>
                      <a:pt x="301" y="797"/>
                    </a:lnTo>
                    <a:lnTo>
                      <a:pt x="292" y="797"/>
                    </a:lnTo>
                    <a:lnTo>
                      <a:pt x="288" y="802"/>
                    </a:lnTo>
                    <a:lnTo>
                      <a:pt x="284" y="806"/>
                    </a:lnTo>
                    <a:lnTo>
                      <a:pt x="281" y="810"/>
                    </a:lnTo>
                    <a:lnTo>
                      <a:pt x="280" y="815"/>
                    </a:lnTo>
                    <a:lnTo>
                      <a:pt x="280" y="827"/>
                    </a:lnTo>
                    <a:lnTo>
                      <a:pt x="280" y="844"/>
                    </a:lnTo>
                    <a:lnTo>
                      <a:pt x="272" y="845"/>
                    </a:lnTo>
                    <a:lnTo>
                      <a:pt x="264" y="847"/>
                    </a:lnTo>
                    <a:lnTo>
                      <a:pt x="257" y="851"/>
                    </a:lnTo>
                    <a:lnTo>
                      <a:pt x="251" y="855"/>
                    </a:lnTo>
                    <a:lnTo>
                      <a:pt x="251" y="868"/>
                    </a:lnTo>
                    <a:lnTo>
                      <a:pt x="251" y="884"/>
                    </a:lnTo>
                    <a:lnTo>
                      <a:pt x="243" y="884"/>
                    </a:lnTo>
                    <a:lnTo>
                      <a:pt x="234" y="884"/>
                    </a:lnTo>
                    <a:lnTo>
                      <a:pt x="234" y="894"/>
                    </a:lnTo>
                    <a:lnTo>
                      <a:pt x="235" y="903"/>
                    </a:lnTo>
                    <a:lnTo>
                      <a:pt x="234" y="907"/>
                    </a:lnTo>
                    <a:lnTo>
                      <a:pt x="231" y="910"/>
                    </a:lnTo>
                    <a:lnTo>
                      <a:pt x="228" y="913"/>
                    </a:lnTo>
                    <a:lnTo>
                      <a:pt x="222" y="913"/>
                    </a:lnTo>
                    <a:lnTo>
                      <a:pt x="222" y="926"/>
                    </a:lnTo>
                    <a:lnTo>
                      <a:pt x="222" y="942"/>
                    </a:lnTo>
                    <a:lnTo>
                      <a:pt x="214" y="942"/>
                    </a:lnTo>
                    <a:lnTo>
                      <a:pt x="204" y="942"/>
                    </a:lnTo>
                    <a:lnTo>
                      <a:pt x="200" y="947"/>
                    </a:lnTo>
                    <a:lnTo>
                      <a:pt x="196" y="951"/>
                    </a:lnTo>
                    <a:lnTo>
                      <a:pt x="193" y="955"/>
                    </a:lnTo>
                    <a:lnTo>
                      <a:pt x="192" y="960"/>
                    </a:lnTo>
                    <a:lnTo>
                      <a:pt x="192" y="969"/>
                    </a:lnTo>
                    <a:lnTo>
                      <a:pt x="192" y="978"/>
                    </a:lnTo>
                    <a:lnTo>
                      <a:pt x="192" y="988"/>
                    </a:lnTo>
                    <a:lnTo>
                      <a:pt x="192" y="1000"/>
                    </a:lnTo>
                    <a:lnTo>
                      <a:pt x="184" y="1000"/>
                    </a:lnTo>
                    <a:lnTo>
                      <a:pt x="175" y="1000"/>
                    </a:lnTo>
                    <a:lnTo>
                      <a:pt x="171" y="1005"/>
                    </a:lnTo>
                    <a:lnTo>
                      <a:pt x="167" y="1009"/>
                    </a:lnTo>
                    <a:lnTo>
                      <a:pt x="164" y="1013"/>
                    </a:lnTo>
                    <a:lnTo>
                      <a:pt x="163" y="1019"/>
                    </a:lnTo>
                    <a:lnTo>
                      <a:pt x="163" y="1031"/>
                    </a:lnTo>
                    <a:lnTo>
                      <a:pt x="163" y="1048"/>
                    </a:lnTo>
                    <a:lnTo>
                      <a:pt x="155" y="1048"/>
                    </a:lnTo>
                    <a:lnTo>
                      <a:pt x="146" y="1048"/>
                    </a:lnTo>
                    <a:lnTo>
                      <a:pt x="146" y="1057"/>
                    </a:lnTo>
                    <a:lnTo>
                      <a:pt x="147" y="1067"/>
                    </a:lnTo>
                    <a:lnTo>
                      <a:pt x="146" y="1071"/>
                    </a:lnTo>
                    <a:lnTo>
                      <a:pt x="143" y="1074"/>
                    </a:lnTo>
                    <a:lnTo>
                      <a:pt x="140" y="1076"/>
                    </a:lnTo>
                    <a:lnTo>
                      <a:pt x="134" y="1077"/>
                    </a:lnTo>
                    <a:lnTo>
                      <a:pt x="134" y="1089"/>
                    </a:lnTo>
                    <a:lnTo>
                      <a:pt x="134" y="1106"/>
                    </a:lnTo>
                    <a:lnTo>
                      <a:pt x="126" y="1107"/>
                    </a:lnTo>
                    <a:lnTo>
                      <a:pt x="117" y="1109"/>
                    </a:lnTo>
                    <a:lnTo>
                      <a:pt x="110" y="1113"/>
                    </a:lnTo>
                    <a:lnTo>
                      <a:pt x="105" y="1117"/>
                    </a:lnTo>
                    <a:lnTo>
                      <a:pt x="105" y="1130"/>
                    </a:lnTo>
                    <a:lnTo>
                      <a:pt x="105" y="1147"/>
                    </a:lnTo>
                    <a:lnTo>
                      <a:pt x="96" y="1147"/>
                    </a:lnTo>
                    <a:lnTo>
                      <a:pt x="88" y="1147"/>
                    </a:lnTo>
                    <a:lnTo>
                      <a:pt x="88" y="1156"/>
                    </a:lnTo>
                    <a:lnTo>
                      <a:pt x="88" y="1165"/>
                    </a:lnTo>
                    <a:lnTo>
                      <a:pt x="87" y="1169"/>
                    </a:lnTo>
                    <a:lnTo>
                      <a:pt x="85" y="1173"/>
                    </a:lnTo>
                    <a:lnTo>
                      <a:pt x="82" y="1175"/>
                    </a:lnTo>
                    <a:lnTo>
                      <a:pt x="76" y="1176"/>
                    </a:lnTo>
                    <a:lnTo>
                      <a:pt x="76" y="1188"/>
                    </a:lnTo>
                    <a:lnTo>
                      <a:pt x="76" y="1205"/>
                    </a:lnTo>
                    <a:lnTo>
                      <a:pt x="67" y="1205"/>
                    </a:lnTo>
                    <a:lnTo>
                      <a:pt x="58" y="1205"/>
                    </a:lnTo>
                    <a:lnTo>
                      <a:pt x="58" y="1214"/>
                    </a:lnTo>
                    <a:lnTo>
                      <a:pt x="58" y="1223"/>
                    </a:lnTo>
                    <a:lnTo>
                      <a:pt x="57" y="1228"/>
                    </a:lnTo>
                    <a:lnTo>
                      <a:pt x="55" y="1231"/>
                    </a:lnTo>
                    <a:lnTo>
                      <a:pt x="52" y="1233"/>
                    </a:lnTo>
                    <a:lnTo>
                      <a:pt x="46" y="1234"/>
                    </a:lnTo>
                    <a:lnTo>
                      <a:pt x="46" y="1246"/>
                    </a:lnTo>
                    <a:lnTo>
                      <a:pt x="46" y="1263"/>
                    </a:lnTo>
                    <a:lnTo>
                      <a:pt x="37" y="1263"/>
                    </a:lnTo>
                    <a:lnTo>
                      <a:pt x="29" y="1263"/>
                    </a:lnTo>
                    <a:lnTo>
                      <a:pt x="24" y="1267"/>
                    </a:lnTo>
                    <a:lnTo>
                      <a:pt x="21" y="1271"/>
                    </a:lnTo>
                    <a:lnTo>
                      <a:pt x="18" y="1276"/>
                    </a:lnTo>
                    <a:lnTo>
                      <a:pt x="17" y="1280"/>
                    </a:lnTo>
                    <a:lnTo>
                      <a:pt x="17" y="1292"/>
                    </a:lnTo>
                    <a:lnTo>
                      <a:pt x="17" y="1309"/>
                    </a:lnTo>
                    <a:lnTo>
                      <a:pt x="8" y="1309"/>
                    </a:lnTo>
                    <a:lnTo>
                      <a:pt x="0" y="13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03" name="Freeform 2143"/>
              <p:cNvSpPr>
                <a:spLocks/>
              </p:cNvSpPr>
              <p:nvPr/>
            </p:nvSpPr>
            <p:spPr bwMode="auto">
              <a:xfrm>
                <a:off x="1367" y="29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3" y="4"/>
                  </a:cxn>
                  <a:cxn ang="0">
                    <a:pos x="21" y="7"/>
                  </a:cxn>
                  <a:cxn ang="0">
                    <a:pos x="29" y="12"/>
                  </a:cxn>
                  <a:cxn ang="0">
                    <a:pos x="29" y="20"/>
                  </a:cxn>
                  <a:cxn ang="0">
                    <a:pos x="29" y="29"/>
                  </a:cxn>
                  <a:cxn ang="0">
                    <a:pos x="1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3" y="4"/>
                    </a:lnTo>
                    <a:lnTo>
                      <a:pt x="21" y="7"/>
                    </a:lnTo>
                    <a:lnTo>
                      <a:pt x="29" y="12"/>
                    </a:lnTo>
                    <a:lnTo>
                      <a:pt x="29" y="20"/>
                    </a:lnTo>
                    <a:lnTo>
                      <a:pt x="29" y="29"/>
                    </a:lnTo>
                    <a:lnTo>
                      <a:pt x="1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04" name="Freeform 2144"/>
              <p:cNvSpPr>
                <a:spLocks/>
              </p:cNvSpPr>
              <p:nvPr/>
            </p:nvSpPr>
            <p:spPr bwMode="auto">
              <a:xfrm>
                <a:off x="1371" y="29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05" name="Freeform 2145"/>
              <p:cNvSpPr>
                <a:spLocks/>
              </p:cNvSpPr>
              <p:nvPr/>
            </p:nvSpPr>
            <p:spPr bwMode="auto">
              <a:xfrm>
                <a:off x="1218" y="292"/>
                <a:ext cx="1" cy="1"/>
              </a:xfrm>
              <a:custGeom>
                <a:avLst/>
                <a:gdLst/>
                <a:ahLst/>
                <a:cxnLst>
                  <a:cxn ang="0">
                    <a:pos x="29" y="30"/>
                  </a:cxn>
                  <a:cxn ang="0">
                    <a:pos x="29" y="21"/>
                  </a:cxn>
                  <a:cxn ang="0">
                    <a:pos x="29" y="13"/>
                  </a:cxn>
                  <a:cxn ang="0">
                    <a:pos x="19" y="13"/>
                  </a:cxn>
                  <a:cxn ang="0">
                    <a:pos x="10" y="13"/>
                  </a:cxn>
                  <a:cxn ang="0">
                    <a:pos x="6" y="12"/>
                  </a:cxn>
                  <a:cxn ang="0">
                    <a:pos x="2" y="10"/>
                  </a:cxn>
                  <a:cxn ang="0">
                    <a:pos x="0" y="7"/>
                  </a:cxn>
                  <a:cxn ang="0">
                    <a:pos x="0" y="1"/>
                  </a:cxn>
                  <a:cxn ang="0">
                    <a:pos x="11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6" y="3"/>
                  </a:cxn>
                  <a:cxn ang="0">
                    <a:pos x="28" y="7"/>
                  </a:cxn>
                  <a:cxn ang="0">
                    <a:pos x="29" y="13"/>
                  </a:cxn>
                  <a:cxn ang="0">
                    <a:pos x="37" y="13"/>
                  </a:cxn>
                  <a:cxn ang="0">
                    <a:pos x="46" y="13"/>
                  </a:cxn>
                  <a:cxn ang="0">
                    <a:pos x="46" y="21"/>
                  </a:cxn>
                  <a:cxn ang="0">
                    <a:pos x="46" y="30"/>
                  </a:cxn>
                  <a:cxn ang="0">
                    <a:pos x="37" y="30"/>
                  </a:cxn>
                  <a:cxn ang="0">
                    <a:pos x="29" y="30"/>
                  </a:cxn>
                </a:cxnLst>
                <a:rect l="0" t="0" r="r" b="b"/>
                <a:pathLst>
                  <a:path w="46" h="30">
                    <a:moveTo>
                      <a:pt x="29" y="30"/>
                    </a:moveTo>
                    <a:lnTo>
                      <a:pt x="29" y="21"/>
                    </a:lnTo>
                    <a:lnTo>
                      <a:pt x="29" y="13"/>
                    </a:lnTo>
                    <a:lnTo>
                      <a:pt x="19" y="13"/>
                    </a:lnTo>
                    <a:lnTo>
                      <a:pt x="10" y="13"/>
                    </a:lnTo>
                    <a:lnTo>
                      <a:pt x="6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0" y="1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6" y="3"/>
                    </a:lnTo>
                    <a:lnTo>
                      <a:pt x="28" y="7"/>
                    </a:lnTo>
                    <a:lnTo>
                      <a:pt x="29" y="13"/>
                    </a:lnTo>
                    <a:lnTo>
                      <a:pt x="37" y="13"/>
                    </a:lnTo>
                    <a:lnTo>
                      <a:pt x="46" y="13"/>
                    </a:lnTo>
                    <a:lnTo>
                      <a:pt x="46" y="21"/>
                    </a:lnTo>
                    <a:lnTo>
                      <a:pt x="46" y="30"/>
                    </a:lnTo>
                    <a:lnTo>
                      <a:pt x="3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06" name="Freeform 2146"/>
              <p:cNvSpPr>
                <a:spLocks/>
              </p:cNvSpPr>
              <p:nvPr/>
            </p:nvSpPr>
            <p:spPr bwMode="auto">
              <a:xfrm>
                <a:off x="1220" y="29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07" name="Freeform 2147"/>
              <p:cNvSpPr>
                <a:spLocks/>
              </p:cNvSpPr>
              <p:nvPr/>
            </p:nvSpPr>
            <p:spPr bwMode="auto">
              <a:xfrm>
                <a:off x="1220" y="29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7" y="0"/>
                  </a:cxn>
                  <a:cxn ang="0">
                    <a:pos x="47" y="8"/>
                  </a:cxn>
                  <a:cxn ang="0">
                    <a:pos x="47" y="17"/>
                  </a:cxn>
                  <a:cxn ang="0">
                    <a:pos x="37" y="17"/>
                  </a:cxn>
                  <a:cxn ang="0">
                    <a:pos x="25" y="17"/>
                  </a:cxn>
                  <a:cxn ang="0">
                    <a:pos x="13" y="17"/>
                  </a:cxn>
                  <a:cxn ang="0">
                    <a:pos x="0" y="17"/>
                  </a:cxn>
                </a:cxnLst>
                <a:rect l="0" t="0" r="r" b="b"/>
                <a:pathLst>
                  <a:path w="4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47" y="8"/>
                    </a:lnTo>
                    <a:lnTo>
                      <a:pt x="47" y="17"/>
                    </a:lnTo>
                    <a:lnTo>
                      <a:pt x="37" y="17"/>
                    </a:lnTo>
                    <a:lnTo>
                      <a:pt x="25" y="17"/>
                    </a:lnTo>
                    <a:lnTo>
                      <a:pt x="13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08" name="Freeform 2148"/>
              <p:cNvSpPr>
                <a:spLocks/>
              </p:cNvSpPr>
              <p:nvPr/>
            </p:nvSpPr>
            <p:spPr bwMode="auto">
              <a:xfrm>
                <a:off x="1205" y="292"/>
                <a:ext cx="3" cy="1"/>
              </a:xfrm>
              <a:custGeom>
                <a:avLst/>
                <a:gdLst/>
                <a:ahLst/>
                <a:cxnLst>
                  <a:cxn ang="0">
                    <a:pos x="88" y="42"/>
                  </a:cxn>
                  <a:cxn ang="0">
                    <a:pos x="88" y="34"/>
                  </a:cxn>
                  <a:cxn ang="0">
                    <a:pos x="88" y="30"/>
                  </a:cxn>
                  <a:cxn ang="0">
                    <a:pos x="76" y="30"/>
                  </a:cxn>
                  <a:cxn ang="0">
                    <a:pos x="66" y="30"/>
                  </a:cxn>
                  <a:cxn ang="0">
                    <a:pos x="56" y="30"/>
                  </a:cxn>
                  <a:cxn ang="0">
                    <a:pos x="48" y="30"/>
                  </a:cxn>
                  <a:cxn ang="0">
                    <a:pos x="47" y="24"/>
                  </a:cxn>
                  <a:cxn ang="0">
                    <a:pos x="45" y="20"/>
                  </a:cxn>
                  <a:cxn ang="0">
                    <a:pos x="42" y="17"/>
                  </a:cxn>
                  <a:cxn ang="0">
                    <a:pos x="39" y="15"/>
                  </a:cxn>
                  <a:cxn ang="0">
                    <a:pos x="32" y="13"/>
                  </a:cxn>
                  <a:cxn ang="0">
                    <a:pos x="23" y="13"/>
                  </a:cxn>
                  <a:cxn ang="0">
                    <a:pos x="15" y="14"/>
                  </a:cxn>
                  <a:cxn ang="0">
                    <a:pos x="7" y="13"/>
                  </a:cxn>
                  <a:cxn ang="0">
                    <a:pos x="4" y="12"/>
                  </a:cxn>
                  <a:cxn ang="0">
                    <a:pos x="2" y="9"/>
                  </a:cxn>
                  <a:cxn ang="0">
                    <a:pos x="1" y="6"/>
                  </a:cxn>
                  <a:cxn ang="0">
                    <a:pos x="0" y="1"/>
                  </a:cxn>
                  <a:cxn ang="0">
                    <a:pos x="15" y="0"/>
                  </a:cxn>
                  <a:cxn ang="0">
                    <a:pos x="30" y="0"/>
                  </a:cxn>
                  <a:cxn ang="0">
                    <a:pos x="36" y="1"/>
                  </a:cxn>
                  <a:cxn ang="0">
                    <a:pos x="42" y="3"/>
                  </a:cxn>
                  <a:cxn ang="0">
                    <a:pos x="44" y="5"/>
                  </a:cxn>
                  <a:cxn ang="0">
                    <a:pos x="45" y="7"/>
                  </a:cxn>
                  <a:cxn ang="0">
                    <a:pos x="47" y="10"/>
                  </a:cxn>
                  <a:cxn ang="0">
                    <a:pos x="48" y="13"/>
                  </a:cxn>
                  <a:cxn ang="0">
                    <a:pos x="56" y="13"/>
                  </a:cxn>
                  <a:cxn ang="0">
                    <a:pos x="66" y="13"/>
                  </a:cxn>
                  <a:cxn ang="0">
                    <a:pos x="76" y="13"/>
                  </a:cxn>
                  <a:cxn ang="0">
                    <a:pos x="88" y="13"/>
                  </a:cxn>
                  <a:cxn ang="0">
                    <a:pos x="88" y="17"/>
                  </a:cxn>
                  <a:cxn ang="0">
                    <a:pos x="89" y="21"/>
                  </a:cxn>
                  <a:cxn ang="0">
                    <a:pos x="90" y="23"/>
                  </a:cxn>
                  <a:cxn ang="0">
                    <a:pos x="91" y="25"/>
                  </a:cxn>
                  <a:cxn ang="0">
                    <a:pos x="92" y="26"/>
                  </a:cxn>
                  <a:cxn ang="0">
                    <a:pos x="94" y="25"/>
                  </a:cxn>
                  <a:cxn ang="0">
                    <a:pos x="96" y="25"/>
                  </a:cxn>
                  <a:cxn ang="0">
                    <a:pos x="98" y="23"/>
                  </a:cxn>
                  <a:cxn ang="0">
                    <a:pos x="103" y="20"/>
                  </a:cxn>
                  <a:cxn ang="0">
                    <a:pos x="108" y="17"/>
                  </a:cxn>
                  <a:cxn ang="0">
                    <a:pos x="113" y="14"/>
                  </a:cxn>
                  <a:cxn ang="0">
                    <a:pos x="117" y="13"/>
                  </a:cxn>
                  <a:cxn ang="0">
                    <a:pos x="118" y="20"/>
                  </a:cxn>
                  <a:cxn ang="0">
                    <a:pos x="120" y="25"/>
                  </a:cxn>
                  <a:cxn ang="0">
                    <a:pos x="123" y="27"/>
                  </a:cxn>
                  <a:cxn ang="0">
                    <a:pos x="126" y="29"/>
                  </a:cxn>
                  <a:cxn ang="0">
                    <a:pos x="129" y="31"/>
                  </a:cxn>
                  <a:cxn ang="0">
                    <a:pos x="132" y="33"/>
                  </a:cxn>
                  <a:cxn ang="0">
                    <a:pos x="134" y="36"/>
                  </a:cxn>
                  <a:cxn ang="0">
                    <a:pos x="135" y="42"/>
                  </a:cxn>
                  <a:cxn ang="0">
                    <a:pos x="126" y="37"/>
                  </a:cxn>
                  <a:cxn ang="0">
                    <a:pos x="118" y="34"/>
                  </a:cxn>
                  <a:cxn ang="0">
                    <a:pos x="111" y="31"/>
                  </a:cxn>
                  <a:cxn ang="0">
                    <a:pos x="106" y="30"/>
                  </a:cxn>
                  <a:cxn ang="0">
                    <a:pos x="106" y="34"/>
                  </a:cxn>
                  <a:cxn ang="0">
                    <a:pos x="106" y="42"/>
                  </a:cxn>
                  <a:cxn ang="0">
                    <a:pos x="97" y="42"/>
                  </a:cxn>
                  <a:cxn ang="0">
                    <a:pos x="88" y="42"/>
                  </a:cxn>
                </a:cxnLst>
                <a:rect l="0" t="0" r="r" b="b"/>
                <a:pathLst>
                  <a:path w="135" h="42">
                    <a:moveTo>
                      <a:pt x="88" y="42"/>
                    </a:moveTo>
                    <a:lnTo>
                      <a:pt x="88" y="34"/>
                    </a:lnTo>
                    <a:lnTo>
                      <a:pt x="88" y="30"/>
                    </a:lnTo>
                    <a:lnTo>
                      <a:pt x="76" y="30"/>
                    </a:lnTo>
                    <a:lnTo>
                      <a:pt x="66" y="30"/>
                    </a:lnTo>
                    <a:lnTo>
                      <a:pt x="56" y="30"/>
                    </a:lnTo>
                    <a:lnTo>
                      <a:pt x="48" y="30"/>
                    </a:lnTo>
                    <a:lnTo>
                      <a:pt x="47" y="24"/>
                    </a:lnTo>
                    <a:lnTo>
                      <a:pt x="45" y="20"/>
                    </a:lnTo>
                    <a:lnTo>
                      <a:pt x="42" y="17"/>
                    </a:lnTo>
                    <a:lnTo>
                      <a:pt x="39" y="15"/>
                    </a:lnTo>
                    <a:lnTo>
                      <a:pt x="32" y="13"/>
                    </a:lnTo>
                    <a:lnTo>
                      <a:pt x="23" y="13"/>
                    </a:lnTo>
                    <a:lnTo>
                      <a:pt x="15" y="14"/>
                    </a:lnTo>
                    <a:lnTo>
                      <a:pt x="7" y="13"/>
                    </a:lnTo>
                    <a:lnTo>
                      <a:pt x="4" y="12"/>
                    </a:lnTo>
                    <a:lnTo>
                      <a:pt x="2" y="9"/>
                    </a:lnTo>
                    <a:lnTo>
                      <a:pt x="1" y="6"/>
                    </a:lnTo>
                    <a:lnTo>
                      <a:pt x="0" y="1"/>
                    </a:lnTo>
                    <a:lnTo>
                      <a:pt x="15" y="0"/>
                    </a:lnTo>
                    <a:lnTo>
                      <a:pt x="30" y="0"/>
                    </a:lnTo>
                    <a:lnTo>
                      <a:pt x="36" y="1"/>
                    </a:lnTo>
                    <a:lnTo>
                      <a:pt x="42" y="3"/>
                    </a:lnTo>
                    <a:lnTo>
                      <a:pt x="44" y="5"/>
                    </a:lnTo>
                    <a:lnTo>
                      <a:pt x="45" y="7"/>
                    </a:lnTo>
                    <a:lnTo>
                      <a:pt x="47" y="10"/>
                    </a:lnTo>
                    <a:lnTo>
                      <a:pt x="48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8" y="13"/>
                    </a:lnTo>
                    <a:lnTo>
                      <a:pt x="88" y="17"/>
                    </a:lnTo>
                    <a:lnTo>
                      <a:pt x="89" y="21"/>
                    </a:lnTo>
                    <a:lnTo>
                      <a:pt x="90" y="23"/>
                    </a:lnTo>
                    <a:lnTo>
                      <a:pt x="91" y="25"/>
                    </a:lnTo>
                    <a:lnTo>
                      <a:pt x="92" y="26"/>
                    </a:lnTo>
                    <a:lnTo>
                      <a:pt x="94" y="25"/>
                    </a:lnTo>
                    <a:lnTo>
                      <a:pt x="96" y="25"/>
                    </a:lnTo>
                    <a:lnTo>
                      <a:pt x="98" y="23"/>
                    </a:lnTo>
                    <a:lnTo>
                      <a:pt x="103" y="20"/>
                    </a:lnTo>
                    <a:lnTo>
                      <a:pt x="108" y="17"/>
                    </a:lnTo>
                    <a:lnTo>
                      <a:pt x="113" y="14"/>
                    </a:lnTo>
                    <a:lnTo>
                      <a:pt x="117" y="13"/>
                    </a:lnTo>
                    <a:lnTo>
                      <a:pt x="118" y="20"/>
                    </a:lnTo>
                    <a:lnTo>
                      <a:pt x="120" y="25"/>
                    </a:lnTo>
                    <a:lnTo>
                      <a:pt x="123" y="27"/>
                    </a:lnTo>
                    <a:lnTo>
                      <a:pt x="126" y="29"/>
                    </a:lnTo>
                    <a:lnTo>
                      <a:pt x="129" y="31"/>
                    </a:lnTo>
                    <a:lnTo>
                      <a:pt x="132" y="33"/>
                    </a:lnTo>
                    <a:lnTo>
                      <a:pt x="134" y="36"/>
                    </a:lnTo>
                    <a:lnTo>
                      <a:pt x="135" y="42"/>
                    </a:lnTo>
                    <a:lnTo>
                      <a:pt x="126" y="37"/>
                    </a:lnTo>
                    <a:lnTo>
                      <a:pt x="118" y="34"/>
                    </a:lnTo>
                    <a:lnTo>
                      <a:pt x="111" y="31"/>
                    </a:lnTo>
                    <a:lnTo>
                      <a:pt x="106" y="30"/>
                    </a:lnTo>
                    <a:lnTo>
                      <a:pt x="106" y="34"/>
                    </a:lnTo>
                    <a:lnTo>
                      <a:pt x="106" y="42"/>
                    </a:lnTo>
                    <a:lnTo>
                      <a:pt x="97" y="42"/>
                    </a:lnTo>
                    <a:lnTo>
                      <a:pt x="88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09" name="Freeform 2149"/>
              <p:cNvSpPr>
                <a:spLocks/>
              </p:cNvSpPr>
              <p:nvPr/>
            </p:nvSpPr>
            <p:spPr bwMode="auto">
              <a:xfrm>
                <a:off x="1217" y="29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10" name="Freeform 2150"/>
              <p:cNvSpPr>
                <a:spLocks/>
              </p:cNvSpPr>
              <p:nvPr/>
            </p:nvSpPr>
            <p:spPr bwMode="auto">
              <a:xfrm>
                <a:off x="1371" y="29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11" name="Freeform 2151"/>
              <p:cNvSpPr>
                <a:spLocks/>
              </p:cNvSpPr>
              <p:nvPr/>
            </p:nvSpPr>
            <p:spPr bwMode="auto">
              <a:xfrm>
                <a:off x="1196" y="29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12" name="Freeform 2152"/>
              <p:cNvSpPr>
                <a:spLocks/>
              </p:cNvSpPr>
              <p:nvPr/>
            </p:nvSpPr>
            <p:spPr bwMode="auto">
              <a:xfrm>
                <a:off x="1215" y="292"/>
                <a:ext cx="2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35" y="0"/>
                  </a:cxn>
                  <a:cxn ang="0">
                    <a:pos x="52" y="0"/>
                  </a:cxn>
                  <a:cxn ang="0">
                    <a:pos x="70" y="0"/>
                  </a:cxn>
                  <a:cxn ang="0">
                    <a:pos x="70" y="8"/>
                  </a:cxn>
                  <a:cxn ang="0">
                    <a:pos x="70" y="17"/>
                  </a:cxn>
                  <a:cxn ang="0">
                    <a:pos x="52" y="17"/>
                  </a:cxn>
                  <a:cxn ang="0">
                    <a:pos x="35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70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70" y="0"/>
                    </a:lnTo>
                    <a:lnTo>
                      <a:pt x="70" y="8"/>
                    </a:lnTo>
                    <a:lnTo>
                      <a:pt x="70" y="17"/>
                    </a:lnTo>
                    <a:lnTo>
                      <a:pt x="52" y="17"/>
                    </a:lnTo>
                    <a:lnTo>
                      <a:pt x="35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13" name="Freeform 2153"/>
              <p:cNvSpPr>
                <a:spLocks/>
              </p:cNvSpPr>
              <p:nvPr/>
            </p:nvSpPr>
            <p:spPr bwMode="auto">
              <a:xfrm>
                <a:off x="1265" y="29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14" name="Freeform 2154"/>
              <p:cNvSpPr>
                <a:spLocks/>
              </p:cNvSpPr>
              <p:nvPr/>
            </p:nvSpPr>
            <p:spPr bwMode="auto">
              <a:xfrm>
                <a:off x="1198" y="290"/>
                <a:ext cx="5" cy="2"/>
              </a:xfrm>
              <a:custGeom>
                <a:avLst/>
                <a:gdLst/>
                <a:ahLst/>
                <a:cxnLst>
                  <a:cxn ang="0">
                    <a:pos x="187" y="71"/>
                  </a:cxn>
                  <a:cxn ang="0">
                    <a:pos x="187" y="63"/>
                  </a:cxn>
                  <a:cxn ang="0">
                    <a:pos x="187" y="59"/>
                  </a:cxn>
                  <a:cxn ang="0">
                    <a:pos x="175" y="59"/>
                  </a:cxn>
                  <a:cxn ang="0">
                    <a:pos x="165" y="59"/>
                  </a:cxn>
                  <a:cxn ang="0">
                    <a:pos x="155" y="59"/>
                  </a:cxn>
                  <a:cxn ang="0">
                    <a:pos x="146" y="59"/>
                  </a:cxn>
                  <a:cxn ang="0">
                    <a:pos x="146" y="50"/>
                  </a:cxn>
                  <a:cxn ang="0">
                    <a:pos x="146" y="42"/>
                  </a:cxn>
                  <a:cxn ang="0">
                    <a:pos x="129" y="42"/>
                  </a:cxn>
                  <a:cxn ang="0">
                    <a:pos x="110" y="42"/>
                  </a:cxn>
                  <a:cxn ang="0">
                    <a:pos x="101" y="41"/>
                  </a:cxn>
                  <a:cxn ang="0">
                    <a:pos x="94" y="39"/>
                  </a:cxn>
                  <a:cxn ang="0">
                    <a:pos x="91" y="38"/>
                  </a:cxn>
                  <a:cxn ang="0">
                    <a:pos x="89" y="36"/>
                  </a:cxn>
                  <a:cxn ang="0">
                    <a:pos x="88" y="33"/>
                  </a:cxn>
                  <a:cxn ang="0">
                    <a:pos x="87" y="30"/>
                  </a:cxn>
                  <a:cxn ang="0">
                    <a:pos x="74" y="30"/>
                  </a:cxn>
                  <a:cxn ang="0">
                    <a:pos x="62" y="30"/>
                  </a:cxn>
                  <a:cxn ang="0">
                    <a:pos x="50" y="30"/>
                  </a:cxn>
                  <a:cxn ang="0">
                    <a:pos x="41" y="30"/>
                  </a:cxn>
                  <a:cxn ang="0">
                    <a:pos x="41" y="21"/>
                  </a:cxn>
                  <a:cxn ang="0">
                    <a:pos x="41" y="13"/>
                  </a:cxn>
                  <a:cxn ang="0">
                    <a:pos x="30" y="13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5" y="10"/>
                  </a:cxn>
                  <a:cxn ang="0">
                    <a:pos x="3" y="9"/>
                  </a:cxn>
                  <a:cxn ang="0">
                    <a:pos x="1" y="6"/>
                  </a:cxn>
                  <a:cxn ang="0">
                    <a:pos x="1" y="4"/>
                  </a:cxn>
                  <a:cxn ang="0">
                    <a:pos x="0" y="1"/>
                  </a:cxn>
                  <a:cxn ang="0">
                    <a:pos x="14" y="0"/>
                  </a:cxn>
                  <a:cxn ang="0">
                    <a:pos x="27" y="0"/>
                  </a:cxn>
                  <a:cxn ang="0">
                    <a:pos x="33" y="1"/>
                  </a:cxn>
                  <a:cxn ang="0">
                    <a:pos x="37" y="3"/>
                  </a:cxn>
                  <a:cxn ang="0">
                    <a:pos x="39" y="5"/>
                  </a:cxn>
                  <a:cxn ang="0">
                    <a:pos x="40" y="7"/>
                  </a:cxn>
                  <a:cxn ang="0">
                    <a:pos x="41" y="10"/>
                  </a:cxn>
                  <a:cxn ang="0">
                    <a:pos x="41" y="13"/>
                  </a:cxn>
                  <a:cxn ang="0">
                    <a:pos x="50" y="13"/>
                  </a:cxn>
                  <a:cxn ang="0">
                    <a:pos x="62" y="13"/>
                  </a:cxn>
                  <a:cxn ang="0">
                    <a:pos x="74" y="13"/>
                  </a:cxn>
                  <a:cxn ang="0">
                    <a:pos x="87" y="13"/>
                  </a:cxn>
                  <a:cxn ang="0">
                    <a:pos x="87" y="21"/>
                  </a:cxn>
                  <a:cxn ang="0">
                    <a:pos x="87" y="30"/>
                  </a:cxn>
                  <a:cxn ang="0">
                    <a:pos x="105" y="29"/>
                  </a:cxn>
                  <a:cxn ang="0">
                    <a:pos x="129" y="27"/>
                  </a:cxn>
                  <a:cxn ang="0">
                    <a:pos x="141" y="28"/>
                  </a:cxn>
                  <a:cxn ang="0">
                    <a:pos x="150" y="30"/>
                  </a:cxn>
                  <a:cxn ang="0">
                    <a:pos x="153" y="32"/>
                  </a:cxn>
                  <a:cxn ang="0">
                    <a:pos x="156" y="34"/>
                  </a:cxn>
                  <a:cxn ang="0">
                    <a:pos x="157" y="38"/>
                  </a:cxn>
                  <a:cxn ang="0">
                    <a:pos x="158" y="42"/>
                  </a:cxn>
                  <a:cxn ang="0">
                    <a:pos x="168" y="42"/>
                  </a:cxn>
                  <a:cxn ang="0">
                    <a:pos x="179" y="42"/>
                  </a:cxn>
                  <a:cxn ang="0">
                    <a:pos x="191" y="42"/>
                  </a:cxn>
                  <a:cxn ang="0">
                    <a:pos x="204" y="42"/>
                  </a:cxn>
                  <a:cxn ang="0">
                    <a:pos x="204" y="54"/>
                  </a:cxn>
                  <a:cxn ang="0">
                    <a:pos x="204" y="71"/>
                  </a:cxn>
                  <a:cxn ang="0">
                    <a:pos x="196" y="71"/>
                  </a:cxn>
                  <a:cxn ang="0">
                    <a:pos x="187" y="71"/>
                  </a:cxn>
                </a:cxnLst>
                <a:rect l="0" t="0" r="r" b="b"/>
                <a:pathLst>
                  <a:path w="204" h="71">
                    <a:moveTo>
                      <a:pt x="187" y="71"/>
                    </a:moveTo>
                    <a:lnTo>
                      <a:pt x="187" y="63"/>
                    </a:lnTo>
                    <a:lnTo>
                      <a:pt x="187" y="59"/>
                    </a:lnTo>
                    <a:lnTo>
                      <a:pt x="175" y="59"/>
                    </a:lnTo>
                    <a:lnTo>
                      <a:pt x="165" y="59"/>
                    </a:lnTo>
                    <a:lnTo>
                      <a:pt x="155" y="59"/>
                    </a:lnTo>
                    <a:lnTo>
                      <a:pt x="146" y="59"/>
                    </a:lnTo>
                    <a:lnTo>
                      <a:pt x="146" y="50"/>
                    </a:lnTo>
                    <a:lnTo>
                      <a:pt x="146" y="42"/>
                    </a:lnTo>
                    <a:lnTo>
                      <a:pt x="129" y="42"/>
                    </a:lnTo>
                    <a:lnTo>
                      <a:pt x="110" y="42"/>
                    </a:lnTo>
                    <a:lnTo>
                      <a:pt x="101" y="41"/>
                    </a:lnTo>
                    <a:lnTo>
                      <a:pt x="94" y="39"/>
                    </a:lnTo>
                    <a:lnTo>
                      <a:pt x="91" y="38"/>
                    </a:lnTo>
                    <a:lnTo>
                      <a:pt x="89" y="36"/>
                    </a:lnTo>
                    <a:lnTo>
                      <a:pt x="88" y="33"/>
                    </a:lnTo>
                    <a:lnTo>
                      <a:pt x="87" y="30"/>
                    </a:lnTo>
                    <a:lnTo>
                      <a:pt x="74" y="30"/>
                    </a:lnTo>
                    <a:lnTo>
                      <a:pt x="62" y="30"/>
                    </a:lnTo>
                    <a:lnTo>
                      <a:pt x="50" y="30"/>
                    </a:lnTo>
                    <a:lnTo>
                      <a:pt x="41" y="30"/>
                    </a:lnTo>
                    <a:lnTo>
                      <a:pt x="41" y="21"/>
                    </a:lnTo>
                    <a:lnTo>
                      <a:pt x="41" y="13"/>
                    </a:lnTo>
                    <a:lnTo>
                      <a:pt x="30" y="13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5" y="10"/>
                    </a:lnTo>
                    <a:lnTo>
                      <a:pt x="3" y="9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27" y="0"/>
                    </a:lnTo>
                    <a:lnTo>
                      <a:pt x="33" y="1"/>
                    </a:lnTo>
                    <a:lnTo>
                      <a:pt x="37" y="3"/>
                    </a:lnTo>
                    <a:lnTo>
                      <a:pt x="39" y="5"/>
                    </a:lnTo>
                    <a:lnTo>
                      <a:pt x="40" y="7"/>
                    </a:lnTo>
                    <a:lnTo>
                      <a:pt x="41" y="10"/>
                    </a:lnTo>
                    <a:lnTo>
                      <a:pt x="41" y="13"/>
                    </a:lnTo>
                    <a:lnTo>
                      <a:pt x="50" y="13"/>
                    </a:lnTo>
                    <a:lnTo>
                      <a:pt x="62" y="13"/>
                    </a:lnTo>
                    <a:lnTo>
                      <a:pt x="74" y="13"/>
                    </a:lnTo>
                    <a:lnTo>
                      <a:pt x="87" y="13"/>
                    </a:lnTo>
                    <a:lnTo>
                      <a:pt x="87" y="21"/>
                    </a:lnTo>
                    <a:lnTo>
                      <a:pt x="87" y="30"/>
                    </a:lnTo>
                    <a:lnTo>
                      <a:pt x="105" y="29"/>
                    </a:lnTo>
                    <a:lnTo>
                      <a:pt x="129" y="27"/>
                    </a:lnTo>
                    <a:lnTo>
                      <a:pt x="141" y="28"/>
                    </a:lnTo>
                    <a:lnTo>
                      <a:pt x="150" y="30"/>
                    </a:lnTo>
                    <a:lnTo>
                      <a:pt x="153" y="32"/>
                    </a:lnTo>
                    <a:lnTo>
                      <a:pt x="156" y="34"/>
                    </a:lnTo>
                    <a:lnTo>
                      <a:pt x="157" y="38"/>
                    </a:lnTo>
                    <a:lnTo>
                      <a:pt x="158" y="42"/>
                    </a:lnTo>
                    <a:lnTo>
                      <a:pt x="168" y="42"/>
                    </a:lnTo>
                    <a:lnTo>
                      <a:pt x="179" y="42"/>
                    </a:lnTo>
                    <a:lnTo>
                      <a:pt x="191" y="42"/>
                    </a:lnTo>
                    <a:lnTo>
                      <a:pt x="204" y="42"/>
                    </a:lnTo>
                    <a:lnTo>
                      <a:pt x="204" y="54"/>
                    </a:lnTo>
                    <a:lnTo>
                      <a:pt x="204" y="71"/>
                    </a:lnTo>
                    <a:lnTo>
                      <a:pt x="196" y="71"/>
                    </a:lnTo>
                    <a:lnTo>
                      <a:pt x="187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15" name="Freeform 2155"/>
              <p:cNvSpPr>
                <a:spLocks/>
              </p:cNvSpPr>
              <p:nvPr/>
            </p:nvSpPr>
            <p:spPr bwMode="auto">
              <a:xfrm>
                <a:off x="1257" y="291"/>
                <a:ext cx="3" cy="1"/>
              </a:xfrm>
              <a:custGeom>
                <a:avLst/>
                <a:gdLst/>
                <a:ahLst/>
                <a:cxnLst>
                  <a:cxn ang="0">
                    <a:pos x="117" y="29"/>
                  </a:cxn>
                  <a:cxn ang="0">
                    <a:pos x="117" y="21"/>
                  </a:cxn>
                  <a:cxn ang="0">
                    <a:pos x="117" y="17"/>
                  </a:cxn>
                  <a:cxn ang="0">
                    <a:pos x="86" y="17"/>
                  </a:cxn>
                  <a:cxn ang="0">
                    <a:pos x="56" y="17"/>
                  </a:cxn>
                  <a:cxn ang="0">
                    <a:pos x="27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56" y="0"/>
                  </a:cxn>
                  <a:cxn ang="0">
                    <a:pos x="86" y="0"/>
                  </a:cxn>
                  <a:cxn ang="0">
                    <a:pos x="117" y="0"/>
                  </a:cxn>
                  <a:cxn ang="0">
                    <a:pos x="118" y="7"/>
                  </a:cxn>
                  <a:cxn ang="0">
                    <a:pos x="120" y="12"/>
                  </a:cxn>
                  <a:cxn ang="0">
                    <a:pos x="123" y="14"/>
                  </a:cxn>
                  <a:cxn ang="0">
                    <a:pos x="126" y="16"/>
                  </a:cxn>
                  <a:cxn ang="0">
                    <a:pos x="129" y="18"/>
                  </a:cxn>
                  <a:cxn ang="0">
                    <a:pos x="132" y="20"/>
                  </a:cxn>
                  <a:cxn ang="0">
                    <a:pos x="134" y="23"/>
                  </a:cxn>
                  <a:cxn ang="0">
                    <a:pos x="135" y="29"/>
                  </a:cxn>
                  <a:cxn ang="0">
                    <a:pos x="126" y="29"/>
                  </a:cxn>
                  <a:cxn ang="0">
                    <a:pos x="117" y="29"/>
                  </a:cxn>
                </a:cxnLst>
                <a:rect l="0" t="0" r="r" b="b"/>
                <a:pathLst>
                  <a:path w="135" h="29">
                    <a:moveTo>
                      <a:pt x="117" y="29"/>
                    </a:moveTo>
                    <a:lnTo>
                      <a:pt x="117" y="21"/>
                    </a:lnTo>
                    <a:lnTo>
                      <a:pt x="117" y="17"/>
                    </a:lnTo>
                    <a:lnTo>
                      <a:pt x="86" y="17"/>
                    </a:lnTo>
                    <a:lnTo>
                      <a:pt x="56" y="17"/>
                    </a:lnTo>
                    <a:lnTo>
                      <a:pt x="27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56" y="0"/>
                    </a:lnTo>
                    <a:lnTo>
                      <a:pt x="86" y="0"/>
                    </a:lnTo>
                    <a:lnTo>
                      <a:pt x="117" y="0"/>
                    </a:lnTo>
                    <a:lnTo>
                      <a:pt x="118" y="7"/>
                    </a:lnTo>
                    <a:lnTo>
                      <a:pt x="120" y="12"/>
                    </a:lnTo>
                    <a:lnTo>
                      <a:pt x="123" y="14"/>
                    </a:lnTo>
                    <a:lnTo>
                      <a:pt x="126" y="16"/>
                    </a:lnTo>
                    <a:lnTo>
                      <a:pt x="129" y="18"/>
                    </a:lnTo>
                    <a:lnTo>
                      <a:pt x="132" y="20"/>
                    </a:lnTo>
                    <a:lnTo>
                      <a:pt x="134" y="23"/>
                    </a:lnTo>
                    <a:lnTo>
                      <a:pt x="135" y="29"/>
                    </a:lnTo>
                    <a:lnTo>
                      <a:pt x="126" y="29"/>
                    </a:lnTo>
                    <a:lnTo>
                      <a:pt x="117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16" name="Freeform 2156"/>
              <p:cNvSpPr>
                <a:spLocks/>
              </p:cNvSpPr>
              <p:nvPr/>
            </p:nvSpPr>
            <p:spPr bwMode="auto">
              <a:xfrm>
                <a:off x="1261" y="29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17" name="Freeform 2157"/>
              <p:cNvSpPr>
                <a:spLocks/>
              </p:cNvSpPr>
              <p:nvPr/>
            </p:nvSpPr>
            <p:spPr bwMode="auto">
              <a:xfrm>
                <a:off x="1351" y="285"/>
                <a:ext cx="29" cy="7"/>
              </a:xfrm>
              <a:custGeom>
                <a:avLst/>
                <a:gdLst/>
                <a:ahLst/>
                <a:cxnLst>
                  <a:cxn ang="0">
                    <a:pos x="1012" y="280"/>
                  </a:cxn>
                  <a:cxn ang="0">
                    <a:pos x="1004" y="226"/>
                  </a:cxn>
                  <a:cxn ang="0">
                    <a:pos x="983" y="193"/>
                  </a:cxn>
                  <a:cxn ang="0">
                    <a:pos x="936" y="164"/>
                  </a:cxn>
                  <a:cxn ang="0">
                    <a:pos x="912" y="135"/>
                  </a:cxn>
                  <a:cxn ang="0">
                    <a:pos x="873" y="118"/>
                  </a:cxn>
                  <a:cxn ang="0">
                    <a:pos x="854" y="106"/>
                  </a:cxn>
                  <a:cxn ang="0">
                    <a:pos x="807" y="89"/>
                  </a:cxn>
                  <a:cxn ang="0">
                    <a:pos x="768" y="82"/>
                  </a:cxn>
                  <a:cxn ang="0">
                    <a:pos x="737" y="67"/>
                  </a:cxn>
                  <a:cxn ang="0">
                    <a:pos x="652" y="58"/>
                  </a:cxn>
                  <a:cxn ang="0">
                    <a:pos x="573" y="50"/>
                  </a:cxn>
                  <a:cxn ang="0">
                    <a:pos x="533" y="47"/>
                  </a:cxn>
                  <a:cxn ang="0">
                    <a:pos x="410" y="50"/>
                  </a:cxn>
                  <a:cxn ang="0">
                    <a:pos x="264" y="58"/>
                  </a:cxn>
                  <a:cxn ang="0">
                    <a:pos x="198" y="75"/>
                  </a:cxn>
                  <a:cxn ang="0">
                    <a:pos x="175" y="88"/>
                  </a:cxn>
                  <a:cxn ang="0">
                    <a:pos x="133" y="105"/>
                  </a:cxn>
                  <a:cxn ang="0">
                    <a:pos x="107" y="112"/>
                  </a:cxn>
                  <a:cxn ang="0">
                    <a:pos x="60" y="117"/>
                  </a:cxn>
                  <a:cxn ang="0">
                    <a:pos x="26" y="134"/>
                  </a:cxn>
                  <a:cxn ang="0">
                    <a:pos x="13" y="142"/>
                  </a:cxn>
                  <a:cxn ang="0">
                    <a:pos x="18" y="135"/>
                  </a:cxn>
                  <a:cxn ang="0">
                    <a:pos x="42" y="106"/>
                  </a:cxn>
                  <a:cxn ang="0">
                    <a:pos x="78" y="89"/>
                  </a:cxn>
                  <a:cxn ang="0">
                    <a:pos x="98" y="77"/>
                  </a:cxn>
                  <a:cxn ang="0">
                    <a:pos x="135" y="58"/>
                  </a:cxn>
                  <a:cxn ang="0">
                    <a:pos x="189" y="54"/>
                  </a:cxn>
                  <a:cxn ang="0">
                    <a:pos x="223" y="47"/>
                  </a:cxn>
                  <a:cxn ang="0">
                    <a:pos x="267" y="29"/>
                  </a:cxn>
                  <a:cxn ang="0">
                    <a:pos x="281" y="18"/>
                  </a:cxn>
                  <a:cxn ang="0">
                    <a:pos x="369" y="9"/>
                  </a:cxn>
                  <a:cxn ang="0">
                    <a:pos x="503" y="0"/>
                  </a:cxn>
                  <a:cxn ang="0">
                    <a:pos x="601" y="0"/>
                  </a:cxn>
                  <a:cxn ang="0">
                    <a:pos x="649" y="18"/>
                  </a:cxn>
                  <a:cxn ang="0">
                    <a:pos x="678" y="0"/>
                  </a:cxn>
                  <a:cxn ang="0">
                    <a:pos x="726" y="15"/>
                  </a:cxn>
                  <a:cxn ang="0">
                    <a:pos x="748" y="25"/>
                  </a:cxn>
                  <a:cxn ang="0">
                    <a:pos x="806" y="29"/>
                  </a:cxn>
                  <a:cxn ang="0">
                    <a:pos x="844" y="47"/>
                  </a:cxn>
                  <a:cxn ang="0">
                    <a:pos x="854" y="58"/>
                  </a:cxn>
                  <a:cxn ang="0">
                    <a:pos x="895" y="76"/>
                  </a:cxn>
                  <a:cxn ang="0">
                    <a:pos x="912" y="88"/>
                  </a:cxn>
                  <a:cxn ang="0">
                    <a:pos x="948" y="109"/>
                  </a:cxn>
                  <a:cxn ang="0">
                    <a:pos x="975" y="130"/>
                  </a:cxn>
                  <a:cxn ang="0">
                    <a:pos x="1001" y="152"/>
                  </a:cxn>
                  <a:cxn ang="0">
                    <a:pos x="1029" y="175"/>
                  </a:cxn>
                  <a:cxn ang="0">
                    <a:pos x="1049" y="205"/>
                  </a:cxn>
                  <a:cxn ang="0">
                    <a:pos x="1070" y="222"/>
                  </a:cxn>
                  <a:cxn ang="0">
                    <a:pos x="1090" y="258"/>
                  </a:cxn>
                  <a:cxn ang="0">
                    <a:pos x="1087" y="292"/>
                  </a:cxn>
                </a:cxnLst>
                <a:rect l="0" t="0" r="r" b="b"/>
                <a:pathLst>
                  <a:path w="1099" h="292">
                    <a:moveTo>
                      <a:pt x="1029" y="292"/>
                    </a:moveTo>
                    <a:lnTo>
                      <a:pt x="1029" y="284"/>
                    </a:lnTo>
                    <a:lnTo>
                      <a:pt x="1029" y="280"/>
                    </a:lnTo>
                    <a:lnTo>
                      <a:pt x="1020" y="280"/>
                    </a:lnTo>
                    <a:lnTo>
                      <a:pt x="1012" y="280"/>
                    </a:lnTo>
                    <a:lnTo>
                      <a:pt x="1012" y="267"/>
                    </a:lnTo>
                    <a:lnTo>
                      <a:pt x="1012" y="255"/>
                    </a:lnTo>
                    <a:lnTo>
                      <a:pt x="1012" y="243"/>
                    </a:lnTo>
                    <a:lnTo>
                      <a:pt x="1012" y="234"/>
                    </a:lnTo>
                    <a:lnTo>
                      <a:pt x="1004" y="226"/>
                    </a:lnTo>
                    <a:lnTo>
                      <a:pt x="1000" y="222"/>
                    </a:lnTo>
                    <a:lnTo>
                      <a:pt x="991" y="222"/>
                    </a:lnTo>
                    <a:lnTo>
                      <a:pt x="983" y="222"/>
                    </a:lnTo>
                    <a:lnTo>
                      <a:pt x="983" y="205"/>
                    </a:lnTo>
                    <a:lnTo>
                      <a:pt x="983" y="193"/>
                    </a:lnTo>
                    <a:lnTo>
                      <a:pt x="965" y="193"/>
                    </a:lnTo>
                    <a:lnTo>
                      <a:pt x="953" y="193"/>
                    </a:lnTo>
                    <a:lnTo>
                      <a:pt x="953" y="176"/>
                    </a:lnTo>
                    <a:lnTo>
                      <a:pt x="953" y="164"/>
                    </a:lnTo>
                    <a:lnTo>
                      <a:pt x="936" y="164"/>
                    </a:lnTo>
                    <a:lnTo>
                      <a:pt x="924" y="164"/>
                    </a:lnTo>
                    <a:lnTo>
                      <a:pt x="919" y="155"/>
                    </a:lnTo>
                    <a:lnTo>
                      <a:pt x="916" y="147"/>
                    </a:lnTo>
                    <a:lnTo>
                      <a:pt x="913" y="140"/>
                    </a:lnTo>
                    <a:lnTo>
                      <a:pt x="912" y="135"/>
                    </a:lnTo>
                    <a:lnTo>
                      <a:pt x="895" y="135"/>
                    </a:lnTo>
                    <a:lnTo>
                      <a:pt x="883" y="135"/>
                    </a:lnTo>
                    <a:lnTo>
                      <a:pt x="883" y="126"/>
                    </a:lnTo>
                    <a:lnTo>
                      <a:pt x="883" y="117"/>
                    </a:lnTo>
                    <a:lnTo>
                      <a:pt x="873" y="118"/>
                    </a:lnTo>
                    <a:lnTo>
                      <a:pt x="864" y="118"/>
                    </a:lnTo>
                    <a:lnTo>
                      <a:pt x="860" y="117"/>
                    </a:lnTo>
                    <a:lnTo>
                      <a:pt x="857" y="115"/>
                    </a:lnTo>
                    <a:lnTo>
                      <a:pt x="855" y="111"/>
                    </a:lnTo>
                    <a:lnTo>
                      <a:pt x="854" y="106"/>
                    </a:lnTo>
                    <a:lnTo>
                      <a:pt x="837" y="106"/>
                    </a:lnTo>
                    <a:lnTo>
                      <a:pt x="825" y="106"/>
                    </a:lnTo>
                    <a:lnTo>
                      <a:pt x="825" y="97"/>
                    </a:lnTo>
                    <a:lnTo>
                      <a:pt x="825" y="88"/>
                    </a:lnTo>
                    <a:lnTo>
                      <a:pt x="807" y="89"/>
                    </a:lnTo>
                    <a:lnTo>
                      <a:pt x="788" y="89"/>
                    </a:lnTo>
                    <a:lnTo>
                      <a:pt x="780" y="88"/>
                    </a:lnTo>
                    <a:lnTo>
                      <a:pt x="772" y="86"/>
                    </a:lnTo>
                    <a:lnTo>
                      <a:pt x="770" y="84"/>
                    </a:lnTo>
                    <a:lnTo>
                      <a:pt x="768" y="82"/>
                    </a:lnTo>
                    <a:lnTo>
                      <a:pt x="766" y="80"/>
                    </a:lnTo>
                    <a:lnTo>
                      <a:pt x="766" y="77"/>
                    </a:lnTo>
                    <a:lnTo>
                      <a:pt x="749" y="77"/>
                    </a:lnTo>
                    <a:lnTo>
                      <a:pt x="737" y="77"/>
                    </a:lnTo>
                    <a:lnTo>
                      <a:pt x="737" y="67"/>
                    </a:lnTo>
                    <a:lnTo>
                      <a:pt x="737" y="58"/>
                    </a:lnTo>
                    <a:lnTo>
                      <a:pt x="715" y="58"/>
                    </a:lnTo>
                    <a:lnTo>
                      <a:pt x="694" y="58"/>
                    </a:lnTo>
                    <a:lnTo>
                      <a:pt x="674" y="58"/>
                    </a:lnTo>
                    <a:lnTo>
                      <a:pt x="652" y="58"/>
                    </a:lnTo>
                    <a:lnTo>
                      <a:pt x="632" y="58"/>
                    </a:lnTo>
                    <a:lnTo>
                      <a:pt x="612" y="58"/>
                    </a:lnTo>
                    <a:lnTo>
                      <a:pt x="593" y="58"/>
                    </a:lnTo>
                    <a:lnTo>
                      <a:pt x="573" y="58"/>
                    </a:lnTo>
                    <a:lnTo>
                      <a:pt x="573" y="50"/>
                    </a:lnTo>
                    <a:lnTo>
                      <a:pt x="573" y="47"/>
                    </a:lnTo>
                    <a:lnTo>
                      <a:pt x="557" y="47"/>
                    </a:lnTo>
                    <a:lnTo>
                      <a:pt x="544" y="47"/>
                    </a:lnTo>
                    <a:lnTo>
                      <a:pt x="536" y="47"/>
                    </a:lnTo>
                    <a:lnTo>
                      <a:pt x="533" y="47"/>
                    </a:lnTo>
                    <a:lnTo>
                      <a:pt x="501" y="47"/>
                    </a:lnTo>
                    <a:lnTo>
                      <a:pt x="471" y="47"/>
                    </a:lnTo>
                    <a:lnTo>
                      <a:pt x="440" y="47"/>
                    </a:lnTo>
                    <a:lnTo>
                      <a:pt x="410" y="47"/>
                    </a:lnTo>
                    <a:lnTo>
                      <a:pt x="410" y="50"/>
                    </a:lnTo>
                    <a:lnTo>
                      <a:pt x="410" y="58"/>
                    </a:lnTo>
                    <a:lnTo>
                      <a:pt x="371" y="58"/>
                    </a:lnTo>
                    <a:lnTo>
                      <a:pt x="334" y="58"/>
                    </a:lnTo>
                    <a:lnTo>
                      <a:pt x="298" y="58"/>
                    </a:lnTo>
                    <a:lnTo>
                      <a:pt x="264" y="58"/>
                    </a:lnTo>
                    <a:lnTo>
                      <a:pt x="264" y="67"/>
                    </a:lnTo>
                    <a:lnTo>
                      <a:pt x="264" y="77"/>
                    </a:lnTo>
                    <a:lnTo>
                      <a:pt x="243" y="75"/>
                    </a:lnTo>
                    <a:lnTo>
                      <a:pt x="212" y="74"/>
                    </a:lnTo>
                    <a:lnTo>
                      <a:pt x="198" y="75"/>
                    </a:lnTo>
                    <a:lnTo>
                      <a:pt x="187" y="77"/>
                    </a:lnTo>
                    <a:lnTo>
                      <a:pt x="182" y="79"/>
                    </a:lnTo>
                    <a:lnTo>
                      <a:pt x="178" y="81"/>
                    </a:lnTo>
                    <a:lnTo>
                      <a:pt x="176" y="85"/>
                    </a:lnTo>
                    <a:lnTo>
                      <a:pt x="175" y="88"/>
                    </a:lnTo>
                    <a:lnTo>
                      <a:pt x="159" y="88"/>
                    </a:lnTo>
                    <a:lnTo>
                      <a:pt x="147" y="88"/>
                    </a:lnTo>
                    <a:lnTo>
                      <a:pt x="147" y="97"/>
                    </a:lnTo>
                    <a:lnTo>
                      <a:pt x="147" y="106"/>
                    </a:lnTo>
                    <a:lnTo>
                      <a:pt x="133" y="105"/>
                    </a:lnTo>
                    <a:lnTo>
                      <a:pt x="120" y="105"/>
                    </a:lnTo>
                    <a:lnTo>
                      <a:pt x="114" y="106"/>
                    </a:lnTo>
                    <a:lnTo>
                      <a:pt x="110" y="108"/>
                    </a:lnTo>
                    <a:lnTo>
                      <a:pt x="108" y="110"/>
                    </a:lnTo>
                    <a:lnTo>
                      <a:pt x="107" y="112"/>
                    </a:lnTo>
                    <a:lnTo>
                      <a:pt x="106" y="114"/>
                    </a:lnTo>
                    <a:lnTo>
                      <a:pt x="106" y="117"/>
                    </a:lnTo>
                    <a:lnTo>
                      <a:pt x="89" y="117"/>
                    </a:lnTo>
                    <a:lnTo>
                      <a:pt x="75" y="117"/>
                    </a:lnTo>
                    <a:lnTo>
                      <a:pt x="60" y="117"/>
                    </a:lnTo>
                    <a:lnTo>
                      <a:pt x="47" y="117"/>
                    </a:lnTo>
                    <a:lnTo>
                      <a:pt x="47" y="126"/>
                    </a:lnTo>
                    <a:lnTo>
                      <a:pt x="47" y="135"/>
                    </a:lnTo>
                    <a:lnTo>
                      <a:pt x="35" y="134"/>
                    </a:lnTo>
                    <a:lnTo>
                      <a:pt x="26" y="134"/>
                    </a:lnTo>
                    <a:lnTo>
                      <a:pt x="22" y="135"/>
                    </a:lnTo>
                    <a:lnTo>
                      <a:pt x="20" y="137"/>
                    </a:lnTo>
                    <a:lnTo>
                      <a:pt x="18" y="141"/>
                    </a:lnTo>
                    <a:lnTo>
                      <a:pt x="18" y="146"/>
                    </a:lnTo>
                    <a:lnTo>
                      <a:pt x="13" y="142"/>
                    </a:lnTo>
                    <a:lnTo>
                      <a:pt x="9" y="138"/>
                    </a:lnTo>
                    <a:lnTo>
                      <a:pt x="5" y="136"/>
                    </a:lnTo>
                    <a:lnTo>
                      <a:pt x="0" y="135"/>
                    </a:lnTo>
                    <a:lnTo>
                      <a:pt x="9" y="135"/>
                    </a:lnTo>
                    <a:lnTo>
                      <a:pt x="18" y="135"/>
                    </a:lnTo>
                    <a:lnTo>
                      <a:pt x="19" y="126"/>
                    </a:lnTo>
                    <a:lnTo>
                      <a:pt x="21" y="118"/>
                    </a:lnTo>
                    <a:lnTo>
                      <a:pt x="25" y="111"/>
                    </a:lnTo>
                    <a:lnTo>
                      <a:pt x="29" y="106"/>
                    </a:lnTo>
                    <a:lnTo>
                      <a:pt x="42" y="106"/>
                    </a:lnTo>
                    <a:lnTo>
                      <a:pt x="58" y="106"/>
                    </a:lnTo>
                    <a:lnTo>
                      <a:pt x="58" y="97"/>
                    </a:lnTo>
                    <a:lnTo>
                      <a:pt x="58" y="88"/>
                    </a:lnTo>
                    <a:lnTo>
                      <a:pt x="69" y="89"/>
                    </a:lnTo>
                    <a:lnTo>
                      <a:pt x="78" y="89"/>
                    </a:lnTo>
                    <a:lnTo>
                      <a:pt x="82" y="88"/>
                    </a:lnTo>
                    <a:lnTo>
                      <a:pt x="85" y="86"/>
                    </a:lnTo>
                    <a:lnTo>
                      <a:pt x="88" y="82"/>
                    </a:lnTo>
                    <a:lnTo>
                      <a:pt x="88" y="77"/>
                    </a:lnTo>
                    <a:lnTo>
                      <a:pt x="98" y="77"/>
                    </a:lnTo>
                    <a:lnTo>
                      <a:pt x="109" y="77"/>
                    </a:lnTo>
                    <a:lnTo>
                      <a:pt x="122" y="77"/>
                    </a:lnTo>
                    <a:lnTo>
                      <a:pt x="135" y="77"/>
                    </a:lnTo>
                    <a:lnTo>
                      <a:pt x="135" y="67"/>
                    </a:lnTo>
                    <a:lnTo>
                      <a:pt x="135" y="58"/>
                    </a:lnTo>
                    <a:lnTo>
                      <a:pt x="151" y="59"/>
                    </a:lnTo>
                    <a:lnTo>
                      <a:pt x="170" y="59"/>
                    </a:lnTo>
                    <a:lnTo>
                      <a:pt x="179" y="58"/>
                    </a:lnTo>
                    <a:lnTo>
                      <a:pt x="186" y="56"/>
                    </a:lnTo>
                    <a:lnTo>
                      <a:pt x="189" y="54"/>
                    </a:lnTo>
                    <a:lnTo>
                      <a:pt x="191" y="52"/>
                    </a:lnTo>
                    <a:lnTo>
                      <a:pt x="192" y="50"/>
                    </a:lnTo>
                    <a:lnTo>
                      <a:pt x="193" y="47"/>
                    </a:lnTo>
                    <a:lnTo>
                      <a:pt x="205" y="47"/>
                    </a:lnTo>
                    <a:lnTo>
                      <a:pt x="223" y="47"/>
                    </a:lnTo>
                    <a:lnTo>
                      <a:pt x="223" y="38"/>
                    </a:lnTo>
                    <a:lnTo>
                      <a:pt x="223" y="29"/>
                    </a:lnTo>
                    <a:lnTo>
                      <a:pt x="239" y="30"/>
                    </a:lnTo>
                    <a:lnTo>
                      <a:pt x="258" y="30"/>
                    </a:lnTo>
                    <a:lnTo>
                      <a:pt x="267" y="29"/>
                    </a:lnTo>
                    <a:lnTo>
                      <a:pt x="274" y="27"/>
                    </a:lnTo>
                    <a:lnTo>
                      <a:pt x="277" y="25"/>
                    </a:lnTo>
                    <a:lnTo>
                      <a:pt x="279" y="23"/>
                    </a:lnTo>
                    <a:lnTo>
                      <a:pt x="280" y="21"/>
                    </a:lnTo>
                    <a:lnTo>
                      <a:pt x="281" y="18"/>
                    </a:lnTo>
                    <a:lnTo>
                      <a:pt x="303" y="18"/>
                    </a:lnTo>
                    <a:lnTo>
                      <a:pt x="324" y="18"/>
                    </a:lnTo>
                    <a:lnTo>
                      <a:pt x="346" y="18"/>
                    </a:lnTo>
                    <a:lnTo>
                      <a:pt x="369" y="18"/>
                    </a:lnTo>
                    <a:lnTo>
                      <a:pt x="369" y="9"/>
                    </a:lnTo>
                    <a:lnTo>
                      <a:pt x="369" y="0"/>
                    </a:lnTo>
                    <a:lnTo>
                      <a:pt x="400" y="0"/>
                    </a:lnTo>
                    <a:lnTo>
                      <a:pt x="434" y="0"/>
                    </a:lnTo>
                    <a:lnTo>
                      <a:pt x="468" y="0"/>
                    </a:lnTo>
                    <a:lnTo>
                      <a:pt x="503" y="0"/>
                    </a:lnTo>
                    <a:lnTo>
                      <a:pt x="506" y="0"/>
                    </a:lnTo>
                    <a:lnTo>
                      <a:pt x="514" y="0"/>
                    </a:lnTo>
                    <a:lnTo>
                      <a:pt x="542" y="0"/>
                    </a:lnTo>
                    <a:lnTo>
                      <a:pt x="571" y="0"/>
                    </a:lnTo>
                    <a:lnTo>
                      <a:pt x="601" y="0"/>
                    </a:lnTo>
                    <a:lnTo>
                      <a:pt x="631" y="0"/>
                    </a:lnTo>
                    <a:lnTo>
                      <a:pt x="631" y="9"/>
                    </a:lnTo>
                    <a:lnTo>
                      <a:pt x="631" y="18"/>
                    </a:lnTo>
                    <a:lnTo>
                      <a:pt x="640" y="18"/>
                    </a:lnTo>
                    <a:lnTo>
                      <a:pt x="649" y="18"/>
                    </a:lnTo>
                    <a:lnTo>
                      <a:pt x="649" y="9"/>
                    </a:lnTo>
                    <a:lnTo>
                      <a:pt x="649" y="0"/>
                    </a:lnTo>
                    <a:lnTo>
                      <a:pt x="657" y="0"/>
                    </a:lnTo>
                    <a:lnTo>
                      <a:pt x="668" y="0"/>
                    </a:lnTo>
                    <a:lnTo>
                      <a:pt x="678" y="0"/>
                    </a:lnTo>
                    <a:lnTo>
                      <a:pt x="690" y="0"/>
                    </a:lnTo>
                    <a:lnTo>
                      <a:pt x="690" y="9"/>
                    </a:lnTo>
                    <a:lnTo>
                      <a:pt x="690" y="18"/>
                    </a:lnTo>
                    <a:lnTo>
                      <a:pt x="707" y="16"/>
                    </a:lnTo>
                    <a:lnTo>
                      <a:pt x="726" y="15"/>
                    </a:lnTo>
                    <a:lnTo>
                      <a:pt x="735" y="16"/>
                    </a:lnTo>
                    <a:lnTo>
                      <a:pt x="742" y="18"/>
                    </a:lnTo>
                    <a:lnTo>
                      <a:pt x="744" y="20"/>
                    </a:lnTo>
                    <a:lnTo>
                      <a:pt x="747" y="22"/>
                    </a:lnTo>
                    <a:lnTo>
                      <a:pt x="748" y="25"/>
                    </a:lnTo>
                    <a:lnTo>
                      <a:pt x="748" y="29"/>
                    </a:lnTo>
                    <a:lnTo>
                      <a:pt x="762" y="29"/>
                    </a:lnTo>
                    <a:lnTo>
                      <a:pt x="775" y="29"/>
                    </a:lnTo>
                    <a:lnTo>
                      <a:pt x="790" y="29"/>
                    </a:lnTo>
                    <a:lnTo>
                      <a:pt x="806" y="29"/>
                    </a:lnTo>
                    <a:lnTo>
                      <a:pt x="806" y="38"/>
                    </a:lnTo>
                    <a:lnTo>
                      <a:pt x="806" y="47"/>
                    </a:lnTo>
                    <a:lnTo>
                      <a:pt x="822" y="46"/>
                    </a:lnTo>
                    <a:lnTo>
                      <a:pt x="837" y="46"/>
                    </a:lnTo>
                    <a:lnTo>
                      <a:pt x="844" y="47"/>
                    </a:lnTo>
                    <a:lnTo>
                      <a:pt x="849" y="49"/>
                    </a:lnTo>
                    <a:lnTo>
                      <a:pt x="851" y="51"/>
                    </a:lnTo>
                    <a:lnTo>
                      <a:pt x="853" y="53"/>
                    </a:lnTo>
                    <a:lnTo>
                      <a:pt x="854" y="55"/>
                    </a:lnTo>
                    <a:lnTo>
                      <a:pt x="854" y="58"/>
                    </a:lnTo>
                    <a:lnTo>
                      <a:pt x="866" y="58"/>
                    </a:lnTo>
                    <a:lnTo>
                      <a:pt x="883" y="58"/>
                    </a:lnTo>
                    <a:lnTo>
                      <a:pt x="883" y="67"/>
                    </a:lnTo>
                    <a:lnTo>
                      <a:pt x="883" y="77"/>
                    </a:lnTo>
                    <a:lnTo>
                      <a:pt x="895" y="76"/>
                    </a:lnTo>
                    <a:lnTo>
                      <a:pt x="904" y="76"/>
                    </a:lnTo>
                    <a:lnTo>
                      <a:pt x="907" y="77"/>
                    </a:lnTo>
                    <a:lnTo>
                      <a:pt x="910" y="79"/>
                    </a:lnTo>
                    <a:lnTo>
                      <a:pt x="911" y="83"/>
                    </a:lnTo>
                    <a:lnTo>
                      <a:pt x="912" y="88"/>
                    </a:lnTo>
                    <a:lnTo>
                      <a:pt x="924" y="88"/>
                    </a:lnTo>
                    <a:lnTo>
                      <a:pt x="941" y="88"/>
                    </a:lnTo>
                    <a:lnTo>
                      <a:pt x="942" y="94"/>
                    </a:lnTo>
                    <a:lnTo>
                      <a:pt x="945" y="101"/>
                    </a:lnTo>
                    <a:lnTo>
                      <a:pt x="948" y="109"/>
                    </a:lnTo>
                    <a:lnTo>
                      <a:pt x="953" y="117"/>
                    </a:lnTo>
                    <a:lnTo>
                      <a:pt x="961" y="117"/>
                    </a:lnTo>
                    <a:lnTo>
                      <a:pt x="971" y="117"/>
                    </a:lnTo>
                    <a:lnTo>
                      <a:pt x="972" y="123"/>
                    </a:lnTo>
                    <a:lnTo>
                      <a:pt x="975" y="130"/>
                    </a:lnTo>
                    <a:lnTo>
                      <a:pt x="978" y="138"/>
                    </a:lnTo>
                    <a:lnTo>
                      <a:pt x="983" y="146"/>
                    </a:lnTo>
                    <a:lnTo>
                      <a:pt x="991" y="146"/>
                    </a:lnTo>
                    <a:lnTo>
                      <a:pt x="1000" y="146"/>
                    </a:lnTo>
                    <a:lnTo>
                      <a:pt x="1001" y="152"/>
                    </a:lnTo>
                    <a:lnTo>
                      <a:pt x="1004" y="159"/>
                    </a:lnTo>
                    <a:lnTo>
                      <a:pt x="1007" y="167"/>
                    </a:lnTo>
                    <a:lnTo>
                      <a:pt x="1012" y="175"/>
                    </a:lnTo>
                    <a:lnTo>
                      <a:pt x="1020" y="175"/>
                    </a:lnTo>
                    <a:lnTo>
                      <a:pt x="1029" y="175"/>
                    </a:lnTo>
                    <a:lnTo>
                      <a:pt x="1030" y="181"/>
                    </a:lnTo>
                    <a:lnTo>
                      <a:pt x="1033" y="188"/>
                    </a:lnTo>
                    <a:lnTo>
                      <a:pt x="1036" y="196"/>
                    </a:lnTo>
                    <a:lnTo>
                      <a:pt x="1041" y="205"/>
                    </a:lnTo>
                    <a:lnTo>
                      <a:pt x="1049" y="205"/>
                    </a:lnTo>
                    <a:lnTo>
                      <a:pt x="1058" y="205"/>
                    </a:lnTo>
                    <a:lnTo>
                      <a:pt x="1059" y="209"/>
                    </a:lnTo>
                    <a:lnTo>
                      <a:pt x="1062" y="213"/>
                    </a:lnTo>
                    <a:lnTo>
                      <a:pt x="1065" y="218"/>
                    </a:lnTo>
                    <a:lnTo>
                      <a:pt x="1070" y="222"/>
                    </a:lnTo>
                    <a:lnTo>
                      <a:pt x="1070" y="234"/>
                    </a:lnTo>
                    <a:lnTo>
                      <a:pt x="1070" y="251"/>
                    </a:lnTo>
                    <a:lnTo>
                      <a:pt x="1075" y="252"/>
                    </a:lnTo>
                    <a:lnTo>
                      <a:pt x="1082" y="255"/>
                    </a:lnTo>
                    <a:lnTo>
                      <a:pt x="1090" y="258"/>
                    </a:lnTo>
                    <a:lnTo>
                      <a:pt x="1099" y="263"/>
                    </a:lnTo>
                    <a:lnTo>
                      <a:pt x="1094" y="268"/>
                    </a:lnTo>
                    <a:lnTo>
                      <a:pt x="1091" y="275"/>
                    </a:lnTo>
                    <a:lnTo>
                      <a:pt x="1088" y="283"/>
                    </a:lnTo>
                    <a:lnTo>
                      <a:pt x="1087" y="292"/>
                    </a:lnTo>
                    <a:lnTo>
                      <a:pt x="1071" y="292"/>
                    </a:lnTo>
                    <a:lnTo>
                      <a:pt x="1056" y="292"/>
                    </a:lnTo>
                    <a:lnTo>
                      <a:pt x="1042" y="292"/>
                    </a:lnTo>
                    <a:lnTo>
                      <a:pt x="1029" y="2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18" name="Freeform 2158"/>
              <p:cNvSpPr>
                <a:spLocks/>
              </p:cNvSpPr>
              <p:nvPr/>
            </p:nvSpPr>
            <p:spPr bwMode="auto">
              <a:xfrm>
                <a:off x="1223" y="29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19" name="Freeform 2159"/>
              <p:cNvSpPr>
                <a:spLocks/>
              </p:cNvSpPr>
              <p:nvPr/>
            </p:nvSpPr>
            <p:spPr bwMode="auto">
              <a:xfrm>
                <a:off x="1305" y="29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20" name="Freeform 2160"/>
              <p:cNvSpPr>
                <a:spLocks/>
              </p:cNvSpPr>
              <p:nvPr/>
            </p:nvSpPr>
            <p:spPr bwMode="auto">
              <a:xfrm>
                <a:off x="1370" y="29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13" y="4"/>
                  </a:cxn>
                  <a:cxn ang="0">
                    <a:pos x="21" y="1"/>
                  </a:cxn>
                  <a:cxn ang="0">
                    <a:pos x="29" y="0"/>
                  </a:cxn>
                  <a:cxn ang="0">
                    <a:pos x="25" y="1"/>
                  </a:cxn>
                  <a:cxn ang="0">
                    <a:pos x="21" y="4"/>
                  </a:cxn>
                  <a:cxn ang="0">
                    <a:pos x="19" y="7"/>
                  </a:cxn>
                  <a:cxn ang="0">
                    <a:pos x="18" y="12"/>
                  </a:cxn>
                  <a:cxn ang="0">
                    <a:pos x="18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2"/>
                    </a:lnTo>
                    <a:lnTo>
                      <a:pt x="6" y="7"/>
                    </a:lnTo>
                    <a:lnTo>
                      <a:pt x="13" y="4"/>
                    </a:lnTo>
                    <a:lnTo>
                      <a:pt x="21" y="1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1" y="4"/>
                    </a:lnTo>
                    <a:lnTo>
                      <a:pt x="19" y="7"/>
                    </a:lnTo>
                    <a:lnTo>
                      <a:pt x="18" y="12"/>
                    </a:lnTo>
                    <a:lnTo>
                      <a:pt x="18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21" name="Freeform 2161"/>
              <p:cNvSpPr>
                <a:spLocks/>
              </p:cNvSpPr>
              <p:nvPr/>
            </p:nvSpPr>
            <p:spPr bwMode="auto">
              <a:xfrm>
                <a:off x="1217" y="291"/>
                <a:ext cx="2" cy="1"/>
              </a:xfrm>
              <a:custGeom>
                <a:avLst/>
                <a:gdLst/>
                <a:ahLst/>
                <a:cxnLst>
                  <a:cxn ang="0">
                    <a:pos x="59" y="29"/>
                  </a:cxn>
                  <a:cxn ang="0">
                    <a:pos x="59" y="21"/>
                  </a:cxn>
                  <a:cxn ang="0">
                    <a:pos x="59" y="17"/>
                  </a:cxn>
                  <a:cxn ang="0">
                    <a:pos x="43" y="17"/>
                  </a:cxn>
                  <a:cxn ang="0">
                    <a:pos x="28" y="17"/>
                  </a:cxn>
                  <a:cxn ang="0">
                    <a:pos x="13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8" y="0"/>
                  </a:cxn>
                  <a:cxn ang="0">
                    <a:pos x="36" y="0"/>
                  </a:cxn>
                  <a:cxn ang="0">
                    <a:pos x="53" y="0"/>
                  </a:cxn>
                  <a:cxn ang="0">
                    <a:pos x="71" y="0"/>
                  </a:cxn>
                  <a:cxn ang="0">
                    <a:pos x="71" y="9"/>
                  </a:cxn>
                  <a:cxn ang="0">
                    <a:pos x="71" y="18"/>
                  </a:cxn>
                  <a:cxn ang="0">
                    <a:pos x="70" y="22"/>
                  </a:cxn>
                  <a:cxn ang="0">
                    <a:pos x="68" y="26"/>
                  </a:cxn>
                  <a:cxn ang="0">
                    <a:pos x="64" y="28"/>
                  </a:cxn>
                  <a:cxn ang="0">
                    <a:pos x="59" y="29"/>
                  </a:cxn>
                </a:cxnLst>
                <a:rect l="0" t="0" r="r" b="b"/>
                <a:pathLst>
                  <a:path w="71" h="29">
                    <a:moveTo>
                      <a:pt x="59" y="29"/>
                    </a:moveTo>
                    <a:lnTo>
                      <a:pt x="59" y="21"/>
                    </a:lnTo>
                    <a:lnTo>
                      <a:pt x="59" y="17"/>
                    </a:lnTo>
                    <a:lnTo>
                      <a:pt x="43" y="17"/>
                    </a:lnTo>
                    <a:lnTo>
                      <a:pt x="28" y="17"/>
                    </a:lnTo>
                    <a:lnTo>
                      <a:pt x="13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53" y="0"/>
                    </a:lnTo>
                    <a:lnTo>
                      <a:pt x="71" y="0"/>
                    </a:lnTo>
                    <a:lnTo>
                      <a:pt x="71" y="9"/>
                    </a:lnTo>
                    <a:lnTo>
                      <a:pt x="71" y="18"/>
                    </a:lnTo>
                    <a:lnTo>
                      <a:pt x="70" y="22"/>
                    </a:lnTo>
                    <a:lnTo>
                      <a:pt x="68" y="26"/>
                    </a:lnTo>
                    <a:lnTo>
                      <a:pt x="64" y="28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22" name="Freeform 2162"/>
              <p:cNvSpPr>
                <a:spLocks/>
              </p:cNvSpPr>
              <p:nvPr/>
            </p:nvSpPr>
            <p:spPr bwMode="auto">
              <a:xfrm>
                <a:off x="1219" y="29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4"/>
                  </a:cxn>
                  <a:cxn ang="0">
                    <a:pos x="41" y="12"/>
                  </a:cxn>
                  <a:cxn ang="0">
                    <a:pos x="32" y="12"/>
                  </a:cxn>
                  <a:cxn ang="0">
                    <a:pos x="22" y="12"/>
                  </a:cxn>
                  <a:cxn ang="0">
                    <a:pos x="12" y="12"/>
                  </a:cxn>
                  <a:cxn ang="0">
                    <a:pos x="0" y="12"/>
                  </a:cxn>
                </a:cxnLst>
                <a:rect l="0" t="0" r="r" b="b"/>
                <a:pathLst>
                  <a:path w="4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4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22" y="12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23" name="Freeform 2163"/>
              <p:cNvSpPr>
                <a:spLocks/>
              </p:cNvSpPr>
              <p:nvPr/>
            </p:nvSpPr>
            <p:spPr bwMode="auto">
              <a:xfrm>
                <a:off x="1221" y="29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24" name="Freeform 2164"/>
              <p:cNvSpPr>
                <a:spLocks/>
              </p:cNvSpPr>
              <p:nvPr/>
            </p:nvSpPr>
            <p:spPr bwMode="auto">
              <a:xfrm>
                <a:off x="1250" y="290"/>
                <a:ext cx="7" cy="1"/>
              </a:xfrm>
              <a:custGeom>
                <a:avLst/>
                <a:gdLst/>
                <a:ahLst/>
                <a:cxnLst>
                  <a:cxn ang="0">
                    <a:pos x="175" y="44"/>
                  </a:cxn>
                  <a:cxn ang="0">
                    <a:pos x="175" y="36"/>
                  </a:cxn>
                  <a:cxn ang="0">
                    <a:pos x="175" y="32"/>
                  </a:cxn>
                  <a:cxn ang="0">
                    <a:pos x="153" y="32"/>
                  </a:cxn>
                  <a:cxn ang="0">
                    <a:pos x="132" y="32"/>
                  </a:cxn>
                  <a:cxn ang="0">
                    <a:pos x="110" y="32"/>
                  </a:cxn>
                  <a:cxn ang="0">
                    <a:pos x="87" y="32"/>
                  </a:cxn>
                  <a:cxn ang="0">
                    <a:pos x="87" y="28"/>
                  </a:cxn>
                  <a:cxn ang="0">
                    <a:pos x="86" y="24"/>
                  </a:cxn>
                  <a:cxn ang="0">
                    <a:pos x="85" y="22"/>
                  </a:cxn>
                  <a:cxn ang="0">
                    <a:pos x="83" y="19"/>
                  </a:cxn>
                  <a:cxn ang="0">
                    <a:pos x="79" y="15"/>
                  </a:cxn>
                  <a:cxn ang="0">
                    <a:pos x="73" y="13"/>
                  </a:cxn>
                  <a:cxn ang="0">
                    <a:pos x="67" y="12"/>
                  </a:cxn>
                  <a:cxn ang="0">
                    <a:pos x="59" y="12"/>
                  </a:cxn>
                  <a:cxn ang="0">
                    <a:pos x="52" y="12"/>
                  </a:cxn>
                  <a:cxn ang="0">
                    <a:pos x="44" y="13"/>
                  </a:cxn>
                  <a:cxn ang="0">
                    <a:pos x="28" y="15"/>
                  </a:cxn>
                  <a:cxn ang="0">
                    <a:pos x="14" y="16"/>
                  </a:cxn>
                  <a:cxn ang="0">
                    <a:pos x="8" y="15"/>
                  </a:cxn>
                  <a:cxn ang="0">
                    <a:pos x="4" y="12"/>
                  </a:cxn>
                  <a:cxn ang="0">
                    <a:pos x="2" y="11"/>
                  </a:cxn>
                  <a:cxn ang="0">
                    <a:pos x="1" y="9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23" y="2"/>
                  </a:cxn>
                  <a:cxn ang="0">
                    <a:pos x="56" y="0"/>
                  </a:cxn>
                  <a:cxn ang="0">
                    <a:pos x="72" y="1"/>
                  </a:cxn>
                  <a:cxn ang="0">
                    <a:pos x="86" y="3"/>
                  </a:cxn>
                  <a:cxn ang="0">
                    <a:pos x="92" y="5"/>
                  </a:cxn>
                  <a:cxn ang="0">
                    <a:pos x="96" y="7"/>
                  </a:cxn>
                  <a:cxn ang="0">
                    <a:pos x="99" y="11"/>
                  </a:cxn>
                  <a:cxn ang="0">
                    <a:pos x="100" y="15"/>
                  </a:cxn>
                  <a:cxn ang="0">
                    <a:pos x="117" y="15"/>
                  </a:cxn>
                  <a:cxn ang="0">
                    <a:pos x="135" y="15"/>
                  </a:cxn>
                  <a:cxn ang="0">
                    <a:pos x="154" y="15"/>
                  </a:cxn>
                  <a:cxn ang="0">
                    <a:pos x="175" y="15"/>
                  </a:cxn>
                  <a:cxn ang="0">
                    <a:pos x="175" y="23"/>
                  </a:cxn>
                  <a:cxn ang="0">
                    <a:pos x="175" y="32"/>
                  </a:cxn>
                  <a:cxn ang="0">
                    <a:pos x="196" y="31"/>
                  </a:cxn>
                  <a:cxn ang="0">
                    <a:pos x="225" y="29"/>
                  </a:cxn>
                  <a:cxn ang="0">
                    <a:pos x="240" y="30"/>
                  </a:cxn>
                  <a:cxn ang="0">
                    <a:pos x="252" y="32"/>
                  </a:cxn>
                  <a:cxn ang="0">
                    <a:pos x="257" y="34"/>
                  </a:cxn>
                  <a:cxn ang="0">
                    <a:pos x="260" y="36"/>
                  </a:cxn>
                  <a:cxn ang="0">
                    <a:pos x="263" y="40"/>
                  </a:cxn>
                  <a:cxn ang="0">
                    <a:pos x="263" y="44"/>
                  </a:cxn>
                  <a:cxn ang="0">
                    <a:pos x="241" y="44"/>
                  </a:cxn>
                  <a:cxn ang="0">
                    <a:pos x="219" y="44"/>
                  </a:cxn>
                  <a:cxn ang="0">
                    <a:pos x="197" y="44"/>
                  </a:cxn>
                  <a:cxn ang="0">
                    <a:pos x="175" y="44"/>
                  </a:cxn>
                </a:cxnLst>
                <a:rect l="0" t="0" r="r" b="b"/>
                <a:pathLst>
                  <a:path w="263" h="44">
                    <a:moveTo>
                      <a:pt x="175" y="44"/>
                    </a:moveTo>
                    <a:lnTo>
                      <a:pt x="175" y="36"/>
                    </a:lnTo>
                    <a:lnTo>
                      <a:pt x="175" y="32"/>
                    </a:lnTo>
                    <a:lnTo>
                      <a:pt x="153" y="32"/>
                    </a:lnTo>
                    <a:lnTo>
                      <a:pt x="132" y="32"/>
                    </a:lnTo>
                    <a:lnTo>
                      <a:pt x="110" y="32"/>
                    </a:lnTo>
                    <a:lnTo>
                      <a:pt x="87" y="32"/>
                    </a:lnTo>
                    <a:lnTo>
                      <a:pt x="87" y="28"/>
                    </a:lnTo>
                    <a:lnTo>
                      <a:pt x="86" y="24"/>
                    </a:lnTo>
                    <a:lnTo>
                      <a:pt x="85" y="22"/>
                    </a:lnTo>
                    <a:lnTo>
                      <a:pt x="83" y="19"/>
                    </a:lnTo>
                    <a:lnTo>
                      <a:pt x="79" y="15"/>
                    </a:lnTo>
                    <a:lnTo>
                      <a:pt x="73" y="13"/>
                    </a:lnTo>
                    <a:lnTo>
                      <a:pt x="67" y="12"/>
                    </a:lnTo>
                    <a:lnTo>
                      <a:pt x="59" y="12"/>
                    </a:lnTo>
                    <a:lnTo>
                      <a:pt x="52" y="12"/>
                    </a:lnTo>
                    <a:lnTo>
                      <a:pt x="44" y="13"/>
                    </a:lnTo>
                    <a:lnTo>
                      <a:pt x="28" y="15"/>
                    </a:lnTo>
                    <a:lnTo>
                      <a:pt x="14" y="16"/>
                    </a:lnTo>
                    <a:lnTo>
                      <a:pt x="8" y="15"/>
                    </a:lnTo>
                    <a:lnTo>
                      <a:pt x="4" y="12"/>
                    </a:lnTo>
                    <a:lnTo>
                      <a:pt x="2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3" y="2"/>
                    </a:lnTo>
                    <a:lnTo>
                      <a:pt x="56" y="0"/>
                    </a:lnTo>
                    <a:lnTo>
                      <a:pt x="72" y="1"/>
                    </a:lnTo>
                    <a:lnTo>
                      <a:pt x="86" y="3"/>
                    </a:lnTo>
                    <a:lnTo>
                      <a:pt x="92" y="5"/>
                    </a:lnTo>
                    <a:lnTo>
                      <a:pt x="96" y="7"/>
                    </a:lnTo>
                    <a:lnTo>
                      <a:pt x="99" y="11"/>
                    </a:lnTo>
                    <a:lnTo>
                      <a:pt x="100" y="15"/>
                    </a:lnTo>
                    <a:lnTo>
                      <a:pt x="117" y="15"/>
                    </a:lnTo>
                    <a:lnTo>
                      <a:pt x="135" y="15"/>
                    </a:lnTo>
                    <a:lnTo>
                      <a:pt x="154" y="15"/>
                    </a:lnTo>
                    <a:lnTo>
                      <a:pt x="175" y="15"/>
                    </a:lnTo>
                    <a:lnTo>
                      <a:pt x="175" y="23"/>
                    </a:lnTo>
                    <a:lnTo>
                      <a:pt x="175" y="32"/>
                    </a:lnTo>
                    <a:lnTo>
                      <a:pt x="196" y="31"/>
                    </a:lnTo>
                    <a:lnTo>
                      <a:pt x="225" y="29"/>
                    </a:lnTo>
                    <a:lnTo>
                      <a:pt x="240" y="30"/>
                    </a:lnTo>
                    <a:lnTo>
                      <a:pt x="252" y="32"/>
                    </a:lnTo>
                    <a:lnTo>
                      <a:pt x="257" y="34"/>
                    </a:lnTo>
                    <a:lnTo>
                      <a:pt x="260" y="36"/>
                    </a:lnTo>
                    <a:lnTo>
                      <a:pt x="263" y="40"/>
                    </a:lnTo>
                    <a:lnTo>
                      <a:pt x="263" y="44"/>
                    </a:lnTo>
                    <a:lnTo>
                      <a:pt x="241" y="44"/>
                    </a:lnTo>
                    <a:lnTo>
                      <a:pt x="219" y="44"/>
                    </a:lnTo>
                    <a:lnTo>
                      <a:pt x="197" y="44"/>
                    </a:lnTo>
                    <a:lnTo>
                      <a:pt x="175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25" name="Freeform 2165"/>
              <p:cNvSpPr>
                <a:spLocks/>
              </p:cNvSpPr>
              <p:nvPr/>
            </p:nvSpPr>
            <p:spPr bwMode="auto">
              <a:xfrm>
                <a:off x="1291" y="286"/>
                <a:ext cx="4" cy="5"/>
              </a:xfrm>
              <a:custGeom>
                <a:avLst/>
                <a:gdLst/>
                <a:ahLst/>
                <a:cxnLst>
                  <a:cxn ang="0">
                    <a:pos x="0" y="187"/>
                  </a:cxn>
                  <a:cxn ang="0">
                    <a:pos x="9" y="175"/>
                  </a:cxn>
                  <a:cxn ang="0">
                    <a:pos x="19" y="171"/>
                  </a:cxn>
                  <a:cxn ang="0">
                    <a:pos x="25" y="162"/>
                  </a:cxn>
                  <a:cxn ang="0">
                    <a:pos x="29" y="141"/>
                  </a:cxn>
                  <a:cxn ang="0">
                    <a:pos x="34" y="124"/>
                  </a:cxn>
                  <a:cxn ang="0">
                    <a:pos x="50" y="118"/>
                  </a:cxn>
                  <a:cxn ang="0">
                    <a:pos x="58" y="100"/>
                  </a:cxn>
                  <a:cxn ang="0">
                    <a:pos x="67" y="88"/>
                  </a:cxn>
                  <a:cxn ang="0">
                    <a:pos x="75" y="76"/>
                  </a:cxn>
                  <a:cxn ang="0">
                    <a:pos x="76" y="63"/>
                  </a:cxn>
                  <a:cxn ang="0">
                    <a:pos x="82" y="59"/>
                  </a:cxn>
                  <a:cxn ang="0">
                    <a:pos x="87" y="50"/>
                  </a:cxn>
                  <a:cxn ang="0">
                    <a:pos x="93" y="37"/>
                  </a:cxn>
                  <a:cxn ang="0">
                    <a:pos x="108" y="31"/>
                  </a:cxn>
                  <a:cxn ang="0">
                    <a:pos x="116" y="20"/>
                  </a:cxn>
                  <a:cxn ang="0">
                    <a:pos x="122" y="7"/>
                  </a:cxn>
                  <a:cxn ang="0">
                    <a:pos x="138" y="1"/>
                  </a:cxn>
                  <a:cxn ang="0">
                    <a:pos x="142" y="1"/>
                  </a:cxn>
                  <a:cxn ang="0">
                    <a:pos x="136" y="7"/>
                  </a:cxn>
                  <a:cxn ang="0">
                    <a:pos x="135" y="20"/>
                  </a:cxn>
                  <a:cxn ang="0">
                    <a:pos x="125" y="30"/>
                  </a:cxn>
                  <a:cxn ang="0">
                    <a:pos x="116" y="42"/>
                  </a:cxn>
                  <a:cxn ang="0">
                    <a:pos x="112" y="60"/>
                  </a:cxn>
                  <a:cxn ang="0">
                    <a:pos x="106" y="66"/>
                  </a:cxn>
                  <a:cxn ang="0">
                    <a:pos x="96" y="70"/>
                  </a:cxn>
                  <a:cxn ang="0">
                    <a:pos x="88" y="80"/>
                  </a:cxn>
                  <a:cxn ang="0">
                    <a:pos x="87" y="93"/>
                  </a:cxn>
                  <a:cxn ang="0">
                    <a:pos x="81" y="99"/>
                  </a:cxn>
                  <a:cxn ang="0">
                    <a:pos x="76" y="108"/>
                  </a:cxn>
                  <a:cxn ang="0">
                    <a:pos x="67" y="118"/>
                  </a:cxn>
                  <a:cxn ang="0">
                    <a:pos x="52" y="124"/>
                  </a:cxn>
                  <a:cxn ang="0">
                    <a:pos x="47" y="141"/>
                  </a:cxn>
                  <a:cxn ang="0">
                    <a:pos x="41" y="158"/>
                  </a:cxn>
                  <a:cxn ang="0">
                    <a:pos x="33" y="160"/>
                  </a:cxn>
                  <a:cxn ang="0">
                    <a:pos x="30" y="164"/>
                  </a:cxn>
                  <a:cxn ang="0">
                    <a:pos x="30" y="169"/>
                  </a:cxn>
                  <a:cxn ang="0">
                    <a:pos x="30" y="177"/>
                  </a:cxn>
                  <a:cxn ang="0">
                    <a:pos x="28" y="184"/>
                  </a:cxn>
                  <a:cxn ang="0">
                    <a:pos x="22" y="186"/>
                  </a:cxn>
                  <a:cxn ang="0">
                    <a:pos x="18" y="195"/>
                  </a:cxn>
                  <a:cxn ang="0">
                    <a:pos x="9" y="204"/>
                  </a:cxn>
                </a:cxnLst>
                <a:rect l="0" t="0" r="r" b="b"/>
                <a:pathLst>
                  <a:path w="146" h="204">
                    <a:moveTo>
                      <a:pt x="0" y="204"/>
                    </a:moveTo>
                    <a:lnTo>
                      <a:pt x="0" y="187"/>
                    </a:lnTo>
                    <a:lnTo>
                      <a:pt x="0" y="175"/>
                    </a:lnTo>
                    <a:lnTo>
                      <a:pt x="9" y="175"/>
                    </a:lnTo>
                    <a:lnTo>
                      <a:pt x="18" y="175"/>
                    </a:lnTo>
                    <a:lnTo>
                      <a:pt x="19" y="171"/>
                    </a:lnTo>
                    <a:lnTo>
                      <a:pt x="21" y="166"/>
                    </a:lnTo>
                    <a:lnTo>
                      <a:pt x="25" y="162"/>
                    </a:lnTo>
                    <a:lnTo>
                      <a:pt x="29" y="158"/>
                    </a:lnTo>
                    <a:lnTo>
                      <a:pt x="29" y="141"/>
                    </a:lnTo>
                    <a:lnTo>
                      <a:pt x="29" y="128"/>
                    </a:lnTo>
                    <a:lnTo>
                      <a:pt x="34" y="124"/>
                    </a:lnTo>
                    <a:lnTo>
                      <a:pt x="42" y="120"/>
                    </a:lnTo>
                    <a:lnTo>
                      <a:pt x="50" y="118"/>
                    </a:lnTo>
                    <a:lnTo>
                      <a:pt x="58" y="117"/>
                    </a:lnTo>
                    <a:lnTo>
                      <a:pt x="58" y="100"/>
                    </a:lnTo>
                    <a:lnTo>
                      <a:pt x="58" y="88"/>
                    </a:lnTo>
                    <a:lnTo>
                      <a:pt x="67" y="88"/>
                    </a:lnTo>
                    <a:lnTo>
                      <a:pt x="76" y="88"/>
                    </a:lnTo>
                    <a:lnTo>
                      <a:pt x="75" y="76"/>
                    </a:lnTo>
                    <a:lnTo>
                      <a:pt x="75" y="67"/>
                    </a:lnTo>
                    <a:lnTo>
                      <a:pt x="76" y="63"/>
                    </a:lnTo>
                    <a:lnTo>
                      <a:pt x="78" y="61"/>
                    </a:lnTo>
                    <a:lnTo>
                      <a:pt x="82" y="59"/>
                    </a:lnTo>
                    <a:lnTo>
                      <a:pt x="87" y="59"/>
                    </a:lnTo>
                    <a:lnTo>
                      <a:pt x="87" y="50"/>
                    </a:lnTo>
                    <a:lnTo>
                      <a:pt x="87" y="41"/>
                    </a:lnTo>
                    <a:lnTo>
                      <a:pt x="93" y="37"/>
                    </a:lnTo>
                    <a:lnTo>
                      <a:pt x="100" y="33"/>
                    </a:lnTo>
                    <a:lnTo>
                      <a:pt x="108" y="31"/>
                    </a:lnTo>
                    <a:lnTo>
                      <a:pt x="116" y="30"/>
                    </a:lnTo>
                    <a:lnTo>
                      <a:pt x="116" y="20"/>
                    </a:lnTo>
                    <a:lnTo>
                      <a:pt x="116" y="11"/>
                    </a:lnTo>
                    <a:lnTo>
                      <a:pt x="122" y="7"/>
                    </a:lnTo>
                    <a:lnTo>
                      <a:pt x="129" y="3"/>
                    </a:lnTo>
                    <a:lnTo>
                      <a:pt x="138" y="1"/>
                    </a:lnTo>
                    <a:lnTo>
                      <a:pt x="146" y="0"/>
                    </a:lnTo>
                    <a:lnTo>
                      <a:pt x="142" y="1"/>
                    </a:lnTo>
                    <a:lnTo>
                      <a:pt x="138" y="3"/>
                    </a:lnTo>
                    <a:lnTo>
                      <a:pt x="136" y="7"/>
                    </a:lnTo>
                    <a:lnTo>
                      <a:pt x="135" y="11"/>
                    </a:lnTo>
                    <a:lnTo>
                      <a:pt x="135" y="20"/>
                    </a:lnTo>
                    <a:lnTo>
                      <a:pt x="135" y="30"/>
                    </a:lnTo>
                    <a:lnTo>
                      <a:pt x="125" y="30"/>
                    </a:lnTo>
                    <a:lnTo>
                      <a:pt x="116" y="30"/>
                    </a:lnTo>
                    <a:lnTo>
                      <a:pt x="116" y="42"/>
                    </a:lnTo>
                    <a:lnTo>
                      <a:pt x="116" y="59"/>
                    </a:lnTo>
                    <a:lnTo>
                      <a:pt x="112" y="60"/>
                    </a:lnTo>
                    <a:lnTo>
                      <a:pt x="108" y="62"/>
                    </a:lnTo>
                    <a:lnTo>
                      <a:pt x="106" y="66"/>
                    </a:lnTo>
                    <a:lnTo>
                      <a:pt x="105" y="70"/>
                    </a:lnTo>
                    <a:lnTo>
                      <a:pt x="96" y="70"/>
                    </a:lnTo>
                    <a:lnTo>
                      <a:pt x="87" y="70"/>
                    </a:lnTo>
                    <a:lnTo>
                      <a:pt x="88" y="80"/>
                    </a:lnTo>
                    <a:lnTo>
                      <a:pt x="88" y="89"/>
                    </a:lnTo>
                    <a:lnTo>
                      <a:pt x="87" y="93"/>
                    </a:lnTo>
                    <a:lnTo>
                      <a:pt x="85" y="97"/>
                    </a:lnTo>
                    <a:lnTo>
                      <a:pt x="81" y="99"/>
                    </a:lnTo>
                    <a:lnTo>
                      <a:pt x="76" y="99"/>
                    </a:lnTo>
                    <a:lnTo>
                      <a:pt x="76" y="108"/>
                    </a:lnTo>
                    <a:lnTo>
                      <a:pt x="76" y="117"/>
                    </a:lnTo>
                    <a:lnTo>
                      <a:pt x="67" y="118"/>
                    </a:lnTo>
                    <a:lnTo>
                      <a:pt x="59" y="120"/>
                    </a:lnTo>
                    <a:lnTo>
                      <a:pt x="52" y="124"/>
                    </a:lnTo>
                    <a:lnTo>
                      <a:pt x="47" y="128"/>
                    </a:lnTo>
                    <a:lnTo>
                      <a:pt x="47" y="141"/>
                    </a:lnTo>
                    <a:lnTo>
                      <a:pt x="47" y="158"/>
                    </a:lnTo>
                    <a:lnTo>
                      <a:pt x="41" y="158"/>
                    </a:lnTo>
                    <a:lnTo>
                      <a:pt x="37" y="159"/>
                    </a:lnTo>
                    <a:lnTo>
                      <a:pt x="33" y="160"/>
                    </a:lnTo>
                    <a:lnTo>
                      <a:pt x="31" y="162"/>
                    </a:lnTo>
                    <a:lnTo>
                      <a:pt x="30" y="164"/>
                    </a:lnTo>
                    <a:lnTo>
                      <a:pt x="30" y="167"/>
                    </a:lnTo>
                    <a:lnTo>
                      <a:pt x="30" y="169"/>
                    </a:lnTo>
                    <a:lnTo>
                      <a:pt x="30" y="172"/>
                    </a:lnTo>
                    <a:lnTo>
                      <a:pt x="30" y="177"/>
                    </a:lnTo>
                    <a:lnTo>
                      <a:pt x="29" y="182"/>
                    </a:lnTo>
                    <a:lnTo>
                      <a:pt x="28" y="184"/>
                    </a:lnTo>
                    <a:lnTo>
                      <a:pt x="26" y="185"/>
                    </a:lnTo>
                    <a:lnTo>
                      <a:pt x="22" y="186"/>
                    </a:lnTo>
                    <a:lnTo>
                      <a:pt x="18" y="187"/>
                    </a:lnTo>
                    <a:lnTo>
                      <a:pt x="18" y="195"/>
                    </a:lnTo>
                    <a:lnTo>
                      <a:pt x="18" y="204"/>
                    </a:lnTo>
                    <a:lnTo>
                      <a:pt x="9" y="204"/>
                    </a:lnTo>
                    <a:lnTo>
                      <a:pt x="0" y="2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26" name="Freeform 2166"/>
              <p:cNvSpPr>
                <a:spLocks/>
              </p:cNvSpPr>
              <p:nvPr/>
            </p:nvSpPr>
            <p:spPr bwMode="auto">
              <a:xfrm>
                <a:off x="1305" y="29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27" name="Freeform 2167"/>
              <p:cNvSpPr>
                <a:spLocks/>
              </p:cNvSpPr>
              <p:nvPr/>
            </p:nvSpPr>
            <p:spPr bwMode="auto">
              <a:xfrm>
                <a:off x="1193" y="289"/>
                <a:ext cx="5" cy="2"/>
              </a:xfrm>
              <a:custGeom>
                <a:avLst/>
                <a:gdLst/>
                <a:ahLst/>
                <a:cxnLst>
                  <a:cxn ang="0">
                    <a:pos x="163" y="71"/>
                  </a:cxn>
                  <a:cxn ang="0">
                    <a:pos x="163" y="63"/>
                  </a:cxn>
                  <a:cxn ang="0">
                    <a:pos x="163" y="59"/>
                  </a:cxn>
                  <a:cxn ang="0">
                    <a:pos x="150" y="59"/>
                  </a:cxn>
                  <a:cxn ang="0">
                    <a:pos x="138" y="59"/>
                  </a:cxn>
                  <a:cxn ang="0">
                    <a:pos x="126" y="59"/>
                  </a:cxn>
                  <a:cxn ang="0">
                    <a:pos x="117" y="59"/>
                  </a:cxn>
                  <a:cxn ang="0">
                    <a:pos x="117" y="50"/>
                  </a:cxn>
                  <a:cxn ang="0">
                    <a:pos x="117" y="42"/>
                  </a:cxn>
                  <a:cxn ang="0">
                    <a:pos x="100" y="42"/>
                  </a:cxn>
                  <a:cxn ang="0">
                    <a:pos x="81" y="42"/>
                  </a:cxn>
                  <a:cxn ang="0">
                    <a:pos x="72" y="41"/>
                  </a:cxn>
                  <a:cxn ang="0">
                    <a:pos x="65" y="39"/>
                  </a:cxn>
                  <a:cxn ang="0">
                    <a:pos x="63" y="38"/>
                  </a:cxn>
                  <a:cxn ang="0">
                    <a:pos x="60" y="35"/>
                  </a:cxn>
                  <a:cxn ang="0">
                    <a:pos x="59" y="33"/>
                  </a:cxn>
                  <a:cxn ang="0">
                    <a:pos x="59" y="30"/>
                  </a:cxn>
                  <a:cxn ang="0">
                    <a:pos x="47" y="30"/>
                  </a:cxn>
                  <a:cxn ang="0">
                    <a:pos x="36" y="30"/>
                  </a:cxn>
                  <a:cxn ang="0">
                    <a:pos x="26" y="30"/>
                  </a:cxn>
                  <a:cxn ang="0">
                    <a:pos x="17" y="30"/>
                  </a:cxn>
                  <a:cxn ang="0">
                    <a:pos x="16" y="23"/>
                  </a:cxn>
                  <a:cxn ang="0">
                    <a:pos x="14" y="18"/>
                  </a:cxn>
                  <a:cxn ang="0">
                    <a:pos x="11" y="15"/>
                  </a:cxn>
                  <a:cxn ang="0">
                    <a:pos x="8" y="13"/>
                  </a:cxn>
                  <a:cxn ang="0">
                    <a:pos x="5" y="12"/>
                  </a:cxn>
                  <a:cxn ang="0">
                    <a:pos x="2" y="9"/>
                  </a:cxn>
                  <a:cxn ang="0">
                    <a:pos x="0" y="6"/>
                  </a:cxn>
                  <a:cxn ang="0">
                    <a:pos x="0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3"/>
                  </a:cxn>
                  <a:cxn ang="0">
                    <a:pos x="28" y="7"/>
                  </a:cxn>
                  <a:cxn ang="0">
                    <a:pos x="29" y="12"/>
                  </a:cxn>
                  <a:cxn ang="0">
                    <a:pos x="39" y="12"/>
                  </a:cxn>
                  <a:cxn ang="0">
                    <a:pos x="51" y="12"/>
                  </a:cxn>
                  <a:cxn ang="0">
                    <a:pos x="63" y="12"/>
                  </a:cxn>
                  <a:cxn ang="0">
                    <a:pos x="76" y="12"/>
                  </a:cxn>
                  <a:cxn ang="0">
                    <a:pos x="76" y="21"/>
                  </a:cxn>
                  <a:cxn ang="0">
                    <a:pos x="76" y="30"/>
                  </a:cxn>
                  <a:cxn ang="0">
                    <a:pos x="90" y="29"/>
                  </a:cxn>
                  <a:cxn ang="0">
                    <a:pos x="103" y="29"/>
                  </a:cxn>
                  <a:cxn ang="0">
                    <a:pos x="108" y="30"/>
                  </a:cxn>
                  <a:cxn ang="0">
                    <a:pos x="113" y="32"/>
                  </a:cxn>
                  <a:cxn ang="0">
                    <a:pos x="114" y="34"/>
                  </a:cxn>
                  <a:cxn ang="0">
                    <a:pos x="116" y="36"/>
                  </a:cxn>
                  <a:cxn ang="0">
                    <a:pos x="116" y="39"/>
                  </a:cxn>
                  <a:cxn ang="0">
                    <a:pos x="117" y="42"/>
                  </a:cxn>
                  <a:cxn ang="0">
                    <a:pos x="126" y="42"/>
                  </a:cxn>
                  <a:cxn ang="0">
                    <a:pos x="138" y="42"/>
                  </a:cxn>
                  <a:cxn ang="0">
                    <a:pos x="150" y="42"/>
                  </a:cxn>
                  <a:cxn ang="0">
                    <a:pos x="163" y="42"/>
                  </a:cxn>
                  <a:cxn ang="0">
                    <a:pos x="166" y="51"/>
                  </a:cxn>
                  <a:cxn ang="0">
                    <a:pos x="170" y="60"/>
                  </a:cxn>
                  <a:cxn ang="0">
                    <a:pos x="171" y="64"/>
                  </a:cxn>
                  <a:cxn ang="0">
                    <a:pos x="171" y="68"/>
                  </a:cxn>
                  <a:cxn ang="0">
                    <a:pos x="170" y="69"/>
                  </a:cxn>
                  <a:cxn ang="0">
                    <a:pos x="168" y="70"/>
                  </a:cxn>
                  <a:cxn ang="0">
                    <a:pos x="166" y="70"/>
                  </a:cxn>
                  <a:cxn ang="0">
                    <a:pos x="163" y="71"/>
                  </a:cxn>
                </a:cxnLst>
                <a:rect l="0" t="0" r="r" b="b"/>
                <a:pathLst>
                  <a:path w="171" h="71">
                    <a:moveTo>
                      <a:pt x="163" y="71"/>
                    </a:moveTo>
                    <a:lnTo>
                      <a:pt x="163" y="63"/>
                    </a:lnTo>
                    <a:lnTo>
                      <a:pt x="163" y="59"/>
                    </a:lnTo>
                    <a:lnTo>
                      <a:pt x="150" y="59"/>
                    </a:lnTo>
                    <a:lnTo>
                      <a:pt x="138" y="59"/>
                    </a:lnTo>
                    <a:lnTo>
                      <a:pt x="126" y="59"/>
                    </a:lnTo>
                    <a:lnTo>
                      <a:pt x="117" y="59"/>
                    </a:lnTo>
                    <a:lnTo>
                      <a:pt x="117" y="50"/>
                    </a:lnTo>
                    <a:lnTo>
                      <a:pt x="117" y="42"/>
                    </a:lnTo>
                    <a:lnTo>
                      <a:pt x="100" y="42"/>
                    </a:lnTo>
                    <a:lnTo>
                      <a:pt x="81" y="42"/>
                    </a:lnTo>
                    <a:lnTo>
                      <a:pt x="72" y="41"/>
                    </a:lnTo>
                    <a:lnTo>
                      <a:pt x="65" y="39"/>
                    </a:lnTo>
                    <a:lnTo>
                      <a:pt x="63" y="38"/>
                    </a:lnTo>
                    <a:lnTo>
                      <a:pt x="60" y="35"/>
                    </a:lnTo>
                    <a:lnTo>
                      <a:pt x="59" y="33"/>
                    </a:lnTo>
                    <a:lnTo>
                      <a:pt x="59" y="30"/>
                    </a:lnTo>
                    <a:lnTo>
                      <a:pt x="47" y="30"/>
                    </a:lnTo>
                    <a:lnTo>
                      <a:pt x="36" y="30"/>
                    </a:lnTo>
                    <a:lnTo>
                      <a:pt x="26" y="30"/>
                    </a:lnTo>
                    <a:lnTo>
                      <a:pt x="17" y="30"/>
                    </a:lnTo>
                    <a:lnTo>
                      <a:pt x="16" y="23"/>
                    </a:lnTo>
                    <a:lnTo>
                      <a:pt x="14" y="18"/>
                    </a:lnTo>
                    <a:lnTo>
                      <a:pt x="11" y="15"/>
                    </a:lnTo>
                    <a:lnTo>
                      <a:pt x="8" y="13"/>
                    </a:lnTo>
                    <a:lnTo>
                      <a:pt x="5" y="12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3"/>
                    </a:lnTo>
                    <a:lnTo>
                      <a:pt x="28" y="7"/>
                    </a:lnTo>
                    <a:lnTo>
                      <a:pt x="29" y="12"/>
                    </a:lnTo>
                    <a:lnTo>
                      <a:pt x="39" y="12"/>
                    </a:lnTo>
                    <a:lnTo>
                      <a:pt x="51" y="12"/>
                    </a:lnTo>
                    <a:lnTo>
                      <a:pt x="63" y="12"/>
                    </a:lnTo>
                    <a:lnTo>
                      <a:pt x="76" y="12"/>
                    </a:lnTo>
                    <a:lnTo>
                      <a:pt x="76" y="21"/>
                    </a:lnTo>
                    <a:lnTo>
                      <a:pt x="76" y="30"/>
                    </a:lnTo>
                    <a:lnTo>
                      <a:pt x="90" y="29"/>
                    </a:lnTo>
                    <a:lnTo>
                      <a:pt x="103" y="29"/>
                    </a:lnTo>
                    <a:lnTo>
                      <a:pt x="108" y="30"/>
                    </a:lnTo>
                    <a:lnTo>
                      <a:pt x="113" y="32"/>
                    </a:lnTo>
                    <a:lnTo>
                      <a:pt x="114" y="34"/>
                    </a:lnTo>
                    <a:lnTo>
                      <a:pt x="116" y="36"/>
                    </a:lnTo>
                    <a:lnTo>
                      <a:pt x="116" y="39"/>
                    </a:lnTo>
                    <a:lnTo>
                      <a:pt x="117" y="42"/>
                    </a:lnTo>
                    <a:lnTo>
                      <a:pt x="126" y="42"/>
                    </a:lnTo>
                    <a:lnTo>
                      <a:pt x="138" y="42"/>
                    </a:lnTo>
                    <a:lnTo>
                      <a:pt x="150" y="42"/>
                    </a:lnTo>
                    <a:lnTo>
                      <a:pt x="163" y="42"/>
                    </a:lnTo>
                    <a:lnTo>
                      <a:pt x="166" y="51"/>
                    </a:lnTo>
                    <a:lnTo>
                      <a:pt x="170" y="60"/>
                    </a:lnTo>
                    <a:lnTo>
                      <a:pt x="171" y="64"/>
                    </a:lnTo>
                    <a:lnTo>
                      <a:pt x="171" y="68"/>
                    </a:lnTo>
                    <a:lnTo>
                      <a:pt x="170" y="69"/>
                    </a:lnTo>
                    <a:lnTo>
                      <a:pt x="168" y="70"/>
                    </a:lnTo>
                    <a:lnTo>
                      <a:pt x="166" y="70"/>
                    </a:lnTo>
                    <a:lnTo>
                      <a:pt x="163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28" name="Freeform 2168"/>
              <p:cNvSpPr>
                <a:spLocks/>
              </p:cNvSpPr>
              <p:nvPr/>
            </p:nvSpPr>
            <p:spPr bwMode="auto">
              <a:xfrm>
                <a:off x="1214" y="290"/>
                <a:ext cx="3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44" y="0"/>
                  </a:cxn>
                  <a:cxn ang="0">
                    <a:pos x="66" y="0"/>
                  </a:cxn>
                  <a:cxn ang="0">
                    <a:pos x="88" y="0"/>
                  </a:cxn>
                  <a:cxn ang="0">
                    <a:pos x="88" y="4"/>
                  </a:cxn>
                  <a:cxn ang="0">
                    <a:pos x="88" y="12"/>
                  </a:cxn>
                  <a:cxn ang="0">
                    <a:pos x="66" y="12"/>
                  </a:cxn>
                  <a:cxn ang="0">
                    <a:pos x="44" y="12"/>
                  </a:cxn>
                  <a:cxn ang="0">
                    <a:pos x="22" y="12"/>
                  </a:cxn>
                  <a:cxn ang="0">
                    <a:pos x="0" y="12"/>
                  </a:cxn>
                </a:cxnLst>
                <a:rect l="0" t="0" r="r" b="b"/>
                <a:pathLst>
                  <a:path w="8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44" y="0"/>
                    </a:lnTo>
                    <a:lnTo>
                      <a:pt x="66" y="0"/>
                    </a:lnTo>
                    <a:lnTo>
                      <a:pt x="88" y="0"/>
                    </a:lnTo>
                    <a:lnTo>
                      <a:pt x="88" y="4"/>
                    </a:lnTo>
                    <a:lnTo>
                      <a:pt x="88" y="12"/>
                    </a:lnTo>
                    <a:lnTo>
                      <a:pt x="66" y="12"/>
                    </a:lnTo>
                    <a:lnTo>
                      <a:pt x="44" y="12"/>
                    </a:lnTo>
                    <a:lnTo>
                      <a:pt x="2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29" name="Freeform 2169"/>
              <p:cNvSpPr>
                <a:spLocks/>
              </p:cNvSpPr>
              <p:nvPr/>
            </p:nvSpPr>
            <p:spPr bwMode="auto">
              <a:xfrm>
                <a:off x="1323" y="29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7" y="1"/>
                  </a:cxn>
                  <a:cxn ang="0">
                    <a:pos x="3" y="4"/>
                  </a:cxn>
                  <a:cxn ang="0">
                    <a:pos x="1" y="7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1" y="7"/>
                    </a:lnTo>
                    <a:lnTo>
                      <a:pt x="3" y="4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30" name="Freeform 2170"/>
              <p:cNvSpPr>
                <a:spLocks/>
              </p:cNvSpPr>
              <p:nvPr/>
            </p:nvSpPr>
            <p:spPr bwMode="auto">
              <a:xfrm>
                <a:off x="1248" y="29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2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8"/>
                  </a:cxn>
                  <a:cxn ang="0">
                    <a:pos x="47" y="17"/>
                  </a:cxn>
                  <a:cxn ang="0">
                    <a:pos x="37" y="17"/>
                  </a:cxn>
                  <a:cxn ang="0">
                    <a:pos x="26" y="17"/>
                  </a:cxn>
                  <a:cxn ang="0">
                    <a:pos x="14" y="17"/>
                  </a:cxn>
                  <a:cxn ang="0">
                    <a:pos x="0" y="17"/>
                  </a:cxn>
                </a:cxnLst>
                <a:rect l="0" t="0" r="r" b="b"/>
                <a:pathLst>
                  <a:path w="4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2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8"/>
                    </a:lnTo>
                    <a:lnTo>
                      <a:pt x="47" y="17"/>
                    </a:lnTo>
                    <a:lnTo>
                      <a:pt x="37" y="17"/>
                    </a:lnTo>
                    <a:lnTo>
                      <a:pt x="26" y="17"/>
                    </a:lnTo>
                    <a:lnTo>
                      <a:pt x="14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31" name="Freeform 2171"/>
              <p:cNvSpPr>
                <a:spLocks/>
              </p:cNvSpPr>
              <p:nvPr/>
            </p:nvSpPr>
            <p:spPr bwMode="auto">
              <a:xfrm>
                <a:off x="1259" y="29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32" name="Freeform 2172"/>
              <p:cNvSpPr>
                <a:spLocks/>
              </p:cNvSpPr>
              <p:nvPr/>
            </p:nvSpPr>
            <p:spPr bwMode="auto">
              <a:xfrm>
                <a:off x="1260" y="29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7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33" name="Freeform 2173"/>
              <p:cNvSpPr>
                <a:spLocks/>
              </p:cNvSpPr>
              <p:nvPr/>
            </p:nvSpPr>
            <p:spPr bwMode="auto">
              <a:xfrm>
                <a:off x="1246" y="29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34" name="Freeform 2174"/>
              <p:cNvSpPr>
                <a:spLocks/>
              </p:cNvSpPr>
              <p:nvPr/>
            </p:nvSpPr>
            <p:spPr bwMode="auto">
              <a:xfrm>
                <a:off x="1247" y="29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35" name="Freeform 2175"/>
              <p:cNvSpPr>
                <a:spLocks/>
              </p:cNvSpPr>
              <p:nvPr/>
            </p:nvSpPr>
            <p:spPr bwMode="auto">
              <a:xfrm>
                <a:off x="1306" y="289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3"/>
                  </a:cxn>
                  <a:cxn ang="0">
                    <a:pos x="17" y="30"/>
                  </a:cxn>
                  <a:cxn ang="0">
                    <a:pos x="8" y="30"/>
                  </a:cxn>
                  <a:cxn ang="0">
                    <a:pos x="0" y="30"/>
                  </a:cxn>
                </a:cxnLst>
                <a:rect l="0" t="0" r="r" b="b"/>
                <a:pathLst>
                  <a:path w="17" h="30">
                    <a:moveTo>
                      <a:pt x="0" y="30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3"/>
                    </a:lnTo>
                    <a:lnTo>
                      <a:pt x="17" y="30"/>
                    </a:lnTo>
                    <a:lnTo>
                      <a:pt x="8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36" name="Freeform 2176"/>
              <p:cNvSpPr>
                <a:spLocks/>
              </p:cNvSpPr>
              <p:nvPr/>
            </p:nvSpPr>
            <p:spPr bwMode="auto">
              <a:xfrm>
                <a:off x="1347" y="289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1" y="25"/>
                  </a:cxn>
                  <a:cxn ang="0">
                    <a:pos x="3" y="22"/>
                  </a:cxn>
                  <a:cxn ang="0">
                    <a:pos x="7" y="19"/>
                  </a:cxn>
                  <a:cxn ang="0">
                    <a:pos x="11" y="18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20" y="19"/>
                  </a:cxn>
                  <a:cxn ang="0">
                    <a:pos x="12" y="22"/>
                  </a:cxn>
                  <a:cxn ang="0">
                    <a:pos x="5" y="25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1" y="25"/>
                    </a:lnTo>
                    <a:lnTo>
                      <a:pt x="3" y="22"/>
                    </a:lnTo>
                    <a:lnTo>
                      <a:pt x="7" y="19"/>
                    </a:lnTo>
                    <a:lnTo>
                      <a:pt x="11" y="18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20" y="19"/>
                    </a:lnTo>
                    <a:lnTo>
                      <a:pt x="12" y="22"/>
                    </a:lnTo>
                    <a:lnTo>
                      <a:pt x="5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37" name="Freeform 2177"/>
              <p:cNvSpPr>
                <a:spLocks/>
              </p:cNvSpPr>
              <p:nvPr/>
            </p:nvSpPr>
            <p:spPr bwMode="auto">
              <a:xfrm>
                <a:off x="1222" y="28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38" name="Freeform 2178"/>
              <p:cNvSpPr>
                <a:spLocks/>
              </p:cNvSpPr>
              <p:nvPr/>
            </p:nvSpPr>
            <p:spPr bwMode="auto">
              <a:xfrm>
                <a:off x="1257" y="28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3"/>
                  </a:cxn>
                  <a:cxn ang="0">
                    <a:pos x="41" y="11"/>
                  </a:cxn>
                  <a:cxn ang="0">
                    <a:pos x="32" y="11"/>
                  </a:cxn>
                  <a:cxn ang="0">
                    <a:pos x="23" y="11"/>
                  </a:cxn>
                  <a:cxn ang="0">
                    <a:pos x="12" y="11"/>
                  </a:cxn>
                  <a:cxn ang="0">
                    <a:pos x="0" y="11"/>
                  </a:cxn>
                </a:cxnLst>
                <a:rect l="0" t="0" r="r" b="b"/>
                <a:pathLst>
                  <a:path w="4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3"/>
                    </a:lnTo>
                    <a:lnTo>
                      <a:pt x="41" y="11"/>
                    </a:lnTo>
                    <a:lnTo>
                      <a:pt x="32" y="11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39" name="Freeform 2179"/>
              <p:cNvSpPr>
                <a:spLocks/>
              </p:cNvSpPr>
              <p:nvPr/>
            </p:nvSpPr>
            <p:spPr bwMode="auto">
              <a:xfrm>
                <a:off x="1316" y="256"/>
                <a:ext cx="29" cy="33"/>
              </a:xfrm>
              <a:custGeom>
                <a:avLst/>
                <a:gdLst/>
                <a:ahLst/>
                <a:cxnLst>
                  <a:cxn ang="0">
                    <a:pos x="36" y="1281"/>
                  </a:cxn>
                  <a:cxn ang="0">
                    <a:pos x="79" y="1193"/>
                  </a:cxn>
                  <a:cxn ang="0">
                    <a:pos x="124" y="1107"/>
                  </a:cxn>
                  <a:cxn ang="0">
                    <a:pos x="176" y="1012"/>
                  </a:cxn>
                  <a:cxn ang="0">
                    <a:pos x="221" y="927"/>
                  </a:cxn>
                  <a:cxn ang="0">
                    <a:pos x="281" y="840"/>
                  </a:cxn>
                  <a:cxn ang="0">
                    <a:pos x="342" y="757"/>
                  </a:cxn>
                  <a:cxn ang="0">
                    <a:pos x="401" y="670"/>
                  </a:cxn>
                  <a:cxn ang="0">
                    <a:pos x="467" y="588"/>
                  </a:cxn>
                  <a:cxn ang="0">
                    <a:pos x="533" y="513"/>
                  </a:cxn>
                  <a:cxn ang="0">
                    <a:pos x="605" y="425"/>
                  </a:cxn>
                  <a:cxn ang="0">
                    <a:pos x="660" y="345"/>
                  </a:cxn>
                  <a:cxn ang="0">
                    <a:pos x="743" y="271"/>
                  </a:cxn>
                  <a:cxn ang="0">
                    <a:pos x="830" y="183"/>
                  </a:cxn>
                  <a:cxn ang="0">
                    <a:pos x="914" y="110"/>
                  </a:cxn>
                  <a:cxn ang="0">
                    <a:pos x="1010" y="54"/>
                  </a:cxn>
                  <a:cxn ang="0">
                    <a:pos x="1111" y="5"/>
                  </a:cxn>
                  <a:cxn ang="0">
                    <a:pos x="1140" y="71"/>
                  </a:cxn>
                  <a:cxn ang="0">
                    <a:pos x="1094" y="184"/>
                  </a:cxn>
                  <a:cxn ang="0">
                    <a:pos x="1052" y="263"/>
                  </a:cxn>
                  <a:cxn ang="0">
                    <a:pos x="972" y="354"/>
                  </a:cxn>
                  <a:cxn ang="0">
                    <a:pos x="918" y="446"/>
                  </a:cxn>
                  <a:cxn ang="0">
                    <a:pos x="869" y="524"/>
                  </a:cxn>
                  <a:cxn ang="0">
                    <a:pos x="818" y="612"/>
                  </a:cxn>
                  <a:cxn ang="0">
                    <a:pos x="743" y="708"/>
                  </a:cxn>
                  <a:cxn ang="0">
                    <a:pos x="673" y="782"/>
                  </a:cxn>
                  <a:cxn ang="0">
                    <a:pos x="731" y="696"/>
                  </a:cxn>
                  <a:cxn ang="0">
                    <a:pos x="789" y="617"/>
                  </a:cxn>
                  <a:cxn ang="0">
                    <a:pos x="790" y="574"/>
                  </a:cxn>
                  <a:cxn ang="0">
                    <a:pos x="703" y="637"/>
                  </a:cxn>
                  <a:cxn ang="0">
                    <a:pos x="643" y="708"/>
                  </a:cxn>
                  <a:cxn ang="0">
                    <a:pos x="585" y="795"/>
                  </a:cxn>
                  <a:cxn ang="0">
                    <a:pos x="556" y="798"/>
                  </a:cxn>
                  <a:cxn ang="0">
                    <a:pos x="626" y="700"/>
                  </a:cxn>
                  <a:cxn ang="0">
                    <a:pos x="585" y="711"/>
                  </a:cxn>
                  <a:cxn ang="0">
                    <a:pos x="517" y="803"/>
                  </a:cxn>
                  <a:cxn ang="0">
                    <a:pos x="451" y="882"/>
                  </a:cxn>
                  <a:cxn ang="0">
                    <a:pos x="392" y="944"/>
                  </a:cxn>
                  <a:cxn ang="0">
                    <a:pos x="450" y="853"/>
                  </a:cxn>
                  <a:cxn ang="0">
                    <a:pos x="503" y="775"/>
                  </a:cxn>
                  <a:cxn ang="0">
                    <a:pos x="563" y="703"/>
                  </a:cxn>
                  <a:cxn ang="0">
                    <a:pos x="626" y="595"/>
                  </a:cxn>
                  <a:cxn ang="0">
                    <a:pos x="702" y="507"/>
                  </a:cxn>
                  <a:cxn ang="0">
                    <a:pos x="767" y="430"/>
                  </a:cxn>
                  <a:cxn ang="0">
                    <a:pos x="826" y="339"/>
                  </a:cxn>
                  <a:cxn ang="0">
                    <a:pos x="751" y="408"/>
                  </a:cxn>
                  <a:cxn ang="0">
                    <a:pos x="673" y="486"/>
                  </a:cxn>
                  <a:cxn ang="0">
                    <a:pos x="605" y="572"/>
                  </a:cxn>
                  <a:cxn ang="0">
                    <a:pos x="537" y="664"/>
                  </a:cxn>
                  <a:cxn ang="0">
                    <a:pos x="479" y="739"/>
                  </a:cxn>
                  <a:cxn ang="0">
                    <a:pos x="411" y="828"/>
                  </a:cxn>
                  <a:cxn ang="0">
                    <a:pos x="362" y="925"/>
                  </a:cxn>
                  <a:cxn ang="0">
                    <a:pos x="305" y="1017"/>
                  </a:cxn>
                  <a:cxn ang="0">
                    <a:pos x="255" y="1124"/>
                  </a:cxn>
                  <a:cxn ang="0">
                    <a:pos x="281" y="1015"/>
                  </a:cxn>
                  <a:cxn ang="0">
                    <a:pos x="342" y="919"/>
                  </a:cxn>
                  <a:cxn ang="0">
                    <a:pos x="388" y="833"/>
                  </a:cxn>
                  <a:cxn ang="0">
                    <a:pos x="333" y="884"/>
                  </a:cxn>
                  <a:cxn ang="0">
                    <a:pos x="256" y="961"/>
                  </a:cxn>
                  <a:cxn ang="0">
                    <a:pos x="196" y="1048"/>
                  </a:cxn>
                  <a:cxn ang="0">
                    <a:pos x="138" y="1135"/>
                  </a:cxn>
                  <a:cxn ang="0">
                    <a:pos x="94" y="1222"/>
                  </a:cxn>
                  <a:cxn ang="0">
                    <a:pos x="41" y="1322"/>
                  </a:cxn>
                </a:cxnLst>
                <a:rect l="0" t="0" r="r" b="b"/>
                <a:pathLst>
                  <a:path w="1153" h="1368">
                    <a:moveTo>
                      <a:pt x="1" y="1368"/>
                    </a:moveTo>
                    <a:lnTo>
                      <a:pt x="0" y="1357"/>
                    </a:lnTo>
                    <a:lnTo>
                      <a:pt x="0" y="1347"/>
                    </a:lnTo>
                    <a:lnTo>
                      <a:pt x="1" y="1344"/>
                    </a:lnTo>
                    <a:lnTo>
                      <a:pt x="3" y="1342"/>
                    </a:lnTo>
                    <a:lnTo>
                      <a:pt x="7" y="1340"/>
                    </a:lnTo>
                    <a:lnTo>
                      <a:pt x="12" y="1339"/>
                    </a:lnTo>
                    <a:lnTo>
                      <a:pt x="12" y="1323"/>
                    </a:lnTo>
                    <a:lnTo>
                      <a:pt x="12" y="1310"/>
                    </a:lnTo>
                    <a:lnTo>
                      <a:pt x="21" y="1310"/>
                    </a:lnTo>
                    <a:lnTo>
                      <a:pt x="30" y="1310"/>
                    </a:lnTo>
                    <a:lnTo>
                      <a:pt x="29" y="1299"/>
                    </a:lnTo>
                    <a:lnTo>
                      <a:pt x="29" y="1288"/>
                    </a:lnTo>
                    <a:lnTo>
                      <a:pt x="30" y="1285"/>
                    </a:lnTo>
                    <a:lnTo>
                      <a:pt x="32" y="1283"/>
                    </a:lnTo>
                    <a:lnTo>
                      <a:pt x="36" y="1281"/>
                    </a:lnTo>
                    <a:lnTo>
                      <a:pt x="41" y="1280"/>
                    </a:lnTo>
                    <a:lnTo>
                      <a:pt x="41" y="1264"/>
                    </a:lnTo>
                    <a:lnTo>
                      <a:pt x="41" y="1251"/>
                    </a:lnTo>
                    <a:lnTo>
                      <a:pt x="50" y="1251"/>
                    </a:lnTo>
                    <a:lnTo>
                      <a:pt x="59" y="1251"/>
                    </a:lnTo>
                    <a:lnTo>
                      <a:pt x="58" y="1238"/>
                    </a:lnTo>
                    <a:lnTo>
                      <a:pt x="58" y="1225"/>
                    </a:lnTo>
                    <a:lnTo>
                      <a:pt x="59" y="1219"/>
                    </a:lnTo>
                    <a:lnTo>
                      <a:pt x="61" y="1215"/>
                    </a:lnTo>
                    <a:lnTo>
                      <a:pt x="62" y="1213"/>
                    </a:lnTo>
                    <a:lnTo>
                      <a:pt x="65" y="1212"/>
                    </a:lnTo>
                    <a:lnTo>
                      <a:pt x="67" y="1211"/>
                    </a:lnTo>
                    <a:lnTo>
                      <a:pt x="70" y="1211"/>
                    </a:lnTo>
                    <a:lnTo>
                      <a:pt x="70" y="1202"/>
                    </a:lnTo>
                    <a:lnTo>
                      <a:pt x="70" y="1193"/>
                    </a:lnTo>
                    <a:lnTo>
                      <a:pt x="79" y="1193"/>
                    </a:lnTo>
                    <a:lnTo>
                      <a:pt x="89" y="1193"/>
                    </a:lnTo>
                    <a:lnTo>
                      <a:pt x="88" y="1182"/>
                    </a:lnTo>
                    <a:lnTo>
                      <a:pt x="88" y="1172"/>
                    </a:lnTo>
                    <a:lnTo>
                      <a:pt x="89" y="1169"/>
                    </a:lnTo>
                    <a:lnTo>
                      <a:pt x="91" y="1166"/>
                    </a:lnTo>
                    <a:lnTo>
                      <a:pt x="95" y="1165"/>
                    </a:lnTo>
                    <a:lnTo>
                      <a:pt x="100" y="1164"/>
                    </a:lnTo>
                    <a:lnTo>
                      <a:pt x="100" y="1148"/>
                    </a:lnTo>
                    <a:lnTo>
                      <a:pt x="100" y="1135"/>
                    </a:lnTo>
                    <a:lnTo>
                      <a:pt x="109" y="1135"/>
                    </a:lnTo>
                    <a:lnTo>
                      <a:pt x="118" y="1135"/>
                    </a:lnTo>
                    <a:lnTo>
                      <a:pt x="117" y="1123"/>
                    </a:lnTo>
                    <a:lnTo>
                      <a:pt x="117" y="1114"/>
                    </a:lnTo>
                    <a:lnTo>
                      <a:pt x="118" y="1111"/>
                    </a:lnTo>
                    <a:lnTo>
                      <a:pt x="120" y="1108"/>
                    </a:lnTo>
                    <a:lnTo>
                      <a:pt x="124" y="1107"/>
                    </a:lnTo>
                    <a:lnTo>
                      <a:pt x="129" y="1106"/>
                    </a:lnTo>
                    <a:lnTo>
                      <a:pt x="129" y="1089"/>
                    </a:lnTo>
                    <a:lnTo>
                      <a:pt x="129" y="1077"/>
                    </a:lnTo>
                    <a:lnTo>
                      <a:pt x="138" y="1077"/>
                    </a:lnTo>
                    <a:lnTo>
                      <a:pt x="147" y="1077"/>
                    </a:lnTo>
                    <a:lnTo>
                      <a:pt x="147" y="1061"/>
                    </a:lnTo>
                    <a:lnTo>
                      <a:pt x="147" y="1048"/>
                    </a:lnTo>
                    <a:lnTo>
                      <a:pt x="148" y="1044"/>
                    </a:lnTo>
                    <a:lnTo>
                      <a:pt x="150" y="1040"/>
                    </a:lnTo>
                    <a:lnTo>
                      <a:pt x="154" y="1038"/>
                    </a:lnTo>
                    <a:lnTo>
                      <a:pt x="158" y="1037"/>
                    </a:lnTo>
                    <a:lnTo>
                      <a:pt x="167" y="1037"/>
                    </a:lnTo>
                    <a:lnTo>
                      <a:pt x="176" y="1037"/>
                    </a:lnTo>
                    <a:lnTo>
                      <a:pt x="175" y="1025"/>
                    </a:lnTo>
                    <a:lnTo>
                      <a:pt x="175" y="1016"/>
                    </a:lnTo>
                    <a:lnTo>
                      <a:pt x="176" y="1012"/>
                    </a:lnTo>
                    <a:lnTo>
                      <a:pt x="178" y="1010"/>
                    </a:lnTo>
                    <a:lnTo>
                      <a:pt x="182" y="1008"/>
                    </a:lnTo>
                    <a:lnTo>
                      <a:pt x="187" y="1008"/>
                    </a:lnTo>
                    <a:lnTo>
                      <a:pt x="187" y="999"/>
                    </a:lnTo>
                    <a:lnTo>
                      <a:pt x="187" y="990"/>
                    </a:lnTo>
                    <a:lnTo>
                      <a:pt x="196" y="990"/>
                    </a:lnTo>
                    <a:lnTo>
                      <a:pt x="205" y="990"/>
                    </a:lnTo>
                    <a:lnTo>
                      <a:pt x="204" y="978"/>
                    </a:lnTo>
                    <a:lnTo>
                      <a:pt x="204" y="969"/>
                    </a:lnTo>
                    <a:lnTo>
                      <a:pt x="205" y="966"/>
                    </a:lnTo>
                    <a:lnTo>
                      <a:pt x="207" y="963"/>
                    </a:lnTo>
                    <a:lnTo>
                      <a:pt x="211" y="962"/>
                    </a:lnTo>
                    <a:lnTo>
                      <a:pt x="216" y="961"/>
                    </a:lnTo>
                    <a:lnTo>
                      <a:pt x="216" y="944"/>
                    </a:lnTo>
                    <a:lnTo>
                      <a:pt x="216" y="932"/>
                    </a:lnTo>
                    <a:lnTo>
                      <a:pt x="221" y="927"/>
                    </a:lnTo>
                    <a:lnTo>
                      <a:pt x="229" y="923"/>
                    </a:lnTo>
                    <a:lnTo>
                      <a:pt x="237" y="920"/>
                    </a:lnTo>
                    <a:lnTo>
                      <a:pt x="246" y="919"/>
                    </a:lnTo>
                    <a:lnTo>
                      <a:pt x="246" y="903"/>
                    </a:lnTo>
                    <a:lnTo>
                      <a:pt x="246" y="890"/>
                    </a:lnTo>
                    <a:lnTo>
                      <a:pt x="255" y="890"/>
                    </a:lnTo>
                    <a:lnTo>
                      <a:pt x="264" y="890"/>
                    </a:lnTo>
                    <a:lnTo>
                      <a:pt x="263" y="879"/>
                    </a:lnTo>
                    <a:lnTo>
                      <a:pt x="263" y="869"/>
                    </a:lnTo>
                    <a:lnTo>
                      <a:pt x="264" y="866"/>
                    </a:lnTo>
                    <a:lnTo>
                      <a:pt x="266" y="863"/>
                    </a:lnTo>
                    <a:lnTo>
                      <a:pt x="270" y="862"/>
                    </a:lnTo>
                    <a:lnTo>
                      <a:pt x="275" y="861"/>
                    </a:lnTo>
                    <a:lnTo>
                      <a:pt x="275" y="853"/>
                    </a:lnTo>
                    <a:lnTo>
                      <a:pt x="275" y="844"/>
                    </a:lnTo>
                    <a:lnTo>
                      <a:pt x="281" y="840"/>
                    </a:lnTo>
                    <a:lnTo>
                      <a:pt x="288" y="836"/>
                    </a:lnTo>
                    <a:lnTo>
                      <a:pt x="296" y="833"/>
                    </a:lnTo>
                    <a:lnTo>
                      <a:pt x="304" y="832"/>
                    </a:lnTo>
                    <a:lnTo>
                      <a:pt x="304" y="816"/>
                    </a:lnTo>
                    <a:lnTo>
                      <a:pt x="304" y="803"/>
                    </a:lnTo>
                    <a:lnTo>
                      <a:pt x="313" y="803"/>
                    </a:lnTo>
                    <a:lnTo>
                      <a:pt x="322" y="803"/>
                    </a:lnTo>
                    <a:lnTo>
                      <a:pt x="321" y="792"/>
                    </a:lnTo>
                    <a:lnTo>
                      <a:pt x="321" y="782"/>
                    </a:lnTo>
                    <a:lnTo>
                      <a:pt x="322" y="779"/>
                    </a:lnTo>
                    <a:lnTo>
                      <a:pt x="324" y="776"/>
                    </a:lnTo>
                    <a:lnTo>
                      <a:pt x="328" y="775"/>
                    </a:lnTo>
                    <a:lnTo>
                      <a:pt x="333" y="774"/>
                    </a:lnTo>
                    <a:lnTo>
                      <a:pt x="333" y="766"/>
                    </a:lnTo>
                    <a:lnTo>
                      <a:pt x="333" y="757"/>
                    </a:lnTo>
                    <a:lnTo>
                      <a:pt x="342" y="757"/>
                    </a:lnTo>
                    <a:lnTo>
                      <a:pt x="351" y="757"/>
                    </a:lnTo>
                    <a:lnTo>
                      <a:pt x="351" y="740"/>
                    </a:lnTo>
                    <a:lnTo>
                      <a:pt x="351" y="728"/>
                    </a:lnTo>
                    <a:lnTo>
                      <a:pt x="352" y="724"/>
                    </a:lnTo>
                    <a:lnTo>
                      <a:pt x="354" y="720"/>
                    </a:lnTo>
                    <a:lnTo>
                      <a:pt x="358" y="717"/>
                    </a:lnTo>
                    <a:lnTo>
                      <a:pt x="362" y="716"/>
                    </a:lnTo>
                    <a:lnTo>
                      <a:pt x="371" y="716"/>
                    </a:lnTo>
                    <a:lnTo>
                      <a:pt x="380" y="716"/>
                    </a:lnTo>
                    <a:lnTo>
                      <a:pt x="381" y="712"/>
                    </a:lnTo>
                    <a:lnTo>
                      <a:pt x="383" y="708"/>
                    </a:lnTo>
                    <a:lnTo>
                      <a:pt x="387" y="703"/>
                    </a:lnTo>
                    <a:lnTo>
                      <a:pt x="392" y="699"/>
                    </a:lnTo>
                    <a:lnTo>
                      <a:pt x="392" y="682"/>
                    </a:lnTo>
                    <a:lnTo>
                      <a:pt x="392" y="670"/>
                    </a:lnTo>
                    <a:lnTo>
                      <a:pt x="401" y="670"/>
                    </a:lnTo>
                    <a:lnTo>
                      <a:pt x="410" y="670"/>
                    </a:lnTo>
                    <a:lnTo>
                      <a:pt x="410" y="653"/>
                    </a:lnTo>
                    <a:lnTo>
                      <a:pt x="410" y="641"/>
                    </a:lnTo>
                    <a:lnTo>
                      <a:pt x="411" y="637"/>
                    </a:lnTo>
                    <a:lnTo>
                      <a:pt x="413" y="633"/>
                    </a:lnTo>
                    <a:lnTo>
                      <a:pt x="417" y="630"/>
                    </a:lnTo>
                    <a:lnTo>
                      <a:pt x="422" y="629"/>
                    </a:lnTo>
                    <a:lnTo>
                      <a:pt x="430" y="629"/>
                    </a:lnTo>
                    <a:lnTo>
                      <a:pt x="439" y="629"/>
                    </a:lnTo>
                    <a:lnTo>
                      <a:pt x="440" y="621"/>
                    </a:lnTo>
                    <a:lnTo>
                      <a:pt x="442" y="612"/>
                    </a:lnTo>
                    <a:lnTo>
                      <a:pt x="446" y="606"/>
                    </a:lnTo>
                    <a:lnTo>
                      <a:pt x="450" y="600"/>
                    </a:lnTo>
                    <a:lnTo>
                      <a:pt x="459" y="600"/>
                    </a:lnTo>
                    <a:lnTo>
                      <a:pt x="468" y="600"/>
                    </a:lnTo>
                    <a:lnTo>
                      <a:pt x="467" y="588"/>
                    </a:lnTo>
                    <a:lnTo>
                      <a:pt x="467" y="579"/>
                    </a:lnTo>
                    <a:lnTo>
                      <a:pt x="468" y="576"/>
                    </a:lnTo>
                    <a:lnTo>
                      <a:pt x="470" y="573"/>
                    </a:lnTo>
                    <a:lnTo>
                      <a:pt x="474" y="572"/>
                    </a:lnTo>
                    <a:lnTo>
                      <a:pt x="480" y="571"/>
                    </a:lnTo>
                    <a:lnTo>
                      <a:pt x="480" y="561"/>
                    </a:lnTo>
                    <a:lnTo>
                      <a:pt x="480" y="553"/>
                    </a:lnTo>
                    <a:lnTo>
                      <a:pt x="488" y="553"/>
                    </a:lnTo>
                    <a:lnTo>
                      <a:pt x="497" y="553"/>
                    </a:lnTo>
                    <a:lnTo>
                      <a:pt x="497" y="536"/>
                    </a:lnTo>
                    <a:lnTo>
                      <a:pt x="497" y="524"/>
                    </a:lnTo>
                    <a:lnTo>
                      <a:pt x="509" y="524"/>
                    </a:lnTo>
                    <a:lnTo>
                      <a:pt x="526" y="524"/>
                    </a:lnTo>
                    <a:lnTo>
                      <a:pt x="527" y="519"/>
                    </a:lnTo>
                    <a:lnTo>
                      <a:pt x="530" y="516"/>
                    </a:lnTo>
                    <a:lnTo>
                      <a:pt x="533" y="513"/>
                    </a:lnTo>
                    <a:lnTo>
                      <a:pt x="538" y="512"/>
                    </a:lnTo>
                    <a:lnTo>
                      <a:pt x="538" y="495"/>
                    </a:lnTo>
                    <a:lnTo>
                      <a:pt x="538" y="483"/>
                    </a:lnTo>
                    <a:lnTo>
                      <a:pt x="547" y="483"/>
                    </a:lnTo>
                    <a:lnTo>
                      <a:pt x="556" y="483"/>
                    </a:lnTo>
                    <a:lnTo>
                      <a:pt x="557" y="474"/>
                    </a:lnTo>
                    <a:lnTo>
                      <a:pt x="560" y="466"/>
                    </a:lnTo>
                    <a:lnTo>
                      <a:pt x="563" y="459"/>
                    </a:lnTo>
                    <a:lnTo>
                      <a:pt x="568" y="454"/>
                    </a:lnTo>
                    <a:lnTo>
                      <a:pt x="576" y="454"/>
                    </a:lnTo>
                    <a:lnTo>
                      <a:pt x="585" y="454"/>
                    </a:lnTo>
                    <a:lnTo>
                      <a:pt x="586" y="445"/>
                    </a:lnTo>
                    <a:lnTo>
                      <a:pt x="589" y="437"/>
                    </a:lnTo>
                    <a:lnTo>
                      <a:pt x="592" y="430"/>
                    </a:lnTo>
                    <a:lnTo>
                      <a:pt x="597" y="425"/>
                    </a:lnTo>
                    <a:lnTo>
                      <a:pt x="605" y="425"/>
                    </a:lnTo>
                    <a:lnTo>
                      <a:pt x="614" y="425"/>
                    </a:lnTo>
                    <a:lnTo>
                      <a:pt x="613" y="413"/>
                    </a:lnTo>
                    <a:lnTo>
                      <a:pt x="613" y="404"/>
                    </a:lnTo>
                    <a:lnTo>
                      <a:pt x="614" y="401"/>
                    </a:lnTo>
                    <a:lnTo>
                      <a:pt x="616" y="398"/>
                    </a:lnTo>
                    <a:lnTo>
                      <a:pt x="620" y="397"/>
                    </a:lnTo>
                    <a:lnTo>
                      <a:pt x="626" y="396"/>
                    </a:lnTo>
                    <a:lnTo>
                      <a:pt x="626" y="387"/>
                    </a:lnTo>
                    <a:lnTo>
                      <a:pt x="626" y="378"/>
                    </a:lnTo>
                    <a:lnTo>
                      <a:pt x="631" y="374"/>
                    </a:lnTo>
                    <a:lnTo>
                      <a:pt x="638" y="371"/>
                    </a:lnTo>
                    <a:lnTo>
                      <a:pt x="646" y="368"/>
                    </a:lnTo>
                    <a:lnTo>
                      <a:pt x="655" y="367"/>
                    </a:lnTo>
                    <a:lnTo>
                      <a:pt x="655" y="358"/>
                    </a:lnTo>
                    <a:lnTo>
                      <a:pt x="655" y="349"/>
                    </a:lnTo>
                    <a:lnTo>
                      <a:pt x="660" y="345"/>
                    </a:lnTo>
                    <a:lnTo>
                      <a:pt x="667" y="341"/>
                    </a:lnTo>
                    <a:lnTo>
                      <a:pt x="675" y="339"/>
                    </a:lnTo>
                    <a:lnTo>
                      <a:pt x="684" y="338"/>
                    </a:lnTo>
                    <a:lnTo>
                      <a:pt x="684" y="329"/>
                    </a:lnTo>
                    <a:lnTo>
                      <a:pt x="684" y="320"/>
                    </a:lnTo>
                    <a:lnTo>
                      <a:pt x="689" y="316"/>
                    </a:lnTo>
                    <a:lnTo>
                      <a:pt x="697" y="313"/>
                    </a:lnTo>
                    <a:lnTo>
                      <a:pt x="705" y="310"/>
                    </a:lnTo>
                    <a:lnTo>
                      <a:pt x="714" y="309"/>
                    </a:lnTo>
                    <a:lnTo>
                      <a:pt x="714" y="300"/>
                    </a:lnTo>
                    <a:lnTo>
                      <a:pt x="714" y="291"/>
                    </a:lnTo>
                    <a:lnTo>
                      <a:pt x="719" y="287"/>
                    </a:lnTo>
                    <a:lnTo>
                      <a:pt x="726" y="283"/>
                    </a:lnTo>
                    <a:lnTo>
                      <a:pt x="734" y="281"/>
                    </a:lnTo>
                    <a:lnTo>
                      <a:pt x="743" y="280"/>
                    </a:lnTo>
                    <a:lnTo>
                      <a:pt x="743" y="271"/>
                    </a:lnTo>
                    <a:lnTo>
                      <a:pt x="743" y="262"/>
                    </a:lnTo>
                    <a:lnTo>
                      <a:pt x="748" y="258"/>
                    </a:lnTo>
                    <a:lnTo>
                      <a:pt x="755" y="254"/>
                    </a:lnTo>
                    <a:lnTo>
                      <a:pt x="763" y="252"/>
                    </a:lnTo>
                    <a:lnTo>
                      <a:pt x="772" y="251"/>
                    </a:lnTo>
                    <a:lnTo>
                      <a:pt x="772" y="242"/>
                    </a:lnTo>
                    <a:lnTo>
                      <a:pt x="772" y="233"/>
                    </a:lnTo>
                    <a:lnTo>
                      <a:pt x="784" y="233"/>
                    </a:lnTo>
                    <a:lnTo>
                      <a:pt x="801" y="233"/>
                    </a:lnTo>
                    <a:lnTo>
                      <a:pt x="801" y="217"/>
                    </a:lnTo>
                    <a:lnTo>
                      <a:pt x="801" y="204"/>
                    </a:lnTo>
                    <a:lnTo>
                      <a:pt x="806" y="199"/>
                    </a:lnTo>
                    <a:lnTo>
                      <a:pt x="813" y="195"/>
                    </a:lnTo>
                    <a:lnTo>
                      <a:pt x="821" y="193"/>
                    </a:lnTo>
                    <a:lnTo>
                      <a:pt x="830" y="192"/>
                    </a:lnTo>
                    <a:lnTo>
                      <a:pt x="830" y="183"/>
                    </a:lnTo>
                    <a:lnTo>
                      <a:pt x="830" y="174"/>
                    </a:lnTo>
                    <a:lnTo>
                      <a:pt x="835" y="170"/>
                    </a:lnTo>
                    <a:lnTo>
                      <a:pt x="843" y="166"/>
                    </a:lnTo>
                    <a:lnTo>
                      <a:pt x="851" y="164"/>
                    </a:lnTo>
                    <a:lnTo>
                      <a:pt x="860" y="163"/>
                    </a:lnTo>
                    <a:lnTo>
                      <a:pt x="860" y="154"/>
                    </a:lnTo>
                    <a:lnTo>
                      <a:pt x="860" y="145"/>
                    </a:lnTo>
                    <a:lnTo>
                      <a:pt x="864" y="141"/>
                    </a:lnTo>
                    <a:lnTo>
                      <a:pt x="869" y="137"/>
                    </a:lnTo>
                    <a:lnTo>
                      <a:pt x="873" y="135"/>
                    </a:lnTo>
                    <a:lnTo>
                      <a:pt x="877" y="134"/>
                    </a:lnTo>
                    <a:lnTo>
                      <a:pt x="890" y="134"/>
                    </a:lnTo>
                    <a:lnTo>
                      <a:pt x="906" y="134"/>
                    </a:lnTo>
                    <a:lnTo>
                      <a:pt x="907" y="125"/>
                    </a:lnTo>
                    <a:lnTo>
                      <a:pt x="910" y="117"/>
                    </a:lnTo>
                    <a:lnTo>
                      <a:pt x="914" y="110"/>
                    </a:lnTo>
                    <a:lnTo>
                      <a:pt x="918" y="105"/>
                    </a:lnTo>
                    <a:lnTo>
                      <a:pt x="930" y="105"/>
                    </a:lnTo>
                    <a:lnTo>
                      <a:pt x="947" y="105"/>
                    </a:lnTo>
                    <a:lnTo>
                      <a:pt x="947" y="96"/>
                    </a:lnTo>
                    <a:lnTo>
                      <a:pt x="947" y="87"/>
                    </a:lnTo>
                    <a:lnTo>
                      <a:pt x="956" y="88"/>
                    </a:lnTo>
                    <a:lnTo>
                      <a:pt x="966" y="88"/>
                    </a:lnTo>
                    <a:lnTo>
                      <a:pt x="970" y="87"/>
                    </a:lnTo>
                    <a:lnTo>
                      <a:pt x="973" y="85"/>
                    </a:lnTo>
                    <a:lnTo>
                      <a:pt x="975" y="81"/>
                    </a:lnTo>
                    <a:lnTo>
                      <a:pt x="976" y="76"/>
                    </a:lnTo>
                    <a:lnTo>
                      <a:pt x="988" y="76"/>
                    </a:lnTo>
                    <a:lnTo>
                      <a:pt x="1006" y="76"/>
                    </a:lnTo>
                    <a:lnTo>
                      <a:pt x="1006" y="67"/>
                    </a:lnTo>
                    <a:lnTo>
                      <a:pt x="1006" y="58"/>
                    </a:lnTo>
                    <a:lnTo>
                      <a:pt x="1010" y="54"/>
                    </a:lnTo>
                    <a:lnTo>
                      <a:pt x="1015" y="50"/>
                    </a:lnTo>
                    <a:lnTo>
                      <a:pt x="1019" y="48"/>
                    </a:lnTo>
                    <a:lnTo>
                      <a:pt x="1023" y="47"/>
                    </a:lnTo>
                    <a:lnTo>
                      <a:pt x="1036" y="47"/>
                    </a:lnTo>
                    <a:lnTo>
                      <a:pt x="1052" y="47"/>
                    </a:lnTo>
                    <a:lnTo>
                      <a:pt x="1053" y="38"/>
                    </a:lnTo>
                    <a:lnTo>
                      <a:pt x="1056" y="30"/>
                    </a:lnTo>
                    <a:lnTo>
                      <a:pt x="1060" y="23"/>
                    </a:lnTo>
                    <a:lnTo>
                      <a:pt x="1064" y="18"/>
                    </a:lnTo>
                    <a:lnTo>
                      <a:pt x="1076" y="18"/>
                    </a:lnTo>
                    <a:lnTo>
                      <a:pt x="1093" y="18"/>
                    </a:lnTo>
                    <a:lnTo>
                      <a:pt x="1093" y="9"/>
                    </a:lnTo>
                    <a:lnTo>
                      <a:pt x="1093" y="0"/>
                    </a:lnTo>
                    <a:lnTo>
                      <a:pt x="1102" y="0"/>
                    </a:lnTo>
                    <a:lnTo>
                      <a:pt x="1110" y="0"/>
                    </a:lnTo>
                    <a:lnTo>
                      <a:pt x="1111" y="5"/>
                    </a:lnTo>
                    <a:lnTo>
                      <a:pt x="1114" y="9"/>
                    </a:lnTo>
                    <a:lnTo>
                      <a:pt x="1118" y="13"/>
                    </a:lnTo>
                    <a:lnTo>
                      <a:pt x="1122" y="18"/>
                    </a:lnTo>
                    <a:lnTo>
                      <a:pt x="1122" y="9"/>
                    </a:lnTo>
                    <a:lnTo>
                      <a:pt x="1122" y="0"/>
                    </a:lnTo>
                    <a:lnTo>
                      <a:pt x="1134" y="0"/>
                    </a:lnTo>
                    <a:lnTo>
                      <a:pt x="1152" y="0"/>
                    </a:lnTo>
                    <a:lnTo>
                      <a:pt x="1153" y="17"/>
                    </a:lnTo>
                    <a:lnTo>
                      <a:pt x="1153" y="36"/>
                    </a:lnTo>
                    <a:lnTo>
                      <a:pt x="1152" y="44"/>
                    </a:lnTo>
                    <a:lnTo>
                      <a:pt x="1150" y="52"/>
                    </a:lnTo>
                    <a:lnTo>
                      <a:pt x="1148" y="54"/>
                    </a:lnTo>
                    <a:lnTo>
                      <a:pt x="1146" y="56"/>
                    </a:lnTo>
                    <a:lnTo>
                      <a:pt x="1142" y="58"/>
                    </a:lnTo>
                    <a:lnTo>
                      <a:pt x="1140" y="58"/>
                    </a:lnTo>
                    <a:lnTo>
                      <a:pt x="1140" y="71"/>
                    </a:lnTo>
                    <a:lnTo>
                      <a:pt x="1140" y="85"/>
                    </a:lnTo>
                    <a:lnTo>
                      <a:pt x="1140" y="100"/>
                    </a:lnTo>
                    <a:lnTo>
                      <a:pt x="1140" y="116"/>
                    </a:lnTo>
                    <a:lnTo>
                      <a:pt x="1131" y="116"/>
                    </a:lnTo>
                    <a:lnTo>
                      <a:pt x="1122" y="116"/>
                    </a:lnTo>
                    <a:lnTo>
                      <a:pt x="1123" y="126"/>
                    </a:lnTo>
                    <a:lnTo>
                      <a:pt x="1123" y="135"/>
                    </a:lnTo>
                    <a:lnTo>
                      <a:pt x="1122" y="139"/>
                    </a:lnTo>
                    <a:lnTo>
                      <a:pt x="1120" y="142"/>
                    </a:lnTo>
                    <a:lnTo>
                      <a:pt x="1116" y="145"/>
                    </a:lnTo>
                    <a:lnTo>
                      <a:pt x="1110" y="145"/>
                    </a:lnTo>
                    <a:lnTo>
                      <a:pt x="1110" y="158"/>
                    </a:lnTo>
                    <a:lnTo>
                      <a:pt x="1110" y="174"/>
                    </a:lnTo>
                    <a:lnTo>
                      <a:pt x="1102" y="174"/>
                    </a:lnTo>
                    <a:lnTo>
                      <a:pt x="1093" y="174"/>
                    </a:lnTo>
                    <a:lnTo>
                      <a:pt x="1094" y="184"/>
                    </a:lnTo>
                    <a:lnTo>
                      <a:pt x="1094" y="193"/>
                    </a:lnTo>
                    <a:lnTo>
                      <a:pt x="1093" y="197"/>
                    </a:lnTo>
                    <a:lnTo>
                      <a:pt x="1091" y="202"/>
                    </a:lnTo>
                    <a:lnTo>
                      <a:pt x="1087" y="204"/>
                    </a:lnTo>
                    <a:lnTo>
                      <a:pt x="1082" y="204"/>
                    </a:lnTo>
                    <a:lnTo>
                      <a:pt x="1082" y="213"/>
                    </a:lnTo>
                    <a:lnTo>
                      <a:pt x="1082" y="222"/>
                    </a:lnTo>
                    <a:lnTo>
                      <a:pt x="1073" y="222"/>
                    </a:lnTo>
                    <a:lnTo>
                      <a:pt x="1064" y="222"/>
                    </a:lnTo>
                    <a:lnTo>
                      <a:pt x="1065" y="231"/>
                    </a:lnTo>
                    <a:lnTo>
                      <a:pt x="1065" y="241"/>
                    </a:lnTo>
                    <a:lnTo>
                      <a:pt x="1064" y="245"/>
                    </a:lnTo>
                    <a:lnTo>
                      <a:pt x="1062" y="248"/>
                    </a:lnTo>
                    <a:lnTo>
                      <a:pt x="1058" y="250"/>
                    </a:lnTo>
                    <a:lnTo>
                      <a:pt x="1052" y="251"/>
                    </a:lnTo>
                    <a:lnTo>
                      <a:pt x="1052" y="263"/>
                    </a:lnTo>
                    <a:lnTo>
                      <a:pt x="1052" y="280"/>
                    </a:lnTo>
                    <a:lnTo>
                      <a:pt x="1044" y="281"/>
                    </a:lnTo>
                    <a:lnTo>
                      <a:pt x="1036" y="283"/>
                    </a:lnTo>
                    <a:lnTo>
                      <a:pt x="1029" y="287"/>
                    </a:lnTo>
                    <a:lnTo>
                      <a:pt x="1023" y="291"/>
                    </a:lnTo>
                    <a:lnTo>
                      <a:pt x="1023" y="300"/>
                    </a:lnTo>
                    <a:lnTo>
                      <a:pt x="1023" y="309"/>
                    </a:lnTo>
                    <a:lnTo>
                      <a:pt x="1015" y="310"/>
                    </a:lnTo>
                    <a:lnTo>
                      <a:pt x="1007" y="313"/>
                    </a:lnTo>
                    <a:lnTo>
                      <a:pt x="1000" y="316"/>
                    </a:lnTo>
                    <a:lnTo>
                      <a:pt x="994" y="320"/>
                    </a:lnTo>
                    <a:lnTo>
                      <a:pt x="994" y="333"/>
                    </a:lnTo>
                    <a:lnTo>
                      <a:pt x="994" y="349"/>
                    </a:lnTo>
                    <a:lnTo>
                      <a:pt x="985" y="349"/>
                    </a:lnTo>
                    <a:lnTo>
                      <a:pt x="976" y="349"/>
                    </a:lnTo>
                    <a:lnTo>
                      <a:pt x="972" y="354"/>
                    </a:lnTo>
                    <a:lnTo>
                      <a:pt x="968" y="358"/>
                    </a:lnTo>
                    <a:lnTo>
                      <a:pt x="965" y="363"/>
                    </a:lnTo>
                    <a:lnTo>
                      <a:pt x="964" y="367"/>
                    </a:lnTo>
                    <a:lnTo>
                      <a:pt x="964" y="379"/>
                    </a:lnTo>
                    <a:lnTo>
                      <a:pt x="964" y="396"/>
                    </a:lnTo>
                    <a:lnTo>
                      <a:pt x="956" y="396"/>
                    </a:lnTo>
                    <a:lnTo>
                      <a:pt x="947" y="396"/>
                    </a:lnTo>
                    <a:lnTo>
                      <a:pt x="947" y="408"/>
                    </a:lnTo>
                    <a:lnTo>
                      <a:pt x="947" y="425"/>
                    </a:lnTo>
                    <a:lnTo>
                      <a:pt x="943" y="426"/>
                    </a:lnTo>
                    <a:lnTo>
                      <a:pt x="939" y="429"/>
                    </a:lnTo>
                    <a:lnTo>
                      <a:pt x="936" y="432"/>
                    </a:lnTo>
                    <a:lnTo>
                      <a:pt x="935" y="437"/>
                    </a:lnTo>
                    <a:lnTo>
                      <a:pt x="927" y="437"/>
                    </a:lnTo>
                    <a:lnTo>
                      <a:pt x="918" y="437"/>
                    </a:lnTo>
                    <a:lnTo>
                      <a:pt x="918" y="446"/>
                    </a:lnTo>
                    <a:lnTo>
                      <a:pt x="919" y="455"/>
                    </a:lnTo>
                    <a:lnTo>
                      <a:pt x="918" y="459"/>
                    </a:lnTo>
                    <a:lnTo>
                      <a:pt x="915" y="463"/>
                    </a:lnTo>
                    <a:lnTo>
                      <a:pt x="912" y="465"/>
                    </a:lnTo>
                    <a:lnTo>
                      <a:pt x="906" y="466"/>
                    </a:lnTo>
                    <a:lnTo>
                      <a:pt x="906" y="474"/>
                    </a:lnTo>
                    <a:lnTo>
                      <a:pt x="906" y="483"/>
                    </a:lnTo>
                    <a:lnTo>
                      <a:pt x="898" y="483"/>
                    </a:lnTo>
                    <a:lnTo>
                      <a:pt x="889" y="483"/>
                    </a:lnTo>
                    <a:lnTo>
                      <a:pt x="889" y="495"/>
                    </a:lnTo>
                    <a:lnTo>
                      <a:pt x="889" y="512"/>
                    </a:lnTo>
                    <a:lnTo>
                      <a:pt x="885" y="513"/>
                    </a:lnTo>
                    <a:lnTo>
                      <a:pt x="881" y="516"/>
                    </a:lnTo>
                    <a:lnTo>
                      <a:pt x="878" y="519"/>
                    </a:lnTo>
                    <a:lnTo>
                      <a:pt x="877" y="524"/>
                    </a:lnTo>
                    <a:lnTo>
                      <a:pt x="869" y="524"/>
                    </a:lnTo>
                    <a:lnTo>
                      <a:pt x="860" y="524"/>
                    </a:lnTo>
                    <a:lnTo>
                      <a:pt x="856" y="528"/>
                    </a:lnTo>
                    <a:lnTo>
                      <a:pt x="852" y="532"/>
                    </a:lnTo>
                    <a:lnTo>
                      <a:pt x="849" y="537"/>
                    </a:lnTo>
                    <a:lnTo>
                      <a:pt x="848" y="541"/>
                    </a:lnTo>
                    <a:lnTo>
                      <a:pt x="848" y="553"/>
                    </a:lnTo>
                    <a:lnTo>
                      <a:pt x="848" y="571"/>
                    </a:lnTo>
                    <a:lnTo>
                      <a:pt x="839" y="571"/>
                    </a:lnTo>
                    <a:lnTo>
                      <a:pt x="830" y="571"/>
                    </a:lnTo>
                    <a:lnTo>
                      <a:pt x="830" y="581"/>
                    </a:lnTo>
                    <a:lnTo>
                      <a:pt x="831" y="590"/>
                    </a:lnTo>
                    <a:lnTo>
                      <a:pt x="829" y="594"/>
                    </a:lnTo>
                    <a:lnTo>
                      <a:pt x="827" y="597"/>
                    </a:lnTo>
                    <a:lnTo>
                      <a:pt x="824" y="599"/>
                    </a:lnTo>
                    <a:lnTo>
                      <a:pt x="818" y="600"/>
                    </a:lnTo>
                    <a:lnTo>
                      <a:pt x="818" y="612"/>
                    </a:lnTo>
                    <a:lnTo>
                      <a:pt x="818" y="629"/>
                    </a:lnTo>
                    <a:lnTo>
                      <a:pt x="810" y="630"/>
                    </a:lnTo>
                    <a:lnTo>
                      <a:pt x="802" y="633"/>
                    </a:lnTo>
                    <a:lnTo>
                      <a:pt x="794" y="637"/>
                    </a:lnTo>
                    <a:lnTo>
                      <a:pt x="789" y="641"/>
                    </a:lnTo>
                    <a:lnTo>
                      <a:pt x="789" y="653"/>
                    </a:lnTo>
                    <a:lnTo>
                      <a:pt x="789" y="670"/>
                    </a:lnTo>
                    <a:lnTo>
                      <a:pt x="780" y="670"/>
                    </a:lnTo>
                    <a:lnTo>
                      <a:pt x="772" y="670"/>
                    </a:lnTo>
                    <a:lnTo>
                      <a:pt x="767" y="675"/>
                    </a:lnTo>
                    <a:lnTo>
                      <a:pt x="764" y="682"/>
                    </a:lnTo>
                    <a:lnTo>
                      <a:pt x="761" y="690"/>
                    </a:lnTo>
                    <a:lnTo>
                      <a:pt x="760" y="699"/>
                    </a:lnTo>
                    <a:lnTo>
                      <a:pt x="751" y="699"/>
                    </a:lnTo>
                    <a:lnTo>
                      <a:pt x="743" y="699"/>
                    </a:lnTo>
                    <a:lnTo>
                      <a:pt x="743" y="708"/>
                    </a:lnTo>
                    <a:lnTo>
                      <a:pt x="743" y="718"/>
                    </a:lnTo>
                    <a:lnTo>
                      <a:pt x="742" y="722"/>
                    </a:lnTo>
                    <a:lnTo>
                      <a:pt x="740" y="725"/>
                    </a:lnTo>
                    <a:lnTo>
                      <a:pt x="737" y="727"/>
                    </a:lnTo>
                    <a:lnTo>
                      <a:pt x="731" y="728"/>
                    </a:lnTo>
                    <a:lnTo>
                      <a:pt x="731" y="737"/>
                    </a:lnTo>
                    <a:lnTo>
                      <a:pt x="731" y="745"/>
                    </a:lnTo>
                    <a:lnTo>
                      <a:pt x="723" y="746"/>
                    </a:lnTo>
                    <a:lnTo>
                      <a:pt x="714" y="749"/>
                    </a:lnTo>
                    <a:lnTo>
                      <a:pt x="707" y="753"/>
                    </a:lnTo>
                    <a:lnTo>
                      <a:pt x="702" y="757"/>
                    </a:lnTo>
                    <a:lnTo>
                      <a:pt x="702" y="769"/>
                    </a:lnTo>
                    <a:lnTo>
                      <a:pt x="702" y="786"/>
                    </a:lnTo>
                    <a:lnTo>
                      <a:pt x="684" y="786"/>
                    </a:lnTo>
                    <a:lnTo>
                      <a:pt x="672" y="786"/>
                    </a:lnTo>
                    <a:lnTo>
                      <a:pt x="673" y="782"/>
                    </a:lnTo>
                    <a:lnTo>
                      <a:pt x="676" y="778"/>
                    </a:lnTo>
                    <a:lnTo>
                      <a:pt x="679" y="775"/>
                    </a:lnTo>
                    <a:lnTo>
                      <a:pt x="684" y="774"/>
                    </a:lnTo>
                    <a:lnTo>
                      <a:pt x="684" y="766"/>
                    </a:lnTo>
                    <a:lnTo>
                      <a:pt x="684" y="757"/>
                    </a:lnTo>
                    <a:lnTo>
                      <a:pt x="689" y="753"/>
                    </a:lnTo>
                    <a:lnTo>
                      <a:pt x="697" y="749"/>
                    </a:lnTo>
                    <a:lnTo>
                      <a:pt x="705" y="746"/>
                    </a:lnTo>
                    <a:lnTo>
                      <a:pt x="714" y="745"/>
                    </a:lnTo>
                    <a:lnTo>
                      <a:pt x="714" y="737"/>
                    </a:lnTo>
                    <a:lnTo>
                      <a:pt x="714" y="728"/>
                    </a:lnTo>
                    <a:lnTo>
                      <a:pt x="722" y="728"/>
                    </a:lnTo>
                    <a:lnTo>
                      <a:pt x="731" y="728"/>
                    </a:lnTo>
                    <a:lnTo>
                      <a:pt x="730" y="714"/>
                    </a:lnTo>
                    <a:lnTo>
                      <a:pt x="730" y="701"/>
                    </a:lnTo>
                    <a:lnTo>
                      <a:pt x="731" y="696"/>
                    </a:lnTo>
                    <a:lnTo>
                      <a:pt x="734" y="691"/>
                    </a:lnTo>
                    <a:lnTo>
                      <a:pt x="735" y="690"/>
                    </a:lnTo>
                    <a:lnTo>
                      <a:pt x="737" y="688"/>
                    </a:lnTo>
                    <a:lnTo>
                      <a:pt x="740" y="688"/>
                    </a:lnTo>
                    <a:lnTo>
                      <a:pt x="743" y="687"/>
                    </a:lnTo>
                    <a:lnTo>
                      <a:pt x="743" y="678"/>
                    </a:lnTo>
                    <a:lnTo>
                      <a:pt x="743" y="670"/>
                    </a:lnTo>
                    <a:lnTo>
                      <a:pt x="748" y="666"/>
                    </a:lnTo>
                    <a:lnTo>
                      <a:pt x="755" y="662"/>
                    </a:lnTo>
                    <a:lnTo>
                      <a:pt x="763" y="659"/>
                    </a:lnTo>
                    <a:lnTo>
                      <a:pt x="772" y="658"/>
                    </a:lnTo>
                    <a:lnTo>
                      <a:pt x="772" y="642"/>
                    </a:lnTo>
                    <a:lnTo>
                      <a:pt x="772" y="629"/>
                    </a:lnTo>
                    <a:lnTo>
                      <a:pt x="780" y="629"/>
                    </a:lnTo>
                    <a:lnTo>
                      <a:pt x="789" y="629"/>
                    </a:lnTo>
                    <a:lnTo>
                      <a:pt x="789" y="617"/>
                    </a:lnTo>
                    <a:lnTo>
                      <a:pt x="788" y="608"/>
                    </a:lnTo>
                    <a:lnTo>
                      <a:pt x="789" y="605"/>
                    </a:lnTo>
                    <a:lnTo>
                      <a:pt x="792" y="602"/>
                    </a:lnTo>
                    <a:lnTo>
                      <a:pt x="795" y="601"/>
                    </a:lnTo>
                    <a:lnTo>
                      <a:pt x="801" y="600"/>
                    </a:lnTo>
                    <a:lnTo>
                      <a:pt x="801" y="591"/>
                    </a:lnTo>
                    <a:lnTo>
                      <a:pt x="801" y="583"/>
                    </a:lnTo>
                    <a:lnTo>
                      <a:pt x="809" y="583"/>
                    </a:lnTo>
                    <a:lnTo>
                      <a:pt x="818" y="583"/>
                    </a:lnTo>
                    <a:lnTo>
                      <a:pt x="818" y="566"/>
                    </a:lnTo>
                    <a:lnTo>
                      <a:pt x="818" y="553"/>
                    </a:lnTo>
                    <a:lnTo>
                      <a:pt x="809" y="553"/>
                    </a:lnTo>
                    <a:lnTo>
                      <a:pt x="801" y="553"/>
                    </a:lnTo>
                    <a:lnTo>
                      <a:pt x="797" y="558"/>
                    </a:lnTo>
                    <a:lnTo>
                      <a:pt x="793" y="566"/>
                    </a:lnTo>
                    <a:lnTo>
                      <a:pt x="790" y="574"/>
                    </a:lnTo>
                    <a:lnTo>
                      <a:pt x="789" y="583"/>
                    </a:lnTo>
                    <a:lnTo>
                      <a:pt x="785" y="578"/>
                    </a:lnTo>
                    <a:lnTo>
                      <a:pt x="780" y="575"/>
                    </a:lnTo>
                    <a:lnTo>
                      <a:pt x="776" y="572"/>
                    </a:lnTo>
                    <a:lnTo>
                      <a:pt x="772" y="571"/>
                    </a:lnTo>
                    <a:lnTo>
                      <a:pt x="755" y="571"/>
                    </a:lnTo>
                    <a:lnTo>
                      <a:pt x="743" y="571"/>
                    </a:lnTo>
                    <a:lnTo>
                      <a:pt x="743" y="584"/>
                    </a:lnTo>
                    <a:lnTo>
                      <a:pt x="743" y="600"/>
                    </a:lnTo>
                    <a:lnTo>
                      <a:pt x="726" y="600"/>
                    </a:lnTo>
                    <a:lnTo>
                      <a:pt x="714" y="600"/>
                    </a:lnTo>
                    <a:lnTo>
                      <a:pt x="714" y="612"/>
                    </a:lnTo>
                    <a:lnTo>
                      <a:pt x="714" y="629"/>
                    </a:lnTo>
                    <a:lnTo>
                      <a:pt x="709" y="630"/>
                    </a:lnTo>
                    <a:lnTo>
                      <a:pt x="706" y="633"/>
                    </a:lnTo>
                    <a:lnTo>
                      <a:pt x="703" y="637"/>
                    </a:lnTo>
                    <a:lnTo>
                      <a:pt x="702" y="641"/>
                    </a:lnTo>
                    <a:lnTo>
                      <a:pt x="693" y="641"/>
                    </a:lnTo>
                    <a:lnTo>
                      <a:pt x="684" y="641"/>
                    </a:lnTo>
                    <a:lnTo>
                      <a:pt x="679" y="646"/>
                    </a:lnTo>
                    <a:lnTo>
                      <a:pt x="676" y="653"/>
                    </a:lnTo>
                    <a:lnTo>
                      <a:pt x="673" y="661"/>
                    </a:lnTo>
                    <a:lnTo>
                      <a:pt x="672" y="670"/>
                    </a:lnTo>
                    <a:lnTo>
                      <a:pt x="663" y="670"/>
                    </a:lnTo>
                    <a:lnTo>
                      <a:pt x="655" y="670"/>
                    </a:lnTo>
                    <a:lnTo>
                      <a:pt x="655" y="679"/>
                    </a:lnTo>
                    <a:lnTo>
                      <a:pt x="655" y="689"/>
                    </a:lnTo>
                    <a:lnTo>
                      <a:pt x="654" y="693"/>
                    </a:lnTo>
                    <a:lnTo>
                      <a:pt x="652" y="696"/>
                    </a:lnTo>
                    <a:lnTo>
                      <a:pt x="649" y="698"/>
                    </a:lnTo>
                    <a:lnTo>
                      <a:pt x="643" y="699"/>
                    </a:lnTo>
                    <a:lnTo>
                      <a:pt x="643" y="708"/>
                    </a:lnTo>
                    <a:lnTo>
                      <a:pt x="643" y="716"/>
                    </a:lnTo>
                    <a:lnTo>
                      <a:pt x="634" y="716"/>
                    </a:lnTo>
                    <a:lnTo>
                      <a:pt x="626" y="716"/>
                    </a:lnTo>
                    <a:lnTo>
                      <a:pt x="626" y="726"/>
                    </a:lnTo>
                    <a:lnTo>
                      <a:pt x="626" y="735"/>
                    </a:lnTo>
                    <a:lnTo>
                      <a:pt x="625" y="739"/>
                    </a:lnTo>
                    <a:lnTo>
                      <a:pt x="623" y="742"/>
                    </a:lnTo>
                    <a:lnTo>
                      <a:pt x="620" y="744"/>
                    </a:lnTo>
                    <a:lnTo>
                      <a:pt x="614" y="745"/>
                    </a:lnTo>
                    <a:lnTo>
                      <a:pt x="614" y="758"/>
                    </a:lnTo>
                    <a:lnTo>
                      <a:pt x="614" y="774"/>
                    </a:lnTo>
                    <a:lnTo>
                      <a:pt x="605" y="775"/>
                    </a:lnTo>
                    <a:lnTo>
                      <a:pt x="597" y="778"/>
                    </a:lnTo>
                    <a:lnTo>
                      <a:pt x="590" y="782"/>
                    </a:lnTo>
                    <a:lnTo>
                      <a:pt x="585" y="786"/>
                    </a:lnTo>
                    <a:lnTo>
                      <a:pt x="585" y="795"/>
                    </a:lnTo>
                    <a:lnTo>
                      <a:pt x="585" y="803"/>
                    </a:lnTo>
                    <a:lnTo>
                      <a:pt x="576" y="803"/>
                    </a:lnTo>
                    <a:lnTo>
                      <a:pt x="568" y="803"/>
                    </a:lnTo>
                    <a:lnTo>
                      <a:pt x="568" y="816"/>
                    </a:lnTo>
                    <a:lnTo>
                      <a:pt x="568" y="832"/>
                    </a:lnTo>
                    <a:lnTo>
                      <a:pt x="563" y="833"/>
                    </a:lnTo>
                    <a:lnTo>
                      <a:pt x="560" y="836"/>
                    </a:lnTo>
                    <a:lnTo>
                      <a:pt x="557" y="840"/>
                    </a:lnTo>
                    <a:lnTo>
                      <a:pt x="556" y="844"/>
                    </a:lnTo>
                    <a:lnTo>
                      <a:pt x="547" y="844"/>
                    </a:lnTo>
                    <a:lnTo>
                      <a:pt x="538" y="844"/>
                    </a:lnTo>
                    <a:lnTo>
                      <a:pt x="538" y="827"/>
                    </a:lnTo>
                    <a:lnTo>
                      <a:pt x="538" y="815"/>
                    </a:lnTo>
                    <a:lnTo>
                      <a:pt x="547" y="815"/>
                    </a:lnTo>
                    <a:lnTo>
                      <a:pt x="556" y="815"/>
                    </a:lnTo>
                    <a:lnTo>
                      <a:pt x="556" y="798"/>
                    </a:lnTo>
                    <a:lnTo>
                      <a:pt x="556" y="786"/>
                    </a:lnTo>
                    <a:lnTo>
                      <a:pt x="568" y="786"/>
                    </a:lnTo>
                    <a:lnTo>
                      <a:pt x="585" y="786"/>
                    </a:lnTo>
                    <a:lnTo>
                      <a:pt x="584" y="774"/>
                    </a:lnTo>
                    <a:lnTo>
                      <a:pt x="584" y="765"/>
                    </a:lnTo>
                    <a:lnTo>
                      <a:pt x="585" y="762"/>
                    </a:lnTo>
                    <a:lnTo>
                      <a:pt x="587" y="759"/>
                    </a:lnTo>
                    <a:lnTo>
                      <a:pt x="591" y="757"/>
                    </a:lnTo>
                    <a:lnTo>
                      <a:pt x="597" y="757"/>
                    </a:lnTo>
                    <a:lnTo>
                      <a:pt x="597" y="740"/>
                    </a:lnTo>
                    <a:lnTo>
                      <a:pt x="597" y="728"/>
                    </a:lnTo>
                    <a:lnTo>
                      <a:pt x="602" y="724"/>
                    </a:lnTo>
                    <a:lnTo>
                      <a:pt x="609" y="720"/>
                    </a:lnTo>
                    <a:lnTo>
                      <a:pt x="617" y="717"/>
                    </a:lnTo>
                    <a:lnTo>
                      <a:pt x="626" y="716"/>
                    </a:lnTo>
                    <a:lnTo>
                      <a:pt x="626" y="700"/>
                    </a:lnTo>
                    <a:lnTo>
                      <a:pt x="626" y="687"/>
                    </a:lnTo>
                    <a:lnTo>
                      <a:pt x="634" y="687"/>
                    </a:lnTo>
                    <a:lnTo>
                      <a:pt x="643" y="687"/>
                    </a:lnTo>
                    <a:lnTo>
                      <a:pt x="643" y="678"/>
                    </a:lnTo>
                    <a:lnTo>
                      <a:pt x="643" y="670"/>
                    </a:lnTo>
                    <a:lnTo>
                      <a:pt x="630" y="670"/>
                    </a:lnTo>
                    <a:lnTo>
                      <a:pt x="618" y="670"/>
                    </a:lnTo>
                    <a:lnTo>
                      <a:pt x="606" y="670"/>
                    </a:lnTo>
                    <a:lnTo>
                      <a:pt x="597" y="670"/>
                    </a:lnTo>
                    <a:lnTo>
                      <a:pt x="597" y="679"/>
                    </a:lnTo>
                    <a:lnTo>
                      <a:pt x="597" y="689"/>
                    </a:lnTo>
                    <a:lnTo>
                      <a:pt x="596" y="693"/>
                    </a:lnTo>
                    <a:lnTo>
                      <a:pt x="594" y="696"/>
                    </a:lnTo>
                    <a:lnTo>
                      <a:pt x="590" y="698"/>
                    </a:lnTo>
                    <a:lnTo>
                      <a:pt x="585" y="699"/>
                    </a:lnTo>
                    <a:lnTo>
                      <a:pt x="585" y="711"/>
                    </a:lnTo>
                    <a:lnTo>
                      <a:pt x="585" y="728"/>
                    </a:lnTo>
                    <a:lnTo>
                      <a:pt x="576" y="728"/>
                    </a:lnTo>
                    <a:lnTo>
                      <a:pt x="568" y="728"/>
                    </a:lnTo>
                    <a:lnTo>
                      <a:pt x="563" y="733"/>
                    </a:lnTo>
                    <a:lnTo>
                      <a:pt x="560" y="740"/>
                    </a:lnTo>
                    <a:lnTo>
                      <a:pt x="557" y="748"/>
                    </a:lnTo>
                    <a:lnTo>
                      <a:pt x="556" y="757"/>
                    </a:lnTo>
                    <a:lnTo>
                      <a:pt x="547" y="757"/>
                    </a:lnTo>
                    <a:lnTo>
                      <a:pt x="538" y="757"/>
                    </a:lnTo>
                    <a:lnTo>
                      <a:pt x="533" y="761"/>
                    </a:lnTo>
                    <a:lnTo>
                      <a:pt x="530" y="766"/>
                    </a:lnTo>
                    <a:lnTo>
                      <a:pt x="527" y="770"/>
                    </a:lnTo>
                    <a:lnTo>
                      <a:pt x="526" y="774"/>
                    </a:lnTo>
                    <a:lnTo>
                      <a:pt x="526" y="787"/>
                    </a:lnTo>
                    <a:lnTo>
                      <a:pt x="526" y="803"/>
                    </a:lnTo>
                    <a:lnTo>
                      <a:pt x="517" y="803"/>
                    </a:lnTo>
                    <a:lnTo>
                      <a:pt x="509" y="803"/>
                    </a:lnTo>
                    <a:lnTo>
                      <a:pt x="509" y="816"/>
                    </a:lnTo>
                    <a:lnTo>
                      <a:pt x="509" y="832"/>
                    </a:lnTo>
                    <a:lnTo>
                      <a:pt x="504" y="833"/>
                    </a:lnTo>
                    <a:lnTo>
                      <a:pt x="501" y="836"/>
                    </a:lnTo>
                    <a:lnTo>
                      <a:pt x="498" y="840"/>
                    </a:lnTo>
                    <a:lnTo>
                      <a:pt x="497" y="844"/>
                    </a:lnTo>
                    <a:lnTo>
                      <a:pt x="488" y="844"/>
                    </a:lnTo>
                    <a:lnTo>
                      <a:pt x="480" y="844"/>
                    </a:lnTo>
                    <a:lnTo>
                      <a:pt x="475" y="849"/>
                    </a:lnTo>
                    <a:lnTo>
                      <a:pt x="472" y="856"/>
                    </a:lnTo>
                    <a:lnTo>
                      <a:pt x="469" y="864"/>
                    </a:lnTo>
                    <a:lnTo>
                      <a:pt x="468" y="873"/>
                    </a:lnTo>
                    <a:lnTo>
                      <a:pt x="459" y="873"/>
                    </a:lnTo>
                    <a:lnTo>
                      <a:pt x="450" y="873"/>
                    </a:lnTo>
                    <a:lnTo>
                      <a:pt x="451" y="882"/>
                    </a:lnTo>
                    <a:lnTo>
                      <a:pt x="451" y="892"/>
                    </a:lnTo>
                    <a:lnTo>
                      <a:pt x="450" y="896"/>
                    </a:lnTo>
                    <a:lnTo>
                      <a:pt x="448" y="899"/>
                    </a:lnTo>
                    <a:lnTo>
                      <a:pt x="444" y="901"/>
                    </a:lnTo>
                    <a:lnTo>
                      <a:pt x="439" y="902"/>
                    </a:lnTo>
                    <a:lnTo>
                      <a:pt x="439" y="914"/>
                    </a:lnTo>
                    <a:lnTo>
                      <a:pt x="439" y="932"/>
                    </a:lnTo>
                    <a:lnTo>
                      <a:pt x="430" y="932"/>
                    </a:lnTo>
                    <a:lnTo>
                      <a:pt x="422" y="932"/>
                    </a:lnTo>
                    <a:lnTo>
                      <a:pt x="417" y="937"/>
                    </a:lnTo>
                    <a:lnTo>
                      <a:pt x="413" y="944"/>
                    </a:lnTo>
                    <a:lnTo>
                      <a:pt x="411" y="953"/>
                    </a:lnTo>
                    <a:lnTo>
                      <a:pt x="410" y="961"/>
                    </a:lnTo>
                    <a:lnTo>
                      <a:pt x="401" y="961"/>
                    </a:lnTo>
                    <a:lnTo>
                      <a:pt x="392" y="961"/>
                    </a:lnTo>
                    <a:lnTo>
                      <a:pt x="392" y="944"/>
                    </a:lnTo>
                    <a:lnTo>
                      <a:pt x="392" y="932"/>
                    </a:lnTo>
                    <a:lnTo>
                      <a:pt x="398" y="927"/>
                    </a:lnTo>
                    <a:lnTo>
                      <a:pt x="405" y="923"/>
                    </a:lnTo>
                    <a:lnTo>
                      <a:pt x="413" y="920"/>
                    </a:lnTo>
                    <a:lnTo>
                      <a:pt x="422" y="919"/>
                    </a:lnTo>
                    <a:lnTo>
                      <a:pt x="422" y="903"/>
                    </a:lnTo>
                    <a:lnTo>
                      <a:pt x="422" y="890"/>
                    </a:lnTo>
                    <a:lnTo>
                      <a:pt x="430" y="890"/>
                    </a:lnTo>
                    <a:lnTo>
                      <a:pt x="439" y="890"/>
                    </a:lnTo>
                    <a:lnTo>
                      <a:pt x="438" y="879"/>
                    </a:lnTo>
                    <a:lnTo>
                      <a:pt x="438" y="869"/>
                    </a:lnTo>
                    <a:lnTo>
                      <a:pt x="439" y="866"/>
                    </a:lnTo>
                    <a:lnTo>
                      <a:pt x="441" y="863"/>
                    </a:lnTo>
                    <a:lnTo>
                      <a:pt x="445" y="862"/>
                    </a:lnTo>
                    <a:lnTo>
                      <a:pt x="450" y="861"/>
                    </a:lnTo>
                    <a:lnTo>
                      <a:pt x="450" y="853"/>
                    </a:lnTo>
                    <a:lnTo>
                      <a:pt x="450" y="844"/>
                    </a:lnTo>
                    <a:lnTo>
                      <a:pt x="459" y="844"/>
                    </a:lnTo>
                    <a:lnTo>
                      <a:pt x="468" y="844"/>
                    </a:lnTo>
                    <a:lnTo>
                      <a:pt x="468" y="827"/>
                    </a:lnTo>
                    <a:lnTo>
                      <a:pt x="468" y="815"/>
                    </a:lnTo>
                    <a:lnTo>
                      <a:pt x="469" y="811"/>
                    </a:lnTo>
                    <a:lnTo>
                      <a:pt x="472" y="807"/>
                    </a:lnTo>
                    <a:lnTo>
                      <a:pt x="475" y="804"/>
                    </a:lnTo>
                    <a:lnTo>
                      <a:pt x="480" y="803"/>
                    </a:lnTo>
                    <a:lnTo>
                      <a:pt x="488" y="803"/>
                    </a:lnTo>
                    <a:lnTo>
                      <a:pt x="497" y="803"/>
                    </a:lnTo>
                    <a:lnTo>
                      <a:pt x="496" y="792"/>
                    </a:lnTo>
                    <a:lnTo>
                      <a:pt x="496" y="782"/>
                    </a:lnTo>
                    <a:lnTo>
                      <a:pt x="497" y="779"/>
                    </a:lnTo>
                    <a:lnTo>
                      <a:pt x="499" y="776"/>
                    </a:lnTo>
                    <a:lnTo>
                      <a:pt x="503" y="775"/>
                    </a:lnTo>
                    <a:lnTo>
                      <a:pt x="509" y="774"/>
                    </a:lnTo>
                    <a:lnTo>
                      <a:pt x="509" y="766"/>
                    </a:lnTo>
                    <a:lnTo>
                      <a:pt x="509" y="757"/>
                    </a:lnTo>
                    <a:lnTo>
                      <a:pt x="517" y="757"/>
                    </a:lnTo>
                    <a:lnTo>
                      <a:pt x="526" y="757"/>
                    </a:lnTo>
                    <a:lnTo>
                      <a:pt x="526" y="740"/>
                    </a:lnTo>
                    <a:lnTo>
                      <a:pt x="526" y="728"/>
                    </a:lnTo>
                    <a:lnTo>
                      <a:pt x="527" y="724"/>
                    </a:lnTo>
                    <a:lnTo>
                      <a:pt x="530" y="720"/>
                    </a:lnTo>
                    <a:lnTo>
                      <a:pt x="533" y="717"/>
                    </a:lnTo>
                    <a:lnTo>
                      <a:pt x="538" y="716"/>
                    </a:lnTo>
                    <a:lnTo>
                      <a:pt x="547" y="716"/>
                    </a:lnTo>
                    <a:lnTo>
                      <a:pt x="556" y="716"/>
                    </a:lnTo>
                    <a:lnTo>
                      <a:pt x="557" y="712"/>
                    </a:lnTo>
                    <a:lnTo>
                      <a:pt x="560" y="708"/>
                    </a:lnTo>
                    <a:lnTo>
                      <a:pt x="563" y="703"/>
                    </a:lnTo>
                    <a:lnTo>
                      <a:pt x="568" y="699"/>
                    </a:lnTo>
                    <a:lnTo>
                      <a:pt x="568" y="682"/>
                    </a:lnTo>
                    <a:lnTo>
                      <a:pt x="568" y="670"/>
                    </a:lnTo>
                    <a:lnTo>
                      <a:pt x="573" y="666"/>
                    </a:lnTo>
                    <a:lnTo>
                      <a:pt x="580" y="662"/>
                    </a:lnTo>
                    <a:lnTo>
                      <a:pt x="588" y="659"/>
                    </a:lnTo>
                    <a:lnTo>
                      <a:pt x="597" y="658"/>
                    </a:lnTo>
                    <a:lnTo>
                      <a:pt x="597" y="642"/>
                    </a:lnTo>
                    <a:lnTo>
                      <a:pt x="597" y="629"/>
                    </a:lnTo>
                    <a:lnTo>
                      <a:pt x="605" y="629"/>
                    </a:lnTo>
                    <a:lnTo>
                      <a:pt x="614" y="629"/>
                    </a:lnTo>
                    <a:lnTo>
                      <a:pt x="615" y="625"/>
                    </a:lnTo>
                    <a:lnTo>
                      <a:pt x="618" y="620"/>
                    </a:lnTo>
                    <a:lnTo>
                      <a:pt x="621" y="616"/>
                    </a:lnTo>
                    <a:lnTo>
                      <a:pt x="626" y="612"/>
                    </a:lnTo>
                    <a:lnTo>
                      <a:pt x="626" y="595"/>
                    </a:lnTo>
                    <a:lnTo>
                      <a:pt x="626" y="583"/>
                    </a:lnTo>
                    <a:lnTo>
                      <a:pt x="631" y="578"/>
                    </a:lnTo>
                    <a:lnTo>
                      <a:pt x="638" y="575"/>
                    </a:lnTo>
                    <a:lnTo>
                      <a:pt x="646" y="572"/>
                    </a:lnTo>
                    <a:lnTo>
                      <a:pt x="655" y="571"/>
                    </a:lnTo>
                    <a:lnTo>
                      <a:pt x="655" y="561"/>
                    </a:lnTo>
                    <a:lnTo>
                      <a:pt x="655" y="553"/>
                    </a:lnTo>
                    <a:lnTo>
                      <a:pt x="660" y="548"/>
                    </a:lnTo>
                    <a:lnTo>
                      <a:pt x="667" y="545"/>
                    </a:lnTo>
                    <a:lnTo>
                      <a:pt x="675" y="542"/>
                    </a:lnTo>
                    <a:lnTo>
                      <a:pt x="684" y="541"/>
                    </a:lnTo>
                    <a:lnTo>
                      <a:pt x="684" y="532"/>
                    </a:lnTo>
                    <a:lnTo>
                      <a:pt x="684" y="524"/>
                    </a:lnTo>
                    <a:lnTo>
                      <a:pt x="693" y="524"/>
                    </a:lnTo>
                    <a:lnTo>
                      <a:pt x="702" y="524"/>
                    </a:lnTo>
                    <a:lnTo>
                      <a:pt x="702" y="507"/>
                    </a:lnTo>
                    <a:lnTo>
                      <a:pt x="702" y="495"/>
                    </a:lnTo>
                    <a:lnTo>
                      <a:pt x="703" y="490"/>
                    </a:lnTo>
                    <a:lnTo>
                      <a:pt x="706" y="487"/>
                    </a:lnTo>
                    <a:lnTo>
                      <a:pt x="709" y="484"/>
                    </a:lnTo>
                    <a:lnTo>
                      <a:pt x="714" y="483"/>
                    </a:lnTo>
                    <a:lnTo>
                      <a:pt x="722" y="483"/>
                    </a:lnTo>
                    <a:lnTo>
                      <a:pt x="731" y="483"/>
                    </a:lnTo>
                    <a:lnTo>
                      <a:pt x="732" y="474"/>
                    </a:lnTo>
                    <a:lnTo>
                      <a:pt x="735" y="466"/>
                    </a:lnTo>
                    <a:lnTo>
                      <a:pt x="738" y="459"/>
                    </a:lnTo>
                    <a:lnTo>
                      <a:pt x="743" y="454"/>
                    </a:lnTo>
                    <a:lnTo>
                      <a:pt x="751" y="454"/>
                    </a:lnTo>
                    <a:lnTo>
                      <a:pt x="760" y="454"/>
                    </a:lnTo>
                    <a:lnTo>
                      <a:pt x="761" y="445"/>
                    </a:lnTo>
                    <a:lnTo>
                      <a:pt x="764" y="437"/>
                    </a:lnTo>
                    <a:lnTo>
                      <a:pt x="767" y="430"/>
                    </a:lnTo>
                    <a:lnTo>
                      <a:pt x="772" y="425"/>
                    </a:lnTo>
                    <a:lnTo>
                      <a:pt x="780" y="425"/>
                    </a:lnTo>
                    <a:lnTo>
                      <a:pt x="789" y="425"/>
                    </a:lnTo>
                    <a:lnTo>
                      <a:pt x="790" y="416"/>
                    </a:lnTo>
                    <a:lnTo>
                      <a:pt x="793" y="408"/>
                    </a:lnTo>
                    <a:lnTo>
                      <a:pt x="797" y="401"/>
                    </a:lnTo>
                    <a:lnTo>
                      <a:pt x="801" y="396"/>
                    </a:lnTo>
                    <a:lnTo>
                      <a:pt x="809" y="396"/>
                    </a:lnTo>
                    <a:lnTo>
                      <a:pt x="818" y="396"/>
                    </a:lnTo>
                    <a:lnTo>
                      <a:pt x="818" y="383"/>
                    </a:lnTo>
                    <a:lnTo>
                      <a:pt x="818" y="371"/>
                    </a:lnTo>
                    <a:lnTo>
                      <a:pt x="818" y="359"/>
                    </a:lnTo>
                    <a:lnTo>
                      <a:pt x="818" y="349"/>
                    </a:lnTo>
                    <a:lnTo>
                      <a:pt x="819" y="345"/>
                    </a:lnTo>
                    <a:lnTo>
                      <a:pt x="822" y="341"/>
                    </a:lnTo>
                    <a:lnTo>
                      <a:pt x="826" y="339"/>
                    </a:lnTo>
                    <a:lnTo>
                      <a:pt x="830" y="338"/>
                    </a:lnTo>
                    <a:lnTo>
                      <a:pt x="813" y="338"/>
                    </a:lnTo>
                    <a:lnTo>
                      <a:pt x="801" y="338"/>
                    </a:lnTo>
                    <a:lnTo>
                      <a:pt x="797" y="339"/>
                    </a:lnTo>
                    <a:lnTo>
                      <a:pt x="793" y="341"/>
                    </a:lnTo>
                    <a:lnTo>
                      <a:pt x="790" y="345"/>
                    </a:lnTo>
                    <a:lnTo>
                      <a:pt x="789" y="349"/>
                    </a:lnTo>
                    <a:lnTo>
                      <a:pt x="789" y="358"/>
                    </a:lnTo>
                    <a:lnTo>
                      <a:pt x="789" y="367"/>
                    </a:lnTo>
                    <a:lnTo>
                      <a:pt x="781" y="368"/>
                    </a:lnTo>
                    <a:lnTo>
                      <a:pt x="772" y="371"/>
                    </a:lnTo>
                    <a:lnTo>
                      <a:pt x="765" y="374"/>
                    </a:lnTo>
                    <a:lnTo>
                      <a:pt x="760" y="378"/>
                    </a:lnTo>
                    <a:lnTo>
                      <a:pt x="760" y="391"/>
                    </a:lnTo>
                    <a:lnTo>
                      <a:pt x="760" y="408"/>
                    </a:lnTo>
                    <a:lnTo>
                      <a:pt x="751" y="408"/>
                    </a:lnTo>
                    <a:lnTo>
                      <a:pt x="743" y="408"/>
                    </a:lnTo>
                    <a:lnTo>
                      <a:pt x="738" y="413"/>
                    </a:lnTo>
                    <a:lnTo>
                      <a:pt x="735" y="420"/>
                    </a:lnTo>
                    <a:lnTo>
                      <a:pt x="732" y="428"/>
                    </a:lnTo>
                    <a:lnTo>
                      <a:pt x="731" y="437"/>
                    </a:lnTo>
                    <a:lnTo>
                      <a:pt x="722" y="437"/>
                    </a:lnTo>
                    <a:lnTo>
                      <a:pt x="714" y="437"/>
                    </a:lnTo>
                    <a:lnTo>
                      <a:pt x="709" y="442"/>
                    </a:lnTo>
                    <a:lnTo>
                      <a:pt x="706" y="449"/>
                    </a:lnTo>
                    <a:lnTo>
                      <a:pt x="703" y="457"/>
                    </a:lnTo>
                    <a:lnTo>
                      <a:pt x="702" y="466"/>
                    </a:lnTo>
                    <a:lnTo>
                      <a:pt x="693" y="466"/>
                    </a:lnTo>
                    <a:lnTo>
                      <a:pt x="684" y="466"/>
                    </a:lnTo>
                    <a:lnTo>
                      <a:pt x="679" y="471"/>
                    </a:lnTo>
                    <a:lnTo>
                      <a:pt x="676" y="478"/>
                    </a:lnTo>
                    <a:lnTo>
                      <a:pt x="673" y="486"/>
                    </a:lnTo>
                    <a:lnTo>
                      <a:pt x="672" y="495"/>
                    </a:lnTo>
                    <a:lnTo>
                      <a:pt x="663" y="495"/>
                    </a:lnTo>
                    <a:lnTo>
                      <a:pt x="655" y="495"/>
                    </a:lnTo>
                    <a:lnTo>
                      <a:pt x="650" y="499"/>
                    </a:lnTo>
                    <a:lnTo>
                      <a:pt x="647" y="503"/>
                    </a:lnTo>
                    <a:lnTo>
                      <a:pt x="644" y="508"/>
                    </a:lnTo>
                    <a:lnTo>
                      <a:pt x="643" y="512"/>
                    </a:lnTo>
                    <a:lnTo>
                      <a:pt x="643" y="524"/>
                    </a:lnTo>
                    <a:lnTo>
                      <a:pt x="643" y="541"/>
                    </a:lnTo>
                    <a:lnTo>
                      <a:pt x="634" y="542"/>
                    </a:lnTo>
                    <a:lnTo>
                      <a:pt x="626" y="545"/>
                    </a:lnTo>
                    <a:lnTo>
                      <a:pt x="619" y="548"/>
                    </a:lnTo>
                    <a:lnTo>
                      <a:pt x="614" y="553"/>
                    </a:lnTo>
                    <a:lnTo>
                      <a:pt x="614" y="561"/>
                    </a:lnTo>
                    <a:lnTo>
                      <a:pt x="614" y="571"/>
                    </a:lnTo>
                    <a:lnTo>
                      <a:pt x="605" y="572"/>
                    </a:lnTo>
                    <a:lnTo>
                      <a:pt x="597" y="575"/>
                    </a:lnTo>
                    <a:lnTo>
                      <a:pt x="590" y="578"/>
                    </a:lnTo>
                    <a:lnTo>
                      <a:pt x="585" y="583"/>
                    </a:lnTo>
                    <a:lnTo>
                      <a:pt x="585" y="595"/>
                    </a:lnTo>
                    <a:lnTo>
                      <a:pt x="585" y="612"/>
                    </a:lnTo>
                    <a:lnTo>
                      <a:pt x="576" y="612"/>
                    </a:lnTo>
                    <a:lnTo>
                      <a:pt x="568" y="612"/>
                    </a:lnTo>
                    <a:lnTo>
                      <a:pt x="563" y="617"/>
                    </a:lnTo>
                    <a:lnTo>
                      <a:pt x="560" y="624"/>
                    </a:lnTo>
                    <a:lnTo>
                      <a:pt x="557" y="632"/>
                    </a:lnTo>
                    <a:lnTo>
                      <a:pt x="556" y="641"/>
                    </a:lnTo>
                    <a:lnTo>
                      <a:pt x="547" y="641"/>
                    </a:lnTo>
                    <a:lnTo>
                      <a:pt x="538" y="641"/>
                    </a:lnTo>
                    <a:lnTo>
                      <a:pt x="538" y="650"/>
                    </a:lnTo>
                    <a:lnTo>
                      <a:pt x="538" y="660"/>
                    </a:lnTo>
                    <a:lnTo>
                      <a:pt x="537" y="664"/>
                    </a:lnTo>
                    <a:lnTo>
                      <a:pt x="535" y="667"/>
                    </a:lnTo>
                    <a:lnTo>
                      <a:pt x="531" y="669"/>
                    </a:lnTo>
                    <a:lnTo>
                      <a:pt x="526" y="670"/>
                    </a:lnTo>
                    <a:lnTo>
                      <a:pt x="526" y="678"/>
                    </a:lnTo>
                    <a:lnTo>
                      <a:pt x="526" y="687"/>
                    </a:lnTo>
                    <a:lnTo>
                      <a:pt x="517" y="688"/>
                    </a:lnTo>
                    <a:lnTo>
                      <a:pt x="509" y="691"/>
                    </a:lnTo>
                    <a:lnTo>
                      <a:pt x="502" y="695"/>
                    </a:lnTo>
                    <a:lnTo>
                      <a:pt x="497" y="699"/>
                    </a:lnTo>
                    <a:lnTo>
                      <a:pt x="497" y="708"/>
                    </a:lnTo>
                    <a:lnTo>
                      <a:pt x="497" y="716"/>
                    </a:lnTo>
                    <a:lnTo>
                      <a:pt x="488" y="716"/>
                    </a:lnTo>
                    <a:lnTo>
                      <a:pt x="480" y="716"/>
                    </a:lnTo>
                    <a:lnTo>
                      <a:pt x="480" y="726"/>
                    </a:lnTo>
                    <a:lnTo>
                      <a:pt x="480" y="735"/>
                    </a:lnTo>
                    <a:lnTo>
                      <a:pt x="479" y="739"/>
                    </a:lnTo>
                    <a:lnTo>
                      <a:pt x="477" y="742"/>
                    </a:lnTo>
                    <a:lnTo>
                      <a:pt x="473" y="744"/>
                    </a:lnTo>
                    <a:lnTo>
                      <a:pt x="468" y="745"/>
                    </a:lnTo>
                    <a:lnTo>
                      <a:pt x="468" y="758"/>
                    </a:lnTo>
                    <a:lnTo>
                      <a:pt x="468" y="774"/>
                    </a:lnTo>
                    <a:lnTo>
                      <a:pt x="459" y="775"/>
                    </a:lnTo>
                    <a:lnTo>
                      <a:pt x="451" y="778"/>
                    </a:lnTo>
                    <a:lnTo>
                      <a:pt x="444" y="782"/>
                    </a:lnTo>
                    <a:lnTo>
                      <a:pt x="439" y="786"/>
                    </a:lnTo>
                    <a:lnTo>
                      <a:pt x="439" y="798"/>
                    </a:lnTo>
                    <a:lnTo>
                      <a:pt x="439" y="815"/>
                    </a:lnTo>
                    <a:lnTo>
                      <a:pt x="430" y="815"/>
                    </a:lnTo>
                    <a:lnTo>
                      <a:pt x="422" y="815"/>
                    </a:lnTo>
                    <a:lnTo>
                      <a:pt x="417" y="819"/>
                    </a:lnTo>
                    <a:lnTo>
                      <a:pt x="413" y="824"/>
                    </a:lnTo>
                    <a:lnTo>
                      <a:pt x="411" y="828"/>
                    </a:lnTo>
                    <a:lnTo>
                      <a:pt x="410" y="832"/>
                    </a:lnTo>
                    <a:lnTo>
                      <a:pt x="410" y="845"/>
                    </a:lnTo>
                    <a:lnTo>
                      <a:pt x="410" y="861"/>
                    </a:lnTo>
                    <a:lnTo>
                      <a:pt x="401" y="861"/>
                    </a:lnTo>
                    <a:lnTo>
                      <a:pt x="392" y="861"/>
                    </a:lnTo>
                    <a:lnTo>
                      <a:pt x="392" y="874"/>
                    </a:lnTo>
                    <a:lnTo>
                      <a:pt x="392" y="890"/>
                    </a:lnTo>
                    <a:lnTo>
                      <a:pt x="387" y="891"/>
                    </a:lnTo>
                    <a:lnTo>
                      <a:pt x="383" y="894"/>
                    </a:lnTo>
                    <a:lnTo>
                      <a:pt x="381" y="898"/>
                    </a:lnTo>
                    <a:lnTo>
                      <a:pt x="380" y="902"/>
                    </a:lnTo>
                    <a:lnTo>
                      <a:pt x="371" y="902"/>
                    </a:lnTo>
                    <a:lnTo>
                      <a:pt x="362" y="902"/>
                    </a:lnTo>
                    <a:lnTo>
                      <a:pt x="363" y="911"/>
                    </a:lnTo>
                    <a:lnTo>
                      <a:pt x="363" y="921"/>
                    </a:lnTo>
                    <a:lnTo>
                      <a:pt x="362" y="925"/>
                    </a:lnTo>
                    <a:lnTo>
                      <a:pt x="360" y="928"/>
                    </a:lnTo>
                    <a:lnTo>
                      <a:pt x="356" y="931"/>
                    </a:lnTo>
                    <a:lnTo>
                      <a:pt x="351" y="932"/>
                    </a:lnTo>
                    <a:lnTo>
                      <a:pt x="351" y="944"/>
                    </a:lnTo>
                    <a:lnTo>
                      <a:pt x="351" y="961"/>
                    </a:lnTo>
                    <a:lnTo>
                      <a:pt x="342" y="961"/>
                    </a:lnTo>
                    <a:lnTo>
                      <a:pt x="333" y="961"/>
                    </a:lnTo>
                    <a:lnTo>
                      <a:pt x="329" y="965"/>
                    </a:lnTo>
                    <a:lnTo>
                      <a:pt x="325" y="970"/>
                    </a:lnTo>
                    <a:lnTo>
                      <a:pt x="323" y="974"/>
                    </a:lnTo>
                    <a:lnTo>
                      <a:pt x="322" y="978"/>
                    </a:lnTo>
                    <a:lnTo>
                      <a:pt x="322" y="991"/>
                    </a:lnTo>
                    <a:lnTo>
                      <a:pt x="322" y="1008"/>
                    </a:lnTo>
                    <a:lnTo>
                      <a:pt x="313" y="1008"/>
                    </a:lnTo>
                    <a:lnTo>
                      <a:pt x="304" y="1008"/>
                    </a:lnTo>
                    <a:lnTo>
                      <a:pt x="305" y="1017"/>
                    </a:lnTo>
                    <a:lnTo>
                      <a:pt x="305" y="1026"/>
                    </a:lnTo>
                    <a:lnTo>
                      <a:pt x="304" y="1030"/>
                    </a:lnTo>
                    <a:lnTo>
                      <a:pt x="302" y="1034"/>
                    </a:lnTo>
                    <a:lnTo>
                      <a:pt x="298" y="1036"/>
                    </a:lnTo>
                    <a:lnTo>
                      <a:pt x="293" y="1037"/>
                    </a:lnTo>
                    <a:lnTo>
                      <a:pt x="293" y="1049"/>
                    </a:lnTo>
                    <a:lnTo>
                      <a:pt x="293" y="1066"/>
                    </a:lnTo>
                    <a:lnTo>
                      <a:pt x="284" y="1067"/>
                    </a:lnTo>
                    <a:lnTo>
                      <a:pt x="276" y="1069"/>
                    </a:lnTo>
                    <a:lnTo>
                      <a:pt x="269" y="1073"/>
                    </a:lnTo>
                    <a:lnTo>
                      <a:pt x="264" y="1077"/>
                    </a:lnTo>
                    <a:lnTo>
                      <a:pt x="264" y="1087"/>
                    </a:lnTo>
                    <a:lnTo>
                      <a:pt x="264" y="1098"/>
                    </a:lnTo>
                    <a:lnTo>
                      <a:pt x="264" y="1111"/>
                    </a:lnTo>
                    <a:lnTo>
                      <a:pt x="264" y="1124"/>
                    </a:lnTo>
                    <a:lnTo>
                      <a:pt x="255" y="1124"/>
                    </a:lnTo>
                    <a:lnTo>
                      <a:pt x="246" y="1124"/>
                    </a:lnTo>
                    <a:lnTo>
                      <a:pt x="246" y="1111"/>
                    </a:lnTo>
                    <a:lnTo>
                      <a:pt x="246" y="1098"/>
                    </a:lnTo>
                    <a:lnTo>
                      <a:pt x="246" y="1087"/>
                    </a:lnTo>
                    <a:lnTo>
                      <a:pt x="246" y="1077"/>
                    </a:lnTo>
                    <a:lnTo>
                      <a:pt x="255" y="1077"/>
                    </a:lnTo>
                    <a:lnTo>
                      <a:pt x="264" y="1077"/>
                    </a:lnTo>
                    <a:lnTo>
                      <a:pt x="263" y="1065"/>
                    </a:lnTo>
                    <a:lnTo>
                      <a:pt x="263" y="1056"/>
                    </a:lnTo>
                    <a:lnTo>
                      <a:pt x="264" y="1053"/>
                    </a:lnTo>
                    <a:lnTo>
                      <a:pt x="266" y="1050"/>
                    </a:lnTo>
                    <a:lnTo>
                      <a:pt x="270" y="1049"/>
                    </a:lnTo>
                    <a:lnTo>
                      <a:pt x="275" y="1048"/>
                    </a:lnTo>
                    <a:lnTo>
                      <a:pt x="275" y="1031"/>
                    </a:lnTo>
                    <a:lnTo>
                      <a:pt x="275" y="1019"/>
                    </a:lnTo>
                    <a:lnTo>
                      <a:pt x="281" y="1015"/>
                    </a:lnTo>
                    <a:lnTo>
                      <a:pt x="288" y="1011"/>
                    </a:lnTo>
                    <a:lnTo>
                      <a:pt x="296" y="1009"/>
                    </a:lnTo>
                    <a:lnTo>
                      <a:pt x="304" y="1008"/>
                    </a:lnTo>
                    <a:lnTo>
                      <a:pt x="304" y="991"/>
                    </a:lnTo>
                    <a:lnTo>
                      <a:pt x="304" y="978"/>
                    </a:lnTo>
                    <a:lnTo>
                      <a:pt x="313" y="978"/>
                    </a:lnTo>
                    <a:lnTo>
                      <a:pt x="322" y="978"/>
                    </a:lnTo>
                    <a:lnTo>
                      <a:pt x="321" y="967"/>
                    </a:lnTo>
                    <a:lnTo>
                      <a:pt x="321" y="957"/>
                    </a:lnTo>
                    <a:lnTo>
                      <a:pt x="322" y="954"/>
                    </a:lnTo>
                    <a:lnTo>
                      <a:pt x="324" y="952"/>
                    </a:lnTo>
                    <a:lnTo>
                      <a:pt x="328" y="950"/>
                    </a:lnTo>
                    <a:lnTo>
                      <a:pt x="333" y="949"/>
                    </a:lnTo>
                    <a:lnTo>
                      <a:pt x="333" y="933"/>
                    </a:lnTo>
                    <a:lnTo>
                      <a:pt x="333" y="919"/>
                    </a:lnTo>
                    <a:lnTo>
                      <a:pt x="342" y="919"/>
                    </a:lnTo>
                    <a:lnTo>
                      <a:pt x="351" y="919"/>
                    </a:lnTo>
                    <a:lnTo>
                      <a:pt x="352" y="915"/>
                    </a:lnTo>
                    <a:lnTo>
                      <a:pt x="354" y="911"/>
                    </a:lnTo>
                    <a:lnTo>
                      <a:pt x="358" y="906"/>
                    </a:lnTo>
                    <a:lnTo>
                      <a:pt x="362" y="902"/>
                    </a:lnTo>
                    <a:lnTo>
                      <a:pt x="362" y="885"/>
                    </a:lnTo>
                    <a:lnTo>
                      <a:pt x="362" y="873"/>
                    </a:lnTo>
                    <a:lnTo>
                      <a:pt x="371" y="873"/>
                    </a:lnTo>
                    <a:lnTo>
                      <a:pt x="380" y="873"/>
                    </a:lnTo>
                    <a:lnTo>
                      <a:pt x="379" y="859"/>
                    </a:lnTo>
                    <a:lnTo>
                      <a:pt x="379" y="846"/>
                    </a:lnTo>
                    <a:lnTo>
                      <a:pt x="380" y="841"/>
                    </a:lnTo>
                    <a:lnTo>
                      <a:pt x="382" y="836"/>
                    </a:lnTo>
                    <a:lnTo>
                      <a:pt x="384" y="835"/>
                    </a:lnTo>
                    <a:lnTo>
                      <a:pt x="386" y="833"/>
                    </a:lnTo>
                    <a:lnTo>
                      <a:pt x="388" y="833"/>
                    </a:lnTo>
                    <a:lnTo>
                      <a:pt x="392" y="832"/>
                    </a:lnTo>
                    <a:lnTo>
                      <a:pt x="392" y="824"/>
                    </a:lnTo>
                    <a:lnTo>
                      <a:pt x="392" y="815"/>
                    </a:lnTo>
                    <a:lnTo>
                      <a:pt x="375" y="815"/>
                    </a:lnTo>
                    <a:lnTo>
                      <a:pt x="362" y="815"/>
                    </a:lnTo>
                    <a:lnTo>
                      <a:pt x="358" y="819"/>
                    </a:lnTo>
                    <a:lnTo>
                      <a:pt x="354" y="824"/>
                    </a:lnTo>
                    <a:lnTo>
                      <a:pt x="352" y="828"/>
                    </a:lnTo>
                    <a:lnTo>
                      <a:pt x="351" y="832"/>
                    </a:lnTo>
                    <a:lnTo>
                      <a:pt x="351" y="845"/>
                    </a:lnTo>
                    <a:lnTo>
                      <a:pt x="351" y="861"/>
                    </a:lnTo>
                    <a:lnTo>
                      <a:pt x="342" y="861"/>
                    </a:lnTo>
                    <a:lnTo>
                      <a:pt x="333" y="861"/>
                    </a:lnTo>
                    <a:lnTo>
                      <a:pt x="334" y="871"/>
                    </a:lnTo>
                    <a:lnTo>
                      <a:pt x="334" y="880"/>
                    </a:lnTo>
                    <a:lnTo>
                      <a:pt x="333" y="884"/>
                    </a:lnTo>
                    <a:lnTo>
                      <a:pt x="331" y="888"/>
                    </a:lnTo>
                    <a:lnTo>
                      <a:pt x="327" y="890"/>
                    </a:lnTo>
                    <a:lnTo>
                      <a:pt x="322" y="890"/>
                    </a:lnTo>
                    <a:lnTo>
                      <a:pt x="322" y="903"/>
                    </a:lnTo>
                    <a:lnTo>
                      <a:pt x="322" y="919"/>
                    </a:lnTo>
                    <a:lnTo>
                      <a:pt x="313" y="919"/>
                    </a:lnTo>
                    <a:lnTo>
                      <a:pt x="304" y="919"/>
                    </a:lnTo>
                    <a:lnTo>
                      <a:pt x="304" y="933"/>
                    </a:lnTo>
                    <a:lnTo>
                      <a:pt x="304" y="949"/>
                    </a:lnTo>
                    <a:lnTo>
                      <a:pt x="300" y="951"/>
                    </a:lnTo>
                    <a:lnTo>
                      <a:pt x="296" y="953"/>
                    </a:lnTo>
                    <a:lnTo>
                      <a:pt x="294" y="957"/>
                    </a:lnTo>
                    <a:lnTo>
                      <a:pt x="293" y="961"/>
                    </a:lnTo>
                    <a:lnTo>
                      <a:pt x="280" y="961"/>
                    </a:lnTo>
                    <a:lnTo>
                      <a:pt x="267" y="961"/>
                    </a:lnTo>
                    <a:lnTo>
                      <a:pt x="256" y="961"/>
                    </a:lnTo>
                    <a:lnTo>
                      <a:pt x="246" y="961"/>
                    </a:lnTo>
                    <a:lnTo>
                      <a:pt x="242" y="965"/>
                    </a:lnTo>
                    <a:lnTo>
                      <a:pt x="237" y="970"/>
                    </a:lnTo>
                    <a:lnTo>
                      <a:pt x="235" y="974"/>
                    </a:lnTo>
                    <a:lnTo>
                      <a:pt x="234" y="978"/>
                    </a:lnTo>
                    <a:lnTo>
                      <a:pt x="234" y="991"/>
                    </a:lnTo>
                    <a:lnTo>
                      <a:pt x="234" y="1008"/>
                    </a:lnTo>
                    <a:lnTo>
                      <a:pt x="225" y="1008"/>
                    </a:lnTo>
                    <a:lnTo>
                      <a:pt x="216" y="1008"/>
                    </a:lnTo>
                    <a:lnTo>
                      <a:pt x="216" y="1020"/>
                    </a:lnTo>
                    <a:lnTo>
                      <a:pt x="216" y="1037"/>
                    </a:lnTo>
                    <a:lnTo>
                      <a:pt x="212" y="1038"/>
                    </a:lnTo>
                    <a:lnTo>
                      <a:pt x="208" y="1040"/>
                    </a:lnTo>
                    <a:lnTo>
                      <a:pt x="206" y="1044"/>
                    </a:lnTo>
                    <a:lnTo>
                      <a:pt x="205" y="1048"/>
                    </a:lnTo>
                    <a:lnTo>
                      <a:pt x="196" y="1048"/>
                    </a:lnTo>
                    <a:lnTo>
                      <a:pt x="187" y="1048"/>
                    </a:lnTo>
                    <a:lnTo>
                      <a:pt x="188" y="1058"/>
                    </a:lnTo>
                    <a:lnTo>
                      <a:pt x="188" y="1067"/>
                    </a:lnTo>
                    <a:lnTo>
                      <a:pt x="187" y="1071"/>
                    </a:lnTo>
                    <a:lnTo>
                      <a:pt x="185" y="1074"/>
                    </a:lnTo>
                    <a:lnTo>
                      <a:pt x="181" y="1076"/>
                    </a:lnTo>
                    <a:lnTo>
                      <a:pt x="176" y="1077"/>
                    </a:lnTo>
                    <a:lnTo>
                      <a:pt x="176" y="1089"/>
                    </a:lnTo>
                    <a:lnTo>
                      <a:pt x="176" y="1106"/>
                    </a:lnTo>
                    <a:lnTo>
                      <a:pt x="167" y="1106"/>
                    </a:lnTo>
                    <a:lnTo>
                      <a:pt x="158" y="1106"/>
                    </a:lnTo>
                    <a:lnTo>
                      <a:pt x="154" y="1112"/>
                    </a:lnTo>
                    <a:lnTo>
                      <a:pt x="150" y="1119"/>
                    </a:lnTo>
                    <a:lnTo>
                      <a:pt x="148" y="1127"/>
                    </a:lnTo>
                    <a:lnTo>
                      <a:pt x="147" y="1135"/>
                    </a:lnTo>
                    <a:lnTo>
                      <a:pt x="138" y="1135"/>
                    </a:lnTo>
                    <a:lnTo>
                      <a:pt x="129" y="1135"/>
                    </a:lnTo>
                    <a:lnTo>
                      <a:pt x="129" y="1145"/>
                    </a:lnTo>
                    <a:lnTo>
                      <a:pt x="129" y="1156"/>
                    </a:lnTo>
                    <a:lnTo>
                      <a:pt x="129" y="1169"/>
                    </a:lnTo>
                    <a:lnTo>
                      <a:pt x="129" y="1182"/>
                    </a:lnTo>
                    <a:lnTo>
                      <a:pt x="125" y="1183"/>
                    </a:lnTo>
                    <a:lnTo>
                      <a:pt x="121" y="1185"/>
                    </a:lnTo>
                    <a:lnTo>
                      <a:pt x="119" y="1189"/>
                    </a:lnTo>
                    <a:lnTo>
                      <a:pt x="118" y="1193"/>
                    </a:lnTo>
                    <a:lnTo>
                      <a:pt x="109" y="1193"/>
                    </a:lnTo>
                    <a:lnTo>
                      <a:pt x="100" y="1193"/>
                    </a:lnTo>
                    <a:lnTo>
                      <a:pt x="101" y="1203"/>
                    </a:lnTo>
                    <a:lnTo>
                      <a:pt x="101" y="1212"/>
                    </a:lnTo>
                    <a:lnTo>
                      <a:pt x="100" y="1216"/>
                    </a:lnTo>
                    <a:lnTo>
                      <a:pt x="98" y="1219"/>
                    </a:lnTo>
                    <a:lnTo>
                      <a:pt x="94" y="1222"/>
                    </a:lnTo>
                    <a:lnTo>
                      <a:pt x="89" y="1222"/>
                    </a:lnTo>
                    <a:lnTo>
                      <a:pt x="89" y="1231"/>
                    </a:lnTo>
                    <a:lnTo>
                      <a:pt x="89" y="1240"/>
                    </a:lnTo>
                    <a:lnTo>
                      <a:pt x="79" y="1241"/>
                    </a:lnTo>
                    <a:lnTo>
                      <a:pt x="71" y="1243"/>
                    </a:lnTo>
                    <a:lnTo>
                      <a:pt x="64" y="1247"/>
                    </a:lnTo>
                    <a:lnTo>
                      <a:pt x="59" y="1251"/>
                    </a:lnTo>
                    <a:lnTo>
                      <a:pt x="59" y="1261"/>
                    </a:lnTo>
                    <a:lnTo>
                      <a:pt x="59" y="1272"/>
                    </a:lnTo>
                    <a:lnTo>
                      <a:pt x="59" y="1285"/>
                    </a:lnTo>
                    <a:lnTo>
                      <a:pt x="59" y="1299"/>
                    </a:lnTo>
                    <a:lnTo>
                      <a:pt x="50" y="1299"/>
                    </a:lnTo>
                    <a:lnTo>
                      <a:pt x="41" y="1299"/>
                    </a:lnTo>
                    <a:lnTo>
                      <a:pt x="42" y="1308"/>
                    </a:lnTo>
                    <a:lnTo>
                      <a:pt x="42" y="1318"/>
                    </a:lnTo>
                    <a:lnTo>
                      <a:pt x="41" y="1322"/>
                    </a:lnTo>
                    <a:lnTo>
                      <a:pt x="39" y="1325"/>
                    </a:lnTo>
                    <a:lnTo>
                      <a:pt x="35" y="1327"/>
                    </a:lnTo>
                    <a:lnTo>
                      <a:pt x="30" y="1328"/>
                    </a:lnTo>
                    <a:lnTo>
                      <a:pt x="30" y="1340"/>
                    </a:lnTo>
                    <a:lnTo>
                      <a:pt x="30" y="1357"/>
                    </a:lnTo>
                    <a:lnTo>
                      <a:pt x="21" y="1358"/>
                    </a:lnTo>
                    <a:lnTo>
                      <a:pt x="13" y="1360"/>
                    </a:lnTo>
                    <a:lnTo>
                      <a:pt x="6" y="1364"/>
                    </a:lnTo>
                    <a:lnTo>
                      <a:pt x="1" y="136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40" name="Freeform 2180"/>
              <p:cNvSpPr>
                <a:spLocks/>
              </p:cNvSpPr>
              <p:nvPr/>
            </p:nvSpPr>
            <p:spPr bwMode="auto">
              <a:xfrm>
                <a:off x="1311" y="287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24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4" y="3"/>
                  </a:cxn>
                  <a:cxn ang="0">
                    <a:pos x="8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1" y="30"/>
                  </a:cxn>
                  <a:cxn ang="0">
                    <a:pos x="13" y="32"/>
                  </a:cxn>
                  <a:cxn ang="0">
                    <a:pos x="6" y="36"/>
                  </a:cxn>
                  <a:cxn ang="0">
                    <a:pos x="0" y="40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0" y="24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1" y="30"/>
                    </a:lnTo>
                    <a:lnTo>
                      <a:pt x="13" y="32"/>
                    </a:lnTo>
                    <a:lnTo>
                      <a:pt x="6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41" name="Freeform 2181"/>
              <p:cNvSpPr>
                <a:spLocks/>
              </p:cNvSpPr>
              <p:nvPr/>
            </p:nvSpPr>
            <p:spPr bwMode="auto">
              <a:xfrm>
                <a:off x="1196" y="28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16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16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42" name="Freeform 2182"/>
              <p:cNvSpPr>
                <a:spLocks/>
              </p:cNvSpPr>
              <p:nvPr/>
            </p:nvSpPr>
            <p:spPr bwMode="auto">
              <a:xfrm>
                <a:off x="1345" y="28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3" y="12"/>
                  </a:cxn>
                  <a:cxn ang="0">
                    <a:pos x="8" y="5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9" y="11"/>
                  </a:cxn>
                  <a:cxn ang="0">
                    <a:pos x="21" y="12"/>
                  </a:cxn>
                  <a:cxn ang="0">
                    <a:pos x="16" y="14"/>
                  </a:cxn>
                  <a:cxn ang="0">
                    <a:pos x="14" y="17"/>
                  </a:cxn>
                  <a:cxn ang="0">
                    <a:pos x="13" y="20"/>
                  </a:cxn>
                  <a:cxn ang="0">
                    <a:pos x="12" y="23"/>
                  </a:cxn>
                  <a:cxn ang="0">
                    <a:pos x="11" y="26"/>
                  </a:cxn>
                  <a:cxn ang="0">
                    <a:pos x="9" y="27"/>
                  </a:cxn>
                  <a:cxn ang="0">
                    <a:pos x="7" y="28"/>
                  </a:cxn>
                  <a:cxn ang="0">
                    <a:pos x="3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0"/>
                    </a:lnTo>
                    <a:lnTo>
                      <a:pt x="3" y="12"/>
                    </a:lnTo>
                    <a:lnTo>
                      <a:pt x="8" y="5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9" y="11"/>
                    </a:lnTo>
                    <a:lnTo>
                      <a:pt x="21" y="12"/>
                    </a:lnTo>
                    <a:lnTo>
                      <a:pt x="16" y="14"/>
                    </a:lnTo>
                    <a:lnTo>
                      <a:pt x="14" y="17"/>
                    </a:lnTo>
                    <a:lnTo>
                      <a:pt x="13" y="20"/>
                    </a:lnTo>
                    <a:lnTo>
                      <a:pt x="12" y="23"/>
                    </a:lnTo>
                    <a:lnTo>
                      <a:pt x="11" y="26"/>
                    </a:lnTo>
                    <a:lnTo>
                      <a:pt x="9" y="27"/>
                    </a:lnTo>
                    <a:lnTo>
                      <a:pt x="7" y="28"/>
                    </a:lnTo>
                    <a:lnTo>
                      <a:pt x="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43" name="Freeform 2183"/>
              <p:cNvSpPr>
                <a:spLocks/>
              </p:cNvSpPr>
              <p:nvPr/>
            </p:nvSpPr>
            <p:spPr bwMode="auto">
              <a:xfrm>
                <a:off x="1314" y="28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44" name="Freeform 2184"/>
              <p:cNvSpPr>
                <a:spLocks/>
              </p:cNvSpPr>
              <p:nvPr/>
            </p:nvSpPr>
            <p:spPr bwMode="auto">
              <a:xfrm>
                <a:off x="1200" y="286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2" y="11"/>
                  </a:cxn>
                  <a:cxn ang="0">
                    <a:pos x="21" y="11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9" y="30"/>
                  </a:cxn>
                  <a:cxn ang="0">
                    <a:pos x="13" y="30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2" y="11"/>
                    </a:lnTo>
                    <a:lnTo>
                      <a:pt x="21" y="11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9" y="30"/>
                    </a:lnTo>
                    <a:lnTo>
                      <a:pt x="13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45" name="Freeform 2185"/>
              <p:cNvSpPr>
                <a:spLocks/>
              </p:cNvSpPr>
              <p:nvPr/>
            </p:nvSpPr>
            <p:spPr bwMode="auto">
              <a:xfrm>
                <a:off x="1254" y="286"/>
                <a:ext cx="2" cy="1"/>
              </a:xfrm>
              <a:custGeom>
                <a:avLst/>
                <a:gdLst/>
                <a:ahLst/>
                <a:cxnLst>
                  <a:cxn ang="0">
                    <a:pos x="17" y="30"/>
                  </a:cxn>
                  <a:cxn ang="0">
                    <a:pos x="16" y="22"/>
                  </a:cxn>
                  <a:cxn ang="0">
                    <a:pos x="15" y="17"/>
                  </a:cxn>
                  <a:cxn ang="0">
                    <a:pos x="12" y="14"/>
                  </a:cxn>
                  <a:cxn ang="0">
                    <a:pos x="9" y="12"/>
                  </a:cxn>
                  <a:cxn ang="0">
                    <a:pos x="5" y="10"/>
                  </a:cxn>
                  <a:cxn ang="0">
                    <a:pos x="3" y="8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9" y="3"/>
                  </a:cxn>
                  <a:cxn ang="0">
                    <a:pos x="13" y="7"/>
                  </a:cxn>
                  <a:cxn ang="0">
                    <a:pos x="17" y="11"/>
                  </a:cxn>
                  <a:cxn ang="0">
                    <a:pos x="35" y="11"/>
                  </a:cxn>
                  <a:cxn ang="0">
                    <a:pos x="52" y="11"/>
                  </a:cxn>
                  <a:cxn ang="0">
                    <a:pos x="69" y="11"/>
                  </a:cxn>
                  <a:cxn ang="0">
                    <a:pos x="88" y="11"/>
                  </a:cxn>
                  <a:cxn ang="0">
                    <a:pos x="88" y="20"/>
                  </a:cxn>
                  <a:cxn ang="0">
                    <a:pos x="88" y="30"/>
                  </a:cxn>
                  <a:cxn ang="0">
                    <a:pos x="69" y="30"/>
                  </a:cxn>
                  <a:cxn ang="0">
                    <a:pos x="52" y="30"/>
                  </a:cxn>
                  <a:cxn ang="0">
                    <a:pos x="35" y="30"/>
                  </a:cxn>
                  <a:cxn ang="0">
                    <a:pos x="17" y="30"/>
                  </a:cxn>
                </a:cxnLst>
                <a:rect l="0" t="0" r="r" b="b"/>
                <a:pathLst>
                  <a:path w="88" h="30">
                    <a:moveTo>
                      <a:pt x="17" y="30"/>
                    </a:moveTo>
                    <a:lnTo>
                      <a:pt x="16" y="22"/>
                    </a:lnTo>
                    <a:lnTo>
                      <a:pt x="15" y="17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5" y="10"/>
                    </a:lnTo>
                    <a:lnTo>
                      <a:pt x="3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9" y="3"/>
                    </a:lnTo>
                    <a:lnTo>
                      <a:pt x="13" y="7"/>
                    </a:lnTo>
                    <a:lnTo>
                      <a:pt x="17" y="11"/>
                    </a:lnTo>
                    <a:lnTo>
                      <a:pt x="35" y="11"/>
                    </a:lnTo>
                    <a:lnTo>
                      <a:pt x="52" y="11"/>
                    </a:lnTo>
                    <a:lnTo>
                      <a:pt x="69" y="11"/>
                    </a:lnTo>
                    <a:lnTo>
                      <a:pt x="88" y="11"/>
                    </a:lnTo>
                    <a:lnTo>
                      <a:pt x="88" y="20"/>
                    </a:lnTo>
                    <a:lnTo>
                      <a:pt x="88" y="30"/>
                    </a:lnTo>
                    <a:lnTo>
                      <a:pt x="69" y="30"/>
                    </a:lnTo>
                    <a:lnTo>
                      <a:pt x="52" y="30"/>
                    </a:lnTo>
                    <a:lnTo>
                      <a:pt x="35" y="30"/>
                    </a:lnTo>
                    <a:lnTo>
                      <a:pt x="17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46" name="Freeform 2186"/>
              <p:cNvSpPr>
                <a:spLocks/>
              </p:cNvSpPr>
              <p:nvPr/>
            </p:nvSpPr>
            <p:spPr bwMode="auto">
              <a:xfrm>
                <a:off x="1318" y="287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9"/>
                  </a:cxn>
                  <a:cxn ang="0">
                    <a:pos x="9" y="19"/>
                  </a:cxn>
                  <a:cxn ang="0">
                    <a:pos x="0" y="19"/>
                  </a:cxn>
                </a:cxnLst>
                <a:rect l="0" t="0" r="r" b="b"/>
                <a:pathLst>
                  <a:path w="18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9"/>
                    </a:lnTo>
                    <a:lnTo>
                      <a:pt x="9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47" name="Freeform 2187"/>
              <p:cNvSpPr>
                <a:spLocks/>
              </p:cNvSpPr>
              <p:nvPr/>
            </p:nvSpPr>
            <p:spPr bwMode="auto">
              <a:xfrm>
                <a:off x="1213" y="286"/>
                <a:ext cx="2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3" y="21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2" y="0"/>
                  </a:cxn>
                  <a:cxn ang="0">
                    <a:pos x="13" y="5"/>
                  </a:cxn>
                  <a:cxn ang="0">
                    <a:pos x="13" y="9"/>
                  </a:cxn>
                  <a:cxn ang="0">
                    <a:pos x="14" y="11"/>
                  </a:cxn>
                  <a:cxn ang="0">
                    <a:pos x="15" y="13"/>
                  </a:cxn>
                  <a:cxn ang="0">
                    <a:pos x="17" y="13"/>
                  </a:cxn>
                  <a:cxn ang="0">
                    <a:pos x="18" y="13"/>
                  </a:cxn>
                  <a:cxn ang="0">
                    <a:pos x="20" y="12"/>
                  </a:cxn>
                  <a:cxn ang="0">
                    <a:pos x="23" y="11"/>
                  </a:cxn>
                  <a:cxn ang="0">
                    <a:pos x="27" y="8"/>
                  </a:cxn>
                  <a:cxn ang="0">
                    <a:pos x="32" y="4"/>
                  </a:cxn>
                  <a:cxn ang="0">
                    <a:pos x="37" y="2"/>
                  </a:cxn>
                  <a:cxn ang="0">
                    <a:pos x="41" y="0"/>
                  </a:cxn>
                  <a:cxn ang="0">
                    <a:pos x="42" y="6"/>
                  </a:cxn>
                  <a:cxn ang="0">
                    <a:pos x="43" y="10"/>
                  </a:cxn>
                  <a:cxn ang="0">
                    <a:pos x="46" y="14"/>
                  </a:cxn>
                  <a:cxn ang="0">
                    <a:pos x="49" y="16"/>
                  </a:cxn>
                  <a:cxn ang="0">
                    <a:pos x="52" y="17"/>
                  </a:cxn>
                  <a:cxn ang="0">
                    <a:pos x="56" y="17"/>
                  </a:cxn>
                  <a:cxn ang="0">
                    <a:pos x="60" y="17"/>
                  </a:cxn>
                  <a:cxn ang="0">
                    <a:pos x="65" y="17"/>
                  </a:cxn>
                  <a:cxn ang="0">
                    <a:pos x="73" y="17"/>
                  </a:cxn>
                  <a:cxn ang="0">
                    <a:pos x="81" y="18"/>
                  </a:cxn>
                  <a:cxn ang="0">
                    <a:pos x="83" y="19"/>
                  </a:cxn>
                  <a:cxn ang="0">
                    <a:pos x="86" y="21"/>
                  </a:cxn>
                  <a:cxn ang="0">
                    <a:pos x="87" y="25"/>
                  </a:cxn>
                  <a:cxn ang="0">
                    <a:pos x="88" y="29"/>
                  </a:cxn>
                  <a:cxn ang="0">
                    <a:pos x="67" y="29"/>
                  </a:cxn>
                  <a:cxn ang="0">
                    <a:pos x="48" y="29"/>
                  </a:cxn>
                  <a:cxn ang="0">
                    <a:pos x="30" y="29"/>
                  </a:cxn>
                  <a:cxn ang="0">
                    <a:pos x="12" y="29"/>
                  </a:cxn>
                </a:cxnLst>
                <a:rect l="0" t="0" r="r" b="b"/>
                <a:pathLst>
                  <a:path w="88" h="29">
                    <a:moveTo>
                      <a:pt x="12" y="29"/>
                    </a:moveTo>
                    <a:lnTo>
                      <a:pt x="3" y="21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2" y="0"/>
                    </a:lnTo>
                    <a:lnTo>
                      <a:pt x="13" y="5"/>
                    </a:lnTo>
                    <a:lnTo>
                      <a:pt x="13" y="9"/>
                    </a:lnTo>
                    <a:lnTo>
                      <a:pt x="14" y="11"/>
                    </a:lnTo>
                    <a:lnTo>
                      <a:pt x="15" y="13"/>
                    </a:lnTo>
                    <a:lnTo>
                      <a:pt x="17" y="13"/>
                    </a:lnTo>
                    <a:lnTo>
                      <a:pt x="18" y="13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8"/>
                    </a:lnTo>
                    <a:lnTo>
                      <a:pt x="32" y="4"/>
                    </a:lnTo>
                    <a:lnTo>
                      <a:pt x="37" y="2"/>
                    </a:lnTo>
                    <a:lnTo>
                      <a:pt x="41" y="0"/>
                    </a:lnTo>
                    <a:lnTo>
                      <a:pt x="42" y="6"/>
                    </a:lnTo>
                    <a:lnTo>
                      <a:pt x="43" y="10"/>
                    </a:lnTo>
                    <a:lnTo>
                      <a:pt x="46" y="14"/>
                    </a:lnTo>
                    <a:lnTo>
                      <a:pt x="49" y="16"/>
                    </a:lnTo>
                    <a:lnTo>
                      <a:pt x="52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5" y="17"/>
                    </a:lnTo>
                    <a:lnTo>
                      <a:pt x="73" y="17"/>
                    </a:lnTo>
                    <a:lnTo>
                      <a:pt x="81" y="18"/>
                    </a:lnTo>
                    <a:lnTo>
                      <a:pt x="83" y="19"/>
                    </a:lnTo>
                    <a:lnTo>
                      <a:pt x="86" y="21"/>
                    </a:lnTo>
                    <a:lnTo>
                      <a:pt x="87" y="25"/>
                    </a:lnTo>
                    <a:lnTo>
                      <a:pt x="88" y="29"/>
                    </a:lnTo>
                    <a:lnTo>
                      <a:pt x="67" y="29"/>
                    </a:lnTo>
                    <a:lnTo>
                      <a:pt x="48" y="29"/>
                    </a:lnTo>
                    <a:lnTo>
                      <a:pt x="30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48" name="Freeform 2188"/>
              <p:cNvSpPr>
                <a:spLocks/>
              </p:cNvSpPr>
              <p:nvPr/>
            </p:nvSpPr>
            <p:spPr bwMode="auto">
              <a:xfrm>
                <a:off x="1308" y="285"/>
                <a:ext cx="1" cy="2"/>
              </a:xfrm>
              <a:custGeom>
                <a:avLst/>
                <a:gdLst/>
                <a:ahLst/>
                <a:cxnLst>
                  <a:cxn ang="0">
                    <a:pos x="1" y="58"/>
                  </a:cxn>
                  <a:cxn ang="0">
                    <a:pos x="1" y="45"/>
                  </a:cxn>
                  <a:cxn ang="0">
                    <a:pos x="0" y="32"/>
                  </a:cxn>
                  <a:cxn ang="0">
                    <a:pos x="1" y="26"/>
                  </a:cxn>
                  <a:cxn ang="0">
                    <a:pos x="4" y="22"/>
                  </a:cxn>
                  <a:cxn ang="0">
                    <a:pos x="5" y="20"/>
                  </a:cxn>
                  <a:cxn ang="0">
                    <a:pos x="7" y="19"/>
                  </a:cxn>
                  <a:cxn ang="0">
                    <a:pos x="10" y="18"/>
                  </a:cxn>
                  <a:cxn ang="0">
                    <a:pos x="13" y="18"/>
                  </a:cxn>
                  <a:cxn ang="0">
                    <a:pos x="13" y="9"/>
                  </a:cxn>
                  <a:cxn ang="0">
                    <a:pos x="13" y="0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0" y="10"/>
                  </a:cxn>
                  <a:cxn ang="0">
                    <a:pos x="30" y="21"/>
                  </a:cxn>
                  <a:cxn ang="0">
                    <a:pos x="30" y="34"/>
                  </a:cxn>
                  <a:cxn ang="0">
                    <a:pos x="30" y="47"/>
                  </a:cxn>
                  <a:cxn ang="0">
                    <a:pos x="22" y="48"/>
                  </a:cxn>
                  <a:cxn ang="0">
                    <a:pos x="14" y="50"/>
                  </a:cxn>
                  <a:cxn ang="0">
                    <a:pos x="7" y="54"/>
                  </a:cxn>
                  <a:cxn ang="0">
                    <a:pos x="1" y="58"/>
                  </a:cxn>
                </a:cxnLst>
                <a:rect l="0" t="0" r="r" b="b"/>
                <a:pathLst>
                  <a:path w="30" h="58">
                    <a:moveTo>
                      <a:pt x="1" y="58"/>
                    </a:moveTo>
                    <a:lnTo>
                      <a:pt x="1" y="45"/>
                    </a:lnTo>
                    <a:lnTo>
                      <a:pt x="0" y="32"/>
                    </a:lnTo>
                    <a:lnTo>
                      <a:pt x="1" y="26"/>
                    </a:lnTo>
                    <a:lnTo>
                      <a:pt x="4" y="22"/>
                    </a:lnTo>
                    <a:lnTo>
                      <a:pt x="5" y="20"/>
                    </a:lnTo>
                    <a:lnTo>
                      <a:pt x="7" y="19"/>
                    </a:lnTo>
                    <a:lnTo>
                      <a:pt x="10" y="18"/>
                    </a:lnTo>
                    <a:lnTo>
                      <a:pt x="13" y="18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0" y="10"/>
                    </a:lnTo>
                    <a:lnTo>
                      <a:pt x="30" y="21"/>
                    </a:lnTo>
                    <a:lnTo>
                      <a:pt x="30" y="34"/>
                    </a:lnTo>
                    <a:lnTo>
                      <a:pt x="30" y="47"/>
                    </a:lnTo>
                    <a:lnTo>
                      <a:pt x="22" y="48"/>
                    </a:lnTo>
                    <a:lnTo>
                      <a:pt x="14" y="50"/>
                    </a:lnTo>
                    <a:lnTo>
                      <a:pt x="7" y="54"/>
                    </a:lnTo>
                    <a:lnTo>
                      <a:pt x="1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49" name="Freeform 2189"/>
              <p:cNvSpPr>
                <a:spLocks/>
              </p:cNvSpPr>
              <p:nvPr/>
            </p:nvSpPr>
            <p:spPr bwMode="auto">
              <a:xfrm>
                <a:off x="1163" y="268"/>
                <a:ext cx="50" cy="18"/>
              </a:xfrm>
              <a:custGeom>
                <a:avLst/>
                <a:gdLst/>
                <a:ahLst/>
                <a:cxnLst>
                  <a:cxn ang="0">
                    <a:pos x="1714" y="757"/>
                  </a:cxn>
                  <a:cxn ang="0">
                    <a:pos x="1512" y="728"/>
                  </a:cxn>
                  <a:cxn ang="0">
                    <a:pos x="1373" y="691"/>
                  </a:cxn>
                  <a:cxn ang="0">
                    <a:pos x="1179" y="652"/>
                  </a:cxn>
                  <a:cxn ang="0">
                    <a:pos x="936" y="594"/>
                  </a:cxn>
                  <a:cxn ang="0">
                    <a:pos x="777" y="554"/>
                  </a:cxn>
                  <a:cxn ang="0">
                    <a:pos x="596" y="495"/>
                  </a:cxn>
                  <a:cxn ang="0">
                    <a:pos x="468" y="428"/>
                  </a:cxn>
                  <a:cxn ang="0">
                    <a:pos x="304" y="361"/>
                  </a:cxn>
                  <a:cxn ang="0">
                    <a:pos x="188" y="283"/>
                  </a:cxn>
                  <a:cxn ang="0">
                    <a:pos x="59" y="158"/>
                  </a:cxn>
                  <a:cxn ang="0">
                    <a:pos x="21" y="20"/>
                  </a:cxn>
                  <a:cxn ang="0">
                    <a:pos x="289" y="34"/>
                  </a:cxn>
                  <a:cxn ang="0">
                    <a:pos x="422" y="77"/>
                  </a:cxn>
                  <a:cxn ang="0">
                    <a:pos x="567" y="129"/>
                  </a:cxn>
                  <a:cxn ang="0">
                    <a:pos x="695" y="174"/>
                  </a:cxn>
                  <a:cxn ang="0">
                    <a:pos x="859" y="216"/>
                  </a:cxn>
                  <a:cxn ang="0">
                    <a:pos x="1039" y="258"/>
                  </a:cxn>
                  <a:cxn ang="0">
                    <a:pos x="1180" y="297"/>
                  </a:cxn>
                  <a:cxn ang="0">
                    <a:pos x="1388" y="349"/>
                  </a:cxn>
                  <a:cxn ang="0">
                    <a:pos x="1622" y="390"/>
                  </a:cxn>
                  <a:cxn ang="0">
                    <a:pos x="1338" y="378"/>
                  </a:cxn>
                  <a:cxn ang="0">
                    <a:pos x="1152" y="332"/>
                  </a:cxn>
                  <a:cxn ang="0">
                    <a:pos x="977" y="332"/>
                  </a:cxn>
                  <a:cxn ang="0">
                    <a:pos x="1152" y="378"/>
                  </a:cxn>
                  <a:cxn ang="0">
                    <a:pos x="1291" y="407"/>
                  </a:cxn>
                  <a:cxn ang="0">
                    <a:pos x="1430" y="433"/>
                  </a:cxn>
                  <a:cxn ang="0">
                    <a:pos x="1647" y="473"/>
                  </a:cxn>
                  <a:cxn ang="0">
                    <a:pos x="1663" y="495"/>
                  </a:cxn>
                  <a:cxn ang="0">
                    <a:pos x="1344" y="458"/>
                  </a:cxn>
                  <a:cxn ang="0">
                    <a:pos x="1145" y="420"/>
                  </a:cxn>
                  <a:cxn ang="0">
                    <a:pos x="990" y="390"/>
                  </a:cxn>
                  <a:cxn ang="0">
                    <a:pos x="848" y="378"/>
                  </a:cxn>
                  <a:cxn ang="0">
                    <a:pos x="1003" y="419"/>
                  </a:cxn>
                  <a:cxn ang="0">
                    <a:pos x="1140" y="466"/>
                  </a:cxn>
                  <a:cxn ang="0">
                    <a:pos x="1304" y="496"/>
                  </a:cxn>
                  <a:cxn ang="0">
                    <a:pos x="1506" y="536"/>
                  </a:cxn>
                  <a:cxn ang="0">
                    <a:pos x="1710" y="565"/>
                  </a:cxn>
                  <a:cxn ang="0">
                    <a:pos x="1386" y="536"/>
                  </a:cxn>
                  <a:cxn ang="0">
                    <a:pos x="1125" y="478"/>
                  </a:cxn>
                  <a:cxn ang="0">
                    <a:pos x="947" y="436"/>
                  </a:cxn>
                  <a:cxn ang="0">
                    <a:pos x="774" y="378"/>
                  </a:cxn>
                  <a:cxn ang="0">
                    <a:pos x="627" y="326"/>
                  </a:cxn>
                  <a:cxn ang="0">
                    <a:pos x="483" y="270"/>
                  </a:cxn>
                  <a:cxn ang="0">
                    <a:pos x="438" y="291"/>
                  </a:cxn>
                  <a:cxn ang="0">
                    <a:pos x="567" y="337"/>
                  </a:cxn>
                  <a:cxn ang="0">
                    <a:pos x="683" y="384"/>
                  </a:cxn>
                  <a:cxn ang="0">
                    <a:pos x="803" y="436"/>
                  </a:cxn>
                  <a:cxn ang="0">
                    <a:pos x="945" y="478"/>
                  </a:cxn>
                  <a:cxn ang="0">
                    <a:pos x="1100" y="523"/>
                  </a:cxn>
                  <a:cxn ang="0">
                    <a:pos x="1214" y="565"/>
                  </a:cxn>
                  <a:cxn ang="0">
                    <a:pos x="1322" y="614"/>
                  </a:cxn>
                  <a:cxn ang="0">
                    <a:pos x="1498" y="641"/>
                  </a:cxn>
                  <a:cxn ang="0">
                    <a:pos x="1650" y="665"/>
                  </a:cxn>
                  <a:cxn ang="0">
                    <a:pos x="1824" y="710"/>
                  </a:cxn>
                  <a:cxn ang="0">
                    <a:pos x="1914" y="735"/>
                  </a:cxn>
                  <a:cxn ang="0">
                    <a:pos x="1670" y="690"/>
                  </a:cxn>
                  <a:cxn ang="0">
                    <a:pos x="1573" y="684"/>
                  </a:cxn>
                  <a:cxn ang="0">
                    <a:pos x="1474" y="689"/>
                  </a:cxn>
                  <a:cxn ang="0">
                    <a:pos x="1702" y="725"/>
                  </a:cxn>
                  <a:cxn ang="0">
                    <a:pos x="1864" y="757"/>
                  </a:cxn>
                </a:cxnLst>
                <a:rect l="0" t="0" r="r" b="b"/>
                <a:pathLst>
                  <a:path w="1958" h="786">
                    <a:moveTo>
                      <a:pt x="1871" y="786"/>
                    </a:moveTo>
                    <a:lnTo>
                      <a:pt x="1870" y="782"/>
                    </a:lnTo>
                    <a:lnTo>
                      <a:pt x="1870" y="778"/>
                    </a:lnTo>
                    <a:lnTo>
                      <a:pt x="1868" y="775"/>
                    </a:lnTo>
                    <a:lnTo>
                      <a:pt x="1866" y="773"/>
                    </a:lnTo>
                    <a:lnTo>
                      <a:pt x="1861" y="769"/>
                    </a:lnTo>
                    <a:lnTo>
                      <a:pt x="1854" y="767"/>
                    </a:lnTo>
                    <a:lnTo>
                      <a:pt x="1846" y="767"/>
                    </a:lnTo>
                    <a:lnTo>
                      <a:pt x="1838" y="767"/>
                    </a:lnTo>
                    <a:lnTo>
                      <a:pt x="1828" y="768"/>
                    </a:lnTo>
                    <a:lnTo>
                      <a:pt x="1819" y="769"/>
                    </a:lnTo>
                    <a:lnTo>
                      <a:pt x="1798" y="772"/>
                    </a:lnTo>
                    <a:lnTo>
                      <a:pt x="1782" y="772"/>
                    </a:lnTo>
                    <a:lnTo>
                      <a:pt x="1778" y="772"/>
                    </a:lnTo>
                    <a:lnTo>
                      <a:pt x="1775" y="771"/>
                    </a:lnTo>
                    <a:lnTo>
                      <a:pt x="1772" y="770"/>
                    </a:lnTo>
                    <a:lnTo>
                      <a:pt x="1770" y="768"/>
                    </a:lnTo>
                    <a:lnTo>
                      <a:pt x="1768" y="766"/>
                    </a:lnTo>
                    <a:lnTo>
                      <a:pt x="1766" y="763"/>
                    </a:lnTo>
                    <a:lnTo>
                      <a:pt x="1766" y="760"/>
                    </a:lnTo>
                    <a:lnTo>
                      <a:pt x="1765" y="757"/>
                    </a:lnTo>
                    <a:lnTo>
                      <a:pt x="1739" y="757"/>
                    </a:lnTo>
                    <a:lnTo>
                      <a:pt x="1714" y="757"/>
                    </a:lnTo>
                    <a:lnTo>
                      <a:pt x="1689" y="757"/>
                    </a:lnTo>
                    <a:lnTo>
                      <a:pt x="1667" y="757"/>
                    </a:lnTo>
                    <a:lnTo>
                      <a:pt x="1666" y="753"/>
                    </a:lnTo>
                    <a:lnTo>
                      <a:pt x="1666" y="749"/>
                    </a:lnTo>
                    <a:lnTo>
                      <a:pt x="1663" y="746"/>
                    </a:lnTo>
                    <a:lnTo>
                      <a:pt x="1662" y="744"/>
                    </a:lnTo>
                    <a:lnTo>
                      <a:pt x="1657" y="740"/>
                    </a:lnTo>
                    <a:lnTo>
                      <a:pt x="1652" y="738"/>
                    </a:lnTo>
                    <a:lnTo>
                      <a:pt x="1645" y="737"/>
                    </a:lnTo>
                    <a:lnTo>
                      <a:pt x="1638" y="736"/>
                    </a:lnTo>
                    <a:lnTo>
                      <a:pt x="1630" y="737"/>
                    </a:lnTo>
                    <a:lnTo>
                      <a:pt x="1622" y="738"/>
                    </a:lnTo>
                    <a:lnTo>
                      <a:pt x="1606" y="740"/>
                    </a:lnTo>
                    <a:lnTo>
                      <a:pt x="1592" y="740"/>
                    </a:lnTo>
                    <a:lnTo>
                      <a:pt x="1586" y="739"/>
                    </a:lnTo>
                    <a:lnTo>
                      <a:pt x="1582" y="737"/>
                    </a:lnTo>
                    <a:lnTo>
                      <a:pt x="1581" y="735"/>
                    </a:lnTo>
                    <a:lnTo>
                      <a:pt x="1579" y="733"/>
                    </a:lnTo>
                    <a:lnTo>
                      <a:pt x="1579" y="731"/>
                    </a:lnTo>
                    <a:lnTo>
                      <a:pt x="1578" y="728"/>
                    </a:lnTo>
                    <a:lnTo>
                      <a:pt x="1557" y="728"/>
                    </a:lnTo>
                    <a:lnTo>
                      <a:pt x="1535" y="728"/>
                    </a:lnTo>
                    <a:lnTo>
                      <a:pt x="1512" y="728"/>
                    </a:lnTo>
                    <a:lnTo>
                      <a:pt x="1490" y="728"/>
                    </a:lnTo>
                    <a:lnTo>
                      <a:pt x="1489" y="721"/>
                    </a:lnTo>
                    <a:lnTo>
                      <a:pt x="1487" y="716"/>
                    </a:lnTo>
                    <a:lnTo>
                      <a:pt x="1483" y="713"/>
                    </a:lnTo>
                    <a:lnTo>
                      <a:pt x="1479" y="711"/>
                    </a:lnTo>
                    <a:lnTo>
                      <a:pt x="1473" y="710"/>
                    </a:lnTo>
                    <a:lnTo>
                      <a:pt x="1466" y="710"/>
                    </a:lnTo>
                    <a:lnTo>
                      <a:pt x="1460" y="710"/>
                    </a:lnTo>
                    <a:lnTo>
                      <a:pt x="1453" y="711"/>
                    </a:lnTo>
                    <a:lnTo>
                      <a:pt x="1439" y="713"/>
                    </a:lnTo>
                    <a:lnTo>
                      <a:pt x="1427" y="712"/>
                    </a:lnTo>
                    <a:lnTo>
                      <a:pt x="1422" y="711"/>
                    </a:lnTo>
                    <a:lnTo>
                      <a:pt x="1418" y="708"/>
                    </a:lnTo>
                    <a:lnTo>
                      <a:pt x="1417" y="707"/>
                    </a:lnTo>
                    <a:lnTo>
                      <a:pt x="1416" y="704"/>
                    </a:lnTo>
                    <a:lnTo>
                      <a:pt x="1415" y="702"/>
                    </a:lnTo>
                    <a:lnTo>
                      <a:pt x="1415" y="699"/>
                    </a:lnTo>
                    <a:lnTo>
                      <a:pt x="1403" y="699"/>
                    </a:lnTo>
                    <a:lnTo>
                      <a:pt x="1392" y="699"/>
                    </a:lnTo>
                    <a:lnTo>
                      <a:pt x="1383" y="699"/>
                    </a:lnTo>
                    <a:lnTo>
                      <a:pt x="1374" y="699"/>
                    </a:lnTo>
                    <a:lnTo>
                      <a:pt x="1374" y="695"/>
                    </a:lnTo>
                    <a:lnTo>
                      <a:pt x="1373" y="691"/>
                    </a:lnTo>
                    <a:lnTo>
                      <a:pt x="1372" y="688"/>
                    </a:lnTo>
                    <a:lnTo>
                      <a:pt x="1370" y="686"/>
                    </a:lnTo>
                    <a:lnTo>
                      <a:pt x="1366" y="682"/>
                    </a:lnTo>
                    <a:lnTo>
                      <a:pt x="1360" y="680"/>
                    </a:lnTo>
                    <a:lnTo>
                      <a:pt x="1353" y="679"/>
                    </a:lnTo>
                    <a:lnTo>
                      <a:pt x="1346" y="678"/>
                    </a:lnTo>
                    <a:lnTo>
                      <a:pt x="1338" y="679"/>
                    </a:lnTo>
                    <a:lnTo>
                      <a:pt x="1330" y="680"/>
                    </a:lnTo>
                    <a:lnTo>
                      <a:pt x="1314" y="682"/>
                    </a:lnTo>
                    <a:lnTo>
                      <a:pt x="1300" y="682"/>
                    </a:lnTo>
                    <a:lnTo>
                      <a:pt x="1294" y="681"/>
                    </a:lnTo>
                    <a:lnTo>
                      <a:pt x="1290" y="679"/>
                    </a:lnTo>
                    <a:lnTo>
                      <a:pt x="1288" y="677"/>
                    </a:lnTo>
                    <a:lnTo>
                      <a:pt x="1287" y="675"/>
                    </a:lnTo>
                    <a:lnTo>
                      <a:pt x="1286" y="673"/>
                    </a:lnTo>
                    <a:lnTo>
                      <a:pt x="1286" y="670"/>
                    </a:lnTo>
                    <a:lnTo>
                      <a:pt x="1265" y="670"/>
                    </a:lnTo>
                    <a:lnTo>
                      <a:pt x="1246" y="670"/>
                    </a:lnTo>
                    <a:lnTo>
                      <a:pt x="1228" y="670"/>
                    </a:lnTo>
                    <a:lnTo>
                      <a:pt x="1210" y="670"/>
                    </a:lnTo>
                    <a:lnTo>
                      <a:pt x="1210" y="661"/>
                    </a:lnTo>
                    <a:lnTo>
                      <a:pt x="1210" y="652"/>
                    </a:lnTo>
                    <a:lnTo>
                      <a:pt x="1179" y="652"/>
                    </a:lnTo>
                    <a:lnTo>
                      <a:pt x="1149" y="652"/>
                    </a:lnTo>
                    <a:lnTo>
                      <a:pt x="1121" y="652"/>
                    </a:lnTo>
                    <a:lnTo>
                      <a:pt x="1094" y="652"/>
                    </a:lnTo>
                    <a:lnTo>
                      <a:pt x="1094" y="644"/>
                    </a:lnTo>
                    <a:lnTo>
                      <a:pt x="1094" y="641"/>
                    </a:lnTo>
                    <a:lnTo>
                      <a:pt x="1081" y="641"/>
                    </a:lnTo>
                    <a:lnTo>
                      <a:pt x="1071" y="641"/>
                    </a:lnTo>
                    <a:lnTo>
                      <a:pt x="1062" y="641"/>
                    </a:lnTo>
                    <a:lnTo>
                      <a:pt x="1052" y="641"/>
                    </a:lnTo>
                    <a:lnTo>
                      <a:pt x="1052" y="632"/>
                    </a:lnTo>
                    <a:lnTo>
                      <a:pt x="1052" y="623"/>
                    </a:lnTo>
                    <a:lnTo>
                      <a:pt x="1031" y="623"/>
                    </a:lnTo>
                    <a:lnTo>
                      <a:pt x="1012" y="623"/>
                    </a:lnTo>
                    <a:lnTo>
                      <a:pt x="994" y="623"/>
                    </a:lnTo>
                    <a:lnTo>
                      <a:pt x="977" y="623"/>
                    </a:lnTo>
                    <a:lnTo>
                      <a:pt x="977" y="615"/>
                    </a:lnTo>
                    <a:lnTo>
                      <a:pt x="977" y="612"/>
                    </a:lnTo>
                    <a:lnTo>
                      <a:pt x="964" y="612"/>
                    </a:lnTo>
                    <a:lnTo>
                      <a:pt x="954" y="612"/>
                    </a:lnTo>
                    <a:lnTo>
                      <a:pt x="945" y="612"/>
                    </a:lnTo>
                    <a:lnTo>
                      <a:pt x="936" y="612"/>
                    </a:lnTo>
                    <a:lnTo>
                      <a:pt x="936" y="603"/>
                    </a:lnTo>
                    <a:lnTo>
                      <a:pt x="936" y="594"/>
                    </a:lnTo>
                    <a:lnTo>
                      <a:pt x="921" y="595"/>
                    </a:lnTo>
                    <a:lnTo>
                      <a:pt x="905" y="595"/>
                    </a:lnTo>
                    <a:lnTo>
                      <a:pt x="898" y="594"/>
                    </a:lnTo>
                    <a:lnTo>
                      <a:pt x="893" y="592"/>
                    </a:lnTo>
                    <a:lnTo>
                      <a:pt x="891" y="590"/>
                    </a:lnTo>
                    <a:lnTo>
                      <a:pt x="890" y="588"/>
                    </a:lnTo>
                    <a:lnTo>
                      <a:pt x="889" y="586"/>
                    </a:lnTo>
                    <a:lnTo>
                      <a:pt x="888" y="583"/>
                    </a:lnTo>
                    <a:lnTo>
                      <a:pt x="872" y="583"/>
                    </a:lnTo>
                    <a:lnTo>
                      <a:pt x="857" y="583"/>
                    </a:lnTo>
                    <a:lnTo>
                      <a:pt x="843" y="583"/>
                    </a:lnTo>
                    <a:lnTo>
                      <a:pt x="830" y="583"/>
                    </a:lnTo>
                    <a:lnTo>
                      <a:pt x="830" y="574"/>
                    </a:lnTo>
                    <a:lnTo>
                      <a:pt x="830" y="565"/>
                    </a:lnTo>
                    <a:lnTo>
                      <a:pt x="819" y="566"/>
                    </a:lnTo>
                    <a:lnTo>
                      <a:pt x="806" y="566"/>
                    </a:lnTo>
                    <a:lnTo>
                      <a:pt x="800" y="565"/>
                    </a:lnTo>
                    <a:lnTo>
                      <a:pt x="794" y="563"/>
                    </a:lnTo>
                    <a:lnTo>
                      <a:pt x="793" y="561"/>
                    </a:lnTo>
                    <a:lnTo>
                      <a:pt x="791" y="559"/>
                    </a:lnTo>
                    <a:lnTo>
                      <a:pt x="790" y="557"/>
                    </a:lnTo>
                    <a:lnTo>
                      <a:pt x="790" y="554"/>
                    </a:lnTo>
                    <a:lnTo>
                      <a:pt x="777" y="554"/>
                    </a:lnTo>
                    <a:lnTo>
                      <a:pt x="764" y="554"/>
                    </a:lnTo>
                    <a:lnTo>
                      <a:pt x="752" y="554"/>
                    </a:lnTo>
                    <a:lnTo>
                      <a:pt x="742" y="554"/>
                    </a:lnTo>
                    <a:lnTo>
                      <a:pt x="742" y="545"/>
                    </a:lnTo>
                    <a:lnTo>
                      <a:pt x="742" y="536"/>
                    </a:lnTo>
                    <a:lnTo>
                      <a:pt x="726" y="537"/>
                    </a:lnTo>
                    <a:lnTo>
                      <a:pt x="707" y="537"/>
                    </a:lnTo>
                    <a:lnTo>
                      <a:pt x="698" y="536"/>
                    </a:lnTo>
                    <a:lnTo>
                      <a:pt x="691" y="534"/>
                    </a:lnTo>
                    <a:lnTo>
                      <a:pt x="688" y="532"/>
                    </a:lnTo>
                    <a:lnTo>
                      <a:pt x="686" y="530"/>
                    </a:lnTo>
                    <a:lnTo>
                      <a:pt x="685" y="528"/>
                    </a:lnTo>
                    <a:lnTo>
                      <a:pt x="684" y="525"/>
                    </a:lnTo>
                    <a:lnTo>
                      <a:pt x="668" y="525"/>
                    </a:lnTo>
                    <a:lnTo>
                      <a:pt x="655" y="525"/>
                    </a:lnTo>
                    <a:lnTo>
                      <a:pt x="651" y="516"/>
                    </a:lnTo>
                    <a:lnTo>
                      <a:pt x="647" y="508"/>
                    </a:lnTo>
                    <a:lnTo>
                      <a:pt x="645" y="501"/>
                    </a:lnTo>
                    <a:lnTo>
                      <a:pt x="644" y="495"/>
                    </a:lnTo>
                    <a:lnTo>
                      <a:pt x="631" y="495"/>
                    </a:lnTo>
                    <a:lnTo>
                      <a:pt x="618" y="495"/>
                    </a:lnTo>
                    <a:lnTo>
                      <a:pt x="606" y="495"/>
                    </a:lnTo>
                    <a:lnTo>
                      <a:pt x="596" y="495"/>
                    </a:lnTo>
                    <a:lnTo>
                      <a:pt x="596" y="487"/>
                    </a:lnTo>
                    <a:lnTo>
                      <a:pt x="596" y="478"/>
                    </a:lnTo>
                    <a:lnTo>
                      <a:pt x="587" y="479"/>
                    </a:lnTo>
                    <a:lnTo>
                      <a:pt x="577" y="479"/>
                    </a:lnTo>
                    <a:lnTo>
                      <a:pt x="573" y="478"/>
                    </a:lnTo>
                    <a:lnTo>
                      <a:pt x="570" y="476"/>
                    </a:lnTo>
                    <a:lnTo>
                      <a:pt x="568" y="472"/>
                    </a:lnTo>
                    <a:lnTo>
                      <a:pt x="567" y="466"/>
                    </a:lnTo>
                    <a:lnTo>
                      <a:pt x="555" y="466"/>
                    </a:lnTo>
                    <a:lnTo>
                      <a:pt x="545" y="466"/>
                    </a:lnTo>
                    <a:lnTo>
                      <a:pt x="535" y="466"/>
                    </a:lnTo>
                    <a:lnTo>
                      <a:pt x="527" y="466"/>
                    </a:lnTo>
                    <a:lnTo>
                      <a:pt x="527" y="458"/>
                    </a:lnTo>
                    <a:lnTo>
                      <a:pt x="527" y="449"/>
                    </a:lnTo>
                    <a:lnTo>
                      <a:pt x="517" y="450"/>
                    </a:lnTo>
                    <a:lnTo>
                      <a:pt x="508" y="450"/>
                    </a:lnTo>
                    <a:lnTo>
                      <a:pt x="504" y="449"/>
                    </a:lnTo>
                    <a:lnTo>
                      <a:pt x="500" y="446"/>
                    </a:lnTo>
                    <a:lnTo>
                      <a:pt x="498" y="442"/>
                    </a:lnTo>
                    <a:lnTo>
                      <a:pt x="498" y="436"/>
                    </a:lnTo>
                    <a:lnTo>
                      <a:pt x="481" y="436"/>
                    </a:lnTo>
                    <a:lnTo>
                      <a:pt x="468" y="436"/>
                    </a:lnTo>
                    <a:lnTo>
                      <a:pt x="468" y="428"/>
                    </a:lnTo>
                    <a:lnTo>
                      <a:pt x="468" y="419"/>
                    </a:lnTo>
                    <a:lnTo>
                      <a:pt x="453" y="420"/>
                    </a:lnTo>
                    <a:lnTo>
                      <a:pt x="438" y="420"/>
                    </a:lnTo>
                    <a:lnTo>
                      <a:pt x="431" y="419"/>
                    </a:lnTo>
                    <a:lnTo>
                      <a:pt x="426" y="417"/>
                    </a:lnTo>
                    <a:lnTo>
                      <a:pt x="424" y="415"/>
                    </a:lnTo>
                    <a:lnTo>
                      <a:pt x="422" y="413"/>
                    </a:lnTo>
                    <a:lnTo>
                      <a:pt x="421" y="410"/>
                    </a:lnTo>
                    <a:lnTo>
                      <a:pt x="421" y="407"/>
                    </a:lnTo>
                    <a:lnTo>
                      <a:pt x="404" y="407"/>
                    </a:lnTo>
                    <a:lnTo>
                      <a:pt x="392" y="407"/>
                    </a:lnTo>
                    <a:lnTo>
                      <a:pt x="388" y="399"/>
                    </a:lnTo>
                    <a:lnTo>
                      <a:pt x="384" y="391"/>
                    </a:lnTo>
                    <a:lnTo>
                      <a:pt x="381" y="384"/>
                    </a:lnTo>
                    <a:lnTo>
                      <a:pt x="380" y="378"/>
                    </a:lnTo>
                    <a:lnTo>
                      <a:pt x="367" y="378"/>
                    </a:lnTo>
                    <a:lnTo>
                      <a:pt x="355" y="378"/>
                    </a:lnTo>
                    <a:lnTo>
                      <a:pt x="344" y="378"/>
                    </a:lnTo>
                    <a:lnTo>
                      <a:pt x="334" y="378"/>
                    </a:lnTo>
                    <a:lnTo>
                      <a:pt x="334" y="370"/>
                    </a:lnTo>
                    <a:lnTo>
                      <a:pt x="334" y="361"/>
                    </a:lnTo>
                    <a:lnTo>
                      <a:pt x="317" y="361"/>
                    </a:lnTo>
                    <a:lnTo>
                      <a:pt x="304" y="361"/>
                    </a:lnTo>
                    <a:lnTo>
                      <a:pt x="300" y="365"/>
                    </a:lnTo>
                    <a:lnTo>
                      <a:pt x="296" y="370"/>
                    </a:lnTo>
                    <a:lnTo>
                      <a:pt x="293" y="374"/>
                    </a:lnTo>
                    <a:lnTo>
                      <a:pt x="292" y="378"/>
                    </a:lnTo>
                    <a:lnTo>
                      <a:pt x="292" y="362"/>
                    </a:lnTo>
                    <a:lnTo>
                      <a:pt x="292" y="349"/>
                    </a:lnTo>
                    <a:lnTo>
                      <a:pt x="284" y="349"/>
                    </a:lnTo>
                    <a:lnTo>
                      <a:pt x="275" y="349"/>
                    </a:lnTo>
                    <a:lnTo>
                      <a:pt x="275" y="341"/>
                    </a:lnTo>
                    <a:lnTo>
                      <a:pt x="275" y="332"/>
                    </a:lnTo>
                    <a:lnTo>
                      <a:pt x="258" y="332"/>
                    </a:lnTo>
                    <a:lnTo>
                      <a:pt x="246" y="332"/>
                    </a:lnTo>
                    <a:lnTo>
                      <a:pt x="238" y="324"/>
                    </a:lnTo>
                    <a:lnTo>
                      <a:pt x="234" y="320"/>
                    </a:lnTo>
                    <a:lnTo>
                      <a:pt x="234" y="312"/>
                    </a:lnTo>
                    <a:lnTo>
                      <a:pt x="234" y="303"/>
                    </a:lnTo>
                    <a:lnTo>
                      <a:pt x="230" y="299"/>
                    </a:lnTo>
                    <a:lnTo>
                      <a:pt x="226" y="295"/>
                    </a:lnTo>
                    <a:lnTo>
                      <a:pt x="221" y="292"/>
                    </a:lnTo>
                    <a:lnTo>
                      <a:pt x="217" y="291"/>
                    </a:lnTo>
                    <a:lnTo>
                      <a:pt x="200" y="291"/>
                    </a:lnTo>
                    <a:lnTo>
                      <a:pt x="188" y="291"/>
                    </a:lnTo>
                    <a:lnTo>
                      <a:pt x="188" y="283"/>
                    </a:lnTo>
                    <a:lnTo>
                      <a:pt x="188" y="274"/>
                    </a:lnTo>
                    <a:lnTo>
                      <a:pt x="171" y="274"/>
                    </a:lnTo>
                    <a:lnTo>
                      <a:pt x="159" y="274"/>
                    </a:lnTo>
                    <a:lnTo>
                      <a:pt x="159" y="257"/>
                    </a:lnTo>
                    <a:lnTo>
                      <a:pt x="159" y="245"/>
                    </a:lnTo>
                    <a:lnTo>
                      <a:pt x="141" y="245"/>
                    </a:lnTo>
                    <a:lnTo>
                      <a:pt x="129" y="245"/>
                    </a:lnTo>
                    <a:lnTo>
                      <a:pt x="121" y="237"/>
                    </a:lnTo>
                    <a:lnTo>
                      <a:pt x="117" y="233"/>
                    </a:lnTo>
                    <a:lnTo>
                      <a:pt x="117" y="225"/>
                    </a:lnTo>
                    <a:lnTo>
                      <a:pt x="117" y="216"/>
                    </a:lnTo>
                    <a:lnTo>
                      <a:pt x="108" y="212"/>
                    </a:lnTo>
                    <a:lnTo>
                      <a:pt x="100" y="208"/>
                    </a:lnTo>
                    <a:lnTo>
                      <a:pt x="93" y="205"/>
                    </a:lnTo>
                    <a:lnTo>
                      <a:pt x="88" y="204"/>
                    </a:lnTo>
                    <a:lnTo>
                      <a:pt x="88" y="195"/>
                    </a:lnTo>
                    <a:lnTo>
                      <a:pt x="88" y="187"/>
                    </a:lnTo>
                    <a:lnTo>
                      <a:pt x="79" y="183"/>
                    </a:lnTo>
                    <a:lnTo>
                      <a:pt x="71" y="179"/>
                    </a:lnTo>
                    <a:lnTo>
                      <a:pt x="64" y="176"/>
                    </a:lnTo>
                    <a:lnTo>
                      <a:pt x="59" y="175"/>
                    </a:lnTo>
                    <a:lnTo>
                      <a:pt x="59" y="166"/>
                    </a:lnTo>
                    <a:lnTo>
                      <a:pt x="59" y="158"/>
                    </a:lnTo>
                    <a:lnTo>
                      <a:pt x="50" y="154"/>
                    </a:lnTo>
                    <a:lnTo>
                      <a:pt x="42" y="150"/>
                    </a:lnTo>
                    <a:lnTo>
                      <a:pt x="35" y="147"/>
                    </a:lnTo>
                    <a:lnTo>
                      <a:pt x="30" y="146"/>
                    </a:lnTo>
                    <a:lnTo>
                      <a:pt x="30" y="129"/>
                    </a:lnTo>
                    <a:lnTo>
                      <a:pt x="30" y="117"/>
                    </a:lnTo>
                    <a:lnTo>
                      <a:pt x="21" y="117"/>
                    </a:lnTo>
                    <a:lnTo>
                      <a:pt x="13" y="117"/>
                    </a:lnTo>
                    <a:lnTo>
                      <a:pt x="13" y="108"/>
                    </a:lnTo>
                    <a:lnTo>
                      <a:pt x="13" y="98"/>
                    </a:lnTo>
                    <a:lnTo>
                      <a:pt x="12" y="94"/>
                    </a:lnTo>
                    <a:lnTo>
                      <a:pt x="10" y="91"/>
                    </a:lnTo>
                    <a:lnTo>
                      <a:pt x="7" y="89"/>
                    </a:lnTo>
                    <a:lnTo>
                      <a:pt x="0" y="88"/>
                    </a:lnTo>
                    <a:lnTo>
                      <a:pt x="0" y="74"/>
                    </a:lnTo>
                    <a:lnTo>
                      <a:pt x="0" y="62"/>
                    </a:lnTo>
                    <a:lnTo>
                      <a:pt x="0" y="50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5" y="33"/>
                    </a:lnTo>
                    <a:lnTo>
                      <a:pt x="8" y="30"/>
                    </a:lnTo>
                    <a:lnTo>
                      <a:pt x="13" y="29"/>
                    </a:lnTo>
                    <a:lnTo>
                      <a:pt x="21" y="20"/>
                    </a:lnTo>
                    <a:lnTo>
                      <a:pt x="30" y="12"/>
                    </a:lnTo>
                    <a:lnTo>
                      <a:pt x="39" y="12"/>
                    </a:lnTo>
                    <a:lnTo>
                      <a:pt x="49" y="12"/>
                    </a:lnTo>
                    <a:lnTo>
                      <a:pt x="53" y="11"/>
                    </a:lnTo>
                    <a:lnTo>
                      <a:pt x="56" y="9"/>
                    </a:lnTo>
                    <a:lnTo>
                      <a:pt x="58" y="6"/>
                    </a:lnTo>
                    <a:lnTo>
                      <a:pt x="59" y="0"/>
                    </a:lnTo>
                    <a:lnTo>
                      <a:pt x="90" y="0"/>
                    </a:lnTo>
                    <a:lnTo>
                      <a:pt x="121" y="0"/>
                    </a:lnTo>
                    <a:lnTo>
                      <a:pt x="153" y="0"/>
                    </a:lnTo>
                    <a:lnTo>
                      <a:pt x="188" y="0"/>
                    </a:lnTo>
                    <a:lnTo>
                      <a:pt x="188" y="4"/>
                    </a:lnTo>
                    <a:lnTo>
                      <a:pt x="188" y="12"/>
                    </a:lnTo>
                    <a:lnTo>
                      <a:pt x="196" y="12"/>
                    </a:lnTo>
                    <a:lnTo>
                      <a:pt x="205" y="12"/>
                    </a:lnTo>
                    <a:lnTo>
                      <a:pt x="205" y="20"/>
                    </a:lnTo>
                    <a:lnTo>
                      <a:pt x="205" y="29"/>
                    </a:lnTo>
                    <a:lnTo>
                      <a:pt x="226" y="28"/>
                    </a:lnTo>
                    <a:lnTo>
                      <a:pt x="255" y="26"/>
                    </a:lnTo>
                    <a:lnTo>
                      <a:pt x="269" y="27"/>
                    </a:lnTo>
                    <a:lnTo>
                      <a:pt x="281" y="29"/>
                    </a:lnTo>
                    <a:lnTo>
                      <a:pt x="286" y="31"/>
                    </a:lnTo>
                    <a:lnTo>
                      <a:pt x="289" y="34"/>
                    </a:lnTo>
                    <a:lnTo>
                      <a:pt x="291" y="37"/>
                    </a:lnTo>
                    <a:lnTo>
                      <a:pt x="292" y="41"/>
                    </a:lnTo>
                    <a:lnTo>
                      <a:pt x="301" y="41"/>
                    </a:lnTo>
                    <a:lnTo>
                      <a:pt x="311" y="41"/>
                    </a:lnTo>
                    <a:lnTo>
                      <a:pt x="322" y="41"/>
                    </a:lnTo>
                    <a:lnTo>
                      <a:pt x="334" y="41"/>
                    </a:lnTo>
                    <a:lnTo>
                      <a:pt x="334" y="45"/>
                    </a:lnTo>
                    <a:lnTo>
                      <a:pt x="335" y="49"/>
                    </a:lnTo>
                    <a:lnTo>
                      <a:pt x="337" y="52"/>
                    </a:lnTo>
                    <a:lnTo>
                      <a:pt x="338" y="54"/>
                    </a:lnTo>
                    <a:lnTo>
                      <a:pt x="343" y="57"/>
                    </a:lnTo>
                    <a:lnTo>
                      <a:pt x="348" y="57"/>
                    </a:lnTo>
                    <a:lnTo>
                      <a:pt x="354" y="58"/>
                    </a:lnTo>
                    <a:lnTo>
                      <a:pt x="358" y="60"/>
                    </a:lnTo>
                    <a:lnTo>
                      <a:pt x="360" y="61"/>
                    </a:lnTo>
                    <a:lnTo>
                      <a:pt x="362" y="63"/>
                    </a:lnTo>
                    <a:lnTo>
                      <a:pt x="363" y="66"/>
                    </a:lnTo>
                    <a:lnTo>
                      <a:pt x="363" y="70"/>
                    </a:lnTo>
                    <a:lnTo>
                      <a:pt x="376" y="70"/>
                    </a:lnTo>
                    <a:lnTo>
                      <a:pt x="390" y="70"/>
                    </a:lnTo>
                    <a:lnTo>
                      <a:pt x="405" y="70"/>
                    </a:lnTo>
                    <a:lnTo>
                      <a:pt x="421" y="70"/>
                    </a:lnTo>
                    <a:lnTo>
                      <a:pt x="422" y="77"/>
                    </a:lnTo>
                    <a:lnTo>
                      <a:pt x="424" y="83"/>
                    </a:lnTo>
                    <a:lnTo>
                      <a:pt x="426" y="86"/>
                    </a:lnTo>
                    <a:lnTo>
                      <a:pt x="430" y="87"/>
                    </a:lnTo>
                    <a:lnTo>
                      <a:pt x="433" y="89"/>
                    </a:lnTo>
                    <a:lnTo>
                      <a:pt x="436" y="91"/>
                    </a:lnTo>
                    <a:lnTo>
                      <a:pt x="438" y="94"/>
                    </a:lnTo>
                    <a:lnTo>
                      <a:pt x="438" y="100"/>
                    </a:lnTo>
                    <a:lnTo>
                      <a:pt x="452" y="100"/>
                    </a:lnTo>
                    <a:lnTo>
                      <a:pt x="466" y="100"/>
                    </a:lnTo>
                    <a:lnTo>
                      <a:pt x="481" y="100"/>
                    </a:lnTo>
                    <a:lnTo>
                      <a:pt x="498" y="100"/>
                    </a:lnTo>
                    <a:lnTo>
                      <a:pt x="498" y="108"/>
                    </a:lnTo>
                    <a:lnTo>
                      <a:pt x="498" y="117"/>
                    </a:lnTo>
                    <a:lnTo>
                      <a:pt x="509" y="117"/>
                    </a:lnTo>
                    <a:lnTo>
                      <a:pt x="518" y="116"/>
                    </a:lnTo>
                    <a:lnTo>
                      <a:pt x="522" y="117"/>
                    </a:lnTo>
                    <a:lnTo>
                      <a:pt x="524" y="120"/>
                    </a:lnTo>
                    <a:lnTo>
                      <a:pt x="526" y="123"/>
                    </a:lnTo>
                    <a:lnTo>
                      <a:pt x="527" y="129"/>
                    </a:lnTo>
                    <a:lnTo>
                      <a:pt x="535" y="129"/>
                    </a:lnTo>
                    <a:lnTo>
                      <a:pt x="545" y="129"/>
                    </a:lnTo>
                    <a:lnTo>
                      <a:pt x="555" y="129"/>
                    </a:lnTo>
                    <a:lnTo>
                      <a:pt x="567" y="129"/>
                    </a:lnTo>
                    <a:lnTo>
                      <a:pt x="568" y="136"/>
                    </a:lnTo>
                    <a:lnTo>
                      <a:pt x="570" y="140"/>
                    </a:lnTo>
                    <a:lnTo>
                      <a:pt x="572" y="144"/>
                    </a:lnTo>
                    <a:lnTo>
                      <a:pt x="576" y="146"/>
                    </a:lnTo>
                    <a:lnTo>
                      <a:pt x="581" y="147"/>
                    </a:lnTo>
                    <a:lnTo>
                      <a:pt x="585" y="147"/>
                    </a:lnTo>
                    <a:lnTo>
                      <a:pt x="591" y="146"/>
                    </a:lnTo>
                    <a:lnTo>
                      <a:pt x="596" y="145"/>
                    </a:lnTo>
                    <a:lnTo>
                      <a:pt x="608" y="144"/>
                    </a:lnTo>
                    <a:lnTo>
                      <a:pt x="617" y="144"/>
                    </a:lnTo>
                    <a:lnTo>
                      <a:pt x="621" y="146"/>
                    </a:lnTo>
                    <a:lnTo>
                      <a:pt x="624" y="148"/>
                    </a:lnTo>
                    <a:lnTo>
                      <a:pt x="625" y="152"/>
                    </a:lnTo>
                    <a:lnTo>
                      <a:pt x="626" y="158"/>
                    </a:lnTo>
                    <a:lnTo>
                      <a:pt x="639" y="158"/>
                    </a:lnTo>
                    <a:lnTo>
                      <a:pt x="653" y="158"/>
                    </a:lnTo>
                    <a:lnTo>
                      <a:pt x="668" y="158"/>
                    </a:lnTo>
                    <a:lnTo>
                      <a:pt x="684" y="158"/>
                    </a:lnTo>
                    <a:lnTo>
                      <a:pt x="685" y="164"/>
                    </a:lnTo>
                    <a:lnTo>
                      <a:pt x="686" y="168"/>
                    </a:lnTo>
                    <a:lnTo>
                      <a:pt x="688" y="171"/>
                    </a:lnTo>
                    <a:lnTo>
                      <a:pt x="692" y="173"/>
                    </a:lnTo>
                    <a:lnTo>
                      <a:pt x="695" y="174"/>
                    </a:lnTo>
                    <a:lnTo>
                      <a:pt x="699" y="175"/>
                    </a:lnTo>
                    <a:lnTo>
                      <a:pt x="703" y="175"/>
                    </a:lnTo>
                    <a:lnTo>
                      <a:pt x="707" y="174"/>
                    </a:lnTo>
                    <a:lnTo>
                      <a:pt x="716" y="174"/>
                    </a:lnTo>
                    <a:lnTo>
                      <a:pt x="723" y="175"/>
                    </a:lnTo>
                    <a:lnTo>
                      <a:pt x="726" y="176"/>
                    </a:lnTo>
                    <a:lnTo>
                      <a:pt x="729" y="179"/>
                    </a:lnTo>
                    <a:lnTo>
                      <a:pt x="730" y="182"/>
                    </a:lnTo>
                    <a:lnTo>
                      <a:pt x="731" y="187"/>
                    </a:lnTo>
                    <a:lnTo>
                      <a:pt x="744" y="187"/>
                    </a:lnTo>
                    <a:lnTo>
                      <a:pt x="759" y="187"/>
                    </a:lnTo>
                    <a:lnTo>
                      <a:pt x="773" y="187"/>
                    </a:lnTo>
                    <a:lnTo>
                      <a:pt x="790" y="187"/>
                    </a:lnTo>
                    <a:lnTo>
                      <a:pt x="790" y="195"/>
                    </a:lnTo>
                    <a:lnTo>
                      <a:pt x="790" y="204"/>
                    </a:lnTo>
                    <a:lnTo>
                      <a:pt x="808" y="203"/>
                    </a:lnTo>
                    <a:lnTo>
                      <a:pt x="831" y="201"/>
                    </a:lnTo>
                    <a:lnTo>
                      <a:pt x="842" y="202"/>
                    </a:lnTo>
                    <a:lnTo>
                      <a:pt x="851" y="204"/>
                    </a:lnTo>
                    <a:lnTo>
                      <a:pt x="854" y="206"/>
                    </a:lnTo>
                    <a:lnTo>
                      <a:pt x="857" y="209"/>
                    </a:lnTo>
                    <a:lnTo>
                      <a:pt x="859" y="212"/>
                    </a:lnTo>
                    <a:lnTo>
                      <a:pt x="859" y="216"/>
                    </a:lnTo>
                    <a:lnTo>
                      <a:pt x="873" y="216"/>
                    </a:lnTo>
                    <a:lnTo>
                      <a:pt x="886" y="216"/>
                    </a:lnTo>
                    <a:lnTo>
                      <a:pt x="901" y="216"/>
                    </a:lnTo>
                    <a:lnTo>
                      <a:pt x="919" y="216"/>
                    </a:lnTo>
                    <a:lnTo>
                      <a:pt x="919" y="221"/>
                    </a:lnTo>
                    <a:lnTo>
                      <a:pt x="920" y="225"/>
                    </a:lnTo>
                    <a:lnTo>
                      <a:pt x="921" y="227"/>
                    </a:lnTo>
                    <a:lnTo>
                      <a:pt x="923" y="229"/>
                    </a:lnTo>
                    <a:lnTo>
                      <a:pt x="928" y="232"/>
                    </a:lnTo>
                    <a:lnTo>
                      <a:pt x="933" y="233"/>
                    </a:lnTo>
                    <a:lnTo>
                      <a:pt x="938" y="233"/>
                    </a:lnTo>
                    <a:lnTo>
                      <a:pt x="943" y="235"/>
                    </a:lnTo>
                    <a:lnTo>
                      <a:pt x="945" y="236"/>
                    </a:lnTo>
                    <a:lnTo>
                      <a:pt x="946" y="238"/>
                    </a:lnTo>
                    <a:lnTo>
                      <a:pt x="947" y="241"/>
                    </a:lnTo>
                    <a:lnTo>
                      <a:pt x="947" y="245"/>
                    </a:lnTo>
                    <a:lnTo>
                      <a:pt x="969" y="245"/>
                    </a:lnTo>
                    <a:lnTo>
                      <a:pt x="991" y="245"/>
                    </a:lnTo>
                    <a:lnTo>
                      <a:pt x="1013" y="245"/>
                    </a:lnTo>
                    <a:lnTo>
                      <a:pt x="1035" y="245"/>
                    </a:lnTo>
                    <a:lnTo>
                      <a:pt x="1035" y="251"/>
                    </a:lnTo>
                    <a:lnTo>
                      <a:pt x="1037" y="255"/>
                    </a:lnTo>
                    <a:lnTo>
                      <a:pt x="1039" y="258"/>
                    </a:lnTo>
                    <a:lnTo>
                      <a:pt x="1042" y="260"/>
                    </a:lnTo>
                    <a:lnTo>
                      <a:pt x="1045" y="261"/>
                    </a:lnTo>
                    <a:lnTo>
                      <a:pt x="1049" y="262"/>
                    </a:lnTo>
                    <a:lnTo>
                      <a:pt x="1053" y="262"/>
                    </a:lnTo>
                    <a:lnTo>
                      <a:pt x="1058" y="262"/>
                    </a:lnTo>
                    <a:lnTo>
                      <a:pt x="1067" y="261"/>
                    </a:lnTo>
                    <a:lnTo>
                      <a:pt x="1075" y="262"/>
                    </a:lnTo>
                    <a:lnTo>
                      <a:pt x="1078" y="263"/>
                    </a:lnTo>
                    <a:lnTo>
                      <a:pt x="1080" y="266"/>
                    </a:lnTo>
                    <a:lnTo>
                      <a:pt x="1081" y="269"/>
                    </a:lnTo>
                    <a:lnTo>
                      <a:pt x="1082" y="274"/>
                    </a:lnTo>
                    <a:lnTo>
                      <a:pt x="1095" y="274"/>
                    </a:lnTo>
                    <a:lnTo>
                      <a:pt x="1109" y="274"/>
                    </a:lnTo>
                    <a:lnTo>
                      <a:pt x="1124" y="274"/>
                    </a:lnTo>
                    <a:lnTo>
                      <a:pt x="1140" y="274"/>
                    </a:lnTo>
                    <a:lnTo>
                      <a:pt x="1140" y="283"/>
                    </a:lnTo>
                    <a:lnTo>
                      <a:pt x="1140" y="291"/>
                    </a:lnTo>
                    <a:lnTo>
                      <a:pt x="1154" y="291"/>
                    </a:lnTo>
                    <a:lnTo>
                      <a:pt x="1167" y="291"/>
                    </a:lnTo>
                    <a:lnTo>
                      <a:pt x="1172" y="292"/>
                    </a:lnTo>
                    <a:lnTo>
                      <a:pt x="1177" y="294"/>
                    </a:lnTo>
                    <a:lnTo>
                      <a:pt x="1178" y="295"/>
                    </a:lnTo>
                    <a:lnTo>
                      <a:pt x="1180" y="297"/>
                    </a:lnTo>
                    <a:lnTo>
                      <a:pt x="1180" y="300"/>
                    </a:lnTo>
                    <a:lnTo>
                      <a:pt x="1181" y="303"/>
                    </a:lnTo>
                    <a:lnTo>
                      <a:pt x="1198" y="303"/>
                    </a:lnTo>
                    <a:lnTo>
                      <a:pt x="1217" y="303"/>
                    </a:lnTo>
                    <a:lnTo>
                      <a:pt x="1236" y="303"/>
                    </a:lnTo>
                    <a:lnTo>
                      <a:pt x="1257" y="303"/>
                    </a:lnTo>
                    <a:lnTo>
                      <a:pt x="1257" y="312"/>
                    </a:lnTo>
                    <a:lnTo>
                      <a:pt x="1257" y="320"/>
                    </a:lnTo>
                    <a:lnTo>
                      <a:pt x="1274" y="319"/>
                    </a:lnTo>
                    <a:lnTo>
                      <a:pt x="1293" y="317"/>
                    </a:lnTo>
                    <a:lnTo>
                      <a:pt x="1301" y="318"/>
                    </a:lnTo>
                    <a:lnTo>
                      <a:pt x="1309" y="320"/>
                    </a:lnTo>
                    <a:lnTo>
                      <a:pt x="1311" y="322"/>
                    </a:lnTo>
                    <a:lnTo>
                      <a:pt x="1313" y="325"/>
                    </a:lnTo>
                    <a:lnTo>
                      <a:pt x="1315" y="328"/>
                    </a:lnTo>
                    <a:lnTo>
                      <a:pt x="1315" y="332"/>
                    </a:lnTo>
                    <a:lnTo>
                      <a:pt x="1328" y="332"/>
                    </a:lnTo>
                    <a:lnTo>
                      <a:pt x="1342" y="332"/>
                    </a:lnTo>
                    <a:lnTo>
                      <a:pt x="1357" y="332"/>
                    </a:lnTo>
                    <a:lnTo>
                      <a:pt x="1374" y="332"/>
                    </a:lnTo>
                    <a:lnTo>
                      <a:pt x="1374" y="341"/>
                    </a:lnTo>
                    <a:lnTo>
                      <a:pt x="1374" y="349"/>
                    </a:lnTo>
                    <a:lnTo>
                      <a:pt x="1388" y="349"/>
                    </a:lnTo>
                    <a:lnTo>
                      <a:pt x="1401" y="349"/>
                    </a:lnTo>
                    <a:lnTo>
                      <a:pt x="1407" y="350"/>
                    </a:lnTo>
                    <a:lnTo>
                      <a:pt x="1411" y="352"/>
                    </a:lnTo>
                    <a:lnTo>
                      <a:pt x="1413" y="354"/>
                    </a:lnTo>
                    <a:lnTo>
                      <a:pt x="1414" y="355"/>
                    </a:lnTo>
                    <a:lnTo>
                      <a:pt x="1415" y="358"/>
                    </a:lnTo>
                    <a:lnTo>
                      <a:pt x="1415" y="361"/>
                    </a:lnTo>
                    <a:lnTo>
                      <a:pt x="1432" y="361"/>
                    </a:lnTo>
                    <a:lnTo>
                      <a:pt x="1450" y="361"/>
                    </a:lnTo>
                    <a:lnTo>
                      <a:pt x="1470" y="361"/>
                    </a:lnTo>
                    <a:lnTo>
                      <a:pt x="1490" y="361"/>
                    </a:lnTo>
                    <a:lnTo>
                      <a:pt x="1490" y="370"/>
                    </a:lnTo>
                    <a:lnTo>
                      <a:pt x="1490" y="378"/>
                    </a:lnTo>
                    <a:lnTo>
                      <a:pt x="1511" y="377"/>
                    </a:lnTo>
                    <a:lnTo>
                      <a:pt x="1541" y="375"/>
                    </a:lnTo>
                    <a:lnTo>
                      <a:pt x="1555" y="376"/>
                    </a:lnTo>
                    <a:lnTo>
                      <a:pt x="1567" y="378"/>
                    </a:lnTo>
                    <a:lnTo>
                      <a:pt x="1572" y="380"/>
                    </a:lnTo>
                    <a:lnTo>
                      <a:pt x="1575" y="383"/>
                    </a:lnTo>
                    <a:lnTo>
                      <a:pt x="1578" y="386"/>
                    </a:lnTo>
                    <a:lnTo>
                      <a:pt x="1578" y="390"/>
                    </a:lnTo>
                    <a:lnTo>
                      <a:pt x="1600" y="390"/>
                    </a:lnTo>
                    <a:lnTo>
                      <a:pt x="1622" y="390"/>
                    </a:lnTo>
                    <a:lnTo>
                      <a:pt x="1644" y="390"/>
                    </a:lnTo>
                    <a:lnTo>
                      <a:pt x="1667" y="390"/>
                    </a:lnTo>
                    <a:lnTo>
                      <a:pt x="1667" y="399"/>
                    </a:lnTo>
                    <a:lnTo>
                      <a:pt x="1667" y="407"/>
                    </a:lnTo>
                    <a:lnTo>
                      <a:pt x="1644" y="407"/>
                    </a:lnTo>
                    <a:lnTo>
                      <a:pt x="1623" y="407"/>
                    </a:lnTo>
                    <a:lnTo>
                      <a:pt x="1602" y="407"/>
                    </a:lnTo>
                    <a:lnTo>
                      <a:pt x="1582" y="407"/>
                    </a:lnTo>
                    <a:lnTo>
                      <a:pt x="1562" y="407"/>
                    </a:lnTo>
                    <a:lnTo>
                      <a:pt x="1542" y="407"/>
                    </a:lnTo>
                    <a:lnTo>
                      <a:pt x="1523" y="407"/>
                    </a:lnTo>
                    <a:lnTo>
                      <a:pt x="1502" y="407"/>
                    </a:lnTo>
                    <a:lnTo>
                      <a:pt x="1502" y="399"/>
                    </a:lnTo>
                    <a:lnTo>
                      <a:pt x="1502" y="390"/>
                    </a:lnTo>
                    <a:lnTo>
                      <a:pt x="1480" y="390"/>
                    </a:lnTo>
                    <a:lnTo>
                      <a:pt x="1458" y="390"/>
                    </a:lnTo>
                    <a:lnTo>
                      <a:pt x="1437" y="390"/>
                    </a:lnTo>
                    <a:lnTo>
                      <a:pt x="1415" y="390"/>
                    </a:lnTo>
                    <a:lnTo>
                      <a:pt x="1415" y="382"/>
                    </a:lnTo>
                    <a:lnTo>
                      <a:pt x="1415" y="378"/>
                    </a:lnTo>
                    <a:lnTo>
                      <a:pt x="1389" y="378"/>
                    </a:lnTo>
                    <a:lnTo>
                      <a:pt x="1362" y="378"/>
                    </a:lnTo>
                    <a:lnTo>
                      <a:pt x="1338" y="378"/>
                    </a:lnTo>
                    <a:lnTo>
                      <a:pt x="1315" y="378"/>
                    </a:lnTo>
                    <a:lnTo>
                      <a:pt x="1315" y="370"/>
                    </a:lnTo>
                    <a:lnTo>
                      <a:pt x="1315" y="361"/>
                    </a:lnTo>
                    <a:lnTo>
                      <a:pt x="1299" y="361"/>
                    </a:lnTo>
                    <a:lnTo>
                      <a:pt x="1284" y="361"/>
                    </a:lnTo>
                    <a:lnTo>
                      <a:pt x="1270" y="361"/>
                    </a:lnTo>
                    <a:lnTo>
                      <a:pt x="1257" y="361"/>
                    </a:lnTo>
                    <a:lnTo>
                      <a:pt x="1256" y="359"/>
                    </a:lnTo>
                    <a:lnTo>
                      <a:pt x="1254" y="356"/>
                    </a:lnTo>
                    <a:lnTo>
                      <a:pt x="1252" y="354"/>
                    </a:lnTo>
                    <a:lnTo>
                      <a:pt x="1248" y="352"/>
                    </a:lnTo>
                    <a:lnTo>
                      <a:pt x="1245" y="352"/>
                    </a:lnTo>
                    <a:lnTo>
                      <a:pt x="1242" y="353"/>
                    </a:lnTo>
                    <a:lnTo>
                      <a:pt x="1240" y="356"/>
                    </a:lnTo>
                    <a:lnTo>
                      <a:pt x="1240" y="361"/>
                    </a:lnTo>
                    <a:lnTo>
                      <a:pt x="1232" y="353"/>
                    </a:lnTo>
                    <a:lnTo>
                      <a:pt x="1228" y="349"/>
                    </a:lnTo>
                    <a:lnTo>
                      <a:pt x="1206" y="349"/>
                    </a:lnTo>
                    <a:lnTo>
                      <a:pt x="1187" y="349"/>
                    </a:lnTo>
                    <a:lnTo>
                      <a:pt x="1169" y="349"/>
                    </a:lnTo>
                    <a:lnTo>
                      <a:pt x="1152" y="349"/>
                    </a:lnTo>
                    <a:lnTo>
                      <a:pt x="1152" y="341"/>
                    </a:lnTo>
                    <a:lnTo>
                      <a:pt x="1152" y="332"/>
                    </a:lnTo>
                    <a:lnTo>
                      <a:pt x="1134" y="332"/>
                    </a:lnTo>
                    <a:lnTo>
                      <a:pt x="1117" y="332"/>
                    </a:lnTo>
                    <a:lnTo>
                      <a:pt x="1099" y="332"/>
                    </a:lnTo>
                    <a:lnTo>
                      <a:pt x="1082" y="332"/>
                    </a:lnTo>
                    <a:lnTo>
                      <a:pt x="1082" y="324"/>
                    </a:lnTo>
                    <a:lnTo>
                      <a:pt x="1082" y="320"/>
                    </a:lnTo>
                    <a:lnTo>
                      <a:pt x="1055" y="320"/>
                    </a:lnTo>
                    <a:lnTo>
                      <a:pt x="1029" y="320"/>
                    </a:lnTo>
                    <a:lnTo>
                      <a:pt x="1003" y="320"/>
                    </a:lnTo>
                    <a:lnTo>
                      <a:pt x="977" y="320"/>
                    </a:lnTo>
                    <a:lnTo>
                      <a:pt x="977" y="312"/>
                    </a:lnTo>
                    <a:lnTo>
                      <a:pt x="977" y="303"/>
                    </a:lnTo>
                    <a:lnTo>
                      <a:pt x="960" y="303"/>
                    </a:lnTo>
                    <a:lnTo>
                      <a:pt x="947" y="303"/>
                    </a:lnTo>
                    <a:lnTo>
                      <a:pt x="948" y="310"/>
                    </a:lnTo>
                    <a:lnTo>
                      <a:pt x="950" y="315"/>
                    </a:lnTo>
                    <a:lnTo>
                      <a:pt x="953" y="318"/>
                    </a:lnTo>
                    <a:lnTo>
                      <a:pt x="956" y="320"/>
                    </a:lnTo>
                    <a:lnTo>
                      <a:pt x="959" y="321"/>
                    </a:lnTo>
                    <a:lnTo>
                      <a:pt x="962" y="323"/>
                    </a:lnTo>
                    <a:lnTo>
                      <a:pt x="964" y="327"/>
                    </a:lnTo>
                    <a:lnTo>
                      <a:pt x="965" y="332"/>
                    </a:lnTo>
                    <a:lnTo>
                      <a:pt x="977" y="332"/>
                    </a:lnTo>
                    <a:lnTo>
                      <a:pt x="994" y="332"/>
                    </a:lnTo>
                    <a:lnTo>
                      <a:pt x="994" y="341"/>
                    </a:lnTo>
                    <a:lnTo>
                      <a:pt x="994" y="349"/>
                    </a:lnTo>
                    <a:lnTo>
                      <a:pt x="1012" y="348"/>
                    </a:lnTo>
                    <a:lnTo>
                      <a:pt x="1035" y="346"/>
                    </a:lnTo>
                    <a:lnTo>
                      <a:pt x="1046" y="347"/>
                    </a:lnTo>
                    <a:lnTo>
                      <a:pt x="1055" y="349"/>
                    </a:lnTo>
                    <a:lnTo>
                      <a:pt x="1058" y="351"/>
                    </a:lnTo>
                    <a:lnTo>
                      <a:pt x="1062" y="354"/>
                    </a:lnTo>
                    <a:lnTo>
                      <a:pt x="1064" y="357"/>
                    </a:lnTo>
                    <a:lnTo>
                      <a:pt x="1065" y="361"/>
                    </a:lnTo>
                    <a:lnTo>
                      <a:pt x="1078" y="361"/>
                    </a:lnTo>
                    <a:lnTo>
                      <a:pt x="1091" y="361"/>
                    </a:lnTo>
                    <a:lnTo>
                      <a:pt x="1106" y="361"/>
                    </a:lnTo>
                    <a:lnTo>
                      <a:pt x="1123" y="361"/>
                    </a:lnTo>
                    <a:lnTo>
                      <a:pt x="1123" y="368"/>
                    </a:lnTo>
                    <a:lnTo>
                      <a:pt x="1125" y="373"/>
                    </a:lnTo>
                    <a:lnTo>
                      <a:pt x="1128" y="376"/>
                    </a:lnTo>
                    <a:lnTo>
                      <a:pt x="1132" y="378"/>
                    </a:lnTo>
                    <a:lnTo>
                      <a:pt x="1136" y="379"/>
                    </a:lnTo>
                    <a:lnTo>
                      <a:pt x="1141" y="379"/>
                    </a:lnTo>
                    <a:lnTo>
                      <a:pt x="1146" y="379"/>
                    </a:lnTo>
                    <a:lnTo>
                      <a:pt x="1152" y="378"/>
                    </a:lnTo>
                    <a:lnTo>
                      <a:pt x="1162" y="376"/>
                    </a:lnTo>
                    <a:lnTo>
                      <a:pt x="1172" y="377"/>
                    </a:lnTo>
                    <a:lnTo>
                      <a:pt x="1175" y="378"/>
                    </a:lnTo>
                    <a:lnTo>
                      <a:pt x="1178" y="380"/>
                    </a:lnTo>
                    <a:lnTo>
                      <a:pt x="1180" y="384"/>
                    </a:lnTo>
                    <a:lnTo>
                      <a:pt x="1181" y="390"/>
                    </a:lnTo>
                    <a:lnTo>
                      <a:pt x="1194" y="390"/>
                    </a:lnTo>
                    <a:lnTo>
                      <a:pt x="1208" y="390"/>
                    </a:lnTo>
                    <a:lnTo>
                      <a:pt x="1223" y="390"/>
                    </a:lnTo>
                    <a:lnTo>
                      <a:pt x="1240" y="390"/>
                    </a:lnTo>
                    <a:lnTo>
                      <a:pt x="1240" y="394"/>
                    </a:lnTo>
                    <a:lnTo>
                      <a:pt x="1241" y="398"/>
                    </a:lnTo>
                    <a:lnTo>
                      <a:pt x="1242" y="401"/>
                    </a:lnTo>
                    <a:lnTo>
                      <a:pt x="1243" y="403"/>
                    </a:lnTo>
                    <a:lnTo>
                      <a:pt x="1244" y="405"/>
                    </a:lnTo>
                    <a:lnTo>
                      <a:pt x="1247" y="407"/>
                    </a:lnTo>
                    <a:lnTo>
                      <a:pt x="1249" y="408"/>
                    </a:lnTo>
                    <a:lnTo>
                      <a:pt x="1251" y="409"/>
                    </a:lnTo>
                    <a:lnTo>
                      <a:pt x="1257" y="410"/>
                    </a:lnTo>
                    <a:lnTo>
                      <a:pt x="1264" y="410"/>
                    </a:lnTo>
                    <a:lnTo>
                      <a:pt x="1270" y="410"/>
                    </a:lnTo>
                    <a:lnTo>
                      <a:pt x="1278" y="409"/>
                    </a:lnTo>
                    <a:lnTo>
                      <a:pt x="1291" y="407"/>
                    </a:lnTo>
                    <a:lnTo>
                      <a:pt x="1303" y="406"/>
                    </a:lnTo>
                    <a:lnTo>
                      <a:pt x="1308" y="407"/>
                    </a:lnTo>
                    <a:lnTo>
                      <a:pt x="1312" y="410"/>
                    </a:lnTo>
                    <a:lnTo>
                      <a:pt x="1314" y="414"/>
                    </a:lnTo>
                    <a:lnTo>
                      <a:pt x="1315" y="419"/>
                    </a:lnTo>
                    <a:lnTo>
                      <a:pt x="1324" y="419"/>
                    </a:lnTo>
                    <a:lnTo>
                      <a:pt x="1333" y="419"/>
                    </a:lnTo>
                    <a:lnTo>
                      <a:pt x="1344" y="419"/>
                    </a:lnTo>
                    <a:lnTo>
                      <a:pt x="1356" y="419"/>
                    </a:lnTo>
                    <a:lnTo>
                      <a:pt x="1356" y="423"/>
                    </a:lnTo>
                    <a:lnTo>
                      <a:pt x="1357" y="427"/>
                    </a:lnTo>
                    <a:lnTo>
                      <a:pt x="1358" y="430"/>
                    </a:lnTo>
                    <a:lnTo>
                      <a:pt x="1360" y="432"/>
                    </a:lnTo>
                    <a:lnTo>
                      <a:pt x="1361" y="434"/>
                    </a:lnTo>
                    <a:lnTo>
                      <a:pt x="1365" y="436"/>
                    </a:lnTo>
                    <a:lnTo>
                      <a:pt x="1367" y="437"/>
                    </a:lnTo>
                    <a:lnTo>
                      <a:pt x="1370" y="438"/>
                    </a:lnTo>
                    <a:lnTo>
                      <a:pt x="1377" y="438"/>
                    </a:lnTo>
                    <a:lnTo>
                      <a:pt x="1384" y="438"/>
                    </a:lnTo>
                    <a:lnTo>
                      <a:pt x="1392" y="437"/>
                    </a:lnTo>
                    <a:lnTo>
                      <a:pt x="1400" y="436"/>
                    </a:lnTo>
                    <a:lnTo>
                      <a:pt x="1416" y="433"/>
                    </a:lnTo>
                    <a:lnTo>
                      <a:pt x="1430" y="433"/>
                    </a:lnTo>
                    <a:lnTo>
                      <a:pt x="1436" y="434"/>
                    </a:lnTo>
                    <a:lnTo>
                      <a:pt x="1440" y="437"/>
                    </a:lnTo>
                    <a:lnTo>
                      <a:pt x="1442" y="439"/>
                    </a:lnTo>
                    <a:lnTo>
                      <a:pt x="1443" y="442"/>
                    </a:lnTo>
                    <a:lnTo>
                      <a:pt x="1444" y="445"/>
                    </a:lnTo>
                    <a:lnTo>
                      <a:pt x="1444" y="449"/>
                    </a:lnTo>
                    <a:lnTo>
                      <a:pt x="1479" y="449"/>
                    </a:lnTo>
                    <a:lnTo>
                      <a:pt x="1515" y="449"/>
                    </a:lnTo>
                    <a:lnTo>
                      <a:pt x="1552" y="449"/>
                    </a:lnTo>
                    <a:lnTo>
                      <a:pt x="1590" y="449"/>
                    </a:lnTo>
                    <a:lnTo>
                      <a:pt x="1591" y="456"/>
                    </a:lnTo>
                    <a:lnTo>
                      <a:pt x="1593" y="461"/>
                    </a:lnTo>
                    <a:lnTo>
                      <a:pt x="1595" y="464"/>
                    </a:lnTo>
                    <a:lnTo>
                      <a:pt x="1599" y="466"/>
                    </a:lnTo>
                    <a:lnTo>
                      <a:pt x="1603" y="467"/>
                    </a:lnTo>
                    <a:lnTo>
                      <a:pt x="1608" y="467"/>
                    </a:lnTo>
                    <a:lnTo>
                      <a:pt x="1614" y="467"/>
                    </a:lnTo>
                    <a:lnTo>
                      <a:pt x="1619" y="466"/>
                    </a:lnTo>
                    <a:lnTo>
                      <a:pt x="1630" y="464"/>
                    </a:lnTo>
                    <a:lnTo>
                      <a:pt x="1639" y="465"/>
                    </a:lnTo>
                    <a:lnTo>
                      <a:pt x="1643" y="466"/>
                    </a:lnTo>
                    <a:lnTo>
                      <a:pt x="1646" y="469"/>
                    </a:lnTo>
                    <a:lnTo>
                      <a:pt x="1647" y="473"/>
                    </a:lnTo>
                    <a:lnTo>
                      <a:pt x="1648" y="478"/>
                    </a:lnTo>
                    <a:lnTo>
                      <a:pt x="1655" y="475"/>
                    </a:lnTo>
                    <a:lnTo>
                      <a:pt x="1666" y="469"/>
                    </a:lnTo>
                    <a:lnTo>
                      <a:pt x="1670" y="468"/>
                    </a:lnTo>
                    <a:lnTo>
                      <a:pt x="1674" y="468"/>
                    </a:lnTo>
                    <a:lnTo>
                      <a:pt x="1676" y="470"/>
                    </a:lnTo>
                    <a:lnTo>
                      <a:pt x="1677" y="471"/>
                    </a:lnTo>
                    <a:lnTo>
                      <a:pt x="1678" y="474"/>
                    </a:lnTo>
                    <a:lnTo>
                      <a:pt x="1678" y="478"/>
                    </a:lnTo>
                    <a:lnTo>
                      <a:pt x="1691" y="478"/>
                    </a:lnTo>
                    <a:lnTo>
                      <a:pt x="1705" y="478"/>
                    </a:lnTo>
                    <a:lnTo>
                      <a:pt x="1720" y="478"/>
                    </a:lnTo>
                    <a:lnTo>
                      <a:pt x="1736" y="478"/>
                    </a:lnTo>
                    <a:lnTo>
                      <a:pt x="1732" y="483"/>
                    </a:lnTo>
                    <a:lnTo>
                      <a:pt x="1728" y="490"/>
                    </a:lnTo>
                    <a:lnTo>
                      <a:pt x="1726" y="498"/>
                    </a:lnTo>
                    <a:lnTo>
                      <a:pt x="1725" y="507"/>
                    </a:lnTo>
                    <a:lnTo>
                      <a:pt x="1720" y="503"/>
                    </a:lnTo>
                    <a:lnTo>
                      <a:pt x="1716" y="499"/>
                    </a:lnTo>
                    <a:lnTo>
                      <a:pt x="1712" y="496"/>
                    </a:lnTo>
                    <a:lnTo>
                      <a:pt x="1707" y="495"/>
                    </a:lnTo>
                    <a:lnTo>
                      <a:pt x="1685" y="495"/>
                    </a:lnTo>
                    <a:lnTo>
                      <a:pt x="1663" y="495"/>
                    </a:lnTo>
                    <a:lnTo>
                      <a:pt x="1641" y="495"/>
                    </a:lnTo>
                    <a:lnTo>
                      <a:pt x="1619" y="495"/>
                    </a:lnTo>
                    <a:lnTo>
                      <a:pt x="1615" y="491"/>
                    </a:lnTo>
                    <a:lnTo>
                      <a:pt x="1611" y="487"/>
                    </a:lnTo>
                    <a:lnTo>
                      <a:pt x="1608" y="482"/>
                    </a:lnTo>
                    <a:lnTo>
                      <a:pt x="1608" y="478"/>
                    </a:lnTo>
                    <a:lnTo>
                      <a:pt x="1608" y="487"/>
                    </a:lnTo>
                    <a:lnTo>
                      <a:pt x="1608" y="495"/>
                    </a:lnTo>
                    <a:lnTo>
                      <a:pt x="1599" y="495"/>
                    </a:lnTo>
                    <a:lnTo>
                      <a:pt x="1590" y="495"/>
                    </a:lnTo>
                    <a:lnTo>
                      <a:pt x="1590" y="487"/>
                    </a:lnTo>
                    <a:lnTo>
                      <a:pt x="1590" y="478"/>
                    </a:lnTo>
                    <a:lnTo>
                      <a:pt x="1556" y="478"/>
                    </a:lnTo>
                    <a:lnTo>
                      <a:pt x="1524" y="478"/>
                    </a:lnTo>
                    <a:lnTo>
                      <a:pt x="1492" y="478"/>
                    </a:lnTo>
                    <a:lnTo>
                      <a:pt x="1461" y="478"/>
                    </a:lnTo>
                    <a:lnTo>
                      <a:pt x="1461" y="470"/>
                    </a:lnTo>
                    <a:lnTo>
                      <a:pt x="1461" y="466"/>
                    </a:lnTo>
                    <a:lnTo>
                      <a:pt x="1431" y="466"/>
                    </a:lnTo>
                    <a:lnTo>
                      <a:pt x="1401" y="466"/>
                    </a:lnTo>
                    <a:lnTo>
                      <a:pt x="1372" y="466"/>
                    </a:lnTo>
                    <a:lnTo>
                      <a:pt x="1344" y="466"/>
                    </a:lnTo>
                    <a:lnTo>
                      <a:pt x="1344" y="458"/>
                    </a:lnTo>
                    <a:lnTo>
                      <a:pt x="1344" y="449"/>
                    </a:lnTo>
                    <a:lnTo>
                      <a:pt x="1328" y="449"/>
                    </a:lnTo>
                    <a:lnTo>
                      <a:pt x="1313" y="449"/>
                    </a:lnTo>
                    <a:lnTo>
                      <a:pt x="1299" y="449"/>
                    </a:lnTo>
                    <a:lnTo>
                      <a:pt x="1286" y="449"/>
                    </a:lnTo>
                    <a:lnTo>
                      <a:pt x="1285" y="446"/>
                    </a:lnTo>
                    <a:lnTo>
                      <a:pt x="1283" y="443"/>
                    </a:lnTo>
                    <a:lnTo>
                      <a:pt x="1281" y="441"/>
                    </a:lnTo>
                    <a:lnTo>
                      <a:pt x="1278" y="439"/>
                    </a:lnTo>
                    <a:lnTo>
                      <a:pt x="1274" y="439"/>
                    </a:lnTo>
                    <a:lnTo>
                      <a:pt x="1272" y="440"/>
                    </a:lnTo>
                    <a:lnTo>
                      <a:pt x="1270" y="443"/>
                    </a:lnTo>
                    <a:lnTo>
                      <a:pt x="1269" y="449"/>
                    </a:lnTo>
                    <a:lnTo>
                      <a:pt x="1261" y="440"/>
                    </a:lnTo>
                    <a:lnTo>
                      <a:pt x="1257" y="436"/>
                    </a:lnTo>
                    <a:lnTo>
                      <a:pt x="1236" y="436"/>
                    </a:lnTo>
                    <a:lnTo>
                      <a:pt x="1217" y="436"/>
                    </a:lnTo>
                    <a:lnTo>
                      <a:pt x="1198" y="436"/>
                    </a:lnTo>
                    <a:lnTo>
                      <a:pt x="1181" y="436"/>
                    </a:lnTo>
                    <a:lnTo>
                      <a:pt x="1181" y="428"/>
                    </a:lnTo>
                    <a:lnTo>
                      <a:pt x="1181" y="419"/>
                    </a:lnTo>
                    <a:lnTo>
                      <a:pt x="1164" y="420"/>
                    </a:lnTo>
                    <a:lnTo>
                      <a:pt x="1145" y="420"/>
                    </a:lnTo>
                    <a:lnTo>
                      <a:pt x="1136" y="419"/>
                    </a:lnTo>
                    <a:lnTo>
                      <a:pt x="1129" y="417"/>
                    </a:lnTo>
                    <a:lnTo>
                      <a:pt x="1126" y="415"/>
                    </a:lnTo>
                    <a:lnTo>
                      <a:pt x="1124" y="413"/>
                    </a:lnTo>
                    <a:lnTo>
                      <a:pt x="1123" y="410"/>
                    </a:lnTo>
                    <a:lnTo>
                      <a:pt x="1123" y="407"/>
                    </a:lnTo>
                    <a:lnTo>
                      <a:pt x="1106" y="407"/>
                    </a:lnTo>
                    <a:lnTo>
                      <a:pt x="1091" y="407"/>
                    </a:lnTo>
                    <a:lnTo>
                      <a:pt x="1078" y="407"/>
                    </a:lnTo>
                    <a:lnTo>
                      <a:pt x="1065" y="407"/>
                    </a:lnTo>
                    <a:lnTo>
                      <a:pt x="1059" y="403"/>
                    </a:lnTo>
                    <a:lnTo>
                      <a:pt x="1056" y="399"/>
                    </a:lnTo>
                    <a:lnTo>
                      <a:pt x="1053" y="394"/>
                    </a:lnTo>
                    <a:lnTo>
                      <a:pt x="1052" y="390"/>
                    </a:lnTo>
                    <a:lnTo>
                      <a:pt x="1052" y="399"/>
                    </a:lnTo>
                    <a:lnTo>
                      <a:pt x="1052" y="407"/>
                    </a:lnTo>
                    <a:lnTo>
                      <a:pt x="1043" y="407"/>
                    </a:lnTo>
                    <a:lnTo>
                      <a:pt x="1035" y="407"/>
                    </a:lnTo>
                    <a:lnTo>
                      <a:pt x="1035" y="399"/>
                    </a:lnTo>
                    <a:lnTo>
                      <a:pt x="1035" y="390"/>
                    </a:lnTo>
                    <a:lnTo>
                      <a:pt x="1018" y="391"/>
                    </a:lnTo>
                    <a:lnTo>
                      <a:pt x="999" y="391"/>
                    </a:lnTo>
                    <a:lnTo>
                      <a:pt x="990" y="390"/>
                    </a:lnTo>
                    <a:lnTo>
                      <a:pt x="983" y="388"/>
                    </a:lnTo>
                    <a:lnTo>
                      <a:pt x="980" y="386"/>
                    </a:lnTo>
                    <a:lnTo>
                      <a:pt x="978" y="384"/>
                    </a:lnTo>
                    <a:lnTo>
                      <a:pt x="977" y="381"/>
                    </a:lnTo>
                    <a:lnTo>
                      <a:pt x="977" y="378"/>
                    </a:lnTo>
                    <a:lnTo>
                      <a:pt x="960" y="378"/>
                    </a:lnTo>
                    <a:lnTo>
                      <a:pt x="945" y="378"/>
                    </a:lnTo>
                    <a:lnTo>
                      <a:pt x="932" y="378"/>
                    </a:lnTo>
                    <a:lnTo>
                      <a:pt x="919" y="378"/>
                    </a:lnTo>
                    <a:lnTo>
                      <a:pt x="919" y="370"/>
                    </a:lnTo>
                    <a:lnTo>
                      <a:pt x="919" y="361"/>
                    </a:lnTo>
                    <a:lnTo>
                      <a:pt x="908" y="362"/>
                    </a:lnTo>
                    <a:lnTo>
                      <a:pt x="899" y="362"/>
                    </a:lnTo>
                    <a:lnTo>
                      <a:pt x="894" y="361"/>
                    </a:lnTo>
                    <a:lnTo>
                      <a:pt x="891" y="359"/>
                    </a:lnTo>
                    <a:lnTo>
                      <a:pt x="889" y="355"/>
                    </a:lnTo>
                    <a:lnTo>
                      <a:pt x="888" y="349"/>
                    </a:lnTo>
                    <a:lnTo>
                      <a:pt x="876" y="349"/>
                    </a:lnTo>
                    <a:lnTo>
                      <a:pt x="866" y="349"/>
                    </a:lnTo>
                    <a:lnTo>
                      <a:pt x="857" y="349"/>
                    </a:lnTo>
                    <a:lnTo>
                      <a:pt x="848" y="349"/>
                    </a:lnTo>
                    <a:lnTo>
                      <a:pt x="848" y="362"/>
                    </a:lnTo>
                    <a:lnTo>
                      <a:pt x="848" y="378"/>
                    </a:lnTo>
                    <a:lnTo>
                      <a:pt x="861" y="378"/>
                    </a:lnTo>
                    <a:lnTo>
                      <a:pt x="875" y="378"/>
                    </a:lnTo>
                    <a:lnTo>
                      <a:pt x="880" y="379"/>
                    </a:lnTo>
                    <a:lnTo>
                      <a:pt x="884" y="381"/>
                    </a:lnTo>
                    <a:lnTo>
                      <a:pt x="886" y="382"/>
                    </a:lnTo>
                    <a:lnTo>
                      <a:pt x="887" y="384"/>
                    </a:lnTo>
                    <a:lnTo>
                      <a:pt x="888" y="387"/>
                    </a:lnTo>
                    <a:lnTo>
                      <a:pt x="888" y="390"/>
                    </a:lnTo>
                    <a:lnTo>
                      <a:pt x="898" y="390"/>
                    </a:lnTo>
                    <a:lnTo>
                      <a:pt x="910" y="390"/>
                    </a:lnTo>
                    <a:lnTo>
                      <a:pt x="923" y="390"/>
                    </a:lnTo>
                    <a:lnTo>
                      <a:pt x="936" y="390"/>
                    </a:lnTo>
                    <a:lnTo>
                      <a:pt x="936" y="399"/>
                    </a:lnTo>
                    <a:lnTo>
                      <a:pt x="936" y="407"/>
                    </a:lnTo>
                    <a:lnTo>
                      <a:pt x="952" y="406"/>
                    </a:lnTo>
                    <a:lnTo>
                      <a:pt x="971" y="405"/>
                    </a:lnTo>
                    <a:lnTo>
                      <a:pt x="980" y="405"/>
                    </a:lnTo>
                    <a:lnTo>
                      <a:pt x="987" y="407"/>
                    </a:lnTo>
                    <a:lnTo>
                      <a:pt x="990" y="409"/>
                    </a:lnTo>
                    <a:lnTo>
                      <a:pt x="992" y="412"/>
                    </a:lnTo>
                    <a:lnTo>
                      <a:pt x="993" y="415"/>
                    </a:lnTo>
                    <a:lnTo>
                      <a:pt x="994" y="419"/>
                    </a:lnTo>
                    <a:lnTo>
                      <a:pt x="1003" y="419"/>
                    </a:lnTo>
                    <a:lnTo>
                      <a:pt x="1012" y="419"/>
                    </a:lnTo>
                    <a:lnTo>
                      <a:pt x="1022" y="419"/>
                    </a:lnTo>
                    <a:lnTo>
                      <a:pt x="1035" y="419"/>
                    </a:lnTo>
                    <a:lnTo>
                      <a:pt x="1035" y="426"/>
                    </a:lnTo>
                    <a:lnTo>
                      <a:pt x="1037" y="431"/>
                    </a:lnTo>
                    <a:lnTo>
                      <a:pt x="1040" y="434"/>
                    </a:lnTo>
                    <a:lnTo>
                      <a:pt x="1044" y="436"/>
                    </a:lnTo>
                    <a:lnTo>
                      <a:pt x="1048" y="437"/>
                    </a:lnTo>
                    <a:lnTo>
                      <a:pt x="1053" y="437"/>
                    </a:lnTo>
                    <a:lnTo>
                      <a:pt x="1058" y="437"/>
                    </a:lnTo>
                    <a:lnTo>
                      <a:pt x="1065" y="436"/>
                    </a:lnTo>
                    <a:lnTo>
                      <a:pt x="1075" y="434"/>
                    </a:lnTo>
                    <a:lnTo>
                      <a:pt x="1084" y="435"/>
                    </a:lnTo>
                    <a:lnTo>
                      <a:pt x="1088" y="436"/>
                    </a:lnTo>
                    <a:lnTo>
                      <a:pt x="1091" y="439"/>
                    </a:lnTo>
                    <a:lnTo>
                      <a:pt x="1093" y="442"/>
                    </a:lnTo>
                    <a:lnTo>
                      <a:pt x="1094" y="449"/>
                    </a:lnTo>
                    <a:lnTo>
                      <a:pt x="1103" y="449"/>
                    </a:lnTo>
                    <a:lnTo>
                      <a:pt x="1115" y="449"/>
                    </a:lnTo>
                    <a:lnTo>
                      <a:pt x="1127" y="449"/>
                    </a:lnTo>
                    <a:lnTo>
                      <a:pt x="1140" y="449"/>
                    </a:lnTo>
                    <a:lnTo>
                      <a:pt x="1140" y="458"/>
                    </a:lnTo>
                    <a:lnTo>
                      <a:pt x="1140" y="466"/>
                    </a:lnTo>
                    <a:lnTo>
                      <a:pt x="1158" y="465"/>
                    </a:lnTo>
                    <a:lnTo>
                      <a:pt x="1181" y="464"/>
                    </a:lnTo>
                    <a:lnTo>
                      <a:pt x="1192" y="464"/>
                    </a:lnTo>
                    <a:lnTo>
                      <a:pt x="1201" y="466"/>
                    </a:lnTo>
                    <a:lnTo>
                      <a:pt x="1205" y="468"/>
                    </a:lnTo>
                    <a:lnTo>
                      <a:pt x="1207" y="471"/>
                    </a:lnTo>
                    <a:lnTo>
                      <a:pt x="1209" y="474"/>
                    </a:lnTo>
                    <a:lnTo>
                      <a:pt x="1210" y="478"/>
                    </a:lnTo>
                    <a:lnTo>
                      <a:pt x="1224" y="478"/>
                    </a:lnTo>
                    <a:lnTo>
                      <a:pt x="1238" y="478"/>
                    </a:lnTo>
                    <a:lnTo>
                      <a:pt x="1252" y="478"/>
                    </a:lnTo>
                    <a:lnTo>
                      <a:pt x="1269" y="478"/>
                    </a:lnTo>
                    <a:lnTo>
                      <a:pt x="1269" y="482"/>
                    </a:lnTo>
                    <a:lnTo>
                      <a:pt x="1270" y="486"/>
                    </a:lnTo>
                    <a:lnTo>
                      <a:pt x="1271" y="489"/>
                    </a:lnTo>
                    <a:lnTo>
                      <a:pt x="1273" y="491"/>
                    </a:lnTo>
                    <a:lnTo>
                      <a:pt x="1274" y="493"/>
                    </a:lnTo>
                    <a:lnTo>
                      <a:pt x="1277" y="495"/>
                    </a:lnTo>
                    <a:lnTo>
                      <a:pt x="1279" y="496"/>
                    </a:lnTo>
                    <a:lnTo>
                      <a:pt x="1282" y="497"/>
                    </a:lnTo>
                    <a:lnTo>
                      <a:pt x="1289" y="497"/>
                    </a:lnTo>
                    <a:lnTo>
                      <a:pt x="1296" y="497"/>
                    </a:lnTo>
                    <a:lnTo>
                      <a:pt x="1304" y="496"/>
                    </a:lnTo>
                    <a:lnTo>
                      <a:pt x="1312" y="495"/>
                    </a:lnTo>
                    <a:lnTo>
                      <a:pt x="1328" y="492"/>
                    </a:lnTo>
                    <a:lnTo>
                      <a:pt x="1342" y="492"/>
                    </a:lnTo>
                    <a:lnTo>
                      <a:pt x="1348" y="493"/>
                    </a:lnTo>
                    <a:lnTo>
                      <a:pt x="1352" y="496"/>
                    </a:lnTo>
                    <a:lnTo>
                      <a:pt x="1354" y="498"/>
                    </a:lnTo>
                    <a:lnTo>
                      <a:pt x="1355" y="501"/>
                    </a:lnTo>
                    <a:lnTo>
                      <a:pt x="1356" y="504"/>
                    </a:lnTo>
                    <a:lnTo>
                      <a:pt x="1356" y="507"/>
                    </a:lnTo>
                    <a:lnTo>
                      <a:pt x="1366" y="507"/>
                    </a:lnTo>
                    <a:lnTo>
                      <a:pt x="1378" y="507"/>
                    </a:lnTo>
                    <a:lnTo>
                      <a:pt x="1390" y="507"/>
                    </a:lnTo>
                    <a:lnTo>
                      <a:pt x="1403" y="507"/>
                    </a:lnTo>
                    <a:lnTo>
                      <a:pt x="1403" y="516"/>
                    </a:lnTo>
                    <a:lnTo>
                      <a:pt x="1403" y="525"/>
                    </a:lnTo>
                    <a:lnTo>
                      <a:pt x="1426" y="525"/>
                    </a:lnTo>
                    <a:lnTo>
                      <a:pt x="1450" y="525"/>
                    </a:lnTo>
                    <a:lnTo>
                      <a:pt x="1476" y="525"/>
                    </a:lnTo>
                    <a:lnTo>
                      <a:pt x="1502" y="525"/>
                    </a:lnTo>
                    <a:lnTo>
                      <a:pt x="1502" y="530"/>
                    </a:lnTo>
                    <a:lnTo>
                      <a:pt x="1503" y="534"/>
                    </a:lnTo>
                    <a:lnTo>
                      <a:pt x="1505" y="536"/>
                    </a:lnTo>
                    <a:lnTo>
                      <a:pt x="1506" y="536"/>
                    </a:lnTo>
                    <a:lnTo>
                      <a:pt x="1511" y="534"/>
                    </a:lnTo>
                    <a:lnTo>
                      <a:pt x="1517" y="530"/>
                    </a:lnTo>
                    <a:lnTo>
                      <a:pt x="1523" y="526"/>
                    </a:lnTo>
                    <a:lnTo>
                      <a:pt x="1527" y="525"/>
                    </a:lnTo>
                    <a:lnTo>
                      <a:pt x="1529" y="525"/>
                    </a:lnTo>
                    <a:lnTo>
                      <a:pt x="1531" y="527"/>
                    </a:lnTo>
                    <a:lnTo>
                      <a:pt x="1532" y="531"/>
                    </a:lnTo>
                    <a:lnTo>
                      <a:pt x="1532" y="536"/>
                    </a:lnTo>
                    <a:lnTo>
                      <a:pt x="1558" y="536"/>
                    </a:lnTo>
                    <a:lnTo>
                      <a:pt x="1584" y="536"/>
                    </a:lnTo>
                    <a:lnTo>
                      <a:pt x="1610" y="536"/>
                    </a:lnTo>
                    <a:lnTo>
                      <a:pt x="1637" y="536"/>
                    </a:lnTo>
                    <a:lnTo>
                      <a:pt x="1637" y="545"/>
                    </a:lnTo>
                    <a:lnTo>
                      <a:pt x="1637" y="554"/>
                    </a:lnTo>
                    <a:lnTo>
                      <a:pt x="1659" y="552"/>
                    </a:lnTo>
                    <a:lnTo>
                      <a:pt x="1693" y="551"/>
                    </a:lnTo>
                    <a:lnTo>
                      <a:pt x="1710" y="551"/>
                    </a:lnTo>
                    <a:lnTo>
                      <a:pt x="1723" y="554"/>
                    </a:lnTo>
                    <a:lnTo>
                      <a:pt x="1729" y="555"/>
                    </a:lnTo>
                    <a:lnTo>
                      <a:pt x="1733" y="558"/>
                    </a:lnTo>
                    <a:lnTo>
                      <a:pt x="1735" y="561"/>
                    </a:lnTo>
                    <a:lnTo>
                      <a:pt x="1736" y="565"/>
                    </a:lnTo>
                    <a:lnTo>
                      <a:pt x="1710" y="565"/>
                    </a:lnTo>
                    <a:lnTo>
                      <a:pt x="1685" y="565"/>
                    </a:lnTo>
                    <a:lnTo>
                      <a:pt x="1659" y="565"/>
                    </a:lnTo>
                    <a:lnTo>
                      <a:pt x="1637" y="565"/>
                    </a:lnTo>
                    <a:lnTo>
                      <a:pt x="1636" y="563"/>
                    </a:lnTo>
                    <a:lnTo>
                      <a:pt x="1634" y="560"/>
                    </a:lnTo>
                    <a:lnTo>
                      <a:pt x="1631" y="558"/>
                    </a:lnTo>
                    <a:lnTo>
                      <a:pt x="1628" y="556"/>
                    </a:lnTo>
                    <a:lnTo>
                      <a:pt x="1624" y="556"/>
                    </a:lnTo>
                    <a:lnTo>
                      <a:pt x="1622" y="557"/>
                    </a:lnTo>
                    <a:lnTo>
                      <a:pt x="1620" y="560"/>
                    </a:lnTo>
                    <a:lnTo>
                      <a:pt x="1619" y="565"/>
                    </a:lnTo>
                    <a:lnTo>
                      <a:pt x="1611" y="557"/>
                    </a:lnTo>
                    <a:lnTo>
                      <a:pt x="1608" y="554"/>
                    </a:lnTo>
                    <a:lnTo>
                      <a:pt x="1581" y="554"/>
                    </a:lnTo>
                    <a:lnTo>
                      <a:pt x="1555" y="554"/>
                    </a:lnTo>
                    <a:lnTo>
                      <a:pt x="1529" y="554"/>
                    </a:lnTo>
                    <a:lnTo>
                      <a:pt x="1502" y="554"/>
                    </a:lnTo>
                    <a:lnTo>
                      <a:pt x="1502" y="545"/>
                    </a:lnTo>
                    <a:lnTo>
                      <a:pt x="1502" y="536"/>
                    </a:lnTo>
                    <a:lnTo>
                      <a:pt x="1472" y="536"/>
                    </a:lnTo>
                    <a:lnTo>
                      <a:pt x="1442" y="536"/>
                    </a:lnTo>
                    <a:lnTo>
                      <a:pt x="1413" y="536"/>
                    </a:lnTo>
                    <a:lnTo>
                      <a:pt x="1386" y="536"/>
                    </a:lnTo>
                    <a:lnTo>
                      <a:pt x="1386" y="528"/>
                    </a:lnTo>
                    <a:lnTo>
                      <a:pt x="1386" y="525"/>
                    </a:lnTo>
                    <a:lnTo>
                      <a:pt x="1364" y="525"/>
                    </a:lnTo>
                    <a:lnTo>
                      <a:pt x="1341" y="525"/>
                    </a:lnTo>
                    <a:lnTo>
                      <a:pt x="1319" y="525"/>
                    </a:lnTo>
                    <a:lnTo>
                      <a:pt x="1298" y="525"/>
                    </a:lnTo>
                    <a:lnTo>
                      <a:pt x="1298" y="516"/>
                    </a:lnTo>
                    <a:lnTo>
                      <a:pt x="1298" y="507"/>
                    </a:lnTo>
                    <a:lnTo>
                      <a:pt x="1280" y="507"/>
                    </a:lnTo>
                    <a:lnTo>
                      <a:pt x="1263" y="507"/>
                    </a:lnTo>
                    <a:lnTo>
                      <a:pt x="1245" y="507"/>
                    </a:lnTo>
                    <a:lnTo>
                      <a:pt x="1228" y="507"/>
                    </a:lnTo>
                    <a:lnTo>
                      <a:pt x="1228" y="499"/>
                    </a:lnTo>
                    <a:lnTo>
                      <a:pt x="1228" y="495"/>
                    </a:lnTo>
                    <a:lnTo>
                      <a:pt x="1212" y="495"/>
                    </a:lnTo>
                    <a:lnTo>
                      <a:pt x="1196" y="495"/>
                    </a:lnTo>
                    <a:lnTo>
                      <a:pt x="1182" y="495"/>
                    </a:lnTo>
                    <a:lnTo>
                      <a:pt x="1169" y="495"/>
                    </a:lnTo>
                    <a:lnTo>
                      <a:pt x="1169" y="487"/>
                    </a:lnTo>
                    <a:lnTo>
                      <a:pt x="1169" y="478"/>
                    </a:lnTo>
                    <a:lnTo>
                      <a:pt x="1153" y="479"/>
                    </a:lnTo>
                    <a:lnTo>
                      <a:pt x="1134" y="479"/>
                    </a:lnTo>
                    <a:lnTo>
                      <a:pt x="1125" y="478"/>
                    </a:lnTo>
                    <a:lnTo>
                      <a:pt x="1118" y="476"/>
                    </a:lnTo>
                    <a:lnTo>
                      <a:pt x="1115" y="474"/>
                    </a:lnTo>
                    <a:lnTo>
                      <a:pt x="1113" y="472"/>
                    </a:lnTo>
                    <a:lnTo>
                      <a:pt x="1111" y="470"/>
                    </a:lnTo>
                    <a:lnTo>
                      <a:pt x="1111" y="466"/>
                    </a:lnTo>
                    <a:lnTo>
                      <a:pt x="1095" y="466"/>
                    </a:lnTo>
                    <a:lnTo>
                      <a:pt x="1080" y="466"/>
                    </a:lnTo>
                    <a:lnTo>
                      <a:pt x="1066" y="466"/>
                    </a:lnTo>
                    <a:lnTo>
                      <a:pt x="1052" y="466"/>
                    </a:lnTo>
                    <a:lnTo>
                      <a:pt x="1052" y="458"/>
                    </a:lnTo>
                    <a:lnTo>
                      <a:pt x="1052" y="449"/>
                    </a:lnTo>
                    <a:lnTo>
                      <a:pt x="1037" y="450"/>
                    </a:lnTo>
                    <a:lnTo>
                      <a:pt x="1022" y="450"/>
                    </a:lnTo>
                    <a:lnTo>
                      <a:pt x="1016" y="449"/>
                    </a:lnTo>
                    <a:lnTo>
                      <a:pt x="1010" y="446"/>
                    </a:lnTo>
                    <a:lnTo>
                      <a:pt x="1008" y="444"/>
                    </a:lnTo>
                    <a:lnTo>
                      <a:pt x="1007" y="442"/>
                    </a:lnTo>
                    <a:lnTo>
                      <a:pt x="1006" y="439"/>
                    </a:lnTo>
                    <a:lnTo>
                      <a:pt x="1006" y="436"/>
                    </a:lnTo>
                    <a:lnTo>
                      <a:pt x="989" y="436"/>
                    </a:lnTo>
                    <a:lnTo>
                      <a:pt x="974" y="436"/>
                    </a:lnTo>
                    <a:lnTo>
                      <a:pt x="961" y="436"/>
                    </a:lnTo>
                    <a:lnTo>
                      <a:pt x="947" y="436"/>
                    </a:lnTo>
                    <a:lnTo>
                      <a:pt x="947" y="428"/>
                    </a:lnTo>
                    <a:lnTo>
                      <a:pt x="947" y="419"/>
                    </a:lnTo>
                    <a:lnTo>
                      <a:pt x="938" y="420"/>
                    </a:lnTo>
                    <a:lnTo>
                      <a:pt x="929" y="420"/>
                    </a:lnTo>
                    <a:lnTo>
                      <a:pt x="925" y="419"/>
                    </a:lnTo>
                    <a:lnTo>
                      <a:pt x="921" y="417"/>
                    </a:lnTo>
                    <a:lnTo>
                      <a:pt x="919" y="413"/>
                    </a:lnTo>
                    <a:lnTo>
                      <a:pt x="919" y="407"/>
                    </a:lnTo>
                    <a:lnTo>
                      <a:pt x="900" y="407"/>
                    </a:lnTo>
                    <a:lnTo>
                      <a:pt x="883" y="407"/>
                    </a:lnTo>
                    <a:lnTo>
                      <a:pt x="865" y="407"/>
                    </a:lnTo>
                    <a:lnTo>
                      <a:pt x="848" y="407"/>
                    </a:lnTo>
                    <a:lnTo>
                      <a:pt x="848" y="399"/>
                    </a:lnTo>
                    <a:lnTo>
                      <a:pt x="848" y="390"/>
                    </a:lnTo>
                    <a:lnTo>
                      <a:pt x="838" y="391"/>
                    </a:lnTo>
                    <a:lnTo>
                      <a:pt x="829" y="391"/>
                    </a:lnTo>
                    <a:lnTo>
                      <a:pt x="825" y="390"/>
                    </a:lnTo>
                    <a:lnTo>
                      <a:pt x="822" y="388"/>
                    </a:lnTo>
                    <a:lnTo>
                      <a:pt x="819" y="384"/>
                    </a:lnTo>
                    <a:lnTo>
                      <a:pt x="819" y="378"/>
                    </a:lnTo>
                    <a:lnTo>
                      <a:pt x="802" y="378"/>
                    </a:lnTo>
                    <a:lnTo>
                      <a:pt x="788" y="378"/>
                    </a:lnTo>
                    <a:lnTo>
                      <a:pt x="774" y="378"/>
                    </a:lnTo>
                    <a:lnTo>
                      <a:pt x="761" y="378"/>
                    </a:lnTo>
                    <a:lnTo>
                      <a:pt x="761" y="370"/>
                    </a:lnTo>
                    <a:lnTo>
                      <a:pt x="761" y="361"/>
                    </a:lnTo>
                    <a:lnTo>
                      <a:pt x="745" y="362"/>
                    </a:lnTo>
                    <a:lnTo>
                      <a:pt x="730" y="362"/>
                    </a:lnTo>
                    <a:lnTo>
                      <a:pt x="723" y="361"/>
                    </a:lnTo>
                    <a:lnTo>
                      <a:pt x="718" y="359"/>
                    </a:lnTo>
                    <a:lnTo>
                      <a:pt x="716" y="357"/>
                    </a:lnTo>
                    <a:lnTo>
                      <a:pt x="714" y="355"/>
                    </a:lnTo>
                    <a:lnTo>
                      <a:pt x="713" y="352"/>
                    </a:lnTo>
                    <a:lnTo>
                      <a:pt x="713" y="349"/>
                    </a:lnTo>
                    <a:lnTo>
                      <a:pt x="701" y="349"/>
                    </a:lnTo>
                    <a:lnTo>
                      <a:pt x="691" y="349"/>
                    </a:lnTo>
                    <a:lnTo>
                      <a:pt x="681" y="349"/>
                    </a:lnTo>
                    <a:lnTo>
                      <a:pt x="673" y="349"/>
                    </a:lnTo>
                    <a:lnTo>
                      <a:pt x="673" y="341"/>
                    </a:lnTo>
                    <a:lnTo>
                      <a:pt x="673" y="332"/>
                    </a:lnTo>
                    <a:lnTo>
                      <a:pt x="658" y="333"/>
                    </a:lnTo>
                    <a:lnTo>
                      <a:pt x="643" y="333"/>
                    </a:lnTo>
                    <a:lnTo>
                      <a:pt x="636" y="332"/>
                    </a:lnTo>
                    <a:lnTo>
                      <a:pt x="631" y="329"/>
                    </a:lnTo>
                    <a:lnTo>
                      <a:pt x="629" y="328"/>
                    </a:lnTo>
                    <a:lnTo>
                      <a:pt x="627" y="326"/>
                    </a:lnTo>
                    <a:lnTo>
                      <a:pt x="626" y="323"/>
                    </a:lnTo>
                    <a:lnTo>
                      <a:pt x="626" y="320"/>
                    </a:lnTo>
                    <a:lnTo>
                      <a:pt x="609" y="320"/>
                    </a:lnTo>
                    <a:lnTo>
                      <a:pt x="596" y="320"/>
                    </a:lnTo>
                    <a:lnTo>
                      <a:pt x="596" y="312"/>
                    </a:lnTo>
                    <a:lnTo>
                      <a:pt x="596" y="303"/>
                    </a:lnTo>
                    <a:lnTo>
                      <a:pt x="585" y="304"/>
                    </a:lnTo>
                    <a:lnTo>
                      <a:pt x="572" y="304"/>
                    </a:lnTo>
                    <a:lnTo>
                      <a:pt x="565" y="303"/>
                    </a:lnTo>
                    <a:lnTo>
                      <a:pt x="560" y="300"/>
                    </a:lnTo>
                    <a:lnTo>
                      <a:pt x="558" y="299"/>
                    </a:lnTo>
                    <a:lnTo>
                      <a:pt x="557" y="297"/>
                    </a:lnTo>
                    <a:lnTo>
                      <a:pt x="556" y="294"/>
                    </a:lnTo>
                    <a:lnTo>
                      <a:pt x="556" y="291"/>
                    </a:lnTo>
                    <a:lnTo>
                      <a:pt x="539" y="291"/>
                    </a:lnTo>
                    <a:lnTo>
                      <a:pt x="527" y="291"/>
                    </a:lnTo>
                    <a:lnTo>
                      <a:pt x="527" y="283"/>
                    </a:lnTo>
                    <a:lnTo>
                      <a:pt x="527" y="274"/>
                    </a:lnTo>
                    <a:lnTo>
                      <a:pt x="512" y="275"/>
                    </a:lnTo>
                    <a:lnTo>
                      <a:pt x="497" y="275"/>
                    </a:lnTo>
                    <a:lnTo>
                      <a:pt x="490" y="274"/>
                    </a:lnTo>
                    <a:lnTo>
                      <a:pt x="485" y="271"/>
                    </a:lnTo>
                    <a:lnTo>
                      <a:pt x="483" y="270"/>
                    </a:lnTo>
                    <a:lnTo>
                      <a:pt x="481" y="268"/>
                    </a:lnTo>
                    <a:lnTo>
                      <a:pt x="480" y="265"/>
                    </a:lnTo>
                    <a:lnTo>
                      <a:pt x="480" y="262"/>
                    </a:lnTo>
                    <a:lnTo>
                      <a:pt x="468" y="262"/>
                    </a:lnTo>
                    <a:lnTo>
                      <a:pt x="458" y="262"/>
                    </a:lnTo>
                    <a:lnTo>
                      <a:pt x="447" y="262"/>
                    </a:lnTo>
                    <a:lnTo>
                      <a:pt x="438" y="262"/>
                    </a:lnTo>
                    <a:lnTo>
                      <a:pt x="438" y="254"/>
                    </a:lnTo>
                    <a:lnTo>
                      <a:pt x="438" y="245"/>
                    </a:lnTo>
                    <a:lnTo>
                      <a:pt x="422" y="245"/>
                    </a:lnTo>
                    <a:lnTo>
                      <a:pt x="407" y="245"/>
                    </a:lnTo>
                    <a:lnTo>
                      <a:pt x="393" y="245"/>
                    </a:lnTo>
                    <a:lnTo>
                      <a:pt x="380" y="245"/>
                    </a:lnTo>
                    <a:lnTo>
                      <a:pt x="381" y="250"/>
                    </a:lnTo>
                    <a:lnTo>
                      <a:pt x="384" y="257"/>
                    </a:lnTo>
                    <a:lnTo>
                      <a:pt x="388" y="265"/>
                    </a:lnTo>
                    <a:lnTo>
                      <a:pt x="392" y="274"/>
                    </a:lnTo>
                    <a:lnTo>
                      <a:pt x="402" y="274"/>
                    </a:lnTo>
                    <a:lnTo>
                      <a:pt x="413" y="274"/>
                    </a:lnTo>
                    <a:lnTo>
                      <a:pt x="425" y="274"/>
                    </a:lnTo>
                    <a:lnTo>
                      <a:pt x="438" y="274"/>
                    </a:lnTo>
                    <a:lnTo>
                      <a:pt x="438" y="283"/>
                    </a:lnTo>
                    <a:lnTo>
                      <a:pt x="438" y="291"/>
                    </a:lnTo>
                    <a:lnTo>
                      <a:pt x="452" y="291"/>
                    </a:lnTo>
                    <a:lnTo>
                      <a:pt x="466" y="291"/>
                    </a:lnTo>
                    <a:lnTo>
                      <a:pt x="472" y="292"/>
                    </a:lnTo>
                    <a:lnTo>
                      <a:pt x="476" y="294"/>
                    </a:lnTo>
                    <a:lnTo>
                      <a:pt x="478" y="295"/>
                    </a:lnTo>
                    <a:lnTo>
                      <a:pt x="479" y="297"/>
                    </a:lnTo>
                    <a:lnTo>
                      <a:pt x="480" y="300"/>
                    </a:lnTo>
                    <a:lnTo>
                      <a:pt x="480" y="303"/>
                    </a:lnTo>
                    <a:lnTo>
                      <a:pt x="489" y="303"/>
                    </a:lnTo>
                    <a:lnTo>
                      <a:pt x="498" y="303"/>
                    </a:lnTo>
                    <a:lnTo>
                      <a:pt x="498" y="312"/>
                    </a:lnTo>
                    <a:lnTo>
                      <a:pt x="498" y="320"/>
                    </a:lnTo>
                    <a:lnTo>
                      <a:pt x="511" y="320"/>
                    </a:lnTo>
                    <a:lnTo>
                      <a:pt x="524" y="320"/>
                    </a:lnTo>
                    <a:lnTo>
                      <a:pt x="530" y="321"/>
                    </a:lnTo>
                    <a:lnTo>
                      <a:pt x="534" y="323"/>
                    </a:lnTo>
                    <a:lnTo>
                      <a:pt x="536" y="324"/>
                    </a:lnTo>
                    <a:lnTo>
                      <a:pt x="537" y="326"/>
                    </a:lnTo>
                    <a:lnTo>
                      <a:pt x="538" y="329"/>
                    </a:lnTo>
                    <a:lnTo>
                      <a:pt x="538" y="332"/>
                    </a:lnTo>
                    <a:lnTo>
                      <a:pt x="550" y="332"/>
                    </a:lnTo>
                    <a:lnTo>
                      <a:pt x="567" y="332"/>
                    </a:lnTo>
                    <a:lnTo>
                      <a:pt x="567" y="337"/>
                    </a:lnTo>
                    <a:lnTo>
                      <a:pt x="568" y="341"/>
                    </a:lnTo>
                    <a:lnTo>
                      <a:pt x="570" y="344"/>
                    </a:lnTo>
                    <a:lnTo>
                      <a:pt x="572" y="345"/>
                    </a:lnTo>
                    <a:lnTo>
                      <a:pt x="576" y="348"/>
                    </a:lnTo>
                    <a:lnTo>
                      <a:pt x="582" y="349"/>
                    </a:lnTo>
                    <a:lnTo>
                      <a:pt x="587" y="349"/>
                    </a:lnTo>
                    <a:lnTo>
                      <a:pt x="592" y="351"/>
                    </a:lnTo>
                    <a:lnTo>
                      <a:pt x="593" y="352"/>
                    </a:lnTo>
                    <a:lnTo>
                      <a:pt x="595" y="354"/>
                    </a:lnTo>
                    <a:lnTo>
                      <a:pt x="596" y="357"/>
                    </a:lnTo>
                    <a:lnTo>
                      <a:pt x="596" y="361"/>
                    </a:lnTo>
                    <a:lnTo>
                      <a:pt x="606" y="361"/>
                    </a:lnTo>
                    <a:lnTo>
                      <a:pt x="618" y="361"/>
                    </a:lnTo>
                    <a:lnTo>
                      <a:pt x="631" y="361"/>
                    </a:lnTo>
                    <a:lnTo>
                      <a:pt x="644" y="361"/>
                    </a:lnTo>
                    <a:lnTo>
                      <a:pt x="644" y="370"/>
                    </a:lnTo>
                    <a:lnTo>
                      <a:pt x="644" y="378"/>
                    </a:lnTo>
                    <a:lnTo>
                      <a:pt x="657" y="378"/>
                    </a:lnTo>
                    <a:lnTo>
                      <a:pt x="670" y="378"/>
                    </a:lnTo>
                    <a:lnTo>
                      <a:pt x="676" y="379"/>
                    </a:lnTo>
                    <a:lnTo>
                      <a:pt x="680" y="381"/>
                    </a:lnTo>
                    <a:lnTo>
                      <a:pt x="682" y="382"/>
                    </a:lnTo>
                    <a:lnTo>
                      <a:pt x="683" y="384"/>
                    </a:lnTo>
                    <a:lnTo>
                      <a:pt x="684" y="387"/>
                    </a:lnTo>
                    <a:lnTo>
                      <a:pt x="684" y="390"/>
                    </a:lnTo>
                    <a:lnTo>
                      <a:pt x="697" y="390"/>
                    </a:lnTo>
                    <a:lnTo>
                      <a:pt x="713" y="390"/>
                    </a:lnTo>
                    <a:lnTo>
                      <a:pt x="714" y="396"/>
                    </a:lnTo>
                    <a:lnTo>
                      <a:pt x="715" y="400"/>
                    </a:lnTo>
                    <a:lnTo>
                      <a:pt x="717" y="403"/>
                    </a:lnTo>
                    <a:lnTo>
                      <a:pt x="720" y="405"/>
                    </a:lnTo>
                    <a:lnTo>
                      <a:pt x="724" y="406"/>
                    </a:lnTo>
                    <a:lnTo>
                      <a:pt x="728" y="407"/>
                    </a:lnTo>
                    <a:lnTo>
                      <a:pt x="732" y="407"/>
                    </a:lnTo>
                    <a:lnTo>
                      <a:pt x="736" y="407"/>
                    </a:lnTo>
                    <a:lnTo>
                      <a:pt x="745" y="406"/>
                    </a:lnTo>
                    <a:lnTo>
                      <a:pt x="752" y="407"/>
                    </a:lnTo>
                    <a:lnTo>
                      <a:pt x="755" y="409"/>
                    </a:lnTo>
                    <a:lnTo>
                      <a:pt x="759" y="411"/>
                    </a:lnTo>
                    <a:lnTo>
                      <a:pt x="760" y="414"/>
                    </a:lnTo>
                    <a:lnTo>
                      <a:pt x="761" y="419"/>
                    </a:lnTo>
                    <a:lnTo>
                      <a:pt x="773" y="419"/>
                    </a:lnTo>
                    <a:lnTo>
                      <a:pt x="790" y="419"/>
                    </a:lnTo>
                    <a:lnTo>
                      <a:pt x="790" y="428"/>
                    </a:lnTo>
                    <a:lnTo>
                      <a:pt x="790" y="436"/>
                    </a:lnTo>
                    <a:lnTo>
                      <a:pt x="803" y="436"/>
                    </a:lnTo>
                    <a:lnTo>
                      <a:pt x="817" y="436"/>
                    </a:lnTo>
                    <a:lnTo>
                      <a:pt x="822" y="437"/>
                    </a:lnTo>
                    <a:lnTo>
                      <a:pt x="826" y="439"/>
                    </a:lnTo>
                    <a:lnTo>
                      <a:pt x="828" y="441"/>
                    </a:lnTo>
                    <a:lnTo>
                      <a:pt x="829" y="443"/>
                    </a:lnTo>
                    <a:lnTo>
                      <a:pt x="830" y="445"/>
                    </a:lnTo>
                    <a:lnTo>
                      <a:pt x="830" y="449"/>
                    </a:lnTo>
                    <a:lnTo>
                      <a:pt x="840" y="449"/>
                    </a:lnTo>
                    <a:lnTo>
                      <a:pt x="851" y="449"/>
                    </a:lnTo>
                    <a:lnTo>
                      <a:pt x="864" y="449"/>
                    </a:lnTo>
                    <a:lnTo>
                      <a:pt x="877" y="449"/>
                    </a:lnTo>
                    <a:lnTo>
                      <a:pt x="877" y="458"/>
                    </a:lnTo>
                    <a:lnTo>
                      <a:pt x="877" y="466"/>
                    </a:lnTo>
                    <a:lnTo>
                      <a:pt x="890" y="466"/>
                    </a:lnTo>
                    <a:lnTo>
                      <a:pt x="904" y="466"/>
                    </a:lnTo>
                    <a:lnTo>
                      <a:pt x="910" y="467"/>
                    </a:lnTo>
                    <a:lnTo>
                      <a:pt x="914" y="469"/>
                    </a:lnTo>
                    <a:lnTo>
                      <a:pt x="916" y="471"/>
                    </a:lnTo>
                    <a:lnTo>
                      <a:pt x="917" y="473"/>
                    </a:lnTo>
                    <a:lnTo>
                      <a:pt x="918" y="475"/>
                    </a:lnTo>
                    <a:lnTo>
                      <a:pt x="919" y="478"/>
                    </a:lnTo>
                    <a:lnTo>
                      <a:pt x="932" y="478"/>
                    </a:lnTo>
                    <a:lnTo>
                      <a:pt x="945" y="478"/>
                    </a:lnTo>
                    <a:lnTo>
                      <a:pt x="960" y="478"/>
                    </a:lnTo>
                    <a:lnTo>
                      <a:pt x="977" y="478"/>
                    </a:lnTo>
                    <a:lnTo>
                      <a:pt x="977" y="484"/>
                    </a:lnTo>
                    <a:lnTo>
                      <a:pt x="979" y="488"/>
                    </a:lnTo>
                    <a:lnTo>
                      <a:pt x="981" y="491"/>
                    </a:lnTo>
                    <a:lnTo>
                      <a:pt x="984" y="493"/>
                    </a:lnTo>
                    <a:lnTo>
                      <a:pt x="987" y="495"/>
                    </a:lnTo>
                    <a:lnTo>
                      <a:pt x="991" y="495"/>
                    </a:lnTo>
                    <a:lnTo>
                      <a:pt x="995" y="495"/>
                    </a:lnTo>
                    <a:lnTo>
                      <a:pt x="1000" y="495"/>
                    </a:lnTo>
                    <a:lnTo>
                      <a:pt x="1008" y="494"/>
                    </a:lnTo>
                    <a:lnTo>
                      <a:pt x="1016" y="495"/>
                    </a:lnTo>
                    <a:lnTo>
                      <a:pt x="1019" y="497"/>
                    </a:lnTo>
                    <a:lnTo>
                      <a:pt x="1021" y="499"/>
                    </a:lnTo>
                    <a:lnTo>
                      <a:pt x="1022" y="502"/>
                    </a:lnTo>
                    <a:lnTo>
                      <a:pt x="1023" y="507"/>
                    </a:lnTo>
                    <a:lnTo>
                      <a:pt x="1036" y="507"/>
                    </a:lnTo>
                    <a:lnTo>
                      <a:pt x="1050" y="507"/>
                    </a:lnTo>
                    <a:lnTo>
                      <a:pt x="1066" y="507"/>
                    </a:lnTo>
                    <a:lnTo>
                      <a:pt x="1082" y="507"/>
                    </a:lnTo>
                    <a:lnTo>
                      <a:pt x="1082" y="516"/>
                    </a:lnTo>
                    <a:lnTo>
                      <a:pt x="1082" y="525"/>
                    </a:lnTo>
                    <a:lnTo>
                      <a:pt x="1100" y="523"/>
                    </a:lnTo>
                    <a:lnTo>
                      <a:pt x="1123" y="522"/>
                    </a:lnTo>
                    <a:lnTo>
                      <a:pt x="1134" y="522"/>
                    </a:lnTo>
                    <a:lnTo>
                      <a:pt x="1143" y="525"/>
                    </a:lnTo>
                    <a:lnTo>
                      <a:pt x="1147" y="526"/>
                    </a:lnTo>
                    <a:lnTo>
                      <a:pt x="1149" y="529"/>
                    </a:lnTo>
                    <a:lnTo>
                      <a:pt x="1151" y="532"/>
                    </a:lnTo>
                    <a:lnTo>
                      <a:pt x="1152" y="536"/>
                    </a:lnTo>
                    <a:lnTo>
                      <a:pt x="1161" y="536"/>
                    </a:lnTo>
                    <a:lnTo>
                      <a:pt x="1173" y="536"/>
                    </a:lnTo>
                    <a:lnTo>
                      <a:pt x="1185" y="536"/>
                    </a:lnTo>
                    <a:lnTo>
                      <a:pt x="1198" y="536"/>
                    </a:lnTo>
                    <a:lnTo>
                      <a:pt x="1198" y="545"/>
                    </a:lnTo>
                    <a:lnTo>
                      <a:pt x="1198" y="554"/>
                    </a:lnTo>
                    <a:lnTo>
                      <a:pt x="1216" y="552"/>
                    </a:lnTo>
                    <a:lnTo>
                      <a:pt x="1235" y="551"/>
                    </a:lnTo>
                    <a:lnTo>
                      <a:pt x="1243" y="551"/>
                    </a:lnTo>
                    <a:lnTo>
                      <a:pt x="1251" y="554"/>
                    </a:lnTo>
                    <a:lnTo>
                      <a:pt x="1253" y="555"/>
                    </a:lnTo>
                    <a:lnTo>
                      <a:pt x="1255" y="558"/>
                    </a:lnTo>
                    <a:lnTo>
                      <a:pt x="1257" y="561"/>
                    </a:lnTo>
                    <a:lnTo>
                      <a:pt x="1257" y="565"/>
                    </a:lnTo>
                    <a:lnTo>
                      <a:pt x="1235" y="565"/>
                    </a:lnTo>
                    <a:lnTo>
                      <a:pt x="1214" y="565"/>
                    </a:lnTo>
                    <a:lnTo>
                      <a:pt x="1191" y="565"/>
                    </a:lnTo>
                    <a:lnTo>
                      <a:pt x="1169" y="565"/>
                    </a:lnTo>
                    <a:lnTo>
                      <a:pt x="1169" y="574"/>
                    </a:lnTo>
                    <a:lnTo>
                      <a:pt x="1169" y="583"/>
                    </a:lnTo>
                    <a:lnTo>
                      <a:pt x="1183" y="582"/>
                    </a:lnTo>
                    <a:lnTo>
                      <a:pt x="1196" y="582"/>
                    </a:lnTo>
                    <a:lnTo>
                      <a:pt x="1201" y="583"/>
                    </a:lnTo>
                    <a:lnTo>
                      <a:pt x="1206" y="585"/>
                    </a:lnTo>
                    <a:lnTo>
                      <a:pt x="1207" y="587"/>
                    </a:lnTo>
                    <a:lnTo>
                      <a:pt x="1209" y="589"/>
                    </a:lnTo>
                    <a:lnTo>
                      <a:pt x="1209" y="591"/>
                    </a:lnTo>
                    <a:lnTo>
                      <a:pt x="1210" y="594"/>
                    </a:lnTo>
                    <a:lnTo>
                      <a:pt x="1220" y="594"/>
                    </a:lnTo>
                    <a:lnTo>
                      <a:pt x="1232" y="594"/>
                    </a:lnTo>
                    <a:lnTo>
                      <a:pt x="1244" y="594"/>
                    </a:lnTo>
                    <a:lnTo>
                      <a:pt x="1257" y="594"/>
                    </a:lnTo>
                    <a:lnTo>
                      <a:pt x="1257" y="603"/>
                    </a:lnTo>
                    <a:lnTo>
                      <a:pt x="1257" y="612"/>
                    </a:lnTo>
                    <a:lnTo>
                      <a:pt x="1275" y="610"/>
                    </a:lnTo>
                    <a:lnTo>
                      <a:pt x="1299" y="609"/>
                    </a:lnTo>
                    <a:lnTo>
                      <a:pt x="1309" y="609"/>
                    </a:lnTo>
                    <a:lnTo>
                      <a:pt x="1318" y="612"/>
                    </a:lnTo>
                    <a:lnTo>
                      <a:pt x="1322" y="614"/>
                    </a:lnTo>
                    <a:lnTo>
                      <a:pt x="1324" y="616"/>
                    </a:lnTo>
                    <a:lnTo>
                      <a:pt x="1326" y="619"/>
                    </a:lnTo>
                    <a:lnTo>
                      <a:pt x="1327" y="623"/>
                    </a:lnTo>
                    <a:lnTo>
                      <a:pt x="1349" y="623"/>
                    </a:lnTo>
                    <a:lnTo>
                      <a:pt x="1371" y="623"/>
                    </a:lnTo>
                    <a:lnTo>
                      <a:pt x="1393" y="623"/>
                    </a:lnTo>
                    <a:lnTo>
                      <a:pt x="1415" y="623"/>
                    </a:lnTo>
                    <a:lnTo>
                      <a:pt x="1415" y="627"/>
                    </a:lnTo>
                    <a:lnTo>
                      <a:pt x="1416" y="631"/>
                    </a:lnTo>
                    <a:lnTo>
                      <a:pt x="1417" y="634"/>
                    </a:lnTo>
                    <a:lnTo>
                      <a:pt x="1419" y="636"/>
                    </a:lnTo>
                    <a:lnTo>
                      <a:pt x="1420" y="638"/>
                    </a:lnTo>
                    <a:lnTo>
                      <a:pt x="1423" y="640"/>
                    </a:lnTo>
                    <a:lnTo>
                      <a:pt x="1425" y="641"/>
                    </a:lnTo>
                    <a:lnTo>
                      <a:pt x="1428" y="642"/>
                    </a:lnTo>
                    <a:lnTo>
                      <a:pt x="1435" y="642"/>
                    </a:lnTo>
                    <a:lnTo>
                      <a:pt x="1442" y="642"/>
                    </a:lnTo>
                    <a:lnTo>
                      <a:pt x="1450" y="641"/>
                    </a:lnTo>
                    <a:lnTo>
                      <a:pt x="1458" y="640"/>
                    </a:lnTo>
                    <a:lnTo>
                      <a:pt x="1474" y="638"/>
                    </a:lnTo>
                    <a:lnTo>
                      <a:pt x="1488" y="637"/>
                    </a:lnTo>
                    <a:lnTo>
                      <a:pt x="1494" y="639"/>
                    </a:lnTo>
                    <a:lnTo>
                      <a:pt x="1498" y="641"/>
                    </a:lnTo>
                    <a:lnTo>
                      <a:pt x="1500" y="643"/>
                    </a:lnTo>
                    <a:lnTo>
                      <a:pt x="1501" y="646"/>
                    </a:lnTo>
                    <a:lnTo>
                      <a:pt x="1502" y="649"/>
                    </a:lnTo>
                    <a:lnTo>
                      <a:pt x="1502" y="652"/>
                    </a:lnTo>
                    <a:lnTo>
                      <a:pt x="1516" y="652"/>
                    </a:lnTo>
                    <a:lnTo>
                      <a:pt x="1530" y="652"/>
                    </a:lnTo>
                    <a:lnTo>
                      <a:pt x="1545" y="652"/>
                    </a:lnTo>
                    <a:lnTo>
                      <a:pt x="1561" y="652"/>
                    </a:lnTo>
                    <a:lnTo>
                      <a:pt x="1561" y="657"/>
                    </a:lnTo>
                    <a:lnTo>
                      <a:pt x="1562" y="661"/>
                    </a:lnTo>
                    <a:lnTo>
                      <a:pt x="1564" y="664"/>
                    </a:lnTo>
                    <a:lnTo>
                      <a:pt x="1566" y="667"/>
                    </a:lnTo>
                    <a:lnTo>
                      <a:pt x="1569" y="669"/>
                    </a:lnTo>
                    <a:lnTo>
                      <a:pt x="1572" y="670"/>
                    </a:lnTo>
                    <a:lnTo>
                      <a:pt x="1575" y="672"/>
                    </a:lnTo>
                    <a:lnTo>
                      <a:pt x="1579" y="672"/>
                    </a:lnTo>
                    <a:lnTo>
                      <a:pt x="1588" y="673"/>
                    </a:lnTo>
                    <a:lnTo>
                      <a:pt x="1598" y="672"/>
                    </a:lnTo>
                    <a:lnTo>
                      <a:pt x="1608" y="671"/>
                    </a:lnTo>
                    <a:lnTo>
                      <a:pt x="1619" y="669"/>
                    </a:lnTo>
                    <a:lnTo>
                      <a:pt x="1630" y="667"/>
                    </a:lnTo>
                    <a:lnTo>
                      <a:pt x="1640" y="666"/>
                    </a:lnTo>
                    <a:lnTo>
                      <a:pt x="1650" y="665"/>
                    </a:lnTo>
                    <a:lnTo>
                      <a:pt x="1659" y="665"/>
                    </a:lnTo>
                    <a:lnTo>
                      <a:pt x="1663" y="665"/>
                    </a:lnTo>
                    <a:lnTo>
                      <a:pt x="1667" y="666"/>
                    </a:lnTo>
                    <a:lnTo>
                      <a:pt x="1670" y="667"/>
                    </a:lnTo>
                    <a:lnTo>
                      <a:pt x="1673" y="669"/>
                    </a:lnTo>
                    <a:lnTo>
                      <a:pt x="1675" y="671"/>
                    </a:lnTo>
                    <a:lnTo>
                      <a:pt x="1677" y="674"/>
                    </a:lnTo>
                    <a:lnTo>
                      <a:pt x="1678" y="677"/>
                    </a:lnTo>
                    <a:lnTo>
                      <a:pt x="1678" y="681"/>
                    </a:lnTo>
                    <a:lnTo>
                      <a:pt x="1696" y="681"/>
                    </a:lnTo>
                    <a:lnTo>
                      <a:pt x="1714" y="681"/>
                    </a:lnTo>
                    <a:lnTo>
                      <a:pt x="1733" y="681"/>
                    </a:lnTo>
                    <a:lnTo>
                      <a:pt x="1754" y="681"/>
                    </a:lnTo>
                    <a:lnTo>
                      <a:pt x="1754" y="690"/>
                    </a:lnTo>
                    <a:lnTo>
                      <a:pt x="1754" y="699"/>
                    </a:lnTo>
                    <a:lnTo>
                      <a:pt x="1772" y="697"/>
                    </a:lnTo>
                    <a:lnTo>
                      <a:pt x="1795" y="696"/>
                    </a:lnTo>
                    <a:lnTo>
                      <a:pt x="1806" y="696"/>
                    </a:lnTo>
                    <a:lnTo>
                      <a:pt x="1815" y="699"/>
                    </a:lnTo>
                    <a:lnTo>
                      <a:pt x="1819" y="701"/>
                    </a:lnTo>
                    <a:lnTo>
                      <a:pt x="1822" y="703"/>
                    </a:lnTo>
                    <a:lnTo>
                      <a:pt x="1824" y="706"/>
                    </a:lnTo>
                    <a:lnTo>
                      <a:pt x="1824" y="710"/>
                    </a:lnTo>
                    <a:lnTo>
                      <a:pt x="1846" y="710"/>
                    </a:lnTo>
                    <a:lnTo>
                      <a:pt x="1868" y="710"/>
                    </a:lnTo>
                    <a:lnTo>
                      <a:pt x="1890" y="710"/>
                    </a:lnTo>
                    <a:lnTo>
                      <a:pt x="1911" y="710"/>
                    </a:lnTo>
                    <a:lnTo>
                      <a:pt x="1912" y="716"/>
                    </a:lnTo>
                    <a:lnTo>
                      <a:pt x="1913" y="720"/>
                    </a:lnTo>
                    <a:lnTo>
                      <a:pt x="1916" y="723"/>
                    </a:lnTo>
                    <a:lnTo>
                      <a:pt x="1919" y="725"/>
                    </a:lnTo>
                    <a:lnTo>
                      <a:pt x="1922" y="727"/>
                    </a:lnTo>
                    <a:lnTo>
                      <a:pt x="1926" y="727"/>
                    </a:lnTo>
                    <a:lnTo>
                      <a:pt x="1930" y="727"/>
                    </a:lnTo>
                    <a:lnTo>
                      <a:pt x="1935" y="727"/>
                    </a:lnTo>
                    <a:lnTo>
                      <a:pt x="1943" y="727"/>
                    </a:lnTo>
                    <a:lnTo>
                      <a:pt x="1950" y="727"/>
                    </a:lnTo>
                    <a:lnTo>
                      <a:pt x="1953" y="729"/>
                    </a:lnTo>
                    <a:lnTo>
                      <a:pt x="1956" y="731"/>
                    </a:lnTo>
                    <a:lnTo>
                      <a:pt x="1957" y="735"/>
                    </a:lnTo>
                    <a:lnTo>
                      <a:pt x="1958" y="739"/>
                    </a:lnTo>
                    <a:lnTo>
                      <a:pt x="1943" y="740"/>
                    </a:lnTo>
                    <a:lnTo>
                      <a:pt x="1928" y="740"/>
                    </a:lnTo>
                    <a:lnTo>
                      <a:pt x="1921" y="739"/>
                    </a:lnTo>
                    <a:lnTo>
                      <a:pt x="1916" y="737"/>
                    </a:lnTo>
                    <a:lnTo>
                      <a:pt x="1914" y="735"/>
                    </a:lnTo>
                    <a:lnTo>
                      <a:pt x="1913" y="733"/>
                    </a:lnTo>
                    <a:lnTo>
                      <a:pt x="1912" y="731"/>
                    </a:lnTo>
                    <a:lnTo>
                      <a:pt x="1911" y="728"/>
                    </a:lnTo>
                    <a:lnTo>
                      <a:pt x="1890" y="728"/>
                    </a:lnTo>
                    <a:lnTo>
                      <a:pt x="1868" y="728"/>
                    </a:lnTo>
                    <a:lnTo>
                      <a:pt x="1846" y="728"/>
                    </a:lnTo>
                    <a:lnTo>
                      <a:pt x="1824" y="728"/>
                    </a:lnTo>
                    <a:lnTo>
                      <a:pt x="1824" y="719"/>
                    </a:lnTo>
                    <a:lnTo>
                      <a:pt x="1824" y="710"/>
                    </a:lnTo>
                    <a:lnTo>
                      <a:pt x="1800" y="712"/>
                    </a:lnTo>
                    <a:lnTo>
                      <a:pt x="1767" y="713"/>
                    </a:lnTo>
                    <a:lnTo>
                      <a:pt x="1751" y="713"/>
                    </a:lnTo>
                    <a:lnTo>
                      <a:pt x="1738" y="710"/>
                    </a:lnTo>
                    <a:lnTo>
                      <a:pt x="1732" y="708"/>
                    </a:lnTo>
                    <a:lnTo>
                      <a:pt x="1728" y="706"/>
                    </a:lnTo>
                    <a:lnTo>
                      <a:pt x="1725" y="703"/>
                    </a:lnTo>
                    <a:lnTo>
                      <a:pt x="1725" y="699"/>
                    </a:lnTo>
                    <a:lnTo>
                      <a:pt x="1712" y="699"/>
                    </a:lnTo>
                    <a:lnTo>
                      <a:pt x="1699" y="699"/>
                    </a:lnTo>
                    <a:lnTo>
                      <a:pt x="1688" y="699"/>
                    </a:lnTo>
                    <a:lnTo>
                      <a:pt x="1678" y="699"/>
                    </a:lnTo>
                    <a:lnTo>
                      <a:pt x="1674" y="694"/>
                    </a:lnTo>
                    <a:lnTo>
                      <a:pt x="1670" y="690"/>
                    </a:lnTo>
                    <a:lnTo>
                      <a:pt x="1668" y="686"/>
                    </a:lnTo>
                    <a:lnTo>
                      <a:pt x="1667" y="681"/>
                    </a:lnTo>
                    <a:lnTo>
                      <a:pt x="1667" y="690"/>
                    </a:lnTo>
                    <a:lnTo>
                      <a:pt x="1667" y="699"/>
                    </a:lnTo>
                    <a:lnTo>
                      <a:pt x="1657" y="699"/>
                    </a:lnTo>
                    <a:lnTo>
                      <a:pt x="1648" y="699"/>
                    </a:lnTo>
                    <a:lnTo>
                      <a:pt x="1648" y="690"/>
                    </a:lnTo>
                    <a:lnTo>
                      <a:pt x="1648" y="681"/>
                    </a:lnTo>
                    <a:lnTo>
                      <a:pt x="1629" y="680"/>
                    </a:lnTo>
                    <a:lnTo>
                      <a:pt x="1610" y="679"/>
                    </a:lnTo>
                    <a:lnTo>
                      <a:pt x="1606" y="680"/>
                    </a:lnTo>
                    <a:lnTo>
                      <a:pt x="1602" y="680"/>
                    </a:lnTo>
                    <a:lnTo>
                      <a:pt x="1599" y="682"/>
                    </a:lnTo>
                    <a:lnTo>
                      <a:pt x="1596" y="684"/>
                    </a:lnTo>
                    <a:lnTo>
                      <a:pt x="1593" y="686"/>
                    </a:lnTo>
                    <a:lnTo>
                      <a:pt x="1592" y="690"/>
                    </a:lnTo>
                    <a:lnTo>
                      <a:pt x="1590" y="694"/>
                    </a:lnTo>
                    <a:lnTo>
                      <a:pt x="1590" y="699"/>
                    </a:lnTo>
                    <a:lnTo>
                      <a:pt x="1582" y="699"/>
                    </a:lnTo>
                    <a:lnTo>
                      <a:pt x="1578" y="699"/>
                    </a:lnTo>
                    <a:lnTo>
                      <a:pt x="1578" y="692"/>
                    </a:lnTo>
                    <a:lnTo>
                      <a:pt x="1576" y="687"/>
                    </a:lnTo>
                    <a:lnTo>
                      <a:pt x="1573" y="684"/>
                    </a:lnTo>
                    <a:lnTo>
                      <a:pt x="1569" y="681"/>
                    </a:lnTo>
                    <a:lnTo>
                      <a:pt x="1565" y="680"/>
                    </a:lnTo>
                    <a:lnTo>
                      <a:pt x="1560" y="679"/>
                    </a:lnTo>
                    <a:lnTo>
                      <a:pt x="1555" y="680"/>
                    </a:lnTo>
                    <a:lnTo>
                      <a:pt x="1549" y="680"/>
                    </a:lnTo>
                    <a:lnTo>
                      <a:pt x="1539" y="681"/>
                    </a:lnTo>
                    <a:lnTo>
                      <a:pt x="1529" y="681"/>
                    </a:lnTo>
                    <a:lnTo>
                      <a:pt x="1526" y="680"/>
                    </a:lnTo>
                    <a:lnTo>
                      <a:pt x="1523" y="678"/>
                    </a:lnTo>
                    <a:lnTo>
                      <a:pt x="1521" y="674"/>
                    </a:lnTo>
                    <a:lnTo>
                      <a:pt x="1520" y="670"/>
                    </a:lnTo>
                    <a:lnTo>
                      <a:pt x="1500" y="668"/>
                    </a:lnTo>
                    <a:lnTo>
                      <a:pt x="1475" y="667"/>
                    </a:lnTo>
                    <a:lnTo>
                      <a:pt x="1463" y="667"/>
                    </a:lnTo>
                    <a:lnTo>
                      <a:pt x="1453" y="670"/>
                    </a:lnTo>
                    <a:lnTo>
                      <a:pt x="1449" y="672"/>
                    </a:lnTo>
                    <a:lnTo>
                      <a:pt x="1446" y="674"/>
                    </a:lnTo>
                    <a:lnTo>
                      <a:pt x="1445" y="677"/>
                    </a:lnTo>
                    <a:lnTo>
                      <a:pt x="1444" y="681"/>
                    </a:lnTo>
                    <a:lnTo>
                      <a:pt x="1456" y="681"/>
                    </a:lnTo>
                    <a:lnTo>
                      <a:pt x="1473" y="681"/>
                    </a:lnTo>
                    <a:lnTo>
                      <a:pt x="1473" y="685"/>
                    </a:lnTo>
                    <a:lnTo>
                      <a:pt x="1474" y="689"/>
                    </a:lnTo>
                    <a:lnTo>
                      <a:pt x="1475" y="692"/>
                    </a:lnTo>
                    <a:lnTo>
                      <a:pt x="1476" y="694"/>
                    </a:lnTo>
                    <a:lnTo>
                      <a:pt x="1480" y="698"/>
                    </a:lnTo>
                    <a:lnTo>
                      <a:pt x="1485" y="700"/>
                    </a:lnTo>
                    <a:lnTo>
                      <a:pt x="1490" y="702"/>
                    </a:lnTo>
                    <a:lnTo>
                      <a:pt x="1497" y="702"/>
                    </a:lnTo>
                    <a:lnTo>
                      <a:pt x="1504" y="701"/>
                    </a:lnTo>
                    <a:lnTo>
                      <a:pt x="1511" y="700"/>
                    </a:lnTo>
                    <a:lnTo>
                      <a:pt x="1525" y="698"/>
                    </a:lnTo>
                    <a:lnTo>
                      <a:pt x="1538" y="698"/>
                    </a:lnTo>
                    <a:lnTo>
                      <a:pt x="1542" y="699"/>
                    </a:lnTo>
                    <a:lnTo>
                      <a:pt x="1546" y="701"/>
                    </a:lnTo>
                    <a:lnTo>
                      <a:pt x="1549" y="705"/>
                    </a:lnTo>
                    <a:lnTo>
                      <a:pt x="1550" y="710"/>
                    </a:lnTo>
                    <a:lnTo>
                      <a:pt x="1571" y="710"/>
                    </a:lnTo>
                    <a:lnTo>
                      <a:pt x="1593" y="710"/>
                    </a:lnTo>
                    <a:lnTo>
                      <a:pt x="1615" y="710"/>
                    </a:lnTo>
                    <a:lnTo>
                      <a:pt x="1637" y="710"/>
                    </a:lnTo>
                    <a:lnTo>
                      <a:pt x="1637" y="719"/>
                    </a:lnTo>
                    <a:lnTo>
                      <a:pt x="1637" y="728"/>
                    </a:lnTo>
                    <a:lnTo>
                      <a:pt x="1657" y="726"/>
                    </a:lnTo>
                    <a:lnTo>
                      <a:pt x="1688" y="725"/>
                    </a:lnTo>
                    <a:lnTo>
                      <a:pt x="1702" y="725"/>
                    </a:lnTo>
                    <a:lnTo>
                      <a:pt x="1713" y="728"/>
                    </a:lnTo>
                    <a:lnTo>
                      <a:pt x="1718" y="730"/>
                    </a:lnTo>
                    <a:lnTo>
                      <a:pt x="1722" y="732"/>
                    </a:lnTo>
                    <a:lnTo>
                      <a:pt x="1724" y="735"/>
                    </a:lnTo>
                    <a:lnTo>
                      <a:pt x="1725" y="739"/>
                    </a:lnTo>
                    <a:lnTo>
                      <a:pt x="1738" y="739"/>
                    </a:lnTo>
                    <a:lnTo>
                      <a:pt x="1751" y="739"/>
                    </a:lnTo>
                    <a:lnTo>
                      <a:pt x="1766" y="739"/>
                    </a:lnTo>
                    <a:lnTo>
                      <a:pt x="1783" y="739"/>
                    </a:lnTo>
                    <a:lnTo>
                      <a:pt x="1784" y="744"/>
                    </a:lnTo>
                    <a:lnTo>
                      <a:pt x="1786" y="748"/>
                    </a:lnTo>
                    <a:lnTo>
                      <a:pt x="1790" y="752"/>
                    </a:lnTo>
                    <a:lnTo>
                      <a:pt x="1794" y="757"/>
                    </a:lnTo>
                    <a:lnTo>
                      <a:pt x="1794" y="748"/>
                    </a:lnTo>
                    <a:lnTo>
                      <a:pt x="1794" y="739"/>
                    </a:lnTo>
                    <a:lnTo>
                      <a:pt x="1803" y="739"/>
                    </a:lnTo>
                    <a:lnTo>
                      <a:pt x="1812" y="739"/>
                    </a:lnTo>
                    <a:lnTo>
                      <a:pt x="1812" y="748"/>
                    </a:lnTo>
                    <a:lnTo>
                      <a:pt x="1812" y="757"/>
                    </a:lnTo>
                    <a:lnTo>
                      <a:pt x="1829" y="755"/>
                    </a:lnTo>
                    <a:lnTo>
                      <a:pt x="1848" y="754"/>
                    </a:lnTo>
                    <a:lnTo>
                      <a:pt x="1857" y="755"/>
                    </a:lnTo>
                    <a:lnTo>
                      <a:pt x="1864" y="757"/>
                    </a:lnTo>
                    <a:lnTo>
                      <a:pt x="1867" y="759"/>
                    </a:lnTo>
                    <a:lnTo>
                      <a:pt x="1869" y="761"/>
                    </a:lnTo>
                    <a:lnTo>
                      <a:pt x="1870" y="764"/>
                    </a:lnTo>
                    <a:lnTo>
                      <a:pt x="1871" y="768"/>
                    </a:lnTo>
                    <a:lnTo>
                      <a:pt x="1888" y="768"/>
                    </a:lnTo>
                    <a:lnTo>
                      <a:pt x="1905" y="768"/>
                    </a:lnTo>
                    <a:lnTo>
                      <a:pt x="1923" y="768"/>
                    </a:lnTo>
                    <a:lnTo>
                      <a:pt x="1940" y="768"/>
                    </a:lnTo>
                    <a:lnTo>
                      <a:pt x="1940" y="777"/>
                    </a:lnTo>
                    <a:lnTo>
                      <a:pt x="1940" y="786"/>
                    </a:lnTo>
                    <a:lnTo>
                      <a:pt x="1923" y="786"/>
                    </a:lnTo>
                    <a:lnTo>
                      <a:pt x="1905" y="786"/>
                    </a:lnTo>
                    <a:lnTo>
                      <a:pt x="1888" y="786"/>
                    </a:lnTo>
                    <a:lnTo>
                      <a:pt x="1871" y="78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50" name="Freeform 2190"/>
              <p:cNvSpPr>
                <a:spLocks/>
              </p:cNvSpPr>
              <p:nvPr/>
            </p:nvSpPr>
            <p:spPr bwMode="auto">
              <a:xfrm>
                <a:off x="1186" y="286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3" y="7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3"/>
                    </a:lnTo>
                    <a:lnTo>
                      <a:pt x="13" y="7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51" name="Freeform 2191"/>
              <p:cNvSpPr>
                <a:spLocks/>
              </p:cNvSpPr>
              <p:nvPr/>
            </p:nvSpPr>
            <p:spPr bwMode="auto">
              <a:xfrm>
                <a:off x="1215" y="28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52" name="Freeform 2192"/>
              <p:cNvSpPr>
                <a:spLocks/>
              </p:cNvSpPr>
              <p:nvPr/>
            </p:nvSpPr>
            <p:spPr bwMode="auto">
              <a:xfrm>
                <a:off x="1353" y="28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19" y="18"/>
                  </a:cxn>
                  <a:cxn ang="0">
                    <a:pos x="10" y="18"/>
                  </a:cxn>
                  <a:cxn ang="0">
                    <a:pos x="0" y="18"/>
                  </a:cxn>
                </a:cxnLst>
                <a:rect l="0" t="0" r="r" b="b"/>
                <a:pathLst>
                  <a:path w="1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19" y="9"/>
                    </a:lnTo>
                    <a:lnTo>
                      <a:pt x="19" y="18"/>
                    </a:lnTo>
                    <a:lnTo>
                      <a:pt x="1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53" name="Freeform 2193"/>
              <p:cNvSpPr>
                <a:spLocks/>
              </p:cNvSpPr>
              <p:nvPr/>
            </p:nvSpPr>
            <p:spPr bwMode="auto">
              <a:xfrm>
                <a:off x="1214" y="28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54" name="Freeform 2194"/>
              <p:cNvSpPr>
                <a:spLocks/>
              </p:cNvSpPr>
              <p:nvPr/>
            </p:nvSpPr>
            <p:spPr bwMode="auto">
              <a:xfrm>
                <a:off x="1253" y="28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55" name="Freeform 2195"/>
              <p:cNvSpPr>
                <a:spLocks/>
              </p:cNvSpPr>
              <p:nvPr/>
            </p:nvSpPr>
            <p:spPr bwMode="auto">
              <a:xfrm>
                <a:off x="1251" y="28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9"/>
                  </a:cxn>
                  <a:cxn ang="0">
                    <a:pos x="41" y="18"/>
                  </a:cxn>
                  <a:cxn ang="0">
                    <a:pos x="32" y="18"/>
                  </a:cxn>
                  <a:cxn ang="0">
                    <a:pos x="23" y="18"/>
                  </a:cxn>
                  <a:cxn ang="0">
                    <a:pos x="12" y="18"/>
                  </a:cxn>
                  <a:cxn ang="0">
                    <a:pos x="0" y="18"/>
                  </a:cxn>
                </a:cxnLst>
                <a:rect l="0" t="0" r="r" b="b"/>
                <a:pathLst>
                  <a:path w="4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1" y="18"/>
                    </a:lnTo>
                    <a:lnTo>
                      <a:pt x="32" y="18"/>
                    </a:lnTo>
                    <a:lnTo>
                      <a:pt x="23" y="18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56" name="Freeform 2196"/>
              <p:cNvSpPr>
                <a:spLocks/>
              </p:cNvSpPr>
              <p:nvPr/>
            </p:nvSpPr>
            <p:spPr bwMode="auto">
              <a:xfrm>
                <a:off x="1233" y="28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57" name="Freeform 2197"/>
              <p:cNvSpPr>
                <a:spLocks/>
              </p:cNvSpPr>
              <p:nvPr/>
            </p:nvSpPr>
            <p:spPr bwMode="auto">
              <a:xfrm>
                <a:off x="1248" y="28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3"/>
                  </a:cxn>
                  <a:cxn ang="0">
                    <a:pos x="30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30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3"/>
                    </a:lnTo>
                    <a:lnTo>
                      <a:pt x="30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58" name="Freeform 2198"/>
              <p:cNvSpPr>
                <a:spLocks/>
              </p:cNvSpPr>
              <p:nvPr/>
            </p:nvSpPr>
            <p:spPr bwMode="auto">
              <a:xfrm>
                <a:off x="1249" y="28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59" name="Freeform 2199"/>
              <p:cNvSpPr>
                <a:spLocks/>
              </p:cNvSpPr>
              <p:nvPr/>
            </p:nvSpPr>
            <p:spPr bwMode="auto">
              <a:xfrm>
                <a:off x="1203" y="261"/>
                <a:ext cx="63" cy="23"/>
              </a:xfrm>
              <a:custGeom>
                <a:avLst/>
                <a:gdLst/>
                <a:ahLst/>
                <a:cxnLst>
                  <a:cxn ang="0">
                    <a:pos x="1753" y="932"/>
                  </a:cxn>
                  <a:cxn ang="0">
                    <a:pos x="1449" y="877"/>
                  </a:cxn>
                  <a:cxn ang="0">
                    <a:pos x="1227" y="816"/>
                  </a:cxn>
                  <a:cxn ang="0">
                    <a:pos x="1020" y="757"/>
                  </a:cxn>
                  <a:cxn ang="0">
                    <a:pos x="847" y="698"/>
                  </a:cxn>
                  <a:cxn ang="0">
                    <a:pos x="715" y="619"/>
                  </a:cxn>
                  <a:cxn ang="0">
                    <a:pos x="555" y="553"/>
                  </a:cxn>
                  <a:cxn ang="0">
                    <a:pos x="397" y="457"/>
                  </a:cxn>
                  <a:cxn ang="0">
                    <a:pos x="251" y="349"/>
                  </a:cxn>
                  <a:cxn ang="0">
                    <a:pos x="106" y="224"/>
                  </a:cxn>
                  <a:cxn ang="0">
                    <a:pos x="17" y="30"/>
                  </a:cxn>
                  <a:cxn ang="0">
                    <a:pos x="269" y="41"/>
                  </a:cxn>
                  <a:cxn ang="0">
                    <a:pos x="456" y="117"/>
                  </a:cxn>
                  <a:cxn ang="0">
                    <a:pos x="645" y="174"/>
                  </a:cxn>
                  <a:cxn ang="0">
                    <a:pos x="818" y="233"/>
                  </a:cxn>
                  <a:cxn ang="0">
                    <a:pos x="1023" y="311"/>
                  </a:cxn>
                  <a:cxn ang="0">
                    <a:pos x="1205" y="376"/>
                  </a:cxn>
                  <a:cxn ang="0">
                    <a:pos x="1421" y="436"/>
                  </a:cxn>
                  <a:cxn ang="0">
                    <a:pos x="1654" y="495"/>
                  </a:cxn>
                  <a:cxn ang="0">
                    <a:pos x="1741" y="528"/>
                  </a:cxn>
                  <a:cxn ang="0">
                    <a:pos x="1388" y="466"/>
                  </a:cxn>
                  <a:cxn ang="0">
                    <a:pos x="1410" y="496"/>
                  </a:cxn>
                  <a:cxn ang="0">
                    <a:pos x="1604" y="536"/>
                  </a:cxn>
                  <a:cxn ang="0">
                    <a:pos x="1821" y="594"/>
                  </a:cxn>
                  <a:cxn ang="0">
                    <a:pos x="1578" y="565"/>
                  </a:cxn>
                  <a:cxn ang="0">
                    <a:pos x="1348" y="503"/>
                  </a:cxn>
                  <a:cxn ang="0">
                    <a:pos x="1131" y="461"/>
                  </a:cxn>
                  <a:cxn ang="0">
                    <a:pos x="1297" y="524"/>
                  </a:cxn>
                  <a:cxn ang="0">
                    <a:pos x="1564" y="582"/>
                  </a:cxn>
                  <a:cxn ang="0">
                    <a:pos x="1802" y="639"/>
                  </a:cxn>
                  <a:cxn ang="0">
                    <a:pos x="1986" y="675"/>
                  </a:cxn>
                  <a:cxn ang="0">
                    <a:pos x="1712" y="652"/>
                  </a:cxn>
                  <a:cxn ang="0">
                    <a:pos x="1420" y="594"/>
                  </a:cxn>
                  <a:cxn ang="0">
                    <a:pos x="1230" y="532"/>
                  </a:cxn>
                  <a:cxn ang="0">
                    <a:pos x="1045" y="475"/>
                  </a:cxn>
                  <a:cxn ang="0">
                    <a:pos x="1035" y="495"/>
                  </a:cxn>
                  <a:cxn ang="0">
                    <a:pos x="1245" y="565"/>
                  </a:cxn>
                  <a:cxn ang="0">
                    <a:pos x="1419" y="620"/>
                  </a:cxn>
                  <a:cxn ang="0">
                    <a:pos x="1625" y="652"/>
                  </a:cxn>
                  <a:cxn ang="0">
                    <a:pos x="1881" y="710"/>
                  </a:cxn>
                  <a:cxn ang="0">
                    <a:pos x="1829" y="740"/>
                  </a:cxn>
                  <a:cxn ang="0">
                    <a:pos x="1537" y="672"/>
                  </a:cxn>
                  <a:cxn ang="0">
                    <a:pos x="1287" y="617"/>
                  </a:cxn>
                  <a:cxn ang="0">
                    <a:pos x="1110" y="556"/>
                  </a:cxn>
                  <a:cxn ang="0">
                    <a:pos x="923" y="495"/>
                  </a:cxn>
                  <a:cxn ang="0">
                    <a:pos x="762" y="420"/>
                  </a:cxn>
                  <a:cxn ang="0">
                    <a:pos x="589" y="332"/>
                  </a:cxn>
                  <a:cxn ang="0">
                    <a:pos x="554" y="355"/>
                  </a:cxn>
                  <a:cxn ang="0">
                    <a:pos x="701" y="449"/>
                  </a:cxn>
                  <a:cxn ang="0">
                    <a:pos x="865" y="516"/>
                  </a:cxn>
                  <a:cxn ang="0">
                    <a:pos x="1038" y="585"/>
                  </a:cxn>
                  <a:cxn ang="0">
                    <a:pos x="1098" y="661"/>
                  </a:cxn>
                  <a:cxn ang="0">
                    <a:pos x="1242" y="730"/>
                  </a:cxn>
                  <a:cxn ang="0">
                    <a:pos x="1475" y="788"/>
                  </a:cxn>
                  <a:cxn ang="0">
                    <a:pos x="1741" y="845"/>
                  </a:cxn>
                  <a:cxn ang="0">
                    <a:pos x="2070" y="903"/>
                  </a:cxn>
                  <a:cxn ang="0">
                    <a:pos x="2191" y="932"/>
                  </a:cxn>
                  <a:cxn ang="0">
                    <a:pos x="1887" y="905"/>
                  </a:cxn>
                  <a:cxn ang="0">
                    <a:pos x="1595" y="845"/>
                  </a:cxn>
                  <a:cxn ang="0">
                    <a:pos x="1433" y="845"/>
                  </a:cxn>
                  <a:cxn ang="0">
                    <a:pos x="1654" y="885"/>
                  </a:cxn>
                  <a:cxn ang="0">
                    <a:pos x="1821" y="930"/>
                  </a:cxn>
                  <a:cxn ang="0">
                    <a:pos x="2249" y="972"/>
                  </a:cxn>
                </a:cxnLst>
                <a:rect l="0" t="0" r="r" b="b"/>
                <a:pathLst>
                  <a:path w="2443" h="1001">
                    <a:moveTo>
                      <a:pt x="2162" y="1001"/>
                    </a:moveTo>
                    <a:lnTo>
                      <a:pt x="2162" y="993"/>
                    </a:lnTo>
                    <a:lnTo>
                      <a:pt x="2162" y="990"/>
                    </a:lnTo>
                    <a:lnTo>
                      <a:pt x="2132" y="990"/>
                    </a:lnTo>
                    <a:lnTo>
                      <a:pt x="2102" y="990"/>
                    </a:lnTo>
                    <a:lnTo>
                      <a:pt x="2073" y="990"/>
                    </a:lnTo>
                    <a:lnTo>
                      <a:pt x="2045" y="990"/>
                    </a:lnTo>
                    <a:lnTo>
                      <a:pt x="2045" y="981"/>
                    </a:lnTo>
                    <a:lnTo>
                      <a:pt x="2045" y="972"/>
                    </a:lnTo>
                    <a:lnTo>
                      <a:pt x="2014" y="972"/>
                    </a:lnTo>
                    <a:lnTo>
                      <a:pt x="1985" y="972"/>
                    </a:lnTo>
                    <a:lnTo>
                      <a:pt x="1956" y="972"/>
                    </a:lnTo>
                    <a:lnTo>
                      <a:pt x="1929" y="972"/>
                    </a:lnTo>
                    <a:lnTo>
                      <a:pt x="1929" y="964"/>
                    </a:lnTo>
                    <a:lnTo>
                      <a:pt x="1929" y="961"/>
                    </a:lnTo>
                    <a:lnTo>
                      <a:pt x="1902" y="961"/>
                    </a:lnTo>
                    <a:lnTo>
                      <a:pt x="1876" y="961"/>
                    </a:lnTo>
                    <a:lnTo>
                      <a:pt x="1852" y="961"/>
                    </a:lnTo>
                    <a:lnTo>
                      <a:pt x="1829" y="961"/>
                    </a:lnTo>
                    <a:lnTo>
                      <a:pt x="1829" y="952"/>
                    </a:lnTo>
                    <a:lnTo>
                      <a:pt x="1829" y="943"/>
                    </a:lnTo>
                    <a:lnTo>
                      <a:pt x="1808" y="943"/>
                    </a:lnTo>
                    <a:lnTo>
                      <a:pt x="1789" y="943"/>
                    </a:lnTo>
                    <a:lnTo>
                      <a:pt x="1771" y="943"/>
                    </a:lnTo>
                    <a:lnTo>
                      <a:pt x="1753" y="943"/>
                    </a:lnTo>
                    <a:lnTo>
                      <a:pt x="1753" y="935"/>
                    </a:lnTo>
                    <a:lnTo>
                      <a:pt x="1753" y="932"/>
                    </a:lnTo>
                    <a:lnTo>
                      <a:pt x="1736" y="932"/>
                    </a:lnTo>
                    <a:lnTo>
                      <a:pt x="1721" y="932"/>
                    </a:lnTo>
                    <a:lnTo>
                      <a:pt x="1708" y="932"/>
                    </a:lnTo>
                    <a:lnTo>
                      <a:pt x="1695" y="932"/>
                    </a:lnTo>
                    <a:lnTo>
                      <a:pt x="1695" y="923"/>
                    </a:lnTo>
                    <a:lnTo>
                      <a:pt x="1695" y="914"/>
                    </a:lnTo>
                    <a:lnTo>
                      <a:pt x="1672" y="916"/>
                    </a:lnTo>
                    <a:lnTo>
                      <a:pt x="1639" y="917"/>
                    </a:lnTo>
                    <a:lnTo>
                      <a:pt x="1622" y="916"/>
                    </a:lnTo>
                    <a:lnTo>
                      <a:pt x="1608" y="914"/>
                    </a:lnTo>
                    <a:lnTo>
                      <a:pt x="1602" y="912"/>
                    </a:lnTo>
                    <a:lnTo>
                      <a:pt x="1598" y="910"/>
                    </a:lnTo>
                    <a:lnTo>
                      <a:pt x="1597" y="908"/>
                    </a:lnTo>
                    <a:lnTo>
                      <a:pt x="1596" y="907"/>
                    </a:lnTo>
                    <a:lnTo>
                      <a:pt x="1595" y="905"/>
                    </a:lnTo>
                    <a:lnTo>
                      <a:pt x="1595" y="903"/>
                    </a:lnTo>
                    <a:lnTo>
                      <a:pt x="1578" y="903"/>
                    </a:lnTo>
                    <a:lnTo>
                      <a:pt x="1564" y="903"/>
                    </a:lnTo>
                    <a:lnTo>
                      <a:pt x="1550" y="903"/>
                    </a:lnTo>
                    <a:lnTo>
                      <a:pt x="1537" y="903"/>
                    </a:lnTo>
                    <a:lnTo>
                      <a:pt x="1537" y="894"/>
                    </a:lnTo>
                    <a:lnTo>
                      <a:pt x="1537" y="885"/>
                    </a:lnTo>
                    <a:lnTo>
                      <a:pt x="1515" y="885"/>
                    </a:lnTo>
                    <a:lnTo>
                      <a:pt x="1493" y="885"/>
                    </a:lnTo>
                    <a:lnTo>
                      <a:pt x="1472" y="885"/>
                    </a:lnTo>
                    <a:lnTo>
                      <a:pt x="1449" y="885"/>
                    </a:lnTo>
                    <a:lnTo>
                      <a:pt x="1449" y="877"/>
                    </a:lnTo>
                    <a:lnTo>
                      <a:pt x="1449" y="874"/>
                    </a:lnTo>
                    <a:lnTo>
                      <a:pt x="1436" y="874"/>
                    </a:lnTo>
                    <a:lnTo>
                      <a:pt x="1423" y="874"/>
                    </a:lnTo>
                    <a:lnTo>
                      <a:pt x="1412" y="874"/>
                    </a:lnTo>
                    <a:lnTo>
                      <a:pt x="1402" y="874"/>
                    </a:lnTo>
                    <a:lnTo>
                      <a:pt x="1402" y="865"/>
                    </a:lnTo>
                    <a:lnTo>
                      <a:pt x="1402" y="856"/>
                    </a:lnTo>
                    <a:lnTo>
                      <a:pt x="1385" y="856"/>
                    </a:lnTo>
                    <a:lnTo>
                      <a:pt x="1367" y="856"/>
                    </a:lnTo>
                    <a:lnTo>
                      <a:pt x="1350" y="856"/>
                    </a:lnTo>
                    <a:lnTo>
                      <a:pt x="1333" y="856"/>
                    </a:lnTo>
                    <a:lnTo>
                      <a:pt x="1333" y="848"/>
                    </a:lnTo>
                    <a:lnTo>
                      <a:pt x="1333" y="845"/>
                    </a:lnTo>
                    <a:lnTo>
                      <a:pt x="1320" y="845"/>
                    </a:lnTo>
                    <a:lnTo>
                      <a:pt x="1306" y="845"/>
                    </a:lnTo>
                    <a:lnTo>
                      <a:pt x="1295" y="845"/>
                    </a:lnTo>
                    <a:lnTo>
                      <a:pt x="1285" y="845"/>
                    </a:lnTo>
                    <a:lnTo>
                      <a:pt x="1285" y="836"/>
                    </a:lnTo>
                    <a:lnTo>
                      <a:pt x="1285" y="827"/>
                    </a:lnTo>
                    <a:lnTo>
                      <a:pt x="1269" y="828"/>
                    </a:lnTo>
                    <a:lnTo>
                      <a:pt x="1250" y="828"/>
                    </a:lnTo>
                    <a:lnTo>
                      <a:pt x="1241" y="827"/>
                    </a:lnTo>
                    <a:lnTo>
                      <a:pt x="1234" y="825"/>
                    </a:lnTo>
                    <a:lnTo>
                      <a:pt x="1231" y="823"/>
                    </a:lnTo>
                    <a:lnTo>
                      <a:pt x="1229" y="821"/>
                    </a:lnTo>
                    <a:lnTo>
                      <a:pt x="1228" y="819"/>
                    </a:lnTo>
                    <a:lnTo>
                      <a:pt x="1227" y="816"/>
                    </a:lnTo>
                    <a:lnTo>
                      <a:pt x="1211" y="816"/>
                    </a:lnTo>
                    <a:lnTo>
                      <a:pt x="1196" y="816"/>
                    </a:lnTo>
                    <a:lnTo>
                      <a:pt x="1182" y="816"/>
                    </a:lnTo>
                    <a:lnTo>
                      <a:pt x="1169" y="816"/>
                    </a:lnTo>
                    <a:lnTo>
                      <a:pt x="1169" y="807"/>
                    </a:lnTo>
                    <a:lnTo>
                      <a:pt x="1169" y="798"/>
                    </a:lnTo>
                    <a:lnTo>
                      <a:pt x="1159" y="799"/>
                    </a:lnTo>
                    <a:lnTo>
                      <a:pt x="1149" y="799"/>
                    </a:lnTo>
                    <a:lnTo>
                      <a:pt x="1145" y="798"/>
                    </a:lnTo>
                    <a:lnTo>
                      <a:pt x="1142" y="796"/>
                    </a:lnTo>
                    <a:lnTo>
                      <a:pt x="1140" y="792"/>
                    </a:lnTo>
                    <a:lnTo>
                      <a:pt x="1139" y="786"/>
                    </a:lnTo>
                    <a:lnTo>
                      <a:pt x="1123" y="786"/>
                    </a:lnTo>
                    <a:lnTo>
                      <a:pt x="1108" y="786"/>
                    </a:lnTo>
                    <a:lnTo>
                      <a:pt x="1094" y="786"/>
                    </a:lnTo>
                    <a:lnTo>
                      <a:pt x="1081" y="786"/>
                    </a:lnTo>
                    <a:lnTo>
                      <a:pt x="1081" y="778"/>
                    </a:lnTo>
                    <a:lnTo>
                      <a:pt x="1081" y="769"/>
                    </a:lnTo>
                    <a:lnTo>
                      <a:pt x="1072" y="770"/>
                    </a:lnTo>
                    <a:lnTo>
                      <a:pt x="1062" y="770"/>
                    </a:lnTo>
                    <a:lnTo>
                      <a:pt x="1058" y="769"/>
                    </a:lnTo>
                    <a:lnTo>
                      <a:pt x="1055" y="767"/>
                    </a:lnTo>
                    <a:lnTo>
                      <a:pt x="1053" y="763"/>
                    </a:lnTo>
                    <a:lnTo>
                      <a:pt x="1052" y="757"/>
                    </a:lnTo>
                    <a:lnTo>
                      <a:pt x="1040" y="757"/>
                    </a:lnTo>
                    <a:lnTo>
                      <a:pt x="1029" y="757"/>
                    </a:lnTo>
                    <a:lnTo>
                      <a:pt x="1020" y="757"/>
                    </a:lnTo>
                    <a:lnTo>
                      <a:pt x="1010" y="757"/>
                    </a:lnTo>
                    <a:lnTo>
                      <a:pt x="1010" y="749"/>
                    </a:lnTo>
                    <a:lnTo>
                      <a:pt x="1010" y="740"/>
                    </a:lnTo>
                    <a:lnTo>
                      <a:pt x="996" y="741"/>
                    </a:lnTo>
                    <a:lnTo>
                      <a:pt x="981" y="741"/>
                    </a:lnTo>
                    <a:lnTo>
                      <a:pt x="974" y="740"/>
                    </a:lnTo>
                    <a:lnTo>
                      <a:pt x="969" y="737"/>
                    </a:lnTo>
                    <a:lnTo>
                      <a:pt x="967" y="735"/>
                    </a:lnTo>
                    <a:lnTo>
                      <a:pt x="965" y="733"/>
                    </a:lnTo>
                    <a:lnTo>
                      <a:pt x="964" y="730"/>
                    </a:lnTo>
                    <a:lnTo>
                      <a:pt x="964" y="727"/>
                    </a:lnTo>
                    <a:lnTo>
                      <a:pt x="947" y="727"/>
                    </a:lnTo>
                    <a:lnTo>
                      <a:pt x="935" y="727"/>
                    </a:lnTo>
                    <a:lnTo>
                      <a:pt x="935" y="719"/>
                    </a:lnTo>
                    <a:lnTo>
                      <a:pt x="935" y="710"/>
                    </a:lnTo>
                    <a:lnTo>
                      <a:pt x="924" y="711"/>
                    </a:lnTo>
                    <a:lnTo>
                      <a:pt x="910" y="711"/>
                    </a:lnTo>
                    <a:lnTo>
                      <a:pt x="904" y="710"/>
                    </a:lnTo>
                    <a:lnTo>
                      <a:pt x="899" y="708"/>
                    </a:lnTo>
                    <a:lnTo>
                      <a:pt x="897" y="706"/>
                    </a:lnTo>
                    <a:lnTo>
                      <a:pt x="895" y="704"/>
                    </a:lnTo>
                    <a:lnTo>
                      <a:pt x="895" y="701"/>
                    </a:lnTo>
                    <a:lnTo>
                      <a:pt x="894" y="698"/>
                    </a:lnTo>
                    <a:lnTo>
                      <a:pt x="881" y="698"/>
                    </a:lnTo>
                    <a:lnTo>
                      <a:pt x="869" y="698"/>
                    </a:lnTo>
                    <a:lnTo>
                      <a:pt x="856" y="698"/>
                    </a:lnTo>
                    <a:lnTo>
                      <a:pt x="847" y="698"/>
                    </a:lnTo>
                    <a:lnTo>
                      <a:pt x="847" y="690"/>
                    </a:lnTo>
                    <a:lnTo>
                      <a:pt x="847" y="681"/>
                    </a:lnTo>
                    <a:lnTo>
                      <a:pt x="835" y="682"/>
                    </a:lnTo>
                    <a:lnTo>
                      <a:pt x="822" y="682"/>
                    </a:lnTo>
                    <a:lnTo>
                      <a:pt x="816" y="681"/>
                    </a:lnTo>
                    <a:lnTo>
                      <a:pt x="811" y="679"/>
                    </a:lnTo>
                    <a:lnTo>
                      <a:pt x="809" y="677"/>
                    </a:lnTo>
                    <a:lnTo>
                      <a:pt x="807" y="675"/>
                    </a:lnTo>
                    <a:lnTo>
                      <a:pt x="806" y="672"/>
                    </a:lnTo>
                    <a:lnTo>
                      <a:pt x="806" y="669"/>
                    </a:lnTo>
                    <a:lnTo>
                      <a:pt x="797" y="669"/>
                    </a:lnTo>
                    <a:lnTo>
                      <a:pt x="789" y="669"/>
                    </a:lnTo>
                    <a:lnTo>
                      <a:pt x="789" y="661"/>
                    </a:lnTo>
                    <a:lnTo>
                      <a:pt x="789" y="652"/>
                    </a:lnTo>
                    <a:lnTo>
                      <a:pt x="777" y="653"/>
                    </a:lnTo>
                    <a:lnTo>
                      <a:pt x="764" y="653"/>
                    </a:lnTo>
                    <a:lnTo>
                      <a:pt x="758" y="652"/>
                    </a:lnTo>
                    <a:lnTo>
                      <a:pt x="753" y="650"/>
                    </a:lnTo>
                    <a:lnTo>
                      <a:pt x="751" y="648"/>
                    </a:lnTo>
                    <a:lnTo>
                      <a:pt x="749" y="646"/>
                    </a:lnTo>
                    <a:lnTo>
                      <a:pt x="748" y="643"/>
                    </a:lnTo>
                    <a:lnTo>
                      <a:pt x="748" y="640"/>
                    </a:lnTo>
                    <a:lnTo>
                      <a:pt x="731" y="640"/>
                    </a:lnTo>
                    <a:lnTo>
                      <a:pt x="719" y="640"/>
                    </a:lnTo>
                    <a:lnTo>
                      <a:pt x="719" y="632"/>
                    </a:lnTo>
                    <a:lnTo>
                      <a:pt x="719" y="623"/>
                    </a:lnTo>
                    <a:lnTo>
                      <a:pt x="715" y="619"/>
                    </a:lnTo>
                    <a:lnTo>
                      <a:pt x="710" y="615"/>
                    </a:lnTo>
                    <a:lnTo>
                      <a:pt x="705" y="612"/>
                    </a:lnTo>
                    <a:lnTo>
                      <a:pt x="701" y="611"/>
                    </a:lnTo>
                    <a:lnTo>
                      <a:pt x="684" y="611"/>
                    </a:lnTo>
                    <a:lnTo>
                      <a:pt x="672" y="611"/>
                    </a:lnTo>
                    <a:lnTo>
                      <a:pt x="672" y="603"/>
                    </a:lnTo>
                    <a:lnTo>
                      <a:pt x="672" y="594"/>
                    </a:lnTo>
                    <a:lnTo>
                      <a:pt x="660" y="595"/>
                    </a:lnTo>
                    <a:lnTo>
                      <a:pt x="647" y="595"/>
                    </a:lnTo>
                    <a:lnTo>
                      <a:pt x="641" y="594"/>
                    </a:lnTo>
                    <a:lnTo>
                      <a:pt x="636" y="591"/>
                    </a:lnTo>
                    <a:lnTo>
                      <a:pt x="634" y="590"/>
                    </a:lnTo>
                    <a:lnTo>
                      <a:pt x="632" y="588"/>
                    </a:lnTo>
                    <a:lnTo>
                      <a:pt x="631" y="585"/>
                    </a:lnTo>
                    <a:lnTo>
                      <a:pt x="631" y="582"/>
                    </a:lnTo>
                    <a:lnTo>
                      <a:pt x="614" y="582"/>
                    </a:lnTo>
                    <a:lnTo>
                      <a:pt x="602" y="582"/>
                    </a:lnTo>
                    <a:lnTo>
                      <a:pt x="602" y="574"/>
                    </a:lnTo>
                    <a:lnTo>
                      <a:pt x="602" y="565"/>
                    </a:lnTo>
                    <a:lnTo>
                      <a:pt x="593" y="566"/>
                    </a:lnTo>
                    <a:lnTo>
                      <a:pt x="583" y="566"/>
                    </a:lnTo>
                    <a:lnTo>
                      <a:pt x="579" y="565"/>
                    </a:lnTo>
                    <a:lnTo>
                      <a:pt x="576" y="562"/>
                    </a:lnTo>
                    <a:lnTo>
                      <a:pt x="574" y="559"/>
                    </a:lnTo>
                    <a:lnTo>
                      <a:pt x="573" y="553"/>
                    </a:lnTo>
                    <a:lnTo>
                      <a:pt x="564" y="553"/>
                    </a:lnTo>
                    <a:lnTo>
                      <a:pt x="555" y="553"/>
                    </a:lnTo>
                    <a:lnTo>
                      <a:pt x="555" y="545"/>
                    </a:lnTo>
                    <a:lnTo>
                      <a:pt x="555" y="536"/>
                    </a:lnTo>
                    <a:lnTo>
                      <a:pt x="538" y="536"/>
                    </a:lnTo>
                    <a:lnTo>
                      <a:pt x="526" y="536"/>
                    </a:lnTo>
                    <a:lnTo>
                      <a:pt x="518" y="528"/>
                    </a:lnTo>
                    <a:lnTo>
                      <a:pt x="514" y="524"/>
                    </a:lnTo>
                    <a:lnTo>
                      <a:pt x="514" y="516"/>
                    </a:lnTo>
                    <a:lnTo>
                      <a:pt x="514" y="507"/>
                    </a:lnTo>
                    <a:lnTo>
                      <a:pt x="499" y="507"/>
                    </a:lnTo>
                    <a:lnTo>
                      <a:pt x="484" y="508"/>
                    </a:lnTo>
                    <a:lnTo>
                      <a:pt x="478" y="507"/>
                    </a:lnTo>
                    <a:lnTo>
                      <a:pt x="472" y="504"/>
                    </a:lnTo>
                    <a:lnTo>
                      <a:pt x="470" y="503"/>
                    </a:lnTo>
                    <a:lnTo>
                      <a:pt x="469" y="501"/>
                    </a:lnTo>
                    <a:lnTo>
                      <a:pt x="468" y="498"/>
                    </a:lnTo>
                    <a:lnTo>
                      <a:pt x="468" y="495"/>
                    </a:lnTo>
                    <a:lnTo>
                      <a:pt x="455" y="495"/>
                    </a:lnTo>
                    <a:lnTo>
                      <a:pt x="445" y="495"/>
                    </a:lnTo>
                    <a:lnTo>
                      <a:pt x="436" y="495"/>
                    </a:lnTo>
                    <a:lnTo>
                      <a:pt x="427" y="495"/>
                    </a:lnTo>
                    <a:lnTo>
                      <a:pt x="427" y="486"/>
                    </a:lnTo>
                    <a:lnTo>
                      <a:pt x="427" y="478"/>
                    </a:lnTo>
                    <a:lnTo>
                      <a:pt x="418" y="474"/>
                    </a:lnTo>
                    <a:lnTo>
                      <a:pt x="410" y="470"/>
                    </a:lnTo>
                    <a:lnTo>
                      <a:pt x="402" y="467"/>
                    </a:lnTo>
                    <a:lnTo>
                      <a:pt x="397" y="466"/>
                    </a:lnTo>
                    <a:lnTo>
                      <a:pt x="397" y="457"/>
                    </a:lnTo>
                    <a:lnTo>
                      <a:pt x="397" y="449"/>
                    </a:lnTo>
                    <a:lnTo>
                      <a:pt x="380" y="449"/>
                    </a:lnTo>
                    <a:lnTo>
                      <a:pt x="368" y="449"/>
                    </a:lnTo>
                    <a:lnTo>
                      <a:pt x="368" y="432"/>
                    </a:lnTo>
                    <a:lnTo>
                      <a:pt x="368" y="420"/>
                    </a:lnTo>
                    <a:lnTo>
                      <a:pt x="358" y="420"/>
                    </a:lnTo>
                    <a:lnTo>
                      <a:pt x="349" y="420"/>
                    </a:lnTo>
                    <a:lnTo>
                      <a:pt x="345" y="420"/>
                    </a:lnTo>
                    <a:lnTo>
                      <a:pt x="342" y="417"/>
                    </a:lnTo>
                    <a:lnTo>
                      <a:pt x="339" y="414"/>
                    </a:lnTo>
                    <a:lnTo>
                      <a:pt x="339" y="408"/>
                    </a:lnTo>
                    <a:lnTo>
                      <a:pt x="330" y="408"/>
                    </a:lnTo>
                    <a:lnTo>
                      <a:pt x="321" y="408"/>
                    </a:lnTo>
                    <a:lnTo>
                      <a:pt x="321" y="399"/>
                    </a:lnTo>
                    <a:lnTo>
                      <a:pt x="321" y="391"/>
                    </a:lnTo>
                    <a:lnTo>
                      <a:pt x="305" y="391"/>
                    </a:lnTo>
                    <a:lnTo>
                      <a:pt x="292" y="391"/>
                    </a:lnTo>
                    <a:lnTo>
                      <a:pt x="284" y="383"/>
                    </a:lnTo>
                    <a:lnTo>
                      <a:pt x="281" y="379"/>
                    </a:lnTo>
                    <a:lnTo>
                      <a:pt x="281" y="369"/>
                    </a:lnTo>
                    <a:lnTo>
                      <a:pt x="281" y="361"/>
                    </a:lnTo>
                    <a:lnTo>
                      <a:pt x="271" y="361"/>
                    </a:lnTo>
                    <a:lnTo>
                      <a:pt x="262" y="361"/>
                    </a:lnTo>
                    <a:lnTo>
                      <a:pt x="258" y="361"/>
                    </a:lnTo>
                    <a:lnTo>
                      <a:pt x="254" y="358"/>
                    </a:lnTo>
                    <a:lnTo>
                      <a:pt x="251" y="355"/>
                    </a:lnTo>
                    <a:lnTo>
                      <a:pt x="251" y="349"/>
                    </a:lnTo>
                    <a:lnTo>
                      <a:pt x="242" y="349"/>
                    </a:lnTo>
                    <a:lnTo>
                      <a:pt x="233" y="349"/>
                    </a:lnTo>
                    <a:lnTo>
                      <a:pt x="229" y="341"/>
                    </a:lnTo>
                    <a:lnTo>
                      <a:pt x="225" y="332"/>
                    </a:lnTo>
                    <a:lnTo>
                      <a:pt x="223" y="325"/>
                    </a:lnTo>
                    <a:lnTo>
                      <a:pt x="222" y="320"/>
                    </a:lnTo>
                    <a:lnTo>
                      <a:pt x="213" y="320"/>
                    </a:lnTo>
                    <a:lnTo>
                      <a:pt x="204" y="320"/>
                    </a:lnTo>
                    <a:lnTo>
                      <a:pt x="200" y="311"/>
                    </a:lnTo>
                    <a:lnTo>
                      <a:pt x="196" y="303"/>
                    </a:lnTo>
                    <a:lnTo>
                      <a:pt x="194" y="296"/>
                    </a:lnTo>
                    <a:lnTo>
                      <a:pt x="193" y="291"/>
                    </a:lnTo>
                    <a:lnTo>
                      <a:pt x="184" y="291"/>
                    </a:lnTo>
                    <a:lnTo>
                      <a:pt x="175" y="291"/>
                    </a:lnTo>
                    <a:lnTo>
                      <a:pt x="175" y="282"/>
                    </a:lnTo>
                    <a:lnTo>
                      <a:pt x="175" y="274"/>
                    </a:lnTo>
                    <a:lnTo>
                      <a:pt x="159" y="274"/>
                    </a:lnTo>
                    <a:lnTo>
                      <a:pt x="146" y="274"/>
                    </a:lnTo>
                    <a:lnTo>
                      <a:pt x="138" y="266"/>
                    </a:lnTo>
                    <a:lnTo>
                      <a:pt x="135" y="262"/>
                    </a:lnTo>
                    <a:lnTo>
                      <a:pt x="135" y="253"/>
                    </a:lnTo>
                    <a:lnTo>
                      <a:pt x="135" y="245"/>
                    </a:lnTo>
                    <a:lnTo>
                      <a:pt x="126" y="240"/>
                    </a:lnTo>
                    <a:lnTo>
                      <a:pt x="118" y="237"/>
                    </a:lnTo>
                    <a:lnTo>
                      <a:pt x="111" y="234"/>
                    </a:lnTo>
                    <a:lnTo>
                      <a:pt x="106" y="233"/>
                    </a:lnTo>
                    <a:lnTo>
                      <a:pt x="106" y="224"/>
                    </a:lnTo>
                    <a:lnTo>
                      <a:pt x="106" y="216"/>
                    </a:lnTo>
                    <a:lnTo>
                      <a:pt x="96" y="216"/>
                    </a:lnTo>
                    <a:lnTo>
                      <a:pt x="87" y="216"/>
                    </a:lnTo>
                    <a:lnTo>
                      <a:pt x="87" y="199"/>
                    </a:lnTo>
                    <a:lnTo>
                      <a:pt x="87" y="186"/>
                    </a:lnTo>
                    <a:lnTo>
                      <a:pt x="70" y="186"/>
                    </a:lnTo>
                    <a:lnTo>
                      <a:pt x="58" y="186"/>
                    </a:lnTo>
                    <a:lnTo>
                      <a:pt x="50" y="179"/>
                    </a:lnTo>
                    <a:lnTo>
                      <a:pt x="47" y="175"/>
                    </a:lnTo>
                    <a:lnTo>
                      <a:pt x="47" y="166"/>
                    </a:lnTo>
                    <a:lnTo>
                      <a:pt x="47" y="157"/>
                    </a:lnTo>
                    <a:lnTo>
                      <a:pt x="38" y="157"/>
                    </a:lnTo>
                    <a:lnTo>
                      <a:pt x="29" y="157"/>
                    </a:lnTo>
                    <a:lnTo>
                      <a:pt x="29" y="141"/>
                    </a:lnTo>
                    <a:lnTo>
                      <a:pt x="29" y="128"/>
                    </a:lnTo>
                    <a:lnTo>
                      <a:pt x="21" y="121"/>
                    </a:lnTo>
                    <a:lnTo>
                      <a:pt x="17" y="117"/>
                    </a:lnTo>
                    <a:lnTo>
                      <a:pt x="9" y="117"/>
                    </a:lnTo>
                    <a:lnTo>
                      <a:pt x="0" y="117"/>
                    </a:lnTo>
                    <a:lnTo>
                      <a:pt x="0" y="96"/>
                    </a:lnTo>
                    <a:lnTo>
                      <a:pt x="0" y="77"/>
                    </a:lnTo>
                    <a:lnTo>
                      <a:pt x="0" y="59"/>
                    </a:lnTo>
                    <a:lnTo>
                      <a:pt x="0" y="41"/>
                    </a:lnTo>
                    <a:lnTo>
                      <a:pt x="4" y="37"/>
                    </a:lnTo>
                    <a:lnTo>
                      <a:pt x="9" y="33"/>
                    </a:lnTo>
                    <a:lnTo>
                      <a:pt x="13" y="31"/>
                    </a:lnTo>
                    <a:lnTo>
                      <a:pt x="17" y="30"/>
                    </a:lnTo>
                    <a:lnTo>
                      <a:pt x="9" y="30"/>
                    </a:lnTo>
                    <a:lnTo>
                      <a:pt x="0" y="30"/>
                    </a:lnTo>
                    <a:lnTo>
                      <a:pt x="0" y="21"/>
                    </a:lnTo>
                    <a:lnTo>
                      <a:pt x="0" y="12"/>
                    </a:lnTo>
                    <a:lnTo>
                      <a:pt x="4" y="7"/>
                    </a:lnTo>
                    <a:lnTo>
                      <a:pt x="9" y="3"/>
                    </a:lnTo>
                    <a:lnTo>
                      <a:pt x="13" y="1"/>
                    </a:lnTo>
                    <a:lnTo>
                      <a:pt x="17" y="0"/>
                    </a:lnTo>
                    <a:lnTo>
                      <a:pt x="52" y="0"/>
                    </a:lnTo>
                    <a:lnTo>
                      <a:pt x="88" y="0"/>
                    </a:lnTo>
                    <a:lnTo>
                      <a:pt x="125" y="0"/>
                    </a:lnTo>
                    <a:lnTo>
                      <a:pt x="164" y="0"/>
                    </a:lnTo>
                    <a:lnTo>
                      <a:pt x="164" y="3"/>
                    </a:lnTo>
                    <a:lnTo>
                      <a:pt x="164" y="12"/>
                    </a:lnTo>
                    <a:lnTo>
                      <a:pt x="177" y="12"/>
                    </a:lnTo>
                    <a:lnTo>
                      <a:pt x="190" y="12"/>
                    </a:lnTo>
                    <a:lnTo>
                      <a:pt x="205" y="12"/>
                    </a:lnTo>
                    <a:lnTo>
                      <a:pt x="222" y="12"/>
                    </a:lnTo>
                    <a:lnTo>
                      <a:pt x="222" y="21"/>
                    </a:lnTo>
                    <a:lnTo>
                      <a:pt x="222" y="30"/>
                    </a:lnTo>
                    <a:lnTo>
                      <a:pt x="233" y="29"/>
                    </a:lnTo>
                    <a:lnTo>
                      <a:pt x="243" y="29"/>
                    </a:lnTo>
                    <a:lnTo>
                      <a:pt x="246" y="30"/>
                    </a:lnTo>
                    <a:lnTo>
                      <a:pt x="249" y="32"/>
                    </a:lnTo>
                    <a:lnTo>
                      <a:pt x="250" y="36"/>
                    </a:lnTo>
                    <a:lnTo>
                      <a:pt x="251" y="41"/>
                    </a:lnTo>
                    <a:lnTo>
                      <a:pt x="269" y="41"/>
                    </a:lnTo>
                    <a:lnTo>
                      <a:pt x="286" y="41"/>
                    </a:lnTo>
                    <a:lnTo>
                      <a:pt x="304" y="41"/>
                    </a:lnTo>
                    <a:lnTo>
                      <a:pt x="321" y="41"/>
                    </a:lnTo>
                    <a:lnTo>
                      <a:pt x="321" y="50"/>
                    </a:lnTo>
                    <a:lnTo>
                      <a:pt x="321" y="59"/>
                    </a:lnTo>
                    <a:lnTo>
                      <a:pt x="326" y="60"/>
                    </a:lnTo>
                    <a:lnTo>
                      <a:pt x="330" y="62"/>
                    </a:lnTo>
                    <a:lnTo>
                      <a:pt x="334" y="66"/>
                    </a:lnTo>
                    <a:lnTo>
                      <a:pt x="339" y="70"/>
                    </a:lnTo>
                    <a:lnTo>
                      <a:pt x="348" y="70"/>
                    </a:lnTo>
                    <a:lnTo>
                      <a:pt x="357" y="70"/>
                    </a:lnTo>
                    <a:lnTo>
                      <a:pt x="367" y="70"/>
                    </a:lnTo>
                    <a:lnTo>
                      <a:pt x="379" y="70"/>
                    </a:lnTo>
                    <a:lnTo>
                      <a:pt x="379" y="79"/>
                    </a:lnTo>
                    <a:lnTo>
                      <a:pt x="379" y="88"/>
                    </a:lnTo>
                    <a:lnTo>
                      <a:pt x="394" y="87"/>
                    </a:lnTo>
                    <a:lnTo>
                      <a:pt x="410" y="87"/>
                    </a:lnTo>
                    <a:lnTo>
                      <a:pt x="417" y="88"/>
                    </a:lnTo>
                    <a:lnTo>
                      <a:pt x="422" y="90"/>
                    </a:lnTo>
                    <a:lnTo>
                      <a:pt x="424" y="92"/>
                    </a:lnTo>
                    <a:lnTo>
                      <a:pt x="425" y="94"/>
                    </a:lnTo>
                    <a:lnTo>
                      <a:pt x="426" y="97"/>
                    </a:lnTo>
                    <a:lnTo>
                      <a:pt x="427" y="99"/>
                    </a:lnTo>
                    <a:lnTo>
                      <a:pt x="439" y="99"/>
                    </a:lnTo>
                    <a:lnTo>
                      <a:pt x="456" y="99"/>
                    </a:lnTo>
                    <a:lnTo>
                      <a:pt x="456" y="108"/>
                    </a:lnTo>
                    <a:lnTo>
                      <a:pt x="456" y="117"/>
                    </a:lnTo>
                    <a:lnTo>
                      <a:pt x="472" y="115"/>
                    </a:lnTo>
                    <a:lnTo>
                      <a:pt x="491" y="114"/>
                    </a:lnTo>
                    <a:lnTo>
                      <a:pt x="500" y="115"/>
                    </a:lnTo>
                    <a:lnTo>
                      <a:pt x="507" y="117"/>
                    </a:lnTo>
                    <a:lnTo>
                      <a:pt x="510" y="119"/>
                    </a:lnTo>
                    <a:lnTo>
                      <a:pt x="512" y="121"/>
                    </a:lnTo>
                    <a:lnTo>
                      <a:pt x="513" y="125"/>
                    </a:lnTo>
                    <a:lnTo>
                      <a:pt x="514" y="128"/>
                    </a:lnTo>
                    <a:lnTo>
                      <a:pt x="523" y="128"/>
                    </a:lnTo>
                    <a:lnTo>
                      <a:pt x="532" y="128"/>
                    </a:lnTo>
                    <a:lnTo>
                      <a:pt x="542" y="128"/>
                    </a:lnTo>
                    <a:lnTo>
                      <a:pt x="555" y="128"/>
                    </a:lnTo>
                    <a:lnTo>
                      <a:pt x="555" y="137"/>
                    </a:lnTo>
                    <a:lnTo>
                      <a:pt x="555" y="146"/>
                    </a:lnTo>
                    <a:lnTo>
                      <a:pt x="567" y="145"/>
                    </a:lnTo>
                    <a:lnTo>
                      <a:pt x="577" y="145"/>
                    </a:lnTo>
                    <a:lnTo>
                      <a:pt x="580" y="146"/>
                    </a:lnTo>
                    <a:lnTo>
                      <a:pt x="582" y="148"/>
                    </a:lnTo>
                    <a:lnTo>
                      <a:pt x="584" y="152"/>
                    </a:lnTo>
                    <a:lnTo>
                      <a:pt x="585" y="157"/>
                    </a:lnTo>
                    <a:lnTo>
                      <a:pt x="594" y="157"/>
                    </a:lnTo>
                    <a:lnTo>
                      <a:pt x="606" y="157"/>
                    </a:lnTo>
                    <a:lnTo>
                      <a:pt x="618" y="157"/>
                    </a:lnTo>
                    <a:lnTo>
                      <a:pt x="631" y="157"/>
                    </a:lnTo>
                    <a:lnTo>
                      <a:pt x="631" y="166"/>
                    </a:lnTo>
                    <a:lnTo>
                      <a:pt x="631" y="175"/>
                    </a:lnTo>
                    <a:lnTo>
                      <a:pt x="645" y="174"/>
                    </a:lnTo>
                    <a:lnTo>
                      <a:pt x="658" y="174"/>
                    </a:lnTo>
                    <a:lnTo>
                      <a:pt x="663" y="175"/>
                    </a:lnTo>
                    <a:lnTo>
                      <a:pt x="668" y="177"/>
                    </a:lnTo>
                    <a:lnTo>
                      <a:pt x="669" y="179"/>
                    </a:lnTo>
                    <a:lnTo>
                      <a:pt x="671" y="181"/>
                    </a:lnTo>
                    <a:lnTo>
                      <a:pt x="671" y="184"/>
                    </a:lnTo>
                    <a:lnTo>
                      <a:pt x="672" y="186"/>
                    </a:lnTo>
                    <a:lnTo>
                      <a:pt x="681" y="186"/>
                    </a:lnTo>
                    <a:lnTo>
                      <a:pt x="693" y="186"/>
                    </a:lnTo>
                    <a:lnTo>
                      <a:pt x="705" y="186"/>
                    </a:lnTo>
                    <a:lnTo>
                      <a:pt x="719" y="186"/>
                    </a:lnTo>
                    <a:lnTo>
                      <a:pt x="719" y="195"/>
                    </a:lnTo>
                    <a:lnTo>
                      <a:pt x="719" y="204"/>
                    </a:lnTo>
                    <a:lnTo>
                      <a:pt x="733" y="203"/>
                    </a:lnTo>
                    <a:lnTo>
                      <a:pt x="746" y="203"/>
                    </a:lnTo>
                    <a:lnTo>
                      <a:pt x="751" y="204"/>
                    </a:lnTo>
                    <a:lnTo>
                      <a:pt x="756" y="206"/>
                    </a:lnTo>
                    <a:lnTo>
                      <a:pt x="757" y="208"/>
                    </a:lnTo>
                    <a:lnTo>
                      <a:pt x="759" y="210"/>
                    </a:lnTo>
                    <a:lnTo>
                      <a:pt x="759" y="213"/>
                    </a:lnTo>
                    <a:lnTo>
                      <a:pt x="760" y="216"/>
                    </a:lnTo>
                    <a:lnTo>
                      <a:pt x="773" y="216"/>
                    </a:lnTo>
                    <a:lnTo>
                      <a:pt x="787" y="216"/>
                    </a:lnTo>
                    <a:lnTo>
                      <a:pt x="801" y="216"/>
                    </a:lnTo>
                    <a:lnTo>
                      <a:pt x="818" y="216"/>
                    </a:lnTo>
                    <a:lnTo>
                      <a:pt x="818" y="224"/>
                    </a:lnTo>
                    <a:lnTo>
                      <a:pt x="818" y="233"/>
                    </a:lnTo>
                    <a:lnTo>
                      <a:pt x="832" y="232"/>
                    </a:lnTo>
                    <a:lnTo>
                      <a:pt x="847" y="232"/>
                    </a:lnTo>
                    <a:lnTo>
                      <a:pt x="854" y="233"/>
                    </a:lnTo>
                    <a:lnTo>
                      <a:pt x="860" y="236"/>
                    </a:lnTo>
                    <a:lnTo>
                      <a:pt x="862" y="237"/>
                    </a:lnTo>
                    <a:lnTo>
                      <a:pt x="864" y="239"/>
                    </a:lnTo>
                    <a:lnTo>
                      <a:pt x="865" y="242"/>
                    </a:lnTo>
                    <a:lnTo>
                      <a:pt x="865" y="245"/>
                    </a:lnTo>
                    <a:lnTo>
                      <a:pt x="874" y="245"/>
                    </a:lnTo>
                    <a:lnTo>
                      <a:pt x="883" y="245"/>
                    </a:lnTo>
                    <a:lnTo>
                      <a:pt x="894" y="245"/>
                    </a:lnTo>
                    <a:lnTo>
                      <a:pt x="906" y="245"/>
                    </a:lnTo>
                    <a:lnTo>
                      <a:pt x="906" y="253"/>
                    </a:lnTo>
                    <a:lnTo>
                      <a:pt x="906" y="262"/>
                    </a:lnTo>
                    <a:lnTo>
                      <a:pt x="915" y="262"/>
                    </a:lnTo>
                    <a:lnTo>
                      <a:pt x="927" y="262"/>
                    </a:lnTo>
                    <a:lnTo>
                      <a:pt x="939" y="262"/>
                    </a:lnTo>
                    <a:lnTo>
                      <a:pt x="952" y="262"/>
                    </a:lnTo>
                    <a:lnTo>
                      <a:pt x="952" y="274"/>
                    </a:lnTo>
                    <a:lnTo>
                      <a:pt x="952" y="291"/>
                    </a:lnTo>
                    <a:lnTo>
                      <a:pt x="956" y="295"/>
                    </a:lnTo>
                    <a:lnTo>
                      <a:pt x="964" y="303"/>
                    </a:lnTo>
                    <a:lnTo>
                      <a:pt x="977" y="303"/>
                    </a:lnTo>
                    <a:lnTo>
                      <a:pt x="991" y="303"/>
                    </a:lnTo>
                    <a:lnTo>
                      <a:pt x="1005" y="303"/>
                    </a:lnTo>
                    <a:lnTo>
                      <a:pt x="1023" y="303"/>
                    </a:lnTo>
                    <a:lnTo>
                      <a:pt x="1023" y="311"/>
                    </a:lnTo>
                    <a:lnTo>
                      <a:pt x="1023" y="320"/>
                    </a:lnTo>
                    <a:lnTo>
                      <a:pt x="1035" y="319"/>
                    </a:lnTo>
                    <a:lnTo>
                      <a:pt x="1044" y="319"/>
                    </a:lnTo>
                    <a:lnTo>
                      <a:pt x="1047" y="320"/>
                    </a:lnTo>
                    <a:lnTo>
                      <a:pt x="1050" y="323"/>
                    </a:lnTo>
                    <a:lnTo>
                      <a:pt x="1051" y="326"/>
                    </a:lnTo>
                    <a:lnTo>
                      <a:pt x="1052" y="332"/>
                    </a:lnTo>
                    <a:lnTo>
                      <a:pt x="1062" y="332"/>
                    </a:lnTo>
                    <a:lnTo>
                      <a:pt x="1073" y="332"/>
                    </a:lnTo>
                    <a:lnTo>
                      <a:pt x="1085" y="332"/>
                    </a:lnTo>
                    <a:lnTo>
                      <a:pt x="1098" y="332"/>
                    </a:lnTo>
                    <a:lnTo>
                      <a:pt x="1098" y="340"/>
                    </a:lnTo>
                    <a:lnTo>
                      <a:pt x="1098" y="349"/>
                    </a:lnTo>
                    <a:lnTo>
                      <a:pt x="1112" y="348"/>
                    </a:lnTo>
                    <a:lnTo>
                      <a:pt x="1125" y="348"/>
                    </a:lnTo>
                    <a:lnTo>
                      <a:pt x="1131" y="349"/>
                    </a:lnTo>
                    <a:lnTo>
                      <a:pt x="1135" y="352"/>
                    </a:lnTo>
                    <a:lnTo>
                      <a:pt x="1137" y="353"/>
                    </a:lnTo>
                    <a:lnTo>
                      <a:pt x="1138" y="355"/>
                    </a:lnTo>
                    <a:lnTo>
                      <a:pt x="1139" y="358"/>
                    </a:lnTo>
                    <a:lnTo>
                      <a:pt x="1139" y="361"/>
                    </a:lnTo>
                    <a:lnTo>
                      <a:pt x="1151" y="361"/>
                    </a:lnTo>
                    <a:lnTo>
                      <a:pt x="1169" y="361"/>
                    </a:lnTo>
                    <a:lnTo>
                      <a:pt x="1169" y="369"/>
                    </a:lnTo>
                    <a:lnTo>
                      <a:pt x="1169" y="379"/>
                    </a:lnTo>
                    <a:lnTo>
                      <a:pt x="1186" y="378"/>
                    </a:lnTo>
                    <a:lnTo>
                      <a:pt x="1205" y="376"/>
                    </a:lnTo>
                    <a:lnTo>
                      <a:pt x="1213" y="377"/>
                    </a:lnTo>
                    <a:lnTo>
                      <a:pt x="1221" y="379"/>
                    </a:lnTo>
                    <a:lnTo>
                      <a:pt x="1223" y="381"/>
                    </a:lnTo>
                    <a:lnTo>
                      <a:pt x="1225" y="384"/>
                    </a:lnTo>
                    <a:lnTo>
                      <a:pt x="1227" y="387"/>
                    </a:lnTo>
                    <a:lnTo>
                      <a:pt x="1227" y="391"/>
                    </a:lnTo>
                    <a:lnTo>
                      <a:pt x="1237" y="391"/>
                    </a:lnTo>
                    <a:lnTo>
                      <a:pt x="1248" y="391"/>
                    </a:lnTo>
                    <a:lnTo>
                      <a:pt x="1261" y="391"/>
                    </a:lnTo>
                    <a:lnTo>
                      <a:pt x="1274" y="391"/>
                    </a:lnTo>
                    <a:lnTo>
                      <a:pt x="1274" y="399"/>
                    </a:lnTo>
                    <a:lnTo>
                      <a:pt x="1274" y="408"/>
                    </a:lnTo>
                    <a:lnTo>
                      <a:pt x="1287" y="408"/>
                    </a:lnTo>
                    <a:lnTo>
                      <a:pt x="1300" y="407"/>
                    </a:lnTo>
                    <a:lnTo>
                      <a:pt x="1306" y="408"/>
                    </a:lnTo>
                    <a:lnTo>
                      <a:pt x="1310" y="411"/>
                    </a:lnTo>
                    <a:lnTo>
                      <a:pt x="1312" y="412"/>
                    </a:lnTo>
                    <a:lnTo>
                      <a:pt x="1314" y="414"/>
                    </a:lnTo>
                    <a:lnTo>
                      <a:pt x="1315" y="417"/>
                    </a:lnTo>
                    <a:lnTo>
                      <a:pt x="1315" y="420"/>
                    </a:lnTo>
                    <a:lnTo>
                      <a:pt x="1337" y="420"/>
                    </a:lnTo>
                    <a:lnTo>
                      <a:pt x="1359" y="420"/>
                    </a:lnTo>
                    <a:lnTo>
                      <a:pt x="1380" y="420"/>
                    </a:lnTo>
                    <a:lnTo>
                      <a:pt x="1402" y="420"/>
                    </a:lnTo>
                    <a:lnTo>
                      <a:pt x="1402" y="428"/>
                    </a:lnTo>
                    <a:lnTo>
                      <a:pt x="1402" y="437"/>
                    </a:lnTo>
                    <a:lnTo>
                      <a:pt x="1421" y="436"/>
                    </a:lnTo>
                    <a:lnTo>
                      <a:pt x="1447" y="434"/>
                    </a:lnTo>
                    <a:lnTo>
                      <a:pt x="1458" y="435"/>
                    </a:lnTo>
                    <a:lnTo>
                      <a:pt x="1469" y="437"/>
                    </a:lnTo>
                    <a:lnTo>
                      <a:pt x="1473" y="439"/>
                    </a:lnTo>
                    <a:lnTo>
                      <a:pt x="1476" y="442"/>
                    </a:lnTo>
                    <a:lnTo>
                      <a:pt x="1478" y="445"/>
                    </a:lnTo>
                    <a:lnTo>
                      <a:pt x="1479" y="449"/>
                    </a:lnTo>
                    <a:lnTo>
                      <a:pt x="1492" y="449"/>
                    </a:lnTo>
                    <a:lnTo>
                      <a:pt x="1506" y="449"/>
                    </a:lnTo>
                    <a:lnTo>
                      <a:pt x="1520" y="449"/>
                    </a:lnTo>
                    <a:lnTo>
                      <a:pt x="1537" y="449"/>
                    </a:lnTo>
                    <a:lnTo>
                      <a:pt x="1537" y="457"/>
                    </a:lnTo>
                    <a:lnTo>
                      <a:pt x="1537" y="466"/>
                    </a:lnTo>
                    <a:lnTo>
                      <a:pt x="1551" y="466"/>
                    </a:lnTo>
                    <a:lnTo>
                      <a:pt x="1564" y="466"/>
                    </a:lnTo>
                    <a:lnTo>
                      <a:pt x="1569" y="467"/>
                    </a:lnTo>
                    <a:lnTo>
                      <a:pt x="1574" y="469"/>
                    </a:lnTo>
                    <a:lnTo>
                      <a:pt x="1575" y="470"/>
                    </a:lnTo>
                    <a:lnTo>
                      <a:pt x="1576" y="472"/>
                    </a:lnTo>
                    <a:lnTo>
                      <a:pt x="1577" y="475"/>
                    </a:lnTo>
                    <a:lnTo>
                      <a:pt x="1578" y="478"/>
                    </a:lnTo>
                    <a:lnTo>
                      <a:pt x="1595" y="478"/>
                    </a:lnTo>
                    <a:lnTo>
                      <a:pt x="1613" y="478"/>
                    </a:lnTo>
                    <a:lnTo>
                      <a:pt x="1633" y="478"/>
                    </a:lnTo>
                    <a:lnTo>
                      <a:pt x="1654" y="478"/>
                    </a:lnTo>
                    <a:lnTo>
                      <a:pt x="1654" y="486"/>
                    </a:lnTo>
                    <a:lnTo>
                      <a:pt x="1654" y="495"/>
                    </a:lnTo>
                    <a:lnTo>
                      <a:pt x="1668" y="495"/>
                    </a:lnTo>
                    <a:lnTo>
                      <a:pt x="1681" y="494"/>
                    </a:lnTo>
                    <a:lnTo>
                      <a:pt x="1686" y="496"/>
                    </a:lnTo>
                    <a:lnTo>
                      <a:pt x="1691" y="498"/>
                    </a:lnTo>
                    <a:lnTo>
                      <a:pt x="1692" y="499"/>
                    </a:lnTo>
                    <a:lnTo>
                      <a:pt x="1694" y="501"/>
                    </a:lnTo>
                    <a:lnTo>
                      <a:pt x="1694" y="504"/>
                    </a:lnTo>
                    <a:lnTo>
                      <a:pt x="1695" y="507"/>
                    </a:lnTo>
                    <a:lnTo>
                      <a:pt x="1704" y="507"/>
                    </a:lnTo>
                    <a:lnTo>
                      <a:pt x="1716" y="507"/>
                    </a:lnTo>
                    <a:lnTo>
                      <a:pt x="1728" y="507"/>
                    </a:lnTo>
                    <a:lnTo>
                      <a:pt x="1741" y="507"/>
                    </a:lnTo>
                    <a:lnTo>
                      <a:pt x="1741" y="516"/>
                    </a:lnTo>
                    <a:lnTo>
                      <a:pt x="1741" y="524"/>
                    </a:lnTo>
                    <a:lnTo>
                      <a:pt x="1762" y="523"/>
                    </a:lnTo>
                    <a:lnTo>
                      <a:pt x="1792" y="521"/>
                    </a:lnTo>
                    <a:lnTo>
                      <a:pt x="1806" y="522"/>
                    </a:lnTo>
                    <a:lnTo>
                      <a:pt x="1818" y="524"/>
                    </a:lnTo>
                    <a:lnTo>
                      <a:pt x="1822" y="526"/>
                    </a:lnTo>
                    <a:lnTo>
                      <a:pt x="1826" y="529"/>
                    </a:lnTo>
                    <a:lnTo>
                      <a:pt x="1828" y="532"/>
                    </a:lnTo>
                    <a:lnTo>
                      <a:pt x="1829" y="536"/>
                    </a:lnTo>
                    <a:lnTo>
                      <a:pt x="1807" y="536"/>
                    </a:lnTo>
                    <a:lnTo>
                      <a:pt x="1786" y="536"/>
                    </a:lnTo>
                    <a:lnTo>
                      <a:pt x="1763" y="536"/>
                    </a:lnTo>
                    <a:lnTo>
                      <a:pt x="1741" y="536"/>
                    </a:lnTo>
                    <a:lnTo>
                      <a:pt x="1741" y="528"/>
                    </a:lnTo>
                    <a:lnTo>
                      <a:pt x="1741" y="524"/>
                    </a:lnTo>
                    <a:lnTo>
                      <a:pt x="1719" y="524"/>
                    </a:lnTo>
                    <a:lnTo>
                      <a:pt x="1697" y="524"/>
                    </a:lnTo>
                    <a:lnTo>
                      <a:pt x="1676" y="524"/>
                    </a:lnTo>
                    <a:lnTo>
                      <a:pt x="1654" y="524"/>
                    </a:lnTo>
                    <a:lnTo>
                      <a:pt x="1654" y="516"/>
                    </a:lnTo>
                    <a:lnTo>
                      <a:pt x="1654" y="507"/>
                    </a:lnTo>
                    <a:lnTo>
                      <a:pt x="1628" y="507"/>
                    </a:lnTo>
                    <a:lnTo>
                      <a:pt x="1601" y="507"/>
                    </a:lnTo>
                    <a:lnTo>
                      <a:pt x="1575" y="507"/>
                    </a:lnTo>
                    <a:lnTo>
                      <a:pt x="1548" y="507"/>
                    </a:lnTo>
                    <a:lnTo>
                      <a:pt x="1548" y="499"/>
                    </a:lnTo>
                    <a:lnTo>
                      <a:pt x="1548" y="495"/>
                    </a:lnTo>
                    <a:lnTo>
                      <a:pt x="1532" y="495"/>
                    </a:lnTo>
                    <a:lnTo>
                      <a:pt x="1517" y="495"/>
                    </a:lnTo>
                    <a:lnTo>
                      <a:pt x="1504" y="495"/>
                    </a:lnTo>
                    <a:lnTo>
                      <a:pt x="1490" y="495"/>
                    </a:lnTo>
                    <a:lnTo>
                      <a:pt x="1490" y="486"/>
                    </a:lnTo>
                    <a:lnTo>
                      <a:pt x="1490" y="478"/>
                    </a:lnTo>
                    <a:lnTo>
                      <a:pt x="1473" y="478"/>
                    </a:lnTo>
                    <a:lnTo>
                      <a:pt x="1455" y="478"/>
                    </a:lnTo>
                    <a:lnTo>
                      <a:pt x="1437" y="478"/>
                    </a:lnTo>
                    <a:lnTo>
                      <a:pt x="1420" y="478"/>
                    </a:lnTo>
                    <a:lnTo>
                      <a:pt x="1420" y="470"/>
                    </a:lnTo>
                    <a:lnTo>
                      <a:pt x="1420" y="466"/>
                    </a:lnTo>
                    <a:lnTo>
                      <a:pt x="1403" y="466"/>
                    </a:lnTo>
                    <a:lnTo>
                      <a:pt x="1388" y="466"/>
                    </a:lnTo>
                    <a:lnTo>
                      <a:pt x="1375" y="466"/>
                    </a:lnTo>
                    <a:lnTo>
                      <a:pt x="1362" y="466"/>
                    </a:lnTo>
                    <a:lnTo>
                      <a:pt x="1362" y="457"/>
                    </a:lnTo>
                    <a:lnTo>
                      <a:pt x="1362" y="449"/>
                    </a:lnTo>
                    <a:lnTo>
                      <a:pt x="1340" y="449"/>
                    </a:lnTo>
                    <a:lnTo>
                      <a:pt x="1318" y="449"/>
                    </a:lnTo>
                    <a:lnTo>
                      <a:pt x="1295" y="449"/>
                    </a:lnTo>
                    <a:lnTo>
                      <a:pt x="1274" y="449"/>
                    </a:lnTo>
                    <a:lnTo>
                      <a:pt x="1274" y="457"/>
                    </a:lnTo>
                    <a:lnTo>
                      <a:pt x="1274" y="466"/>
                    </a:lnTo>
                    <a:lnTo>
                      <a:pt x="1286" y="466"/>
                    </a:lnTo>
                    <a:lnTo>
                      <a:pt x="1303" y="466"/>
                    </a:lnTo>
                    <a:lnTo>
                      <a:pt x="1306" y="466"/>
                    </a:lnTo>
                    <a:lnTo>
                      <a:pt x="1315" y="466"/>
                    </a:lnTo>
                    <a:lnTo>
                      <a:pt x="1320" y="467"/>
                    </a:lnTo>
                    <a:lnTo>
                      <a:pt x="1324" y="470"/>
                    </a:lnTo>
                    <a:lnTo>
                      <a:pt x="1328" y="474"/>
                    </a:lnTo>
                    <a:lnTo>
                      <a:pt x="1333" y="478"/>
                    </a:lnTo>
                    <a:lnTo>
                      <a:pt x="1341" y="478"/>
                    </a:lnTo>
                    <a:lnTo>
                      <a:pt x="1351" y="478"/>
                    </a:lnTo>
                    <a:lnTo>
                      <a:pt x="1361" y="478"/>
                    </a:lnTo>
                    <a:lnTo>
                      <a:pt x="1373" y="478"/>
                    </a:lnTo>
                    <a:lnTo>
                      <a:pt x="1373" y="486"/>
                    </a:lnTo>
                    <a:lnTo>
                      <a:pt x="1373" y="495"/>
                    </a:lnTo>
                    <a:lnTo>
                      <a:pt x="1388" y="495"/>
                    </a:lnTo>
                    <a:lnTo>
                      <a:pt x="1403" y="494"/>
                    </a:lnTo>
                    <a:lnTo>
                      <a:pt x="1410" y="496"/>
                    </a:lnTo>
                    <a:lnTo>
                      <a:pt x="1415" y="498"/>
                    </a:lnTo>
                    <a:lnTo>
                      <a:pt x="1417" y="499"/>
                    </a:lnTo>
                    <a:lnTo>
                      <a:pt x="1418" y="501"/>
                    </a:lnTo>
                    <a:lnTo>
                      <a:pt x="1419" y="504"/>
                    </a:lnTo>
                    <a:lnTo>
                      <a:pt x="1420" y="507"/>
                    </a:lnTo>
                    <a:lnTo>
                      <a:pt x="1437" y="507"/>
                    </a:lnTo>
                    <a:lnTo>
                      <a:pt x="1455" y="507"/>
                    </a:lnTo>
                    <a:lnTo>
                      <a:pt x="1473" y="507"/>
                    </a:lnTo>
                    <a:lnTo>
                      <a:pt x="1490" y="507"/>
                    </a:lnTo>
                    <a:lnTo>
                      <a:pt x="1490" y="516"/>
                    </a:lnTo>
                    <a:lnTo>
                      <a:pt x="1490" y="524"/>
                    </a:lnTo>
                    <a:lnTo>
                      <a:pt x="1507" y="523"/>
                    </a:lnTo>
                    <a:lnTo>
                      <a:pt x="1526" y="521"/>
                    </a:lnTo>
                    <a:lnTo>
                      <a:pt x="1535" y="522"/>
                    </a:lnTo>
                    <a:lnTo>
                      <a:pt x="1542" y="524"/>
                    </a:lnTo>
                    <a:lnTo>
                      <a:pt x="1544" y="526"/>
                    </a:lnTo>
                    <a:lnTo>
                      <a:pt x="1547" y="529"/>
                    </a:lnTo>
                    <a:lnTo>
                      <a:pt x="1548" y="532"/>
                    </a:lnTo>
                    <a:lnTo>
                      <a:pt x="1548" y="536"/>
                    </a:lnTo>
                    <a:lnTo>
                      <a:pt x="1554" y="532"/>
                    </a:lnTo>
                    <a:lnTo>
                      <a:pt x="1561" y="528"/>
                    </a:lnTo>
                    <a:lnTo>
                      <a:pt x="1569" y="525"/>
                    </a:lnTo>
                    <a:lnTo>
                      <a:pt x="1578" y="524"/>
                    </a:lnTo>
                    <a:lnTo>
                      <a:pt x="1578" y="528"/>
                    </a:lnTo>
                    <a:lnTo>
                      <a:pt x="1578" y="536"/>
                    </a:lnTo>
                    <a:lnTo>
                      <a:pt x="1591" y="536"/>
                    </a:lnTo>
                    <a:lnTo>
                      <a:pt x="1604" y="536"/>
                    </a:lnTo>
                    <a:lnTo>
                      <a:pt x="1620" y="536"/>
                    </a:lnTo>
                    <a:lnTo>
                      <a:pt x="1637" y="536"/>
                    </a:lnTo>
                    <a:lnTo>
                      <a:pt x="1637" y="545"/>
                    </a:lnTo>
                    <a:lnTo>
                      <a:pt x="1637" y="553"/>
                    </a:lnTo>
                    <a:lnTo>
                      <a:pt x="1653" y="552"/>
                    </a:lnTo>
                    <a:lnTo>
                      <a:pt x="1672" y="550"/>
                    </a:lnTo>
                    <a:lnTo>
                      <a:pt x="1681" y="551"/>
                    </a:lnTo>
                    <a:lnTo>
                      <a:pt x="1688" y="553"/>
                    </a:lnTo>
                    <a:lnTo>
                      <a:pt x="1691" y="555"/>
                    </a:lnTo>
                    <a:lnTo>
                      <a:pt x="1693" y="558"/>
                    </a:lnTo>
                    <a:lnTo>
                      <a:pt x="1694" y="561"/>
                    </a:lnTo>
                    <a:lnTo>
                      <a:pt x="1695" y="565"/>
                    </a:lnTo>
                    <a:lnTo>
                      <a:pt x="1704" y="565"/>
                    </a:lnTo>
                    <a:lnTo>
                      <a:pt x="1716" y="565"/>
                    </a:lnTo>
                    <a:lnTo>
                      <a:pt x="1728" y="565"/>
                    </a:lnTo>
                    <a:lnTo>
                      <a:pt x="1741" y="565"/>
                    </a:lnTo>
                    <a:lnTo>
                      <a:pt x="1741" y="574"/>
                    </a:lnTo>
                    <a:lnTo>
                      <a:pt x="1741" y="582"/>
                    </a:lnTo>
                    <a:lnTo>
                      <a:pt x="1759" y="581"/>
                    </a:lnTo>
                    <a:lnTo>
                      <a:pt x="1783" y="579"/>
                    </a:lnTo>
                    <a:lnTo>
                      <a:pt x="1794" y="580"/>
                    </a:lnTo>
                    <a:lnTo>
                      <a:pt x="1803" y="582"/>
                    </a:lnTo>
                    <a:lnTo>
                      <a:pt x="1807" y="584"/>
                    </a:lnTo>
                    <a:lnTo>
                      <a:pt x="1809" y="587"/>
                    </a:lnTo>
                    <a:lnTo>
                      <a:pt x="1811" y="590"/>
                    </a:lnTo>
                    <a:lnTo>
                      <a:pt x="1812" y="594"/>
                    </a:lnTo>
                    <a:lnTo>
                      <a:pt x="1821" y="594"/>
                    </a:lnTo>
                    <a:lnTo>
                      <a:pt x="1833" y="594"/>
                    </a:lnTo>
                    <a:lnTo>
                      <a:pt x="1845" y="594"/>
                    </a:lnTo>
                    <a:lnTo>
                      <a:pt x="1858" y="594"/>
                    </a:lnTo>
                    <a:lnTo>
                      <a:pt x="1858" y="603"/>
                    </a:lnTo>
                    <a:lnTo>
                      <a:pt x="1858" y="611"/>
                    </a:lnTo>
                    <a:lnTo>
                      <a:pt x="1845" y="611"/>
                    </a:lnTo>
                    <a:lnTo>
                      <a:pt x="1833" y="611"/>
                    </a:lnTo>
                    <a:lnTo>
                      <a:pt x="1821" y="611"/>
                    </a:lnTo>
                    <a:lnTo>
                      <a:pt x="1812" y="611"/>
                    </a:lnTo>
                    <a:lnTo>
                      <a:pt x="1812" y="603"/>
                    </a:lnTo>
                    <a:lnTo>
                      <a:pt x="1812" y="594"/>
                    </a:lnTo>
                    <a:lnTo>
                      <a:pt x="1794" y="594"/>
                    </a:lnTo>
                    <a:lnTo>
                      <a:pt x="1777" y="594"/>
                    </a:lnTo>
                    <a:lnTo>
                      <a:pt x="1758" y="594"/>
                    </a:lnTo>
                    <a:lnTo>
                      <a:pt x="1741" y="594"/>
                    </a:lnTo>
                    <a:lnTo>
                      <a:pt x="1741" y="586"/>
                    </a:lnTo>
                    <a:lnTo>
                      <a:pt x="1741" y="582"/>
                    </a:lnTo>
                    <a:lnTo>
                      <a:pt x="1719" y="582"/>
                    </a:lnTo>
                    <a:lnTo>
                      <a:pt x="1697" y="582"/>
                    </a:lnTo>
                    <a:lnTo>
                      <a:pt x="1676" y="582"/>
                    </a:lnTo>
                    <a:lnTo>
                      <a:pt x="1654" y="582"/>
                    </a:lnTo>
                    <a:lnTo>
                      <a:pt x="1654" y="574"/>
                    </a:lnTo>
                    <a:lnTo>
                      <a:pt x="1654" y="565"/>
                    </a:lnTo>
                    <a:lnTo>
                      <a:pt x="1633" y="565"/>
                    </a:lnTo>
                    <a:lnTo>
                      <a:pt x="1613" y="565"/>
                    </a:lnTo>
                    <a:lnTo>
                      <a:pt x="1595" y="565"/>
                    </a:lnTo>
                    <a:lnTo>
                      <a:pt x="1578" y="565"/>
                    </a:lnTo>
                    <a:lnTo>
                      <a:pt x="1578" y="557"/>
                    </a:lnTo>
                    <a:lnTo>
                      <a:pt x="1578" y="553"/>
                    </a:lnTo>
                    <a:lnTo>
                      <a:pt x="1565" y="553"/>
                    </a:lnTo>
                    <a:lnTo>
                      <a:pt x="1555" y="553"/>
                    </a:lnTo>
                    <a:lnTo>
                      <a:pt x="1546" y="553"/>
                    </a:lnTo>
                    <a:lnTo>
                      <a:pt x="1537" y="553"/>
                    </a:lnTo>
                    <a:lnTo>
                      <a:pt x="1537" y="545"/>
                    </a:lnTo>
                    <a:lnTo>
                      <a:pt x="1537" y="536"/>
                    </a:lnTo>
                    <a:lnTo>
                      <a:pt x="1520" y="536"/>
                    </a:lnTo>
                    <a:lnTo>
                      <a:pt x="1501" y="537"/>
                    </a:lnTo>
                    <a:lnTo>
                      <a:pt x="1492" y="536"/>
                    </a:lnTo>
                    <a:lnTo>
                      <a:pt x="1485" y="533"/>
                    </a:lnTo>
                    <a:lnTo>
                      <a:pt x="1483" y="532"/>
                    </a:lnTo>
                    <a:lnTo>
                      <a:pt x="1481" y="530"/>
                    </a:lnTo>
                    <a:lnTo>
                      <a:pt x="1479" y="527"/>
                    </a:lnTo>
                    <a:lnTo>
                      <a:pt x="1479" y="524"/>
                    </a:lnTo>
                    <a:lnTo>
                      <a:pt x="1457" y="524"/>
                    </a:lnTo>
                    <a:lnTo>
                      <a:pt x="1438" y="524"/>
                    </a:lnTo>
                    <a:lnTo>
                      <a:pt x="1420" y="524"/>
                    </a:lnTo>
                    <a:lnTo>
                      <a:pt x="1402" y="524"/>
                    </a:lnTo>
                    <a:lnTo>
                      <a:pt x="1402" y="516"/>
                    </a:lnTo>
                    <a:lnTo>
                      <a:pt x="1402" y="507"/>
                    </a:lnTo>
                    <a:lnTo>
                      <a:pt x="1386" y="507"/>
                    </a:lnTo>
                    <a:lnTo>
                      <a:pt x="1367" y="508"/>
                    </a:lnTo>
                    <a:lnTo>
                      <a:pt x="1358" y="507"/>
                    </a:lnTo>
                    <a:lnTo>
                      <a:pt x="1351" y="504"/>
                    </a:lnTo>
                    <a:lnTo>
                      <a:pt x="1348" y="503"/>
                    </a:lnTo>
                    <a:lnTo>
                      <a:pt x="1346" y="501"/>
                    </a:lnTo>
                    <a:lnTo>
                      <a:pt x="1345" y="498"/>
                    </a:lnTo>
                    <a:lnTo>
                      <a:pt x="1344" y="495"/>
                    </a:lnTo>
                    <a:lnTo>
                      <a:pt x="1327" y="495"/>
                    </a:lnTo>
                    <a:lnTo>
                      <a:pt x="1308" y="495"/>
                    </a:lnTo>
                    <a:lnTo>
                      <a:pt x="1291" y="495"/>
                    </a:lnTo>
                    <a:lnTo>
                      <a:pt x="1274" y="495"/>
                    </a:lnTo>
                    <a:lnTo>
                      <a:pt x="1274" y="486"/>
                    </a:lnTo>
                    <a:lnTo>
                      <a:pt x="1274" y="478"/>
                    </a:lnTo>
                    <a:lnTo>
                      <a:pt x="1264" y="478"/>
                    </a:lnTo>
                    <a:lnTo>
                      <a:pt x="1255" y="479"/>
                    </a:lnTo>
                    <a:lnTo>
                      <a:pt x="1251" y="478"/>
                    </a:lnTo>
                    <a:lnTo>
                      <a:pt x="1247" y="475"/>
                    </a:lnTo>
                    <a:lnTo>
                      <a:pt x="1245" y="472"/>
                    </a:lnTo>
                    <a:lnTo>
                      <a:pt x="1245" y="466"/>
                    </a:lnTo>
                    <a:lnTo>
                      <a:pt x="1228" y="466"/>
                    </a:lnTo>
                    <a:lnTo>
                      <a:pt x="1213" y="466"/>
                    </a:lnTo>
                    <a:lnTo>
                      <a:pt x="1200" y="466"/>
                    </a:lnTo>
                    <a:lnTo>
                      <a:pt x="1187" y="466"/>
                    </a:lnTo>
                    <a:lnTo>
                      <a:pt x="1187" y="457"/>
                    </a:lnTo>
                    <a:lnTo>
                      <a:pt x="1187" y="449"/>
                    </a:lnTo>
                    <a:lnTo>
                      <a:pt x="1170" y="449"/>
                    </a:lnTo>
                    <a:lnTo>
                      <a:pt x="1154" y="449"/>
                    </a:lnTo>
                    <a:lnTo>
                      <a:pt x="1141" y="449"/>
                    </a:lnTo>
                    <a:lnTo>
                      <a:pt x="1127" y="449"/>
                    </a:lnTo>
                    <a:lnTo>
                      <a:pt x="1128" y="454"/>
                    </a:lnTo>
                    <a:lnTo>
                      <a:pt x="1131" y="461"/>
                    </a:lnTo>
                    <a:lnTo>
                      <a:pt x="1135" y="469"/>
                    </a:lnTo>
                    <a:lnTo>
                      <a:pt x="1139" y="478"/>
                    </a:lnTo>
                    <a:lnTo>
                      <a:pt x="1144" y="474"/>
                    </a:lnTo>
                    <a:lnTo>
                      <a:pt x="1151" y="470"/>
                    </a:lnTo>
                    <a:lnTo>
                      <a:pt x="1159" y="467"/>
                    </a:lnTo>
                    <a:lnTo>
                      <a:pt x="1169" y="466"/>
                    </a:lnTo>
                    <a:lnTo>
                      <a:pt x="1169" y="470"/>
                    </a:lnTo>
                    <a:lnTo>
                      <a:pt x="1169" y="478"/>
                    </a:lnTo>
                    <a:lnTo>
                      <a:pt x="1178" y="478"/>
                    </a:lnTo>
                    <a:lnTo>
                      <a:pt x="1187" y="478"/>
                    </a:lnTo>
                    <a:lnTo>
                      <a:pt x="1187" y="486"/>
                    </a:lnTo>
                    <a:lnTo>
                      <a:pt x="1187" y="495"/>
                    </a:lnTo>
                    <a:lnTo>
                      <a:pt x="1200" y="495"/>
                    </a:lnTo>
                    <a:lnTo>
                      <a:pt x="1213" y="494"/>
                    </a:lnTo>
                    <a:lnTo>
                      <a:pt x="1219" y="496"/>
                    </a:lnTo>
                    <a:lnTo>
                      <a:pt x="1223" y="498"/>
                    </a:lnTo>
                    <a:lnTo>
                      <a:pt x="1225" y="499"/>
                    </a:lnTo>
                    <a:lnTo>
                      <a:pt x="1226" y="501"/>
                    </a:lnTo>
                    <a:lnTo>
                      <a:pt x="1227" y="504"/>
                    </a:lnTo>
                    <a:lnTo>
                      <a:pt x="1227" y="507"/>
                    </a:lnTo>
                    <a:lnTo>
                      <a:pt x="1240" y="507"/>
                    </a:lnTo>
                    <a:lnTo>
                      <a:pt x="1254" y="507"/>
                    </a:lnTo>
                    <a:lnTo>
                      <a:pt x="1269" y="507"/>
                    </a:lnTo>
                    <a:lnTo>
                      <a:pt x="1285" y="507"/>
                    </a:lnTo>
                    <a:lnTo>
                      <a:pt x="1285" y="516"/>
                    </a:lnTo>
                    <a:lnTo>
                      <a:pt x="1285" y="524"/>
                    </a:lnTo>
                    <a:lnTo>
                      <a:pt x="1297" y="524"/>
                    </a:lnTo>
                    <a:lnTo>
                      <a:pt x="1306" y="524"/>
                    </a:lnTo>
                    <a:lnTo>
                      <a:pt x="1310" y="525"/>
                    </a:lnTo>
                    <a:lnTo>
                      <a:pt x="1312" y="527"/>
                    </a:lnTo>
                    <a:lnTo>
                      <a:pt x="1315" y="530"/>
                    </a:lnTo>
                    <a:lnTo>
                      <a:pt x="1315" y="536"/>
                    </a:lnTo>
                    <a:lnTo>
                      <a:pt x="1337" y="536"/>
                    </a:lnTo>
                    <a:lnTo>
                      <a:pt x="1359" y="536"/>
                    </a:lnTo>
                    <a:lnTo>
                      <a:pt x="1380" y="536"/>
                    </a:lnTo>
                    <a:lnTo>
                      <a:pt x="1402" y="536"/>
                    </a:lnTo>
                    <a:lnTo>
                      <a:pt x="1402" y="545"/>
                    </a:lnTo>
                    <a:lnTo>
                      <a:pt x="1402" y="553"/>
                    </a:lnTo>
                    <a:lnTo>
                      <a:pt x="1417" y="553"/>
                    </a:lnTo>
                    <a:lnTo>
                      <a:pt x="1432" y="552"/>
                    </a:lnTo>
                    <a:lnTo>
                      <a:pt x="1439" y="554"/>
                    </a:lnTo>
                    <a:lnTo>
                      <a:pt x="1444" y="556"/>
                    </a:lnTo>
                    <a:lnTo>
                      <a:pt x="1446" y="557"/>
                    </a:lnTo>
                    <a:lnTo>
                      <a:pt x="1447" y="559"/>
                    </a:lnTo>
                    <a:lnTo>
                      <a:pt x="1448" y="562"/>
                    </a:lnTo>
                    <a:lnTo>
                      <a:pt x="1449" y="565"/>
                    </a:lnTo>
                    <a:lnTo>
                      <a:pt x="1472" y="565"/>
                    </a:lnTo>
                    <a:lnTo>
                      <a:pt x="1493" y="565"/>
                    </a:lnTo>
                    <a:lnTo>
                      <a:pt x="1515" y="565"/>
                    </a:lnTo>
                    <a:lnTo>
                      <a:pt x="1537" y="565"/>
                    </a:lnTo>
                    <a:lnTo>
                      <a:pt x="1537" y="574"/>
                    </a:lnTo>
                    <a:lnTo>
                      <a:pt x="1537" y="582"/>
                    </a:lnTo>
                    <a:lnTo>
                      <a:pt x="1551" y="582"/>
                    </a:lnTo>
                    <a:lnTo>
                      <a:pt x="1564" y="582"/>
                    </a:lnTo>
                    <a:lnTo>
                      <a:pt x="1569" y="583"/>
                    </a:lnTo>
                    <a:lnTo>
                      <a:pt x="1574" y="585"/>
                    </a:lnTo>
                    <a:lnTo>
                      <a:pt x="1575" y="586"/>
                    </a:lnTo>
                    <a:lnTo>
                      <a:pt x="1576" y="588"/>
                    </a:lnTo>
                    <a:lnTo>
                      <a:pt x="1577" y="591"/>
                    </a:lnTo>
                    <a:lnTo>
                      <a:pt x="1578" y="594"/>
                    </a:lnTo>
                    <a:lnTo>
                      <a:pt x="1595" y="594"/>
                    </a:lnTo>
                    <a:lnTo>
                      <a:pt x="1613" y="594"/>
                    </a:lnTo>
                    <a:lnTo>
                      <a:pt x="1633" y="594"/>
                    </a:lnTo>
                    <a:lnTo>
                      <a:pt x="1654" y="594"/>
                    </a:lnTo>
                    <a:lnTo>
                      <a:pt x="1654" y="603"/>
                    </a:lnTo>
                    <a:lnTo>
                      <a:pt x="1654" y="611"/>
                    </a:lnTo>
                    <a:lnTo>
                      <a:pt x="1670" y="610"/>
                    </a:lnTo>
                    <a:lnTo>
                      <a:pt x="1689" y="608"/>
                    </a:lnTo>
                    <a:lnTo>
                      <a:pt x="1698" y="609"/>
                    </a:lnTo>
                    <a:lnTo>
                      <a:pt x="1705" y="611"/>
                    </a:lnTo>
                    <a:lnTo>
                      <a:pt x="1708" y="613"/>
                    </a:lnTo>
                    <a:lnTo>
                      <a:pt x="1710" y="616"/>
                    </a:lnTo>
                    <a:lnTo>
                      <a:pt x="1711" y="619"/>
                    </a:lnTo>
                    <a:lnTo>
                      <a:pt x="1712" y="623"/>
                    </a:lnTo>
                    <a:lnTo>
                      <a:pt x="1729" y="623"/>
                    </a:lnTo>
                    <a:lnTo>
                      <a:pt x="1747" y="623"/>
                    </a:lnTo>
                    <a:lnTo>
                      <a:pt x="1764" y="623"/>
                    </a:lnTo>
                    <a:lnTo>
                      <a:pt x="1783" y="623"/>
                    </a:lnTo>
                    <a:lnTo>
                      <a:pt x="1783" y="632"/>
                    </a:lnTo>
                    <a:lnTo>
                      <a:pt x="1783" y="640"/>
                    </a:lnTo>
                    <a:lnTo>
                      <a:pt x="1802" y="639"/>
                    </a:lnTo>
                    <a:lnTo>
                      <a:pt x="1827" y="637"/>
                    </a:lnTo>
                    <a:lnTo>
                      <a:pt x="1839" y="638"/>
                    </a:lnTo>
                    <a:lnTo>
                      <a:pt x="1849" y="640"/>
                    </a:lnTo>
                    <a:lnTo>
                      <a:pt x="1853" y="642"/>
                    </a:lnTo>
                    <a:lnTo>
                      <a:pt x="1856" y="645"/>
                    </a:lnTo>
                    <a:lnTo>
                      <a:pt x="1857" y="648"/>
                    </a:lnTo>
                    <a:lnTo>
                      <a:pt x="1858" y="652"/>
                    </a:lnTo>
                    <a:lnTo>
                      <a:pt x="1867" y="652"/>
                    </a:lnTo>
                    <a:lnTo>
                      <a:pt x="1876" y="652"/>
                    </a:lnTo>
                    <a:lnTo>
                      <a:pt x="1887" y="652"/>
                    </a:lnTo>
                    <a:lnTo>
                      <a:pt x="1899" y="652"/>
                    </a:lnTo>
                    <a:lnTo>
                      <a:pt x="1899" y="661"/>
                    </a:lnTo>
                    <a:lnTo>
                      <a:pt x="1899" y="669"/>
                    </a:lnTo>
                    <a:lnTo>
                      <a:pt x="1912" y="669"/>
                    </a:lnTo>
                    <a:lnTo>
                      <a:pt x="1927" y="669"/>
                    </a:lnTo>
                    <a:lnTo>
                      <a:pt x="1941" y="669"/>
                    </a:lnTo>
                    <a:lnTo>
                      <a:pt x="1958" y="669"/>
                    </a:lnTo>
                    <a:lnTo>
                      <a:pt x="1961" y="673"/>
                    </a:lnTo>
                    <a:lnTo>
                      <a:pt x="1969" y="681"/>
                    </a:lnTo>
                    <a:lnTo>
                      <a:pt x="1970" y="677"/>
                    </a:lnTo>
                    <a:lnTo>
                      <a:pt x="1971" y="674"/>
                    </a:lnTo>
                    <a:lnTo>
                      <a:pt x="1972" y="672"/>
                    </a:lnTo>
                    <a:lnTo>
                      <a:pt x="1974" y="671"/>
                    </a:lnTo>
                    <a:lnTo>
                      <a:pt x="1979" y="671"/>
                    </a:lnTo>
                    <a:lnTo>
                      <a:pt x="1983" y="672"/>
                    </a:lnTo>
                    <a:lnTo>
                      <a:pt x="1985" y="673"/>
                    </a:lnTo>
                    <a:lnTo>
                      <a:pt x="1986" y="675"/>
                    </a:lnTo>
                    <a:lnTo>
                      <a:pt x="1987" y="676"/>
                    </a:lnTo>
                    <a:lnTo>
                      <a:pt x="1987" y="678"/>
                    </a:lnTo>
                    <a:lnTo>
                      <a:pt x="1985" y="679"/>
                    </a:lnTo>
                    <a:lnTo>
                      <a:pt x="1983" y="680"/>
                    </a:lnTo>
                    <a:lnTo>
                      <a:pt x="1980" y="681"/>
                    </a:lnTo>
                    <a:lnTo>
                      <a:pt x="1975" y="681"/>
                    </a:lnTo>
                    <a:lnTo>
                      <a:pt x="1975" y="690"/>
                    </a:lnTo>
                    <a:lnTo>
                      <a:pt x="1975" y="698"/>
                    </a:lnTo>
                    <a:lnTo>
                      <a:pt x="1967" y="698"/>
                    </a:lnTo>
                    <a:lnTo>
                      <a:pt x="1958" y="698"/>
                    </a:lnTo>
                    <a:lnTo>
                      <a:pt x="1958" y="690"/>
                    </a:lnTo>
                    <a:lnTo>
                      <a:pt x="1958" y="681"/>
                    </a:lnTo>
                    <a:lnTo>
                      <a:pt x="1936" y="681"/>
                    </a:lnTo>
                    <a:lnTo>
                      <a:pt x="1913" y="681"/>
                    </a:lnTo>
                    <a:lnTo>
                      <a:pt x="1892" y="681"/>
                    </a:lnTo>
                    <a:lnTo>
                      <a:pt x="1870" y="681"/>
                    </a:lnTo>
                    <a:lnTo>
                      <a:pt x="1870" y="673"/>
                    </a:lnTo>
                    <a:lnTo>
                      <a:pt x="1870" y="669"/>
                    </a:lnTo>
                    <a:lnTo>
                      <a:pt x="1844" y="669"/>
                    </a:lnTo>
                    <a:lnTo>
                      <a:pt x="1818" y="669"/>
                    </a:lnTo>
                    <a:lnTo>
                      <a:pt x="1794" y="669"/>
                    </a:lnTo>
                    <a:lnTo>
                      <a:pt x="1771" y="669"/>
                    </a:lnTo>
                    <a:lnTo>
                      <a:pt x="1771" y="661"/>
                    </a:lnTo>
                    <a:lnTo>
                      <a:pt x="1771" y="652"/>
                    </a:lnTo>
                    <a:lnTo>
                      <a:pt x="1749" y="652"/>
                    </a:lnTo>
                    <a:lnTo>
                      <a:pt x="1730" y="652"/>
                    </a:lnTo>
                    <a:lnTo>
                      <a:pt x="1712" y="652"/>
                    </a:lnTo>
                    <a:lnTo>
                      <a:pt x="1695" y="652"/>
                    </a:lnTo>
                    <a:lnTo>
                      <a:pt x="1695" y="644"/>
                    </a:lnTo>
                    <a:lnTo>
                      <a:pt x="1695" y="640"/>
                    </a:lnTo>
                    <a:lnTo>
                      <a:pt x="1677" y="640"/>
                    </a:lnTo>
                    <a:lnTo>
                      <a:pt x="1660" y="640"/>
                    </a:lnTo>
                    <a:lnTo>
                      <a:pt x="1642" y="640"/>
                    </a:lnTo>
                    <a:lnTo>
                      <a:pt x="1625" y="640"/>
                    </a:lnTo>
                    <a:lnTo>
                      <a:pt x="1625" y="632"/>
                    </a:lnTo>
                    <a:lnTo>
                      <a:pt x="1625" y="623"/>
                    </a:lnTo>
                    <a:lnTo>
                      <a:pt x="1607" y="624"/>
                    </a:lnTo>
                    <a:lnTo>
                      <a:pt x="1588" y="624"/>
                    </a:lnTo>
                    <a:lnTo>
                      <a:pt x="1580" y="623"/>
                    </a:lnTo>
                    <a:lnTo>
                      <a:pt x="1572" y="620"/>
                    </a:lnTo>
                    <a:lnTo>
                      <a:pt x="1570" y="619"/>
                    </a:lnTo>
                    <a:lnTo>
                      <a:pt x="1568" y="617"/>
                    </a:lnTo>
                    <a:lnTo>
                      <a:pt x="1566" y="614"/>
                    </a:lnTo>
                    <a:lnTo>
                      <a:pt x="1566" y="611"/>
                    </a:lnTo>
                    <a:lnTo>
                      <a:pt x="1549" y="611"/>
                    </a:lnTo>
                    <a:lnTo>
                      <a:pt x="1535" y="611"/>
                    </a:lnTo>
                    <a:lnTo>
                      <a:pt x="1521" y="611"/>
                    </a:lnTo>
                    <a:lnTo>
                      <a:pt x="1508" y="611"/>
                    </a:lnTo>
                    <a:lnTo>
                      <a:pt x="1508" y="603"/>
                    </a:lnTo>
                    <a:lnTo>
                      <a:pt x="1508" y="594"/>
                    </a:lnTo>
                    <a:lnTo>
                      <a:pt x="1486" y="594"/>
                    </a:lnTo>
                    <a:lnTo>
                      <a:pt x="1463" y="594"/>
                    </a:lnTo>
                    <a:lnTo>
                      <a:pt x="1441" y="594"/>
                    </a:lnTo>
                    <a:lnTo>
                      <a:pt x="1420" y="594"/>
                    </a:lnTo>
                    <a:lnTo>
                      <a:pt x="1420" y="586"/>
                    </a:lnTo>
                    <a:lnTo>
                      <a:pt x="1420" y="582"/>
                    </a:lnTo>
                    <a:lnTo>
                      <a:pt x="1407" y="582"/>
                    </a:lnTo>
                    <a:lnTo>
                      <a:pt x="1394" y="582"/>
                    </a:lnTo>
                    <a:lnTo>
                      <a:pt x="1383" y="582"/>
                    </a:lnTo>
                    <a:lnTo>
                      <a:pt x="1373" y="582"/>
                    </a:lnTo>
                    <a:lnTo>
                      <a:pt x="1373" y="574"/>
                    </a:lnTo>
                    <a:lnTo>
                      <a:pt x="1373" y="565"/>
                    </a:lnTo>
                    <a:lnTo>
                      <a:pt x="1357" y="566"/>
                    </a:lnTo>
                    <a:lnTo>
                      <a:pt x="1338" y="566"/>
                    </a:lnTo>
                    <a:lnTo>
                      <a:pt x="1329" y="565"/>
                    </a:lnTo>
                    <a:lnTo>
                      <a:pt x="1322" y="562"/>
                    </a:lnTo>
                    <a:lnTo>
                      <a:pt x="1319" y="561"/>
                    </a:lnTo>
                    <a:lnTo>
                      <a:pt x="1317" y="559"/>
                    </a:lnTo>
                    <a:lnTo>
                      <a:pt x="1316" y="556"/>
                    </a:lnTo>
                    <a:lnTo>
                      <a:pt x="1315" y="553"/>
                    </a:lnTo>
                    <a:lnTo>
                      <a:pt x="1302" y="553"/>
                    </a:lnTo>
                    <a:lnTo>
                      <a:pt x="1292" y="553"/>
                    </a:lnTo>
                    <a:lnTo>
                      <a:pt x="1282" y="553"/>
                    </a:lnTo>
                    <a:lnTo>
                      <a:pt x="1274" y="553"/>
                    </a:lnTo>
                    <a:lnTo>
                      <a:pt x="1274" y="545"/>
                    </a:lnTo>
                    <a:lnTo>
                      <a:pt x="1274" y="536"/>
                    </a:lnTo>
                    <a:lnTo>
                      <a:pt x="1259" y="536"/>
                    </a:lnTo>
                    <a:lnTo>
                      <a:pt x="1244" y="537"/>
                    </a:lnTo>
                    <a:lnTo>
                      <a:pt x="1237" y="536"/>
                    </a:lnTo>
                    <a:lnTo>
                      <a:pt x="1232" y="533"/>
                    </a:lnTo>
                    <a:lnTo>
                      <a:pt x="1230" y="532"/>
                    </a:lnTo>
                    <a:lnTo>
                      <a:pt x="1228" y="530"/>
                    </a:lnTo>
                    <a:lnTo>
                      <a:pt x="1227" y="527"/>
                    </a:lnTo>
                    <a:lnTo>
                      <a:pt x="1227" y="524"/>
                    </a:lnTo>
                    <a:lnTo>
                      <a:pt x="1211" y="524"/>
                    </a:lnTo>
                    <a:lnTo>
                      <a:pt x="1196" y="524"/>
                    </a:lnTo>
                    <a:lnTo>
                      <a:pt x="1182" y="524"/>
                    </a:lnTo>
                    <a:lnTo>
                      <a:pt x="1169" y="524"/>
                    </a:lnTo>
                    <a:lnTo>
                      <a:pt x="1169" y="516"/>
                    </a:lnTo>
                    <a:lnTo>
                      <a:pt x="1169" y="507"/>
                    </a:lnTo>
                    <a:lnTo>
                      <a:pt x="1157" y="507"/>
                    </a:lnTo>
                    <a:lnTo>
                      <a:pt x="1143" y="508"/>
                    </a:lnTo>
                    <a:lnTo>
                      <a:pt x="1137" y="507"/>
                    </a:lnTo>
                    <a:lnTo>
                      <a:pt x="1132" y="504"/>
                    </a:lnTo>
                    <a:lnTo>
                      <a:pt x="1130" y="503"/>
                    </a:lnTo>
                    <a:lnTo>
                      <a:pt x="1129" y="501"/>
                    </a:lnTo>
                    <a:lnTo>
                      <a:pt x="1128" y="498"/>
                    </a:lnTo>
                    <a:lnTo>
                      <a:pt x="1127" y="495"/>
                    </a:lnTo>
                    <a:lnTo>
                      <a:pt x="1114" y="495"/>
                    </a:lnTo>
                    <a:lnTo>
                      <a:pt x="1102" y="495"/>
                    </a:lnTo>
                    <a:lnTo>
                      <a:pt x="1091" y="495"/>
                    </a:lnTo>
                    <a:lnTo>
                      <a:pt x="1081" y="495"/>
                    </a:lnTo>
                    <a:lnTo>
                      <a:pt x="1081" y="486"/>
                    </a:lnTo>
                    <a:lnTo>
                      <a:pt x="1081" y="478"/>
                    </a:lnTo>
                    <a:lnTo>
                      <a:pt x="1070" y="478"/>
                    </a:lnTo>
                    <a:lnTo>
                      <a:pt x="1056" y="479"/>
                    </a:lnTo>
                    <a:lnTo>
                      <a:pt x="1050" y="478"/>
                    </a:lnTo>
                    <a:lnTo>
                      <a:pt x="1045" y="475"/>
                    </a:lnTo>
                    <a:lnTo>
                      <a:pt x="1043" y="474"/>
                    </a:lnTo>
                    <a:lnTo>
                      <a:pt x="1042" y="472"/>
                    </a:lnTo>
                    <a:lnTo>
                      <a:pt x="1041" y="469"/>
                    </a:lnTo>
                    <a:lnTo>
                      <a:pt x="1040" y="466"/>
                    </a:lnTo>
                    <a:lnTo>
                      <a:pt x="1024" y="466"/>
                    </a:lnTo>
                    <a:lnTo>
                      <a:pt x="1010" y="466"/>
                    </a:lnTo>
                    <a:lnTo>
                      <a:pt x="1010" y="457"/>
                    </a:lnTo>
                    <a:lnTo>
                      <a:pt x="1010" y="449"/>
                    </a:lnTo>
                    <a:lnTo>
                      <a:pt x="997" y="449"/>
                    </a:lnTo>
                    <a:lnTo>
                      <a:pt x="985" y="449"/>
                    </a:lnTo>
                    <a:lnTo>
                      <a:pt x="974" y="449"/>
                    </a:lnTo>
                    <a:lnTo>
                      <a:pt x="964" y="449"/>
                    </a:lnTo>
                    <a:lnTo>
                      <a:pt x="964" y="461"/>
                    </a:lnTo>
                    <a:lnTo>
                      <a:pt x="964" y="478"/>
                    </a:lnTo>
                    <a:lnTo>
                      <a:pt x="976" y="478"/>
                    </a:lnTo>
                    <a:lnTo>
                      <a:pt x="993" y="478"/>
                    </a:lnTo>
                    <a:lnTo>
                      <a:pt x="993" y="486"/>
                    </a:lnTo>
                    <a:lnTo>
                      <a:pt x="993" y="495"/>
                    </a:lnTo>
                    <a:lnTo>
                      <a:pt x="1002" y="495"/>
                    </a:lnTo>
                    <a:lnTo>
                      <a:pt x="1010" y="495"/>
                    </a:lnTo>
                    <a:lnTo>
                      <a:pt x="1012" y="491"/>
                    </a:lnTo>
                    <a:lnTo>
                      <a:pt x="1015" y="486"/>
                    </a:lnTo>
                    <a:lnTo>
                      <a:pt x="1019" y="482"/>
                    </a:lnTo>
                    <a:lnTo>
                      <a:pt x="1023" y="478"/>
                    </a:lnTo>
                    <a:lnTo>
                      <a:pt x="1023" y="486"/>
                    </a:lnTo>
                    <a:lnTo>
                      <a:pt x="1023" y="495"/>
                    </a:lnTo>
                    <a:lnTo>
                      <a:pt x="1035" y="495"/>
                    </a:lnTo>
                    <a:lnTo>
                      <a:pt x="1044" y="494"/>
                    </a:lnTo>
                    <a:lnTo>
                      <a:pt x="1047" y="496"/>
                    </a:lnTo>
                    <a:lnTo>
                      <a:pt x="1050" y="498"/>
                    </a:lnTo>
                    <a:lnTo>
                      <a:pt x="1051" y="501"/>
                    </a:lnTo>
                    <a:lnTo>
                      <a:pt x="1052" y="507"/>
                    </a:lnTo>
                    <a:lnTo>
                      <a:pt x="1062" y="507"/>
                    </a:lnTo>
                    <a:lnTo>
                      <a:pt x="1073" y="507"/>
                    </a:lnTo>
                    <a:lnTo>
                      <a:pt x="1085" y="507"/>
                    </a:lnTo>
                    <a:lnTo>
                      <a:pt x="1098" y="507"/>
                    </a:lnTo>
                    <a:lnTo>
                      <a:pt x="1099" y="512"/>
                    </a:lnTo>
                    <a:lnTo>
                      <a:pt x="1102" y="519"/>
                    </a:lnTo>
                    <a:lnTo>
                      <a:pt x="1106" y="527"/>
                    </a:lnTo>
                    <a:lnTo>
                      <a:pt x="1110" y="536"/>
                    </a:lnTo>
                    <a:lnTo>
                      <a:pt x="1128" y="536"/>
                    </a:lnTo>
                    <a:lnTo>
                      <a:pt x="1146" y="536"/>
                    </a:lnTo>
                    <a:lnTo>
                      <a:pt x="1166" y="536"/>
                    </a:lnTo>
                    <a:lnTo>
                      <a:pt x="1187" y="536"/>
                    </a:lnTo>
                    <a:lnTo>
                      <a:pt x="1187" y="545"/>
                    </a:lnTo>
                    <a:lnTo>
                      <a:pt x="1187" y="553"/>
                    </a:lnTo>
                    <a:lnTo>
                      <a:pt x="1198" y="553"/>
                    </a:lnTo>
                    <a:lnTo>
                      <a:pt x="1208" y="552"/>
                    </a:lnTo>
                    <a:lnTo>
                      <a:pt x="1211" y="554"/>
                    </a:lnTo>
                    <a:lnTo>
                      <a:pt x="1213" y="556"/>
                    </a:lnTo>
                    <a:lnTo>
                      <a:pt x="1215" y="559"/>
                    </a:lnTo>
                    <a:lnTo>
                      <a:pt x="1216" y="565"/>
                    </a:lnTo>
                    <a:lnTo>
                      <a:pt x="1228" y="565"/>
                    </a:lnTo>
                    <a:lnTo>
                      <a:pt x="1245" y="565"/>
                    </a:lnTo>
                    <a:lnTo>
                      <a:pt x="1245" y="574"/>
                    </a:lnTo>
                    <a:lnTo>
                      <a:pt x="1245" y="582"/>
                    </a:lnTo>
                    <a:lnTo>
                      <a:pt x="1257" y="582"/>
                    </a:lnTo>
                    <a:lnTo>
                      <a:pt x="1274" y="582"/>
                    </a:lnTo>
                    <a:lnTo>
                      <a:pt x="1277" y="582"/>
                    </a:lnTo>
                    <a:lnTo>
                      <a:pt x="1285" y="582"/>
                    </a:lnTo>
                    <a:lnTo>
                      <a:pt x="1300" y="582"/>
                    </a:lnTo>
                    <a:lnTo>
                      <a:pt x="1316" y="582"/>
                    </a:lnTo>
                    <a:lnTo>
                      <a:pt x="1322" y="583"/>
                    </a:lnTo>
                    <a:lnTo>
                      <a:pt x="1328" y="585"/>
                    </a:lnTo>
                    <a:lnTo>
                      <a:pt x="1330" y="586"/>
                    </a:lnTo>
                    <a:lnTo>
                      <a:pt x="1331" y="588"/>
                    </a:lnTo>
                    <a:lnTo>
                      <a:pt x="1332" y="591"/>
                    </a:lnTo>
                    <a:lnTo>
                      <a:pt x="1333" y="594"/>
                    </a:lnTo>
                    <a:lnTo>
                      <a:pt x="1341" y="594"/>
                    </a:lnTo>
                    <a:lnTo>
                      <a:pt x="1351" y="594"/>
                    </a:lnTo>
                    <a:lnTo>
                      <a:pt x="1361" y="594"/>
                    </a:lnTo>
                    <a:lnTo>
                      <a:pt x="1373" y="594"/>
                    </a:lnTo>
                    <a:lnTo>
                      <a:pt x="1373" y="603"/>
                    </a:lnTo>
                    <a:lnTo>
                      <a:pt x="1373" y="611"/>
                    </a:lnTo>
                    <a:lnTo>
                      <a:pt x="1388" y="611"/>
                    </a:lnTo>
                    <a:lnTo>
                      <a:pt x="1403" y="611"/>
                    </a:lnTo>
                    <a:lnTo>
                      <a:pt x="1410" y="612"/>
                    </a:lnTo>
                    <a:lnTo>
                      <a:pt x="1415" y="614"/>
                    </a:lnTo>
                    <a:lnTo>
                      <a:pt x="1417" y="615"/>
                    </a:lnTo>
                    <a:lnTo>
                      <a:pt x="1418" y="617"/>
                    </a:lnTo>
                    <a:lnTo>
                      <a:pt x="1419" y="620"/>
                    </a:lnTo>
                    <a:lnTo>
                      <a:pt x="1420" y="623"/>
                    </a:lnTo>
                    <a:lnTo>
                      <a:pt x="1433" y="623"/>
                    </a:lnTo>
                    <a:lnTo>
                      <a:pt x="1447" y="623"/>
                    </a:lnTo>
                    <a:lnTo>
                      <a:pt x="1461" y="623"/>
                    </a:lnTo>
                    <a:lnTo>
                      <a:pt x="1479" y="623"/>
                    </a:lnTo>
                    <a:lnTo>
                      <a:pt x="1479" y="632"/>
                    </a:lnTo>
                    <a:lnTo>
                      <a:pt x="1479" y="640"/>
                    </a:lnTo>
                    <a:lnTo>
                      <a:pt x="1497" y="639"/>
                    </a:lnTo>
                    <a:lnTo>
                      <a:pt x="1520" y="637"/>
                    </a:lnTo>
                    <a:lnTo>
                      <a:pt x="1531" y="638"/>
                    </a:lnTo>
                    <a:lnTo>
                      <a:pt x="1540" y="640"/>
                    </a:lnTo>
                    <a:lnTo>
                      <a:pt x="1543" y="642"/>
                    </a:lnTo>
                    <a:lnTo>
                      <a:pt x="1546" y="645"/>
                    </a:lnTo>
                    <a:lnTo>
                      <a:pt x="1548" y="648"/>
                    </a:lnTo>
                    <a:lnTo>
                      <a:pt x="1548" y="652"/>
                    </a:lnTo>
                    <a:lnTo>
                      <a:pt x="1558" y="652"/>
                    </a:lnTo>
                    <a:lnTo>
                      <a:pt x="1569" y="652"/>
                    </a:lnTo>
                    <a:lnTo>
                      <a:pt x="1582" y="652"/>
                    </a:lnTo>
                    <a:lnTo>
                      <a:pt x="1595" y="652"/>
                    </a:lnTo>
                    <a:lnTo>
                      <a:pt x="1596" y="656"/>
                    </a:lnTo>
                    <a:lnTo>
                      <a:pt x="1599" y="661"/>
                    </a:lnTo>
                    <a:lnTo>
                      <a:pt x="1602" y="665"/>
                    </a:lnTo>
                    <a:lnTo>
                      <a:pt x="1607" y="669"/>
                    </a:lnTo>
                    <a:lnTo>
                      <a:pt x="1607" y="661"/>
                    </a:lnTo>
                    <a:lnTo>
                      <a:pt x="1607" y="652"/>
                    </a:lnTo>
                    <a:lnTo>
                      <a:pt x="1616" y="652"/>
                    </a:lnTo>
                    <a:lnTo>
                      <a:pt x="1625" y="652"/>
                    </a:lnTo>
                    <a:lnTo>
                      <a:pt x="1625" y="661"/>
                    </a:lnTo>
                    <a:lnTo>
                      <a:pt x="1625" y="669"/>
                    </a:lnTo>
                    <a:lnTo>
                      <a:pt x="1641" y="668"/>
                    </a:lnTo>
                    <a:lnTo>
                      <a:pt x="1660" y="666"/>
                    </a:lnTo>
                    <a:lnTo>
                      <a:pt x="1669" y="667"/>
                    </a:lnTo>
                    <a:lnTo>
                      <a:pt x="1676" y="669"/>
                    </a:lnTo>
                    <a:lnTo>
                      <a:pt x="1679" y="671"/>
                    </a:lnTo>
                    <a:lnTo>
                      <a:pt x="1681" y="674"/>
                    </a:lnTo>
                    <a:lnTo>
                      <a:pt x="1682" y="677"/>
                    </a:lnTo>
                    <a:lnTo>
                      <a:pt x="1683" y="681"/>
                    </a:lnTo>
                    <a:lnTo>
                      <a:pt x="1705" y="681"/>
                    </a:lnTo>
                    <a:lnTo>
                      <a:pt x="1726" y="681"/>
                    </a:lnTo>
                    <a:lnTo>
                      <a:pt x="1748" y="681"/>
                    </a:lnTo>
                    <a:lnTo>
                      <a:pt x="1771" y="681"/>
                    </a:lnTo>
                    <a:lnTo>
                      <a:pt x="1771" y="690"/>
                    </a:lnTo>
                    <a:lnTo>
                      <a:pt x="1771" y="698"/>
                    </a:lnTo>
                    <a:lnTo>
                      <a:pt x="1787" y="697"/>
                    </a:lnTo>
                    <a:lnTo>
                      <a:pt x="1807" y="696"/>
                    </a:lnTo>
                    <a:lnTo>
                      <a:pt x="1815" y="696"/>
                    </a:lnTo>
                    <a:lnTo>
                      <a:pt x="1822" y="698"/>
                    </a:lnTo>
                    <a:lnTo>
                      <a:pt x="1825" y="700"/>
                    </a:lnTo>
                    <a:lnTo>
                      <a:pt x="1827" y="703"/>
                    </a:lnTo>
                    <a:lnTo>
                      <a:pt x="1829" y="706"/>
                    </a:lnTo>
                    <a:lnTo>
                      <a:pt x="1829" y="710"/>
                    </a:lnTo>
                    <a:lnTo>
                      <a:pt x="1847" y="710"/>
                    </a:lnTo>
                    <a:lnTo>
                      <a:pt x="1864" y="710"/>
                    </a:lnTo>
                    <a:lnTo>
                      <a:pt x="1881" y="710"/>
                    </a:lnTo>
                    <a:lnTo>
                      <a:pt x="1899" y="710"/>
                    </a:lnTo>
                    <a:lnTo>
                      <a:pt x="1899" y="719"/>
                    </a:lnTo>
                    <a:lnTo>
                      <a:pt x="1899" y="727"/>
                    </a:lnTo>
                    <a:lnTo>
                      <a:pt x="1915" y="726"/>
                    </a:lnTo>
                    <a:lnTo>
                      <a:pt x="1935" y="725"/>
                    </a:lnTo>
                    <a:lnTo>
                      <a:pt x="1944" y="725"/>
                    </a:lnTo>
                    <a:lnTo>
                      <a:pt x="1951" y="727"/>
                    </a:lnTo>
                    <a:lnTo>
                      <a:pt x="1954" y="729"/>
                    </a:lnTo>
                    <a:lnTo>
                      <a:pt x="1956" y="732"/>
                    </a:lnTo>
                    <a:lnTo>
                      <a:pt x="1957" y="735"/>
                    </a:lnTo>
                    <a:lnTo>
                      <a:pt x="1958" y="740"/>
                    </a:lnTo>
                    <a:lnTo>
                      <a:pt x="1984" y="740"/>
                    </a:lnTo>
                    <a:lnTo>
                      <a:pt x="2010" y="740"/>
                    </a:lnTo>
                    <a:lnTo>
                      <a:pt x="2036" y="740"/>
                    </a:lnTo>
                    <a:lnTo>
                      <a:pt x="2062" y="740"/>
                    </a:lnTo>
                    <a:lnTo>
                      <a:pt x="2062" y="749"/>
                    </a:lnTo>
                    <a:lnTo>
                      <a:pt x="2062" y="757"/>
                    </a:lnTo>
                    <a:lnTo>
                      <a:pt x="2036" y="757"/>
                    </a:lnTo>
                    <a:lnTo>
                      <a:pt x="2010" y="757"/>
                    </a:lnTo>
                    <a:lnTo>
                      <a:pt x="1984" y="757"/>
                    </a:lnTo>
                    <a:lnTo>
                      <a:pt x="1958" y="757"/>
                    </a:lnTo>
                    <a:lnTo>
                      <a:pt x="1958" y="749"/>
                    </a:lnTo>
                    <a:lnTo>
                      <a:pt x="1958" y="740"/>
                    </a:lnTo>
                    <a:lnTo>
                      <a:pt x="1924" y="740"/>
                    </a:lnTo>
                    <a:lnTo>
                      <a:pt x="1891" y="740"/>
                    </a:lnTo>
                    <a:lnTo>
                      <a:pt x="1860" y="740"/>
                    </a:lnTo>
                    <a:lnTo>
                      <a:pt x="1829" y="740"/>
                    </a:lnTo>
                    <a:lnTo>
                      <a:pt x="1829" y="731"/>
                    </a:lnTo>
                    <a:lnTo>
                      <a:pt x="1829" y="727"/>
                    </a:lnTo>
                    <a:lnTo>
                      <a:pt x="1813" y="727"/>
                    </a:lnTo>
                    <a:lnTo>
                      <a:pt x="1798" y="727"/>
                    </a:lnTo>
                    <a:lnTo>
                      <a:pt x="1784" y="727"/>
                    </a:lnTo>
                    <a:lnTo>
                      <a:pt x="1771" y="727"/>
                    </a:lnTo>
                    <a:lnTo>
                      <a:pt x="1771" y="719"/>
                    </a:lnTo>
                    <a:lnTo>
                      <a:pt x="1771" y="710"/>
                    </a:lnTo>
                    <a:lnTo>
                      <a:pt x="1744" y="710"/>
                    </a:lnTo>
                    <a:lnTo>
                      <a:pt x="1718" y="710"/>
                    </a:lnTo>
                    <a:lnTo>
                      <a:pt x="1692" y="710"/>
                    </a:lnTo>
                    <a:lnTo>
                      <a:pt x="1666" y="710"/>
                    </a:lnTo>
                    <a:lnTo>
                      <a:pt x="1666" y="702"/>
                    </a:lnTo>
                    <a:lnTo>
                      <a:pt x="1666" y="698"/>
                    </a:lnTo>
                    <a:lnTo>
                      <a:pt x="1648" y="698"/>
                    </a:lnTo>
                    <a:lnTo>
                      <a:pt x="1631" y="698"/>
                    </a:lnTo>
                    <a:lnTo>
                      <a:pt x="1612" y="698"/>
                    </a:lnTo>
                    <a:lnTo>
                      <a:pt x="1595" y="698"/>
                    </a:lnTo>
                    <a:lnTo>
                      <a:pt x="1595" y="690"/>
                    </a:lnTo>
                    <a:lnTo>
                      <a:pt x="1595" y="681"/>
                    </a:lnTo>
                    <a:lnTo>
                      <a:pt x="1578" y="682"/>
                    </a:lnTo>
                    <a:lnTo>
                      <a:pt x="1559" y="682"/>
                    </a:lnTo>
                    <a:lnTo>
                      <a:pt x="1551" y="681"/>
                    </a:lnTo>
                    <a:lnTo>
                      <a:pt x="1543" y="679"/>
                    </a:lnTo>
                    <a:lnTo>
                      <a:pt x="1541" y="677"/>
                    </a:lnTo>
                    <a:lnTo>
                      <a:pt x="1539" y="675"/>
                    </a:lnTo>
                    <a:lnTo>
                      <a:pt x="1537" y="672"/>
                    </a:lnTo>
                    <a:lnTo>
                      <a:pt x="1537" y="669"/>
                    </a:lnTo>
                    <a:lnTo>
                      <a:pt x="1515" y="669"/>
                    </a:lnTo>
                    <a:lnTo>
                      <a:pt x="1493" y="669"/>
                    </a:lnTo>
                    <a:lnTo>
                      <a:pt x="1472" y="669"/>
                    </a:lnTo>
                    <a:lnTo>
                      <a:pt x="1449" y="669"/>
                    </a:lnTo>
                    <a:lnTo>
                      <a:pt x="1449" y="661"/>
                    </a:lnTo>
                    <a:lnTo>
                      <a:pt x="1449" y="652"/>
                    </a:lnTo>
                    <a:lnTo>
                      <a:pt x="1432" y="653"/>
                    </a:lnTo>
                    <a:lnTo>
                      <a:pt x="1413" y="653"/>
                    </a:lnTo>
                    <a:lnTo>
                      <a:pt x="1404" y="652"/>
                    </a:lnTo>
                    <a:lnTo>
                      <a:pt x="1397" y="650"/>
                    </a:lnTo>
                    <a:lnTo>
                      <a:pt x="1394" y="648"/>
                    </a:lnTo>
                    <a:lnTo>
                      <a:pt x="1392" y="646"/>
                    </a:lnTo>
                    <a:lnTo>
                      <a:pt x="1391" y="643"/>
                    </a:lnTo>
                    <a:lnTo>
                      <a:pt x="1391" y="640"/>
                    </a:lnTo>
                    <a:lnTo>
                      <a:pt x="1378" y="640"/>
                    </a:lnTo>
                    <a:lnTo>
                      <a:pt x="1365" y="640"/>
                    </a:lnTo>
                    <a:lnTo>
                      <a:pt x="1354" y="640"/>
                    </a:lnTo>
                    <a:lnTo>
                      <a:pt x="1344" y="640"/>
                    </a:lnTo>
                    <a:lnTo>
                      <a:pt x="1344" y="632"/>
                    </a:lnTo>
                    <a:lnTo>
                      <a:pt x="1344" y="623"/>
                    </a:lnTo>
                    <a:lnTo>
                      <a:pt x="1328" y="624"/>
                    </a:lnTo>
                    <a:lnTo>
                      <a:pt x="1308" y="624"/>
                    </a:lnTo>
                    <a:lnTo>
                      <a:pt x="1299" y="623"/>
                    </a:lnTo>
                    <a:lnTo>
                      <a:pt x="1292" y="620"/>
                    </a:lnTo>
                    <a:lnTo>
                      <a:pt x="1289" y="619"/>
                    </a:lnTo>
                    <a:lnTo>
                      <a:pt x="1287" y="617"/>
                    </a:lnTo>
                    <a:lnTo>
                      <a:pt x="1286" y="614"/>
                    </a:lnTo>
                    <a:lnTo>
                      <a:pt x="1285" y="611"/>
                    </a:lnTo>
                    <a:lnTo>
                      <a:pt x="1269" y="611"/>
                    </a:lnTo>
                    <a:lnTo>
                      <a:pt x="1256" y="611"/>
                    </a:lnTo>
                    <a:lnTo>
                      <a:pt x="1256" y="603"/>
                    </a:lnTo>
                    <a:lnTo>
                      <a:pt x="1256" y="594"/>
                    </a:lnTo>
                    <a:lnTo>
                      <a:pt x="1240" y="595"/>
                    </a:lnTo>
                    <a:lnTo>
                      <a:pt x="1221" y="595"/>
                    </a:lnTo>
                    <a:lnTo>
                      <a:pt x="1212" y="594"/>
                    </a:lnTo>
                    <a:lnTo>
                      <a:pt x="1205" y="591"/>
                    </a:lnTo>
                    <a:lnTo>
                      <a:pt x="1202" y="590"/>
                    </a:lnTo>
                    <a:lnTo>
                      <a:pt x="1200" y="588"/>
                    </a:lnTo>
                    <a:lnTo>
                      <a:pt x="1199" y="585"/>
                    </a:lnTo>
                    <a:lnTo>
                      <a:pt x="1198" y="582"/>
                    </a:lnTo>
                    <a:lnTo>
                      <a:pt x="1186" y="582"/>
                    </a:lnTo>
                    <a:lnTo>
                      <a:pt x="1176" y="582"/>
                    </a:lnTo>
                    <a:lnTo>
                      <a:pt x="1166" y="582"/>
                    </a:lnTo>
                    <a:lnTo>
                      <a:pt x="1156" y="582"/>
                    </a:lnTo>
                    <a:lnTo>
                      <a:pt x="1156" y="574"/>
                    </a:lnTo>
                    <a:lnTo>
                      <a:pt x="1156" y="565"/>
                    </a:lnTo>
                    <a:lnTo>
                      <a:pt x="1142" y="566"/>
                    </a:lnTo>
                    <a:lnTo>
                      <a:pt x="1127" y="566"/>
                    </a:lnTo>
                    <a:lnTo>
                      <a:pt x="1120" y="565"/>
                    </a:lnTo>
                    <a:lnTo>
                      <a:pt x="1115" y="562"/>
                    </a:lnTo>
                    <a:lnTo>
                      <a:pt x="1113" y="561"/>
                    </a:lnTo>
                    <a:lnTo>
                      <a:pt x="1111" y="559"/>
                    </a:lnTo>
                    <a:lnTo>
                      <a:pt x="1110" y="556"/>
                    </a:lnTo>
                    <a:lnTo>
                      <a:pt x="1110" y="553"/>
                    </a:lnTo>
                    <a:lnTo>
                      <a:pt x="1093" y="553"/>
                    </a:lnTo>
                    <a:lnTo>
                      <a:pt x="1081" y="553"/>
                    </a:lnTo>
                    <a:lnTo>
                      <a:pt x="1081" y="545"/>
                    </a:lnTo>
                    <a:lnTo>
                      <a:pt x="1081" y="536"/>
                    </a:lnTo>
                    <a:lnTo>
                      <a:pt x="1070" y="536"/>
                    </a:lnTo>
                    <a:lnTo>
                      <a:pt x="1056" y="537"/>
                    </a:lnTo>
                    <a:lnTo>
                      <a:pt x="1050" y="536"/>
                    </a:lnTo>
                    <a:lnTo>
                      <a:pt x="1045" y="533"/>
                    </a:lnTo>
                    <a:lnTo>
                      <a:pt x="1043" y="532"/>
                    </a:lnTo>
                    <a:lnTo>
                      <a:pt x="1042" y="530"/>
                    </a:lnTo>
                    <a:lnTo>
                      <a:pt x="1041" y="527"/>
                    </a:lnTo>
                    <a:lnTo>
                      <a:pt x="1040" y="524"/>
                    </a:lnTo>
                    <a:lnTo>
                      <a:pt x="1024" y="524"/>
                    </a:lnTo>
                    <a:lnTo>
                      <a:pt x="1010" y="524"/>
                    </a:lnTo>
                    <a:lnTo>
                      <a:pt x="1010" y="516"/>
                    </a:lnTo>
                    <a:lnTo>
                      <a:pt x="1010" y="507"/>
                    </a:lnTo>
                    <a:lnTo>
                      <a:pt x="994" y="507"/>
                    </a:lnTo>
                    <a:lnTo>
                      <a:pt x="975" y="508"/>
                    </a:lnTo>
                    <a:lnTo>
                      <a:pt x="966" y="507"/>
                    </a:lnTo>
                    <a:lnTo>
                      <a:pt x="959" y="504"/>
                    </a:lnTo>
                    <a:lnTo>
                      <a:pt x="956" y="503"/>
                    </a:lnTo>
                    <a:lnTo>
                      <a:pt x="954" y="501"/>
                    </a:lnTo>
                    <a:lnTo>
                      <a:pt x="953" y="498"/>
                    </a:lnTo>
                    <a:lnTo>
                      <a:pt x="952" y="495"/>
                    </a:lnTo>
                    <a:lnTo>
                      <a:pt x="936" y="495"/>
                    </a:lnTo>
                    <a:lnTo>
                      <a:pt x="923" y="495"/>
                    </a:lnTo>
                    <a:lnTo>
                      <a:pt x="923" y="486"/>
                    </a:lnTo>
                    <a:lnTo>
                      <a:pt x="923" y="478"/>
                    </a:lnTo>
                    <a:lnTo>
                      <a:pt x="909" y="478"/>
                    </a:lnTo>
                    <a:lnTo>
                      <a:pt x="894" y="479"/>
                    </a:lnTo>
                    <a:lnTo>
                      <a:pt x="887" y="478"/>
                    </a:lnTo>
                    <a:lnTo>
                      <a:pt x="882" y="475"/>
                    </a:lnTo>
                    <a:lnTo>
                      <a:pt x="880" y="474"/>
                    </a:lnTo>
                    <a:lnTo>
                      <a:pt x="878" y="472"/>
                    </a:lnTo>
                    <a:lnTo>
                      <a:pt x="877" y="469"/>
                    </a:lnTo>
                    <a:lnTo>
                      <a:pt x="877" y="466"/>
                    </a:lnTo>
                    <a:lnTo>
                      <a:pt x="865" y="466"/>
                    </a:lnTo>
                    <a:lnTo>
                      <a:pt x="853" y="466"/>
                    </a:lnTo>
                    <a:lnTo>
                      <a:pt x="844" y="466"/>
                    </a:lnTo>
                    <a:lnTo>
                      <a:pt x="835" y="466"/>
                    </a:lnTo>
                    <a:lnTo>
                      <a:pt x="835" y="457"/>
                    </a:lnTo>
                    <a:lnTo>
                      <a:pt x="835" y="449"/>
                    </a:lnTo>
                    <a:lnTo>
                      <a:pt x="826" y="449"/>
                    </a:lnTo>
                    <a:lnTo>
                      <a:pt x="816" y="449"/>
                    </a:lnTo>
                    <a:lnTo>
                      <a:pt x="812" y="449"/>
                    </a:lnTo>
                    <a:lnTo>
                      <a:pt x="809" y="446"/>
                    </a:lnTo>
                    <a:lnTo>
                      <a:pt x="807" y="443"/>
                    </a:lnTo>
                    <a:lnTo>
                      <a:pt x="806" y="437"/>
                    </a:lnTo>
                    <a:lnTo>
                      <a:pt x="789" y="437"/>
                    </a:lnTo>
                    <a:lnTo>
                      <a:pt x="777" y="437"/>
                    </a:lnTo>
                    <a:lnTo>
                      <a:pt x="777" y="428"/>
                    </a:lnTo>
                    <a:lnTo>
                      <a:pt x="777" y="420"/>
                    </a:lnTo>
                    <a:lnTo>
                      <a:pt x="762" y="420"/>
                    </a:lnTo>
                    <a:lnTo>
                      <a:pt x="747" y="420"/>
                    </a:lnTo>
                    <a:lnTo>
                      <a:pt x="741" y="420"/>
                    </a:lnTo>
                    <a:lnTo>
                      <a:pt x="735" y="417"/>
                    </a:lnTo>
                    <a:lnTo>
                      <a:pt x="733" y="416"/>
                    </a:lnTo>
                    <a:lnTo>
                      <a:pt x="732" y="414"/>
                    </a:lnTo>
                    <a:lnTo>
                      <a:pt x="731" y="411"/>
                    </a:lnTo>
                    <a:lnTo>
                      <a:pt x="731" y="408"/>
                    </a:lnTo>
                    <a:lnTo>
                      <a:pt x="714" y="408"/>
                    </a:lnTo>
                    <a:lnTo>
                      <a:pt x="701" y="408"/>
                    </a:lnTo>
                    <a:lnTo>
                      <a:pt x="696" y="400"/>
                    </a:lnTo>
                    <a:lnTo>
                      <a:pt x="693" y="392"/>
                    </a:lnTo>
                    <a:lnTo>
                      <a:pt x="690" y="384"/>
                    </a:lnTo>
                    <a:lnTo>
                      <a:pt x="689" y="379"/>
                    </a:lnTo>
                    <a:lnTo>
                      <a:pt x="676" y="379"/>
                    </a:lnTo>
                    <a:lnTo>
                      <a:pt x="664" y="379"/>
                    </a:lnTo>
                    <a:lnTo>
                      <a:pt x="652" y="379"/>
                    </a:lnTo>
                    <a:lnTo>
                      <a:pt x="643" y="379"/>
                    </a:lnTo>
                    <a:lnTo>
                      <a:pt x="638" y="370"/>
                    </a:lnTo>
                    <a:lnTo>
                      <a:pt x="635" y="361"/>
                    </a:lnTo>
                    <a:lnTo>
                      <a:pt x="632" y="354"/>
                    </a:lnTo>
                    <a:lnTo>
                      <a:pt x="631" y="349"/>
                    </a:lnTo>
                    <a:lnTo>
                      <a:pt x="622" y="349"/>
                    </a:lnTo>
                    <a:lnTo>
                      <a:pt x="614" y="349"/>
                    </a:lnTo>
                    <a:lnTo>
                      <a:pt x="614" y="340"/>
                    </a:lnTo>
                    <a:lnTo>
                      <a:pt x="614" y="332"/>
                    </a:lnTo>
                    <a:lnTo>
                      <a:pt x="602" y="332"/>
                    </a:lnTo>
                    <a:lnTo>
                      <a:pt x="589" y="332"/>
                    </a:lnTo>
                    <a:lnTo>
                      <a:pt x="583" y="331"/>
                    </a:lnTo>
                    <a:lnTo>
                      <a:pt x="578" y="329"/>
                    </a:lnTo>
                    <a:lnTo>
                      <a:pt x="576" y="328"/>
                    </a:lnTo>
                    <a:lnTo>
                      <a:pt x="574" y="326"/>
                    </a:lnTo>
                    <a:lnTo>
                      <a:pt x="573" y="323"/>
                    </a:lnTo>
                    <a:lnTo>
                      <a:pt x="573" y="320"/>
                    </a:lnTo>
                    <a:lnTo>
                      <a:pt x="560" y="320"/>
                    </a:lnTo>
                    <a:lnTo>
                      <a:pt x="547" y="320"/>
                    </a:lnTo>
                    <a:lnTo>
                      <a:pt x="535" y="320"/>
                    </a:lnTo>
                    <a:lnTo>
                      <a:pt x="526" y="320"/>
                    </a:lnTo>
                    <a:lnTo>
                      <a:pt x="521" y="316"/>
                    </a:lnTo>
                    <a:lnTo>
                      <a:pt x="518" y="311"/>
                    </a:lnTo>
                    <a:lnTo>
                      <a:pt x="515" y="307"/>
                    </a:lnTo>
                    <a:lnTo>
                      <a:pt x="514" y="303"/>
                    </a:lnTo>
                    <a:lnTo>
                      <a:pt x="513" y="315"/>
                    </a:lnTo>
                    <a:lnTo>
                      <a:pt x="513" y="324"/>
                    </a:lnTo>
                    <a:lnTo>
                      <a:pt x="514" y="327"/>
                    </a:lnTo>
                    <a:lnTo>
                      <a:pt x="516" y="330"/>
                    </a:lnTo>
                    <a:lnTo>
                      <a:pt x="520" y="331"/>
                    </a:lnTo>
                    <a:lnTo>
                      <a:pt x="526" y="332"/>
                    </a:lnTo>
                    <a:lnTo>
                      <a:pt x="526" y="340"/>
                    </a:lnTo>
                    <a:lnTo>
                      <a:pt x="526" y="349"/>
                    </a:lnTo>
                    <a:lnTo>
                      <a:pt x="537" y="348"/>
                    </a:lnTo>
                    <a:lnTo>
                      <a:pt x="547" y="348"/>
                    </a:lnTo>
                    <a:lnTo>
                      <a:pt x="550" y="349"/>
                    </a:lnTo>
                    <a:lnTo>
                      <a:pt x="552" y="352"/>
                    </a:lnTo>
                    <a:lnTo>
                      <a:pt x="554" y="355"/>
                    </a:lnTo>
                    <a:lnTo>
                      <a:pt x="555" y="361"/>
                    </a:lnTo>
                    <a:lnTo>
                      <a:pt x="564" y="361"/>
                    </a:lnTo>
                    <a:lnTo>
                      <a:pt x="573" y="361"/>
                    </a:lnTo>
                    <a:lnTo>
                      <a:pt x="574" y="366"/>
                    </a:lnTo>
                    <a:lnTo>
                      <a:pt x="577" y="374"/>
                    </a:lnTo>
                    <a:lnTo>
                      <a:pt x="580" y="382"/>
                    </a:lnTo>
                    <a:lnTo>
                      <a:pt x="585" y="391"/>
                    </a:lnTo>
                    <a:lnTo>
                      <a:pt x="597" y="391"/>
                    </a:lnTo>
                    <a:lnTo>
                      <a:pt x="614" y="391"/>
                    </a:lnTo>
                    <a:lnTo>
                      <a:pt x="614" y="399"/>
                    </a:lnTo>
                    <a:lnTo>
                      <a:pt x="614" y="408"/>
                    </a:lnTo>
                    <a:lnTo>
                      <a:pt x="625" y="408"/>
                    </a:lnTo>
                    <a:lnTo>
                      <a:pt x="635" y="407"/>
                    </a:lnTo>
                    <a:lnTo>
                      <a:pt x="638" y="408"/>
                    </a:lnTo>
                    <a:lnTo>
                      <a:pt x="640" y="411"/>
                    </a:lnTo>
                    <a:lnTo>
                      <a:pt x="642" y="414"/>
                    </a:lnTo>
                    <a:lnTo>
                      <a:pt x="643" y="420"/>
                    </a:lnTo>
                    <a:lnTo>
                      <a:pt x="655" y="420"/>
                    </a:lnTo>
                    <a:lnTo>
                      <a:pt x="672" y="420"/>
                    </a:lnTo>
                    <a:lnTo>
                      <a:pt x="672" y="428"/>
                    </a:lnTo>
                    <a:lnTo>
                      <a:pt x="672" y="437"/>
                    </a:lnTo>
                    <a:lnTo>
                      <a:pt x="683" y="437"/>
                    </a:lnTo>
                    <a:lnTo>
                      <a:pt x="693" y="436"/>
                    </a:lnTo>
                    <a:lnTo>
                      <a:pt x="696" y="437"/>
                    </a:lnTo>
                    <a:lnTo>
                      <a:pt x="699" y="440"/>
                    </a:lnTo>
                    <a:lnTo>
                      <a:pt x="700" y="443"/>
                    </a:lnTo>
                    <a:lnTo>
                      <a:pt x="701" y="449"/>
                    </a:lnTo>
                    <a:lnTo>
                      <a:pt x="710" y="449"/>
                    </a:lnTo>
                    <a:lnTo>
                      <a:pt x="719" y="449"/>
                    </a:lnTo>
                    <a:lnTo>
                      <a:pt x="719" y="457"/>
                    </a:lnTo>
                    <a:lnTo>
                      <a:pt x="719" y="466"/>
                    </a:lnTo>
                    <a:lnTo>
                      <a:pt x="731" y="466"/>
                    </a:lnTo>
                    <a:lnTo>
                      <a:pt x="740" y="466"/>
                    </a:lnTo>
                    <a:lnTo>
                      <a:pt x="743" y="467"/>
                    </a:lnTo>
                    <a:lnTo>
                      <a:pt x="746" y="469"/>
                    </a:lnTo>
                    <a:lnTo>
                      <a:pt x="748" y="472"/>
                    </a:lnTo>
                    <a:lnTo>
                      <a:pt x="748" y="478"/>
                    </a:lnTo>
                    <a:lnTo>
                      <a:pt x="760" y="478"/>
                    </a:lnTo>
                    <a:lnTo>
                      <a:pt x="777" y="478"/>
                    </a:lnTo>
                    <a:lnTo>
                      <a:pt x="777" y="486"/>
                    </a:lnTo>
                    <a:lnTo>
                      <a:pt x="777" y="495"/>
                    </a:lnTo>
                    <a:lnTo>
                      <a:pt x="791" y="495"/>
                    </a:lnTo>
                    <a:lnTo>
                      <a:pt x="804" y="494"/>
                    </a:lnTo>
                    <a:lnTo>
                      <a:pt x="809" y="496"/>
                    </a:lnTo>
                    <a:lnTo>
                      <a:pt x="814" y="498"/>
                    </a:lnTo>
                    <a:lnTo>
                      <a:pt x="815" y="499"/>
                    </a:lnTo>
                    <a:lnTo>
                      <a:pt x="817" y="501"/>
                    </a:lnTo>
                    <a:lnTo>
                      <a:pt x="817" y="504"/>
                    </a:lnTo>
                    <a:lnTo>
                      <a:pt x="818" y="507"/>
                    </a:lnTo>
                    <a:lnTo>
                      <a:pt x="827" y="507"/>
                    </a:lnTo>
                    <a:lnTo>
                      <a:pt x="839" y="507"/>
                    </a:lnTo>
                    <a:lnTo>
                      <a:pt x="851" y="507"/>
                    </a:lnTo>
                    <a:lnTo>
                      <a:pt x="865" y="507"/>
                    </a:lnTo>
                    <a:lnTo>
                      <a:pt x="865" y="516"/>
                    </a:lnTo>
                    <a:lnTo>
                      <a:pt x="865" y="524"/>
                    </a:lnTo>
                    <a:lnTo>
                      <a:pt x="877" y="524"/>
                    </a:lnTo>
                    <a:lnTo>
                      <a:pt x="886" y="524"/>
                    </a:lnTo>
                    <a:lnTo>
                      <a:pt x="890" y="525"/>
                    </a:lnTo>
                    <a:lnTo>
                      <a:pt x="892" y="527"/>
                    </a:lnTo>
                    <a:lnTo>
                      <a:pt x="894" y="530"/>
                    </a:lnTo>
                    <a:lnTo>
                      <a:pt x="894" y="536"/>
                    </a:lnTo>
                    <a:lnTo>
                      <a:pt x="907" y="536"/>
                    </a:lnTo>
                    <a:lnTo>
                      <a:pt x="923" y="536"/>
                    </a:lnTo>
                    <a:lnTo>
                      <a:pt x="923" y="545"/>
                    </a:lnTo>
                    <a:lnTo>
                      <a:pt x="923" y="553"/>
                    </a:lnTo>
                    <a:lnTo>
                      <a:pt x="940" y="552"/>
                    </a:lnTo>
                    <a:lnTo>
                      <a:pt x="959" y="550"/>
                    </a:lnTo>
                    <a:lnTo>
                      <a:pt x="967" y="551"/>
                    </a:lnTo>
                    <a:lnTo>
                      <a:pt x="975" y="553"/>
                    </a:lnTo>
                    <a:lnTo>
                      <a:pt x="977" y="555"/>
                    </a:lnTo>
                    <a:lnTo>
                      <a:pt x="980" y="558"/>
                    </a:lnTo>
                    <a:lnTo>
                      <a:pt x="981" y="561"/>
                    </a:lnTo>
                    <a:lnTo>
                      <a:pt x="981" y="565"/>
                    </a:lnTo>
                    <a:lnTo>
                      <a:pt x="994" y="565"/>
                    </a:lnTo>
                    <a:lnTo>
                      <a:pt x="1010" y="565"/>
                    </a:lnTo>
                    <a:lnTo>
                      <a:pt x="1010" y="574"/>
                    </a:lnTo>
                    <a:lnTo>
                      <a:pt x="1010" y="582"/>
                    </a:lnTo>
                    <a:lnTo>
                      <a:pt x="1023" y="582"/>
                    </a:lnTo>
                    <a:lnTo>
                      <a:pt x="1032" y="582"/>
                    </a:lnTo>
                    <a:lnTo>
                      <a:pt x="1036" y="583"/>
                    </a:lnTo>
                    <a:lnTo>
                      <a:pt x="1038" y="585"/>
                    </a:lnTo>
                    <a:lnTo>
                      <a:pt x="1040" y="588"/>
                    </a:lnTo>
                    <a:lnTo>
                      <a:pt x="1040" y="594"/>
                    </a:lnTo>
                    <a:lnTo>
                      <a:pt x="1032" y="594"/>
                    </a:lnTo>
                    <a:lnTo>
                      <a:pt x="1023" y="594"/>
                    </a:lnTo>
                    <a:lnTo>
                      <a:pt x="1023" y="606"/>
                    </a:lnTo>
                    <a:lnTo>
                      <a:pt x="1023" y="623"/>
                    </a:lnTo>
                    <a:lnTo>
                      <a:pt x="1032" y="623"/>
                    </a:lnTo>
                    <a:lnTo>
                      <a:pt x="1040" y="623"/>
                    </a:lnTo>
                    <a:lnTo>
                      <a:pt x="1040" y="632"/>
                    </a:lnTo>
                    <a:lnTo>
                      <a:pt x="1040" y="640"/>
                    </a:lnTo>
                    <a:lnTo>
                      <a:pt x="1036" y="641"/>
                    </a:lnTo>
                    <a:lnTo>
                      <a:pt x="1032" y="644"/>
                    </a:lnTo>
                    <a:lnTo>
                      <a:pt x="1027" y="648"/>
                    </a:lnTo>
                    <a:lnTo>
                      <a:pt x="1023" y="652"/>
                    </a:lnTo>
                    <a:lnTo>
                      <a:pt x="1032" y="652"/>
                    </a:lnTo>
                    <a:lnTo>
                      <a:pt x="1040" y="652"/>
                    </a:lnTo>
                    <a:lnTo>
                      <a:pt x="1040" y="661"/>
                    </a:lnTo>
                    <a:lnTo>
                      <a:pt x="1040" y="669"/>
                    </a:lnTo>
                    <a:lnTo>
                      <a:pt x="1053" y="669"/>
                    </a:lnTo>
                    <a:lnTo>
                      <a:pt x="1069" y="669"/>
                    </a:lnTo>
                    <a:lnTo>
                      <a:pt x="1069" y="653"/>
                    </a:lnTo>
                    <a:lnTo>
                      <a:pt x="1069" y="640"/>
                    </a:lnTo>
                    <a:lnTo>
                      <a:pt x="1073" y="644"/>
                    </a:lnTo>
                    <a:lnTo>
                      <a:pt x="1081" y="652"/>
                    </a:lnTo>
                    <a:lnTo>
                      <a:pt x="1090" y="652"/>
                    </a:lnTo>
                    <a:lnTo>
                      <a:pt x="1098" y="652"/>
                    </a:lnTo>
                    <a:lnTo>
                      <a:pt x="1098" y="661"/>
                    </a:lnTo>
                    <a:lnTo>
                      <a:pt x="1098" y="669"/>
                    </a:lnTo>
                    <a:lnTo>
                      <a:pt x="1094" y="670"/>
                    </a:lnTo>
                    <a:lnTo>
                      <a:pt x="1090" y="673"/>
                    </a:lnTo>
                    <a:lnTo>
                      <a:pt x="1085" y="677"/>
                    </a:lnTo>
                    <a:lnTo>
                      <a:pt x="1081" y="681"/>
                    </a:lnTo>
                    <a:lnTo>
                      <a:pt x="1093" y="681"/>
                    </a:lnTo>
                    <a:lnTo>
                      <a:pt x="1110" y="681"/>
                    </a:lnTo>
                    <a:lnTo>
                      <a:pt x="1110" y="690"/>
                    </a:lnTo>
                    <a:lnTo>
                      <a:pt x="1110" y="698"/>
                    </a:lnTo>
                    <a:lnTo>
                      <a:pt x="1125" y="698"/>
                    </a:lnTo>
                    <a:lnTo>
                      <a:pt x="1140" y="698"/>
                    </a:lnTo>
                    <a:lnTo>
                      <a:pt x="1146" y="699"/>
                    </a:lnTo>
                    <a:lnTo>
                      <a:pt x="1152" y="701"/>
                    </a:lnTo>
                    <a:lnTo>
                      <a:pt x="1154" y="703"/>
                    </a:lnTo>
                    <a:lnTo>
                      <a:pt x="1155" y="705"/>
                    </a:lnTo>
                    <a:lnTo>
                      <a:pt x="1156" y="707"/>
                    </a:lnTo>
                    <a:lnTo>
                      <a:pt x="1156" y="710"/>
                    </a:lnTo>
                    <a:lnTo>
                      <a:pt x="1171" y="710"/>
                    </a:lnTo>
                    <a:lnTo>
                      <a:pt x="1184" y="710"/>
                    </a:lnTo>
                    <a:lnTo>
                      <a:pt x="1199" y="710"/>
                    </a:lnTo>
                    <a:lnTo>
                      <a:pt x="1216" y="710"/>
                    </a:lnTo>
                    <a:lnTo>
                      <a:pt x="1216" y="719"/>
                    </a:lnTo>
                    <a:lnTo>
                      <a:pt x="1216" y="727"/>
                    </a:lnTo>
                    <a:lnTo>
                      <a:pt x="1227" y="727"/>
                    </a:lnTo>
                    <a:lnTo>
                      <a:pt x="1237" y="727"/>
                    </a:lnTo>
                    <a:lnTo>
                      <a:pt x="1240" y="728"/>
                    </a:lnTo>
                    <a:lnTo>
                      <a:pt x="1242" y="730"/>
                    </a:lnTo>
                    <a:lnTo>
                      <a:pt x="1244" y="734"/>
                    </a:lnTo>
                    <a:lnTo>
                      <a:pt x="1245" y="740"/>
                    </a:lnTo>
                    <a:lnTo>
                      <a:pt x="1258" y="740"/>
                    </a:lnTo>
                    <a:lnTo>
                      <a:pt x="1271" y="740"/>
                    </a:lnTo>
                    <a:lnTo>
                      <a:pt x="1286" y="740"/>
                    </a:lnTo>
                    <a:lnTo>
                      <a:pt x="1303" y="740"/>
                    </a:lnTo>
                    <a:lnTo>
                      <a:pt x="1303" y="749"/>
                    </a:lnTo>
                    <a:lnTo>
                      <a:pt x="1303" y="757"/>
                    </a:lnTo>
                    <a:lnTo>
                      <a:pt x="1317" y="757"/>
                    </a:lnTo>
                    <a:lnTo>
                      <a:pt x="1330" y="757"/>
                    </a:lnTo>
                    <a:lnTo>
                      <a:pt x="1336" y="758"/>
                    </a:lnTo>
                    <a:lnTo>
                      <a:pt x="1340" y="760"/>
                    </a:lnTo>
                    <a:lnTo>
                      <a:pt x="1342" y="762"/>
                    </a:lnTo>
                    <a:lnTo>
                      <a:pt x="1343" y="764"/>
                    </a:lnTo>
                    <a:lnTo>
                      <a:pt x="1344" y="766"/>
                    </a:lnTo>
                    <a:lnTo>
                      <a:pt x="1344" y="769"/>
                    </a:lnTo>
                    <a:lnTo>
                      <a:pt x="1362" y="769"/>
                    </a:lnTo>
                    <a:lnTo>
                      <a:pt x="1380" y="769"/>
                    </a:lnTo>
                    <a:lnTo>
                      <a:pt x="1399" y="769"/>
                    </a:lnTo>
                    <a:lnTo>
                      <a:pt x="1420" y="769"/>
                    </a:lnTo>
                    <a:lnTo>
                      <a:pt x="1420" y="778"/>
                    </a:lnTo>
                    <a:lnTo>
                      <a:pt x="1420" y="786"/>
                    </a:lnTo>
                    <a:lnTo>
                      <a:pt x="1436" y="785"/>
                    </a:lnTo>
                    <a:lnTo>
                      <a:pt x="1455" y="784"/>
                    </a:lnTo>
                    <a:lnTo>
                      <a:pt x="1465" y="784"/>
                    </a:lnTo>
                    <a:lnTo>
                      <a:pt x="1472" y="786"/>
                    </a:lnTo>
                    <a:lnTo>
                      <a:pt x="1475" y="788"/>
                    </a:lnTo>
                    <a:lnTo>
                      <a:pt x="1477" y="791"/>
                    </a:lnTo>
                    <a:lnTo>
                      <a:pt x="1478" y="794"/>
                    </a:lnTo>
                    <a:lnTo>
                      <a:pt x="1479" y="798"/>
                    </a:lnTo>
                    <a:lnTo>
                      <a:pt x="1492" y="798"/>
                    </a:lnTo>
                    <a:lnTo>
                      <a:pt x="1506" y="798"/>
                    </a:lnTo>
                    <a:lnTo>
                      <a:pt x="1520" y="798"/>
                    </a:lnTo>
                    <a:lnTo>
                      <a:pt x="1537" y="798"/>
                    </a:lnTo>
                    <a:lnTo>
                      <a:pt x="1537" y="807"/>
                    </a:lnTo>
                    <a:lnTo>
                      <a:pt x="1537" y="816"/>
                    </a:lnTo>
                    <a:lnTo>
                      <a:pt x="1549" y="816"/>
                    </a:lnTo>
                    <a:lnTo>
                      <a:pt x="1566" y="816"/>
                    </a:lnTo>
                    <a:lnTo>
                      <a:pt x="1570" y="816"/>
                    </a:lnTo>
                    <a:lnTo>
                      <a:pt x="1578" y="816"/>
                    </a:lnTo>
                    <a:lnTo>
                      <a:pt x="1582" y="817"/>
                    </a:lnTo>
                    <a:lnTo>
                      <a:pt x="1586" y="819"/>
                    </a:lnTo>
                    <a:lnTo>
                      <a:pt x="1591" y="823"/>
                    </a:lnTo>
                    <a:lnTo>
                      <a:pt x="1595" y="827"/>
                    </a:lnTo>
                    <a:lnTo>
                      <a:pt x="1612" y="827"/>
                    </a:lnTo>
                    <a:lnTo>
                      <a:pt x="1631" y="827"/>
                    </a:lnTo>
                    <a:lnTo>
                      <a:pt x="1648" y="827"/>
                    </a:lnTo>
                    <a:lnTo>
                      <a:pt x="1666" y="827"/>
                    </a:lnTo>
                    <a:lnTo>
                      <a:pt x="1666" y="836"/>
                    </a:lnTo>
                    <a:lnTo>
                      <a:pt x="1666" y="845"/>
                    </a:lnTo>
                    <a:lnTo>
                      <a:pt x="1686" y="843"/>
                    </a:lnTo>
                    <a:lnTo>
                      <a:pt x="1716" y="842"/>
                    </a:lnTo>
                    <a:lnTo>
                      <a:pt x="1730" y="842"/>
                    </a:lnTo>
                    <a:lnTo>
                      <a:pt x="1741" y="845"/>
                    </a:lnTo>
                    <a:lnTo>
                      <a:pt x="1746" y="846"/>
                    </a:lnTo>
                    <a:lnTo>
                      <a:pt x="1750" y="849"/>
                    </a:lnTo>
                    <a:lnTo>
                      <a:pt x="1752" y="852"/>
                    </a:lnTo>
                    <a:lnTo>
                      <a:pt x="1753" y="856"/>
                    </a:lnTo>
                    <a:lnTo>
                      <a:pt x="1771" y="856"/>
                    </a:lnTo>
                    <a:lnTo>
                      <a:pt x="1789" y="856"/>
                    </a:lnTo>
                    <a:lnTo>
                      <a:pt x="1808" y="856"/>
                    </a:lnTo>
                    <a:lnTo>
                      <a:pt x="1829" y="856"/>
                    </a:lnTo>
                    <a:lnTo>
                      <a:pt x="1829" y="865"/>
                    </a:lnTo>
                    <a:lnTo>
                      <a:pt x="1829" y="874"/>
                    </a:lnTo>
                    <a:lnTo>
                      <a:pt x="1850" y="872"/>
                    </a:lnTo>
                    <a:lnTo>
                      <a:pt x="1879" y="871"/>
                    </a:lnTo>
                    <a:lnTo>
                      <a:pt x="1893" y="871"/>
                    </a:lnTo>
                    <a:lnTo>
                      <a:pt x="1905" y="874"/>
                    </a:lnTo>
                    <a:lnTo>
                      <a:pt x="1910" y="876"/>
                    </a:lnTo>
                    <a:lnTo>
                      <a:pt x="1913" y="878"/>
                    </a:lnTo>
                    <a:lnTo>
                      <a:pt x="1915" y="881"/>
                    </a:lnTo>
                    <a:lnTo>
                      <a:pt x="1916" y="885"/>
                    </a:lnTo>
                    <a:lnTo>
                      <a:pt x="1930" y="885"/>
                    </a:lnTo>
                    <a:lnTo>
                      <a:pt x="1944" y="885"/>
                    </a:lnTo>
                    <a:lnTo>
                      <a:pt x="1959" y="885"/>
                    </a:lnTo>
                    <a:lnTo>
                      <a:pt x="1975" y="885"/>
                    </a:lnTo>
                    <a:lnTo>
                      <a:pt x="1975" y="894"/>
                    </a:lnTo>
                    <a:lnTo>
                      <a:pt x="1975" y="903"/>
                    </a:lnTo>
                    <a:lnTo>
                      <a:pt x="2006" y="903"/>
                    </a:lnTo>
                    <a:lnTo>
                      <a:pt x="2037" y="903"/>
                    </a:lnTo>
                    <a:lnTo>
                      <a:pt x="2070" y="903"/>
                    </a:lnTo>
                    <a:lnTo>
                      <a:pt x="2104" y="903"/>
                    </a:lnTo>
                    <a:lnTo>
                      <a:pt x="2104" y="906"/>
                    </a:lnTo>
                    <a:lnTo>
                      <a:pt x="2104" y="914"/>
                    </a:lnTo>
                    <a:lnTo>
                      <a:pt x="2139" y="914"/>
                    </a:lnTo>
                    <a:lnTo>
                      <a:pt x="2174" y="914"/>
                    </a:lnTo>
                    <a:lnTo>
                      <a:pt x="2211" y="914"/>
                    </a:lnTo>
                    <a:lnTo>
                      <a:pt x="2250" y="914"/>
                    </a:lnTo>
                    <a:lnTo>
                      <a:pt x="2250" y="923"/>
                    </a:lnTo>
                    <a:lnTo>
                      <a:pt x="2250" y="932"/>
                    </a:lnTo>
                    <a:lnTo>
                      <a:pt x="2265" y="931"/>
                    </a:lnTo>
                    <a:lnTo>
                      <a:pt x="2280" y="931"/>
                    </a:lnTo>
                    <a:lnTo>
                      <a:pt x="2286" y="932"/>
                    </a:lnTo>
                    <a:lnTo>
                      <a:pt x="2292" y="934"/>
                    </a:lnTo>
                    <a:lnTo>
                      <a:pt x="2294" y="936"/>
                    </a:lnTo>
                    <a:lnTo>
                      <a:pt x="2295" y="938"/>
                    </a:lnTo>
                    <a:lnTo>
                      <a:pt x="2296" y="940"/>
                    </a:lnTo>
                    <a:lnTo>
                      <a:pt x="2297" y="943"/>
                    </a:lnTo>
                    <a:lnTo>
                      <a:pt x="2276" y="943"/>
                    </a:lnTo>
                    <a:lnTo>
                      <a:pt x="2257" y="943"/>
                    </a:lnTo>
                    <a:lnTo>
                      <a:pt x="2239" y="943"/>
                    </a:lnTo>
                    <a:lnTo>
                      <a:pt x="2221" y="943"/>
                    </a:lnTo>
                    <a:lnTo>
                      <a:pt x="2212" y="943"/>
                    </a:lnTo>
                    <a:lnTo>
                      <a:pt x="2208" y="943"/>
                    </a:lnTo>
                    <a:lnTo>
                      <a:pt x="2204" y="939"/>
                    </a:lnTo>
                    <a:lnTo>
                      <a:pt x="2200" y="935"/>
                    </a:lnTo>
                    <a:lnTo>
                      <a:pt x="2195" y="933"/>
                    </a:lnTo>
                    <a:lnTo>
                      <a:pt x="2191" y="932"/>
                    </a:lnTo>
                    <a:lnTo>
                      <a:pt x="2171" y="932"/>
                    </a:lnTo>
                    <a:lnTo>
                      <a:pt x="2152" y="932"/>
                    </a:lnTo>
                    <a:lnTo>
                      <a:pt x="2132" y="932"/>
                    </a:lnTo>
                    <a:lnTo>
                      <a:pt x="2113" y="932"/>
                    </a:lnTo>
                    <a:lnTo>
                      <a:pt x="2093" y="932"/>
                    </a:lnTo>
                    <a:lnTo>
                      <a:pt x="2073" y="932"/>
                    </a:lnTo>
                    <a:lnTo>
                      <a:pt x="2053" y="932"/>
                    </a:lnTo>
                    <a:lnTo>
                      <a:pt x="2033" y="932"/>
                    </a:lnTo>
                    <a:lnTo>
                      <a:pt x="2033" y="923"/>
                    </a:lnTo>
                    <a:lnTo>
                      <a:pt x="2033" y="914"/>
                    </a:lnTo>
                    <a:lnTo>
                      <a:pt x="2017" y="914"/>
                    </a:lnTo>
                    <a:lnTo>
                      <a:pt x="2004" y="914"/>
                    </a:lnTo>
                    <a:lnTo>
                      <a:pt x="2004" y="923"/>
                    </a:lnTo>
                    <a:lnTo>
                      <a:pt x="2004" y="932"/>
                    </a:lnTo>
                    <a:lnTo>
                      <a:pt x="1996" y="932"/>
                    </a:lnTo>
                    <a:lnTo>
                      <a:pt x="1987" y="932"/>
                    </a:lnTo>
                    <a:lnTo>
                      <a:pt x="1987" y="923"/>
                    </a:lnTo>
                    <a:lnTo>
                      <a:pt x="1987" y="914"/>
                    </a:lnTo>
                    <a:lnTo>
                      <a:pt x="1964" y="916"/>
                    </a:lnTo>
                    <a:lnTo>
                      <a:pt x="1931" y="917"/>
                    </a:lnTo>
                    <a:lnTo>
                      <a:pt x="1914" y="916"/>
                    </a:lnTo>
                    <a:lnTo>
                      <a:pt x="1900" y="914"/>
                    </a:lnTo>
                    <a:lnTo>
                      <a:pt x="1895" y="912"/>
                    </a:lnTo>
                    <a:lnTo>
                      <a:pt x="1891" y="910"/>
                    </a:lnTo>
                    <a:lnTo>
                      <a:pt x="1889" y="908"/>
                    </a:lnTo>
                    <a:lnTo>
                      <a:pt x="1888" y="907"/>
                    </a:lnTo>
                    <a:lnTo>
                      <a:pt x="1887" y="905"/>
                    </a:lnTo>
                    <a:lnTo>
                      <a:pt x="1887" y="903"/>
                    </a:lnTo>
                    <a:lnTo>
                      <a:pt x="1865" y="903"/>
                    </a:lnTo>
                    <a:lnTo>
                      <a:pt x="1844" y="903"/>
                    </a:lnTo>
                    <a:lnTo>
                      <a:pt x="1822" y="903"/>
                    </a:lnTo>
                    <a:lnTo>
                      <a:pt x="1800" y="903"/>
                    </a:lnTo>
                    <a:lnTo>
                      <a:pt x="1800" y="894"/>
                    </a:lnTo>
                    <a:lnTo>
                      <a:pt x="1800" y="885"/>
                    </a:lnTo>
                    <a:lnTo>
                      <a:pt x="1778" y="885"/>
                    </a:lnTo>
                    <a:lnTo>
                      <a:pt x="1756" y="885"/>
                    </a:lnTo>
                    <a:lnTo>
                      <a:pt x="1734" y="885"/>
                    </a:lnTo>
                    <a:lnTo>
                      <a:pt x="1712" y="885"/>
                    </a:lnTo>
                    <a:lnTo>
                      <a:pt x="1712" y="877"/>
                    </a:lnTo>
                    <a:lnTo>
                      <a:pt x="1712" y="874"/>
                    </a:lnTo>
                    <a:lnTo>
                      <a:pt x="1691" y="874"/>
                    </a:lnTo>
                    <a:lnTo>
                      <a:pt x="1672" y="874"/>
                    </a:lnTo>
                    <a:lnTo>
                      <a:pt x="1654" y="874"/>
                    </a:lnTo>
                    <a:lnTo>
                      <a:pt x="1637" y="874"/>
                    </a:lnTo>
                    <a:lnTo>
                      <a:pt x="1637" y="865"/>
                    </a:lnTo>
                    <a:lnTo>
                      <a:pt x="1637" y="856"/>
                    </a:lnTo>
                    <a:lnTo>
                      <a:pt x="1625" y="857"/>
                    </a:lnTo>
                    <a:lnTo>
                      <a:pt x="1611" y="857"/>
                    </a:lnTo>
                    <a:lnTo>
                      <a:pt x="1605" y="856"/>
                    </a:lnTo>
                    <a:lnTo>
                      <a:pt x="1600" y="854"/>
                    </a:lnTo>
                    <a:lnTo>
                      <a:pt x="1598" y="852"/>
                    </a:lnTo>
                    <a:lnTo>
                      <a:pt x="1596" y="850"/>
                    </a:lnTo>
                    <a:lnTo>
                      <a:pt x="1595" y="848"/>
                    </a:lnTo>
                    <a:lnTo>
                      <a:pt x="1595" y="845"/>
                    </a:lnTo>
                    <a:lnTo>
                      <a:pt x="1573" y="845"/>
                    </a:lnTo>
                    <a:lnTo>
                      <a:pt x="1551" y="845"/>
                    </a:lnTo>
                    <a:lnTo>
                      <a:pt x="1530" y="845"/>
                    </a:lnTo>
                    <a:lnTo>
                      <a:pt x="1508" y="845"/>
                    </a:lnTo>
                    <a:lnTo>
                      <a:pt x="1508" y="836"/>
                    </a:lnTo>
                    <a:lnTo>
                      <a:pt x="1508" y="827"/>
                    </a:lnTo>
                    <a:lnTo>
                      <a:pt x="1491" y="828"/>
                    </a:lnTo>
                    <a:lnTo>
                      <a:pt x="1472" y="828"/>
                    </a:lnTo>
                    <a:lnTo>
                      <a:pt x="1462" y="827"/>
                    </a:lnTo>
                    <a:lnTo>
                      <a:pt x="1455" y="825"/>
                    </a:lnTo>
                    <a:lnTo>
                      <a:pt x="1453" y="823"/>
                    </a:lnTo>
                    <a:lnTo>
                      <a:pt x="1451" y="821"/>
                    </a:lnTo>
                    <a:lnTo>
                      <a:pt x="1449" y="819"/>
                    </a:lnTo>
                    <a:lnTo>
                      <a:pt x="1449" y="816"/>
                    </a:lnTo>
                    <a:lnTo>
                      <a:pt x="1434" y="815"/>
                    </a:lnTo>
                    <a:lnTo>
                      <a:pt x="1419" y="815"/>
                    </a:lnTo>
                    <a:lnTo>
                      <a:pt x="1412" y="816"/>
                    </a:lnTo>
                    <a:lnTo>
                      <a:pt x="1407" y="818"/>
                    </a:lnTo>
                    <a:lnTo>
                      <a:pt x="1405" y="820"/>
                    </a:lnTo>
                    <a:lnTo>
                      <a:pt x="1404" y="822"/>
                    </a:lnTo>
                    <a:lnTo>
                      <a:pt x="1403" y="824"/>
                    </a:lnTo>
                    <a:lnTo>
                      <a:pt x="1402" y="827"/>
                    </a:lnTo>
                    <a:lnTo>
                      <a:pt x="1411" y="827"/>
                    </a:lnTo>
                    <a:lnTo>
                      <a:pt x="1420" y="827"/>
                    </a:lnTo>
                    <a:lnTo>
                      <a:pt x="1420" y="836"/>
                    </a:lnTo>
                    <a:lnTo>
                      <a:pt x="1420" y="845"/>
                    </a:lnTo>
                    <a:lnTo>
                      <a:pt x="1433" y="845"/>
                    </a:lnTo>
                    <a:lnTo>
                      <a:pt x="1447" y="845"/>
                    </a:lnTo>
                    <a:lnTo>
                      <a:pt x="1461" y="845"/>
                    </a:lnTo>
                    <a:lnTo>
                      <a:pt x="1479" y="845"/>
                    </a:lnTo>
                    <a:lnTo>
                      <a:pt x="1482" y="848"/>
                    </a:lnTo>
                    <a:lnTo>
                      <a:pt x="1490" y="856"/>
                    </a:lnTo>
                    <a:lnTo>
                      <a:pt x="1490" y="865"/>
                    </a:lnTo>
                    <a:lnTo>
                      <a:pt x="1490" y="874"/>
                    </a:lnTo>
                    <a:lnTo>
                      <a:pt x="1499" y="874"/>
                    </a:lnTo>
                    <a:lnTo>
                      <a:pt x="1508" y="874"/>
                    </a:lnTo>
                    <a:lnTo>
                      <a:pt x="1509" y="869"/>
                    </a:lnTo>
                    <a:lnTo>
                      <a:pt x="1511" y="865"/>
                    </a:lnTo>
                    <a:lnTo>
                      <a:pt x="1515" y="861"/>
                    </a:lnTo>
                    <a:lnTo>
                      <a:pt x="1519" y="856"/>
                    </a:lnTo>
                    <a:lnTo>
                      <a:pt x="1519" y="865"/>
                    </a:lnTo>
                    <a:lnTo>
                      <a:pt x="1519" y="874"/>
                    </a:lnTo>
                    <a:lnTo>
                      <a:pt x="1536" y="872"/>
                    </a:lnTo>
                    <a:lnTo>
                      <a:pt x="1555" y="871"/>
                    </a:lnTo>
                    <a:lnTo>
                      <a:pt x="1564" y="871"/>
                    </a:lnTo>
                    <a:lnTo>
                      <a:pt x="1571" y="874"/>
                    </a:lnTo>
                    <a:lnTo>
                      <a:pt x="1574" y="876"/>
                    </a:lnTo>
                    <a:lnTo>
                      <a:pt x="1576" y="878"/>
                    </a:lnTo>
                    <a:lnTo>
                      <a:pt x="1577" y="881"/>
                    </a:lnTo>
                    <a:lnTo>
                      <a:pt x="1578" y="885"/>
                    </a:lnTo>
                    <a:lnTo>
                      <a:pt x="1595" y="885"/>
                    </a:lnTo>
                    <a:lnTo>
                      <a:pt x="1613" y="885"/>
                    </a:lnTo>
                    <a:lnTo>
                      <a:pt x="1633" y="885"/>
                    </a:lnTo>
                    <a:lnTo>
                      <a:pt x="1654" y="885"/>
                    </a:lnTo>
                    <a:lnTo>
                      <a:pt x="1654" y="894"/>
                    </a:lnTo>
                    <a:lnTo>
                      <a:pt x="1654" y="903"/>
                    </a:lnTo>
                    <a:lnTo>
                      <a:pt x="1668" y="902"/>
                    </a:lnTo>
                    <a:lnTo>
                      <a:pt x="1681" y="902"/>
                    </a:lnTo>
                    <a:lnTo>
                      <a:pt x="1686" y="903"/>
                    </a:lnTo>
                    <a:lnTo>
                      <a:pt x="1691" y="905"/>
                    </a:lnTo>
                    <a:lnTo>
                      <a:pt x="1692" y="907"/>
                    </a:lnTo>
                    <a:lnTo>
                      <a:pt x="1694" y="909"/>
                    </a:lnTo>
                    <a:lnTo>
                      <a:pt x="1694" y="911"/>
                    </a:lnTo>
                    <a:lnTo>
                      <a:pt x="1695" y="914"/>
                    </a:lnTo>
                    <a:lnTo>
                      <a:pt x="1704" y="915"/>
                    </a:lnTo>
                    <a:lnTo>
                      <a:pt x="1713" y="915"/>
                    </a:lnTo>
                    <a:lnTo>
                      <a:pt x="1717" y="914"/>
                    </a:lnTo>
                    <a:lnTo>
                      <a:pt x="1721" y="912"/>
                    </a:lnTo>
                    <a:lnTo>
                      <a:pt x="1723" y="908"/>
                    </a:lnTo>
                    <a:lnTo>
                      <a:pt x="1724" y="903"/>
                    </a:lnTo>
                    <a:lnTo>
                      <a:pt x="1728" y="904"/>
                    </a:lnTo>
                    <a:lnTo>
                      <a:pt x="1732" y="906"/>
                    </a:lnTo>
                    <a:lnTo>
                      <a:pt x="1737" y="910"/>
                    </a:lnTo>
                    <a:lnTo>
                      <a:pt x="1741" y="914"/>
                    </a:lnTo>
                    <a:lnTo>
                      <a:pt x="1754" y="914"/>
                    </a:lnTo>
                    <a:lnTo>
                      <a:pt x="1769" y="914"/>
                    </a:lnTo>
                    <a:lnTo>
                      <a:pt x="1784" y="914"/>
                    </a:lnTo>
                    <a:lnTo>
                      <a:pt x="1800" y="914"/>
                    </a:lnTo>
                    <a:lnTo>
                      <a:pt x="1800" y="923"/>
                    </a:lnTo>
                    <a:lnTo>
                      <a:pt x="1800" y="932"/>
                    </a:lnTo>
                    <a:lnTo>
                      <a:pt x="1821" y="930"/>
                    </a:lnTo>
                    <a:lnTo>
                      <a:pt x="1850" y="929"/>
                    </a:lnTo>
                    <a:lnTo>
                      <a:pt x="1864" y="929"/>
                    </a:lnTo>
                    <a:lnTo>
                      <a:pt x="1876" y="932"/>
                    </a:lnTo>
                    <a:lnTo>
                      <a:pt x="1881" y="934"/>
                    </a:lnTo>
                    <a:lnTo>
                      <a:pt x="1884" y="936"/>
                    </a:lnTo>
                    <a:lnTo>
                      <a:pt x="1886" y="939"/>
                    </a:lnTo>
                    <a:lnTo>
                      <a:pt x="1887" y="943"/>
                    </a:lnTo>
                    <a:lnTo>
                      <a:pt x="1914" y="943"/>
                    </a:lnTo>
                    <a:lnTo>
                      <a:pt x="1944" y="943"/>
                    </a:lnTo>
                    <a:lnTo>
                      <a:pt x="1974" y="943"/>
                    </a:lnTo>
                    <a:lnTo>
                      <a:pt x="2004" y="943"/>
                    </a:lnTo>
                    <a:lnTo>
                      <a:pt x="2004" y="952"/>
                    </a:lnTo>
                    <a:lnTo>
                      <a:pt x="2004" y="961"/>
                    </a:lnTo>
                    <a:lnTo>
                      <a:pt x="2027" y="959"/>
                    </a:lnTo>
                    <a:lnTo>
                      <a:pt x="2060" y="958"/>
                    </a:lnTo>
                    <a:lnTo>
                      <a:pt x="2077" y="958"/>
                    </a:lnTo>
                    <a:lnTo>
                      <a:pt x="2091" y="961"/>
                    </a:lnTo>
                    <a:lnTo>
                      <a:pt x="2096" y="963"/>
                    </a:lnTo>
                    <a:lnTo>
                      <a:pt x="2100" y="965"/>
                    </a:lnTo>
                    <a:lnTo>
                      <a:pt x="2103" y="968"/>
                    </a:lnTo>
                    <a:lnTo>
                      <a:pt x="2104" y="972"/>
                    </a:lnTo>
                    <a:lnTo>
                      <a:pt x="2128" y="972"/>
                    </a:lnTo>
                    <a:lnTo>
                      <a:pt x="2152" y="972"/>
                    </a:lnTo>
                    <a:lnTo>
                      <a:pt x="2176" y="972"/>
                    </a:lnTo>
                    <a:lnTo>
                      <a:pt x="2200" y="972"/>
                    </a:lnTo>
                    <a:lnTo>
                      <a:pt x="2225" y="972"/>
                    </a:lnTo>
                    <a:lnTo>
                      <a:pt x="2249" y="972"/>
                    </a:lnTo>
                    <a:lnTo>
                      <a:pt x="2273" y="972"/>
                    </a:lnTo>
                    <a:lnTo>
                      <a:pt x="2297" y="972"/>
                    </a:lnTo>
                    <a:lnTo>
                      <a:pt x="2297" y="981"/>
                    </a:lnTo>
                    <a:lnTo>
                      <a:pt x="2297" y="990"/>
                    </a:lnTo>
                    <a:lnTo>
                      <a:pt x="2331" y="990"/>
                    </a:lnTo>
                    <a:lnTo>
                      <a:pt x="2367" y="990"/>
                    </a:lnTo>
                    <a:lnTo>
                      <a:pt x="2404" y="990"/>
                    </a:lnTo>
                    <a:lnTo>
                      <a:pt x="2443" y="990"/>
                    </a:lnTo>
                    <a:lnTo>
                      <a:pt x="2443" y="993"/>
                    </a:lnTo>
                    <a:lnTo>
                      <a:pt x="2443" y="1001"/>
                    </a:lnTo>
                    <a:lnTo>
                      <a:pt x="2408" y="1001"/>
                    </a:lnTo>
                    <a:lnTo>
                      <a:pt x="2373" y="1001"/>
                    </a:lnTo>
                    <a:lnTo>
                      <a:pt x="2337" y="1001"/>
                    </a:lnTo>
                    <a:lnTo>
                      <a:pt x="2302" y="1001"/>
                    </a:lnTo>
                    <a:lnTo>
                      <a:pt x="2267" y="1001"/>
                    </a:lnTo>
                    <a:lnTo>
                      <a:pt x="2233" y="1001"/>
                    </a:lnTo>
                    <a:lnTo>
                      <a:pt x="2197" y="1001"/>
                    </a:lnTo>
                    <a:lnTo>
                      <a:pt x="2162" y="100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60" name="Freeform 2200"/>
              <p:cNvSpPr>
                <a:spLocks/>
              </p:cNvSpPr>
              <p:nvPr/>
            </p:nvSpPr>
            <p:spPr bwMode="auto">
              <a:xfrm>
                <a:off x="1320" y="283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2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8" y="29"/>
                  </a:cxn>
                  <a:cxn ang="0">
                    <a:pos x="17" y="17"/>
                  </a:cxn>
                  <a:cxn ang="0">
                    <a:pos x="17" y="8"/>
                  </a:cxn>
                  <a:cxn ang="0">
                    <a:pos x="18" y="5"/>
                  </a:cxn>
                  <a:cxn ang="0">
                    <a:pos x="20" y="2"/>
                  </a:cxn>
                  <a:cxn ang="0">
                    <a:pos x="24" y="1"/>
                  </a:cxn>
                  <a:cxn ang="0">
                    <a:pos x="29" y="0"/>
                  </a:cxn>
                  <a:cxn ang="0">
                    <a:pos x="30" y="10"/>
                  </a:cxn>
                  <a:cxn ang="0">
                    <a:pos x="30" y="19"/>
                  </a:cxn>
                  <a:cxn ang="0">
                    <a:pos x="29" y="23"/>
                  </a:cxn>
                  <a:cxn ang="0">
                    <a:pos x="27" y="26"/>
                  </a:cxn>
                  <a:cxn ang="0">
                    <a:pos x="23" y="28"/>
                  </a:cxn>
                  <a:cxn ang="0">
                    <a:pos x="18" y="29"/>
                  </a:cxn>
                  <a:cxn ang="0">
                    <a:pos x="18" y="42"/>
                  </a:cxn>
                  <a:cxn ang="0">
                    <a:pos x="18" y="58"/>
                  </a:cxn>
                  <a:cxn ang="0">
                    <a:pos x="9" y="58"/>
                  </a:cxn>
                  <a:cxn ang="0">
                    <a:pos x="0" y="58"/>
                  </a:cxn>
                </a:cxnLst>
                <a:rect l="0" t="0" r="r" b="b"/>
                <a:pathLst>
                  <a:path w="30" h="58">
                    <a:moveTo>
                      <a:pt x="0" y="58"/>
                    </a:moveTo>
                    <a:lnTo>
                      <a:pt x="0" y="42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7" y="17"/>
                    </a:lnTo>
                    <a:lnTo>
                      <a:pt x="17" y="8"/>
                    </a:lnTo>
                    <a:lnTo>
                      <a:pt x="18" y="5"/>
                    </a:lnTo>
                    <a:lnTo>
                      <a:pt x="20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0" y="10"/>
                    </a:lnTo>
                    <a:lnTo>
                      <a:pt x="30" y="19"/>
                    </a:lnTo>
                    <a:lnTo>
                      <a:pt x="29" y="23"/>
                    </a:lnTo>
                    <a:lnTo>
                      <a:pt x="27" y="26"/>
                    </a:lnTo>
                    <a:lnTo>
                      <a:pt x="23" y="28"/>
                    </a:lnTo>
                    <a:lnTo>
                      <a:pt x="18" y="29"/>
                    </a:lnTo>
                    <a:lnTo>
                      <a:pt x="18" y="42"/>
                    </a:lnTo>
                    <a:lnTo>
                      <a:pt x="18" y="58"/>
                    </a:lnTo>
                    <a:lnTo>
                      <a:pt x="9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61" name="Freeform 2201"/>
              <p:cNvSpPr>
                <a:spLocks/>
              </p:cNvSpPr>
              <p:nvPr/>
            </p:nvSpPr>
            <p:spPr bwMode="auto">
              <a:xfrm>
                <a:off x="1354" y="247"/>
                <a:ext cx="39" cy="37"/>
              </a:xfrm>
              <a:custGeom>
                <a:avLst/>
                <a:gdLst/>
                <a:ahLst/>
                <a:cxnLst>
                  <a:cxn ang="0">
                    <a:pos x="75" y="1415"/>
                  </a:cxn>
                  <a:cxn ang="0">
                    <a:pos x="163" y="1269"/>
                  </a:cxn>
                  <a:cxn ang="0">
                    <a:pos x="242" y="1135"/>
                  </a:cxn>
                  <a:cxn ang="0">
                    <a:pos x="340" y="1011"/>
                  </a:cxn>
                  <a:cxn ang="0">
                    <a:pos x="421" y="903"/>
                  </a:cxn>
                  <a:cxn ang="0">
                    <a:pos x="531" y="774"/>
                  </a:cxn>
                  <a:cxn ang="0">
                    <a:pos x="631" y="661"/>
                  </a:cxn>
                  <a:cxn ang="0">
                    <a:pos x="738" y="544"/>
                  </a:cxn>
                  <a:cxn ang="0">
                    <a:pos x="860" y="413"/>
                  </a:cxn>
                  <a:cxn ang="0">
                    <a:pos x="1002" y="293"/>
                  </a:cxn>
                  <a:cxn ang="0">
                    <a:pos x="1117" y="195"/>
                  </a:cxn>
                  <a:cxn ang="0">
                    <a:pos x="1250" y="95"/>
                  </a:cxn>
                  <a:cxn ang="0">
                    <a:pos x="1379" y="21"/>
                  </a:cxn>
                  <a:cxn ang="0">
                    <a:pos x="1538" y="108"/>
                  </a:cxn>
                  <a:cxn ang="0">
                    <a:pos x="1467" y="257"/>
                  </a:cxn>
                  <a:cxn ang="0">
                    <a:pos x="1371" y="390"/>
                  </a:cxn>
                  <a:cxn ang="0">
                    <a:pos x="1274" y="507"/>
                  </a:cxn>
                  <a:cxn ang="0">
                    <a:pos x="1180" y="623"/>
                  </a:cxn>
                  <a:cxn ang="0">
                    <a:pos x="1075" y="756"/>
                  </a:cxn>
                  <a:cxn ang="0">
                    <a:pos x="970" y="868"/>
                  </a:cxn>
                  <a:cxn ang="0">
                    <a:pos x="853" y="1003"/>
                  </a:cxn>
                  <a:cxn ang="0">
                    <a:pos x="738" y="1138"/>
                  </a:cxn>
                  <a:cxn ang="0">
                    <a:pos x="815" y="1019"/>
                  </a:cxn>
                  <a:cxn ang="0">
                    <a:pos x="911" y="890"/>
                  </a:cxn>
                  <a:cxn ang="0">
                    <a:pos x="886" y="884"/>
                  </a:cxn>
                  <a:cxn ang="0">
                    <a:pos x="766" y="1014"/>
                  </a:cxn>
                  <a:cxn ang="0">
                    <a:pos x="669" y="1147"/>
                  </a:cxn>
                  <a:cxn ang="0">
                    <a:pos x="602" y="1206"/>
                  </a:cxn>
                  <a:cxn ang="0">
                    <a:pos x="707" y="1043"/>
                  </a:cxn>
                  <a:cxn ang="0">
                    <a:pos x="795" y="927"/>
                  </a:cxn>
                  <a:cxn ang="0">
                    <a:pos x="858" y="815"/>
                  </a:cxn>
                  <a:cxn ang="0">
                    <a:pos x="773" y="933"/>
                  </a:cxn>
                  <a:cxn ang="0">
                    <a:pos x="669" y="1049"/>
                  </a:cxn>
                  <a:cxn ang="0">
                    <a:pos x="623" y="1093"/>
                  </a:cxn>
                  <a:cxn ang="0">
                    <a:pos x="707" y="948"/>
                  </a:cxn>
                  <a:cxn ang="0">
                    <a:pos x="627" y="1006"/>
                  </a:cxn>
                  <a:cxn ang="0">
                    <a:pos x="532" y="1148"/>
                  </a:cxn>
                  <a:cxn ang="0">
                    <a:pos x="529" y="1104"/>
                  </a:cxn>
                  <a:cxn ang="0">
                    <a:pos x="620" y="985"/>
                  </a:cxn>
                  <a:cxn ang="0">
                    <a:pos x="710" y="874"/>
                  </a:cxn>
                  <a:cxn ang="0">
                    <a:pos x="815" y="757"/>
                  </a:cxn>
                  <a:cxn ang="0">
                    <a:pos x="911" y="641"/>
                  </a:cxn>
                  <a:cxn ang="0">
                    <a:pos x="1019" y="524"/>
                  </a:cxn>
                  <a:cxn ang="0">
                    <a:pos x="1049" y="448"/>
                  </a:cxn>
                  <a:cxn ang="0">
                    <a:pos x="932" y="565"/>
                  </a:cxn>
                  <a:cxn ang="0">
                    <a:pos x="824" y="676"/>
                  </a:cxn>
                  <a:cxn ang="0">
                    <a:pos x="714" y="803"/>
                  </a:cxn>
                  <a:cxn ang="0">
                    <a:pos x="592" y="935"/>
                  </a:cxn>
                  <a:cxn ang="0">
                    <a:pos x="494" y="1060"/>
                  </a:cxn>
                  <a:cxn ang="0">
                    <a:pos x="388" y="1176"/>
                  </a:cxn>
                  <a:cxn ang="0">
                    <a:pos x="297" y="1281"/>
                  </a:cxn>
                  <a:cxn ang="0">
                    <a:pos x="380" y="1156"/>
                  </a:cxn>
                  <a:cxn ang="0">
                    <a:pos x="480" y="1020"/>
                  </a:cxn>
                  <a:cxn ang="0">
                    <a:pos x="556" y="885"/>
                  </a:cxn>
                  <a:cxn ang="0">
                    <a:pos x="446" y="1022"/>
                  </a:cxn>
                  <a:cxn ang="0">
                    <a:pos x="344" y="1143"/>
                  </a:cxn>
                  <a:cxn ang="0">
                    <a:pos x="252" y="1283"/>
                  </a:cxn>
                  <a:cxn ang="0">
                    <a:pos x="165" y="1405"/>
                  </a:cxn>
                  <a:cxn ang="0">
                    <a:pos x="152" y="1376"/>
                  </a:cxn>
                  <a:cxn ang="0">
                    <a:pos x="251" y="1227"/>
                  </a:cxn>
                  <a:cxn ang="0">
                    <a:pos x="194" y="1247"/>
                  </a:cxn>
                  <a:cxn ang="0">
                    <a:pos x="117" y="1389"/>
                  </a:cxn>
                  <a:cxn ang="0">
                    <a:pos x="30" y="1508"/>
                  </a:cxn>
                </a:cxnLst>
                <a:rect l="0" t="0" r="r" b="b"/>
                <a:pathLst>
                  <a:path w="1555" h="1543">
                    <a:moveTo>
                      <a:pt x="0" y="1543"/>
                    </a:moveTo>
                    <a:lnTo>
                      <a:pt x="0" y="1534"/>
                    </a:lnTo>
                    <a:lnTo>
                      <a:pt x="0" y="1525"/>
                    </a:lnTo>
                    <a:lnTo>
                      <a:pt x="9" y="1525"/>
                    </a:lnTo>
                    <a:lnTo>
                      <a:pt x="18" y="1525"/>
                    </a:lnTo>
                    <a:lnTo>
                      <a:pt x="17" y="1513"/>
                    </a:lnTo>
                    <a:lnTo>
                      <a:pt x="17" y="1504"/>
                    </a:lnTo>
                    <a:lnTo>
                      <a:pt x="18" y="1501"/>
                    </a:lnTo>
                    <a:lnTo>
                      <a:pt x="20" y="1498"/>
                    </a:lnTo>
                    <a:lnTo>
                      <a:pt x="24" y="1497"/>
                    </a:lnTo>
                    <a:lnTo>
                      <a:pt x="29" y="1496"/>
                    </a:lnTo>
                    <a:lnTo>
                      <a:pt x="29" y="1480"/>
                    </a:lnTo>
                    <a:lnTo>
                      <a:pt x="29" y="1467"/>
                    </a:lnTo>
                    <a:lnTo>
                      <a:pt x="38" y="1467"/>
                    </a:lnTo>
                    <a:lnTo>
                      <a:pt x="47" y="1467"/>
                    </a:lnTo>
                    <a:lnTo>
                      <a:pt x="47" y="1450"/>
                    </a:lnTo>
                    <a:lnTo>
                      <a:pt x="47" y="1438"/>
                    </a:lnTo>
                    <a:lnTo>
                      <a:pt x="48" y="1434"/>
                    </a:lnTo>
                    <a:lnTo>
                      <a:pt x="50" y="1430"/>
                    </a:lnTo>
                    <a:lnTo>
                      <a:pt x="54" y="1428"/>
                    </a:lnTo>
                    <a:lnTo>
                      <a:pt x="59" y="1427"/>
                    </a:lnTo>
                    <a:lnTo>
                      <a:pt x="67" y="1427"/>
                    </a:lnTo>
                    <a:lnTo>
                      <a:pt x="76" y="1427"/>
                    </a:lnTo>
                    <a:lnTo>
                      <a:pt x="75" y="1415"/>
                    </a:lnTo>
                    <a:lnTo>
                      <a:pt x="75" y="1406"/>
                    </a:lnTo>
                    <a:lnTo>
                      <a:pt x="76" y="1402"/>
                    </a:lnTo>
                    <a:lnTo>
                      <a:pt x="78" y="1400"/>
                    </a:lnTo>
                    <a:lnTo>
                      <a:pt x="82" y="1398"/>
                    </a:lnTo>
                    <a:lnTo>
                      <a:pt x="87" y="1398"/>
                    </a:lnTo>
                    <a:lnTo>
                      <a:pt x="87" y="1381"/>
                    </a:lnTo>
                    <a:lnTo>
                      <a:pt x="87" y="1369"/>
                    </a:lnTo>
                    <a:lnTo>
                      <a:pt x="96" y="1369"/>
                    </a:lnTo>
                    <a:lnTo>
                      <a:pt x="105" y="1369"/>
                    </a:lnTo>
                    <a:lnTo>
                      <a:pt x="106" y="1364"/>
                    </a:lnTo>
                    <a:lnTo>
                      <a:pt x="109" y="1360"/>
                    </a:lnTo>
                    <a:lnTo>
                      <a:pt x="112" y="1355"/>
                    </a:lnTo>
                    <a:lnTo>
                      <a:pt x="117" y="1351"/>
                    </a:lnTo>
                    <a:lnTo>
                      <a:pt x="117" y="1334"/>
                    </a:lnTo>
                    <a:lnTo>
                      <a:pt x="117" y="1322"/>
                    </a:lnTo>
                    <a:lnTo>
                      <a:pt x="122" y="1318"/>
                    </a:lnTo>
                    <a:lnTo>
                      <a:pt x="130" y="1314"/>
                    </a:lnTo>
                    <a:lnTo>
                      <a:pt x="138" y="1312"/>
                    </a:lnTo>
                    <a:lnTo>
                      <a:pt x="147" y="1310"/>
                    </a:lnTo>
                    <a:lnTo>
                      <a:pt x="147" y="1294"/>
                    </a:lnTo>
                    <a:lnTo>
                      <a:pt x="147" y="1280"/>
                    </a:lnTo>
                    <a:lnTo>
                      <a:pt x="155" y="1280"/>
                    </a:lnTo>
                    <a:lnTo>
                      <a:pt x="164" y="1280"/>
                    </a:lnTo>
                    <a:lnTo>
                      <a:pt x="163" y="1269"/>
                    </a:lnTo>
                    <a:lnTo>
                      <a:pt x="163" y="1259"/>
                    </a:lnTo>
                    <a:lnTo>
                      <a:pt x="164" y="1256"/>
                    </a:lnTo>
                    <a:lnTo>
                      <a:pt x="166" y="1254"/>
                    </a:lnTo>
                    <a:lnTo>
                      <a:pt x="170" y="1252"/>
                    </a:lnTo>
                    <a:lnTo>
                      <a:pt x="176" y="1251"/>
                    </a:lnTo>
                    <a:lnTo>
                      <a:pt x="176" y="1243"/>
                    </a:lnTo>
                    <a:lnTo>
                      <a:pt x="176" y="1234"/>
                    </a:lnTo>
                    <a:lnTo>
                      <a:pt x="184" y="1234"/>
                    </a:lnTo>
                    <a:lnTo>
                      <a:pt x="193" y="1234"/>
                    </a:lnTo>
                    <a:lnTo>
                      <a:pt x="192" y="1222"/>
                    </a:lnTo>
                    <a:lnTo>
                      <a:pt x="192" y="1213"/>
                    </a:lnTo>
                    <a:lnTo>
                      <a:pt x="193" y="1210"/>
                    </a:lnTo>
                    <a:lnTo>
                      <a:pt x="195" y="1207"/>
                    </a:lnTo>
                    <a:lnTo>
                      <a:pt x="199" y="1206"/>
                    </a:lnTo>
                    <a:lnTo>
                      <a:pt x="205" y="1205"/>
                    </a:lnTo>
                    <a:lnTo>
                      <a:pt x="205" y="1188"/>
                    </a:lnTo>
                    <a:lnTo>
                      <a:pt x="205" y="1176"/>
                    </a:lnTo>
                    <a:lnTo>
                      <a:pt x="210" y="1172"/>
                    </a:lnTo>
                    <a:lnTo>
                      <a:pt x="217" y="1168"/>
                    </a:lnTo>
                    <a:lnTo>
                      <a:pt x="225" y="1165"/>
                    </a:lnTo>
                    <a:lnTo>
                      <a:pt x="234" y="1164"/>
                    </a:lnTo>
                    <a:lnTo>
                      <a:pt x="234" y="1148"/>
                    </a:lnTo>
                    <a:lnTo>
                      <a:pt x="234" y="1135"/>
                    </a:lnTo>
                    <a:lnTo>
                      <a:pt x="242" y="1135"/>
                    </a:lnTo>
                    <a:lnTo>
                      <a:pt x="251" y="1135"/>
                    </a:lnTo>
                    <a:lnTo>
                      <a:pt x="252" y="1127"/>
                    </a:lnTo>
                    <a:lnTo>
                      <a:pt x="255" y="1119"/>
                    </a:lnTo>
                    <a:lnTo>
                      <a:pt x="258" y="1112"/>
                    </a:lnTo>
                    <a:lnTo>
                      <a:pt x="263" y="1106"/>
                    </a:lnTo>
                    <a:lnTo>
                      <a:pt x="271" y="1106"/>
                    </a:lnTo>
                    <a:lnTo>
                      <a:pt x="281" y="1106"/>
                    </a:lnTo>
                    <a:lnTo>
                      <a:pt x="282" y="1098"/>
                    </a:lnTo>
                    <a:lnTo>
                      <a:pt x="285" y="1090"/>
                    </a:lnTo>
                    <a:lnTo>
                      <a:pt x="288" y="1083"/>
                    </a:lnTo>
                    <a:lnTo>
                      <a:pt x="293" y="1077"/>
                    </a:lnTo>
                    <a:lnTo>
                      <a:pt x="301" y="1077"/>
                    </a:lnTo>
                    <a:lnTo>
                      <a:pt x="310" y="1077"/>
                    </a:lnTo>
                    <a:lnTo>
                      <a:pt x="310" y="1064"/>
                    </a:lnTo>
                    <a:lnTo>
                      <a:pt x="310" y="1052"/>
                    </a:lnTo>
                    <a:lnTo>
                      <a:pt x="310" y="1041"/>
                    </a:lnTo>
                    <a:lnTo>
                      <a:pt x="310" y="1031"/>
                    </a:lnTo>
                    <a:lnTo>
                      <a:pt x="311" y="1027"/>
                    </a:lnTo>
                    <a:lnTo>
                      <a:pt x="314" y="1023"/>
                    </a:lnTo>
                    <a:lnTo>
                      <a:pt x="317" y="1020"/>
                    </a:lnTo>
                    <a:lnTo>
                      <a:pt x="322" y="1019"/>
                    </a:lnTo>
                    <a:lnTo>
                      <a:pt x="330" y="1019"/>
                    </a:lnTo>
                    <a:lnTo>
                      <a:pt x="339" y="1019"/>
                    </a:lnTo>
                    <a:lnTo>
                      <a:pt x="340" y="1011"/>
                    </a:lnTo>
                    <a:lnTo>
                      <a:pt x="343" y="1003"/>
                    </a:lnTo>
                    <a:lnTo>
                      <a:pt x="346" y="996"/>
                    </a:lnTo>
                    <a:lnTo>
                      <a:pt x="351" y="990"/>
                    </a:lnTo>
                    <a:lnTo>
                      <a:pt x="359" y="990"/>
                    </a:lnTo>
                    <a:lnTo>
                      <a:pt x="368" y="990"/>
                    </a:lnTo>
                    <a:lnTo>
                      <a:pt x="367" y="978"/>
                    </a:lnTo>
                    <a:lnTo>
                      <a:pt x="367" y="969"/>
                    </a:lnTo>
                    <a:lnTo>
                      <a:pt x="368" y="966"/>
                    </a:lnTo>
                    <a:lnTo>
                      <a:pt x="371" y="963"/>
                    </a:lnTo>
                    <a:lnTo>
                      <a:pt x="374" y="962"/>
                    </a:lnTo>
                    <a:lnTo>
                      <a:pt x="380" y="961"/>
                    </a:lnTo>
                    <a:lnTo>
                      <a:pt x="380" y="952"/>
                    </a:lnTo>
                    <a:lnTo>
                      <a:pt x="380" y="944"/>
                    </a:lnTo>
                    <a:lnTo>
                      <a:pt x="384" y="939"/>
                    </a:lnTo>
                    <a:lnTo>
                      <a:pt x="388" y="936"/>
                    </a:lnTo>
                    <a:lnTo>
                      <a:pt x="393" y="933"/>
                    </a:lnTo>
                    <a:lnTo>
                      <a:pt x="397" y="932"/>
                    </a:lnTo>
                    <a:lnTo>
                      <a:pt x="406" y="932"/>
                    </a:lnTo>
                    <a:lnTo>
                      <a:pt x="415" y="932"/>
                    </a:lnTo>
                    <a:lnTo>
                      <a:pt x="414" y="919"/>
                    </a:lnTo>
                    <a:lnTo>
                      <a:pt x="414" y="910"/>
                    </a:lnTo>
                    <a:lnTo>
                      <a:pt x="415" y="907"/>
                    </a:lnTo>
                    <a:lnTo>
                      <a:pt x="417" y="904"/>
                    </a:lnTo>
                    <a:lnTo>
                      <a:pt x="421" y="903"/>
                    </a:lnTo>
                    <a:lnTo>
                      <a:pt x="426" y="902"/>
                    </a:lnTo>
                    <a:lnTo>
                      <a:pt x="426" y="893"/>
                    </a:lnTo>
                    <a:lnTo>
                      <a:pt x="426" y="885"/>
                    </a:lnTo>
                    <a:lnTo>
                      <a:pt x="432" y="880"/>
                    </a:lnTo>
                    <a:lnTo>
                      <a:pt x="440" y="877"/>
                    </a:lnTo>
                    <a:lnTo>
                      <a:pt x="448" y="874"/>
                    </a:lnTo>
                    <a:lnTo>
                      <a:pt x="456" y="873"/>
                    </a:lnTo>
                    <a:lnTo>
                      <a:pt x="456" y="864"/>
                    </a:lnTo>
                    <a:lnTo>
                      <a:pt x="456" y="856"/>
                    </a:lnTo>
                    <a:lnTo>
                      <a:pt x="462" y="851"/>
                    </a:lnTo>
                    <a:lnTo>
                      <a:pt x="469" y="848"/>
                    </a:lnTo>
                    <a:lnTo>
                      <a:pt x="477" y="845"/>
                    </a:lnTo>
                    <a:lnTo>
                      <a:pt x="485" y="844"/>
                    </a:lnTo>
                    <a:lnTo>
                      <a:pt x="485" y="827"/>
                    </a:lnTo>
                    <a:lnTo>
                      <a:pt x="485" y="815"/>
                    </a:lnTo>
                    <a:lnTo>
                      <a:pt x="494" y="815"/>
                    </a:lnTo>
                    <a:lnTo>
                      <a:pt x="503" y="815"/>
                    </a:lnTo>
                    <a:lnTo>
                      <a:pt x="504" y="806"/>
                    </a:lnTo>
                    <a:lnTo>
                      <a:pt x="506" y="798"/>
                    </a:lnTo>
                    <a:lnTo>
                      <a:pt x="510" y="791"/>
                    </a:lnTo>
                    <a:lnTo>
                      <a:pt x="514" y="786"/>
                    </a:lnTo>
                    <a:lnTo>
                      <a:pt x="523" y="786"/>
                    </a:lnTo>
                    <a:lnTo>
                      <a:pt x="532" y="786"/>
                    </a:lnTo>
                    <a:lnTo>
                      <a:pt x="531" y="774"/>
                    </a:lnTo>
                    <a:lnTo>
                      <a:pt x="531" y="765"/>
                    </a:lnTo>
                    <a:lnTo>
                      <a:pt x="532" y="762"/>
                    </a:lnTo>
                    <a:lnTo>
                      <a:pt x="534" y="759"/>
                    </a:lnTo>
                    <a:lnTo>
                      <a:pt x="538" y="758"/>
                    </a:lnTo>
                    <a:lnTo>
                      <a:pt x="543" y="757"/>
                    </a:lnTo>
                    <a:lnTo>
                      <a:pt x="543" y="748"/>
                    </a:lnTo>
                    <a:lnTo>
                      <a:pt x="543" y="739"/>
                    </a:lnTo>
                    <a:lnTo>
                      <a:pt x="549" y="735"/>
                    </a:lnTo>
                    <a:lnTo>
                      <a:pt x="556" y="732"/>
                    </a:lnTo>
                    <a:lnTo>
                      <a:pt x="564" y="729"/>
                    </a:lnTo>
                    <a:lnTo>
                      <a:pt x="572" y="728"/>
                    </a:lnTo>
                    <a:lnTo>
                      <a:pt x="572" y="719"/>
                    </a:lnTo>
                    <a:lnTo>
                      <a:pt x="572" y="710"/>
                    </a:lnTo>
                    <a:lnTo>
                      <a:pt x="579" y="706"/>
                    </a:lnTo>
                    <a:lnTo>
                      <a:pt x="586" y="702"/>
                    </a:lnTo>
                    <a:lnTo>
                      <a:pt x="594" y="700"/>
                    </a:lnTo>
                    <a:lnTo>
                      <a:pt x="602" y="699"/>
                    </a:lnTo>
                    <a:lnTo>
                      <a:pt x="602" y="690"/>
                    </a:lnTo>
                    <a:lnTo>
                      <a:pt x="602" y="681"/>
                    </a:lnTo>
                    <a:lnTo>
                      <a:pt x="608" y="677"/>
                    </a:lnTo>
                    <a:lnTo>
                      <a:pt x="615" y="674"/>
                    </a:lnTo>
                    <a:lnTo>
                      <a:pt x="623" y="671"/>
                    </a:lnTo>
                    <a:lnTo>
                      <a:pt x="631" y="670"/>
                    </a:lnTo>
                    <a:lnTo>
                      <a:pt x="631" y="661"/>
                    </a:lnTo>
                    <a:lnTo>
                      <a:pt x="631" y="652"/>
                    </a:lnTo>
                    <a:lnTo>
                      <a:pt x="637" y="648"/>
                    </a:lnTo>
                    <a:lnTo>
                      <a:pt x="644" y="644"/>
                    </a:lnTo>
                    <a:lnTo>
                      <a:pt x="652" y="642"/>
                    </a:lnTo>
                    <a:lnTo>
                      <a:pt x="660" y="641"/>
                    </a:lnTo>
                    <a:lnTo>
                      <a:pt x="660" y="632"/>
                    </a:lnTo>
                    <a:lnTo>
                      <a:pt x="660" y="623"/>
                    </a:lnTo>
                    <a:lnTo>
                      <a:pt x="669" y="623"/>
                    </a:lnTo>
                    <a:lnTo>
                      <a:pt x="678" y="623"/>
                    </a:lnTo>
                    <a:lnTo>
                      <a:pt x="678" y="607"/>
                    </a:lnTo>
                    <a:lnTo>
                      <a:pt x="678" y="594"/>
                    </a:lnTo>
                    <a:lnTo>
                      <a:pt x="679" y="590"/>
                    </a:lnTo>
                    <a:lnTo>
                      <a:pt x="681" y="586"/>
                    </a:lnTo>
                    <a:lnTo>
                      <a:pt x="685" y="584"/>
                    </a:lnTo>
                    <a:lnTo>
                      <a:pt x="689" y="583"/>
                    </a:lnTo>
                    <a:lnTo>
                      <a:pt x="698" y="583"/>
                    </a:lnTo>
                    <a:lnTo>
                      <a:pt x="707" y="583"/>
                    </a:lnTo>
                    <a:lnTo>
                      <a:pt x="708" y="574"/>
                    </a:lnTo>
                    <a:lnTo>
                      <a:pt x="711" y="566"/>
                    </a:lnTo>
                    <a:lnTo>
                      <a:pt x="714" y="558"/>
                    </a:lnTo>
                    <a:lnTo>
                      <a:pt x="718" y="553"/>
                    </a:lnTo>
                    <a:lnTo>
                      <a:pt x="727" y="553"/>
                    </a:lnTo>
                    <a:lnTo>
                      <a:pt x="737" y="553"/>
                    </a:lnTo>
                    <a:lnTo>
                      <a:pt x="738" y="544"/>
                    </a:lnTo>
                    <a:lnTo>
                      <a:pt x="741" y="536"/>
                    </a:lnTo>
                    <a:lnTo>
                      <a:pt x="744" y="529"/>
                    </a:lnTo>
                    <a:lnTo>
                      <a:pt x="749" y="524"/>
                    </a:lnTo>
                    <a:lnTo>
                      <a:pt x="757" y="524"/>
                    </a:lnTo>
                    <a:lnTo>
                      <a:pt x="766" y="524"/>
                    </a:lnTo>
                    <a:lnTo>
                      <a:pt x="767" y="515"/>
                    </a:lnTo>
                    <a:lnTo>
                      <a:pt x="770" y="507"/>
                    </a:lnTo>
                    <a:lnTo>
                      <a:pt x="773" y="500"/>
                    </a:lnTo>
                    <a:lnTo>
                      <a:pt x="778" y="495"/>
                    </a:lnTo>
                    <a:lnTo>
                      <a:pt x="786" y="495"/>
                    </a:lnTo>
                    <a:lnTo>
                      <a:pt x="795" y="495"/>
                    </a:lnTo>
                    <a:lnTo>
                      <a:pt x="796" y="486"/>
                    </a:lnTo>
                    <a:lnTo>
                      <a:pt x="799" y="478"/>
                    </a:lnTo>
                    <a:lnTo>
                      <a:pt x="802" y="471"/>
                    </a:lnTo>
                    <a:lnTo>
                      <a:pt x="807" y="466"/>
                    </a:lnTo>
                    <a:lnTo>
                      <a:pt x="819" y="466"/>
                    </a:lnTo>
                    <a:lnTo>
                      <a:pt x="836" y="466"/>
                    </a:lnTo>
                    <a:lnTo>
                      <a:pt x="836" y="449"/>
                    </a:lnTo>
                    <a:lnTo>
                      <a:pt x="836" y="437"/>
                    </a:lnTo>
                    <a:lnTo>
                      <a:pt x="844" y="437"/>
                    </a:lnTo>
                    <a:lnTo>
                      <a:pt x="853" y="437"/>
                    </a:lnTo>
                    <a:lnTo>
                      <a:pt x="854" y="428"/>
                    </a:lnTo>
                    <a:lnTo>
                      <a:pt x="857" y="420"/>
                    </a:lnTo>
                    <a:lnTo>
                      <a:pt x="860" y="413"/>
                    </a:lnTo>
                    <a:lnTo>
                      <a:pt x="865" y="408"/>
                    </a:lnTo>
                    <a:lnTo>
                      <a:pt x="877" y="408"/>
                    </a:lnTo>
                    <a:lnTo>
                      <a:pt x="895" y="408"/>
                    </a:lnTo>
                    <a:lnTo>
                      <a:pt x="895" y="391"/>
                    </a:lnTo>
                    <a:lnTo>
                      <a:pt x="895" y="379"/>
                    </a:lnTo>
                    <a:lnTo>
                      <a:pt x="907" y="379"/>
                    </a:lnTo>
                    <a:lnTo>
                      <a:pt x="924" y="379"/>
                    </a:lnTo>
                    <a:lnTo>
                      <a:pt x="924" y="370"/>
                    </a:lnTo>
                    <a:lnTo>
                      <a:pt x="924" y="361"/>
                    </a:lnTo>
                    <a:lnTo>
                      <a:pt x="929" y="357"/>
                    </a:lnTo>
                    <a:lnTo>
                      <a:pt x="936" y="353"/>
                    </a:lnTo>
                    <a:lnTo>
                      <a:pt x="944" y="351"/>
                    </a:lnTo>
                    <a:lnTo>
                      <a:pt x="953" y="349"/>
                    </a:lnTo>
                    <a:lnTo>
                      <a:pt x="953" y="341"/>
                    </a:lnTo>
                    <a:lnTo>
                      <a:pt x="953" y="332"/>
                    </a:lnTo>
                    <a:lnTo>
                      <a:pt x="958" y="328"/>
                    </a:lnTo>
                    <a:lnTo>
                      <a:pt x="965" y="324"/>
                    </a:lnTo>
                    <a:lnTo>
                      <a:pt x="973" y="322"/>
                    </a:lnTo>
                    <a:lnTo>
                      <a:pt x="982" y="320"/>
                    </a:lnTo>
                    <a:lnTo>
                      <a:pt x="982" y="312"/>
                    </a:lnTo>
                    <a:lnTo>
                      <a:pt x="982" y="303"/>
                    </a:lnTo>
                    <a:lnTo>
                      <a:pt x="987" y="299"/>
                    </a:lnTo>
                    <a:lnTo>
                      <a:pt x="994" y="295"/>
                    </a:lnTo>
                    <a:lnTo>
                      <a:pt x="1002" y="293"/>
                    </a:lnTo>
                    <a:lnTo>
                      <a:pt x="1011" y="291"/>
                    </a:lnTo>
                    <a:lnTo>
                      <a:pt x="1011" y="283"/>
                    </a:lnTo>
                    <a:lnTo>
                      <a:pt x="1011" y="274"/>
                    </a:lnTo>
                    <a:lnTo>
                      <a:pt x="1015" y="270"/>
                    </a:lnTo>
                    <a:lnTo>
                      <a:pt x="1019" y="266"/>
                    </a:lnTo>
                    <a:lnTo>
                      <a:pt x="1024" y="264"/>
                    </a:lnTo>
                    <a:lnTo>
                      <a:pt x="1028" y="262"/>
                    </a:lnTo>
                    <a:lnTo>
                      <a:pt x="1033" y="262"/>
                    </a:lnTo>
                    <a:lnTo>
                      <a:pt x="1041" y="262"/>
                    </a:lnTo>
                    <a:lnTo>
                      <a:pt x="1041" y="254"/>
                    </a:lnTo>
                    <a:lnTo>
                      <a:pt x="1041" y="245"/>
                    </a:lnTo>
                    <a:lnTo>
                      <a:pt x="1045" y="241"/>
                    </a:lnTo>
                    <a:lnTo>
                      <a:pt x="1049" y="237"/>
                    </a:lnTo>
                    <a:lnTo>
                      <a:pt x="1054" y="234"/>
                    </a:lnTo>
                    <a:lnTo>
                      <a:pt x="1058" y="233"/>
                    </a:lnTo>
                    <a:lnTo>
                      <a:pt x="1071" y="233"/>
                    </a:lnTo>
                    <a:lnTo>
                      <a:pt x="1087" y="233"/>
                    </a:lnTo>
                    <a:lnTo>
                      <a:pt x="1088" y="225"/>
                    </a:lnTo>
                    <a:lnTo>
                      <a:pt x="1091" y="217"/>
                    </a:lnTo>
                    <a:lnTo>
                      <a:pt x="1094" y="210"/>
                    </a:lnTo>
                    <a:lnTo>
                      <a:pt x="1099" y="204"/>
                    </a:lnTo>
                    <a:lnTo>
                      <a:pt x="1108" y="204"/>
                    </a:lnTo>
                    <a:lnTo>
                      <a:pt x="1116" y="204"/>
                    </a:lnTo>
                    <a:lnTo>
                      <a:pt x="1117" y="195"/>
                    </a:lnTo>
                    <a:lnTo>
                      <a:pt x="1120" y="187"/>
                    </a:lnTo>
                    <a:lnTo>
                      <a:pt x="1124" y="180"/>
                    </a:lnTo>
                    <a:lnTo>
                      <a:pt x="1128" y="174"/>
                    </a:lnTo>
                    <a:lnTo>
                      <a:pt x="1140" y="174"/>
                    </a:lnTo>
                    <a:lnTo>
                      <a:pt x="1157" y="174"/>
                    </a:lnTo>
                    <a:lnTo>
                      <a:pt x="1157" y="166"/>
                    </a:lnTo>
                    <a:lnTo>
                      <a:pt x="1157" y="157"/>
                    </a:lnTo>
                    <a:lnTo>
                      <a:pt x="1161" y="153"/>
                    </a:lnTo>
                    <a:lnTo>
                      <a:pt x="1166" y="149"/>
                    </a:lnTo>
                    <a:lnTo>
                      <a:pt x="1170" y="146"/>
                    </a:lnTo>
                    <a:lnTo>
                      <a:pt x="1174" y="145"/>
                    </a:lnTo>
                    <a:lnTo>
                      <a:pt x="1188" y="145"/>
                    </a:lnTo>
                    <a:lnTo>
                      <a:pt x="1204" y="145"/>
                    </a:lnTo>
                    <a:lnTo>
                      <a:pt x="1204" y="137"/>
                    </a:lnTo>
                    <a:lnTo>
                      <a:pt x="1204" y="128"/>
                    </a:lnTo>
                    <a:lnTo>
                      <a:pt x="1217" y="128"/>
                    </a:lnTo>
                    <a:lnTo>
                      <a:pt x="1233" y="128"/>
                    </a:lnTo>
                    <a:lnTo>
                      <a:pt x="1234" y="124"/>
                    </a:lnTo>
                    <a:lnTo>
                      <a:pt x="1237" y="120"/>
                    </a:lnTo>
                    <a:lnTo>
                      <a:pt x="1241" y="117"/>
                    </a:lnTo>
                    <a:lnTo>
                      <a:pt x="1245" y="116"/>
                    </a:lnTo>
                    <a:lnTo>
                      <a:pt x="1245" y="108"/>
                    </a:lnTo>
                    <a:lnTo>
                      <a:pt x="1245" y="99"/>
                    </a:lnTo>
                    <a:lnTo>
                      <a:pt x="1250" y="95"/>
                    </a:lnTo>
                    <a:lnTo>
                      <a:pt x="1257" y="91"/>
                    </a:lnTo>
                    <a:lnTo>
                      <a:pt x="1265" y="88"/>
                    </a:lnTo>
                    <a:lnTo>
                      <a:pt x="1274" y="87"/>
                    </a:lnTo>
                    <a:lnTo>
                      <a:pt x="1274" y="79"/>
                    </a:lnTo>
                    <a:lnTo>
                      <a:pt x="1274" y="70"/>
                    </a:lnTo>
                    <a:lnTo>
                      <a:pt x="1283" y="71"/>
                    </a:lnTo>
                    <a:lnTo>
                      <a:pt x="1293" y="71"/>
                    </a:lnTo>
                    <a:lnTo>
                      <a:pt x="1297" y="70"/>
                    </a:lnTo>
                    <a:lnTo>
                      <a:pt x="1300" y="67"/>
                    </a:lnTo>
                    <a:lnTo>
                      <a:pt x="1302" y="64"/>
                    </a:lnTo>
                    <a:lnTo>
                      <a:pt x="1303" y="58"/>
                    </a:lnTo>
                    <a:lnTo>
                      <a:pt x="1315" y="58"/>
                    </a:lnTo>
                    <a:lnTo>
                      <a:pt x="1332" y="58"/>
                    </a:lnTo>
                    <a:lnTo>
                      <a:pt x="1332" y="50"/>
                    </a:lnTo>
                    <a:lnTo>
                      <a:pt x="1332" y="41"/>
                    </a:lnTo>
                    <a:lnTo>
                      <a:pt x="1342" y="42"/>
                    </a:lnTo>
                    <a:lnTo>
                      <a:pt x="1352" y="42"/>
                    </a:lnTo>
                    <a:lnTo>
                      <a:pt x="1356" y="41"/>
                    </a:lnTo>
                    <a:lnTo>
                      <a:pt x="1359" y="38"/>
                    </a:lnTo>
                    <a:lnTo>
                      <a:pt x="1361" y="35"/>
                    </a:lnTo>
                    <a:lnTo>
                      <a:pt x="1362" y="29"/>
                    </a:lnTo>
                    <a:lnTo>
                      <a:pt x="1371" y="29"/>
                    </a:lnTo>
                    <a:lnTo>
                      <a:pt x="1379" y="29"/>
                    </a:lnTo>
                    <a:lnTo>
                      <a:pt x="1379" y="21"/>
                    </a:lnTo>
                    <a:lnTo>
                      <a:pt x="1379" y="12"/>
                    </a:lnTo>
                    <a:lnTo>
                      <a:pt x="1391" y="13"/>
                    </a:lnTo>
                    <a:lnTo>
                      <a:pt x="1404" y="13"/>
                    </a:lnTo>
                    <a:lnTo>
                      <a:pt x="1410" y="12"/>
                    </a:lnTo>
                    <a:lnTo>
                      <a:pt x="1415" y="9"/>
                    </a:lnTo>
                    <a:lnTo>
                      <a:pt x="1417" y="8"/>
                    </a:lnTo>
                    <a:lnTo>
                      <a:pt x="1419" y="6"/>
                    </a:lnTo>
                    <a:lnTo>
                      <a:pt x="1420" y="3"/>
                    </a:lnTo>
                    <a:lnTo>
                      <a:pt x="1420" y="0"/>
                    </a:lnTo>
                    <a:lnTo>
                      <a:pt x="1446" y="0"/>
                    </a:lnTo>
                    <a:lnTo>
                      <a:pt x="1472" y="0"/>
                    </a:lnTo>
                    <a:lnTo>
                      <a:pt x="1499" y="0"/>
                    </a:lnTo>
                    <a:lnTo>
                      <a:pt x="1526" y="0"/>
                    </a:lnTo>
                    <a:lnTo>
                      <a:pt x="1526" y="4"/>
                    </a:lnTo>
                    <a:lnTo>
                      <a:pt x="1526" y="12"/>
                    </a:lnTo>
                    <a:lnTo>
                      <a:pt x="1538" y="12"/>
                    </a:lnTo>
                    <a:lnTo>
                      <a:pt x="1555" y="12"/>
                    </a:lnTo>
                    <a:lnTo>
                      <a:pt x="1555" y="34"/>
                    </a:lnTo>
                    <a:lnTo>
                      <a:pt x="1555" y="55"/>
                    </a:lnTo>
                    <a:lnTo>
                      <a:pt x="1555" y="77"/>
                    </a:lnTo>
                    <a:lnTo>
                      <a:pt x="1555" y="99"/>
                    </a:lnTo>
                    <a:lnTo>
                      <a:pt x="1546" y="99"/>
                    </a:lnTo>
                    <a:lnTo>
                      <a:pt x="1537" y="99"/>
                    </a:lnTo>
                    <a:lnTo>
                      <a:pt x="1538" y="108"/>
                    </a:lnTo>
                    <a:lnTo>
                      <a:pt x="1538" y="118"/>
                    </a:lnTo>
                    <a:lnTo>
                      <a:pt x="1537" y="122"/>
                    </a:lnTo>
                    <a:lnTo>
                      <a:pt x="1535" y="125"/>
                    </a:lnTo>
                    <a:lnTo>
                      <a:pt x="1531" y="127"/>
                    </a:lnTo>
                    <a:lnTo>
                      <a:pt x="1526" y="128"/>
                    </a:lnTo>
                    <a:lnTo>
                      <a:pt x="1526" y="138"/>
                    </a:lnTo>
                    <a:lnTo>
                      <a:pt x="1526" y="149"/>
                    </a:lnTo>
                    <a:lnTo>
                      <a:pt x="1526" y="161"/>
                    </a:lnTo>
                    <a:lnTo>
                      <a:pt x="1526" y="174"/>
                    </a:lnTo>
                    <a:lnTo>
                      <a:pt x="1517" y="174"/>
                    </a:lnTo>
                    <a:lnTo>
                      <a:pt x="1508" y="174"/>
                    </a:lnTo>
                    <a:lnTo>
                      <a:pt x="1509" y="184"/>
                    </a:lnTo>
                    <a:lnTo>
                      <a:pt x="1509" y="193"/>
                    </a:lnTo>
                    <a:lnTo>
                      <a:pt x="1508" y="198"/>
                    </a:lnTo>
                    <a:lnTo>
                      <a:pt x="1506" y="202"/>
                    </a:lnTo>
                    <a:lnTo>
                      <a:pt x="1502" y="204"/>
                    </a:lnTo>
                    <a:lnTo>
                      <a:pt x="1497" y="204"/>
                    </a:lnTo>
                    <a:lnTo>
                      <a:pt x="1497" y="217"/>
                    </a:lnTo>
                    <a:lnTo>
                      <a:pt x="1497" y="233"/>
                    </a:lnTo>
                    <a:lnTo>
                      <a:pt x="1488" y="234"/>
                    </a:lnTo>
                    <a:lnTo>
                      <a:pt x="1479" y="237"/>
                    </a:lnTo>
                    <a:lnTo>
                      <a:pt x="1472" y="241"/>
                    </a:lnTo>
                    <a:lnTo>
                      <a:pt x="1467" y="245"/>
                    </a:lnTo>
                    <a:lnTo>
                      <a:pt x="1467" y="257"/>
                    </a:lnTo>
                    <a:lnTo>
                      <a:pt x="1467" y="274"/>
                    </a:lnTo>
                    <a:lnTo>
                      <a:pt x="1458" y="274"/>
                    </a:lnTo>
                    <a:lnTo>
                      <a:pt x="1449" y="274"/>
                    </a:lnTo>
                    <a:lnTo>
                      <a:pt x="1450" y="284"/>
                    </a:lnTo>
                    <a:lnTo>
                      <a:pt x="1450" y="293"/>
                    </a:lnTo>
                    <a:lnTo>
                      <a:pt x="1449" y="297"/>
                    </a:lnTo>
                    <a:lnTo>
                      <a:pt x="1447" y="300"/>
                    </a:lnTo>
                    <a:lnTo>
                      <a:pt x="1443" y="302"/>
                    </a:lnTo>
                    <a:lnTo>
                      <a:pt x="1438" y="303"/>
                    </a:lnTo>
                    <a:lnTo>
                      <a:pt x="1438" y="312"/>
                    </a:lnTo>
                    <a:lnTo>
                      <a:pt x="1438" y="320"/>
                    </a:lnTo>
                    <a:lnTo>
                      <a:pt x="1429" y="320"/>
                    </a:lnTo>
                    <a:lnTo>
                      <a:pt x="1420" y="320"/>
                    </a:lnTo>
                    <a:lnTo>
                      <a:pt x="1420" y="333"/>
                    </a:lnTo>
                    <a:lnTo>
                      <a:pt x="1420" y="349"/>
                    </a:lnTo>
                    <a:lnTo>
                      <a:pt x="1403" y="349"/>
                    </a:lnTo>
                    <a:lnTo>
                      <a:pt x="1391" y="349"/>
                    </a:lnTo>
                    <a:lnTo>
                      <a:pt x="1391" y="362"/>
                    </a:lnTo>
                    <a:lnTo>
                      <a:pt x="1391" y="379"/>
                    </a:lnTo>
                    <a:lnTo>
                      <a:pt x="1387" y="380"/>
                    </a:lnTo>
                    <a:lnTo>
                      <a:pt x="1383" y="382"/>
                    </a:lnTo>
                    <a:lnTo>
                      <a:pt x="1380" y="386"/>
                    </a:lnTo>
                    <a:lnTo>
                      <a:pt x="1379" y="390"/>
                    </a:lnTo>
                    <a:lnTo>
                      <a:pt x="1371" y="390"/>
                    </a:lnTo>
                    <a:lnTo>
                      <a:pt x="1362" y="390"/>
                    </a:lnTo>
                    <a:lnTo>
                      <a:pt x="1358" y="396"/>
                    </a:lnTo>
                    <a:lnTo>
                      <a:pt x="1354" y="403"/>
                    </a:lnTo>
                    <a:lnTo>
                      <a:pt x="1351" y="411"/>
                    </a:lnTo>
                    <a:lnTo>
                      <a:pt x="1350" y="419"/>
                    </a:lnTo>
                    <a:lnTo>
                      <a:pt x="1342" y="419"/>
                    </a:lnTo>
                    <a:lnTo>
                      <a:pt x="1332" y="419"/>
                    </a:lnTo>
                    <a:lnTo>
                      <a:pt x="1333" y="429"/>
                    </a:lnTo>
                    <a:lnTo>
                      <a:pt x="1333" y="438"/>
                    </a:lnTo>
                    <a:lnTo>
                      <a:pt x="1332" y="442"/>
                    </a:lnTo>
                    <a:lnTo>
                      <a:pt x="1329" y="445"/>
                    </a:lnTo>
                    <a:lnTo>
                      <a:pt x="1326" y="448"/>
                    </a:lnTo>
                    <a:lnTo>
                      <a:pt x="1320" y="448"/>
                    </a:lnTo>
                    <a:lnTo>
                      <a:pt x="1320" y="457"/>
                    </a:lnTo>
                    <a:lnTo>
                      <a:pt x="1320" y="466"/>
                    </a:lnTo>
                    <a:lnTo>
                      <a:pt x="1312" y="467"/>
                    </a:lnTo>
                    <a:lnTo>
                      <a:pt x="1304" y="469"/>
                    </a:lnTo>
                    <a:lnTo>
                      <a:pt x="1297" y="473"/>
                    </a:lnTo>
                    <a:lnTo>
                      <a:pt x="1291" y="477"/>
                    </a:lnTo>
                    <a:lnTo>
                      <a:pt x="1291" y="486"/>
                    </a:lnTo>
                    <a:lnTo>
                      <a:pt x="1291" y="495"/>
                    </a:lnTo>
                    <a:lnTo>
                      <a:pt x="1283" y="495"/>
                    </a:lnTo>
                    <a:lnTo>
                      <a:pt x="1274" y="495"/>
                    </a:lnTo>
                    <a:lnTo>
                      <a:pt x="1274" y="507"/>
                    </a:lnTo>
                    <a:lnTo>
                      <a:pt x="1274" y="524"/>
                    </a:lnTo>
                    <a:lnTo>
                      <a:pt x="1270" y="525"/>
                    </a:lnTo>
                    <a:lnTo>
                      <a:pt x="1266" y="527"/>
                    </a:lnTo>
                    <a:lnTo>
                      <a:pt x="1263" y="531"/>
                    </a:lnTo>
                    <a:lnTo>
                      <a:pt x="1262" y="535"/>
                    </a:lnTo>
                    <a:lnTo>
                      <a:pt x="1254" y="535"/>
                    </a:lnTo>
                    <a:lnTo>
                      <a:pt x="1245" y="535"/>
                    </a:lnTo>
                    <a:lnTo>
                      <a:pt x="1241" y="541"/>
                    </a:lnTo>
                    <a:lnTo>
                      <a:pt x="1237" y="548"/>
                    </a:lnTo>
                    <a:lnTo>
                      <a:pt x="1234" y="556"/>
                    </a:lnTo>
                    <a:lnTo>
                      <a:pt x="1233" y="565"/>
                    </a:lnTo>
                    <a:lnTo>
                      <a:pt x="1225" y="565"/>
                    </a:lnTo>
                    <a:lnTo>
                      <a:pt x="1216" y="565"/>
                    </a:lnTo>
                    <a:lnTo>
                      <a:pt x="1212" y="571"/>
                    </a:lnTo>
                    <a:lnTo>
                      <a:pt x="1208" y="578"/>
                    </a:lnTo>
                    <a:lnTo>
                      <a:pt x="1205" y="586"/>
                    </a:lnTo>
                    <a:lnTo>
                      <a:pt x="1204" y="594"/>
                    </a:lnTo>
                    <a:lnTo>
                      <a:pt x="1196" y="594"/>
                    </a:lnTo>
                    <a:lnTo>
                      <a:pt x="1187" y="594"/>
                    </a:lnTo>
                    <a:lnTo>
                      <a:pt x="1188" y="604"/>
                    </a:lnTo>
                    <a:lnTo>
                      <a:pt x="1188" y="613"/>
                    </a:lnTo>
                    <a:lnTo>
                      <a:pt x="1187" y="617"/>
                    </a:lnTo>
                    <a:lnTo>
                      <a:pt x="1184" y="621"/>
                    </a:lnTo>
                    <a:lnTo>
                      <a:pt x="1180" y="623"/>
                    </a:lnTo>
                    <a:lnTo>
                      <a:pt x="1174" y="623"/>
                    </a:lnTo>
                    <a:lnTo>
                      <a:pt x="1174" y="632"/>
                    </a:lnTo>
                    <a:lnTo>
                      <a:pt x="1174" y="641"/>
                    </a:lnTo>
                    <a:lnTo>
                      <a:pt x="1166" y="642"/>
                    </a:lnTo>
                    <a:lnTo>
                      <a:pt x="1158" y="644"/>
                    </a:lnTo>
                    <a:lnTo>
                      <a:pt x="1151" y="648"/>
                    </a:lnTo>
                    <a:lnTo>
                      <a:pt x="1145" y="652"/>
                    </a:lnTo>
                    <a:lnTo>
                      <a:pt x="1145" y="661"/>
                    </a:lnTo>
                    <a:lnTo>
                      <a:pt x="1145" y="670"/>
                    </a:lnTo>
                    <a:lnTo>
                      <a:pt x="1137" y="671"/>
                    </a:lnTo>
                    <a:lnTo>
                      <a:pt x="1129" y="674"/>
                    </a:lnTo>
                    <a:lnTo>
                      <a:pt x="1122" y="677"/>
                    </a:lnTo>
                    <a:lnTo>
                      <a:pt x="1116" y="681"/>
                    </a:lnTo>
                    <a:lnTo>
                      <a:pt x="1116" y="694"/>
                    </a:lnTo>
                    <a:lnTo>
                      <a:pt x="1116" y="710"/>
                    </a:lnTo>
                    <a:lnTo>
                      <a:pt x="1108" y="710"/>
                    </a:lnTo>
                    <a:lnTo>
                      <a:pt x="1099" y="710"/>
                    </a:lnTo>
                    <a:lnTo>
                      <a:pt x="1094" y="715"/>
                    </a:lnTo>
                    <a:lnTo>
                      <a:pt x="1091" y="719"/>
                    </a:lnTo>
                    <a:lnTo>
                      <a:pt x="1088" y="724"/>
                    </a:lnTo>
                    <a:lnTo>
                      <a:pt x="1087" y="728"/>
                    </a:lnTo>
                    <a:lnTo>
                      <a:pt x="1087" y="740"/>
                    </a:lnTo>
                    <a:lnTo>
                      <a:pt x="1087" y="757"/>
                    </a:lnTo>
                    <a:lnTo>
                      <a:pt x="1075" y="756"/>
                    </a:lnTo>
                    <a:lnTo>
                      <a:pt x="1066" y="756"/>
                    </a:lnTo>
                    <a:lnTo>
                      <a:pt x="1063" y="757"/>
                    </a:lnTo>
                    <a:lnTo>
                      <a:pt x="1060" y="759"/>
                    </a:lnTo>
                    <a:lnTo>
                      <a:pt x="1059" y="763"/>
                    </a:lnTo>
                    <a:lnTo>
                      <a:pt x="1058" y="769"/>
                    </a:lnTo>
                    <a:lnTo>
                      <a:pt x="1049" y="769"/>
                    </a:lnTo>
                    <a:lnTo>
                      <a:pt x="1041" y="769"/>
                    </a:lnTo>
                    <a:lnTo>
                      <a:pt x="1036" y="773"/>
                    </a:lnTo>
                    <a:lnTo>
                      <a:pt x="1033" y="777"/>
                    </a:lnTo>
                    <a:lnTo>
                      <a:pt x="1029" y="782"/>
                    </a:lnTo>
                    <a:lnTo>
                      <a:pt x="1028" y="786"/>
                    </a:lnTo>
                    <a:lnTo>
                      <a:pt x="1028" y="798"/>
                    </a:lnTo>
                    <a:lnTo>
                      <a:pt x="1028" y="815"/>
                    </a:lnTo>
                    <a:lnTo>
                      <a:pt x="1020" y="816"/>
                    </a:lnTo>
                    <a:lnTo>
                      <a:pt x="1011" y="819"/>
                    </a:lnTo>
                    <a:lnTo>
                      <a:pt x="1004" y="822"/>
                    </a:lnTo>
                    <a:lnTo>
                      <a:pt x="999" y="827"/>
                    </a:lnTo>
                    <a:lnTo>
                      <a:pt x="999" y="835"/>
                    </a:lnTo>
                    <a:lnTo>
                      <a:pt x="999" y="844"/>
                    </a:lnTo>
                    <a:lnTo>
                      <a:pt x="990" y="845"/>
                    </a:lnTo>
                    <a:lnTo>
                      <a:pt x="982" y="848"/>
                    </a:lnTo>
                    <a:lnTo>
                      <a:pt x="975" y="851"/>
                    </a:lnTo>
                    <a:lnTo>
                      <a:pt x="970" y="856"/>
                    </a:lnTo>
                    <a:lnTo>
                      <a:pt x="970" y="868"/>
                    </a:lnTo>
                    <a:lnTo>
                      <a:pt x="970" y="885"/>
                    </a:lnTo>
                    <a:lnTo>
                      <a:pt x="953" y="885"/>
                    </a:lnTo>
                    <a:lnTo>
                      <a:pt x="941" y="885"/>
                    </a:lnTo>
                    <a:lnTo>
                      <a:pt x="941" y="897"/>
                    </a:lnTo>
                    <a:lnTo>
                      <a:pt x="941" y="914"/>
                    </a:lnTo>
                    <a:lnTo>
                      <a:pt x="932" y="914"/>
                    </a:lnTo>
                    <a:lnTo>
                      <a:pt x="924" y="914"/>
                    </a:lnTo>
                    <a:lnTo>
                      <a:pt x="919" y="919"/>
                    </a:lnTo>
                    <a:lnTo>
                      <a:pt x="916" y="927"/>
                    </a:lnTo>
                    <a:lnTo>
                      <a:pt x="913" y="935"/>
                    </a:lnTo>
                    <a:lnTo>
                      <a:pt x="912" y="944"/>
                    </a:lnTo>
                    <a:lnTo>
                      <a:pt x="903" y="944"/>
                    </a:lnTo>
                    <a:lnTo>
                      <a:pt x="895" y="944"/>
                    </a:lnTo>
                    <a:lnTo>
                      <a:pt x="890" y="949"/>
                    </a:lnTo>
                    <a:lnTo>
                      <a:pt x="887" y="956"/>
                    </a:lnTo>
                    <a:lnTo>
                      <a:pt x="884" y="964"/>
                    </a:lnTo>
                    <a:lnTo>
                      <a:pt x="883" y="973"/>
                    </a:lnTo>
                    <a:lnTo>
                      <a:pt x="873" y="973"/>
                    </a:lnTo>
                    <a:lnTo>
                      <a:pt x="865" y="973"/>
                    </a:lnTo>
                    <a:lnTo>
                      <a:pt x="860" y="977"/>
                    </a:lnTo>
                    <a:lnTo>
                      <a:pt x="857" y="981"/>
                    </a:lnTo>
                    <a:lnTo>
                      <a:pt x="854" y="986"/>
                    </a:lnTo>
                    <a:lnTo>
                      <a:pt x="853" y="990"/>
                    </a:lnTo>
                    <a:lnTo>
                      <a:pt x="853" y="1003"/>
                    </a:lnTo>
                    <a:lnTo>
                      <a:pt x="853" y="1019"/>
                    </a:lnTo>
                    <a:lnTo>
                      <a:pt x="844" y="1020"/>
                    </a:lnTo>
                    <a:lnTo>
                      <a:pt x="836" y="1023"/>
                    </a:lnTo>
                    <a:lnTo>
                      <a:pt x="829" y="1027"/>
                    </a:lnTo>
                    <a:lnTo>
                      <a:pt x="824" y="1031"/>
                    </a:lnTo>
                    <a:lnTo>
                      <a:pt x="824" y="1039"/>
                    </a:lnTo>
                    <a:lnTo>
                      <a:pt x="824" y="1048"/>
                    </a:lnTo>
                    <a:lnTo>
                      <a:pt x="815" y="1049"/>
                    </a:lnTo>
                    <a:lnTo>
                      <a:pt x="807" y="1052"/>
                    </a:lnTo>
                    <a:lnTo>
                      <a:pt x="800" y="1056"/>
                    </a:lnTo>
                    <a:lnTo>
                      <a:pt x="795" y="1060"/>
                    </a:lnTo>
                    <a:lnTo>
                      <a:pt x="795" y="1072"/>
                    </a:lnTo>
                    <a:lnTo>
                      <a:pt x="795" y="1089"/>
                    </a:lnTo>
                    <a:lnTo>
                      <a:pt x="786" y="1089"/>
                    </a:lnTo>
                    <a:lnTo>
                      <a:pt x="778" y="1089"/>
                    </a:lnTo>
                    <a:lnTo>
                      <a:pt x="773" y="1094"/>
                    </a:lnTo>
                    <a:lnTo>
                      <a:pt x="770" y="1101"/>
                    </a:lnTo>
                    <a:lnTo>
                      <a:pt x="767" y="1109"/>
                    </a:lnTo>
                    <a:lnTo>
                      <a:pt x="766" y="1118"/>
                    </a:lnTo>
                    <a:lnTo>
                      <a:pt x="757" y="1118"/>
                    </a:lnTo>
                    <a:lnTo>
                      <a:pt x="749" y="1118"/>
                    </a:lnTo>
                    <a:lnTo>
                      <a:pt x="744" y="1123"/>
                    </a:lnTo>
                    <a:lnTo>
                      <a:pt x="741" y="1130"/>
                    </a:lnTo>
                    <a:lnTo>
                      <a:pt x="738" y="1138"/>
                    </a:lnTo>
                    <a:lnTo>
                      <a:pt x="737" y="1147"/>
                    </a:lnTo>
                    <a:lnTo>
                      <a:pt x="727" y="1147"/>
                    </a:lnTo>
                    <a:lnTo>
                      <a:pt x="718" y="1147"/>
                    </a:lnTo>
                    <a:lnTo>
                      <a:pt x="718" y="1130"/>
                    </a:lnTo>
                    <a:lnTo>
                      <a:pt x="718" y="1118"/>
                    </a:lnTo>
                    <a:lnTo>
                      <a:pt x="724" y="1114"/>
                    </a:lnTo>
                    <a:lnTo>
                      <a:pt x="732" y="1110"/>
                    </a:lnTo>
                    <a:lnTo>
                      <a:pt x="740" y="1107"/>
                    </a:lnTo>
                    <a:lnTo>
                      <a:pt x="749" y="1106"/>
                    </a:lnTo>
                    <a:lnTo>
                      <a:pt x="749" y="1098"/>
                    </a:lnTo>
                    <a:lnTo>
                      <a:pt x="749" y="1089"/>
                    </a:lnTo>
                    <a:lnTo>
                      <a:pt x="754" y="1085"/>
                    </a:lnTo>
                    <a:lnTo>
                      <a:pt x="761" y="1081"/>
                    </a:lnTo>
                    <a:lnTo>
                      <a:pt x="769" y="1078"/>
                    </a:lnTo>
                    <a:lnTo>
                      <a:pt x="778" y="1077"/>
                    </a:lnTo>
                    <a:lnTo>
                      <a:pt x="778" y="1061"/>
                    </a:lnTo>
                    <a:lnTo>
                      <a:pt x="778" y="1048"/>
                    </a:lnTo>
                    <a:lnTo>
                      <a:pt x="786" y="1048"/>
                    </a:lnTo>
                    <a:lnTo>
                      <a:pt x="795" y="1048"/>
                    </a:lnTo>
                    <a:lnTo>
                      <a:pt x="796" y="1040"/>
                    </a:lnTo>
                    <a:lnTo>
                      <a:pt x="799" y="1032"/>
                    </a:lnTo>
                    <a:lnTo>
                      <a:pt x="802" y="1025"/>
                    </a:lnTo>
                    <a:lnTo>
                      <a:pt x="807" y="1019"/>
                    </a:lnTo>
                    <a:lnTo>
                      <a:pt x="815" y="1019"/>
                    </a:lnTo>
                    <a:lnTo>
                      <a:pt x="824" y="1019"/>
                    </a:lnTo>
                    <a:lnTo>
                      <a:pt x="823" y="1007"/>
                    </a:lnTo>
                    <a:lnTo>
                      <a:pt x="823" y="998"/>
                    </a:lnTo>
                    <a:lnTo>
                      <a:pt x="824" y="995"/>
                    </a:lnTo>
                    <a:lnTo>
                      <a:pt x="826" y="992"/>
                    </a:lnTo>
                    <a:lnTo>
                      <a:pt x="830" y="991"/>
                    </a:lnTo>
                    <a:lnTo>
                      <a:pt x="836" y="990"/>
                    </a:lnTo>
                    <a:lnTo>
                      <a:pt x="836" y="981"/>
                    </a:lnTo>
                    <a:lnTo>
                      <a:pt x="836" y="973"/>
                    </a:lnTo>
                    <a:lnTo>
                      <a:pt x="841" y="969"/>
                    </a:lnTo>
                    <a:lnTo>
                      <a:pt x="848" y="965"/>
                    </a:lnTo>
                    <a:lnTo>
                      <a:pt x="856" y="962"/>
                    </a:lnTo>
                    <a:lnTo>
                      <a:pt x="865" y="961"/>
                    </a:lnTo>
                    <a:lnTo>
                      <a:pt x="865" y="945"/>
                    </a:lnTo>
                    <a:lnTo>
                      <a:pt x="865" y="932"/>
                    </a:lnTo>
                    <a:lnTo>
                      <a:pt x="873" y="932"/>
                    </a:lnTo>
                    <a:lnTo>
                      <a:pt x="883" y="932"/>
                    </a:lnTo>
                    <a:lnTo>
                      <a:pt x="884" y="923"/>
                    </a:lnTo>
                    <a:lnTo>
                      <a:pt x="887" y="914"/>
                    </a:lnTo>
                    <a:lnTo>
                      <a:pt x="890" y="907"/>
                    </a:lnTo>
                    <a:lnTo>
                      <a:pt x="895" y="902"/>
                    </a:lnTo>
                    <a:lnTo>
                      <a:pt x="903" y="902"/>
                    </a:lnTo>
                    <a:lnTo>
                      <a:pt x="912" y="902"/>
                    </a:lnTo>
                    <a:lnTo>
                      <a:pt x="911" y="890"/>
                    </a:lnTo>
                    <a:lnTo>
                      <a:pt x="911" y="881"/>
                    </a:lnTo>
                    <a:lnTo>
                      <a:pt x="912" y="878"/>
                    </a:lnTo>
                    <a:lnTo>
                      <a:pt x="914" y="875"/>
                    </a:lnTo>
                    <a:lnTo>
                      <a:pt x="918" y="874"/>
                    </a:lnTo>
                    <a:lnTo>
                      <a:pt x="924" y="873"/>
                    </a:lnTo>
                    <a:lnTo>
                      <a:pt x="924" y="864"/>
                    </a:lnTo>
                    <a:lnTo>
                      <a:pt x="924" y="856"/>
                    </a:lnTo>
                    <a:lnTo>
                      <a:pt x="932" y="856"/>
                    </a:lnTo>
                    <a:lnTo>
                      <a:pt x="941" y="856"/>
                    </a:lnTo>
                    <a:lnTo>
                      <a:pt x="941" y="839"/>
                    </a:lnTo>
                    <a:lnTo>
                      <a:pt x="941" y="827"/>
                    </a:lnTo>
                    <a:lnTo>
                      <a:pt x="924" y="827"/>
                    </a:lnTo>
                    <a:lnTo>
                      <a:pt x="912" y="827"/>
                    </a:lnTo>
                    <a:lnTo>
                      <a:pt x="912" y="835"/>
                    </a:lnTo>
                    <a:lnTo>
                      <a:pt x="912" y="844"/>
                    </a:lnTo>
                    <a:lnTo>
                      <a:pt x="903" y="844"/>
                    </a:lnTo>
                    <a:lnTo>
                      <a:pt x="895" y="844"/>
                    </a:lnTo>
                    <a:lnTo>
                      <a:pt x="895" y="855"/>
                    </a:lnTo>
                    <a:lnTo>
                      <a:pt x="895" y="869"/>
                    </a:lnTo>
                    <a:lnTo>
                      <a:pt x="894" y="875"/>
                    </a:lnTo>
                    <a:lnTo>
                      <a:pt x="892" y="880"/>
                    </a:lnTo>
                    <a:lnTo>
                      <a:pt x="890" y="882"/>
                    </a:lnTo>
                    <a:lnTo>
                      <a:pt x="888" y="883"/>
                    </a:lnTo>
                    <a:lnTo>
                      <a:pt x="886" y="884"/>
                    </a:lnTo>
                    <a:lnTo>
                      <a:pt x="883" y="885"/>
                    </a:lnTo>
                    <a:lnTo>
                      <a:pt x="883" y="893"/>
                    </a:lnTo>
                    <a:lnTo>
                      <a:pt x="883" y="902"/>
                    </a:lnTo>
                    <a:lnTo>
                      <a:pt x="873" y="903"/>
                    </a:lnTo>
                    <a:lnTo>
                      <a:pt x="865" y="906"/>
                    </a:lnTo>
                    <a:lnTo>
                      <a:pt x="858" y="909"/>
                    </a:lnTo>
                    <a:lnTo>
                      <a:pt x="853" y="914"/>
                    </a:lnTo>
                    <a:lnTo>
                      <a:pt x="853" y="922"/>
                    </a:lnTo>
                    <a:lnTo>
                      <a:pt x="853" y="932"/>
                    </a:lnTo>
                    <a:lnTo>
                      <a:pt x="844" y="933"/>
                    </a:lnTo>
                    <a:lnTo>
                      <a:pt x="836" y="936"/>
                    </a:lnTo>
                    <a:lnTo>
                      <a:pt x="829" y="939"/>
                    </a:lnTo>
                    <a:lnTo>
                      <a:pt x="824" y="944"/>
                    </a:lnTo>
                    <a:lnTo>
                      <a:pt x="824" y="952"/>
                    </a:lnTo>
                    <a:lnTo>
                      <a:pt x="824" y="961"/>
                    </a:lnTo>
                    <a:lnTo>
                      <a:pt x="815" y="962"/>
                    </a:lnTo>
                    <a:lnTo>
                      <a:pt x="807" y="965"/>
                    </a:lnTo>
                    <a:lnTo>
                      <a:pt x="800" y="969"/>
                    </a:lnTo>
                    <a:lnTo>
                      <a:pt x="795" y="973"/>
                    </a:lnTo>
                    <a:lnTo>
                      <a:pt x="795" y="985"/>
                    </a:lnTo>
                    <a:lnTo>
                      <a:pt x="795" y="1002"/>
                    </a:lnTo>
                    <a:lnTo>
                      <a:pt x="778" y="1002"/>
                    </a:lnTo>
                    <a:lnTo>
                      <a:pt x="766" y="1002"/>
                    </a:lnTo>
                    <a:lnTo>
                      <a:pt x="766" y="1014"/>
                    </a:lnTo>
                    <a:lnTo>
                      <a:pt x="766" y="1031"/>
                    </a:lnTo>
                    <a:lnTo>
                      <a:pt x="757" y="1031"/>
                    </a:lnTo>
                    <a:lnTo>
                      <a:pt x="749" y="1031"/>
                    </a:lnTo>
                    <a:lnTo>
                      <a:pt x="744" y="1036"/>
                    </a:lnTo>
                    <a:lnTo>
                      <a:pt x="741" y="1043"/>
                    </a:lnTo>
                    <a:lnTo>
                      <a:pt x="738" y="1051"/>
                    </a:lnTo>
                    <a:lnTo>
                      <a:pt x="737" y="1060"/>
                    </a:lnTo>
                    <a:lnTo>
                      <a:pt x="727" y="1060"/>
                    </a:lnTo>
                    <a:lnTo>
                      <a:pt x="718" y="1060"/>
                    </a:lnTo>
                    <a:lnTo>
                      <a:pt x="719" y="1069"/>
                    </a:lnTo>
                    <a:lnTo>
                      <a:pt x="719" y="1079"/>
                    </a:lnTo>
                    <a:lnTo>
                      <a:pt x="718" y="1083"/>
                    </a:lnTo>
                    <a:lnTo>
                      <a:pt x="716" y="1086"/>
                    </a:lnTo>
                    <a:lnTo>
                      <a:pt x="712" y="1088"/>
                    </a:lnTo>
                    <a:lnTo>
                      <a:pt x="707" y="1089"/>
                    </a:lnTo>
                    <a:lnTo>
                      <a:pt x="707" y="1098"/>
                    </a:lnTo>
                    <a:lnTo>
                      <a:pt x="707" y="1106"/>
                    </a:lnTo>
                    <a:lnTo>
                      <a:pt x="698" y="1107"/>
                    </a:lnTo>
                    <a:lnTo>
                      <a:pt x="690" y="1110"/>
                    </a:lnTo>
                    <a:lnTo>
                      <a:pt x="683" y="1114"/>
                    </a:lnTo>
                    <a:lnTo>
                      <a:pt x="678" y="1118"/>
                    </a:lnTo>
                    <a:lnTo>
                      <a:pt x="678" y="1130"/>
                    </a:lnTo>
                    <a:lnTo>
                      <a:pt x="678" y="1147"/>
                    </a:lnTo>
                    <a:lnTo>
                      <a:pt x="669" y="1147"/>
                    </a:lnTo>
                    <a:lnTo>
                      <a:pt x="660" y="1147"/>
                    </a:lnTo>
                    <a:lnTo>
                      <a:pt x="656" y="1152"/>
                    </a:lnTo>
                    <a:lnTo>
                      <a:pt x="652" y="1159"/>
                    </a:lnTo>
                    <a:lnTo>
                      <a:pt x="650" y="1167"/>
                    </a:lnTo>
                    <a:lnTo>
                      <a:pt x="649" y="1176"/>
                    </a:lnTo>
                    <a:lnTo>
                      <a:pt x="640" y="1176"/>
                    </a:lnTo>
                    <a:lnTo>
                      <a:pt x="631" y="1176"/>
                    </a:lnTo>
                    <a:lnTo>
                      <a:pt x="627" y="1180"/>
                    </a:lnTo>
                    <a:lnTo>
                      <a:pt x="623" y="1185"/>
                    </a:lnTo>
                    <a:lnTo>
                      <a:pt x="621" y="1189"/>
                    </a:lnTo>
                    <a:lnTo>
                      <a:pt x="620" y="1193"/>
                    </a:lnTo>
                    <a:lnTo>
                      <a:pt x="620" y="1206"/>
                    </a:lnTo>
                    <a:lnTo>
                      <a:pt x="620" y="1222"/>
                    </a:lnTo>
                    <a:lnTo>
                      <a:pt x="610" y="1225"/>
                    </a:lnTo>
                    <a:lnTo>
                      <a:pt x="601" y="1229"/>
                    </a:lnTo>
                    <a:lnTo>
                      <a:pt x="597" y="1230"/>
                    </a:lnTo>
                    <a:lnTo>
                      <a:pt x="594" y="1230"/>
                    </a:lnTo>
                    <a:lnTo>
                      <a:pt x="592" y="1229"/>
                    </a:lnTo>
                    <a:lnTo>
                      <a:pt x="592" y="1227"/>
                    </a:lnTo>
                    <a:lnTo>
                      <a:pt x="591" y="1225"/>
                    </a:lnTo>
                    <a:lnTo>
                      <a:pt x="591" y="1222"/>
                    </a:lnTo>
                    <a:lnTo>
                      <a:pt x="594" y="1222"/>
                    </a:lnTo>
                    <a:lnTo>
                      <a:pt x="602" y="1222"/>
                    </a:lnTo>
                    <a:lnTo>
                      <a:pt x="602" y="1206"/>
                    </a:lnTo>
                    <a:lnTo>
                      <a:pt x="602" y="1193"/>
                    </a:lnTo>
                    <a:lnTo>
                      <a:pt x="608" y="1189"/>
                    </a:lnTo>
                    <a:lnTo>
                      <a:pt x="615" y="1185"/>
                    </a:lnTo>
                    <a:lnTo>
                      <a:pt x="623" y="1180"/>
                    </a:lnTo>
                    <a:lnTo>
                      <a:pt x="631" y="1176"/>
                    </a:lnTo>
                    <a:lnTo>
                      <a:pt x="631" y="1159"/>
                    </a:lnTo>
                    <a:lnTo>
                      <a:pt x="631" y="1147"/>
                    </a:lnTo>
                    <a:lnTo>
                      <a:pt x="637" y="1143"/>
                    </a:lnTo>
                    <a:lnTo>
                      <a:pt x="644" y="1139"/>
                    </a:lnTo>
                    <a:lnTo>
                      <a:pt x="652" y="1136"/>
                    </a:lnTo>
                    <a:lnTo>
                      <a:pt x="660" y="1135"/>
                    </a:lnTo>
                    <a:lnTo>
                      <a:pt x="660" y="1119"/>
                    </a:lnTo>
                    <a:lnTo>
                      <a:pt x="660" y="1106"/>
                    </a:lnTo>
                    <a:lnTo>
                      <a:pt x="669" y="1106"/>
                    </a:lnTo>
                    <a:lnTo>
                      <a:pt x="678" y="1106"/>
                    </a:lnTo>
                    <a:lnTo>
                      <a:pt x="679" y="1102"/>
                    </a:lnTo>
                    <a:lnTo>
                      <a:pt x="681" y="1098"/>
                    </a:lnTo>
                    <a:lnTo>
                      <a:pt x="685" y="1093"/>
                    </a:lnTo>
                    <a:lnTo>
                      <a:pt x="689" y="1089"/>
                    </a:lnTo>
                    <a:lnTo>
                      <a:pt x="689" y="1072"/>
                    </a:lnTo>
                    <a:lnTo>
                      <a:pt x="689" y="1060"/>
                    </a:lnTo>
                    <a:lnTo>
                      <a:pt x="698" y="1060"/>
                    </a:lnTo>
                    <a:lnTo>
                      <a:pt x="707" y="1060"/>
                    </a:lnTo>
                    <a:lnTo>
                      <a:pt x="707" y="1043"/>
                    </a:lnTo>
                    <a:lnTo>
                      <a:pt x="707" y="1031"/>
                    </a:lnTo>
                    <a:lnTo>
                      <a:pt x="708" y="1027"/>
                    </a:lnTo>
                    <a:lnTo>
                      <a:pt x="711" y="1023"/>
                    </a:lnTo>
                    <a:lnTo>
                      <a:pt x="714" y="1020"/>
                    </a:lnTo>
                    <a:lnTo>
                      <a:pt x="718" y="1019"/>
                    </a:lnTo>
                    <a:lnTo>
                      <a:pt x="727" y="1019"/>
                    </a:lnTo>
                    <a:lnTo>
                      <a:pt x="737" y="1019"/>
                    </a:lnTo>
                    <a:lnTo>
                      <a:pt x="738" y="1011"/>
                    </a:lnTo>
                    <a:lnTo>
                      <a:pt x="741" y="1003"/>
                    </a:lnTo>
                    <a:lnTo>
                      <a:pt x="744" y="996"/>
                    </a:lnTo>
                    <a:lnTo>
                      <a:pt x="749" y="990"/>
                    </a:lnTo>
                    <a:lnTo>
                      <a:pt x="757" y="990"/>
                    </a:lnTo>
                    <a:lnTo>
                      <a:pt x="766" y="990"/>
                    </a:lnTo>
                    <a:lnTo>
                      <a:pt x="765" y="978"/>
                    </a:lnTo>
                    <a:lnTo>
                      <a:pt x="765" y="969"/>
                    </a:lnTo>
                    <a:lnTo>
                      <a:pt x="766" y="966"/>
                    </a:lnTo>
                    <a:lnTo>
                      <a:pt x="768" y="963"/>
                    </a:lnTo>
                    <a:lnTo>
                      <a:pt x="772" y="962"/>
                    </a:lnTo>
                    <a:lnTo>
                      <a:pt x="778" y="961"/>
                    </a:lnTo>
                    <a:lnTo>
                      <a:pt x="778" y="952"/>
                    </a:lnTo>
                    <a:lnTo>
                      <a:pt x="778" y="944"/>
                    </a:lnTo>
                    <a:lnTo>
                      <a:pt x="786" y="944"/>
                    </a:lnTo>
                    <a:lnTo>
                      <a:pt x="795" y="944"/>
                    </a:lnTo>
                    <a:lnTo>
                      <a:pt x="795" y="927"/>
                    </a:lnTo>
                    <a:lnTo>
                      <a:pt x="795" y="914"/>
                    </a:lnTo>
                    <a:lnTo>
                      <a:pt x="807" y="914"/>
                    </a:lnTo>
                    <a:lnTo>
                      <a:pt x="824" y="914"/>
                    </a:lnTo>
                    <a:lnTo>
                      <a:pt x="824" y="897"/>
                    </a:lnTo>
                    <a:lnTo>
                      <a:pt x="824" y="885"/>
                    </a:lnTo>
                    <a:lnTo>
                      <a:pt x="825" y="880"/>
                    </a:lnTo>
                    <a:lnTo>
                      <a:pt x="828" y="877"/>
                    </a:lnTo>
                    <a:lnTo>
                      <a:pt x="831" y="874"/>
                    </a:lnTo>
                    <a:lnTo>
                      <a:pt x="836" y="873"/>
                    </a:lnTo>
                    <a:lnTo>
                      <a:pt x="844" y="873"/>
                    </a:lnTo>
                    <a:lnTo>
                      <a:pt x="853" y="873"/>
                    </a:lnTo>
                    <a:lnTo>
                      <a:pt x="854" y="869"/>
                    </a:lnTo>
                    <a:lnTo>
                      <a:pt x="857" y="864"/>
                    </a:lnTo>
                    <a:lnTo>
                      <a:pt x="860" y="860"/>
                    </a:lnTo>
                    <a:lnTo>
                      <a:pt x="865" y="856"/>
                    </a:lnTo>
                    <a:lnTo>
                      <a:pt x="865" y="839"/>
                    </a:lnTo>
                    <a:lnTo>
                      <a:pt x="865" y="827"/>
                    </a:lnTo>
                    <a:lnTo>
                      <a:pt x="869" y="822"/>
                    </a:lnTo>
                    <a:lnTo>
                      <a:pt x="873" y="819"/>
                    </a:lnTo>
                    <a:lnTo>
                      <a:pt x="878" y="816"/>
                    </a:lnTo>
                    <a:lnTo>
                      <a:pt x="883" y="815"/>
                    </a:lnTo>
                    <a:lnTo>
                      <a:pt x="870" y="814"/>
                    </a:lnTo>
                    <a:lnTo>
                      <a:pt x="861" y="814"/>
                    </a:lnTo>
                    <a:lnTo>
                      <a:pt x="858" y="815"/>
                    </a:lnTo>
                    <a:lnTo>
                      <a:pt x="855" y="817"/>
                    </a:lnTo>
                    <a:lnTo>
                      <a:pt x="853" y="821"/>
                    </a:lnTo>
                    <a:lnTo>
                      <a:pt x="853" y="827"/>
                    </a:lnTo>
                    <a:lnTo>
                      <a:pt x="844" y="827"/>
                    </a:lnTo>
                    <a:lnTo>
                      <a:pt x="836" y="827"/>
                    </a:lnTo>
                    <a:lnTo>
                      <a:pt x="831" y="832"/>
                    </a:lnTo>
                    <a:lnTo>
                      <a:pt x="828" y="839"/>
                    </a:lnTo>
                    <a:lnTo>
                      <a:pt x="825" y="847"/>
                    </a:lnTo>
                    <a:lnTo>
                      <a:pt x="824" y="856"/>
                    </a:lnTo>
                    <a:lnTo>
                      <a:pt x="815" y="856"/>
                    </a:lnTo>
                    <a:lnTo>
                      <a:pt x="807" y="856"/>
                    </a:lnTo>
                    <a:lnTo>
                      <a:pt x="807" y="865"/>
                    </a:lnTo>
                    <a:lnTo>
                      <a:pt x="807" y="874"/>
                    </a:lnTo>
                    <a:lnTo>
                      <a:pt x="806" y="879"/>
                    </a:lnTo>
                    <a:lnTo>
                      <a:pt x="804" y="882"/>
                    </a:lnTo>
                    <a:lnTo>
                      <a:pt x="800" y="884"/>
                    </a:lnTo>
                    <a:lnTo>
                      <a:pt x="795" y="885"/>
                    </a:lnTo>
                    <a:lnTo>
                      <a:pt x="795" y="893"/>
                    </a:lnTo>
                    <a:lnTo>
                      <a:pt x="795" y="902"/>
                    </a:lnTo>
                    <a:lnTo>
                      <a:pt x="786" y="902"/>
                    </a:lnTo>
                    <a:lnTo>
                      <a:pt x="778" y="902"/>
                    </a:lnTo>
                    <a:lnTo>
                      <a:pt x="778" y="914"/>
                    </a:lnTo>
                    <a:lnTo>
                      <a:pt x="778" y="932"/>
                    </a:lnTo>
                    <a:lnTo>
                      <a:pt x="773" y="933"/>
                    </a:lnTo>
                    <a:lnTo>
                      <a:pt x="770" y="936"/>
                    </a:lnTo>
                    <a:lnTo>
                      <a:pt x="767" y="939"/>
                    </a:lnTo>
                    <a:lnTo>
                      <a:pt x="766" y="944"/>
                    </a:lnTo>
                    <a:lnTo>
                      <a:pt x="757" y="944"/>
                    </a:lnTo>
                    <a:lnTo>
                      <a:pt x="749" y="944"/>
                    </a:lnTo>
                    <a:lnTo>
                      <a:pt x="744" y="949"/>
                    </a:lnTo>
                    <a:lnTo>
                      <a:pt x="741" y="956"/>
                    </a:lnTo>
                    <a:lnTo>
                      <a:pt x="738" y="964"/>
                    </a:lnTo>
                    <a:lnTo>
                      <a:pt x="737" y="973"/>
                    </a:lnTo>
                    <a:lnTo>
                      <a:pt x="727" y="973"/>
                    </a:lnTo>
                    <a:lnTo>
                      <a:pt x="718" y="973"/>
                    </a:lnTo>
                    <a:lnTo>
                      <a:pt x="714" y="977"/>
                    </a:lnTo>
                    <a:lnTo>
                      <a:pt x="711" y="981"/>
                    </a:lnTo>
                    <a:lnTo>
                      <a:pt x="708" y="986"/>
                    </a:lnTo>
                    <a:lnTo>
                      <a:pt x="707" y="990"/>
                    </a:lnTo>
                    <a:lnTo>
                      <a:pt x="707" y="1003"/>
                    </a:lnTo>
                    <a:lnTo>
                      <a:pt x="707" y="1019"/>
                    </a:lnTo>
                    <a:lnTo>
                      <a:pt x="698" y="1020"/>
                    </a:lnTo>
                    <a:lnTo>
                      <a:pt x="690" y="1023"/>
                    </a:lnTo>
                    <a:lnTo>
                      <a:pt x="683" y="1027"/>
                    </a:lnTo>
                    <a:lnTo>
                      <a:pt x="678" y="1031"/>
                    </a:lnTo>
                    <a:lnTo>
                      <a:pt x="678" y="1039"/>
                    </a:lnTo>
                    <a:lnTo>
                      <a:pt x="678" y="1048"/>
                    </a:lnTo>
                    <a:lnTo>
                      <a:pt x="669" y="1049"/>
                    </a:lnTo>
                    <a:lnTo>
                      <a:pt x="661" y="1052"/>
                    </a:lnTo>
                    <a:lnTo>
                      <a:pt x="654" y="1056"/>
                    </a:lnTo>
                    <a:lnTo>
                      <a:pt x="649" y="1060"/>
                    </a:lnTo>
                    <a:lnTo>
                      <a:pt x="649" y="1072"/>
                    </a:lnTo>
                    <a:lnTo>
                      <a:pt x="649" y="1089"/>
                    </a:lnTo>
                    <a:lnTo>
                      <a:pt x="640" y="1089"/>
                    </a:lnTo>
                    <a:lnTo>
                      <a:pt x="631" y="1089"/>
                    </a:lnTo>
                    <a:lnTo>
                      <a:pt x="627" y="1094"/>
                    </a:lnTo>
                    <a:lnTo>
                      <a:pt x="623" y="1101"/>
                    </a:lnTo>
                    <a:lnTo>
                      <a:pt x="621" y="1109"/>
                    </a:lnTo>
                    <a:lnTo>
                      <a:pt x="620" y="1118"/>
                    </a:lnTo>
                    <a:lnTo>
                      <a:pt x="611" y="1118"/>
                    </a:lnTo>
                    <a:lnTo>
                      <a:pt x="602" y="1118"/>
                    </a:lnTo>
                    <a:lnTo>
                      <a:pt x="598" y="1122"/>
                    </a:lnTo>
                    <a:lnTo>
                      <a:pt x="594" y="1127"/>
                    </a:lnTo>
                    <a:lnTo>
                      <a:pt x="592" y="1131"/>
                    </a:lnTo>
                    <a:lnTo>
                      <a:pt x="591" y="1135"/>
                    </a:lnTo>
                    <a:lnTo>
                      <a:pt x="592" y="1127"/>
                    </a:lnTo>
                    <a:lnTo>
                      <a:pt x="594" y="1119"/>
                    </a:lnTo>
                    <a:lnTo>
                      <a:pt x="598" y="1112"/>
                    </a:lnTo>
                    <a:lnTo>
                      <a:pt x="602" y="1106"/>
                    </a:lnTo>
                    <a:lnTo>
                      <a:pt x="608" y="1102"/>
                    </a:lnTo>
                    <a:lnTo>
                      <a:pt x="615" y="1098"/>
                    </a:lnTo>
                    <a:lnTo>
                      <a:pt x="623" y="1093"/>
                    </a:lnTo>
                    <a:lnTo>
                      <a:pt x="631" y="1089"/>
                    </a:lnTo>
                    <a:lnTo>
                      <a:pt x="631" y="1072"/>
                    </a:lnTo>
                    <a:lnTo>
                      <a:pt x="631" y="1060"/>
                    </a:lnTo>
                    <a:lnTo>
                      <a:pt x="640" y="1060"/>
                    </a:lnTo>
                    <a:lnTo>
                      <a:pt x="649" y="1060"/>
                    </a:lnTo>
                    <a:lnTo>
                      <a:pt x="649" y="1043"/>
                    </a:lnTo>
                    <a:lnTo>
                      <a:pt x="649" y="1031"/>
                    </a:lnTo>
                    <a:lnTo>
                      <a:pt x="650" y="1027"/>
                    </a:lnTo>
                    <a:lnTo>
                      <a:pt x="652" y="1023"/>
                    </a:lnTo>
                    <a:lnTo>
                      <a:pt x="656" y="1020"/>
                    </a:lnTo>
                    <a:lnTo>
                      <a:pt x="660" y="1019"/>
                    </a:lnTo>
                    <a:lnTo>
                      <a:pt x="669" y="1019"/>
                    </a:lnTo>
                    <a:lnTo>
                      <a:pt x="678" y="1019"/>
                    </a:lnTo>
                    <a:lnTo>
                      <a:pt x="679" y="1015"/>
                    </a:lnTo>
                    <a:lnTo>
                      <a:pt x="681" y="1010"/>
                    </a:lnTo>
                    <a:lnTo>
                      <a:pt x="685" y="1006"/>
                    </a:lnTo>
                    <a:lnTo>
                      <a:pt x="689" y="1002"/>
                    </a:lnTo>
                    <a:lnTo>
                      <a:pt x="689" y="985"/>
                    </a:lnTo>
                    <a:lnTo>
                      <a:pt x="689" y="973"/>
                    </a:lnTo>
                    <a:lnTo>
                      <a:pt x="698" y="973"/>
                    </a:lnTo>
                    <a:lnTo>
                      <a:pt x="707" y="973"/>
                    </a:lnTo>
                    <a:lnTo>
                      <a:pt x="706" y="961"/>
                    </a:lnTo>
                    <a:lnTo>
                      <a:pt x="706" y="952"/>
                    </a:lnTo>
                    <a:lnTo>
                      <a:pt x="707" y="948"/>
                    </a:lnTo>
                    <a:lnTo>
                      <a:pt x="709" y="946"/>
                    </a:lnTo>
                    <a:lnTo>
                      <a:pt x="713" y="944"/>
                    </a:lnTo>
                    <a:lnTo>
                      <a:pt x="718" y="944"/>
                    </a:lnTo>
                    <a:lnTo>
                      <a:pt x="719" y="934"/>
                    </a:lnTo>
                    <a:lnTo>
                      <a:pt x="719" y="924"/>
                    </a:lnTo>
                    <a:lnTo>
                      <a:pt x="718" y="920"/>
                    </a:lnTo>
                    <a:lnTo>
                      <a:pt x="716" y="917"/>
                    </a:lnTo>
                    <a:lnTo>
                      <a:pt x="712" y="915"/>
                    </a:lnTo>
                    <a:lnTo>
                      <a:pt x="707" y="914"/>
                    </a:lnTo>
                    <a:lnTo>
                      <a:pt x="707" y="922"/>
                    </a:lnTo>
                    <a:lnTo>
                      <a:pt x="707" y="932"/>
                    </a:lnTo>
                    <a:lnTo>
                      <a:pt x="698" y="933"/>
                    </a:lnTo>
                    <a:lnTo>
                      <a:pt x="690" y="936"/>
                    </a:lnTo>
                    <a:lnTo>
                      <a:pt x="683" y="939"/>
                    </a:lnTo>
                    <a:lnTo>
                      <a:pt x="678" y="944"/>
                    </a:lnTo>
                    <a:lnTo>
                      <a:pt x="678" y="956"/>
                    </a:lnTo>
                    <a:lnTo>
                      <a:pt x="678" y="973"/>
                    </a:lnTo>
                    <a:lnTo>
                      <a:pt x="661" y="973"/>
                    </a:lnTo>
                    <a:lnTo>
                      <a:pt x="649" y="973"/>
                    </a:lnTo>
                    <a:lnTo>
                      <a:pt x="649" y="985"/>
                    </a:lnTo>
                    <a:lnTo>
                      <a:pt x="649" y="1002"/>
                    </a:lnTo>
                    <a:lnTo>
                      <a:pt x="640" y="1002"/>
                    </a:lnTo>
                    <a:lnTo>
                      <a:pt x="631" y="1002"/>
                    </a:lnTo>
                    <a:lnTo>
                      <a:pt x="627" y="1006"/>
                    </a:lnTo>
                    <a:lnTo>
                      <a:pt x="623" y="1010"/>
                    </a:lnTo>
                    <a:lnTo>
                      <a:pt x="621" y="1015"/>
                    </a:lnTo>
                    <a:lnTo>
                      <a:pt x="620" y="1019"/>
                    </a:lnTo>
                    <a:lnTo>
                      <a:pt x="620" y="1032"/>
                    </a:lnTo>
                    <a:lnTo>
                      <a:pt x="620" y="1048"/>
                    </a:lnTo>
                    <a:lnTo>
                      <a:pt x="611" y="1049"/>
                    </a:lnTo>
                    <a:lnTo>
                      <a:pt x="603" y="1052"/>
                    </a:lnTo>
                    <a:lnTo>
                      <a:pt x="596" y="1056"/>
                    </a:lnTo>
                    <a:lnTo>
                      <a:pt x="591" y="1060"/>
                    </a:lnTo>
                    <a:lnTo>
                      <a:pt x="591" y="1069"/>
                    </a:lnTo>
                    <a:lnTo>
                      <a:pt x="591" y="1077"/>
                    </a:lnTo>
                    <a:lnTo>
                      <a:pt x="582" y="1078"/>
                    </a:lnTo>
                    <a:lnTo>
                      <a:pt x="573" y="1081"/>
                    </a:lnTo>
                    <a:lnTo>
                      <a:pt x="566" y="1085"/>
                    </a:lnTo>
                    <a:lnTo>
                      <a:pt x="561" y="1089"/>
                    </a:lnTo>
                    <a:lnTo>
                      <a:pt x="561" y="1101"/>
                    </a:lnTo>
                    <a:lnTo>
                      <a:pt x="561" y="1118"/>
                    </a:lnTo>
                    <a:lnTo>
                      <a:pt x="552" y="1118"/>
                    </a:lnTo>
                    <a:lnTo>
                      <a:pt x="543" y="1118"/>
                    </a:lnTo>
                    <a:lnTo>
                      <a:pt x="539" y="1122"/>
                    </a:lnTo>
                    <a:lnTo>
                      <a:pt x="535" y="1127"/>
                    </a:lnTo>
                    <a:lnTo>
                      <a:pt x="533" y="1131"/>
                    </a:lnTo>
                    <a:lnTo>
                      <a:pt x="532" y="1135"/>
                    </a:lnTo>
                    <a:lnTo>
                      <a:pt x="532" y="1148"/>
                    </a:lnTo>
                    <a:lnTo>
                      <a:pt x="532" y="1164"/>
                    </a:lnTo>
                    <a:lnTo>
                      <a:pt x="523" y="1165"/>
                    </a:lnTo>
                    <a:lnTo>
                      <a:pt x="515" y="1168"/>
                    </a:lnTo>
                    <a:lnTo>
                      <a:pt x="508" y="1172"/>
                    </a:lnTo>
                    <a:lnTo>
                      <a:pt x="503" y="1176"/>
                    </a:lnTo>
                    <a:lnTo>
                      <a:pt x="503" y="1185"/>
                    </a:lnTo>
                    <a:lnTo>
                      <a:pt x="503" y="1193"/>
                    </a:lnTo>
                    <a:lnTo>
                      <a:pt x="494" y="1193"/>
                    </a:lnTo>
                    <a:lnTo>
                      <a:pt x="485" y="1193"/>
                    </a:lnTo>
                    <a:lnTo>
                      <a:pt x="485" y="1177"/>
                    </a:lnTo>
                    <a:lnTo>
                      <a:pt x="485" y="1164"/>
                    </a:lnTo>
                    <a:lnTo>
                      <a:pt x="494" y="1164"/>
                    </a:lnTo>
                    <a:lnTo>
                      <a:pt x="503" y="1164"/>
                    </a:lnTo>
                    <a:lnTo>
                      <a:pt x="504" y="1156"/>
                    </a:lnTo>
                    <a:lnTo>
                      <a:pt x="506" y="1148"/>
                    </a:lnTo>
                    <a:lnTo>
                      <a:pt x="510" y="1141"/>
                    </a:lnTo>
                    <a:lnTo>
                      <a:pt x="514" y="1135"/>
                    </a:lnTo>
                    <a:lnTo>
                      <a:pt x="519" y="1135"/>
                    </a:lnTo>
                    <a:lnTo>
                      <a:pt x="523" y="1133"/>
                    </a:lnTo>
                    <a:lnTo>
                      <a:pt x="525" y="1131"/>
                    </a:lnTo>
                    <a:lnTo>
                      <a:pt x="527" y="1128"/>
                    </a:lnTo>
                    <a:lnTo>
                      <a:pt x="529" y="1121"/>
                    </a:lnTo>
                    <a:lnTo>
                      <a:pt x="529" y="1112"/>
                    </a:lnTo>
                    <a:lnTo>
                      <a:pt x="529" y="1104"/>
                    </a:lnTo>
                    <a:lnTo>
                      <a:pt x="531" y="1096"/>
                    </a:lnTo>
                    <a:lnTo>
                      <a:pt x="532" y="1093"/>
                    </a:lnTo>
                    <a:lnTo>
                      <a:pt x="535" y="1091"/>
                    </a:lnTo>
                    <a:lnTo>
                      <a:pt x="538" y="1089"/>
                    </a:lnTo>
                    <a:lnTo>
                      <a:pt x="543" y="1089"/>
                    </a:lnTo>
                    <a:lnTo>
                      <a:pt x="543" y="1081"/>
                    </a:lnTo>
                    <a:lnTo>
                      <a:pt x="543" y="1077"/>
                    </a:lnTo>
                    <a:lnTo>
                      <a:pt x="552" y="1077"/>
                    </a:lnTo>
                    <a:lnTo>
                      <a:pt x="561" y="1077"/>
                    </a:lnTo>
                    <a:lnTo>
                      <a:pt x="562" y="1073"/>
                    </a:lnTo>
                    <a:lnTo>
                      <a:pt x="564" y="1069"/>
                    </a:lnTo>
                    <a:lnTo>
                      <a:pt x="568" y="1064"/>
                    </a:lnTo>
                    <a:lnTo>
                      <a:pt x="572" y="1060"/>
                    </a:lnTo>
                    <a:lnTo>
                      <a:pt x="572" y="1043"/>
                    </a:lnTo>
                    <a:lnTo>
                      <a:pt x="572" y="1031"/>
                    </a:lnTo>
                    <a:lnTo>
                      <a:pt x="579" y="1027"/>
                    </a:lnTo>
                    <a:lnTo>
                      <a:pt x="586" y="1023"/>
                    </a:lnTo>
                    <a:lnTo>
                      <a:pt x="594" y="1020"/>
                    </a:lnTo>
                    <a:lnTo>
                      <a:pt x="602" y="1019"/>
                    </a:lnTo>
                    <a:lnTo>
                      <a:pt x="602" y="1010"/>
                    </a:lnTo>
                    <a:lnTo>
                      <a:pt x="602" y="1002"/>
                    </a:lnTo>
                    <a:lnTo>
                      <a:pt x="611" y="1002"/>
                    </a:lnTo>
                    <a:lnTo>
                      <a:pt x="620" y="1002"/>
                    </a:lnTo>
                    <a:lnTo>
                      <a:pt x="620" y="985"/>
                    </a:lnTo>
                    <a:lnTo>
                      <a:pt x="620" y="973"/>
                    </a:lnTo>
                    <a:lnTo>
                      <a:pt x="621" y="969"/>
                    </a:lnTo>
                    <a:lnTo>
                      <a:pt x="623" y="965"/>
                    </a:lnTo>
                    <a:lnTo>
                      <a:pt x="627" y="962"/>
                    </a:lnTo>
                    <a:lnTo>
                      <a:pt x="631" y="961"/>
                    </a:lnTo>
                    <a:lnTo>
                      <a:pt x="640" y="961"/>
                    </a:lnTo>
                    <a:lnTo>
                      <a:pt x="649" y="961"/>
                    </a:lnTo>
                    <a:lnTo>
                      <a:pt x="648" y="949"/>
                    </a:lnTo>
                    <a:lnTo>
                      <a:pt x="648" y="940"/>
                    </a:lnTo>
                    <a:lnTo>
                      <a:pt x="649" y="937"/>
                    </a:lnTo>
                    <a:lnTo>
                      <a:pt x="651" y="934"/>
                    </a:lnTo>
                    <a:lnTo>
                      <a:pt x="655" y="933"/>
                    </a:lnTo>
                    <a:lnTo>
                      <a:pt x="660" y="932"/>
                    </a:lnTo>
                    <a:lnTo>
                      <a:pt x="660" y="922"/>
                    </a:lnTo>
                    <a:lnTo>
                      <a:pt x="660" y="914"/>
                    </a:lnTo>
                    <a:lnTo>
                      <a:pt x="666" y="909"/>
                    </a:lnTo>
                    <a:lnTo>
                      <a:pt x="673" y="906"/>
                    </a:lnTo>
                    <a:lnTo>
                      <a:pt x="681" y="903"/>
                    </a:lnTo>
                    <a:lnTo>
                      <a:pt x="689" y="902"/>
                    </a:lnTo>
                    <a:lnTo>
                      <a:pt x="689" y="893"/>
                    </a:lnTo>
                    <a:lnTo>
                      <a:pt x="689" y="885"/>
                    </a:lnTo>
                    <a:lnTo>
                      <a:pt x="695" y="880"/>
                    </a:lnTo>
                    <a:lnTo>
                      <a:pt x="702" y="877"/>
                    </a:lnTo>
                    <a:lnTo>
                      <a:pt x="710" y="874"/>
                    </a:lnTo>
                    <a:lnTo>
                      <a:pt x="718" y="873"/>
                    </a:lnTo>
                    <a:lnTo>
                      <a:pt x="718" y="864"/>
                    </a:lnTo>
                    <a:lnTo>
                      <a:pt x="718" y="856"/>
                    </a:lnTo>
                    <a:lnTo>
                      <a:pt x="724" y="851"/>
                    </a:lnTo>
                    <a:lnTo>
                      <a:pt x="732" y="848"/>
                    </a:lnTo>
                    <a:lnTo>
                      <a:pt x="740" y="845"/>
                    </a:lnTo>
                    <a:lnTo>
                      <a:pt x="749" y="844"/>
                    </a:lnTo>
                    <a:lnTo>
                      <a:pt x="749" y="827"/>
                    </a:lnTo>
                    <a:lnTo>
                      <a:pt x="749" y="815"/>
                    </a:lnTo>
                    <a:lnTo>
                      <a:pt x="757" y="815"/>
                    </a:lnTo>
                    <a:lnTo>
                      <a:pt x="766" y="815"/>
                    </a:lnTo>
                    <a:lnTo>
                      <a:pt x="767" y="811"/>
                    </a:lnTo>
                    <a:lnTo>
                      <a:pt x="770" y="806"/>
                    </a:lnTo>
                    <a:lnTo>
                      <a:pt x="773" y="802"/>
                    </a:lnTo>
                    <a:lnTo>
                      <a:pt x="778" y="798"/>
                    </a:lnTo>
                    <a:lnTo>
                      <a:pt x="778" y="781"/>
                    </a:lnTo>
                    <a:lnTo>
                      <a:pt x="778" y="769"/>
                    </a:lnTo>
                    <a:lnTo>
                      <a:pt x="787" y="769"/>
                    </a:lnTo>
                    <a:lnTo>
                      <a:pt x="796" y="769"/>
                    </a:lnTo>
                    <a:lnTo>
                      <a:pt x="800" y="768"/>
                    </a:lnTo>
                    <a:lnTo>
                      <a:pt x="804" y="766"/>
                    </a:lnTo>
                    <a:lnTo>
                      <a:pt x="806" y="762"/>
                    </a:lnTo>
                    <a:lnTo>
                      <a:pt x="807" y="757"/>
                    </a:lnTo>
                    <a:lnTo>
                      <a:pt x="815" y="757"/>
                    </a:lnTo>
                    <a:lnTo>
                      <a:pt x="824" y="757"/>
                    </a:lnTo>
                    <a:lnTo>
                      <a:pt x="823" y="745"/>
                    </a:lnTo>
                    <a:lnTo>
                      <a:pt x="823" y="736"/>
                    </a:lnTo>
                    <a:lnTo>
                      <a:pt x="824" y="733"/>
                    </a:lnTo>
                    <a:lnTo>
                      <a:pt x="826" y="730"/>
                    </a:lnTo>
                    <a:lnTo>
                      <a:pt x="830" y="729"/>
                    </a:lnTo>
                    <a:lnTo>
                      <a:pt x="836" y="728"/>
                    </a:lnTo>
                    <a:lnTo>
                      <a:pt x="836" y="719"/>
                    </a:lnTo>
                    <a:lnTo>
                      <a:pt x="836" y="710"/>
                    </a:lnTo>
                    <a:lnTo>
                      <a:pt x="844" y="710"/>
                    </a:lnTo>
                    <a:lnTo>
                      <a:pt x="853" y="710"/>
                    </a:lnTo>
                    <a:lnTo>
                      <a:pt x="853" y="694"/>
                    </a:lnTo>
                    <a:lnTo>
                      <a:pt x="853" y="681"/>
                    </a:lnTo>
                    <a:lnTo>
                      <a:pt x="865" y="681"/>
                    </a:lnTo>
                    <a:lnTo>
                      <a:pt x="883" y="681"/>
                    </a:lnTo>
                    <a:lnTo>
                      <a:pt x="884" y="677"/>
                    </a:lnTo>
                    <a:lnTo>
                      <a:pt x="887" y="674"/>
                    </a:lnTo>
                    <a:lnTo>
                      <a:pt x="890" y="671"/>
                    </a:lnTo>
                    <a:lnTo>
                      <a:pt x="895" y="670"/>
                    </a:lnTo>
                    <a:lnTo>
                      <a:pt x="895" y="661"/>
                    </a:lnTo>
                    <a:lnTo>
                      <a:pt x="895" y="652"/>
                    </a:lnTo>
                    <a:lnTo>
                      <a:pt x="903" y="652"/>
                    </a:lnTo>
                    <a:lnTo>
                      <a:pt x="912" y="652"/>
                    </a:lnTo>
                    <a:lnTo>
                      <a:pt x="911" y="641"/>
                    </a:lnTo>
                    <a:lnTo>
                      <a:pt x="911" y="631"/>
                    </a:lnTo>
                    <a:lnTo>
                      <a:pt x="912" y="628"/>
                    </a:lnTo>
                    <a:lnTo>
                      <a:pt x="914" y="625"/>
                    </a:lnTo>
                    <a:lnTo>
                      <a:pt x="918" y="624"/>
                    </a:lnTo>
                    <a:lnTo>
                      <a:pt x="924" y="623"/>
                    </a:lnTo>
                    <a:lnTo>
                      <a:pt x="924" y="607"/>
                    </a:lnTo>
                    <a:lnTo>
                      <a:pt x="924" y="594"/>
                    </a:lnTo>
                    <a:lnTo>
                      <a:pt x="933" y="595"/>
                    </a:lnTo>
                    <a:lnTo>
                      <a:pt x="943" y="595"/>
                    </a:lnTo>
                    <a:lnTo>
                      <a:pt x="946" y="594"/>
                    </a:lnTo>
                    <a:lnTo>
                      <a:pt x="950" y="592"/>
                    </a:lnTo>
                    <a:lnTo>
                      <a:pt x="952" y="588"/>
                    </a:lnTo>
                    <a:lnTo>
                      <a:pt x="953" y="583"/>
                    </a:lnTo>
                    <a:lnTo>
                      <a:pt x="961" y="583"/>
                    </a:lnTo>
                    <a:lnTo>
                      <a:pt x="970" y="583"/>
                    </a:lnTo>
                    <a:lnTo>
                      <a:pt x="970" y="566"/>
                    </a:lnTo>
                    <a:lnTo>
                      <a:pt x="970" y="553"/>
                    </a:lnTo>
                    <a:lnTo>
                      <a:pt x="982" y="553"/>
                    </a:lnTo>
                    <a:lnTo>
                      <a:pt x="999" y="553"/>
                    </a:lnTo>
                    <a:lnTo>
                      <a:pt x="1000" y="544"/>
                    </a:lnTo>
                    <a:lnTo>
                      <a:pt x="1003" y="536"/>
                    </a:lnTo>
                    <a:lnTo>
                      <a:pt x="1006" y="529"/>
                    </a:lnTo>
                    <a:lnTo>
                      <a:pt x="1011" y="524"/>
                    </a:lnTo>
                    <a:lnTo>
                      <a:pt x="1019" y="524"/>
                    </a:lnTo>
                    <a:lnTo>
                      <a:pt x="1028" y="524"/>
                    </a:lnTo>
                    <a:lnTo>
                      <a:pt x="1029" y="515"/>
                    </a:lnTo>
                    <a:lnTo>
                      <a:pt x="1033" y="507"/>
                    </a:lnTo>
                    <a:lnTo>
                      <a:pt x="1036" y="500"/>
                    </a:lnTo>
                    <a:lnTo>
                      <a:pt x="1041" y="495"/>
                    </a:lnTo>
                    <a:lnTo>
                      <a:pt x="1049" y="495"/>
                    </a:lnTo>
                    <a:lnTo>
                      <a:pt x="1058" y="495"/>
                    </a:lnTo>
                    <a:lnTo>
                      <a:pt x="1059" y="490"/>
                    </a:lnTo>
                    <a:lnTo>
                      <a:pt x="1062" y="486"/>
                    </a:lnTo>
                    <a:lnTo>
                      <a:pt x="1066" y="482"/>
                    </a:lnTo>
                    <a:lnTo>
                      <a:pt x="1070" y="477"/>
                    </a:lnTo>
                    <a:lnTo>
                      <a:pt x="1070" y="461"/>
                    </a:lnTo>
                    <a:lnTo>
                      <a:pt x="1070" y="448"/>
                    </a:lnTo>
                    <a:lnTo>
                      <a:pt x="1078" y="448"/>
                    </a:lnTo>
                    <a:lnTo>
                      <a:pt x="1087" y="448"/>
                    </a:lnTo>
                    <a:lnTo>
                      <a:pt x="1087" y="432"/>
                    </a:lnTo>
                    <a:lnTo>
                      <a:pt x="1087" y="419"/>
                    </a:lnTo>
                    <a:lnTo>
                      <a:pt x="1078" y="419"/>
                    </a:lnTo>
                    <a:lnTo>
                      <a:pt x="1070" y="419"/>
                    </a:lnTo>
                    <a:lnTo>
                      <a:pt x="1066" y="425"/>
                    </a:lnTo>
                    <a:lnTo>
                      <a:pt x="1062" y="432"/>
                    </a:lnTo>
                    <a:lnTo>
                      <a:pt x="1059" y="440"/>
                    </a:lnTo>
                    <a:lnTo>
                      <a:pt x="1058" y="448"/>
                    </a:lnTo>
                    <a:lnTo>
                      <a:pt x="1049" y="448"/>
                    </a:lnTo>
                    <a:lnTo>
                      <a:pt x="1041" y="448"/>
                    </a:lnTo>
                    <a:lnTo>
                      <a:pt x="1036" y="454"/>
                    </a:lnTo>
                    <a:lnTo>
                      <a:pt x="1033" y="461"/>
                    </a:lnTo>
                    <a:lnTo>
                      <a:pt x="1029" y="469"/>
                    </a:lnTo>
                    <a:lnTo>
                      <a:pt x="1028" y="477"/>
                    </a:lnTo>
                    <a:lnTo>
                      <a:pt x="1019" y="477"/>
                    </a:lnTo>
                    <a:lnTo>
                      <a:pt x="1011" y="477"/>
                    </a:lnTo>
                    <a:lnTo>
                      <a:pt x="1006" y="483"/>
                    </a:lnTo>
                    <a:lnTo>
                      <a:pt x="1003" y="490"/>
                    </a:lnTo>
                    <a:lnTo>
                      <a:pt x="1000" y="498"/>
                    </a:lnTo>
                    <a:lnTo>
                      <a:pt x="999" y="506"/>
                    </a:lnTo>
                    <a:lnTo>
                      <a:pt x="990" y="506"/>
                    </a:lnTo>
                    <a:lnTo>
                      <a:pt x="982" y="506"/>
                    </a:lnTo>
                    <a:lnTo>
                      <a:pt x="977" y="512"/>
                    </a:lnTo>
                    <a:lnTo>
                      <a:pt x="974" y="519"/>
                    </a:lnTo>
                    <a:lnTo>
                      <a:pt x="971" y="527"/>
                    </a:lnTo>
                    <a:lnTo>
                      <a:pt x="970" y="535"/>
                    </a:lnTo>
                    <a:lnTo>
                      <a:pt x="961" y="535"/>
                    </a:lnTo>
                    <a:lnTo>
                      <a:pt x="953" y="535"/>
                    </a:lnTo>
                    <a:lnTo>
                      <a:pt x="948" y="541"/>
                    </a:lnTo>
                    <a:lnTo>
                      <a:pt x="945" y="548"/>
                    </a:lnTo>
                    <a:lnTo>
                      <a:pt x="942" y="556"/>
                    </a:lnTo>
                    <a:lnTo>
                      <a:pt x="941" y="565"/>
                    </a:lnTo>
                    <a:lnTo>
                      <a:pt x="932" y="565"/>
                    </a:lnTo>
                    <a:lnTo>
                      <a:pt x="924" y="565"/>
                    </a:lnTo>
                    <a:lnTo>
                      <a:pt x="919" y="571"/>
                    </a:lnTo>
                    <a:lnTo>
                      <a:pt x="916" y="578"/>
                    </a:lnTo>
                    <a:lnTo>
                      <a:pt x="913" y="586"/>
                    </a:lnTo>
                    <a:lnTo>
                      <a:pt x="912" y="594"/>
                    </a:lnTo>
                    <a:lnTo>
                      <a:pt x="903" y="594"/>
                    </a:lnTo>
                    <a:lnTo>
                      <a:pt x="895" y="594"/>
                    </a:lnTo>
                    <a:lnTo>
                      <a:pt x="890" y="600"/>
                    </a:lnTo>
                    <a:lnTo>
                      <a:pt x="887" y="607"/>
                    </a:lnTo>
                    <a:lnTo>
                      <a:pt x="884" y="615"/>
                    </a:lnTo>
                    <a:lnTo>
                      <a:pt x="883" y="623"/>
                    </a:lnTo>
                    <a:lnTo>
                      <a:pt x="873" y="623"/>
                    </a:lnTo>
                    <a:lnTo>
                      <a:pt x="865" y="623"/>
                    </a:lnTo>
                    <a:lnTo>
                      <a:pt x="860" y="628"/>
                    </a:lnTo>
                    <a:lnTo>
                      <a:pt x="857" y="632"/>
                    </a:lnTo>
                    <a:lnTo>
                      <a:pt x="854" y="636"/>
                    </a:lnTo>
                    <a:lnTo>
                      <a:pt x="853" y="641"/>
                    </a:lnTo>
                    <a:lnTo>
                      <a:pt x="853" y="653"/>
                    </a:lnTo>
                    <a:lnTo>
                      <a:pt x="853" y="670"/>
                    </a:lnTo>
                    <a:lnTo>
                      <a:pt x="841" y="669"/>
                    </a:lnTo>
                    <a:lnTo>
                      <a:pt x="832" y="669"/>
                    </a:lnTo>
                    <a:lnTo>
                      <a:pt x="829" y="670"/>
                    </a:lnTo>
                    <a:lnTo>
                      <a:pt x="826" y="672"/>
                    </a:lnTo>
                    <a:lnTo>
                      <a:pt x="824" y="676"/>
                    </a:lnTo>
                    <a:lnTo>
                      <a:pt x="824" y="681"/>
                    </a:lnTo>
                    <a:lnTo>
                      <a:pt x="815" y="681"/>
                    </a:lnTo>
                    <a:lnTo>
                      <a:pt x="807" y="681"/>
                    </a:lnTo>
                    <a:lnTo>
                      <a:pt x="802" y="686"/>
                    </a:lnTo>
                    <a:lnTo>
                      <a:pt x="799" y="690"/>
                    </a:lnTo>
                    <a:lnTo>
                      <a:pt x="796" y="694"/>
                    </a:lnTo>
                    <a:lnTo>
                      <a:pt x="795" y="699"/>
                    </a:lnTo>
                    <a:lnTo>
                      <a:pt x="795" y="711"/>
                    </a:lnTo>
                    <a:lnTo>
                      <a:pt x="795" y="728"/>
                    </a:lnTo>
                    <a:lnTo>
                      <a:pt x="786" y="728"/>
                    </a:lnTo>
                    <a:lnTo>
                      <a:pt x="778" y="728"/>
                    </a:lnTo>
                    <a:lnTo>
                      <a:pt x="778" y="740"/>
                    </a:lnTo>
                    <a:lnTo>
                      <a:pt x="778" y="757"/>
                    </a:lnTo>
                    <a:lnTo>
                      <a:pt x="773" y="758"/>
                    </a:lnTo>
                    <a:lnTo>
                      <a:pt x="770" y="761"/>
                    </a:lnTo>
                    <a:lnTo>
                      <a:pt x="767" y="764"/>
                    </a:lnTo>
                    <a:lnTo>
                      <a:pt x="766" y="769"/>
                    </a:lnTo>
                    <a:lnTo>
                      <a:pt x="749" y="769"/>
                    </a:lnTo>
                    <a:lnTo>
                      <a:pt x="737" y="769"/>
                    </a:lnTo>
                    <a:lnTo>
                      <a:pt x="737" y="781"/>
                    </a:lnTo>
                    <a:lnTo>
                      <a:pt x="737" y="798"/>
                    </a:lnTo>
                    <a:lnTo>
                      <a:pt x="727" y="798"/>
                    </a:lnTo>
                    <a:lnTo>
                      <a:pt x="718" y="798"/>
                    </a:lnTo>
                    <a:lnTo>
                      <a:pt x="714" y="803"/>
                    </a:lnTo>
                    <a:lnTo>
                      <a:pt x="711" y="810"/>
                    </a:lnTo>
                    <a:lnTo>
                      <a:pt x="708" y="818"/>
                    </a:lnTo>
                    <a:lnTo>
                      <a:pt x="707" y="827"/>
                    </a:lnTo>
                    <a:lnTo>
                      <a:pt x="698" y="827"/>
                    </a:lnTo>
                    <a:lnTo>
                      <a:pt x="689" y="827"/>
                    </a:lnTo>
                    <a:lnTo>
                      <a:pt x="685" y="832"/>
                    </a:lnTo>
                    <a:lnTo>
                      <a:pt x="681" y="839"/>
                    </a:lnTo>
                    <a:lnTo>
                      <a:pt x="679" y="847"/>
                    </a:lnTo>
                    <a:lnTo>
                      <a:pt x="678" y="856"/>
                    </a:lnTo>
                    <a:lnTo>
                      <a:pt x="669" y="856"/>
                    </a:lnTo>
                    <a:lnTo>
                      <a:pt x="660" y="856"/>
                    </a:lnTo>
                    <a:lnTo>
                      <a:pt x="656" y="861"/>
                    </a:lnTo>
                    <a:lnTo>
                      <a:pt x="652" y="868"/>
                    </a:lnTo>
                    <a:lnTo>
                      <a:pt x="650" y="876"/>
                    </a:lnTo>
                    <a:lnTo>
                      <a:pt x="649" y="885"/>
                    </a:lnTo>
                    <a:lnTo>
                      <a:pt x="632" y="885"/>
                    </a:lnTo>
                    <a:lnTo>
                      <a:pt x="620" y="885"/>
                    </a:lnTo>
                    <a:lnTo>
                      <a:pt x="620" y="897"/>
                    </a:lnTo>
                    <a:lnTo>
                      <a:pt x="620" y="914"/>
                    </a:lnTo>
                    <a:lnTo>
                      <a:pt x="611" y="914"/>
                    </a:lnTo>
                    <a:lnTo>
                      <a:pt x="602" y="914"/>
                    </a:lnTo>
                    <a:lnTo>
                      <a:pt x="598" y="919"/>
                    </a:lnTo>
                    <a:lnTo>
                      <a:pt x="594" y="927"/>
                    </a:lnTo>
                    <a:lnTo>
                      <a:pt x="592" y="935"/>
                    </a:lnTo>
                    <a:lnTo>
                      <a:pt x="591" y="944"/>
                    </a:lnTo>
                    <a:lnTo>
                      <a:pt x="582" y="944"/>
                    </a:lnTo>
                    <a:lnTo>
                      <a:pt x="572" y="944"/>
                    </a:lnTo>
                    <a:lnTo>
                      <a:pt x="568" y="948"/>
                    </a:lnTo>
                    <a:lnTo>
                      <a:pt x="564" y="952"/>
                    </a:lnTo>
                    <a:lnTo>
                      <a:pt x="562" y="957"/>
                    </a:lnTo>
                    <a:lnTo>
                      <a:pt x="561" y="961"/>
                    </a:lnTo>
                    <a:lnTo>
                      <a:pt x="561" y="973"/>
                    </a:lnTo>
                    <a:lnTo>
                      <a:pt x="561" y="990"/>
                    </a:lnTo>
                    <a:lnTo>
                      <a:pt x="552" y="991"/>
                    </a:lnTo>
                    <a:lnTo>
                      <a:pt x="544" y="994"/>
                    </a:lnTo>
                    <a:lnTo>
                      <a:pt x="537" y="998"/>
                    </a:lnTo>
                    <a:lnTo>
                      <a:pt x="532" y="1002"/>
                    </a:lnTo>
                    <a:lnTo>
                      <a:pt x="532" y="1010"/>
                    </a:lnTo>
                    <a:lnTo>
                      <a:pt x="532" y="1019"/>
                    </a:lnTo>
                    <a:lnTo>
                      <a:pt x="523" y="1019"/>
                    </a:lnTo>
                    <a:lnTo>
                      <a:pt x="514" y="1019"/>
                    </a:lnTo>
                    <a:lnTo>
                      <a:pt x="514" y="1032"/>
                    </a:lnTo>
                    <a:lnTo>
                      <a:pt x="514" y="1048"/>
                    </a:lnTo>
                    <a:lnTo>
                      <a:pt x="510" y="1049"/>
                    </a:lnTo>
                    <a:lnTo>
                      <a:pt x="506" y="1052"/>
                    </a:lnTo>
                    <a:lnTo>
                      <a:pt x="504" y="1056"/>
                    </a:lnTo>
                    <a:lnTo>
                      <a:pt x="503" y="1060"/>
                    </a:lnTo>
                    <a:lnTo>
                      <a:pt x="494" y="1060"/>
                    </a:lnTo>
                    <a:lnTo>
                      <a:pt x="485" y="1060"/>
                    </a:lnTo>
                    <a:lnTo>
                      <a:pt x="485" y="1069"/>
                    </a:lnTo>
                    <a:lnTo>
                      <a:pt x="485" y="1077"/>
                    </a:lnTo>
                    <a:lnTo>
                      <a:pt x="469" y="1077"/>
                    </a:lnTo>
                    <a:lnTo>
                      <a:pt x="456" y="1077"/>
                    </a:lnTo>
                    <a:lnTo>
                      <a:pt x="457" y="1087"/>
                    </a:lnTo>
                    <a:lnTo>
                      <a:pt x="457" y="1096"/>
                    </a:lnTo>
                    <a:lnTo>
                      <a:pt x="456" y="1100"/>
                    </a:lnTo>
                    <a:lnTo>
                      <a:pt x="454" y="1103"/>
                    </a:lnTo>
                    <a:lnTo>
                      <a:pt x="450" y="1105"/>
                    </a:lnTo>
                    <a:lnTo>
                      <a:pt x="445" y="1106"/>
                    </a:lnTo>
                    <a:lnTo>
                      <a:pt x="445" y="1119"/>
                    </a:lnTo>
                    <a:lnTo>
                      <a:pt x="445" y="1135"/>
                    </a:lnTo>
                    <a:lnTo>
                      <a:pt x="436" y="1136"/>
                    </a:lnTo>
                    <a:lnTo>
                      <a:pt x="428" y="1139"/>
                    </a:lnTo>
                    <a:lnTo>
                      <a:pt x="420" y="1143"/>
                    </a:lnTo>
                    <a:lnTo>
                      <a:pt x="415" y="1147"/>
                    </a:lnTo>
                    <a:lnTo>
                      <a:pt x="415" y="1156"/>
                    </a:lnTo>
                    <a:lnTo>
                      <a:pt x="415" y="1164"/>
                    </a:lnTo>
                    <a:lnTo>
                      <a:pt x="410" y="1165"/>
                    </a:lnTo>
                    <a:lnTo>
                      <a:pt x="406" y="1168"/>
                    </a:lnTo>
                    <a:lnTo>
                      <a:pt x="402" y="1172"/>
                    </a:lnTo>
                    <a:lnTo>
                      <a:pt x="397" y="1176"/>
                    </a:lnTo>
                    <a:lnTo>
                      <a:pt x="388" y="1176"/>
                    </a:lnTo>
                    <a:lnTo>
                      <a:pt x="380" y="1176"/>
                    </a:lnTo>
                    <a:lnTo>
                      <a:pt x="376" y="1181"/>
                    </a:lnTo>
                    <a:lnTo>
                      <a:pt x="372" y="1188"/>
                    </a:lnTo>
                    <a:lnTo>
                      <a:pt x="369" y="1196"/>
                    </a:lnTo>
                    <a:lnTo>
                      <a:pt x="368" y="1205"/>
                    </a:lnTo>
                    <a:lnTo>
                      <a:pt x="359" y="1205"/>
                    </a:lnTo>
                    <a:lnTo>
                      <a:pt x="351" y="1205"/>
                    </a:lnTo>
                    <a:lnTo>
                      <a:pt x="351" y="1214"/>
                    </a:lnTo>
                    <a:lnTo>
                      <a:pt x="352" y="1224"/>
                    </a:lnTo>
                    <a:lnTo>
                      <a:pt x="350" y="1228"/>
                    </a:lnTo>
                    <a:lnTo>
                      <a:pt x="348" y="1231"/>
                    </a:lnTo>
                    <a:lnTo>
                      <a:pt x="345" y="1233"/>
                    </a:lnTo>
                    <a:lnTo>
                      <a:pt x="339" y="1234"/>
                    </a:lnTo>
                    <a:lnTo>
                      <a:pt x="339" y="1246"/>
                    </a:lnTo>
                    <a:lnTo>
                      <a:pt x="339" y="1263"/>
                    </a:lnTo>
                    <a:lnTo>
                      <a:pt x="330" y="1263"/>
                    </a:lnTo>
                    <a:lnTo>
                      <a:pt x="322" y="1263"/>
                    </a:lnTo>
                    <a:lnTo>
                      <a:pt x="317" y="1268"/>
                    </a:lnTo>
                    <a:lnTo>
                      <a:pt x="314" y="1275"/>
                    </a:lnTo>
                    <a:lnTo>
                      <a:pt x="311" y="1283"/>
                    </a:lnTo>
                    <a:lnTo>
                      <a:pt x="310" y="1293"/>
                    </a:lnTo>
                    <a:lnTo>
                      <a:pt x="306" y="1288"/>
                    </a:lnTo>
                    <a:lnTo>
                      <a:pt x="301" y="1284"/>
                    </a:lnTo>
                    <a:lnTo>
                      <a:pt x="297" y="1281"/>
                    </a:lnTo>
                    <a:lnTo>
                      <a:pt x="293" y="1280"/>
                    </a:lnTo>
                    <a:lnTo>
                      <a:pt x="301" y="1280"/>
                    </a:lnTo>
                    <a:lnTo>
                      <a:pt x="310" y="1280"/>
                    </a:lnTo>
                    <a:lnTo>
                      <a:pt x="309" y="1269"/>
                    </a:lnTo>
                    <a:lnTo>
                      <a:pt x="309" y="1259"/>
                    </a:lnTo>
                    <a:lnTo>
                      <a:pt x="310" y="1256"/>
                    </a:lnTo>
                    <a:lnTo>
                      <a:pt x="313" y="1254"/>
                    </a:lnTo>
                    <a:lnTo>
                      <a:pt x="316" y="1252"/>
                    </a:lnTo>
                    <a:lnTo>
                      <a:pt x="322" y="1251"/>
                    </a:lnTo>
                    <a:lnTo>
                      <a:pt x="322" y="1235"/>
                    </a:lnTo>
                    <a:lnTo>
                      <a:pt x="322" y="1222"/>
                    </a:lnTo>
                    <a:lnTo>
                      <a:pt x="330" y="1222"/>
                    </a:lnTo>
                    <a:lnTo>
                      <a:pt x="339" y="1222"/>
                    </a:lnTo>
                    <a:lnTo>
                      <a:pt x="340" y="1218"/>
                    </a:lnTo>
                    <a:lnTo>
                      <a:pt x="343" y="1214"/>
                    </a:lnTo>
                    <a:lnTo>
                      <a:pt x="346" y="1209"/>
                    </a:lnTo>
                    <a:lnTo>
                      <a:pt x="351" y="1205"/>
                    </a:lnTo>
                    <a:lnTo>
                      <a:pt x="351" y="1188"/>
                    </a:lnTo>
                    <a:lnTo>
                      <a:pt x="351" y="1176"/>
                    </a:lnTo>
                    <a:lnTo>
                      <a:pt x="356" y="1172"/>
                    </a:lnTo>
                    <a:lnTo>
                      <a:pt x="363" y="1168"/>
                    </a:lnTo>
                    <a:lnTo>
                      <a:pt x="371" y="1165"/>
                    </a:lnTo>
                    <a:lnTo>
                      <a:pt x="380" y="1164"/>
                    </a:lnTo>
                    <a:lnTo>
                      <a:pt x="380" y="1156"/>
                    </a:lnTo>
                    <a:lnTo>
                      <a:pt x="380" y="1147"/>
                    </a:lnTo>
                    <a:lnTo>
                      <a:pt x="388" y="1147"/>
                    </a:lnTo>
                    <a:lnTo>
                      <a:pt x="397" y="1147"/>
                    </a:lnTo>
                    <a:lnTo>
                      <a:pt x="397" y="1130"/>
                    </a:lnTo>
                    <a:lnTo>
                      <a:pt x="397" y="1118"/>
                    </a:lnTo>
                    <a:lnTo>
                      <a:pt x="402" y="1114"/>
                    </a:lnTo>
                    <a:lnTo>
                      <a:pt x="409" y="1110"/>
                    </a:lnTo>
                    <a:lnTo>
                      <a:pt x="418" y="1107"/>
                    </a:lnTo>
                    <a:lnTo>
                      <a:pt x="426" y="1106"/>
                    </a:lnTo>
                    <a:lnTo>
                      <a:pt x="426" y="1090"/>
                    </a:lnTo>
                    <a:lnTo>
                      <a:pt x="426" y="1077"/>
                    </a:lnTo>
                    <a:lnTo>
                      <a:pt x="436" y="1077"/>
                    </a:lnTo>
                    <a:lnTo>
                      <a:pt x="445" y="1077"/>
                    </a:lnTo>
                    <a:lnTo>
                      <a:pt x="446" y="1069"/>
                    </a:lnTo>
                    <a:lnTo>
                      <a:pt x="448" y="1061"/>
                    </a:lnTo>
                    <a:lnTo>
                      <a:pt x="452" y="1054"/>
                    </a:lnTo>
                    <a:lnTo>
                      <a:pt x="456" y="1048"/>
                    </a:lnTo>
                    <a:lnTo>
                      <a:pt x="465" y="1048"/>
                    </a:lnTo>
                    <a:lnTo>
                      <a:pt x="474" y="1048"/>
                    </a:lnTo>
                    <a:lnTo>
                      <a:pt x="473" y="1036"/>
                    </a:lnTo>
                    <a:lnTo>
                      <a:pt x="473" y="1027"/>
                    </a:lnTo>
                    <a:lnTo>
                      <a:pt x="474" y="1024"/>
                    </a:lnTo>
                    <a:lnTo>
                      <a:pt x="476" y="1021"/>
                    </a:lnTo>
                    <a:lnTo>
                      <a:pt x="480" y="1020"/>
                    </a:lnTo>
                    <a:lnTo>
                      <a:pt x="485" y="1019"/>
                    </a:lnTo>
                    <a:lnTo>
                      <a:pt x="485" y="1010"/>
                    </a:lnTo>
                    <a:lnTo>
                      <a:pt x="485" y="1002"/>
                    </a:lnTo>
                    <a:lnTo>
                      <a:pt x="491" y="998"/>
                    </a:lnTo>
                    <a:lnTo>
                      <a:pt x="498" y="994"/>
                    </a:lnTo>
                    <a:lnTo>
                      <a:pt x="506" y="991"/>
                    </a:lnTo>
                    <a:lnTo>
                      <a:pt x="514" y="990"/>
                    </a:lnTo>
                    <a:lnTo>
                      <a:pt x="514" y="973"/>
                    </a:lnTo>
                    <a:lnTo>
                      <a:pt x="514" y="961"/>
                    </a:lnTo>
                    <a:lnTo>
                      <a:pt x="523" y="961"/>
                    </a:lnTo>
                    <a:lnTo>
                      <a:pt x="532" y="961"/>
                    </a:lnTo>
                    <a:lnTo>
                      <a:pt x="533" y="953"/>
                    </a:lnTo>
                    <a:lnTo>
                      <a:pt x="535" y="945"/>
                    </a:lnTo>
                    <a:lnTo>
                      <a:pt x="539" y="937"/>
                    </a:lnTo>
                    <a:lnTo>
                      <a:pt x="543" y="932"/>
                    </a:lnTo>
                    <a:lnTo>
                      <a:pt x="552" y="932"/>
                    </a:lnTo>
                    <a:lnTo>
                      <a:pt x="561" y="932"/>
                    </a:lnTo>
                    <a:lnTo>
                      <a:pt x="562" y="928"/>
                    </a:lnTo>
                    <a:lnTo>
                      <a:pt x="564" y="922"/>
                    </a:lnTo>
                    <a:lnTo>
                      <a:pt x="568" y="918"/>
                    </a:lnTo>
                    <a:lnTo>
                      <a:pt x="572" y="914"/>
                    </a:lnTo>
                    <a:lnTo>
                      <a:pt x="572" y="897"/>
                    </a:lnTo>
                    <a:lnTo>
                      <a:pt x="572" y="885"/>
                    </a:lnTo>
                    <a:lnTo>
                      <a:pt x="556" y="885"/>
                    </a:lnTo>
                    <a:lnTo>
                      <a:pt x="543" y="885"/>
                    </a:lnTo>
                    <a:lnTo>
                      <a:pt x="539" y="889"/>
                    </a:lnTo>
                    <a:lnTo>
                      <a:pt x="535" y="893"/>
                    </a:lnTo>
                    <a:lnTo>
                      <a:pt x="533" y="898"/>
                    </a:lnTo>
                    <a:lnTo>
                      <a:pt x="532" y="902"/>
                    </a:lnTo>
                    <a:lnTo>
                      <a:pt x="532" y="914"/>
                    </a:lnTo>
                    <a:lnTo>
                      <a:pt x="532" y="932"/>
                    </a:lnTo>
                    <a:lnTo>
                      <a:pt x="523" y="933"/>
                    </a:lnTo>
                    <a:lnTo>
                      <a:pt x="515" y="936"/>
                    </a:lnTo>
                    <a:lnTo>
                      <a:pt x="508" y="939"/>
                    </a:lnTo>
                    <a:lnTo>
                      <a:pt x="503" y="944"/>
                    </a:lnTo>
                    <a:lnTo>
                      <a:pt x="503" y="952"/>
                    </a:lnTo>
                    <a:lnTo>
                      <a:pt x="503" y="961"/>
                    </a:lnTo>
                    <a:lnTo>
                      <a:pt x="494" y="962"/>
                    </a:lnTo>
                    <a:lnTo>
                      <a:pt x="486" y="965"/>
                    </a:lnTo>
                    <a:lnTo>
                      <a:pt x="479" y="969"/>
                    </a:lnTo>
                    <a:lnTo>
                      <a:pt x="474" y="973"/>
                    </a:lnTo>
                    <a:lnTo>
                      <a:pt x="474" y="985"/>
                    </a:lnTo>
                    <a:lnTo>
                      <a:pt x="474" y="1002"/>
                    </a:lnTo>
                    <a:lnTo>
                      <a:pt x="465" y="1002"/>
                    </a:lnTo>
                    <a:lnTo>
                      <a:pt x="456" y="1002"/>
                    </a:lnTo>
                    <a:lnTo>
                      <a:pt x="452" y="1007"/>
                    </a:lnTo>
                    <a:lnTo>
                      <a:pt x="448" y="1014"/>
                    </a:lnTo>
                    <a:lnTo>
                      <a:pt x="446" y="1022"/>
                    </a:lnTo>
                    <a:lnTo>
                      <a:pt x="445" y="1031"/>
                    </a:lnTo>
                    <a:lnTo>
                      <a:pt x="436" y="1031"/>
                    </a:lnTo>
                    <a:lnTo>
                      <a:pt x="426" y="1031"/>
                    </a:lnTo>
                    <a:lnTo>
                      <a:pt x="422" y="1035"/>
                    </a:lnTo>
                    <a:lnTo>
                      <a:pt x="418" y="1039"/>
                    </a:lnTo>
                    <a:lnTo>
                      <a:pt x="416" y="1044"/>
                    </a:lnTo>
                    <a:lnTo>
                      <a:pt x="415" y="1048"/>
                    </a:lnTo>
                    <a:lnTo>
                      <a:pt x="415" y="1061"/>
                    </a:lnTo>
                    <a:lnTo>
                      <a:pt x="415" y="1077"/>
                    </a:lnTo>
                    <a:lnTo>
                      <a:pt x="410" y="1078"/>
                    </a:lnTo>
                    <a:lnTo>
                      <a:pt x="406" y="1081"/>
                    </a:lnTo>
                    <a:lnTo>
                      <a:pt x="402" y="1085"/>
                    </a:lnTo>
                    <a:lnTo>
                      <a:pt x="397" y="1089"/>
                    </a:lnTo>
                    <a:lnTo>
                      <a:pt x="388" y="1089"/>
                    </a:lnTo>
                    <a:lnTo>
                      <a:pt x="380" y="1089"/>
                    </a:lnTo>
                    <a:lnTo>
                      <a:pt x="376" y="1093"/>
                    </a:lnTo>
                    <a:lnTo>
                      <a:pt x="372" y="1098"/>
                    </a:lnTo>
                    <a:lnTo>
                      <a:pt x="369" y="1102"/>
                    </a:lnTo>
                    <a:lnTo>
                      <a:pt x="368" y="1106"/>
                    </a:lnTo>
                    <a:lnTo>
                      <a:pt x="368" y="1119"/>
                    </a:lnTo>
                    <a:lnTo>
                      <a:pt x="368" y="1135"/>
                    </a:lnTo>
                    <a:lnTo>
                      <a:pt x="360" y="1136"/>
                    </a:lnTo>
                    <a:lnTo>
                      <a:pt x="351" y="1139"/>
                    </a:lnTo>
                    <a:lnTo>
                      <a:pt x="344" y="1143"/>
                    </a:lnTo>
                    <a:lnTo>
                      <a:pt x="339" y="1147"/>
                    </a:lnTo>
                    <a:lnTo>
                      <a:pt x="339" y="1159"/>
                    </a:lnTo>
                    <a:lnTo>
                      <a:pt x="339" y="1176"/>
                    </a:lnTo>
                    <a:lnTo>
                      <a:pt x="330" y="1176"/>
                    </a:lnTo>
                    <a:lnTo>
                      <a:pt x="322" y="1176"/>
                    </a:lnTo>
                    <a:lnTo>
                      <a:pt x="317" y="1181"/>
                    </a:lnTo>
                    <a:lnTo>
                      <a:pt x="314" y="1188"/>
                    </a:lnTo>
                    <a:lnTo>
                      <a:pt x="311" y="1196"/>
                    </a:lnTo>
                    <a:lnTo>
                      <a:pt x="310" y="1205"/>
                    </a:lnTo>
                    <a:lnTo>
                      <a:pt x="301" y="1205"/>
                    </a:lnTo>
                    <a:lnTo>
                      <a:pt x="293" y="1205"/>
                    </a:lnTo>
                    <a:lnTo>
                      <a:pt x="293" y="1214"/>
                    </a:lnTo>
                    <a:lnTo>
                      <a:pt x="293" y="1224"/>
                    </a:lnTo>
                    <a:lnTo>
                      <a:pt x="292" y="1228"/>
                    </a:lnTo>
                    <a:lnTo>
                      <a:pt x="290" y="1231"/>
                    </a:lnTo>
                    <a:lnTo>
                      <a:pt x="287" y="1233"/>
                    </a:lnTo>
                    <a:lnTo>
                      <a:pt x="281" y="1234"/>
                    </a:lnTo>
                    <a:lnTo>
                      <a:pt x="281" y="1246"/>
                    </a:lnTo>
                    <a:lnTo>
                      <a:pt x="281" y="1263"/>
                    </a:lnTo>
                    <a:lnTo>
                      <a:pt x="271" y="1263"/>
                    </a:lnTo>
                    <a:lnTo>
                      <a:pt x="263" y="1263"/>
                    </a:lnTo>
                    <a:lnTo>
                      <a:pt x="258" y="1268"/>
                    </a:lnTo>
                    <a:lnTo>
                      <a:pt x="255" y="1275"/>
                    </a:lnTo>
                    <a:lnTo>
                      <a:pt x="252" y="1283"/>
                    </a:lnTo>
                    <a:lnTo>
                      <a:pt x="251" y="1293"/>
                    </a:lnTo>
                    <a:lnTo>
                      <a:pt x="242" y="1293"/>
                    </a:lnTo>
                    <a:lnTo>
                      <a:pt x="234" y="1293"/>
                    </a:lnTo>
                    <a:lnTo>
                      <a:pt x="229" y="1298"/>
                    </a:lnTo>
                    <a:lnTo>
                      <a:pt x="226" y="1305"/>
                    </a:lnTo>
                    <a:lnTo>
                      <a:pt x="223" y="1314"/>
                    </a:lnTo>
                    <a:lnTo>
                      <a:pt x="222" y="1322"/>
                    </a:lnTo>
                    <a:lnTo>
                      <a:pt x="213" y="1322"/>
                    </a:lnTo>
                    <a:lnTo>
                      <a:pt x="205" y="1322"/>
                    </a:lnTo>
                    <a:lnTo>
                      <a:pt x="205" y="1332"/>
                    </a:lnTo>
                    <a:lnTo>
                      <a:pt x="205" y="1341"/>
                    </a:lnTo>
                    <a:lnTo>
                      <a:pt x="204" y="1345"/>
                    </a:lnTo>
                    <a:lnTo>
                      <a:pt x="202" y="1348"/>
                    </a:lnTo>
                    <a:lnTo>
                      <a:pt x="198" y="1350"/>
                    </a:lnTo>
                    <a:lnTo>
                      <a:pt x="193" y="1351"/>
                    </a:lnTo>
                    <a:lnTo>
                      <a:pt x="193" y="1360"/>
                    </a:lnTo>
                    <a:lnTo>
                      <a:pt x="193" y="1369"/>
                    </a:lnTo>
                    <a:lnTo>
                      <a:pt x="184" y="1369"/>
                    </a:lnTo>
                    <a:lnTo>
                      <a:pt x="176" y="1369"/>
                    </a:lnTo>
                    <a:lnTo>
                      <a:pt x="176" y="1381"/>
                    </a:lnTo>
                    <a:lnTo>
                      <a:pt x="176" y="1398"/>
                    </a:lnTo>
                    <a:lnTo>
                      <a:pt x="171" y="1399"/>
                    </a:lnTo>
                    <a:lnTo>
                      <a:pt x="168" y="1401"/>
                    </a:lnTo>
                    <a:lnTo>
                      <a:pt x="165" y="1405"/>
                    </a:lnTo>
                    <a:lnTo>
                      <a:pt x="164" y="1409"/>
                    </a:lnTo>
                    <a:lnTo>
                      <a:pt x="155" y="1409"/>
                    </a:lnTo>
                    <a:lnTo>
                      <a:pt x="147" y="1409"/>
                    </a:lnTo>
                    <a:lnTo>
                      <a:pt x="147" y="1419"/>
                    </a:lnTo>
                    <a:lnTo>
                      <a:pt x="147" y="1428"/>
                    </a:lnTo>
                    <a:lnTo>
                      <a:pt x="146" y="1432"/>
                    </a:lnTo>
                    <a:lnTo>
                      <a:pt x="144" y="1435"/>
                    </a:lnTo>
                    <a:lnTo>
                      <a:pt x="140" y="1437"/>
                    </a:lnTo>
                    <a:lnTo>
                      <a:pt x="135" y="1438"/>
                    </a:lnTo>
                    <a:lnTo>
                      <a:pt x="135" y="1447"/>
                    </a:lnTo>
                    <a:lnTo>
                      <a:pt x="135" y="1456"/>
                    </a:lnTo>
                    <a:lnTo>
                      <a:pt x="126" y="1456"/>
                    </a:lnTo>
                    <a:lnTo>
                      <a:pt x="117" y="1456"/>
                    </a:lnTo>
                    <a:lnTo>
                      <a:pt x="117" y="1439"/>
                    </a:lnTo>
                    <a:lnTo>
                      <a:pt x="117" y="1427"/>
                    </a:lnTo>
                    <a:lnTo>
                      <a:pt x="126" y="1427"/>
                    </a:lnTo>
                    <a:lnTo>
                      <a:pt x="135" y="1427"/>
                    </a:lnTo>
                    <a:lnTo>
                      <a:pt x="136" y="1422"/>
                    </a:lnTo>
                    <a:lnTo>
                      <a:pt x="139" y="1418"/>
                    </a:lnTo>
                    <a:lnTo>
                      <a:pt x="142" y="1414"/>
                    </a:lnTo>
                    <a:lnTo>
                      <a:pt x="147" y="1409"/>
                    </a:lnTo>
                    <a:lnTo>
                      <a:pt x="147" y="1392"/>
                    </a:lnTo>
                    <a:lnTo>
                      <a:pt x="147" y="1380"/>
                    </a:lnTo>
                    <a:lnTo>
                      <a:pt x="152" y="1376"/>
                    </a:lnTo>
                    <a:lnTo>
                      <a:pt x="159" y="1372"/>
                    </a:lnTo>
                    <a:lnTo>
                      <a:pt x="167" y="1370"/>
                    </a:lnTo>
                    <a:lnTo>
                      <a:pt x="176" y="1369"/>
                    </a:lnTo>
                    <a:lnTo>
                      <a:pt x="176" y="1352"/>
                    </a:lnTo>
                    <a:lnTo>
                      <a:pt x="176" y="1339"/>
                    </a:lnTo>
                    <a:lnTo>
                      <a:pt x="184" y="1339"/>
                    </a:lnTo>
                    <a:lnTo>
                      <a:pt x="193" y="1339"/>
                    </a:lnTo>
                    <a:lnTo>
                      <a:pt x="194" y="1335"/>
                    </a:lnTo>
                    <a:lnTo>
                      <a:pt x="197" y="1331"/>
                    </a:lnTo>
                    <a:lnTo>
                      <a:pt x="200" y="1326"/>
                    </a:lnTo>
                    <a:lnTo>
                      <a:pt x="205" y="1322"/>
                    </a:lnTo>
                    <a:lnTo>
                      <a:pt x="205" y="1305"/>
                    </a:lnTo>
                    <a:lnTo>
                      <a:pt x="205" y="1293"/>
                    </a:lnTo>
                    <a:lnTo>
                      <a:pt x="210" y="1288"/>
                    </a:lnTo>
                    <a:lnTo>
                      <a:pt x="217" y="1284"/>
                    </a:lnTo>
                    <a:lnTo>
                      <a:pt x="225" y="1281"/>
                    </a:lnTo>
                    <a:lnTo>
                      <a:pt x="234" y="1280"/>
                    </a:lnTo>
                    <a:lnTo>
                      <a:pt x="234" y="1264"/>
                    </a:lnTo>
                    <a:lnTo>
                      <a:pt x="234" y="1251"/>
                    </a:lnTo>
                    <a:lnTo>
                      <a:pt x="242" y="1251"/>
                    </a:lnTo>
                    <a:lnTo>
                      <a:pt x="251" y="1251"/>
                    </a:lnTo>
                    <a:lnTo>
                      <a:pt x="250" y="1240"/>
                    </a:lnTo>
                    <a:lnTo>
                      <a:pt x="250" y="1230"/>
                    </a:lnTo>
                    <a:lnTo>
                      <a:pt x="251" y="1227"/>
                    </a:lnTo>
                    <a:lnTo>
                      <a:pt x="253" y="1224"/>
                    </a:lnTo>
                    <a:lnTo>
                      <a:pt x="257" y="1223"/>
                    </a:lnTo>
                    <a:lnTo>
                      <a:pt x="263" y="1222"/>
                    </a:lnTo>
                    <a:lnTo>
                      <a:pt x="263" y="1214"/>
                    </a:lnTo>
                    <a:lnTo>
                      <a:pt x="263" y="1205"/>
                    </a:lnTo>
                    <a:lnTo>
                      <a:pt x="271" y="1205"/>
                    </a:lnTo>
                    <a:lnTo>
                      <a:pt x="281" y="1205"/>
                    </a:lnTo>
                    <a:lnTo>
                      <a:pt x="281" y="1188"/>
                    </a:lnTo>
                    <a:lnTo>
                      <a:pt x="281" y="1176"/>
                    </a:lnTo>
                    <a:lnTo>
                      <a:pt x="263" y="1176"/>
                    </a:lnTo>
                    <a:lnTo>
                      <a:pt x="251" y="1176"/>
                    </a:lnTo>
                    <a:lnTo>
                      <a:pt x="251" y="1188"/>
                    </a:lnTo>
                    <a:lnTo>
                      <a:pt x="251" y="1205"/>
                    </a:lnTo>
                    <a:lnTo>
                      <a:pt x="242" y="1205"/>
                    </a:lnTo>
                    <a:lnTo>
                      <a:pt x="234" y="1205"/>
                    </a:lnTo>
                    <a:lnTo>
                      <a:pt x="229" y="1210"/>
                    </a:lnTo>
                    <a:lnTo>
                      <a:pt x="226" y="1217"/>
                    </a:lnTo>
                    <a:lnTo>
                      <a:pt x="223" y="1225"/>
                    </a:lnTo>
                    <a:lnTo>
                      <a:pt x="222" y="1234"/>
                    </a:lnTo>
                    <a:lnTo>
                      <a:pt x="213" y="1234"/>
                    </a:lnTo>
                    <a:lnTo>
                      <a:pt x="205" y="1234"/>
                    </a:lnTo>
                    <a:lnTo>
                      <a:pt x="200" y="1238"/>
                    </a:lnTo>
                    <a:lnTo>
                      <a:pt x="197" y="1243"/>
                    </a:lnTo>
                    <a:lnTo>
                      <a:pt x="194" y="1247"/>
                    </a:lnTo>
                    <a:lnTo>
                      <a:pt x="193" y="1251"/>
                    </a:lnTo>
                    <a:lnTo>
                      <a:pt x="193" y="1264"/>
                    </a:lnTo>
                    <a:lnTo>
                      <a:pt x="193" y="1280"/>
                    </a:lnTo>
                    <a:lnTo>
                      <a:pt x="184" y="1281"/>
                    </a:lnTo>
                    <a:lnTo>
                      <a:pt x="176" y="1284"/>
                    </a:lnTo>
                    <a:lnTo>
                      <a:pt x="169" y="1288"/>
                    </a:lnTo>
                    <a:lnTo>
                      <a:pt x="164" y="1293"/>
                    </a:lnTo>
                    <a:lnTo>
                      <a:pt x="164" y="1305"/>
                    </a:lnTo>
                    <a:lnTo>
                      <a:pt x="164" y="1322"/>
                    </a:lnTo>
                    <a:lnTo>
                      <a:pt x="155" y="1322"/>
                    </a:lnTo>
                    <a:lnTo>
                      <a:pt x="147" y="1322"/>
                    </a:lnTo>
                    <a:lnTo>
                      <a:pt x="142" y="1327"/>
                    </a:lnTo>
                    <a:lnTo>
                      <a:pt x="139" y="1334"/>
                    </a:lnTo>
                    <a:lnTo>
                      <a:pt x="136" y="1342"/>
                    </a:lnTo>
                    <a:lnTo>
                      <a:pt x="135" y="1351"/>
                    </a:lnTo>
                    <a:lnTo>
                      <a:pt x="126" y="1351"/>
                    </a:lnTo>
                    <a:lnTo>
                      <a:pt x="117" y="1351"/>
                    </a:lnTo>
                    <a:lnTo>
                      <a:pt x="112" y="1356"/>
                    </a:lnTo>
                    <a:lnTo>
                      <a:pt x="109" y="1363"/>
                    </a:lnTo>
                    <a:lnTo>
                      <a:pt x="106" y="1372"/>
                    </a:lnTo>
                    <a:lnTo>
                      <a:pt x="105" y="1380"/>
                    </a:lnTo>
                    <a:lnTo>
                      <a:pt x="109" y="1380"/>
                    </a:lnTo>
                    <a:lnTo>
                      <a:pt x="117" y="1380"/>
                    </a:lnTo>
                    <a:lnTo>
                      <a:pt x="117" y="1389"/>
                    </a:lnTo>
                    <a:lnTo>
                      <a:pt x="117" y="1398"/>
                    </a:lnTo>
                    <a:lnTo>
                      <a:pt x="100" y="1398"/>
                    </a:lnTo>
                    <a:lnTo>
                      <a:pt x="87" y="1398"/>
                    </a:lnTo>
                    <a:lnTo>
                      <a:pt x="88" y="1407"/>
                    </a:lnTo>
                    <a:lnTo>
                      <a:pt x="88" y="1416"/>
                    </a:lnTo>
                    <a:lnTo>
                      <a:pt x="87" y="1421"/>
                    </a:lnTo>
                    <a:lnTo>
                      <a:pt x="85" y="1424"/>
                    </a:lnTo>
                    <a:lnTo>
                      <a:pt x="81" y="1426"/>
                    </a:lnTo>
                    <a:lnTo>
                      <a:pt x="76" y="1427"/>
                    </a:lnTo>
                    <a:lnTo>
                      <a:pt x="76" y="1439"/>
                    </a:lnTo>
                    <a:lnTo>
                      <a:pt x="76" y="1456"/>
                    </a:lnTo>
                    <a:lnTo>
                      <a:pt x="67" y="1457"/>
                    </a:lnTo>
                    <a:lnTo>
                      <a:pt x="59" y="1459"/>
                    </a:lnTo>
                    <a:lnTo>
                      <a:pt x="52" y="1463"/>
                    </a:lnTo>
                    <a:lnTo>
                      <a:pt x="47" y="1467"/>
                    </a:lnTo>
                    <a:lnTo>
                      <a:pt x="47" y="1480"/>
                    </a:lnTo>
                    <a:lnTo>
                      <a:pt x="47" y="1496"/>
                    </a:lnTo>
                    <a:lnTo>
                      <a:pt x="41" y="1497"/>
                    </a:lnTo>
                    <a:lnTo>
                      <a:pt x="37" y="1498"/>
                    </a:lnTo>
                    <a:lnTo>
                      <a:pt x="34" y="1499"/>
                    </a:lnTo>
                    <a:lnTo>
                      <a:pt x="32" y="1501"/>
                    </a:lnTo>
                    <a:lnTo>
                      <a:pt x="30" y="1503"/>
                    </a:lnTo>
                    <a:lnTo>
                      <a:pt x="30" y="1505"/>
                    </a:lnTo>
                    <a:lnTo>
                      <a:pt x="30" y="1508"/>
                    </a:lnTo>
                    <a:lnTo>
                      <a:pt x="30" y="1511"/>
                    </a:lnTo>
                    <a:lnTo>
                      <a:pt x="30" y="1516"/>
                    </a:lnTo>
                    <a:lnTo>
                      <a:pt x="30" y="1521"/>
                    </a:lnTo>
                    <a:lnTo>
                      <a:pt x="28" y="1523"/>
                    </a:lnTo>
                    <a:lnTo>
                      <a:pt x="26" y="1524"/>
                    </a:lnTo>
                    <a:lnTo>
                      <a:pt x="22" y="1525"/>
                    </a:lnTo>
                    <a:lnTo>
                      <a:pt x="18" y="1525"/>
                    </a:lnTo>
                    <a:lnTo>
                      <a:pt x="18" y="1534"/>
                    </a:lnTo>
                    <a:lnTo>
                      <a:pt x="18" y="1543"/>
                    </a:lnTo>
                    <a:lnTo>
                      <a:pt x="9" y="1543"/>
                    </a:lnTo>
                    <a:lnTo>
                      <a:pt x="0" y="15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62" name="Freeform 2202"/>
              <p:cNvSpPr>
                <a:spLocks/>
              </p:cNvSpPr>
              <p:nvPr/>
            </p:nvSpPr>
            <p:spPr bwMode="auto">
              <a:xfrm>
                <a:off x="1226" y="2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63" name="Freeform 2203"/>
              <p:cNvSpPr>
                <a:spLocks/>
              </p:cNvSpPr>
              <p:nvPr/>
            </p:nvSpPr>
            <p:spPr bwMode="auto">
              <a:xfrm>
                <a:off x="1322" y="28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64" name="Freeform 2204"/>
              <p:cNvSpPr>
                <a:spLocks/>
              </p:cNvSpPr>
              <p:nvPr/>
            </p:nvSpPr>
            <p:spPr bwMode="auto">
              <a:xfrm>
                <a:off x="1204" y="282"/>
                <a:ext cx="6" cy="1"/>
              </a:xfrm>
              <a:custGeom>
                <a:avLst/>
                <a:gdLst/>
                <a:ahLst/>
                <a:cxnLst>
                  <a:cxn ang="0">
                    <a:pos x="186" y="43"/>
                  </a:cxn>
                  <a:cxn ang="0">
                    <a:pos x="186" y="35"/>
                  </a:cxn>
                  <a:cxn ang="0">
                    <a:pos x="186" y="32"/>
                  </a:cxn>
                  <a:cxn ang="0">
                    <a:pos x="156" y="32"/>
                  </a:cxn>
                  <a:cxn ang="0">
                    <a:pos x="126" y="32"/>
                  </a:cxn>
                  <a:cxn ang="0">
                    <a:pos x="97" y="32"/>
                  </a:cxn>
                  <a:cxn ang="0">
                    <a:pos x="70" y="32"/>
                  </a:cxn>
                  <a:cxn ang="0">
                    <a:pos x="66" y="27"/>
                  </a:cxn>
                  <a:cxn ang="0">
                    <a:pos x="62" y="23"/>
                  </a:cxn>
                  <a:cxn ang="0">
                    <a:pos x="60" y="19"/>
                  </a:cxn>
                  <a:cxn ang="0">
                    <a:pos x="59" y="14"/>
                  </a:cxn>
                  <a:cxn ang="0">
                    <a:pos x="59" y="23"/>
                  </a:cxn>
                  <a:cxn ang="0">
                    <a:pos x="59" y="32"/>
                  </a:cxn>
                  <a:cxn ang="0">
                    <a:pos x="49" y="32"/>
                  </a:cxn>
                  <a:cxn ang="0">
                    <a:pos x="40" y="32"/>
                  </a:cxn>
                  <a:cxn ang="0">
                    <a:pos x="40" y="23"/>
                  </a:cxn>
                  <a:cxn ang="0">
                    <a:pos x="40" y="14"/>
                  </a:cxn>
                  <a:cxn ang="0">
                    <a:pos x="29" y="15"/>
                  </a:cxn>
                  <a:cxn ang="0">
                    <a:pos x="15" y="15"/>
                  </a:cxn>
                  <a:cxn ang="0">
                    <a:pos x="9" y="14"/>
                  </a:cxn>
                  <a:cxn ang="0">
                    <a:pos x="4" y="12"/>
                  </a:cxn>
                  <a:cxn ang="0">
                    <a:pos x="2" y="10"/>
                  </a:cxn>
                  <a:cxn ang="0">
                    <a:pos x="1" y="8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22" y="1"/>
                  </a:cxn>
                  <a:cxn ang="0">
                    <a:pos x="55" y="0"/>
                  </a:cxn>
                  <a:cxn ang="0">
                    <a:pos x="72" y="0"/>
                  </a:cxn>
                  <a:cxn ang="0">
                    <a:pos x="86" y="3"/>
                  </a:cxn>
                  <a:cxn ang="0">
                    <a:pos x="92" y="5"/>
                  </a:cxn>
                  <a:cxn ang="0">
                    <a:pos x="96" y="7"/>
                  </a:cxn>
                  <a:cxn ang="0">
                    <a:pos x="98" y="10"/>
                  </a:cxn>
                  <a:cxn ang="0">
                    <a:pos x="99" y="14"/>
                  </a:cxn>
                  <a:cxn ang="0">
                    <a:pos x="121" y="14"/>
                  </a:cxn>
                  <a:cxn ang="0">
                    <a:pos x="143" y="14"/>
                  </a:cxn>
                  <a:cxn ang="0">
                    <a:pos x="164" y="14"/>
                  </a:cxn>
                  <a:cxn ang="0">
                    <a:pos x="186" y="14"/>
                  </a:cxn>
                  <a:cxn ang="0">
                    <a:pos x="187" y="20"/>
                  </a:cxn>
                  <a:cxn ang="0">
                    <a:pos x="188" y="24"/>
                  </a:cxn>
                  <a:cxn ang="0">
                    <a:pos x="191" y="27"/>
                  </a:cxn>
                  <a:cxn ang="0">
                    <a:pos x="194" y="29"/>
                  </a:cxn>
                  <a:cxn ang="0">
                    <a:pos x="197" y="31"/>
                  </a:cxn>
                  <a:cxn ang="0">
                    <a:pos x="201" y="31"/>
                  </a:cxn>
                  <a:cxn ang="0">
                    <a:pos x="205" y="31"/>
                  </a:cxn>
                  <a:cxn ang="0">
                    <a:pos x="210" y="31"/>
                  </a:cxn>
                  <a:cxn ang="0">
                    <a:pos x="219" y="31"/>
                  </a:cxn>
                  <a:cxn ang="0">
                    <a:pos x="226" y="31"/>
                  </a:cxn>
                  <a:cxn ang="0">
                    <a:pos x="229" y="33"/>
                  </a:cxn>
                  <a:cxn ang="0">
                    <a:pos x="232" y="35"/>
                  </a:cxn>
                  <a:cxn ang="0">
                    <a:pos x="233" y="39"/>
                  </a:cxn>
                  <a:cxn ang="0">
                    <a:pos x="234" y="43"/>
                  </a:cxn>
                  <a:cxn ang="0">
                    <a:pos x="221" y="43"/>
                  </a:cxn>
                  <a:cxn ang="0">
                    <a:pos x="207" y="43"/>
                  </a:cxn>
                  <a:cxn ang="0">
                    <a:pos x="196" y="43"/>
                  </a:cxn>
                  <a:cxn ang="0">
                    <a:pos x="186" y="43"/>
                  </a:cxn>
                </a:cxnLst>
                <a:rect l="0" t="0" r="r" b="b"/>
                <a:pathLst>
                  <a:path w="234" h="43">
                    <a:moveTo>
                      <a:pt x="186" y="43"/>
                    </a:moveTo>
                    <a:lnTo>
                      <a:pt x="186" y="35"/>
                    </a:lnTo>
                    <a:lnTo>
                      <a:pt x="186" y="32"/>
                    </a:lnTo>
                    <a:lnTo>
                      <a:pt x="156" y="32"/>
                    </a:lnTo>
                    <a:lnTo>
                      <a:pt x="126" y="32"/>
                    </a:lnTo>
                    <a:lnTo>
                      <a:pt x="97" y="32"/>
                    </a:lnTo>
                    <a:lnTo>
                      <a:pt x="70" y="32"/>
                    </a:lnTo>
                    <a:lnTo>
                      <a:pt x="66" y="27"/>
                    </a:lnTo>
                    <a:lnTo>
                      <a:pt x="62" y="23"/>
                    </a:lnTo>
                    <a:lnTo>
                      <a:pt x="60" y="19"/>
                    </a:lnTo>
                    <a:lnTo>
                      <a:pt x="59" y="14"/>
                    </a:lnTo>
                    <a:lnTo>
                      <a:pt x="59" y="23"/>
                    </a:lnTo>
                    <a:lnTo>
                      <a:pt x="59" y="32"/>
                    </a:lnTo>
                    <a:lnTo>
                      <a:pt x="49" y="32"/>
                    </a:lnTo>
                    <a:lnTo>
                      <a:pt x="40" y="32"/>
                    </a:lnTo>
                    <a:lnTo>
                      <a:pt x="40" y="23"/>
                    </a:lnTo>
                    <a:lnTo>
                      <a:pt x="40" y="14"/>
                    </a:lnTo>
                    <a:lnTo>
                      <a:pt x="29" y="15"/>
                    </a:lnTo>
                    <a:lnTo>
                      <a:pt x="15" y="15"/>
                    </a:lnTo>
                    <a:lnTo>
                      <a:pt x="9" y="14"/>
                    </a:lnTo>
                    <a:lnTo>
                      <a:pt x="4" y="12"/>
                    </a:lnTo>
                    <a:lnTo>
                      <a:pt x="2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2" y="1"/>
                    </a:lnTo>
                    <a:lnTo>
                      <a:pt x="55" y="0"/>
                    </a:lnTo>
                    <a:lnTo>
                      <a:pt x="72" y="0"/>
                    </a:lnTo>
                    <a:lnTo>
                      <a:pt x="86" y="3"/>
                    </a:lnTo>
                    <a:lnTo>
                      <a:pt x="92" y="5"/>
                    </a:lnTo>
                    <a:lnTo>
                      <a:pt x="96" y="7"/>
                    </a:lnTo>
                    <a:lnTo>
                      <a:pt x="98" y="10"/>
                    </a:lnTo>
                    <a:lnTo>
                      <a:pt x="99" y="14"/>
                    </a:lnTo>
                    <a:lnTo>
                      <a:pt x="121" y="14"/>
                    </a:lnTo>
                    <a:lnTo>
                      <a:pt x="143" y="14"/>
                    </a:lnTo>
                    <a:lnTo>
                      <a:pt x="164" y="14"/>
                    </a:lnTo>
                    <a:lnTo>
                      <a:pt x="186" y="14"/>
                    </a:lnTo>
                    <a:lnTo>
                      <a:pt x="187" y="20"/>
                    </a:lnTo>
                    <a:lnTo>
                      <a:pt x="188" y="24"/>
                    </a:lnTo>
                    <a:lnTo>
                      <a:pt x="191" y="27"/>
                    </a:lnTo>
                    <a:lnTo>
                      <a:pt x="194" y="29"/>
                    </a:lnTo>
                    <a:lnTo>
                      <a:pt x="197" y="31"/>
                    </a:lnTo>
                    <a:lnTo>
                      <a:pt x="201" y="31"/>
                    </a:lnTo>
                    <a:lnTo>
                      <a:pt x="205" y="31"/>
                    </a:lnTo>
                    <a:lnTo>
                      <a:pt x="210" y="31"/>
                    </a:lnTo>
                    <a:lnTo>
                      <a:pt x="219" y="31"/>
                    </a:lnTo>
                    <a:lnTo>
                      <a:pt x="226" y="31"/>
                    </a:lnTo>
                    <a:lnTo>
                      <a:pt x="229" y="33"/>
                    </a:lnTo>
                    <a:lnTo>
                      <a:pt x="232" y="35"/>
                    </a:lnTo>
                    <a:lnTo>
                      <a:pt x="233" y="39"/>
                    </a:lnTo>
                    <a:lnTo>
                      <a:pt x="234" y="43"/>
                    </a:lnTo>
                    <a:lnTo>
                      <a:pt x="221" y="43"/>
                    </a:lnTo>
                    <a:lnTo>
                      <a:pt x="207" y="43"/>
                    </a:lnTo>
                    <a:lnTo>
                      <a:pt x="196" y="43"/>
                    </a:lnTo>
                    <a:lnTo>
                      <a:pt x="186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65" name="Freeform 2205"/>
              <p:cNvSpPr>
                <a:spLocks/>
              </p:cNvSpPr>
              <p:nvPr/>
            </p:nvSpPr>
            <p:spPr bwMode="auto">
              <a:xfrm>
                <a:off x="1211" y="28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9" y="11"/>
                  </a:cxn>
                  <a:cxn ang="0">
                    <a:pos x="17" y="11"/>
                  </a:cxn>
                  <a:cxn ang="0">
                    <a:pos x="0" y="11"/>
                  </a:cxn>
                </a:cxnLst>
                <a:rect l="0" t="0" r="r" b="b"/>
                <a:pathLst>
                  <a:path w="2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11"/>
                    </a:lnTo>
                    <a:lnTo>
                      <a:pt x="1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66" name="Freeform 2206"/>
              <p:cNvSpPr>
                <a:spLocks/>
              </p:cNvSpPr>
              <p:nvPr/>
            </p:nvSpPr>
            <p:spPr bwMode="auto">
              <a:xfrm>
                <a:off x="1262" y="28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67" name="Freeform 2207"/>
              <p:cNvSpPr>
                <a:spLocks/>
              </p:cNvSpPr>
              <p:nvPr/>
            </p:nvSpPr>
            <p:spPr bwMode="auto">
              <a:xfrm>
                <a:off x="1203" y="28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0" y="9"/>
                  </a:cxn>
                  <a:cxn ang="0">
                    <a:pos x="40" y="18"/>
                  </a:cxn>
                  <a:cxn ang="0">
                    <a:pos x="23" y="18"/>
                  </a:cxn>
                  <a:cxn ang="0">
                    <a:pos x="11" y="18"/>
                  </a:cxn>
                  <a:cxn ang="0">
                    <a:pos x="7" y="19"/>
                  </a:cxn>
                  <a:cxn ang="0">
                    <a:pos x="3" y="21"/>
                  </a:cxn>
                  <a:cxn ang="0">
                    <a:pos x="0" y="25"/>
                  </a:cxn>
                  <a:cxn ang="0">
                    <a:pos x="0" y="29"/>
                  </a:cxn>
                </a:cxnLst>
                <a:rect l="0" t="0" r="r" b="b"/>
                <a:pathLst>
                  <a:path w="40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23" y="18"/>
                    </a:lnTo>
                    <a:lnTo>
                      <a:pt x="11" y="18"/>
                    </a:lnTo>
                    <a:lnTo>
                      <a:pt x="7" y="19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68" name="Freeform 2208"/>
              <p:cNvSpPr>
                <a:spLocks/>
              </p:cNvSpPr>
              <p:nvPr/>
            </p:nvSpPr>
            <p:spPr bwMode="auto">
              <a:xfrm>
                <a:off x="1321" y="282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69" name="Freeform 2209"/>
              <p:cNvSpPr>
                <a:spLocks/>
              </p:cNvSpPr>
              <p:nvPr/>
            </p:nvSpPr>
            <p:spPr bwMode="auto">
              <a:xfrm>
                <a:off x="1330" y="253"/>
                <a:ext cx="30" cy="29"/>
              </a:xfrm>
              <a:custGeom>
                <a:avLst/>
                <a:gdLst/>
                <a:ahLst/>
                <a:cxnLst>
                  <a:cxn ang="0">
                    <a:pos x="29" y="1164"/>
                  </a:cxn>
                  <a:cxn ang="0">
                    <a:pos x="81" y="1095"/>
                  </a:cxn>
                  <a:cxn ang="0">
                    <a:pos x="134" y="1018"/>
                  </a:cxn>
                  <a:cxn ang="0">
                    <a:pos x="175" y="940"/>
                  </a:cxn>
                  <a:cxn ang="0">
                    <a:pos x="233" y="861"/>
                  </a:cxn>
                  <a:cxn ang="0">
                    <a:pos x="286" y="775"/>
                  </a:cxn>
                  <a:cxn ang="0">
                    <a:pos x="350" y="716"/>
                  </a:cxn>
                  <a:cxn ang="0">
                    <a:pos x="413" y="606"/>
                  </a:cxn>
                  <a:cxn ang="0">
                    <a:pos x="488" y="532"/>
                  </a:cxn>
                  <a:cxn ang="0">
                    <a:pos x="545" y="455"/>
                  </a:cxn>
                  <a:cxn ang="0">
                    <a:pos x="631" y="378"/>
                  </a:cxn>
                  <a:cxn ang="0">
                    <a:pos x="690" y="299"/>
                  </a:cxn>
                  <a:cxn ang="0">
                    <a:pos x="759" y="221"/>
                  </a:cxn>
                  <a:cxn ang="0">
                    <a:pos x="835" y="154"/>
                  </a:cxn>
                  <a:cxn ang="0">
                    <a:pos x="905" y="87"/>
                  </a:cxn>
                  <a:cxn ang="0">
                    <a:pos x="992" y="52"/>
                  </a:cxn>
                  <a:cxn ang="0">
                    <a:pos x="1073" y="17"/>
                  </a:cxn>
                  <a:cxn ang="0">
                    <a:pos x="1139" y="84"/>
                  </a:cxn>
                  <a:cxn ang="0">
                    <a:pos x="1098" y="163"/>
                  </a:cxn>
                  <a:cxn ang="0">
                    <a:pos x="1051" y="255"/>
                  </a:cxn>
                  <a:cxn ang="0">
                    <a:pos x="985" y="328"/>
                  </a:cxn>
                  <a:cxn ang="0">
                    <a:pos x="935" y="417"/>
                  </a:cxn>
                  <a:cxn ang="0">
                    <a:pos x="894" y="494"/>
                  </a:cxn>
                  <a:cxn ang="0">
                    <a:pos x="817" y="582"/>
                  </a:cxn>
                  <a:cxn ang="0">
                    <a:pos x="760" y="658"/>
                  </a:cxn>
                  <a:cxn ang="0">
                    <a:pos x="696" y="733"/>
                  </a:cxn>
                  <a:cxn ang="0">
                    <a:pos x="631" y="815"/>
                  </a:cxn>
                  <a:cxn ang="0">
                    <a:pos x="559" y="891"/>
                  </a:cxn>
                  <a:cxn ang="0">
                    <a:pos x="613" y="815"/>
                  </a:cxn>
                  <a:cxn ang="0">
                    <a:pos x="642" y="729"/>
                  </a:cxn>
                  <a:cxn ang="0">
                    <a:pos x="671" y="640"/>
                  </a:cxn>
                  <a:cxn ang="0">
                    <a:pos x="622" y="717"/>
                  </a:cxn>
                  <a:cxn ang="0">
                    <a:pos x="554" y="786"/>
                  </a:cxn>
                  <a:cxn ang="0">
                    <a:pos x="505" y="862"/>
                  </a:cxn>
                  <a:cxn ang="0">
                    <a:pos x="438" y="931"/>
                  </a:cxn>
                  <a:cxn ang="0">
                    <a:pos x="404" y="949"/>
                  </a:cxn>
                  <a:cxn ang="0">
                    <a:pos x="467" y="861"/>
                  </a:cxn>
                  <a:cxn ang="0">
                    <a:pos x="525" y="787"/>
                  </a:cxn>
                  <a:cxn ang="0">
                    <a:pos x="584" y="716"/>
                  </a:cxn>
                  <a:cxn ang="0">
                    <a:pos x="593" y="658"/>
                  </a:cxn>
                  <a:cxn ang="0">
                    <a:pos x="554" y="686"/>
                  </a:cxn>
                  <a:cxn ang="0">
                    <a:pos x="622" y="599"/>
                  </a:cxn>
                  <a:cxn ang="0">
                    <a:pos x="684" y="516"/>
                  </a:cxn>
                  <a:cxn ang="0">
                    <a:pos x="749" y="432"/>
                  </a:cxn>
                  <a:cxn ang="0">
                    <a:pos x="817" y="367"/>
                  </a:cxn>
                  <a:cxn ang="0">
                    <a:pos x="826" y="319"/>
                  </a:cxn>
                  <a:cxn ang="0">
                    <a:pos x="751" y="391"/>
                  </a:cxn>
                  <a:cxn ang="0">
                    <a:pos x="680" y="465"/>
                  </a:cxn>
                  <a:cxn ang="0">
                    <a:pos x="605" y="532"/>
                  </a:cxn>
                  <a:cxn ang="0">
                    <a:pos x="537" y="611"/>
                  </a:cxn>
                  <a:cxn ang="0">
                    <a:pos x="468" y="690"/>
                  </a:cxn>
                  <a:cxn ang="0">
                    <a:pos x="404" y="775"/>
                  </a:cxn>
                  <a:cxn ang="0">
                    <a:pos x="351" y="836"/>
                  </a:cxn>
                  <a:cxn ang="0">
                    <a:pos x="280" y="914"/>
                  </a:cxn>
                  <a:cxn ang="0">
                    <a:pos x="224" y="985"/>
                  </a:cxn>
                  <a:cxn ang="0">
                    <a:pos x="256" y="932"/>
                  </a:cxn>
                  <a:cxn ang="0">
                    <a:pos x="293" y="836"/>
                  </a:cxn>
                  <a:cxn ang="0">
                    <a:pos x="222" y="915"/>
                  </a:cxn>
                  <a:cxn ang="0">
                    <a:pos x="146" y="1018"/>
                  </a:cxn>
                  <a:cxn ang="0">
                    <a:pos x="87" y="1107"/>
                  </a:cxn>
                  <a:cxn ang="0">
                    <a:pos x="46" y="1193"/>
                  </a:cxn>
                </a:cxnLst>
                <a:rect l="0" t="0" r="r" b="b"/>
                <a:pathLst>
                  <a:path w="1139" h="1251">
                    <a:moveTo>
                      <a:pt x="0" y="1251"/>
                    </a:moveTo>
                    <a:lnTo>
                      <a:pt x="0" y="1239"/>
                    </a:lnTo>
                    <a:lnTo>
                      <a:pt x="0" y="1229"/>
                    </a:lnTo>
                    <a:lnTo>
                      <a:pt x="0" y="1219"/>
                    </a:lnTo>
                    <a:lnTo>
                      <a:pt x="0" y="1211"/>
                    </a:lnTo>
                    <a:lnTo>
                      <a:pt x="8" y="1211"/>
                    </a:lnTo>
                    <a:lnTo>
                      <a:pt x="17" y="1211"/>
                    </a:lnTo>
                    <a:lnTo>
                      <a:pt x="16" y="1199"/>
                    </a:lnTo>
                    <a:lnTo>
                      <a:pt x="16" y="1190"/>
                    </a:lnTo>
                    <a:lnTo>
                      <a:pt x="17" y="1186"/>
                    </a:lnTo>
                    <a:lnTo>
                      <a:pt x="19" y="1184"/>
                    </a:lnTo>
                    <a:lnTo>
                      <a:pt x="23" y="1182"/>
                    </a:lnTo>
                    <a:lnTo>
                      <a:pt x="29" y="1182"/>
                    </a:lnTo>
                    <a:lnTo>
                      <a:pt x="29" y="1173"/>
                    </a:lnTo>
                    <a:lnTo>
                      <a:pt x="29" y="1164"/>
                    </a:lnTo>
                    <a:lnTo>
                      <a:pt x="37" y="1164"/>
                    </a:lnTo>
                    <a:lnTo>
                      <a:pt x="46" y="1164"/>
                    </a:lnTo>
                    <a:lnTo>
                      <a:pt x="46" y="1147"/>
                    </a:lnTo>
                    <a:lnTo>
                      <a:pt x="46" y="1135"/>
                    </a:lnTo>
                    <a:lnTo>
                      <a:pt x="47" y="1131"/>
                    </a:lnTo>
                    <a:lnTo>
                      <a:pt x="50" y="1127"/>
                    </a:lnTo>
                    <a:lnTo>
                      <a:pt x="53" y="1124"/>
                    </a:lnTo>
                    <a:lnTo>
                      <a:pt x="58" y="1123"/>
                    </a:lnTo>
                    <a:lnTo>
                      <a:pt x="66" y="1123"/>
                    </a:lnTo>
                    <a:lnTo>
                      <a:pt x="75" y="1123"/>
                    </a:lnTo>
                    <a:lnTo>
                      <a:pt x="74" y="1112"/>
                    </a:lnTo>
                    <a:lnTo>
                      <a:pt x="74" y="1102"/>
                    </a:lnTo>
                    <a:lnTo>
                      <a:pt x="75" y="1099"/>
                    </a:lnTo>
                    <a:lnTo>
                      <a:pt x="77" y="1097"/>
                    </a:lnTo>
                    <a:lnTo>
                      <a:pt x="81" y="1095"/>
                    </a:lnTo>
                    <a:lnTo>
                      <a:pt x="87" y="1094"/>
                    </a:lnTo>
                    <a:lnTo>
                      <a:pt x="87" y="1078"/>
                    </a:lnTo>
                    <a:lnTo>
                      <a:pt x="87" y="1064"/>
                    </a:lnTo>
                    <a:lnTo>
                      <a:pt x="95" y="1064"/>
                    </a:lnTo>
                    <a:lnTo>
                      <a:pt x="104" y="1064"/>
                    </a:lnTo>
                    <a:lnTo>
                      <a:pt x="103" y="1053"/>
                    </a:lnTo>
                    <a:lnTo>
                      <a:pt x="103" y="1043"/>
                    </a:lnTo>
                    <a:lnTo>
                      <a:pt x="104" y="1040"/>
                    </a:lnTo>
                    <a:lnTo>
                      <a:pt x="107" y="1038"/>
                    </a:lnTo>
                    <a:lnTo>
                      <a:pt x="110" y="1036"/>
                    </a:lnTo>
                    <a:lnTo>
                      <a:pt x="116" y="1035"/>
                    </a:lnTo>
                    <a:lnTo>
                      <a:pt x="116" y="1027"/>
                    </a:lnTo>
                    <a:lnTo>
                      <a:pt x="116" y="1018"/>
                    </a:lnTo>
                    <a:lnTo>
                      <a:pt x="125" y="1018"/>
                    </a:lnTo>
                    <a:lnTo>
                      <a:pt x="134" y="1018"/>
                    </a:lnTo>
                    <a:lnTo>
                      <a:pt x="134" y="1001"/>
                    </a:lnTo>
                    <a:lnTo>
                      <a:pt x="134" y="989"/>
                    </a:lnTo>
                    <a:lnTo>
                      <a:pt x="135" y="985"/>
                    </a:lnTo>
                    <a:lnTo>
                      <a:pt x="138" y="981"/>
                    </a:lnTo>
                    <a:lnTo>
                      <a:pt x="141" y="978"/>
                    </a:lnTo>
                    <a:lnTo>
                      <a:pt x="146" y="977"/>
                    </a:lnTo>
                    <a:lnTo>
                      <a:pt x="154" y="977"/>
                    </a:lnTo>
                    <a:lnTo>
                      <a:pt x="163" y="977"/>
                    </a:lnTo>
                    <a:lnTo>
                      <a:pt x="162" y="966"/>
                    </a:lnTo>
                    <a:lnTo>
                      <a:pt x="162" y="956"/>
                    </a:lnTo>
                    <a:lnTo>
                      <a:pt x="163" y="953"/>
                    </a:lnTo>
                    <a:lnTo>
                      <a:pt x="166" y="950"/>
                    </a:lnTo>
                    <a:lnTo>
                      <a:pt x="169" y="949"/>
                    </a:lnTo>
                    <a:lnTo>
                      <a:pt x="175" y="948"/>
                    </a:lnTo>
                    <a:lnTo>
                      <a:pt x="175" y="940"/>
                    </a:lnTo>
                    <a:lnTo>
                      <a:pt x="175" y="931"/>
                    </a:lnTo>
                    <a:lnTo>
                      <a:pt x="180" y="927"/>
                    </a:lnTo>
                    <a:lnTo>
                      <a:pt x="187" y="923"/>
                    </a:lnTo>
                    <a:lnTo>
                      <a:pt x="195" y="920"/>
                    </a:lnTo>
                    <a:lnTo>
                      <a:pt x="204" y="919"/>
                    </a:lnTo>
                    <a:lnTo>
                      <a:pt x="204" y="903"/>
                    </a:lnTo>
                    <a:lnTo>
                      <a:pt x="204" y="890"/>
                    </a:lnTo>
                    <a:lnTo>
                      <a:pt x="212" y="890"/>
                    </a:lnTo>
                    <a:lnTo>
                      <a:pt x="221" y="890"/>
                    </a:lnTo>
                    <a:lnTo>
                      <a:pt x="221" y="878"/>
                    </a:lnTo>
                    <a:lnTo>
                      <a:pt x="220" y="869"/>
                    </a:lnTo>
                    <a:lnTo>
                      <a:pt x="221" y="866"/>
                    </a:lnTo>
                    <a:lnTo>
                      <a:pt x="224" y="863"/>
                    </a:lnTo>
                    <a:lnTo>
                      <a:pt x="227" y="862"/>
                    </a:lnTo>
                    <a:lnTo>
                      <a:pt x="233" y="861"/>
                    </a:lnTo>
                    <a:lnTo>
                      <a:pt x="233" y="853"/>
                    </a:lnTo>
                    <a:lnTo>
                      <a:pt x="233" y="844"/>
                    </a:lnTo>
                    <a:lnTo>
                      <a:pt x="238" y="840"/>
                    </a:lnTo>
                    <a:lnTo>
                      <a:pt x="245" y="836"/>
                    </a:lnTo>
                    <a:lnTo>
                      <a:pt x="253" y="833"/>
                    </a:lnTo>
                    <a:lnTo>
                      <a:pt x="262" y="832"/>
                    </a:lnTo>
                    <a:lnTo>
                      <a:pt x="262" y="816"/>
                    </a:lnTo>
                    <a:lnTo>
                      <a:pt x="262" y="803"/>
                    </a:lnTo>
                    <a:lnTo>
                      <a:pt x="271" y="803"/>
                    </a:lnTo>
                    <a:lnTo>
                      <a:pt x="280" y="803"/>
                    </a:lnTo>
                    <a:lnTo>
                      <a:pt x="280" y="791"/>
                    </a:lnTo>
                    <a:lnTo>
                      <a:pt x="280" y="782"/>
                    </a:lnTo>
                    <a:lnTo>
                      <a:pt x="280" y="779"/>
                    </a:lnTo>
                    <a:lnTo>
                      <a:pt x="283" y="776"/>
                    </a:lnTo>
                    <a:lnTo>
                      <a:pt x="286" y="775"/>
                    </a:lnTo>
                    <a:lnTo>
                      <a:pt x="292" y="774"/>
                    </a:lnTo>
                    <a:lnTo>
                      <a:pt x="292" y="765"/>
                    </a:lnTo>
                    <a:lnTo>
                      <a:pt x="292" y="757"/>
                    </a:lnTo>
                    <a:lnTo>
                      <a:pt x="297" y="753"/>
                    </a:lnTo>
                    <a:lnTo>
                      <a:pt x="304" y="749"/>
                    </a:lnTo>
                    <a:lnTo>
                      <a:pt x="312" y="746"/>
                    </a:lnTo>
                    <a:lnTo>
                      <a:pt x="321" y="745"/>
                    </a:lnTo>
                    <a:lnTo>
                      <a:pt x="321" y="736"/>
                    </a:lnTo>
                    <a:lnTo>
                      <a:pt x="321" y="728"/>
                    </a:lnTo>
                    <a:lnTo>
                      <a:pt x="325" y="723"/>
                    </a:lnTo>
                    <a:lnTo>
                      <a:pt x="330" y="720"/>
                    </a:lnTo>
                    <a:lnTo>
                      <a:pt x="334" y="717"/>
                    </a:lnTo>
                    <a:lnTo>
                      <a:pt x="338" y="716"/>
                    </a:lnTo>
                    <a:lnTo>
                      <a:pt x="342" y="716"/>
                    </a:lnTo>
                    <a:lnTo>
                      <a:pt x="350" y="716"/>
                    </a:lnTo>
                    <a:lnTo>
                      <a:pt x="350" y="702"/>
                    </a:lnTo>
                    <a:lnTo>
                      <a:pt x="350" y="690"/>
                    </a:lnTo>
                    <a:lnTo>
                      <a:pt x="350" y="678"/>
                    </a:lnTo>
                    <a:lnTo>
                      <a:pt x="350" y="669"/>
                    </a:lnTo>
                    <a:lnTo>
                      <a:pt x="362" y="669"/>
                    </a:lnTo>
                    <a:lnTo>
                      <a:pt x="379" y="669"/>
                    </a:lnTo>
                    <a:lnTo>
                      <a:pt x="379" y="652"/>
                    </a:lnTo>
                    <a:lnTo>
                      <a:pt x="379" y="640"/>
                    </a:lnTo>
                    <a:lnTo>
                      <a:pt x="384" y="635"/>
                    </a:lnTo>
                    <a:lnTo>
                      <a:pt x="391" y="632"/>
                    </a:lnTo>
                    <a:lnTo>
                      <a:pt x="399" y="629"/>
                    </a:lnTo>
                    <a:lnTo>
                      <a:pt x="408" y="628"/>
                    </a:lnTo>
                    <a:lnTo>
                      <a:pt x="408" y="619"/>
                    </a:lnTo>
                    <a:lnTo>
                      <a:pt x="408" y="611"/>
                    </a:lnTo>
                    <a:lnTo>
                      <a:pt x="413" y="606"/>
                    </a:lnTo>
                    <a:lnTo>
                      <a:pt x="420" y="603"/>
                    </a:lnTo>
                    <a:lnTo>
                      <a:pt x="429" y="600"/>
                    </a:lnTo>
                    <a:lnTo>
                      <a:pt x="438" y="599"/>
                    </a:lnTo>
                    <a:lnTo>
                      <a:pt x="438" y="582"/>
                    </a:lnTo>
                    <a:lnTo>
                      <a:pt x="438" y="570"/>
                    </a:lnTo>
                    <a:lnTo>
                      <a:pt x="447" y="570"/>
                    </a:lnTo>
                    <a:lnTo>
                      <a:pt x="455" y="570"/>
                    </a:lnTo>
                    <a:lnTo>
                      <a:pt x="456" y="561"/>
                    </a:lnTo>
                    <a:lnTo>
                      <a:pt x="459" y="553"/>
                    </a:lnTo>
                    <a:lnTo>
                      <a:pt x="463" y="546"/>
                    </a:lnTo>
                    <a:lnTo>
                      <a:pt x="467" y="541"/>
                    </a:lnTo>
                    <a:lnTo>
                      <a:pt x="476" y="541"/>
                    </a:lnTo>
                    <a:lnTo>
                      <a:pt x="484" y="541"/>
                    </a:lnTo>
                    <a:lnTo>
                      <a:pt x="485" y="537"/>
                    </a:lnTo>
                    <a:lnTo>
                      <a:pt x="488" y="532"/>
                    </a:lnTo>
                    <a:lnTo>
                      <a:pt x="492" y="528"/>
                    </a:lnTo>
                    <a:lnTo>
                      <a:pt x="496" y="523"/>
                    </a:lnTo>
                    <a:lnTo>
                      <a:pt x="496" y="507"/>
                    </a:lnTo>
                    <a:lnTo>
                      <a:pt x="496" y="494"/>
                    </a:lnTo>
                    <a:lnTo>
                      <a:pt x="500" y="490"/>
                    </a:lnTo>
                    <a:lnTo>
                      <a:pt x="505" y="486"/>
                    </a:lnTo>
                    <a:lnTo>
                      <a:pt x="509" y="484"/>
                    </a:lnTo>
                    <a:lnTo>
                      <a:pt x="514" y="483"/>
                    </a:lnTo>
                    <a:lnTo>
                      <a:pt x="517" y="483"/>
                    </a:lnTo>
                    <a:lnTo>
                      <a:pt x="525" y="483"/>
                    </a:lnTo>
                    <a:lnTo>
                      <a:pt x="525" y="474"/>
                    </a:lnTo>
                    <a:lnTo>
                      <a:pt x="525" y="465"/>
                    </a:lnTo>
                    <a:lnTo>
                      <a:pt x="530" y="461"/>
                    </a:lnTo>
                    <a:lnTo>
                      <a:pt x="537" y="458"/>
                    </a:lnTo>
                    <a:lnTo>
                      <a:pt x="545" y="455"/>
                    </a:lnTo>
                    <a:lnTo>
                      <a:pt x="554" y="454"/>
                    </a:lnTo>
                    <a:lnTo>
                      <a:pt x="554" y="445"/>
                    </a:lnTo>
                    <a:lnTo>
                      <a:pt x="554" y="436"/>
                    </a:lnTo>
                    <a:lnTo>
                      <a:pt x="559" y="432"/>
                    </a:lnTo>
                    <a:lnTo>
                      <a:pt x="566" y="428"/>
                    </a:lnTo>
                    <a:lnTo>
                      <a:pt x="575" y="426"/>
                    </a:lnTo>
                    <a:lnTo>
                      <a:pt x="584" y="425"/>
                    </a:lnTo>
                    <a:lnTo>
                      <a:pt x="584" y="408"/>
                    </a:lnTo>
                    <a:lnTo>
                      <a:pt x="584" y="396"/>
                    </a:lnTo>
                    <a:lnTo>
                      <a:pt x="593" y="396"/>
                    </a:lnTo>
                    <a:lnTo>
                      <a:pt x="601" y="396"/>
                    </a:lnTo>
                    <a:lnTo>
                      <a:pt x="601" y="387"/>
                    </a:lnTo>
                    <a:lnTo>
                      <a:pt x="601" y="378"/>
                    </a:lnTo>
                    <a:lnTo>
                      <a:pt x="614" y="378"/>
                    </a:lnTo>
                    <a:lnTo>
                      <a:pt x="631" y="378"/>
                    </a:lnTo>
                    <a:lnTo>
                      <a:pt x="631" y="362"/>
                    </a:lnTo>
                    <a:lnTo>
                      <a:pt x="631" y="349"/>
                    </a:lnTo>
                    <a:lnTo>
                      <a:pt x="631" y="344"/>
                    </a:lnTo>
                    <a:lnTo>
                      <a:pt x="634" y="340"/>
                    </a:lnTo>
                    <a:lnTo>
                      <a:pt x="638" y="338"/>
                    </a:lnTo>
                    <a:lnTo>
                      <a:pt x="642" y="337"/>
                    </a:lnTo>
                    <a:lnTo>
                      <a:pt x="651" y="337"/>
                    </a:lnTo>
                    <a:lnTo>
                      <a:pt x="660" y="337"/>
                    </a:lnTo>
                    <a:lnTo>
                      <a:pt x="661" y="328"/>
                    </a:lnTo>
                    <a:lnTo>
                      <a:pt x="663" y="320"/>
                    </a:lnTo>
                    <a:lnTo>
                      <a:pt x="667" y="313"/>
                    </a:lnTo>
                    <a:lnTo>
                      <a:pt x="671" y="308"/>
                    </a:lnTo>
                    <a:lnTo>
                      <a:pt x="680" y="308"/>
                    </a:lnTo>
                    <a:lnTo>
                      <a:pt x="689" y="308"/>
                    </a:lnTo>
                    <a:lnTo>
                      <a:pt x="690" y="299"/>
                    </a:lnTo>
                    <a:lnTo>
                      <a:pt x="692" y="291"/>
                    </a:lnTo>
                    <a:lnTo>
                      <a:pt x="696" y="284"/>
                    </a:lnTo>
                    <a:lnTo>
                      <a:pt x="700" y="279"/>
                    </a:lnTo>
                    <a:lnTo>
                      <a:pt x="709" y="279"/>
                    </a:lnTo>
                    <a:lnTo>
                      <a:pt x="718" y="279"/>
                    </a:lnTo>
                    <a:lnTo>
                      <a:pt x="718" y="270"/>
                    </a:lnTo>
                    <a:lnTo>
                      <a:pt x="718" y="261"/>
                    </a:lnTo>
                    <a:lnTo>
                      <a:pt x="731" y="261"/>
                    </a:lnTo>
                    <a:lnTo>
                      <a:pt x="748" y="261"/>
                    </a:lnTo>
                    <a:lnTo>
                      <a:pt x="748" y="245"/>
                    </a:lnTo>
                    <a:lnTo>
                      <a:pt x="748" y="232"/>
                    </a:lnTo>
                    <a:lnTo>
                      <a:pt x="749" y="228"/>
                    </a:lnTo>
                    <a:lnTo>
                      <a:pt x="751" y="224"/>
                    </a:lnTo>
                    <a:lnTo>
                      <a:pt x="755" y="222"/>
                    </a:lnTo>
                    <a:lnTo>
                      <a:pt x="759" y="221"/>
                    </a:lnTo>
                    <a:lnTo>
                      <a:pt x="768" y="221"/>
                    </a:lnTo>
                    <a:lnTo>
                      <a:pt x="777" y="221"/>
                    </a:lnTo>
                    <a:lnTo>
                      <a:pt x="778" y="212"/>
                    </a:lnTo>
                    <a:lnTo>
                      <a:pt x="780" y="204"/>
                    </a:lnTo>
                    <a:lnTo>
                      <a:pt x="784" y="197"/>
                    </a:lnTo>
                    <a:lnTo>
                      <a:pt x="788" y="192"/>
                    </a:lnTo>
                    <a:lnTo>
                      <a:pt x="797" y="192"/>
                    </a:lnTo>
                    <a:lnTo>
                      <a:pt x="806" y="192"/>
                    </a:lnTo>
                    <a:lnTo>
                      <a:pt x="807" y="183"/>
                    </a:lnTo>
                    <a:lnTo>
                      <a:pt x="809" y="175"/>
                    </a:lnTo>
                    <a:lnTo>
                      <a:pt x="813" y="168"/>
                    </a:lnTo>
                    <a:lnTo>
                      <a:pt x="817" y="163"/>
                    </a:lnTo>
                    <a:lnTo>
                      <a:pt x="826" y="163"/>
                    </a:lnTo>
                    <a:lnTo>
                      <a:pt x="835" y="163"/>
                    </a:lnTo>
                    <a:lnTo>
                      <a:pt x="835" y="154"/>
                    </a:lnTo>
                    <a:lnTo>
                      <a:pt x="835" y="145"/>
                    </a:lnTo>
                    <a:lnTo>
                      <a:pt x="844" y="146"/>
                    </a:lnTo>
                    <a:lnTo>
                      <a:pt x="854" y="146"/>
                    </a:lnTo>
                    <a:lnTo>
                      <a:pt x="858" y="145"/>
                    </a:lnTo>
                    <a:lnTo>
                      <a:pt x="861" y="143"/>
                    </a:lnTo>
                    <a:lnTo>
                      <a:pt x="863" y="139"/>
                    </a:lnTo>
                    <a:lnTo>
                      <a:pt x="864" y="133"/>
                    </a:lnTo>
                    <a:lnTo>
                      <a:pt x="876" y="133"/>
                    </a:lnTo>
                    <a:lnTo>
                      <a:pt x="894" y="133"/>
                    </a:lnTo>
                    <a:lnTo>
                      <a:pt x="895" y="129"/>
                    </a:lnTo>
                    <a:lnTo>
                      <a:pt x="897" y="125"/>
                    </a:lnTo>
                    <a:lnTo>
                      <a:pt x="901" y="120"/>
                    </a:lnTo>
                    <a:lnTo>
                      <a:pt x="905" y="116"/>
                    </a:lnTo>
                    <a:lnTo>
                      <a:pt x="905" y="99"/>
                    </a:lnTo>
                    <a:lnTo>
                      <a:pt x="905" y="87"/>
                    </a:lnTo>
                    <a:lnTo>
                      <a:pt x="915" y="88"/>
                    </a:lnTo>
                    <a:lnTo>
                      <a:pt x="924" y="88"/>
                    </a:lnTo>
                    <a:lnTo>
                      <a:pt x="928" y="87"/>
                    </a:lnTo>
                    <a:lnTo>
                      <a:pt x="931" y="85"/>
                    </a:lnTo>
                    <a:lnTo>
                      <a:pt x="934" y="81"/>
                    </a:lnTo>
                    <a:lnTo>
                      <a:pt x="934" y="75"/>
                    </a:lnTo>
                    <a:lnTo>
                      <a:pt x="947" y="75"/>
                    </a:lnTo>
                    <a:lnTo>
                      <a:pt x="964" y="75"/>
                    </a:lnTo>
                    <a:lnTo>
                      <a:pt x="964" y="67"/>
                    </a:lnTo>
                    <a:lnTo>
                      <a:pt x="964" y="58"/>
                    </a:lnTo>
                    <a:lnTo>
                      <a:pt x="973" y="59"/>
                    </a:lnTo>
                    <a:lnTo>
                      <a:pt x="982" y="59"/>
                    </a:lnTo>
                    <a:lnTo>
                      <a:pt x="986" y="58"/>
                    </a:lnTo>
                    <a:lnTo>
                      <a:pt x="990" y="56"/>
                    </a:lnTo>
                    <a:lnTo>
                      <a:pt x="992" y="52"/>
                    </a:lnTo>
                    <a:lnTo>
                      <a:pt x="992" y="46"/>
                    </a:lnTo>
                    <a:lnTo>
                      <a:pt x="1001" y="46"/>
                    </a:lnTo>
                    <a:lnTo>
                      <a:pt x="1010" y="46"/>
                    </a:lnTo>
                    <a:lnTo>
                      <a:pt x="1010" y="38"/>
                    </a:lnTo>
                    <a:lnTo>
                      <a:pt x="1010" y="29"/>
                    </a:lnTo>
                    <a:lnTo>
                      <a:pt x="1021" y="30"/>
                    </a:lnTo>
                    <a:lnTo>
                      <a:pt x="1036" y="30"/>
                    </a:lnTo>
                    <a:lnTo>
                      <a:pt x="1042" y="29"/>
                    </a:lnTo>
                    <a:lnTo>
                      <a:pt x="1047" y="27"/>
                    </a:lnTo>
                    <a:lnTo>
                      <a:pt x="1049" y="25"/>
                    </a:lnTo>
                    <a:lnTo>
                      <a:pt x="1050" y="23"/>
                    </a:lnTo>
                    <a:lnTo>
                      <a:pt x="1051" y="20"/>
                    </a:lnTo>
                    <a:lnTo>
                      <a:pt x="1052" y="17"/>
                    </a:lnTo>
                    <a:lnTo>
                      <a:pt x="1061" y="17"/>
                    </a:lnTo>
                    <a:lnTo>
                      <a:pt x="1073" y="17"/>
                    </a:lnTo>
                    <a:lnTo>
                      <a:pt x="1085" y="17"/>
                    </a:lnTo>
                    <a:lnTo>
                      <a:pt x="1098" y="17"/>
                    </a:lnTo>
                    <a:lnTo>
                      <a:pt x="1099" y="13"/>
                    </a:lnTo>
                    <a:lnTo>
                      <a:pt x="1102" y="9"/>
                    </a:lnTo>
                    <a:lnTo>
                      <a:pt x="1105" y="4"/>
                    </a:lnTo>
                    <a:lnTo>
                      <a:pt x="1110" y="0"/>
                    </a:lnTo>
                    <a:lnTo>
                      <a:pt x="1110" y="9"/>
                    </a:lnTo>
                    <a:lnTo>
                      <a:pt x="1110" y="17"/>
                    </a:lnTo>
                    <a:lnTo>
                      <a:pt x="1115" y="18"/>
                    </a:lnTo>
                    <a:lnTo>
                      <a:pt x="1122" y="21"/>
                    </a:lnTo>
                    <a:lnTo>
                      <a:pt x="1130" y="25"/>
                    </a:lnTo>
                    <a:lnTo>
                      <a:pt x="1139" y="29"/>
                    </a:lnTo>
                    <a:lnTo>
                      <a:pt x="1139" y="47"/>
                    </a:lnTo>
                    <a:lnTo>
                      <a:pt x="1139" y="65"/>
                    </a:lnTo>
                    <a:lnTo>
                      <a:pt x="1139" y="84"/>
                    </a:lnTo>
                    <a:lnTo>
                      <a:pt x="1139" y="104"/>
                    </a:lnTo>
                    <a:lnTo>
                      <a:pt x="1134" y="106"/>
                    </a:lnTo>
                    <a:lnTo>
                      <a:pt x="1131" y="108"/>
                    </a:lnTo>
                    <a:lnTo>
                      <a:pt x="1128" y="112"/>
                    </a:lnTo>
                    <a:lnTo>
                      <a:pt x="1127" y="116"/>
                    </a:lnTo>
                    <a:lnTo>
                      <a:pt x="1118" y="116"/>
                    </a:lnTo>
                    <a:lnTo>
                      <a:pt x="1110" y="116"/>
                    </a:lnTo>
                    <a:lnTo>
                      <a:pt x="1110" y="131"/>
                    </a:lnTo>
                    <a:lnTo>
                      <a:pt x="1110" y="146"/>
                    </a:lnTo>
                    <a:lnTo>
                      <a:pt x="1109" y="153"/>
                    </a:lnTo>
                    <a:lnTo>
                      <a:pt x="1107" y="158"/>
                    </a:lnTo>
                    <a:lnTo>
                      <a:pt x="1105" y="160"/>
                    </a:lnTo>
                    <a:lnTo>
                      <a:pt x="1103" y="161"/>
                    </a:lnTo>
                    <a:lnTo>
                      <a:pt x="1101" y="162"/>
                    </a:lnTo>
                    <a:lnTo>
                      <a:pt x="1098" y="163"/>
                    </a:lnTo>
                    <a:lnTo>
                      <a:pt x="1098" y="175"/>
                    </a:lnTo>
                    <a:lnTo>
                      <a:pt x="1098" y="192"/>
                    </a:lnTo>
                    <a:lnTo>
                      <a:pt x="1089" y="192"/>
                    </a:lnTo>
                    <a:lnTo>
                      <a:pt x="1081" y="192"/>
                    </a:lnTo>
                    <a:lnTo>
                      <a:pt x="1081" y="204"/>
                    </a:lnTo>
                    <a:lnTo>
                      <a:pt x="1081" y="221"/>
                    </a:lnTo>
                    <a:lnTo>
                      <a:pt x="1076" y="222"/>
                    </a:lnTo>
                    <a:lnTo>
                      <a:pt x="1073" y="224"/>
                    </a:lnTo>
                    <a:lnTo>
                      <a:pt x="1070" y="228"/>
                    </a:lnTo>
                    <a:lnTo>
                      <a:pt x="1069" y="232"/>
                    </a:lnTo>
                    <a:lnTo>
                      <a:pt x="1060" y="232"/>
                    </a:lnTo>
                    <a:lnTo>
                      <a:pt x="1052" y="232"/>
                    </a:lnTo>
                    <a:lnTo>
                      <a:pt x="1052" y="242"/>
                    </a:lnTo>
                    <a:lnTo>
                      <a:pt x="1052" y="251"/>
                    </a:lnTo>
                    <a:lnTo>
                      <a:pt x="1051" y="255"/>
                    </a:lnTo>
                    <a:lnTo>
                      <a:pt x="1049" y="258"/>
                    </a:lnTo>
                    <a:lnTo>
                      <a:pt x="1045" y="260"/>
                    </a:lnTo>
                    <a:lnTo>
                      <a:pt x="1040" y="261"/>
                    </a:lnTo>
                    <a:lnTo>
                      <a:pt x="1040" y="270"/>
                    </a:lnTo>
                    <a:lnTo>
                      <a:pt x="1040" y="279"/>
                    </a:lnTo>
                    <a:lnTo>
                      <a:pt x="1022" y="279"/>
                    </a:lnTo>
                    <a:lnTo>
                      <a:pt x="1010" y="279"/>
                    </a:lnTo>
                    <a:lnTo>
                      <a:pt x="1010" y="288"/>
                    </a:lnTo>
                    <a:lnTo>
                      <a:pt x="1010" y="297"/>
                    </a:lnTo>
                    <a:lnTo>
                      <a:pt x="1010" y="307"/>
                    </a:lnTo>
                    <a:lnTo>
                      <a:pt x="1010" y="319"/>
                    </a:lnTo>
                    <a:lnTo>
                      <a:pt x="1001" y="319"/>
                    </a:lnTo>
                    <a:lnTo>
                      <a:pt x="992" y="319"/>
                    </a:lnTo>
                    <a:lnTo>
                      <a:pt x="988" y="324"/>
                    </a:lnTo>
                    <a:lnTo>
                      <a:pt x="985" y="328"/>
                    </a:lnTo>
                    <a:lnTo>
                      <a:pt x="982" y="332"/>
                    </a:lnTo>
                    <a:lnTo>
                      <a:pt x="981" y="337"/>
                    </a:lnTo>
                    <a:lnTo>
                      <a:pt x="981" y="350"/>
                    </a:lnTo>
                    <a:lnTo>
                      <a:pt x="981" y="367"/>
                    </a:lnTo>
                    <a:lnTo>
                      <a:pt x="972" y="367"/>
                    </a:lnTo>
                    <a:lnTo>
                      <a:pt x="964" y="367"/>
                    </a:lnTo>
                    <a:lnTo>
                      <a:pt x="964" y="379"/>
                    </a:lnTo>
                    <a:lnTo>
                      <a:pt x="964" y="396"/>
                    </a:lnTo>
                    <a:lnTo>
                      <a:pt x="959" y="397"/>
                    </a:lnTo>
                    <a:lnTo>
                      <a:pt x="955" y="399"/>
                    </a:lnTo>
                    <a:lnTo>
                      <a:pt x="953" y="403"/>
                    </a:lnTo>
                    <a:lnTo>
                      <a:pt x="952" y="407"/>
                    </a:lnTo>
                    <a:lnTo>
                      <a:pt x="943" y="407"/>
                    </a:lnTo>
                    <a:lnTo>
                      <a:pt x="934" y="407"/>
                    </a:lnTo>
                    <a:lnTo>
                      <a:pt x="935" y="417"/>
                    </a:lnTo>
                    <a:lnTo>
                      <a:pt x="935" y="426"/>
                    </a:lnTo>
                    <a:lnTo>
                      <a:pt x="934" y="430"/>
                    </a:lnTo>
                    <a:lnTo>
                      <a:pt x="932" y="434"/>
                    </a:lnTo>
                    <a:lnTo>
                      <a:pt x="928" y="436"/>
                    </a:lnTo>
                    <a:lnTo>
                      <a:pt x="923" y="436"/>
                    </a:lnTo>
                    <a:lnTo>
                      <a:pt x="923" y="445"/>
                    </a:lnTo>
                    <a:lnTo>
                      <a:pt x="923" y="454"/>
                    </a:lnTo>
                    <a:lnTo>
                      <a:pt x="914" y="454"/>
                    </a:lnTo>
                    <a:lnTo>
                      <a:pt x="905" y="454"/>
                    </a:lnTo>
                    <a:lnTo>
                      <a:pt x="905" y="466"/>
                    </a:lnTo>
                    <a:lnTo>
                      <a:pt x="905" y="483"/>
                    </a:lnTo>
                    <a:lnTo>
                      <a:pt x="901" y="484"/>
                    </a:lnTo>
                    <a:lnTo>
                      <a:pt x="897" y="486"/>
                    </a:lnTo>
                    <a:lnTo>
                      <a:pt x="895" y="490"/>
                    </a:lnTo>
                    <a:lnTo>
                      <a:pt x="894" y="494"/>
                    </a:lnTo>
                    <a:lnTo>
                      <a:pt x="876" y="494"/>
                    </a:lnTo>
                    <a:lnTo>
                      <a:pt x="864" y="494"/>
                    </a:lnTo>
                    <a:lnTo>
                      <a:pt x="864" y="504"/>
                    </a:lnTo>
                    <a:lnTo>
                      <a:pt x="864" y="516"/>
                    </a:lnTo>
                    <a:lnTo>
                      <a:pt x="864" y="528"/>
                    </a:lnTo>
                    <a:lnTo>
                      <a:pt x="864" y="541"/>
                    </a:lnTo>
                    <a:lnTo>
                      <a:pt x="855" y="542"/>
                    </a:lnTo>
                    <a:lnTo>
                      <a:pt x="847" y="545"/>
                    </a:lnTo>
                    <a:lnTo>
                      <a:pt x="840" y="548"/>
                    </a:lnTo>
                    <a:lnTo>
                      <a:pt x="835" y="553"/>
                    </a:lnTo>
                    <a:lnTo>
                      <a:pt x="835" y="561"/>
                    </a:lnTo>
                    <a:lnTo>
                      <a:pt x="835" y="570"/>
                    </a:lnTo>
                    <a:lnTo>
                      <a:pt x="826" y="570"/>
                    </a:lnTo>
                    <a:lnTo>
                      <a:pt x="817" y="570"/>
                    </a:lnTo>
                    <a:lnTo>
                      <a:pt x="817" y="582"/>
                    </a:lnTo>
                    <a:lnTo>
                      <a:pt x="817" y="599"/>
                    </a:lnTo>
                    <a:lnTo>
                      <a:pt x="813" y="600"/>
                    </a:lnTo>
                    <a:lnTo>
                      <a:pt x="809" y="603"/>
                    </a:lnTo>
                    <a:lnTo>
                      <a:pt x="807" y="606"/>
                    </a:lnTo>
                    <a:lnTo>
                      <a:pt x="806" y="611"/>
                    </a:lnTo>
                    <a:lnTo>
                      <a:pt x="797" y="611"/>
                    </a:lnTo>
                    <a:lnTo>
                      <a:pt x="788" y="611"/>
                    </a:lnTo>
                    <a:lnTo>
                      <a:pt x="784" y="616"/>
                    </a:lnTo>
                    <a:lnTo>
                      <a:pt x="780" y="623"/>
                    </a:lnTo>
                    <a:lnTo>
                      <a:pt x="778" y="631"/>
                    </a:lnTo>
                    <a:lnTo>
                      <a:pt x="777" y="640"/>
                    </a:lnTo>
                    <a:lnTo>
                      <a:pt x="768" y="640"/>
                    </a:lnTo>
                    <a:lnTo>
                      <a:pt x="759" y="640"/>
                    </a:lnTo>
                    <a:lnTo>
                      <a:pt x="760" y="649"/>
                    </a:lnTo>
                    <a:lnTo>
                      <a:pt x="760" y="658"/>
                    </a:lnTo>
                    <a:lnTo>
                      <a:pt x="759" y="663"/>
                    </a:lnTo>
                    <a:lnTo>
                      <a:pt x="757" y="666"/>
                    </a:lnTo>
                    <a:lnTo>
                      <a:pt x="753" y="668"/>
                    </a:lnTo>
                    <a:lnTo>
                      <a:pt x="748" y="669"/>
                    </a:lnTo>
                    <a:lnTo>
                      <a:pt x="748" y="677"/>
                    </a:lnTo>
                    <a:lnTo>
                      <a:pt x="748" y="686"/>
                    </a:lnTo>
                    <a:lnTo>
                      <a:pt x="739" y="687"/>
                    </a:lnTo>
                    <a:lnTo>
                      <a:pt x="731" y="690"/>
                    </a:lnTo>
                    <a:lnTo>
                      <a:pt x="723" y="693"/>
                    </a:lnTo>
                    <a:lnTo>
                      <a:pt x="718" y="698"/>
                    </a:lnTo>
                    <a:lnTo>
                      <a:pt x="718" y="711"/>
                    </a:lnTo>
                    <a:lnTo>
                      <a:pt x="718" y="728"/>
                    </a:lnTo>
                    <a:lnTo>
                      <a:pt x="709" y="728"/>
                    </a:lnTo>
                    <a:lnTo>
                      <a:pt x="700" y="728"/>
                    </a:lnTo>
                    <a:lnTo>
                      <a:pt x="696" y="733"/>
                    </a:lnTo>
                    <a:lnTo>
                      <a:pt x="692" y="740"/>
                    </a:lnTo>
                    <a:lnTo>
                      <a:pt x="690" y="748"/>
                    </a:lnTo>
                    <a:lnTo>
                      <a:pt x="689" y="757"/>
                    </a:lnTo>
                    <a:lnTo>
                      <a:pt x="680" y="757"/>
                    </a:lnTo>
                    <a:lnTo>
                      <a:pt x="671" y="757"/>
                    </a:lnTo>
                    <a:lnTo>
                      <a:pt x="667" y="761"/>
                    </a:lnTo>
                    <a:lnTo>
                      <a:pt x="663" y="765"/>
                    </a:lnTo>
                    <a:lnTo>
                      <a:pt x="661" y="770"/>
                    </a:lnTo>
                    <a:lnTo>
                      <a:pt x="660" y="774"/>
                    </a:lnTo>
                    <a:lnTo>
                      <a:pt x="660" y="787"/>
                    </a:lnTo>
                    <a:lnTo>
                      <a:pt x="660" y="803"/>
                    </a:lnTo>
                    <a:lnTo>
                      <a:pt x="651" y="804"/>
                    </a:lnTo>
                    <a:lnTo>
                      <a:pt x="643" y="807"/>
                    </a:lnTo>
                    <a:lnTo>
                      <a:pt x="636" y="811"/>
                    </a:lnTo>
                    <a:lnTo>
                      <a:pt x="631" y="815"/>
                    </a:lnTo>
                    <a:lnTo>
                      <a:pt x="631" y="827"/>
                    </a:lnTo>
                    <a:lnTo>
                      <a:pt x="631" y="844"/>
                    </a:lnTo>
                    <a:lnTo>
                      <a:pt x="614" y="844"/>
                    </a:lnTo>
                    <a:lnTo>
                      <a:pt x="601" y="844"/>
                    </a:lnTo>
                    <a:lnTo>
                      <a:pt x="601" y="856"/>
                    </a:lnTo>
                    <a:lnTo>
                      <a:pt x="601" y="873"/>
                    </a:lnTo>
                    <a:lnTo>
                      <a:pt x="593" y="873"/>
                    </a:lnTo>
                    <a:lnTo>
                      <a:pt x="584" y="873"/>
                    </a:lnTo>
                    <a:lnTo>
                      <a:pt x="580" y="878"/>
                    </a:lnTo>
                    <a:lnTo>
                      <a:pt x="575" y="885"/>
                    </a:lnTo>
                    <a:lnTo>
                      <a:pt x="572" y="893"/>
                    </a:lnTo>
                    <a:lnTo>
                      <a:pt x="572" y="902"/>
                    </a:lnTo>
                    <a:lnTo>
                      <a:pt x="567" y="898"/>
                    </a:lnTo>
                    <a:lnTo>
                      <a:pt x="563" y="894"/>
                    </a:lnTo>
                    <a:lnTo>
                      <a:pt x="559" y="891"/>
                    </a:lnTo>
                    <a:lnTo>
                      <a:pt x="554" y="890"/>
                    </a:lnTo>
                    <a:lnTo>
                      <a:pt x="563" y="890"/>
                    </a:lnTo>
                    <a:lnTo>
                      <a:pt x="572" y="890"/>
                    </a:lnTo>
                    <a:lnTo>
                      <a:pt x="572" y="877"/>
                    </a:lnTo>
                    <a:lnTo>
                      <a:pt x="572" y="865"/>
                    </a:lnTo>
                    <a:lnTo>
                      <a:pt x="572" y="854"/>
                    </a:lnTo>
                    <a:lnTo>
                      <a:pt x="572" y="844"/>
                    </a:lnTo>
                    <a:lnTo>
                      <a:pt x="572" y="840"/>
                    </a:lnTo>
                    <a:lnTo>
                      <a:pt x="575" y="836"/>
                    </a:lnTo>
                    <a:lnTo>
                      <a:pt x="580" y="833"/>
                    </a:lnTo>
                    <a:lnTo>
                      <a:pt x="584" y="832"/>
                    </a:lnTo>
                    <a:lnTo>
                      <a:pt x="596" y="832"/>
                    </a:lnTo>
                    <a:lnTo>
                      <a:pt x="613" y="832"/>
                    </a:lnTo>
                    <a:lnTo>
                      <a:pt x="613" y="823"/>
                    </a:lnTo>
                    <a:lnTo>
                      <a:pt x="613" y="815"/>
                    </a:lnTo>
                    <a:lnTo>
                      <a:pt x="622" y="815"/>
                    </a:lnTo>
                    <a:lnTo>
                      <a:pt x="631" y="815"/>
                    </a:lnTo>
                    <a:lnTo>
                      <a:pt x="631" y="798"/>
                    </a:lnTo>
                    <a:lnTo>
                      <a:pt x="631" y="786"/>
                    </a:lnTo>
                    <a:lnTo>
                      <a:pt x="631" y="782"/>
                    </a:lnTo>
                    <a:lnTo>
                      <a:pt x="634" y="778"/>
                    </a:lnTo>
                    <a:lnTo>
                      <a:pt x="638" y="775"/>
                    </a:lnTo>
                    <a:lnTo>
                      <a:pt x="642" y="774"/>
                    </a:lnTo>
                    <a:lnTo>
                      <a:pt x="651" y="774"/>
                    </a:lnTo>
                    <a:lnTo>
                      <a:pt x="660" y="774"/>
                    </a:lnTo>
                    <a:lnTo>
                      <a:pt x="660" y="757"/>
                    </a:lnTo>
                    <a:lnTo>
                      <a:pt x="660" y="745"/>
                    </a:lnTo>
                    <a:lnTo>
                      <a:pt x="651" y="745"/>
                    </a:lnTo>
                    <a:lnTo>
                      <a:pt x="642" y="745"/>
                    </a:lnTo>
                    <a:lnTo>
                      <a:pt x="642" y="729"/>
                    </a:lnTo>
                    <a:lnTo>
                      <a:pt x="642" y="716"/>
                    </a:lnTo>
                    <a:lnTo>
                      <a:pt x="651" y="716"/>
                    </a:lnTo>
                    <a:lnTo>
                      <a:pt x="660" y="716"/>
                    </a:lnTo>
                    <a:lnTo>
                      <a:pt x="661" y="707"/>
                    </a:lnTo>
                    <a:lnTo>
                      <a:pt x="663" y="698"/>
                    </a:lnTo>
                    <a:lnTo>
                      <a:pt x="667" y="691"/>
                    </a:lnTo>
                    <a:lnTo>
                      <a:pt x="671" y="686"/>
                    </a:lnTo>
                    <a:lnTo>
                      <a:pt x="680" y="686"/>
                    </a:lnTo>
                    <a:lnTo>
                      <a:pt x="689" y="686"/>
                    </a:lnTo>
                    <a:lnTo>
                      <a:pt x="689" y="673"/>
                    </a:lnTo>
                    <a:lnTo>
                      <a:pt x="689" y="661"/>
                    </a:lnTo>
                    <a:lnTo>
                      <a:pt x="689" y="649"/>
                    </a:lnTo>
                    <a:lnTo>
                      <a:pt x="689" y="640"/>
                    </a:lnTo>
                    <a:lnTo>
                      <a:pt x="680" y="640"/>
                    </a:lnTo>
                    <a:lnTo>
                      <a:pt x="671" y="640"/>
                    </a:lnTo>
                    <a:lnTo>
                      <a:pt x="667" y="645"/>
                    </a:lnTo>
                    <a:lnTo>
                      <a:pt x="663" y="652"/>
                    </a:lnTo>
                    <a:lnTo>
                      <a:pt x="661" y="660"/>
                    </a:lnTo>
                    <a:lnTo>
                      <a:pt x="660" y="669"/>
                    </a:lnTo>
                    <a:lnTo>
                      <a:pt x="651" y="669"/>
                    </a:lnTo>
                    <a:lnTo>
                      <a:pt x="642" y="669"/>
                    </a:lnTo>
                    <a:lnTo>
                      <a:pt x="643" y="678"/>
                    </a:lnTo>
                    <a:lnTo>
                      <a:pt x="643" y="688"/>
                    </a:lnTo>
                    <a:lnTo>
                      <a:pt x="642" y="692"/>
                    </a:lnTo>
                    <a:lnTo>
                      <a:pt x="640" y="695"/>
                    </a:lnTo>
                    <a:lnTo>
                      <a:pt x="636" y="697"/>
                    </a:lnTo>
                    <a:lnTo>
                      <a:pt x="631" y="698"/>
                    </a:lnTo>
                    <a:lnTo>
                      <a:pt x="631" y="706"/>
                    </a:lnTo>
                    <a:lnTo>
                      <a:pt x="631" y="716"/>
                    </a:lnTo>
                    <a:lnTo>
                      <a:pt x="622" y="717"/>
                    </a:lnTo>
                    <a:lnTo>
                      <a:pt x="614" y="720"/>
                    </a:lnTo>
                    <a:lnTo>
                      <a:pt x="607" y="723"/>
                    </a:lnTo>
                    <a:lnTo>
                      <a:pt x="601" y="728"/>
                    </a:lnTo>
                    <a:lnTo>
                      <a:pt x="601" y="736"/>
                    </a:lnTo>
                    <a:lnTo>
                      <a:pt x="601" y="745"/>
                    </a:lnTo>
                    <a:lnTo>
                      <a:pt x="593" y="745"/>
                    </a:lnTo>
                    <a:lnTo>
                      <a:pt x="584" y="745"/>
                    </a:lnTo>
                    <a:lnTo>
                      <a:pt x="584" y="757"/>
                    </a:lnTo>
                    <a:lnTo>
                      <a:pt x="584" y="774"/>
                    </a:lnTo>
                    <a:lnTo>
                      <a:pt x="580" y="775"/>
                    </a:lnTo>
                    <a:lnTo>
                      <a:pt x="575" y="778"/>
                    </a:lnTo>
                    <a:lnTo>
                      <a:pt x="572" y="782"/>
                    </a:lnTo>
                    <a:lnTo>
                      <a:pt x="572" y="786"/>
                    </a:lnTo>
                    <a:lnTo>
                      <a:pt x="563" y="786"/>
                    </a:lnTo>
                    <a:lnTo>
                      <a:pt x="554" y="786"/>
                    </a:lnTo>
                    <a:lnTo>
                      <a:pt x="550" y="791"/>
                    </a:lnTo>
                    <a:lnTo>
                      <a:pt x="546" y="798"/>
                    </a:lnTo>
                    <a:lnTo>
                      <a:pt x="543" y="806"/>
                    </a:lnTo>
                    <a:lnTo>
                      <a:pt x="542" y="815"/>
                    </a:lnTo>
                    <a:lnTo>
                      <a:pt x="534" y="815"/>
                    </a:lnTo>
                    <a:lnTo>
                      <a:pt x="525" y="815"/>
                    </a:lnTo>
                    <a:lnTo>
                      <a:pt x="526" y="824"/>
                    </a:lnTo>
                    <a:lnTo>
                      <a:pt x="526" y="834"/>
                    </a:lnTo>
                    <a:lnTo>
                      <a:pt x="525" y="838"/>
                    </a:lnTo>
                    <a:lnTo>
                      <a:pt x="523" y="841"/>
                    </a:lnTo>
                    <a:lnTo>
                      <a:pt x="519" y="843"/>
                    </a:lnTo>
                    <a:lnTo>
                      <a:pt x="514" y="844"/>
                    </a:lnTo>
                    <a:lnTo>
                      <a:pt x="514" y="853"/>
                    </a:lnTo>
                    <a:lnTo>
                      <a:pt x="514" y="861"/>
                    </a:lnTo>
                    <a:lnTo>
                      <a:pt x="505" y="862"/>
                    </a:lnTo>
                    <a:lnTo>
                      <a:pt x="497" y="865"/>
                    </a:lnTo>
                    <a:lnTo>
                      <a:pt x="490" y="869"/>
                    </a:lnTo>
                    <a:lnTo>
                      <a:pt x="484" y="873"/>
                    </a:lnTo>
                    <a:lnTo>
                      <a:pt x="484" y="882"/>
                    </a:lnTo>
                    <a:lnTo>
                      <a:pt x="484" y="890"/>
                    </a:lnTo>
                    <a:lnTo>
                      <a:pt x="476" y="890"/>
                    </a:lnTo>
                    <a:lnTo>
                      <a:pt x="467" y="890"/>
                    </a:lnTo>
                    <a:lnTo>
                      <a:pt x="467" y="903"/>
                    </a:lnTo>
                    <a:lnTo>
                      <a:pt x="467" y="919"/>
                    </a:lnTo>
                    <a:lnTo>
                      <a:pt x="463" y="920"/>
                    </a:lnTo>
                    <a:lnTo>
                      <a:pt x="459" y="923"/>
                    </a:lnTo>
                    <a:lnTo>
                      <a:pt x="456" y="927"/>
                    </a:lnTo>
                    <a:lnTo>
                      <a:pt x="455" y="931"/>
                    </a:lnTo>
                    <a:lnTo>
                      <a:pt x="447" y="931"/>
                    </a:lnTo>
                    <a:lnTo>
                      <a:pt x="438" y="931"/>
                    </a:lnTo>
                    <a:lnTo>
                      <a:pt x="438" y="943"/>
                    </a:lnTo>
                    <a:lnTo>
                      <a:pt x="438" y="960"/>
                    </a:lnTo>
                    <a:lnTo>
                      <a:pt x="420" y="960"/>
                    </a:lnTo>
                    <a:lnTo>
                      <a:pt x="408" y="960"/>
                    </a:lnTo>
                    <a:lnTo>
                      <a:pt x="409" y="969"/>
                    </a:lnTo>
                    <a:lnTo>
                      <a:pt x="409" y="979"/>
                    </a:lnTo>
                    <a:lnTo>
                      <a:pt x="408" y="983"/>
                    </a:lnTo>
                    <a:lnTo>
                      <a:pt x="405" y="986"/>
                    </a:lnTo>
                    <a:lnTo>
                      <a:pt x="402" y="988"/>
                    </a:lnTo>
                    <a:lnTo>
                      <a:pt x="396" y="989"/>
                    </a:lnTo>
                    <a:lnTo>
                      <a:pt x="396" y="972"/>
                    </a:lnTo>
                    <a:lnTo>
                      <a:pt x="396" y="960"/>
                    </a:lnTo>
                    <a:lnTo>
                      <a:pt x="397" y="956"/>
                    </a:lnTo>
                    <a:lnTo>
                      <a:pt x="400" y="952"/>
                    </a:lnTo>
                    <a:lnTo>
                      <a:pt x="404" y="949"/>
                    </a:lnTo>
                    <a:lnTo>
                      <a:pt x="408" y="948"/>
                    </a:lnTo>
                    <a:lnTo>
                      <a:pt x="417" y="948"/>
                    </a:lnTo>
                    <a:lnTo>
                      <a:pt x="426" y="948"/>
                    </a:lnTo>
                    <a:lnTo>
                      <a:pt x="426" y="932"/>
                    </a:lnTo>
                    <a:lnTo>
                      <a:pt x="426" y="919"/>
                    </a:lnTo>
                    <a:lnTo>
                      <a:pt x="439" y="919"/>
                    </a:lnTo>
                    <a:lnTo>
                      <a:pt x="455" y="919"/>
                    </a:lnTo>
                    <a:lnTo>
                      <a:pt x="455" y="907"/>
                    </a:lnTo>
                    <a:lnTo>
                      <a:pt x="455" y="898"/>
                    </a:lnTo>
                    <a:lnTo>
                      <a:pt x="456" y="895"/>
                    </a:lnTo>
                    <a:lnTo>
                      <a:pt x="458" y="892"/>
                    </a:lnTo>
                    <a:lnTo>
                      <a:pt x="461" y="891"/>
                    </a:lnTo>
                    <a:lnTo>
                      <a:pt x="467" y="890"/>
                    </a:lnTo>
                    <a:lnTo>
                      <a:pt x="467" y="874"/>
                    </a:lnTo>
                    <a:lnTo>
                      <a:pt x="467" y="861"/>
                    </a:lnTo>
                    <a:lnTo>
                      <a:pt x="476" y="861"/>
                    </a:lnTo>
                    <a:lnTo>
                      <a:pt x="484" y="861"/>
                    </a:lnTo>
                    <a:lnTo>
                      <a:pt x="485" y="857"/>
                    </a:lnTo>
                    <a:lnTo>
                      <a:pt x="488" y="853"/>
                    </a:lnTo>
                    <a:lnTo>
                      <a:pt x="492" y="848"/>
                    </a:lnTo>
                    <a:lnTo>
                      <a:pt x="496" y="844"/>
                    </a:lnTo>
                    <a:lnTo>
                      <a:pt x="496" y="827"/>
                    </a:lnTo>
                    <a:lnTo>
                      <a:pt x="496" y="815"/>
                    </a:lnTo>
                    <a:lnTo>
                      <a:pt x="500" y="811"/>
                    </a:lnTo>
                    <a:lnTo>
                      <a:pt x="505" y="807"/>
                    </a:lnTo>
                    <a:lnTo>
                      <a:pt x="509" y="804"/>
                    </a:lnTo>
                    <a:lnTo>
                      <a:pt x="514" y="803"/>
                    </a:lnTo>
                    <a:lnTo>
                      <a:pt x="517" y="803"/>
                    </a:lnTo>
                    <a:lnTo>
                      <a:pt x="525" y="803"/>
                    </a:lnTo>
                    <a:lnTo>
                      <a:pt x="525" y="787"/>
                    </a:lnTo>
                    <a:lnTo>
                      <a:pt x="525" y="774"/>
                    </a:lnTo>
                    <a:lnTo>
                      <a:pt x="534" y="774"/>
                    </a:lnTo>
                    <a:lnTo>
                      <a:pt x="542" y="774"/>
                    </a:lnTo>
                    <a:lnTo>
                      <a:pt x="543" y="766"/>
                    </a:lnTo>
                    <a:lnTo>
                      <a:pt x="546" y="757"/>
                    </a:lnTo>
                    <a:lnTo>
                      <a:pt x="550" y="751"/>
                    </a:lnTo>
                    <a:lnTo>
                      <a:pt x="554" y="745"/>
                    </a:lnTo>
                    <a:lnTo>
                      <a:pt x="563" y="745"/>
                    </a:lnTo>
                    <a:lnTo>
                      <a:pt x="572" y="745"/>
                    </a:lnTo>
                    <a:lnTo>
                      <a:pt x="571" y="733"/>
                    </a:lnTo>
                    <a:lnTo>
                      <a:pt x="571" y="724"/>
                    </a:lnTo>
                    <a:lnTo>
                      <a:pt x="572" y="721"/>
                    </a:lnTo>
                    <a:lnTo>
                      <a:pt x="574" y="718"/>
                    </a:lnTo>
                    <a:lnTo>
                      <a:pt x="579" y="717"/>
                    </a:lnTo>
                    <a:lnTo>
                      <a:pt x="584" y="716"/>
                    </a:lnTo>
                    <a:lnTo>
                      <a:pt x="584" y="706"/>
                    </a:lnTo>
                    <a:lnTo>
                      <a:pt x="584" y="698"/>
                    </a:lnTo>
                    <a:lnTo>
                      <a:pt x="593" y="698"/>
                    </a:lnTo>
                    <a:lnTo>
                      <a:pt x="601" y="698"/>
                    </a:lnTo>
                    <a:lnTo>
                      <a:pt x="601" y="681"/>
                    </a:lnTo>
                    <a:lnTo>
                      <a:pt x="601" y="669"/>
                    </a:lnTo>
                    <a:lnTo>
                      <a:pt x="614" y="669"/>
                    </a:lnTo>
                    <a:lnTo>
                      <a:pt x="631" y="669"/>
                    </a:lnTo>
                    <a:lnTo>
                      <a:pt x="631" y="652"/>
                    </a:lnTo>
                    <a:lnTo>
                      <a:pt x="631" y="640"/>
                    </a:lnTo>
                    <a:lnTo>
                      <a:pt x="614" y="640"/>
                    </a:lnTo>
                    <a:lnTo>
                      <a:pt x="601" y="640"/>
                    </a:lnTo>
                    <a:lnTo>
                      <a:pt x="601" y="648"/>
                    </a:lnTo>
                    <a:lnTo>
                      <a:pt x="601" y="657"/>
                    </a:lnTo>
                    <a:lnTo>
                      <a:pt x="593" y="658"/>
                    </a:lnTo>
                    <a:lnTo>
                      <a:pt x="585" y="661"/>
                    </a:lnTo>
                    <a:lnTo>
                      <a:pt x="578" y="664"/>
                    </a:lnTo>
                    <a:lnTo>
                      <a:pt x="572" y="669"/>
                    </a:lnTo>
                    <a:lnTo>
                      <a:pt x="572" y="677"/>
                    </a:lnTo>
                    <a:lnTo>
                      <a:pt x="572" y="686"/>
                    </a:lnTo>
                    <a:lnTo>
                      <a:pt x="562" y="689"/>
                    </a:lnTo>
                    <a:lnTo>
                      <a:pt x="553" y="693"/>
                    </a:lnTo>
                    <a:lnTo>
                      <a:pt x="549" y="694"/>
                    </a:lnTo>
                    <a:lnTo>
                      <a:pt x="545" y="693"/>
                    </a:lnTo>
                    <a:lnTo>
                      <a:pt x="544" y="693"/>
                    </a:lnTo>
                    <a:lnTo>
                      <a:pt x="543" y="691"/>
                    </a:lnTo>
                    <a:lnTo>
                      <a:pt x="543" y="689"/>
                    </a:lnTo>
                    <a:lnTo>
                      <a:pt x="542" y="686"/>
                    </a:lnTo>
                    <a:lnTo>
                      <a:pt x="546" y="686"/>
                    </a:lnTo>
                    <a:lnTo>
                      <a:pt x="554" y="686"/>
                    </a:lnTo>
                    <a:lnTo>
                      <a:pt x="554" y="677"/>
                    </a:lnTo>
                    <a:lnTo>
                      <a:pt x="554" y="669"/>
                    </a:lnTo>
                    <a:lnTo>
                      <a:pt x="559" y="664"/>
                    </a:lnTo>
                    <a:lnTo>
                      <a:pt x="566" y="661"/>
                    </a:lnTo>
                    <a:lnTo>
                      <a:pt x="575" y="658"/>
                    </a:lnTo>
                    <a:lnTo>
                      <a:pt x="584" y="657"/>
                    </a:lnTo>
                    <a:lnTo>
                      <a:pt x="584" y="648"/>
                    </a:lnTo>
                    <a:lnTo>
                      <a:pt x="584" y="640"/>
                    </a:lnTo>
                    <a:lnTo>
                      <a:pt x="589" y="635"/>
                    </a:lnTo>
                    <a:lnTo>
                      <a:pt x="596" y="632"/>
                    </a:lnTo>
                    <a:lnTo>
                      <a:pt x="604" y="629"/>
                    </a:lnTo>
                    <a:lnTo>
                      <a:pt x="613" y="628"/>
                    </a:lnTo>
                    <a:lnTo>
                      <a:pt x="613" y="611"/>
                    </a:lnTo>
                    <a:lnTo>
                      <a:pt x="613" y="599"/>
                    </a:lnTo>
                    <a:lnTo>
                      <a:pt x="622" y="599"/>
                    </a:lnTo>
                    <a:lnTo>
                      <a:pt x="631" y="599"/>
                    </a:lnTo>
                    <a:lnTo>
                      <a:pt x="631" y="595"/>
                    </a:lnTo>
                    <a:lnTo>
                      <a:pt x="634" y="590"/>
                    </a:lnTo>
                    <a:lnTo>
                      <a:pt x="638" y="586"/>
                    </a:lnTo>
                    <a:lnTo>
                      <a:pt x="642" y="582"/>
                    </a:lnTo>
                    <a:lnTo>
                      <a:pt x="642" y="565"/>
                    </a:lnTo>
                    <a:lnTo>
                      <a:pt x="642" y="553"/>
                    </a:lnTo>
                    <a:lnTo>
                      <a:pt x="647" y="548"/>
                    </a:lnTo>
                    <a:lnTo>
                      <a:pt x="654" y="545"/>
                    </a:lnTo>
                    <a:lnTo>
                      <a:pt x="663" y="542"/>
                    </a:lnTo>
                    <a:lnTo>
                      <a:pt x="671" y="541"/>
                    </a:lnTo>
                    <a:lnTo>
                      <a:pt x="671" y="532"/>
                    </a:lnTo>
                    <a:lnTo>
                      <a:pt x="671" y="523"/>
                    </a:lnTo>
                    <a:lnTo>
                      <a:pt x="676" y="519"/>
                    </a:lnTo>
                    <a:lnTo>
                      <a:pt x="684" y="516"/>
                    </a:lnTo>
                    <a:lnTo>
                      <a:pt x="692" y="513"/>
                    </a:lnTo>
                    <a:lnTo>
                      <a:pt x="700" y="512"/>
                    </a:lnTo>
                    <a:lnTo>
                      <a:pt x="700" y="503"/>
                    </a:lnTo>
                    <a:lnTo>
                      <a:pt x="700" y="494"/>
                    </a:lnTo>
                    <a:lnTo>
                      <a:pt x="705" y="490"/>
                    </a:lnTo>
                    <a:lnTo>
                      <a:pt x="713" y="486"/>
                    </a:lnTo>
                    <a:lnTo>
                      <a:pt x="721" y="484"/>
                    </a:lnTo>
                    <a:lnTo>
                      <a:pt x="730" y="483"/>
                    </a:lnTo>
                    <a:lnTo>
                      <a:pt x="730" y="474"/>
                    </a:lnTo>
                    <a:lnTo>
                      <a:pt x="730" y="465"/>
                    </a:lnTo>
                    <a:lnTo>
                      <a:pt x="739" y="465"/>
                    </a:lnTo>
                    <a:lnTo>
                      <a:pt x="748" y="465"/>
                    </a:lnTo>
                    <a:lnTo>
                      <a:pt x="748" y="449"/>
                    </a:lnTo>
                    <a:lnTo>
                      <a:pt x="748" y="436"/>
                    </a:lnTo>
                    <a:lnTo>
                      <a:pt x="749" y="432"/>
                    </a:lnTo>
                    <a:lnTo>
                      <a:pt x="751" y="428"/>
                    </a:lnTo>
                    <a:lnTo>
                      <a:pt x="755" y="426"/>
                    </a:lnTo>
                    <a:lnTo>
                      <a:pt x="759" y="425"/>
                    </a:lnTo>
                    <a:lnTo>
                      <a:pt x="768" y="425"/>
                    </a:lnTo>
                    <a:lnTo>
                      <a:pt x="777" y="425"/>
                    </a:lnTo>
                    <a:lnTo>
                      <a:pt x="778" y="416"/>
                    </a:lnTo>
                    <a:lnTo>
                      <a:pt x="780" y="408"/>
                    </a:lnTo>
                    <a:lnTo>
                      <a:pt x="784" y="401"/>
                    </a:lnTo>
                    <a:lnTo>
                      <a:pt x="788" y="396"/>
                    </a:lnTo>
                    <a:lnTo>
                      <a:pt x="797" y="396"/>
                    </a:lnTo>
                    <a:lnTo>
                      <a:pt x="806" y="396"/>
                    </a:lnTo>
                    <a:lnTo>
                      <a:pt x="807" y="387"/>
                    </a:lnTo>
                    <a:lnTo>
                      <a:pt x="809" y="379"/>
                    </a:lnTo>
                    <a:lnTo>
                      <a:pt x="813" y="372"/>
                    </a:lnTo>
                    <a:lnTo>
                      <a:pt x="817" y="367"/>
                    </a:lnTo>
                    <a:lnTo>
                      <a:pt x="826" y="367"/>
                    </a:lnTo>
                    <a:lnTo>
                      <a:pt x="835" y="367"/>
                    </a:lnTo>
                    <a:lnTo>
                      <a:pt x="834" y="355"/>
                    </a:lnTo>
                    <a:lnTo>
                      <a:pt x="834" y="346"/>
                    </a:lnTo>
                    <a:lnTo>
                      <a:pt x="835" y="341"/>
                    </a:lnTo>
                    <a:lnTo>
                      <a:pt x="837" y="339"/>
                    </a:lnTo>
                    <a:lnTo>
                      <a:pt x="841" y="337"/>
                    </a:lnTo>
                    <a:lnTo>
                      <a:pt x="846" y="337"/>
                    </a:lnTo>
                    <a:lnTo>
                      <a:pt x="846" y="320"/>
                    </a:lnTo>
                    <a:lnTo>
                      <a:pt x="846" y="308"/>
                    </a:lnTo>
                    <a:lnTo>
                      <a:pt x="842" y="309"/>
                    </a:lnTo>
                    <a:lnTo>
                      <a:pt x="838" y="311"/>
                    </a:lnTo>
                    <a:lnTo>
                      <a:pt x="836" y="315"/>
                    </a:lnTo>
                    <a:lnTo>
                      <a:pt x="835" y="319"/>
                    </a:lnTo>
                    <a:lnTo>
                      <a:pt x="826" y="319"/>
                    </a:lnTo>
                    <a:lnTo>
                      <a:pt x="817" y="319"/>
                    </a:lnTo>
                    <a:lnTo>
                      <a:pt x="813" y="325"/>
                    </a:lnTo>
                    <a:lnTo>
                      <a:pt x="809" y="332"/>
                    </a:lnTo>
                    <a:lnTo>
                      <a:pt x="807" y="340"/>
                    </a:lnTo>
                    <a:lnTo>
                      <a:pt x="806" y="349"/>
                    </a:lnTo>
                    <a:lnTo>
                      <a:pt x="797" y="349"/>
                    </a:lnTo>
                    <a:lnTo>
                      <a:pt x="788" y="349"/>
                    </a:lnTo>
                    <a:lnTo>
                      <a:pt x="784" y="355"/>
                    </a:lnTo>
                    <a:lnTo>
                      <a:pt x="780" y="362"/>
                    </a:lnTo>
                    <a:lnTo>
                      <a:pt x="778" y="370"/>
                    </a:lnTo>
                    <a:lnTo>
                      <a:pt x="777" y="378"/>
                    </a:lnTo>
                    <a:lnTo>
                      <a:pt x="768" y="378"/>
                    </a:lnTo>
                    <a:lnTo>
                      <a:pt x="759" y="378"/>
                    </a:lnTo>
                    <a:lnTo>
                      <a:pt x="755" y="384"/>
                    </a:lnTo>
                    <a:lnTo>
                      <a:pt x="751" y="391"/>
                    </a:lnTo>
                    <a:lnTo>
                      <a:pt x="749" y="399"/>
                    </a:lnTo>
                    <a:lnTo>
                      <a:pt x="748" y="407"/>
                    </a:lnTo>
                    <a:lnTo>
                      <a:pt x="739" y="407"/>
                    </a:lnTo>
                    <a:lnTo>
                      <a:pt x="730" y="407"/>
                    </a:lnTo>
                    <a:lnTo>
                      <a:pt x="725" y="413"/>
                    </a:lnTo>
                    <a:lnTo>
                      <a:pt x="721" y="420"/>
                    </a:lnTo>
                    <a:lnTo>
                      <a:pt x="719" y="428"/>
                    </a:lnTo>
                    <a:lnTo>
                      <a:pt x="718" y="436"/>
                    </a:lnTo>
                    <a:lnTo>
                      <a:pt x="709" y="436"/>
                    </a:lnTo>
                    <a:lnTo>
                      <a:pt x="700" y="436"/>
                    </a:lnTo>
                    <a:lnTo>
                      <a:pt x="696" y="442"/>
                    </a:lnTo>
                    <a:lnTo>
                      <a:pt x="692" y="449"/>
                    </a:lnTo>
                    <a:lnTo>
                      <a:pt x="690" y="457"/>
                    </a:lnTo>
                    <a:lnTo>
                      <a:pt x="689" y="465"/>
                    </a:lnTo>
                    <a:lnTo>
                      <a:pt x="680" y="465"/>
                    </a:lnTo>
                    <a:lnTo>
                      <a:pt x="671" y="465"/>
                    </a:lnTo>
                    <a:lnTo>
                      <a:pt x="667" y="471"/>
                    </a:lnTo>
                    <a:lnTo>
                      <a:pt x="663" y="478"/>
                    </a:lnTo>
                    <a:lnTo>
                      <a:pt x="661" y="486"/>
                    </a:lnTo>
                    <a:lnTo>
                      <a:pt x="660" y="494"/>
                    </a:lnTo>
                    <a:lnTo>
                      <a:pt x="651" y="494"/>
                    </a:lnTo>
                    <a:lnTo>
                      <a:pt x="642" y="494"/>
                    </a:lnTo>
                    <a:lnTo>
                      <a:pt x="638" y="500"/>
                    </a:lnTo>
                    <a:lnTo>
                      <a:pt x="634" y="507"/>
                    </a:lnTo>
                    <a:lnTo>
                      <a:pt x="631" y="515"/>
                    </a:lnTo>
                    <a:lnTo>
                      <a:pt x="631" y="523"/>
                    </a:lnTo>
                    <a:lnTo>
                      <a:pt x="622" y="523"/>
                    </a:lnTo>
                    <a:lnTo>
                      <a:pt x="613" y="523"/>
                    </a:lnTo>
                    <a:lnTo>
                      <a:pt x="609" y="528"/>
                    </a:lnTo>
                    <a:lnTo>
                      <a:pt x="605" y="532"/>
                    </a:lnTo>
                    <a:lnTo>
                      <a:pt x="602" y="537"/>
                    </a:lnTo>
                    <a:lnTo>
                      <a:pt x="601" y="541"/>
                    </a:lnTo>
                    <a:lnTo>
                      <a:pt x="601" y="553"/>
                    </a:lnTo>
                    <a:lnTo>
                      <a:pt x="601" y="570"/>
                    </a:lnTo>
                    <a:lnTo>
                      <a:pt x="593" y="571"/>
                    </a:lnTo>
                    <a:lnTo>
                      <a:pt x="585" y="574"/>
                    </a:lnTo>
                    <a:lnTo>
                      <a:pt x="578" y="577"/>
                    </a:lnTo>
                    <a:lnTo>
                      <a:pt x="572" y="582"/>
                    </a:lnTo>
                    <a:lnTo>
                      <a:pt x="572" y="590"/>
                    </a:lnTo>
                    <a:lnTo>
                      <a:pt x="572" y="599"/>
                    </a:lnTo>
                    <a:lnTo>
                      <a:pt x="567" y="600"/>
                    </a:lnTo>
                    <a:lnTo>
                      <a:pt x="563" y="603"/>
                    </a:lnTo>
                    <a:lnTo>
                      <a:pt x="559" y="606"/>
                    </a:lnTo>
                    <a:lnTo>
                      <a:pt x="554" y="611"/>
                    </a:lnTo>
                    <a:lnTo>
                      <a:pt x="537" y="611"/>
                    </a:lnTo>
                    <a:lnTo>
                      <a:pt x="525" y="611"/>
                    </a:lnTo>
                    <a:lnTo>
                      <a:pt x="521" y="616"/>
                    </a:lnTo>
                    <a:lnTo>
                      <a:pt x="517" y="623"/>
                    </a:lnTo>
                    <a:lnTo>
                      <a:pt x="514" y="631"/>
                    </a:lnTo>
                    <a:lnTo>
                      <a:pt x="514" y="640"/>
                    </a:lnTo>
                    <a:lnTo>
                      <a:pt x="505" y="640"/>
                    </a:lnTo>
                    <a:lnTo>
                      <a:pt x="496" y="640"/>
                    </a:lnTo>
                    <a:lnTo>
                      <a:pt x="492" y="644"/>
                    </a:lnTo>
                    <a:lnTo>
                      <a:pt x="488" y="648"/>
                    </a:lnTo>
                    <a:lnTo>
                      <a:pt x="485" y="653"/>
                    </a:lnTo>
                    <a:lnTo>
                      <a:pt x="484" y="657"/>
                    </a:lnTo>
                    <a:lnTo>
                      <a:pt x="484" y="669"/>
                    </a:lnTo>
                    <a:lnTo>
                      <a:pt x="484" y="686"/>
                    </a:lnTo>
                    <a:lnTo>
                      <a:pt x="476" y="687"/>
                    </a:lnTo>
                    <a:lnTo>
                      <a:pt x="468" y="690"/>
                    </a:lnTo>
                    <a:lnTo>
                      <a:pt x="461" y="693"/>
                    </a:lnTo>
                    <a:lnTo>
                      <a:pt x="455" y="698"/>
                    </a:lnTo>
                    <a:lnTo>
                      <a:pt x="455" y="706"/>
                    </a:lnTo>
                    <a:lnTo>
                      <a:pt x="455" y="716"/>
                    </a:lnTo>
                    <a:lnTo>
                      <a:pt x="447" y="717"/>
                    </a:lnTo>
                    <a:lnTo>
                      <a:pt x="439" y="720"/>
                    </a:lnTo>
                    <a:lnTo>
                      <a:pt x="432" y="723"/>
                    </a:lnTo>
                    <a:lnTo>
                      <a:pt x="426" y="728"/>
                    </a:lnTo>
                    <a:lnTo>
                      <a:pt x="426" y="736"/>
                    </a:lnTo>
                    <a:lnTo>
                      <a:pt x="426" y="745"/>
                    </a:lnTo>
                    <a:lnTo>
                      <a:pt x="417" y="745"/>
                    </a:lnTo>
                    <a:lnTo>
                      <a:pt x="408" y="745"/>
                    </a:lnTo>
                    <a:lnTo>
                      <a:pt x="408" y="757"/>
                    </a:lnTo>
                    <a:lnTo>
                      <a:pt x="408" y="774"/>
                    </a:lnTo>
                    <a:lnTo>
                      <a:pt x="404" y="775"/>
                    </a:lnTo>
                    <a:lnTo>
                      <a:pt x="400" y="778"/>
                    </a:lnTo>
                    <a:lnTo>
                      <a:pt x="397" y="782"/>
                    </a:lnTo>
                    <a:lnTo>
                      <a:pt x="396" y="786"/>
                    </a:lnTo>
                    <a:lnTo>
                      <a:pt x="388" y="786"/>
                    </a:lnTo>
                    <a:lnTo>
                      <a:pt x="379" y="786"/>
                    </a:lnTo>
                    <a:lnTo>
                      <a:pt x="380" y="795"/>
                    </a:lnTo>
                    <a:lnTo>
                      <a:pt x="380" y="805"/>
                    </a:lnTo>
                    <a:lnTo>
                      <a:pt x="379" y="809"/>
                    </a:lnTo>
                    <a:lnTo>
                      <a:pt x="376" y="812"/>
                    </a:lnTo>
                    <a:lnTo>
                      <a:pt x="373" y="814"/>
                    </a:lnTo>
                    <a:lnTo>
                      <a:pt x="367" y="815"/>
                    </a:lnTo>
                    <a:lnTo>
                      <a:pt x="367" y="823"/>
                    </a:lnTo>
                    <a:lnTo>
                      <a:pt x="367" y="832"/>
                    </a:lnTo>
                    <a:lnTo>
                      <a:pt x="359" y="833"/>
                    </a:lnTo>
                    <a:lnTo>
                      <a:pt x="351" y="836"/>
                    </a:lnTo>
                    <a:lnTo>
                      <a:pt x="344" y="840"/>
                    </a:lnTo>
                    <a:lnTo>
                      <a:pt x="338" y="844"/>
                    </a:lnTo>
                    <a:lnTo>
                      <a:pt x="338" y="853"/>
                    </a:lnTo>
                    <a:lnTo>
                      <a:pt x="338" y="861"/>
                    </a:lnTo>
                    <a:lnTo>
                      <a:pt x="330" y="862"/>
                    </a:lnTo>
                    <a:lnTo>
                      <a:pt x="322" y="865"/>
                    </a:lnTo>
                    <a:lnTo>
                      <a:pt x="315" y="869"/>
                    </a:lnTo>
                    <a:lnTo>
                      <a:pt x="309" y="873"/>
                    </a:lnTo>
                    <a:lnTo>
                      <a:pt x="309" y="882"/>
                    </a:lnTo>
                    <a:lnTo>
                      <a:pt x="309" y="890"/>
                    </a:lnTo>
                    <a:lnTo>
                      <a:pt x="301" y="891"/>
                    </a:lnTo>
                    <a:lnTo>
                      <a:pt x="293" y="894"/>
                    </a:lnTo>
                    <a:lnTo>
                      <a:pt x="286" y="898"/>
                    </a:lnTo>
                    <a:lnTo>
                      <a:pt x="280" y="902"/>
                    </a:lnTo>
                    <a:lnTo>
                      <a:pt x="280" y="914"/>
                    </a:lnTo>
                    <a:lnTo>
                      <a:pt x="280" y="931"/>
                    </a:lnTo>
                    <a:lnTo>
                      <a:pt x="271" y="931"/>
                    </a:lnTo>
                    <a:lnTo>
                      <a:pt x="262" y="931"/>
                    </a:lnTo>
                    <a:lnTo>
                      <a:pt x="262" y="940"/>
                    </a:lnTo>
                    <a:lnTo>
                      <a:pt x="263" y="950"/>
                    </a:lnTo>
                    <a:lnTo>
                      <a:pt x="261" y="954"/>
                    </a:lnTo>
                    <a:lnTo>
                      <a:pt x="259" y="957"/>
                    </a:lnTo>
                    <a:lnTo>
                      <a:pt x="256" y="959"/>
                    </a:lnTo>
                    <a:lnTo>
                      <a:pt x="250" y="960"/>
                    </a:lnTo>
                    <a:lnTo>
                      <a:pt x="250" y="969"/>
                    </a:lnTo>
                    <a:lnTo>
                      <a:pt x="250" y="977"/>
                    </a:lnTo>
                    <a:lnTo>
                      <a:pt x="241" y="980"/>
                    </a:lnTo>
                    <a:lnTo>
                      <a:pt x="231" y="984"/>
                    </a:lnTo>
                    <a:lnTo>
                      <a:pt x="227" y="985"/>
                    </a:lnTo>
                    <a:lnTo>
                      <a:pt x="224" y="985"/>
                    </a:lnTo>
                    <a:lnTo>
                      <a:pt x="223" y="984"/>
                    </a:lnTo>
                    <a:lnTo>
                      <a:pt x="222" y="982"/>
                    </a:lnTo>
                    <a:lnTo>
                      <a:pt x="221" y="980"/>
                    </a:lnTo>
                    <a:lnTo>
                      <a:pt x="221" y="977"/>
                    </a:lnTo>
                    <a:lnTo>
                      <a:pt x="225" y="977"/>
                    </a:lnTo>
                    <a:lnTo>
                      <a:pt x="233" y="977"/>
                    </a:lnTo>
                    <a:lnTo>
                      <a:pt x="233" y="969"/>
                    </a:lnTo>
                    <a:lnTo>
                      <a:pt x="233" y="960"/>
                    </a:lnTo>
                    <a:lnTo>
                      <a:pt x="241" y="960"/>
                    </a:lnTo>
                    <a:lnTo>
                      <a:pt x="250" y="960"/>
                    </a:lnTo>
                    <a:lnTo>
                      <a:pt x="250" y="948"/>
                    </a:lnTo>
                    <a:lnTo>
                      <a:pt x="250" y="939"/>
                    </a:lnTo>
                    <a:lnTo>
                      <a:pt x="250" y="936"/>
                    </a:lnTo>
                    <a:lnTo>
                      <a:pt x="253" y="933"/>
                    </a:lnTo>
                    <a:lnTo>
                      <a:pt x="256" y="932"/>
                    </a:lnTo>
                    <a:lnTo>
                      <a:pt x="262" y="931"/>
                    </a:lnTo>
                    <a:lnTo>
                      <a:pt x="262" y="914"/>
                    </a:lnTo>
                    <a:lnTo>
                      <a:pt x="262" y="902"/>
                    </a:lnTo>
                    <a:lnTo>
                      <a:pt x="271" y="902"/>
                    </a:lnTo>
                    <a:lnTo>
                      <a:pt x="280" y="902"/>
                    </a:lnTo>
                    <a:lnTo>
                      <a:pt x="280" y="885"/>
                    </a:lnTo>
                    <a:lnTo>
                      <a:pt x="280" y="873"/>
                    </a:lnTo>
                    <a:lnTo>
                      <a:pt x="293" y="873"/>
                    </a:lnTo>
                    <a:lnTo>
                      <a:pt x="309" y="873"/>
                    </a:lnTo>
                    <a:lnTo>
                      <a:pt x="309" y="861"/>
                    </a:lnTo>
                    <a:lnTo>
                      <a:pt x="309" y="850"/>
                    </a:lnTo>
                    <a:lnTo>
                      <a:pt x="309" y="841"/>
                    </a:lnTo>
                    <a:lnTo>
                      <a:pt x="309" y="832"/>
                    </a:lnTo>
                    <a:lnTo>
                      <a:pt x="301" y="833"/>
                    </a:lnTo>
                    <a:lnTo>
                      <a:pt x="293" y="836"/>
                    </a:lnTo>
                    <a:lnTo>
                      <a:pt x="286" y="840"/>
                    </a:lnTo>
                    <a:lnTo>
                      <a:pt x="280" y="844"/>
                    </a:lnTo>
                    <a:lnTo>
                      <a:pt x="280" y="853"/>
                    </a:lnTo>
                    <a:lnTo>
                      <a:pt x="280" y="861"/>
                    </a:lnTo>
                    <a:lnTo>
                      <a:pt x="271" y="862"/>
                    </a:lnTo>
                    <a:lnTo>
                      <a:pt x="263" y="865"/>
                    </a:lnTo>
                    <a:lnTo>
                      <a:pt x="255" y="869"/>
                    </a:lnTo>
                    <a:lnTo>
                      <a:pt x="250" y="873"/>
                    </a:lnTo>
                    <a:lnTo>
                      <a:pt x="250" y="885"/>
                    </a:lnTo>
                    <a:lnTo>
                      <a:pt x="250" y="902"/>
                    </a:lnTo>
                    <a:lnTo>
                      <a:pt x="241" y="902"/>
                    </a:lnTo>
                    <a:lnTo>
                      <a:pt x="233" y="902"/>
                    </a:lnTo>
                    <a:lnTo>
                      <a:pt x="229" y="906"/>
                    </a:lnTo>
                    <a:lnTo>
                      <a:pt x="225" y="911"/>
                    </a:lnTo>
                    <a:lnTo>
                      <a:pt x="222" y="915"/>
                    </a:lnTo>
                    <a:lnTo>
                      <a:pt x="221" y="919"/>
                    </a:lnTo>
                    <a:lnTo>
                      <a:pt x="221" y="932"/>
                    </a:lnTo>
                    <a:lnTo>
                      <a:pt x="221" y="948"/>
                    </a:lnTo>
                    <a:lnTo>
                      <a:pt x="204" y="948"/>
                    </a:lnTo>
                    <a:lnTo>
                      <a:pt x="192" y="948"/>
                    </a:lnTo>
                    <a:lnTo>
                      <a:pt x="192" y="961"/>
                    </a:lnTo>
                    <a:lnTo>
                      <a:pt x="192" y="977"/>
                    </a:lnTo>
                    <a:lnTo>
                      <a:pt x="184" y="978"/>
                    </a:lnTo>
                    <a:lnTo>
                      <a:pt x="175" y="981"/>
                    </a:lnTo>
                    <a:lnTo>
                      <a:pt x="168" y="985"/>
                    </a:lnTo>
                    <a:lnTo>
                      <a:pt x="163" y="989"/>
                    </a:lnTo>
                    <a:lnTo>
                      <a:pt x="163" y="1001"/>
                    </a:lnTo>
                    <a:lnTo>
                      <a:pt x="163" y="1018"/>
                    </a:lnTo>
                    <a:lnTo>
                      <a:pt x="154" y="1018"/>
                    </a:lnTo>
                    <a:lnTo>
                      <a:pt x="146" y="1018"/>
                    </a:lnTo>
                    <a:lnTo>
                      <a:pt x="141" y="1022"/>
                    </a:lnTo>
                    <a:lnTo>
                      <a:pt x="138" y="1027"/>
                    </a:lnTo>
                    <a:lnTo>
                      <a:pt x="135" y="1031"/>
                    </a:lnTo>
                    <a:lnTo>
                      <a:pt x="134" y="1035"/>
                    </a:lnTo>
                    <a:lnTo>
                      <a:pt x="134" y="1048"/>
                    </a:lnTo>
                    <a:lnTo>
                      <a:pt x="134" y="1064"/>
                    </a:lnTo>
                    <a:lnTo>
                      <a:pt x="125" y="1065"/>
                    </a:lnTo>
                    <a:lnTo>
                      <a:pt x="116" y="1068"/>
                    </a:lnTo>
                    <a:lnTo>
                      <a:pt x="109" y="1072"/>
                    </a:lnTo>
                    <a:lnTo>
                      <a:pt x="104" y="1077"/>
                    </a:lnTo>
                    <a:lnTo>
                      <a:pt x="104" y="1086"/>
                    </a:lnTo>
                    <a:lnTo>
                      <a:pt x="104" y="1094"/>
                    </a:lnTo>
                    <a:lnTo>
                      <a:pt x="95" y="1094"/>
                    </a:lnTo>
                    <a:lnTo>
                      <a:pt x="87" y="1094"/>
                    </a:lnTo>
                    <a:lnTo>
                      <a:pt x="87" y="1107"/>
                    </a:lnTo>
                    <a:lnTo>
                      <a:pt x="87" y="1123"/>
                    </a:lnTo>
                    <a:lnTo>
                      <a:pt x="82" y="1124"/>
                    </a:lnTo>
                    <a:lnTo>
                      <a:pt x="79" y="1127"/>
                    </a:lnTo>
                    <a:lnTo>
                      <a:pt x="76" y="1131"/>
                    </a:lnTo>
                    <a:lnTo>
                      <a:pt x="75" y="1135"/>
                    </a:lnTo>
                    <a:lnTo>
                      <a:pt x="66" y="1135"/>
                    </a:lnTo>
                    <a:lnTo>
                      <a:pt x="58" y="1135"/>
                    </a:lnTo>
                    <a:lnTo>
                      <a:pt x="58" y="1145"/>
                    </a:lnTo>
                    <a:lnTo>
                      <a:pt x="58" y="1154"/>
                    </a:lnTo>
                    <a:lnTo>
                      <a:pt x="57" y="1158"/>
                    </a:lnTo>
                    <a:lnTo>
                      <a:pt x="55" y="1161"/>
                    </a:lnTo>
                    <a:lnTo>
                      <a:pt x="52" y="1163"/>
                    </a:lnTo>
                    <a:lnTo>
                      <a:pt x="46" y="1164"/>
                    </a:lnTo>
                    <a:lnTo>
                      <a:pt x="46" y="1176"/>
                    </a:lnTo>
                    <a:lnTo>
                      <a:pt x="46" y="1193"/>
                    </a:lnTo>
                    <a:lnTo>
                      <a:pt x="37" y="1193"/>
                    </a:lnTo>
                    <a:lnTo>
                      <a:pt x="29" y="1193"/>
                    </a:lnTo>
                    <a:lnTo>
                      <a:pt x="29" y="1203"/>
                    </a:lnTo>
                    <a:lnTo>
                      <a:pt x="29" y="1212"/>
                    </a:lnTo>
                    <a:lnTo>
                      <a:pt x="28" y="1216"/>
                    </a:lnTo>
                    <a:lnTo>
                      <a:pt x="26" y="1219"/>
                    </a:lnTo>
                    <a:lnTo>
                      <a:pt x="22" y="1221"/>
                    </a:lnTo>
                    <a:lnTo>
                      <a:pt x="17" y="1222"/>
                    </a:lnTo>
                    <a:lnTo>
                      <a:pt x="17" y="1234"/>
                    </a:lnTo>
                    <a:lnTo>
                      <a:pt x="17" y="1251"/>
                    </a:lnTo>
                    <a:lnTo>
                      <a:pt x="8" y="1251"/>
                    </a:lnTo>
                    <a:lnTo>
                      <a:pt x="0" y="12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70" name="Freeform 2210"/>
              <p:cNvSpPr>
                <a:spLocks/>
              </p:cNvSpPr>
              <p:nvPr/>
            </p:nvSpPr>
            <p:spPr bwMode="auto">
              <a:xfrm>
                <a:off x="1202" y="28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8"/>
                  </a:cxn>
                  <a:cxn ang="0">
                    <a:pos x="18" y="18"/>
                  </a:cxn>
                  <a:cxn ang="0">
                    <a:pos x="0" y="18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71" name="Freeform 2211"/>
              <p:cNvSpPr>
                <a:spLocks/>
              </p:cNvSpPr>
              <p:nvPr/>
            </p:nvSpPr>
            <p:spPr bwMode="auto">
              <a:xfrm>
                <a:off x="1199" y="28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35" y="0"/>
                  </a:cxn>
                  <a:cxn ang="0">
                    <a:pos x="55" y="0"/>
                  </a:cxn>
                  <a:cxn ang="0">
                    <a:pos x="75" y="0"/>
                  </a:cxn>
                  <a:cxn ang="0">
                    <a:pos x="75" y="3"/>
                  </a:cxn>
                  <a:cxn ang="0">
                    <a:pos x="75" y="11"/>
                  </a:cxn>
                  <a:cxn ang="0">
                    <a:pos x="58" y="11"/>
                  </a:cxn>
                  <a:cxn ang="0">
                    <a:pos x="40" y="11"/>
                  </a:cxn>
                  <a:cxn ang="0">
                    <a:pos x="21" y="11"/>
                  </a:cxn>
                  <a:cxn ang="0">
                    <a:pos x="0" y="11"/>
                  </a:cxn>
                </a:cxnLst>
                <a:rect l="0" t="0" r="r" b="b"/>
                <a:pathLst>
                  <a:path w="75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5" y="0"/>
                    </a:lnTo>
                    <a:lnTo>
                      <a:pt x="55" y="0"/>
                    </a:lnTo>
                    <a:lnTo>
                      <a:pt x="75" y="0"/>
                    </a:lnTo>
                    <a:lnTo>
                      <a:pt x="75" y="3"/>
                    </a:lnTo>
                    <a:lnTo>
                      <a:pt x="75" y="11"/>
                    </a:lnTo>
                    <a:lnTo>
                      <a:pt x="58" y="11"/>
                    </a:lnTo>
                    <a:lnTo>
                      <a:pt x="40" y="11"/>
                    </a:lnTo>
                    <a:lnTo>
                      <a:pt x="2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72" name="Freeform 2212"/>
              <p:cNvSpPr>
                <a:spLocks/>
              </p:cNvSpPr>
              <p:nvPr/>
            </p:nvSpPr>
            <p:spPr bwMode="auto">
              <a:xfrm>
                <a:off x="1261" y="28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73" name="Freeform 2213"/>
              <p:cNvSpPr>
                <a:spLocks/>
              </p:cNvSpPr>
              <p:nvPr/>
            </p:nvSpPr>
            <p:spPr bwMode="auto">
              <a:xfrm>
                <a:off x="1341" y="28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74" name="Freeform 2214"/>
              <p:cNvSpPr>
                <a:spLocks/>
              </p:cNvSpPr>
              <p:nvPr/>
            </p:nvSpPr>
            <p:spPr bwMode="auto">
              <a:xfrm>
                <a:off x="1196" y="28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75" name="Freeform 2215"/>
              <p:cNvSpPr>
                <a:spLocks/>
              </p:cNvSpPr>
              <p:nvPr/>
            </p:nvSpPr>
            <p:spPr bwMode="auto">
              <a:xfrm>
                <a:off x="1197" y="28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76" name="Freeform 2216"/>
              <p:cNvSpPr>
                <a:spLocks/>
              </p:cNvSpPr>
              <p:nvPr/>
            </p:nvSpPr>
            <p:spPr bwMode="auto">
              <a:xfrm>
                <a:off x="1197" y="28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77" name="Freeform 2217"/>
              <p:cNvSpPr>
                <a:spLocks/>
              </p:cNvSpPr>
              <p:nvPr/>
            </p:nvSpPr>
            <p:spPr bwMode="auto">
              <a:xfrm>
                <a:off x="1242" y="279"/>
                <a:ext cx="17" cy="2"/>
              </a:xfrm>
              <a:custGeom>
                <a:avLst/>
                <a:gdLst/>
                <a:ahLst/>
                <a:cxnLst>
                  <a:cxn ang="0">
                    <a:pos x="508" y="108"/>
                  </a:cxn>
                  <a:cxn ang="0">
                    <a:pos x="477" y="99"/>
                  </a:cxn>
                  <a:cxn ang="0">
                    <a:pos x="419" y="99"/>
                  </a:cxn>
                  <a:cxn ang="0">
                    <a:pos x="391" y="91"/>
                  </a:cxn>
                  <a:cxn ang="0">
                    <a:pos x="374" y="88"/>
                  </a:cxn>
                  <a:cxn ang="0">
                    <a:pos x="362" y="79"/>
                  </a:cxn>
                  <a:cxn ang="0">
                    <a:pos x="345" y="70"/>
                  </a:cxn>
                  <a:cxn ang="0">
                    <a:pos x="328" y="74"/>
                  </a:cxn>
                  <a:cxn ang="0">
                    <a:pos x="322" y="83"/>
                  </a:cxn>
                  <a:cxn ang="0">
                    <a:pos x="321" y="79"/>
                  </a:cxn>
                  <a:cxn ang="0">
                    <a:pos x="299" y="70"/>
                  </a:cxn>
                  <a:cxn ang="0">
                    <a:pos x="255" y="70"/>
                  </a:cxn>
                  <a:cxn ang="0">
                    <a:pos x="233" y="62"/>
                  </a:cxn>
                  <a:cxn ang="0">
                    <a:pos x="217" y="59"/>
                  </a:cxn>
                  <a:cxn ang="0">
                    <a:pos x="188" y="59"/>
                  </a:cxn>
                  <a:cxn ang="0">
                    <a:pos x="175" y="50"/>
                  </a:cxn>
                  <a:cxn ang="0">
                    <a:pos x="153" y="41"/>
                  </a:cxn>
                  <a:cxn ang="0">
                    <a:pos x="110" y="41"/>
                  </a:cxn>
                  <a:cxn ang="0">
                    <a:pos x="87" y="33"/>
                  </a:cxn>
                  <a:cxn ang="0">
                    <a:pos x="70" y="29"/>
                  </a:cxn>
                  <a:cxn ang="0">
                    <a:pos x="42" y="29"/>
                  </a:cxn>
                  <a:cxn ang="0">
                    <a:pos x="29" y="21"/>
                  </a:cxn>
                  <a:cxn ang="0">
                    <a:pos x="19" y="13"/>
                  </a:cxn>
                  <a:cxn ang="0">
                    <a:pos x="6" y="12"/>
                  </a:cxn>
                  <a:cxn ang="0">
                    <a:pos x="1" y="6"/>
                  </a:cxn>
                  <a:cxn ang="0">
                    <a:pos x="12" y="0"/>
                  </a:cxn>
                  <a:cxn ang="0">
                    <a:pos x="24" y="1"/>
                  </a:cxn>
                  <a:cxn ang="0">
                    <a:pos x="28" y="7"/>
                  </a:cxn>
                  <a:cxn ang="0">
                    <a:pos x="56" y="12"/>
                  </a:cxn>
                  <a:cxn ang="0">
                    <a:pos x="116" y="12"/>
                  </a:cxn>
                  <a:cxn ang="0">
                    <a:pos x="146" y="21"/>
                  </a:cxn>
                  <a:cxn ang="0">
                    <a:pos x="158" y="29"/>
                  </a:cxn>
                  <a:cxn ang="0">
                    <a:pos x="170" y="30"/>
                  </a:cxn>
                  <a:cxn ang="0">
                    <a:pos x="174" y="36"/>
                  </a:cxn>
                  <a:cxn ang="0">
                    <a:pos x="192" y="41"/>
                  </a:cxn>
                  <a:cxn ang="0">
                    <a:pos x="227" y="41"/>
                  </a:cxn>
                  <a:cxn ang="0">
                    <a:pos x="245" y="50"/>
                  </a:cxn>
                  <a:cxn ang="0">
                    <a:pos x="277" y="59"/>
                  </a:cxn>
                  <a:cxn ang="0">
                    <a:pos x="344" y="59"/>
                  </a:cxn>
                  <a:cxn ang="0">
                    <a:pos x="379" y="62"/>
                  </a:cxn>
                  <a:cxn ang="0">
                    <a:pos x="397" y="70"/>
                  </a:cxn>
                  <a:cxn ang="0">
                    <a:pos x="432" y="70"/>
                  </a:cxn>
                  <a:cxn ang="0">
                    <a:pos x="450" y="79"/>
                  </a:cxn>
                  <a:cxn ang="0">
                    <a:pos x="471" y="86"/>
                  </a:cxn>
                  <a:cxn ang="0">
                    <a:pos x="514" y="85"/>
                  </a:cxn>
                  <a:cxn ang="0">
                    <a:pos x="530" y="89"/>
                  </a:cxn>
                  <a:cxn ang="0">
                    <a:pos x="536" y="95"/>
                  </a:cxn>
                  <a:cxn ang="0">
                    <a:pos x="569" y="99"/>
                  </a:cxn>
                  <a:cxn ang="0">
                    <a:pos x="637" y="99"/>
                  </a:cxn>
                  <a:cxn ang="0">
                    <a:pos x="671" y="108"/>
                  </a:cxn>
                  <a:cxn ang="0">
                    <a:pos x="637" y="117"/>
                  </a:cxn>
                  <a:cxn ang="0">
                    <a:pos x="569" y="117"/>
                  </a:cxn>
                  <a:cxn ang="0">
                    <a:pos x="533" y="112"/>
                  </a:cxn>
                  <a:cxn ang="0">
                    <a:pos x="526" y="104"/>
                  </a:cxn>
                  <a:cxn ang="0">
                    <a:pos x="525" y="108"/>
                  </a:cxn>
                  <a:cxn ang="0">
                    <a:pos x="517" y="117"/>
                  </a:cxn>
                </a:cxnLst>
                <a:rect l="0" t="0" r="r" b="b"/>
                <a:pathLst>
                  <a:path w="671" h="117">
                    <a:moveTo>
                      <a:pt x="508" y="117"/>
                    </a:moveTo>
                    <a:lnTo>
                      <a:pt x="508" y="108"/>
                    </a:lnTo>
                    <a:lnTo>
                      <a:pt x="508" y="99"/>
                    </a:lnTo>
                    <a:lnTo>
                      <a:pt x="477" y="99"/>
                    </a:lnTo>
                    <a:lnTo>
                      <a:pt x="448" y="99"/>
                    </a:lnTo>
                    <a:lnTo>
                      <a:pt x="419" y="99"/>
                    </a:lnTo>
                    <a:lnTo>
                      <a:pt x="391" y="99"/>
                    </a:lnTo>
                    <a:lnTo>
                      <a:pt x="391" y="91"/>
                    </a:lnTo>
                    <a:lnTo>
                      <a:pt x="391" y="88"/>
                    </a:lnTo>
                    <a:lnTo>
                      <a:pt x="374" y="88"/>
                    </a:lnTo>
                    <a:lnTo>
                      <a:pt x="362" y="88"/>
                    </a:lnTo>
                    <a:lnTo>
                      <a:pt x="362" y="79"/>
                    </a:lnTo>
                    <a:lnTo>
                      <a:pt x="362" y="70"/>
                    </a:lnTo>
                    <a:lnTo>
                      <a:pt x="345" y="70"/>
                    </a:lnTo>
                    <a:lnTo>
                      <a:pt x="333" y="70"/>
                    </a:lnTo>
                    <a:lnTo>
                      <a:pt x="328" y="74"/>
                    </a:lnTo>
                    <a:lnTo>
                      <a:pt x="325" y="79"/>
                    </a:lnTo>
                    <a:lnTo>
                      <a:pt x="322" y="83"/>
                    </a:lnTo>
                    <a:lnTo>
                      <a:pt x="321" y="88"/>
                    </a:lnTo>
                    <a:lnTo>
                      <a:pt x="321" y="79"/>
                    </a:lnTo>
                    <a:lnTo>
                      <a:pt x="321" y="70"/>
                    </a:lnTo>
                    <a:lnTo>
                      <a:pt x="299" y="70"/>
                    </a:lnTo>
                    <a:lnTo>
                      <a:pt x="278" y="70"/>
                    </a:lnTo>
                    <a:lnTo>
                      <a:pt x="255" y="70"/>
                    </a:lnTo>
                    <a:lnTo>
                      <a:pt x="233" y="70"/>
                    </a:lnTo>
                    <a:lnTo>
                      <a:pt x="233" y="62"/>
                    </a:lnTo>
                    <a:lnTo>
                      <a:pt x="233" y="59"/>
                    </a:lnTo>
                    <a:lnTo>
                      <a:pt x="217" y="59"/>
                    </a:lnTo>
                    <a:lnTo>
                      <a:pt x="202" y="59"/>
                    </a:lnTo>
                    <a:lnTo>
                      <a:pt x="188" y="59"/>
                    </a:lnTo>
                    <a:lnTo>
                      <a:pt x="175" y="59"/>
                    </a:lnTo>
                    <a:lnTo>
                      <a:pt x="175" y="50"/>
                    </a:lnTo>
                    <a:lnTo>
                      <a:pt x="175" y="41"/>
                    </a:lnTo>
                    <a:lnTo>
                      <a:pt x="153" y="41"/>
                    </a:lnTo>
                    <a:lnTo>
                      <a:pt x="131" y="41"/>
                    </a:lnTo>
                    <a:lnTo>
                      <a:pt x="110" y="41"/>
                    </a:lnTo>
                    <a:lnTo>
                      <a:pt x="87" y="41"/>
                    </a:lnTo>
                    <a:lnTo>
                      <a:pt x="87" y="33"/>
                    </a:lnTo>
                    <a:lnTo>
                      <a:pt x="87" y="29"/>
                    </a:lnTo>
                    <a:lnTo>
                      <a:pt x="70" y="29"/>
                    </a:lnTo>
                    <a:lnTo>
                      <a:pt x="56" y="29"/>
                    </a:lnTo>
                    <a:lnTo>
                      <a:pt x="42" y="29"/>
                    </a:lnTo>
                    <a:lnTo>
                      <a:pt x="29" y="29"/>
                    </a:lnTo>
                    <a:lnTo>
                      <a:pt x="29" y="21"/>
                    </a:lnTo>
                    <a:lnTo>
                      <a:pt x="29" y="12"/>
                    </a:lnTo>
                    <a:lnTo>
                      <a:pt x="19" y="13"/>
                    </a:lnTo>
                    <a:lnTo>
                      <a:pt x="10" y="13"/>
                    </a:lnTo>
                    <a:lnTo>
                      <a:pt x="6" y="12"/>
                    </a:lnTo>
                    <a:lnTo>
                      <a:pt x="3" y="10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3"/>
                    </a:lnTo>
                    <a:lnTo>
                      <a:pt x="28" y="7"/>
                    </a:lnTo>
                    <a:lnTo>
                      <a:pt x="29" y="12"/>
                    </a:lnTo>
                    <a:lnTo>
                      <a:pt x="56" y="12"/>
                    </a:lnTo>
                    <a:lnTo>
                      <a:pt x="85" y="12"/>
                    </a:lnTo>
                    <a:lnTo>
                      <a:pt x="116" y="12"/>
                    </a:lnTo>
                    <a:lnTo>
                      <a:pt x="146" y="12"/>
                    </a:lnTo>
                    <a:lnTo>
                      <a:pt x="146" y="21"/>
                    </a:lnTo>
                    <a:lnTo>
                      <a:pt x="146" y="29"/>
                    </a:lnTo>
                    <a:lnTo>
                      <a:pt x="158" y="29"/>
                    </a:lnTo>
                    <a:lnTo>
                      <a:pt x="167" y="29"/>
                    </a:lnTo>
                    <a:lnTo>
                      <a:pt x="170" y="30"/>
                    </a:lnTo>
                    <a:lnTo>
                      <a:pt x="173" y="32"/>
                    </a:lnTo>
                    <a:lnTo>
                      <a:pt x="174" y="36"/>
                    </a:lnTo>
                    <a:lnTo>
                      <a:pt x="175" y="41"/>
                    </a:lnTo>
                    <a:lnTo>
                      <a:pt x="192" y="41"/>
                    </a:lnTo>
                    <a:lnTo>
                      <a:pt x="210" y="41"/>
                    </a:lnTo>
                    <a:lnTo>
                      <a:pt x="227" y="41"/>
                    </a:lnTo>
                    <a:lnTo>
                      <a:pt x="245" y="41"/>
                    </a:lnTo>
                    <a:lnTo>
                      <a:pt x="245" y="50"/>
                    </a:lnTo>
                    <a:lnTo>
                      <a:pt x="245" y="59"/>
                    </a:lnTo>
                    <a:lnTo>
                      <a:pt x="277" y="59"/>
                    </a:lnTo>
                    <a:lnTo>
                      <a:pt x="310" y="59"/>
                    </a:lnTo>
                    <a:lnTo>
                      <a:pt x="344" y="59"/>
                    </a:lnTo>
                    <a:lnTo>
                      <a:pt x="379" y="59"/>
                    </a:lnTo>
                    <a:lnTo>
                      <a:pt x="379" y="62"/>
                    </a:lnTo>
                    <a:lnTo>
                      <a:pt x="379" y="70"/>
                    </a:lnTo>
                    <a:lnTo>
                      <a:pt x="397" y="70"/>
                    </a:lnTo>
                    <a:lnTo>
                      <a:pt x="415" y="70"/>
                    </a:lnTo>
                    <a:lnTo>
                      <a:pt x="432" y="70"/>
                    </a:lnTo>
                    <a:lnTo>
                      <a:pt x="450" y="70"/>
                    </a:lnTo>
                    <a:lnTo>
                      <a:pt x="450" y="79"/>
                    </a:lnTo>
                    <a:lnTo>
                      <a:pt x="450" y="88"/>
                    </a:lnTo>
                    <a:lnTo>
                      <a:pt x="471" y="86"/>
                    </a:lnTo>
                    <a:lnTo>
                      <a:pt x="500" y="85"/>
                    </a:lnTo>
                    <a:lnTo>
                      <a:pt x="514" y="85"/>
                    </a:lnTo>
                    <a:lnTo>
                      <a:pt x="526" y="88"/>
                    </a:lnTo>
                    <a:lnTo>
                      <a:pt x="530" y="89"/>
                    </a:lnTo>
                    <a:lnTo>
                      <a:pt x="534" y="92"/>
                    </a:lnTo>
                    <a:lnTo>
                      <a:pt x="536" y="95"/>
                    </a:lnTo>
                    <a:lnTo>
                      <a:pt x="537" y="99"/>
                    </a:lnTo>
                    <a:lnTo>
                      <a:pt x="569" y="99"/>
                    </a:lnTo>
                    <a:lnTo>
                      <a:pt x="603" y="99"/>
                    </a:lnTo>
                    <a:lnTo>
                      <a:pt x="637" y="99"/>
                    </a:lnTo>
                    <a:lnTo>
                      <a:pt x="671" y="99"/>
                    </a:lnTo>
                    <a:lnTo>
                      <a:pt x="671" y="108"/>
                    </a:lnTo>
                    <a:lnTo>
                      <a:pt x="671" y="117"/>
                    </a:lnTo>
                    <a:lnTo>
                      <a:pt x="637" y="117"/>
                    </a:lnTo>
                    <a:lnTo>
                      <a:pt x="603" y="117"/>
                    </a:lnTo>
                    <a:lnTo>
                      <a:pt x="569" y="117"/>
                    </a:lnTo>
                    <a:lnTo>
                      <a:pt x="537" y="117"/>
                    </a:lnTo>
                    <a:lnTo>
                      <a:pt x="533" y="112"/>
                    </a:lnTo>
                    <a:lnTo>
                      <a:pt x="529" y="108"/>
                    </a:lnTo>
                    <a:lnTo>
                      <a:pt x="526" y="104"/>
                    </a:lnTo>
                    <a:lnTo>
                      <a:pt x="525" y="99"/>
                    </a:lnTo>
                    <a:lnTo>
                      <a:pt x="525" y="108"/>
                    </a:lnTo>
                    <a:lnTo>
                      <a:pt x="525" y="117"/>
                    </a:lnTo>
                    <a:lnTo>
                      <a:pt x="517" y="117"/>
                    </a:lnTo>
                    <a:lnTo>
                      <a:pt x="508" y="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78" name="Freeform 2218"/>
              <p:cNvSpPr>
                <a:spLocks/>
              </p:cNvSpPr>
              <p:nvPr/>
            </p:nvSpPr>
            <p:spPr bwMode="auto">
              <a:xfrm>
                <a:off x="1260" y="281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8980" name="Group 2420"/>
            <p:cNvGrpSpPr>
              <a:grpSpLocks/>
            </p:cNvGrpSpPr>
            <p:nvPr/>
          </p:nvGrpSpPr>
          <p:grpSpPr bwMode="auto">
            <a:xfrm>
              <a:off x="1125" y="215"/>
              <a:ext cx="286" cy="66"/>
              <a:chOff x="1125" y="215"/>
              <a:chExt cx="286" cy="66"/>
            </a:xfrm>
          </p:grpSpPr>
          <p:sp>
            <p:nvSpPr>
              <p:cNvPr id="68780" name="Freeform 2220"/>
              <p:cNvSpPr>
                <a:spLocks/>
              </p:cNvSpPr>
              <p:nvPr/>
            </p:nvSpPr>
            <p:spPr bwMode="auto">
              <a:xfrm>
                <a:off x="1370" y="246"/>
                <a:ext cx="41" cy="35"/>
              </a:xfrm>
              <a:custGeom>
                <a:avLst/>
                <a:gdLst/>
                <a:ahLst/>
                <a:cxnLst>
                  <a:cxn ang="0">
                    <a:pos x="53" y="1370"/>
                  </a:cxn>
                  <a:cxn ang="0">
                    <a:pos x="118" y="1272"/>
                  </a:cxn>
                  <a:cxn ang="0">
                    <a:pos x="205" y="1164"/>
                  </a:cxn>
                  <a:cxn ang="0">
                    <a:pos x="284" y="1049"/>
                  </a:cxn>
                  <a:cxn ang="0">
                    <a:pos x="380" y="931"/>
                  </a:cxn>
                  <a:cxn ang="0">
                    <a:pos x="477" y="827"/>
                  </a:cxn>
                  <a:cxn ang="0">
                    <a:pos x="577" y="711"/>
                  </a:cxn>
                  <a:cxn ang="0">
                    <a:pos x="681" y="611"/>
                  </a:cxn>
                  <a:cxn ang="0">
                    <a:pos x="781" y="507"/>
                  </a:cxn>
                  <a:cxn ang="0">
                    <a:pos x="902" y="409"/>
                  </a:cxn>
                  <a:cxn ang="0">
                    <a:pos x="1013" y="304"/>
                  </a:cxn>
                  <a:cxn ang="0">
                    <a:pos x="1133" y="215"/>
                  </a:cxn>
                  <a:cxn ang="0">
                    <a:pos x="1257" y="145"/>
                  </a:cxn>
                  <a:cxn ang="0">
                    <a:pos x="1374" y="70"/>
                  </a:cxn>
                  <a:cxn ang="0">
                    <a:pos x="1491" y="12"/>
                  </a:cxn>
                  <a:cxn ang="0">
                    <a:pos x="1595" y="71"/>
                  </a:cxn>
                  <a:cxn ang="0">
                    <a:pos x="1491" y="174"/>
                  </a:cxn>
                  <a:cxn ang="0">
                    <a:pos x="1402" y="297"/>
                  </a:cxn>
                  <a:cxn ang="0">
                    <a:pos x="1316" y="390"/>
                  </a:cxn>
                  <a:cxn ang="0">
                    <a:pos x="1221" y="502"/>
                  </a:cxn>
                  <a:cxn ang="0">
                    <a:pos x="1128" y="623"/>
                  </a:cxn>
                  <a:cxn ang="0">
                    <a:pos x="1032" y="728"/>
                  </a:cxn>
                  <a:cxn ang="0">
                    <a:pos x="927" y="835"/>
                  </a:cxn>
                  <a:cxn ang="0">
                    <a:pos x="848" y="952"/>
                  </a:cxn>
                  <a:cxn ang="0">
                    <a:pos x="778" y="1060"/>
                  </a:cxn>
                  <a:cxn ang="0">
                    <a:pos x="719" y="1068"/>
                  </a:cxn>
                  <a:cxn ang="0">
                    <a:pos x="631" y="1205"/>
                  </a:cxn>
                  <a:cxn ang="0">
                    <a:pos x="522" y="1296"/>
                  </a:cxn>
                  <a:cxn ang="0">
                    <a:pos x="578" y="1224"/>
                  </a:cxn>
                  <a:cxn ang="0">
                    <a:pos x="672" y="1090"/>
                  </a:cxn>
                  <a:cxn ang="0">
                    <a:pos x="602" y="1147"/>
                  </a:cxn>
                  <a:cxn ang="0">
                    <a:pos x="497" y="1243"/>
                  </a:cxn>
                  <a:cxn ang="0">
                    <a:pos x="456" y="1234"/>
                  </a:cxn>
                  <a:cxn ang="0">
                    <a:pos x="373" y="1346"/>
                  </a:cxn>
                  <a:cxn ang="0">
                    <a:pos x="410" y="1280"/>
                  </a:cxn>
                  <a:cxn ang="0">
                    <a:pos x="486" y="1160"/>
                  </a:cxn>
                  <a:cxn ang="0">
                    <a:pos x="573" y="1027"/>
                  </a:cxn>
                  <a:cxn ang="0">
                    <a:pos x="652" y="931"/>
                  </a:cxn>
                  <a:cxn ang="0">
                    <a:pos x="731" y="827"/>
                  </a:cxn>
                  <a:cxn ang="0">
                    <a:pos x="837" y="719"/>
                  </a:cxn>
                  <a:cxn ang="0">
                    <a:pos x="924" y="641"/>
                  </a:cxn>
                  <a:cxn ang="0">
                    <a:pos x="999" y="531"/>
                  </a:cxn>
                  <a:cxn ang="0">
                    <a:pos x="1102" y="449"/>
                  </a:cxn>
                  <a:cxn ang="0">
                    <a:pos x="1228" y="332"/>
                  </a:cxn>
                  <a:cxn ang="0">
                    <a:pos x="1337" y="245"/>
                  </a:cxn>
                  <a:cxn ang="0">
                    <a:pos x="1294" y="244"/>
                  </a:cxn>
                  <a:cxn ang="0">
                    <a:pos x="1199" y="332"/>
                  </a:cxn>
                  <a:cxn ang="0">
                    <a:pos x="1071" y="444"/>
                  </a:cxn>
                  <a:cxn ang="0">
                    <a:pos x="932" y="552"/>
                  </a:cxn>
                  <a:cxn ang="0">
                    <a:pos x="841" y="648"/>
                  </a:cxn>
                  <a:cxn ang="0">
                    <a:pos x="748" y="768"/>
                  </a:cxn>
                  <a:cxn ang="0">
                    <a:pos x="660" y="856"/>
                  </a:cxn>
                  <a:cxn ang="0">
                    <a:pos x="556" y="972"/>
                  </a:cxn>
                  <a:cxn ang="0">
                    <a:pos x="468" y="1061"/>
                  </a:cxn>
                  <a:cxn ang="0">
                    <a:pos x="380" y="1164"/>
                  </a:cxn>
                  <a:cxn ang="0">
                    <a:pos x="301" y="1281"/>
                  </a:cxn>
                  <a:cxn ang="0">
                    <a:pos x="224" y="1341"/>
                  </a:cxn>
                  <a:cxn ang="0">
                    <a:pos x="301" y="1234"/>
                  </a:cxn>
                  <a:cxn ang="0">
                    <a:pos x="322" y="1147"/>
                  </a:cxn>
                  <a:cxn ang="0">
                    <a:pos x="242" y="1251"/>
                  </a:cxn>
                  <a:cxn ang="0">
                    <a:pos x="139" y="1313"/>
                  </a:cxn>
                  <a:cxn ang="0">
                    <a:pos x="54" y="1428"/>
                  </a:cxn>
                </a:cxnLst>
                <a:rect l="0" t="0" r="r" b="b"/>
                <a:pathLst>
                  <a:path w="1608" h="1485">
                    <a:moveTo>
                      <a:pt x="0" y="1485"/>
                    </a:moveTo>
                    <a:lnTo>
                      <a:pt x="0" y="1476"/>
                    </a:lnTo>
                    <a:lnTo>
                      <a:pt x="0" y="1467"/>
                    </a:lnTo>
                    <a:lnTo>
                      <a:pt x="9" y="1467"/>
                    </a:lnTo>
                    <a:lnTo>
                      <a:pt x="18" y="1467"/>
                    </a:lnTo>
                    <a:lnTo>
                      <a:pt x="17" y="1455"/>
                    </a:lnTo>
                    <a:lnTo>
                      <a:pt x="17" y="1446"/>
                    </a:lnTo>
                    <a:lnTo>
                      <a:pt x="18" y="1443"/>
                    </a:lnTo>
                    <a:lnTo>
                      <a:pt x="20" y="1440"/>
                    </a:lnTo>
                    <a:lnTo>
                      <a:pt x="24" y="1439"/>
                    </a:lnTo>
                    <a:lnTo>
                      <a:pt x="29" y="1438"/>
                    </a:lnTo>
                    <a:lnTo>
                      <a:pt x="29" y="1421"/>
                    </a:lnTo>
                    <a:lnTo>
                      <a:pt x="29" y="1409"/>
                    </a:lnTo>
                    <a:lnTo>
                      <a:pt x="38" y="1409"/>
                    </a:lnTo>
                    <a:lnTo>
                      <a:pt x="47" y="1409"/>
                    </a:lnTo>
                    <a:lnTo>
                      <a:pt x="46" y="1395"/>
                    </a:lnTo>
                    <a:lnTo>
                      <a:pt x="46" y="1382"/>
                    </a:lnTo>
                    <a:lnTo>
                      <a:pt x="47" y="1377"/>
                    </a:lnTo>
                    <a:lnTo>
                      <a:pt x="49" y="1372"/>
                    </a:lnTo>
                    <a:lnTo>
                      <a:pt x="51" y="1371"/>
                    </a:lnTo>
                    <a:lnTo>
                      <a:pt x="53" y="1370"/>
                    </a:lnTo>
                    <a:lnTo>
                      <a:pt x="55" y="1369"/>
                    </a:lnTo>
                    <a:lnTo>
                      <a:pt x="58" y="1368"/>
                    </a:lnTo>
                    <a:lnTo>
                      <a:pt x="58" y="1360"/>
                    </a:lnTo>
                    <a:lnTo>
                      <a:pt x="58" y="1351"/>
                    </a:lnTo>
                    <a:lnTo>
                      <a:pt x="64" y="1346"/>
                    </a:lnTo>
                    <a:lnTo>
                      <a:pt x="71" y="1342"/>
                    </a:lnTo>
                    <a:lnTo>
                      <a:pt x="79" y="1339"/>
                    </a:lnTo>
                    <a:lnTo>
                      <a:pt x="87" y="1338"/>
                    </a:lnTo>
                    <a:lnTo>
                      <a:pt x="87" y="1330"/>
                    </a:lnTo>
                    <a:lnTo>
                      <a:pt x="87" y="1321"/>
                    </a:lnTo>
                    <a:lnTo>
                      <a:pt x="96" y="1321"/>
                    </a:lnTo>
                    <a:lnTo>
                      <a:pt x="106" y="1321"/>
                    </a:lnTo>
                    <a:lnTo>
                      <a:pt x="105" y="1307"/>
                    </a:lnTo>
                    <a:lnTo>
                      <a:pt x="105" y="1294"/>
                    </a:lnTo>
                    <a:lnTo>
                      <a:pt x="106" y="1289"/>
                    </a:lnTo>
                    <a:lnTo>
                      <a:pt x="108" y="1284"/>
                    </a:lnTo>
                    <a:lnTo>
                      <a:pt x="110" y="1283"/>
                    </a:lnTo>
                    <a:lnTo>
                      <a:pt x="112" y="1281"/>
                    </a:lnTo>
                    <a:lnTo>
                      <a:pt x="114" y="1281"/>
                    </a:lnTo>
                    <a:lnTo>
                      <a:pt x="118" y="1280"/>
                    </a:lnTo>
                    <a:lnTo>
                      <a:pt x="118" y="1272"/>
                    </a:lnTo>
                    <a:lnTo>
                      <a:pt x="118" y="1263"/>
                    </a:lnTo>
                    <a:lnTo>
                      <a:pt x="126" y="1263"/>
                    </a:lnTo>
                    <a:lnTo>
                      <a:pt x="135" y="1263"/>
                    </a:lnTo>
                    <a:lnTo>
                      <a:pt x="134" y="1251"/>
                    </a:lnTo>
                    <a:lnTo>
                      <a:pt x="134" y="1242"/>
                    </a:lnTo>
                    <a:lnTo>
                      <a:pt x="135" y="1239"/>
                    </a:lnTo>
                    <a:lnTo>
                      <a:pt x="137" y="1236"/>
                    </a:lnTo>
                    <a:lnTo>
                      <a:pt x="141" y="1234"/>
                    </a:lnTo>
                    <a:lnTo>
                      <a:pt x="147" y="1234"/>
                    </a:lnTo>
                    <a:lnTo>
                      <a:pt x="147" y="1217"/>
                    </a:lnTo>
                    <a:lnTo>
                      <a:pt x="147" y="1205"/>
                    </a:lnTo>
                    <a:lnTo>
                      <a:pt x="152" y="1201"/>
                    </a:lnTo>
                    <a:lnTo>
                      <a:pt x="159" y="1197"/>
                    </a:lnTo>
                    <a:lnTo>
                      <a:pt x="167" y="1194"/>
                    </a:lnTo>
                    <a:lnTo>
                      <a:pt x="176" y="1193"/>
                    </a:lnTo>
                    <a:lnTo>
                      <a:pt x="176" y="1185"/>
                    </a:lnTo>
                    <a:lnTo>
                      <a:pt x="176" y="1176"/>
                    </a:lnTo>
                    <a:lnTo>
                      <a:pt x="181" y="1172"/>
                    </a:lnTo>
                    <a:lnTo>
                      <a:pt x="188" y="1168"/>
                    </a:lnTo>
                    <a:lnTo>
                      <a:pt x="196" y="1165"/>
                    </a:lnTo>
                    <a:lnTo>
                      <a:pt x="205" y="1164"/>
                    </a:lnTo>
                    <a:lnTo>
                      <a:pt x="205" y="1156"/>
                    </a:lnTo>
                    <a:lnTo>
                      <a:pt x="205" y="1147"/>
                    </a:lnTo>
                    <a:lnTo>
                      <a:pt x="213" y="1147"/>
                    </a:lnTo>
                    <a:lnTo>
                      <a:pt x="222" y="1147"/>
                    </a:lnTo>
                    <a:lnTo>
                      <a:pt x="221" y="1135"/>
                    </a:lnTo>
                    <a:lnTo>
                      <a:pt x="221" y="1126"/>
                    </a:lnTo>
                    <a:lnTo>
                      <a:pt x="222" y="1122"/>
                    </a:lnTo>
                    <a:lnTo>
                      <a:pt x="224" y="1120"/>
                    </a:lnTo>
                    <a:lnTo>
                      <a:pt x="228" y="1118"/>
                    </a:lnTo>
                    <a:lnTo>
                      <a:pt x="234" y="1118"/>
                    </a:lnTo>
                    <a:lnTo>
                      <a:pt x="234" y="1101"/>
                    </a:lnTo>
                    <a:lnTo>
                      <a:pt x="234" y="1089"/>
                    </a:lnTo>
                    <a:lnTo>
                      <a:pt x="239" y="1085"/>
                    </a:lnTo>
                    <a:lnTo>
                      <a:pt x="246" y="1081"/>
                    </a:lnTo>
                    <a:lnTo>
                      <a:pt x="255" y="1078"/>
                    </a:lnTo>
                    <a:lnTo>
                      <a:pt x="264" y="1077"/>
                    </a:lnTo>
                    <a:lnTo>
                      <a:pt x="264" y="1068"/>
                    </a:lnTo>
                    <a:lnTo>
                      <a:pt x="264" y="1060"/>
                    </a:lnTo>
                    <a:lnTo>
                      <a:pt x="269" y="1056"/>
                    </a:lnTo>
                    <a:lnTo>
                      <a:pt x="276" y="1052"/>
                    </a:lnTo>
                    <a:lnTo>
                      <a:pt x="284" y="1049"/>
                    </a:lnTo>
                    <a:lnTo>
                      <a:pt x="293" y="1048"/>
                    </a:lnTo>
                    <a:lnTo>
                      <a:pt x="293" y="1039"/>
                    </a:lnTo>
                    <a:lnTo>
                      <a:pt x="293" y="1031"/>
                    </a:lnTo>
                    <a:lnTo>
                      <a:pt x="298" y="1027"/>
                    </a:lnTo>
                    <a:lnTo>
                      <a:pt x="305" y="1023"/>
                    </a:lnTo>
                    <a:lnTo>
                      <a:pt x="313" y="1020"/>
                    </a:lnTo>
                    <a:lnTo>
                      <a:pt x="322" y="1019"/>
                    </a:lnTo>
                    <a:lnTo>
                      <a:pt x="322" y="1003"/>
                    </a:lnTo>
                    <a:lnTo>
                      <a:pt x="322" y="990"/>
                    </a:lnTo>
                    <a:lnTo>
                      <a:pt x="330" y="990"/>
                    </a:lnTo>
                    <a:lnTo>
                      <a:pt x="339" y="990"/>
                    </a:lnTo>
                    <a:lnTo>
                      <a:pt x="340" y="981"/>
                    </a:lnTo>
                    <a:lnTo>
                      <a:pt x="343" y="972"/>
                    </a:lnTo>
                    <a:lnTo>
                      <a:pt x="346" y="965"/>
                    </a:lnTo>
                    <a:lnTo>
                      <a:pt x="351" y="960"/>
                    </a:lnTo>
                    <a:lnTo>
                      <a:pt x="359" y="960"/>
                    </a:lnTo>
                    <a:lnTo>
                      <a:pt x="368" y="960"/>
                    </a:lnTo>
                    <a:lnTo>
                      <a:pt x="369" y="952"/>
                    </a:lnTo>
                    <a:lnTo>
                      <a:pt x="372" y="943"/>
                    </a:lnTo>
                    <a:lnTo>
                      <a:pt x="375" y="936"/>
                    </a:lnTo>
                    <a:lnTo>
                      <a:pt x="380" y="931"/>
                    </a:lnTo>
                    <a:lnTo>
                      <a:pt x="388" y="931"/>
                    </a:lnTo>
                    <a:lnTo>
                      <a:pt x="397" y="931"/>
                    </a:lnTo>
                    <a:lnTo>
                      <a:pt x="397" y="919"/>
                    </a:lnTo>
                    <a:lnTo>
                      <a:pt x="396" y="910"/>
                    </a:lnTo>
                    <a:lnTo>
                      <a:pt x="397" y="907"/>
                    </a:lnTo>
                    <a:lnTo>
                      <a:pt x="401" y="904"/>
                    </a:lnTo>
                    <a:lnTo>
                      <a:pt x="404" y="903"/>
                    </a:lnTo>
                    <a:lnTo>
                      <a:pt x="410" y="902"/>
                    </a:lnTo>
                    <a:lnTo>
                      <a:pt x="410" y="893"/>
                    </a:lnTo>
                    <a:lnTo>
                      <a:pt x="410" y="885"/>
                    </a:lnTo>
                    <a:lnTo>
                      <a:pt x="422" y="885"/>
                    </a:lnTo>
                    <a:lnTo>
                      <a:pt x="439" y="885"/>
                    </a:lnTo>
                    <a:lnTo>
                      <a:pt x="439" y="868"/>
                    </a:lnTo>
                    <a:lnTo>
                      <a:pt x="439" y="856"/>
                    </a:lnTo>
                    <a:lnTo>
                      <a:pt x="444" y="851"/>
                    </a:lnTo>
                    <a:lnTo>
                      <a:pt x="451" y="848"/>
                    </a:lnTo>
                    <a:lnTo>
                      <a:pt x="459" y="845"/>
                    </a:lnTo>
                    <a:lnTo>
                      <a:pt x="468" y="844"/>
                    </a:lnTo>
                    <a:lnTo>
                      <a:pt x="468" y="835"/>
                    </a:lnTo>
                    <a:lnTo>
                      <a:pt x="468" y="827"/>
                    </a:lnTo>
                    <a:lnTo>
                      <a:pt x="477" y="827"/>
                    </a:lnTo>
                    <a:lnTo>
                      <a:pt x="485" y="827"/>
                    </a:lnTo>
                    <a:lnTo>
                      <a:pt x="485" y="810"/>
                    </a:lnTo>
                    <a:lnTo>
                      <a:pt x="485" y="797"/>
                    </a:lnTo>
                    <a:lnTo>
                      <a:pt x="498" y="797"/>
                    </a:lnTo>
                    <a:lnTo>
                      <a:pt x="514" y="797"/>
                    </a:lnTo>
                    <a:lnTo>
                      <a:pt x="514" y="781"/>
                    </a:lnTo>
                    <a:lnTo>
                      <a:pt x="514" y="768"/>
                    </a:lnTo>
                    <a:lnTo>
                      <a:pt x="515" y="764"/>
                    </a:lnTo>
                    <a:lnTo>
                      <a:pt x="518" y="760"/>
                    </a:lnTo>
                    <a:lnTo>
                      <a:pt x="522" y="758"/>
                    </a:lnTo>
                    <a:lnTo>
                      <a:pt x="526" y="757"/>
                    </a:lnTo>
                    <a:lnTo>
                      <a:pt x="535" y="757"/>
                    </a:lnTo>
                    <a:lnTo>
                      <a:pt x="543" y="757"/>
                    </a:lnTo>
                    <a:lnTo>
                      <a:pt x="544" y="748"/>
                    </a:lnTo>
                    <a:lnTo>
                      <a:pt x="547" y="740"/>
                    </a:lnTo>
                    <a:lnTo>
                      <a:pt x="551" y="733"/>
                    </a:lnTo>
                    <a:lnTo>
                      <a:pt x="556" y="728"/>
                    </a:lnTo>
                    <a:lnTo>
                      <a:pt x="565" y="728"/>
                    </a:lnTo>
                    <a:lnTo>
                      <a:pt x="573" y="728"/>
                    </a:lnTo>
                    <a:lnTo>
                      <a:pt x="574" y="719"/>
                    </a:lnTo>
                    <a:lnTo>
                      <a:pt x="577" y="711"/>
                    </a:lnTo>
                    <a:lnTo>
                      <a:pt x="581" y="704"/>
                    </a:lnTo>
                    <a:lnTo>
                      <a:pt x="585" y="699"/>
                    </a:lnTo>
                    <a:lnTo>
                      <a:pt x="594" y="699"/>
                    </a:lnTo>
                    <a:lnTo>
                      <a:pt x="602" y="699"/>
                    </a:lnTo>
                    <a:lnTo>
                      <a:pt x="603" y="690"/>
                    </a:lnTo>
                    <a:lnTo>
                      <a:pt x="606" y="682"/>
                    </a:lnTo>
                    <a:lnTo>
                      <a:pt x="610" y="675"/>
                    </a:lnTo>
                    <a:lnTo>
                      <a:pt x="614" y="670"/>
                    </a:lnTo>
                    <a:lnTo>
                      <a:pt x="623" y="670"/>
                    </a:lnTo>
                    <a:lnTo>
                      <a:pt x="631" y="670"/>
                    </a:lnTo>
                    <a:lnTo>
                      <a:pt x="632" y="661"/>
                    </a:lnTo>
                    <a:lnTo>
                      <a:pt x="635" y="653"/>
                    </a:lnTo>
                    <a:lnTo>
                      <a:pt x="639" y="646"/>
                    </a:lnTo>
                    <a:lnTo>
                      <a:pt x="643" y="641"/>
                    </a:lnTo>
                    <a:lnTo>
                      <a:pt x="652" y="641"/>
                    </a:lnTo>
                    <a:lnTo>
                      <a:pt x="660" y="641"/>
                    </a:lnTo>
                    <a:lnTo>
                      <a:pt x="661" y="632"/>
                    </a:lnTo>
                    <a:lnTo>
                      <a:pt x="664" y="624"/>
                    </a:lnTo>
                    <a:lnTo>
                      <a:pt x="668" y="616"/>
                    </a:lnTo>
                    <a:lnTo>
                      <a:pt x="672" y="611"/>
                    </a:lnTo>
                    <a:lnTo>
                      <a:pt x="681" y="611"/>
                    </a:lnTo>
                    <a:lnTo>
                      <a:pt x="689" y="611"/>
                    </a:lnTo>
                    <a:lnTo>
                      <a:pt x="690" y="602"/>
                    </a:lnTo>
                    <a:lnTo>
                      <a:pt x="693" y="594"/>
                    </a:lnTo>
                    <a:lnTo>
                      <a:pt x="697" y="587"/>
                    </a:lnTo>
                    <a:lnTo>
                      <a:pt x="701" y="582"/>
                    </a:lnTo>
                    <a:lnTo>
                      <a:pt x="711" y="582"/>
                    </a:lnTo>
                    <a:lnTo>
                      <a:pt x="719" y="582"/>
                    </a:lnTo>
                    <a:lnTo>
                      <a:pt x="720" y="573"/>
                    </a:lnTo>
                    <a:lnTo>
                      <a:pt x="723" y="565"/>
                    </a:lnTo>
                    <a:lnTo>
                      <a:pt x="727" y="558"/>
                    </a:lnTo>
                    <a:lnTo>
                      <a:pt x="731" y="553"/>
                    </a:lnTo>
                    <a:lnTo>
                      <a:pt x="740" y="553"/>
                    </a:lnTo>
                    <a:lnTo>
                      <a:pt x="748" y="553"/>
                    </a:lnTo>
                    <a:lnTo>
                      <a:pt x="749" y="544"/>
                    </a:lnTo>
                    <a:lnTo>
                      <a:pt x="752" y="536"/>
                    </a:lnTo>
                    <a:lnTo>
                      <a:pt x="756" y="529"/>
                    </a:lnTo>
                    <a:lnTo>
                      <a:pt x="760" y="524"/>
                    </a:lnTo>
                    <a:lnTo>
                      <a:pt x="769" y="524"/>
                    </a:lnTo>
                    <a:lnTo>
                      <a:pt x="778" y="524"/>
                    </a:lnTo>
                    <a:lnTo>
                      <a:pt x="778" y="515"/>
                    </a:lnTo>
                    <a:lnTo>
                      <a:pt x="781" y="507"/>
                    </a:lnTo>
                    <a:lnTo>
                      <a:pt x="785" y="500"/>
                    </a:lnTo>
                    <a:lnTo>
                      <a:pt x="789" y="495"/>
                    </a:lnTo>
                    <a:lnTo>
                      <a:pt x="798" y="495"/>
                    </a:lnTo>
                    <a:lnTo>
                      <a:pt x="807" y="495"/>
                    </a:lnTo>
                    <a:lnTo>
                      <a:pt x="807" y="486"/>
                    </a:lnTo>
                    <a:lnTo>
                      <a:pt x="810" y="478"/>
                    </a:lnTo>
                    <a:lnTo>
                      <a:pt x="814" y="471"/>
                    </a:lnTo>
                    <a:lnTo>
                      <a:pt x="818" y="466"/>
                    </a:lnTo>
                    <a:lnTo>
                      <a:pt x="830" y="466"/>
                    </a:lnTo>
                    <a:lnTo>
                      <a:pt x="847" y="466"/>
                    </a:lnTo>
                    <a:lnTo>
                      <a:pt x="847" y="449"/>
                    </a:lnTo>
                    <a:lnTo>
                      <a:pt x="847" y="437"/>
                    </a:lnTo>
                    <a:lnTo>
                      <a:pt x="857" y="437"/>
                    </a:lnTo>
                    <a:lnTo>
                      <a:pt x="866" y="437"/>
                    </a:lnTo>
                    <a:lnTo>
                      <a:pt x="866" y="428"/>
                    </a:lnTo>
                    <a:lnTo>
                      <a:pt x="866" y="419"/>
                    </a:lnTo>
                    <a:lnTo>
                      <a:pt x="878" y="419"/>
                    </a:lnTo>
                    <a:lnTo>
                      <a:pt x="895" y="419"/>
                    </a:lnTo>
                    <a:lnTo>
                      <a:pt x="896" y="415"/>
                    </a:lnTo>
                    <a:lnTo>
                      <a:pt x="898" y="411"/>
                    </a:lnTo>
                    <a:lnTo>
                      <a:pt x="902" y="409"/>
                    </a:lnTo>
                    <a:lnTo>
                      <a:pt x="906" y="407"/>
                    </a:lnTo>
                    <a:lnTo>
                      <a:pt x="906" y="391"/>
                    </a:lnTo>
                    <a:lnTo>
                      <a:pt x="906" y="378"/>
                    </a:lnTo>
                    <a:lnTo>
                      <a:pt x="915" y="378"/>
                    </a:lnTo>
                    <a:lnTo>
                      <a:pt x="924" y="378"/>
                    </a:lnTo>
                    <a:lnTo>
                      <a:pt x="925" y="370"/>
                    </a:lnTo>
                    <a:lnTo>
                      <a:pt x="927" y="362"/>
                    </a:lnTo>
                    <a:lnTo>
                      <a:pt x="931" y="355"/>
                    </a:lnTo>
                    <a:lnTo>
                      <a:pt x="935" y="349"/>
                    </a:lnTo>
                    <a:lnTo>
                      <a:pt x="944" y="349"/>
                    </a:lnTo>
                    <a:lnTo>
                      <a:pt x="953" y="349"/>
                    </a:lnTo>
                    <a:lnTo>
                      <a:pt x="954" y="341"/>
                    </a:lnTo>
                    <a:lnTo>
                      <a:pt x="956" y="333"/>
                    </a:lnTo>
                    <a:lnTo>
                      <a:pt x="960" y="326"/>
                    </a:lnTo>
                    <a:lnTo>
                      <a:pt x="964" y="320"/>
                    </a:lnTo>
                    <a:lnTo>
                      <a:pt x="977" y="320"/>
                    </a:lnTo>
                    <a:lnTo>
                      <a:pt x="993" y="320"/>
                    </a:lnTo>
                    <a:lnTo>
                      <a:pt x="993" y="312"/>
                    </a:lnTo>
                    <a:lnTo>
                      <a:pt x="993" y="303"/>
                    </a:lnTo>
                    <a:lnTo>
                      <a:pt x="1003" y="304"/>
                    </a:lnTo>
                    <a:lnTo>
                      <a:pt x="1013" y="304"/>
                    </a:lnTo>
                    <a:lnTo>
                      <a:pt x="1017" y="303"/>
                    </a:lnTo>
                    <a:lnTo>
                      <a:pt x="1020" y="301"/>
                    </a:lnTo>
                    <a:lnTo>
                      <a:pt x="1023" y="297"/>
                    </a:lnTo>
                    <a:lnTo>
                      <a:pt x="1023" y="291"/>
                    </a:lnTo>
                    <a:lnTo>
                      <a:pt x="1032" y="291"/>
                    </a:lnTo>
                    <a:lnTo>
                      <a:pt x="1041" y="291"/>
                    </a:lnTo>
                    <a:lnTo>
                      <a:pt x="1041" y="275"/>
                    </a:lnTo>
                    <a:lnTo>
                      <a:pt x="1041" y="262"/>
                    </a:lnTo>
                    <a:lnTo>
                      <a:pt x="1049" y="262"/>
                    </a:lnTo>
                    <a:lnTo>
                      <a:pt x="1059" y="262"/>
                    </a:lnTo>
                    <a:lnTo>
                      <a:pt x="1069" y="262"/>
                    </a:lnTo>
                    <a:lnTo>
                      <a:pt x="1081" y="262"/>
                    </a:lnTo>
                    <a:lnTo>
                      <a:pt x="1081" y="253"/>
                    </a:lnTo>
                    <a:lnTo>
                      <a:pt x="1081" y="244"/>
                    </a:lnTo>
                    <a:lnTo>
                      <a:pt x="1094" y="244"/>
                    </a:lnTo>
                    <a:lnTo>
                      <a:pt x="1110" y="244"/>
                    </a:lnTo>
                    <a:lnTo>
                      <a:pt x="1110" y="227"/>
                    </a:lnTo>
                    <a:lnTo>
                      <a:pt x="1110" y="215"/>
                    </a:lnTo>
                    <a:lnTo>
                      <a:pt x="1120" y="216"/>
                    </a:lnTo>
                    <a:lnTo>
                      <a:pt x="1129" y="216"/>
                    </a:lnTo>
                    <a:lnTo>
                      <a:pt x="1133" y="215"/>
                    </a:lnTo>
                    <a:lnTo>
                      <a:pt x="1137" y="213"/>
                    </a:lnTo>
                    <a:lnTo>
                      <a:pt x="1139" y="209"/>
                    </a:lnTo>
                    <a:lnTo>
                      <a:pt x="1139" y="203"/>
                    </a:lnTo>
                    <a:lnTo>
                      <a:pt x="1152" y="203"/>
                    </a:lnTo>
                    <a:lnTo>
                      <a:pt x="1169" y="203"/>
                    </a:lnTo>
                    <a:lnTo>
                      <a:pt x="1169" y="195"/>
                    </a:lnTo>
                    <a:lnTo>
                      <a:pt x="1169" y="186"/>
                    </a:lnTo>
                    <a:lnTo>
                      <a:pt x="1174" y="182"/>
                    </a:lnTo>
                    <a:lnTo>
                      <a:pt x="1178" y="178"/>
                    </a:lnTo>
                    <a:lnTo>
                      <a:pt x="1183" y="175"/>
                    </a:lnTo>
                    <a:lnTo>
                      <a:pt x="1187" y="174"/>
                    </a:lnTo>
                    <a:lnTo>
                      <a:pt x="1199" y="174"/>
                    </a:lnTo>
                    <a:lnTo>
                      <a:pt x="1216" y="174"/>
                    </a:lnTo>
                    <a:lnTo>
                      <a:pt x="1216" y="166"/>
                    </a:lnTo>
                    <a:lnTo>
                      <a:pt x="1216" y="157"/>
                    </a:lnTo>
                    <a:lnTo>
                      <a:pt x="1228" y="157"/>
                    </a:lnTo>
                    <a:lnTo>
                      <a:pt x="1245" y="157"/>
                    </a:lnTo>
                    <a:lnTo>
                      <a:pt x="1246" y="153"/>
                    </a:lnTo>
                    <a:lnTo>
                      <a:pt x="1249" y="149"/>
                    </a:lnTo>
                    <a:lnTo>
                      <a:pt x="1252" y="146"/>
                    </a:lnTo>
                    <a:lnTo>
                      <a:pt x="1257" y="145"/>
                    </a:lnTo>
                    <a:lnTo>
                      <a:pt x="1257" y="137"/>
                    </a:lnTo>
                    <a:lnTo>
                      <a:pt x="1257" y="128"/>
                    </a:lnTo>
                    <a:lnTo>
                      <a:pt x="1261" y="124"/>
                    </a:lnTo>
                    <a:lnTo>
                      <a:pt x="1265" y="120"/>
                    </a:lnTo>
                    <a:lnTo>
                      <a:pt x="1270" y="117"/>
                    </a:lnTo>
                    <a:lnTo>
                      <a:pt x="1274" y="116"/>
                    </a:lnTo>
                    <a:lnTo>
                      <a:pt x="1283" y="116"/>
                    </a:lnTo>
                    <a:lnTo>
                      <a:pt x="1292" y="116"/>
                    </a:lnTo>
                    <a:lnTo>
                      <a:pt x="1302" y="116"/>
                    </a:lnTo>
                    <a:lnTo>
                      <a:pt x="1316" y="116"/>
                    </a:lnTo>
                    <a:lnTo>
                      <a:pt x="1316" y="108"/>
                    </a:lnTo>
                    <a:lnTo>
                      <a:pt x="1316" y="99"/>
                    </a:lnTo>
                    <a:lnTo>
                      <a:pt x="1320" y="95"/>
                    </a:lnTo>
                    <a:lnTo>
                      <a:pt x="1324" y="91"/>
                    </a:lnTo>
                    <a:lnTo>
                      <a:pt x="1329" y="88"/>
                    </a:lnTo>
                    <a:lnTo>
                      <a:pt x="1333" y="87"/>
                    </a:lnTo>
                    <a:lnTo>
                      <a:pt x="1345" y="87"/>
                    </a:lnTo>
                    <a:lnTo>
                      <a:pt x="1362" y="87"/>
                    </a:lnTo>
                    <a:lnTo>
                      <a:pt x="1362" y="79"/>
                    </a:lnTo>
                    <a:lnTo>
                      <a:pt x="1362" y="70"/>
                    </a:lnTo>
                    <a:lnTo>
                      <a:pt x="1374" y="70"/>
                    </a:lnTo>
                    <a:lnTo>
                      <a:pt x="1391" y="70"/>
                    </a:lnTo>
                    <a:lnTo>
                      <a:pt x="1392" y="66"/>
                    </a:lnTo>
                    <a:lnTo>
                      <a:pt x="1395" y="62"/>
                    </a:lnTo>
                    <a:lnTo>
                      <a:pt x="1398" y="59"/>
                    </a:lnTo>
                    <a:lnTo>
                      <a:pt x="1403" y="58"/>
                    </a:lnTo>
                    <a:lnTo>
                      <a:pt x="1403" y="50"/>
                    </a:lnTo>
                    <a:lnTo>
                      <a:pt x="1403" y="41"/>
                    </a:lnTo>
                    <a:lnTo>
                      <a:pt x="1417" y="41"/>
                    </a:lnTo>
                    <a:lnTo>
                      <a:pt x="1432" y="42"/>
                    </a:lnTo>
                    <a:lnTo>
                      <a:pt x="1439" y="41"/>
                    </a:lnTo>
                    <a:lnTo>
                      <a:pt x="1444" y="38"/>
                    </a:lnTo>
                    <a:lnTo>
                      <a:pt x="1446" y="37"/>
                    </a:lnTo>
                    <a:lnTo>
                      <a:pt x="1448" y="35"/>
                    </a:lnTo>
                    <a:lnTo>
                      <a:pt x="1449" y="32"/>
                    </a:lnTo>
                    <a:lnTo>
                      <a:pt x="1449" y="29"/>
                    </a:lnTo>
                    <a:lnTo>
                      <a:pt x="1459" y="29"/>
                    </a:lnTo>
                    <a:lnTo>
                      <a:pt x="1468" y="29"/>
                    </a:lnTo>
                    <a:lnTo>
                      <a:pt x="1479" y="29"/>
                    </a:lnTo>
                    <a:lnTo>
                      <a:pt x="1491" y="29"/>
                    </a:lnTo>
                    <a:lnTo>
                      <a:pt x="1491" y="21"/>
                    </a:lnTo>
                    <a:lnTo>
                      <a:pt x="1491" y="12"/>
                    </a:lnTo>
                    <a:lnTo>
                      <a:pt x="1505" y="12"/>
                    </a:lnTo>
                    <a:lnTo>
                      <a:pt x="1520" y="13"/>
                    </a:lnTo>
                    <a:lnTo>
                      <a:pt x="1527" y="12"/>
                    </a:lnTo>
                    <a:lnTo>
                      <a:pt x="1532" y="9"/>
                    </a:lnTo>
                    <a:lnTo>
                      <a:pt x="1534" y="8"/>
                    </a:lnTo>
                    <a:lnTo>
                      <a:pt x="1536" y="6"/>
                    </a:lnTo>
                    <a:lnTo>
                      <a:pt x="1537" y="3"/>
                    </a:lnTo>
                    <a:lnTo>
                      <a:pt x="1537" y="0"/>
                    </a:lnTo>
                    <a:lnTo>
                      <a:pt x="1555" y="0"/>
                    </a:lnTo>
                    <a:lnTo>
                      <a:pt x="1572" y="0"/>
                    </a:lnTo>
                    <a:lnTo>
                      <a:pt x="1589" y="0"/>
                    </a:lnTo>
                    <a:lnTo>
                      <a:pt x="1607" y="0"/>
                    </a:lnTo>
                    <a:lnTo>
                      <a:pt x="1608" y="17"/>
                    </a:lnTo>
                    <a:lnTo>
                      <a:pt x="1608" y="36"/>
                    </a:lnTo>
                    <a:lnTo>
                      <a:pt x="1607" y="45"/>
                    </a:lnTo>
                    <a:lnTo>
                      <a:pt x="1604" y="52"/>
                    </a:lnTo>
                    <a:lnTo>
                      <a:pt x="1603" y="54"/>
                    </a:lnTo>
                    <a:lnTo>
                      <a:pt x="1601" y="57"/>
                    </a:lnTo>
                    <a:lnTo>
                      <a:pt x="1598" y="58"/>
                    </a:lnTo>
                    <a:lnTo>
                      <a:pt x="1595" y="58"/>
                    </a:lnTo>
                    <a:lnTo>
                      <a:pt x="1595" y="71"/>
                    </a:lnTo>
                    <a:lnTo>
                      <a:pt x="1595" y="87"/>
                    </a:lnTo>
                    <a:lnTo>
                      <a:pt x="1587" y="88"/>
                    </a:lnTo>
                    <a:lnTo>
                      <a:pt x="1579" y="91"/>
                    </a:lnTo>
                    <a:lnTo>
                      <a:pt x="1572" y="95"/>
                    </a:lnTo>
                    <a:lnTo>
                      <a:pt x="1566" y="99"/>
                    </a:lnTo>
                    <a:lnTo>
                      <a:pt x="1566" y="108"/>
                    </a:lnTo>
                    <a:lnTo>
                      <a:pt x="1566" y="116"/>
                    </a:lnTo>
                    <a:lnTo>
                      <a:pt x="1558" y="116"/>
                    </a:lnTo>
                    <a:lnTo>
                      <a:pt x="1549" y="116"/>
                    </a:lnTo>
                    <a:lnTo>
                      <a:pt x="1549" y="129"/>
                    </a:lnTo>
                    <a:lnTo>
                      <a:pt x="1549" y="145"/>
                    </a:lnTo>
                    <a:lnTo>
                      <a:pt x="1544" y="146"/>
                    </a:lnTo>
                    <a:lnTo>
                      <a:pt x="1541" y="149"/>
                    </a:lnTo>
                    <a:lnTo>
                      <a:pt x="1538" y="153"/>
                    </a:lnTo>
                    <a:lnTo>
                      <a:pt x="1537" y="157"/>
                    </a:lnTo>
                    <a:lnTo>
                      <a:pt x="1529" y="157"/>
                    </a:lnTo>
                    <a:lnTo>
                      <a:pt x="1520" y="157"/>
                    </a:lnTo>
                    <a:lnTo>
                      <a:pt x="1520" y="166"/>
                    </a:lnTo>
                    <a:lnTo>
                      <a:pt x="1520" y="174"/>
                    </a:lnTo>
                    <a:lnTo>
                      <a:pt x="1503" y="174"/>
                    </a:lnTo>
                    <a:lnTo>
                      <a:pt x="1491" y="174"/>
                    </a:lnTo>
                    <a:lnTo>
                      <a:pt x="1491" y="187"/>
                    </a:lnTo>
                    <a:lnTo>
                      <a:pt x="1491" y="203"/>
                    </a:lnTo>
                    <a:lnTo>
                      <a:pt x="1486" y="204"/>
                    </a:lnTo>
                    <a:lnTo>
                      <a:pt x="1483" y="207"/>
                    </a:lnTo>
                    <a:lnTo>
                      <a:pt x="1480" y="211"/>
                    </a:lnTo>
                    <a:lnTo>
                      <a:pt x="1479" y="215"/>
                    </a:lnTo>
                    <a:lnTo>
                      <a:pt x="1470" y="215"/>
                    </a:lnTo>
                    <a:lnTo>
                      <a:pt x="1462" y="215"/>
                    </a:lnTo>
                    <a:lnTo>
                      <a:pt x="1462" y="227"/>
                    </a:lnTo>
                    <a:lnTo>
                      <a:pt x="1462" y="244"/>
                    </a:lnTo>
                    <a:lnTo>
                      <a:pt x="1444" y="244"/>
                    </a:lnTo>
                    <a:lnTo>
                      <a:pt x="1432" y="244"/>
                    </a:lnTo>
                    <a:lnTo>
                      <a:pt x="1427" y="249"/>
                    </a:lnTo>
                    <a:lnTo>
                      <a:pt x="1424" y="257"/>
                    </a:lnTo>
                    <a:lnTo>
                      <a:pt x="1421" y="265"/>
                    </a:lnTo>
                    <a:lnTo>
                      <a:pt x="1420" y="274"/>
                    </a:lnTo>
                    <a:lnTo>
                      <a:pt x="1411" y="274"/>
                    </a:lnTo>
                    <a:lnTo>
                      <a:pt x="1403" y="274"/>
                    </a:lnTo>
                    <a:lnTo>
                      <a:pt x="1403" y="283"/>
                    </a:lnTo>
                    <a:lnTo>
                      <a:pt x="1403" y="293"/>
                    </a:lnTo>
                    <a:lnTo>
                      <a:pt x="1402" y="297"/>
                    </a:lnTo>
                    <a:lnTo>
                      <a:pt x="1400" y="300"/>
                    </a:lnTo>
                    <a:lnTo>
                      <a:pt x="1397" y="302"/>
                    </a:lnTo>
                    <a:lnTo>
                      <a:pt x="1391" y="303"/>
                    </a:lnTo>
                    <a:lnTo>
                      <a:pt x="1391" y="312"/>
                    </a:lnTo>
                    <a:lnTo>
                      <a:pt x="1391" y="320"/>
                    </a:lnTo>
                    <a:lnTo>
                      <a:pt x="1382" y="320"/>
                    </a:lnTo>
                    <a:lnTo>
                      <a:pt x="1374" y="320"/>
                    </a:lnTo>
                    <a:lnTo>
                      <a:pt x="1374" y="333"/>
                    </a:lnTo>
                    <a:lnTo>
                      <a:pt x="1374" y="349"/>
                    </a:lnTo>
                    <a:lnTo>
                      <a:pt x="1369" y="351"/>
                    </a:lnTo>
                    <a:lnTo>
                      <a:pt x="1366" y="353"/>
                    </a:lnTo>
                    <a:lnTo>
                      <a:pt x="1363" y="357"/>
                    </a:lnTo>
                    <a:lnTo>
                      <a:pt x="1362" y="361"/>
                    </a:lnTo>
                    <a:lnTo>
                      <a:pt x="1353" y="361"/>
                    </a:lnTo>
                    <a:lnTo>
                      <a:pt x="1345" y="361"/>
                    </a:lnTo>
                    <a:lnTo>
                      <a:pt x="1340" y="367"/>
                    </a:lnTo>
                    <a:lnTo>
                      <a:pt x="1337" y="373"/>
                    </a:lnTo>
                    <a:lnTo>
                      <a:pt x="1334" y="382"/>
                    </a:lnTo>
                    <a:lnTo>
                      <a:pt x="1333" y="390"/>
                    </a:lnTo>
                    <a:lnTo>
                      <a:pt x="1324" y="390"/>
                    </a:lnTo>
                    <a:lnTo>
                      <a:pt x="1316" y="390"/>
                    </a:lnTo>
                    <a:lnTo>
                      <a:pt x="1311" y="396"/>
                    </a:lnTo>
                    <a:lnTo>
                      <a:pt x="1308" y="402"/>
                    </a:lnTo>
                    <a:lnTo>
                      <a:pt x="1304" y="411"/>
                    </a:lnTo>
                    <a:lnTo>
                      <a:pt x="1303" y="419"/>
                    </a:lnTo>
                    <a:lnTo>
                      <a:pt x="1294" y="419"/>
                    </a:lnTo>
                    <a:lnTo>
                      <a:pt x="1286" y="419"/>
                    </a:lnTo>
                    <a:lnTo>
                      <a:pt x="1281" y="425"/>
                    </a:lnTo>
                    <a:lnTo>
                      <a:pt x="1278" y="432"/>
                    </a:lnTo>
                    <a:lnTo>
                      <a:pt x="1275" y="440"/>
                    </a:lnTo>
                    <a:lnTo>
                      <a:pt x="1274" y="448"/>
                    </a:lnTo>
                    <a:lnTo>
                      <a:pt x="1265" y="448"/>
                    </a:lnTo>
                    <a:lnTo>
                      <a:pt x="1257" y="448"/>
                    </a:lnTo>
                    <a:lnTo>
                      <a:pt x="1252" y="453"/>
                    </a:lnTo>
                    <a:lnTo>
                      <a:pt x="1249" y="457"/>
                    </a:lnTo>
                    <a:lnTo>
                      <a:pt x="1246" y="461"/>
                    </a:lnTo>
                    <a:lnTo>
                      <a:pt x="1245" y="466"/>
                    </a:lnTo>
                    <a:lnTo>
                      <a:pt x="1245" y="478"/>
                    </a:lnTo>
                    <a:lnTo>
                      <a:pt x="1245" y="495"/>
                    </a:lnTo>
                    <a:lnTo>
                      <a:pt x="1236" y="496"/>
                    </a:lnTo>
                    <a:lnTo>
                      <a:pt x="1228" y="498"/>
                    </a:lnTo>
                    <a:lnTo>
                      <a:pt x="1221" y="502"/>
                    </a:lnTo>
                    <a:lnTo>
                      <a:pt x="1216" y="506"/>
                    </a:lnTo>
                    <a:lnTo>
                      <a:pt x="1216" y="519"/>
                    </a:lnTo>
                    <a:lnTo>
                      <a:pt x="1216" y="535"/>
                    </a:lnTo>
                    <a:lnTo>
                      <a:pt x="1199" y="535"/>
                    </a:lnTo>
                    <a:lnTo>
                      <a:pt x="1187" y="535"/>
                    </a:lnTo>
                    <a:lnTo>
                      <a:pt x="1187" y="544"/>
                    </a:lnTo>
                    <a:lnTo>
                      <a:pt x="1187" y="553"/>
                    </a:lnTo>
                    <a:lnTo>
                      <a:pt x="1178" y="553"/>
                    </a:lnTo>
                    <a:lnTo>
                      <a:pt x="1169" y="553"/>
                    </a:lnTo>
                    <a:lnTo>
                      <a:pt x="1169" y="565"/>
                    </a:lnTo>
                    <a:lnTo>
                      <a:pt x="1169" y="582"/>
                    </a:lnTo>
                    <a:lnTo>
                      <a:pt x="1165" y="583"/>
                    </a:lnTo>
                    <a:lnTo>
                      <a:pt x="1161" y="585"/>
                    </a:lnTo>
                    <a:lnTo>
                      <a:pt x="1159" y="589"/>
                    </a:lnTo>
                    <a:lnTo>
                      <a:pt x="1158" y="593"/>
                    </a:lnTo>
                    <a:lnTo>
                      <a:pt x="1148" y="593"/>
                    </a:lnTo>
                    <a:lnTo>
                      <a:pt x="1139" y="593"/>
                    </a:lnTo>
                    <a:lnTo>
                      <a:pt x="1135" y="599"/>
                    </a:lnTo>
                    <a:lnTo>
                      <a:pt x="1131" y="606"/>
                    </a:lnTo>
                    <a:lnTo>
                      <a:pt x="1129" y="614"/>
                    </a:lnTo>
                    <a:lnTo>
                      <a:pt x="1128" y="623"/>
                    </a:lnTo>
                    <a:lnTo>
                      <a:pt x="1119" y="623"/>
                    </a:lnTo>
                    <a:lnTo>
                      <a:pt x="1110" y="623"/>
                    </a:lnTo>
                    <a:lnTo>
                      <a:pt x="1106" y="628"/>
                    </a:lnTo>
                    <a:lnTo>
                      <a:pt x="1102" y="632"/>
                    </a:lnTo>
                    <a:lnTo>
                      <a:pt x="1100" y="636"/>
                    </a:lnTo>
                    <a:lnTo>
                      <a:pt x="1099" y="641"/>
                    </a:lnTo>
                    <a:lnTo>
                      <a:pt x="1099" y="653"/>
                    </a:lnTo>
                    <a:lnTo>
                      <a:pt x="1099" y="670"/>
                    </a:lnTo>
                    <a:lnTo>
                      <a:pt x="1090" y="671"/>
                    </a:lnTo>
                    <a:lnTo>
                      <a:pt x="1082" y="673"/>
                    </a:lnTo>
                    <a:lnTo>
                      <a:pt x="1075" y="677"/>
                    </a:lnTo>
                    <a:lnTo>
                      <a:pt x="1070" y="681"/>
                    </a:lnTo>
                    <a:lnTo>
                      <a:pt x="1070" y="690"/>
                    </a:lnTo>
                    <a:lnTo>
                      <a:pt x="1070" y="699"/>
                    </a:lnTo>
                    <a:lnTo>
                      <a:pt x="1061" y="700"/>
                    </a:lnTo>
                    <a:lnTo>
                      <a:pt x="1053" y="702"/>
                    </a:lnTo>
                    <a:lnTo>
                      <a:pt x="1046" y="706"/>
                    </a:lnTo>
                    <a:lnTo>
                      <a:pt x="1041" y="710"/>
                    </a:lnTo>
                    <a:lnTo>
                      <a:pt x="1041" y="719"/>
                    </a:lnTo>
                    <a:lnTo>
                      <a:pt x="1041" y="728"/>
                    </a:lnTo>
                    <a:lnTo>
                      <a:pt x="1032" y="728"/>
                    </a:lnTo>
                    <a:lnTo>
                      <a:pt x="1023" y="728"/>
                    </a:lnTo>
                    <a:lnTo>
                      <a:pt x="1023" y="740"/>
                    </a:lnTo>
                    <a:lnTo>
                      <a:pt x="1023" y="757"/>
                    </a:lnTo>
                    <a:lnTo>
                      <a:pt x="1007" y="757"/>
                    </a:lnTo>
                    <a:lnTo>
                      <a:pt x="993" y="757"/>
                    </a:lnTo>
                    <a:lnTo>
                      <a:pt x="989" y="758"/>
                    </a:lnTo>
                    <a:lnTo>
                      <a:pt x="985" y="760"/>
                    </a:lnTo>
                    <a:lnTo>
                      <a:pt x="983" y="764"/>
                    </a:lnTo>
                    <a:lnTo>
                      <a:pt x="982" y="768"/>
                    </a:lnTo>
                    <a:lnTo>
                      <a:pt x="982" y="781"/>
                    </a:lnTo>
                    <a:lnTo>
                      <a:pt x="982" y="797"/>
                    </a:lnTo>
                    <a:lnTo>
                      <a:pt x="973" y="797"/>
                    </a:lnTo>
                    <a:lnTo>
                      <a:pt x="964" y="797"/>
                    </a:lnTo>
                    <a:lnTo>
                      <a:pt x="960" y="803"/>
                    </a:lnTo>
                    <a:lnTo>
                      <a:pt x="956" y="810"/>
                    </a:lnTo>
                    <a:lnTo>
                      <a:pt x="954" y="818"/>
                    </a:lnTo>
                    <a:lnTo>
                      <a:pt x="953" y="827"/>
                    </a:lnTo>
                    <a:lnTo>
                      <a:pt x="944" y="827"/>
                    </a:lnTo>
                    <a:lnTo>
                      <a:pt x="935" y="827"/>
                    </a:lnTo>
                    <a:lnTo>
                      <a:pt x="931" y="831"/>
                    </a:lnTo>
                    <a:lnTo>
                      <a:pt x="927" y="835"/>
                    </a:lnTo>
                    <a:lnTo>
                      <a:pt x="925" y="840"/>
                    </a:lnTo>
                    <a:lnTo>
                      <a:pt x="924" y="844"/>
                    </a:lnTo>
                    <a:lnTo>
                      <a:pt x="924" y="856"/>
                    </a:lnTo>
                    <a:lnTo>
                      <a:pt x="924" y="873"/>
                    </a:lnTo>
                    <a:lnTo>
                      <a:pt x="915" y="874"/>
                    </a:lnTo>
                    <a:lnTo>
                      <a:pt x="907" y="877"/>
                    </a:lnTo>
                    <a:lnTo>
                      <a:pt x="900" y="880"/>
                    </a:lnTo>
                    <a:lnTo>
                      <a:pt x="895" y="885"/>
                    </a:lnTo>
                    <a:lnTo>
                      <a:pt x="895" y="893"/>
                    </a:lnTo>
                    <a:lnTo>
                      <a:pt x="895" y="902"/>
                    </a:lnTo>
                    <a:lnTo>
                      <a:pt x="886" y="902"/>
                    </a:lnTo>
                    <a:lnTo>
                      <a:pt x="877" y="902"/>
                    </a:lnTo>
                    <a:lnTo>
                      <a:pt x="877" y="914"/>
                    </a:lnTo>
                    <a:lnTo>
                      <a:pt x="877" y="931"/>
                    </a:lnTo>
                    <a:lnTo>
                      <a:pt x="873" y="932"/>
                    </a:lnTo>
                    <a:lnTo>
                      <a:pt x="869" y="935"/>
                    </a:lnTo>
                    <a:lnTo>
                      <a:pt x="867" y="938"/>
                    </a:lnTo>
                    <a:lnTo>
                      <a:pt x="866" y="943"/>
                    </a:lnTo>
                    <a:lnTo>
                      <a:pt x="857" y="943"/>
                    </a:lnTo>
                    <a:lnTo>
                      <a:pt x="847" y="943"/>
                    </a:lnTo>
                    <a:lnTo>
                      <a:pt x="848" y="952"/>
                    </a:lnTo>
                    <a:lnTo>
                      <a:pt x="848" y="962"/>
                    </a:lnTo>
                    <a:lnTo>
                      <a:pt x="847" y="966"/>
                    </a:lnTo>
                    <a:lnTo>
                      <a:pt x="845" y="969"/>
                    </a:lnTo>
                    <a:lnTo>
                      <a:pt x="841" y="971"/>
                    </a:lnTo>
                    <a:lnTo>
                      <a:pt x="836" y="972"/>
                    </a:lnTo>
                    <a:lnTo>
                      <a:pt x="836" y="980"/>
                    </a:lnTo>
                    <a:lnTo>
                      <a:pt x="836" y="990"/>
                    </a:lnTo>
                    <a:lnTo>
                      <a:pt x="827" y="991"/>
                    </a:lnTo>
                    <a:lnTo>
                      <a:pt x="819" y="994"/>
                    </a:lnTo>
                    <a:lnTo>
                      <a:pt x="812" y="997"/>
                    </a:lnTo>
                    <a:lnTo>
                      <a:pt x="807" y="1002"/>
                    </a:lnTo>
                    <a:lnTo>
                      <a:pt x="807" y="1010"/>
                    </a:lnTo>
                    <a:lnTo>
                      <a:pt x="807" y="1019"/>
                    </a:lnTo>
                    <a:lnTo>
                      <a:pt x="798" y="1019"/>
                    </a:lnTo>
                    <a:lnTo>
                      <a:pt x="789" y="1019"/>
                    </a:lnTo>
                    <a:lnTo>
                      <a:pt x="789" y="1031"/>
                    </a:lnTo>
                    <a:lnTo>
                      <a:pt x="789" y="1048"/>
                    </a:lnTo>
                    <a:lnTo>
                      <a:pt x="785" y="1049"/>
                    </a:lnTo>
                    <a:lnTo>
                      <a:pt x="781" y="1052"/>
                    </a:lnTo>
                    <a:lnTo>
                      <a:pt x="778" y="1056"/>
                    </a:lnTo>
                    <a:lnTo>
                      <a:pt x="778" y="1060"/>
                    </a:lnTo>
                    <a:lnTo>
                      <a:pt x="769" y="1060"/>
                    </a:lnTo>
                    <a:lnTo>
                      <a:pt x="760" y="1060"/>
                    </a:lnTo>
                    <a:lnTo>
                      <a:pt x="761" y="1069"/>
                    </a:lnTo>
                    <a:lnTo>
                      <a:pt x="761" y="1079"/>
                    </a:lnTo>
                    <a:lnTo>
                      <a:pt x="760" y="1083"/>
                    </a:lnTo>
                    <a:lnTo>
                      <a:pt x="758" y="1086"/>
                    </a:lnTo>
                    <a:lnTo>
                      <a:pt x="754" y="1088"/>
                    </a:lnTo>
                    <a:lnTo>
                      <a:pt x="748" y="1089"/>
                    </a:lnTo>
                    <a:lnTo>
                      <a:pt x="748" y="1101"/>
                    </a:lnTo>
                    <a:lnTo>
                      <a:pt x="748" y="1118"/>
                    </a:lnTo>
                    <a:lnTo>
                      <a:pt x="740" y="1118"/>
                    </a:lnTo>
                    <a:lnTo>
                      <a:pt x="731" y="1118"/>
                    </a:lnTo>
                    <a:lnTo>
                      <a:pt x="732" y="1101"/>
                    </a:lnTo>
                    <a:lnTo>
                      <a:pt x="732" y="1082"/>
                    </a:lnTo>
                    <a:lnTo>
                      <a:pt x="731" y="1074"/>
                    </a:lnTo>
                    <a:lnTo>
                      <a:pt x="729" y="1066"/>
                    </a:lnTo>
                    <a:lnTo>
                      <a:pt x="727" y="1064"/>
                    </a:lnTo>
                    <a:lnTo>
                      <a:pt x="725" y="1062"/>
                    </a:lnTo>
                    <a:lnTo>
                      <a:pt x="722" y="1060"/>
                    </a:lnTo>
                    <a:lnTo>
                      <a:pt x="719" y="1060"/>
                    </a:lnTo>
                    <a:lnTo>
                      <a:pt x="719" y="1068"/>
                    </a:lnTo>
                    <a:lnTo>
                      <a:pt x="719" y="1077"/>
                    </a:lnTo>
                    <a:lnTo>
                      <a:pt x="711" y="1078"/>
                    </a:lnTo>
                    <a:lnTo>
                      <a:pt x="702" y="1081"/>
                    </a:lnTo>
                    <a:lnTo>
                      <a:pt x="695" y="1085"/>
                    </a:lnTo>
                    <a:lnTo>
                      <a:pt x="689" y="1089"/>
                    </a:lnTo>
                    <a:lnTo>
                      <a:pt x="689" y="1101"/>
                    </a:lnTo>
                    <a:lnTo>
                      <a:pt x="689" y="1118"/>
                    </a:lnTo>
                    <a:lnTo>
                      <a:pt x="681" y="1118"/>
                    </a:lnTo>
                    <a:lnTo>
                      <a:pt x="672" y="1118"/>
                    </a:lnTo>
                    <a:lnTo>
                      <a:pt x="668" y="1122"/>
                    </a:lnTo>
                    <a:lnTo>
                      <a:pt x="664" y="1127"/>
                    </a:lnTo>
                    <a:lnTo>
                      <a:pt x="661" y="1131"/>
                    </a:lnTo>
                    <a:lnTo>
                      <a:pt x="660" y="1135"/>
                    </a:lnTo>
                    <a:lnTo>
                      <a:pt x="660" y="1148"/>
                    </a:lnTo>
                    <a:lnTo>
                      <a:pt x="660" y="1164"/>
                    </a:lnTo>
                    <a:lnTo>
                      <a:pt x="652" y="1165"/>
                    </a:lnTo>
                    <a:lnTo>
                      <a:pt x="644" y="1168"/>
                    </a:lnTo>
                    <a:lnTo>
                      <a:pt x="637" y="1172"/>
                    </a:lnTo>
                    <a:lnTo>
                      <a:pt x="631" y="1176"/>
                    </a:lnTo>
                    <a:lnTo>
                      <a:pt x="631" y="1188"/>
                    </a:lnTo>
                    <a:lnTo>
                      <a:pt x="631" y="1205"/>
                    </a:lnTo>
                    <a:lnTo>
                      <a:pt x="623" y="1205"/>
                    </a:lnTo>
                    <a:lnTo>
                      <a:pt x="614" y="1205"/>
                    </a:lnTo>
                    <a:lnTo>
                      <a:pt x="610" y="1210"/>
                    </a:lnTo>
                    <a:lnTo>
                      <a:pt x="606" y="1217"/>
                    </a:lnTo>
                    <a:lnTo>
                      <a:pt x="603" y="1225"/>
                    </a:lnTo>
                    <a:lnTo>
                      <a:pt x="602" y="1234"/>
                    </a:lnTo>
                    <a:lnTo>
                      <a:pt x="594" y="1234"/>
                    </a:lnTo>
                    <a:lnTo>
                      <a:pt x="585" y="1234"/>
                    </a:lnTo>
                    <a:lnTo>
                      <a:pt x="581" y="1239"/>
                    </a:lnTo>
                    <a:lnTo>
                      <a:pt x="577" y="1246"/>
                    </a:lnTo>
                    <a:lnTo>
                      <a:pt x="574" y="1254"/>
                    </a:lnTo>
                    <a:lnTo>
                      <a:pt x="573" y="1263"/>
                    </a:lnTo>
                    <a:lnTo>
                      <a:pt x="565" y="1263"/>
                    </a:lnTo>
                    <a:lnTo>
                      <a:pt x="556" y="1263"/>
                    </a:lnTo>
                    <a:lnTo>
                      <a:pt x="551" y="1268"/>
                    </a:lnTo>
                    <a:lnTo>
                      <a:pt x="547" y="1275"/>
                    </a:lnTo>
                    <a:lnTo>
                      <a:pt x="544" y="1283"/>
                    </a:lnTo>
                    <a:lnTo>
                      <a:pt x="543" y="1292"/>
                    </a:lnTo>
                    <a:lnTo>
                      <a:pt x="535" y="1292"/>
                    </a:lnTo>
                    <a:lnTo>
                      <a:pt x="526" y="1292"/>
                    </a:lnTo>
                    <a:lnTo>
                      <a:pt x="522" y="1296"/>
                    </a:lnTo>
                    <a:lnTo>
                      <a:pt x="518" y="1301"/>
                    </a:lnTo>
                    <a:lnTo>
                      <a:pt x="515" y="1305"/>
                    </a:lnTo>
                    <a:lnTo>
                      <a:pt x="514" y="1309"/>
                    </a:lnTo>
                    <a:lnTo>
                      <a:pt x="515" y="1301"/>
                    </a:lnTo>
                    <a:lnTo>
                      <a:pt x="518" y="1293"/>
                    </a:lnTo>
                    <a:lnTo>
                      <a:pt x="522" y="1286"/>
                    </a:lnTo>
                    <a:lnTo>
                      <a:pt x="526" y="1280"/>
                    </a:lnTo>
                    <a:lnTo>
                      <a:pt x="531" y="1272"/>
                    </a:lnTo>
                    <a:lnTo>
                      <a:pt x="538" y="1264"/>
                    </a:lnTo>
                    <a:lnTo>
                      <a:pt x="546" y="1257"/>
                    </a:lnTo>
                    <a:lnTo>
                      <a:pt x="556" y="1251"/>
                    </a:lnTo>
                    <a:lnTo>
                      <a:pt x="560" y="1251"/>
                    </a:lnTo>
                    <a:lnTo>
                      <a:pt x="563" y="1250"/>
                    </a:lnTo>
                    <a:lnTo>
                      <a:pt x="565" y="1249"/>
                    </a:lnTo>
                    <a:lnTo>
                      <a:pt x="567" y="1247"/>
                    </a:lnTo>
                    <a:lnTo>
                      <a:pt x="569" y="1242"/>
                    </a:lnTo>
                    <a:lnTo>
                      <a:pt x="570" y="1237"/>
                    </a:lnTo>
                    <a:lnTo>
                      <a:pt x="572" y="1232"/>
                    </a:lnTo>
                    <a:lnTo>
                      <a:pt x="574" y="1227"/>
                    </a:lnTo>
                    <a:lnTo>
                      <a:pt x="576" y="1225"/>
                    </a:lnTo>
                    <a:lnTo>
                      <a:pt x="578" y="1224"/>
                    </a:lnTo>
                    <a:lnTo>
                      <a:pt x="581" y="1223"/>
                    </a:lnTo>
                    <a:lnTo>
                      <a:pt x="585" y="1222"/>
                    </a:lnTo>
                    <a:lnTo>
                      <a:pt x="585" y="1206"/>
                    </a:lnTo>
                    <a:lnTo>
                      <a:pt x="585" y="1193"/>
                    </a:lnTo>
                    <a:lnTo>
                      <a:pt x="594" y="1193"/>
                    </a:lnTo>
                    <a:lnTo>
                      <a:pt x="602" y="1193"/>
                    </a:lnTo>
                    <a:lnTo>
                      <a:pt x="603" y="1189"/>
                    </a:lnTo>
                    <a:lnTo>
                      <a:pt x="606" y="1185"/>
                    </a:lnTo>
                    <a:lnTo>
                      <a:pt x="610" y="1180"/>
                    </a:lnTo>
                    <a:lnTo>
                      <a:pt x="614" y="1176"/>
                    </a:lnTo>
                    <a:lnTo>
                      <a:pt x="614" y="1159"/>
                    </a:lnTo>
                    <a:lnTo>
                      <a:pt x="614" y="1147"/>
                    </a:lnTo>
                    <a:lnTo>
                      <a:pt x="626" y="1147"/>
                    </a:lnTo>
                    <a:lnTo>
                      <a:pt x="643" y="1147"/>
                    </a:lnTo>
                    <a:lnTo>
                      <a:pt x="643" y="1130"/>
                    </a:lnTo>
                    <a:lnTo>
                      <a:pt x="643" y="1118"/>
                    </a:lnTo>
                    <a:lnTo>
                      <a:pt x="648" y="1114"/>
                    </a:lnTo>
                    <a:lnTo>
                      <a:pt x="655" y="1110"/>
                    </a:lnTo>
                    <a:lnTo>
                      <a:pt x="663" y="1107"/>
                    </a:lnTo>
                    <a:lnTo>
                      <a:pt x="672" y="1106"/>
                    </a:lnTo>
                    <a:lnTo>
                      <a:pt x="672" y="1090"/>
                    </a:lnTo>
                    <a:lnTo>
                      <a:pt x="672" y="1077"/>
                    </a:lnTo>
                    <a:lnTo>
                      <a:pt x="681" y="1077"/>
                    </a:lnTo>
                    <a:lnTo>
                      <a:pt x="689" y="1077"/>
                    </a:lnTo>
                    <a:lnTo>
                      <a:pt x="689" y="1068"/>
                    </a:lnTo>
                    <a:lnTo>
                      <a:pt x="689" y="1060"/>
                    </a:lnTo>
                    <a:lnTo>
                      <a:pt x="673" y="1060"/>
                    </a:lnTo>
                    <a:lnTo>
                      <a:pt x="660" y="1060"/>
                    </a:lnTo>
                    <a:lnTo>
                      <a:pt x="660" y="1068"/>
                    </a:lnTo>
                    <a:lnTo>
                      <a:pt x="660" y="1077"/>
                    </a:lnTo>
                    <a:lnTo>
                      <a:pt x="652" y="1078"/>
                    </a:lnTo>
                    <a:lnTo>
                      <a:pt x="644" y="1081"/>
                    </a:lnTo>
                    <a:lnTo>
                      <a:pt x="637" y="1085"/>
                    </a:lnTo>
                    <a:lnTo>
                      <a:pt x="631" y="1089"/>
                    </a:lnTo>
                    <a:lnTo>
                      <a:pt x="631" y="1101"/>
                    </a:lnTo>
                    <a:lnTo>
                      <a:pt x="631" y="1118"/>
                    </a:lnTo>
                    <a:lnTo>
                      <a:pt x="623" y="1118"/>
                    </a:lnTo>
                    <a:lnTo>
                      <a:pt x="614" y="1118"/>
                    </a:lnTo>
                    <a:lnTo>
                      <a:pt x="610" y="1123"/>
                    </a:lnTo>
                    <a:lnTo>
                      <a:pt x="606" y="1130"/>
                    </a:lnTo>
                    <a:lnTo>
                      <a:pt x="603" y="1138"/>
                    </a:lnTo>
                    <a:lnTo>
                      <a:pt x="602" y="1147"/>
                    </a:lnTo>
                    <a:lnTo>
                      <a:pt x="594" y="1147"/>
                    </a:lnTo>
                    <a:lnTo>
                      <a:pt x="585" y="1147"/>
                    </a:lnTo>
                    <a:lnTo>
                      <a:pt x="581" y="1151"/>
                    </a:lnTo>
                    <a:lnTo>
                      <a:pt x="577" y="1156"/>
                    </a:lnTo>
                    <a:lnTo>
                      <a:pt x="574" y="1160"/>
                    </a:lnTo>
                    <a:lnTo>
                      <a:pt x="573" y="1164"/>
                    </a:lnTo>
                    <a:lnTo>
                      <a:pt x="573" y="1177"/>
                    </a:lnTo>
                    <a:lnTo>
                      <a:pt x="573" y="1193"/>
                    </a:lnTo>
                    <a:lnTo>
                      <a:pt x="557" y="1193"/>
                    </a:lnTo>
                    <a:lnTo>
                      <a:pt x="543" y="1193"/>
                    </a:lnTo>
                    <a:lnTo>
                      <a:pt x="543" y="1206"/>
                    </a:lnTo>
                    <a:lnTo>
                      <a:pt x="543" y="1222"/>
                    </a:lnTo>
                    <a:lnTo>
                      <a:pt x="535" y="1223"/>
                    </a:lnTo>
                    <a:lnTo>
                      <a:pt x="527" y="1226"/>
                    </a:lnTo>
                    <a:lnTo>
                      <a:pt x="520" y="1230"/>
                    </a:lnTo>
                    <a:lnTo>
                      <a:pt x="514" y="1234"/>
                    </a:lnTo>
                    <a:lnTo>
                      <a:pt x="514" y="1243"/>
                    </a:lnTo>
                    <a:lnTo>
                      <a:pt x="514" y="1251"/>
                    </a:lnTo>
                    <a:lnTo>
                      <a:pt x="506" y="1251"/>
                    </a:lnTo>
                    <a:lnTo>
                      <a:pt x="497" y="1251"/>
                    </a:lnTo>
                    <a:lnTo>
                      <a:pt x="497" y="1243"/>
                    </a:lnTo>
                    <a:lnTo>
                      <a:pt x="497" y="1234"/>
                    </a:lnTo>
                    <a:lnTo>
                      <a:pt x="506" y="1234"/>
                    </a:lnTo>
                    <a:lnTo>
                      <a:pt x="514" y="1234"/>
                    </a:lnTo>
                    <a:lnTo>
                      <a:pt x="514" y="1217"/>
                    </a:lnTo>
                    <a:lnTo>
                      <a:pt x="514" y="1205"/>
                    </a:lnTo>
                    <a:lnTo>
                      <a:pt x="515" y="1201"/>
                    </a:lnTo>
                    <a:lnTo>
                      <a:pt x="518" y="1197"/>
                    </a:lnTo>
                    <a:lnTo>
                      <a:pt x="522" y="1194"/>
                    </a:lnTo>
                    <a:lnTo>
                      <a:pt x="526" y="1193"/>
                    </a:lnTo>
                    <a:lnTo>
                      <a:pt x="509" y="1193"/>
                    </a:lnTo>
                    <a:lnTo>
                      <a:pt x="497" y="1193"/>
                    </a:lnTo>
                    <a:lnTo>
                      <a:pt x="493" y="1194"/>
                    </a:lnTo>
                    <a:lnTo>
                      <a:pt x="489" y="1197"/>
                    </a:lnTo>
                    <a:lnTo>
                      <a:pt x="486" y="1201"/>
                    </a:lnTo>
                    <a:lnTo>
                      <a:pt x="485" y="1205"/>
                    </a:lnTo>
                    <a:lnTo>
                      <a:pt x="485" y="1214"/>
                    </a:lnTo>
                    <a:lnTo>
                      <a:pt x="485" y="1222"/>
                    </a:lnTo>
                    <a:lnTo>
                      <a:pt x="477" y="1223"/>
                    </a:lnTo>
                    <a:lnTo>
                      <a:pt x="468" y="1226"/>
                    </a:lnTo>
                    <a:lnTo>
                      <a:pt x="461" y="1230"/>
                    </a:lnTo>
                    <a:lnTo>
                      <a:pt x="456" y="1234"/>
                    </a:lnTo>
                    <a:lnTo>
                      <a:pt x="456" y="1243"/>
                    </a:lnTo>
                    <a:lnTo>
                      <a:pt x="456" y="1251"/>
                    </a:lnTo>
                    <a:lnTo>
                      <a:pt x="447" y="1251"/>
                    </a:lnTo>
                    <a:lnTo>
                      <a:pt x="439" y="1251"/>
                    </a:lnTo>
                    <a:lnTo>
                      <a:pt x="439" y="1260"/>
                    </a:lnTo>
                    <a:lnTo>
                      <a:pt x="439" y="1269"/>
                    </a:lnTo>
                    <a:lnTo>
                      <a:pt x="439" y="1280"/>
                    </a:lnTo>
                    <a:lnTo>
                      <a:pt x="439" y="1292"/>
                    </a:lnTo>
                    <a:lnTo>
                      <a:pt x="422" y="1292"/>
                    </a:lnTo>
                    <a:lnTo>
                      <a:pt x="410" y="1292"/>
                    </a:lnTo>
                    <a:lnTo>
                      <a:pt x="410" y="1301"/>
                    </a:lnTo>
                    <a:lnTo>
                      <a:pt x="410" y="1311"/>
                    </a:lnTo>
                    <a:lnTo>
                      <a:pt x="409" y="1315"/>
                    </a:lnTo>
                    <a:lnTo>
                      <a:pt x="407" y="1318"/>
                    </a:lnTo>
                    <a:lnTo>
                      <a:pt x="404" y="1320"/>
                    </a:lnTo>
                    <a:lnTo>
                      <a:pt x="397" y="1321"/>
                    </a:lnTo>
                    <a:lnTo>
                      <a:pt x="397" y="1330"/>
                    </a:lnTo>
                    <a:lnTo>
                      <a:pt x="397" y="1338"/>
                    </a:lnTo>
                    <a:lnTo>
                      <a:pt x="389" y="1339"/>
                    </a:lnTo>
                    <a:lnTo>
                      <a:pt x="380" y="1342"/>
                    </a:lnTo>
                    <a:lnTo>
                      <a:pt x="373" y="1346"/>
                    </a:lnTo>
                    <a:lnTo>
                      <a:pt x="368" y="1351"/>
                    </a:lnTo>
                    <a:lnTo>
                      <a:pt x="368" y="1360"/>
                    </a:lnTo>
                    <a:lnTo>
                      <a:pt x="368" y="1368"/>
                    </a:lnTo>
                    <a:lnTo>
                      <a:pt x="359" y="1368"/>
                    </a:lnTo>
                    <a:lnTo>
                      <a:pt x="351" y="1368"/>
                    </a:lnTo>
                    <a:lnTo>
                      <a:pt x="351" y="1352"/>
                    </a:lnTo>
                    <a:lnTo>
                      <a:pt x="351" y="1338"/>
                    </a:lnTo>
                    <a:lnTo>
                      <a:pt x="359" y="1338"/>
                    </a:lnTo>
                    <a:lnTo>
                      <a:pt x="368" y="1338"/>
                    </a:lnTo>
                    <a:lnTo>
                      <a:pt x="369" y="1330"/>
                    </a:lnTo>
                    <a:lnTo>
                      <a:pt x="372" y="1322"/>
                    </a:lnTo>
                    <a:lnTo>
                      <a:pt x="375" y="1315"/>
                    </a:lnTo>
                    <a:lnTo>
                      <a:pt x="380" y="1309"/>
                    </a:lnTo>
                    <a:lnTo>
                      <a:pt x="388" y="1309"/>
                    </a:lnTo>
                    <a:lnTo>
                      <a:pt x="397" y="1309"/>
                    </a:lnTo>
                    <a:lnTo>
                      <a:pt x="397" y="1298"/>
                    </a:lnTo>
                    <a:lnTo>
                      <a:pt x="396" y="1288"/>
                    </a:lnTo>
                    <a:lnTo>
                      <a:pt x="397" y="1285"/>
                    </a:lnTo>
                    <a:lnTo>
                      <a:pt x="401" y="1282"/>
                    </a:lnTo>
                    <a:lnTo>
                      <a:pt x="404" y="1281"/>
                    </a:lnTo>
                    <a:lnTo>
                      <a:pt x="410" y="1280"/>
                    </a:lnTo>
                    <a:lnTo>
                      <a:pt x="410" y="1264"/>
                    </a:lnTo>
                    <a:lnTo>
                      <a:pt x="410" y="1251"/>
                    </a:lnTo>
                    <a:lnTo>
                      <a:pt x="418" y="1251"/>
                    </a:lnTo>
                    <a:lnTo>
                      <a:pt x="427" y="1251"/>
                    </a:lnTo>
                    <a:lnTo>
                      <a:pt x="428" y="1247"/>
                    </a:lnTo>
                    <a:lnTo>
                      <a:pt x="431" y="1243"/>
                    </a:lnTo>
                    <a:lnTo>
                      <a:pt x="435" y="1238"/>
                    </a:lnTo>
                    <a:lnTo>
                      <a:pt x="439" y="1234"/>
                    </a:lnTo>
                    <a:lnTo>
                      <a:pt x="439" y="1217"/>
                    </a:lnTo>
                    <a:lnTo>
                      <a:pt x="439" y="1205"/>
                    </a:lnTo>
                    <a:lnTo>
                      <a:pt x="447" y="1205"/>
                    </a:lnTo>
                    <a:lnTo>
                      <a:pt x="456" y="1205"/>
                    </a:lnTo>
                    <a:lnTo>
                      <a:pt x="456" y="1188"/>
                    </a:lnTo>
                    <a:lnTo>
                      <a:pt x="456" y="1176"/>
                    </a:lnTo>
                    <a:lnTo>
                      <a:pt x="457" y="1172"/>
                    </a:lnTo>
                    <a:lnTo>
                      <a:pt x="460" y="1168"/>
                    </a:lnTo>
                    <a:lnTo>
                      <a:pt x="463" y="1165"/>
                    </a:lnTo>
                    <a:lnTo>
                      <a:pt x="468" y="1164"/>
                    </a:lnTo>
                    <a:lnTo>
                      <a:pt x="477" y="1164"/>
                    </a:lnTo>
                    <a:lnTo>
                      <a:pt x="485" y="1164"/>
                    </a:lnTo>
                    <a:lnTo>
                      <a:pt x="486" y="1160"/>
                    </a:lnTo>
                    <a:lnTo>
                      <a:pt x="489" y="1156"/>
                    </a:lnTo>
                    <a:lnTo>
                      <a:pt x="493" y="1151"/>
                    </a:lnTo>
                    <a:lnTo>
                      <a:pt x="497" y="1147"/>
                    </a:lnTo>
                    <a:lnTo>
                      <a:pt x="497" y="1130"/>
                    </a:lnTo>
                    <a:lnTo>
                      <a:pt x="497" y="1118"/>
                    </a:lnTo>
                    <a:lnTo>
                      <a:pt x="502" y="1114"/>
                    </a:lnTo>
                    <a:lnTo>
                      <a:pt x="509" y="1110"/>
                    </a:lnTo>
                    <a:lnTo>
                      <a:pt x="517" y="1107"/>
                    </a:lnTo>
                    <a:lnTo>
                      <a:pt x="526" y="1106"/>
                    </a:lnTo>
                    <a:lnTo>
                      <a:pt x="526" y="1090"/>
                    </a:lnTo>
                    <a:lnTo>
                      <a:pt x="526" y="1077"/>
                    </a:lnTo>
                    <a:lnTo>
                      <a:pt x="535" y="1077"/>
                    </a:lnTo>
                    <a:lnTo>
                      <a:pt x="543" y="1077"/>
                    </a:lnTo>
                    <a:lnTo>
                      <a:pt x="544" y="1069"/>
                    </a:lnTo>
                    <a:lnTo>
                      <a:pt x="547" y="1061"/>
                    </a:lnTo>
                    <a:lnTo>
                      <a:pt x="551" y="1054"/>
                    </a:lnTo>
                    <a:lnTo>
                      <a:pt x="556" y="1048"/>
                    </a:lnTo>
                    <a:lnTo>
                      <a:pt x="565" y="1048"/>
                    </a:lnTo>
                    <a:lnTo>
                      <a:pt x="573" y="1048"/>
                    </a:lnTo>
                    <a:lnTo>
                      <a:pt x="573" y="1036"/>
                    </a:lnTo>
                    <a:lnTo>
                      <a:pt x="573" y="1027"/>
                    </a:lnTo>
                    <a:lnTo>
                      <a:pt x="573" y="1024"/>
                    </a:lnTo>
                    <a:lnTo>
                      <a:pt x="576" y="1021"/>
                    </a:lnTo>
                    <a:lnTo>
                      <a:pt x="579" y="1020"/>
                    </a:lnTo>
                    <a:lnTo>
                      <a:pt x="585" y="1019"/>
                    </a:lnTo>
                    <a:lnTo>
                      <a:pt x="585" y="1010"/>
                    </a:lnTo>
                    <a:lnTo>
                      <a:pt x="585" y="1002"/>
                    </a:lnTo>
                    <a:lnTo>
                      <a:pt x="590" y="997"/>
                    </a:lnTo>
                    <a:lnTo>
                      <a:pt x="597" y="994"/>
                    </a:lnTo>
                    <a:lnTo>
                      <a:pt x="605" y="991"/>
                    </a:lnTo>
                    <a:lnTo>
                      <a:pt x="614" y="990"/>
                    </a:lnTo>
                    <a:lnTo>
                      <a:pt x="614" y="980"/>
                    </a:lnTo>
                    <a:lnTo>
                      <a:pt x="614" y="972"/>
                    </a:lnTo>
                    <a:lnTo>
                      <a:pt x="623" y="972"/>
                    </a:lnTo>
                    <a:lnTo>
                      <a:pt x="631" y="972"/>
                    </a:lnTo>
                    <a:lnTo>
                      <a:pt x="631" y="955"/>
                    </a:lnTo>
                    <a:lnTo>
                      <a:pt x="631" y="943"/>
                    </a:lnTo>
                    <a:lnTo>
                      <a:pt x="632" y="938"/>
                    </a:lnTo>
                    <a:lnTo>
                      <a:pt x="635" y="935"/>
                    </a:lnTo>
                    <a:lnTo>
                      <a:pt x="639" y="932"/>
                    </a:lnTo>
                    <a:lnTo>
                      <a:pt x="643" y="931"/>
                    </a:lnTo>
                    <a:lnTo>
                      <a:pt x="652" y="931"/>
                    </a:lnTo>
                    <a:lnTo>
                      <a:pt x="660" y="931"/>
                    </a:lnTo>
                    <a:lnTo>
                      <a:pt x="661" y="922"/>
                    </a:lnTo>
                    <a:lnTo>
                      <a:pt x="664" y="914"/>
                    </a:lnTo>
                    <a:lnTo>
                      <a:pt x="668" y="907"/>
                    </a:lnTo>
                    <a:lnTo>
                      <a:pt x="672" y="902"/>
                    </a:lnTo>
                    <a:lnTo>
                      <a:pt x="681" y="902"/>
                    </a:lnTo>
                    <a:lnTo>
                      <a:pt x="689" y="902"/>
                    </a:lnTo>
                    <a:lnTo>
                      <a:pt x="689" y="890"/>
                    </a:lnTo>
                    <a:lnTo>
                      <a:pt x="689" y="881"/>
                    </a:lnTo>
                    <a:lnTo>
                      <a:pt x="690" y="878"/>
                    </a:lnTo>
                    <a:lnTo>
                      <a:pt x="692" y="875"/>
                    </a:lnTo>
                    <a:lnTo>
                      <a:pt x="695" y="874"/>
                    </a:lnTo>
                    <a:lnTo>
                      <a:pt x="701" y="873"/>
                    </a:lnTo>
                    <a:lnTo>
                      <a:pt x="701" y="864"/>
                    </a:lnTo>
                    <a:lnTo>
                      <a:pt x="701" y="856"/>
                    </a:lnTo>
                    <a:lnTo>
                      <a:pt x="707" y="851"/>
                    </a:lnTo>
                    <a:lnTo>
                      <a:pt x="714" y="848"/>
                    </a:lnTo>
                    <a:lnTo>
                      <a:pt x="722" y="845"/>
                    </a:lnTo>
                    <a:lnTo>
                      <a:pt x="731" y="844"/>
                    </a:lnTo>
                    <a:lnTo>
                      <a:pt x="731" y="835"/>
                    </a:lnTo>
                    <a:lnTo>
                      <a:pt x="731" y="827"/>
                    </a:lnTo>
                    <a:lnTo>
                      <a:pt x="736" y="822"/>
                    </a:lnTo>
                    <a:lnTo>
                      <a:pt x="743" y="819"/>
                    </a:lnTo>
                    <a:lnTo>
                      <a:pt x="751" y="816"/>
                    </a:lnTo>
                    <a:lnTo>
                      <a:pt x="760" y="815"/>
                    </a:lnTo>
                    <a:lnTo>
                      <a:pt x="760" y="798"/>
                    </a:lnTo>
                    <a:lnTo>
                      <a:pt x="760" y="786"/>
                    </a:lnTo>
                    <a:lnTo>
                      <a:pt x="772" y="786"/>
                    </a:lnTo>
                    <a:lnTo>
                      <a:pt x="789" y="786"/>
                    </a:lnTo>
                    <a:lnTo>
                      <a:pt x="789" y="777"/>
                    </a:lnTo>
                    <a:lnTo>
                      <a:pt x="789" y="768"/>
                    </a:lnTo>
                    <a:lnTo>
                      <a:pt x="798" y="768"/>
                    </a:lnTo>
                    <a:lnTo>
                      <a:pt x="807" y="768"/>
                    </a:lnTo>
                    <a:lnTo>
                      <a:pt x="807" y="752"/>
                    </a:lnTo>
                    <a:lnTo>
                      <a:pt x="807" y="739"/>
                    </a:lnTo>
                    <a:lnTo>
                      <a:pt x="807" y="735"/>
                    </a:lnTo>
                    <a:lnTo>
                      <a:pt x="810" y="732"/>
                    </a:lnTo>
                    <a:lnTo>
                      <a:pt x="814" y="729"/>
                    </a:lnTo>
                    <a:lnTo>
                      <a:pt x="818" y="728"/>
                    </a:lnTo>
                    <a:lnTo>
                      <a:pt x="827" y="728"/>
                    </a:lnTo>
                    <a:lnTo>
                      <a:pt x="836" y="728"/>
                    </a:lnTo>
                    <a:lnTo>
                      <a:pt x="837" y="719"/>
                    </a:lnTo>
                    <a:lnTo>
                      <a:pt x="839" y="711"/>
                    </a:lnTo>
                    <a:lnTo>
                      <a:pt x="843" y="704"/>
                    </a:lnTo>
                    <a:lnTo>
                      <a:pt x="847" y="699"/>
                    </a:lnTo>
                    <a:lnTo>
                      <a:pt x="857" y="699"/>
                    </a:lnTo>
                    <a:lnTo>
                      <a:pt x="866" y="699"/>
                    </a:lnTo>
                    <a:lnTo>
                      <a:pt x="865" y="687"/>
                    </a:lnTo>
                    <a:lnTo>
                      <a:pt x="865" y="678"/>
                    </a:lnTo>
                    <a:lnTo>
                      <a:pt x="866" y="674"/>
                    </a:lnTo>
                    <a:lnTo>
                      <a:pt x="868" y="672"/>
                    </a:lnTo>
                    <a:lnTo>
                      <a:pt x="872" y="670"/>
                    </a:lnTo>
                    <a:lnTo>
                      <a:pt x="877" y="670"/>
                    </a:lnTo>
                    <a:lnTo>
                      <a:pt x="877" y="661"/>
                    </a:lnTo>
                    <a:lnTo>
                      <a:pt x="877" y="652"/>
                    </a:lnTo>
                    <a:lnTo>
                      <a:pt x="887" y="653"/>
                    </a:lnTo>
                    <a:lnTo>
                      <a:pt x="896" y="653"/>
                    </a:lnTo>
                    <a:lnTo>
                      <a:pt x="900" y="652"/>
                    </a:lnTo>
                    <a:lnTo>
                      <a:pt x="903" y="650"/>
                    </a:lnTo>
                    <a:lnTo>
                      <a:pt x="905" y="646"/>
                    </a:lnTo>
                    <a:lnTo>
                      <a:pt x="906" y="641"/>
                    </a:lnTo>
                    <a:lnTo>
                      <a:pt x="915" y="641"/>
                    </a:lnTo>
                    <a:lnTo>
                      <a:pt x="924" y="641"/>
                    </a:lnTo>
                    <a:lnTo>
                      <a:pt x="923" y="629"/>
                    </a:lnTo>
                    <a:lnTo>
                      <a:pt x="923" y="620"/>
                    </a:lnTo>
                    <a:lnTo>
                      <a:pt x="924" y="615"/>
                    </a:lnTo>
                    <a:lnTo>
                      <a:pt x="926" y="613"/>
                    </a:lnTo>
                    <a:lnTo>
                      <a:pt x="930" y="611"/>
                    </a:lnTo>
                    <a:lnTo>
                      <a:pt x="935" y="611"/>
                    </a:lnTo>
                    <a:lnTo>
                      <a:pt x="935" y="602"/>
                    </a:lnTo>
                    <a:lnTo>
                      <a:pt x="935" y="593"/>
                    </a:lnTo>
                    <a:lnTo>
                      <a:pt x="941" y="589"/>
                    </a:lnTo>
                    <a:lnTo>
                      <a:pt x="948" y="585"/>
                    </a:lnTo>
                    <a:lnTo>
                      <a:pt x="956" y="583"/>
                    </a:lnTo>
                    <a:lnTo>
                      <a:pt x="964" y="582"/>
                    </a:lnTo>
                    <a:lnTo>
                      <a:pt x="964" y="573"/>
                    </a:lnTo>
                    <a:lnTo>
                      <a:pt x="964" y="564"/>
                    </a:lnTo>
                    <a:lnTo>
                      <a:pt x="970" y="560"/>
                    </a:lnTo>
                    <a:lnTo>
                      <a:pt x="977" y="556"/>
                    </a:lnTo>
                    <a:lnTo>
                      <a:pt x="985" y="554"/>
                    </a:lnTo>
                    <a:lnTo>
                      <a:pt x="993" y="553"/>
                    </a:lnTo>
                    <a:lnTo>
                      <a:pt x="993" y="544"/>
                    </a:lnTo>
                    <a:lnTo>
                      <a:pt x="993" y="535"/>
                    </a:lnTo>
                    <a:lnTo>
                      <a:pt x="999" y="531"/>
                    </a:lnTo>
                    <a:lnTo>
                      <a:pt x="1007" y="527"/>
                    </a:lnTo>
                    <a:lnTo>
                      <a:pt x="1015" y="525"/>
                    </a:lnTo>
                    <a:lnTo>
                      <a:pt x="1023" y="524"/>
                    </a:lnTo>
                    <a:lnTo>
                      <a:pt x="1023" y="515"/>
                    </a:lnTo>
                    <a:lnTo>
                      <a:pt x="1023" y="506"/>
                    </a:lnTo>
                    <a:lnTo>
                      <a:pt x="1033" y="507"/>
                    </a:lnTo>
                    <a:lnTo>
                      <a:pt x="1042" y="507"/>
                    </a:lnTo>
                    <a:lnTo>
                      <a:pt x="1046" y="506"/>
                    </a:lnTo>
                    <a:lnTo>
                      <a:pt x="1049" y="504"/>
                    </a:lnTo>
                    <a:lnTo>
                      <a:pt x="1052" y="500"/>
                    </a:lnTo>
                    <a:lnTo>
                      <a:pt x="1052" y="495"/>
                    </a:lnTo>
                    <a:lnTo>
                      <a:pt x="1061" y="495"/>
                    </a:lnTo>
                    <a:lnTo>
                      <a:pt x="1070" y="495"/>
                    </a:lnTo>
                    <a:lnTo>
                      <a:pt x="1071" y="486"/>
                    </a:lnTo>
                    <a:lnTo>
                      <a:pt x="1073" y="478"/>
                    </a:lnTo>
                    <a:lnTo>
                      <a:pt x="1077" y="471"/>
                    </a:lnTo>
                    <a:lnTo>
                      <a:pt x="1081" y="466"/>
                    </a:lnTo>
                    <a:lnTo>
                      <a:pt x="1090" y="466"/>
                    </a:lnTo>
                    <a:lnTo>
                      <a:pt x="1099" y="466"/>
                    </a:lnTo>
                    <a:lnTo>
                      <a:pt x="1100" y="457"/>
                    </a:lnTo>
                    <a:lnTo>
                      <a:pt x="1102" y="449"/>
                    </a:lnTo>
                    <a:lnTo>
                      <a:pt x="1106" y="442"/>
                    </a:lnTo>
                    <a:lnTo>
                      <a:pt x="1110" y="437"/>
                    </a:lnTo>
                    <a:lnTo>
                      <a:pt x="1119" y="437"/>
                    </a:lnTo>
                    <a:lnTo>
                      <a:pt x="1128" y="437"/>
                    </a:lnTo>
                    <a:lnTo>
                      <a:pt x="1129" y="428"/>
                    </a:lnTo>
                    <a:lnTo>
                      <a:pt x="1131" y="420"/>
                    </a:lnTo>
                    <a:lnTo>
                      <a:pt x="1135" y="413"/>
                    </a:lnTo>
                    <a:lnTo>
                      <a:pt x="1139" y="407"/>
                    </a:lnTo>
                    <a:lnTo>
                      <a:pt x="1152" y="407"/>
                    </a:lnTo>
                    <a:lnTo>
                      <a:pt x="1169" y="407"/>
                    </a:lnTo>
                    <a:lnTo>
                      <a:pt x="1169" y="399"/>
                    </a:lnTo>
                    <a:lnTo>
                      <a:pt x="1169" y="390"/>
                    </a:lnTo>
                    <a:lnTo>
                      <a:pt x="1178" y="390"/>
                    </a:lnTo>
                    <a:lnTo>
                      <a:pt x="1187" y="390"/>
                    </a:lnTo>
                    <a:lnTo>
                      <a:pt x="1187" y="373"/>
                    </a:lnTo>
                    <a:lnTo>
                      <a:pt x="1187" y="361"/>
                    </a:lnTo>
                    <a:lnTo>
                      <a:pt x="1199" y="361"/>
                    </a:lnTo>
                    <a:lnTo>
                      <a:pt x="1216" y="361"/>
                    </a:lnTo>
                    <a:lnTo>
                      <a:pt x="1216" y="344"/>
                    </a:lnTo>
                    <a:lnTo>
                      <a:pt x="1216" y="332"/>
                    </a:lnTo>
                    <a:lnTo>
                      <a:pt x="1228" y="332"/>
                    </a:lnTo>
                    <a:lnTo>
                      <a:pt x="1245" y="332"/>
                    </a:lnTo>
                    <a:lnTo>
                      <a:pt x="1246" y="328"/>
                    </a:lnTo>
                    <a:lnTo>
                      <a:pt x="1249" y="324"/>
                    </a:lnTo>
                    <a:lnTo>
                      <a:pt x="1252" y="322"/>
                    </a:lnTo>
                    <a:lnTo>
                      <a:pt x="1257" y="320"/>
                    </a:lnTo>
                    <a:lnTo>
                      <a:pt x="1257" y="312"/>
                    </a:lnTo>
                    <a:lnTo>
                      <a:pt x="1257" y="303"/>
                    </a:lnTo>
                    <a:lnTo>
                      <a:pt x="1261" y="299"/>
                    </a:lnTo>
                    <a:lnTo>
                      <a:pt x="1265" y="295"/>
                    </a:lnTo>
                    <a:lnTo>
                      <a:pt x="1270" y="292"/>
                    </a:lnTo>
                    <a:lnTo>
                      <a:pt x="1274" y="291"/>
                    </a:lnTo>
                    <a:lnTo>
                      <a:pt x="1286" y="291"/>
                    </a:lnTo>
                    <a:lnTo>
                      <a:pt x="1303" y="291"/>
                    </a:lnTo>
                    <a:lnTo>
                      <a:pt x="1304" y="283"/>
                    </a:lnTo>
                    <a:lnTo>
                      <a:pt x="1308" y="275"/>
                    </a:lnTo>
                    <a:lnTo>
                      <a:pt x="1311" y="268"/>
                    </a:lnTo>
                    <a:lnTo>
                      <a:pt x="1316" y="262"/>
                    </a:lnTo>
                    <a:lnTo>
                      <a:pt x="1324" y="262"/>
                    </a:lnTo>
                    <a:lnTo>
                      <a:pt x="1333" y="262"/>
                    </a:lnTo>
                    <a:lnTo>
                      <a:pt x="1334" y="253"/>
                    </a:lnTo>
                    <a:lnTo>
                      <a:pt x="1337" y="245"/>
                    </a:lnTo>
                    <a:lnTo>
                      <a:pt x="1340" y="238"/>
                    </a:lnTo>
                    <a:lnTo>
                      <a:pt x="1345" y="232"/>
                    </a:lnTo>
                    <a:lnTo>
                      <a:pt x="1357" y="232"/>
                    </a:lnTo>
                    <a:lnTo>
                      <a:pt x="1374" y="232"/>
                    </a:lnTo>
                    <a:lnTo>
                      <a:pt x="1374" y="216"/>
                    </a:lnTo>
                    <a:lnTo>
                      <a:pt x="1374" y="203"/>
                    </a:lnTo>
                    <a:lnTo>
                      <a:pt x="1357" y="203"/>
                    </a:lnTo>
                    <a:lnTo>
                      <a:pt x="1345" y="203"/>
                    </a:lnTo>
                    <a:lnTo>
                      <a:pt x="1340" y="204"/>
                    </a:lnTo>
                    <a:lnTo>
                      <a:pt x="1337" y="207"/>
                    </a:lnTo>
                    <a:lnTo>
                      <a:pt x="1334" y="211"/>
                    </a:lnTo>
                    <a:lnTo>
                      <a:pt x="1333" y="215"/>
                    </a:lnTo>
                    <a:lnTo>
                      <a:pt x="1333" y="224"/>
                    </a:lnTo>
                    <a:lnTo>
                      <a:pt x="1333" y="232"/>
                    </a:lnTo>
                    <a:lnTo>
                      <a:pt x="1321" y="232"/>
                    </a:lnTo>
                    <a:lnTo>
                      <a:pt x="1312" y="232"/>
                    </a:lnTo>
                    <a:lnTo>
                      <a:pt x="1309" y="233"/>
                    </a:lnTo>
                    <a:lnTo>
                      <a:pt x="1305" y="235"/>
                    </a:lnTo>
                    <a:lnTo>
                      <a:pt x="1303" y="238"/>
                    </a:lnTo>
                    <a:lnTo>
                      <a:pt x="1303" y="244"/>
                    </a:lnTo>
                    <a:lnTo>
                      <a:pt x="1294" y="244"/>
                    </a:lnTo>
                    <a:lnTo>
                      <a:pt x="1286" y="244"/>
                    </a:lnTo>
                    <a:lnTo>
                      <a:pt x="1286" y="253"/>
                    </a:lnTo>
                    <a:lnTo>
                      <a:pt x="1286" y="262"/>
                    </a:lnTo>
                    <a:lnTo>
                      <a:pt x="1269" y="262"/>
                    </a:lnTo>
                    <a:lnTo>
                      <a:pt x="1257" y="262"/>
                    </a:lnTo>
                    <a:lnTo>
                      <a:pt x="1252" y="263"/>
                    </a:lnTo>
                    <a:lnTo>
                      <a:pt x="1249" y="266"/>
                    </a:lnTo>
                    <a:lnTo>
                      <a:pt x="1246" y="270"/>
                    </a:lnTo>
                    <a:lnTo>
                      <a:pt x="1245" y="274"/>
                    </a:lnTo>
                    <a:lnTo>
                      <a:pt x="1245" y="283"/>
                    </a:lnTo>
                    <a:lnTo>
                      <a:pt x="1245" y="291"/>
                    </a:lnTo>
                    <a:lnTo>
                      <a:pt x="1236" y="292"/>
                    </a:lnTo>
                    <a:lnTo>
                      <a:pt x="1228" y="295"/>
                    </a:lnTo>
                    <a:lnTo>
                      <a:pt x="1221" y="299"/>
                    </a:lnTo>
                    <a:lnTo>
                      <a:pt x="1216" y="303"/>
                    </a:lnTo>
                    <a:lnTo>
                      <a:pt x="1216" y="312"/>
                    </a:lnTo>
                    <a:lnTo>
                      <a:pt x="1216" y="320"/>
                    </a:lnTo>
                    <a:lnTo>
                      <a:pt x="1212" y="322"/>
                    </a:lnTo>
                    <a:lnTo>
                      <a:pt x="1207" y="324"/>
                    </a:lnTo>
                    <a:lnTo>
                      <a:pt x="1203" y="328"/>
                    </a:lnTo>
                    <a:lnTo>
                      <a:pt x="1199" y="332"/>
                    </a:lnTo>
                    <a:lnTo>
                      <a:pt x="1182" y="332"/>
                    </a:lnTo>
                    <a:lnTo>
                      <a:pt x="1169" y="332"/>
                    </a:lnTo>
                    <a:lnTo>
                      <a:pt x="1169" y="344"/>
                    </a:lnTo>
                    <a:lnTo>
                      <a:pt x="1169" y="361"/>
                    </a:lnTo>
                    <a:lnTo>
                      <a:pt x="1152" y="361"/>
                    </a:lnTo>
                    <a:lnTo>
                      <a:pt x="1139" y="361"/>
                    </a:lnTo>
                    <a:lnTo>
                      <a:pt x="1135" y="367"/>
                    </a:lnTo>
                    <a:lnTo>
                      <a:pt x="1131" y="373"/>
                    </a:lnTo>
                    <a:lnTo>
                      <a:pt x="1129" y="382"/>
                    </a:lnTo>
                    <a:lnTo>
                      <a:pt x="1128" y="390"/>
                    </a:lnTo>
                    <a:lnTo>
                      <a:pt x="1119" y="390"/>
                    </a:lnTo>
                    <a:lnTo>
                      <a:pt x="1110" y="390"/>
                    </a:lnTo>
                    <a:lnTo>
                      <a:pt x="1110" y="399"/>
                    </a:lnTo>
                    <a:lnTo>
                      <a:pt x="1110" y="407"/>
                    </a:lnTo>
                    <a:lnTo>
                      <a:pt x="1094" y="407"/>
                    </a:lnTo>
                    <a:lnTo>
                      <a:pt x="1081" y="407"/>
                    </a:lnTo>
                    <a:lnTo>
                      <a:pt x="1081" y="420"/>
                    </a:lnTo>
                    <a:lnTo>
                      <a:pt x="1081" y="437"/>
                    </a:lnTo>
                    <a:lnTo>
                      <a:pt x="1077" y="438"/>
                    </a:lnTo>
                    <a:lnTo>
                      <a:pt x="1073" y="440"/>
                    </a:lnTo>
                    <a:lnTo>
                      <a:pt x="1071" y="444"/>
                    </a:lnTo>
                    <a:lnTo>
                      <a:pt x="1070" y="448"/>
                    </a:lnTo>
                    <a:lnTo>
                      <a:pt x="1053" y="448"/>
                    </a:lnTo>
                    <a:lnTo>
                      <a:pt x="1041" y="448"/>
                    </a:lnTo>
                    <a:lnTo>
                      <a:pt x="1041" y="457"/>
                    </a:lnTo>
                    <a:lnTo>
                      <a:pt x="1041" y="466"/>
                    </a:lnTo>
                    <a:lnTo>
                      <a:pt x="1032" y="467"/>
                    </a:lnTo>
                    <a:lnTo>
                      <a:pt x="1024" y="469"/>
                    </a:lnTo>
                    <a:lnTo>
                      <a:pt x="1017" y="473"/>
                    </a:lnTo>
                    <a:lnTo>
                      <a:pt x="1012" y="477"/>
                    </a:lnTo>
                    <a:lnTo>
                      <a:pt x="1012" y="486"/>
                    </a:lnTo>
                    <a:lnTo>
                      <a:pt x="1012" y="495"/>
                    </a:lnTo>
                    <a:lnTo>
                      <a:pt x="994" y="495"/>
                    </a:lnTo>
                    <a:lnTo>
                      <a:pt x="982" y="495"/>
                    </a:lnTo>
                    <a:lnTo>
                      <a:pt x="982" y="507"/>
                    </a:lnTo>
                    <a:lnTo>
                      <a:pt x="982" y="524"/>
                    </a:lnTo>
                    <a:lnTo>
                      <a:pt x="965" y="524"/>
                    </a:lnTo>
                    <a:lnTo>
                      <a:pt x="953" y="524"/>
                    </a:lnTo>
                    <a:lnTo>
                      <a:pt x="953" y="536"/>
                    </a:lnTo>
                    <a:lnTo>
                      <a:pt x="953" y="553"/>
                    </a:lnTo>
                    <a:lnTo>
                      <a:pt x="941" y="552"/>
                    </a:lnTo>
                    <a:lnTo>
                      <a:pt x="932" y="552"/>
                    </a:lnTo>
                    <a:lnTo>
                      <a:pt x="928" y="553"/>
                    </a:lnTo>
                    <a:lnTo>
                      <a:pt x="926" y="555"/>
                    </a:lnTo>
                    <a:lnTo>
                      <a:pt x="924" y="559"/>
                    </a:lnTo>
                    <a:lnTo>
                      <a:pt x="924" y="564"/>
                    </a:lnTo>
                    <a:lnTo>
                      <a:pt x="915" y="564"/>
                    </a:lnTo>
                    <a:lnTo>
                      <a:pt x="906" y="564"/>
                    </a:lnTo>
                    <a:lnTo>
                      <a:pt x="902" y="569"/>
                    </a:lnTo>
                    <a:lnTo>
                      <a:pt x="898" y="573"/>
                    </a:lnTo>
                    <a:lnTo>
                      <a:pt x="896" y="577"/>
                    </a:lnTo>
                    <a:lnTo>
                      <a:pt x="895" y="582"/>
                    </a:lnTo>
                    <a:lnTo>
                      <a:pt x="895" y="594"/>
                    </a:lnTo>
                    <a:lnTo>
                      <a:pt x="895" y="611"/>
                    </a:lnTo>
                    <a:lnTo>
                      <a:pt x="886" y="612"/>
                    </a:lnTo>
                    <a:lnTo>
                      <a:pt x="878" y="614"/>
                    </a:lnTo>
                    <a:lnTo>
                      <a:pt x="871" y="618"/>
                    </a:lnTo>
                    <a:lnTo>
                      <a:pt x="866" y="623"/>
                    </a:lnTo>
                    <a:lnTo>
                      <a:pt x="866" y="632"/>
                    </a:lnTo>
                    <a:lnTo>
                      <a:pt x="866" y="641"/>
                    </a:lnTo>
                    <a:lnTo>
                      <a:pt x="857" y="642"/>
                    </a:lnTo>
                    <a:lnTo>
                      <a:pt x="848" y="644"/>
                    </a:lnTo>
                    <a:lnTo>
                      <a:pt x="841" y="648"/>
                    </a:lnTo>
                    <a:lnTo>
                      <a:pt x="836" y="652"/>
                    </a:lnTo>
                    <a:lnTo>
                      <a:pt x="836" y="661"/>
                    </a:lnTo>
                    <a:lnTo>
                      <a:pt x="836" y="670"/>
                    </a:lnTo>
                    <a:lnTo>
                      <a:pt x="827" y="671"/>
                    </a:lnTo>
                    <a:lnTo>
                      <a:pt x="819" y="673"/>
                    </a:lnTo>
                    <a:lnTo>
                      <a:pt x="812" y="677"/>
                    </a:lnTo>
                    <a:lnTo>
                      <a:pt x="807" y="681"/>
                    </a:lnTo>
                    <a:lnTo>
                      <a:pt x="807" y="694"/>
                    </a:lnTo>
                    <a:lnTo>
                      <a:pt x="807" y="710"/>
                    </a:lnTo>
                    <a:lnTo>
                      <a:pt x="798" y="710"/>
                    </a:lnTo>
                    <a:lnTo>
                      <a:pt x="789" y="710"/>
                    </a:lnTo>
                    <a:lnTo>
                      <a:pt x="785" y="716"/>
                    </a:lnTo>
                    <a:lnTo>
                      <a:pt x="781" y="723"/>
                    </a:lnTo>
                    <a:lnTo>
                      <a:pt x="778" y="731"/>
                    </a:lnTo>
                    <a:lnTo>
                      <a:pt x="778" y="739"/>
                    </a:lnTo>
                    <a:lnTo>
                      <a:pt x="769" y="739"/>
                    </a:lnTo>
                    <a:lnTo>
                      <a:pt x="760" y="739"/>
                    </a:lnTo>
                    <a:lnTo>
                      <a:pt x="756" y="745"/>
                    </a:lnTo>
                    <a:lnTo>
                      <a:pt x="752" y="752"/>
                    </a:lnTo>
                    <a:lnTo>
                      <a:pt x="749" y="760"/>
                    </a:lnTo>
                    <a:lnTo>
                      <a:pt x="748" y="768"/>
                    </a:lnTo>
                    <a:lnTo>
                      <a:pt x="740" y="768"/>
                    </a:lnTo>
                    <a:lnTo>
                      <a:pt x="731" y="768"/>
                    </a:lnTo>
                    <a:lnTo>
                      <a:pt x="727" y="773"/>
                    </a:lnTo>
                    <a:lnTo>
                      <a:pt x="723" y="777"/>
                    </a:lnTo>
                    <a:lnTo>
                      <a:pt x="720" y="782"/>
                    </a:lnTo>
                    <a:lnTo>
                      <a:pt x="719" y="786"/>
                    </a:lnTo>
                    <a:lnTo>
                      <a:pt x="719" y="798"/>
                    </a:lnTo>
                    <a:lnTo>
                      <a:pt x="719" y="815"/>
                    </a:lnTo>
                    <a:lnTo>
                      <a:pt x="708" y="814"/>
                    </a:lnTo>
                    <a:lnTo>
                      <a:pt x="697" y="814"/>
                    </a:lnTo>
                    <a:lnTo>
                      <a:pt x="694" y="815"/>
                    </a:lnTo>
                    <a:lnTo>
                      <a:pt x="691" y="817"/>
                    </a:lnTo>
                    <a:lnTo>
                      <a:pt x="690" y="821"/>
                    </a:lnTo>
                    <a:lnTo>
                      <a:pt x="689" y="827"/>
                    </a:lnTo>
                    <a:lnTo>
                      <a:pt x="681" y="827"/>
                    </a:lnTo>
                    <a:lnTo>
                      <a:pt x="672" y="827"/>
                    </a:lnTo>
                    <a:lnTo>
                      <a:pt x="668" y="831"/>
                    </a:lnTo>
                    <a:lnTo>
                      <a:pt x="664" y="835"/>
                    </a:lnTo>
                    <a:lnTo>
                      <a:pt x="661" y="840"/>
                    </a:lnTo>
                    <a:lnTo>
                      <a:pt x="660" y="844"/>
                    </a:lnTo>
                    <a:lnTo>
                      <a:pt x="660" y="856"/>
                    </a:lnTo>
                    <a:lnTo>
                      <a:pt x="660" y="873"/>
                    </a:lnTo>
                    <a:lnTo>
                      <a:pt x="652" y="874"/>
                    </a:lnTo>
                    <a:lnTo>
                      <a:pt x="644" y="877"/>
                    </a:lnTo>
                    <a:lnTo>
                      <a:pt x="637" y="880"/>
                    </a:lnTo>
                    <a:lnTo>
                      <a:pt x="631" y="885"/>
                    </a:lnTo>
                    <a:lnTo>
                      <a:pt x="631" y="893"/>
                    </a:lnTo>
                    <a:lnTo>
                      <a:pt x="631" y="902"/>
                    </a:lnTo>
                    <a:lnTo>
                      <a:pt x="623" y="903"/>
                    </a:lnTo>
                    <a:lnTo>
                      <a:pt x="615" y="906"/>
                    </a:lnTo>
                    <a:lnTo>
                      <a:pt x="608" y="909"/>
                    </a:lnTo>
                    <a:lnTo>
                      <a:pt x="602" y="914"/>
                    </a:lnTo>
                    <a:lnTo>
                      <a:pt x="602" y="926"/>
                    </a:lnTo>
                    <a:lnTo>
                      <a:pt x="602" y="943"/>
                    </a:lnTo>
                    <a:lnTo>
                      <a:pt x="594" y="943"/>
                    </a:lnTo>
                    <a:lnTo>
                      <a:pt x="585" y="943"/>
                    </a:lnTo>
                    <a:lnTo>
                      <a:pt x="581" y="948"/>
                    </a:lnTo>
                    <a:lnTo>
                      <a:pt x="577" y="955"/>
                    </a:lnTo>
                    <a:lnTo>
                      <a:pt x="574" y="963"/>
                    </a:lnTo>
                    <a:lnTo>
                      <a:pt x="573" y="972"/>
                    </a:lnTo>
                    <a:lnTo>
                      <a:pt x="565" y="972"/>
                    </a:lnTo>
                    <a:lnTo>
                      <a:pt x="556" y="972"/>
                    </a:lnTo>
                    <a:lnTo>
                      <a:pt x="557" y="981"/>
                    </a:lnTo>
                    <a:lnTo>
                      <a:pt x="557" y="992"/>
                    </a:lnTo>
                    <a:lnTo>
                      <a:pt x="556" y="996"/>
                    </a:lnTo>
                    <a:lnTo>
                      <a:pt x="553" y="999"/>
                    </a:lnTo>
                    <a:lnTo>
                      <a:pt x="549" y="1001"/>
                    </a:lnTo>
                    <a:lnTo>
                      <a:pt x="543" y="1002"/>
                    </a:lnTo>
                    <a:lnTo>
                      <a:pt x="543" y="1010"/>
                    </a:lnTo>
                    <a:lnTo>
                      <a:pt x="543" y="1019"/>
                    </a:lnTo>
                    <a:lnTo>
                      <a:pt x="531" y="1019"/>
                    </a:lnTo>
                    <a:lnTo>
                      <a:pt x="522" y="1018"/>
                    </a:lnTo>
                    <a:lnTo>
                      <a:pt x="519" y="1019"/>
                    </a:lnTo>
                    <a:lnTo>
                      <a:pt x="516" y="1022"/>
                    </a:lnTo>
                    <a:lnTo>
                      <a:pt x="515" y="1025"/>
                    </a:lnTo>
                    <a:lnTo>
                      <a:pt x="514" y="1031"/>
                    </a:lnTo>
                    <a:lnTo>
                      <a:pt x="498" y="1031"/>
                    </a:lnTo>
                    <a:lnTo>
                      <a:pt x="485" y="1031"/>
                    </a:lnTo>
                    <a:lnTo>
                      <a:pt x="485" y="1039"/>
                    </a:lnTo>
                    <a:lnTo>
                      <a:pt x="485" y="1048"/>
                    </a:lnTo>
                    <a:lnTo>
                      <a:pt x="477" y="1048"/>
                    </a:lnTo>
                    <a:lnTo>
                      <a:pt x="468" y="1048"/>
                    </a:lnTo>
                    <a:lnTo>
                      <a:pt x="468" y="1061"/>
                    </a:lnTo>
                    <a:lnTo>
                      <a:pt x="468" y="1077"/>
                    </a:lnTo>
                    <a:lnTo>
                      <a:pt x="463" y="1078"/>
                    </a:lnTo>
                    <a:lnTo>
                      <a:pt x="460" y="1081"/>
                    </a:lnTo>
                    <a:lnTo>
                      <a:pt x="457" y="1085"/>
                    </a:lnTo>
                    <a:lnTo>
                      <a:pt x="456" y="1089"/>
                    </a:lnTo>
                    <a:lnTo>
                      <a:pt x="447" y="1089"/>
                    </a:lnTo>
                    <a:lnTo>
                      <a:pt x="439" y="1089"/>
                    </a:lnTo>
                    <a:lnTo>
                      <a:pt x="435" y="1093"/>
                    </a:lnTo>
                    <a:lnTo>
                      <a:pt x="431" y="1097"/>
                    </a:lnTo>
                    <a:lnTo>
                      <a:pt x="428" y="1102"/>
                    </a:lnTo>
                    <a:lnTo>
                      <a:pt x="427" y="1106"/>
                    </a:lnTo>
                    <a:lnTo>
                      <a:pt x="427" y="1119"/>
                    </a:lnTo>
                    <a:lnTo>
                      <a:pt x="427" y="1135"/>
                    </a:lnTo>
                    <a:lnTo>
                      <a:pt x="418" y="1136"/>
                    </a:lnTo>
                    <a:lnTo>
                      <a:pt x="410" y="1139"/>
                    </a:lnTo>
                    <a:lnTo>
                      <a:pt x="403" y="1143"/>
                    </a:lnTo>
                    <a:lnTo>
                      <a:pt x="397" y="1147"/>
                    </a:lnTo>
                    <a:lnTo>
                      <a:pt x="397" y="1156"/>
                    </a:lnTo>
                    <a:lnTo>
                      <a:pt x="397" y="1164"/>
                    </a:lnTo>
                    <a:lnTo>
                      <a:pt x="388" y="1164"/>
                    </a:lnTo>
                    <a:lnTo>
                      <a:pt x="380" y="1164"/>
                    </a:lnTo>
                    <a:lnTo>
                      <a:pt x="380" y="1177"/>
                    </a:lnTo>
                    <a:lnTo>
                      <a:pt x="380" y="1193"/>
                    </a:lnTo>
                    <a:lnTo>
                      <a:pt x="363" y="1193"/>
                    </a:lnTo>
                    <a:lnTo>
                      <a:pt x="351" y="1193"/>
                    </a:lnTo>
                    <a:lnTo>
                      <a:pt x="351" y="1206"/>
                    </a:lnTo>
                    <a:lnTo>
                      <a:pt x="351" y="1222"/>
                    </a:lnTo>
                    <a:lnTo>
                      <a:pt x="346" y="1223"/>
                    </a:lnTo>
                    <a:lnTo>
                      <a:pt x="343" y="1226"/>
                    </a:lnTo>
                    <a:lnTo>
                      <a:pt x="340" y="1230"/>
                    </a:lnTo>
                    <a:lnTo>
                      <a:pt x="339" y="1234"/>
                    </a:lnTo>
                    <a:lnTo>
                      <a:pt x="330" y="1234"/>
                    </a:lnTo>
                    <a:lnTo>
                      <a:pt x="322" y="1234"/>
                    </a:lnTo>
                    <a:lnTo>
                      <a:pt x="322" y="1243"/>
                    </a:lnTo>
                    <a:lnTo>
                      <a:pt x="322" y="1253"/>
                    </a:lnTo>
                    <a:lnTo>
                      <a:pt x="321" y="1257"/>
                    </a:lnTo>
                    <a:lnTo>
                      <a:pt x="319" y="1260"/>
                    </a:lnTo>
                    <a:lnTo>
                      <a:pt x="316" y="1262"/>
                    </a:lnTo>
                    <a:lnTo>
                      <a:pt x="310" y="1263"/>
                    </a:lnTo>
                    <a:lnTo>
                      <a:pt x="310" y="1272"/>
                    </a:lnTo>
                    <a:lnTo>
                      <a:pt x="310" y="1280"/>
                    </a:lnTo>
                    <a:lnTo>
                      <a:pt x="301" y="1281"/>
                    </a:lnTo>
                    <a:lnTo>
                      <a:pt x="293" y="1284"/>
                    </a:lnTo>
                    <a:lnTo>
                      <a:pt x="286" y="1288"/>
                    </a:lnTo>
                    <a:lnTo>
                      <a:pt x="281" y="1292"/>
                    </a:lnTo>
                    <a:lnTo>
                      <a:pt x="281" y="1301"/>
                    </a:lnTo>
                    <a:lnTo>
                      <a:pt x="281" y="1309"/>
                    </a:lnTo>
                    <a:lnTo>
                      <a:pt x="272" y="1310"/>
                    </a:lnTo>
                    <a:lnTo>
                      <a:pt x="264" y="1313"/>
                    </a:lnTo>
                    <a:lnTo>
                      <a:pt x="257" y="1317"/>
                    </a:lnTo>
                    <a:lnTo>
                      <a:pt x="252" y="1321"/>
                    </a:lnTo>
                    <a:lnTo>
                      <a:pt x="252" y="1333"/>
                    </a:lnTo>
                    <a:lnTo>
                      <a:pt x="252" y="1351"/>
                    </a:lnTo>
                    <a:lnTo>
                      <a:pt x="242" y="1351"/>
                    </a:lnTo>
                    <a:lnTo>
                      <a:pt x="234" y="1351"/>
                    </a:lnTo>
                    <a:lnTo>
                      <a:pt x="229" y="1355"/>
                    </a:lnTo>
                    <a:lnTo>
                      <a:pt x="226" y="1360"/>
                    </a:lnTo>
                    <a:lnTo>
                      <a:pt x="223" y="1364"/>
                    </a:lnTo>
                    <a:lnTo>
                      <a:pt x="222" y="1368"/>
                    </a:lnTo>
                    <a:lnTo>
                      <a:pt x="221" y="1357"/>
                    </a:lnTo>
                    <a:lnTo>
                      <a:pt x="221" y="1346"/>
                    </a:lnTo>
                    <a:lnTo>
                      <a:pt x="222" y="1343"/>
                    </a:lnTo>
                    <a:lnTo>
                      <a:pt x="224" y="1341"/>
                    </a:lnTo>
                    <a:lnTo>
                      <a:pt x="228" y="1339"/>
                    </a:lnTo>
                    <a:lnTo>
                      <a:pt x="234" y="1338"/>
                    </a:lnTo>
                    <a:lnTo>
                      <a:pt x="234" y="1322"/>
                    </a:lnTo>
                    <a:lnTo>
                      <a:pt x="234" y="1309"/>
                    </a:lnTo>
                    <a:lnTo>
                      <a:pt x="242" y="1309"/>
                    </a:lnTo>
                    <a:lnTo>
                      <a:pt x="252" y="1309"/>
                    </a:lnTo>
                    <a:lnTo>
                      <a:pt x="253" y="1301"/>
                    </a:lnTo>
                    <a:lnTo>
                      <a:pt x="256" y="1293"/>
                    </a:lnTo>
                    <a:lnTo>
                      <a:pt x="259" y="1286"/>
                    </a:lnTo>
                    <a:lnTo>
                      <a:pt x="264" y="1280"/>
                    </a:lnTo>
                    <a:lnTo>
                      <a:pt x="272" y="1280"/>
                    </a:lnTo>
                    <a:lnTo>
                      <a:pt x="281" y="1280"/>
                    </a:lnTo>
                    <a:lnTo>
                      <a:pt x="280" y="1269"/>
                    </a:lnTo>
                    <a:lnTo>
                      <a:pt x="280" y="1259"/>
                    </a:lnTo>
                    <a:lnTo>
                      <a:pt x="281" y="1256"/>
                    </a:lnTo>
                    <a:lnTo>
                      <a:pt x="283" y="1253"/>
                    </a:lnTo>
                    <a:lnTo>
                      <a:pt x="287" y="1252"/>
                    </a:lnTo>
                    <a:lnTo>
                      <a:pt x="293" y="1251"/>
                    </a:lnTo>
                    <a:lnTo>
                      <a:pt x="293" y="1243"/>
                    </a:lnTo>
                    <a:lnTo>
                      <a:pt x="293" y="1234"/>
                    </a:lnTo>
                    <a:lnTo>
                      <a:pt x="301" y="1234"/>
                    </a:lnTo>
                    <a:lnTo>
                      <a:pt x="310" y="1234"/>
                    </a:lnTo>
                    <a:lnTo>
                      <a:pt x="309" y="1222"/>
                    </a:lnTo>
                    <a:lnTo>
                      <a:pt x="309" y="1213"/>
                    </a:lnTo>
                    <a:lnTo>
                      <a:pt x="310" y="1210"/>
                    </a:lnTo>
                    <a:lnTo>
                      <a:pt x="312" y="1207"/>
                    </a:lnTo>
                    <a:lnTo>
                      <a:pt x="316" y="1206"/>
                    </a:lnTo>
                    <a:lnTo>
                      <a:pt x="322" y="1205"/>
                    </a:lnTo>
                    <a:lnTo>
                      <a:pt x="322" y="1188"/>
                    </a:lnTo>
                    <a:lnTo>
                      <a:pt x="322" y="1176"/>
                    </a:lnTo>
                    <a:lnTo>
                      <a:pt x="327" y="1172"/>
                    </a:lnTo>
                    <a:lnTo>
                      <a:pt x="334" y="1168"/>
                    </a:lnTo>
                    <a:lnTo>
                      <a:pt x="342" y="1165"/>
                    </a:lnTo>
                    <a:lnTo>
                      <a:pt x="351" y="1164"/>
                    </a:lnTo>
                    <a:lnTo>
                      <a:pt x="351" y="1148"/>
                    </a:lnTo>
                    <a:lnTo>
                      <a:pt x="351" y="1135"/>
                    </a:lnTo>
                    <a:lnTo>
                      <a:pt x="346" y="1136"/>
                    </a:lnTo>
                    <a:lnTo>
                      <a:pt x="343" y="1139"/>
                    </a:lnTo>
                    <a:lnTo>
                      <a:pt x="340" y="1143"/>
                    </a:lnTo>
                    <a:lnTo>
                      <a:pt x="339" y="1147"/>
                    </a:lnTo>
                    <a:lnTo>
                      <a:pt x="330" y="1147"/>
                    </a:lnTo>
                    <a:lnTo>
                      <a:pt x="322" y="1147"/>
                    </a:lnTo>
                    <a:lnTo>
                      <a:pt x="317" y="1152"/>
                    </a:lnTo>
                    <a:lnTo>
                      <a:pt x="314" y="1159"/>
                    </a:lnTo>
                    <a:lnTo>
                      <a:pt x="311" y="1167"/>
                    </a:lnTo>
                    <a:lnTo>
                      <a:pt x="310" y="1176"/>
                    </a:lnTo>
                    <a:lnTo>
                      <a:pt x="301" y="1176"/>
                    </a:lnTo>
                    <a:lnTo>
                      <a:pt x="293" y="1176"/>
                    </a:lnTo>
                    <a:lnTo>
                      <a:pt x="288" y="1181"/>
                    </a:lnTo>
                    <a:lnTo>
                      <a:pt x="285" y="1188"/>
                    </a:lnTo>
                    <a:lnTo>
                      <a:pt x="282" y="1196"/>
                    </a:lnTo>
                    <a:lnTo>
                      <a:pt x="281" y="1205"/>
                    </a:lnTo>
                    <a:lnTo>
                      <a:pt x="272" y="1205"/>
                    </a:lnTo>
                    <a:lnTo>
                      <a:pt x="264" y="1205"/>
                    </a:lnTo>
                    <a:lnTo>
                      <a:pt x="264" y="1214"/>
                    </a:lnTo>
                    <a:lnTo>
                      <a:pt x="264" y="1224"/>
                    </a:lnTo>
                    <a:lnTo>
                      <a:pt x="263" y="1228"/>
                    </a:lnTo>
                    <a:lnTo>
                      <a:pt x="261" y="1231"/>
                    </a:lnTo>
                    <a:lnTo>
                      <a:pt x="257" y="1233"/>
                    </a:lnTo>
                    <a:lnTo>
                      <a:pt x="252" y="1234"/>
                    </a:lnTo>
                    <a:lnTo>
                      <a:pt x="252" y="1243"/>
                    </a:lnTo>
                    <a:lnTo>
                      <a:pt x="252" y="1251"/>
                    </a:lnTo>
                    <a:lnTo>
                      <a:pt x="242" y="1251"/>
                    </a:lnTo>
                    <a:lnTo>
                      <a:pt x="234" y="1251"/>
                    </a:lnTo>
                    <a:lnTo>
                      <a:pt x="234" y="1243"/>
                    </a:lnTo>
                    <a:lnTo>
                      <a:pt x="234" y="1234"/>
                    </a:lnTo>
                    <a:lnTo>
                      <a:pt x="221" y="1234"/>
                    </a:lnTo>
                    <a:lnTo>
                      <a:pt x="211" y="1234"/>
                    </a:lnTo>
                    <a:lnTo>
                      <a:pt x="202" y="1234"/>
                    </a:lnTo>
                    <a:lnTo>
                      <a:pt x="193" y="1234"/>
                    </a:lnTo>
                    <a:lnTo>
                      <a:pt x="193" y="1243"/>
                    </a:lnTo>
                    <a:lnTo>
                      <a:pt x="193" y="1251"/>
                    </a:lnTo>
                    <a:lnTo>
                      <a:pt x="184" y="1252"/>
                    </a:lnTo>
                    <a:lnTo>
                      <a:pt x="176" y="1255"/>
                    </a:lnTo>
                    <a:lnTo>
                      <a:pt x="169" y="1259"/>
                    </a:lnTo>
                    <a:lnTo>
                      <a:pt x="164" y="1263"/>
                    </a:lnTo>
                    <a:lnTo>
                      <a:pt x="164" y="1272"/>
                    </a:lnTo>
                    <a:lnTo>
                      <a:pt x="164" y="1280"/>
                    </a:lnTo>
                    <a:lnTo>
                      <a:pt x="155" y="1280"/>
                    </a:lnTo>
                    <a:lnTo>
                      <a:pt x="147" y="1280"/>
                    </a:lnTo>
                    <a:lnTo>
                      <a:pt x="147" y="1293"/>
                    </a:lnTo>
                    <a:lnTo>
                      <a:pt x="147" y="1309"/>
                    </a:lnTo>
                    <a:lnTo>
                      <a:pt x="142" y="1310"/>
                    </a:lnTo>
                    <a:lnTo>
                      <a:pt x="139" y="1313"/>
                    </a:lnTo>
                    <a:lnTo>
                      <a:pt x="136" y="1317"/>
                    </a:lnTo>
                    <a:lnTo>
                      <a:pt x="135" y="1321"/>
                    </a:lnTo>
                    <a:lnTo>
                      <a:pt x="126" y="1321"/>
                    </a:lnTo>
                    <a:lnTo>
                      <a:pt x="118" y="1321"/>
                    </a:lnTo>
                    <a:lnTo>
                      <a:pt x="118" y="1330"/>
                    </a:lnTo>
                    <a:lnTo>
                      <a:pt x="118" y="1340"/>
                    </a:lnTo>
                    <a:lnTo>
                      <a:pt x="117" y="1344"/>
                    </a:lnTo>
                    <a:lnTo>
                      <a:pt x="115" y="1347"/>
                    </a:lnTo>
                    <a:lnTo>
                      <a:pt x="111" y="1350"/>
                    </a:lnTo>
                    <a:lnTo>
                      <a:pt x="106" y="1351"/>
                    </a:lnTo>
                    <a:lnTo>
                      <a:pt x="106" y="1360"/>
                    </a:lnTo>
                    <a:lnTo>
                      <a:pt x="106" y="1368"/>
                    </a:lnTo>
                    <a:lnTo>
                      <a:pt x="96" y="1368"/>
                    </a:lnTo>
                    <a:lnTo>
                      <a:pt x="87" y="1368"/>
                    </a:lnTo>
                    <a:lnTo>
                      <a:pt x="87" y="1381"/>
                    </a:lnTo>
                    <a:lnTo>
                      <a:pt x="87" y="1397"/>
                    </a:lnTo>
                    <a:lnTo>
                      <a:pt x="71" y="1397"/>
                    </a:lnTo>
                    <a:lnTo>
                      <a:pt x="58" y="1397"/>
                    </a:lnTo>
                    <a:lnTo>
                      <a:pt x="58" y="1410"/>
                    </a:lnTo>
                    <a:lnTo>
                      <a:pt x="58" y="1427"/>
                    </a:lnTo>
                    <a:lnTo>
                      <a:pt x="54" y="1428"/>
                    </a:lnTo>
                    <a:lnTo>
                      <a:pt x="50" y="1430"/>
                    </a:lnTo>
                    <a:lnTo>
                      <a:pt x="48" y="1434"/>
                    </a:lnTo>
                    <a:lnTo>
                      <a:pt x="47" y="1438"/>
                    </a:lnTo>
                    <a:lnTo>
                      <a:pt x="38" y="1438"/>
                    </a:lnTo>
                    <a:lnTo>
                      <a:pt x="29" y="1438"/>
                    </a:lnTo>
                    <a:lnTo>
                      <a:pt x="30" y="1448"/>
                    </a:lnTo>
                    <a:lnTo>
                      <a:pt x="30" y="1457"/>
                    </a:lnTo>
                    <a:lnTo>
                      <a:pt x="29" y="1461"/>
                    </a:lnTo>
                    <a:lnTo>
                      <a:pt x="27" y="1464"/>
                    </a:lnTo>
                    <a:lnTo>
                      <a:pt x="23" y="1466"/>
                    </a:lnTo>
                    <a:lnTo>
                      <a:pt x="18" y="1467"/>
                    </a:lnTo>
                    <a:lnTo>
                      <a:pt x="18" y="1476"/>
                    </a:lnTo>
                    <a:lnTo>
                      <a:pt x="18" y="1485"/>
                    </a:lnTo>
                    <a:lnTo>
                      <a:pt x="9" y="1485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81" name="Freeform 2221"/>
              <p:cNvSpPr>
                <a:spLocks/>
              </p:cNvSpPr>
              <p:nvPr/>
            </p:nvSpPr>
            <p:spPr bwMode="auto">
              <a:xfrm>
                <a:off x="1322" y="28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82" name="Freeform 2222"/>
              <p:cNvSpPr>
                <a:spLocks/>
              </p:cNvSpPr>
              <p:nvPr/>
            </p:nvSpPr>
            <p:spPr bwMode="auto">
              <a:xfrm>
                <a:off x="1342" y="249"/>
                <a:ext cx="36" cy="32"/>
              </a:xfrm>
              <a:custGeom>
                <a:avLst/>
                <a:gdLst/>
                <a:ahLst/>
                <a:cxnLst>
                  <a:cxn ang="0">
                    <a:pos x="58" y="1252"/>
                  </a:cxn>
                  <a:cxn ang="0">
                    <a:pos x="116" y="1156"/>
                  </a:cxn>
                  <a:cxn ang="0">
                    <a:pos x="175" y="1060"/>
                  </a:cxn>
                  <a:cxn ang="0">
                    <a:pos x="250" y="978"/>
                  </a:cxn>
                  <a:cxn ang="0">
                    <a:pos x="313" y="887"/>
                  </a:cxn>
                  <a:cxn ang="0">
                    <a:pos x="379" y="806"/>
                  </a:cxn>
                  <a:cxn ang="0">
                    <a:pos x="456" y="728"/>
                  </a:cxn>
                  <a:cxn ang="0">
                    <a:pos x="517" y="642"/>
                  </a:cxn>
                  <a:cxn ang="0">
                    <a:pos x="602" y="536"/>
                  </a:cxn>
                  <a:cxn ang="0">
                    <a:pos x="690" y="457"/>
                  </a:cxn>
                  <a:cxn ang="0">
                    <a:pos x="777" y="379"/>
                  </a:cxn>
                  <a:cxn ang="0">
                    <a:pos x="860" y="293"/>
                  </a:cxn>
                  <a:cxn ang="0">
                    <a:pos x="944" y="217"/>
                  </a:cxn>
                  <a:cxn ang="0">
                    <a:pos x="1061" y="147"/>
                  </a:cxn>
                  <a:cxn ang="0">
                    <a:pos x="1148" y="71"/>
                  </a:cxn>
                  <a:cxn ang="0">
                    <a:pos x="1259" y="13"/>
                  </a:cxn>
                  <a:cxn ang="0">
                    <a:pos x="1391" y="58"/>
                  </a:cxn>
                  <a:cxn ang="0">
                    <a:pos x="1362" y="145"/>
                  </a:cxn>
                  <a:cxn ang="0">
                    <a:pos x="1320" y="245"/>
                  </a:cxn>
                  <a:cxn ang="0">
                    <a:pos x="1267" y="331"/>
                  </a:cxn>
                  <a:cxn ang="0">
                    <a:pos x="1204" y="419"/>
                  </a:cxn>
                  <a:cxn ang="0">
                    <a:pos x="1136" y="496"/>
                  </a:cxn>
                  <a:cxn ang="0">
                    <a:pos x="1058" y="594"/>
                  </a:cxn>
                  <a:cxn ang="0">
                    <a:pos x="981" y="675"/>
                  </a:cxn>
                  <a:cxn ang="0">
                    <a:pos x="912" y="757"/>
                  </a:cxn>
                  <a:cxn ang="0">
                    <a:pos x="836" y="840"/>
                  </a:cxn>
                  <a:cxn ang="0">
                    <a:pos x="748" y="944"/>
                  </a:cxn>
                  <a:cxn ang="0">
                    <a:pos x="680" y="1048"/>
                  </a:cxn>
                  <a:cxn ang="0">
                    <a:pos x="643" y="1089"/>
                  </a:cxn>
                  <a:cxn ang="0">
                    <a:pos x="695" y="991"/>
                  </a:cxn>
                  <a:cxn ang="0">
                    <a:pos x="631" y="1031"/>
                  </a:cxn>
                  <a:cxn ang="0">
                    <a:pos x="576" y="1077"/>
                  </a:cxn>
                  <a:cxn ang="0">
                    <a:pos x="633" y="992"/>
                  </a:cxn>
                  <a:cxn ang="0">
                    <a:pos x="696" y="919"/>
                  </a:cxn>
                  <a:cxn ang="0">
                    <a:pos x="718" y="827"/>
                  </a:cxn>
                  <a:cxn ang="0">
                    <a:pos x="643" y="924"/>
                  </a:cxn>
                  <a:cxn ang="0">
                    <a:pos x="572" y="1002"/>
                  </a:cxn>
                  <a:cxn ang="0">
                    <a:pos x="575" y="991"/>
                  </a:cxn>
                  <a:cxn ang="0">
                    <a:pos x="643" y="903"/>
                  </a:cxn>
                  <a:cxn ang="0">
                    <a:pos x="665" y="815"/>
                  </a:cxn>
                  <a:cxn ang="0">
                    <a:pos x="672" y="757"/>
                  </a:cxn>
                  <a:cxn ang="0">
                    <a:pos x="709" y="670"/>
                  </a:cxn>
                  <a:cxn ang="0">
                    <a:pos x="789" y="594"/>
                  </a:cxn>
                  <a:cxn ang="0">
                    <a:pos x="864" y="486"/>
                  </a:cxn>
                  <a:cxn ang="0">
                    <a:pos x="944" y="420"/>
                  </a:cxn>
                  <a:cxn ang="0">
                    <a:pos x="1023" y="322"/>
                  </a:cxn>
                  <a:cxn ang="0">
                    <a:pos x="923" y="390"/>
                  </a:cxn>
                  <a:cxn ang="0">
                    <a:pos x="840" y="466"/>
                  </a:cxn>
                  <a:cxn ang="0">
                    <a:pos x="777" y="536"/>
                  </a:cxn>
                  <a:cxn ang="0">
                    <a:pos x="694" y="619"/>
                  </a:cxn>
                  <a:cxn ang="0">
                    <a:pos x="631" y="711"/>
                  </a:cxn>
                  <a:cxn ang="0">
                    <a:pos x="548" y="793"/>
                  </a:cxn>
                  <a:cxn ang="0">
                    <a:pos x="467" y="886"/>
                  </a:cxn>
                  <a:cxn ang="0">
                    <a:pos x="496" y="835"/>
                  </a:cxn>
                  <a:cxn ang="0">
                    <a:pos x="572" y="757"/>
                  </a:cxn>
                  <a:cxn ang="0">
                    <a:pos x="492" y="774"/>
                  </a:cxn>
                  <a:cxn ang="0">
                    <a:pos x="426" y="856"/>
                  </a:cxn>
                  <a:cxn ang="0">
                    <a:pos x="345" y="969"/>
                  </a:cxn>
                  <a:cxn ang="0">
                    <a:pos x="280" y="1002"/>
                  </a:cxn>
                  <a:cxn ang="0">
                    <a:pos x="213" y="1089"/>
                  </a:cxn>
                  <a:cxn ang="0">
                    <a:pos x="144" y="1173"/>
                  </a:cxn>
                  <a:cxn ang="0">
                    <a:pos x="76" y="1265"/>
                  </a:cxn>
                </a:cxnLst>
                <a:rect l="0" t="0" r="r" b="b"/>
                <a:pathLst>
                  <a:path w="1408" h="1340">
                    <a:moveTo>
                      <a:pt x="0" y="1340"/>
                    </a:moveTo>
                    <a:lnTo>
                      <a:pt x="0" y="1331"/>
                    </a:lnTo>
                    <a:lnTo>
                      <a:pt x="0" y="1322"/>
                    </a:lnTo>
                    <a:lnTo>
                      <a:pt x="5" y="1318"/>
                    </a:lnTo>
                    <a:lnTo>
                      <a:pt x="12" y="1314"/>
                    </a:lnTo>
                    <a:lnTo>
                      <a:pt x="20" y="1312"/>
                    </a:lnTo>
                    <a:lnTo>
                      <a:pt x="29" y="1311"/>
                    </a:lnTo>
                    <a:lnTo>
                      <a:pt x="29" y="1294"/>
                    </a:lnTo>
                    <a:lnTo>
                      <a:pt x="29" y="1281"/>
                    </a:lnTo>
                    <a:lnTo>
                      <a:pt x="38" y="1281"/>
                    </a:lnTo>
                    <a:lnTo>
                      <a:pt x="46" y="1281"/>
                    </a:lnTo>
                    <a:lnTo>
                      <a:pt x="46" y="1270"/>
                    </a:lnTo>
                    <a:lnTo>
                      <a:pt x="46" y="1260"/>
                    </a:lnTo>
                    <a:lnTo>
                      <a:pt x="47" y="1257"/>
                    </a:lnTo>
                    <a:lnTo>
                      <a:pt x="49" y="1255"/>
                    </a:lnTo>
                    <a:lnTo>
                      <a:pt x="52" y="1253"/>
                    </a:lnTo>
                    <a:lnTo>
                      <a:pt x="58" y="1252"/>
                    </a:lnTo>
                    <a:lnTo>
                      <a:pt x="58" y="1244"/>
                    </a:lnTo>
                    <a:lnTo>
                      <a:pt x="58" y="1235"/>
                    </a:lnTo>
                    <a:lnTo>
                      <a:pt x="67" y="1235"/>
                    </a:lnTo>
                    <a:lnTo>
                      <a:pt x="76" y="1235"/>
                    </a:lnTo>
                    <a:lnTo>
                      <a:pt x="75" y="1222"/>
                    </a:lnTo>
                    <a:lnTo>
                      <a:pt x="75" y="1213"/>
                    </a:lnTo>
                    <a:lnTo>
                      <a:pt x="76" y="1210"/>
                    </a:lnTo>
                    <a:lnTo>
                      <a:pt x="78" y="1207"/>
                    </a:lnTo>
                    <a:lnTo>
                      <a:pt x="82" y="1206"/>
                    </a:lnTo>
                    <a:lnTo>
                      <a:pt x="87" y="1205"/>
                    </a:lnTo>
                    <a:lnTo>
                      <a:pt x="87" y="1188"/>
                    </a:lnTo>
                    <a:lnTo>
                      <a:pt x="87" y="1176"/>
                    </a:lnTo>
                    <a:lnTo>
                      <a:pt x="92" y="1172"/>
                    </a:lnTo>
                    <a:lnTo>
                      <a:pt x="99" y="1168"/>
                    </a:lnTo>
                    <a:lnTo>
                      <a:pt x="107" y="1165"/>
                    </a:lnTo>
                    <a:lnTo>
                      <a:pt x="116" y="1164"/>
                    </a:lnTo>
                    <a:lnTo>
                      <a:pt x="116" y="1156"/>
                    </a:lnTo>
                    <a:lnTo>
                      <a:pt x="116" y="1147"/>
                    </a:lnTo>
                    <a:lnTo>
                      <a:pt x="125" y="1147"/>
                    </a:lnTo>
                    <a:lnTo>
                      <a:pt x="134" y="1147"/>
                    </a:lnTo>
                    <a:lnTo>
                      <a:pt x="133" y="1135"/>
                    </a:lnTo>
                    <a:lnTo>
                      <a:pt x="133" y="1126"/>
                    </a:lnTo>
                    <a:lnTo>
                      <a:pt x="134" y="1123"/>
                    </a:lnTo>
                    <a:lnTo>
                      <a:pt x="136" y="1120"/>
                    </a:lnTo>
                    <a:lnTo>
                      <a:pt x="141" y="1118"/>
                    </a:lnTo>
                    <a:lnTo>
                      <a:pt x="146" y="1118"/>
                    </a:lnTo>
                    <a:lnTo>
                      <a:pt x="146" y="1101"/>
                    </a:lnTo>
                    <a:lnTo>
                      <a:pt x="146" y="1089"/>
                    </a:lnTo>
                    <a:lnTo>
                      <a:pt x="151" y="1085"/>
                    </a:lnTo>
                    <a:lnTo>
                      <a:pt x="158" y="1081"/>
                    </a:lnTo>
                    <a:lnTo>
                      <a:pt x="166" y="1078"/>
                    </a:lnTo>
                    <a:lnTo>
                      <a:pt x="175" y="1077"/>
                    </a:lnTo>
                    <a:lnTo>
                      <a:pt x="175" y="1069"/>
                    </a:lnTo>
                    <a:lnTo>
                      <a:pt x="175" y="1060"/>
                    </a:lnTo>
                    <a:lnTo>
                      <a:pt x="184" y="1060"/>
                    </a:lnTo>
                    <a:lnTo>
                      <a:pt x="193" y="1060"/>
                    </a:lnTo>
                    <a:lnTo>
                      <a:pt x="193" y="1043"/>
                    </a:lnTo>
                    <a:lnTo>
                      <a:pt x="193" y="1031"/>
                    </a:lnTo>
                    <a:lnTo>
                      <a:pt x="193" y="1027"/>
                    </a:lnTo>
                    <a:lnTo>
                      <a:pt x="196" y="1023"/>
                    </a:lnTo>
                    <a:lnTo>
                      <a:pt x="200" y="1020"/>
                    </a:lnTo>
                    <a:lnTo>
                      <a:pt x="204" y="1019"/>
                    </a:lnTo>
                    <a:lnTo>
                      <a:pt x="213" y="1019"/>
                    </a:lnTo>
                    <a:lnTo>
                      <a:pt x="222" y="1019"/>
                    </a:lnTo>
                    <a:lnTo>
                      <a:pt x="223" y="1011"/>
                    </a:lnTo>
                    <a:lnTo>
                      <a:pt x="225" y="1003"/>
                    </a:lnTo>
                    <a:lnTo>
                      <a:pt x="229" y="996"/>
                    </a:lnTo>
                    <a:lnTo>
                      <a:pt x="233" y="990"/>
                    </a:lnTo>
                    <a:lnTo>
                      <a:pt x="242" y="990"/>
                    </a:lnTo>
                    <a:lnTo>
                      <a:pt x="251" y="990"/>
                    </a:lnTo>
                    <a:lnTo>
                      <a:pt x="250" y="978"/>
                    </a:lnTo>
                    <a:lnTo>
                      <a:pt x="250" y="969"/>
                    </a:lnTo>
                    <a:lnTo>
                      <a:pt x="251" y="966"/>
                    </a:lnTo>
                    <a:lnTo>
                      <a:pt x="253" y="963"/>
                    </a:lnTo>
                    <a:lnTo>
                      <a:pt x="257" y="962"/>
                    </a:lnTo>
                    <a:lnTo>
                      <a:pt x="262" y="961"/>
                    </a:lnTo>
                    <a:lnTo>
                      <a:pt x="262" y="952"/>
                    </a:lnTo>
                    <a:lnTo>
                      <a:pt x="262" y="944"/>
                    </a:lnTo>
                    <a:lnTo>
                      <a:pt x="275" y="944"/>
                    </a:lnTo>
                    <a:lnTo>
                      <a:pt x="292" y="944"/>
                    </a:lnTo>
                    <a:lnTo>
                      <a:pt x="292" y="932"/>
                    </a:lnTo>
                    <a:lnTo>
                      <a:pt x="292" y="921"/>
                    </a:lnTo>
                    <a:lnTo>
                      <a:pt x="292" y="912"/>
                    </a:lnTo>
                    <a:lnTo>
                      <a:pt x="292" y="903"/>
                    </a:lnTo>
                    <a:lnTo>
                      <a:pt x="301" y="903"/>
                    </a:lnTo>
                    <a:lnTo>
                      <a:pt x="310" y="903"/>
                    </a:lnTo>
                    <a:lnTo>
                      <a:pt x="311" y="895"/>
                    </a:lnTo>
                    <a:lnTo>
                      <a:pt x="313" y="887"/>
                    </a:lnTo>
                    <a:lnTo>
                      <a:pt x="317" y="879"/>
                    </a:lnTo>
                    <a:lnTo>
                      <a:pt x="321" y="874"/>
                    </a:lnTo>
                    <a:lnTo>
                      <a:pt x="330" y="874"/>
                    </a:lnTo>
                    <a:lnTo>
                      <a:pt x="339" y="874"/>
                    </a:lnTo>
                    <a:lnTo>
                      <a:pt x="340" y="865"/>
                    </a:lnTo>
                    <a:lnTo>
                      <a:pt x="342" y="856"/>
                    </a:lnTo>
                    <a:lnTo>
                      <a:pt x="346" y="849"/>
                    </a:lnTo>
                    <a:lnTo>
                      <a:pt x="350" y="844"/>
                    </a:lnTo>
                    <a:lnTo>
                      <a:pt x="359" y="844"/>
                    </a:lnTo>
                    <a:lnTo>
                      <a:pt x="368" y="844"/>
                    </a:lnTo>
                    <a:lnTo>
                      <a:pt x="367" y="832"/>
                    </a:lnTo>
                    <a:lnTo>
                      <a:pt x="367" y="823"/>
                    </a:lnTo>
                    <a:lnTo>
                      <a:pt x="368" y="820"/>
                    </a:lnTo>
                    <a:lnTo>
                      <a:pt x="370" y="817"/>
                    </a:lnTo>
                    <a:lnTo>
                      <a:pt x="374" y="816"/>
                    </a:lnTo>
                    <a:lnTo>
                      <a:pt x="379" y="815"/>
                    </a:lnTo>
                    <a:lnTo>
                      <a:pt x="379" y="806"/>
                    </a:lnTo>
                    <a:lnTo>
                      <a:pt x="379" y="798"/>
                    </a:lnTo>
                    <a:lnTo>
                      <a:pt x="388" y="798"/>
                    </a:lnTo>
                    <a:lnTo>
                      <a:pt x="397" y="798"/>
                    </a:lnTo>
                    <a:lnTo>
                      <a:pt x="397" y="781"/>
                    </a:lnTo>
                    <a:lnTo>
                      <a:pt x="397" y="769"/>
                    </a:lnTo>
                    <a:lnTo>
                      <a:pt x="398" y="764"/>
                    </a:lnTo>
                    <a:lnTo>
                      <a:pt x="400" y="761"/>
                    </a:lnTo>
                    <a:lnTo>
                      <a:pt x="404" y="758"/>
                    </a:lnTo>
                    <a:lnTo>
                      <a:pt x="408" y="757"/>
                    </a:lnTo>
                    <a:lnTo>
                      <a:pt x="417" y="757"/>
                    </a:lnTo>
                    <a:lnTo>
                      <a:pt x="426" y="757"/>
                    </a:lnTo>
                    <a:lnTo>
                      <a:pt x="427" y="748"/>
                    </a:lnTo>
                    <a:lnTo>
                      <a:pt x="429" y="740"/>
                    </a:lnTo>
                    <a:lnTo>
                      <a:pt x="433" y="733"/>
                    </a:lnTo>
                    <a:lnTo>
                      <a:pt x="437" y="728"/>
                    </a:lnTo>
                    <a:lnTo>
                      <a:pt x="447" y="728"/>
                    </a:lnTo>
                    <a:lnTo>
                      <a:pt x="456" y="728"/>
                    </a:lnTo>
                    <a:lnTo>
                      <a:pt x="455" y="716"/>
                    </a:lnTo>
                    <a:lnTo>
                      <a:pt x="455" y="707"/>
                    </a:lnTo>
                    <a:lnTo>
                      <a:pt x="456" y="704"/>
                    </a:lnTo>
                    <a:lnTo>
                      <a:pt x="458" y="701"/>
                    </a:lnTo>
                    <a:lnTo>
                      <a:pt x="462" y="700"/>
                    </a:lnTo>
                    <a:lnTo>
                      <a:pt x="467" y="699"/>
                    </a:lnTo>
                    <a:lnTo>
                      <a:pt x="467" y="690"/>
                    </a:lnTo>
                    <a:lnTo>
                      <a:pt x="467" y="681"/>
                    </a:lnTo>
                    <a:lnTo>
                      <a:pt x="473" y="677"/>
                    </a:lnTo>
                    <a:lnTo>
                      <a:pt x="480" y="674"/>
                    </a:lnTo>
                    <a:lnTo>
                      <a:pt x="488" y="671"/>
                    </a:lnTo>
                    <a:lnTo>
                      <a:pt x="496" y="670"/>
                    </a:lnTo>
                    <a:lnTo>
                      <a:pt x="496" y="661"/>
                    </a:lnTo>
                    <a:lnTo>
                      <a:pt x="496" y="652"/>
                    </a:lnTo>
                    <a:lnTo>
                      <a:pt x="502" y="648"/>
                    </a:lnTo>
                    <a:lnTo>
                      <a:pt x="509" y="644"/>
                    </a:lnTo>
                    <a:lnTo>
                      <a:pt x="517" y="642"/>
                    </a:lnTo>
                    <a:lnTo>
                      <a:pt x="526" y="641"/>
                    </a:lnTo>
                    <a:lnTo>
                      <a:pt x="526" y="632"/>
                    </a:lnTo>
                    <a:lnTo>
                      <a:pt x="526" y="623"/>
                    </a:lnTo>
                    <a:lnTo>
                      <a:pt x="531" y="619"/>
                    </a:lnTo>
                    <a:lnTo>
                      <a:pt x="538" y="616"/>
                    </a:lnTo>
                    <a:lnTo>
                      <a:pt x="546" y="613"/>
                    </a:lnTo>
                    <a:lnTo>
                      <a:pt x="554" y="612"/>
                    </a:lnTo>
                    <a:lnTo>
                      <a:pt x="554" y="603"/>
                    </a:lnTo>
                    <a:lnTo>
                      <a:pt x="554" y="594"/>
                    </a:lnTo>
                    <a:lnTo>
                      <a:pt x="563" y="594"/>
                    </a:lnTo>
                    <a:lnTo>
                      <a:pt x="572" y="594"/>
                    </a:lnTo>
                    <a:lnTo>
                      <a:pt x="572" y="578"/>
                    </a:lnTo>
                    <a:lnTo>
                      <a:pt x="572" y="565"/>
                    </a:lnTo>
                    <a:lnTo>
                      <a:pt x="584" y="565"/>
                    </a:lnTo>
                    <a:lnTo>
                      <a:pt x="602" y="565"/>
                    </a:lnTo>
                    <a:lnTo>
                      <a:pt x="602" y="549"/>
                    </a:lnTo>
                    <a:lnTo>
                      <a:pt x="602" y="536"/>
                    </a:lnTo>
                    <a:lnTo>
                      <a:pt x="614" y="536"/>
                    </a:lnTo>
                    <a:lnTo>
                      <a:pt x="631" y="536"/>
                    </a:lnTo>
                    <a:lnTo>
                      <a:pt x="632" y="532"/>
                    </a:lnTo>
                    <a:lnTo>
                      <a:pt x="635" y="528"/>
                    </a:lnTo>
                    <a:lnTo>
                      <a:pt x="638" y="526"/>
                    </a:lnTo>
                    <a:lnTo>
                      <a:pt x="643" y="525"/>
                    </a:lnTo>
                    <a:lnTo>
                      <a:pt x="643" y="508"/>
                    </a:lnTo>
                    <a:lnTo>
                      <a:pt x="643" y="495"/>
                    </a:lnTo>
                    <a:lnTo>
                      <a:pt x="651" y="495"/>
                    </a:lnTo>
                    <a:lnTo>
                      <a:pt x="660" y="495"/>
                    </a:lnTo>
                    <a:lnTo>
                      <a:pt x="661" y="486"/>
                    </a:lnTo>
                    <a:lnTo>
                      <a:pt x="664" y="478"/>
                    </a:lnTo>
                    <a:lnTo>
                      <a:pt x="667" y="471"/>
                    </a:lnTo>
                    <a:lnTo>
                      <a:pt x="672" y="466"/>
                    </a:lnTo>
                    <a:lnTo>
                      <a:pt x="680" y="466"/>
                    </a:lnTo>
                    <a:lnTo>
                      <a:pt x="689" y="466"/>
                    </a:lnTo>
                    <a:lnTo>
                      <a:pt x="690" y="457"/>
                    </a:lnTo>
                    <a:lnTo>
                      <a:pt x="693" y="449"/>
                    </a:lnTo>
                    <a:lnTo>
                      <a:pt x="696" y="442"/>
                    </a:lnTo>
                    <a:lnTo>
                      <a:pt x="701" y="437"/>
                    </a:lnTo>
                    <a:lnTo>
                      <a:pt x="709" y="437"/>
                    </a:lnTo>
                    <a:lnTo>
                      <a:pt x="718" y="437"/>
                    </a:lnTo>
                    <a:lnTo>
                      <a:pt x="719" y="428"/>
                    </a:lnTo>
                    <a:lnTo>
                      <a:pt x="722" y="420"/>
                    </a:lnTo>
                    <a:lnTo>
                      <a:pt x="725" y="413"/>
                    </a:lnTo>
                    <a:lnTo>
                      <a:pt x="730" y="408"/>
                    </a:lnTo>
                    <a:lnTo>
                      <a:pt x="738" y="408"/>
                    </a:lnTo>
                    <a:lnTo>
                      <a:pt x="748" y="408"/>
                    </a:lnTo>
                    <a:lnTo>
                      <a:pt x="749" y="399"/>
                    </a:lnTo>
                    <a:lnTo>
                      <a:pt x="752" y="391"/>
                    </a:lnTo>
                    <a:lnTo>
                      <a:pt x="755" y="384"/>
                    </a:lnTo>
                    <a:lnTo>
                      <a:pt x="760" y="379"/>
                    </a:lnTo>
                    <a:lnTo>
                      <a:pt x="768" y="379"/>
                    </a:lnTo>
                    <a:lnTo>
                      <a:pt x="777" y="379"/>
                    </a:lnTo>
                    <a:lnTo>
                      <a:pt x="778" y="370"/>
                    </a:lnTo>
                    <a:lnTo>
                      <a:pt x="781" y="362"/>
                    </a:lnTo>
                    <a:lnTo>
                      <a:pt x="784" y="355"/>
                    </a:lnTo>
                    <a:lnTo>
                      <a:pt x="789" y="350"/>
                    </a:lnTo>
                    <a:lnTo>
                      <a:pt x="801" y="350"/>
                    </a:lnTo>
                    <a:lnTo>
                      <a:pt x="818" y="350"/>
                    </a:lnTo>
                    <a:lnTo>
                      <a:pt x="818" y="341"/>
                    </a:lnTo>
                    <a:lnTo>
                      <a:pt x="818" y="332"/>
                    </a:lnTo>
                    <a:lnTo>
                      <a:pt x="823" y="328"/>
                    </a:lnTo>
                    <a:lnTo>
                      <a:pt x="830" y="324"/>
                    </a:lnTo>
                    <a:lnTo>
                      <a:pt x="838" y="322"/>
                    </a:lnTo>
                    <a:lnTo>
                      <a:pt x="847" y="321"/>
                    </a:lnTo>
                    <a:lnTo>
                      <a:pt x="847" y="312"/>
                    </a:lnTo>
                    <a:lnTo>
                      <a:pt x="847" y="303"/>
                    </a:lnTo>
                    <a:lnTo>
                      <a:pt x="851" y="299"/>
                    </a:lnTo>
                    <a:lnTo>
                      <a:pt x="855" y="295"/>
                    </a:lnTo>
                    <a:lnTo>
                      <a:pt x="860" y="293"/>
                    </a:lnTo>
                    <a:lnTo>
                      <a:pt x="864" y="291"/>
                    </a:lnTo>
                    <a:lnTo>
                      <a:pt x="873" y="291"/>
                    </a:lnTo>
                    <a:lnTo>
                      <a:pt x="882" y="291"/>
                    </a:lnTo>
                    <a:lnTo>
                      <a:pt x="883" y="283"/>
                    </a:lnTo>
                    <a:lnTo>
                      <a:pt x="885" y="275"/>
                    </a:lnTo>
                    <a:lnTo>
                      <a:pt x="889" y="268"/>
                    </a:lnTo>
                    <a:lnTo>
                      <a:pt x="893" y="262"/>
                    </a:lnTo>
                    <a:lnTo>
                      <a:pt x="903" y="262"/>
                    </a:lnTo>
                    <a:lnTo>
                      <a:pt x="912" y="262"/>
                    </a:lnTo>
                    <a:lnTo>
                      <a:pt x="913" y="254"/>
                    </a:lnTo>
                    <a:lnTo>
                      <a:pt x="915" y="246"/>
                    </a:lnTo>
                    <a:lnTo>
                      <a:pt x="919" y="239"/>
                    </a:lnTo>
                    <a:lnTo>
                      <a:pt x="923" y="233"/>
                    </a:lnTo>
                    <a:lnTo>
                      <a:pt x="932" y="233"/>
                    </a:lnTo>
                    <a:lnTo>
                      <a:pt x="941" y="233"/>
                    </a:lnTo>
                    <a:lnTo>
                      <a:pt x="942" y="225"/>
                    </a:lnTo>
                    <a:lnTo>
                      <a:pt x="944" y="217"/>
                    </a:lnTo>
                    <a:lnTo>
                      <a:pt x="948" y="210"/>
                    </a:lnTo>
                    <a:lnTo>
                      <a:pt x="952" y="204"/>
                    </a:lnTo>
                    <a:lnTo>
                      <a:pt x="962" y="204"/>
                    </a:lnTo>
                    <a:lnTo>
                      <a:pt x="973" y="204"/>
                    </a:lnTo>
                    <a:lnTo>
                      <a:pt x="986" y="204"/>
                    </a:lnTo>
                    <a:lnTo>
                      <a:pt x="999" y="204"/>
                    </a:lnTo>
                    <a:lnTo>
                      <a:pt x="1000" y="196"/>
                    </a:lnTo>
                    <a:lnTo>
                      <a:pt x="1002" y="188"/>
                    </a:lnTo>
                    <a:lnTo>
                      <a:pt x="1006" y="181"/>
                    </a:lnTo>
                    <a:lnTo>
                      <a:pt x="1010" y="175"/>
                    </a:lnTo>
                    <a:lnTo>
                      <a:pt x="1023" y="175"/>
                    </a:lnTo>
                    <a:lnTo>
                      <a:pt x="1039" y="175"/>
                    </a:lnTo>
                    <a:lnTo>
                      <a:pt x="1039" y="167"/>
                    </a:lnTo>
                    <a:lnTo>
                      <a:pt x="1039" y="158"/>
                    </a:lnTo>
                    <a:lnTo>
                      <a:pt x="1046" y="154"/>
                    </a:lnTo>
                    <a:lnTo>
                      <a:pt x="1053" y="150"/>
                    </a:lnTo>
                    <a:lnTo>
                      <a:pt x="1061" y="147"/>
                    </a:lnTo>
                    <a:lnTo>
                      <a:pt x="1069" y="146"/>
                    </a:lnTo>
                    <a:lnTo>
                      <a:pt x="1069" y="137"/>
                    </a:lnTo>
                    <a:lnTo>
                      <a:pt x="1069" y="128"/>
                    </a:lnTo>
                    <a:lnTo>
                      <a:pt x="1075" y="124"/>
                    </a:lnTo>
                    <a:lnTo>
                      <a:pt x="1082" y="120"/>
                    </a:lnTo>
                    <a:lnTo>
                      <a:pt x="1090" y="117"/>
                    </a:lnTo>
                    <a:lnTo>
                      <a:pt x="1098" y="116"/>
                    </a:lnTo>
                    <a:lnTo>
                      <a:pt x="1098" y="108"/>
                    </a:lnTo>
                    <a:lnTo>
                      <a:pt x="1098" y="99"/>
                    </a:lnTo>
                    <a:lnTo>
                      <a:pt x="1103" y="95"/>
                    </a:lnTo>
                    <a:lnTo>
                      <a:pt x="1107" y="91"/>
                    </a:lnTo>
                    <a:lnTo>
                      <a:pt x="1111" y="88"/>
                    </a:lnTo>
                    <a:lnTo>
                      <a:pt x="1116" y="87"/>
                    </a:lnTo>
                    <a:lnTo>
                      <a:pt x="1128" y="87"/>
                    </a:lnTo>
                    <a:lnTo>
                      <a:pt x="1145" y="87"/>
                    </a:lnTo>
                    <a:lnTo>
                      <a:pt x="1146" y="79"/>
                    </a:lnTo>
                    <a:lnTo>
                      <a:pt x="1148" y="71"/>
                    </a:lnTo>
                    <a:lnTo>
                      <a:pt x="1152" y="64"/>
                    </a:lnTo>
                    <a:lnTo>
                      <a:pt x="1156" y="58"/>
                    </a:lnTo>
                    <a:lnTo>
                      <a:pt x="1169" y="58"/>
                    </a:lnTo>
                    <a:lnTo>
                      <a:pt x="1185" y="58"/>
                    </a:lnTo>
                    <a:lnTo>
                      <a:pt x="1185" y="50"/>
                    </a:lnTo>
                    <a:lnTo>
                      <a:pt x="1185" y="41"/>
                    </a:lnTo>
                    <a:lnTo>
                      <a:pt x="1195" y="42"/>
                    </a:lnTo>
                    <a:lnTo>
                      <a:pt x="1205" y="42"/>
                    </a:lnTo>
                    <a:lnTo>
                      <a:pt x="1209" y="41"/>
                    </a:lnTo>
                    <a:lnTo>
                      <a:pt x="1213" y="38"/>
                    </a:lnTo>
                    <a:lnTo>
                      <a:pt x="1215" y="35"/>
                    </a:lnTo>
                    <a:lnTo>
                      <a:pt x="1216" y="29"/>
                    </a:lnTo>
                    <a:lnTo>
                      <a:pt x="1228" y="29"/>
                    </a:lnTo>
                    <a:lnTo>
                      <a:pt x="1245" y="29"/>
                    </a:lnTo>
                    <a:lnTo>
                      <a:pt x="1245" y="21"/>
                    </a:lnTo>
                    <a:lnTo>
                      <a:pt x="1245" y="12"/>
                    </a:lnTo>
                    <a:lnTo>
                      <a:pt x="1259" y="13"/>
                    </a:lnTo>
                    <a:lnTo>
                      <a:pt x="1274" y="13"/>
                    </a:lnTo>
                    <a:lnTo>
                      <a:pt x="1281" y="12"/>
                    </a:lnTo>
                    <a:lnTo>
                      <a:pt x="1286" y="9"/>
                    </a:lnTo>
                    <a:lnTo>
                      <a:pt x="1288" y="8"/>
                    </a:lnTo>
                    <a:lnTo>
                      <a:pt x="1290" y="6"/>
                    </a:lnTo>
                    <a:lnTo>
                      <a:pt x="1291" y="3"/>
                    </a:lnTo>
                    <a:lnTo>
                      <a:pt x="1291" y="0"/>
                    </a:lnTo>
                    <a:lnTo>
                      <a:pt x="1313" y="0"/>
                    </a:lnTo>
                    <a:lnTo>
                      <a:pt x="1334" y="0"/>
                    </a:lnTo>
                    <a:lnTo>
                      <a:pt x="1357" y="0"/>
                    </a:lnTo>
                    <a:lnTo>
                      <a:pt x="1379" y="0"/>
                    </a:lnTo>
                    <a:lnTo>
                      <a:pt x="1383" y="4"/>
                    </a:lnTo>
                    <a:lnTo>
                      <a:pt x="1391" y="12"/>
                    </a:lnTo>
                    <a:lnTo>
                      <a:pt x="1391" y="22"/>
                    </a:lnTo>
                    <a:lnTo>
                      <a:pt x="1391" y="33"/>
                    </a:lnTo>
                    <a:lnTo>
                      <a:pt x="1391" y="45"/>
                    </a:lnTo>
                    <a:lnTo>
                      <a:pt x="1391" y="58"/>
                    </a:lnTo>
                    <a:lnTo>
                      <a:pt x="1395" y="59"/>
                    </a:lnTo>
                    <a:lnTo>
                      <a:pt x="1399" y="62"/>
                    </a:lnTo>
                    <a:lnTo>
                      <a:pt x="1404" y="66"/>
                    </a:lnTo>
                    <a:lnTo>
                      <a:pt x="1408" y="70"/>
                    </a:lnTo>
                    <a:lnTo>
                      <a:pt x="1399" y="70"/>
                    </a:lnTo>
                    <a:lnTo>
                      <a:pt x="1391" y="70"/>
                    </a:lnTo>
                    <a:lnTo>
                      <a:pt x="1391" y="80"/>
                    </a:lnTo>
                    <a:lnTo>
                      <a:pt x="1391" y="91"/>
                    </a:lnTo>
                    <a:lnTo>
                      <a:pt x="1391" y="103"/>
                    </a:lnTo>
                    <a:lnTo>
                      <a:pt x="1391" y="116"/>
                    </a:lnTo>
                    <a:lnTo>
                      <a:pt x="1386" y="117"/>
                    </a:lnTo>
                    <a:lnTo>
                      <a:pt x="1383" y="120"/>
                    </a:lnTo>
                    <a:lnTo>
                      <a:pt x="1380" y="124"/>
                    </a:lnTo>
                    <a:lnTo>
                      <a:pt x="1379" y="128"/>
                    </a:lnTo>
                    <a:lnTo>
                      <a:pt x="1370" y="128"/>
                    </a:lnTo>
                    <a:lnTo>
                      <a:pt x="1362" y="128"/>
                    </a:lnTo>
                    <a:lnTo>
                      <a:pt x="1362" y="145"/>
                    </a:lnTo>
                    <a:lnTo>
                      <a:pt x="1362" y="165"/>
                    </a:lnTo>
                    <a:lnTo>
                      <a:pt x="1361" y="173"/>
                    </a:lnTo>
                    <a:lnTo>
                      <a:pt x="1359" y="180"/>
                    </a:lnTo>
                    <a:lnTo>
                      <a:pt x="1357" y="183"/>
                    </a:lnTo>
                    <a:lnTo>
                      <a:pt x="1355" y="185"/>
                    </a:lnTo>
                    <a:lnTo>
                      <a:pt x="1353" y="187"/>
                    </a:lnTo>
                    <a:lnTo>
                      <a:pt x="1350" y="187"/>
                    </a:lnTo>
                    <a:lnTo>
                      <a:pt x="1350" y="199"/>
                    </a:lnTo>
                    <a:lnTo>
                      <a:pt x="1350" y="216"/>
                    </a:lnTo>
                    <a:lnTo>
                      <a:pt x="1340" y="216"/>
                    </a:lnTo>
                    <a:lnTo>
                      <a:pt x="1332" y="216"/>
                    </a:lnTo>
                    <a:lnTo>
                      <a:pt x="1332" y="226"/>
                    </a:lnTo>
                    <a:lnTo>
                      <a:pt x="1332" y="235"/>
                    </a:lnTo>
                    <a:lnTo>
                      <a:pt x="1331" y="239"/>
                    </a:lnTo>
                    <a:lnTo>
                      <a:pt x="1329" y="242"/>
                    </a:lnTo>
                    <a:lnTo>
                      <a:pt x="1325" y="244"/>
                    </a:lnTo>
                    <a:lnTo>
                      <a:pt x="1320" y="245"/>
                    </a:lnTo>
                    <a:lnTo>
                      <a:pt x="1320" y="254"/>
                    </a:lnTo>
                    <a:lnTo>
                      <a:pt x="1320" y="262"/>
                    </a:lnTo>
                    <a:lnTo>
                      <a:pt x="1311" y="262"/>
                    </a:lnTo>
                    <a:lnTo>
                      <a:pt x="1303" y="262"/>
                    </a:lnTo>
                    <a:lnTo>
                      <a:pt x="1303" y="275"/>
                    </a:lnTo>
                    <a:lnTo>
                      <a:pt x="1303" y="291"/>
                    </a:lnTo>
                    <a:lnTo>
                      <a:pt x="1298" y="293"/>
                    </a:lnTo>
                    <a:lnTo>
                      <a:pt x="1295" y="295"/>
                    </a:lnTo>
                    <a:lnTo>
                      <a:pt x="1292" y="299"/>
                    </a:lnTo>
                    <a:lnTo>
                      <a:pt x="1291" y="303"/>
                    </a:lnTo>
                    <a:lnTo>
                      <a:pt x="1282" y="303"/>
                    </a:lnTo>
                    <a:lnTo>
                      <a:pt x="1274" y="303"/>
                    </a:lnTo>
                    <a:lnTo>
                      <a:pt x="1274" y="313"/>
                    </a:lnTo>
                    <a:lnTo>
                      <a:pt x="1274" y="322"/>
                    </a:lnTo>
                    <a:lnTo>
                      <a:pt x="1273" y="326"/>
                    </a:lnTo>
                    <a:lnTo>
                      <a:pt x="1271" y="329"/>
                    </a:lnTo>
                    <a:lnTo>
                      <a:pt x="1267" y="331"/>
                    </a:lnTo>
                    <a:lnTo>
                      <a:pt x="1262" y="332"/>
                    </a:lnTo>
                    <a:lnTo>
                      <a:pt x="1262" y="341"/>
                    </a:lnTo>
                    <a:lnTo>
                      <a:pt x="1262" y="350"/>
                    </a:lnTo>
                    <a:lnTo>
                      <a:pt x="1253" y="351"/>
                    </a:lnTo>
                    <a:lnTo>
                      <a:pt x="1245" y="353"/>
                    </a:lnTo>
                    <a:lnTo>
                      <a:pt x="1238" y="357"/>
                    </a:lnTo>
                    <a:lnTo>
                      <a:pt x="1233" y="361"/>
                    </a:lnTo>
                    <a:lnTo>
                      <a:pt x="1233" y="370"/>
                    </a:lnTo>
                    <a:lnTo>
                      <a:pt x="1233" y="379"/>
                    </a:lnTo>
                    <a:lnTo>
                      <a:pt x="1224" y="379"/>
                    </a:lnTo>
                    <a:lnTo>
                      <a:pt x="1216" y="379"/>
                    </a:lnTo>
                    <a:lnTo>
                      <a:pt x="1216" y="391"/>
                    </a:lnTo>
                    <a:lnTo>
                      <a:pt x="1216" y="408"/>
                    </a:lnTo>
                    <a:lnTo>
                      <a:pt x="1211" y="409"/>
                    </a:lnTo>
                    <a:lnTo>
                      <a:pt x="1208" y="411"/>
                    </a:lnTo>
                    <a:lnTo>
                      <a:pt x="1205" y="415"/>
                    </a:lnTo>
                    <a:lnTo>
                      <a:pt x="1204" y="419"/>
                    </a:lnTo>
                    <a:lnTo>
                      <a:pt x="1194" y="419"/>
                    </a:lnTo>
                    <a:lnTo>
                      <a:pt x="1185" y="419"/>
                    </a:lnTo>
                    <a:lnTo>
                      <a:pt x="1181" y="425"/>
                    </a:lnTo>
                    <a:lnTo>
                      <a:pt x="1178" y="432"/>
                    </a:lnTo>
                    <a:lnTo>
                      <a:pt x="1175" y="440"/>
                    </a:lnTo>
                    <a:lnTo>
                      <a:pt x="1174" y="448"/>
                    </a:lnTo>
                    <a:lnTo>
                      <a:pt x="1165" y="448"/>
                    </a:lnTo>
                    <a:lnTo>
                      <a:pt x="1156" y="448"/>
                    </a:lnTo>
                    <a:lnTo>
                      <a:pt x="1157" y="458"/>
                    </a:lnTo>
                    <a:lnTo>
                      <a:pt x="1157" y="467"/>
                    </a:lnTo>
                    <a:lnTo>
                      <a:pt x="1156" y="471"/>
                    </a:lnTo>
                    <a:lnTo>
                      <a:pt x="1154" y="474"/>
                    </a:lnTo>
                    <a:lnTo>
                      <a:pt x="1150" y="477"/>
                    </a:lnTo>
                    <a:lnTo>
                      <a:pt x="1145" y="477"/>
                    </a:lnTo>
                    <a:lnTo>
                      <a:pt x="1145" y="486"/>
                    </a:lnTo>
                    <a:lnTo>
                      <a:pt x="1145" y="495"/>
                    </a:lnTo>
                    <a:lnTo>
                      <a:pt x="1136" y="496"/>
                    </a:lnTo>
                    <a:lnTo>
                      <a:pt x="1128" y="498"/>
                    </a:lnTo>
                    <a:lnTo>
                      <a:pt x="1121" y="502"/>
                    </a:lnTo>
                    <a:lnTo>
                      <a:pt x="1116" y="507"/>
                    </a:lnTo>
                    <a:lnTo>
                      <a:pt x="1116" y="516"/>
                    </a:lnTo>
                    <a:lnTo>
                      <a:pt x="1116" y="525"/>
                    </a:lnTo>
                    <a:lnTo>
                      <a:pt x="1107" y="526"/>
                    </a:lnTo>
                    <a:lnTo>
                      <a:pt x="1099" y="528"/>
                    </a:lnTo>
                    <a:lnTo>
                      <a:pt x="1092" y="532"/>
                    </a:lnTo>
                    <a:lnTo>
                      <a:pt x="1087" y="536"/>
                    </a:lnTo>
                    <a:lnTo>
                      <a:pt x="1087" y="545"/>
                    </a:lnTo>
                    <a:lnTo>
                      <a:pt x="1087" y="554"/>
                    </a:lnTo>
                    <a:lnTo>
                      <a:pt x="1078" y="555"/>
                    </a:lnTo>
                    <a:lnTo>
                      <a:pt x="1070" y="557"/>
                    </a:lnTo>
                    <a:lnTo>
                      <a:pt x="1063" y="561"/>
                    </a:lnTo>
                    <a:lnTo>
                      <a:pt x="1058" y="565"/>
                    </a:lnTo>
                    <a:lnTo>
                      <a:pt x="1058" y="578"/>
                    </a:lnTo>
                    <a:lnTo>
                      <a:pt x="1058" y="594"/>
                    </a:lnTo>
                    <a:lnTo>
                      <a:pt x="1049" y="594"/>
                    </a:lnTo>
                    <a:lnTo>
                      <a:pt x="1039" y="594"/>
                    </a:lnTo>
                    <a:lnTo>
                      <a:pt x="1035" y="600"/>
                    </a:lnTo>
                    <a:lnTo>
                      <a:pt x="1031" y="607"/>
                    </a:lnTo>
                    <a:lnTo>
                      <a:pt x="1029" y="615"/>
                    </a:lnTo>
                    <a:lnTo>
                      <a:pt x="1028" y="623"/>
                    </a:lnTo>
                    <a:lnTo>
                      <a:pt x="1019" y="623"/>
                    </a:lnTo>
                    <a:lnTo>
                      <a:pt x="1010" y="623"/>
                    </a:lnTo>
                    <a:lnTo>
                      <a:pt x="1006" y="629"/>
                    </a:lnTo>
                    <a:lnTo>
                      <a:pt x="1002" y="636"/>
                    </a:lnTo>
                    <a:lnTo>
                      <a:pt x="1000" y="644"/>
                    </a:lnTo>
                    <a:lnTo>
                      <a:pt x="999" y="652"/>
                    </a:lnTo>
                    <a:lnTo>
                      <a:pt x="990" y="652"/>
                    </a:lnTo>
                    <a:lnTo>
                      <a:pt x="981" y="652"/>
                    </a:lnTo>
                    <a:lnTo>
                      <a:pt x="982" y="662"/>
                    </a:lnTo>
                    <a:lnTo>
                      <a:pt x="982" y="671"/>
                    </a:lnTo>
                    <a:lnTo>
                      <a:pt x="981" y="675"/>
                    </a:lnTo>
                    <a:lnTo>
                      <a:pt x="979" y="679"/>
                    </a:lnTo>
                    <a:lnTo>
                      <a:pt x="975" y="681"/>
                    </a:lnTo>
                    <a:lnTo>
                      <a:pt x="970" y="681"/>
                    </a:lnTo>
                    <a:lnTo>
                      <a:pt x="970" y="690"/>
                    </a:lnTo>
                    <a:lnTo>
                      <a:pt x="970" y="699"/>
                    </a:lnTo>
                    <a:lnTo>
                      <a:pt x="961" y="699"/>
                    </a:lnTo>
                    <a:lnTo>
                      <a:pt x="952" y="699"/>
                    </a:lnTo>
                    <a:lnTo>
                      <a:pt x="952" y="708"/>
                    </a:lnTo>
                    <a:lnTo>
                      <a:pt x="952" y="717"/>
                    </a:lnTo>
                    <a:lnTo>
                      <a:pt x="952" y="728"/>
                    </a:lnTo>
                    <a:lnTo>
                      <a:pt x="952" y="740"/>
                    </a:lnTo>
                    <a:lnTo>
                      <a:pt x="936" y="740"/>
                    </a:lnTo>
                    <a:lnTo>
                      <a:pt x="923" y="740"/>
                    </a:lnTo>
                    <a:lnTo>
                      <a:pt x="919" y="744"/>
                    </a:lnTo>
                    <a:lnTo>
                      <a:pt x="915" y="748"/>
                    </a:lnTo>
                    <a:lnTo>
                      <a:pt x="913" y="753"/>
                    </a:lnTo>
                    <a:lnTo>
                      <a:pt x="912" y="757"/>
                    </a:lnTo>
                    <a:lnTo>
                      <a:pt x="912" y="769"/>
                    </a:lnTo>
                    <a:lnTo>
                      <a:pt x="912" y="786"/>
                    </a:lnTo>
                    <a:lnTo>
                      <a:pt x="903" y="787"/>
                    </a:lnTo>
                    <a:lnTo>
                      <a:pt x="895" y="790"/>
                    </a:lnTo>
                    <a:lnTo>
                      <a:pt x="887" y="793"/>
                    </a:lnTo>
                    <a:lnTo>
                      <a:pt x="882" y="798"/>
                    </a:lnTo>
                    <a:lnTo>
                      <a:pt x="882" y="806"/>
                    </a:lnTo>
                    <a:lnTo>
                      <a:pt x="882" y="815"/>
                    </a:lnTo>
                    <a:lnTo>
                      <a:pt x="877" y="816"/>
                    </a:lnTo>
                    <a:lnTo>
                      <a:pt x="873" y="819"/>
                    </a:lnTo>
                    <a:lnTo>
                      <a:pt x="869" y="822"/>
                    </a:lnTo>
                    <a:lnTo>
                      <a:pt x="864" y="827"/>
                    </a:lnTo>
                    <a:lnTo>
                      <a:pt x="855" y="827"/>
                    </a:lnTo>
                    <a:lnTo>
                      <a:pt x="847" y="827"/>
                    </a:lnTo>
                    <a:lnTo>
                      <a:pt x="843" y="831"/>
                    </a:lnTo>
                    <a:lnTo>
                      <a:pt x="839" y="835"/>
                    </a:lnTo>
                    <a:lnTo>
                      <a:pt x="836" y="840"/>
                    </a:lnTo>
                    <a:lnTo>
                      <a:pt x="835" y="844"/>
                    </a:lnTo>
                    <a:lnTo>
                      <a:pt x="835" y="856"/>
                    </a:lnTo>
                    <a:lnTo>
                      <a:pt x="835" y="874"/>
                    </a:lnTo>
                    <a:lnTo>
                      <a:pt x="827" y="875"/>
                    </a:lnTo>
                    <a:lnTo>
                      <a:pt x="818" y="878"/>
                    </a:lnTo>
                    <a:lnTo>
                      <a:pt x="811" y="881"/>
                    </a:lnTo>
                    <a:lnTo>
                      <a:pt x="806" y="886"/>
                    </a:lnTo>
                    <a:lnTo>
                      <a:pt x="806" y="894"/>
                    </a:lnTo>
                    <a:lnTo>
                      <a:pt x="806" y="903"/>
                    </a:lnTo>
                    <a:lnTo>
                      <a:pt x="797" y="904"/>
                    </a:lnTo>
                    <a:lnTo>
                      <a:pt x="789" y="907"/>
                    </a:lnTo>
                    <a:lnTo>
                      <a:pt x="782" y="911"/>
                    </a:lnTo>
                    <a:lnTo>
                      <a:pt x="777" y="915"/>
                    </a:lnTo>
                    <a:lnTo>
                      <a:pt x="777" y="927"/>
                    </a:lnTo>
                    <a:lnTo>
                      <a:pt x="777" y="944"/>
                    </a:lnTo>
                    <a:lnTo>
                      <a:pt x="760" y="944"/>
                    </a:lnTo>
                    <a:lnTo>
                      <a:pt x="748" y="944"/>
                    </a:lnTo>
                    <a:lnTo>
                      <a:pt x="748" y="953"/>
                    </a:lnTo>
                    <a:lnTo>
                      <a:pt x="748" y="965"/>
                    </a:lnTo>
                    <a:lnTo>
                      <a:pt x="748" y="977"/>
                    </a:lnTo>
                    <a:lnTo>
                      <a:pt x="748" y="990"/>
                    </a:lnTo>
                    <a:lnTo>
                      <a:pt x="738" y="991"/>
                    </a:lnTo>
                    <a:lnTo>
                      <a:pt x="730" y="994"/>
                    </a:lnTo>
                    <a:lnTo>
                      <a:pt x="723" y="998"/>
                    </a:lnTo>
                    <a:lnTo>
                      <a:pt x="718" y="1002"/>
                    </a:lnTo>
                    <a:lnTo>
                      <a:pt x="718" y="1011"/>
                    </a:lnTo>
                    <a:lnTo>
                      <a:pt x="718" y="1019"/>
                    </a:lnTo>
                    <a:lnTo>
                      <a:pt x="709" y="1020"/>
                    </a:lnTo>
                    <a:lnTo>
                      <a:pt x="701" y="1023"/>
                    </a:lnTo>
                    <a:lnTo>
                      <a:pt x="694" y="1027"/>
                    </a:lnTo>
                    <a:lnTo>
                      <a:pt x="689" y="1031"/>
                    </a:lnTo>
                    <a:lnTo>
                      <a:pt x="689" y="1040"/>
                    </a:lnTo>
                    <a:lnTo>
                      <a:pt x="689" y="1048"/>
                    </a:lnTo>
                    <a:lnTo>
                      <a:pt x="680" y="1048"/>
                    </a:lnTo>
                    <a:lnTo>
                      <a:pt x="672" y="1048"/>
                    </a:lnTo>
                    <a:lnTo>
                      <a:pt x="672" y="1061"/>
                    </a:lnTo>
                    <a:lnTo>
                      <a:pt x="672" y="1077"/>
                    </a:lnTo>
                    <a:lnTo>
                      <a:pt x="667" y="1078"/>
                    </a:lnTo>
                    <a:lnTo>
                      <a:pt x="664" y="1081"/>
                    </a:lnTo>
                    <a:lnTo>
                      <a:pt x="661" y="1085"/>
                    </a:lnTo>
                    <a:lnTo>
                      <a:pt x="660" y="1089"/>
                    </a:lnTo>
                    <a:lnTo>
                      <a:pt x="651" y="1089"/>
                    </a:lnTo>
                    <a:lnTo>
                      <a:pt x="643" y="1089"/>
                    </a:lnTo>
                    <a:lnTo>
                      <a:pt x="638" y="1093"/>
                    </a:lnTo>
                    <a:lnTo>
                      <a:pt x="635" y="1098"/>
                    </a:lnTo>
                    <a:lnTo>
                      <a:pt x="632" y="1102"/>
                    </a:lnTo>
                    <a:lnTo>
                      <a:pt x="631" y="1106"/>
                    </a:lnTo>
                    <a:lnTo>
                      <a:pt x="632" y="1102"/>
                    </a:lnTo>
                    <a:lnTo>
                      <a:pt x="635" y="1098"/>
                    </a:lnTo>
                    <a:lnTo>
                      <a:pt x="638" y="1093"/>
                    </a:lnTo>
                    <a:lnTo>
                      <a:pt x="643" y="1089"/>
                    </a:lnTo>
                    <a:lnTo>
                      <a:pt x="643" y="1072"/>
                    </a:lnTo>
                    <a:lnTo>
                      <a:pt x="643" y="1060"/>
                    </a:lnTo>
                    <a:lnTo>
                      <a:pt x="651" y="1060"/>
                    </a:lnTo>
                    <a:lnTo>
                      <a:pt x="660" y="1060"/>
                    </a:lnTo>
                    <a:lnTo>
                      <a:pt x="660" y="1043"/>
                    </a:lnTo>
                    <a:lnTo>
                      <a:pt x="660" y="1031"/>
                    </a:lnTo>
                    <a:lnTo>
                      <a:pt x="661" y="1027"/>
                    </a:lnTo>
                    <a:lnTo>
                      <a:pt x="664" y="1023"/>
                    </a:lnTo>
                    <a:lnTo>
                      <a:pt x="667" y="1020"/>
                    </a:lnTo>
                    <a:lnTo>
                      <a:pt x="672" y="1019"/>
                    </a:lnTo>
                    <a:lnTo>
                      <a:pt x="680" y="1019"/>
                    </a:lnTo>
                    <a:lnTo>
                      <a:pt x="689" y="1019"/>
                    </a:lnTo>
                    <a:lnTo>
                      <a:pt x="688" y="1007"/>
                    </a:lnTo>
                    <a:lnTo>
                      <a:pt x="688" y="998"/>
                    </a:lnTo>
                    <a:lnTo>
                      <a:pt x="689" y="995"/>
                    </a:lnTo>
                    <a:lnTo>
                      <a:pt x="691" y="992"/>
                    </a:lnTo>
                    <a:lnTo>
                      <a:pt x="695" y="991"/>
                    </a:lnTo>
                    <a:lnTo>
                      <a:pt x="701" y="990"/>
                    </a:lnTo>
                    <a:lnTo>
                      <a:pt x="701" y="981"/>
                    </a:lnTo>
                    <a:lnTo>
                      <a:pt x="701" y="973"/>
                    </a:lnTo>
                    <a:lnTo>
                      <a:pt x="684" y="973"/>
                    </a:lnTo>
                    <a:lnTo>
                      <a:pt x="672" y="973"/>
                    </a:lnTo>
                    <a:lnTo>
                      <a:pt x="667" y="978"/>
                    </a:lnTo>
                    <a:lnTo>
                      <a:pt x="664" y="985"/>
                    </a:lnTo>
                    <a:lnTo>
                      <a:pt x="661" y="993"/>
                    </a:lnTo>
                    <a:lnTo>
                      <a:pt x="660" y="1002"/>
                    </a:lnTo>
                    <a:lnTo>
                      <a:pt x="651" y="1002"/>
                    </a:lnTo>
                    <a:lnTo>
                      <a:pt x="643" y="1002"/>
                    </a:lnTo>
                    <a:lnTo>
                      <a:pt x="643" y="1011"/>
                    </a:lnTo>
                    <a:lnTo>
                      <a:pt x="643" y="1021"/>
                    </a:lnTo>
                    <a:lnTo>
                      <a:pt x="642" y="1025"/>
                    </a:lnTo>
                    <a:lnTo>
                      <a:pt x="640" y="1028"/>
                    </a:lnTo>
                    <a:lnTo>
                      <a:pt x="636" y="1030"/>
                    </a:lnTo>
                    <a:lnTo>
                      <a:pt x="631" y="1031"/>
                    </a:lnTo>
                    <a:lnTo>
                      <a:pt x="631" y="1040"/>
                    </a:lnTo>
                    <a:lnTo>
                      <a:pt x="631" y="1048"/>
                    </a:lnTo>
                    <a:lnTo>
                      <a:pt x="622" y="1049"/>
                    </a:lnTo>
                    <a:lnTo>
                      <a:pt x="614" y="1052"/>
                    </a:lnTo>
                    <a:lnTo>
                      <a:pt x="607" y="1056"/>
                    </a:lnTo>
                    <a:lnTo>
                      <a:pt x="602" y="1060"/>
                    </a:lnTo>
                    <a:lnTo>
                      <a:pt x="602" y="1069"/>
                    </a:lnTo>
                    <a:lnTo>
                      <a:pt x="602" y="1077"/>
                    </a:lnTo>
                    <a:lnTo>
                      <a:pt x="593" y="1080"/>
                    </a:lnTo>
                    <a:lnTo>
                      <a:pt x="582" y="1084"/>
                    </a:lnTo>
                    <a:lnTo>
                      <a:pt x="578" y="1085"/>
                    </a:lnTo>
                    <a:lnTo>
                      <a:pt x="575" y="1085"/>
                    </a:lnTo>
                    <a:lnTo>
                      <a:pt x="573" y="1084"/>
                    </a:lnTo>
                    <a:lnTo>
                      <a:pt x="573" y="1082"/>
                    </a:lnTo>
                    <a:lnTo>
                      <a:pt x="572" y="1080"/>
                    </a:lnTo>
                    <a:lnTo>
                      <a:pt x="572" y="1077"/>
                    </a:lnTo>
                    <a:lnTo>
                      <a:pt x="576" y="1077"/>
                    </a:lnTo>
                    <a:lnTo>
                      <a:pt x="584" y="1077"/>
                    </a:lnTo>
                    <a:lnTo>
                      <a:pt x="584" y="1069"/>
                    </a:lnTo>
                    <a:lnTo>
                      <a:pt x="584" y="1060"/>
                    </a:lnTo>
                    <a:lnTo>
                      <a:pt x="593" y="1060"/>
                    </a:lnTo>
                    <a:lnTo>
                      <a:pt x="602" y="1060"/>
                    </a:lnTo>
                    <a:lnTo>
                      <a:pt x="602" y="1043"/>
                    </a:lnTo>
                    <a:lnTo>
                      <a:pt x="602" y="1031"/>
                    </a:lnTo>
                    <a:lnTo>
                      <a:pt x="603" y="1027"/>
                    </a:lnTo>
                    <a:lnTo>
                      <a:pt x="606" y="1023"/>
                    </a:lnTo>
                    <a:lnTo>
                      <a:pt x="609" y="1020"/>
                    </a:lnTo>
                    <a:lnTo>
                      <a:pt x="614" y="1019"/>
                    </a:lnTo>
                    <a:lnTo>
                      <a:pt x="622" y="1019"/>
                    </a:lnTo>
                    <a:lnTo>
                      <a:pt x="631" y="1019"/>
                    </a:lnTo>
                    <a:lnTo>
                      <a:pt x="630" y="1007"/>
                    </a:lnTo>
                    <a:lnTo>
                      <a:pt x="630" y="998"/>
                    </a:lnTo>
                    <a:lnTo>
                      <a:pt x="631" y="995"/>
                    </a:lnTo>
                    <a:lnTo>
                      <a:pt x="633" y="992"/>
                    </a:lnTo>
                    <a:lnTo>
                      <a:pt x="637" y="991"/>
                    </a:lnTo>
                    <a:lnTo>
                      <a:pt x="643" y="990"/>
                    </a:lnTo>
                    <a:lnTo>
                      <a:pt x="643" y="981"/>
                    </a:lnTo>
                    <a:lnTo>
                      <a:pt x="643" y="973"/>
                    </a:lnTo>
                    <a:lnTo>
                      <a:pt x="651" y="973"/>
                    </a:lnTo>
                    <a:lnTo>
                      <a:pt x="660" y="973"/>
                    </a:lnTo>
                    <a:lnTo>
                      <a:pt x="660" y="956"/>
                    </a:lnTo>
                    <a:lnTo>
                      <a:pt x="660" y="944"/>
                    </a:lnTo>
                    <a:lnTo>
                      <a:pt x="661" y="940"/>
                    </a:lnTo>
                    <a:lnTo>
                      <a:pt x="664" y="936"/>
                    </a:lnTo>
                    <a:lnTo>
                      <a:pt x="667" y="933"/>
                    </a:lnTo>
                    <a:lnTo>
                      <a:pt x="672" y="932"/>
                    </a:lnTo>
                    <a:lnTo>
                      <a:pt x="680" y="932"/>
                    </a:lnTo>
                    <a:lnTo>
                      <a:pt x="689" y="932"/>
                    </a:lnTo>
                    <a:lnTo>
                      <a:pt x="690" y="928"/>
                    </a:lnTo>
                    <a:lnTo>
                      <a:pt x="693" y="923"/>
                    </a:lnTo>
                    <a:lnTo>
                      <a:pt x="696" y="919"/>
                    </a:lnTo>
                    <a:lnTo>
                      <a:pt x="701" y="915"/>
                    </a:lnTo>
                    <a:lnTo>
                      <a:pt x="701" y="898"/>
                    </a:lnTo>
                    <a:lnTo>
                      <a:pt x="701" y="886"/>
                    </a:lnTo>
                    <a:lnTo>
                      <a:pt x="706" y="881"/>
                    </a:lnTo>
                    <a:lnTo>
                      <a:pt x="713" y="878"/>
                    </a:lnTo>
                    <a:lnTo>
                      <a:pt x="721" y="875"/>
                    </a:lnTo>
                    <a:lnTo>
                      <a:pt x="730" y="874"/>
                    </a:lnTo>
                    <a:lnTo>
                      <a:pt x="730" y="856"/>
                    </a:lnTo>
                    <a:lnTo>
                      <a:pt x="730" y="844"/>
                    </a:lnTo>
                    <a:lnTo>
                      <a:pt x="738" y="844"/>
                    </a:lnTo>
                    <a:lnTo>
                      <a:pt x="748" y="844"/>
                    </a:lnTo>
                    <a:lnTo>
                      <a:pt x="748" y="827"/>
                    </a:lnTo>
                    <a:lnTo>
                      <a:pt x="748" y="815"/>
                    </a:lnTo>
                    <a:lnTo>
                      <a:pt x="738" y="816"/>
                    </a:lnTo>
                    <a:lnTo>
                      <a:pt x="730" y="819"/>
                    </a:lnTo>
                    <a:lnTo>
                      <a:pt x="723" y="822"/>
                    </a:lnTo>
                    <a:lnTo>
                      <a:pt x="718" y="827"/>
                    </a:lnTo>
                    <a:lnTo>
                      <a:pt x="718" y="839"/>
                    </a:lnTo>
                    <a:lnTo>
                      <a:pt x="718" y="856"/>
                    </a:lnTo>
                    <a:lnTo>
                      <a:pt x="709" y="856"/>
                    </a:lnTo>
                    <a:lnTo>
                      <a:pt x="701" y="856"/>
                    </a:lnTo>
                    <a:lnTo>
                      <a:pt x="696" y="861"/>
                    </a:lnTo>
                    <a:lnTo>
                      <a:pt x="693" y="869"/>
                    </a:lnTo>
                    <a:lnTo>
                      <a:pt x="690" y="877"/>
                    </a:lnTo>
                    <a:lnTo>
                      <a:pt x="689" y="886"/>
                    </a:lnTo>
                    <a:lnTo>
                      <a:pt x="680" y="886"/>
                    </a:lnTo>
                    <a:lnTo>
                      <a:pt x="672" y="886"/>
                    </a:lnTo>
                    <a:lnTo>
                      <a:pt x="667" y="891"/>
                    </a:lnTo>
                    <a:lnTo>
                      <a:pt x="664" y="898"/>
                    </a:lnTo>
                    <a:lnTo>
                      <a:pt x="661" y="906"/>
                    </a:lnTo>
                    <a:lnTo>
                      <a:pt x="660" y="915"/>
                    </a:lnTo>
                    <a:lnTo>
                      <a:pt x="651" y="915"/>
                    </a:lnTo>
                    <a:lnTo>
                      <a:pt x="643" y="915"/>
                    </a:lnTo>
                    <a:lnTo>
                      <a:pt x="643" y="924"/>
                    </a:lnTo>
                    <a:lnTo>
                      <a:pt x="643" y="934"/>
                    </a:lnTo>
                    <a:lnTo>
                      <a:pt x="642" y="938"/>
                    </a:lnTo>
                    <a:lnTo>
                      <a:pt x="640" y="941"/>
                    </a:lnTo>
                    <a:lnTo>
                      <a:pt x="636" y="943"/>
                    </a:lnTo>
                    <a:lnTo>
                      <a:pt x="631" y="944"/>
                    </a:lnTo>
                    <a:lnTo>
                      <a:pt x="631" y="952"/>
                    </a:lnTo>
                    <a:lnTo>
                      <a:pt x="631" y="961"/>
                    </a:lnTo>
                    <a:lnTo>
                      <a:pt x="622" y="962"/>
                    </a:lnTo>
                    <a:lnTo>
                      <a:pt x="614" y="965"/>
                    </a:lnTo>
                    <a:lnTo>
                      <a:pt x="607" y="969"/>
                    </a:lnTo>
                    <a:lnTo>
                      <a:pt x="602" y="973"/>
                    </a:lnTo>
                    <a:lnTo>
                      <a:pt x="602" y="981"/>
                    </a:lnTo>
                    <a:lnTo>
                      <a:pt x="602" y="990"/>
                    </a:lnTo>
                    <a:lnTo>
                      <a:pt x="593" y="991"/>
                    </a:lnTo>
                    <a:lnTo>
                      <a:pt x="584" y="994"/>
                    </a:lnTo>
                    <a:lnTo>
                      <a:pt x="577" y="998"/>
                    </a:lnTo>
                    <a:lnTo>
                      <a:pt x="572" y="1002"/>
                    </a:lnTo>
                    <a:lnTo>
                      <a:pt x="572" y="1011"/>
                    </a:lnTo>
                    <a:lnTo>
                      <a:pt x="572" y="1019"/>
                    </a:lnTo>
                    <a:lnTo>
                      <a:pt x="562" y="1022"/>
                    </a:lnTo>
                    <a:lnTo>
                      <a:pt x="553" y="1026"/>
                    </a:lnTo>
                    <a:lnTo>
                      <a:pt x="549" y="1027"/>
                    </a:lnTo>
                    <a:lnTo>
                      <a:pt x="546" y="1027"/>
                    </a:lnTo>
                    <a:lnTo>
                      <a:pt x="544" y="1026"/>
                    </a:lnTo>
                    <a:lnTo>
                      <a:pt x="544" y="1024"/>
                    </a:lnTo>
                    <a:lnTo>
                      <a:pt x="543" y="1022"/>
                    </a:lnTo>
                    <a:lnTo>
                      <a:pt x="543" y="1019"/>
                    </a:lnTo>
                    <a:lnTo>
                      <a:pt x="547" y="1019"/>
                    </a:lnTo>
                    <a:lnTo>
                      <a:pt x="554" y="1019"/>
                    </a:lnTo>
                    <a:lnTo>
                      <a:pt x="554" y="1011"/>
                    </a:lnTo>
                    <a:lnTo>
                      <a:pt x="554" y="1002"/>
                    </a:lnTo>
                    <a:lnTo>
                      <a:pt x="560" y="998"/>
                    </a:lnTo>
                    <a:lnTo>
                      <a:pt x="567" y="994"/>
                    </a:lnTo>
                    <a:lnTo>
                      <a:pt x="575" y="991"/>
                    </a:lnTo>
                    <a:lnTo>
                      <a:pt x="584" y="990"/>
                    </a:lnTo>
                    <a:lnTo>
                      <a:pt x="584" y="981"/>
                    </a:lnTo>
                    <a:lnTo>
                      <a:pt x="584" y="973"/>
                    </a:lnTo>
                    <a:lnTo>
                      <a:pt x="593" y="973"/>
                    </a:lnTo>
                    <a:lnTo>
                      <a:pt x="602" y="973"/>
                    </a:lnTo>
                    <a:lnTo>
                      <a:pt x="601" y="961"/>
                    </a:lnTo>
                    <a:lnTo>
                      <a:pt x="601" y="952"/>
                    </a:lnTo>
                    <a:lnTo>
                      <a:pt x="602" y="948"/>
                    </a:lnTo>
                    <a:lnTo>
                      <a:pt x="604" y="946"/>
                    </a:lnTo>
                    <a:lnTo>
                      <a:pt x="608" y="944"/>
                    </a:lnTo>
                    <a:lnTo>
                      <a:pt x="614" y="944"/>
                    </a:lnTo>
                    <a:lnTo>
                      <a:pt x="614" y="927"/>
                    </a:lnTo>
                    <a:lnTo>
                      <a:pt x="614" y="915"/>
                    </a:lnTo>
                    <a:lnTo>
                      <a:pt x="619" y="911"/>
                    </a:lnTo>
                    <a:lnTo>
                      <a:pt x="626" y="907"/>
                    </a:lnTo>
                    <a:lnTo>
                      <a:pt x="634" y="904"/>
                    </a:lnTo>
                    <a:lnTo>
                      <a:pt x="643" y="903"/>
                    </a:lnTo>
                    <a:lnTo>
                      <a:pt x="643" y="894"/>
                    </a:lnTo>
                    <a:lnTo>
                      <a:pt x="643" y="886"/>
                    </a:lnTo>
                    <a:lnTo>
                      <a:pt x="651" y="886"/>
                    </a:lnTo>
                    <a:lnTo>
                      <a:pt x="660" y="886"/>
                    </a:lnTo>
                    <a:lnTo>
                      <a:pt x="660" y="869"/>
                    </a:lnTo>
                    <a:lnTo>
                      <a:pt x="660" y="856"/>
                    </a:lnTo>
                    <a:lnTo>
                      <a:pt x="661" y="851"/>
                    </a:lnTo>
                    <a:lnTo>
                      <a:pt x="664" y="848"/>
                    </a:lnTo>
                    <a:lnTo>
                      <a:pt x="667" y="845"/>
                    </a:lnTo>
                    <a:lnTo>
                      <a:pt x="672" y="844"/>
                    </a:lnTo>
                    <a:lnTo>
                      <a:pt x="680" y="844"/>
                    </a:lnTo>
                    <a:lnTo>
                      <a:pt x="689" y="844"/>
                    </a:lnTo>
                    <a:lnTo>
                      <a:pt x="689" y="827"/>
                    </a:lnTo>
                    <a:lnTo>
                      <a:pt x="689" y="815"/>
                    </a:lnTo>
                    <a:lnTo>
                      <a:pt x="677" y="814"/>
                    </a:lnTo>
                    <a:lnTo>
                      <a:pt x="668" y="814"/>
                    </a:lnTo>
                    <a:lnTo>
                      <a:pt x="665" y="815"/>
                    </a:lnTo>
                    <a:lnTo>
                      <a:pt x="662" y="818"/>
                    </a:lnTo>
                    <a:lnTo>
                      <a:pt x="660" y="821"/>
                    </a:lnTo>
                    <a:lnTo>
                      <a:pt x="660" y="827"/>
                    </a:lnTo>
                    <a:lnTo>
                      <a:pt x="656" y="822"/>
                    </a:lnTo>
                    <a:lnTo>
                      <a:pt x="651" y="819"/>
                    </a:lnTo>
                    <a:lnTo>
                      <a:pt x="647" y="816"/>
                    </a:lnTo>
                    <a:lnTo>
                      <a:pt x="643" y="815"/>
                    </a:lnTo>
                    <a:lnTo>
                      <a:pt x="651" y="815"/>
                    </a:lnTo>
                    <a:lnTo>
                      <a:pt x="660" y="815"/>
                    </a:lnTo>
                    <a:lnTo>
                      <a:pt x="659" y="803"/>
                    </a:lnTo>
                    <a:lnTo>
                      <a:pt x="659" y="794"/>
                    </a:lnTo>
                    <a:lnTo>
                      <a:pt x="660" y="791"/>
                    </a:lnTo>
                    <a:lnTo>
                      <a:pt x="662" y="788"/>
                    </a:lnTo>
                    <a:lnTo>
                      <a:pt x="666" y="787"/>
                    </a:lnTo>
                    <a:lnTo>
                      <a:pt x="672" y="786"/>
                    </a:lnTo>
                    <a:lnTo>
                      <a:pt x="672" y="769"/>
                    </a:lnTo>
                    <a:lnTo>
                      <a:pt x="672" y="757"/>
                    </a:lnTo>
                    <a:lnTo>
                      <a:pt x="655" y="757"/>
                    </a:lnTo>
                    <a:lnTo>
                      <a:pt x="643" y="757"/>
                    </a:lnTo>
                    <a:lnTo>
                      <a:pt x="643" y="748"/>
                    </a:lnTo>
                    <a:lnTo>
                      <a:pt x="643" y="740"/>
                    </a:lnTo>
                    <a:lnTo>
                      <a:pt x="648" y="735"/>
                    </a:lnTo>
                    <a:lnTo>
                      <a:pt x="655" y="732"/>
                    </a:lnTo>
                    <a:lnTo>
                      <a:pt x="663" y="729"/>
                    </a:lnTo>
                    <a:lnTo>
                      <a:pt x="672" y="728"/>
                    </a:lnTo>
                    <a:lnTo>
                      <a:pt x="672" y="711"/>
                    </a:lnTo>
                    <a:lnTo>
                      <a:pt x="672" y="699"/>
                    </a:lnTo>
                    <a:lnTo>
                      <a:pt x="680" y="699"/>
                    </a:lnTo>
                    <a:lnTo>
                      <a:pt x="689" y="699"/>
                    </a:lnTo>
                    <a:lnTo>
                      <a:pt x="690" y="690"/>
                    </a:lnTo>
                    <a:lnTo>
                      <a:pt x="693" y="682"/>
                    </a:lnTo>
                    <a:lnTo>
                      <a:pt x="696" y="675"/>
                    </a:lnTo>
                    <a:lnTo>
                      <a:pt x="701" y="670"/>
                    </a:lnTo>
                    <a:lnTo>
                      <a:pt x="709" y="670"/>
                    </a:lnTo>
                    <a:lnTo>
                      <a:pt x="718" y="670"/>
                    </a:lnTo>
                    <a:lnTo>
                      <a:pt x="717" y="658"/>
                    </a:lnTo>
                    <a:lnTo>
                      <a:pt x="717" y="649"/>
                    </a:lnTo>
                    <a:lnTo>
                      <a:pt x="718" y="646"/>
                    </a:lnTo>
                    <a:lnTo>
                      <a:pt x="720" y="643"/>
                    </a:lnTo>
                    <a:lnTo>
                      <a:pt x="724" y="641"/>
                    </a:lnTo>
                    <a:lnTo>
                      <a:pt x="730" y="641"/>
                    </a:lnTo>
                    <a:lnTo>
                      <a:pt x="730" y="632"/>
                    </a:lnTo>
                    <a:lnTo>
                      <a:pt x="730" y="623"/>
                    </a:lnTo>
                    <a:lnTo>
                      <a:pt x="735" y="619"/>
                    </a:lnTo>
                    <a:lnTo>
                      <a:pt x="742" y="616"/>
                    </a:lnTo>
                    <a:lnTo>
                      <a:pt x="751" y="613"/>
                    </a:lnTo>
                    <a:lnTo>
                      <a:pt x="760" y="612"/>
                    </a:lnTo>
                    <a:lnTo>
                      <a:pt x="760" y="603"/>
                    </a:lnTo>
                    <a:lnTo>
                      <a:pt x="760" y="594"/>
                    </a:lnTo>
                    <a:lnTo>
                      <a:pt x="772" y="594"/>
                    </a:lnTo>
                    <a:lnTo>
                      <a:pt x="789" y="594"/>
                    </a:lnTo>
                    <a:lnTo>
                      <a:pt x="789" y="578"/>
                    </a:lnTo>
                    <a:lnTo>
                      <a:pt x="789" y="565"/>
                    </a:lnTo>
                    <a:lnTo>
                      <a:pt x="794" y="561"/>
                    </a:lnTo>
                    <a:lnTo>
                      <a:pt x="801" y="557"/>
                    </a:lnTo>
                    <a:lnTo>
                      <a:pt x="809" y="555"/>
                    </a:lnTo>
                    <a:lnTo>
                      <a:pt x="818" y="554"/>
                    </a:lnTo>
                    <a:lnTo>
                      <a:pt x="818" y="545"/>
                    </a:lnTo>
                    <a:lnTo>
                      <a:pt x="818" y="536"/>
                    </a:lnTo>
                    <a:lnTo>
                      <a:pt x="823" y="532"/>
                    </a:lnTo>
                    <a:lnTo>
                      <a:pt x="830" y="528"/>
                    </a:lnTo>
                    <a:lnTo>
                      <a:pt x="838" y="526"/>
                    </a:lnTo>
                    <a:lnTo>
                      <a:pt x="847" y="525"/>
                    </a:lnTo>
                    <a:lnTo>
                      <a:pt x="847" y="508"/>
                    </a:lnTo>
                    <a:lnTo>
                      <a:pt x="847" y="495"/>
                    </a:lnTo>
                    <a:lnTo>
                      <a:pt x="855" y="495"/>
                    </a:lnTo>
                    <a:lnTo>
                      <a:pt x="864" y="495"/>
                    </a:lnTo>
                    <a:lnTo>
                      <a:pt x="864" y="486"/>
                    </a:lnTo>
                    <a:lnTo>
                      <a:pt x="864" y="477"/>
                    </a:lnTo>
                    <a:lnTo>
                      <a:pt x="874" y="478"/>
                    </a:lnTo>
                    <a:lnTo>
                      <a:pt x="883" y="478"/>
                    </a:lnTo>
                    <a:lnTo>
                      <a:pt x="887" y="477"/>
                    </a:lnTo>
                    <a:lnTo>
                      <a:pt x="890" y="475"/>
                    </a:lnTo>
                    <a:lnTo>
                      <a:pt x="892" y="471"/>
                    </a:lnTo>
                    <a:lnTo>
                      <a:pt x="893" y="466"/>
                    </a:lnTo>
                    <a:lnTo>
                      <a:pt x="903" y="466"/>
                    </a:lnTo>
                    <a:lnTo>
                      <a:pt x="912" y="466"/>
                    </a:lnTo>
                    <a:lnTo>
                      <a:pt x="913" y="457"/>
                    </a:lnTo>
                    <a:lnTo>
                      <a:pt x="915" y="449"/>
                    </a:lnTo>
                    <a:lnTo>
                      <a:pt x="919" y="442"/>
                    </a:lnTo>
                    <a:lnTo>
                      <a:pt x="923" y="437"/>
                    </a:lnTo>
                    <a:lnTo>
                      <a:pt x="932" y="437"/>
                    </a:lnTo>
                    <a:lnTo>
                      <a:pt x="941" y="437"/>
                    </a:lnTo>
                    <a:lnTo>
                      <a:pt x="942" y="428"/>
                    </a:lnTo>
                    <a:lnTo>
                      <a:pt x="944" y="420"/>
                    </a:lnTo>
                    <a:lnTo>
                      <a:pt x="948" y="413"/>
                    </a:lnTo>
                    <a:lnTo>
                      <a:pt x="952" y="408"/>
                    </a:lnTo>
                    <a:lnTo>
                      <a:pt x="961" y="408"/>
                    </a:lnTo>
                    <a:lnTo>
                      <a:pt x="970" y="408"/>
                    </a:lnTo>
                    <a:lnTo>
                      <a:pt x="971" y="399"/>
                    </a:lnTo>
                    <a:lnTo>
                      <a:pt x="973" y="391"/>
                    </a:lnTo>
                    <a:lnTo>
                      <a:pt x="977" y="384"/>
                    </a:lnTo>
                    <a:lnTo>
                      <a:pt x="981" y="379"/>
                    </a:lnTo>
                    <a:lnTo>
                      <a:pt x="994" y="379"/>
                    </a:lnTo>
                    <a:lnTo>
                      <a:pt x="1010" y="379"/>
                    </a:lnTo>
                    <a:lnTo>
                      <a:pt x="1010" y="362"/>
                    </a:lnTo>
                    <a:lnTo>
                      <a:pt x="1010" y="350"/>
                    </a:lnTo>
                    <a:lnTo>
                      <a:pt x="1019" y="350"/>
                    </a:lnTo>
                    <a:lnTo>
                      <a:pt x="1028" y="350"/>
                    </a:lnTo>
                    <a:lnTo>
                      <a:pt x="1028" y="333"/>
                    </a:lnTo>
                    <a:lnTo>
                      <a:pt x="1028" y="321"/>
                    </a:lnTo>
                    <a:lnTo>
                      <a:pt x="1023" y="322"/>
                    </a:lnTo>
                    <a:lnTo>
                      <a:pt x="1019" y="324"/>
                    </a:lnTo>
                    <a:lnTo>
                      <a:pt x="1015" y="328"/>
                    </a:lnTo>
                    <a:lnTo>
                      <a:pt x="1010" y="332"/>
                    </a:lnTo>
                    <a:lnTo>
                      <a:pt x="994" y="332"/>
                    </a:lnTo>
                    <a:lnTo>
                      <a:pt x="981" y="332"/>
                    </a:lnTo>
                    <a:lnTo>
                      <a:pt x="977" y="338"/>
                    </a:lnTo>
                    <a:lnTo>
                      <a:pt x="973" y="345"/>
                    </a:lnTo>
                    <a:lnTo>
                      <a:pt x="971" y="353"/>
                    </a:lnTo>
                    <a:lnTo>
                      <a:pt x="970" y="361"/>
                    </a:lnTo>
                    <a:lnTo>
                      <a:pt x="961" y="361"/>
                    </a:lnTo>
                    <a:lnTo>
                      <a:pt x="952" y="361"/>
                    </a:lnTo>
                    <a:lnTo>
                      <a:pt x="948" y="367"/>
                    </a:lnTo>
                    <a:lnTo>
                      <a:pt x="944" y="374"/>
                    </a:lnTo>
                    <a:lnTo>
                      <a:pt x="942" y="382"/>
                    </a:lnTo>
                    <a:lnTo>
                      <a:pt x="941" y="390"/>
                    </a:lnTo>
                    <a:lnTo>
                      <a:pt x="932" y="390"/>
                    </a:lnTo>
                    <a:lnTo>
                      <a:pt x="923" y="390"/>
                    </a:lnTo>
                    <a:lnTo>
                      <a:pt x="919" y="396"/>
                    </a:lnTo>
                    <a:lnTo>
                      <a:pt x="915" y="403"/>
                    </a:lnTo>
                    <a:lnTo>
                      <a:pt x="913" y="411"/>
                    </a:lnTo>
                    <a:lnTo>
                      <a:pt x="912" y="419"/>
                    </a:lnTo>
                    <a:lnTo>
                      <a:pt x="903" y="419"/>
                    </a:lnTo>
                    <a:lnTo>
                      <a:pt x="893" y="419"/>
                    </a:lnTo>
                    <a:lnTo>
                      <a:pt x="889" y="425"/>
                    </a:lnTo>
                    <a:lnTo>
                      <a:pt x="885" y="432"/>
                    </a:lnTo>
                    <a:lnTo>
                      <a:pt x="883" y="440"/>
                    </a:lnTo>
                    <a:lnTo>
                      <a:pt x="882" y="448"/>
                    </a:lnTo>
                    <a:lnTo>
                      <a:pt x="873" y="448"/>
                    </a:lnTo>
                    <a:lnTo>
                      <a:pt x="864" y="448"/>
                    </a:lnTo>
                    <a:lnTo>
                      <a:pt x="864" y="457"/>
                    </a:lnTo>
                    <a:lnTo>
                      <a:pt x="864" y="466"/>
                    </a:lnTo>
                    <a:lnTo>
                      <a:pt x="852" y="465"/>
                    </a:lnTo>
                    <a:lnTo>
                      <a:pt x="843" y="465"/>
                    </a:lnTo>
                    <a:lnTo>
                      <a:pt x="840" y="466"/>
                    </a:lnTo>
                    <a:lnTo>
                      <a:pt x="837" y="468"/>
                    </a:lnTo>
                    <a:lnTo>
                      <a:pt x="836" y="472"/>
                    </a:lnTo>
                    <a:lnTo>
                      <a:pt x="835" y="477"/>
                    </a:lnTo>
                    <a:lnTo>
                      <a:pt x="826" y="477"/>
                    </a:lnTo>
                    <a:lnTo>
                      <a:pt x="818" y="477"/>
                    </a:lnTo>
                    <a:lnTo>
                      <a:pt x="818" y="487"/>
                    </a:lnTo>
                    <a:lnTo>
                      <a:pt x="819" y="496"/>
                    </a:lnTo>
                    <a:lnTo>
                      <a:pt x="817" y="500"/>
                    </a:lnTo>
                    <a:lnTo>
                      <a:pt x="815" y="505"/>
                    </a:lnTo>
                    <a:lnTo>
                      <a:pt x="812" y="507"/>
                    </a:lnTo>
                    <a:lnTo>
                      <a:pt x="806" y="507"/>
                    </a:lnTo>
                    <a:lnTo>
                      <a:pt x="806" y="516"/>
                    </a:lnTo>
                    <a:lnTo>
                      <a:pt x="806" y="525"/>
                    </a:lnTo>
                    <a:lnTo>
                      <a:pt x="797" y="526"/>
                    </a:lnTo>
                    <a:lnTo>
                      <a:pt x="789" y="528"/>
                    </a:lnTo>
                    <a:lnTo>
                      <a:pt x="782" y="532"/>
                    </a:lnTo>
                    <a:lnTo>
                      <a:pt x="777" y="536"/>
                    </a:lnTo>
                    <a:lnTo>
                      <a:pt x="777" y="545"/>
                    </a:lnTo>
                    <a:lnTo>
                      <a:pt x="777" y="554"/>
                    </a:lnTo>
                    <a:lnTo>
                      <a:pt x="768" y="555"/>
                    </a:lnTo>
                    <a:lnTo>
                      <a:pt x="760" y="557"/>
                    </a:lnTo>
                    <a:lnTo>
                      <a:pt x="753" y="561"/>
                    </a:lnTo>
                    <a:lnTo>
                      <a:pt x="748" y="565"/>
                    </a:lnTo>
                    <a:lnTo>
                      <a:pt x="748" y="574"/>
                    </a:lnTo>
                    <a:lnTo>
                      <a:pt x="748" y="583"/>
                    </a:lnTo>
                    <a:lnTo>
                      <a:pt x="738" y="584"/>
                    </a:lnTo>
                    <a:lnTo>
                      <a:pt x="730" y="586"/>
                    </a:lnTo>
                    <a:lnTo>
                      <a:pt x="723" y="590"/>
                    </a:lnTo>
                    <a:lnTo>
                      <a:pt x="718" y="594"/>
                    </a:lnTo>
                    <a:lnTo>
                      <a:pt x="718" y="603"/>
                    </a:lnTo>
                    <a:lnTo>
                      <a:pt x="718" y="612"/>
                    </a:lnTo>
                    <a:lnTo>
                      <a:pt x="709" y="613"/>
                    </a:lnTo>
                    <a:lnTo>
                      <a:pt x="701" y="616"/>
                    </a:lnTo>
                    <a:lnTo>
                      <a:pt x="694" y="619"/>
                    </a:lnTo>
                    <a:lnTo>
                      <a:pt x="689" y="623"/>
                    </a:lnTo>
                    <a:lnTo>
                      <a:pt x="689" y="632"/>
                    </a:lnTo>
                    <a:lnTo>
                      <a:pt x="689" y="641"/>
                    </a:lnTo>
                    <a:lnTo>
                      <a:pt x="680" y="641"/>
                    </a:lnTo>
                    <a:lnTo>
                      <a:pt x="672" y="641"/>
                    </a:lnTo>
                    <a:lnTo>
                      <a:pt x="672" y="653"/>
                    </a:lnTo>
                    <a:lnTo>
                      <a:pt x="672" y="670"/>
                    </a:lnTo>
                    <a:lnTo>
                      <a:pt x="667" y="671"/>
                    </a:lnTo>
                    <a:lnTo>
                      <a:pt x="664" y="674"/>
                    </a:lnTo>
                    <a:lnTo>
                      <a:pt x="661" y="677"/>
                    </a:lnTo>
                    <a:lnTo>
                      <a:pt x="660" y="681"/>
                    </a:lnTo>
                    <a:lnTo>
                      <a:pt x="651" y="681"/>
                    </a:lnTo>
                    <a:lnTo>
                      <a:pt x="643" y="681"/>
                    </a:lnTo>
                    <a:lnTo>
                      <a:pt x="638" y="687"/>
                    </a:lnTo>
                    <a:lnTo>
                      <a:pt x="635" y="694"/>
                    </a:lnTo>
                    <a:lnTo>
                      <a:pt x="632" y="702"/>
                    </a:lnTo>
                    <a:lnTo>
                      <a:pt x="631" y="711"/>
                    </a:lnTo>
                    <a:lnTo>
                      <a:pt x="622" y="711"/>
                    </a:lnTo>
                    <a:lnTo>
                      <a:pt x="614" y="711"/>
                    </a:lnTo>
                    <a:lnTo>
                      <a:pt x="614" y="723"/>
                    </a:lnTo>
                    <a:lnTo>
                      <a:pt x="614" y="740"/>
                    </a:lnTo>
                    <a:lnTo>
                      <a:pt x="597" y="740"/>
                    </a:lnTo>
                    <a:lnTo>
                      <a:pt x="584" y="740"/>
                    </a:lnTo>
                    <a:lnTo>
                      <a:pt x="584" y="749"/>
                    </a:lnTo>
                    <a:lnTo>
                      <a:pt x="584" y="758"/>
                    </a:lnTo>
                    <a:lnTo>
                      <a:pt x="583" y="762"/>
                    </a:lnTo>
                    <a:lnTo>
                      <a:pt x="581" y="766"/>
                    </a:lnTo>
                    <a:lnTo>
                      <a:pt x="577" y="768"/>
                    </a:lnTo>
                    <a:lnTo>
                      <a:pt x="572" y="769"/>
                    </a:lnTo>
                    <a:lnTo>
                      <a:pt x="572" y="777"/>
                    </a:lnTo>
                    <a:lnTo>
                      <a:pt x="572" y="786"/>
                    </a:lnTo>
                    <a:lnTo>
                      <a:pt x="563" y="787"/>
                    </a:lnTo>
                    <a:lnTo>
                      <a:pt x="555" y="790"/>
                    </a:lnTo>
                    <a:lnTo>
                      <a:pt x="548" y="793"/>
                    </a:lnTo>
                    <a:lnTo>
                      <a:pt x="543" y="798"/>
                    </a:lnTo>
                    <a:lnTo>
                      <a:pt x="543" y="810"/>
                    </a:lnTo>
                    <a:lnTo>
                      <a:pt x="543" y="827"/>
                    </a:lnTo>
                    <a:lnTo>
                      <a:pt x="534" y="827"/>
                    </a:lnTo>
                    <a:lnTo>
                      <a:pt x="526" y="827"/>
                    </a:lnTo>
                    <a:lnTo>
                      <a:pt x="521" y="832"/>
                    </a:lnTo>
                    <a:lnTo>
                      <a:pt x="517" y="839"/>
                    </a:lnTo>
                    <a:lnTo>
                      <a:pt x="515" y="847"/>
                    </a:lnTo>
                    <a:lnTo>
                      <a:pt x="514" y="856"/>
                    </a:lnTo>
                    <a:lnTo>
                      <a:pt x="505" y="856"/>
                    </a:lnTo>
                    <a:lnTo>
                      <a:pt x="496" y="856"/>
                    </a:lnTo>
                    <a:lnTo>
                      <a:pt x="492" y="861"/>
                    </a:lnTo>
                    <a:lnTo>
                      <a:pt x="488" y="869"/>
                    </a:lnTo>
                    <a:lnTo>
                      <a:pt x="486" y="877"/>
                    </a:lnTo>
                    <a:lnTo>
                      <a:pt x="485" y="886"/>
                    </a:lnTo>
                    <a:lnTo>
                      <a:pt x="476" y="886"/>
                    </a:lnTo>
                    <a:lnTo>
                      <a:pt x="467" y="886"/>
                    </a:lnTo>
                    <a:lnTo>
                      <a:pt x="463" y="890"/>
                    </a:lnTo>
                    <a:lnTo>
                      <a:pt x="459" y="894"/>
                    </a:lnTo>
                    <a:lnTo>
                      <a:pt x="457" y="899"/>
                    </a:lnTo>
                    <a:lnTo>
                      <a:pt x="456" y="903"/>
                    </a:lnTo>
                    <a:lnTo>
                      <a:pt x="457" y="895"/>
                    </a:lnTo>
                    <a:lnTo>
                      <a:pt x="459" y="887"/>
                    </a:lnTo>
                    <a:lnTo>
                      <a:pt x="463" y="879"/>
                    </a:lnTo>
                    <a:lnTo>
                      <a:pt x="467" y="874"/>
                    </a:lnTo>
                    <a:lnTo>
                      <a:pt x="476" y="874"/>
                    </a:lnTo>
                    <a:lnTo>
                      <a:pt x="485" y="874"/>
                    </a:lnTo>
                    <a:lnTo>
                      <a:pt x="484" y="861"/>
                    </a:lnTo>
                    <a:lnTo>
                      <a:pt x="484" y="852"/>
                    </a:lnTo>
                    <a:lnTo>
                      <a:pt x="485" y="849"/>
                    </a:lnTo>
                    <a:lnTo>
                      <a:pt x="487" y="846"/>
                    </a:lnTo>
                    <a:lnTo>
                      <a:pt x="491" y="845"/>
                    </a:lnTo>
                    <a:lnTo>
                      <a:pt x="496" y="844"/>
                    </a:lnTo>
                    <a:lnTo>
                      <a:pt x="496" y="835"/>
                    </a:lnTo>
                    <a:lnTo>
                      <a:pt x="496" y="827"/>
                    </a:lnTo>
                    <a:lnTo>
                      <a:pt x="505" y="827"/>
                    </a:lnTo>
                    <a:lnTo>
                      <a:pt x="514" y="827"/>
                    </a:lnTo>
                    <a:lnTo>
                      <a:pt x="514" y="810"/>
                    </a:lnTo>
                    <a:lnTo>
                      <a:pt x="514" y="798"/>
                    </a:lnTo>
                    <a:lnTo>
                      <a:pt x="515" y="793"/>
                    </a:lnTo>
                    <a:lnTo>
                      <a:pt x="517" y="790"/>
                    </a:lnTo>
                    <a:lnTo>
                      <a:pt x="521" y="787"/>
                    </a:lnTo>
                    <a:lnTo>
                      <a:pt x="526" y="786"/>
                    </a:lnTo>
                    <a:lnTo>
                      <a:pt x="534" y="786"/>
                    </a:lnTo>
                    <a:lnTo>
                      <a:pt x="543" y="786"/>
                    </a:lnTo>
                    <a:lnTo>
                      <a:pt x="544" y="777"/>
                    </a:lnTo>
                    <a:lnTo>
                      <a:pt x="547" y="769"/>
                    </a:lnTo>
                    <a:lnTo>
                      <a:pt x="550" y="762"/>
                    </a:lnTo>
                    <a:lnTo>
                      <a:pt x="554" y="757"/>
                    </a:lnTo>
                    <a:lnTo>
                      <a:pt x="563" y="757"/>
                    </a:lnTo>
                    <a:lnTo>
                      <a:pt x="572" y="757"/>
                    </a:lnTo>
                    <a:lnTo>
                      <a:pt x="572" y="740"/>
                    </a:lnTo>
                    <a:lnTo>
                      <a:pt x="572" y="728"/>
                    </a:lnTo>
                    <a:lnTo>
                      <a:pt x="560" y="727"/>
                    </a:lnTo>
                    <a:lnTo>
                      <a:pt x="551" y="727"/>
                    </a:lnTo>
                    <a:lnTo>
                      <a:pt x="547" y="728"/>
                    </a:lnTo>
                    <a:lnTo>
                      <a:pt x="545" y="731"/>
                    </a:lnTo>
                    <a:lnTo>
                      <a:pt x="543" y="734"/>
                    </a:lnTo>
                    <a:lnTo>
                      <a:pt x="543" y="740"/>
                    </a:lnTo>
                    <a:lnTo>
                      <a:pt x="534" y="740"/>
                    </a:lnTo>
                    <a:lnTo>
                      <a:pt x="526" y="740"/>
                    </a:lnTo>
                    <a:lnTo>
                      <a:pt x="521" y="745"/>
                    </a:lnTo>
                    <a:lnTo>
                      <a:pt x="517" y="752"/>
                    </a:lnTo>
                    <a:lnTo>
                      <a:pt x="515" y="760"/>
                    </a:lnTo>
                    <a:lnTo>
                      <a:pt x="514" y="769"/>
                    </a:lnTo>
                    <a:lnTo>
                      <a:pt x="505" y="769"/>
                    </a:lnTo>
                    <a:lnTo>
                      <a:pt x="496" y="769"/>
                    </a:lnTo>
                    <a:lnTo>
                      <a:pt x="492" y="774"/>
                    </a:lnTo>
                    <a:lnTo>
                      <a:pt x="488" y="781"/>
                    </a:lnTo>
                    <a:lnTo>
                      <a:pt x="486" y="789"/>
                    </a:lnTo>
                    <a:lnTo>
                      <a:pt x="485" y="798"/>
                    </a:lnTo>
                    <a:lnTo>
                      <a:pt x="476" y="798"/>
                    </a:lnTo>
                    <a:lnTo>
                      <a:pt x="467" y="798"/>
                    </a:lnTo>
                    <a:lnTo>
                      <a:pt x="468" y="807"/>
                    </a:lnTo>
                    <a:lnTo>
                      <a:pt x="468" y="816"/>
                    </a:lnTo>
                    <a:lnTo>
                      <a:pt x="467" y="821"/>
                    </a:lnTo>
                    <a:lnTo>
                      <a:pt x="465" y="824"/>
                    </a:lnTo>
                    <a:lnTo>
                      <a:pt x="461" y="826"/>
                    </a:lnTo>
                    <a:lnTo>
                      <a:pt x="456" y="827"/>
                    </a:lnTo>
                    <a:lnTo>
                      <a:pt x="456" y="835"/>
                    </a:lnTo>
                    <a:lnTo>
                      <a:pt x="456" y="844"/>
                    </a:lnTo>
                    <a:lnTo>
                      <a:pt x="447" y="845"/>
                    </a:lnTo>
                    <a:lnTo>
                      <a:pt x="438" y="848"/>
                    </a:lnTo>
                    <a:lnTo>
                      <a:pt x="431" y="851"/>
                    </a:lnTo>
                    <a:lnTo>
                      <a:pt x="426" y="856"/>
                    </a:lnTo>
                    <a:lnTo>
                      <a:pt x="426" y="869"/>
                    </a:lnTo>
                    <a:lnTo>
                      <a:pt x="426" y="886"/>
                    </a:lnTo>
                    <a:lnTo>
                      <a:pt x="417" y="886"/>
                    </a:lnTo>
                    <a:lnTo>
                      <a:pt x="408" y="886"/>
                    </a:lnTo>
                    <a:lnTo>
                      <a:pt x="404" y="890"/>
                    </a:lnTo>
                    <a:lnTo>
                      <a:pt x="400" y="894"/>
                    </a:lnTo>
                    <a:lnTo>
                      <a:pt x="398" y="899"/>
                    </a:lnTo>
                    <a:lnTo>
                      <a:pt x="397" y="903"/>
                    </a:lnTo>
                    <a:lnTo>
                      <a:pt x="397" y="915"/>
                    </a:lnTo>
                    <a:lnTo>
                      <a:pt x="397" y="932"/>
                    </a:lnTo>
                    <a:lnTo>
                      <a:pt x="380" y="932"/>
                    </a:lnTo>
                    <a:lnTo>
                      <a:pt x="368" y="932"/>
                    </a:lnTo>
                    <a:lnTo>
                      <a:pt x="368" y="945"/>
                    </a:lnTo>
                    <a:lnTo>
                      <a:pt x="368" y="961"/>
                    </a:lnTo>
                    <a:lnTo>
                      <a:pt x="358" y="964"/>
                    </a:lnTo>
                    <a:lnTo>
                      <a:pt x="349" y="968"/>
                    </a:lnTo>
                    <a:lnTo>
                      <a:pt x="345" y="969"/>
                    </a:lnTo>
                    <a:lnTo>
                      <a:pt x="342" y="969"/>
                    </a:lnTo>
                    <a:lnTo>
                      <a:pt x="340" y="968"/>
                    </a:lnTo>
                    <a:lnTo>
                      <a:pt x="339" y="966"/>
                    </a:lnTo>
                    <a:lnTo>
                      <a:pt x="339" y="964"/>
                    </a:lnTo>
                    <a:lnTo>
                      <a:pt x="339" y="961"/>
                    </a:lnTo>
                    <a:lnTo>
                      <a:pt x="334" y="962"/>
                    </a:lnTo>
                    <a:lnTo>
                      <a:pt x="330" y="965"/>
                    </a:lnTo>
                    <a:lnTo>
                      <a:pt x="326" y="969"/>
                    </a:lnTo>
                    <a:lnTo>
                      <a:pt x="321" y="973"/>
                    </a:lnTo>
                    <a:lnTo>
                      <a:pt x="305" y="973"/>
                    </a:lnTo>
                    <a:lnTo>
                      <a:pt x="292" y="973"/>
                    </a:lnTo>
                    <a:lnTo>
                      <a:pt x="293" y="982"/>
                    </a:lnTo>
                    <a:lnTo>
                      <a:pt x="293" y="992"/>
                    </a:lnTo>
                    <a:lnTo>
                      <a:pt x="292" y="996"/>
                    </a:lnTo>
                    <a:lnTo>
                      <a:pt x="290" y="999"/>
                    </a:lnTo>
                    <a:lnTo>
                      <a:pt x="285" y="1001"/>
                    </a:lnTo>
                    <a:lnTo>
                      <a:pt x="280" y="1002"/>
                    </a:lnTo>
                    <a:lnTo>
                      <a:pt x="280" y="1011"/>
                    </a:lnTo>
                    <a:lnTo>
                      <a:pt x="280" y="1019"/>
                    </a:lnTo>
                    <a:lnTo>
                      <a:pt x="271" y="1020"/>
                    </a:lnTo>
                    <a:lnTo>
                      <a:pt x="263" y="1023"/>
                    </a:lnTo>
                    <a:lnTo>
                      <a:pt x="256" y="1027"/>
                    </a:lnTo>
                    <a:lnTo>
                      <a:pt x="251" y="1031"/>
                    </a:lnTo>
                    <a:lnTo>
                      <a:pt x="251" y="1040"/>
                    </a:lnTo>
                    <a:lnTo>
                      <a:pt x="251" y="1048"/>
                    </a:lnTo>
                    <a:lnTo>
                      <a:pt x="242" y="1048"/>
                    </a:lnTo>
                    <a:lnTo>
                      <a:pt x="233" y="1048"/>
                    </a:lnTo>
                    <a:lnTo>
                      <a:pt x="233" y="1061"/>
                    </a:lnTo>
                    <a:lnTo>
                      <a:pt x="233" y="1077"/>
                    </a:lnTo>
                    <a:lnTo>
                      <a:pt x="229" y="1078"/>
                    </a:lnTo>
                    <a:lnTo>
                      <a:pt x="225" y="1081"/>
                    </a:lnTo>
                    <a:lnTo>
                      <a:pt x="223" y="1085"/>
                    </a:lnTo>
                    <a:lnTo>
                      <a:pt x="222" y="1089"/>
                    </a:lnTo>
                    <a:lnTo>
                      <a:pt x="213" y="1089"/>
                    </a:lnTo>
                    <a:lnTo>
                      <a:pt x="204" y="1089"/>
                    </a:lnTo>
                    <a:lnTo>
                      <a:pt x="200" y="1094"/>
                    </a:lnTo>
                    <a:lnTo>
                      <a:pt x="196" y="1101"/>
                    </a:lnTo>
                    <a:lnTo>
                      <a:pt x="193" y="1109"/>
                    </a:lnTo>
                    <a:lnTo>
                      <a:pt x="193" y="1118"/>
                    </a:lnTo>
                    <a:lnTo>
                      <a:pt x="184" y="1118"/>
                    </a:lnTo>
                    <a:lnTo>
                      <a:pt x="175" y="1118"/>
                    </a:lnTo>
                    <a:lnTo>
                      <a:pt x="171" y="1123"/>
                    </a:lnTo>
                    <a:lnTo>
                      <a:pt x="167" y="1130"/>
                    </a:lnTo>
                    <a:lnTo>
                      <a:pt x="164" y="1138"/>
                    </a:lnTo>
                    <a:lnTo>
                      <a:pt x="163" y="1147"/>
                    </a:lnTo>
                    <a:lnTo>
                      <a:pt x="155" y="1147"/>
                    </a:lnTo>
                    <a:lnTo>
                      <a:pt x="146" y="1147"/>
                    </a:lnTo>
                    <a:lnTo>
                      <a:pt x="147" y="1156"/>
                    </a:lnTo>
                    <a:lnTo>
                      <a:pt x="147" y="1166"/>
                    </a:lnTo>
                    <a:lnTo>
                      <a:pt x="146" y="1170"/>
                    </a:lnTo>
                    <a:lnTo>
                      <a:pt x="144" y="1173"/>
                    </a:lnTo>
                    <a:lnTo>
                      <a:pt x="140" y="1175"/>
                    </a:lnTo>
                    <a:lnTo>
                      <a:pt x="134" y="1176"/>
                    </a:lnTo>
                    <a:lnTo>
                      <a:pt x="134" y="1188"/>
                    </a:lnTo>
                    <a:lnTo>
                      <a:pt x="134" y="1205"/>
                    </a:lnTo>
                    <a:lnTo>
                      <a:pt x="125" y="1205"/>
                    </a:lnTo>
                    <a:lnTo>
                      <a:pt x="116" y="1205"/>
                    </a:lnTo>
                    <a:lnTo>
                      <a:pt x="112" y="1210"/>
                    </a:lnTo>
                    <a:lnTo>
                      <a:pt x="108" y="1217"/>
                    </a:lnTo>
                    <a:lnTo>
                      <a:pt x="105" y="1225"/>
                    </a:lnTo>
                    <a:lnTo>
                      <a:pt x="104" y="1235"/>
                    </a:lnTo>
                    <a:lnTo>
                      <a:pt x="96" y="1235"/>
                    </a:lnTo>
                    <a:lnTo>
                      <a:pt x="87" y="1235"/>
                    </a:lnTo>
                    <a:lnTo>
                      <a:pt x="83" y="1239"/>
                    </a:lnTo>
                    <a:lnTo>
                      <a:pt x="79" y="1244"/>
                    </a:lnTo>
                    <a:lnTo>
                      <a:pt x="76" y="1248"/>
                    </a:lnTo>
                    <a:lnTo>
                      <a:pt x="76" y="1252"/>
                    </a:lnTo>
                    <a:lnTo>
                      <a:pt x="76" y="1265"/>
                    </a:lnTo>
                    <a:lnTo>
                      <a:pt x="76" y="1281"/>
                    </a:lnTo>
                    <a:lnTo>
                      <a:pt x="67" y="1282"/>
                    </a:lnTo>
                    <a:lnTo>
                      <a:pt x="59" y="1285"/>
                    </a:lnTo>
                    <a:lnTo>
                      <a:pt x="52" y="1289"/>
                    </a:lnTo>
                    <a:lnTo>
                      <a:pt x="46" y="1293"/>
                    </a:lnTo>
                    <a:lnTo>
                      <a:pt x="46" y="1305"/>
                    </a:lnTo>
                    <a:lnTo>
                      <a:pt x="46" y="1322"/>
                    </a:lnTo>
                    <a:lnTo>
                      <a:pt x="38" y="1322"/>
                    </a:lnTo>
                    <a:lnTo>
                      <a:pt x="29" y="1322"/>
                    </a:lnTo>
                    <a:lnTo>
                      <a:pt x="29" y="1331"/>
                    </a:lnTo>
                    <a:lnTo>
                      <a:pt x="29" y="1340"/>
                    </a:lnTo>
                    <a:lnTo>
                      <a:pt x="12" y="1340"/>
                    </a:lnTo>
                    <a:lnTo>
                      <a:pt x="0" y="13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83" name="Freeform 2223"/>
              <p:cNvSpPr>
                <a:spLocks/>
              </p:cNvSpPr>
              <p:nvPr/>
            </p:nvSpPr>
            <p:spPr bwMode="auto">
              <a:xfrm>
                <a:off x="1255" y="28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84" name="Freeform 2224"/>
              <p:cNvSpPr>
                <a:spLocks/>
              </p:cNvSpPr>
              <p:nvPr/>
            </p:nvSpPr>
            <p:spPr bwMode="auto">
              <a:xfrm>
                <a:off x="1208" y="2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85" name="Freeform 2225"/>
              <p:cNvSpPr>
                <a:spLocks/>
              </p:cNvSpPr>
              <p:nvPr/>
            </p:nvSpPr>
            <p:spPr bwMode="auto">
              <a:xfrm>
                <a:off x="1211" y="2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4"/>
                  </a:cxn>
                  <a:cxn ang="0">
                    <a:pos x="47" y="12"/>
                  </a:cxn>
                  <a:cxn ang="0">
                    <a:pos x="37" y="12"/>
                  </a:cxn>
                  <a:cxn ang="0">
                    <a:pos x="26" y="12"/>
                  </a:cxn>
                  <a:cxn ang="0">
                    <a:pos x="13" y="12"/>
                  </a:cxn>
                  <a:cxn ang="0">
                    <a:pos x="0" y="12"/>
                  </a:cxn>
                </a:cxnLst>
                <a:rect l="0" t="0" r="r" b="b"/>
                <a:pathLst>
                  <a:path w="4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4"/>
                    </a:lnTo>
                    <a:lnTo>
                      <a:pt x="47" y="12"/>
                    </a:lnTo>
                    <a:lnTo>
                      <a:pt x="37" y="12"/>
                    </a:lnTo>
                    <a:lnTo>
                      <a:pt x="26" y="12"/>
                    </a:lnTo>
                    <a:lnTo>
                      <a:pt x="13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86" name="Freeform 2226"/>
              <p:cNvSpPr>
                <a:spLocks/>
              </p:cNvSpPr>
              <p:nvPr/>
            </p:nvSpPr>
            <p:spPr bwMode="auto">
              <a:xfrm>
                <a:off x="1345" y="2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87" name="Freeform 2227"/>
              <p:cNvSpPr>
                <a:spLocks/>
              </p:cNvSpPr>
              <p:nvPr/>
            </p:nvSpPr>
            <p:spPr bwMode="auto">
              <a:xfrm>
                <a:off x="1360" y="2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88" name="Freeform 2228"/>
              <p:cNvSpPr>
                <a:spLocks/>
              </p:cNvSpPr>
              <p:nvPr/>
            </p:nvSpPr>
            <p:spPr bwMode="auto">
              <a:xfrm>
                <a:off x="1375" y="27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89" name="Freeform 2229"/>
              <p:cNvSpPr>
                <a:spLocks/>
              </p:cNvSpPr>
              <p:nvPr/>
            </p:nvSpPr>
            <p:spPr bwMode="auto">
              <a:xfrm>
                <a:off x="1248" y="2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90" name="Freeform 2230"/>
              <p:cNvSpPr>
                <a:spLocks/>
              </p:cNvSpPr>
              <p:nvPr/>
            </p:nvSpPr>
            <p:spPr bwMode="auto">
              <a:xfrm>
                <a:off x="1377" y="27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2" y="4"/>
                  </a:cxn>
                  <a:cxn ang="0">
                    <a:pos x="20" y="2"/>
                  </a:cxn>
                  <a:cxn ang="0">
                    <a:pos x="29" y="0"/>
                  </a:cxn>
                  <a:cxn ang="0">
                    <a:pos x="24" y="2"/>
                  </a:cxn>
                  <a:cxn ang="0">
                    <a:pos x="21" y="4"/>
                  </a:cxn>
                  <a:cxn ang="0">
                    <a:pos x="18" y="8"/>
                  </a:cxn>
                  <a:cxn ang="0">
                    <a:pos x="17" y="12"/>
                  </a:cxn>
                  <a:cxn ang="0">
                    <a:pos x="17" y="21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12" y="4"/>
                    </a:lnTo>
                    <a:lnTo>
                      <a:pt x="20" y="2"/>
                    </a:lnTo>
                    <a:lnTo>
                      <a:pt x="29" y="0"/>
                    </a:lnTo>
                    <a:lnTo>
                      <a:pt x="24" y="2"/>
                    </a:lnTo>
                    <a:lnTo>
                      <a:pt x="21" y="4"/>
                    </a:lnTo>
                    <a:lnTo>
                      <a:pt x="18" y="8"/>
                    </a:lnTo>
                    <a:lnTo>
                      <a:pt x="17" y="12"/>
                    </a:lnTo>
                    <a:lnTo>
                      <a:pt x="17" y="21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91" name="Freeform 2231"/>
              <p:cNvSpPr>
                <a:spLocks/>
              </p:cNvSpPr>
              <p:nvPr/>
            </p:nvSpPr>
            <p:spPr bwMode="auto">
              <a:xfrm>
                <a:off x="1378" y="27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92" name="Freeform 2232"/>
              <p:cNvSpPr>
                <a:spLocks/>
              </p:cNvSpPr>
              <p:nvPr/>
            </p:nvSpPr>
            <p:spPr bwMode="auto">
              <a:xfrm>
                <a:off x="1240" y="278"/>
                <a:ext cx="1" cy="1"/>
              </a:xfrm>
              <a:custGeom>
                <a:avLst/>
                <a:gdLst/>
                <a:ahLst/>
                <a:cxnLst>
                  <a:cxn ang="0">
                    <a:pos x="48" y="29"/>
                  </a:cxn>
                  <a:cxn ang="0">
                    <a:pos x="48" y="21"/>
                  </a:cxn>
                  <a:cxn ang="0">
                    <a:pos x="48" y="17"/>
                  </a:cxn>
                  <a:cxn ang="0">
                    <a:pos x="35" y="17"/>
                  </a:cxn>
                  <a:cxn ang="0">
                    <a:pos x="21" y="17"/>
                  </a:cxn>
                  <a:cxn ang="0">
                    <a:pos x="10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5" y="0"/>
                  </a:cxn>
                  <a:cxn ang="0">
                    <a:pos x="48" y="0"/>
                  </a:cxn>
                  <a:cxn ang="0">
                    <a:pos x="50" y="10"/>
                  </a:cxn>
                  <a:cxn ang="0">
                    <a:pos x="54" y="19"/>
                  </a:cxn>
                  <a:cxn ang="0">
                    <a:pos x="55" y="23"/>
                  </a:cxn>
                  <a:cxn ang="0">
                    <a:pos x="55" y="26"/>
                  </a:cxn>
                  <a:cxn ang="0">
                    <a:pos x="54" y="28"/>
                  </a:cxn>
                  <a:cxn ang="0">
                    <a:pos x="53" y="28"/>
                  </a:cxn>
                  <a:cxn ang="0">
                    <a:pos x="51" y="29"/>
                  </a:cxn>
                  <a:cxn ang="0">
                    <a:pos x="48" y="29"/>
                  </a:cxn>
                </a:cxnLst>
                <a:rect l="0" t="0" r="r" b="b"/>
                <a:pathLst>
                  <a:path w="55" h="29">
                    <a:moveTo>
                      <a:pt x="48" y="29"/>
                    </a:moveTo>
                    <a:lnTo>
                      <a:pt x="48" y="21"/>
                    </a:lnTo>
                    <a:lnTo>
                      <a:pt x="48" y="17"/>
                    </a:lnTo>
                    <a:lnTo>
                      <a:pt x="35" y="17"/>
                    </a:lnTo>
                    <a:lnTo>
                      <a:pt x="21" y="17"/>
                    </a:lnTo>
                    <a:lnTo>
                      <a:pt x="10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5" y="0"/>
                    </a:lnTo>
                    <a:lnTo>
                      <a:pt x="48" y="0"/>
                    </a:lnTo>
                    <a:lnTo>
                      <a:pt x="50" y="10"/>
                    </a:lnTo>
                    <a:lnTo>
                      <a:pt x="54" y="19"/>
                    </a:lnTo>
                    <a:lnTo>
                      <a:pt x="55" y="23"/>
                    </a:lnTo>
                    <a:lnTo>
                      <a:pt x="55" y="26"/>
                    </a:lnTo>
                    <a:lnTo>
                      <a:pt x="54" y="28"/>
                    </a:lnTo>
                    <a:lnTo>
                      <a:pt x="53" y="28"/>
                    </a:lnTo>
                    <a:lnTo>
                      <a:pt x="51" y="29"/>
                    </a:lnTo>
                    <a:lnTo>
                      <a:pt x="48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93" name="Freeform 2233"/>
              <p:cNvSpPr>
                <a:spLocks/>
              </p:cNvSpPr>
              <p:nvPr/>
            </p:nvSpPr>
            <p:spPr bwMode="auto">
              <a:xfrm>
                <a:off x="1256" y="2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94" name="Freeform 2234"/>
              <p:cNvSpPr>
                <a:spLocks/>
              </p:cNvSpPr>
              <p:nvPr/>
            </p:nvSpPr>
            <p:spPr bwMode="auto">
              <a:xfrm>
                <a:off x="1257" y="279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95" name="Freeform 2235"/>
              <p:cNvSpPr>
                <a:spLocks/>
              </p:cNvSpPr>
              <p:nvPr/>
            </p:nvSpPr>
            <p:spPr bwMode="auto">
              <a:xfrm>
                <a:off x="1345" y="276"/>
                <a:ext cx="3" cy="3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0" y="125"/>
                  </a:cxn>
                  <a:cxn ang="0">
                    <a:pos x="3" y="121"/>
                  </a:cxn>
                  <a:cxn ang="0">
                    <a:pos x="8" y="119"/>
                  </a:cxn>
                  <a:cxn ang="0">
                    <a:pos x="12" y="117"/>
                  </a:cxn>
                  <a:cxn ang="0">
                    <a:pos x="12" y="109"/>
                  </a:cxn>
                  <a:cxn ang="0">
                    <a:pos x="12" y="100"/>
                  </a:cxn>
                  <a:cxn ang="0">
                    <a:pos x="17" y="95"/>
                  </a:cxn>
                  <a:cxn ang="0">
                    <a:pos x="24" y="91"/>
                  </a:cxn>
                  <a:cxn ang="0">
                    <a:pos x="32" y="88"/>
                  </a:cxn>
                  <a:cxn ang="0">
                    <a:pos x="41" y="87"/>
                  </a:cxn>
                  <a:cxn ang="0">
                    <a:pos x="41" y="71"/>
                  </a:cxn>
                  <a:cxn ang="0">
                    <a:pos x="41" y="58"/>
                  </a:cxn>
                  <a:cxn ang="0">
                    <a:pos x="50" y="58"/>
                  </a:cxn>
                  <a:cxn ang="0">
                    <a:pos x="59" y="58"/>
                  </a:cxn>
                  <a:cxn ang="0">
                    <a:pos x="58" y="47"/>
                  </a:cxn>
                  <a:cxn ang="0">
                    <a:pos x="58" y="37"/>
                  </a:cxn>
                  <a:cxn ang="0">
                    <a:pos x="59" y="34"/>
                  </a:cxn>
                  <a:cxn ang="0">
                    <a:pos x="61" y="31"/>
                  </a:cxn>
                  <a:cxn ang="0">
                    <a:pos x="65" y="30"/>
                  </a:cxn>
                  <a:cxn ang="0">
                    <a:pos x="70" y="29"/>
                  </a:cxn>
                  <a:cxn ang="0">
                    <a:pos x="70" y="13"/>
                  </a:cxn>
                  <a:cxn ang="0">
                    <a:pos x="70" y="0"/>
                  </a:cxn>
                  <a:cxn ang="0">
                    <a:pos x="82" y="0"/>
                  </a:cxn>
                  <a:cxn ang="0">
                    <a:pos x="99" y="0"/>
                  </a:cxn>
                  <a:cxn ang="0">
                    <a:pos x="95" y="1"/>
                  </a:cxn>
                  <a:cxn ang="0">
                    <a:pos x="91" y="4"/>
                  </a:cxn>
                  <a:cxn ang="0">
                    <a:pos x="89" y="8"/>
                  </a:cxn>
                  <a:cxn ang="0">
                    <a:pos x="88" y="12"/>
                  </a:cxn>
                  <a:cxn ang="0">
                    <a:pos x="88" y="21"/>
                  </a:cxn>
                  <a:cxn ang="0">
                    <a:pos x="88" y="29"/>
                  </a:cxn>
                  <a:cxn ang="0">
                    <a:pos x="79" y="29"/>
                  </a:cxn>
                  <a:cxn ang="0">
                    <a:pos x="70" y="29"/>
                  </a:cxn>
                  <a:cxn ang="0">
                    <a:pos x="71" y="39"/>
                  </a:cxn>
                  <a:cxn ang="0">
                    <a:pos x="71" y="48"/>
                  </a:cxn>
                  <a:cxn ang="0">
                    <a:pos x="70" y="52"/>
                  </a:cxn>
                  <a:cxn ang="0">
                    <a:pos x="68" y="56"/>
                  </a:cxn>
                  <a:cxn ang="0">
                    <a:pos x="64" y="58"/>
                  </a:cxn>
                  <a:cxn ang="0">
                    <a:pos x="59" y="58"/>
                  </a:cxn>
                  <a:cxn ang="0">
                    <a:pos x="59" y="71"/>
                  </a:cxn>
                  <a:cxn ang="0">
                    <a:pos x="59" y="87"/>
                  </a:cxn>
                  <a:cxn ang="0">
                    <a:pos x="50" y="88"/>
                  </a:cxn>
                  <a:cxn ang="0">
                    <a:pos x="42" y="91"/>
                  </a:cxn>
                  <a:cxn ang="0">
                    <a:pos x="35" y="95"/>
                  </a:cxn>
                  <a:cxn ang="0">
                    <a:pos x="29" y="100"/>
                  </a:cxn>
                  <a:cxn ang="0">
                    <a:pos x="29" y="112"/>
                  </a:cxn>
                  <a:cxn ang="0">
                    <a:pos x="29" y="129"/>
                  </a:cxn>
                  <a:cxn ang="0">
                    <a:pos x="13" y="129"/>
                  </a:cxn>
                  <a:cxn ang="0">
                    <a:pos x="0" y="129"/>
                  </a:cxn>
                </a:cxnLst>
                <a:rect l="0" t="0" r="r" b="b"/>
                <a:pathLst>
                  <a:path w="99" h="129">
                    <a:moveTo>
                      <a:pt x="0" y="129"/>
                    </a:moveTo>
                    <a:lnTo>
                      <a:pt x="0" y="125"/>
                    </a:lnTo>
                    <a:lnTo>
                      <a:pt x="3" y="121"/>
                    </a:lnTo>
                    <a:lnTo>
                      <a:pt x="8" y="119"/>
                    </a:lnTo>
                    <a:lnTo>
                      <a:pt x="12" y="117"/>
                    </a:lnTo>
                    <a:lnTo>
                      <a:pt x="12" y="109"/>
                    </a:lnTo>
                    <a:lnTo>
                      <a:pt x="12" y="100"/>
                    </a:lnTo>
                    <a:lnTo>
                      <a:pt x="17" y="95"/>
                    </a:lnTo>
                    <a:lnTo>
                      <a:pt x="24" y="91"/>
                    </a:lnTo>
                    <a:lnTo>
                      <a:pt x="32" y="88"/>
                    </a:lnTo>
                    <a:lnTo>
                      <a:pt x="41" y="87"/>
                    </a:lnTo>
                    <a:lnTo>
                      <a:pt x="41" y="71"/>
                    </a:lnTo>
                    <a:lnTo>
                      <a:pt x="41" y="58"/>
                    </a:lnTo>
                    <a:lnTo>
                      <a:pt x="50" y="58"/>
                    </a:lnTo>
                    <a:lnTo>
                      <a:pt x="59" y="58"/>
                    </a:lnTo>
                    <a:lnTo>
                      <a:pt x="58" y="47"/>
                    </a:lnTo>
                    <a:lnTo>
                      <a:pt x="58" y="37"/>
                    </a:lnTo>
                    <a:lnTo>
                      <a:pt x="59" y="34"/>
                    </a:lnTo>
                    <a:lnTo>
                      <a:pt x="61" y="31"/>
                    </a:lnTo>
                    <a:lnTo>
                      <a:pt x="65" y="30"/>
                    </a:lnTo>
                    <a:lnTo>
                      <a:pt x="70" y="29"/>
                    </a:lnTo>
                    <a:lnTo>
                      <a:pt x="70" y="13"/>
                    </a:lnTo>
                    <a:lnTo>
                      <a:pt x="70" y="0"/>
                    </a:lnTo>
                    <a:lnTo>
                      <a:pt x="82" y="0"/>
                    </a:lnTo>
                    <a:lnTo>
                      <a:pt x="99" y="0"/>
                    </a:lnTo>
                    <a:lnTo>
                      <a:pt x="95" y="1"/>
                    </a:lnTo>
                    <a:lnTo>
                      <a:pt x="91" y="4"/>
                    </a:lnTo>
                    <a:lnTo>
                      <a:pt x="89" y="8"/>
                    </a:lnTo>
                    <a:lnTo>
                      <a:pt x="88" y="12"/>
                    </a:lnTo>
                    <a:lnTo>
                      <a:pt x="88" y="21"/>
                    </a:lnTo>
                    <a:lnTo>
                      <a:pt x="88" y="29"/>
                    </a:lnTo>
                    <a:lnTo>
                      <a:pt x="79" y="29"/>
                    </a:lnTo>
                    <a:lnTo>
                      <a:pt x="70" y="29"/>
                    </a:lnTo>
                    <a:lnTo>
                      <a:pt x="71" y="39"/>
                    </a:lnTo>
                    <a:lnTo>
                      <a:pt x="71" y="48"/>
                    </a:lnTo>
                    <a:lnTo>
                      <a:pt x="70" y="52"/>
                    </a:lnTo>
                    <a:lnTo>
                      <a:pt x="68" y="56"/>
                    </a:lnTo>
                    <a:lnTo>
                      <a:pt x="64" y="58"/>
                    </a:lnTo>
                    <a:lnTo>
                      <a:pt x="59" y="58"/>
                    </a:lnTo>
                    <a:lnTo>
                      <a:pt x="59" y="71"/>
                    </a:lnTo>
                    <a:lnTo>
                      <a:pt x="59" y="87"/>
                    </a:lnTo>
                    <a:lnTo>
                      <a:pt x="50" y="88"/>
                    </a:lnTo>
                    <a:lnTo>
                      <a:pt x="42" y="91"/>
                    </a:lnTo>
                    <a:lnTo>
                      <a:pt x="35" y="95"/>
                    </a:lnTo>
                    <a:lnTo>
                      <a:pt x="29" y="100"/>
                    </a:lnTo>
                    <a:lnTo>
                      <a:pt x="29" y="112"/>
                    </a:lnTo>
                    <a:lnTo>
                      <a:pt x="29" y="129"/>
                    </a:lnTo>
                    <a:lnTo>
                      <a:pt x="13" y="129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96" name="Freeform 2236"/>
              <p:cNvSpPr>
                <a:spLocks/>
              </p:cNvSpPr>
              <p:nvPr/>
            </p:nvSpPr>
            <p:spPr bwMode="auto">
              <a:xfrm>
                <a:off x="1373" y="27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7" y="19"/>
                  </a:cxn>
                  <a:cxn ang="0">
                    <a:pos x="12" y="17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20" y="19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7" y="19"/>
                    </a:lnTo>
                    <a:lnTo>
                      <a:pt x="12" y="17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20" y="19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97" name="Freeform 2237"/>
              <p:cNvSpPr>
                <a:spLocks/>
              </p:cNvSpPr>
              <p:nvPr/>
            </p:nvSpPr>
            <p:spPr bwMode="auto">
              <a:xfrm>
                <a:off x="1245" y="27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6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6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98" name="Freeform 2238"/>
              <p:cNvSpPr>
                <a:spLocks/>
              </p:cNvSpPr>
              <p:nvPr/>
            </p:nvSpPr>
            <p:spPr bwMode="auto">
              <a:xfrm>
                <a:off x="1382" y="278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2"/>
                  </a:cxn>
                  <a:cxn ang="0">
                    <a:pos x="0" y="13"/>
                  </a:cxn>
                  <a:cxn ang="0">
                    <a:pos x="4" y="8"/>
                  </a:cxn>
                  <a:cxn ang="0">
                    <a:pos x="9" y="4"/>
                  </a:cxn>
                  <a:cxn ang="0">
                    <a:pos x="13" y="1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3"/>
                  </a:cxn>
                  <a:cxn ang="0">
                    <a:pos x="17" y="22"/>
                  </a:cxn>
                  <a:cxn ang="0">
                    <a:pos x="17" y="30"/>
                  </a:cxn>
                  <a:cxn ang="0">
                    <a:pos x="9" y="30"/>
                  </a:cxn>
                  <a:cxn ang="0">
                    <a:pos x="0" y="30"/>
                  </a:cxn>
                </a:cxnLst>
                <a:rect l="0" t="0" r="r" b="b"/>
                <a:pathLst>
                  <a:path w="17" h="30">
                    <a:moveTo>
                      <a:pt x="0" y="30"/>
                    </a:moveTo>
                    <a:lnTo>
                      <a:pt x="0" y="22"/>
                    </a:lnTo>
                    <a:lnTo>
                      <a:pt x="0" y="13"/>
                    </a:lnTo>
                    <a:lnTo>
                      <a:pt x="4" y="8"/>
                    </a:lnTo>
                    <a:lnTo>
                      <a:pt x="9" y="4"/>
                    </a:lnTo>
                    <a:lnTo>
                      <a:pt x="13" y="1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3"/>
                    </a:lnTo>
                    <a:lnTo>
                      <a:pt x="17" y="22"/>
                    </a:lnTo>
                    <a:lnTo>
                      <a:pt x="17" y="30"/>
                    </a:lnTo>
                    <a:lnTo>
                      <a:pt x="9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99" name="Freeform 2239"/>
              <p:cNvSpPr>
                <a:spLocks/>
              </p:cNvSpPr>
              <p:nvPr/>
            </p:nvSpPr>
            <p:spPr bwMode="auto">
              <a:xfrm>
                <a:off x="1237" y="278"/>
                <a:ext cx="2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8" y="0"/>
                  </a:cxn>
                  <a:cxn ang="0">
                    <a:pos x="36" y="0"/>
                  </a:cxn>
                  <a:cxn ang="0">
                    <a:pos x="55" y="0"/>
                  </a:cxn>
                  <a:cxn ang="0">
                    <a:pos x="76" y="0"/>
                  </a:cxn>
                  <a:cxn ang="0">
                    <a:pos x="76" y="4"/>
                  </a:cxn>
                  <a:cxn ang="0">
                    <a:pos x="76" y="13"/>
                  </a:cxn>
                  <a:cxn ang="0">
                    <a:pos x="58" y="13"/>
                  </a:cxn>
                  <a:cxn ang="0">
                    <a:pos x="40" y="13"/>
                  </a:cxn>
                  <a:cxn ang="0">
                    <a:pos x="21" y="13"/>
                  </a:cxn>
                  <a:cxn ang="0">
                    <a:pos x="0" y="13"/>
                  </a:cxn>
                </a:cxnLst>
                <a:rect l="0" t="0" r="r" b="b"/>
                <a:pathLst>
                  <a:path w="76" h="13">
                    <a:moveTo>
                      <a:pt x="0" y="13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55" y="0"/>
                    </a:lnTo>
                    <a:lnTo>
                      <a:pt x="76" y="0"/>
                    </a:lnTo>
                    <a:lnTo>
                      <a:pt x="76" y="4"/>
                    </a:lnTo>
                    <a:lnTo>
                      <a:pt x="76" y="13"/>
                    </a:lnTo>
                    <a:lnTo>
                      <a:pt x="58" y="13"/>
                    </a:lnTo>
                    <a:lnTo>
                      <a:pt x="40" y="13"/>
                    </a:lnTo>
                    <a:lnTo>
                      <a:pt x="21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00" name="Freeform 2240"/>
              <p:cNvSpPr>
                <a:spLocks/>
              </p:cNvSpPr>
              <p:nvPr/>
            </p:nvSpPr>
            <p:spPr bwMode="auto">
              <a:xfrm>
                <a:off x="1301" y="278"/>
                <a:ext cx="1" cy="1"/>
              </a:xfrm>
              <a:custGeom>
                <a:avLst/>
                <a:gdLst/>
                <a:ahLst/>
                <a:cxnLst>
                  <a:cxn ang="0">
                    <a:pos x="5" y="30"/>
                  </a:cxn>
                  <a:cxn ang="0">
                    <a:pos x="2" y="25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0" y="17"/>
                  </a:cxn>
                  <a:cxn ang="0">
                    <a:pos x="5" y="13"/>
                  </a:cxn>
                  <a:cxn ang="0">
                    <a:pos x="12" y="9"/>
                  </a:cxn>
                  <a:cxn ang="0">
                    <a:pos x="20" y="4"/>
                  </a:cxn>
                  <a:cxn ang="0">
                    <a:pos x="29" y="0"/>
                  </a:cxn>
                  <a:cxn ang="0">
                    <a:pos x="24" y="5"/>
                  </a:cxn>
                  <a:cxn ang="0">
                    <a:pos x="21" y="12"/>
                  </a:cxn>
                  <a:cxn ang="0">
                    <a:pos x="18" y="20"/>
                  </a:cxn>
                  <a:cxn ang="0">
                    <a:pos x="17" y="30"/>
                  </a:cxn>
                  <a:cxn ang="0">
                    <a:pos x="9" y="30"/>
                  </a:cxn>
                  <a:cxn ang="0">
                    <a:pos x="5" y="30"/>
                  </a:cxn>
                </a:cxnLst>
                <a:rect l="0" t="0" r="r" b="b"/>
                <a:pathLst>
                  <a:path w="29" h="30">
                    <a:moveTo>
                      <a:pt x="5" y="30"/>
                    </a:moveTo>
                    <a:lnTo>
                      <a:pt x="2" y="25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5" y="13"/>
                    </a:lnTo>
                    <a:lnTo>
                      <a:pt x="12" y="9"/>
                    </a:lnTo>
                    <a:lnTo>
                      <a:pt x="20" y="4"/>
                    </a:lnTo>
                    <a:lnTo>
                      <a:pt x="29" y="0"/>
                    </a:lnTo>
                    <a:lnTo>
                      <a:pt x="24" y="5"/>
                    </a:lnTo>
                    <a:lnTo>
                      <a:pt x="21" y="12"/>
                    </a:lnTo>
                    <a:lnTo>
                      <a:pt x="18" y="20"/>
                    </a:lnTo>
                    <a:lnTo>
                      <a:pt x="17" y="30"/>
                    </a:lnTo>
                    <a:lnTo>
                      <a:pt x="9" y="30"/>
                    </a:lnTo>
                    <a:lnTo>
                      <a:pt x="5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01" name="Freeform 2241"/>
              <p:cNvSpPr>
                <a:spLocks/>
              </p:cNvSpPr>
              <p:nvPr/>
            </p:nvSpPr>
            <p:spPr bwMode="auto">
              <a:xfrm>
                <a:off x="1328" y="277"/>
                <a:ext cx="2" cy="1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0" y="53"/>
                  </a:cxn>
                  <a:cxn ang="0">
                    <a:pos x="0" y="41"/>
                  </a:cxn>
                  <a:cxn ang="0">
                    <a:pos x="5" y="37"/>
                  </a:cxn>
                  <a:cxn ang="0">
                    <a:pos x="12" y="33"/>
                  </a:cxn>
                  <a:cxn ang="0">
                    <a:pos x="20" y="30"/>
                  </a:cxn>
                  <a:cxn ang="0">
                    <a:pos x="29" y="29"/>
                  </a:cxn>
                  <a:cxn ang="0">
                    <a:pos x="29" y="13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58" y="0"/>
                  </a:cxn>
                  <a:cxn ang="0">
                    <a:pos x="53" y="1"/>
                  </a:cxn>
                  <a:cxn ang="0">
                    <a:pos x="50" y="4"/>
                  </a:cxn>
                  <a:cxn ang="0">
                    <a:pos x="47" y="8"/>
                  </a:cxn>
                  <a:cxn ang="0">
                    <a:pos x="46" y="12"/>
                  </a:cxn>
                  <a:cxn ang="0">
                    <a:pos x="46" y="21"/>
                  </a:cxn>
                  <a:cxn ang="0">
                    <a:pos x="46" y="29"/>
                  </a:cxn>
                  <a:cxn ang="0">
                    <a:pos x="37" y="30"/>
                  </a:cxn>
                  <a:cxn ang="0">
                    <a:pos x="29" y="33"/>
                  </a:cxn>
                  <a:cxn ang="0">
                    <a:pos x="22" y="37"/>
                  </a:cxn>
                  <a:cxn ang="0">
                    <a:pos x="17" y="41"/>
                  </a:cxn>
                  <a:cxn ang="0">
                    <a:pos x="17" y="53"/>
                  </a:cxn>
                  <a:cxn ang="0">
                    <a:pos x="17" y="71"/>
                  </a:cxn>
                  <a:cxn ang="0">
                    <a:pos x="8" y="71"/>
                  </a:cxn>
                  <a:cxn ang="0">
                    <a:pos x="0" y="71"/>
                  </a:cxn>
                </a:cxnLst>
                <a:rect l="0" t="0" r="r" b="b"/>
                <a:pathLst>
                  <a:path w="58" h="71">
                    <a:moveTo>
                      <a:pt x="0" y="71"/>
                    </a:moveTo>
                    <a:lnTo>
                      <a:pt x="0" y="53"/>
                    </a:lnTo>
                    <a:lnTo>
                      <a:pt x="0" y="41"/>
                    </a:lnTo>
                    <a:lnTo>
                      <a:pt x="5" y="37"/>
                    </a:lnTo>
                    <a:lnTo>
                      <a:pt x="12" y="33"/>
                    </a:lnTo>
                    <a:lnTo>
                      <a:pt x="20" y="30"/>
                    </a:lnTo>
                    <a:lnTo>
                      <a:pt x="29" y="29"/>
                    </a:lnTo>
                    <a:lnTo>
                      <a:pt x="29" y="13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3" y="1"/>
                    </a:lnTo>
                    <a:lnTo>
                      <a:pt x="50" y="4"/>
                    </a:lnTo>
                    <a:lnTo>
                      <a:pt x="47" y="8"/>
                    </a:lnTo>
                    <a:lnTo>
                      <a:pt x="46" y="12"/>
                    </a:lnTo>
                    <a:lnTo>
                      <a:pt x="46" y="21"/>
                    </a:lnTo>
                    <a:lnTo>
                      <a:pt x="46" y="29"/>
                    </a:lnTo>
                    <a:lnTo>
                      <a:pt x="37" y="30"/>
                    </a:lnTo>
                    <a:lnTo>
                      <a:pt x="29" y="33"/>
                    </a:lnTo>
                    <a:lnTo>
                      <a:pt x="22" y="37"/>
                    </a:lnTo>
                    <a:lnTo>
                      <a:pt x="17" y="41"/>
                    </a:lnTo>
                    <a:lnTo>
                      <a:pt x="17" y="53"/>
                    </a:lnTo>
                    <a:lnTo>
                      <a:pt x="17" y="71"/>
                    </a:lnTo>
                    <a:lnTo>
                      <a:pt x="8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02" name="Freeform 2242"/>
              <p:cNvSpPr>
                <a:spLocks/>
              </p:cNvSpPr>
              <p:nvPr/>
            </p:nvSpPr>
            <p:spPr bwMode="auto">
              <a:xfrm>
                <a:off x="1335" y="278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7" y="18"/>
                  </a:cxn>
                  <a:cxn ang="0">
                    <a:pos x="12" y="17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21" y="18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7" y="18"/>
                    </a:lnTo>
                    <a:lnTo>
                      <a:pt x="12" y="17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21" y="18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03" name="Freeform 2243"/>
              <p:cNvSpPr>
                <a:spLocks/>
              </p:cNvSpPr>
              <p:nvPr/>
            </p:nvSpPr>
            <p:spPr bwMode="auto">
              <a:xfrm>
                <a:off x="1347" y="271"/>
                <a:ext cx="6" cy="7"/>
              </a:xfrm>
              <a:custGeom>
                <a:avLst/>
                <a:gdLst/>
                <a:ahLst/>
                <a:cxnLst>
                  <a:cxn ang="0">
                    <a:pos x="1" y="315"/>
                  </a:cxn>
                  <a:cxn ang="0">
                    <a:pos x="7" y="308"/>
                  </a:cxn>
                  <a:cxn ang="0">
                    <a:pos x="11" y="299"/>
                  </a:cxn>
                  <a:cxn ang="0">
                    <a:pos x="20" y="290"/>
                  </a:cxn>
                  <a:cxn ang="0">
                    <a:pos x="28" y="278"/>
                  </a:cxn>
                  <a:cxn ang="0">
                    <a:pos x="29" y="266"/>
                  </a:cxn>
                  <a:cxn ang="0">
                    <a:pos x="35" y="261"/>
                  </a:cxn>
                  <a:cxn ang="0">
                    <a:pos x="40" y="244"/>
                  </a:cxn>
                  <a:cxn ang="0">
                    <a:pos x="45" y="228"/>
                  </a:cxn>
                  <a:cxn ang="0">
                    <a:pos x="61" y="221"/>
                  </a:cxn>
                  <a:cxn ang="0">
                    <a:pos x="70" y="212"/>
                  </a:cxn>
                  <a:cxn ang="0">
                    <a:pos x="79" y="203"/>
                  </a:cxn>
                  <a:cxn ang="0">
                    <a:pos x="87" y="189"/>
                  </a:cxn>
                  <a:cxn ang="0">
                    <a:pos x="88" y="171"/>
                  </a:cxn>
                  <a:cxn ang="0">
                    <a:pos x="92" y="165"/>
                  </a:cxn>
                  <a:cxn ang="0">
                    <a:pos x="96" y="163"/>
                  </a:cxn>
                  <a:cxn ang="0">
                    <a:pos x="99" y="154"/>
                  </a:cxn>
                  <a:cxn ang="0">
                    <a:pos x="105" y="141"/>
                  </a:cxn>
                  <a:cxn ang="0">
                    <a:pos x="120" y="134"/>
                  </a:cxn>
                  <a:cxn ang="0">
                    <a:pos x="128" y="125"/>
                  </a:cxn>
                  <a:cxn ang="0">
                    <a:pos x="134" y="112"/>
                  </a:cxn>
                  <a:cxn ang="0">
                    <a:pos x="149" y="105"/>
                  </a:cxn>
                  <a:cxn ang="0">
                    <a:pos x="157" y="88"/>
                  </a:cxn>
                  <a:cxn ang="0">
                    <a:pos x="166" y="75"/>
                  </a:cxn>
                  <a:cxn ang="0">
                    <a:pos x="176" y="71"/>
                  </a:cxn>
                  <a:cxn ang="0">
                    <a:pos x="182" y="62"/>
                  </a:cxn>
                  <a:cxn ang="0">
                    <a:pos x="186" y="41"/>
                  </a:cxn>
                  <a:cxn ang="0">
                    <a:pos x="192" y="25"/>
                  </a:cxn>
                  <a:cxn ang="0">
                    <a:pos x="207" y="18"/>
                  </a:cxn>
                  <a:cxn ang="0">
                    <a:pos x="215" y="8"/>
                  </a:cxn>
                  <a:cxn ang="0">
                    <a:pos x="225" y="0"/>
                  </a:cxn>
                  <a:cxn ang="0">
                    <a:pos x="234" y="12"/>
                  </a:cxn>
                  <a:cxn ang="0">
                    <a:pos x="225" y="29"/>
                  </a:cxn>
                  <a:cxn ang="0">
                    <a:pos x="211" y="34"/>
                  </a:cxn>
                  <a:cxn ang="0">
                    <a:pos x="205" y="49"/>
                  </a:cxn>
                  <a:cxn ang="0">
                    <a:pos x="195" y="58"/>
                  </a:cxn>
                  <a:cxn ang="0">
                    <a:pos x="187" y="67"/>
                  </a:cxn>
                  <a:cxn ang="0">
                    <a:pos x="186" y="81"/>
                  </a:cxn>
                  <a:cxn ang="0">
                    <a:pos x="180" y="86"/>
                  </a:cxn>
                  <a:cxn ang="0">
                    <a:pos x="175" y="96"/>
                  </a:cxn>
                  <a:cxn ang="0">
                    <a:pos x="166" y="105"/>
                  </a:cxn>
                  <a:cxn ang="0">
                    <a:pos x="151" y="112"/>
                  </a:cxn>
                  <a:cxn ang="0">
                    <a:pos x="146" y="125"/>
                  </a:cxn>
                  <a:cxn ang="0">
                    <a:pos x="137" y="133"/>
                  </a:cxn>
                  <a:cxn ang="0">
                    <a:pos x="128" y="146"/>
                  </a:cxn>
                  <a:cxn ang="0">
                    <a:pos x="124" y="163"/>
                  </a:cxn>
                  <a:cxn ang="0">
                    <a:pos x="118" y="170"/>
                  </a:cxn>
                  <a:cxn ang="0">
                    <a:pos x="108" y="174"/>
                  </a:cxn>
                  <a:cxn ang="0">
                    <a:pos x="100" y="183"/>
                  </a:cxn>
                  <a:cxn ang="0">
                    <a:pos x="99" y="197"/>
                  </a:cxn>
                  <a:cxn ang="0">
                    <a:pos x="93" y="202"/>
                  </a:cxn>
                  <a:cxn ang="0">
                    <a:pos x="88" y="212"/>
                  </a:cxn>
                  <a:cxn ang="0">
                    <a:pos x="79" y="221"/>
                  </a:cxn>
                  <a:cxn ang="0">
                    <a:pos x="63" y="228"/>
                  </a:cxn>
                  <a:cxn ang="0">
                    <a:pos x="58" y="242"/>
                  </a:cxn>
                  <a:cxn ang="0">
                    <a:pos x="58" y="265"/>
                  </a:cxn>
                  <a:cxn ang="0">
                    <a:pos x="49" y="279"/>
                  </a:cxn>
                  <a:cxn ang="0">
                    <a:pos x="34" y="286"/>
                  </a:cxn>
                  <a:cxn ang="0">
                    <a:pos x="29" y="299"/>
                  </a:cxn>
                  <a:cxn ang="0">
                    <a:pos x="20" y="308"/>
                  </a:cxn>
                  <a:cxn ang="0">
                    <a:pos x="5" y="315"/>
                  </a:cxn>
                </a:cxnLst>
                <a:rect l="0" t="0" r="r" b="b"/>
                <a:pathLst>
                  <a:path w="234" h="320">
                    <a:moveTo>
                      <a:pt x="0" y="320"/>
                    </a:moveTo>
                    <a:lnTo>
                      <a:pt x="1" y="315"/>
                    </a:lnTo>
                    <a:lnTo>
                      <a:pt x="3" y="311"/>
                    </a:lnTo>
                    <a:lnTo>
                      <a:pt x="7" y="308"/>
                    </a:lnTo>
                    <a:lnTo>
                      <a:pt x="11" y="307"/>
                    </a:lnTo>
                    <a:lnTo>
                      <a:pt x="11" y="299"/>
                    </a:lnTo>
                    <a:lnTo>
                      <a:pt x="11" y="290"/>
                    </a:lnTo>
                    <a:lnTo>
                      <a:pt x="20" y="290"/>
                    </a:lnTo>
                    <a:lnTo>
                      <a:pt x="29" y="290"/>
                    </a:lnTo>
                    <a:lnTo>
                      <a:pt x="28" y="278"/>
                    </a:lnTo>
                    <a:lnTo>
                      <a:pt x="28" y="269"/>
                    </a:lnTo>
                    <a:lnTo>
                      <a:pt x="29" y="266"/>
                    </a:lnTo>
                    <a:lnTo>
                      <a:pt x="31" y="263"/>
                    </a:lnTo>
                    <a:lnTo>
                      <a:pt x="35" y="261"/>
                    </a:lnTo>
                    <a:lnTo>
                      <a:pt x="40" y="261"/>
                    </a:lnTo>
                    <a:lnTo>
                      <a:pt x="40" y="244"/>
                    </a:lnTo>
                    <a:lnTo>
                      <a:pt x="40" y="232"/>
                    </a:lnTo>
                    <a:lnTo>
                      <a:pt x="45" y="228"/>
                    </a:lnTo>
                    <a:lnTo>
                      <a:pt x="53" y="224"/>
                    </a:lnTo>
                    <a:lnTo>
                      <a:pt x="61" y="221"/>
                    </a:lnTo>
                    <a:lnTo>
                      <a:pt x="70" y="220"/>
                    </a:lnTo>
                    <a:lnTo>
                      <a:pt x="70" y="212"/>
                    </a:lnTo>
                    <a:lnTo>
                      <a:pt x="70" y="203"/>
                    </a:lnTo>
                    <a:lnTo>
                      <a:pt x="79" y="203"/>
                    </a:lnTo>
                    <a:lnTo>
                      <a:pt x="88" y="203"/>
                    </a:lnTo>
                    <a:lnTo>
                      <a:pt x="87" y="189"/>
                    </a:lnTo>
                    <a:lnTo>
                      <a:pt x="87" y="176"/>
                    </a:lnTo>
                    <a:lnTo>
                      <a:pt x="88" y="171"/>
                    </a:lnTo>
                    <a:lnTo>
                      <a:pt x="90" y="166"/>
                    </a:lnTo>
                    <a:lnTo>
                      <a:pt x="92" y="165"/>
                    </a:lnTo>
                    <a:lnTo>
                      <a:pt x="94" y="163"/>
                    </a:lnTo>
                    <a:lnTo>
                      <a:pt x="96" y="163"/>
                    </a:lnTo>
                    <a:lnTo>
                      <a:pt x="99" y="162"/>
                    </a:lnTo>
                    <a:lnTo>
                      <a:pt x="99" y="154"/>
                    </a:lnTo>
                    <a:lnTo>
                      <a:pt x="99" y="145"/>
                    </a:lnTo>
                    <a:lnTo>
                      <a:pt x="105" y="141"/>
                    </a:lnTo>
                    <a:lnTo>
                      <a:pt x="112" y="137"/>
                    </a:lnTo>
                    <a:lnTo>
                      <a:pt x="120" y="134"/>
                    </a:lnTo>
                    <a:lnTo>
                      <a:pt x="128" y="133"/>
                    </a:lnTo>
                    <a:lnTo>
                      <a:pt x="128" y="125"/>
                    </a:lnTo>
                    <a:lnTo>
                      <a:pt x="128" y="116"/>
                    </a:lnTo>
                    <a:lnTo>
                      <a:pt x="134" y="112"/>
                    </a:lnTo>
                    <a:lnTo>
                      <a:pt x="141" y="108"/>
                    </a:lnTo>
                    <a:lnTo>
                      <a:pt x="149" y="105"/>
                    </a:lnTo>
                    <a:lnTo>
                      <a:pt x="157" y="104"/>
                    </a:lnTo>
                    <a:lnTo>
                      <a:pt x="157" y="88"/>
                    </a:lnTo>
                    <a:lnTo>
                      <a:pt x="157" y="75"/>
                    </a:lnTo>
                    <a:lnTo>
                      <a:pt x="166" y="75"/>
                    </a:lnTo>
                    <a:lnTo>
                      <a:pt x="175" y="75"/>
                    </a:lnTo>
                    <a:lnTo>
                      <a:pt x="176" y="71"/>
                    </a:lnTo>
                    <a:lnTo>
                      <a:pt x="178" y="66"/>
                    </a:lnTo>
                    <a:lnTo>
                      <a:pt x="182" y="62"/>
                    </a:lnTo>
                    <a:lnTo>
                      <a:pt x="186" y="58"/>
                    </a:lnTo>
                    <a:lnTo>
                      <a:pt x="186" y="41"/>
                    </a:lnTo>
                    <a:lnTo>
                      <a:pt x="186" y="29"/>
                    </a:lnTo>
                    <a:lnTo>
                      <a:pt x="192" y="25"/>
                    </a:lnTo>
                    <a:lnTo>
                      <a:pt x="199" y="21"/>
                    </a:lnTo>
                    <a:lnTo>
                      <a:pt x="207" y="18"/>
                    </a:lnTo>
                    <a:lnTo>
                      <a:pt x="215" y="17"/>
                    </a:lnTo>
                    <a:lnTo>
                      <a:pt x="215" y="8"/>
                    </a:lnTo>
                    <a:lnTo>
                      <a:pt x="215" y="0"/>
                    </a:lnTo>
                    <a:lnTo>
                      <a:pt x="225" y="0"/>
                    </a:lnTo>
                    <a:lnTo>
                      <a:pt x="234" y="0"/>
                    </a:lnTo>
                    <a:lnTo>
                      <a:pt x="234" y="12"/>
                    </a:lnTo>
                    <a:lnTo>
                      <a:pt x="234" y="29"/>
                    </a:lnTo>
                    <a:lnTo>
                      <a:pt x="225" y="29"/>
                    </a:lnTo>
                    <a:lnTo>
                      <a:pt x="215" y="29"/>
                    </a:lnTo>
                    <a:lnTo>
                      <a:pt x="211" y="34"/>
                    </a:lnTo>
                    <a:lnTo>
                      <a:pt x="207" y="41"/>
                    </a:lnTo>
                    <a:lnTo>
                      <a:pt x="205" y="49"/>
                    </a:lnTo>
                    <a:lnTo>
                      <a:pt x="204" y="58"/>
                    </a:lnTo>
                    <a:lnTo>
                      <a:pt x="195" y="58"/>
                    </a:lnTo>
                    <a:lnTo>
                      <a:pt x="186" y="58"/>
                    </a:lnTo>
                    <a:lnTo>
                      <a:pt x="187" y="67"/>
                    </a:lnTo>
                    <a:lnTo>
                      <a:pt x="187" y="77"/>
                    </a:lnTo>
                    <a:lnTo>
                      <a:pt x="186" y="81"/>
                    </a:lnTo>
                    <a:lnTo>
                      <a:pt x="184" y="84"/>
                    </a:lnTo>
                    <a:lnTo>
                      <a:pt x="180" y="86"/>
                    </a:lnTo>
                    <a:lnTo>
                      <a:pt x="175" y="87"/>
                    </a:lnTo>
                    <a:lnTo>
                      <a:pt x="175" y="96"/>
                    </a:lnTo>
                    <a:lnTo>
                      <a:pt x="175" y="104"/>
                    </a:lnTo>
                    <a:lnTo>
                      <a:pt x="166" y="105"/>
                    </a:lnTo>
                    <a:lnTo>
                      <a:pt x="158" y="108"/>
                    </a:lnTo>
                    <a:lnTo>
                      <a:pt x="151" y="112"/>
                    </a:lnTo>
                    <a:lnTo>
                      <a:pt x="146" y="116"/>
                    </a:lnTo>
                    <a:lnTo>
                      <a:pt x="146" y="125"/>
                    </a:lnTo>
                    <a:lnTo>
                      <a:pt x="146" y="133"/>
                    </a:lnTo>
                    <a:lnTo>
                      <a:pt x="137" y="133"/>
                    </a:lnTo>
                    <a:lnTo>
                      <a:pt x="128" y="133"/>
                    </a:lnTo>
                    <a:lnTo>
                      <a:pt x="128" y="146"/>
                    </a:lnTo>
                    <a:lnTo>
                      <a:pt x="128" y="162"/>
                    </a:lnTo>
                    <a:lnTo>
                      <a:pt x="124" y="163"/>
                    </a:lnTo>
                    <a:lnTo>
                      <a:pt x="120" y="166"/>
                    </a:lnTo>
                    <a:lnTo>
                      <a:pt x="118" y="170"/>
                    </a:lnTo>
                    <a:lnTo>
                      <a:pt x="117" y="174"/>
                    </a:lnTo>
                    <a:lnTo>
                      <a:pt x="108" y="174"/>
                    </a:lnTo>
                    <a:lnTo>
                      <a:pt x="99" y="174"/>
                    </a:lnTo>
                    <a:lnTo>
                      <a:pt x="100" y="183"/>
                    </a:lnTo>
                    <a:lnTo>
                      <a:pt x="100" y="193"/>
                    </a:lnTo>
                    <a:lnTo>
                      <a:pt x="99" y="197"/>
                    </a:lnTo>
                    <a:lnTo>
                      <a:pt x="97" y="200"/>
                    </a:lnTo>
                    <a:lnTo>
                      <a:pt x="93" y="202"/>
                    </a:lnTo>
                    <a:lnTo>
                      <a:pt x="88" y="203"/>
                    </a:lnTo>
                    <a:lnTo>
                      <a:pt x="88" y="212"/>
                    </a:lnTo>
                    <a:lnTo>
                      <a:pt x="88" y="220"/>
                    </a:lnTo>
                    <a:lnTo>
                      <a:pt x="79" y="221"/>
                    </a:lnTo>
                    <a:lnTo>
                      <a:pt x="71" y="224"/>
                    </a:lnTo>
                    <a:lnTo>
                      <a:pt x="63" y="228"/>
                    </a:lnTo>
                    <a:lnTo>
                      <a:pt x="58" y="232"/>
                    </a:lnTo>
                    <a:lnTo>
                      <a:pt x="58" y="242"/>
                    </a:lnTo>
                    <a:lnTo>
                      <a:pt x="58" y="253"/>
                    </a:lnTo>
                    <a:lnTo>
                      <a:pt x="58" y="265"/>
                    </a:lnTo>
                    <a:lnTo>
                      <a:pt x="58" y="278"/>
                    </a:lnTo>
                    <a:lnTo>
                      <a:pt x="49" y="279"/>
                    </a:lnTo>
                    <a:lnTo>
                      <a:pt x="41" y="282"/>
                    </a:lnTo>
                    <a:lnTo>
                      <a:pt x="34" y="286"/>
                    </a:lnTo>
                    <a:lnTo>
                      <a:pt x="29" y="290"/>
                    </a:lnTo>
                    <a:lnTo>
                      <a:pt x="29" y="299"/>
                    </a:lnTo>
                    <a:lnTo>
                      <a:pt x="29" y="307"/>
                    </a:lnTo>
                    <a:lnTo>
                      <a:pt x="20" y="308"/>
                    </a:lnTo>
                    <a:lnTo>
                      <a:pt x="12" y="311"/>
                    </a:lnTo>
                    <a:lnTo>
                      <a:pt x="5" y="315"/>
                    </a:lnTo>
                    <a:lnTo>
                      <a:pt x="0" y="3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04" name="Freeform 2244"/>
              <p:cNvSpPr>
                <a:spLocks/>
              </p:cNvSpPr>
              <p:nvPr/>
            </p:nvSpPr>
            <p:spPr bwMode="auto">
              <a:xfrm>
                <a:off x="1236" y="27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05" name="Freeform 2245"/>
              <p:cNvSpPr>
                <a:spLocks/>
              </p:cNvSpPr>
              <p:nvPr/>
            </p:nvSpPr>
            <p:spPr bwMode="auto">
              <a:xfrm>
                <a:off x="1339" y="27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06" name="Freeform 2246"/>
              <p:cNvSpPr>
                <a:spLocks/>
              </p:cNvSpPr>
              <p:nvPr/>
            </p:nvSpPr>
            <p:spPr bwMode="auto">
              <a:xfrm>
                <a:off x="1341" y="276"/>
                <a:ext cx="1" cy="2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1" y="67"/>
                  </a:cxn>
                  <a:cxn ang="0">
                    <a:pos x="4" y="59"/>
                  </a:cxn>
                  <a:cxn ang="0">
                    <a:pos x="8" y="52"/>
                  </a:cxn>
                  <a:cxn ang="0">
                    <a:pos x="12" y="46"/>
                  </a:cxn>
                  <a:cxn ang="0">
                    <a:pos x="21" y="46"/>
                  </a:cxn>
                  <a:cxn ang="0">
                    <a:pos x="30" y="46"/>
                  </a:cxn>
                  <a:cxn ang="0">
                    <a:pos x="31" y="42"/>
                  </a:cxn>
                  <a:cxn ang="0">
                    <a:pos x="34" y="38"/>
                  </a:cxn>
                  <a:cxn ang="0">
                    <a:pos x="38" y="33"/>
                  </a:cxn>
                  <a:cxn ang="0">
                    <a:pos x="42" y="29"/>
                  </a:cxn>
                  <a:cxn ang="0">
                    <a:pos x="42" y="12"/>
                  </a:cxn>
                  <a:cxn ang="0">
                    <a:pos x="42" y="0"/>
                  </a:cxn>
                  <a:cxn ang="0">
                    <a:pos x="54" y="0"/>
                  </a:cxn>
                  <a:cxn ang="0">
                    <a:pos x="71" y="0"/>
                  </a:cxn>
                  <a:cxn ang="0">
                    <a:pos x="67" y="5"/>
                  </a:cxn>
                  <a:cxn ang="0">
                    <a:pos x="63" y="12"/>
                  </a:cxn>
                  <a:cxn ang="0">
                    <a:pos x="60" y="20"/>
                  </a:cxn>
                  <a:cxn ang="0">
                    <a:pos x="59" y="29"/>
                  </a:cxn>
                  <a:cxn ang="0">
                    <a:pos x="51" y="29"/>
                  </a:cxn>
                  <a:cxn ang="0">
                    <a:pos x="42" y="29"/>
                  </a:cxn>
                  <a:cxn ang="0">
                    <a:pos x="38" y="34"/>
                  </a:cxn>
                  <a:cxn ang="0">
                    <a:pos x="34" y="41"/>
                  </a:cxn>
                  <a:cxn ang="0">
                    <a:pos x="31" y="49"/>
                  </a:cxn>
                  <a:cxn ang="0">
                    <a:pos x="30" y="58"/>
                  </a:cxn>
                  <a:cxn ang="0">
                    <a:pos x="21" y="58"/>
                  </a:cxn>
                  <a:cxn ang="0">
                    <a:pos x="12" y="58"/>
                  </a:cxn>
                  <a:cxn ang="0">
                    <a:pos x="8" y="62"/>
                  </a:cxn>
                  <a:cxn ang="0">
                    <a:pos x="4" y="67"/>
                  </a:cxn>
                  <a:cxn ang="0">
                    <a:pos x="1" y="71"/>
                  </a:cxn>
                  <a:cxn ang="0">
                    <a:pos x="0" y="75"/>
                  </a:cxn>
                </a:cxnLst>
                <a:rect l="0" t="0" r="r" b="b"/>
                <a:pathLst>
                  <a:path w="71" h="75">
                    <a:moveTo>
                      <a:pt x="0" y="75"/>
                    </a:moveTo>
                    <a:lnTo>
                      <a:pt x="1" y="67"/>
                    </a:lnTo>
                    <a:lnTo>
                      <a:pt x="4" y="59"/>
                    </a:lnTo>
                    <a:lnTo>
                      <a:pt x="8" y="52"/>
                    </a:lnTo>
                    <a:lnTo>
                      <a:pt x="12" y="46"/>
                    </a:lnTo>
                    <a:lnTo>
                      <a:pt x="21" y="46"/>
                    </a:lnTo>
                    <a:lnTo>
                      <a:pt x="30" y="46"/>
                    </a:lnTo>
                    <a:lnTo>
                      <a:pt x="31" y="42"/>
                    </a:lnTo>
                    <a:lnTo>
                      <a:pt x="34" y="38"/>
                    </a:lnTo>
                    <a:lnTo>
                      <a:pt x="38" y="33"/>
                    </a:lnTo>
                    <a:lnTo>
                      <a:pt x="42" y="29"/>
                    </a:lnTo>
                    <a:lnTo>
                      <a:pt x="42" y="12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71" y="0"/>
                    </a:lnTo>
                    <a:lnTo>
                      <a:pt x="67" y="5"/>
                    </a:lnTo>
                    <a:lnTo>
                      <a:pt x="63" y="12"/>
                    </a:lnTo>
                    <a:lnTo>
                      <a:pt x="60" y="20"/>
                    </a:lnTo>
                    <a:lnTo>
                      <a:pt x="59" y="29"/>
                    </a:lnTo>
                    <a:lnTo>
                      <a:pt x="51" y="29"/>
                    </a:lnTo>
                    <a:lnTo>
                      <a:pt x="42" y="29"/>
                    </a:lnTo>
                    <a:lnTo>
                      <a:pt x="38" y="34"/>
                    </a:lnTo>
                    <a:lnTo>
                      <a:pt x="34" y="41"/>
                    </a:lnTo>
                    <a:lnTo>
                      <a:pt x="31" y="49"/>
                    </a:lnTo>
                    <a:lnTo>
                      <a:pt x="30" y="58"/>
                    </a:lnTo>
                    <a:lnTo>
                      <a:pt x="21" y="58"/>
                    </a:lnTo>
                    <a:lnTo>
                      <a:pt x="12" y="58"/>
                    </a:lnTo>
                    <a:lnTo>
                      <a:pt x="8" y="62"/>
                    </a:lnTo>
                    <a:lnTo>
                      <a:pt x="4" y="67"/>
                    </a:lnTo>
                    <a:lnTo>
                      <a:pt x="1" y="71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07" name="Freeform 2247"/>
              <p:cNvSpPr>
                <a:spLocks/>
              </p:cNvSpPr>
              <p:nvPr/>
            </p:nvSpPr>
            <p:spPr bwMode="auto">
              <a:xfrm>
                <a:off x="1206" y="277"/>
                <a:ext cx="2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2" y="0"/>
                  </a:cxn>
                  <a:cxn ang="0">
                    <a:pos x="58" y="0"/>
                  </a:cxn>
                  <a:cxn ang="0">
                    <a:pos x="58" y="4"/>
                  </a:cxn>
                  <a:cxn ang="0">
                    <a:pos x="58" y="12"/>
                  </a:cxn>
                  <a:cxn ang="0">
                    <a:pos x="45" y="12"/>
                  </a:cxn>
                  <a:cxn ang="0">
                    <a:pos x="31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5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2" y="0"/>
                    </a:lnTo>
                    <a:lnTo>
                      <a:pt x="58" y="0"/>
                    </a:lnTo>
                    <a:lnTo>
                      <a:pt x="58" y="4"/>
                    </a:lnTo>
                    <a:lnTo>
                      <a:pt x="58" y="12"/>
                    </a:lnTo>
                    <a:lnTo>
                      <a:pt x="45" y="12"/>
                    </a:lnTo>
                    <a:lnTo>
                      <a:pt x="31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08" name="Freeform 2248"/>
              <p:cNvSpPr>
                <a:spLocks/>
              </p:cNvSpPr>
              <p:nvPr/>
            </p:nvSpPr>
            <p:spPr bwMode="auto">
              <a:xfrm>
                <a:off x="1239" y="27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09" name="Freeform 2249"/>
              <p:cNvSpPr>
                <a:spLocks/>
              </p:cNvSpPr>
              <p:nvPr/>
            </p:nvSpPr>
            <p:spPr bwMode="auto">
              <a:xfrm>
                <a:off x="1338" y="273"/>
                <a:ext cx="4" cy="5"/>
              </a:xfrm>
              <a:custGeom>
                <a:avLst/>
                <a:gdLst/>
                <a:ahLst/>
                <a:cxnLst>
                  <a:cxn ang="0">
                    <a:pos x="0" y="195"/>
                  </a:cxn>
                  <a:cxn ang="0">
                    <a:pos x="9" y="191"/>
                  </a:cxn>
                  <a:cxn ang="0">
                    <a:pos x="18" y="187"/>
                  </a:cxn>
                  <a:cxn ang="0">
                    <a:pos x="25" y="178"/>
                  </a:cxn>
                  <a:cxn ang="0">
                    <a:pos x="29" y="162"/>
                  </a:cxn>
                  <a:cxn ang="0">
                    <a:pos x="29" y="142"/>
                  </a:cxn>
                  <a:cxn ang="0">
                    <a:pos x="38" y="133"/>
                  </a:cxn>
                  <a:cxn ang="0">
                    <a:pos x="47" y="125"/>
                  </a:cxn>
                  <a:cxn ang="0">
                    <a:pos x="54" y="110"/>
                  </a:cxn>
                  <a:cxn ang="0">
                    <a:pos x="67" y="104"/>
                  </a:cxn>
                  <a:cxn ang="0">
                    <a:pos x="75" y="93"/>
                  </a:cxn>
                  <a:cxn ang="0">
                    <a:pos x="76" y="80"/>
                  </a:cxn>
                  <a:cxn ang="0">
                    <a:pos x="81" y="76"/>
                  </a:cxn>
                  <a:cxn ang="0">
                    <a:pos x="87" y="67"/>
                  </a:cxn>
                  <a:cxn ang="0">
                    <a:pos x="92" y="54"/>
                  </a:cxn>
                  <a:cxn ang="0">
                    <a:pos x="107" y="47"/>
                  </a:cxn>
                  <a:cxn ang="0">
                    <a:pos x="116" y="30"/>
                  </a:cxn>
                  <a:cxn ang="0">
                    <a:pos x="125" y="17"/>
                  </a:cxn>
                  <a:cxn ang="0">
                    <a:pos x="135" y="13"/>
                  </a:cxn>
                  <a:cxn ang="0">
                    <a:pos x="142" y="4"/>
                  </a:cxn>
                  <a:cxn ang="0">
                    <a:pos x="147" y="9"/>
                  </a:cxn>
                  <a:cxn ang="0">
                    <a:pos x="146" y="23"/>
                  </a:cxn>
                  <a:cxn ang="0">
                    <a:pos x="140" y="28"/>
                  </a:cxn>
                  <a:cxn ang="0">
                    <a:pos x="134" y="38"/>
                  </a:cxn>
                  <a:cxn ang="0">
                    <a:pos x="125" y="47"/>
                  </a:cxn>
                  <a:cxn ang="0">
                    <a:pos x="110" y="54"/>
                  </a:cxn>
                  <a:cxn ang="0">
                    <a:pos x="104" y="67"/>
                  </a:cxn>
                  <a:cxn ang="0">
                    <a:pos x="96" y="75"/>
                  </a:cxn>
                  <a:cxn ang="0">
                    <a:pos x="87" y="88"/>
                  </a:cxn>
                  <a:cxn ang="0">
                    <a:pos x="83" y="105"/>
                  </a:cxn>
                  <a:cxn ang="0">
                    <a:pos x="76" y="112"/>
                  </a:cxn>
                  <a:cxn ang="0">
                    <a:pos x="67" y="116"/>
                  </a:cxn>
                  <a:cxn ang="0">
                    <a:pos x="58" y="126"/>
                  </a:cxn>
                  <a:cxn ang="0">
                    <a:pos x="58" y="149"/>
                  </a:cxn>
                  <a:cxn ang="0">
                    <a:pos x="54" y="163"/>
                  </a:cxn>
                  <a:cxn ang="0">
                    <a:pos x="47" y="170"/>
                  </a:cxn>
                  <a:cxn ang="0">
                    <a:pos x="38" y="174"/>
                  </a:cxn>
                  <a:cxn ang="0">
                    <a:pos x="25" y="179"/>
                  </a:cxn>
                  <a:cxn ang="0">
                    <a:pos x="18" y="194"/>
                  </a:cxn>
                  <a:cxn ang="0">
                    <a:pos x="9" y="203"/>
                  </a:cxn>
                </a:cxnLst>
                <a:rect l="0" t="0" r="r" b="b"/>
                <a:pathLst>
                  <a:path w="147" h="203">
                    <a:moveTo>
                      <a:pt x="0" y="203"/>
                    </a:moveTo>
                    <a:lnTo>
                      <a:pt x="0" y="195"/>
                    </a:lnTo>
                    <a:lnTo>
                      <a:pt x="0" y="191"/>
                    </a:lnTo>
                    <a:lnTo>
                      <a:pt x="9" y="191"/>
                    </a:lnTo>
                    <a:lnTo>
                      <a:pt x="17" y="191"/>
                    </a:lnTo>
                    <a:lnTo>
                      <a:pt x="18" y="187"/>
                    </a:lnTo>
                    <a:lnTo>
                      <a:pt x="21" y="183"/>
                    </a:lnTo>
                    <a:lnTo>
                      <a:pt x="25" y="178"/>
                    </a:lnTo>
                    <a:lnTo>
                      <a:pt x="29" y="174"/>
                    </a:lnTo>
                    <a:lnTo>
                      <a:pt x="29" y="162"/>
                    </a:lnTo>
                    <a:lnTo>
                      <a:pt x="29" y="151"/>
                    </a:lnTo>
                    <a:lnTo>
                      <a:pt x="29" y="142"/>
                    </a:lnTo>
                    <a:lnTo>
                      <a:pt x="29" y="133"/>
                    </a:lnTo>
                    <a:lnTo>
                      <a:pt x="38" y="133"/>
                    </a:lnTo>
                    <a:lnTo>
                      <a:pt x="46" y="133"/>
                    </a:lnTo>
                    <a:lnTo>
                      <a:pt x="47" y="125"/>
                    </a:lnTo>
                    <a:lnTo>
                      <a:pt x="50" y="117"/>
                    </a:lnTo>
                    <a:lnTo>
                      <a:pt x="54" y="110"/>
                    </a:lnTo>
                    <a:lnTo>
                      <a:pt x="58" y="104"/>
                    </a:lnTo>
                    <a:lnTo>
                      <a:pt x="67" y="104"/>
                    </a:lnTo>
                    <a:lnTo>
                      <a:pt x="75" y="104"/>
                    </a:lnTo>
                    <a:lnTo>
                      <a:pt x="75" y="93"/>
                    </a:lnTo>
                    <a:lnTo>
                      <a:pt x="75" y="83"/>
                    </a:lnTo>
                    <a:lnTo>
                      <a:pt x="76" y="80"/>
                    </a:lnTo>
                    <a:lnTo>
                      <a:pt x="78" y="77"/>
                    </a:lnTo>
                    <a:lnTo>
                      <a:pt x="81" y="76"/>
                    </a:lnTo>
                    <a:lnTo>
                      <a:pt x="87" y="75"/>
                    </a:lnTo>
                    <a:lnTo>
                      <a:pt x="87" y="67"/>
                    </a:lnTo>
                    <a:lnTo>
                      <a:pt x="87" y="58"/>
                    </a:lnTo>
                    <a:lnTo>
                      <a:pt x="92" y="54"/>
                    </a:lnTo>
                    <a:lnTo>
                      <a:pt x="99" y="50"/>
                    </a:lnTo>
                    <a:lnTo>
                      <a:pt x="107" y="47"/>
                    </a:lnTo>
                    <a:lnTo>
                      <a:pt x="116" y="46"/>
                    </a:lnTo>
                    <a:lnTo>
                      <a:pt x="116" y="30"/>
                    </a:lnTo>
                    <a:lnTo>
                      <a:pt x="116" y="17"/>
                    </a:lnTo>
                    <a:lnTo>
                      <a:pt x="125" y="17"/>
                    </a:lnTo>
                    <a:lnTo>
                      <a:pt x="134" y="17"/>
                    </a:lnTo>
                    <a:lnTo>
                      <a:pt x="135" y="13"/>
                    </a:lnTo>
                    <a:lnTo>
                      <a:pt x="138" y="9"/>
                    </a:lnTo>
                    <a:lnTo>
                      <a:pt x="142" y="4"/>
                    </a:lnTo>
                    <a:lnTo>
                      <a:pt x="146" y="0"/>
                    </a:lnTo>
                    <a:lnTo>
                      <a:pt x="147" y="9"/>
                    </a:lnTo>
                    <a:lnTo>
                      <a:pt x="147" y="19"/>
                    </a:lnTo>
                    <a:lnTo>
                      <a:pt x="146" y="23"/>
                    </a:lnTo>
                    <a:lnTo>
                      <a:pt x="144" y="26"/>
                    </a:lnTo>
                    <a:lnTo>
                      <a:pt x="140" y="28"/>
                    </a:lnTo>
                    <a:lnTo>
                      <a:pt x="134" y="29"/>
                    </a:lnTo>
                    <a:lnTo>
                      <a:pt x="134" y="38"/>
                    </a:lnTo>
                    <a:lnTo>
                      <a:pt x="134" y="46"/>
                    </a:lnTo>
                    <a:lnTo>
                      <a:pt x="125" y="47"/>
                    </a:lnTo>
                    <a:lnTo>
                      <a:pt x="117" y="50"/>
                    </a:lnTo>
                    <a:lnTo>
                      <a:pt x="110" y="54"/>
                    </a:lnTo>
                    <a:lnTo>
                      <a:pt x="104" y="58"/>
                    </a:lnTo>
                    <a:lnTo>
                      <a:pt x="104" y="67"/>
                    </a:lnTo>
                    <a:lnTo>
                      <a:pt x="104" y="75"/>
                    </a:lnTo>
                    <a:lnTo>
                      <a:pt x="96" y="75"/>
                    </a:lnTo>
                    <a:lnTo>
                      <a:pt x="87" y="75"/>
                    </a:lnTo>
                    <a:lnTo>
                      <a:pt x="87" y="88"/>
                    </a:lnTo>
                    <a:lnTo>
                      <a:pt x="87" y="104"/>
                    </a:lnTo>
                    <a:lnTo>
                      <a:pt x="83" y="105"/>
                    </a:lnTo>
                    <a:lnTo>
                      <a:pt x="79" y="108"/>
                    </a:lnTo>
                    <a:lnTo>
                      <a:pt x="76" y="112"/>
                    </a:lnTo>
                    <a:lnTo>
                      <a:pt x="75" y="116"/>
                    </a:lnTo>
                    <a:lnTo>
                      <a:pt x="67" y="116"/>
                    </a:lnTo>
                    <a:lnTo>
                      <a:pt x="58" y="116"/>
                    </a:lnTo>
                    <a:lnTo>
                      <a:pt x="58" y="126"/>
                    </a:lnTo>
                    <a:lnTo>
                      <a:pt x="58" y="137"/>
                    </a:lnTo>
                    <a:lnTo>
                      <a:pt x="58" y="149"/>
                    </a:lnTo>
                    <a:lnTo>
                      <a:pt x="58" y="162"/>
                    </a:lnTo>
                    <a:lnTo>
                      <a:pt x="54" y="163"/>
                    </a:lnTo>
                    <a:lnTo>
                      <a:pt x="50" y="166"/>
                    </a:lnTo>
                    <a:lnTo>
                      <a:pt x="47" y="170"/>
                    </a:lnTo>
                    <a:lnTo>
                      <a:pt x="46" y="174"/>
                    </a:lnTo>
                    <a:lnTo>
                      <a:pt x="38" y="174"/>
                    </a:lnTo>
                    <a:lnTo>
                      <a:pt x="29" y="174"/>
                    </a:lnTo>
                    <a:lnTo>
                      <a:pt x="25" y="179"/>
                    </a:lnTo>
                    <a:lnTo>
                      <a:pt x="21" y="186"/>
                    </a:lnTo>
                    <a:lnTo>
                      <a:pt x="18" y="194"/>
                    </a:lnTo>
                    <a:lnTo>
                      <a:pt x="17" y="203"/>
                    </a:lnTo>
                    <a:lnTo>
                      <a:pt x="9" y="203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10" name="Freeform 2250"/>
              <p:cNvSpPr>
                <a:spLocks/>
              </p:cNvSpPr>
              <p:nvPr/>
            </p:nvSpPr>
            <p:spPr bwMode="auto">
              <a:xfrm>
                <a:off x="1374" y="276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3" y="46"/>
                  </a:cxn>
                  <a:cxn ang="0">
                    <a:pos x="6" y="45"/>
                  </a:cxn>
                  <a:cxn ang="0">
                    <a:pos x="9" y="44"/>
                  </a:cxn>
                  <a:cxn ang="0">
                    <a:pos x="11" y="42"/>
                  </a:cxn>
                  <a:cxn ang="0">
                    <a:pos x="13" y="37"/>
                  </a:cxn>
                  <a:cxn ang="0">
                    <a:pos x="14" y="32"/>
                  </a:cxn>
                  <a:cxn ang="0">
                    <a:pos x="15" y="27"/>
                  </a:cxn>
                  <a:cxn ang="0">
                    <a:pos x="17" y="22"/>
                  </a:cxn>
                  <a:cxn ang="0">
                    <a:pos x="19" y="20"/>
                  </a:cxn>
                  <a:cxn ang="0">
                    <a:pos x="22" y="19"/>
                  </a:cxn>
                  <a:cxn ang="0">
                    <a:pos x="25" y="18"/>
                  </a:cxn>
                  <a:cxn ang="0">
                    <a:pos x="29" y="17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37" y="0"/>
                  </a:cxn>
                  <a:cxn ang="0">
                    <a:pos x="46" y="0"/>
                  </a:cxn>
                  <a:cxn ang="0">
                    <a:pos x="46" y="9"/>
                  </a:cxn>
                  <a:cxn ang="0">
                    <a:pos x="46" y="17"/>
                  </a:cxn>
                  <a:cxn ang="0">
                    <a:pos x="37" y="17"/>
                  </a:cxn>
                  <a:cxn ang="0">
                    <a:pos x="29" y="17"/>
                  </a:cxn>
                  <a:cxn ang="0">
                    <a:pos x="29" y="30"/>
                  </a:cxn>
                  <a:cxn ang="0">
                    <a:pos x="29" y="46"/>
                  </a:cxn>
                  <a:cxn ang="0">
                    <a:pos x="24" y="47"/>
                  </a:cxn>
                  <a:cxn ang="0">
                    <a:pos x="21" y="50"/>
                  </a:cxn>
                  <a:cxn ang="0">
                    <a:pos x="18" y="54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58"/>
                  </a:cxn>
                </a:cxnLst>
                <a:rect l="0" t="0" r="r" b="b"/>
                <a:pathLst>
                  <a:path w="46" h="58">
                    <a:moveTo>
                      <a:pt x="0" y="58"/>
                    </a:moveTo>
                    <a:lnTo>
                      <a:pt x="0" y="50"/>
                    </a:lnTo>
                    <a:lnTo>
                      <a:pt x="0" y="46"/>
                    </a:lnTo>
                    <a:lnTo>
                      <a:pt x="3" y="46"/>
                    </a:lnTo>
                    <a:lnTo>
                      <a:pt x="6" y="45"/>
                    </a:lnTo>
                    <a:lnTo>
                      <a:pt x="9" y="44"/>
                    </a:lnTo>
                    <a:lnTo>
                      <a:pt x="11" y="42"/>
                    </a:lnTo>
                    <a:lnTo>
                      <a:pt x="13" y="37"/>
                    </a:lnTo>
                    <a:lnTo>
                      <a:pt x="14" y="32"/>
                    </a:lnTo>
                    <a:lnTo>
                      <a:pt x="15" y="27"/>
                    </a:lnTo>
                    <a:lnTo>
                      <a:pt x="17" y="22"/>
                    </a:lnTo>
                    <a:lnTo>
                      <a:pt x="19" y="20"/>
                    </a:lnTo>
                    <a:lnTo>
                      <a:pt x="22" y="19"/>
                    </a:lnTo>
                    <a:lnTo>
                      <a:pt x="25" y="18"/>
                    </a:lnTo>
                    <a:lnTo>
                      <a:pt x="29" y="17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7"/>
                    </a:lnTo>
                    <a:lnTo>
                      <a:pt x="37" y="17"/>
                    </a:lnTo>
                    <a:lnTo>
                      <a:pt x="29" y="17"/>
                    </a:lnTo>
                    <a:lnTo>
                      <a:pt x="29" y="30"/>
                    </a:lnTo>
                    <a:lnTo>
                      <a:pt x="29" y="46"/>
                    </a:lnTo>
                    <a:lnTo>
                      <a:pt x="24" y="47"/>
                    </a:lnTo>
                    <a:lnTo>
                      <a:pt x="21" y="50"/>
                    </a:lnTo>
                    <a:lnTo>
                      <a:pt x="18" y="54"/>
                    </a:lnTo>
                    <a:lnTo>
                      <a:pt x="17" y="58"/>
                    </a:lnTo>
                    <a:lnTo>
                      <a:pt x="8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11" name="Freeform 2251"/>
              <p:cNvSpPr>
                <a:spLocks/>
              </p:cNvSpPr>
              <p:nvPr/>
            </p:nvSpPr>
            <p:spPr bwMode="auto">
              <a:xfrm>
                <a:off x="1234" y="27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12" name="Freeform 2252"/>
              <p:cNvSpPr>
                <a:spLocks/>
              </p:cNvSpPr>
              <p:nvPr/>
            </p:nvSpPr>
            <p:spPr bwMode="auto">
              <a:xfrm>
                <a:off x="1237" y="27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13" name="Freeform 2253"/>
              <p:cNvSpPr>
                <a:spLocks/>
              </p:cNvSpPr>
              <p:nvPr/>
            </p:nvSpPr>
            <p:spPr bwMode="auto">
              <a:xfrm>
                <a:off x="1335" y="27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14" name="Freeform 2254"/>
              <p:cNvSpPr>
                <a:spLocks/>
              </p:cNvSpPr>
              <p:nvPr/>
            </p:nvSpPr>
            <p:spPr bwMode="auto">
              <a:xfrm>
                <a:off x="1340" y="27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15" name="Freeform 2255"/>
              <p:cNvSpPr>
                <a:spLocks/>
              </p:cNvSpPr>
              <p:nvPr/>
            </p:nvSpPr>
            <p:spPr bwMode="auto">
              <a:xfrm>
                <a:off x="1236" y="27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16" name="Freeform 2256"/>
              <p:cNvSpPr>
                <a:spLocks/>
              </p:cNvSpPr>
              <p:nvPr/>
            </p:nvSpPr>
            <p:spPr bwMode="auto">
              <a:xfrm>
                <a:off x="1353" y="27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9" y="17"/>
                  </a:cxn>
                  <a:cxn ang="0">
                    <a:pos x="20" y="13"/>
                  </a:cxn>
                  <a:cxn ang="0">
                    <a:pos x="22" y="9"/>
                  </a:cxn>
                  <a:cxn ang="0">
                    <a:pos x="26" y="4"/>
                  </a:cxn>
                  <a:cxn ang="0">
                    <a:pos x="30" y="0"/>
                  </a:cxn>
                  <a:cxn ang="0">
                    <a:pos x="26" y="5"/>
                  </a:cxn>
                  <a:cxn ang="0">
                    <a:pos x="22" y="12"/>
                  </a:cxn>
                  <a:cxn ang="0">
                    <a:pos x="20" y="20"/>
                  </a:cxn>
                  <a:cxn ang="0">
                    <a:pos x="19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9" y="17"/>
                    </a:lnTo>
                    <a:lnTo>
                      <a:pt x="20" y="13"/>
                    </a:lnTo>
                    <a:lnTo>
                      <a:pt x="22" y="9"/>
                    </a:lnTo>
                    <a:lnTo>
                      <a:pt x="26" y="4"/>
                    </a:lnTo>
                    <a:lnTo>
                      <a:pt x="30" y="0"/>
                    </a:lnTo>
                    <a:lnTo>
                      <a:pt x="26" y="5"/>
                    </a:lnTo>
                    <a:lnTo>
                      <a:pt x="22" y="12"/>
                    </a:lnTo>
                    <a:lnTo>
                      <a:pt x="20" y="20"/>
                    </a:lnTo>
                    <a:lnTo>
                      <a:pt x="19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17" name="Freeform 2257"/>
              <p:cNvSpPr>
                <a:spLocks/>
              </p:cNvSpPr>
              <p:nvPr/>
            </p:nvSpPr>
            <p:spPr bwMode="auto">
              <a:xfrm>
                <a:off x="1365" y="27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6" y="13"/>
                  </a:cxn>
                  <a:cxn ang="0">
                    <a:pos x="13" y="9"/>
                  </a:cxn>
                  <a:cxn ang="0">
                    <a:pos x="21" y="4"/>
                  </a:cxn>
                  <a:cxn ang="0">
                    <a:pos x="29" y="0"/>
                  </a:cxn>
                  <a:cxn ang="0">
                    <a:pos x="25" y="5"/>
                  </a:cxn>
                  <a:cxn ang="0">
                    <a:pos x="21" y="12"/>
                  </a:cxn>
                  <a:cxn ang="0">
                    <a:pos x="19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6" y="13"/>
                    </a:lnTo>
                    <a:lnTo>
                      <a:pt x="13" y="9"/>
                    </a:lnTo>
                    <a:lnTo>
                      <a:pt x="21" y="4"/>
                    </a:lnTo>
                    <a:lnTo>
                      <a:pt x="29" y="0"/>
                    </a:lnTo>
                    <a:lnTo>
                      <a:pt x="25" y="5"/>
                    </a:lnTo>
                    <a:lnTo>
                      <a:pt x="21" y="12"/>
                    </a:lnTo>
                    <a:lnTo>
                      <a:pt x="19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18" name="Freeform 2258"/>
              <p:cNvSpPr>
                <a:spLocks/>
              </p:cNvSpPr>
              <p:nvPr/>
            </p:nvSpPr>
            <p:spPr bwMode="auto">
              <a:xfrm>
                <a:off x="1231" y="2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19" name="Freeform 2259"/>
              <p:cNvSpPr>
                <a:spLocks/>
              </p:cNvSpPr>
              <p:nvPr/>
            </p:nvSpPr>
            <p:spPr bwMode="auto">
              <a:xfrm>
                <a:off x="1235" y="27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20" name="Freeform 2260"/>
              <p:cNvSpPr>
                <a:spLocks/>
              </p:cNvSpPr>
              <p:nvPr/>
            </p:nvSpPr>
            <p:spPr bwMode="auto">
              <a:xfrm>
                <a:off x="1352" y="271"/>
                <a:ext cx="4" cy="6"/>
              </a:xfrm>
              <a:custGeom>
                <a:avLst/>
                <a:gdLst/>
                <a:ahLst/>
                <a:cxnLst>
                  <a:cxn ang="0">
                    <a:pos x="1" y="228"/>
                  </a:cxn>
                  <a:cxn ang="0">
                    <a:pos x="7" y="219"/>
                  </a:cxn>
                  <a:cxn ang="0">
                    <a:pos x="11" y="198"/>
                  </a:cxn>
                  <a:cxn ang="0">
                    <a:pos x="20" y="186"/>
                  </a:cxn>
                  <a:cxn ang="0">
                    <a:pos x="29" y="169"/>
                  </a:cxn>
                  <a:cxn ang="0">
                    <a:pos x="30" y="153"/>
                  </a:cxn>
                  <a:cxn ang="0">
                    <a:pos x="36" y="146"/>
                  </a:cxn>
                  <a:cxn ang="0">
                    <a:pos x="50" y="145"/>
                  </a:cxn>
                  <a:cxn ang="0">
                    <a:pos x="60" y="141"/>
                  </a:cxn>
                  <a:cxn ang="0">
                    <a:pos x="66" y="132"/>
                  </a:cxn>
                  <a:cxn ang="0">
                    <a:pos x="70" y="111"/>
                  </a:cxn>
                  <a:cxn ang="0">
                    <a:pos x="76" y="95"/>
                  </a:cxn>
                  <a:cxn ang="0">
                    <a:pos x="91" y="88"/>
                  </a:cxn>
                  <a:cxn ang="0">
                    <a:pos x="99" y="79"/>
                  </a:cxn>
                  <a:cxn ang="0">
                    <a:pos x="108" y="70"/>
                  </a:cxn>
                  <a:cxn ang="0">
                    <a:pos x="117" y="53"/>
                  </a:cxn>
                  <a:cxn ang="0">
                    <a:pos x="118" y="37"/>
                  </a:cxn>
                  <a:cxn ang="0">
                    <a:pos x="124" y="30"/>
                  </a:cxn>
                  <a:cxn ang="0">
                    <a:pos x="137" y="29"/>
                  </a:cxn>
                  <a:cxn ang="0">
                    <a:pos x="147" y="21"/>
                  </a:cxn>
                  <a:cxn ang="0">
                    <a:pos x="153" y="6"/>
                  </a:cxn>
                  <a:cxn ang="0">
                    <a:pos x="162" y="1"/>
                  </a:cxn>
                  <a:cxn ang="0">
                    <a:pos x="171" y="8"/>
                  </a:cxn>
                  <a:cxn ang="0">
                    <a:pos x="166" y="12"/>
                  </a:cxn>
                  <a:cxn ang="0">
                    <a:pos x="153" y="16"/>
                  </a:cxn>
                  <a:cxn ang="0">
                    <a:pos x="147" y="25"/>
                  </a:cxn>
                  <a:cxn ang="0">
                    <a:pos x="146" y="42"/>
                  </a:cxn>
                  <a:cxn ang="0">
                    <a:pos x="137" y="59"/>
                  </a:cxn>
                  <a:cxn ang="0">
                    <a:pos x="122" y="66"/>
                  </a:cxn>
                  <a:cxn ang="0">
                    <a:pos x="117" y="79"/>
                  </a:cxn>
                  <a:cxn ang="0">
                    <a:pos x="108" y="87"/>
                  </a:cxn>
                  <a:cxn ang="0">
                    <a:pos x="100" y="97"/>
                  </a:cxn>
                  <a:cxn ang="0">
                    <a:pos x="99" y="110"/>
                  </a:cxn>
                  <a:cxn ang="0">
                    <a:pos x="93" y="115"/>
                  </a:cxn>
                  <a:cxn ang="0">
                    <a:pos x="88" y="129"/>
                  </a:cxn>
                  <a:cxn ang="0">
                    <a:pos x="79" y="146"/>
                  </a:cxn>
                  <a:cxn ang="0">
                    <a:pos x="64" y="153"/>
                  </a:cxn>
                  <a:cxn ang="0">
                    <a:pos x="59" y="166"/>
                  </a:cxn>
                  <a:cxn ang="0">
                    <a:pos x="50" y="174"/>
                  </a:cxn>
                  <a:cxn ang="0">
                    <a:pos x="40" y="187"/>
                  </a:cxn>
                  <a:cxn ang="0">
                    <a:pos x="36" y="204"/>
                  </a:cxn>
                  <a:cxn ang="0">
                    <a:pos x="30" y="211"/>
                  </a:cxn>
                  <a:cxn ang="0">
                    <a:pos x="20" y="215"/>
                  </a:cxn>
                  <a:cxn ang="0">
                    <a:pos x="7" y="219"/>
                  </a:cxn>
                  <a:cxn ang="0">
                    <a:pos x="1" y="228"/>
                  </a:cxn>
                </a:cxnLst>
                <a:rect l="0" t="0" r="r" b="b"/>
                <a:pathLst>
                  <a:path w="175" h="232">
                    <a:moveTo>
                      <a:pt x="0" y="232"/>
                    </a:moveTo>
                    <a:lnTo>
                      <a:pt x="1" y="228"/>
                    </a:lnTo>
                    <a:lnTo>
                      <a:pt x="3" y="224"/>
                    </a:lnTo>
                    <a:lnTo>
                      <a:pt x="7" y="219"/>
                    </a:lnTo>
                    <a:lnTo>
                      <a:pt x="11" y="215"/>
                    </a:lnTo>
                    <a:lnTo>
                      <a:pt x="11" y="198"/>
                    </a:lnTo>
                    <a:lnTo>
                      <a:pt x="11" y="186"/>
                    </a:lnTo>
                    <a:lnTo>
                      <a:pt x="20" y="186"/>
                    </a:lnTo>
                    <a:lnTo>
                      <a:pt x="29" y="186"/>
                    </a:lnTo>
                    <a:lnTo>
                      <a:pt x="29" y="169"/>
                    </a:lnTo>
                    <a:lnTo>
                      <a:pt x="29" y="157"/>
                    </a:lnTo>
                    <a:lnTo>
                      <a:pt x="30" y="153"/>
                    </a:lnTo>
                    <a:lnTo>
                      <a:pt x="32" y="149"/>
                    </a:lnTo>
                    <a:lnTo>
                      <a:pt x="36" y="146"/>
                    </a:lnTo>
                    <a:lnTo>
                      <a:pt x="40" y="145"/>
                    </a:lnTo>
                    <a:lnTo>
                      <a:pt x="50" y="145"/>
                    </a:lnTo>
                    <a:lnTo>
                      <a:pt x="59" y="145"/>
                    </a:lnTo>
                    <a:lnTo>
                      <a:pt x="60" y="141"/>
                    </a:lnTo>
                    <a:lnTo>
                      <a:pt x="62" y="137"/>
                    </a:lnTo>
                    <a:lnTo>
                      <a:pt x="66" y="132"/>
                    </a:lnTo>
                    <a:lnTo>
                      <a:pt x="70" y="128"/>
                    </a:lnTo>
                    <a:lnTo>
                      <a:pt x="70" y="111"/>
                    </a:lnTo>
                    <a:lnTo>
                      <a:pt x="70" y="99"/>
                    </a:lnTo>
                    <a:lnTo>
                      <a:pt x="76" y="95"/>
                    </a:lnTo>
                    <a:lnTo>
                      <a:pt x="83" y="91"/>
                    </a:lnTo>
                    <a:lnTo>
                      <a:pt x="91" y="88"/>
                    </a:lnTo>
                    <a:lnTo>
                      <a:pt x="99" y="87"/>
                    </a:lnTo>
                    <a:lnTo>
                      <a:pt x="99" y="79"/>
                    </a:lnTo>
                    <a:lnTo>
                      <a:pt x="99" y="70"/>
                    </a:lnTo>
                    <a:lnTo>
                      <a:pt x="108" y="70"/>
                    </a:lnTo>
                    <a:lnTo>
                      <a:pt x="117" y="70"/>
                    </a:lnTo>
                    <a:lnTo>
                      <a:pt x="117" y="53"/>
                    </a:lnTo>
                    <a:lnTo>
                      <a:pt x="117" y="41"/>
                    </a:lnTo>
                    <a:lnTo>
                      <a:pt x="118" y="37"/>
                    </a:lnTo>
                    <a:lnTo>
                      <a:pt x="120" y="33"/>
                    </a:lnTo>
                    <a:lnTo>
                      <a:pt x="124" y="30"/>
                    </a:lnTo>
                    <a:lnTo>
                      <a:pt x="129" y="29"/>
                    </a:lnTo>
                    <a:lnTo>
                      <a:pt x="137" y="29"/>
                    </a:lnTo>
                    <a:lnTo>
                      <a:pt x="146" y="29"/>
                    </a:lnTo>
                    <a:lnTo>
                      <a:pt x="147" y="21"/>
                    </a:lnTo>
                    <a:lnTo>
                      <a:pt x="150" y="13"/>
                    </a:lnTo>
                    <a:lnTo>
                      <a:pt x="153" y="6"/>
                    </a:lnTo>
                    <a:lnTo>
                      <a:pt x="157" y="0"/>
                    </a:lnTo>
                    <a:lnTo>
                      <a:pt x="162" y="1"/>
                    </a:lnTo>
                    <a:lnTo>
                      <a:pt x="166" y="4"/>
                    </a:lnTo>
                    <a:lnTo>
                      <a:pt x="171" y="8"/>
                    </a:lnTo>
                    <a:lnTo>
                      <a:pt x="175" y="12"/>
                    </a:lnTo>
                    <a:lnTo>
                      <a:pt x="166" y="12"/>
                    </a:lnTo>
                    <a:lnTo>
                      <a:pt x="157" y="12"/>
                    </a:lnTo>
                    <a:lnTo>
                      <a:pt x="153" y="16"/>
                    </a:lnTo>
                    <a:lnTo>
                      <a:pt x="150" y="20"/>
                    </a:lnTo>
                    <a:lnTo>
                      <a:pt x="147" y="25"/>
                    </a:lnTo>
                    <a:lnTo>
                      <a:pt x="146" y="29"/>
                    </a:lnTo>
                    <a:lnTo>
                      <a:pt x="146" y="42"/>
                    </a:lnTo>
                    <a:lnTo>
                      <a:pt x="146" y="58"/>
                    </a:lnTo>
                    <a:lnTo>
                      <a:pt x="137" y="59"/>
                    </a:lnTo>
                    <a:lnTo>
                      <a:pt x="129" y="62"/>
                    </a:lnTo>
                    <a:lnTo>
                      <a:pt x="122" y="66"/>
                    </a:lnTo>
                    <a:lnTo>
                      <a:pt x="117" y="70"/>
                    </a:lnTo>
                    <a:lnTo>
                      <a:pt x="117" y="79"/>
                    </a:lnTo>
                    <a:lnTo>
                      <a:pt x="117" y="87"/>
                    </a:lnTo>
                    <a:lnTo>
                      <a:pt x="108" y="87"/>
                    </a:lnTo>
                    <a:lnTo>
                      <a:pt x="99" y="87"/>
                    </a:lnTo>
                    <a:lnTo>
                      <a:pt x="100" y="97"/>
                    </a:lnTo>
                    <a:lnTo>
                      <a:pt x="100" y="106"/>
                    </a:lnTo>
                    <a:lnTo>
                      <a:pt x="99" y="110"/>
                    </a:lnTo>
                    <a:lnTo>
                      <a:pt x="97" y="113"/>
                    </a:lnTo>
                    <a:lnTo>
                      <a:pt x="93" y="115"/>
                    </a:lnTo>
                    <a:lnTo>
                      <a:pt x="88" y="116"/>
                    </a:lnTo>
                    <a:lnTo>
                      <a:pt x="88" y="129"/>
                    </a:lnTo>
                    <a:lnTo>
                      <a:pt x="88" y="145"/>
                    </a:lnTo>
                    <a:lnTo>
                      <a:pt x="79" y="146"/>
                    </a:lnTo>
                    <a:lnTo>
                      <a:pt x="71" y="149"/>
                    </a:lnTo>
                    <a:lnTo>
                      <a:pt x="64" y="153"/>
                    </a:lnTo>
                    <a:lnTo>
                      <a:pt x="59" y="157"/>
                    </a:lnTo>
                    <a:lnTo>
                      <a:pt x="59" y="166"/>
                    </a:lnTo>
                    <a:lnTo>
                      <a:pt x="59" y="174"/>
                    </a:lnTo>
                    <a:lnTo>
                      <a:pt x="50" y="174"/>
                    </a:lnTo>
                    <a:lnTo>
                      <a:pt x="40" y="174"/>
                    </a:lnTo>
                    <a:lnTo>
                      <a:pt x="40" y="187"/>
                    </a:lnTo>
                    <a:lnTo>
                      <a:pt x="40" y="203"/>
                    </a:lnTo>
                    <a:lnTo>
                      <a:pt x="36" y="204"/>
                    </a:lnTo>
                    <a:lnTo>
                      <a:pt x="32" y="207"/>
                    </a:lnTo>
                    <a:lnTo>
                      <a:pt x="30" y="211"/>
                    </a:lnTo>
                    <a:lnTo>
                      <a:pt x="29" y="215"/>
                    </a:lnTo>
                    <a:lnTo>
                      <a:pt x="20" y="215"/>
                    </a:lnTo>
                    <a:lnTo>
                      <a:pt x="11" y="215"/>
                    </a:lnTo>
                    <a:lnTo>
                      <a:pt x="7" y="219"/>
                    </a:lnTo>
                    <a:lnTo>
                      <a:pt x="3" y="224"/>
                    </a:lnTo>
                    <a:lnTo>
                      <a:pt x="1" y="228"/>
                    </a:lnTo>
                    <a:lnTo>
                      <a:pt x="0" y="2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21" name="Freeform 2261"/>
              <p:cNvSpPr>
                <a:spLocks/>
              </p:cNvSpPr>
              <p:nvPr/>
            </p:nvSpPr>
            <p:spPr bwMode="auto">
              <a:xfrm>
                <a:off x="1233" y="27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22" name="Freeform 2262"/>
              <p:cNvSpPr>
                <a:spLocks/>
              </p:cNvSpPr>
              <p:nvPr/>
            </p:nvSpPr>
            <p:spPr bwMode="auto">
              <a:xfrm>
                <a:off x="1332" y="275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1" y="37"/>
                  </a:cxn>
                  <a:cxn ang="0">
                    <a:pos x="4" y="33"/>
                  </a:cxn>
                  <a:cxn ang="0">
                    <a:pos x="7" y="30"/>
                  </a:cxn>
                  <a:cxn ang="0">
                    <a:pos x="12" y="29"/>
                  </a:cxn>
                  <a:cxn ang="0">
                    <a:pos x="12" y="21"/>
                  </a:cxn>
                  <a:cxn ang="0">
                    <a:pos x="12" y="12"/>
                  </a:cxn>
                  <a:cxn ang="0">
                    <a:pos x="17" y="8"/>
                  </a:cxn>
                  <a:cxn ang="0">
                    <a:pos x="24" y="4"/>
                  </a:cxn>
                  <a:cxn ang="0">
                    <a:pos x="32" y="1"/>
                  </a:cxn>
                  <a:cxn ang="0">
                    <a:pos x="41" y="0"/>
                  </a:cxn>
                  <a:cxn ang="0">
                    <a:pos x="36" y="1"/>
                  </a:cxn>
                  <a:cxn ang="0">
                    <a:pos x="33" y="4"/>
                  </a:cxn>
                  <a:cxn ang="0">
                    <a:pos x="30" y="8"/>
                  </a:cxn>
                  <a:cxn ang="0">
                    <a:pos x="29" y="12"/>
                  </a:cxn>
                  <a:cxn ang="0">
                    <a:pos x="29" y="21"/>
                  </a:cxn>
                  <a:cxn ang="0">
                    <a:pos x="29" y="29"/>
                  </a:cxn>
                  <a:cxn ang="0">
                    <a:pos x="20" y="30"/>
                  </a:cxn>
                  <a:cxn ang="0">
                    <a:pos x="12" y="33"/>
                  </a:cxn>
                  <a:cxn ang="0">
                    <a:pos x="5" y="37"/>
                  </a:cxn>
                  <a:cxn ang="0">
                    <a:pos x="0" y="41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lnTo>
                      <a:pt x="1" y="37"/>
                    </a:lnTo>
                    <a:lnTo>
                      <a:pt x="4" y="33"/>
                    </a:lnTo>
                    <a:lnTo>
                      <a:pt x="7" y="30"/>
                    </a:lnTo>
                    <a:lnTo>
                      <a:pt x="12" y="29"/>
                    </a:lnTo>
                    <a:lnTo>
                      <a:pt x="12" y="21"/>
                    </a:lnTo>
                    <a:lnTo>
                      <a:pt x="12" y="12"/>
                    </a:lnTo>
                    <a:lnTo>
                      <a:pt x="17" y="8"/>
                    </a:lnTo>
                    <a:lnTo>
                      <a:pt x="24" y="4"/>
                    </a:lnTo>
                    <a:lnTo>
                      <a:pt x="32" y="1"/>
                    </a:lnTo>
                    <a:lnTo>
                      <a:pt x="41" y="0"/>
                    </a:lnTo>
                    <a:lnTo>
                      <a:pt x="36" y="1"/>
                    </a:lnTo>
                    <a:lnTo>
                      <a:pt x="33" y="4"/>
                    </a:lnTo>
                    <a:lnTo>
                      <a:pt x="30" y="8"/>
                    </a:lnTo>
                    <a:lnTo>
                      <a:pt x="29" y="12"/>
                    </a:lnTo>
                    <a:lnTo>
                      <a:pt x="29" y="21"/>
                    </a:lnTo>
                    <a:lnTo>
                      <a:pt x="29" y="29"/>
                    </a:lnTo>
                    <a:lnTo>
                      <a:pt x="20" y="30"/>
                    </a:lnTo>
                    <a:lnTo>
                      <a:pt x="12" y="33"/>
                    </a:lnTo>
                    <a:lnTo>
                      <a:pt x="5" y="37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23" name="Freeform 2263"/>
              <p:cNvSpPr>
                <a:spLocks/>
              </p:cNvSpPr>
              <p:nvPr/>
            </p:nvSpPr>
            <p:spPr bwMode="auto">
              <a:xfrm>
                <a:off x="1364" y="27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24" name="Freeform 2264"/>
              <p:cNvSpPr>
                <a:spLocks/>
              </p:cNvSpPr>
              <p:nvPr/>
            </p:nvSpPr>
            <p:spPr bwMode="auto">
              <a:xfrm>
                <a:off x="1232" y="2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25" name="Freeform 2265"/>
              <p:cNvSpPr>
                <a:spLocks/>
              </p:cNvSpPr>
              <p:nvPr/>
            </p:nvSpPr>
            <p:spPr bwMode="auto">
              <a:xfrm>
                <a:off x="1351" y="274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50"/>
                  </a:cxn>
                  <a:cxn ang="0">
                    <a:pos x="0" y="41"/>
                  </a:cxn>
                  <a:cxn ang="0">
                    <a:pos x="6" y="37"/>
                  </a:cxn>
                  <a:cxn ang="0">
                    <a:pos x="13" y="33"/>
                  </a:cxn>
                  <a:cxn ang="0">
                    <a:pos x="21" y="30"/>
                  </a:cxn>
                  <a:cxn ang="0">
                    <a:pos x="29" y="29"/>
                  </a:cxn>
                  <a:cxn ang="0">
                    <a:pos x="29" y="13"/>
                  </a:cxn>
                  <a:cxn ang="0">
                    <a:pos x="29" y="0"/>
                  </a:cxn>
                  <a:cxn ang="0">
                    <a:pos x="42" y="0"/>
                  </a:cxn>
                  <a:cxn ang="0">
                    <a:pos x="58" y="0"/>
                  </a:cxn>
                  <a:cxn ang="0">
                    <a:pos x="54" y="1"/>
                  </a:cxn>
                  <a:cxn ang="0">
                    <a:pos x="50" y="4"/>
                  </a:cxn>
                  <a:cxn ang="0">
                    <a:pos x="48" y="8"/>
                  </a:cxn>
                  <a:cxn ang="0">
                    <a:pos x="47" y="12"/>
                  </a:cxn>
                  <a:cxn ang="0">
                    <a:pos x="47" y="21"/>
                  </a:cxn>
                  <a:cxn ang="0">
                    <a:pos x="47" y="29"/>
                  </a:cxn>
                  <a:cxn ang="0">
                    <a:pos x="38" y="29"/>
                  </a:cxn>
                  <a:cxn ang="0">
                    <a:pos x="29" y="29"/>
                  </a:cxn>
                  <a:cxn ang="0">
                    <a:pos x="29" y="42"/>
                  </a:cxn>
                  <a:cxn ang="0">
                    <a:pos x="29" y="58"/>
                  </a:cxn>
                  <a:cxn ang="0">
                    <a:pos x="13" y="58"/>
                  </a:cxn>
                  <a:cxn ang="0">
                    <a:pos x="0" y="58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50"/>
                    </a:lnTo>
                    <a:lnTo>
                      <a:pt x="0" y="41"/>
                    </a:lnTo>
                    <a:lnTo>
                      <a:pt x="6" y="37"/>
                    </a:lnTo>
                    <a:lnTo>
                      <a:pt x="13" y="33"/>
                    </a:lnTo>
                    <a:lnTo>
                      <a:pt x="21" y="30"/>
                    </a:lnTo>
                    <a:lnTo>
                      <a:pt x="29" y="29"/>
                    </a:lnTo>
                    <a:lnTo>
                      <a:pt x="29" y="13"/>
                    </a:lnTo>
                    <a:lnTo>
                      <a:pt x="29" y="0"/>
                    </a:lnTo>
                    <a:lnTo>
                      <a:pt x="42" y="0"/>
                    </a:lnTo>
                    <a:lnTo>
                      <a:pt x="58" y="0"/>
                    </a:lnTo>
                    <a:lnTo>
                      <a:pt x="54" y="1"/>
                    </a:lnTo>
                    <a:lnTo>
                      <a:pt x="50" y="4"/>
                    </a:lnTo>
                    <a:lnTo>
                      <a:pt x="48" y="8"/>
                    </a:lnTo>
                    <a:lnTo>
                      <a:pt x="47" y="12"/>
                    </a:lnTo>
                    <a:lnTo>
                      <a:pt x="47" y="21"/>
                    </a:lnTo>
                    <a:lnTo>
                      <a:pt x="47" y="29"/>
                    </a:lnTo>
                    <a:lnTo>
                      <a:pt x="38" y="29"/>
                    </a:lnTo>
                    <a:lnTo>
                      <a:pt x="29" y="29"/>
                    </a:lnTo>
                    <a:lnTo>
                      <a:pt x="29" y="42"/>
                    </a:lnTo>
                    <a:lnTo>
                      <a:pt x="29" y="58"/>
                    </a:lnTo>
                    <a:lnTo>
                      <a:pt x="13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26" name="Freeform 2266"/>
              <p:cNvSpPr>
                <a:spLocks/>
              </p:cNvSpPr>
              <p:nvPr/>
            </p:nvSpPr>
            <p:spPr bwMode="auto">
              <a:xfrm>
                <a:off x="1207" y="2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4"/>
                  </a:cxn>
                  <a:cxn ang="0">
                    <a:pos x="47" y="12"/>
                  </a:cxn>
                  <a:cxn ang="0">
                    <a:pos x="37" y="12"/>
                  </a:cxn>
                  <a:cxn ang="0">
                    <a:pos x="26" y="12"/>
                  </a:cxn>
                  <a:cxn ang="0">
                    <a:pos x="13" y="12"/>
                  </a:cxn>
                  <a:cxn ang="0">
                    <a:pos x="0" y="12"/>
                  </a:cxn>
                </a:cxnLst>
                <a:rect l="0" t="0" r="r" b="b"/>
                <a:pathLst>
                  <a:path w="4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4"/>
                    </a:lnTo>
                    <a:lnTo>
                      <a:pt x="47" y="12"/>
                    </a:lnTo>
                    <a:lnTo>
                      <a:pt x="37" y="12"/>
                    </a:lnTo>
                    <a:lnTo>
                      <a:pt x="26" y="12"/>
                    </a:lnTo>
                    <a:lnTo>
                      <a:pt x="13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27" name="Freeform 2267"/>
              <p:cNvSpPr>
                <a:spLocks/>
              </p:cNvSpPr>
              <p:nvPr/>
            </p:nvSpPr>
            <p:spPr bwMode="auto">
              <a:xfrm>
                <a:off x="1231" y="27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28" name="Freeform 2268"/>
              <p:cNvSpPr>
                <a:spLocks/>
              </p:cNvSpPr>
              <p:nvPr/>
            </p:nvSpPr>
            <p:spPr bwMode="auto">
              <a:xfrm>
                <a:off x="1342" y="27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7" y="17"/>
                  </a:cxn>
                  <a:cxn ang="0">
                    <a:pos x="18" y="13"/>
                  </a:cxn>
                  <a:cxn ang="0">
                    <a:pos x="21" y="9"/>
                  </a:cxn>
                  <a:cxn ang="0">
                    <a:pos x="25" y="4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7" y="17"/>
                    </a:lnTo>
                    <a:lnTo>
                      <a:pt x="18" y="13"/>
                    </a:lnTo>
                    <a:lnTo>
                      <a:pt x="21" y="9"/>
                    </a:lnTo>
                    <a:lnTo>
                      <a:pt x="25" y="4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29" name="Freeform 2269"/>
              <p:cNvSpPr>
                <a:spLocks/>
              </p:cNvSpPr>
              <p:nvPr/>
            </p:nvSpPr>
            <p:spPr bwMode="auto">
              <a:xfrm>
                <a:off x="1348" y="274"/>
                <a:ext cx="1" cy="1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53"/>
                  </a:cxn>
                  <a:cxn ang="0">
                    <a:pos x="0" y="41"/>
                  </a:cxn>
                  <a:cxn ang="0">
                    <a:pos x="5" y="37"/>
                  </a:cxn>
                  <a:cxn ang="0">
                    <a:pos x="13" y="33"/>
                  </a:cxn>
                  <a:cxn ang="0">
                    <a:pos x="21" y="30"/>
                  </a:cxn>
                  <a:cxn ang="0">
                    <a:pos x="29" y="29"/>
                  </a:cxn>
                  <a:cxn ang="0">
                    <a:pos x="29" y="21"/>
                  </a:cxn>
                  <a:cxn ang="0">
                    <a:pos x="29" y="12"/>
                  </a:cxn>
                  <a:cxn ang="0">
                    <a:pos x="34" y="8"/>
                  </a:cxn>
                  <a:cxn ang="0">
                    <a:pos x="42" y="4"/>
                  </a:cxn>
                  <a:cxn ang="0">
                    <a:pos x="50" y="1"/>
                  </a:cxn>
                  <a:cxn ang="0">
                    <a:pos x="59" y="0"/>
                  </a:cxn>
                  <a:cxn ang="0">
                    <a:pos x="54" y="1"/>
                  </a:cxn>
                  <a:cxn ang="0">
                    <a:pos x="50" y="4"/>
                  </a:cxn>
                  <a:cxn ang="0">
                    <a:pos x="48" y="8"/>
                  </a:cxn>
                  <a:cxn ang="0">
                    <a:pos x="47" y="12"/>
                  </a:cxn>
                  <a:cxn ang="0">
                    <a:pos x="47" y="24"/>
                  </a:cxn>
                  <a:cxn ang="0">
                    <a:pos x="47" y="41"/>
                  </a:cxn>
                  <a:cxn ang="0">
                    <a:pos x="38" y="41"/>
                  </a:cxn>
                  <a:cxn ang="0">
                    <a:pos x="29" y="41"/>
                  </a:cxn>
                  <a:cxn ang="0">
                    <a:pos x="25" y="46"/>
                  </a:cxn>
                  <a:cxn ang="0">
                    <a:pos x="21" y="53"/>
                  </a:cxn>
                  <a:cxn ang="0">
                    <a:pos x="19" y="61"/>
                  </a:cxn>
                  <a:cxn ang="0">
                    <a:pos x="18" y="70"/>
                  </a:cxn>
                  <a:cxn ang="0">
                    <a:pos x="9" y="70"/>
                  </a:cxn>
                  <a:cxn ang="0">
                    <a:pos x="0" y="70"/>
                  </a:cxn>
                </a:cxnLst>
                <a:rect l="0" t="0" r="r" b="b"/>
                <a:pathLst>
                  <a:path w="59" h="70">
                    <a:moveTo>
                      <a:pt x="0" y="70"/>
                    </a:moveTo>
                    <a:lnTo>
                      <a:pt x="0" y="53"/>
                    </a:lnTo>
                    <a:lnTo>
                      <a:pt x="0" y="41"/>
                    </a:lnTo>
                    <a:lnTo>
                      <a:pt x="5" y="37"/>
                    </a:lnTo>
                    <a:lnTo>
                      <a:pt x="13" y="33"/>
                    </a:lnTo>
                    <a:lnTo>
                      <a:pt x="21" y="30"/>
                    </a:lnTo>
                    <a:lnTo>
                      <a:pt x="29" y="29"/>
                    </a:lnTo>
                    <a:lnTo>
                      <a:pt x="29" y="21"/>
                    </a:lnTo>
                    <a:lnTo>
                      <a:pt x="29" y="12"/>
                    </a:lnTo>
                    <a:lnTo>
                      <a:pt x="34" y="8"/>
                    </a:lnTo>
                    <a:lnTo>
                      <a:pt x="42" y="4"/>
                    </a:lnTo>
                    <a:lnTo>
                      <a:pt x="50" y="1"/>
                    </a:lnTo>
                    <a:lnTo>
                      <a:pt x="59" y="0"/>
                    </a:lnTo>
                    <a:lnTo>
                      <a:pt x="54" y="1"/>
                    </a:lnTo>
                    <a:lnTo>
                      <a:pt x="50" y="4"/>
                    </a:lnTo>
                    <a:lnTo>
                      <a:pt x="48" y="8"/>
                    </a:lnTo>
                    <a:lnTo>
                      <a:pt x="47" y="12"/>
                    </a:lnTo>
                    <a:lnTo>
                      <a:pt x="47" y="24"/>
                    </a:lnTo>
                    <a:lnTo>
                      <a:pt x="47" y="41"/>
                    </a:lnTo>
                    <a:lnTo>
                      <a:pt x="38" y="41"/>
                    </a:lnTo>
                    <a:lnTo>
                      <a:pt x="29" y="41"/>
                    </a:lnTo>
                    <a:lnTo>
                      <a:pt x="25" y="46"/>
                    </a:lnTo>
                    <a:lnTo>
                      <a:pt x="21" y="53"/>
                    </a:lnTo>
                    <a:lnTo>
                      <a:pt x="19" y="61"/>
                    </a:lnTo>
                    <a:lnTo>
                      <a:pt x="18" y="70"/>
                    </a:lnTo>
                    <a:lnTo>
                      <a:pt x="9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30" name="Freeform 2270"/>
              <p:cNvSpPr>
                <a:spLocks/>
              </p:cNvSpPr>
              <p:nvPr/>
            </p:nvSpPr>
            <p:spPr bwMode="auto">
              <a:xfrm>
                <a:off x="1354" y="274"/>
                <a:ext cx="2" cy="1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1" y="66"/>
                  </a:cxn>
                  <a:cxn ang="0">
                    <a:pos x="3" y="62"/>
                  </a:cxn>
                  <a:cxn ang="0">
                    <a:pos x="7" y="59"/>
                  </a:cxn>
                  <a:cxn ang="0">
                    <a:pos x="11" y="58"/>
                  </a:cxn>
                  <a:cxn ang="0">
                    <a:pos x="11" y="50"/>
                  </a:cxn>
                  <a:cxn ang="0">
                    <a:pos x="11" y="41"/>
                  </a:cxn>
                  <a:cxn ang="0">
                    <a:pos x="20" y="41"/>
                  </a:cxn>
                  <a:cxn ang="0">
                    <a:pos x="29" y="41"/>
                  </a:cxn>
                  <a:cxn ang="0">
                    <a:pos x="29" y="24"/>
                  </a:cxn>
                  <a:cxn ang="0">
                    <a:pos x="29" y="12"/>
                  </a:cxn>
                  <a:cxn ang="0">
                    <a:pos x="30" y="8"/>
                  </a:cxn>
                  <a:cxn ang="0">
                    <a:pos x="32" y="4"/>
                  </a:cxn>
                  <a:cxn ang="0">
                    <a:pos x="36" y="1"/>
                  </a:cxn>
                  <a:cxn ang="0">
                    <a:pos x="41" y="0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58" y="13"/>
                  </a:cxn>
                  <a:cxn ang="0">
                    <a:pos x="58" y="29"/>
                  </a:cxn>
                  <a:cxn ang="0">
                    <a:pos x="49" y="30"/>
                  </a:cxn>
                  <a:cxn ang="0">
                    <a:pos x="41" y="33"/>
                  </a:cxn>
                  <a:cxn ang="0">
                    <a:pos x="34" y="37"/>
                  </a:cxn>
                  <a:cxn ang="0">
                    <a:pos x="29" y="41"/>
                  </a:cxn>
                  <a:cxn ang="0">
                    <a:pos x="29" y="50"/>
                  </a:cxn>
                  <a:cxn ang="0">
                    <a:pos x="29" y="58"/>
                  </a:cxn>
                  <a:cxn ang="0">
                    <a:pos x="20" y="59"/>
                  </a:cxn>
                  <a:cxn ang="0">
                    <a:pos x="12" y="62"/>
                  </a:cxn>
                  <a:cxn ang="0">
                    <a:pos x="5" y="66"/>
                  </a:cxn>
                  <a:cxn ang="0">
                    <a:pos x="0" y="70"/>
                  </a:cxn>
                </a:cxnLst>
                <a:rect l="0" t="0" r="r" b="b"/>
                <a:pathLst>
                  <a:path w="58" h="70">
                    <a:moveTo>
                      <a:pt x="0" y="70"/>
                    </a:moveTo>
                    <a:lnTo>
                      <a:pt x="1" y="66"/>
                    </a:lnTo>
                    <a:lnTo>
                      <a:pt x="3" y="62"/>
                    </a:lnTo>
                    <a:lnTo>
                      <a:pt x="7" y="59"/>
                    </a:lnTo>
                    <a:lnTo>
                      <a:pt x="11" y="58"/>
                    </a:lnTo>
                    <a:lnTo>
                      <a:pt x="11" y="50"/>
                    </a:lnTo>
                    <a:lnTo>
                      <a:pt x="11" y="41"/>
                    </a:lnTo>
                    <a:lnTo>
                      <a:pt x="20" y="41"/>
                    </a:lnTo>
                    <a:lnTo>
                      <a:pt x="29" y="41"/>
                    </a:lnTo>
                    <a:lnTo>
                      <a:pt x="29" y="24"/>
                    </a:lnTo>
                    <a:lnTo>
                      <a:pt x="29" y="12"/>
                    </a:lnTo>
                    <a:lnTo>
                      <a:pt x="30" y="8"/>
                    </a:lnTo>
                    <a:lnTo>
                      <a:pt x="32" y="4"/>
                    </a:lnTo>
                    <a:lnTo>
                      <a:pt x="36" y="1"/>
                    </a:lnTo>
                    <a:lnTo>
                      <a:pt x="41" y="0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58" y="13"/>
                    </a:lnTo>
                    <a:lnTo>
                      <a:pt x="58" y="29"/>
                    </a:lnTo>
                    <a:lnTo>
                      <a:pt x="49" y="30"/>
                    </a:lnTo>
                    <a:lnTo>
                      <a:pt x="41" y="33"/>
                    </a:lnTo>
                    <a:lnTo>
                      <a:pt x="34" y="37"/>
                    </a:lnTo>
                    <a:lnTo>
                      <a:pt x="29" y="41"/>
                    </a:lnTo>
                    <a:lnTo>
                      <a:pt x="29" y="50"/>
                    </a:lnTo>
                    <a:lnTo>
                      <a:pt x="29" y="58"/>
                    </a:lnTo>
                    <a:lnTo>
                      <a:pt x="20" y="59"/>
                    </a:lnTo>
                    <a:lnTo>
                      <a:pt x="12" y="62"/>
                    </a:lnTo>
                    <a:lnTo>
                      <a:pt x="5" y="66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31" name="Freeform 2271"/>
              <p:cNvSpPr>
                <a:spLocks/>
              </p:cNvSpPr>
              <p:nvPr/>
            </p:nvSpPr>
            <p:spPr bwMode="auto">
              <a:xfrm>
                <a:off x="1361" y="273"/>
                <a:ext cx="2" cy="2"/>
              </a:xfrm>
              <a:custGeom>
                <a:avLst/>
                <a:gdLst/>
                <a:ahLst/>
                <a:cxnLst>
                  <a:cxn ang="0">
                    <a:pos x="1" y="99"/>
                  </a:cxn>
                  <a:cxn ang="0">
                    <a:pos x="0" y="85"/>
                  </a:cxn>
                  <a:cxn ang="0">
                    <a:pos x="0" y="72"/>
                  </a:cxn>
                  <a:cxn ang="0">
                    <a:pos x="1" y="67"/>
                  </a:cxn>
                  <a:cxn ang="0">
                    <a:pos x="3" y="62"/>
                  </a:cxn>
                  <a:cxn ang="0">
                    <a:pos x="5" y="61"/>
                  </a:cxn>
                  <a:cxn ang="0">
                    <a:pos x="7" y="59"/>
                  </a:cxn>
                  <a:cxn ang="0">
                    <a:pos x="10" y="59"/>
                  </a:cxn>
                  <a:cxn ang="0">
                    <a:pos x="13" y="58"/>
                  </a:cxn>
                  <a:cxn ang="0">
                    <a:pos x="13" y="50"/>
                  </a:cxn>
                  <a:cxn ang="0">
                    <a:pos x="13" y="41"/>
                  </a:cxn>
                  <a:cxn ang="0">
                    <a:pos x="18" y="37"/>
                  </a:cxn>
                  <a:cxn ang="0">
                    <a:pos x="25" y="33"/>
                  </a:cxn>
                  <a:cxn ang="0">
                    <a:pos x="33" y="30"/>
                  </a:cxn>
                  <a:cxn ang="0">
                    <a:pos x="42" y="29"/>
                  </a:cxn>
                  <a:cxn ang="0">
                    <a:pos x="42" y="21"/>
                  </a:cxn>
                  <a:cxn ang="0">
                    <a:pos x="42" y="12"/>
                  </a:cxn>
                  <a:cxn ang="0">
                    <a:pos x="47" y="8"/>
                  </a:cxn>
                  <a:cxn ang="0">
                    <a:pos x="54" y="4"/>
                  </a:cxn>
                  <a:cxn ang="0">
                    <a:pos x="62" y="1"/>
                  </a:cxn>
                  <a:cxn ang="0">
                    <a:pos x="71" y="0"/>
                  </a:cxn>
                  <a:cxn ang="0">
                    <a:pos x="71" y="13"/>
                  </a:cxn>
                  <a:cxn ang="0">
                    <a:pos x="71" y="29"/>
                  </a:cxn>
                  <a:cxn ang="0">
                    <a:pos x="66" y="30"/>
                  </a:cxn>
                  <a:cxn ang="0">
                    <a:pos x="63" y="33"/>
                  </a:cxn>
                  <a:cxn ang="0">
                    <a:pos x="60" y="37"/>
                  </a:cxn>
                  <a:cxn ang="0">
                    <a:pos x="59" y="41"/>
                  </a:cxn>
                  <a:cxn ang="0">
                    <a:pos x="50" y="41"/>
                  </a:cxn>
                  <a:cxn ang="0">
                    <a:pos x="42" y="41"/>
                  </a:cxn>
                  <a:cxn ang="0">
                    <a:pos x="37" y="45"/>
                  </a:cxn>
                  <a:cxn ang="0">
                    <a:pos x="34" y="50"/>
                  </a:cxn>
                  <a:cxn ang="0">
                    <a:pos x="31" y="54"/>
                  </a:cxn>
                  <a:cxn ang="0">
                    <a:pos x="30" y="58"/>
                  </a:cxn>
                  <a:cxn ang="0">
                    <a:pos x="30" y="71"/>
                  </a:cxn>
                  <a:cxn ang="0">
                    <a:pos x="30" y="87"/>
                  </a:cxn>
                  <a:cxn ang="0">
                    <a:pos x="21" y="88"/>
                  </a:cxn>
                  <a:cxn ang="0">
                    <a:pos x="13" y="91"/>
                  </a:cxn>
                  <a:cxn ang="0">
                    <a:pos x="6" y="95"/>
                  </a:cxn>
                  <a:cxn ang="0">
                    <a:pos x="1" y="99"/>
                  </a:cxn>
                </a:cxnLst>
                <a:rect l="0" t="0" r="r" b="b"/>
                <a:pathLst>
                  <a:path w="71" h="99">
                    <a:moveTo>
                      <a:pt x="1" y="99"/>
                    </a:moveTo>
                    <a:lnTo>
                      <a:pt x="0" y="85"/>
                    </a:lnTo>
                    <a:lnTo>
                      <a:pt x="0" y="72"/>
                    </a:lnTo>
                    <a:lnTo>
                      <a:pt x="1" y="67"/>
                    </a:lnTo>
                    <a:lnTo>
                      <a:pt x="3" y="62"/>
                    </a:lnTo>
                    <a:lnTo>
                      <a:pt x="5" y="61"/>
                    </a:lnTo>
                    <a:lnTo>
                      <a:pt x="7" y="59"/>
                    </a:lnTo>
                    <a:lnTo>
                      <a:pt x="10" y="59"/>
                    </a:lnTo>
                    <a:lnTo>
                      <a:pt x="13" y="58"/>
                    </a:lnTo>
                    <a:lnTo>
                      <a:pt x="13" y="50"/>
                    </a:lnTo>
                    <a:lnTo>
                      <a:pt x="13" y="41"/>
                    </a:lnTo>
                    <a:lnTo>
                      <a:pt x="18" y="37"/>
                    </a:lnTo>
                    <a:lnTo>
                      <a:pt x="25" y="33"/>
                    </a:lnTo>
                    <a:lnTo>
                      <a:pt x="33" y="30"/>
                    </a:lnTo>
                    <a:lnTo>
                      <a:pt x="42" y="29"/>
                    </a:lnTo>
                    <a:lnTo>
                      <a:pt x="42" y="21"/>
                    </a:lnTo>
                    <a:lnTo>
                      <a:pt x="42" y="12"/>
                    </a:lnTo>
                    <a:lnTo>
                      <a:pt x="47" y="8"/>
                    </a:lnTo>
                    <a:lnTo>
                      <a:pt x="54" y="4"/>
                    </a:lnTo>
                    <a:lnTo>
                      <a:pt x="62" y="1"/>
                    </a:lnTo>
                    <a:lnTo>
                      <a:pt x="71" y="0"/>
                    </a:lnTo>
                    <a:lnTo>
                      <a:pt x="71" y="13"/>
                    </a:lnTo>
                    <a:lnTo>
                      <a:pt x="71" y="29"/>
                    </a:lnTo>
                    <a:lnTo>
                      <a:pt x="66" y="30"/>
                    </a:lnTo>
                    <a:lnTo>
                      <a:pt x="63" y="33"/>
                    </a:lnTo>
                    <a:lnTo>
                      <a:pt x="60" y="37"/>
                    </a:lnTo>
                    <a:lnTo>
                      <a:pt x="59" y="41"/>
                    </a:lnTo>
                    <a:lnTo>
                      <a:pt x="50" y="41"/>
                    </a:lnTo>
                    <a:lnTo>
                      <a:pt x="42" y="41"/>
                    </a:lnTo>
                    <a:lnTo>
                      <a:pt x="37" y="45"/>
                    </a:lnTo>
                    <a:lnTo>
                      <a:pt x="34" y="50"/>
                    </a:lnTo>
                    <a:lnTo>
                      <a:pt x="31" y="54"/>
                    </a:lnTo>
                    <a:lnTo>
                      <a:pt x="30" y="58"/>
                    </a:lnTo>
                    <a:lnTo>
                      <a:pt x="30" y="71"/>
                    </a:lnTo>
                    <a:lnTo>
                      <a:pt x="30" y="87"/>
                    </a:lnTo>
                    <a:lnTo>
                      <a:pt x="21" y="88"/>
                    </a:lnTo>
                    <a:lnTo>
                      <a:pt x="13" y="91"/>
                    </a:lnTo>
                    <a:lnTo>
                      <a:pt x="6" y="95"/>
                    </a:lnTo>
                    <a:lnTo>
                      <a:pt x="1" y="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32" name="Freeform 2272"/>
              <p:cNvSpPr>
                <a:spLocks/>
              </p:cNvSpPr>
              <p:nvPr/>
            </p:nvSpPr>
            <p:spPr bwMode="auto">
              <a:xfrm>
                <a:off x="1145" y="250"/>
                <a:ext cx="61" cy="25"/>
              </a:xfrm>
              <a:custGeom>
                <a:avLst/>
                <a:gdLst/>
                <a:ahLst/>
                <a:cxnLst>
                  <a:cxn ang="0">
                    <a:pos x="1911" y="990"/>
                  </a:cxn>
                  <a:cxn ang="0">
                    <a:pos x="1589" y="920"/>
                  </a:cxn>
                  <a:cxn ang="0">
                    <a:pos x="1305" y="838"/>
                  </a:cxn>
                  <a:cxn ang="0">
                    <a:pos x="1081" y="765"/>
                  </a:cxn>
                  <a:cxn ang="0">
                    <a:pos x="881" y="687"/>
                  </a:cxn>
                  <a:cxn ang="0">
                    <a:pos x="690" y="605"/>
                  </a:cxn>
                  <a:cxn ang="0">
                    <a:pos x="532" y="524"/>
                  </a:cxn>
                  <a:cxn ang="0">
                    <a:pos x="355" y="397"/>
                  </a:cxn>
                  <a:cxn ang="0">
                    <a:pos x="164" y="271"/>
                  </a:cxn>
                  <a:cxn ang="0">
                    <a:pos x="9" y="105"/>
                  </a:cxn>
                  <a:cxn ang="0">
                    <a:pos x="117" y="9"/>
                  </a:cxn>
                  <a:cxn ang="0">
                    <a:pos x="281" y="38"/>
                  </a:cxn>
                  <a:cxn ang="0">
                    <a:pos x="451" y="106"/>
                  </a:cxn>
                  <a:cxn ang="0">
                    <a:pos x="632" y="181"/>
                  </a:cxn>
                  <a:cxn ang="0">
                    <a:pos x="818" y="262"/>
                  </a:cxn>
                  <a:cxn ang="0">
                    <a:pos x="992" y="344"/>
                  </a:cxn>
                  <a:cxn ang="0">
                    <a:pos x="1186" y="407"/>
                  </a:cxn>
                  <a:cxn ang="0">
                    <a:pos x="1392" y="482"/>
                  </a:cxn>
                  <a:cxn ang="0">
                    <a:pos x="1595" y="525"/>
                  </a:cxn>
                  <a:cxn ang="0">
                    <a:pos x="1379" y="495"/>
                  </a:cxn>
                  <a:cxn ang="0">
                    <a:pos x="1139" y="416"/>
                  </a:cxn>
                  <a:cxn ang="0">
                    <a:pos x="943" y="350"/>
                  </a:cxn>
                  <a:cxn ang="0">
                    <a:pos x="757" y="280"/>
                  </a:cxn>
                  <a:cxn ang="0">
                    <a:pos x="697" y="280"/>
                  </a:cxn>
                  <a:cxn ang="0">
                    <a:pos x="877" y="358"/>
                  </a:cxn>
                  <a:cxn ang="0">
                    <a:pos x="1082" y="436"/>
                  </a:cxn>
                  <a:cxn ang="0">
                    <a:pos x="1285" y="504"/>
                  </a:cxn>
                  <a:cxn ang="0">
                    <a:pos x="1490" y="579"/>
                  </a:cxn>
                  <a:cxn ang="0">
                    <a:pos x="1683" y="649"/>
                  </a:cxn>
                  <a:cxn ang="0">
                    <a:pos x="1904" y="712"/>
                  </a:cxn>
                  <a:cxn ang="0">
                    <a:pos x="1783" y="691"/>
                  </a:cxn>
                  <a:cxn ang="0">
                    <a:pos x="1500" y="629"/>
                  </a:cxn>
                  <a:cxn ang="0">
                    <a:pos x="1286" y="554"/>
                  </a:cxn>
                  <a:cxn ang="0">
                    <a:pos x="1099" y="487"/>
                  </a:cxn>
                  <a:cxn ang="0">
                    <a:pos x="934" y="460"/>
                  </a:cxn>
                  <a:cxn ang="0">
                    <a:pos x="1127" y="533"/>
                  </a:cxn>
                  <a:cxn ang="0">
                    <a:pos x="1313" y="604"/>
                  </a:cxn>
                  <a:cxn ang="0">
                    <a:pos x="1507" y="667"/>
                  </a:cxn>
                  <a:cxn ang="0">
                    <a:pos x="1403" y="661"/>
                  </a:cxn>
                  <a:cxn ang="0">
                    <a:pos x="1187" y="591"/>
                  </a:cxn>
                  <a:cxn ang="0">
                    <a:pos x="984" y="520"/>
                  </a:cxn>
                  <a:cxn ang="0">
                    <a:pos x="798" y="454"/>
                  </a:cxn>
                  <a:cxn ang="0">
                    <a:pos x="612" y="378"/>
                  </a:cxn>
                  <a:cxn ang="0">
                    <a:pos x="539" y="374"/>
                  </a:cxn>
                  <a:cxn ang="0">
                    <a:pos x="706" y="455"/>
                  </a:cxn>
                  <a:cxn ang="0">
                    <a:pos x="906" y="541"/>
                  </a:cxn>
                  <a:cxn ang="0">
                    <a:pos x="1078" y="611"/>
                  </a:cxn>
                  <a:cxn ang="0">
                    <a:pos x="1256" y="666"/>
                  </a:cxn>
                  <a:cxn ang="0">
                    <a:pos x="1491" y="728"/>
                  </a:cxn>
                  <a:cxn ang="0">
                    <a:pos x="1724" y="794"/>
                  </a:cxn>
                  <a:cxn ang="0">
                    <a:pos x="1794" y="833"/>
                  </a:cxn>
                  <a:cxn ang="0">
                    <a:pos x="1583" y="785"/>
                  </a:cxn>
                  <a:cxn ang="0">
                    <a:pos x="1374" y="719"/>
                  </a:cxn>
                  <a:cxn ang="0">
                    <a:pos x="1170" y="658"/>
                  </a:cxn>
                  <a:cxn ang="0">
                    <a:pos x="952" y="591"/>
                  </a:cxn>
                  <a:cxn ang="0">
                    <a:pos x="964" y="628"/>
                  </a:cxn>
                  <a:cxn ang="0">
                    <a:pos x="1166" y="699"/>
                  </a:cxn>
                  <a:cxn ang="0">
                    <a:pos x="1362" y="765"/>
                  </a:cxn>
                  <a:cxn ang="0">
                    <a:pos x="1423" y="837"/>
                  </a:cxn>
                  <a:cxn ang="0">
                    <a:pos x="1649" y="903"/>
                  </a:cxn>
                  <a:cxn ang="0">
                    <a:pos x="1841" y="953"/>
                  </a:cxn>
                  <a:cxn ang="0">
                    <a:pos x="2113" y="1020"/>
                  </a:cxn>
                  <a:cxn ang="0">
                    <a:pos x="2328" y="1065"/>
                  </a:cxn>
                </a:cxnLst>
                <a:rect l="0" t="0" r="r" b="b"/>
                <a:pathLst>
                  <a:path w="2356" h="1065">
                    <a:moveTo>
                      <a:pt x="2250" y="1065"/>
                    </a:moveTo>
                    <a:lnTo>
                      <a:pt x="2250" y="1057"/>
                    </a:lnTo>
                    <a:lnTo>
                      <a:pt x="2250" y="1048"/>
                    </a:lnTo>
                    <a:lnTo>
                      <a:pt x="2227" y="1049"/>
                    </a:lnTo>
                    <a:lnTo>
                      <a:pt x="2193" y="1051"/>
                    </a:lnTo>
                    <a:lnTo>
                      <a:pt x="2177" y="1050"/>
                    </a:lnTo>
                    <a:lnTo>
                      <a:pt x="2163" y="1048"/>
                    </a:lnTo>
                    <a:lnTo>
                      <a:pt x="2158" y="1046"/>
                    </a:lnTo>
                    <a:lnTo>
                      <a:pt x="2154" y="1044"/>
                    </a:lnTo>
                    <a:lnTo>
                      <a:pt x="2151" y="1040"/>
                    </a:lnTo>
                    <a:lnTo>
                      <a:pt x="2150" y="1036"/>
                    </a:lnTo>
                    <a:lnTo>
                      <a:pt x="2130" y="1036"/>
                    </a:lnTo>
                    <a:lnTo>
                      <a:pt x="2110" y="1036"/>
                    </a:lnTo>
                    <a:lnTo>
                      <a:pt x="2092" y="1036"/>
                    </a:lnTo>
                    <a:lnTo>
                      <a:pt x="2075" y="1036"/>
                    </a:lnTo>
                    <a:lnTo>
                      <a:pt x="2075" y="1028"/>
                    </a:lnTo>
                    <a:lnTo>
                      <a:pt x="2075" y="1019"/>
                    </a:lnTo>
                    <a:lnTo>
                      <a:pt x="2053" y="1019"/>
                    </a:lnTo>
                    <a:lnTo>
                      <a:pt x="2030" y="1019"/>
                    </a:lnTo>
                    <a:lnTo>
                      <a:pt x="2008" y="1019"/>
                    </a:lnTo>
                    <a:lnTo>
                      <a:pt x="1987" y="1019"/>
                    </a:lnTo>
                    <a:lnTo>
                      <a:pt x="1987" y="1011"/>
                    </a:lnTo>
                    <a:lnTo>
                      <a:pt x="1987" y="1007"/>
                    </a:lnTo>
                    <a:lnTo>
                      <a:pt x="1970" y="1007"/>
                    </a:lnTo>
                    <a:lnTo>
                      <a:pt x="1956" y="1007"/>
                    </a:lnTo>
                    <a:lnTo>
                      <a:pt x="1942" y="1007"/>
                    </a:lnTo>
                    <a:lnTo>
                      <a:pt x="1929" y="1007"/>
                    </a:lnTo>
                    <a:lnTo>
                      <a:pt x="1929" y="999"/>
                    </a:lnTo>
                    <a:lnTo>
                      <a:pt x="1929" y="990"/>
                    </a:lnTo>
                    <a:lnTo>
                      <a:pt x="1911" y="990"/>
                    </a:lnTo>
                    <a:lnTo>
                      <a:pt x="1893" y="990"/>
                    </a:lnTo>
                    <a:lnTo>
                      <a:pt x="1875" y="990"/>
                    </a:lnTo>
                    <a:lnTo>
                      <a:pt x="1858" y="990"/>
                    </a:lnTo>
                    <a:lnTo>
                      <a:pt x="1858" y="982"/>
                    </a:lnTo>
                    <a:lnTo>
                      <a:pt x="1858" y="978"/>
                    </a:lnTo>
                    <a:lnTo>
                      <a:pt x="1842" y="978"/>
                    </a:lnTo>
                    <a:lnTo>
                      <a:pt x="1827" y="978"/>
                    </a:lnTo>
                    <a:lnTo>
                      <a:pt x="1813" y="978"/>
                    </a:lnTo>
                    <a:lnTo>
                      <a:pt x="1800" y="978"/>
                    </a:lnTo>
                    <a:lnTo>
                      <a:pt x="1800" y="970"/>
                    </a:lnTo>
                    <a:lnTo>
                      <a:pt x="1800" y="961"/>
                    </a:lnTo>
                    <a:lnTo>
                      <a:pt x="1779" y="961"/>
                    </a:lnTo>
                    <a:lnTo>
                      <a:pt x="1760" y="961"/>
                    </a:lnTo>
                    <a:lnTo>
                      <a:pt x="1741" y="961"/>
                    </a:lnTo>
                    <a:lnTo>
                      <a:pt x="1724" y="961"/>
                    </a:lnTo>
                    <a:lnTo>
                      <a:pt x="1724" y="953"/>
                    </a:lnTo>
                    <a:lnTo>
                      <a:pt x="1724" y="949"/>
                    </a:lnTo>
                    <a:lnTo>
                      <a:pt x="1711" y="949"/>
                    </a:lnTo>
                    <a:lnTo>
                      <a:pt x="1701" y="949"/>
                    </a:lnTo>
                    <a:lnTo>
                      <a:pt x="1692" y="949"/>
                    </a:lnTo>
                    <a:lnTo>
                      <a:pt x="1683" y="949"/>
                    </a:lnTo>
                    <a:lnTo>
                      <a:pt x="1683" y="940"/>
                    </a:lnTo>
                    <a:lnTo>
                      <a:pt x="1683" y="932"/>
                    </a:lnTo>
                    <a:lnTo>
                      <a:pt x="1662" y="932"/>
                    </a:lnTo>
                    <a:lnTo>
                      <a:pt x="1643" y="932"/>
                    </a:lnTo>
                    <a:lnTo>
                      <a:pt x="1625" y="932"/>
                    </a:lnTo>
                    <a:lnTo>
                      <a:pt x="1608" y="932"/>
                    </a:lnTo>
                    <a:lnTo>
                      <a:pt x="1608" y="924"/>
                    </a:lnTo>
                    <a:lnTo>
                      <a:pt x="1608" y="920"/>
                    </a:lnTo>
                    <a:lnTo>
                      <a:pt x="1589" y="920"/>
                    </a:lnTo>
                    <a:lnTo>
                      <a:pt x="1572" y="920"/>
                    </a:lnTo>
                    <a:lnTo>
                      <a:pt x="1554" y="920"/>
                    </a:lnTo>
                    <a:lnTo>
                      <a:pt x="1537" y="920"/>
                    </a:lnTo>
                    <a:lnTo>
                      <a:pt x="1537" y="911"/>
                    </a:lnTo>
                    <a:lnTo>
                      <a:pt x="1537" y="903"/>
                    </a:lnTo>
                    <a:lnTo>
                      <a:pt x="1527" y="903"/>
                    </a:lnTo>
                    <a:lnTo>
                      <a:pt x="1518" y="903"/>
                    </a:lnTo>
                    <a:lnTo>
                      <a:pt x="1514" y="903"/>
                    </a:lnTo>
                    <a:lnTo>
                      <a:pt x="1511" y="900"/>
                    </a:lnTo>
                    <a:lnTo>
                      <a:pt x="1508" y="897"/>
                    </a:lnTo>
                    <a:lnTo>
                      <a:pt x="1508" y="891"/>
                    </a:lnTo>
                    <a:lnTo>
                      <a:pt x="1495" y="891"/>
                    </a:lnTo>
                    <a:lnTo>
                      <a:pt x="1482" y="891"/>
                    </a:lnTo>
                    <a:lnTo>
                      <a:pt x="1471" y="891"/>
                    </a:lnTo>
                    <a:lnTo>
                      <a:pt x="1461" y="891"/>
                    </a:lnTo>
                    <a:lnTo>
                      <a:pt x="1461" y="882"/>
                    </a:lnTo>
                    <a:lnTo>
                      <a:pt x="1461" y="874"/>
                    </a:lnTo>
                    <a:lnTo>
                      <a:pt x="1443" y="874"/>
                    </a:lnTo>
                    <a:lnTo>
                      <a:pt x="1425" y="874"/>
                    </a:lnTo>
                    <a:lnTo>
                      <a:pt x="1408" y="874"/>
                    </a:lnTo>
                    <a:lnTo>
                      <a:pt x="1391" y="874"/>
                    </a:lnTo>
                    <a:lnTo>
                      <a:pt x="1391" y="866"/>
                    </a:lnTo>
                    <a:lnTo>
                      <a:pt x="1391" y="862"/>
                    </a:lnTo>
                    <a:lnTo>
                      <a:pt x="1370" y="862"/>
                    </a:lnTo>
                    <a:lnTo>
                      <a:pt x="1351" y="862"/>
                    </a:lnTo>
                    <a:lnTo>
                      <a:pt x="1333" y="862"/>
                    </a:lnTo>
                    <a:lnTo>
                      <a:pt x="1315" y="862"/>
                    </a:lnTo>
                    <a:lnTo>
                      <a:pt x="1311" y="854"/>
                    </a:lnTo>
                    <a:lnTo>
                      <a:pt x="1307" y="846"/>
                    </a:lnTo>
                    <a:lnTo>
                      <a:pt x="1305" y="838"/>
                    </a:lnTo>
                    <a:lnTo>
                      <a:pt x="1304" y="833"/>
                    </a:lnTo>
                    <a:lnTo>
                      <a:pt x="1290" y="833"/>
                    </a:lnTo>
                    <a:lnTo>
                      <a:pt x="1277" y="833"/>
                    </a:lnTo>
                    <a:lnTo>
                      <a:pt x="1266" y="833"/>
                    </a:lnTo>
                    <a:lnTo>
                      <a:pt x="1256" y="833"/>
                    </a:lnTo>
                    <a:lnTo>
                      <a:pt x="1256" y="823"/>
                    </a:lnTo>
                    <a:lnTo>
                      <a:pt x="1256" y="815"/>
                    </a:lnTo>
                    <a:lnTo>
                      <a:pt x="1240" y="815"/>
                    </a:lnTo>
                    <a:lnTo>
                      <a:pt x="1221" y="815"/>
                    </a:lnTo>
                    <a:lnTo>
                      <a:pt x="1212" y="815"/>
                    </a:lnTo>
                    <a:lnTo>
                      <a:pt x="1205" y="812"/>
                    </a:lnTo>
                    <a:lnTo>
                      <a:pt x="1202" y="811"/>
                    </a:lnTo>
                    <a:lnTo>
                      <a:pt x="1200" y="809"/>
                    </a:lnTo>
                    <a:lnTo>
                      <a:pt x="1199" y="806"/>
                    </a:lnTo>
                    <a:lnTo>
                      <a:pt x="1198" y="803"/>
                    </a:lnTo>
                    <a:lnTo>
                      <a:pt x="1181" y="803"/>
                    </a:lnTo>
                    <a:lnTo>
                      <a:pt x="1169" y="803"/>
                    </a:lnTo>
                    <a:lnTo>
                      <a:pt x="1169" y="794"/>
                    </a:lnTo>
                    <a:lnTo>
                      <a:pt x="1169" y="786"/>
                    </a:lnTo>
                    <a:lnTo>
                      <a:pt x="1153" y="786"/>
                    </a:lnTo>
                    <a:lnTo>
                      <a:pt x="1132" y="786"/>
                    </a:lnTo>
                    <a:lnTo>
                      <a:pt x="1124" y="785"/>
                    </a:lnTo>
                    <a:lnTo>
                      <a:pt x="1117" y="783"/>
                    </a:lnTo>
                    <a:lnTo>
                      <a:pt x="1114" y="782"/>
                    </a:lnTo>
                    <a:lnTo>
                      <a:pt x="1112" y="780"/>
                    </a:lnTo>
                    <a:lnTo>
                      <a:pt x="1110" y="777"/>
                    </a:lnTo>
                    <a:lnTo>
                      <a:pt x="1110" y="774"/>
                    </a:lnTo>
                    <a:lnTo>
                      <a:pt x="1093" y="774"/>
                    </a:lnTo>
                    <a:lnTo>
                      <a:pt x="1081" y="774"/>
                    </a:lnTo>
                    <a:lnTo>
                      <a:pt x="1081" y="765"/>
                    </a:lnTo>
                    <a:lnTo>
                      <a:pt x="1081" y="757"/>
                    </a:lnTo>
                    <a:lnTo>
                      <a:pt x="1070" y="757"/>
                    </a:lnTo>
                    <a:lnTo>
                      <a:pt x="1056" y="757"/>
                    </a:lnTo>
                    <a:lnTo>
                      <a:pt x="1050" y="756"/>
                    </a:lnTo>
                    <a:lnTo>
                      <a:pt x="1045" y="754"/>
                    </a:lnTo>
                    <a:lnTo>
                      <a:pt x="1043" y="753"/>
                    </a:lnTo>
                    <a:lnTo>
                      <a:pt x="1042" y="751"/>
                    </a:lnTo>
                    <a:lnTo>
                      <a:pt x="1041" y="748"/>
                    </a:lnTo>
                    <a:lnTo>
                      <a:pt x="1040" y="745"/>
                    </a:lnTo>
                    <a:lnTo>
                      <a:pt x="1024" y="745"/>
                    </a:lnTo>
                    <a:lnTo>
                      <a:pt x="1011" y="745"/>
                    </a:lnTo>
                    <a:lnTo>
                      <a:pt x="1011" y="736"/>
                    </a:lnTo>
                    <a:lnTo>
                      <a:pt x="1011" y="728"/>
                    </a:lnTo>
                    <a:lnTo>
                      <a:pt x="995" y="728"/>
                    </a:lnTo>
                    <a:lnTo>
                      <a:pt x="975" y="728"/>
                    </a:lnTo>
                    <a:lnTo>
                      <a:pt x="966" y="727"/>
                    </a:lnTo>
                    <a:lnTo>
                      <a:pt x="959" y="725"/>
                    </a:lnTo>
                    <a:lnTo>
                      <a:pt x="956" y="724"/>
                    </a:lnTo>
                    <a:lnTo>
                      <a:pt x="954" y="722"/>
                    </a:lnTo>
                    <a:lnTo>
                      <a:pt x="953" y="719"/>
                    </a:lnTo>
                    <a:lnTo>
                      <a:pt x="952" y="716"/>
                    </a:lnTo>
                    <a:lnTo>
                      <a:pt x="939" y="716"/>
                    </a:lnTo>
                    <a:lnTo>
                      <a:pt x="927" y="716"/>
                    </a:lnTo>
                    <a:lnTo>
                      <a:pt x="915" y="716"/>
                    </a:lnTo>
                    <a:lnTo>
                      <a:pt x="906" y="716"/>
                    </a:lnTo>
                    <a:lnTo>
                      <a:pt x="901" y="707"/>
                    </a:lnTo>
                    <a:lnTo>
                      <a:pt x="898" y="699"/>
                    </a:lnTo>
                    <a:lnTo>
                      <a:pt x="895" y="692"/>
                    </a:lnTo>
                    <a:lnTo>
                      <a:pt x="894" y="687"/>
                    </a:lnTo>
                    <a:lnTo>
                      <a:pt x="881" y="687"/>
                    </a:lnTo>
                    <a:lnTo>
                      <a:pt x="869" y="687"/>
                    </a:lnTo>
                    <a:lnTo>
                      <a:pt x="857" y="687"/>
                    </a:lnTo>
                    <a:lnTo>
                      <a:pt x="848" y="687"/>
                    </a:lnTo>
                    <a:lnTo>
                      <a:pt x="848" y="678"/>
                    </a:lnTo>
                    <a:lnTo>
                      <a:pt x="848" y="670"/>
                    </a:lnTo>
                    <a:lnTo>
                      <a:pt x="835" y="670"/>
                    </a:lnTo>
                    <a:lnTo>
                      <a:pt x="822" y="670"/>
                    </a:lnTo>
                    <a:lnTo>
                      <a:pt x="816" y="669"/>
                    </a:lnTo>
                    <a:lnTo>
                      <a:pt x="811" y="667"/>
                    </a:lnTo>
                    <a:lnTo>
                      <a:pt x="809" y="665"/>
                    </a:lnTo>
                    <a:lnTo>
                      <a:pt x="807" y="663"/>
                    </a:lnTo>
                    <a:lnTo>
                      <a:pt x="806" y="661"/>
                    </a:lnTo>
                    <a:lnTo>
                      <a:pt x="806" y="658"/>
                    </a:lnTo>
                    <a:lnTo>
                      <a:pt x="789" y="658"/>
                    </a:lnTo>
                    <a:lnTo>
                      <a:pt x="777" y="658"/>
                    </a:lnTo>
                    <a:lnTo>
                      <a:pt x="777" y="649"/>
                    </a:lnTo>
                    <a:lnTo>
                      <a:pt x="777" y="640"/>
                    </a:lnTo>
                    <a:lnTo>
                      <a:pt x="768" y="641"/>
                    </a:lnTo>
                    <a:lnTo>
                      <a:pt x="758" y="641"/>
                    </a:lnTo>
                    <a:lnTo>
                      <a:pt x="754" y="640"/>
                    </a:lnTo>
                    <a:lnTo>
                      <a:pt x="751" y="638"/>
                    </a:lnTo>
                    <a:lnTo>
                      <a:pt x="749" y="634"/>
                    </a:lnTo>
                    <a:lnTo>
                      <a:pt x="748" y="629"/>
                    </a:lnTo>
                    <a:lnTo>
                      <a:pt x="735" y="629"/>
                    </a:lnTo>
                    <a:lnTo>
                      <a:pt x="723" y="629"/>
                    </a:lnTo>
                    <a:lnTo>
                      <a:pt x="711" y="629"/>
                    </a:lnTo>
                    <a:lnTo>
                      <a:pt x="702" y="629"/>
                    </a:lnTo>
                    <a:lnTo>
                      <a:pt x="697" y="620"/>
                    </a:lnTo>
                    <a:lnTo>
                      <a:pt x="694" y="612"/>
                    </a:lnTo>
                    <a:lnTo>
                      <a:pt x="690" y="605"/>
                    </a:lnTo>
                    <a:lnTo>
                      <a:pt x="689" y="600"/>
                    </a:lnTo>
                    <a:lnTo>
                      <a:pt x="680" y="600"/>
                    </a:lnTo>
                    <a:lnTo>
                      <a:pt x="672" y="600"/>
                    </a:lnTo>
                    <a:lnTo>
                      <a:pt x="672" y="591"/>
                    </a:lnTo>
                    <a:lnTo>
                      <a:pt x="672" y="582"/>
                    </a:lnTo>
                    <a:lnTo>
                      <a:pt x="660" y="583"/>
                    </a:lnTo>
                    <a:lnTo>
                      <a:pt x="647" y="583"/>
                    </a:lnTo>
                    <a:lnTo>
                      <a:pt x="641" y="582"/>
                    </a:lnTo>
                    <a:lnTo>
                      <a:pt x="636" y="580"/>
                    </a:lnTo>
                    <a:lnTo>
                      <a:pt x="634" y="578"/>
                    </a:lnTo>
                    <a:lnTo>
                      <a:pt x="632" y="576"/>
                    </a:lnTo>
                    <a:lnTo>
                      <a:pt x="631" y="574"/>
                    </a:lnTo>
                    <a:lnTo>
                      <a:pt x="631" y="571"/>
                    </a:lnTo>
                    <a:lnTo>
                      <a:pt x="622" y="571"/>
                    </a:lnTo>
                    <a:lnTo>
                      <a:pt x="614" y="571"/>
                    </a:lnTo>
                    <a:lnTo>
                      <a:pt x="614" y="562"/>
                    </a:lnTo>
                    <a:lnTo>
                      <a:pt x="614" y="553"/>
                    </a:lnTo>
                    <a:lnTo>
                      <a:pt x="604" y="554"/>
                    </a:lnTo>
                    <a:lnTo>
                      <a:pt x="595" y="554"/>
                    </a:lnTo>
                    <a:lnTo>
                      <a:pt x="591" y="553"/>
                    </a:lnTo>
                    <a:lnTo>
                      <a:pt x="587" y="551"/>
                    </a:lnTo>
                    <a:lnTo>
                      <a:pt x="585" y="547"/>
                    </a:lnTo>
                    <a:lnTo>
                      <a:pt x="585" y="542"/>
                    </a:lnTo>
                    <a:lnTo>
                      <a:pt x="568" y="542"/>
                    </a:lnTo>
                    <a:lnTo>
                      <a:pt x="556" y="542"/>
                    </a:lnTo>
                    <a:lnTo>
                      <a:pt x="556" y="533"/>
                    </a:lnTo>
                    <a:lnTo>
                      <a:pt x="556" y="524"/>
                    </a:lnTo>
                    <a:lnTo>
                      <a:pt x="546" y="525"/>
                    </a:lnTo>
                    <a:lnTo>
                      <a:pt x="536" y="525"/>
                    </a:lnTo>
                    <a:lnTo>
                      <a:pt x="532" y="524"/>
                    </a:lnTo>
                    <a:lnTo>
                      <a:pt x="528" y="522"/>
                    </a:lnTo>
                    <a:lnTo>
                      <a:pt x="526" y="518"/>
                    </a:lnTo>
                    <a:lnTo>
                      <a:pt x="525" y="513"/>
                    </a:lnTo>
                    <a:lnTo>
                      <a:pt x="509" y="513"/>
                    </a:lnTo>
                    <a:lnTo>
                      <a:pt x="496" y="513"/>
                    </a:lnTo>
                    <a:lnTo>
                      <a:pt x="492" y="504"/>
                    </a:lnTo>
                    <a:lnTo>
                      <a:pt x="488" y="496"/>
                    </a:lnTo>
                    <a:lnTo>
                      <a:pt x="486" y="489"/>
                    </a:lnTo>
                    <a:lnTo>
                      <a:pt x="485" y="484"/>
                    </a:lnTo>
                    <a:lnTo>
                      <a:pt x="468" y="484"/>
                    </a:lnTo>
                    <a:lnTo>
                      <a:pt x="456" y="484"/>
                    </a:lnTo>
                    <a:lnTo>
                      <a:pt x="456" y="475"/>
                    </a:lnTo>
                    <a:lnTo>
                      <a:pt x="456" y="466"/>
                    </a:lnTo>
                    <a:lnTo>
                      <a:pt x="451" y="461"/>
                    </a:lnTo>
                    <a:lnTo>
                      <a:pt x="447" y="457"/>
                    </a:lnTo>
                    <a:lnTo>
                      <a:pt x="443" y="455"/>
                    </a:lnTo>
                    <a:lnTo>
                      <a:pt x="438" y="454"/>
                    </a:lnTo>
                    <a:lnTo>
                      <a:pt x="422" y="454"/>
                    </a:lnTo>
                    <a:lnTo>
                      <a:pt x="409" y="454"/>
                    </a:lnTo>
                    <a:lnTo>
                      <a:pt x="405" y="445"/>
                    </a:lnTo>
                    <a:lnTo>
                      <a:pt x="401" y="437"/>
                    </a:lnTo>
                    <a:lnTo>
                      <a:pt x="399" y="430"/>
                    </a:lnTo>
                    <a:lnTo>
                      <a:pt x="398" y="425"/>
                    </a:lnTo>
                    <a:lnTo>
                      <a:pt x="380" y="425"/>
                    </a:lnTo>
                    <a:lnTo>
                      <a:pt x="368" y="425"/>
                    </a:lnTo>
                    <a:lnTo>
                      <a:pt x="368" y="416"/>
                    </a:lnTo>
                    <a:lnTo>
                      <a:pt x="368" y="407"/>
                    </a:lnTo>
                    <a:lnTo>
                      <a:pt x="363" y="403"/>
                    </a:lnTo>
                    <a:lnTo>
                      <a:pt x="359" y="399"/>
                    </a:lnTo>
                    <a:lnTo>
                      <a:pt x="355" y="397"/>
                    </a:lnTo>
                    <a:lnTo>
                      <a:pt x="350" y="396"/>
                    </a:lnTo>
                    <a:lnTo>
                      <a:pt x="334" y="396"/>
                    </a:lnTo>
                    <a:lnTo>
                      <a:pt x="321" y="396"/>
                    </a:lnTo>
                    <a:lnTo>
                      <a:pt x="321" y="387"/>
                    </a:lnTo>
                    <a:lnTo>
                      <a:pt x="321" y="378"/>
                    </a:lnTo>
                    <a:lnTo>
                      <a:pt x="305" y="378"/>
                    </a:lnTo>
                    <a:lnTo>
                      <a:pt x="292" y="378"/>
                    </a:lnTo>
                    <a:lnTo>
                      <a:pt x="284" y="370"/>
                    </a:lnTo>
                    <a:lnTo>
                      <a:pt x="281" y="367"/>
                    </a:lnTo>
                    <a:lnTo>
                      <a:pt x="281" y="358"/>
                    </a:lnTo>
                    <a:lnTo>
                      <a:pt x="281" y="349"/>
                    </a:lnTo>
                    <a:lnTo>
                      <a:pt x="276" y="345"/>
                    </a:lnTo>
                    <a:lnTo>
                      <a:pt x="272" y="341"/>
                    </a:lnTo>
                    <a:lnTo>
                      <a:pt x="268" y="339"/>
                    </a:lnTo>
                    <a:lnTo>
                      <a:pt x="263" y="338"/>
                    </a:lnTo>
                    <a:lnTo>
                      <a:pt x="247" y="338"/>
                    </a:lnTo>
                    <a:lnTo>
                      <a:pt x="233" y="338"/>
                    </a:lnTo>
                    <a:lnTo>
                      <a:pt x="229" y="329"/>
                    </a:lnTo>
                    <a:lnTo>
                      <a:pt x="225" y="321"/>
                    </a:lnTo>
                    <a:lnTo>
                      <a:pt x="223" y="314"/>
                    </a:lnTo>
                    <a:lnTo>
                      <a:pt x="222" y="309"/>
                    </a:lnTo>
                    <a:lnTo>
                      <a:pt x="213" y="309"/>
                    </a:lnTo>
                    <a:lnTo>
                      <a:pt x="204" y="309"/>
                    </a:lnTo>
                    <a:lnTo>
                      <a:pt x="200" y="300"/>
                    </a:lnTo>
                    <a:lnTo>
                      <a:pt x="196" y="292"/>
                    </a:lnTo>
                    <a:lnTo>
                      <a:pt x="194" y="285"/>
                    </a:lnTo>
                    <a:lnTo>
                      <a:pt x="193" y="280"/>
                    </a:lnTo>
                    <a:lnTo>
                      <a:pt x="176" y="280"/>
                    </a:lnTo>
                    <a:lnTo>
                      <a:pt x="164" y="280"/>
                    </a:lnTo>
                    <a:lnTo>
                      <a:pt x="164" y="271"/>
                    </a:lnTo>
                    <a:lnTo>
                      <a:pt x="164" y="262"/>
                    </a:lnTo>
                    <a:lnTo>
                      <a:pt x="155" y="262"/>
                    </a:lnTo>
                    <a:lnTo>
                      <a:pt x="146" y="262"/>
                    </a:lnTo>
                    <a:lnTo>
                      <a:pt x="146" y="245"/>
                    </a:lnTo>
                    <a:lnTo>
                      <a:pt x="146" y="233"/>
                    </a:lnTo>
                    <a:lnTo>
                      <a:pt x="129" y="233"/>
                    </a:lnTo>
                    <a:lnTo>
                      <a:pt x="117" y="233"/>
                    </a:lnTo>
                    <a:lnTo>
                      <a:pt x="109" y="225"/>
                    </a:lnTo>
                    <a:lnTo>
                      <a:pt x="105" y="221"/>
                    </a:lnTo>
                    <a:lnTo>
                      <a:pt x="105" y="213"/>
                    </a:lnTo>
                    <a:lnTo>
                      <a:pt x="105" y="204"/>
                    </a:lnTo>
                    <a:lnTo>
                      <a:pt x="97" y="200"/>
                    </a:lnTo>
                    <a:lnTo>
                      <a:pt x="89" y="196"/>
                    </a:lnTo>
                    <a:lnTo>
                      <a:pt x="81" y="194"/>
                    </a:lnTo>
                    <a:lnTo>
                      <a:pt x="75" y="192"/>
                    </a:lnTo>
                    <a:lnTo>
                      <a:pt x="75" y="184"/>
                    </a:lnTo>
                    <a:lnTo>
                      <a:pt x="75" y="175"/>
                    </a:lnTo>
                    <a:lnTo>
                      <a:pt x="67" y="171"/>
                    </a:lnTo>
                    <a:lnTo>
                      <a:pt x="59" y="167"/>
                    </a:lnTo>
                    <a:lnTo>
                      <a:pt x="52" y="165"/>
                    </a:lnTo>
                    <a:lnTo>
                      <a:pt x="46" y="163"/>
                    </a:lnTo>
                    <a:lnTo>
                      <a:pt x="46" y="147"/>
                    </a:lnTo>
                    <a:lnTo>
                      <a:pt x="46" y="134"/>
                    </a:lnTo>
                    <a:lnTo>
                      <a:pt x="38" y="134"/>
                    </a:lnTo>
                    <a:lnTo>
                      <a:pt x="29" y="134"/>
                    </a:lnTo>
                    <a:lnTo>
                      <a:pt x="25" y="126"/>
                    </a:lnTo>
                    <a:lnTo>
                      <a:pt x="21" y="118"/>
                    </a:lnTo>
                    <a:lnTo>
                      <a:pt x="18" y="111"/>
                    </a:lnTo>
                    <a:lnTo>
                      <a:pt x="17" y="105"/>
                    </a:lnTo>
                    <a:lnTo>
                      <a:pt x="9" y="105"/>
                    </a:lnTo>
                    <a:lnTo>
                      <a:pt x="0" y="105"/>
                    </a:lnTo>
                    <a:lnTo>
                      <a:pt x="0" y="88"/>
                    </a:lnTo>
                    <a:lnTo>
                      <a:pt x="0" y="73"/>
                    </a:lnTo>
                    <a:lnTo>
                      <a:pt x="0" y="60"/>
                    </a:lnTo>
                    <a:lnTo>
                      <a:pt x="0" y="46"/>
                    </a:lnTo>
                    <a:lnTo>
                      <a:pt x="9" y="46"/>
                    </a:lnTo>
                    <a:lnTo>
                      <a:pt x="17" y="46"/>
                    </a:lnTo>
                    <a:lnTo>
                      <a:pt x="17" y="38"/>
                    </a:lnTo>
                    <a:lnTo>
                      <a:pt x="17" y="29"/>
                    </a:lnTo>
                    <a:lnTo>
                      <a:pt x="13" y="25"/>
                    </a:lnTo>
                    <a:lnTo>
                      <a:pt x="9" y="21"/>
                    </a:lnTo>
                    <a:lnTo>
                      <a:pt x="4" y="18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7" y="17"/>
                    </a:lnTo>
                    <a:lnTo>
                      <a:pt x="18" y="13"/>
                    </a:lnTo>
                    <a:lnTo>
                      <a:pt x="21" y="9"/>
                    </a:lnTo>
                    <a:lnTo>
                      <a:pt x="25" y="4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38" y="17"/>
                    </a:lnTo>
                    <a:lnTo>
                      <a:pt x="46" y="17"/>
                    </a:lnTo>
                    <a:lnTo>
                      <a:pt x="46" y="9"/>
                    </a:lnTo>
                    <a:lnTo>
                      <a:pt x="46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00" y="0"/>
                    </a:lnTo>
                    <a:lnTo>
                      <a:pt x="117" y="0"/>
                    </a:lnTo>
                    <a:lnTo>
                      <a:pt x="117" y="9"/>
                    </a:lnTo>
                    <a:lnTo>
                      <a:pt x="117" y="17"/>
                    </a:lnTo>
                    <a:lnTo>
                      <a:pt x="126" y="17"/>
                    </a:lnTo>
                    <a:lnTo>
                      <a:pt x="135" y="17"/>
                    </a:lnTo>
                    <a:lnTo>
                      <a:pt x="135" y="9"/>
                    </a:lnTo>
                    <a:lnTo>
                      <a:pt x="135" y="0"/>
                    </a:lnTo>
                    <a:lnTo>
                      <a:pt x="147" y="0"/>
                    </a:lnTo>
                    <a:lnTo>
                      <a:pt x="164" y="0"/>
                    </a:lnTo>
                    <a:lnTo>
                      <a:pt x="165" y="4"/>
                    </a:lnTo>
                    <a:lnTo>
                      <a:pt x="167" y="9"/>
                    </a:lnTo>
                    <a:lnTo>
                      <a:pt x="171" y="13"/>
                    </a:lnTo>
                    <a:lnTo>
                      <a:pt x="175" y="17"/>
                    </a:lnTo>
                    <a:lnTo>
                      <a:pt x="175" y="9"/>
                    </a:lnTo>
                    <a:lnTo>
                      <a:pt x="175" y="0"/>
                    </a:lnTo>
                    <a:lnTo>
                      <a:pt x="184" y="0"/>
                    </a:lnTo>
                    <a:lnTo>
                      <a:pt x="193" y="0"/>
                    </a:lnTo>
                    <a:lnTo>
                      <a:pt x="193" y="9"/>
                    </a:lnTo>
                    <a:lnTo>
                      <a:pt x="193" y="17"/>
                    </a:lnTo>
                    <a:lnTo>
                      <a:pt x="206" y="17"/>
                    </a:lnTo>
                    <a:lnTo>
                      <a:pt x="219" y="17"/>
                    </a:lnTo>
                    <a:lnTo>
                      <a:pt x="225" y="18"/>
                    </a:lnTo>
                    <a:lnTo>
                      <a:pt x="229" y="20"/>
                    </a:lnTo>
                    <a:lnTo>
                      <a:pt x="231" y="21"/>
                    </a:lnTo>
                    <a:lnTo>
                      <a:pt x="232" y="23"/>
                    </a:lnTo>
                    <a:lnTo>
                      <a:pt x="233" y="26"/>
                    </a:lnTo>
                    <a:lnTo>
                      <a:pt x="233" y="29"/>
                    </a:lnTo>
                    <a:lnTo>
                      <a:pt x="244" y="29"/>
                    </a:lnTo>
                    <a:lnTo>
                      <a:pt x="255" y="29"/>
                    </a:lnTo>
                    <a:lnTo>
                      <a:pt x="268" y="29"/>
                    </a:lnTo>
                    <a:lnTo>
                      <a:pt x="281" y="29"/>
                    </a:lnTo>
                    <a:lnTo>
                      <a:pt x="281" y="38"/>
                    </a:lnTo>
                    <a:lnTo>
                      <a:pt x="281" y="46"/>
                    </a:lnTo>
                    <a:lnTo>
                      <a:pt x="294" y="46"/>
                    </a:lnTo>
                    <a:lnTo>
                      <a:pt x="307" y="46"/>
                    </a:lnTo>
                    <a:lnTo>
                      <a:pt x="313" y="47"/>
                    </a:lnTo>
                    <a:lnTo>
                      <a:pt x="317" y="49"/>
                    </a:lnTo>
                    <a:lnTo>
                      <a:pt x="319" y="51"/>
                    </a:lnTo>
                    <a:lnTo>
                      <a:pt x="320" y="53"/>
                    </a:lnTo>
                    <a:lnTo>
                      <a:pt x="321" y="55"/>
                    </a:lnTo>
                    <a:lnTo>
                      <a:pt x="321" y="58"/>
                    </a:lnTo>
                    <a:lnTo>
                      <a:pt x="330" y="58"/>
                    </a:lnTo>
                    <a:lnTo>
                      <a:pt x="339" y="58"/>
                    </a:lnTo>
                    <a:lnTo>
                      <a:pt x="339" y="67"/>
                    </a:lnTo>
                    <a:lnTo>
                      <a:pt x="339" y="75"/>
                    </a:lnTo>
                    <a:lnTo>
                      <a:pt x="352" y="75"/>
                    </a:lnTo>
                    <a:lnTo>
                      <a:pt x="365" y="75"/>
                    </a:lnTo>
                    <a:lnTo>
                      <a:pt x="371" y="76"/>
                    </a:lnTo>
                    <a:lnTo>
                      <a:pt x="375" y="78"/>
                    </a:lnTo>
                    <a:lnTo>
                      <a:pt x="377" y="80"/>
                    </a:lnTo>
                    <a:lnTo>
                      <a:pt x="378" y="81"/>
                    </a:lnTo>
                    <a:lnTo>
                      <a:pt x="379" y="84"/>
                    </a:lnTo>
                    <a:lnTo>
                      <a:pt x="379" y="87"/>
                    </a:lnTo>
                    <a:lnTo>
                      <a:pt x="390" y="87"/>
                    </a:lnTo>
                    <a:lnTo>
                      <a:pt x="401" y="87"/>
                    </a:lnTo>
                    <a:lnTo>
                      <a:pt x="414" y="87"/>
                    </a:lnTo>
                    <a:lnTo>
                      <a:pt x="427" y="87"/>
                    </a:lnTo>
                    <a:lnTo>
                      <a:pt x="427" y="96"/>
                    </a:lnTo>
                    <a:lnTo>
                      <a:pt x="427" y="105"/>
                    </a:lnTo>
                    <a:lnTo>
                      <a:pt x="439" y="105"/>
                    </a:lnTo>
                    <a:lnTo>
                      <a:pt x="448" y="105"/>
                    </a:lnTo>
                    <a:lnTo>
                      <a:pt x="451" y="106"/>
                    </a:lnTo>
                    <a:lnTo>
                      <a:pt x="454" y="108"/>
                    </a:lnTo>
                    <a:lnTo>
                      <a:pt x="455" y="112"/>
                    </a:lnTo>
                    <a:lnTo>
                      <a:pt x="456" y="117"/>
                    </a:lnTo>
                    <a:lnTo>
                      <a:pt x="468" y="117"/>
                    </a:lnTo>
                    <a:lnTo>
                      <a:pt x="485" y="117"/>
                    </a:lnTo>
                    <a:lnTo>
                      <a:pt x="485" y="126"/>
                    </a:lnTo>
                    <a:lnTo>
                      <a:pt x="485" y="134"/>
                    </a:lnTo>
                    <a:lnTo>
                      <a:pt x="497" y="134"/>
                    </a:lnTo>
                    <a:lnTo>
                      <a:pt x="506" y="134"/>
                    </a:lnTo>
                    <a:lnTo>
                      <a:pt x="509" y="135"/>
                    </a:lnTo>
                    <a:lnTo>
                      <a:pt x="512" y="137"/>
                    </a:lnTo>
                    <a:lnTo>
                      <a:pt x="513" y="141"/>
                    </a:lnTo>
                    <a:lnTo>
                      <a:pt x="514" y="146"/>
                    </a:lnTo>
                    <a:lnTo>
                      <a:pt x="523" y="146"/>
                    </a:lnTo>
                    <a:lnTo>
                      <a:pt x="532" y="146"/>
                    </a:lnTo>
                    <a:lnTo>
                      <a:pt x="543" y="146"/>
                    </a:lnTo>
                    <a:lnTo>
                      <a:pt x="556" y="146"/>
                    </a:lnTo>
                    <a:lnTo>
                      <a:pt x="556" y="155"/>
                    </a:lnTo>
                    <a:lnTo>
                      <a:pt x="556" y="163"/>
                    </a:lnTo>
                    <a:lnTo>
                      <a:pt x="570" y="163"/>
                    </a:lnTo>
                    <a:lnTo>
                      <a:pt x="585" y="163"/>
                    </a:lnTo>
                    <a:lnTo>
                      <a:pt x="592" y="164"/>
                    </a:lnTo>
                    <a:lnTo>
                      <a:pt x="597" y="166"/>
                    </a:lnTo>
                    <a:lnTo>
                      <a:pt x="599" y="168"/>
                    </a:lnTo>
                    <a:lnTo>
                      <a:pt x="601" y="170"/>
                    </a:lnTo>
                    <a:lnTo>
                      <a:pt x="602" y="172"/>
                    </a:lnTo>
                    <a:lnTo>
                      <a:pt x="602" y="175"/>
                    </a:lnTo>
                    <a:lnTo>
                      <a:pt x="614" y="175"/>
                    </a:lnTo>
                    <a:lnTo>
                      <a:pt x="631" y="175"/>
                    </a:lnTo>
                    <a:lnTo>
                      <a:pt x="632" y="181"/>
                    </a:lnTo>
                    <a:lnTo>
                      <a:pt x="635" y="187"/>
                    </a:lnTo>
                    <a:lnTo>
                      <a:pt x="638" y="196"/>
                    </a:lnTo>
                    <a:lnTo>
                      <a:pt x="643" y="204"/>
                    </a:lnTo>
                    <a:lnTo>
                      <a:pt x="652" y="204"/>
                    </a:lnTo>
                    <a:lnTo>
                      <a:pt x="664" y="204"/>
                    </a:lnTo>
                    <a:lnTo>
                      <a:pt x="676" y="204"/>
                    </a:lnTo>
                    <a:lnTo>
                      <a:pt x="689" y="204"/>
                    </a:lnTo>
                    <a:lnTo>
                      <a:pt x="689" y="213"/>
                    </a:lnTo>
                    <a:lnTo>
                      <a:pt x="689" y="221"/>
                    </a:lnTo>
                    <a:lnTo>
                      <a:pt x="704" y="221"/>
                    </a:lnTo>
                    <a:lnTo>
                      <a:pt x="717" y="221"/>
                    </a:lnTo>
                    <a:lnTo>
                      <a:pt x="722" y="222"/>
                    </a:lnTo>
                    <a:lnTo>
                      <a:pt x="727" y="224"/>
                    </a:lnTo>
                    <a:lnTo>
                      <a:pt x="728" y="226"/>
                    </a:lnTo>
                    <a:lnTo>
                      <a:pt x="730" y="228"/>
                    </a:lnTo>
                    <a:lnTo>
                      <a:pt x="730" y="230"/>
                    </a:lnTo>
                    <a:lnTo>
                      <a:pt x="731" y="233"/>
                    </a:lnTo>
                    <a:lnTo>
                      <a:pt x="740" y="233"/>
                    </a:lnTo>
                    <a:lnTo>
                      <a:pt x="752" y="233"/>
                    </a:lnTo>
                    <a:lnTo>
                      <a:pt x="764" y="233"/>
                    </a:lnTo>
                    <a:lnTo>
                      <a:pt x="777" y="233"/>
                    </a:lnTo>
                    <a:lnTo>
                      <a:pt x="777" y="242"/>
                    </a:lnTo>
                    <a:lnTo>
                      <a:pt x="777" y="250"/>
                    </a:lnTo>
                    <a:lnTo>
                      <a:pt x="789" y="250"/>
                    </a:lnTo>
                    <a:lnTo>
                      <a:pt x="798" y="250"/>
                    </a:lnTo>
                    <a:lnTo>
                      <a:pt x="801" y="251"/>
                    </a:lnTo>
                    <a:lnTo>
                      <a:pt x="804" y="253"/>
                    </a:lnTo>
                    <a:lnTo>
                      <a:pt x="806" y="257"/>
                    </a:lnTo>
                    <a:lnTo>
                      <a:pt x="806" y="262"/>
                    </a:lnTo>
                    <a:lnTo>
                      <a:pt x="818" y="262"/>
                    </a:lnTo>
                    <a:lnTo>
                      <a:pt x="835" y="262"/>
                    </a:lnTo>
                    <a:lnTo>
                      <a:pt x="835" y="271"/>
                    </a:lnTo>
                    <a:lnTo>
                      <a:pt x="835" y="280"/>
                    </a:lnTo>
                    <a:lnTo>
                      <a:pt x="848" y="279"/>
                    </a:lnTo>
                    <a:lnTo>
                      <a:pt x="857" y="279"/>
                    </a:lnTo>
                    <a:lnTo>
                      <a:pt x="861" y="280"/>
                    </a:lnTo>
                    <a:lnTo>
                      <a:pt x="863" y="282"/>
                    </a:lnTo>
                    <a:lnTo>
                      <a:pt x="865" y="286"/>
                    </a:lnTo>
                    <a:lnTo>
                      <a:pt x="865" y="291"/>
                    </a:lnTo>
                    <a:lnTo>
                      <a:pt x="877" y="291"/>
                    </a:lnTo>
                    <a:lnTo>
                      <a:pt x="894" y="291"/>
                    </a:lnTo>
                    <a:lnTo>
                      <a:pt x="894" y="300"/>
                    </a:lnTo>
                    <a:lnTo>
                      <a:pt x="894" y="309"/>
                    </a:lnTo>
                    <a:lnTo>
                      <a:pt x="906" y="308"/>
                    </a:lnTo>
                    <a:lnTo>
                      <a:pt x="915" y="308"/>
                    </a:lnTo>
                    <a:lnTo>
                      <a:pt x="919" y="309"/>
                    </a:lnTo>
                    <a:lnTo>
                      <a:pt x="921" y="311"/>
                    </a:lnTo>
                    <a:lnTo>
                      <a:pt x="923" y="315"/>
                    </a:lnTo>
                    <a:lnTo>
                      <a:pt x="923" y="320"/>
                    </a:lnTo>
                    <a:lnTo>
                      <a:pt x="932" y="320"/>
                    </a:lnTo>
                    <a:lnTo>
                      <a:pt x="941" y="320"/>
                    </a:lnTo>
                    <a:lnTo>
                      <a:pt x="952" y="320"/>
                    </a:lnTo>
                    <a:lnTo>
                      <a:pt x="964" y="320"/>
                    </a:lnTo>
                    <a:lnTo>
                      <a:pt x="964" y="329"/>
                    </a:lnTo>
                    <a:lnTo>
                      <a:pt x="964" y="338"/>
                    </a:lnTo>
                    <a:lnTo>
                      <a:pt x="976" y="337"/>
                    </a:lnTo>
                    <a:lnTo>
                      <a:pt x="985" y="337"/>
                    </a:lnTo>
                    <a:lnTo>
                      <a:pt x="988" y="338"/>
                    </a:lnTo>
                    <a:lnTo>
                      <a:pt x="991" y="340"/>
                    </a:lnTo>
                    <a:lnTo>
                      <a:pt x="992" y="344"/>
                    </a:lnTo>
                    <a:lnTo>
                      <a:pt x="993" y="349"/>
                    </a:lnTo>
                    <a:lnTo>
                      <a:pt x="1004" y="349"/>
                    </a:lnTo>
                    <a:lnTo>
                      <a:pt x="1015" y="349"/>
                    </a:lnTo>
                    <a:lnTo>
                      <a:pt x="1027" y="349"/>
                    </a:lnTo>
                    <a:lnTo>
                      <a:pt x="1040" y="349"/>
                    </a:lnTo>
                    <a:lnTo>
                      <a:pt x="1040" y="358"/>
                    </a:lnTo>
                    <a:lnTo>
                      <a:pt x="1040" y="367"/>
                    </a:lnTo>
                    <a:lnTo>
                      <a:pt x="1054" y="366"/>
                    </a:lnTo>
                    <a:lnTo>
                      <a:pt x="1067" y="366"/>
                    </a:lnTo>
                    <a:lnTo>
                      <a:pt x="1073" y="367"/>
                    </a:lnTo>
                    <a:lnTo>
                      <a:pt x="1077" y="369"/>
                    </a:lnTo>
                    <a:lnTo>
                      <a:pt x="1079" y="371"/>
                    </a:lnTo>
                    <a:lnTo>
                      <a:pt x="1080" y="373"/>
                    </a:lnTo>
                    <a:lnTo>
                      <a:pt x="1081" y="375"/>
                    </a:lnTo>
                    <a:lnTo>
                      <a:pt x="1081" y="378"/>
                    </a:lnTo>
                    <a:lnTo>
                      <a:pt x="1091" y="378"/>
                    </a:lnTo>
                    <a:lnTo>
                      <a:pt x="1102" y="378"/>
                    </a:lnTo>
                    <a:lnTo>
                      <a:pt x="1114" y="378"/>
                    </a:lnTo>
                    <a:lnTo>
                      <a:pt x="1127" y="378"/>
                    </a:lnTo>
                    <a:lnTo>
                      <a:pt x="1127" y="387"/>
                    </a:lnTo>
                    <a:lnTo>
                      <a:pt x="1127" y="396"/>
                    </a:lnTo>
                    <a:lnTo>
                      <a:pt x="1139" y="395"/>
                    </a:lnTo>
                    <a:lnTo>
                      <a:pt x="1149" y="395"/>
                    </a:lnTo>
                    <a:lnTo>
                      <a:pt x="1153" y="396"/>
                    </a:lnTo>
                    <a:lnTo>
                      <a:pt x="1155" y="398"/>
                    </a:lnTo>
                    <a:lnTo>
                      <a:pt x="1157" y="402"/>
                    </a:lnTo>
                    <a:lnTo>
                      <a:pt x="1157" y="407"/>
                    </a:lnTo>
                    <a:lnTo>
                      <a:pt x="1166" y="407"/>
                    </a:lnTo>
                    <a:lnTo>
                      <a:pt x="1176" y="407"/>
                    </a:lnTo>
                    <a:lnTo>
                      <a:pt x="1186" y="407"/>
                    </a:lnTo>
                    <a:lnTo>
                      <a:pt x="1198" y="407"/>
                    </a:lnTo>
                    <a:lnTo>
                      <a:pt x="1198" y="416"/>
                    </a:lnTo>
                    <a:lnTo>
                      <a:pt x="1198" y="425"/>
                    </a:lnTo>
                    <a:lnTo>
                      <a:pt x="1214" y="423"/>
                    </a:lnTo>
                    <a:lnTo>
                      <a:pt x="1234" y="422"/>
                    </a:lnTo>
                    <a:lnTo>
                      <a:pt x="1242" y="422"/>
                    </a:lnTo>
                    <a:lnTo>
                      <a:pt x="1249" y="425"/>
                    </a:lnTo>
                    <a:lnTo>
                      <a:pt x="1252" y="427"/>
                    </a:lnTo>
                    <a:lnTo>
                      <a:pt x="1254" y="429"/>
                    </a:lnTo>
                    <a:lnTo>
                      <a:pt x="1256" y="432"/>
                    </a:lnTo>
                    <a:lnTo>
                      <a:pt x="1256" y="436"/>
                    </a:lnTo>
                    <a:lnTo>
                      <a:pt x="1266" y="436"/>
                    </a:lnTo>
                    <a:lnTo>
                      <a:pt x="1277" y="436"/>
                    </a:lnTo>
                    <a:lnTo>
                      <a:pt x="1290" y="436"/>
                    </a:lnTo>
                    <a:lnTo>
                      <a:pt x="1304" y="436"/>
                    </a:lnTo>
                    <a:lnTo>
                      <a:pt x="1304" y="445"/>
                    </a:lnTo>
                    <a:lnTo>
                      <a:pt x="1304" y="454"/>
                    </a:lnTo>
                    <a:lnTo>
                      <a:pt x="1317" y="453"/>
                    </a:lnTo>
                    <a:lnTo>
                      <a:pt x="1330" y="453"/>
                    </a:lnTo>
                    <a:lnTo>
                      <a:pt x="1336" y="454"/>
                    </a:lnTo>
                    <a:lnTo>
                      <a:pt x="1340" y="456"/>
                    </a:lnTo>
                    <a:lnTo>
                      <a:pt x="1342" y="458"/>
                    </a:lnTo>
                    <a:lnTo>
                      <a:pt x="1343" y="460"/>
                    </a:lnTo>
                    <a:lnTo>
                      <a:pt x="1344" y="463"/>
                    </a:lnTo>
                    <a:lnTo>
                      <a:pt x="1344" y="466"/>
                    </a:lnTo>
                    <a:lnTo>
                      <a:pt x="1357" y="466"/>
                    </a:lnTo>
                    <a:lnTo>
                      <a:pt x="1373" y="466"/>
                    </a:lnTo>
                    <a:lnTo>
                      <a:pt x="1373" y="475"/>
                    </a:lnTo>
                    <a:lnTo>
                      <a:pt x="1373" y="484"/>
                    </a:lnTo>
                    <a:lnTo>
                      <a:pt x="1392" y="482"/>
                    </a:lnTo>
                    <a:lnTo>
                      <a:pt x="1417" y="481"/>
                    </a:lnTo>
                    <a:lnTo>
                      <a:pt x="1429" y="481"/>
                    </a:lnTo>
                    <a:lnTo>
                      <a:pt x="1439" y="484"/>
                    </a:lnTo>
                    <a:lnTo>
                      <a:pt x="1443" y="486"/>
                    </a:lnTo>
                    <a:lnTo>
                      <a:pt x="1446" y="488"/>
                    </a:lnTo>
                    <a:lnTo>
                      <a:pt x="1449" y="491"/>
                    </a:lnTo>
                    <a:lnTo>
                      <a:pt x="1450" y="495"/>
                    </a:lnTo>
                    <a:lnTo>
                      <a:pt x="1462" y="495"/>
                    </a:lnTo>
                    <a:lnTo>
                      <a:pt x="1479" y="495"/>
                    </a:lnTo>
                    <a:lnTo>
                      <a:pt x="1479" y="504"/>
                    </a:lnTo>
                    <a:lnTo>
                      <a:pt x="1479" y="513"/>
                    </a:lnTo>
                    <a:lnTo>
                      <a:pt x="1492" y="512"/>
                    </a:lnTo>
                    <a:lnTo>
                      <a:pt x="1506" y="512"/>
                    </a:lnTo>
                    <a:lnTo>
                      <a:pt x="1511" y="513"/>
                    </a:lnTo>
                    <a:lnTo>
                      <a:pt x="1515" y="515"/>
                    </a:lnTo>
                    <a:lnTo>
                      <a:pt x="1517" y="517"/>
                    </a:lnTo>
                    <a:lnTo>
                      <a:pt x="1518" y="519"/>
                    </a:lnTo>
                    <a:lnTo>
                      <a:pt x="1519" y="521"/>
                    </a:lnTo>
                    <a:lnTo>
                      <a:pt x="1519" y="524"/>
                    </a:lnTo>
                    <a:lnTo>
                      <a:pt x="1534" y="525"/>
                    </a:lnTo>
                    <a:lnTo>
                      <a:pt x="1549" y="525"/>
                    </a:lnTo>
                    <a:lnTo>
                      <a:pt x="1556" y="524"/>
                    </a:lnTo>
                    <a:lnTo>
                      <a:pt x="1561" y="522"/>
                    </a:lnTo>
                    <a:lnTo>
                      <a:pt x="1563" y="520"/>
                    </a:lnTo>
                    <a:lnTo>
                      <a:pt x="1565" y="518"/>
                    </a:lnTo>
                    <a:lnTo>
                      <a:pt x="1565" y="516"/>
                    </a:lnTo>
                    <a:lnTo>
                      <a:pt x="1566" y="513"/>
                    </a:lnTo>
                    <a:lnTo>
                      <a:pt x="1578" y="513"/>
                    </a:lnTo>
                    <a:lnTo>
                      <a:pt x="1595" y="513"/>
                    </a:lnTo>
                    <a:lnTo>
                      <a:pt x="1595" y="525"/>
                    </a:lnTo>
                    <a:lnTo>
                      <a:pt x="1595" y="542"/>
                    </a:lnTo>
                    <a:lnTo>
                      <a:pt x="1599" y="545"/>
                    </a:lnTo>
                    <a:lnTo>
                      <a:pt x="1608" y="553"/>
                    </a:lnTo>
                    <a:lnTo>
                      <a:pt x="1597" y="554"/>
                    </a:lnTo>
                    <a:lnTo>
                      <a:pt x="1588" y="554"/>
                    </a:lnTo>
                    <a:lnTo>
                      <a:pt x="1583" y="553"/>
                    </a:lnTo>
                    <a:lnTo>
                      <a:pt x="1580" y="551"/>
                    </a:lnTo>
                    <a:lnTo>
                      <a:pt x="1578" y="547"/>
                    </a:lnTo>
                    <a:lnTo>
                      <a:pt x="1577" y="542"/>
                    </a:lnTo>
                    <a:lnTo>
                      <a:pt x="1561" y="542"/>
                    </a:lnTo>
                    <a:lnTo>
                      <a:pt x="1546" y="542"/>
                    </a:lnTo>
                    <a:lnTo>
                      <a:pt x="1532" y="542"/>
                    </a:lnTo>
                    <a:lnTo>
                      <a:pt x="1519" y="542"/>
                    </a:lnTo>
                    <a:lnTo>
                      <a:pt x="1519" y="533"/>
                    </a:lnTo>
                    <a:lnTo>
                      <a:pt x="1519" y="524"/>
                    </a:lnTo>
                    <a:lnTo>
                      <a:pt x="1503" y="525"/>
                    </a:lnTo>
                    <a:lnTo>
                      <a:pt x="1484" y="525"/>
                    </a:lnTo>
                    <a:lnTo>
                      <a:pt x="1475" y="524"/>
                    </a:lnTo>
                    <a:lnTo>
                      <a:pt x="1468" y="522"/>
                    </a:lnTo>
                    <a:lnTo>
                      <a:pt x="1465" y="520"/>
                    </a:lnTo>
                    <a:lnTo>
                      <a:pt x="1463" y="518"/>
                    </a:lnTo>
                    <a:lnTo>
                      <a:pt x="1462" y="516"/>
                    </a:lnTo>
                    <a:lnTo>
                      <a:pt x="1461" y="513"/>
                    </a:lnTo>
                    <a:lnTo>
                      <a:pt x="1444" y="513"/>
                    </a:lnTo>
                    <a:lnTo>
                      <a:pt x="1431" y="513"/>
                    </a:lnTo>
                    <a:lnTo>
                      <a:pt x="1431" y="504"/>
                    </a:lnTo>
                    <a:lnTo>
                      <a:pt x="1431" y="495"/>
                    </a:lnTo>
                    <a:lnTo>
                      <a:pt x="1414" y="495"/>
                    </a:lnTo>
                    <a:lnTo>
                      <a:pt x="1396" y="495"/>
                    </a:lnTo>
                    <a:lnTo>
                      <a:pt x="1379" y="495"/>
                    </a:lnTo>
                    <a:lnTo>
                      <a:pt x="1362" y="495"/>
                    </a:lnTo>
                    <a:lnTo>
                      <a:pt x="1362" y="487"/>
                    </a:lnTo>
                    <a:lnTo>
                      <a:pt x="1362" y="484"/>
                    </a:lnTo>
                    <a:lnTo>
                      <a:pt x="1345" y="484"/>
                    </a:lnTo>
                    <a:lnTo>
                      <a:pt x="1333" y="484"/>
                    </a:lnTo>
                    <a:lnTo>
                      <a:pt x="1333" y="475"/>
                    </a:lnTo>
                    <a:lnTo>
                      <a:pt x="1333" y="466"/>
                    </a:lnTo>
                    <a:lnTo>
                      <a:pt x="1318" y="467"/>
                    </a:lnTo>
                    <a:lnTo>
                      <a:pt x="1303" y="467"/>
                    </a:lnTo>
                    <a:lnTo>
                      <a:pt x="1295" y="466"/>
                    </a:lnTo>
                    <a:lnTo>
                      <a:pt x="1290" y="464"/>
                    </a:lnTo>
                    <a:lnTo>
                      <a:pt x="1288" y="461"/>
                    </a:lnTo>
                    <a:lnTo>
                      <a:pt x="1286" y="459"/>
                    </a:lnTo>
                    <a:lnTo>
                      <a:pt x="1285" y="457"/>
                    </a:lnTo>
                    <a:lnTo>
                      <a:pt x="1285" y="454"/>
                    </a:lnTo>
                    <a:lnTo>
                      <a:pt x="1273" y="454"/>
                    </a:lnTo>
                    <a:lnTo>
                      <a:pt x="1263" y="454"/>
                    </a:lnTo>
                    <a:lnTo>
                      <a:pt x="1253" y="454"/>
                    </a:lnTo>
                    <a:lnTo>
                      <a:pt x="1245" y="454"/>
                    </a:lnTo>
                    <a:lnTo>
                      <a:pt x="1245" y="445"/>
                    </a:lnTo>
                    <a:lnTo>
                      <a:pt x="1245" y="436"/>
                    </a:lnTo>
                    <a:lnTo>
                      <a:pt x="1224" y="436"/>
                    </a:lnTo>
                    <a:lnTo>
                      <a:pt x="1205" y="436"/>
                    </a:lnTo>
                    <a:lnTo>
                      <a:pt x="1187" y="436"/>
                    </a:lnTo>
                    <a:lnTo>
                      <a:pt x="1169" y="436"/>
                    </a:lnTo>
                    <a:lnTo>
                      <a:pt x="1169" y="428"/>
                    </a:lnTo>
                    <a:lnTo>
                      <a:pt x="1169" y="425"/>
                    </a:lnTo>
                    <a:lnTo>
                      <a:pt x="1152" y="425"/>
                    </a:lnTo>
                    <a:lnTo>
                      <a:pt x="1139" y="425"/>
                    </a:lnTo>
                    <a:lnTo>
                      <a:pt x="1139" y="416"/>
                    </a:lnTo>
                    <a:lnTo>
                      <a:pt x="1139" y="407"/>
                    </a:lnTo>
                    <a:lnTo>
                      <a:pt x="1128" y="408"/>
                    </a:lnTo>
                    <a:lnTo>
                      <a:pt x="1114" y="408"/>
                    </a:lnTo>
                    <a:lnTo>
                      <a:pt x="1108" y="407"/>
                    </a:lnTo>
                    <a:lnTo>
                      <a:pt x="1103" y="405"/>
                    </a:lnTo>
                    <a:lnTo>
                      <a:pt x="1101" y="403"/>
                    </a:lnTo>
                    <a:lnTo>
                      <a:pt x="1100" y="401"/>
                    </a:lnTo>
                    <a:lnTo>
                      <a:pt x="1099" y="399"/>
                    </a:lnTo>
                    <a:lnTo>
                      <a:pt x="1098" y="396"/>
                    </a:lnTo>
                    <a:lnTo>
                      <a:pt x="1085" y="396"/>
                    </a:lnTo>
                    <a:lnTo>
                      <a:pt x="1073" y="396"/>
                    </a:lnTo>
                    <a:lnTo>
                      <a:pt x="1062" y="396"/>
                    </a:lnTo>
                    <a:lnTo>
                      <a:pt x="1052" y="396"/>
                    </a:lnTo>
                    <a:lnTo>
                      <a:pt x="1052" y="387"/>
                    </a:lnTo>
                    <a:lnTo>
                      <a:pt x="1052" y="378"/>
                    </a:lnTo>
                    <a:lnTo>
                      <a:pt x="1041" y="379"/>
                    </a:lnTo>
                    <a:lnTo>
                      <a:pt x="1027" y="379"/>
                    </a:lnTo>
                    <a:lnTo>
                      <a:pt x="1021" y="378"/>
                    </a:lnTo>
                    <a:lnTo>
                      <a:pt x="1016" y="376"/>
                    </a:lnTo>
                    <a:lnTo>
                      <a:pt x="1014" y="374"/>
                    </a:lnTo>
                    <a:lnTo>
                      <a:pt x="1013" y="372"/>
                    </a:lnTo>
                    <a:lnTo>
                      <a:pt x="1012" y="370"/>
                    </a:lnTo>
                    <a:lnTo>
                      <a:pt x="1011" y="367"/>
                    </a:lnTo>
                    <a:lnTo>
                      <a:pt x="995" y="367"/>
                    </a:lnTo>
                    <a:lnTo>
                      <a:pt x="979" y="367"/>
                    </a:lnTo>
                    <a:lnTo>
                      <a:pt x="965" y="367"/>
                    </a:lnTo>
                    <a:lnTo>
                      <a:pt x="952" y="367"/>
                    </a:lnTo>
                    <a:lnTo>
                      <a:pt x="952" y="358"/>
                    </a:lnTo>
                    <a:lnTo>
                      <a:pt x="952" y="349"/>
                    </a:lnTo>
                    <a:lnTo>
                      <a:pt x="943" y="350"/>
                    </a:lnTo>
                    <a:lnTo>
                      <a:pt x="933" y="350"/>
                    </a:lnTo>
                    <a:lnTo>
                      <a:pt x="929" y="349"/>
                    </a:lnTo>
                    <a:lnTo>
                      <a:pt x="926" y="347"/>
                    </a:lnTo>
                    <a:lnTo>
                      <a:pt x="924" y="343"/>
                    </a:lnTo>
                    <a:lnTo>
                      <a:pt x="923" y="338"/>
                    </a:lnTo>
                    <a:lnTo>
                      <a:pt x="906" y="338"/>
                    </a:lnTo>
                    <a:lnTo>
                      <a:pt x="894" y="338"/>
                    </a:lnTo>
                    <a:lnTo>
                      <a:pt x="894" y="329"/>
                    </a:lnTo>
                    <a:lnTo>
                      <a:pt x="894" y="320"/>
                    </a:lnTo>
                    <a:lnTo>
                      <a:pt x="880" y="321"/>
                    </a:lnTo>
                    <a:lnTo>
                      <a:pt x="864" y="321"/>
                    </a:lnTo>
                    <a:lnTo>
                      <a:pt x="858" y="320"/>
                    </a:lnTo>
                    <a:lnTo>
                      <a:pt x="853" y="318"/>
                    </a:lnTo>
                    <a:lnTo>
                      <a:pt x="851" y="316"/>
                    </a:lnTo>
                    <a:lnTo>
                      <a:pt x="849" y="314"/>
                    </a:lnTo>
                    <a:lnTo>
                      <a:pt x="848" y="312"/>
                    </a:lnTo>
                    <a:lnTo>
                      <a:pt x="848" y="309"/>
                    </a:lnTo>
                    <a:lnTo>
                      <a:pt x="835" y="309"/>
                    </a:lnTo>
                    <a:lnTo>
                      <a:pt x="824" y="309"/>
                    </a:lnTo>
                    <a:lnTo>
                      <a:pt x="815" y="309"/>
                    </a:lnTo>
                    <a:lnTo>
                      <a:pt x="806" y="309"/>
                    </a:lnTo>
                    <a:lnTo>
                      <a:pt x="806" y="300"/>
                    </a:lnTo>
                    <a:lnTo>
                      <a:pt x="806" y="291"/>
                    </a:lnTo>
                    <a:lnTo>
                      <a:pt x="802" y="287"/>
                    </a:lnTo>
                    <a:lnTo>
                      <a:pt x="797" y="283"/>
                    </a:lnTo>
                    <a:lnTo>
                      <a:pt x="793" y="281"/>
                    </a:lnTo>
                    <a:lnTo>
                      <a:pt x="789" y="280"/>
                    </a:lnTo>
                    <a:lnTo>
                      <a:pt x="777" y="280"/>
                    </a:lnTo>
                    <a:lnTo>
                      <a:pt x="766" y="280"/>
                    </a:lnTo>
                    <a:lnTo>
                      <a:pt x="757" y="280"/>
                    </a:lnTo>
                    <a:lnTo>
                      <a:pt x="748" y="280"/>
                    </a:lnTo>
                    <a:lnTo>
                      <a:pt x="748" y="271"/>
                    </a:lnTo>
                    <a:lnTo>
                      <a:pt x="748" y="262"/>
                    </a:lnTo>
                    <a:lnTo>
                      <a:pt x="739" y="263"/>
                    </a:lnTo>
                    <a:lnTo>
                      <a:pt x="729" y="263"/>
                    </a:lnTo>
                    <a:lnTo>
                      <a:pt x="725" y="262"/>
                    </a:lnTo>
                    <a:lnTo>
                      <a:pt x="722" y="260"/>
                    </a:lnTo>
                    <a:lnTo>
                      <a:pt x="720" y="256"/>
                    </a:lnTo>
                    <a:lnTo>
                      <a:pt x="719" y="250"/>
                    </a:lnTo>
                    <a:lnTo>
                      <a:pt x="706" y="250"/>
                    </a:lnTo>
                    <a:lnTo>
                      <a:pt x="694" y="250"/>
                    </a:lnTo>
                    <a:lnTo>
                      <a:pt x="681" y="250"/>
                    </a:lnTo>
                    <a:lnTo>
                      <a:pt x="672" y="250"/>
                    </a:lnTo>
                    <a:lnTo>
                      <a:pt x="667" y="246"/>
                    </a:lnTo>
                    <a:lnTo>
                      <a:pt x="664" y="242"/>
                    </a:lnTo>
                    <a:lnTo>
                      <a:pt x="661" y="237"/>
                    </a:lnTo>
                    <a:lnTo>
                      <a:pt x="660" y="233"/>
                    </a:lnTo>
                    <a:lnTo>
                      <a:pt x="660" y="242"/>
                    </a:lnTo>
                    <a:lnTo>
                      <a:pt x="660" y="250"/>
                    </a:lnTo>
                    <a:lnTo>
                      <a:pt x="656" y="252"/>
                    </a:lnTo>
                    <a:lnTo>
                      <a:pt x="651" y="254"/>
                    </a:lnTo>
                    <a:lnTo>
                      <a:pt x="647" y="258"/>
                    </a:lnTo>
                    <a:lnTo>
                      <a:pt x="643" y="262"/>
                    </a:lnTo>
                    <a:lnTo>
                      <a:pt x="655" y="262"/>
                    </a:lnTo>
                    <a:lnTo>
                      <a:pt x="672" y="262"/>
                    </a:lnTo>
                    <a:lnTo>
                      <a:pt x="672" y="271"/>
                    </a:lnTo>
                    <a:lnTo>
                      <a:pt x="672" y="280"/>
                    </a:lnTo>
                    <a:lnTo>
                      <a:pt x="683" y="279"/>
                    </a:lnTo>
                    <a:lnTo>
                      <a:pt x="694" y="279"/>
                    </a:lnTo>
                    <a:lnTo>
                      <a:pt x="697" y="280"/>
                    </a:lnTo>
                    <a:lnTo>
                      <a:pt x="700" y="282"/>
                    </a:lnTo>
                    <a:lnTo>
                      <a:pt x="701" y="286"/>
                    </a:lnTo>
                    <a:lnTo>
                      <a:pt x="702" y="291"/>
                    </a:lnTo>
                    <a:lnTo>
                      <a:pt x="714" y="291"/>
                    </a:lnTo>
                    <a:lnTo>
                      <a:pt x="731" y="291"/>
                    </a:lnTo>
                    <a:lnTo>
                      <a:pt x="731" y="300"/>
                    </a:lnTo>
                    <a:lnTo>
                      <a:pt x="731" y="309"/>
                    </a:lnTo>
                    <a:lnTo>
                      <a:pt x="742" y="308"/>
                    </a:lnTo>
                    <a:lnTo>
                      <a:pt x="752" y="308"/>
                    </a:lnTo>
                    <a:lnTo>
                      <a:pt x="755" y="309"/>
                    </a:lnTo>
                    <a:lnTo>
                      <a:pt x="758" y="311"/>
                    </a:lnTo>
                    <a:lnTo>
                      <a:pt x="759" y="315"/>
                    </a:lnTo>
                    <a:lnTo>
                      <a:pt x="760" y="320"/>
                    </a:lnTo>
                    <a:lnTo>
                      <a:pt x="769" y="320"/>
                    </a:lnTo>
                    <a:lnTo>
                      <a:pt x="781" y="320"/>
                    </a:lnTo>
                    <a:lnTo>
                      <a:pt x="793" y="320"/>
                    </a:lnTo>
                    <a:lnTo>
                      <a:pt x="806" y="320"/>
                    </a:lnTo>
                    <a:lnTo>
                      <a:pt x="806" y="329"/>
                    </a:lnTo>
                    <a:lnTo>
                      <a:pt x="806" y="338"/>
                    </a:lnTo>
                    <a:lnTo>
                      <a:pt x="820" y="337"/>
                    </a:lnTo>
                    <a:lnTo>
                      <a:pt x="833" y="337"/>
                    </a:lnTo>
                    <a:lnTo>
                      <a:pt x="838" y="338"/>
                    </a:lnTo>
                    <a:lnTo>
                      <a:pt x="844" y="340"/>
                    </a:lnTo>
                    <a:lnTo>
                      <a:pt x="845" y="342"/>
                    </a:lnTo>
                    <a:lnTo>
                      <a:pt x="847" y="344"/>
                    </a:lnTo>
                    <a:lnTo>
                      <a:pt x="847" y="346"/>
                    </a:lnTo>
                    <a:lnTo>
                      <a:pt x="848" y="349"/>
                    </a:lnTo>
                    <a:lnTo>
                      <a:pt x="860" y="349"/>
                    </a:lnTo>
                    <a:lnTo>
                      <a:pt x="877" y="349"/>
                    </a:lnTo>
                    <a:lnTo>
                      <a:pt x="877" y="358"/>
                    </a:lnTo>
                    <a:lnTo>
                      <a:pt x="877" y="367"/>
                    </a:lnTo>
                    <a:lnTo>
                      <a:pt x="889" y="366"/>
                    </a:lnTo>
                    <a:lnTo>
                      <a:pt x="898" y="366"/>
                    </a:lnTo>
                    <a:lnTo>
                      <a:pt x="901" y="367"/>
                    </a:lnTo>
                    <a:lnTo>
                      <a:pt x="904" y="369"/>
                    </a:lnTo>
                    <a:lnTo>
                      <a:pt x="905" y="373"/>
                    </a:lnTo>
                    <a:lnTo>
                      <a:pt x="906" y="378"/>
                    </a:lnTo>
                    <a:lnTo>
                      <a:pt x="919" y="378"/>
                    </a:lnTo>
                    <a:lnTo>
                      <a:pt x="933" y="378"/>
                    </a:lnTo>
                    <a:lnTo>
                      <a:pt x="947" y="378"/>
                    </a:lnTo>
                    <a:lnTo>
                      <a:pt x="964" y="378"/>
                    </a:lnTo>
                    <a:lnTo>
                      <a:pt x="964" y="387"/>
                    </a:lnTo>
                    <a:lnTo>
                      <a:pt x="964" y="396"/>
                    </a:lnTo>
                    <a:lnTo>
                      <a:pt x="968" y="397"/>
                    </a:lnTo>
                    <a:lnTo>
                      <a:pt x="973" y="399"/>
                    </a:lnTo>
                    <a:lnTo>
                      <a:pt x="977" y="403"/>
                    </a:lnTo>
                    <a:lnTo>
                      <a:pt x="981" y="407"/>
                    </a:lnTo>
                    <a:lnTo>
                      <a:pt x="995" y="407"/>
                    </a:lnTo>
                    <a:lnTo>
                      <a:pt x="1009" y="407"/>
                    </a:lnTo>
                    <a:lnTo>
                      <a:pt x="1024" y="407"/>
                    </a:lnTo>
                    <a:lnTo>
                      <a:pt x="1040" y="407"/>
                    </a:lnTo>
                    <a:lnTo>
                      <a:pt x="1040" y="416"/>
                    </a:lnTo>
                    <a:lnTo>
                      <a:pt x="1040" y="425"/>
                    </a:lnTo>
                    <a:lnTo>
                      <a:pt x="1052" y="424"/>
                    </a:lnTo>
                    <a:lnTo>
                      <a:pt x="1061" y="424"/>
                    </a:lnTo>
                    <a:lnTo>
                      <a:pt x="1065" y="425"/>
                    </a:lnTo>
                    <a:lnTo>
                      <a:pt x="1067" y="427"/>
                    </a:lnTo>
                    <a:lnTo>
                      <a:pt x="1069" y="431"/>
                    </a:lnTo>
                    <a:lnTo>
                      <a:pt x="1069" y="436"/>
                    </a:lnTo>
                    <a:lnTo>
                      <a:pt x="1082" y="436"/>
                    </a:lnTo>
                    <a:lnTo>
                      <a:pt x="1096" y="436"/>
                    </a:lnTo>
                    <a:lnTo>
                      <a:pt x="1111" y="436"/>
                    </a:lnTo>
                    <a:lnTo>
                      <a:pt x="1127" y="436"/>
                    </a:lnTo>
                    <a:lnTo>
                      <a:pt x="1127" y="445"/>
                    </a:lnTo>
                    <a:lnTo>
                      <a:pt x="1127" y="454"/>
                    </a:lnTo>
                    <a:lnTo>
                      <a:pt x="1141" y="453"/>
                    </a:lnTo>
                    <a:lnTo>
                      <a:pt x="1155" y="453"/>
                    </a:lnTo>
                    <a:lnTo>
                      <a:pt x="1161" y="454"/>
                    </a:lnTo>
                    <a:lnTo>
                      <a:pt x="1165" y="456"/>
                    </a:lnTo>
                    <a:lnTo>
                      <a:pt x="1167" y="458"/>
                    </a:lnTo>
                    <a:lnTo>
                      <a:pt x="1168" y="460"/>
                    </a:lnTo>
                    <a:lnTo>
                      <a:pt x="1169" y="463"/>
                    </a:lnTo>
                    <a:lnTo>
                      <a:pt x="1169" y="466"/>
                    </a:lnTo>
                    <a:lnTo>
                      <a:pt x="1181" y="466"/>
                    </a:lnTo>
                    <a:lnTo>
                      <a:pt x="1198" y="466"/>
                    </a:lnTo>
                    <a:lnTo>
                      <a:pt x="1198" y="475"/>
                    </a:lnTo>
                    <a:lnTo>
                      <a:pt x="1198" y="484"/>
                    </a:lnTo>
                    <a:lnTo>
                      <a:pt x="1213" y="483"/>
                    </a:lnTo>
                    <a:lnTo>
                      <a:pt x="1228" y="483"/>
                    </a:lnTo>
                    <a:lnTo>
                      <a:pt x="1234" y="484"/>
                    </a:lnTo>
                    <a:lnTo>
                      <a:pt x="1240" y="486"/>
                    </a:lnTo>
                    <a:lnTo>
                      <a:pt x="1242" y="488"/>
                    </a:lnTo>
                    <a:lnTo>
                      <a:pt x="1243" y="490"/>
                    </a:lnTo>
                    <a:lnTo>
                      <a:pt x="1244" y="492"/>
                    </a:lnTo>
                    <a:lnTo>
                      <a:pt x="1245" y="495"/>
                    </a:lnTo>
                    <a:lnTo>
                      <a:pt x="1253" y="495"/>
                    </a:lnTo>
                    <a:lnTo>
                      <a:pt x="1263" y="495"/>
                    </a:lnTo>
                    <a:lnTo>
                      <a:pt x="1273" y="495"/>
                    </a:lnTo>
                    <a:lnTo>
                      <a:pt x="1285" y="495"/>
                    </a:lnTo>
                    <a:lnTo>
                      <a:pt x="1285" y="504"/>
                    </a:lnTo>
                    <a:lnTo>
                      <a:pt x="1285" y="513"/>
                    </a:lnTo>
                    <a:lnTo>
                      <a:pt x="1298" y="512"/>
                    </a:lnTo>
                    <a:lnTo>
                      <a:pt x="1307" y="512"/>
                    </a:lnTo>
                    <a:lnTo>
                      <a:pt x="1311" y="513"/>
                    </a:lnTo>
                    <a:lnTo>
                      <a:pt x="1313" y="515"/>
                    </a:lnTo>
                    <a:lnTo>
                      <a:pt x="1315" y="519"/>
                    </a:lnTo>
                    <a:lnTo>
                      <a:pt x="1315" y="524"/>
                    </a:lnTo>
                    <a:lnTo>
                      <a:pt x="1327" y="524"/>
                    </a:lnTo>
                    <a:lnTo>
                      <a:pt x="1344" y="524"/>
                    </a:lnTo>
                    <a:lnTo>
                      <a:pt x="1344" y="533"/>
                    </a:lnTo>
                    <a:lnTo>
                      <a:pt x="1344" y="542"/>
                    </a:lnTo>
                    <a:lnTo>
                      <a:pt x="1361" y="540"/>
                    </a:lnTo>
                    <a:lnTo>
                      <a:pt x="1380" y="539"/>
                    </a:lnTo>
                    <a:lnTo>
                      <a:pt x="1388" y="540"/>
                    </a:lnTo>
                    <a:lnTo>
                      <a:pt x="1396" y="542"/>
                    </a:lnTo>
                    <a:lnTo>
                      <a:pt x="1398" y="544"/>
                    </a:lnTo>
                    <a:lnTo>
                      <a:pt x="1400" y="546"/>
                    </a:lnTo>
                    <a:lnTo>
                      <a:pt x="1402" y="550"/>
                    </a:lnTo>
                    <a:lnTo>
                      <a:pt x="1402" y="553"/>
                    </a:lnTo>
                    <a:lnTo>
                      <a:pt x="1415" y="553"/>
                    </a:lnTo>
                    <a:lnTo>
                      <a:pt x="1431" y="553"/>
                    </a:lnTo>
                    <a:lnTo>
                      <a:pt x="1431" y="562"/>
                    </a:lnTo>
                    <a:lnTo>
                      <a:pt x="1431" y="571"/>
                    </a:lnTo>
                    <a:lnTo>
                      <a:pt x="1449" y="569"/>
                    </a:lnTo>
                    <a:lnTo>
                      <a:pt x="1468" y="568"/>
                    </a:lnTo>
                    <a:lnTo>
                      <a:pt x="1477" y="569"/>
                    </a:lnTo>
                    <a:lnTo>
                      <a:pt x="1484" y="571"/>
                    </a:lnTo>
                    <a:lnTo>
                      <a:pt x="1486" y="573"/>
                    </a:lnTo>
                    <a:lnTo>
                      <a:pt x="1489" y="575"/>
                    </a:lnTo>
                    <a:lnTo>
                      <a:pt x="1490" y="579"/>
                    </a:lnTo>
                    <a:lnTo>
                      <a:pt x="1490" y="582"/>
                    </a:lnTo>
                    <a:lnTo>
                      <a:pt x="1503" y="582"/>
                    </a:lnTo>
                    <a:lnTo>
                      <a:pt x="1519" y="582"/>
                    </a:lnTo>
                    <a:lnTo>
                      <a:pt x="1519" y="591"/>
                    </a:lnTo>
                    <a:lnTo>
                      <a:pt x="1519" y="600"/>
                    </a:lnTo>
                    <a:lnTo>
                      <a:pt x="1536" y="598"/>
                    </a:lnTo>
                    <a:lnTo>
                      <a:pt x="1555" y="597"/>
                    </a:lnTo>
                    <a:lnTo>
                      <a:pt x="1564" y="598"/>
                    </a:lnTo>
                    <a:lnTo>
                      <a:pt x="1571" y="600"/>
                    </a:lnTo>
                    <a:lnTo>
                      <a:pt x="1573" y="602"/>
                    </a:lnTo>
                    <a:lnTo>
                      <a:pt x="1576" y="604"/>
                    </a:lnTo>
                    <a:lnTo>
                      <a:pt x="1577" y="608"/>
                    </a:lnTo>
                    <a:lnTo>
                      <a:pt x="1577" y="611"/>
                    </a:lnTo>
                    <a:lnTo>
                      <a:pt x="1586" y="611"/>
                    </a:lnTo>
                    <a:lnTo>
                      <a:pt x="1595" y="611"/>
                    </a:lnTo>
                    <a:lnTo>
                      <a:pt x="1595" y="620"/>
                    </a:lnTo>
                    <a:lnTo>
                      <a:pt x="1595" y="629"/>
                    </a:lnTo>
                    <a:lnTo>
                      <a:pt x="1610" y="628"/>
                    </a:lnTo>
                    <a:lnTo>
                      <a:pt x="1623" y="628"/>
                    </a:lnTo>
                    <a:lnTo>
                      <a:pt x="1628" y="629"/>
                    </a:lnTo>
                    <a:lnTo>
                      <a:pt x="1633" y="631"/>
                    </a:lnTo>
                    <a:lnTo>
                      <a:pt x="1634" y="633"/>
                    </a:lnTo>
                    <a:lnTo>
                      <a:pt x="1635" y="635"/>
                    </a:lnTo>
                    <a:lnTo>
                      <a:pt x="1636" y="638"/>
                    </a:lnTo>
                    <a:lnTo>
                      <a:pt x="1636" y="640"/>
                    </a:lnTo>
                    <a:lnTo>
                      <a:pt x="1646" y="640"/>
                    </a:lnTo>
                    <a:lnTo>
                      <a:pt x="1658" y="640"/>
                    </a:lnTo>
                    <a:lnTo>
                      <a:pt x="1670" y="640"/>
                    </a:lnTo>
                    <a:lnTo>
                      <a:pt x="1683" y="640"/>
                    </a:lnTo>
                    <a:lnTo>
                      <a:pt x="1683" y="649"/>
                    </a:lnTo>
                    <a:lnTo>
                      <a:pt x="1683" y="658"/>
                    </a:lnTo>
                    <a:lnTo>
                      <a:pt x="1697" y="657"/>
                    </a:lnTo>
                    <a:lnTo>
                      <a:pt x="1710" y="657"/>
                    </a:lnTo>
                    <a:lnTo>
                      <a:pt x="1715" y="658"/>
                    </a:lnTo>
                    <a:lnTo>
                      <a:pt x="1720" y="660"/>
                    </a:lnTo>
                    <a:lnTo>
                      <a:pt x="1721" y="662"/>
                    </a:lnTo>
                    <a:lnTo>
                      <a:pt x="1722" y="664"/>
                    </a:lnTo>
                    <a:lnTo>
                      <a:pt x="1723" y="667"/>
                    </a:lnTo>
                    <a:lnTo>
                      <a:pt x="1724" y="670"/>
                    </a:lnTo>
                    <a:lnTo>
                      <a:pt x="1745" y="670"/>
                    </a:lnTo>
                    <a:lnTo>
                      <a:pt x="1768" y="670"/>
                    </a:lnTo>
                    <a:lnTo>
                      <a:pt x="1790" y="670"/>
                    </a:lnTo>
                    <a:lnTo>
                      <a:pt x="1812" y="670"/>
                    </a:lnTo>
                    <a:lnTo>
                      <a:pt x="1812" y="678"/>
                    </a:lnTo>
                    <a:lnTo>
                      <a:pt x="1812" y="687"/>
                    </a:lnTo>
                    <a:lnTo>
                      <a:pt x="1826" y="686"/>
                    </a:lnTo>
                    <a:lnTo>
                      <a:pt x="1841" y="686"/>
                    </a:lnTo>
                    <a:lnTo>
                      <a:pt x="1848" y="687"/>
                    </a:lnTo>
                    <a:lnTo>
                      <a:pt x="1853" y="690"/>
                    </a:lnTo>
                    <a:lnTo>
                      <a:pt x="1855" y="691"/>
                    </a:lnTo>
                    <a:lnTo>
                      <a:pt x="1857" y="693"/>
                    </a:lnTo>
                    <a:lnTo>
                      <a:pt x="1858" y="696"/>
                    </a:lnTo>
                    <a:lnTo>
                      <a:pt x="1858" y="699"/>
                    </a:lnTo>
                    <a:lnTo>
                      <a:pt x="1867" y="699"/>
                    </a:lnTo>
                    <a:lnTo>
                      <a:pt x="1876" y="699"/>
                    </a:lnTo>
                    <a:lnTo>
                      <a:pt x="1887" y="699"/>
                    </a:lnTo>
                    <a:lnTo>
                      <a:pt x="1899" y="699"/>
                    </a:lnTo>
                    <a:lnTo>
                      <a:pt x="1899" y="704"/>
                    </a:lnTo>
                    <a:lnTo>
                      <a:pt x="1902" y="709"/>
                    </a:lnTo>
                    <a:lnTo>
                      <a:pt x="1904" y="712"/>
                    </a:lnTo>
                    <a:lnTo>
                      <a:pt x="1907" y="714"/>
                    </a:lnTo>
                    <a:lnTo>
                      <a:pt x="1910" y="715"/>
                    </a:lnTo>
                    <a:lnTo>
                      <a:pt x="1914" y="716"/>
                    </a:lnTo>
                    <a:lnTo>
                      <a:pt x="1919" y="716"/>
                    </a:lnTo>
                    <a:lnTo>
                      <a:pt x="1923" y="715"/>
                    </a:lnTo>
                    <a:lnTo>
                      <a:pt x="1931" y="715"/>
                    </a:lnTo>
                    <a:lnTo>
                      <a:pt x="1939" y="716"/>
                    </a:lnTo>
                    <a:lnTo>
                      <a:pt x="1942" y="717"/>
                    </a:lnTo>
                    <a:lnTo>
                      <a:pt x="1944" y="720"/>
                    </a:lnTo>
                    <a:lnTo>
                      <a:pt x="1946" y="723"/>
                    </a:lnTo>
                    <a:lnTo>
                      <a:pt x="1946" y="728"/>
                    </a:lnTo>
                    <a:lnTo>
                      <a:pt x="1932" y="728"/>
                    </a:lnTo>
                    <a:lnTo>
                      <a:pt x="1916" y="728"/>
                    </a:lnTo>
                    <a:lnTo>
                      <a:pt x="1910" y="727"/>
                    </a:lnTo>
                    <a:lnTo>
                      <a:pt x="1904" y="725"/>
                    </a:lnTo>
                    <a:lnTo>
                      <a:pt x="1902" y="724"/>
                    </a:lnTo>
                    <a:lnTo>
                      <a:pt x="1901" y="722"/>
                    </a:lnTo>
                    <a:lnTo>
                      <a:pt x="1899" y="719"/>
                    </a:lnTo>
                    <a:lnTo>
                      <a:pt x="1899" y="716"/>
                    </a:lnTo>
                    <a:lnTo>
                      <a:pt x="1887" y="716"/>
                    </a:lnTo>
                    <a:lnTo>
                      <a:pt x="1876" y="716"/>
                    </a:lnTo>
                    <a:lnTo>
                      <a:pt x="1867" y="716"/>
                    </a:lnTo>
                    <a:lnTo>
                      <a:pt x="1858" y="716"/>
                    </a:lnTo>
                    <a:lnTo>
                      <a:pt x="1858" y="707"/>
                    </a:lnTo>
                    <a:lnTo>
                      <a:pt x="1858" y="699"/>
                    </a:lnTo>
                    <a:lnTo>
                      <a:pt x="1837" y="699"/>
                    </a:lnTo>
                    <a:lnTo>
                      <a:pt x="1818" y="699"/>
                    </a:lnTo>
                    <a:lnTo>
                      <a:pt x="1800" y="699"/>
                    </a:lnTo>
                    <a:lnTo>
                      <a:pt x="1783" y="699"/>
                    </a:lnTo>
                    <a:lnTo>
                      <a:pt x="1783" y="691"/>
                    </a:lnTo>
                    <a:lnTo>
                      <a:pt x="1783" y="687"/>
                    </a:lnTo>
                    <a:lnTo>
                      <a:pt x="1761" y="687"/>
                    </a:lnTo>
                    <a:lnTo>
                      <a:pt x="1738" y="687"/>
                    </a:lnTo>
                    <a:lnTo>
                      <a:pt x="1716" y="687"/>
                    </a:lnTo>
                    <a:lnTo>
                      <a:pt x="1695" y="687"/>
                    </a:lnTo>
                    <a:lnTo>
                      <a:pt x="1695" y="678"/>
                    </a:lnTo>
                    <a:lnTo>
                      <a:pt x="1695" y="670"/>
                    </a:lnTo>
                    <a:lnTo>
                      <a:pt x="1683" y="670"/>
                    </a:lnTo>
                    <a:lnTo>
                      <a:pt x="1670" y="670"/>
                    </a:lnTo>
                    <a:lnTo>
                      <a:pt x="1664" y="669"/>
                    </a:lnTo>
                    <a:lnTo>
                      <a:pt x="1659" y="667"/>
                    </a:lnTo>
                    <a:lnTo>
                      <a:pt x="1657" y="665"/>
                    </a:lnTo>
                    <a:lnTo>
                      <a:pt x="1655" y="663"/>
                    </a:lnTo>
                    <a:lnTo>
                      <a:pt x="1654" y="661"/>
                    </a:lnTo>
                    <a:lnTo>
                      <a:pt x="1654" y="658"/>
                    </a:lnTo>
                    <a:lnTo>
                      <a:pt x="1641" y="658"/>
                    </a:lnTo>
                    <a:lnTo>
                      <a:pt x="1628" y="658"/>
                    </a:lnTo>
                    <a:lnTo>
                      <a:pt x="1617" y="658"/>
                    </a:lnTo>
                    <a:lnTo>
                      <a:pt x="1608" y="658"/>
                    </a:lnTo>
                    <a:lnTo>
                      <a:pt x="1608" y="649"/>
                    </a:lnTo>
                    <a:lnTo>
                      <a:pt x="1608" y="640"/>
                    </a:lnTo>
                    <a:lnTo>
                      <a:pt x="1589" y="640"/>
                    </a:lnTo>
                    <a:lnTo>
                      <a:pt x="1572" y="640"/>
                    </a:lnTo>
                    <a:lnTo>
                      <a:pt x="1554" y="640"/>
                    </a:lnTo>
                    <a:lnTo>
                      <a:pt x="1537" y="640"/>
                    </a:lnTo>
                    <a:lnTo>
                      <a:pt x="1537" y="633"/>
                    </a:lnTo>
                    <a:lnTo>
                      <a:pt x="1537" y="629"/>
                    </a:lnTo>
                    <a:lnTo>
                      <a:pt x="1524" y="629"/>
                    </a:lnTo>
                    <a:lnTo>
                      <a:pt x="1511" y="629"/>
                    </a:lnTo>
                    <a:lnTo>
                      <a:pt x="1500" y="629"/>
                    </a:lnTo>
                    <a:lnTo>
                      <a:pt x="1490" y="629"/>
                    </a:lnTo>
                    <a:lnTo>
                      <a:pt x="1490" y="620"/>
                    </a:lnTo>
                    <a:lnTo>
                      <a:pt x="1490" y="611"/>
                    </a:lnTo>
                    <a:lnTo>
                      <a:pt x="1481" y="612"/>
                    </a:lnTo>
                    <a:lnTo>
                      <a:pt x="1471" y="612"/>
                    </a:lnTo>
                    <a:lnTo>
                      <a:pt x="1467" y="611"/>
                    </a:lnTo>
                    <a:lnTo>
                      <a:pt x="1464" y="609"/>
                    </a:lnTo>
                    <a:lnTo>
                      <a:pt x="1462" y="605"/>
                    </a:lnTo>
                    <a:lnTo>
                      <a:pt x="1461" y="600"/>
                    </a:lnTo>
                    <a:lnTo>
                      <a:pt x="1443" y="600"/>
                    </a:lnTo>
                    <a:lnTo>
                      <a:pt x="1425" y="600"/>
                    </a:lnTo>
                    <a:lnTo>
                      <a:pt x="1408" y="600"/>
                    </a:lnTo>
                    <a:lnTo>
                      <a:pt x="1391" y="600"/>
                    </a:lnTo>
                    <a:lnTo>
                      <a:pt x="1391" y="591"/>
                    </a:lnTo>
                    <a:lnTo>
                      <a:pt x="1391" y="582"/>
                    </a:lnTo>
                    <a:lnTo>
                      <a:pt x="1376" y="583"/>
                    </a:lnTo>
                    <a:lnTo>
                      <a:pt x="1361" y="583"/>
                    </a:lnTo>
                    <a:lnTo>
                      <a:pt x="1354" y="582"/>
                    </a:lnTo>
                    <a:lnTo>
                      <a:pt x="1349" y="580"/>
                    </a:lnTo>
                    <a:lnTo>
                      <a:pt x="1347" y="578"/>
                    </a:lnTo>
                    <a:lnTo>
                      <a:pt x="1345" y="576"/>
                    </a:lnTo>
                    <a:lnTo>
                      <a:pt x="1344" y="574"/>
                    </a:lnTo>
                    <a:lnTo>
                      <a:pt x="1344" y="571"/>
                    </a:lnTo>
                    <a:lnTo>
                      <a:pt x="1332" y="571"/>
                    </a:lnTo>
                    <a:lnTo>
                      <a:pt x="1322" y="571"/>
                    </a:lnTo>
                    <a:lnTo>
                      <a:pt x="1312" y="571"/>
                    </a:lnTo>
                    <a:lnTo>
                      <a:pt x="1304" y="571"/>
                    </a:lnTo>
                    <a:lnTo>
                      <a:pt x="1304" y="562"/>
                    </a:lnTo>
                    <a:lnTo>
                      <a:pt x="1304" y="553"/>
                    </a:lnTo>
                    <a:lnTo>
                      <a:pt x="1286" y="554"/>
                    </a:lnTo>
                    <a:lnTo>
                      <a:pt x="1267" y="554"/>
                    </a:lnTo>
                    <a:lnTo>
                      <a:pt x="1258" y="553"/>
                    </a:lnTo>
                    <a:lnTo>
                      <a:pt x="1251" y="551"/>
                    </a:lnTo>
                    <a:lnTo>
                      <a:pt x="1248" y="549"/>
                    </a:lnTo>
                    <a:lnTo>
                      <a:pt x="1246" y="547"/>
                    </a:lnTo>
                    <a:lnTo>
                      <a:pt x="1245" y="545"/>
                    </a:lnTo>
                    <a:lnTo>
                      <a:pt x="1245" y="542"/>
                    </a:lnTo>
                    <a:lnTo>
                      <a:pt x="1228" y="542"/>
                    </a:lnTo>
                    <a:lnTo>
                      <a:pt x="1216" y="542"/>
                    </a:lnTo>
                    <a:lnTo>
                      <a:pt x="1216" y="533"/>
                    </a:lnTo>
                    <a:lnTo>
                      <a:pt x="1216" y="524"/>
                    </a:lnTo>
                    <a:lnTo>
                      <a:pt x="1206" y="525"/>
                    </a:lnTo>
                    <a:lnTo>
                      <a:pt x="1197" y="525"/>
                    </a:lnTo>
                    <a:lnTo>
                      <a:pt x="1193" y="524"/>
                    </a:lnTo>
                    <a:lnTo>
                      <a:pt x="1189" y="522"/>
                    </a:lnTo>
                    <a:lnTo>
                      <a:pt x="1187" y="518"/>
                    </a:lnTo>
                    <a:lnTo>
                      <a:pt x="1187" y="513"/>
                    </a:lnTo>
                    <a:lnTo>
                      <a:pt x="1173" y="513"/>
                    </a:lnTo>
                    <a:lnTo>
                      <a:pt x="1161" y="513"/>
                    </a:lnTo>
                    <a:lnTo>
                      <a:pt x="1150" y="513"/>
                    </a:lnTo>
                    <a:lnTo>
                      <a:pt x="1139" y="513"/>
                    </a:lnTo>
                    <a:lnTo>
                      <a:pt x="1139" y="504"/>
                    </a:lnTo>
                    <a:lnTo>
                      <a:pt x="1139" y="495"/>
                    </a:lnTo>
                    <a:lnTo>
                      <a:pt x="1128" y="496"/>
                    </a:lnTo>
                    <a:lnTo>
                      <a:pt x="1114" y="496"/>
                    </a:lnTo>
                    <a:lnTo>
                      <a:pt x="1108" y="495"/>
                    </a:lnTo>
                    <a:lnTo>
                      <a:pt x="1103" y="493"/>
                    </a:lnTo>
                    <a:lnTo>
                      <a:pt x="1101" y="491"/>
                    </a:lnTo>
                    <a:lnTo>
                      <a:pt x="1100" y="489"/>
                    </a:lnTo>
                    <a:lnTo>
                      <a:pt x="1099" y="487"/>
                    </a:lnTo>
                    <a:lnTo>
                      <a:pt x="1098" y="484"/>
                    </a:lnTo>
                    <a:lnTo>
                      <a:pt x="1085" y="484"/>
                    </a:lnTo>
                    <a:lnTo>
                      <a:pt x="1073" y="484"/>
                    </a:lnTo>
                    <a:lnTo>
                      <a:pt x="1062" y="484"/>
                    </a:lnTo>
                    <a:lnTo>
                      <a:pt x="1052" y="484"/>
                    </a:lnTo>
                    <a:lnTo>
                      <a:pt x="1052" y="475"/>
                    </a:lnTo>
                    <a:lnTo>
                      <a:pt x="1052" y="466"/>
                    </a:lnTo>
                    <a:lnTo>
                      <a:pt x="1042" y="467"/>
                    </a:lnTo>
                    <a:lnTo>
                      <a:pt x="1033" y="467"/>
                    </a:lnTo>
                    <a:lnTo>
                      <a:pt x="1029" y="466"/>
                    </a:lnTo>
                    <a:lnTo>
                      <a:pt x="1026" y="464"/>
                    </a:lnTo>
                    <a:lnTo>
                      <a:pt x="1024" y="459"/>
                    </a:lnTo>
                    <a:lnTo>
                      <a:pt x="1023" y="454"/>
                    </a:lnTo>
                    <a:lnTo>
                      <a:pt x="1011" y="454"/>
                    </a:lnTo>
                    <a:lnTo>
                      <a:pt x="1000" y="454"/>
                    </a:lnTo>
                    <a:lnTo>
                      <a:pt x="990" y="454"/>
                    </a:lnTo>
                    <a:lnTo>
                      <a:pt x="981" y="454"/>
                    </a:lnTo>
                    <a:lnTo>
                      <a:pt x="981" y="445"/>
                    </a:lnTo>
                    <a:lnTo>
                      <a:pt x="981" y="436"/>
                    </a:lnTo>
                    <a:lnTo>
                      <a:pt x="960" y="436"/>
                    </a:lnTo>
                    <a:lnTo>
                      <a:pt x="941" y="436"/>
                    </a:lnTo>
                    <a:lnTo>
                      <a:pt x="923" y="436"/>
                    </a:lnTo>
                    <a:lnTo>
                      <a:pt x="906" y="436"/>
                    </a:lnTo>
                    <a:lnTo>
                      <a:pt x="906" y="445"/>
                    </a:lnTo>
                    <a:lnTo>
                      <a:pt x="906" y="454"/>
                    </a:lnTo>
                    <a:lnTo>
                      <a:pt x="918" y="453"/>
                    </a:lnTo>
                    <a:lnTo>
                      <a:pt x="927" y="453"/>
                    </a:lnTo>
                    <a:lnTo>
                      <a:pt x="930" y="454"/>
                    </a:lnTo>
                    <a:lnTo>
                      <a:pt x="933" y="456"/>
                    </a:lnTo>
                    <a:lnTo>
                      <a:pt x="934" y="460"/>
                    </a:lnTo>
                    <a:lnTo>
                      <a:pt x="935" y="466"/>
                    </a:lnTo>
                    <a:lnTo>
                      <a:pt x="944" y="466"/>
                    </a:lnTo>
                    <a:lnTo>
                      <a:pt x="956" y="466"/>
                    </a:lnTo>
                    <a:lnTo>
                      <a:pt x="968" y="466"/>
                    </a:lnTo>
                    <a:lnTo>
                      <a:pt x="981" y="466"/>
                    </a:lnTo>
                    <a:lnTo>
                      <a:pt x="981" y="475"/>
                    </a:lnTo>
                    <a:lnTo>
                      <a:pt x="981" y="484"/>
                    </a:lnTo>
                    <a:lnTo>
                      <a:pt x="993" y="483"/>
                    </a:lnTo>
                    <a:lnTo>
                      <a:pt x="1003" y="483"/>
                    </a:lnTo>
                    <a:lnTo>
                      <a:pt x="1007" y="484"/>
                    </a:lnTo>
                    <a:lnTo>
                      <a:pt x="1009" y="486"/>
                    </a:lnTo>
                    <a:lnTo>
                      <a:pt x="1011" y="490"/>
                    </a:lnTo>
                    <a:lnTo>
                      <a:pt x="1011" y="495"/>
                    </a:lnTo>
                    <a:lnTo>
                      <a:pt x="1024" y="495"/>
                    </a:lnTo>
                    <a:lnTo>
                      <a:pt x="1040" y="495"/>
                    </a:lnTo>
                    <a:lnTo>
                      <a:pt x="1040" y="504"/>
                    </a:lnTo>
                    <a:lnTo>
                      <a:pt x="1040" y="513"/>
                    </a:lnTo>
                    <a:lnTo>
                      <a:pt x="1054" y="512"/>
                    </a:lnTo>
                    <a:lnTo>
                      <a:pt x="1067" y="512"/>
                    </a:lnTo>
                    <a:lnTo>
                      <a:pt x="1073" y="513"/>
                    </a:lnTo>
                    <a:lnTo>
                      <a:pt x="1077" y="515"/>
                    </a:lnTo>
                    <a:lnTo>
                      <a:pt x="1079" y="517"/>
                    </a:lnTo>
                    <a:lnTo>
                      <a:pt x="1080" y="519"/>
                    </a:lnTo>
                    <a:lnTo>
                      <a:pt x="1081" y="521"/>
                    </a:lnTo>
                    <a:lnTo>
                      <a:pt x="1081" y="524"/>
                    </a:lnTo>
                    <a:lnTo>
                      <a:pt x="1091" y="524"/>
                    </a:lnTo>
                    <a:lnTo>
                      <a:pt x="1102" y="524"/>
                    </a:lnTo>
                    <a:lnTo>
                      <a:pt x="1114" y="524"/>
                    </a:lnTo>
                    <a:lnTo>
                      <a:pt x="1127" y="524"/>
                    </a:lnTo>
                    <a:lnTo>
                      <a:pt x="1127" y="533"/>
                    </a:lnTo>
                    <a:lnTo>
                      <a:pt x="1127" y="542"/>
                    </a:lnTo>
                    <a:lnTo>
                      <a:pt x="1139" y="541"/>
                    </a:lnTo>
                    <a:lnTo>
                      <a:pt x="1149" y="541"/>
                    </a:lnTo>
                    <a:lnTo>
                      <a:pt x="1153" y="542"/>
                    </a:lnTo>
                    <a:lnTo>
                      <a:pt x="1155" y="544"/>
                    </a:lnTo>
                    <a:lnTo>
                      <a:pt x="1157" y="548"/>
                    </a:lnTo>
                    <a:lnTo>
                      <a:pt x="1157" y="553"/>
                    </a:lnTo>
                    <a:lnTo>
                      <a:pt x="1166" y="553"/>
                    </a:lnTo>
                    <a:lnTo>
                      <a:pt x="1176" y="553"/>
                    </a:lnTo>
                    <a:lnTo>
                      <a:pt x="1186" y="553"/>
                    </a:lnTo>
                    <a:lnTo>
                      <a:pt x="1198" y="553"/>
                    </a:lnTo>
                    <a:lnTo>
                      <a:pt x="1198" y="562"/>
                    </a:lnTo>
                    <a:lnTo>
                      <a:pt x="1198" y="571"/>
                    </a:lnTo>
                    <a:lnTo>
                      <a:pt x="1210" y="570"/>
                    </a:lnTo>
                    <a:lnTo>
                      <a:pt x="1219" y="570"/>
                    </a:lnTo>
                    <a:lnTo>
                      <a:pt x="1222" y="571"/>
                    </a:lnTo>
                    <a:lnTo>
                      <a:pt x="1225" y="573"/>
                    </a:lnTo>
                    <a:lnTo>
                      <a:pt x="1227" y="577"/>
                    </a:lnTo>
                    <a:lnTo>
                      <a:pt x="1227" y="582"/>
                    </a:lnTo>
                    <a:lnTo>
                      <a:pt x="1237" y="582"/>
                    </a:lnTo>
                    <a:lnTo>
                      <a:pt x="1248" y="582"/>
                    </a:lnTo>
                    <a:lnTo>
                      <a:pt x="1261" y="582"/>
                    </a:lnTo>
                    <a:lnTo>
                      <a:pt x="1274" y="582"/>
                    </a:lnTo>
                    <a:lnTo>
                      <a:pt x="1274" y="591"/>
                    </a:lnTo>
                    <a:lnTo>
                      <a:pt x="1274" y="600"/>
                    </a:lnTo>
                    <a:lnTo>
                      <a:pt x="1287" y="599"/>
                    </a:lnTo>
                    <a:lnTo>
                      <a:pt x="1301" y="599"/>
                    </a:lnTo>
                    <a:lnTo>
                      <a:pt x="1307" y="600"/>
                    </a:lnTo>
                    <a:lnTo>
                      <a:pt x="1311" y="602"/>
                    </a:lnTo>
                    <a:lnTo>
                      <a:pt x="1313" y="604"/>
                    </a:lnTo>
                    <a:lnTo>
                      <a:pt x="1314" y="606"/>
                    </a:lnTo>
                    <a:lnTo>
                      <a:pt x="1315" y="609"/>
                    </a:lnTo>
                    <a:lnTo>
                      <a:pt x="1315" y="611"/>
                    </a:lnTo>
                    <a:lnTo>
                      <a:pt x="1325" y="611"/>
                    </a:lnTo>
                    <a:lnTo>
                      <a:pt x="1336" y="611"/>
                    </a:lnTo>
                    <a:lnTo>
                      <a:pt x="1349" y="611"/>
                    </a:lnTo>
                    <a:lnTo>
                      <a:pt x="1362" y="611"/>
                    </a:lnTo>
                    <a:lnTo>
                      <a:pt x="1362" y="620"/>
                    </a:lnTo>
                    <a:lnTo>
                      <a:pt x="1362" y="629"/>
                    </a:lnTo>
                    <a:lnTo>
                      <a:pt x="1378" y="627"/>
                    </a:lnTo>
                    <a:lnTo>
                      <a:pt x="1397" y="626"/>
                    </a:lnTo>
                    <a:lnTo>
                      <a:pt x="1406" y="627"/>
                    </a:lnTo>
                    <a:lnTo>
                      <a:pt x="1413" y="629"/>
                    </a:lnTo>
                    <a:lnTo>
                      <a:pt x="1416" y="631"/>
                    </a:lnTo>
                    <a:lnTo>
                      <a:pt x="1418" y="633"/>
                    </a:lnTo>
                    <a:lnTo>
                      <a:pt x="1419" y="637"/>
                    </a:lnTo>
                    <a:lnTo>
                      <a:pt x="1420" y="640"/>
                    </a:lnTo>
                    <a:lnTo>
                      <a:pt x="1428" y="640"/>
                    </a:lnTo>
                    <a:lnTo>
                      <a:pt x="1438" y="640"/>
                    </a:lnTo>
                    <a:lnTo>
                      <a:pt x="1449" y="640"/>
                    </a:lnTo>
                    <a:lnTo>
                      <a:pt x="1461" y="640"/>
                    </a:lnTo>
                    <a:lnTo>
                      <a:pt x="1461" y="649"/>
                    </a:lnTo>
                    <a:lnTo>
                      <a:pt x="1461" y="658"/>
                    </a:lnTo>
                    <a:lnTo>
                      <a:pt x="1476" y="657"/>
                    </a:lnTo>
                    <a:lnTo>
                      <a:pt x="1491" y="657"/>
                    </a:lnTo>
                    <a:lnTo>
                      <a:pt x="1498" y="658"/>
                    </a:lnTo>
                    <a:lnTo>
                      <a:pt x="1503" y="660"/>
                    </a:lnTo>
                    <a:lnTo>
                      <a:pt x="1505" y="662"/>
                    </a:lnTo>
                    <a:lnTo>
                      <a:pt x="1506" y="664"/>
                    </a:lnTo>
                    <a:lnTo>
                      <a:pt x="1507" y="667"/>
                    </a:lnTo>
                    <a:lnTo>
                      <a:pt x="1508" y="670"/>
                    </a:lnTo>
                    <a:lnTo>
                      <a:pt x="1520" y="670"/>
                    </a:lnTo>
                    <a:lnTo>
                      <a:pt x="1537" y="670"/>
                    </a:lnTo>
                    <a:lnTo>
                      <a:pt x="1537" y="678"/>
                    </a:lnTo>
                    <a:lnTo>
                      <a:pt x="1537" y="687"/>
                    </a:lnTo>
                    <a:lnTo>
                      <a:pt x="1549" y="686"/>
                    </a:lnTo>
                    <a:lnTo>
                      <a:pt x="1558" y="686"/>
                    </a:lnTo>
                    <a:lnTo>
                      <a:pt x="1561" y="687"/>
                    </a:lnTo>
                    <a:lnTo>
                      <a:pt x="1564" y="690"/>
                    </a:lnTo>
                    <a:lnTo>
                      <a:pt x="1565" y="693"/>
                    </a:lnTo>
                    <a:lnTo>
                      <a:pt x="1566" y="699"/>
                    </a:lnTo>
                    <a:lnTo>
                      <a:pt x="1556" y="699"/>
                    </a:lnTo>
                    <a:lnTo>
                      <a:pt x="1547" y="699"/>
                    </a:lnTo>
                    <a:lnTo>
                      <a:pt x="1543" y="698"/>
                    </a:lnTo>
                    <a:lnTo>
                      <a:pt x="1540" y="696"/>
                    </a:lnTo>
                    <a:lnTo>
                      <a:pt x="1538" y="693"/>
                    </a:lnTo>
                    <a:lnTo>
                      <a:pt x="1537" y="687"/>
                    </a:lnTo>
                    <a:lnTo>
                      <a:pt x="1516" y="687"/>
                    </a:lnTo>
                    <a:lnTo>
                      <a:pt x="1497" y="687"/>
                    </a:lnTo>
                    <a:lnTo>
                      <a:pt x="1479" y="687"/>
                    </a:lnTo>
                    <a:lnTo>
                      <a:pt x="1461" y="687"/>
                    </a:lnTo>
                    <a:lnTo>
                      <a:pt x="1461" y="678"/>
                    </a:lnTo>
                    <a:lnTo>
                      <a:pt x="1461" y="670"/>
                    </a:lnTo>
                    <a:lnTo>
                      <a:pt x="1444" y="670"/>
                    </a:lnTo>
                    <a:lnTo>
                      <a:pt x="1425" y="670"/>
                    </a:lnTo>
                    <a:lnTo>
                      <a:pt x="1416" y="669"/>
                    </a:lnTo>
                    <a:lnTo>
                      <a:pt x="1409" y="667"/>
                    </a:lnTo>
                    <a:lnTo>
                      <a:pt x="1406" y="665"/>
                    </a:lnTo>
                    <a:lnTo>
                      <a:pt x="1404" y="663"/>
                    </a:lnTo>
                    <a:lnTo>
                      <a:pt x="1403" y="661"/>
                    </a:lnTo>
                    <a:lnTo>
                      <a:pt x="1402" y="658"/>
                    </a:lnTo>
                    <a:lnTo>
                      <a:pt x="1386" y="658"/>
                    </a:lnTo>
                    <a:lnTo>
                      <a:pt x="1373" y="658"/>
                    </a:lnTo>
                    <a:lnTo>
                      <a:pt x="1373" y="649"/>
                    </a:lnTo>
                    <a:lnTo>
                      <a:pt x="1373" y="640"/>
                    </a:lnTo>
                    <a:lnTo>
                      <a:pt x="1357" y="641"/>
                    </a:lnTo>
                    <a:lnTo>
                      <a:pt x="1338" y="641"/>
                    </a:lnTo>
                    <a:lnTo>
                      <a:pt x="1329" y="640"/>
                    </a:lnTo>
                    <a:lnTo>
                      <a:pt x="1322" y="638"/>
                    </a:lnTo>
                    <a:lnTo>
                      <a:pt x="1319" y="636"/>
                    </a:lnTo>
                    <a:lnTo>
                      <a:pt x="1317" y="634"/>
                    </a:lnTo>
                    <a:lnTo>
                      <a:pt x="1316" y="632"/>
                    </a:lnTo>
                    <a:lnTo>
                      <a:pt x="1315" y="629"/>
                    </a:lnTo>
                    <a:lnTo>
                      <a:pt x="1303" y="629"/>
                    </a:lnTo>
                    <a:lnTo>
                      <a:pt x="1292" y="629"/>
                    </a:lnTo>
                    <a:lnTo>
                      <a:pt x="1282" y="629"/>
                    </a:lnTo>
                    <a:lnTo>
                      <a:pt x="1274" y="629"/>
                    </a:lnTo>
                    <a:lnTo>
                      <a:pt x="1274" y="620"/>
                    </a:lnTo>
                    <a:lnTo>
                      <a:pt x="1274" y="611"/>
                    </a:lnTo>
                    <a:lnTo>
                      <a:pt x="1264" y="612"/>
                    </a:lnTo>
                    <a:lnTo>
                      <a:pt x="1255" y="612"/>
                    </a:lnTo>
                    <a:lnTo>
                      <a:pt x="1251" y="611"/>
                    </a:lnTo>
                    <a:lnTo>
                      <a:pt x="1247" y="609"/>
                    </a:lnTo>
                    <a:lnTo>
                      <a:pt x="1245" y="605"/>
                    </a:lnTo>
                    <a:lnTo>
                      <a:pt x="1245" y="600"/>
                    </a:lnTo>
                    <a:lnTo>
                      <a:pt x="1228" y="600"/>
                    </a:lnTo>
                    <a:lnTo>
                      <a:pt x="1213" y="600"/>
                    </a:lnTo>
                    <a:lnTo>
                      <a:pt x="1200" y="600"/>
                    </a:lnTo>
                    <a:lnTo>
                      <a:pt x="1187" y="600"/>
                    </a:lnTo>
                    <a:lnTo>
                      <a:pt x="1187" y="591"/>
                    </a:lnTo>
                    <a:lnTo>
                      <a:pt x="1187" y="582"/>
                    </a:lnTo>
                    <a:lnTo>
                      <a:pt x="1177" y="583"/>
                    </a:lnTo>
                    <a:lnTo>
                      <a:pt x="1168" y="583"/>
                    </a:lnTo>
                    <a:lnTo>
                      <a:pt x="1163" y="582"/>
                    </a:lnTo>
                    <a:lnTo>
                      <a:pt x="1160" y="580"/>
                    </a:lnTo>
                    <a:lnTo>
                      <a:pt x="1158" y="576"/>
                    </a:lnTo>
                    <a:lnTo>
                      <a:pt x="1157" y="571"/>
                    </a:lnTo>
                    <a:lnTo>
                      <a:pt x="1140" y="571"/>
                    </a:lnTo>
                    <a:lnTo>
                      <a:pt x="1125" y="571"/>
                    </a:lnTo>
                    <a:lnTo>
                      <a:pt x="1111" y="571"/>
                    </a:lnTo>
                    <a:lnTo>
                      <a:pt x="1098" y="571"/>
                    </a:lnTo>
                    <a:lnTo>
                      <a:pt x="1098" y="562"/>
                    </a:lnTo>
                    <a:lnTo>
                      <a:pt x="1098" y="553"/>
                    </a:lnTo>
                    <a:lnTo>
                      <a:pt x="1084" y="554"/>
                    </a:lnTo>
                    <a:lnTo>
                      <a:pt x="1069" y="554"/>
                    </a:lnTo>
                    <a:lnTo>
                      <a:pt x="1062" y="553"/>
                    </a:lnTo>
                    <a:lnTo>
                      <a:pt x="1057" y="551"/>
                    </a:lnTo>
                    <a:lnTo>
                      <a:pt x="1055" y="549"/>
                    </a:lnTo>
                    <a:lnTo>
                      <a:pt x="1053" y="547"/>
                    </a:lnTo>
                    <a:lnTo>
                      <a:pt x="1052" y="545"/>
                    </a:lnTo>
                    <a:lnTo>
                      <a:pt x="1052" y="542"/>
                    </a:lnTo>
                    <a:lnTo>
                      <a:pt x="1035" y="542"/>
                    </a:lnTo>
                    <a:lnTo>
                      <a:pt x="1023" y="542"/>
                    </a:lnTo>
                    <a:lnTo>
                      <a:pt x="1023" y="533"/>
                    </a:lnTo>
                    <a:lnTo>
                      <a:pt x="1023" y="524"/>
                    </a:lnTo>
                    <a:lnTo>
                      <a:pt x="1012" y="525"/>
                    </a:lnTo>
                    <a:lnTo>
                      <a:pt x="998" y="525"/>
                    </a:lnTo>
                    <a:lnTo>
                      <a:pt x="991" y="524"/>
                    </a:lnTo>
                    <a:lnTo>
                      <a:pt x="986" y="522"/>
                    </a:lnTo>
                    <a:lnTo>
                      <a:pt x="984" y="520"/>
                    </a:lnTo>
                    <a:lnTo>
                      <a:pt x="982" y="518"/>
                    </a:lnTo>
                    <a:lnTo>
                      <a:pt x="982" y="516"/>
                    </a:lnTo>
                    <a:lnTo>
                      <a:pt x="981" y="513"/>
                    </a:lnTo>
                    <a:lnTo>
                      <a:pt x="965" y="513"/>
                    </a:lnTo>
                    <a:lnTo>
                      <a:pt x="952" y="513"/>
                    </a:lnTo>
                    <a:lnTo>
                      <a:pt x="952" y="504"/>
                    </a:lnTo>
                    <a:lnTo>
                      <a:pt x="952" y="495"/>
                    </a:lnTo>
                    <a:lnTo>
                      <a:pt x="938" y="496"/>
                    </a:lnTo>
                    <a:lnTo>
                      <a:pt x="922" y="496"/>
                    </a:lnTo>
                    <a:lnTo>
                      <a:pt x="916" y="495"/>
                    </a:lnTo>
                    <a:lnTo>
                      <a:pt x="911" y="493"/>
                    </a:lnTo>
                    <a:lnTo>
                      <a:pt x="909" y="491"/>
                    </a:lnTo>
                    <a:lnTo>
                      <a:pt x="907" y="489"/>
                    </a:lnTo>
                    <a:lnTo>
                      <a:pt x="906" y="487"/>
                    </a:lnTo>
                    <a:lnTo>
                      <a:pt x="906" y="484"/>
                    </a:lnTo>
                    <a:lnTo>
                      <a:pt x="894" y="484"/>
                    </a:lnTo>
                    <a:lnTo>
                      <a:pt x="883" y="484"/>
                    </a:lnTo>
                    <a:lnTo>
                      <a:pt x="874" y="484"/>
                    </a:lnTo>
                    <a:lnTo>
                      <a:pt x="865" y="484"/>
                    </a:lnTo>
                    <a:lnTo>
                      <a:pt x="865" y="475"/>
                    </a:lnTo>
                    <a:lnTo>
                      <a:pt x="865" y="466"/>
                    </a:lnTo>
                    <a:lnTo>
                      <a:pt x="856" y="467"/>
                    </a:lnTo>
                    <a:lnTo>
                      <a:pt x="846" y="467"/>
                    </a:lnTo>
                    <a:lnTo>
                      <a:pt x="841" y="466"/>
                    </a:lnTo>
                    <a:lnTo>
                      <a:pt x="838" y="464"/>
                    </a:lnTo>
                    <a:lnTo>
                      <a:pt x="836" y="459"/>
                    </a:lnTo>
                    <a:lnTo>
                      <a:pt x="835" y="454"/>
                    </a:lnTo>
                    <a:lnTo>
                      <a:pt x="822" y="454"/>
                    </a:lnTo>
                    <a:lnTo>
                      <a:pt x="810" y="454"/>
                    </a:lnTo>
                    <a:lnTo>
                      <a:pt x="798" y="454"/>
                    </a:lnTo>
                    <a:lnTo>
                      <a:pt x="789" y="454"/>
                    </a:lnTo>
                    <a:lnTo>
                      <a:pt x="789" y="445"/>
                    </a:lnTo>
                    <a:lnTo>
                      <a:pt x="789" y="436"/>
                    </a:lnTo>
                    <a:lnTo>
                      <a:pt x="779" y="437"/>
                    </a:lnTo>
                    <a:lnTo>
                      <a:pt x="770" y="437"/>
                    </a:lnTo>
                    <a:lnTo>
                      <a:pt x="766" y="436"/>
                    </a:lnTo>
                    <a:lnTo>
                      <a:pt x="763" y="434"/>
                    </a:lnTo>
                    <a:lnTo>
                      <a:pt x="760" y="430"/>
                    </a:lnTo>
                    <a:lnTo>
                      <a:pt x="760" y="425"/>
                    </a:lnTo>
                    <a:lnTo>
                      <a:pt x="748" y="425"/>
                    </a:lnTo>
                    <a:lnTo>
                      <a:pt x="737" y="425"/>
                    </a:lnTo>
                    <a:lnTo>
                      <a:pt x="728" y="425"/>
                    </a:lnTo>
                    <a:lnTo>
                      <a:pt x="719" y="425"/>
                    </a:lnTo>
                    <a:lnTo>
                      <a:pt x="719" y="416"/>
                    </a:lnTo>
                    <a:lnTo>
                      <a:pt x="719" y="407"/>
                    </a:lnTo>
                    <a:lnTo>
                      <a:pt x="710" y="408"/>
                    </a:lnTo>
                    <a:lnTo>
                      <a:pt x="700" y="408"/>
                    </a:lnTo>
                    <a:lnTo>
                      <a:pt x="696" y="407"/>
                    </a:lnTo>
                    <a:lnTo>
                      <a:pt x="693" y="405"/>
                    </a:lnTo>
                    <a:lnTo>
                      <a:pt x="690" y="401"/>
                    </a:lnTo>
                    <a:lnTo>
                      <a:pt x="689" y="396"/>
                    </a:lnTo>
                    <a:lnTo>
                      <a:pt x="676" y="396"/>
                    </a:lnTo>
                    <a:lnTo>
                      <a:pt x="664" y="396"/>
                    </a:lnTo>
                    <a:lnTo>
                      <a:pt x="652" y="396"/>
                    </a:lnTo>
                    <a:lnTo>
                      <a:pt x="643" y="396"/>
                    </a:lnTo>
                    <a:lnTo>
                      <a:pt x="643" y="387"/>
                    </a:lnTo>
                    <a:lnTo>
                      <a:pt x="643" y="378"/>
                    </a:lnTo>
                    <a:lnTo>
                      <a:pt x="631" y="379"/>
                    </a:lnTo>
                    <a:lnTo>
                      <a:pt x="618" y="379"/>
                    </a:lnTo>
                    <a:lnTo>
                      <a:pt x="612" y="378"/>
                    </a:lnTo>
                    <a:lnTo>
                      <a:pt x="607" y="376"/>
                    </a:lnTo>
                    <a:lnTo>
                      <a:pt x="605" y="374"/>
                    </a:lnTo>
                    <a:lnTo>
                      <a:pt x="603" y="372"/>
                    </a:lnTo>
                    <a:lnTo>
                      <a:pt x="602" y="370"/>
                    </a:lnTo>
                    <a:lnTo>
                      <a:pt x="602" y="367"/>
                    </a:lnTo>
                    <a:lnTo>
                      <a:pt x="585" y="367"/>
                    </a:lnTo>
                    <a:lnTo>
                      <a:pt x="573" y="367"/>
                    </a:lnTo>
                    <a:lnTo>
                      <a:pt x="573" y="358"/>
                    </a:lnTo>
                    <a:lnTo>
                      <a:pt x="573" y="349"/>
                    </a:lnTo>
                    <a:lnTo>
                      <a:pt x="563" y="350"/>
                    </a:lnTo>
                    <a:lnTo>
                      <a:pt x="554" y="350"/>
                    </a:lnTo>
                    <a:lnTo>
                      <a:pt x="550" y="349"/>
                    </a:lnTo>
                    <a:lnTo>
                      <a:pt x="547" y="347"/>
                    </a:lnTo>
                    <a:lnTo>
                      <a:pt x="545" y="343"/>
                    </a:lnTo>
                    <a:lnTo>
                      <a:pt x="544" y="338"/>
                    </a:lnTo>
                    <a:lnTo>
                      <a:pt x="528" y="337"/>
                    </a:lnTo>
                    <a:lnTo>
                      <a:pt x="513" y="337"/>
                    </a:lnTo>
                    <a:lnTo>
                      <a:pt x="506" y="338"/>
                    </a:lnTo>
                    <a:lnTo>
                      <a:pt x="501" y="340"/>
                    </a:lnTo>
                    <a:lnTo>
                      <a:pt x="499" y="342"/>
                    </a:lnTo>
                    <a:lnTo>
                      <a:pt x="498" y="344"/>
                    </a:lnTo>
                    <a:lnTo>
                      <a:pt x="497" y="346"/>
                    </a:lnTo>
                    <a:lnTo>
                      <a:pt x="496" y="349"/>
                    </a:lnTo>
                    <a:lnTo>
                      <a:pt x="509" y="349"/>
                    </a:lnTo>
                    <a:lnTo>
                      <a:pt x="525" y="349"/>
                    </a:lnTo>
                    <a:lnTo>
                      <a:pt x="525" y="358"/>
                    </a:lnTo>
                    <a:lnTo>
                      <a:pt x="525" y="367"/>
                    </a:lnTo>
                    <a:lnTo>
                      <a:pt x="530" y="368"/>
                    </a:lnTo>
                    <a:lnTo>
                      <a:pt x="534" y="370"/>
                    </a:lnTo>
                    <a:lnTo>
                      <a:pt x="539" y="374"/>
                    </a:lnTo>
                    <a:lnTo>
                      <a:pt x="544" y="378"/>
                    </a:lnTo>
                    <a:lnTo>
                      <a:pt x="556" y="378"/>
                    </a:lnTo>
                    <a:lnTo>
                      <a:pt x="573" y="378"/>
                    </a:lnTo>
                    <a:lnTo>
                      <a:pt x="573" y="387"/>
                    </a:lnTo>
                    <a:lnTo>
                      <a:pt x="573" y="396"/>
                    </a:lnTo>
                    <a:lnTo>
                      <a:pt x="587" y="395"/>
                    </a:lnTo>
                    <a:lnTo>
                      <a:pt x="600" y="395"/>
                    </a:lnTo>
                    <a:lnTo>
                      <a:pt x="605" y="396"/>
                    </a:lnTo>
                    <a:lnTo>
                      <a:pt x="610" y="398"/>
                    </a:lnTo>
                    <a:lnTo>
                      <a:pt x="611" y="400"/>
                    </a:lnTo>
                    <a:lnTo>
                      <a:pt x="612" y="402"/>
                    </a:lnTo>
                    <a:lnTo>
                      <a:pt x="613" y="404"/>
                    </a:lnTo>
                    <a:lnTo>
                      <a:pt x="614" y="407"/>
                    </a:lnTo>
                    <a:lnTo>
                      <a:pt x="622" y="407"/>
                    </a:lnTo>
                    <a:lnTo>
                      <a:pt x="631" y="407"/>
                    </a:lnTo>
                    <a:lnTo>
                      <a:pt x="631" y="416"/>
                    </a:lnTo>
                    <a:lnTo>
                      <a:pt x="631" y="425"/>
                    </a:lnTo>
                    <a:lnTo>
                      <a:pt x="643" y="424"/>
                    </a:lnTo>
                    <a:lnTo>
                      <a:pt x="652" y="424"/>
                    </a:lnTo>
                    <a:lnTo>
                      <a:pt x="655" y="425"/>
                    </a:lnTo>
                    <a:lnTo>
                      <a:pt x="658" y="427"/>
                    </a:lnTo>
                    <a:lnTo>
                      <a:pt x="659" y="431"/>
                    </a:lnTo>
                    <a:lnTo>
                      <a:pt x="660" y="436"/>
                    </a:lnTo>
                    <a:lnTo>
                      <a:pt x="669" y="436"/>
                    </a:lnTo>
                    <a:lnTo>
                      <a:pt x="678" y="436"/>
                    </a:lnTo>
                    <a:lnTo>
                      <a:pt x="688" y="436"/>
                    </a:lnTo>
                    <a:lnTo>
                      <a:pt x="702" y="436"/>
                    </a:lnTo>
                    <a:lnTo>
                      <a:pt x="702" y="445"/>
                    </a:lnTo>
                    <a:lnTo>
                      <a:pt x="702" y="454"/>
                    </a:lnTo>
                    <a:lnTo>
                      <a:pt x="706" y="455"/>
                    </a:lnTo>
                    <a:lnTo>
                      <a:pt x="710" y="457"/>
                    </a:lnTo>
                    <a:lnTo>
                      <a:pt x="715" y="461"/>
                    </a:lnTo>
                    <a:lnTo>
                      <a:pt x="719" y="466"/>
                    </a:lnTo>
                    <a:lnTo>
                      <a:pt x="728" y="466"/>
                    </a:lnTo>
                    <a:lnTo>
                      <a:pt x="737" y="466"/>
                    </a:lnTo>
                    <a:lnTo>
                      <a:pt x="748" y="466"/>
                    </a:lnTo>
                    <a:lnTo>
                      <a:pt x="760" y="466"/>
                    </a:lnTo>
                    <a:lnTo>
                      <a:pt x="760" y="475"/>
                    </a:lnTo>
                    <a:lnTo>
                      <a:pt x="760" y="484"/>
                    </a:lnTo>
                    <a:lnTo>
                      <a:pt x="769" y="484"/>
                    </a:lnTo>
                    <a:lnTo>
                      <a:pt x="781" y="484"/>
                    </a:lnTo>
                    <a:lnTo>
                      <a:pt x="793" y="484"/>
                    </a:lnTo>
                    <a:lnTo>
                      <a:pt x="806" y="484"/>
                    </a:lnTo>
                    <a:lnTo>
                      <a:pt x="810" y="487"/>
                    </a:lnTo>
                    <a:lnTo>
                      <a:pt x="818" y="495"/>
                    </a:lnTo>
                    <a:lnTo>
                      <a:pt x="818" y="504"/>
                    </a:lnTo>
                    <a:lnTo>
                      <a:pt x="818" y="513"/>
                    </a:lnTo>
                    <a:lnTo>
                      <a:pt x="832" y="512"/>
                    </a:lnTo>
                    <a:lnTo>
                      <a:pt x="848" y="512"/>
                    </a:lnTo>
                    <a:lnTo>
                      <a:pt x="855" y="513"/>
                    </a:lnTo>
                    <a:lnTo>
                      <a:pt x="860" y="515"/>
                    </a:lnTo>
                    <a:lnTo>
                      <a:pt x="862" y="517"/>
                    </a:lnTo>
                    <a:lnTo>
                      <a:pt x="864" y="519"/>
                    </a:lnTo>
                    <a:lnTo>
                      <a:pt x="865" y="521"/>
                    </a:lnTo>
                    <a:lnTo>
                      <a:pt x="865" y="524"/>
                    </a:lnTo>
                    <a:lnTo>
                      <a:pt x="877" y="524"/>
                    </a:lnTo>
                    <a:lnTo>
                      <a:pt x="894" y="524"/>
                    </a:lnTo>
                    <a:lnTo>
                      <a:pt x="894" y="533"/>
                    </a:lnTo>
                    <a:lnTo>
                      <a:pt x="894" y="542"/>
                    </a:lnTo>
                    <a:lnTo>
                      <a:pt x="906" y="541"/>
                    </a:lnTo>
                    <a:lnTo>
                      <a:pt x="915" y="541"/>
                    </a:lnTo>
                    <a:lnTo>
                      <a:pt x="919" y="542"/>
                    </a:lnTo>
                    <a:lnTo>
                      <a:pt x="921" y="544"/>
                    </a:lnTo>
                    <a:lnTo>
                      <a:pt x="923" y="548"/>
                    </a:lnTo>
                    <a:lnTo>
                      <a:pt x="923" y="553"/>
                    </a:lnTo>
                    <a:lnTo>
                      <a:pt x="932" y="553"/>
                    </a:lnTo>
                    <a:lnTo>
                      <a:pt x="941" y="553"/>
                    </a:lnTo>
                    <a:lnTo>
                      <a:pt x="952" y="553"/>
                    </a:lnTo>
                    <a:lnTo>
                      <a:pt x="964" y="553"/>
                    </a:lnTo>
                    <a:lnTo>
                      <a:pt x="964" y="562"/>
                    </a:lnTo>
                    <a:lnTo>
                      <a:pt x="964" y="571"/>
                    </a:lnTo>
                    <a:lnTo>
                      <a:pt x="968" y="572"/>
                    </a:lnTo>
                    <a:lnTo>
                      <a:pt x="973" y="575"/>
                    </a:lnTo>
                    <a:lnTo>
                      <a:pt x="977" y="578"/>
                    </a:lnTo>
                    <a:lnTo>
                      <a:pt x="981" y="582"/>
                    </a:lnTo>
                    <a:lnTo>
                      <a:pt x="990" y="582"/>
                    </a:lnTo>
                    <a:lnTo>
                      <a:pt x="1000" y="582"/>
                    </a:lnTo>
                    <a:lnTo>
                      <a:pt x="1011" y="582"/>
                    </a:lnTo>
                    <a:lnTo>
                      <a:pt x="1023" y="582"/>
                    </a:lnTo>
                    <a:lnTo>
                      <a:pt x="1023" y="591"/>
                    </a:lnTo>
                    <a:lnTo>
                      <a:pt x="1023" y="600"/>
                    </a:lnTo>
                    <a:lnTo>
                      <a:pt x="1037" y="599"/>
                    </a:lnTo>
                    <a:lnTo>
                      <a:pt x="1053" y="599"/>
                    </a:lnTo>
                    <a:lnTo>
                      <a:pt x="1059" y="600"/>
                    </a:lnTo>
                    <a:lnTo>
                      <a:pt x="1065" y="602"/>
                    </a:lnTo>
                    <a:lnTo>
                      <a:pt x="1066" y="604"/>
                    </a:lnTo>
                    <a:lnTo>
                      <a:pt x="1068" y="606"/>
                    </a:lnTo>
                    <a:lnTo>
                      <a:pt x="1069" y="609"/>
                    </a:lnTo>
                    <a:lnTo>
                      <a:pt x="1069" y="611"/>
                    </a:lnTo>
                    <a:lnTo>
                      <a:pt x="1078" y="611"/>
                    </a:lnTo>
                    <a:lnTo>
                      <a:pt x="1087" y="611"/>
                    </a:lnTo>
                    <a:lnTo>
                      <a:pt x="1098" y="611"/>
                    </a:lnTo>
                    <a:lnTo>
                      <a:pt x="1110" y="611"/>
                    </a:lnTo>
                    <a:lnTo>
                      <a:pt x="1110" y="620"/>
                    </a:lnTo>
                    <a:lnTo>
                      <a:pt x="1110" y="629"/>
                    </a:lnTo>
                    <a:lnTo>
                      <a:pt x="1119" y="629"/>
                    </a:lnTo>
                    <a:lnTo>
                      <a:pt x="1127" y="629"/>
                    </a:lnTo>
                    <a:lnTo>
                      <a:pt x="1128" y="625"/>
                    </a:lnTo>
                    <a:lnTo>
                      <a:pt x="1131" y="620"/>
                    </a:lnTo>
                    <a:lnTo>
                      <a:pt x="1135" y="616"/>
                    </a:lnTo>
                    <a:lnTo>
                      <a:pt x="1139" y="611"/>
                    </a:lnTo>
                    <a:lnTo>
                      <a:pt x="1139" y="620"/>
                    </a:lnTo>
                    <a:lnTo>
                      <a:pt x="1139" y="629"/>
                    </a:lnTo>
                    <a:lnTo>
                      <a:pt x="1152" y="628"/>
                    </a:lnTo>
                    <a:lnTo>
                      <a:pt x="1161" y="628"/>
                    </a:lnTo>
                    <a:lnTo>
                      <a:pt x="1164" y="629"/>
                    </a:lnTo>
                    <a:lnTo>
                      <a:pt x="1167" y="631"/>
                    </a:lnTo>
                    <a:lnTo>
                      <a:pt x="1168" y="635"/>
                    </a:lnTo>
                    <a:lnTo>
                      <a:pt x="1169" y="640"/>
                    </a:lnTo>
                    <a:lnTo>
                      <a:pt x="1181" y="640"/>
                    </a:lnTo>
                    <a:lnTo>
                      <a:pt x="1198" y="640"/>
                    </a:lnTo>
                    <a:lnTo>
                      <a:pt x="1198" y="649"/>
                    </a:lnTo>
                    <a:lnTo>
                      <a:pt x="1198" y="658"/>
                    </a:lnTo>
                    <a:lnTo>
                      <a:pt x="1214" y="656"/>
                    </a:lnTo>
                    <a:lnTo>
                      <a:pt x="1234" y="655"/>
                    </a:lnTo>
                    <a:lnTo>
                      <a:pt x="1242" y="656"/>
                    </a:lnTo>
                    <a:lnTo>
                      <a:pt x="1249" y="658"/>
                    </a:lnTo>
                    <a:lnTo>
                      <a:pt x="1252" y="660"/>
                    </a:lnTo>
                    <a:lnTo>
                      <a:pt x="1254" y="662"/>
                    </a:lnTo>
                    <a:lnTo>
                      <a:pt x="1256" y="666"/>
                    </a:lnTo>
                    <a:lnTo>
                      <a:pt x="1256" y="670"/>
                    </a:lnTo>
                    <a:lnTo>
                      <a:pt x="1268" y="670"/>
                    </a:lnTo>
                    <a:lnTo>
                      <a:pt x="1285" y="670"/>
                    </a:lnTo>
                    <a:lnTo>
                      <a:pt x="1285" y="678"/>
                    </a:lnTo>
                    <a:lnTo>
                      <a:pt x="1285" y="687"/>
                    </a:lnTo>
                    <a:lnTo>
                      <a:pt x="1302" y="685"/>
                    </a:lnTo>
                    <a:lnTo>
                      <a:pt x="1322" y="684"/>
                    </a:lnTo>
                    <a:lnTo>
                      <a:pt x="1330" y="685"/>
                    </a:lnTo>
                    <a:lnTo>
                      <a:pt x="1337" y="687"/>
                    </a:lnTo>
                    <a:lnTo>
                      <a:pt x="1340" y="689"/>
                    </a:lnTo>
                    <a:lnTo>
                      <a:pt x="1342" y="691"/>
                    </a:lnTo>
                    <a:lnTo>
                      <a:pt x="1344" y="695"/>
                    </a:lnTo>
                    <a:lnTo>
                      <a:pt x="1344" y="699"/>
                    </a:lnTo>
                    <a:lnTo>
                      <a:pt x="1354" y="699"/>
                    </a:lnTo>
                    <a:lnTo>
                      <a:pt x="1365" y="699"/>
                    </a:lnTo>
                    <a:lnTo>
                      <a:pt x="1378" y="699"/>
                    </a:lnTo>
                    <a:lnTo>
                      <a:pt x="1391" y="699"/>
                    </a:lnTo>
                    <a:lnTo>
                      <a:pt x="1391" y="707"/>
                    </a:lnTo>
                    <a:lnTo>
                      <a:pt x="1391" y="716"/>
                    </a:lnTo>
                    <a:lnTo>
                      <a:pt x="1407" y="715"/>
                    </a:lnTo>
                    <a:lnTo>
                      <a:pt x="1426" y="713"/>
                    </a:lnTo>
                    <a:lnTo>
                      <a:pt x="1435" y="714"/>
                    </a:lnTo>
                    <a:lnTo>
                      <a:pt x="1442" y="716"/>
                    </a:lnTo>
                    <a:lnTo>
                      <a:pt x="1445" y="718"/>
                    </a:lnTo>
                    <a:lnTo>
                      <a:pt x="1448" y="720"/>
                    </a:lnTo>
                    <a:lnTo>
                      <a:pt x="1449" y="724"/>
                    </a:lnTo>
                    <a:lnTo>
                      <a:pt x="1450" y="728"/>
                    </a:lnTo>
                    <a:lnTo>
                      <a:pt x="1463" y="728"/>
                    </a:lnTo>
                    <a:lnTo>
                      <a:pt x="1477" y="728"/>
                    </a:lnTo>
                    <a:lnTo>
                      <a:pt x="1491" y="728"/>
                    </a:lnTo>
                    <a:lnTo>
                      <a:pt x="1508" y="728"/>
                    </a:lnTo>
                    <a:lnTo>
                      <a:pt x="1508" y="736"/>
                    </a:lnTo>
                    <a:lnTo>
                      <a:pt x="1508" y="745"/>
                    </a:lnTo>
                    <a:lnTo>
                      <a:pt x="1521" y="744"/>
                    </a:lnTo>
                    <a:lnTo>
                      <a:pt x="1535" y="744"/>
                    </a:lnTo>
                    <a:lnTo>
                      <a:pt x="1540" y="745"/>
                    </a:lnTo>
                    <a:lnTo>
                      <a:pt x="1544" y="748"/>
                    </a:lnTo>
                    <a:lnTo>
                      <a:pt x="1546" y="749"/>
                    </a:lnTo>
                    <a:lnTo>
                      <a:pt x="1547" y="751"/>
                    </a:lnTo>
                    <a:lnTo>
                      <a:pt x="1548" y="754"/>
                    </a:lnTo>
                    <a:lnTo>
                      <a:pt x="1548" y="757"/>
                    </a:lnTo>
                    <a:lnTo>
                      <a:pt x="1562" y="757"/>
                    </a:lnTo>
                    <a:lnTo>
                      <a:pt x="1575" y="757"/>
                    </a:lnTo>
                    <a:lnTo>
                      <a:pt x="1590" y="757"/>
                    </a:lnTo>
                    <a:lnTo>
                      <a:pt x="1608" y="757"/>
                    </a:lnTo>
                    <a:lnTo>
                      <a:pt x="1608" y="765"/>
                    </a:lnTo>
                    <a:lnTo>
                      <a:pt x="1608" y="774"/>
                    </a:lnTo>
                    <a:lnTo>
                      <a:pt x="1624" y="773"/>
                    </a:lnTo>
                    <a:lnTo>
                      <a:pt x="1643" y="771"/>
                    </a:lnTo>
                    <a:lnTo>
                      <a:pt x="1652" y="772"/>
                    </a:lnTo>
                    <a:lnTo>
                      <a:pt x="1659" y="774"/>
                    </a:lnTo>
                    <a:lnTo>
                      <a:pt x="1662" y="776"/>
                    </a:lnTo>
                    <a:lnTo>
                      <a:pt x="1664" y="779"/>
                    </a:lnTo>
                    <a:lnTo>
                      <a:pt x="1665" y="782"/>
                    </a:lnTo>
                    <a:lnTo>
                      <a:pt x="1666" y="786"/>
                    </a:lnTo>
                    <a:lnTo>
                      <a:pt x="1679" y="786"/>
                    </a:lnTo>
                    <a:lnTo>
                      <a:pt x="1692" y="786"/>
                    </a:lnTo>
                    <a:lnTo>
                      <a:pt x="1707" y="786"/>
                    </a:lnTo>
                    <a:lnTo>
                      <a:pt x="1724" y="786"/>
                    </a:lnTo>
                    <a:lnTo>
                      <a:pt x="1724" y="794"/>
                    </a:lnTo>
                    <a:lnTo>
                      <a:pt x="1724" y="803"/>
                    </a:lnTo>
                    <a:lnTo>
                      <a:pt x="1738" y="802"/>
                    </a:lnTo>
                    <a:lnTo>
                      <a:pt x="1754" y="802"/>
                    </a:lnTo>
                    <a:lnTo>
                      <a:pt x="1761" y="803"/>
                    </a:lnTo>
                    <a:lnTo>
                      <a:pt x="1766" y="806"/>
                    </a:lnTo>
                    <a:lnTo>
                      <a:pt x="1768" y="807"/>
                    </a:lnTo>
                    <a:lnTo>
                      <a:pt x="1770" y="809"/>
                    </a:lnTo>
                    <a:lnTo>
                      <a:pt x="1771" y="812"/>
                    </a:lnTo>
                    <a:lnTo>
                      <a:pt x="1771" y="815"/>
                    </a:lnTo>
                    <a:lnTo>
                      <a:pt x="1788" y="815"/>
                    </a:lnTo>
                    <a:lnTo>
                      <a:pt x="1806" y="815"/>
                    </a:lnTo>
                    <a:lnTo>
                      <a:pt x="1823" y="815"/>
                    </a:lnTo>
                    <a:lnTo>
                      <a:pt x="1841" y="815"/>
                    </a:lnTo>
                    <a:lnTo>
                      <a:pt x="1841" y="823"/>
                    </a:lnTo>
                    <a:lnTo>
                      <a:pt x="1841" y="833"/>
                    </a:lnTo>
                    <a:lnTo>
                      <a:pt x="1853" y="832"/>
                    </a:lnTo>
                    <a:lnTo>
                      <a:pt x="1862" y="832"/>
                    </a:lnTo>
                    <a:lnTo>
                      <a:pt x="1865" y="833"/>
                    </a:lnTo>
                    <a:lnTo>
                      <a:pt x="1868" y="836"/>
                    </a:lnTo>
                    <a:lnTo>
                      <a:pt x="1869" y="839"/>
                    </a:lnTo>
                    <a:lnTo>
                      <a:pt x="1870" y="845"/>
                    </a:lnTo>
                    <a:lnTo>
                      <a:pt x="1853" y="845"/>
                    </a:lnTo>
                    <a:lnTo>
                      <a:pt x="1834" y="845"/>
                    </a:lnTo>
                    <a:lnTo>
                      <a:pt x="1825" y="845"/>
                    </a:lnTo>
                    <a:lnTo>
                      <a:pt x="1818" y="842"/>
                    </a:lnTo>
                    <a:lnTo>
                      <a:pt x="1815" y="841"/>
                    </a:lnTo>
                    <a:lnTo>
                      <a:pt x="1813" y="839"/>
                    </a:lnTo>
                    <a:lnTo>
                      <a:pt x="1812" y="836"/>
                    </a:lnTo>
                    <a:lnTo>
                      <a:pt x="1812" y="833"/>
                    </a:lnTo>
                    <a:lnTo>
                      <a:pt x="1794" y="833"/>
                    </a:lnTo>
                    <a:lnTo>
                      <a:pt x="1777" y="833"/>
                    </a:lnTo>
                    <a:lnTo>
                      <a:pt x="1759" y="833"/>
                    </a:lnTo>
                    <a:lnTo>
                      <a:pt x="1741" y="833"/>
                    </a:lnTo>
                    <a:lnTo>
                      <a:pt x="1741" y="823"/>
                    </a:lnTo>
                    <a:lnTo>
                      <a:pt x="1741" y="815"/>
                    </a:lnTo>
                    <a:lnTo>
                      <a:pt x="1725" y="815"/>
                    </a:lnTo>
                    <a:lnTo>
                      <a:pt x="1705" y="815"/>
                    </a:lnTo>
                    <a:lnTo>
                      <a:pt x="1697" y="815"/>
                    </a:lnTo>
                    <a:lnTo>
                      <a:pt x="1690" y="812"/>
                    </a:lnTo>
                    <a:lnTo>
                      <a:pt x="1687" y="811"/>
                    </a:lnTo>
                    <a:lnTo>
                      <a:pt x="1685" y="809"/>
                    </a:lnTo>
                    <a:lnTo>
                      <a:pt x="1683" y="806"/>
                    </a:lnTo>
                    <a:lnTo>
                      <a:pt x="1683" y="803"/>
                    </a:lnTo>
                    <a:lnTo>
                      <a:pt x="1670" y="803"/>
                    </a:lnTo>
                    <a:lnTo>
                      <a:pt x="1658" y="803"/>
                    </a:lnTo>
                    <a:lnTo>
                      <a:pt x="1646" y="803"/>
                    </a:lnTo>
                    <a:lnTo>
                      <a:pt x="1636" y="803"/>
                    </a:lnTo>
                    <a:lnTo>
                      <a:pt x="1632" y="799"/>
                    </a:lnTo>
                    <a:lnTo>
                      <a:pt x="1628" y="794"/>
                    </a:lnTo>
                    <a:lnTo>
                      <a:pt x="1626" y="790"/>
                    </a:lnTo>
                    <a:lnTo>
                      <a:pt x="1625" y="786"/>
                    </a:lnTo>
                    <a:lnTo>
                      <a:pt x="1625" y="794"/>
                    </a:lnTo>
                    <a:lnTo>
                      <a:pt x="1625" y="803"/>
                    </a:lnTo>
                    <a:lnTo>
                      <a:pt x="1616" y="803"/>
                    </a:lnTo>
                    <a:lnTo>
                      <a:pt x="1608" y="803"/>
                    </a:lnTo>
                    <a:lnTo>
                      <a:pt x="1608" y="794"/>
                    </a:lnTo>
                    <a:lnTo>
                      <a:pt x="1608" y="786"/>
                    </a:lnTo>
                    <a:lnTo>
                      <a:pt x="1597" y="786"/>
                    </a:lnTo>
                    <a:lnTo>
                      <a:pt x="1588" y="786"/>
                    </a:lnTo>
                    <a:lnTo>
                      <a:pt x="1583" y="785"/>
                    </a:lnTo>
                    <a:lnTo>
                      <a:pt x="1580" y="783"/>
                    </a:lnTo>
                    <a:lnTo>
                      <a:pt x="1578" y="780"/>
                    </a:lnTo>
                    <a:lnTo>
                      <a:pt x="1577" y="774"/>
                    </a:lnTo>
                    <a:lnTo>
                      <a:pt x="1561" y="774"/>
                    </a:lnTo>
                    <a:lnTo>
                      <a:pt x="1546" y="774"/>
                    </a:lnTo>
                    <a:lnTo>
                      <a:pt x="1532" y="774"/>
                    </a:lnTo>
                    <a:lnTo>
                      <a:pt x="1519" y="774"/>
                    </a:lnTo>
                    <a:lnTo>
                      <a:pt x="1519" y="765"/>
                    </a:lnTo>
                    <a:lnTo>
                      <a:pt x="1519" y="757"/>
                    </a:lnTo>
                    <a:lnTo>
                      <a:pt x="1503" y="757"/>
                    </a:lnTo>
                    <a:lnTo>
                      <a:pt x="1484" y="757"/>
                    </a:lnTo>
                    <a:lnTo>
                      <a:pt x="1475" y="756"/>
                    </a:lnTo>
                    <a:lnTo>
                      <a:pt x="1468" y="754"/>
                    </a:lnTo>
                    <a:lnTo>
                      <a:pt x="1465" y="753"/>
                    </a:lnTo>
                    <a:lnTo>
                      <a:pt x="1463" y="751"/>
                    </a:lnTo>
                    <a:lnTo>
                      <a:pt x="1462" y="748"/>
                    </a:lnTo>
                    <a:lnTo>
                      <a:pt x="1461" y="745"/>
                    </a:lnTo>
                    <a:lnTo>
                      <a:pt x="1449" y="745"/>
                    </a:lnTo>
                    <a:lnTo>
                      <a:pt x="1438" y="745"/>
                    </a:lnTo>
                    <a:lnTo>
                      <a:pt x="1428" y="745"/>
                    </a:lnTo>
                    <a:lnTo>
                      <a:pt x="1420" y="745"/>
                    </a:lnTo>
                    <a:lnTo>
                      <a:pt x="1420" y="736"/>
                    </a:lnTo>
                    <a:lnTo>
                      <a:pt x="1420" y="728"/>
                    </a:lnTo>
                    <a:lnTo>
                      <a:pt x="1405" y="728"/>
                    </a:lnTo>
                    <a:lnTo>
                      <a:pt x="1390" y="728"/>
                    </a:lnTo>
                    <a:lnTo>
                      <a:pt x="1383" y="727"/>
                    </a:lnTo>
                    <a:lnTo>
                      <a:pt x="1378" y="725"/>
                    </a:lnTo>
                    <a:lnTo>
                      <a:pt x="1376" y="724"/>
                    </a:lnTo>
                    <a:lnTo>
                      <a:pt x="1374" y="722"/>
                    </a:lnTo>
                    <a:lnTo>
                      <a:pt x="1374" y="719"/>
                    </a:lnTo>
                    <a:lnTo>
                      <a:pt x="1373" y="716"/>
                    </a:lnTo>
                    <a:lnTo>
                      <a:pt x="1361" y="716"/>
                    </a:lnTo>
                    <a:lnTo>
                      <a:pt x="1351" y="716"/>
                    </a:lnTo>
                    <a:lnTo>
                      <a:pt x="1341" y="716"/>
                    </a:lnTo>
                    <a:lnTo>
                      <a:pt x="1333" y="716"/>
                    </a:lnTo>
                    <a:lnTo>
                      <a:pt x="1333" y="707"/>
                    </a:lnTo>
                    <a:lnTo>
                      <a:pt x="1333" y="699"/>
                    </a:lnTo>
                    <a:lnTo>
                      <a:pt x="1324" y="699"/>
                    </a:lnTo>
                    <a:lnTo>
                      <a:pt x="1315" y="699"/>
                    </a:lnTo>
                    <a:lnTo>
                      <a:pt x="1311" y="703"/>
                    </a:lnTo>
                    <a:lnTo>
                      <a:pt x="1307" y="707"/>
                    </a:lnTo>
                    <a:lnTo>
                      <a:pt x="1305" y="712"/>
                    </a:lnTo>
                    <a:lnTo>
                      <a:pt x="1304" y="716"/>
                    </a:lnTo>
                    <a:lnTo>
                      <a:pt x="1304" y="707"/>
                    </a:lnTo>
                    <a:lnTo>
                      <a:pt x="1304" y="699"/>
                    </a:lnTo>
                    <a:lnTo>
                      <a:pt x="1293" y="699"/>
                    </a:lnTo>
                    <a:lnTo>
                      <a:pt x="1284" y="699"/>
                    </a:lnTo>
                    <a:lnTo>
                      <a:pt x="1280" y="698"/>
                    </a:lnTo>
                    <a:lnTo>
                      <a:pt x="1276" y="696"/>
                    </a:lnTo>
                    <a:lnTo>
                      <a:pt x="1274" y="693"/>
                    </a:lnTo>
                    <a:lnTo>
                      <a:pt x="1274" y="687"/>
                    </a:lnTo>
                    <a:lnTo>
                      <a:pt x="1253" y="687"/>
                    </a:lnTo>
                    <a:lnTo>
                      <a:pt x="1234" y="687"/>
                    </a:lnTo>
                    <a:lnTo>
                      <a:pt x="1216" y="687"/>
                    </a:lnTo>
                    <a:lnTo>
                      <a:pt x="1198" y="687"/>
                    </a:lnTo>
                    <a:lnTo>
                      <a:pt x="1194" y="678"/>
                    </a:lnTo>
                    <a:lnTo>
                      <a:pt x="1190" y="670"/>
                    </a:lnTo>
                    <a:lnTo>
                      <a:pt x="1187" y="663"/>
                    </a:lnTo>
                    <a:lnTo>
                      <a:pt x="1187" y="658"/>
                    </a:lnTo>
                    <a:lnTo>
                      <a:pt x="1170" y="658"/>
                    </a:lnTo>
                    <a:lnTo>
                      <a:pt x="1155" y="658"/>
                    </a:lnTo>
                    <a:lnTo>
                      <a:pt x="1141" y="658"/>
                    </a:lnTo>
                    <a:lnTo>
                      <a:pt x="1127" y="658"/>
                    </a:lnTo>
                    <a:lnTo>
                      <a:pt x="1127" y="649"/>
                    </a:lnTo>
                    <a:lnTo>
                      <a:pt x="1127" y="640"/>
                    </a:lnTo>
                    <a:lnTo>
                      <a:pt x="1111" y="641"/>
                    </a:lnTo>
                    <a:lnTo>
                      <a:pt x="1092" y="641"/>
                    </a:lnTo>
                    <a:lnTo>
                      <a:pt x="1083" y="640"/>
                    </a:lnTo>
                    <a:lnTo>
                      <a:pt x="1076" y="638"/>
                    </a:lnTo>
                    <a:lnTo>
                      <a:pt x="1073" y="636"/>
                    </a:lnTo>
                    <a:lnTo>
                      <a:pt x="1071" y="634"/>
                    </a:lnTo>
                    <a:lnTo>
                      <a:pt x="1070" y="632"/>
                    </a:lnTo>
                    <a:lnTo>
                      <a:pt x="1069" y="629"/>
                    </a:lnTo>
                    <a:lnTo>
                      <a:pt x="1056" y="629"/>
                    </a:lnTo>
                    <a:lnTo>
                      <a:pt x="1044" y="629"/>
                    </a:lnTo>
                    <a:lnTo>
                      <a:pt x="1033" y="629"/>
                    </a:lnTo>
                    <a:lnTo>
                      <a:pt x="1023" y="629"/>
                    </a:lnTo>
                    <a:lnTo>
                      <a:pt x="1023" y="620"/>
                    </a:lnTo>
                    <a:lnTo>
                      <a:pt x="1023" y="611"/>
                    </a:lnTo>
                    <a:lnTo>
                      <a:pt x="1012" y="612"/>
                    </a:lnTo>
                    <a:lnTo>
                      <a:pt x="998" y="612"/>
                    </a:lnTo>
                    <a:lnTo>
                      <a:pt x="991" y="611"/>
                    </a:lnTo>
                    <a:lnTo>
                      <a:pt x="986" y="609"/>
                    </a:lnTo>
                    <a:lnTo>
                      <a:pt x="984" y="607"/>
                    </a:lnTo>
                    <a:lnTo>
                      <a:pt x="982" y="605"/>
                    </a:lnTo>
                    <a:lnTo>
                      <a:pt x="982" y="603"/>
                    </a:lnTo>
                    <a:lnTo>
                      <a:pt x="981" y="600"/>
                    </a:lnTo>
                    <a:lnTo>
                      <a:pt x="965" y="600"/>
                    </a:lnTo>
                    <a:lnTo>
                      <a:pt x="952" y="600"/>
                    </a:lnTo>
                    <a:lnTo>
                      <a:pt x="952" y="591"/>
                    </a:lnTo>
                    <a:lnTo>
                      <a:pt x="952" y="582"/>
                    </a:lnTo>
                    <a:lnTo>
                      <a:pt x="938" y="583"/>
                    </a:lnTo>
                    <a:lnTo>
                      <a:pt x="922" y="583"/>
                    </a:lnTo>
                    <a:lnTo>
                      <a:pt x="916" y="582"/>
                    </a:lnTo>
                    <a:lnTo>
                      <a:pt x="911" y="580"/>
                    </a:lnTo>
                    <a:lnTo>
                      <a:pt x="909" y="578"/>
                    </a:lnTo>
                    <a:lnTo>
                      <a:pt x="907" y="576"/>
                    </a:lnTo>
                    <a:lnTo>
                      <a:pt x="906" y="574"/>
                    </a:lnTo>
                    <a:lnTo>
                      <a:pt x="906" y="571"/>
                    </a:lnTo>
                    <a:lnTo>
                      <a:pt x="894" y="571"/>
                    </a:lnTo>
                    <a:lnTo>
                      <a:pt x="883" y="571"/>
                    </a:lnTo>
                    <a:lnTo>
                      <a:pt x="874" y="571"/>
                    </a:lnTo>
                    <a:lnTo>
                      <a:pt x="865" y="571"/>
                    </a:lnTo>
                    <a:lnTo>
                      <a:pt x="869" y="575"/>
                    </a:lnTo>
                    <a:lnTo>
                      <a:pt x="877" y="582"/>
                    </a:lnTo>
                    <a:lnTo>
                      <a:pt x="877" y="591"/>
                    </a:lnTo>
                    <a:lnTo>
                      <a:pt x="877" y="600"/>
                    </a:lnTo>
                    <a:lnTo>
                      <a:pt x="889" y="599"/>
                    </a:lnTo>
                    <a:lnTo>
                      <a:pt x="898" y="599"/>
                    </a:lnTo>
                    <a:lnTo>
                      <a:pt x="901" y="600"/>
                    </a:lnTo>
                    <a:lnTo>
                      <a:pt x="904" y="602"/>
                    </a:lnTo>
                    <a:lnTo>
                      <a:pt x="905" y="606"/>
                    </a:lnTo>
                    <a:lnTo>
                      <a:pt x="906" y="611"/>
                    </a:lnTo>
                    <a:lnTo>
                      <a:pt x="915" y="611"/>
                    </a:lnTo>
                    <a:lnTo>
                      <a:pt x="927" y="611"/>
                    </a:lnTo>
                    <a:lnTo>
                      <a:pt x="939" y="611"/>
                    </a:lnTo>
                    <a:lnTo>
                      <a:pt x="952" y="611"/>
                    </a:lnTo>
                    <a:lnTo>
                      <a:pt x="952" y="620"/>
                    </a:lnTo>
                    <a:lnTo>
                      <a:pt x="952" y="629"/>
                    </a:lnTo>
                    <a:lnTo>
                      <a:pt x="964" y="628"/>
                    </a:lnTo>
                    <a:lnTo>
                      <a:pt x="973" y="628"/>
                    </a:lnTo>
                    <a:lnTo>
                      <a:pt x="977" y="629"/>
                    </a:lnTo>
                    <a:lnTo>
                      <a:pt x="979" y="631"/>
                    </a:lnTo>
                    <a:lnTo>
                      <a:pt x="981" y="635"/>
                    </a:lnTo>
                    <a:lnTo>
                      <a:pt x="981" y="640"/>
                    </a:lnTo>
                    <a:lnTo>
                      <a:pt x="1000" y="640"/>
                    </a:lnTo>
                    <a:lnTo>
                      <a:pt x="1017" y="640"/>
                    </a:lnTo>
                    <a:lnTo>
                      <a:pt x="1034" y="640"/>
                    </a:lnTo>
                    <a:lnTo>
                      <a:pt x="1052" y="640"/>
                    </a:lnTo>
                    <a:lnTo>
                      <a:pt x="1052" y="649"/>
                    </a:lnTo>
                    <a:lnTo>
                      <a:pt x="1052" y="658"/>
                    </a:lnTo>
                    <a:lnTo>
                      <a:pt x="1064" y="657"/>
                    </a:lnTo>
                    <a:lnTo>
                      <a:pt x="1073" y="657"/>
                    </a:lnTo>
                    <a:lnTo>
                      <a:pt x="1076" y="658"/>
                    </a:lnTo>
                    <a:lnTo>
                      <a:pt x="1079" y="660"/>
                    </a:lnTo>
                    <a:lnTo>
                      <a:pt x="1080" y="664"/>
                    </a:lnTo>
                    <a:lnTo>
                      <a:pt x="1081" y="670"/>
                    </a:lnTo>
                    <a:lnTo>
                      <a:pt x="1091" y="670"/>
                    </a:lnTo>
                    <a:lnTo>
                      <a:pt x="1102" y="670"/>
                    </a:lnTo>
                    <a:lnTo>
                      <a:pt x="1114" y="670"/>
                    </a:lnTo>
                    <a:lnTo>
                      <a:pt x="1127" y="670"/>
                    </a:lnTo>
                    <a:lnTo>
                      <a:pt x="1127" y="678"/>
                    </a:lnTo>
                    <a:lnTo>
                      <a:pt x="1127" y="687"/>
                    </a:lnTo>
                    <a:lnTo>
                      <a:pt x="1139" y="686"/>
                    </a:lnTo>
                    <a:lnTo>
                      <a:pt x="1149" y="686"/>
                    </a:lnTo>
                    <a:lnTo>
                      <a:pt x="1153" y="687"/>
                    </a:lnTo>
                    <a:lnTo>
                      <a:pt x="1155" y="690"/>
                    </a:lnTo>
                    <a:lnTo>
                      <a:pt x="1157" y="693"/>
                    </a:lnTo>
                    <a:lnTo>
                      <a:pt x="1157" y="699"/>
                    </a:lnTo>
                    <a:lnTo>
                      <a:pt x="1166" y="699"/>
                    </a:lnTo>
                    <a:lnTo>
                      <a:pt x="1176" y="699"/>
                    </a:lnTo>
                    <a:lnTo>
                      <a:pt x="1186" y="699"/>
                    </a:lnTo>
                    <a:lnTo>
                      <a:pt x="1198" y="699"/>
                    </a:lnTo>
                    <a:lnTo>
                      <a:pt x="1198" y="707"/>
                    </a:lnTo>
                    <a:lnTo>
                      <a:pt x="1198" y="716"/>
                    </a:lnTo>
                    <a:lnTo>
                      <a:pt x="1213" y="715"/>
                    </a:lnTo>
                    <a:lnTo>
                      <a:pt x="1228" y="715"/>
                    </a:lnTo>
                    <a:lnTo>
                      <a:pt x="1234" y="716"/>
                    </a:lnTo>
                    <a:lnTo>
                      <a:pt x="1240" y="718"/>
                    </a:lnTo>
                    <a:lnTo>
                      <a:pt x="1242" y="720"/>
                    </a:lnTo>
                    <a:lnTo>
                      <a:pt x="1243" y="722"/>
                    </a:lnTo>
                    <a:lnTo>
                      <a:pt x="1244" y="725"/>
                    </a:lnTo>
                    <a:lnTo>
                      <a:pt x="1245" y="728"/>
                    </a:lnTo>
                    <a:lnTo>
                      <a:pt x="1253" y="728"/>
                    </a:lnTo>
                    <a:lnTo>
                      <a:pt x="1263" y="728"/>
                    </a:lnTo>
                    <a:lnTo>
                      <a:pt x="1273" y="728"/>
                    </a:lnTo>
                    <a:lnTo>
                      <a:pt x="1285" y="728"/>
                    </a:lnTo>
                    <a:lnTo>
                      <a:pt x="1285" y="736"/>
                    </a:lnTo>
                    <a:lnTo>
                      <a:pt x="1285" y="745"/>
                    </a:lnTo>
                    <a:lnTo>
                      <a:pt x="1298" y="744"/>
                    </a:lnTo>
                    <a:lnTo>
                      <a:pt x="1307" y="744"/>
                    </a:lnTo>
                    <a:lnTo>
                      <a:pt x="1311" y="745"/>
                    </a:lnTo>
                    <a:lnTo>
                      <a:pt x="1313" y="748"/>
                    </a:lnTo>
                    <a:lnTo>
                      <a:pt x="1315" y="751"/>
                    </a:lnTo>
                    <a:lnTo>
                      <a:pt x="1315" y="757"/>
                    </a:lnTo>
                    <a:lnTo>
                      <a:pt x="1325" y="757"/>
                    </a:lnTo>
                    <a:lnTo>
                      <a:pt x="1336" y="757"/>
                    </a:lnTo>
                    <a:lnTo>
                      <a:pt x="1349" y="757"/>
                    </a:lnTo>
                    <a:lnTo>
                      <a:pt x="1362" y="757"/>
                    </a:lnTo>
                    <a:lnTo>
                      <a:pt x="1362" y="765"/>
                    </a:lnTo>
                    <a:lnTo>
                      <a:pt x="1362" y="774"/>
                    </a:lnTo>
                    <a:lnTo>
                      <a:pt x="1375" y="773"/>
                    </a:lnTo>
                    <a:lnTo>
                      <a:pt x="1388" y="773"/>
                    </a:lnTo>
                    <a:lnTo>
                      <a:pt x="1394" y="774"/>
                    </a:lnTo>
                    <a:lnTo>
                      <a:pt x="1398" y="777"/>
                    </a:lnTo>
                    <a:lnTo>
                      <a:pt x="1400" y="778"/>
                    </a:lnTo>
                    <a:lnTo>
                      <a:pt x="1401" y="780"/>
                    </a:lnTo>
                    <a:lnTo>
                      <a:pt x="1402" y="783"/>
                    </a:lnTo>
                    <a:lnTo>
                      <a:pt x="1402" y="786"/>
                    </a:lnTo>
                    <a:lnTo>
                      <a:pt x="1415" y="786"/>
                    </a:lnTo>
                    <a:lnTo>
                      <a:pt x="1429" y="786"/>
                    </a:lnTo>
                    <a:lnTo>
                      <a:pt x="1444" y="786"/>
                    </a:lnTo>
                    <a:lnTo>
                      <a:pt x="1461" y="786"/>
                    </a:lnTo>
                    <a:lnTo>
                      <a:pt x="1461" y="794"/>
                    </a:lnTo>
                    <a:lnTo>
                      <a:pt x="1461" y="803"/>
                    </a:lnTo>
                    <a:lnTo>
                      <a:pt x="1473" y="802"/>
                    </a:lnTo>
                    <a:lnTo>
                      <a:pt x="1482" y="802"/>
                    </a:lnTo>
                    <a:lnTo>
                      <a:pt x="1486" y="803"/>
                    </a:lnTo>
                    <a:lnTo>
                      <a:pt x="1488" y="806"/>
                    </a:lnTo>
                    <a:lnTo>
                      <a:pt x="1490" y="809"/>
                    </a:lnTo>
                    <a:lnTo>
                      <a:pt x="1490" y="815"/>
                    </a:lnTo>
                    <a:lnTo>
                      <a:pt x="1474" y="815"/>
                    </a:lnTo>
                    <a:lnTo>
                      <a:pt x="1459" y="815"/>
                    </a:lnTo>
                    <a:lnTo>
                      <a:pt x="1444" y="815"/>
                    </a:lnTo>
                    <a:lnTo>
                      <a:pt x="1431" y="815"/>
                    </a:lnTo>
                    <a:lnTo>
                      <a:pt x="1423" y="807"/>
                    </a:lnTo>
                    <a:lnTo>
                      <a:pt x="1420" y="803"/>
                    </a:lnTo>
                    <a:lnTo>
                      <a:pt x="1420" y="815"/>
                    </a:lnTo>
                    <a:lnTo>
                      <a:pt x="1420" y="833"/>
                    </a:lnTo>
                    <a:lnTo>
                      <a:pt x="1423" y="837"/>
                    </a:lnTo>
                    <a:lnTo>
                      <a:pt x="1431" y="845"/>
                    </a:lnTo>
                    <a:lnTo>
                      <a:pt x="1441" y="845"/>
                    </a:lnTo>
                    <a:lnTo>
                      <a:pt x="1453" y="845"/>
                    </a:lnTo>
                    <a:lnTo>
                      <a:pt x="1466" y="845"/>
                    </a:lnTo>
                    <a:lnTo>
                      <a:pt x="1479" y="845"/>
                    </a:lnTo>
                    <a:lnTo>
                      <a:pt x="1479" y="853"/>
                    </a:lnTo>
                    <a:lnTo>
                      <a:pt x="1479" y="862"/>
                    </a:lnTo>
                    <a:lnTo>
                      <a:pt x="1495" y="861"/>
                    </a:lnTo>
                    <a:lnTo>
                      <a:pt x="1514" y="859"/>
                    </a:lnTo>
                    <a:lnTo>
                      <a:pt x="1523" y="860"/>
                    </a:lnTo>
                    <a:lnTo>
                      <a:pt x="1530" y="862"/>
                    </a:lnTo>
                    <a:lnTo>
                      <a:pt x="1533" y="864"/>
                    </a:lnTo>
                    <a:lnTo>
                      <a:pt x="1535" y="867"/>
                    </a:lnTo>
                    <a:lnTo>
                      <a:pt x="1536" y="870"/>
                    </a:lnTo>
                    <a:lnTo>
                      <a:pt x="1537" y="874"/>
                    </a:lnTo>
                    <a:lnTo>
                      <a:pt x="1546" y="874"/>
                    </a:lnTo>
                    <a:lnTo>
                      <a:pt x="1555" y="874"/>
                    </a:lnTo>
                    <a:lnTo>
                      <a:pt x="1565" y="874"/>
                    </a:lnTo>
                    <a:lnTo>
                      <a:pt x="1577" y="874"/>
                    </a:lnTo>
                    <a:lnTo>
                      <a:pt x="1577" y="882"/>
                    </a:lnTo>
                    <a:lnTo>
                      <a:pt x="1577" y="891"/>
                    </a:lnTo>
                    <a:lnTo>
                      <a:pt x="1589" y="891"/>
                    </a:lnTo>
                    <a:lnTo>
                      <a:pt x="1599" y="890"/>
                    </a:lnTo>
                    <a:lnTo>
                      <a:pt x="1603" y="891"/>
                    </a:lnTo>
                    <a:lnTo>
                      <a:pt x="1605" y="894"/>
                    </a:lnTo>
                    <a:lnTo>
                      <a:pt x="1607" y="897"/>
                    </a:lnTo>
                    <a:lnTo>
                      <a:pt x="1608" y="903"/>
                    </a:lnTo>
                    <a:lnTo>
                      <a:pt x="1621" y="903"/>
                    </a:lnTo>
                    <a:lnTo>
                      <a:pt x="1634" y="903"/>
                    </a:lnTo>
                    <a:lnTo>
                      <a:pt x="1649" y="903"/>
                    </a:lnTo>
                    <a:lnTo>
                      <a:pt x="1666" y="903"/>
                    </a:lnTo>
                    <a:lnTo>
                      <a:pt x="1666" y="911"/>
                    </a:lnTo>
                    <a:lnTo>
                      <a:pt x="1666" y="920"/>
                    </a:lnTo>
                    <a:lnTo>
                      <a:pt x="1680" y="920"/>
                    </a:lnTo>
                    <a:lnTo>
                      <a:pt x="1695" y="920"/>
                    </a:lnTo>
                    <a:lnTo>
                      <a:pt x="1702" y="921"/>
                    </a:lnTo>
                    <a:lnTo>
                      <a:pt x="1707" y="923"/>
                    </a:lnTo>
                    <a:lnTo>
                      <a:pt x="1709" y="924"/>
                    </a:lnTo>
                    <a:lnTo>
                      <a:pt x="1711" y="926"/>
                    </a:lnTo>
                    <a:lnTo>
                      <a:pt x="1712" y="929"/>
                    </a:lnTo>
                    <a:lnTo>
                      <a:pt x="1712" y="932"/>
                    </a:lnTo>
                    <a:lnTo>
                      <a:pt x="1721" y="932"/>
                    </a:lnTo>
                    <a:lnTo>
                      <a:pt x="1730" y="932"/>
                    </a:lnTo>
                    <a:lnTo>
                      <a:pt x="1740" y="932"/>
                    </a:lnTo>
                    <a:lnTo>
                      <a:pt x="1754" y="932"/>
                    </a:lnTo>
                    <a:lnTo>
                      <a:pt x="1754" y="940"/>
                    </a:lnTo>
                    <a:lnTo>
                      <a:pt x="1754" y="949"/>
                    </a:lnTo>
                    <a:lnTo>
                      <a:pt x="1770" y="948"/>
                    </a:lnTo>
                    <a:lnTo>
                      <a:pt x="1789" y="946"/>
                    </a:lnTo>
                    <a:lnTo>
                      <a:pt x="1798" y="947"/>
                    </a:lnTo>
                    <a:lnTo>
                      <a:pt x="1805" y="949"/>
                    </a:lnTo>
                    <a:lnTo>
                      <a:pt x="1808" y="951"/>
                    </a:lnTo>
                    <a:lnTo>
                      <a:pt x="1810" y="954"/>
                    </a:lnTo>
                    <a:lnTo>
                      <a:pt x="1811" y="957"/>
                    </a:lnTo>
                    <a:lnTo>
                      <a:pt x="1812" y="961"/>
                    </a:lnTo>
                    <a:lnTo>
                      <a:pt x="1817" y="957"/>
                    </a:lnTo>
                    <a:lnTo>
                      <a:pt x="1824" y="953"/>
                    </a:lnTo>
                    <a:lnTo>
                      <a:pt x="1832" y="950"/>
                    </a:lnTo>
                    <a:lnTo>
                      <a:pt x="1841" y="949"/>
                    </a:lnTo>
                    <a:lnTo>
                      <a:pt x="1841" y="953"/>
                    </a:lnTo>
                    <a:lnTo>
                      <a:pt x="1841" y="961"/>
                    </a:lnTo>
                    <a:lnTo>
                      <a:pt x="1858" y="961"/>
                    </a:lnTo>
                    <a:lnTo>
                      <a:pt x="1876" y="961"/>
                    </a:lnTo>
                    <a:lnTo>
                      <a:pt x="1895" y="961"/>
                    </a:lnTo>
                    <a:lnTo>
                      <a:pt x="1917" y="961"/>
                    </a:lnTo>
                    <a:lnTo>
                      <a:pt x="1917" y="970"/>
                    </a:lnTo>
                    <a:lnTo>
                      <a:pt x="1917" y="978"/>
                    </a:lnTo>
                    <a:lnTo>
                      <a:pt x="1933" y="977"/>
                    </a:lnTo>
                    <a:lnTo>
                      <a:pt x="1953" y="975"/>
                    </a:lnTo>
                    <a:lnTo>
                      <a:pt x="1961" y="976"/>
                    </a:lnTo>
                    <a:lnTo>
                      <a:pt x="1968" y="978"/>
                    </a:lnTo>
                    <a:lnTo>
                      <a:pt x="1971" y="980"/>
                    </a:lnTo>
                    <a:lnTo>
                      <a:pt x="1973" y="983"/>
                    </a:lnTo>
                    <a:lnTo>
                      <a:pt x="1975" y="986"/>
                    </a:lnTo>
                    <a:lnTo>
                      <a:pt x="1975" y="990"/>
                    </a:lnTo>
                    <a:lnTo>
                      <a:pt x="1993" y="990"/>
                    </a:lnTo>
                    <a:lnTo>
                      <a:pt x="2010" y="990"/>
                    </a:lnTo>
                    <a:lnTo>
                      <a:pt x="2027" y="990"/>
                    </a:lnTo>
                    <a:lnTo>
                      <a:pt x="2045" y="990"/>
                    </a:lnTo>
                    <a:lnTo>
                      <a:pt x="2045" y="999"/>
                    </a:lnTo>
                    <a:lnTo>
                      <a:pt x="2045" y="1007"/>
                    </a:lnTo>
                    <a:lnTo>
                      <a:pt x="2062" y="1006"/>
                    </a:lnTo>
                    <a:lnTo>
                      <a:pt x="2081" y="1004"/>
                    </a:lnTo>
                    <a:lnTo>
                      <a:pt x="2090" y="1005"/>
                    </a:lnTo>
                    <a:lnTo>
                      <a:pt x="2097" y="1007"/>
                    </a:lnTo>
                    <a:lnTo>
                      <a:pt x="2100" y="1009"/>
                    </a:lnTo>
                    <a:lnTo>
                      <a:pt x="2102" y="1012"/>
                    </a:lnTo>
                    <a:lnTo>
                      <a:pt x="2103" y="1015"/>
                    </a:lnTo>
                    <a:lnTo>
                      <a:pt x="2104" y="1019"/>
                    </a:lnTo>
                    <a:lnTo>
                      <a:pt x="2113" y="1020"/>
                    </a:lnTo>
                    <a:lnTo>
                      <a:pt x="2123" y="1020"/>
                    </a:lnTo>
                    <a:lnTo>
                      <a:pt x="2127" y="1019"/>
                    </a:lnTo>
                    <a:lnTo>
                      <a:pt x="2130" y="1016"/>
                    </a:lnTo>
                    <a:lnTo>
                      <a:pt x="2132" y="1013"/>
                    </a:lnTo>
                    <a:lnTo>
                      <a:pt x="2133" y="1007"/>
                    </a:lnTo>
                    <a:lnTo>
                      <a:pt x="2137" y="1008"/>
                    </a:lnTo>
                    <a:lnTo>
                      <a:pt x="2142" y="1011"/>
                    </a:lnTo>
                    <a:lnTo>
                      <a:pt x="2146" y="1015"/>
                    </a:lnTo>
                    <a:lnTo>
                      <a:pt x="2150" y="1019"/>
                    </a:lnTo>
                    <a:lnTo>
                      <a:pt x="2163" y="1019"/>
                    </a:lnTo>
                    <a:lnTo>
                      <a:pt x="2177" y="1019"/>
                    </a:lnTo>
                    <a:lnTo>
                      <a:pt x="2192" y="1019"/>
                    </a:lnTo>
                    <a:lnTo>
                      <a:pt x="2209" y="1019"/>
                    </a:lnTo>
                    <a:lnTo>
                      <a:pt x="2209" y="1028"/>
                    </a:lnTo>
                    <a:lnTo>
                      <a:pt x="2209" y="1036"/>
                    </a:lnTo>
                    <a:lnTo>
                      <a:pt x="2228" y="1035"/>
                    </a:lnTo>
                    <a:lnTo>
                      <a:pt x="2251" y="1033"/>
                    </a:lnTo>
                    <a:lnTo>
                      <a:pt x="2262" y="1034"/>
                    </a:lnTo>
                    <a:lnTo>
                      <a:pt x="2271" y="1036"/>
                    </a:lnTo>
                    <a:lnTo>
                      <a:pt x="2274" y="1038"/>
                    </a:lnTo>
                    <a:lnTo>
                      <a:pt x="2277" y="1041"/>
                    </a:lnTo>
                    <a:lnTo>
                      <a:pt x="2278" y="1044"/>
                    </a:lnTo>
                    <a:lnTo>
                      <a:pt x="2279" y="1048"/>
                    </a:lnTo>
                    <a:lnTo>
                      <a:pt x="2297" y="1048"/>
                    </a:lnTo>
                    <a:lnTo>
                      <a:pt x="2315" y="1048"/>
                    </a:lnTo>
                    <a:lnTo>
                      <a:pt x="2334" y="1048"/>
                    </a:lnTo>
                    <a:lnTo>
                      <a:pt x="2356" y="1048"/>
                    </a:lnTo>
                    <a:lnTo>
                      <a:pt x="2356" y="1057"/>
                    </a:lnTo>
                    <a:lnTo>
                      <a:pt x="2356" y="1065"/>
                    </a:lnTo>
                    <a:lnTo>
                      <a:pt x="2328" y="1065"/>
                    </a:lnTo>
                    <a:lnTo>
                      <a:pt x="2302" y="1065"/>
                    </a:lnTo>
                    <a:lnTo>
                      <a:pt x="2276" y="1065"/>
                    </a:lnTo>
                    <a:lnTo>
                      <a:pt x="2250" y="10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33" name="Freeform 2273"/>
              <p:cNvSpPr>
                <a:spLocks/>
              </p:cNvSpPr>
              <p:nvPr/>
            </p:nvSpPr>
            <p:spPr bwMode="auto">
              <a:xfrm>
                <a:off x="1230" y="27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34" name="Freeform 2274"/>
              <p:cNvSpPr>
                <a:spLocks/>
              </p:cNvSpPr>
              <p:nvPr/>
            </p:nvSpPr>
            <p:spPr bwMode="auto">
              <a:xfrm>
                <a:off x="1375" y="274"/>
                <a:ext cx="2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1" y="38"/>
                  </a:cxn>
                  <a:cxn ang="0">
                    <a:pos x="4" y="30"/>
                  </a:cxn>
                  <a:cxn ang="0">
                    <a:pos x="7" y="23"/>
                  </a:cxn>
                  <a:cxn ang="0">
                    <a:pos x="12" y="17"/>
                  </a:cxn>
                  <a:cxn ang="0">
                    <a:pos x="20" y="17"/>
                  </a:cxn>
                  <a:cxn ang="0">
                    <a:pos x="30" y="17"/>
                  </a:cxn>
                  <a:cxn ang="0">
                    <a:pos x="31" y="13"/>
                  </a:cxn>
                  <a:cxn ang="0">
                    <a:pos x="34" y="9"/>
                  </a:cxn>
                  <a:cxn ang="0">
                    <a:pos x="37" y="4"/>
                  </a:cxn>
                  <a:cxn ang="0">
                    <a:pos x="42" y="0"/>
                  </a:cxn>
                  <a:cxn ang="0">
                    <a:pos x="42" y="12"/>
                  </a:cxn>
                  <a:cxn ang="0">
                    <a:pos x="42" y="29"/>
                  </a:cxn>
                  <a:cxn ang="0">
                    <a:pos x="24" y="29"/>
                  </a:cxn>
                  <a:cxn ang="0">
                    <a:pos x="12" y="29"/>
                  </a:cxn>
                  <a:cxn ang="0">
                    <a:pos x="7" y="33"/>
                  </a:cxn>
                  <a:cxn ang="0">
                    <a:pos x="4" y="38"/>
                  </a:cxn>
                  <a:cxn ang="0">
                    <a:pos x="1" y="42"/>
                  </a:cxn>
                  <a:cxn ang="0">
                    <a:pos x="0" y="46"/>
                  </a:cxn>
                </a:cxnLst>
                <a:rect l="0" t="0" r="r" b="b"/>
                <a:pathLst>
                  <a:path w="42" h="46">
                    <a:moveTo>
                      <a:pt x="0" y="46"/>
                    </a:moveTo>
                    <a:lnTo>
                      <a:pt x="1" y="38"/>
                    </a:lnTo>
                    <a:lnTo>
                      <a:pt x="4" y="30"/>
                    </a:lnTo>
                    <a:lnTo>
                      <a:pt x="7" y="23"/>
                    </a:lnTo>
                    <a:lnTo>
                      <a:pt x="12" y="17"/>
                    </a:lnTo>
                    <a:lnTo>
                      <a:pt x="20" y="17"/>
                    </a:lnTo>
                    <a:lnTo>
                      <a:pt x="30" y="17"/>
                    </a:lnTo>
                    <a:lnTo>
                      <a:pt x="31" y="13"/>
                    </a:lnTo>
                    <a:lnTo>
                      <a:pt x="34" y="9"/>
                    </a:lnTo>
                    <a:lnTo>
                      <a:pt x="37" y="4"/>
                    </a:lnTo>
                    <a:lnTo>
                      <a:pt x="42" y="0"/>
                    </a:lnTo>
                    <a:lnTo>
                      <a:pt x="42" y="12"/>
                    </a:lnTo>
                    <a:lnTo>
                      <a:pt x="42" y="29"/>
                    </a:lnTo>
                    <a:lnTo>
                      <a:pt x="24" y="29"/>
                    </a:lnTo>
                    <a:lnTo>
                      <a:pt x="12" y="29"/>
                    </a:lnTo>
                    <a:lnTo>
                      <a:pt x="7" y="33"/>
                    </a:lnTo>
                    <a:lnTo>
                      <a:pt x="4" y="38"/>
                    </a:lnTo>
                    <a:lnTo>
                      <a:pt x="1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35" name="Freeform 2275"/>
              <p:cNvSpPr>
                <a:spLocks/>
              </p:cNvSpPr>
              <p:nvPr/>
            </p:nvSpPr>
            <p:spPr bwMode="auto">
              <a:xfrm>
                <a:off x="1344" y="27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36" name="Freeform 2276"/>
              <p:cNvSpPr>
                <a:spLocks/>
              </p:cNvSpPr>
              <p:nvPr/>
            </p:nvSpPr>
            <p:spPr bwMode="auto">
              <a:xfrm>
                <a:off x="1319" y="27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37" name="Freeform 2277"/>
              <p:cNvSpPr>
                <a:spLocks/>
              </p:cNvSpPr>
              <p:nvPr/>
            </p:nvSpPr>
            <p:spPr bwMode="auto">
              <a:xfrm>
                <a:off x="1383" y="271"/>
                <a:ext cx="3" cy="3"/>
              </a:xfrm>
              <a:custGeom>
                <a:avLst/>
                <a:gdLst/>
                <a:ahLst/>
                <a:cxnLst>
                  <a:cxn ang="0">
                    <a:pos x="0" y="162"/>
                  </a:cxn>
                  <a:cxn ang="0">
                    <a:pos x="0" y="146"/>
                  </a:cxn>
                  <a:cxn ang="0">
                    <a:pos x="0" y="133"/>
                  </a:cxn>
                  <a:cxn ang="0">
                    <a:pos x="9" y="133"/>
                  </a:cxn>
                  <a:cxn ang="0">
                    <a:pos x="17" y="133"/>
                  </a:cxn>
                  <a:cxn ang="0">
                    <a:pos x="18" y="129"/>
                  </a:cxn>
                  <a:cxn ang="0">
                    <a:pos x="21" y="125"/>
                  </a:cxn>
                  <a:cxn ang="0">
                    <a:pos x="25" y="120"/>
                  </a:cxn>
                  <a:cxn ang="0">
                    <a:pos x="30" y="116"/>
                  </a:cxn>
                  <a:cxn ang="0">
                    <a:pos x="30" y="99"/>
                  </a:cxn>
                  <a:cxn ang="0">
                    <a:pos x="30" y="87"/>
                  </a:cxn>
                  <a:cxn ang="0">
                    <a:pos x="35" y="83"/>
                  </a:cxn>
                  <a:cxn ang="0">
                    <a:pos x="42" y="79"/>
                  </a:cxn>
                  <a:cxn ang="0">
                    <a:pos x="50" y="76"/>
                  </a:cxn>
                  <a:cxn ang="0">
                    <a:pos x="59" y="75"/>
                  </a:cxn>
                  <a:cxn ang="0">
                    <a:pos x="59" y="59"/>
                  </a:cxn>
                  <a:cxn ang="0">
                    <a:pos x="59" y="46"/>
                  </a:cxn>
                  <a:cxn ang="0">
                    <a:pos x="68" y="46"/>
                  </a:cxn>
                  <a:cxn ang="0">
                    <a:pos x="76" y="46"/>
                  </a:cxn>
                  <a:cxn ang="0">
                    <a:pos x="77" y="38"/>
                  </a:cxn>
                  <a:cxn ang="0">
                    <a:pos x="80" y="30"/>
                  </a:cxn>
                  <a:cxn ang="0">
                    <a:pos x="84" y="23"/>
                  </a:cxn>
                  <a:cxn ang="0">
                    <a:pos x="88" y="17"/>
                  </a:cxn>
                  <a:cxn ang="0">
                    <a:pos x="97" y="17"/>
                  </a:cxn>
                  <a:cxn ang="0">
                    <a:pos x="105" y="17"/>
                  </a:cxn>
                  <a:cxn ang="0">
                    <a:pos x="106" y="13"/>
                  </a:cxn>
                  <a:cxn ang="0">
                    <a:pos x="109" y="8"/>
                  </a:cxn>
                  <a:cxn ang="0">
                    <a:pos x="113" y="4"/>
                  </a:cxn>
                  <a:cxn ang="0">
                    <a:pos x="117" y="0"/>
                  </a:cxn>
                  <a:cxn ang="0">
                    <a:pos x="118" y="9"/>
                  </a:cxn>
                  <a:cxn ang="0">
                    <a:pos x="118" y="19"/>
                  </a:cxn>
                  <a:cxn ang="0">
                    <a:pos x="117" y="23"/>
                  </a:cxn>
                  <a:cxn ang="0">
                    <a:pos x="114" y="26"/>
                  </a:cxn>
                  <a:cxn ang="0">
                    <a:pos x="111" y="28"/>
                  </a:cxn>
                  <a:cxn ang="0">
                    <a:pos x="105" y="29"/>
                  </a:cxn>
                  <a:cxn ang="0">
                    <a:pos x="105" y="41"/>
                  </a:cxn>
                  <a:cxn ang="0">
                    <a:pos x="105" y="58"/>
                  </a:cxn>
                  <a:cxn ang="0">
                    <a:pos x="97" y="58"/>
                  </a:cxn>
                  <a:cxn ang="0">
                    <a:pos x="88" y="58"/>
                  </a:cxn>
                  <a:cxn ang="0">
                    <a:pos x="84" y="62"/>
                  </a:cxn>
                  <a:cxn ang="0">
                    <a:pos x="80" y="66"/>
                  </a:cxn>
                  <a:cxn ang="0">
                    <a:pos x="77" y="71"/>
                  </a:cxn>
                  <a:cxn ang="0">
                    <a:pos x="76" y="75"/>
                  </a:cxn>
                  <a:cxn ang="0">
                    <a:pos x="72" y="81"/>
                  </a:cxn>
                  <a:cxn ang="0">
                    <a:pos x="68" y="88"/>
                  </a:cxn>
                  <a:cxn ang="0">
                    <a:pos x="63" y="96"/>
                  </a:cxn>
                  <a:cxn ang="0">
                    <a:pos x="59" y="104"/>
                  </a:cxn>
                  <a:cxn ang="0">
                    <a:pos x="55" y="105"/>
                  </a:cxn>
                  <a:cxn ang="0">
                    <a:pos x="51" y="108"/>
                  </a:cxn>
                  <a:cxn ang="0">
                    <a:pos x="48" y="112"/>
                  </a:cxn>
                  <a:cxn ang="0">
                    <a:pos x="47" y="116"/>
                  </a:cxn>
                  <a:cxn ang="0">
                    <a:pos x="39" y="121"/>
                  </a:cxn>
                  <a:cxn ang="0">
                    <a:pos x="31" y="128"/>
                  </a:cxn>
                  <a:cxn ang="0">
                    <a:pos x="23" y="136"/>
                  </a:cxn>
                  <a:cxn ang="0">
                    <a:pos x="17" y="145"/>
                  </a:cxn>
                  <a:cxn ang="0">
                    <a:pos x="9" y="154"/>
                  </a:cxn>
                  <a:cxn ang="0">
                    <a:pos x="0" y="162"/>
                  </a:cxn>
                </a:cxnLst>
                <a:rect l="0" t="0" r="r" b="b"/>
                <a:pathLst>
                  <a:path w="118" h="162">
                    <a:moveTo>
                      <a:pt x="0" y="162"/>
                    </a:moveTo>
                    <a:lnTo>
                      <a:pt x="0" y="146"/>
                    </a:lnTo>
                    <a:lnTo>
                      <a:pt x="0" y="133"/>
                    </a:lnTo>
                    <a:lnTo>
                      <a:pt x="9" y="133"/>
                    </a:lnTo>
                    <a:lnTo>
                      <a:pt x="17" y="133"/>
                    </a:lnTo>
                    <a:lnTo>
                      <a:pt x="18" y="129"/>
                    </a:lnTo>
                    <a:lnTo>
                      <a:pt x="21" y="125"/>
                    </a:lnTo>
                    <a:lnTo>
                      <a:pt x="25" y="120"/>
                    </a:lnTo>
                    <a:lnTo>
                      <a:pt x="30" y="116"/>
                    </a:lnTo>
                    <a:lnTo>
                      <a:pt x="30" y="99"/>
                    </a:lnTo>
                    <a:lnTo>
                      <a:pt x="30" y="87"/>
                    </a:lnTo>
                    <a:lnTo>
                      <a:pt x="35" y="83"/>
                    </a:lnTo>
                    <a:lnTo>
                      <a:pt x="42" y="79"/>
                    </a:lnTo>
                    <a:lnTo>
                      <a:pt x="50" y="76"/>
                    </a:lnTo>
                    <a:lnTo>
                      <a:pt x="59" y="75"/>
                    </a:lnTo>
                    <a:lnTo>
                      <a:pt x="59" y="59"/>
                    </a:lnTo>
                    <a:lnTo>
                      <a:pt x="59" y="46"/>
                    </a:lnTo>
                    <a:lnTo>
                      <a:pt x="68" y="46"/>
                    </a:lnTo>
                    <a:lnTo>
                      <a:pt x="76" y="46"/>
                    </a:lnTo>
                    <a:lnTo>
                      <a:pt x="77" y="38"/>
                    </a:lnTo>
                    <a:lnTo>
                      <a:pt x="80" y="30"/>
                    </a:lnTo>
                    <a:lnTo>
                      <a:pt x="84" y="23"/>
                    </a:lnTo>
                    <a:lnTo>
                      <a:pt x="88" y="17"/>
                    </a:lnTo>
                    <a:lnTo>
                      <a:pt x="97" y="17"/>
                    </a:lnTo>
                    <a:lnTo>
                      <a:pt x="105" y="17"/>
                    </a:lnTo>
                    <a:lnTo>
                      <a:pt x="106" y="13"/>
                    </a:lnTo>
                    <a:lnTo>
                      <a:pt x="109" y="8"/>
                    </a:lnTo>
                    <a:lnTo>
                      <a:pt x="113" y="4"/>
                    </a:lnTo>
                    <a:lnTo>
                      <a:pt x="117" y="0"/>
                    </a:lnTo>
                    <a:lnTo>
                      <a:pt x="118" y="9"/>
                    </a:lnTo>
                    <a:lnTo>
                      <a:pt x="118" y="19"/>
                    </a:lnTo>
                    <a:lnTo>
                      <a:pt x="117" y="23"/>
                    </a:lnTo>
                    <a:lnTo>
                      <a:pt x="114" y="26"/>
                    </a:lnTo>
                    <a:lnTo>
                      <a:pt x="111" y="28"/>
                    </a:lnTo>
                    <a:lnTo>
                      <a:pt x="105" y="29"/>
                    </a:lnTo>
                    <a:lnTo>
                      <a:pt x="105" y="41"/>
                    </a:lnTo>
                    <a:lnTo>
                      <a:pt x="105" y="58"/>
                    </a:lnTo>
                    <a:lnTo>
                      <a:pt x="97" y="58"/>
                    </a:lnTo>
                    <a:lnTo>
                      <a:pt x="88" y="58"/>
                    </a:lnTo>
                    <a:lnTo>
                      <a:pt x="84" y="62"/>
                    </a:lnTo>
                    <a:lnTo>
                      <a:pt x="80" y="66"/>
                    </a:lnTo>
                    <a:lnTo>
                      <a:pt x="77" y="71"/>
                    </a:lnTo>
                    <a:lnTo>
                      <a:pt x="76" y="75"/>
                    </a:lnTo>
                    <a:lnTo>
                      <a:pt x="72" y="81"/>
                    </a:lnTo>
                    <a:lnTo>
                      <a:pt x="68" y="88"/>
                    </a:lnTo>
                    <a:lnTo>
                      <a:pt x="63" y="96"/>
                    </a:lnTo>
                    <a:lnTo>
                      <a:pt x="59" y="104"/>
                    </a:lnTo>
                    <a:lnTo>
                      <a:pt x="55" y="105"/>
                    </a:lnTo>
                    <a:lnTo>
                      <a:pt x="51" y="108"/>
                    </a:lnTo>
                    <a:lnTo>
                      <a:pt x="48" y="112"/>
                    </a:lnTo>
                    <a:lnTo>
                      <a:pt x="47" y="116"/>
                    </a:lnTo>
                    <a:lnTo>
                      <a:pt x="39" y="121"/>
                    </a:lnTo>
                    <a:lnTo>
                      <a:pt x="31" y="128"/>
                    </a:lnTo>
                    <a:lnTo>
                      <a:pt x="23" y="136"/>
                    </a:lnTo>
                    <a:lnTo>
                      <a:pt x="17" y="145"/>
                    </a:lnTo>
                    <a:lnTo>
                      <a:pt x="9" y="154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38" name="Freeform 2278"/>
              <p:cNvSpPr>
                <a:spLocks/>
              </p:cNvSpPr>
              <p:nvPr/>
            </p:nvSpPr>
            <p:spPr bwMode="auto">
              <a:xfrm>
                <a:off x="1344" y="27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5"/>
                  </a:cxn>
                  <a:cxn ang="0">
                    <a:pos x="3" y="21"/>
                  </a:cxn>
                  <a:cxn ang="0">
                    <a:pos x="7" y="18"/>
                  </a:cxn>
                  <a:cxn ang="0">
                    <a:pos x="11" y="17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28" y="9"/>
                  </a:cxn>
                  <a:cxn ang="0">
                    <a:pos x="28" y="17"/>
                  </a:cxn>
                  <a:cxn ang="0">
                    <a:pos x="20" y="18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8" h="29">
                    <a:moveTo>
                      <a:pt x="0" y="29"/>
                    </a:moveTo>
                    <a:lnTo>
                      <a:pt x="0" y="25"/>
                    </a:lnTo>
                    <a:lnTo>
                      <a:pt x="3" y="21"/>
                    </a:lnTo>
                    <a:lnTo>
                      <a:pt x="7" y="18"/>
                    </a:lnTo>
                    <a:lnTo>
                      <a:pt x="11" y="17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28" y="17"/>
                    </a:lnTo>
                    <a:lnTo>
                      <a:pt x="20" y="18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39" name="Freeform 2279"/>
              <p:cNvSpPr>
                <a:spLocks/>
              </p:cNvSpPr>
              <p:nvPr/>
            </p:nvSpPr>
            <p:spPr bwMode="auto">
              <a:xfrm>
                <a:off x="1352" y="272"/>
                <a:ext cx="2" cy="2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53"/>
                  </a:cxn>
                  <a:cxn ang="0">
                    <a:pos x="0" y="41"/>
                  </a:cxn>
                  <a:cxn ang="0">
                    <a:pos x="6" y="37"/>
                  </a:cxn>
                  <a:cxn ang="0">
                    <a:pos x="13" y="33"/>
                  </a:cxn>
                  <a:cxn ang="0">
                    <a:pos x="21" y="30"/>
                  </a:cxn>
                  <a:cxn ang="0">
                    <a:pos x="29" y="29"/>
                  </a:cxn>
                  <a:cxn ang="0">
                    <a:pos x="29" y="21"/>
                  </a:cxn>
                  <a:cxn ang="0">
                    <a:pos x="29" y="12"/>
                  </a:cxn>
                  <a:cxn ang="0">
                    <a:pos x="36" y="8"/>
                  </a:cxn>
                  <a:cxn ang="0">
                    <a:pos x="43" y="4"/>
                  </a:cxn>
                  <a:cxn ang="0">
                    <a:pos x="51" y="1"/>
                  </a:cxn>
                  <a:cxn ang="0">
                    <a:pos x="59" y="0"/>
                  </a:cxn>
                  <a:cxn ang="0">
                    <a:pos x="55" y="1"/>
                  </a:cxn>
                  <a:cxn ang="0">
                    <a:pos x="51" y="4"/>
                  </a:cxn>
                  <a:cxn ang="0">
                    <a:pos x="49" y="8"/>
                  </a:cxn>
                  <a:cxn ang="0">
                    <a:pos x="48" y="12"/>
                  </a:cxn>
                  <a:cxn ang="0">
                    <a:pos x="48" y="21"/>
                  </a:cxn>
                  <a:cxn ang="0">
                    <a:pos x="48" y="29"/>
                  </a:cxn>
                  <a:cxn ang="0">
                    <a:pos x="39" y="29"/>
                  </a:cxn>
                  <a:cxn ang="0">
                    <a:pos x="29" y="29"/>
                  </a:cxn>
                  <a:cxn ang="0">
                    <a:pos x="29" y="42"/>
                  </a:cxn>
                  <a:cxn ang="0">
                    <a:pos x="29" y="58"/>
                  </a:cxn>
                  <a:cxn ang="0">
                    <a:pos x="25" y="59"/>
                  </a:cxn>
                  <a:cxn ang="0">
                    <a:pos x="21" y="62"/>
                  </a:cxn>
                  <a:cxn ang="0">
                    <a:pos x="19" y="66"/>
                  </a:cxn>
                  <a:cxn ang="0">
                    <a:pos x="18" y="70"/>
                  </a:cxn>
                  <a:cxn ang="0">
                    <a:pos x="9" y="70"/>
                  </a:cxn>
                  <a:cxn ang="0">
                    <a:pos x="0" y="70"/>
                  </a:cxn>
                </a:cxnLst>
                <a:rect l="0" t="0" r="r" b="b"/>
                <a:pathLst>
                  <a:path w="59" h="70">
                    <a:moveTo>
                      <a:pt x="0" y="70"/>
                    </a:moveTo>
                    <a:lnTo>
                      <a:pt x="0" y="53"/>
                    </a:lnTo>
                    <a:lnTo>
                      <a:pt x="0" y="41"/>
                    </a:lnTo>
                    <a:lnTo>
                      <a:pt x="6" y="37"/>
                    </a:lnTo>
                    <a:lnTo>
                      <a:pt x="13" y="33"/>
                    </a:lnTo>
                    <a:lnTo>
                      <a:pt x="21" y="30"/>
                    </a:lnTo>
                    <a:lnTo>
                      <a:pt x="29" y="29"/>
                    </a:lnTo>
                    <a:lnTo>
                      <a:pt x="29" y="21"/>
                    </a:lnTo>
                    <a:lnTo>
                      <a:pt x="29" y="12"/>
                    </a:lnTo>
                    <a:lnTo>
                      <a:pt x="36" y="8"/>
                    </a:lnTo>
                    <a:lnTo>
                      <a:pt x="43" y="4"/>
                    </a:lnTo>
                    <a:lnTo>
                      <a:pt x="51" y="1"/>
                    </a:lnTo>
                    <a:lnTo>
                      <a:pt x="59" y="0"/>
                    </a:lnTo>
                    <a:lnTo>
                      <a:pt x="55" y="1"/>
                    </a:lnTo>
                    <a:lnTo>
                      <a:pt x="51" y="4"/>
                    </a:lnTo>
                    <a:lnTo>
                      <a:pt x="49" y="8"/>
                    </a:lnTo>
                    <a:lnTo>
                      <a:pt x="48" y="12"/>
                    </a:lnTo>
                    <a:lnTo>
                      <a:pt x="48" y="21"/>
                    </a:lnTo>
                    <a:lnTo>
                      <a:pt x="48" y="29"/>
                    </a:lnTo>
                    <a:lnTo>
                      <a:pt x="39" y="29"/>
                    </a:lnTo>
                    <a:lnTo>
                      <a:pt x="29" y="29"/>
                    </a:lnTo>
                    <a:lnTo>
                      <a:pt x="29" y="42"/>
                    </a:lnTo>
                    <a:lnTo>
                      <a:pt x="29" y="58"/>
                    </a:lnTo>
                    <a:lnTo>
                      <a:pt x="25" y="59"/>
                    </a:lnTo>
                    <a:lnTo>
                      <a:pt x="21" y="62"/>
                    </a:lnTo>
                    <a:lnTo>
                      <a:pt x="19" y="66"/>
                    </a:lnTo>
                    <a:lnTo>
                      <a:pt x="18" y="70"/>
                    </a:lnTo>
                    <a:lnTo>
                      <a:pt x="9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40" name="Freeform 2280"/>
              <p:cNvSpPr>
                <a:spLocks/>
              </p:cNvSpPr>
              <p:nvPr/>
            </p:nvSpPr>
            <p:spPr bwMode="auto">
              <a:xfrm>
                <a:off x="1205" y="27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7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41" name="Freeform 2281"/>
              <p:cNvSpPr>
                <a:spLocks/>
              </p:cNvSpPr>
              <p:nvPr/>
            </p:nvSpPr>
            <p:spPr bwMode="auto">
              <a:xfrm>
                <a:off x="1250" y="27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42" name="Freeform 2282"/>
              <p:cNvSpPr>
                <a:spLocks/>
              </p:cNvSpPr>
              <p:nvPr/>
            </p:nvSpPr>
            <p:spPr bwMode="auto">
              <a:xfrm>
                <a:off x="1202" y="27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43" name="Freeform 2283"/>
              <p:cNvSpPr>
                <a:spLocks/>
              </p:cNvSpPr>
              <p:nvPr/>
            </p:nvSpPr>
            <p:spPr bwMode="auto">
              <a:xfrm>
                <a:off x="1349" y="272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8" y="29"/>
                  </a:cxn>
                  <a:cxn ang="0">
                    <a:pos x="19" y="21"/>
                  </a:cxn>
                  <a:cxn ang="0">
                    <a:pos x="21" y="13"/>
                  </a:cxn>
                  <a:cxn ang="0">
                    <a:pos x="25" y="6"/>
                  </a:cxn>
                  <a:cxn ang="0">
                    <a:pos x="29" y="0"/>
                  </a:cxn>
                  <a:cxn ang="0">
                    <a:pos x="34" y="1"/>
                  </a:cxn>
                  <a:cxn ang="0">
                    <a:pos x="38" y="4"/>
                  </a:cxn>
                  <a:cxn ang="0">
                    <a:pos x="42" y="8"/>
                  </a:cxn>
                  <a:cxn ang="0">
                    <a:pos x="47" y="12"/>
                  </a:cxn>
                  <a:cxn ang="0">
                    <a:pos x="38" y="12"/>
                  </a:cxn>
                  <a:cxn ang="0">
                    <a:pos x="29" y="12"/>
                  </a:cxn>
                  <a:cxn ang="0">
                    <a:pos x="29" y="24"/>
                  </a:cxn>
                  <a:cxn ang="0">
                    <a:pos x="29" y="41"/>
                  </a:cxn>
                  <a:cxn ang="0">
                    <a:pos x="13" y="41"/>
                  </a:cxn>
                  <a:cxn ang="0">
                    <a:pos x="0" y="41"/>
                  </a:cxn>
                </a:cxnLst>
                <a:rect l="0" t="0" r="r" b="b"/>
                <a:pathLst>
                  <a:path w="47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9" y="21"/>
                    </a:lnTo>
                    <a:lnTo>
                      <a:pt x="21" y="13"/>
                    </a:lnTo>
                    <a:lnTo>
                      <a:pt x="25" y="6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2" y="8"/>
                    </a:lnTo>
                    <a:lnTo>
                      <a:pt x="47" y="12"/>
                    </a:lnTo>
                    <a:lnTo>
                      <a:pt x="38" y="12"/>
                    </a:lnTo>
                    <a:lnTo>
                      <a:pt x="29" y="12"/>
                    </a:lnTo>
                    <a:lnTo>
                      <a:pt x="29" y="24"/>
                    </a:lnTo>
                    <a:lnTo>
                      <a:pt x="29" y="41"/>
                    </a:lnTo>
                    <a:lnTo>
                      <a:pt x="13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44" name="Freeform 2284"/>
              <p:cNvSpPr>
                <a:spLocks/>
              </p:cNvSpPr>
              <p:nvPr/>
            </p:nvSpPr>
            <p:spPr bwMode="auto">
              <a:xfrm>
                <a:off x="1199" y="272"/>
                <a:ext cx="1" cy="1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58" y="21"/>
                  </a:cxn>
                  <a:cxn ang="0">
                    <a:pos x="58" y="12"/>
                  </a:cxn>
                  <a:cxn ang="0">
                    <a:pos x="41" y="12"/>
                  </a:cxn>
                  <a:cxn ang="0">
                    <a:pos x="22" y="13"/>
                  </a:cxn>
                  <a:cxn ang="0">
                    <a:pos x="14" y="12"/>
                  </a:cxn>
                  <a:cxn ang="0">
                    <a:pos x="7" y="9"/>
                  </a:cxn>
                  <a:cxn ang="0">
                    <a:pos x="4" y="8"/>
                  </a:cxn>
                  <a:cxn ang="0">
                    <a:pos x="2" y="6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35" y="0"/>
                  </a:cxn>
                  <a:cxn ang="0">
                    <a:pos x="55" y="0"/>
                  </a:cxn>
                  <a:cxn ang="0">
                    <a:pos x="75" y="0"/>
                  </a:cxn>
                  <a:cxn ang="0">
                    <a:pos x="75" y="13"/>
                  </a:cxn>
                  <a:cxn ang="0">
                    <a:pos x="75" y="29"/>
                  </a:cxn>
                  <a:cxn ang="0">
                    <a:pos x="67" y="29"/>
                  </a:cxn>
                  <a:cxn ang="0">
                    <a:pos x="58" y="29"/>
                  </a:cxn>
                </a:cxnLst>
                <a:rect l="0" t="0" r="r" b="b"/>
                <a:pathLst>
                  <a:path w="75" h="29">
                    <a:moveTo>
                      <a:pt x="58" y="29"/>
                    </a:moveTo>
                    <a:lnTo>
                      <a:pt x="58" y="21"/>
                    </a:lnTo>
                    <a:lnTo>
                      <a:pt x="58" y="12"/>
                    </a:lnTo>
                    <a:lnTo>
                      <a:pt x="41" y="12"/>
                    </a:lnTo>
                    <a:lnTo>
                      <a:pt x="22" y="13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4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5" y="0"/>
                    </a:lnTo>
                    <a:lnTo>
                      <a:pt x="55" y="0"/>
                    </a:lnTo>
                    <a:lnTo>
                      <a:pt x="75" y="0"/>
                    </a:lnTo>
                    <a:lnTo>
                      <a:pt x="75" y="13"/>
                    </a:lnTo>
                    <a:lnTo>
                      <a:pt x="75" y="29"/>
                    </a:lnTo>
                    <a:lnTo>
                      <a:pt x="67" y="29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45" name="Freeform 2285"/>
              <p:cNvSpPr>
                <a:spLocks/>
              </p:cNvSpPr>
              <p:nvPr/>
            </p:nvSpPr>
            <p:spPr bwMode="auto">
              <a:xfrm>
                <a:off x="1201" y="27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46" name="Freeform 2286"/>
              <p:cNvSpPr>
                <a:spLocks/>
              </p:cNvSpPr>
              <p:nvPr/>
            </p:nvSpPr>
            <p:spPr bwMode="auto">
              <a:xfrm>
                <a:off x="1315" y="272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8" y="29"/>
                  </a:cxn>
                  <a:cxn ang="0">
                    <a:pos x="17" y="17"/>
                  </a:cxn>
                  <a:cxn ang="0">
                    <a:pos x="17" y="8"/>
                  </a:cxn>
                  <a:cxn ang="0">
                    <a:pos x="18" y="5"/>
                  </a:cxn>
                  <a:cxn ang="0">
                    <a:pos x="20" y="2"/>
                  </a:cxn>
                  <a:cxn ang="0">
                    <a:pos x="23" y="1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9"/>
                  </a:cxn>
                  <a:cxn ang="0">
                    <a:pos x="25" y="30"/>
                  </a:cxn>
                  <a:cxn ang="0">
                    <a:pos x="21" y="33"/>
                  </a:cxn>
                  <a:cxn ang="0">
                    <a:pos x="18" y="37"/>
                  </a:cxn>
                  <a:cxn ang="0">
                    <a:pos x="18" y="41"/>
                  </a:cxn>
                  <a:cxn ang="0">
                    <a:pos x="9" y="41"/>
                  </a:cxn>
                  <a:cxn ang="0">
                    <a:pos x="0" y="41"/>
                  </a:cxn>
                </a:cxnLst>
                <a:rect l="0" t="0" r="r" b="b"/>
                <a:pathLst>
                  <a:path w="29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7" y="17"/>
                    </a:lnTo>
                    <a:lnTo>
                      <a:pt x="17" y="8"/>
                    </a:lnTo>
                    <a:lnTo>
                      <a:pt x="18" y="5"/>
                    </a:lnTo>
                    <a:lnTo>
                      <a:pt x="20" y="2"/>
                    </a:lnTo>
                    <a:lnTo>
                      <a:pt x="23" y="1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9"/>
                    </a:lnTo>
                    <a:lnTo>
                      <a:pt x="25" y="30"/>
                    </a:lnTo>
                    <a:lnTo>
                      <a:pt x="21" y="33"/>
                    </a:lnTo>
                    <a:lnTo>
                      <a:pt x="18" y="37"/>
                    </a:lnTo>
                    <a:lnTo>
                      <a:pt x="18" y="41"/>
                    </a:lnTo>
                    <a:lnTo>
                      <a:pt x="9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47" name="Freeform 2287"/>
              <p:cNvSpPr>
                <a:spLocks/>
              </p:cNvSpPr>
              <p:nvPr/>
            </p:nvSpPr>
            <p:spPr bwMode="auto">
              <a:xfrm>
                <a:off x="1197" y="2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2" y="0"/>
                  </a:cxn>
                  <a:cxn ang="0">
                    <a:pos x="59" y="0"/>
                  </a:cxn>
                  <a:cxn ang="0">
                    <a:pos x="59" y="8"/>
                  </a:cxn>
                  <a:cxn ang="0">
                    <a:pos x="59" y="17"/>
                  </a:cxn>
                  <a:cxn ang="0">
                    <a:pos x="45" y="17"/>
                  </a:cxn>
                  <a:cxn ang="0">
                    <a:pos x="31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5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2" y="0"/>
                    </a:lnTo>
                    <a:lnTo>
                      <a:pt x="59" y="0"/>
                    </a:lnTo>
                    <a:lnTo>
                      <a:pt x="59" y="8"/>
                    </a:lnTo>
                    <a:lnTo>
                      <a:pt x="59" y="17"/>
                    </a:lnTo>
                    <a:lnTo>
                      <a:pt x="45" y="17"/>
                    </a:lnTo>
                    <a:lnTo>
                      <a:pt x="31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48" name="Freeform 2288"/>
              <p:cNvSpPr>
                <a:spLocks/>
              </p:cNvSpPr>
              <p:nvPr/>
            </p:nvSpPr>
            <p:spPr bwMode="auto">
              <a:xfrm>
                <a:off x="1206" y="2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49" name="Freeform 2289"/>
              <p:cNvSpPr>
                <a:spLocks/>
              </p:cNvSpPr>
              <p:nvPr/>
            </p:nvSpPr>
            <p:spPr bwMode="auto">
              <a:xfrm>
                <a:off x="1285" y="27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50" name="Freeform 2290"/>
              <p:cNvSpPr>
                <a:spLocks/>
              </p:cNvSpPr>
              <p:nvPr/>
            </p:nvSpPr>
            <p:spPr bwMode="auto">
              <a:xfrm>
                <a:off x="1342" y="271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7"/>
                  </a:cxn>
                  <a:cxn ang="0">
                    <a:pos x="0" y="29"/>
                  </a:cxn>
                  <a:cxn ang="0">
                    <a:pos x="5" y="25"/>
                  </a:cxn>
                  <a:cxn ang="0">
                    <a:pos x="12" y="21"/>
                  </a:cxn>
                  <a:cxn ang="0">
                    <a:pos x="20" y="18"/>
                  </a:cxn>
                  <a:cxn ang="0">
                    <a:pos x="29" y="17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38" y="0"/>
                  </a:cxn>
                  <a:cxn ang="0">
                    <a:pos x="46" y="0"/>
                  </a:cxn>
                  <a:cxn ang="0">
                    <a:pos x="46" y="8"/>
                  </a:cxn>
                  <a:cxn ang="0">
                    <a:pos x="46" y="17"/>
                  </a:cxn>
                  <a:cxn ang="0">
                    <a:pos x="38" y="18"/>
                  </a:cxn>
                  <a:cxn ang="0">
                    <a:pos x="30" y="21"/>
                  </a:cxn>
                  <a:cxn ang="0">
                    <a:pos x="23" y="25"/>
                  </a:cxn>
                  <a:cxn ang="0">
                    <a:pos x="17" y="29"/>
                  </a:cxn>
                  <a:cxn ang="0">
                    <a:pos x="17" y="37"/>
                  </a:cxn>
                  <a:cxn ang="0">
                    <a:pos x="17" y="46"/>
                  </a:cxn>
                  <a:cxn ang="0">
                    <a:pos x="9" y="46"/>
                  </a:cxn>
                  <a:cxn ang="0">
                    <a:pos x="0" y="46"/>
                  </a:cxn>
                </a:cxnLst>
                <a:rect l="0" t="0" r="r" b="b"/>
                <a:pathLst>
                  <a:path w="46" h="46">
                    <a:moveTo>
                      <a:pt x="0" y="46"/>
                    </a:moveTo>
                    <a:lnTo>
                      <a:pt x="0" y="37"/>
                    </a:lnTo>
                    <a:lnTo>
                      <a:pt x="0" y="29"/>
                    </a:lnTo>
                    <a:lnTo>
                      <a:pt x="5" y="25"/>
                    </a:lnTo>
                    <a:lnTo>
                      <a:pt x="12" y="21"/>
                    </a:lnTo>
                    <a:lnTo>
                      <a:pt x="20" y="18"/>
                    </a:lnTo>
                    <a:lnTo>
                      <a:pt x="29" y="17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46" y="8"/>
                    </a:lnTo>
                    <a:lnTo>
                      <a:pt x="46" y="17"/>
                    </a:lnTo>
                    <a:lnTo>
                      <a:pt x="38" y="18"/>
                    </a:lnTo>
                    <a:lnTo>
                      <a:pt x="30" y="21"/>
                    </a:lnTo>
                    <a:lnTo>
                      <a:pt x="23" y="25"/>
                    </a:lnTo>
                    <a:lnTo>
                      <a:pt x="17" y="29"/>
                    </a:lnTo>
                    <a:lnTo>
                      <a:pt x="17" y="37"/>
                    </a:lnTo>
                    <a:lnTo>
                      <a:pt x="17" y="46"/>
                    </a:lnTo>
                    <a:lnTo>
                      <a:pt x="9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51" name="Freeform 2291"/>
              <p:cNvSpPr>
                <a:spLocks/>
              </p:cNvSpPr>
              <p:nvPr/>
            </p:nvSpPr>
            <p:spPr bwMode="auto">
              <a:xfrm>
                <a:off x="1195" y="27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1" y="0"/>
                  </a:cxn>
                  <a:cxn ang="0">
                    <a:pos x="58" y="0"/>
                  </a:cxn>
                  <a:cxn ang="0">
                    <a:pos x="58" y="4"/>
                  </a:cxn>
                  <a:cxn ang="0">
                    <a:pos x="58" y="12"/>
                  </a:cxn>
                  <a:cxn ang="0">
                    <a:pos x="45" y="12"/>
                  </a:cxn>
                  <a:cxn ang="0">
                    <a:pos x="31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5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8" y="4"/>
                    </a:lnTo>
                    <a:lnTo>
                      <a:pt x="58" y="12"/>
                    </a:lnTo>
                    <a:lnTo>
                      <a:pt x="45" y="12"/>
                    </a:lnTo>
                    <a:lnTo>
                      <a:pt x="31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52" name="Freeform 2292"/>
              <p:cNvSpPr>
                <a:spLocks/>
              </p:cNvSpPr>
              <p:nvPr/>
            </p:nvSpPr>
            <p:spPr bwMode="auto">
              <a:xfrm>
                <a:off x="1338" y="27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53" name="Freeform 2293"/>
              <p:cNvSpPr>
                <a:spLocks/>
              </p:cNvSpPr>
              <p:nvPr/>
            </p:nvSpPr>
            <p:spPr bwMode="auto">
              <a:xfrm>
                <a:off x="1193" y="27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3" y="0"/>
                  </a:cxn>
                  <a:cxn ang="0">
                    <a:pos x="59" y="0"/>
                  </a:cxn>
                  <a:cxn ang="0">
                    <a:pos x="59" y="8"/>
                  </a:cxn>
                  <a:cxn ang="0">
                    <a:pos x="59" y="17"/>
                  </a:cxn>
                  <a:cxn ang="0">
                    <a:pos x="46" y="17"/>
                  </a:cxn>
                  <a:cxn ang="0">
                    <a:pos x="31" y="17"/>
                  </a:cxn>
                  <a:cxn ang="0">
                    <a:pos x="16" y="17"/>
                  </a:cxn>
                  <a:cxn ang="0">
                    <a:pos x="0" y="17"/>
                  </a:cxn>
                </a:cxnLst>
                <a:rect l="0" t="0" r="r" b="b"/>
                <a:pathLst>
                  <a:path w="5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3" y="0"/>
                    </a:lnTo>
                    <a:lnTo>
                      <a:pt x="59" y="0"/>
                    </a:lnTo>
                    <a:lnTo>
                      <a:pt x="59" y="8"/>
                    </a:lnTo>
                    <a:lnTo>
                      <a:pt x="59" y="17"/>
                    </a:lnTo>
                    <a:lnTo>
                      <a:pt x="46" y="17"/>
                    </a:lnTo>
                    <a:lnTo>
                      <a:pt x="31" y="17"/>
                    </a:lnTo>
                    <a:lnTo>
                      <a:pt x="16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54" name="Freeform 2294"/>
              <p:cNvSpPr>
                <a:spLocks/>
              </p:cNvSpPr>
              <p:nvPr/>
            </p:nvSpPr>
            <p:spPr bwMode="auto">
              <a:xfrm>
                <a:off x="1201" y="27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55" name="Freeform 2295"/>
              <p:cNvSpPr>
                <a:spLocks/>
              </p:cNvSpPr>
              <p:nvPr/>
            </p:nvSpPr>
            <p:spPr bwMode="auto">
              <a:xfrm>
                <a:off x="1354" y="270"/>
                <a:ext cx="2" cy="2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0" y="71"/>
                  </a:cxn>
                  <a:cxn ang="0">
                    <a:pos x="0" y="58"/>
                  </a:cxn>
                  <a:cxn ang="0">
                    <a:pos x="12" y="58"/>
                  </a:cxn>
                  <a:cxn ang="0">
                    <a:pos x="29" y="58"/>
                  </a:cxn>
                  <a:cxn ang="0">
                    <a:pos x="28" y="46"/>
                  </a:cxn>
                  <a:cxn ang="0">
                    <a:pos x="28" y="37"/>
                  </a:cxn>
                  <a:cxn ang="0">
                    <a:pos x="29" y="34"/>
                  </a:cxn>
                  <a:cxn ang="0">
                    <a:pos x="31" y="31"/>
                  </a:cxn>
                  <a:cxn ang="0">
                    <a:pos x="35" y="30"/>
                  </a:cxn>
                  <a:cxn ang="0">
                    <a:pos x="41" y="29"/>
                  </a:cxn>
                  <a:cxn ang="0">
                    <a:pos x="41" y="13"/>
                  </a:cxn>
                  <a:cxn ang="0">
                    <a:pos x="41" y="0"/>
                  </a:cxn>
                  <a:cxn ang="0">
                    <a:pos x="49" y="0"/>
                  </a:cxn>
                  <a:cxn ang="0">
                    <a:pos x="58" y="0"/>
                  </a:cxn>
                  <a:cxn ang="0">
                    <a:pos x="58" y="9"/>
                  </a:cxn>
                  <a:cxn ang="0">
                    <a:pos x="58" y="18"/>
                  </a:cxn>
                  <a:cxn ang="0">
                    <a:pos x="58" y="29"/>
                  </a:cxn>
                  <a:cxn ang="0">
                    <a:pos x="58" y="41"/>
                  </a:cxn>
                  <a:cxn ang="0">
                    <a:pos x="49" y="41"/>
                  </a:cxn>
                  <a:cxn ang="0">
                    <a:pos x="41" y="41"/>
                  </a:cxn>
                  <a:cxn ang="0">
                    <a:pos x="36" y="46"/>
                  </a:cxn>
                  <a:cxn ang="0">
                    <a:pos x="32" y="53"/>
                  </a:cxn>
                  <a:cxn ang="0">
                    <a:pos x="30" y="61"/>
                  </a:cxn>
                  <a:cxn ang="0">
                    <a:pos x="29" y="70"/>
                  </a:cxn>
                  <a:cxn ang="0">
                    <a:pos x="20" y="70"/>
                  </a:cxn>
                  <a:cxn ang="0">
                    <a:pos x="11" y="70"/>
                  </a:cxn>
                  <a:cxn ang="0">
                    <a:pos x="7" y="74"/>
                  </a:cxn>
                  <a:cxn ang="0">
                    <a:pos x="3" y="78"/>
                  </a:cxn>
                  <a:cxn ang="0">
                    <a:pos x="1" y="83"/>
                  </a:cxn>
                  <a:cxn ang="0">
                    <a:pos x="0" y="87"/>
                  </a:cxn>
                </a:cxnLst>
                <a:rect l="0" t="0" r="r" b="b"/>
                <a:pathLst>
                  <a:path w="58" h="87">
                    <a:moveTo>
                      <a:pt x="0" y="87"/>
                    </a:moveTo>
                    <a:lnTo>
                      <a:pt x="0" y="71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9" y="58"/>
                    </a:lnTo>
                    <a:lnTo>
                      <a:pt x="28" y="46"/>
                    </a:lnTo>
                    <a:lnTo>
                      <a:pt x="28" y="37"/>
                    </a:lnTo>
                    <a:lnTo>
                      <a:pt x="29" y="34"/>
                    </a:lnTo>
                    <a:lnTo>
                      <a:pt x="31" y="31"/>
                    </a:lnTo>
                    <a:lnTo>
                      <a:pt x="35" y="30"/>
                    </a:lnTo>
                    <a:lnTo>
                      <a:pt x="41" y="29"/>
                    </a:lnTo>
                    <a:lnTo>
                      <a:pt x="41" y="13"/>
                    </a:lnTo>
                    <a:lnTo>
                      <a:pt x="41" y="0"/>
                    </a:lnTo>
                    <a:lnTo>
                      <a:pt x="49" y="0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8"/>
                    </a:lnTo>
                    <a:lnTo>
                      <a:pt x="58" y="29"/>
                    </a:lnTo>
                    <a:lnTo>
                      <a:pt x="58" y="41"/>
                    </a:lnTo>
                    <a:lnTo>
                      <a:pt x="49" y="41"/>
                    </a:lnTo>
                    <a:lnTo>
                      <a:pt x="41" y="41"/>
                    </a:lnTo>
                    <a:lnTo>
                      <a:pt x="36" y="46"/>
                    </a:lnTo>
                    <a:lnTo>
                      <a:pt x="32" y="53"/>
                    </a:lnTo>
                    <a:lnTo>
                      <a:pt x="30" y="61"/>
                    </a:lnTo>
                    <a:lnTo>
                      <a:pt x="29" y="70"/>
                    </a:lnTo>
                    <a:lnTo>
                      <a:pt x="20" y="70"/>
                    </a:lnTo>
                    <a:lnTo>
                      <a:pt x="11" y="70"/>
                    </a:lnTo>
                    <a:lnTo>
                      <a:pt x="7" y="74"/>
                    </a:lnTo>
                    <a:lnTo>
                      <a:pt x="3" y="78"/>
                    </a:lnTo>
                    <a:lnTo>
                      <a:pt x="1" y="83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56" name="Freeform 2296"/>
              <p:cNvSpPr>
                <a:spLocks/>
              </p:cNvSpPr>
              <p:nvPr/>
            </p:nvSpPr>
            <p:spPr bwMode="auto">
              <a:xfrm>
                <a:off x="1184" y="269"/>
                <a:ext cx="8" cy="2"/>
              </a:xfrm>
              <a:custGeom>
                <a:avLst/>
                <a:gdLst/>
                <a:ahLst/>
                <a:cxnLst>
                  <a:cxn ang="0">
                    <a:pos x="292" y="80"/>
                  </a:cxn>
                  <a:cxn ang="0">
                    <a:pos x="271" y="76"/>
                  </a:cxn>
                  <a:cxn ang="0">
                    <a:pos x="233" y="76"/>
                  </a:cxn>
                  <a:cxn ang="0">
                    <a:pos x="216" y="67"/>
                  </a:cxn>
                  <a:cxn ang="0">
                    <a:pos x="203" y="59"/>
                  </a:cxn>
                  <a:cxn ang="0">
                    <a:pos x="184" y="59"/>
                  </a:cxn>
                  <a:cxn ang="0">
                    <a:pos x="175" y="53"/>
                  </a:cxn>
                  <a:cxn ang="0">
                    <a:pos x="172" y="47"/>
                  </a:cxn>
                  <a:cxn ang="0">
                    <a:pos x="166" y="47"/>
                  </a:cxn>
                  <a:cxn ang="0">
                    <a:pos x="155" y="54"/>
                  </a:cxn>
                  <a:cxn ang="0">
                    <a:pos x="149" y="56"/>
                  </a:cxn>
                  <a:cxn ang="0">
                    <a:pos x="146" y="52"/>
                  </a:cxn>
                  <a:cxn ang="0">
                    <a:pos x="133" y="47"/>
                  </a:cxn>
                  <a:cxn ang="0">
                    <a:pos x="109" y="47"/>
                  </a:cxn>
                  <a:cxn ang="0">
                    <a:pos x="100" y="38"/>
                  </a:cxn>
                  <a:cxn ang="0">
                    <a:pos x="86" y="30"/>
                  </a:cxn>
                  <a:cxn ang="0">
                    <a:pos x="67" y="30"/>
                  </a:cxn>
                  <a:cxn ang="0">
                    <a:pos x="57" y="24"/>
                  </a:cxn>
                  <a:cxn ang="0">
                    <a:pos x="55" y="18"/>
                  </a:cxn>
                  <a:cxn ang="0">
                    <a:pos x="49" y="18"/>
                  </a:cxn>
                  <a:cxn ang="0">
                    <a:pos x="38" y="25"/>
                  </a:cxn>
                  <a:cxn ang="0">
                    <a:pos x="31" y="27"/>
                  </a:cxn>
                  <a:cxn ang="0">
                    <a:pos x="29" y="23"/>
                  </a:cxn>
                  <a:cxn ang="0">
                    <a:pos x="12" y="18"/>
                  </a:cxn>
                  <a:cxn ang="0">
                    <a:pos x="0" y="8"/>
                  </a:cxn>
                  <a:cxn ang="0">
                    <a:pos x="13" y="0"/>
                  </a:cxn>
                  <a:cxn ang="0">
                    <a:pos x="41" y="0"/>
                  </a:cxn>
                  <a:cxn ang="0">
                    <a:pos x="58" y="8"/>
                  </a:cxn>
                  <a:cxn ang="0">
                    <a:pos x="71" y="17"/>
                  </a:cxn>
                  <a:cxn ang="0">
                    <a:pos x="91" y="18"/>
                  </a:cxn>
                  <a:cxn ang="0">
                    <a:pos x="97" y="22"/>
                  </a:cxn>
                  <a:cxn ang="0">
                    <a:pos x="99" y="27"/>
                  </a:cxn>
                  <a:cxn ang="0">
                    <a:pos x="121" y="30"/>
                  </a:cxn>
                  <a:cxn ang="0">
                    <a:pos x="165" y="30"/>
                  </a:cxn>
                  <a:cxn ang="0">
                    <a:pos x="187" y="35"/>
                  </a:cxn>
                  <a:cxn ang="0">
                    <a:pos x="189" y="41"/>
                  </a:cxn>
                  <a:cxn ang="0">
                    <a:pos x="196" y="46"/>
                  </a:cxn>
                  <a:cxn ang="0">
                    <a:pos x="206" y="47"/>
                  </a:cxn>
                  <a:cxn ang="0">
                    <a:pos x="213" y="50"/>
                  </a:cxn>
                  <a:cxn ang="0">
                    <a:pos x="215" y="55"/>
                  </a:cxn>
                  <a:cxn ang="0">
                    <a:pos x="233" y="59"/>
                  </a:cxn>
                  <a:cxn ang="0">
                    <a:pos x="271" y="59"/>
                  </a:cxn>
                  <a:cxn ang="0">
                    <a:pos x="292" y="67"/>
                  </a:cxn>
                  <a:cxn ang="0">
                    <a:pos x="304" y="76"/>
                  </a:cxn>
                  <a:cxn ang="0">
                    <a:pos x="316" y="76"/>
                  </a:cxn>
                  <a:cxn ang="0">
                    <a:pos x="321" y="82"/>
                  </a:cxn>
                  <a:cxn ang="0">
                    <a:pos x="304" y="88"/>
                  </a:cxn>
                </a:cxnLst>
                <a:rect l="0" t="0" r="r" b="b"/>
                <a:pathLst>
                  <a:path w="321" h="88">
                    <a:moveTo>
                      <a:pt x="292" y="88"/>
                    </a:moveTo>
                    <a:lnTo>
                      <a:pt x="292" y="80"/>
                    </a:lnTo>
                    <a:lnTo>
                      <a:pt x="292" y="76"/>
                    </a:lnTo>
                    <a:lnTo>
                      <a:pt x="271" y="76"/>
                    </a:lnTo>
                    <a:lnTo>
                      <a:pt x="252" y="76"/>
                    </a:lnTo>
                    <a:lnTo>
                      <a:pt x="233" y="76"/>
                    </a:lnTo>
                    <a:lnTo>
                      <a:pt x="216" y="76"/>
                    </a:lnTo>
                    <a:lnTo>
                      <a:pt x="216" y="67"/>
                    </a:lnTo>
                    <a:lnTo>
                      <a:pt x="216" y="59"/>
                    </a:lnTo>
                    <a:lnTo>
                      <a:pt x="203" y="59"/>
                    </a:lnTo>
                    <a:lnTo>
                      <a:pt x="193" y="59"/>
                    </a:lnTo>
                    <a:lnTo>
                      <a:pt x="184" y="59"/>
                    </a:lnTo>
                    <a:lnTo>
                      <a:pt x="175" y="59"/>
                    </a:lnTo>
                    <a:lnTo>
                      <a:pt x="175" y="53"/>
                    </a:lnTo>
                    <a:lnTo>
                      <a:pt x="174" y="49"/>
                    </a:lnTo>
                    <a:lnTo>
                      <a:pt x="172" y="47"/>
                    </a:lnTo>
                    <a:lnTo>
                      <a:pt x="170" y="46"/>
                    </a:lnTo>
                    <a:lnTo>
                      <a:pt x="166" y="47"/>
                    </a:lnTo>
                    <a:lnTo>
                      <a:pt x="160" y="51"/>
                    </a:lnTo>
                    <a:lnTo>
                      <a:pt x="155" y="54"/>
                    </a:lnTo>
                    <a:lnTo>
                      <a:pt x="150" y="56"/>
                    </a:lnTo>
                    <a:lnTo>
                      <a:pt x="149" y="56"/>
                    </a:lnTo>
                    <a:lnTo>
                      <a:pt x="147" y="55"/>
                    </a:lnTo>
                    <a:lnTo>
                      <a:pt x="146" y="52"/>
                    </a:lnTo>
                    <a:lnTo>
                      <a:pt x="146" y="47"/>
                    </a:lnTo>
                    <a:lnTo>
                      <a:pt x="133" y="47"/>
                    </a:lnTo>
                    <a:lnTo>
                      <a:pt x="120" y="47"/>
                    </a:lnTo>
                    <a:lnTo>
                      <a:pt x="109" y="47"/>
                    </a:lnTo>
                    <a:lnTo>
                      <a:pt x="100" y="47"/>
                    </a:lnTo>
                    <a:lnTo>
                      <a:pt x="100" y="38"/>
                    </a:lnTo>
                    <a:lnTo>
                      <a:pt x="100" y="30"/>
                    </a:lnTo>
                    <a:lnTo>
                      <a:pt x="86" y="30"/>
                    </a:lnTo>
                    <a:lnTo>
                      <a:pt x="76" y="30"/>
                    </a:lnTo>
                    <a:lnTo>
                      <a:pt x="67" y="30"/>
                    </a:lnTo>
                    <a:lnTo>
                      <a:pt x="58" y="30"/>
                    </a:lnTo>
                    <a:lnTo>
                      <a:pt x="57" y="24"/>
                    </a:lnTo>
                    <a:lnTo>
                      <a:pt x="57" y="20"/>
                    </a:lnTo>
                    <a:lnTo>
                      <a:pt x="55" y="18"/>
                    </a:lnTo>
                    <a:lnTo>
                      <a:pt x="53" y="17"/>
                    </a:lnTo>
                    <a:lnTo>
                      <a:pt x="49" y="18"/>
                    </a:lnTo>
                    <a:lnTo>
                      <a:pt x="43" y="22"/>
                    </a:lnTo>
                    <a:lnTo>
                      <a:pt x="38" y="25"/>
                    </a:lnTo>
                    <a:lnTo>
                      <a:pt x="33" y="27"/>
                    </a:lnTo>
                    <a:lnTo>
                      <a:pt x="31" y="27"/>
                    </a:lnTo>
                    <a:lnTo>
                      <a:pt x="30" y="26"/>
                    </a:lnTo>
                    <a:lnTo>
                      <a:pt x="29" y="23"/>
                    </a:lnTo>
                    <a:lnTo>
                      <a:pt x="29" y="18"/>
                    </a:lnTo>
                    <a:lnTo>
                      <a:pt x="12" y="18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8" y="8"/>
                    </a:lnTo>
                    <a:lnTo>
                      <a:pt x="58" y="18"/>
                    </a:lnTo>
                    <a:lnTo>
                      <a:pt x="71" y="17"/>
                    </a:lnTo>
                    <a:lnTo>
                      <a:pt x="85" y="17"/>
                    </a:lnTo>
                    <a:lnTo>
                      <a:pt x="91" y="18"/>
                    </a:lnTo>
                    <a:lnTo>
                      <a:pt x="95" y="21"/>
                    </a:lnTo>
                    <a:lnTo>
                      <a:pt x="97" y="22"/>
                    </a:lnTo>
                    <a:lnTo>
                      <a:pt x="98" y="24"/>
                    </a:lnTo>
                    <a:lnTo>
                      <a:pt x="99" y="27"/>
                    </a:lnTo>
                    <a:lnTo>
                      <a:pt x="100" y="30"/>
                    </a:lnTo>
                    <a:lnTo>
                      <a:pt x="121" y="30"/>
                    </a:lnTo>
                    <a:lnTo>
                      <a:pt x="143" y="30"/>
                    </a:lnTo>
                    <a:lnTo>
                      <a:pt x="165" y="30"/>
                    </a:lnTo>
                    <a:lnTo>
                      <a:pt x="187" y="30"/>
                    </a:lnTo>
                    <a:lnTo>
                      <a:pt x="187" y="35"/>
                    </a:lnTo>
                    <a:lnTo>
                      <a:pt x="188" y="38"/>
                    </a:lnTo>
                    <a:lnTo>
                      <a:pt x="189" y="41"/>
                    </a:lnTo>
                    <a:lnTo>
                      <a:pt x="191" y="43"/>
                    </a:lnTo>
                    <a:lnTo>
                      <a:pt x="196" y="46"/>
                    </a:lnTo>
                    <a:lnTo>
                      <a:pt x="201" y="46"/>
                    </a:lnTo>
                    <a:lnTo>
                      <a:pt x="206" y="47"/>
                    </a:lnTo>
                    <a:lnTo>
                      <a:pt x="211" y="49"/>
                    </a:lnTo>
                    <a:lnTo>
                      <a:pt x="213" y="50"/>
                    </a:lnTo>
                    <a:lnTo>
                      <a:pt x="214" y="52"/>
                    </a:lnTo>
                    <a:lnTo>
                      <a:pt x="215" y="55"/>
                    </a:lnTo>
                    <a:lnTo>
                      <a:pt x="216" y="59"/>
                    </a:lnTo>
                    <a:lnTo>
                      <a:pt x="233" y="59"/>
                    </a:lnTo>
                    <a:lnTo>
                      <a:pt x="252" y="59"/>
                    </a:lnTo>
                    <a:lnTo>
                      <a:pt x="271" y="59"/>
                    </a:lnTo>
                    <a:lnTo>
                      <a:pt x="292" y="59"/>
                    </a:lnTo>
                    <a:lnTo>
                      <a:pt x="292" y="67"/>
                    </a:lnTo>
                    <a:lnTo>
                      <a:pt x="292" y="76"/>
                    </a:lnTo>
                    <a:lnTo>
                      <a:pt x="304" y="76"/>
                    </a:lnTo>
                    <a:lnTo>
                      <a:pt x="313" y="75"/>
                    </a:lnTo>
                    <a:lnTo>
                      <a:pt x="316" y="76"/>
                    </a:lnTo>
                    <a:lnTo>
                      <a:pt x="319" y="79"/>
                    </a:lnTo>
                    <a:lnTo>
                      <a:pt x="321" y="82"/>
                    </a:lnTo>
                    <a:lnTo>
                      <a:pt x="321" y="88"/>
                    </a:lnTo>
                    <a:lnTo>
                      <a:pt x="304" y="88"/>
                    </a:lnTo>
                    <a:lnTo>
                      <a:pt x="292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57" name="Freeform 2297"/>
              <p:cNvSpPr>
                <a:spLocks/>
              </p:cNvSpPr>
              <p:nvPr/>
            </p:nvSpPr>
            <p:spPr bwMode="auto">
              <a:xfrm>
                <a:off x="1199" y="27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58" name="Freeform 2298"/>
              <p:cNvSpPr>
                <a:spLocks/>
              </p:cNvSpPr>
              <p:nvPr/>
            </p:nvSpPr>
            <p:spPr bwMode="auto">
              <a:xfrm>
                <a:off x="1226" y="269"/>
                <a:ext cx="6" cy="2"/>
              </a:xfrm>
              <a:custGeom>
                <a:avLst/>
                <a:gdLst/>
                <a:ahLst/>
                <a:cxnLst>
                  <a:cxn ang="0">
                    <a:pos x="204" y="93"/>
                  </a:cxn>
                  <a:cxn ang="0">
                    <a:pos x="188" y="89"/>
                  </a:cxn>
                  <a:cxn ang="0">
                    <a:pos x="159" y="89"/>
                  </a:cxn>
                  <a:cxn ang="0">
                    <a:pos x="146" y="80"/>
                  </a:cxn>
                  <a:cxn ang="0">
                    <a:pos x="136" y="72"/>
                  </a:cxn>
                  <a:cxn ang="0">
                    <a:pos x="122" y="72"/>
                  </a:cxn>
                  <a:cxn ang="0">
                    <a:pos x="117" y="66"/>
                  </a:cxn>
                  <a:cxn ang="0">
                    <a:pos x="104" y="60"/>
                  </a:cxn>
                  <a:cxn ang="0">
                    <a:pos x="84" y="60"/>
                  </a:cxn>
                  <a:cxn ang="0">
                    <a:pos x="75" y="51"/>
                  </a:cxn>
                  <a:cxn ang="0">
                    <a:pos x="66" y="43"/>
                  </a:cxn>
                  <a:cxn ang="0">
                    <a:pos x="52" y="43"/>
                  </a:cxn>
                  <a:cxn ang="0">
                    <a:pos x="47" y="37"/>
                  </a:cxn>
                  <a:cxn ang="0">
                    <a:pos x="30" y="31"/>
                  </a:cxn>
                  <a:cxn ang="0">
                    <a:pos x="17" y="21"/>
                  </a:cxn>
                  <a:cxn ang="0">
                    <a:pos x="13" y="8"/>
                  </a:cxn>
                  <a:cxn ang="0">
                    <a:pos x="4" y="2"/>
                  </a:cxn>
                  <a:cxn ang="0">
                    <a:pos x="12" y="0"/>
                  </a:cxn>
                  <a:cxn ang="0">
                    <a:pos x="24" y="1"/>
                  </a:cxn>
                  <a:cxn ang="0">
                    <a:pos x="28" y="7"/>
                  </a:cxn>
                  <a:cxn ang="0">
                    <a:pos x="41" y="13"/>
                  </a:cxn>
                  <a:cxn ang="0">
                    <a:pos x="58" y="21"/>
                  </a:cxn>
                  <a:cxn ang="0">
                    <a:pos x="72" y="30"/>
                  </a:cxn>
                  <a:cxn ang="0">
                    <a:pos x="94" y="31"/>
                  </a:cxn>
                  <a:cxn ang="0">
                    <a:pos x="101" y="35"/>
                  </a:cxn>
                  <a:cxn ang="0">
                    <a:pos x="104" y="40"/>
                  </a:cxn>
                  <a:cxn ang="0">
                    <a:pos x="113" y="43"/>
                  </a:cxn>
                  <a:cxn ang="0">
                    <a:pos x="133" y="43"/>
                  </a:cxn>
                  <a:cxn ang="0">
                    <a:pos x="146" y="51"/>
                  </a:cxn>
                  <a:cxn ang="0">
                    <a:pos x="161" y="60"/>
                  </a:cxn>
                  <a:cxn ang="0">
                    <a:pos x="182" y="60"/>
                  </a:cxn>
                  <a:cxn ang="0">
                    <a:pos x="190" y="64"/>
                  </a:cxn>
                  <a:cxn ang="0">
                    <a:pos x="192" y="69"/>
                  </a:cxn>
                  <a:cxn ang="0">
                    <a:pos x="201" y="72"/>
                  </a:cxn>
                  <a:cxn ang="0">
                    <a:pos x="221" y="72"/>
                  </a:cxn>
                  <a:cxn ang="0">
                    <a:pos x="233" y="80"/>
                  </a:cxn>
                  <a:cxn ang="0">
                    <a:pos x="237" y="90"/>
                  </a:cxn>
                  <a:cxn ang="0">
                    <a:pos x="246" y="97"/>
                  </a:cxn>
                  <a:cxn ang="0">
                    <a:pos x="237" y="101"/>
                  </a:cxn>
                  <a:cxn ang="0">
                    <a:pos x="214" y="101"/>
                  </a:cxn>
                </a:cxnLst>
                <a:rect l="0" t="0" r="r" b="b"/>
                <a:pathLst>
                  <a:path w="250" h="101">
                    <a:moveTo>
                      <a:pt x="204" y="101"/>
                    </a:moveTo>
                    <a:lnTo>
                      <a:pt x="204" y="93"/>
                    </a:lnTo>
                    <a:lnTo>
                      <a:pt x="204" y="89"/>
                    </a:lnTo>
                    <a:lnTo>
                      <a:pt x="188" y="89"/>
                    </a:lnTo>
                    <a:lnTo>
                      <a:pt x="173" y="89"/>
                    </a:lnTo>
                    <a:lnTo>
                      <a:pt x="159" y="89"/>
                    </a:lnTo>
                    <a:lnTo>
                      <a:pt x="146" y="89"/>
                    </a:lnTo>
                    <a:lnTo>
                      <a:pt x="146" y="80"/>
                    </a:lnTo>
                    <a:lnTo>
                      <a:pt x="146" y="72"/>
                    </a:lnTo>
                    <a:lnTo>
                      <a:pt x="136" y="72"/>
                    </a:lnTo>
                    <a:lnTo>
                      <a:pt x="126" y="72"/>
                    </a:lnTo>
                    <a:lnTo>
                      <a:pt x="122" y="72"/>
                    </a:lnTo>
                    <a:lnTo>
                      <a:pt x="119" y="69"/>
                    </a:lnTo>
                    <a:lnTo>
                      <a:pt x="117" y="66"/>
                    </a:lnTo>
                    <a:lnTo>
                      <a:pt x="116" y="60"/>
                    </a:lnTo>
                    <a:lnTo>
                      <a:pt x="104" y="60"/>
                    </a:lnTo>
                    <a:lnTo>
                      <a:pt x="93" y="60"/>
                    </a:lnTo>
                    <a:lnTo>
                      <a:pt x="84" y="60"/>
                    </a:lnTo>
                    <a:lnTo>
                      <a:pt x="75" y="60"/>
                    </a:lnTo>
                    <a:lnTo>
                      <a:pt x="75" y="51"/>
                    </a:lnTo>
                    <a:lnTo>
                      <a:pt x="75" y="43"/>
                    </a:lnTo>
                    <a:lnTo>
                      <a:pt x="66" y="43"/>
                    </a:lnTo>
                    <a:lnTo>
                      <a:pt x="56" y="43"/>
                    </a:lnTo>
                    <a:lnTo>
                      <a:pt x="52" y="43"/>
                    </a:lnTo>
                    <a:lnTo>
                      <a:pt x="49" y="40"/>
                    </a:lnTo>
                    <a:lnTo>
                      <a:pt x="47" y="37"/>
                    </a:lnTo>
                    <a:lnTo>
                      <a:pt x="46" y="31"/>
                    </a:lnTo>
                    <a:lnTo>
                      <a:pt x="30" y="31"/>
                    </a:lnTo>
                    <a:lnTo>
                      <a:pt x="17" y="31"/>
                    </a:lnTo>
                    <a:lnTo>
                      <a:pt x="17" y="21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9" y="5"/>
                    </a:lnTo>
                    <a:lnTo>
                      <a:pt x="4" y="2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4"/>
                    </a:lnTo>
                    <a:lnTo>
                      <a:pt x="28" y="7"/>
                    </a:lnTo>
                    <a:lnTo>
                      <a:pt x="29" y="13"/>
                    </a:lnTo>
                    <a:lnTo>
                      <a:pt x="41" y="13"/>
                    </a:lnTo>
                    <a:lnTo>
                      <a:pt x="58" y="13"/>
                    </a:lnTo>
                    <a:lnTo>
                      <a:pt x="58" y="21"/>
                    </a:lnTo>
                    <a:lnTo>
                      <a:pt x="58" y="31"/>
                    </a:lnTo>
                    <a:lnTo>
                      <a:pt x="72" y="30"/>
                    </a:lnTo>
                    <a:lnTo>
                      <a:pt x="88" y="30"/>
                    </a:lnTo>
                    <a:lnTo>
                      <a:pt x="94" y="31"/>
                    </a:lnTo>
                    <a:lnTo>
                      <a:pt x="99" y="34"/>
                    </a:lnTo>
                    <a:lnTo>
                      <a:pt x="101" y="35"/>
                    </a:lnTo>
                    <a:lnTo>
                      <a:pt x="103" y="37"/>
                    </a:lnTo>
                    <a:lnTo>
                      <a:pt x="104" y="40"/>
                    </a:lnTo>
                    <a:lnTo>
                      <a:pt x="104" y="43"/>
                    </a:lnTo>
                    <a:lnTo>
                      <a:pt x="113" y="43"/>
                    </a:lnTo>
                    <a:lnTo>
                      <a:pt x="122" y="43"/>
                    </a:lnTo>
                    <a:lnTo>
                      <a:pt x="133" y="43"/>
                    </a:lnTo>
                    <a:lnTo>
                      <a:pt x="146" y="43"/>
                    </a:lnTo>
                    <a:lnTo>
                      <a:pt x="146" y="51"/>
                    </a:lnTo>
                    <a:lnTo>
                      <a:pt x="146" y="60"/>
                    </a:lnTo>
                    <a:lnTo>
                      <a:pt x="161" y="60"/>
                    </a:lnTo>
                    <a:lnTo>
                      <a:pt x="176" y="59"/>
                    </a:lnTo>
                    <a:lnTo>
                      <a:pt x="182" y="60"/>
                    </a:lnTo>
                    <a:lnTo>
                      <a:pt x="188" y="63"/>
                    </a:lnTo>
                    <a:lnTo>
                      <a:pt x="190" y="64"/>
                    </a:lnTo>
                    <a:lnTo>
                      <a:pt x="191" y="66"/>
                    </a:lnTo>
                    <a:lnTo>
                      <a:pt x="192" y="69"/>
                    </a:lnTo>
                    <a:lnTo>
                      <a:pt x="192" y="72"/>
                    </a:lnTo>
                    <a:lnTo>
                      <a:pt x="201" y="72"/>
                    </a:lnTo>
                    <a:lnTo>
                      <a:pt x="211" y="72"/>
                    </a:lnTo>
                    <a:lnTo>
                      <a:pt x="221" y="72"/>
                    </a:lnTo>
                    <a:lnTo>
                      <a:pt x="233" y="72"/>
                    </a:lnTo>
                    <a:lnTo>
                      <a:pt x="233" y="80"/>
                    </a:lnTo>
                    <a:lnTo>
                      <a:pt x="233" y="89"/>
                    </a:lnTo>
                    <a:lnTo>
                      <a:pt x="237" y="90"/>
                    </a:lnTo>
                    <a:lnTo>
                      <a:pt x="242" y="93"/>
                    </a:lnTo>
                    <a:lnTo>
                      <a:pt x="246" y="97"/>
                    </a:lnTo>
                    <a:lnTo>
                      <a:pt x="250" y="101"/>
                    </a:lnTo>
                    <a:lnTo>
                      <a:pt x="237" y="101"/>
                    </a:lnTo>
                    <a:lnTo>
                      <a:pt x="225" y="101"/>
                    </a:lnTo>
                    <a:lnTo>
                      <a:pt x="214" y="101"/>
                    </a:lnTo>
                    <a:lnTo>
                      <a:pt x="204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59" name="Freeform 2299"/>
              <p:cNvSpPr>
                <a:spLocks/>
              </p:cNvSpPr>
              <p:nvPr/>
            </p:nvSpPr>
            <p:spPr bwMode="auto">
              <a:xfrm>
                <a:off x="1197" y="271"/>
                <a:ext cx="2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7" y="0"/>
                  </a:cxn>
                  <a:cxn ang="0">
                    <a:pos x="42" y="0"/>
                  </a:cxn>
                  <a:cxn ang="0">
                    <a:pos x="59" y="0"/>
                  </a:cxn>
                  <a:cxn ang="0">
                    <a:pos x="59" y="8"/>
                  </a:cxn>
                  <a:cxn ang="0">
                    <a:pos x="59" y="17"/>
                  </a:cxn>
                  <a:cxn ang="0">
                    <a:pos x="46" y="17"/>
                  </a:cxn>
                  <a:cxn ang="0">
                    <a:pos x="31" y="17"/>
                  </a:cxn>
                  <a:cxn ang="0">
                    <a:pos x="16" y="17"/>
                  </a:cxn>
                  <a:cxn ang="0">
                    <a:pos x="0" y="17"/>
                  </a:cxn>
                </a:cxnLst>
                <a:rect l="0" t="0" r="r" b="b"/>
                <a:pathLst>
                  <a:path w="5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2" y="0"/>
                    </a:lnTo>
                    <a:lnTo>
                      <a:pt x="59" y="0"/>
                    </a:lnTo>
                    <a:lnTo>
                      <a:pt x="59" y="8"/>
                    </a:lnTo>
                    <a:lnTo>
                      <a:pt x="59" y="17"/>
                    </a:lnTo>
                    <a:lnTo>
                      <a:pt x="46" y="17"/>
                    </a:lnTo>
                    <a:lnTo>
                      <a:pt x="31" y="17"/>
                    </a:lnTo>
                    <a:lnTo>
                      <a:pt x="16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60" name="Freeform 2300"/>
              <p:cNvSpPr>
                <a:spLocks/>
              </p:cNvSpPr>
              <p:nvPr/>
            </p:nvSpPr>
            <p:spPr bwMode="auto">
              <a:xfrm>
                <a:off x="1194" y="242"/>
                <a:ext cx="67" cy="29"/>
              </a:xfrm>
              <a:custGeom>
                <a:avLst/>
                <a:gdLst/>
                <a:ahLst/>
                <a:cxnLst>
                  <a:cxn ang="0">
                    <a:pos x="1999" y="1165"/>
                  </a:cxn>
                  <a:cxn ang="0">
                    <a:pos x="1582" y="1085"/>
                  </a:cxn>
                  <a:cxn ang="0">
                    <a:pos x="1364" y="1026"/>
                  </a:cxn>
                  <a:cxn ang="0">
                    <a:pos x="1157" y="952"/>
                  </a:cxn>
                  <a:cxn ang="0">
                    <a:pos x="933" y="874"/>
                  </a:cxn>
                  <a:cxn ang="0">
                    <a:pos x="740" y="786"/>
                  </a:cxn>
                  <a:cxn ang="0">
                    <a:pos x="544" y="661"/>
                  </a:cxn>
                  <a:cxn ang="0">
                    <a:pos x="369" y="530"/>
                  </a:cxn>
                  <a:cxn ang="0">
                    <a:pos x="214" y="357"/>
                  </a:cxn>
                  <a:cxn ang="0">
                    <a:pos x="59" y="162"/>
                  </a:cxn>
                  <a:cxn ang="0">
                    <a:pos x="212" y="29"/>
                  </a:cxn>
                  <a:cxn ang="0">
                    <a:pos x="397" y="123"/>
                  </a:cxn>
                  <a:cxn ang="0">
                    <a:pos x="597" y="234"/>
                  </a:cxn>
                  <a:cxn ang="0">
                    <a:pos x="819" y="341"/>
                  </a:cxn>
                  <a:cxn ang="0">
                    <a:pos x="1040" y="419"/>
                  </a:cxn>
                  <a:cxn ang="0">
                    <a:pos x="1256" y="503"/>
                  </a:cxn>
                  <a:cxn ang="0">
                    <a:pos x="1520" y="590"/>
                  </a:cxn>
                  <a:cxn ang="0">
                    <a:pos x="1827" y="669"/>
                  </a:cxn>
                  <a:cxn ang="0">
                    <a:pos x="2017" y="719"/>
                  </a:cxn>
                  <a:cxn ang="0">
                    <a:pos x="1999" y="739"/>
                  </a:cxn>
                  <a:cxn ang="0">
                    <a:pos x="1725" y="706"/>
                  </a:cxn>
                  <a:cxn ang="0">
                    <a:pos x="2019" y="785"/>
                  </a:cxn>
                  <a:cxn ang="0">
                    <a:pos x="2275" y="847"/>
                  </a:cxn>
                  <a:cxn ang="0">
                    <a:pos x="1946" y="807"/>
                  </a:cxn>
                  <a:cxn ang="0">
                    <a:pos x="1595" y="728"/>
                  </a:cxn>
                  <a:cxn ang="0">
                    <a:pos x="1431" y="705"/>
                  </a:cxn>
                  <a:cxn ang="0">
                    <a:pos x="1683" y="784"/>
                  </a:cxn>
                  <a:cxn ang="0">
                    <a:pos x="2033" y="853"/>
                  </a:cxn>
                  <a:cxn ang="0">
                    <a:pos x="2012" y="874"/>
                  </a:cxn>
                  <a:cxn ang="0">
                    <a:pos x="1667" y="799"/>
                  </a:cxn>
                  <a:cxn ang="0">
                    <a:pos x="1416" y="726"/>
                  </a:cxn>
                  <a:cxn ang="0">
                    <a:pos x="1566" y="798"/>
                  </a:cxn>
                  <a:cxn ang="0">
                    <a:pos x="1862" y="874"/>
                  </a:cxn>
                  <a:cxn ang="0">
                    <a:pos x="2203" y="943"/>
                  </a:cxn>
                  <a:cxn ang="0">
                    <a:pos x="1964" y="916"/>
                  </a:cxn>
                  <a:cxn ang="0">
                    <a:pos x="1637" y="850"/>
                  </a:cxn>
                  <a:cxn ang="0">
                    <a:pos x="1352" y="769"/>
                  </a:cxn>
                  <a:cxn ang="0">
                    <a:pos x="1111" y="690"/>
                  </a:cxn>
                  <a:cxn ang="0">
                    <a:pos x="911" y="594"/>
                  </a:cxn>
                  <a:cxn ang="0">
                    <a:pos x="680" y="479"/>
                  </a:cxn>
                  <a:cxn ang="0">
                    <a:pos x="480" y="361"/>
                  </a:cxn>
                  <a:cxn ang="0">
                    <a:pos x="347" y="287"/>
                  </a:cxn>
                  <a:cxn ang="0">
                    <a:pos x="526" y="444"/>
                  </a:cxn>
                  <a:cxn ang="0">
                    <a:pos x="743" y="565"/>
                  </a:cxn>
                  <a:cxn ang="0">
                    <a:pos x="919" y="652"/>
                  </a:cxn>
                  <a:cxn ang="0">
                    <a:pos x="1128" y="739"/>
                  </a:cxn>
                  <a:cxn ang="0">
                    <a:pos x="1302" y="843"/>
                  </a:cxn>
                  <a:cxn ang="0">
                    <a:pos x="1537" y="912"/>
                  </a:cxn>
                  <a:cxn ang="0">
                    <a:pos x="1753" y="969"/>
                  </a:cxn>
                  <a:cxn ang="0">
                    <a:pos x="1985" y="1019"/>
                  </a:cxn>
                  <a:cxn ang="0">
                    <a:pos x="2394" y="1089"/>
                  </a:cxn>
                  <a:cxn ang="0">
                    <a:pos x="2100" y="1048"/>
                  </a:cxn>
                  <a:cxn ang="0">
                    <a:pos x="1730" y="990"/>
                  </a:cxn>
                  <a:cxn ang="0">
                    <a:pos x="1459" y="914"/>
                  </a:cxn>
                  <a:cxn ang="0">
                    <a:pos x="1595" y="972"/>
                  </a:cxn>
                  <a:cxn ang="0">
                    <a:pos x="1896" y="1048"/>
                  </a:cxn>
                  <a:cxn ang="0">
                    <a:pos x="2259" y="1105"/>
                  </a:cxn>
                  <a:cxn ang="0">
                    <a:pos x="2464" y="1147"/>
                  </a:cxn>
                  <a:cxn ang="0">
                    <a:pos x="1833" y="1089"/>
                  </a:cxn>
                  <a:cxn ang="0">
                    <a:pos x="1678" y="1075"/>
                  </a:cxn>
                  <a:cxn ang="0">
                    <a:pos x="2032" y="1147"/>
                  </a:cxn>
                  <a:cxn ang="0">
                    <a:pos x="2406" y="1194"/>
                  </a:cxn>
                  <a:cxn ang="0">
                    <a:pos x="2464" y="1223"/>
                  </a:cxn>
                </a:cxnLst>
                <a:rect l="0" t="0" r="r" b="b"/>
                <a:pathLst>
                  <a:path w="2601" h="1223">
                    <a:moveTo>
                      <a:pt x="2455" y="1223"/>
                    </a:moveTo>
                    <a:lnTo>
                      <a:pt x="2455" y="1214"/>
                    </a:lnTo>
                    <a:lnTo>
                      <a:pt x="2455" y="1206"/>
                    </a:lnTo>
                    <a:lnTo>
                      <a:pt x="2433" y="1206"/>
                    </a:lnTo>
                    <a:lnTo>
                      <a:pt x="2410" y="1206"/>
                    </a:lnTo>
                    <a:lnTo>
                      <a:pt x="2389" y="1206"/>
                    </a:lnTo>
                    <a:lnTo>
                      <a:pt x="2367" y="1206"/>
                    </a:lnTo>
                    <a:lnTo>
                      <a:pt x="2345" y="1206"/>
                    </a:lnTo>
                    <a:lnTo>
                      <a:pt x="2323" y="1206"/>
                    </a:lnTo>
                    <a:lnTo>
                      <a:pt x="2302" y="1206"/>
                    </a:lnTo>
                    <a:lnTo>
                      <a:pt x="2280" y="1206"/>
                    </a:lnTo>
                    <a:lnTo>
                      <a:pt x="2280" y="1198"/>
                    </a:lnTo>
                    <a:lnTo>
                      <a:pt x="2280" y="1194"/>
                    </a:lnTo>
                    <a:lnTo>
                      <a:pt x="2248" y="1194"/>
                    </a:lnTo>
                    <a:lnTo>
                      <a:pt x="2219" y="1194"/>
                    </a:lnTo>
                    <a:lnTo>
                      <a:pt x="2190" y="1194"/>
                    </a:lnTo>
                    <a:lnTo>
                      <a:pt x="2163" y="1194"/>
                    </a:lnTo>
                    <a:lnTo>
                      <a:pt x="2163" y="1185"/>
                    </a:lnTo>
                    <a:lnTo>
                      <a:pt x="2163" y="1177"/>
                    </a:lnTo>
                    <a:lnTo>
                      <a:pt x="2146" y="1177"/>
                    </a:lnTo>
                    <a:lnTo>
                      <a:pt x="2134" y="1177"/>
                    </a:lnTo>
                    <a:lnTo>
                      <a:pt x="2129" y="1181"/>
                    </a:lnTo>
                    <a:lnTo>
                      <a:pt x="2126" y="1185"/>
                    </a:lnTo>
                    <a:lnTo>
                      <a:pt x="2123" y="1190"/>
                    </a:lnTo>
                    <a:lnTo>
                      <a:pt x="2122" y="1194"/>
                    </a:lnTo>
                    <a:lnTo>
                      <a:pt x="2122" y="1185"/>
                    </a:lnTo>
                    <a:lnTo>
                      <a:pt x="2122" y="1177"/>
                    </a:lnTo>
                    <a:lnTo>
                      <a:pt x="2095" y="1177"/>
                    </a:lnTo>
                    <a:lnTo>
                      <a:pt x="2069" y="1177"/>
                    </a:lnTo>
                    <a:lnTo>
                      <a:pt x="2043" y="1177"/>
                    </a:lnTo>
                    <a:lnTo>
                      <a:pt x="2017" y="1177"/>
                    </a:lnTo>
                    <a:lnTo>
                      <a:pt x="2017" y="1169"/>
                    </a:lnTo>
                    <a:lnTo>
                      <a:pt x="2017" y="1165"/>
                    </a:lnTo>
                    <a:lnTo>
                      <a:pt x="1999" y="1165"/>
                    </a:lnTo>
                    <a:lnTo>
                      <a:pt x="1982" y="1165"/>
                    </a:lnTo>
                    <a:lnTo>
                      <a:pt x="1963" y="1165"/>
                    </a:lnTo>
                    <a:lnTo>
                      <a:pt x="1946" y="1165"/>
                    </a:lnTo>
                    <a:lnTo>
                      <a:pt x="1946" y="1155"/>
                    </a:lnTo>
                    <a:lnTo>
                      <a:pt x="1946" y="1147"/>
                    </a:lnTo>
                    <a:lnTo>
                      <a:pt x="1924" y="1147"/>
                    </a:lnTo>
                    <a:lnTo>
                      <a:pt x="1902" y="1147"/>
                    </a:lnTo>
                    <a:lnTo>
                      <a:pt x="1881" y="1147"/>
                    </a:lnTo>
                    <a:lnTo>
                      <a:pt x="1859" y="1147"/>
                    </a:lnTo>
                    <a:lnTo>
                      <a:pt x="1859" y="1139"/>
                    </a:lnTo>
                    <a:lnTo>
                      <a:pt x="1859" y="1135"/>
                    </a:lnTo>
                    <a:lnTo>
                      <a:pt x="1842" y="1135"/>
                    </a:lnTo>
                    <a:lnTo>
                      <a:pt x="1828" y="1135"/>
                    </a:lnTo>
                    <a:lnTo>
                      <a:pt x="1813" y="1135"/>
                    </a:lnTo>
                    <a:lnTo>
                      <a:pt x="1800" y="1135"/>
                    </a:lnTo>
                    <a:lnTo>
                      <a:pt x="1800" y="1126"/>
                    </a:lnTo>
                    <a:lnTo>
                      <a:pt x="1800" y="1118"/>
                    </a:lnTo>
                    <a:lnTo>
                      <a:pt x="1778" y="1118"/>
                    </a:lnTo>
                    <a:lnTo>
                      <a:pt x="1756" y="1118"/>
                    </a:lnTo>
                    <a:lnTo>
                      <a:pt x="1734" y="1118"/>
                    </a:lnTo>
                    <a:lnTo>
                      <a:pt x="1713" y="1118"/>
                    </a:lnTo>
                    <a:lnTo>
                      <a:pt x="1713" y="1110"/>
                    </a:lnTo>
                    <a:lnTo>
                      <a:pt x="1713" y="1106"/>
                    </a:lnTo>
                    <a:lnTo>
                      <a:pt x="1692" y="1106"/>
                    </a:lnTo>
                    <a:lnTo>
                      <a:pt x="1673" y="1106"/>
                    </a:lnTo>
                    <a:lnTo>
                      <a:pt x="1654" y="1106"/>
                    </a:lnTo>
                    <a:lnTo>
                      <a:pt x="1636" y="1106"/>
                    </a:lnTo>
                    <a:lnTo>
                      <a:pt x="1636" y="1097"/>
                    </a:lnTo>
                    <a:lnTo>
                      <a:pt x="1636" y="1089"/>
                    </a:lnTo>
                    <a:lnTo>
                      <a:pt x="1620" y="1089"/>
                    </a:lnTo>
                    <a:lnTo>
                      <a:pt x="1601" y="1089"/>
                    </a:lnTo>
                    <a:lnTo>
                      <a:pt x="1592" y="1088"/>
                    </a:lnTo>
                    <a:lnTo>
                      <a:pt x="1585" y="1086"/>
                    </a:lnTo>
                    <a:lnTo>
                      <a:pt x="1582" y="1085"/>
                    </a:lnTo>
                    <a:lnTo>
                      <a:pt x="1580" y="1083"/>
                    </a:lnTo>
                    <a:lnTo>
                      <a:pt x="1579" y="1080"/>
                    </a:lnTo>
                    <a:lnTo>
                      <a:pt x="1578" y="1077"/>
                    </a:lnTo>
                    <a:lnTo>
                      <a:pt x="1562" y="1077"/>
                    </a:lnTo>
                    <a:lnTo>
                      <a:pt x="1547" y="1077"/>
                    </a:lnTo>
                    <a:lnTo>
                      <a:pt x="1533" y="1077"/>
                    </a:lnTo>
                    <a:lnTo>
                      <a:pt x="1520" y="1077"/>
                    </a:lnTo>
                    <a:lnTo>
                      <a:pt x="1520" y="1068"/>
                    </a:lnTo>
                    <a:lnTo>
                      <a:pt x="1520" y="1060"/>
                    </a:lnTo>
                    <a:lnTo>
                      <a:pt x="1503" y="1060"/>
                    </a:lnTo>
                    <a:lnTo>
                      <a:pt x="1484" y="1060"/>
                    </a:lnTo>
                    <a:lnTo>
                      <a:pt x="1475" y="1059"/>
                    </a:lnTo>
                    <a:lnTo>
                      <a:pt x="1468" y="1057"/>
                    </a:lnTo>
                    <a:lnTo>
                      <a:pt x="1465" y="1056"/>
                    </a:lnTo>
                    <a:lnTo>
                      <a:pt x="1463" y="1054"/>
                    </a:lnTo>
                    <a:lnTo>
                      <a:pt x="1461" y="1051"/>
                    </a:lnTo>
                    <a:lnTo>
                      <a:pt x="1461" y="1048"/>
                    </a:lnTo>
                    <a:lnTo>
                      <a:pt x="1449" y="1048"/>
                    </a:lnTo>
                    <a:lnTo>
                      <a:pt x="1439" y="1048"/>
                    </a:lnTo>
                    <a:lnTo>
                      <a:pt x="1429" y="1048"/>
                    </a:lnTo>
                    <a:lnTo>
                      <a:pt x="1420" y="1048"/>
                    </a:lnTo>
                    <a:lnTo>
                      <a:pt x="1420" y="1039"/>
                    </a:lnTo>
                    <a:lnTo>
                      <a:pt x="1420" y="1031"/>
                    </a:lnTo>
                    <a:lnTo>
                      <a:pt x="1411" y="1031"/>
                    </a:lnTo>
                    <a:lnTo>
                      <a:pt x="1402" y="1031"/>
                    </a:lnTo>
                    <a:lnTo>
                      <a:pt x="1397" y="1030"/>
                    </a:lnTo>
                    <a:lnTo>
                      <a:pt x="1394" y="1028"/>
                    </a:lnTo>
                    <a:lnTo>
                      <a:pt x="1392" y="1025"/>
                    </a:lnTo>
                    <a:lnTo>
                      <a:pt x="1391" y="1019"/>
                    </a:lnTo>
                    <a:lnTo>
                      <a:pt x="1382" y="1021"/>
                    </a:lnTo>
                    <a:lnTo>
                      <a:pt x="1372" y="1026"/>
                    </a:lnTo>
                    <a:lnTo>
                      <a:pt x="1368" y="1027"/>
                    </a:lnTo>
                    <a:lnTo>
                      <a:pt x="1365" y="1026"/>
                    </a:lnTo>
                    <a:lnTo>
                      <a:pt x="1364" y="1026"/>
                    </a:lnTo>
                    <a:lnTo>
                      <a:pt x="1363" y="1024"/>
                    </a:lnTo>
                    <a:lnTo>
                      <a:pt x="1361" y="1022"/>
                    </a:lnTo>
                    <a:lnTo>
                      <a:pt x="1361" y="1019"/>
                    </a:lnTo>
                    <a:lnTo>
                      <a:pt x="1348" y="1019"/>
                    </a:lnTo>
                    <a:lnTo>
                      <a:pt x="1336" y="1019"/>
                    </a:lnTo>
                    <a:lnTo>
                      <a:pt x="1325" y="1019"/>
                    </a:lnTo>
                    <a:lnTo>
                      <a:pt x="1315" y="1019"/>
                    </a:lnTo>
                    <a:lnTo>
                      <a:pt x="1315" y="1010"/>
                    </a:lnTo>
                    <a:lnTo>
                      <a:pt x="1315" y="1002"/>
                    </a:lnTo>
                    <a:lnTo>
                      <a:pt x="1304" y="1002"/>
                    </a:lnTo>
                    <a:lnTo>
                      <a:pt x="1290" y="1002"/>
                    </a:lnTo>
                    <a:lnTo>
                      <a:pt x="1284" y="1001"/>
                    </a:lnTo>
                    <a:lnTo>
                      <a:pt x="1279" y="999"/>
                    </a:lnTo>
                    <a:lnTo>
                      <a:pt x="1277" y="997"/>
                    </a:lnTo>
                    <a:lnTo>
                      <a:pt x="1276" y="995"/>
                    </a:lnTo>
                    <a:lnTo>
                      <a:pt x="1275" y="993"/>
                    </a:lnTo>
                    <a:lnTo>
                      <a:pt x="1274" y="990"/>
                    </a:lnTo>
                    <a:lnTo>
                      <a:pt x="1261" y="990"/>
                    </a:lnTo>
                    <a:lnTo>
                      <a:pt x="1249" y="990"/>
                    </a:lnTo>
                    <a:lnTo>
                      <a:pt x="1237" y="990"/>
                    </a:lnTo>
                    <a:lnTo>
                      <a:pt x="1228" y="990"/>
                    </a:lnTo>
                    <a:lnTo>
                      <a:pt x="1228" y="981"/>
                    </a:lnTo>
                    <a:lnTo>
                      <a:pt x="1228" y="972"/>
                    </a:lnTo>
                    <a:lnTo>
                      <a:pt x="1217" y="973"/>
                    </a:lnTo>
                    <a:lnTo>
                      <a:pt x="1202" y="973"/>
                    </a:lnTo>
                    <a:lnTo>
                      <a:pt x="1196" y="972"/>
                    </a:lnTo>
                    <a:lnTo>
                      <a:pt x="1191" y="970"/>
                    </a:lnTo>
                    <a:lnTo>
                      <a:pt x="1189" y="968"/>
                    </a:lnTo>
                    <a:lnTo>
                      <a:pt x="1187" y="966"/>
                    </a:lnTo>
                    <a:lnTo>
                      <a:pt x="1186" y="964"/>
                    </a:lnTo>
                    <a:lnTo>
                      <a:pt x="1186" y="961"/>
                    </a:lnTo>
                    <a:lnTo>
                      <a:pt x="1170" y="961"/>
                    </a:lnTo>
                    <a:lnTo>
                      <a:pt x="1157" y="961"/>
                    </a:lnTo>
                    <a:lnTo>
                      <a:pt x="1157" y="952"/>
                    </a:lnTo>
                    <a:lnTo>
                      <a:pt x="1157" y="943"/>
                    </a:lnTo>
                    <a:lnTo>
                      <a:pt x="1142" y="944"/>
                    </a:lnTo>
                    <a:lnTo>
                      <a:pt x="1127" y="944"/>
                    </a:lnTo>
                    <a:lnTo>
                      <a:pt x="1121" y="943"/>
                    </a:lnTo>
                    <a:lnTo>
                      <a:pt x="1116" y="941"/>
                    </a:lnTo>
                    <a:lnTo>
                      <a:pt x="1113" y="939"/>
                    </a:lnTo>
                    <a:lnTo>
                      <a:pt x="1112" y="937"/>
                    </a:lnTo>
                    <a:lnTo>
                      <a:pt x="1111" y="935"/>
                    </a:lnTo>
                    <a:lnTo>
                      <a:pt x="1111" y="932"/>
                    </a:lnTo>
                    <a:lnTo>
                      <a:pt x="1099" y="932"/>
                    </a:lnTo>
                    <a:lnTo>
                      <a:pt x="1088" y="932"/>
                    </a:lnTo>
                    <a:lnTo>
                      <a:pt x="1079" y="932"/>
                    </a:lnTo>
                    <a:lnTo>
                      <a:pt x="1070" y="932"/>
                    </a:lnTo>
                    <a:lnTo>
                      <a:pt x="1070" y="923"/>
                    </a:lnTo>
                    <a:lnTo>
                      <a:pt x="1070" y="914"/>
                    </a:lnTo>
                    <a:lnTo>
                      <a:pt x="1056" y="914"/>
                    </a:lnTo>
                    <a:lnTo>
                      <a:pt x="1044" y="914"/>
                    </a:lnTo>
                    <a:lnTo>
                      <a:pt x="1032" y="914"/>
                    </a:lnTo>
                    <a:lnTo>
                      <a:pt x="1023" y="914"/>
                    </a:lnTo>
                    <a:lnTo>
                      <a:pt x="1015" y="907"/>
                    </a:lnTo>
                    <a:lnTo>
                      <a:pt x="1011" y="903"/>
                    </a:lnTo>
                    <a:lnTo>
                      <a:pt x="1011" y="894"/>
                    </a:lnTo>
                    <a:lnTo>
                      <a:pt x="1011" y="885"/>
                    </a:lnTo>
                    <a:lnTo>
                      <a:pt x="996" y="886"/>
                    </a:lnTo>
                    <a:lnTo>
                      <a:pt x="981" y="886"/>
                    </a:lnTo>
                    <a:lnTo>
                      <a:pt x="975" y="885"/>
                    </a:lnTo>
                    <a:lnTo>
                      <a:pt x="969" y="883"/>
                    </a:lnTo>
                    <a:lnTo>
                      <a:pt x="967" y="881"/>
                    </a:lnTo>
                    <a:lnTo>
                      <a:pt x="966" y="879"/>
                    </a:lnTo>
                    <a:lnTo>
                      <a:pt x="965" y="877"/>
                    </a:lnTo>
                    <a:lnTo>
                      <a:pt x="965" y="874"/>
                    </a:lnTo>
                    <a:lnTo>
                      <a:pt x="952" y="874"/>
                    </a:lnTo>
                    <a:lnTo>
                      <a:pt x="942" y="874"/>
                    </a:lnTo>
                    <a:lnTo>
                      <a:pt x="933" y="874"/>
                    </a:lnTo>
                    <a:lnTo>
                      <a:pt x="924" y="874"/>
                    </a:lnTo>
                    <a:lnTo>
                      <a:pt x="924" y="865"/>
                    </a:lnTo>
                    <a:lnTo>
                      <a:pt x="924" y="856"/>
                    </a:lnTo>
                    <a:lnTo>
                      <a:pt x="914" y="857"/>
                    </a:lnTo>
                    <a:lnTo>
                      <a:pt x="904" y="857"/>
                    </a:lnTo>
                    <a:lnTo>
                      <a:pt x="900" y="856"/>
                    </a:lnTo>
                    <a:lnTo>
                      <a:pt x="897" y="854"/>
                    </a:lnTo>
                    <a:lnTo>
                      <a:pt x="895" y="850"/>
                    </a:lnTo>
                    <a:lnTo>
                      <a:pt x="894" y="845"/>
                    </a:lnTo>
                    <a:lnTo>
                      <a:pt x="885" y="845"/>
                    </a:lnTo>
                    <a:lnTo>
                      <a:pt x="877" y="845"/>
                    </a:lnTo>
                    <a:lnTo>
                      <a:pt x="877" y="836"/>
                    </a:lnTo>
                    <a:lnTo>
                      <a:pt x="877" y="827"/>
                    </a:lnTo>
                    <a:lnTo>
                      <a:pt x="865" y="828"/>
                    </a:lnTo>
                    <a:lnTo>
                      <a:pt x="852" y="828"/>
                    </a:lnTo>
                    <a:lnTo>
                      <a:pt x="846" y="827"/>
                    </a:lnTo>
                    <a:lnTo>
                      <a:pt x="841" y="825"/>
                    </a:lnTo>
                    <a:lnTo>
                      <a:pt x="839" y="823"/>
                    </a:lnTo>
                    <a:lnTo>
                      <a:pt x="837" y="821"/>
                    </a:lnTo>
                    <a:lnTo>
                      <a:pt x="836" y="819"/>
                    </a:lnTo>
                    <a:lnTo>
                      <a:pt x="836" y="816"/>
                    </a:lnTo>
                    <a:lnTo>
                      <a:pt x="819" y="816"/>
                    </a:lnTo>
                    <a:lnTo>
                      <a:pt x="807" y="816"/>
                    </a:lnTo>
                    <a:lnTo>
                      <a:pt x="807" y="807"/>
                    </a:lnTo>
                    <a:lnTo>
                      <a:pt x="807" y="798"/>
                    </a:lnTo>
                    <a:lnTo>
                      <a:pt x="797" y="799"/>
                    </a:lnTo>
                    <a:lnTo>
                      <a:pt x="788" y="799"/>
                    </a:lnTo>
                    <a:lnTo>
                      <a:pt x="784" y="798"/>
                    </a:lnTo>
                    <a:lnTo>
                      <a:pt x="781" y="796"/>
                    </a:lnTo>
                    <a:lnTo>
                      <a:pt x="779" y="791"/>
                    </a:lnTo>
                    <a:lnTo>
                      <a:pt x="778" y="786"/>
                    </a:lnTo>
                    <a:lnTo>
                      <a:pt x="765" y="786"/>
                    </a:lnTo>
                    <a:lnTo>
                      <a:pt x="751" y="786"/>
                    </a:lnTo>
                    <a:lnTo>
                      <a:pt x="740" y="786"/>
                    </a:lnTo>
                    <a:lnTo>
                      <a:pt x="730" y="786"/>
                    </a:lnTo>
                    <a:lnTo>
                      <a:pt x="726" y="777"/>
                    </a:lnTo>
                    <a:lnTo>
                      <a:pt x="722" y="769"/>
                    </a:lnTo>
                    <a:lnTo>
                      <a:pt x="720" y="762"/>
                    </a:lnTo>
                    <a:lnTo>
                      <a:pt x="719" y="757"/>
                    </a:lnTo>
                    <a:lnTo>
                      <a:pt x="702" y="757"/>
                    </a:lnTo>
                    <a:lnTo>
                      <a:pt x="690" y="757"/>
                    </a:lnTo>
                    <a:lnTo>
                      <a:pt x="690" y="748"/>
                    </a:lnTo>
                    <a:lnTo>
                      <a:pt x="690" y="739"/>
                    </a:lnTo>
                    <a:lnTo>
                      <a:pt x="680" y="740"/>
                    </a:lnTo>
                    <a:lnTo>
                      <a:pt x="671" y="740"/>
                    </a:lnTo>
                    <a:lnTo>
                      <a:pt x="667" y="739"/>
                    </a:lnTo>
                    <a:lnTo>
                      <a:pt x="664" y="737"/>
                    </a:lnTo>
                    <a:lnTo>
                      <a:pt x="661" y="733"/>
                    </a:lnTo>
                    <a:lnTo>
                      <a:pt x="661" y="728"/>
                    </a:lnTo>
                    <a:lnTo>
                      <a:pt x="644" y="728"/>
                    </a:lnTo>
                    <a:lnTo>
                      <a:pt x="632" y="728"/>
                    </a:lnTo>
                    <a:lnTo>
                      <a:pt x="632" y="719"/>
                    </a:lnTo>
                    <a:lnTo>
                      <a:pt x="632" y="710"/>
                    </a:lnTo>
                    <a:lnTo>
                      <a:pt x="622" y="711"/>
                    </a:lnTo>
                    <a:lnTo>
                      <a:pt x="613" y="711"/>
                    </a:lnTo>
                    <a:lnTo>
                      <a:pt x="609" y="710"/>
                    </a:lnTo>
                    <a:lnTo>
                      <a:pt x="605" y="708"/>
                    </a:lnTo>
                    <a:lnTo>
                      <a:pt x="602" y="704"/>
                    </a:lnTo>
                    <a:lnTo>
                      <a:pt x="602" y="699"/>
                    </a:lnTo>
                    <a:lnTo>
                      <a:pt x="585" y="699"/>
                    </a:lnTo>
                    <a:lnTo>
                      <a:pt x="573" y="699"/>
                    </a:lnTo>
                    <a:lnTo>
                      <a:pt x="573" y="690"/>
                    </a:lnTo>
                    <a:lnTo>
                      <a:pt x="573" y="681"/>
                    </a:lnTo>
                    <a:lnTo>
                      <a:pt x="564" y="677"/>
                    </a:lnTo>
                    <a:lnTo>
                      <a:pt x="556" y="673"/>
                    </a:lnTo>
                    <a:lnTo>
                      <a:pt x="549" y="671"/>
                    </a:lnTo>
                    <a:lnTo>
                      <a:pt x="544" y="670"/>
                    </a:lnTo>
                    <a:lnTo>
                      <a:pt x="544" y="661"/>
                    </a:lnTo>
                    <a:lnTo>
                      <a:pt x="544" y="652"/>
                    </a:lnTo>
                    <a:lnTo>
                      <a:pt x="534" y="653"/>
                    </a:lnTo>
                    <a:lnTo>
                      <a:pt x="525" y="653"/>
                    </a:lnTo>
                    <a:lnTo>
                      <a:pt x="521" y="652"/>
                    </a:lnTo>
                    <a:lnTo>
                      <a:pt x="517" y="650"/>
                    </a:lnTo>
                    <a:lnTo>
                      <a:pt x="515" y="646"/>
                    </a:lnTo>
                    <a:lnTo>
                      <a:pt x="515" y="641"/>
                    </a:lnTo>
                    <a:lnTo>
                      <a:pt x="506" y="641"/>
                    </a:lnTo>
                    <a:lnTo>
                      <a:pt x="497" y="641"/>
                    </a:lnTo>
                    <a:lnTo>
                      <a:pt x="497" y="632"/>
                    </a:lnTo>
                    <a:lnTo>
                      <a:pt x="497" y="623"/>
                    </a:lnTo>
                    <a:lnTo>
                      <a:pt x="480" y="623"/>
                    </a:lnTo>
                    <a:lnTo>
                      <a:pt x="468" y="623"/>
                    </a:lnTo>
                    <a:lnTo>
                      <a:pt x="460" y="615"/>
                    </a:lnTo>
                    <a:lnTo>
                      <a:pt x="457" y="612"/>
                    </a:lnTo>
                    <a:lnTo>
                      <a:pt x="457" y="603"/>
                    </a:lnTo>
                    <a:lnTo>
                      <a:pt x="457" y="594"/>
                    </a:lnTo>
                    <a:lnTo>
                      <a:pt x="447" y="590"/>
                    </a:lnTo>
                    <a:lnTo>
                      <a:pt x="439" y="586"/>
                    </a:lnTo>
                    <a:lnTo>
                      <a:pt x="432" y="584"/>
                    </a:lnTo>
                    <a:lnTo>
                      <a:pt x="427" y="582"/>
                    </a:lnTo>
                    <a:lnTo>
                      <a:pt x="427" y="574"/>
                    </a:lnTo>
                    <a:lnTo>
                      <a:pt x="427" y="565"/>
                    </a:lnTo>
                    <a:lnTo>
                      <a:pt x="418" y="561"/>
                    </a:lnTo>
                    <a:lnTo>
                      <a:pt x="410" y="557"/>
                    </a:lnTo>
                    <a:lnTo>
                      <a:pt x="403" y="555"/>
                    </a:lnTo>
                    <a:lnTo>
                      <a:pt x="398" y="553"/>
                    </a:lnTo>
                    <a:lnTo>
                      <a:pt x="398" y="545"/>
                    </a:lnTo>
                    <a:lnTo>
                      <a:pt x="398" y="536"/>
                    </a:lnTo>
                    <a:lnTo>
                      <a:pt x="388" y="537"/>
                    </a:lnTo>
                    <a:lnTo>
                      <a:pt x="379" y="537"/>
                    </a:lnTo>
                    <a:lnTo>
                      <a:pt x="375" y="536"/>
                    </a:lnTo>
                    <a:lnTo>
                      <a:pt x="371" y="534"/>
                    </a:lnTo>
                    <a:lnTo>
                      <a:pt x="369" y="530"/>
                    </a:lnTo>
                    <a:lnTo>
                      <a:pt x="368" y="524"/>
                    </a:lnTo>
                    <a:lnTo>
                      <a:pt x="360" y="524"/>
                    </a:lnTo>
                    <a:lnTo>
                      <a:pt x="351" y="524"/>
                    </a:lnTo>
                    <a:lnTo>
                      <a:pt x="347" y="516"/>
                    </a:lnTo>
                    <a:lnTo>
                      <a:pt x="343" y="508"/>
                    </a:lnTo>
                    <a:lnTo>
                      <a:pt x="340" y="501"/>
                    </a:lnTo>
                    <a:lnTo>
                      <a:pt x="340" y="495"/>
                    </a:lnTo>
                    <a:lnTo>
                      <a:pt x="331" y="495"/>
                    </a:lnTo>
                    <a:lnTo>
                      <a:pt x="322" y="495"/>
                    </a:lnTo>
                    <a:lnTo>
                      <a:pt x="318" y="487"/>
                    </a:lnTo>
                    <a:lnTo>
                      <a:pt x="314" y="479"/>
                    </a:lnTo>
                    <a:lnTo>
                      <a:pt x="311" y="472"/>
                    </a:lnTo>
                    <a:lnTo>
                      <a:pt x="310" y="466"/>
                    </a:lnTo>
                    <a:lnTo>
                      <a:pt x="301" y="466"/>
                    </a:lnTo>
                    <a:lnTo>
                      <a:pt x="292" y="466"/>
                    </a:lnTo>
                    <a:lnTo>
                      <a:pt x="288" y="458"/>
                    </a:lnTo>
                    <a:lnTo>
                      <a:pt x="284" y="450"/>
                    </a:lnTo>
                    <a:lnTo>
                      <a:pt x="281" y="443"/>
                    </a:lnTo>
                    <a:lnTo>
                      <a:pt x="280" y="437"/>
                    </a:lnTo>
                    <a:lnTo>
                      <a:pt x="272" y="437"/>
                    </a:lnTo>
                    <a:lnTo>
                      <a:pt x="263" y="437"/>
                    </a:lnTo>
                    <a:lnTo>
                      <a:pt x="259" y="433"/>
                    </a:lnTo>
                    <a:lnTo>
                      <a:pt x="255" y="428"/>
                    </a:lnTo>
                    <a:lnTo>
                      <a:pt x="252" y="423"/>
                    </a:lnTo>
                    <a:lnTo>
                      <a:pt x="251" y="419"/>
                    </a:lnTo>
                    <a:lnTo>
                      <a:pt x="251" y="402"/>
                    </a:lnTo>
                    <a:lnTo>
                      <a:pt x="251" y="390"/>
                    </a:lnTo>
                    <a:lnTo>
                      <a:pt x="243" y="386"/>
                    </a:lnTo>
                    <a:lnTo>
                      <a:pt x="235" y="382"/>
                    </a:lnTo>
                    <a:lnTo>
                      <a:pt x="228" y="379"/>
                    </a:lnTo>
                    <a:lnTo>
                      <a:pt x="222" y="378"/>
                    </a:lnTo>
                    <a:lnTo>
                      <a:pt x="222" y="370"/>
                    </a:lnTo>
                    <a:lnTo>
                      <a:pt x="222" y="361"/>
                    </a:lnTo>
                    <a:lnTo>
                      <a:pt x="214" y="357"/>
                    </a:lnTo>
                    <a:lnTo>
                      <a:pt x="206" y="353"/>
                    </a:lnTo>
                    <a:lnTo>
                      <a:pt x="199" y="350"/>
                    </a:lnTo>
                    <a:lnTo>
                      <a:pt x="193" y="349"/>
                    </a:lnTo>
                    <a:lnTo>
                      <a:pt x="193" y="341"/>
                    </a:lnTo>
                    <a:lnTo>
                      <a:pt x="193" y="332"/>
                    </a:lnTo>
                    <a:lnTo>
                      <a:pt x="185" y="328"/>
                    </a:lnTo>
                    <a:lnTo>
                      <a:pt x="177" y="324"/>
                    </a:lnTo>
                    <a:lnTo>
                      <a:pt x="170" y="321"/>
                    </a:lnTo>
                    <a:lnTo>
                      <a:pt x="164" y="320"/>
                    </a:lnTo>
                    <a:lnTo>
                      <a:pt x="164" y="304"/>
                    </a:lnTo>
                    <a:lnTo>
                      <a:pt x="164" y="291"/>
                    </a:lnTo>
                    <a:lnTo>
                      <a:pt x="156" y="291"/>
                    </a:lnTo>
                    <a:lnTo>
                      <a:pt x="146" y="291"/>
                    </a:lnTo>
                    <a:lnTo>
                      <a:pt x="142" y="283"/>
                    </a:lnTo>
                    <a:lnTo>
                      <a:pt x="138" y="275"/>
                    </a:lnTo>
                    <a:lnTo>
                      <a:pt x="135" y="268"/>
                    </a:lnTo>
                    <a:lnTo>
                      <a:pt x="134" y="262"/>
                    </a:lnTo>
                    <a:lnTo>
                      <a:pt x="126" y="262"/>
                    </a:lnTo>
                    <a:lnTo>
                      <a:pt x="117" y="262"/>
                    </a:lnTo>
                    <a:lnTo>
                      <a:pt x="113" y="258"/>
                    </a:lnTo>
                    <a:lnTo>
                      <a:pt x="109" y="254"/>
                    </a:lnTo>
                    <a:lnTo>
                      <a:pt x="106" y="249"/>
                    </a:lnTo>
                    <a:lnTo>
                      <a:pt x="105" y="245"/>
                    </a:lnTo>
                    <a:lnTo>
                      <a:pt x="105" y="228"/>
                    </a:lnTo>
                    <a:lnTo>
                      <a:pt x="105" y="216"/>
                    </a:lnTo>
                    <a:lnTo>
                      <a:pt x="97" y="212"/>
                    </a:lnTo>
                    <a:lnTo>
                      <a:pt x="89" y="208"/>
                    </a:lnTo>
                    <a:lnTo>
                      <a:pt x="81" y="205"/>
                    </a:lnTo>
                    <a:lnTo>
                      <a:pt x="76" y="204"/>
                    </a:lnTo>
                    <a:lnTo>
                      <a:pt x="76" y="188"/>
                    </a:lnTo>
                    <a:lnTo>
                      <a:pt x="76" y="175"/>
                    </a:lnTo>
                    <a:lnTo>
                      <a:pt x="68" y="175"/>
                    </a:lnTo>
                    <a:lnTo>
                      <a:pt x="59" y="175"/>
                    </a:lnTo>
                    <a:lnTo>
                      <a:pt x="59" y="162"/>
                    </a:lnTo>
                    <a:lnTo>
                      <a:pt x="59" y="150"/>
                    </a:lnTo>
                    <a:lnTo>
                      <a:pt x="59" y="138"/>
                    </a:lnTo>
                    <a:lnTo>
                      <a:pt x="59" y="129"/>
                    </a:lnTo>
                    <a:lnTo>
                      <a:pt x="42" y="129"/>
                    </a:lnTo>
                    <a:lnTo>
                      <a:pt x="30" y="129"/>
                    </a:lnTo>
                    <a:lnTo>
                      <a:pt x="30" y="112"/>
                    </a:lnTo>
                    <a:lnTo>
                      <a:pt x="30" y="100"/>
                    </a:lnTo>
                    <a:lnTo>
                      <a:pt x="22" y="92"/>
                    </a:lnTo>
                    <a:lnTo>
                      <a:pt x="18" y="88"/>
                    </a:lnTo>
                    <a:lnTo>
                      <a:pt x="9" y="88"/>
                    </a:lnTo>
                    <a:lnTo>
                      <a:pt x="0" y="88"/>
                    </a:lnTo>
                    <a:lnTo>
                      <a:pt x="0" y="67"/>
                    </a:lnTo>
                    <a:lnTo>
                      <a:pt x="0" y="47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5" y="7"/>
                    </a:lnTo>
                    <a:lnTo>
                      <a:pt x="9" y="4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45" y="0"/>
                    </a:lnTo>
                    <a:lnTo>
                      <a:pt x="74" y="0"/>
                    </a:lnTo>
                    <a:lnTo>
                      <a:pt x="104" y="0"/>
                    </a:lnTo>
                    <a:lnTo>
                      <a:pt x="134" y="0"/>
                    </a:lnTo>
                    <a:lnTo>
                      <a:pt x="134" y="4"/>
                    </a:lnTo>
                    <a:lnTo>
                      <a:pt x="134" y="12"/>
                    </a:lnTo>
                    <a:lnTo>
                      <a:pt x="143" y="12"/>
                    </a:lnTo>
                    <a:lnTo>
                      <a:pt x="152" y="12"/>
                    </a:lnTo>
                    <a:lnTo>
                      <a:pt x="164" y="12"/>
                    </a:lnTo>
                    <a:lnTo>
                      <a:pt x="176" y="12"/>
                    </a:lnTo>
                    <a:lnTo>
                      <a:pt x="176" y="20"/>
                    </a:lnTo>
                    <a:lnTo>
                      <a:pt x="176" y="29"/>
                    </a:lnTo>
                    <a:lnTo>
                      <a:pt x="190" y="28"/>
                    </a:lnTo>
                    <a:lnTo>
                      <a:pt x="206" y="28"/>
                    </a:lnTo>
                    <a:lnTo>
                      <a:pt x="212" y="29"/>
                    </a:lnTo>
                    <a:lnTo>
                      <a:pt x="218" y="32"/>
                    </a:lnTo>
                    <a:lnTo>
                      <a:pt x="219" y="33"/>
                    </a:lnTo>
                    <a:lnTo>
                      <a:pt x="221" y="35"/>
                    </a:lnTo>
                    <a:lnTo>
                      <a:pt x="222" y="38"/>
                    </a:lnTo>
                    <a:lnTo>
                      <a:pt x="222" y="41"/>
                    </a:lnTo>
                    <a:lnTo>
                      <a:pt x="235" y="41"/>
                    </a:lnTo>
                    <a:lnTo>
                      <a:pt x="251" y="41"/>
                    </a:lnTo>
                    <a:lnTo>
                      <a:pt x="252" y="46"/>
                    </a:lnTo>
                    <a:lnTo>
                      <a:pt x="255" y="53"/>
                    </a:lnTo>
                    <a:lnTo>
                      <a:pt x="259" y="61"/>
                    </a:lnTo>
                    <a:lnTo>
                      <a:pt x="263" y="71"/>
                    </a:lnTo>
                    <a:lnTo>
                      <a:pt x="273" y="71"/>
                    </a:lnTo>
                    <a:lnTo>
                      <a:pt x="284" y="71"/>
                    </a:lnTo>
                    <a:lnTo>
                      <a:pt x="296" y="71"/>
                    </a:lnTo>
                    <a:lnTo>
                      <a:pt x="310" y="71"/>
                    </a:lnTo>
                    <a:lnTo>
                      <a:pt x="310" y="79"/>
                    </a:lnTo>
                    <a:lnTo>
                      <a:pt x="310" y="88"/>
                    </a:lnTo>
                    <a:lnTo>
                      <a:pt x="324" y="88"/>
                    </a:lnTo>
                    <a:lnTo>
                      <a:pt x="337" y="87"/>
                    </a:lnTo>
                    <a:lnTo>
                      <a:pt x="343" y="88"/>
                    </a:lnTo>
                    <a:lnTo>
                      <a:pt x="347" y="91"/>
                    </a:lnTo>
                    <a:lnTo>
                      <a:pt x="349" y="92"/>
                    </a:lnTo>
                    <a:lnTo>
                      <a:pt x="350" y="94"/>
                    </a:lnTo>
                    <a:lnTo>
                      <a:pt x="351" y="97"/>
                    </a:lnTo>
                    <a:lnTo>
                      <a:pt x="351" y="100"/>
                    </a:lnTo>
                    <a:lnTo>
                      <a:pt x="360" y="100"/>
                    </a:lnTo>
                    <a:lnTo>
                      <a:pt x="368" y="100"/>
                    </a:lnTo>
                    <a:lnTo>
                      <a:pt x="368" y="108"/>
                    </a:lnTo>
                    <a:lnTo>
                      <a:pt x="368" y="117"/>
                    </a:lnTo>
                    <a:lnTo>
                      <a:pt x="380" y="117"/>
                    </a:lnTo>
                    <a:lnTo>
                      <a:pt x="389" y="116"/>
                    </a:lnTo>
                    <a:lnTo>
                      <a:pt x="393" y="117"/>
                    </a:lnTo>
                    <a:lnTo>
                      <a:pt x="395" y="120"/>
                    </a:lnTo>
                    <a:lnTo>
                      <a:pt x="397" y="123"/>
                    </a:lnTo>
                    <a:lnTo>
                      <a:pt x="398" y="129"/>
                    </a:lnTo>
                    <a:lnTo>
                      <a:pt x="410" y="129"/>
                    </a:lnTo>
                    <a:lnTo>
                      <a:pt x="427" y="129"/>
                    </a:lnTo>
                    <a:lnTo>
                      <a:pt x="427" y="137"/>
                    </a:lnTo>
                    <a:lnTo>
                      <a:pt x="427" y="146"/>
                    </a:lnTo>
                    <a:lnTo>
                      <a:pt x="438" y="146"/>
                    </a:lnTo>
                    <a:lnTo>
                      <a:pt x="448" y="145"/>
                    </a:lnTo>
                    <a:lnTo>
                      <a:pt x="451" y="147"/>
                    </a:lnTo>
                    <a:lnTo>
                      <a:pt x="453" y="149"/>
                    </a:lnTo>
                    <a:lnTo>
                      <a:pt x="456" y="152"/>
                    </a:lnTo>
                    <a:lnTo>
                      <a:pt x="457" y="158"/>
                    </a:lnTo>
                    <a:lnTo>
                      <a:pt x="469" y="158"/>
                    </a:lnTo>
                    <a:lnTo>
                      <a:pt x="486" y="158"/>
                    </a:lnTo>
                    <a:lnTo>
                      <a:pt x="486" y="163"/>
                    </a:lnTo>
                    <a:lnTo>
                      <a:pt x="489" y="170"/>
                    </a:lnTo>
                    <a:lnTo>
                      <a:pt x="493" y="178"/>
                    </a:lnTo>
                    <a:lnTo>
                      <a:pt x="497" y="187"/>
                    </a:lnTo>
                    <a:lnTo>
                      <a:pt x="506" y="187"/>
                    </a:lnTo>
                    <a:lnTo>
                      <a:pt x="515" y="187"/>
                    </a:lnTo>
                    <a:lnTo>
                      <a:pt x="515" y="196"/>
                    </a:lnTo>
                    <a:lnTo>
                      <a:pt x="515" y="204"/>
                    </a:lnTo>
                    <a:lnTo>
                      <a:pt x="526" y="204"/>
                    </a:lnTo>
                    <a:lnTo>
                      <a:pt x="536" y="203"/>
                    </a:lnTo>
                    <a:lnTo>
                      <a:pt x="539" y="205"/>
                    </a:lnTo>
                    <a:lnTo>
                      <a:pt x="542" y="207"/>
                    </a:lnTo>
                    <a:lnTo>
                      <a:pt x="543" y="210"/>
                    </a:lnTo>
                    <a:lnTo>
                      <a:pt x="544" y="216"/>
                    </a:lnTo>
                    <a:lnTo>
                      <a:pt x="556" y="216"/>
                    </a:lnTo>
                    <a:lnTo>
                      <a:pt x="573" y="216"/>
                    </a:lnTo>
                    <a:lnTo>
                      <a:pt x="573" y="225"/>
                    </a:lnTo>
                    <a:lnTo>
                      <a:pt x="573" y="233"/>
                    </a:lnTo>
                    <a:lnTo>
                      <a:pt x="584" y="233"/>
                    </a:lnTo>
                    <a:lnTo>
                      <a:pt x="594" y="232"/>
                    </a:lnTo>
                    <a:lnTo>
                      <a:pt x="597" y="234"/>
                    </a:lnTo>
                    <a:lnTo>
                      <a:pt x="600" y="236"/>
                    </a:lnTo>
                    <a:lnTo>
                      <a:pt x="601" y="239"/>
                    </a:lnTo>
                    <a:lnTo>
                      <a:pt x="602" y="245"/>
                    </a:lnTo>
                    <a:lnTo>
                      <a:pt x="615" y="245"/>
                    </a:lnTo>
                    <a:lnTo>
                      <a:pt x="632" y="245"/>
                    </a:lnTo>
                    <a:lnTo>
                      <a:pt x="632" y="254"/>
                    </a:lnTo>
                    <a:lnTo>
                      <a:pt x="632" y="262"/>
                    </a:lnTo>
                    <a:lnTo>
                      <a:pt x="644" y="262"/>
                    </a:lnTo>
                    <a:lnTo>
                      <a:pt x="653" y="262"/>
                    </a:lnTo>
                    <a:lnTo>
                      <a:pt x="656" y="263"/>
                    </a:lnTo>
                    <a:lnTo>
                      <a:pt x="659" y="265"/>
                    </a:lnTo>
                    <a:lnTo>
                      <a:pt x="660" y="268"/>
                    </a:lnTo>
                    <a:lnTo>
                      <a:pt x="661" y="274"/>
                    </a:lnTo>
                    <a:lnTo>
                      <a:pt x="673" y="274"/>
                    </a:lnTo>
                    <a:lnTo>
                      <a:pt x="690" y="274"/>
                    </a:lnTo>
                    <a:lnTo>
                      <a:pt x="690" y="283"/>
                    </a:lnTo>
                    <a:lnTo>
                      <a:pt x="690" y="291"/>
                    </a:lnTo>
                    <a:lnTo>
                      <a:pt x="702" y="291"/>
                    </a:lnTo>
                    <a:lnTo>
                      <a:pt x="711" y="291"/>
                    </a:lnTo>
                    <a:lnTo>
                      <a:pt x="714" y="292"/>
                    </a:lnTo>
                    <a:lnTo>
                      <a:pt x="717" y="294"/>
                    </a:lnTo>
                    <a:lnTo>
                      <a:pt x="718" y="297"/>
                    </a:lnTo>
                    <a:lnTo>
                      <a:pt x="719" y="303"/>
                    </a:lnTo>
                    <a:lnTo>
                      <a:pt x="732" y="303"/>
                    </a:lnTo>
                    <a:lnTo>
                      <a:pt x="746" y="303"/>
                    </a:lnTo>
                    <a:lnTo>
                      <a:pt x="761" y="303"/>
                    </a:lnTo>
                    <a:lnTo>
                      <a:pt x="778" y="303"/>
                    </a:lnTo>
                    <a:lnTo>
                      <a:pt x="778" y="312"/>
                    </a:lnTo>
                    <a:lnTo>
                      <a:pt x="778" y="320"/>
                    </a:lnTo>
                    <a:lnTo>
                      <a:pt x="790" y="320"/>
                    </a:lnTo>
                    <a:lnTo>
                      <a:pt x="807" y="320"/>
                    </a:lnTo>
                    <a:lnTo>
                      <a:pt x="811" y="324"/>
                    </a:lnTo>
                    <a:lnTo>
                      <a:pt x="819" y="332"/>
                    </a:lnTo>
                    <a:lnTo>
                      <a:pt x="819" y="341"/>
                    </a:lnTo>
                    <a:lnTo>
                      <a:pt x="819" y="349"/>
                    </a:lnTo>
                    <a:lnTo>
                      <a:pt x="833" y="349"/>
                    </a:lnTo>
                    <a:lnTo>
                      <a:pt x="848" y="349"/>
                    </a:lnTo>
                    <a:lnTo>
                      <a:pt x="855" y="350"/>
                    </a:lnTo>
                    <a:lnTo>
                      <a:pt x="860" y="352"/>
                    </a:lnTo>
                    <a:lnTo>
                      <a:pt x="862" y="353"/>
                    </a:lnTo>
                    <a:lnTo>
                      <a:pt x="864" y="355"/>
                    </a:lnTo>
                    <a:lnTo>
                      <a:pt x="865" y="358"/>
                    </a:lnTo>
                    <a:lnTo>
                      <a:pt x="865" y="361"/>
                    </a:lnTo>
                    <a:lnTo>
                      <a:pt x="874" y="361"/>
                    </a:lnTo>
                    <a:lnTo>
                      <a:pt x="883" y="361"/>
                    </a:lnTo>
                    <a:lnTo>
                      <a:pt x="893" y="361"/>
                    </a:lnTo>
                    <a:lnTo>
                      <a:pt x="906" y="361"/>
                    </a:lnTo>
                    <a:lnTo>
                      <a:pt x="906" y="370"/>
                    </a:lnTo>
                    <a:lnTo>
                      <a:pt x="906" y="378"/>
                    </a:lnTo>
                    <a:lnTo>
                      <a:pt x="918" y="378"/>
                    </a:lnTo>
                    <a:lnTo>
                      <a:pt x="928" y="378"/>
                    </a:lnTo>
                    <a:lnTo>
                      <a:pt x="931" y="379"/>
                    </a:lnTo>
                    <a:lnTo>
                      <a:pt x="933" y="381"/>
                    </a:lnTo>
                    <a:lnTo>
                      <a:pt x="935" y="385"/>
                    </a:lnTo>
                    <a:lnTo>
                      <a:pt x="936" y="390"/>
                    </a:lnTo>
                    <a:lnTo>
                      <a:pt x="949" y="390"/>
                    </a:lnTo>
                    <a:lnTo>
                      <a:pt x="962" y="390"/>
                    </a:lnTo>
                    <a:lnTo>
                      <a:pt x="977" y="390"/>
                    </a:lnTo>
                    <a:lnTo>
                      <a:pt x="994" y="390"/>
                    </a:lnTo>
                    <a:lnTo>
                      <a:pt x="994" y="399"/>
                    </a:lnTo>
                    <a:lnTo>
                      <a:pt x="994" y="407"/>
                    </a:lnTo>
                    <a:lnTo>
                      <a:pt x="998" y="408"/>
                    </a:lnTo>
                    <a:lnTo>
                      <a:pt x="1002" y="411"/>
                    </a:lnTo>
                    <a:lnTo>
                      <a:pt x="1007" y="415"/>
                    </a:lnTo>
                    <a:lnTo>
                      <a:pt x="1011" y="419"/>
                    </a:lnTo>
                    <a:lnTo>
                      <a:pt x="1020" y="419"/>
                    </a:lnTo>
                    <a:lnTo>
                      <a:pt x="1029" y="419"/>
                    </a:lnTo>
                    <a:lnTo>
                      <a:pt x="1040" y="419"/>
                    </a:lnTo>
                    <a:lnTo>
                      <a:pt x="1052" y="419"/>
                    </a:lnTo>
                    <a:lnTo>
                      <a:pt x="1052" y="428"/>
                    </a:lnTo>
                    <a:lnTo>
                      <a:pt x="1052" y="437"/>
                    </a:lnTo>
                    <a:lnTo>
                      <a:pt x="1064" y="437"/>
                    </a:lnTo>
                    <a:lnTo>
                      <a:pt x="1074" y="437"/>
                    </a:lnTo>
                    <a:lnTo>
                      <a:pt x="1077" y="438"/>
                    </a:lnTo>
                    <a:lnTo>
                      <a:pt x="1080" y="440"/>
                    </a:lnTo>
                    <a:lnTo>
                      <a:pt x="1081" y="444"/>
                    </a:lnTo>
                    <a:lnTo>
                      <a:pt x="1082" y="449"/>
                    </a:lnTo>
                    <a:lnTo>
                      <a:pt x="1091" y="449"/>
                    </a:lnTo>
                    <a:lnTo>
                      <a:pt x="1103" y="449"/>
                    </a:lnTo>
                    <a:lnTo>
                      <a:pt x="1115" y="449"/>
                    </a:lnTo>
                    <a:lnTo>
                      <a:pt x="1128" y="449"/>
                    </a:lnTo>
                    <a:lnTo>
                      <a:pt x="1128" y="458"/>
                    </a:lnTo>
                    <a:lnTo>
                      <a:pt x="1128" y="466"/>
                    </a:lnTo>
                    <a:lnTo>
                      <a:pt x="1142" y="466"/>
                    </a:lnTo>
                    <a:lnTo>
                      <a:pt x="1155" y="466"/>
                    </a:lnTo>
                    <a:lnTo>
                      <a:pt x="1160" y="467"/>
                    </a:lnTo>
                    <a:lnTo>
                      <a:pt x="1165" y="469"/>
                    </a:lnTo>
                    <a:lnTo>
                      <a:pt x="1166" y="471"/>
                    </a:lnTo>
                    <a:lnTo>
                      <a:pt x="1168" y="473"/>
                    </a:lnTo>
                    <a:lnTo>
                      <a:pt x="1168" y="475"/>
                    </a:lnTo>
                    <a:lnTo>
                      <a:pt x="1169" y="478"/>
                    </a:lnTo>
                    <a:lnTo>
                      <a:pt x="1181" y="478"/>
                    </a:lnTo>
                    <a:lnTo>
                      <a:pt x="1198" y="478"/>
                    </a:lnTo>
                    <a:lnTo>
                      <a:pt x="1198" y="487"/>
                    </a:lnTo>
                    <a:lnTo>
                      <a:pt x="1198" y="495"/>
                    </a:lnTo>
                    <a:lnTo>
                      <a:pt x="1215" y="494"/>
                    </a:lnTo>
                    <a:lnTo>
                      <a:pt x="1234" y="493"/>
                    </a:lnTo>
                    <a:lnTo>
                      <a:pt x="1243" y="493"/>
                    </a:lnTo>
                    <a:lnTo>
                      <a:pt x="1250" y="496"/>
                    </a:lnTo>
                    <a:lnTo>
                      <a:pt x="1253" y="498"/>
                    </a:lnTo>
                    <a:lnTo>
                      <a:pt x="1255" y="500"/>
                    </a:lnTo>
                    <a:lnTo>
                      <a:pt x="1256" y="503"/>
                    </a:lnTo>
                    <a:lnTo>
                      <a:pt x="1257" y="507"/>
                    </a:lnTo>
                    <a:lnTo>
                      <a:pt x="1266" y="507"/>
                    </a:lnTo>
                    <a:lnTo>
                      <a:pt x="1278" y="507"/>
                    </a:lnTo>
                    <a:lnTo>
                      <a:pt x="1290" y="507"/>
                    </a:lnTo>
                    <a:lnTo>
                      <a:pt x="1303" y="507"/>
                    </a:lnTo>
                    <a:lnTo>
                      <a:pt x="1303" y="516"/>
                    </a:lnTo>
                    <a:lnTo>
                      <a:pt x="1303" y="524"/>
                    </a:lnTo>
                    <a:lnTo>
                      <a:pt x="1316" y="524"/>
                    </a:lnTo>
                    <a:lnTo>
                      <a:pt x="1330" y="524"/>
                    </a:lnTo>
                    <a:lnTo>
                      <a:pt x="1345" y="524"/>
                    </a:lnTo>
                    <a:lnTo>
                      <a:pt x="1361" y="524"/>
                    </a:lnTo>
                    <a:lnTo>
                      <a:pt x="1366" y="528"/>
                    </a:lnTo>
                    <a:lnTo>
                      <a:pt x="1374" y="536"/>
                    </a:lnTo>
                    <a:lnTo>
                      <a:pt x="1374" y="545"/>
                    </a:lnTo>
                    <a:lnTo>
                      <a:pt x="1374" y="553"/>
                    </a:lnTo>
                    <a:lnTo>
                      <a:pt x="1384" y="553"/>
                    </a:lnTo>
                    <a:lnTo>
                      <a:pt x="1395" y="553"/>
                    </a:lnTo>
                    <a:lnTo>
                      <a:pt x="1407" y="553"/>
                    </a:lnTo>
                    <a:lnTo>
                      <a:pt x="1420" y="553"/>
                    </a:lnTo>
                    <a:lnTo>
                      <a:pt x="1424" y="553"/>
                    </a:lnTo>
                    <a:lnTo>
                      <a:pt x="1432" y="553"/>
                    </a:lnTo>
                    <a:lnTo>
                      <a:pt x="1437" y="555"/>
                    </a:lnTo>
                    <a:lnTo>
                      <a:pt x="1444" y="557"/>
                    </a:lnTo>
                    <a:lnTo>
                      <a:pt x="1452" y="561"/>
                    </a:lnTo>
                    <a:lnTo>
                      <a:pt x="1461" y="565"/>
                    </a:lnTo>
                    <a:lnTo>
                      <a:pt x="1461" y="574"/>
                    </a:lnTo>
                    <a:lnTo>
                      <a:pt x="1461" y="582"/>
                    </a:lnTo>
                    <a:lnTo>
                      <a:pt x="1477" y="581"/>
                    </a:lnTo>
                    <a:lnTo>
                      <a:pt x="1497" y="580"/>
                    </a:lnTo>
                    <a:lnTo>
                      <a:pt x="1505" y="580"/>
                    </a:lnTo>
                    <a:lnTo>
                      <a:pt x="1512" y="583"/>
                    </a:lnTo>
                    <a:lnTo>
                      <a:pt x="1516" y="585"/>
                    </a:lnTo>
                    <a:lnTo>
                      <a:pt x="1518" y="587"/>
                    </a:lnTo>
                    <a:lnTo>
                      <a:pt x="1520" y="590"/>
                    </a:lnTo>
                    <a:lnTo>
                      <a:pt x="1520" y="594"/>
                    </a:lnTo>
                    <a:lnTo>
                      <a:pt x="1533" y="594"/>
                    </a:lnTo>
                    <a:lnTo>
                      <a:pt x="1547" y="594"/>
                    </a:lnTo>
                    <a:lnTo>
                      <a:pt x="1562" y="594"/>
                    </a:lnTo>
                    <a:lnTo>
                      <a:pt x="1578" y="594"/>
                    </a:lnTo>
                    <a:lnTo>
                      <a:pt x="1578" y="603"/>
                    </a:lnTo>
                    <a:lnTo>
                      <a:pt x="1578" y="612"/>
                    </a:lnTo>
                    <a:lnTo>
                      <a:pt x="1590" y="611"/>
                    </a:lnTo>
                    <a:lnTo>
                      <a:pt x="1599" y="611"/>
                    </a:lnTo>
                    <a:lnTo>
                      <a:pt x="1602" y="612"/>
                    </a:lnTo>
                    <a:lnTo>
                      <a:pt x="1605" y="614"/>
                    </a:lnTo>
                    <a:lnTo>
                      <a:pt x="1607" y="618"/>
                    </a:lnTo>
                    <a:lnTo>
                      <a:pt x="1607" y="623"/>
                    </a:lnTo>
                    <a:lnTo>
                      <a:pt x="1625" y="623"/>
                    </a:lnTo>
                    <a:lnTo>
                      <a:pt x="1643" y="623"/>
                    </a:lnTo>
                    <a:lnTo>
                      <a:pt x="1662" y="623"/>
                    </a:lnTo>
                    <a:lnTo>
                      <a:pt x="1684" y="623"/>
                    </a:lnTo>
                    <a:lnTo>
                      <a:pt x="1684" y="632"/>
                    </a:lnTo>
                    <a:lnTo>
                      <a:pt x="1684" y="641"/>
                    </a:lnTo>
                    <a:lnTo>
                      <a:pt x="1700" y="639"/>
                    </a:lnTo>
                    <a:lnTo>
                      <a:pt x="1719" y="638"/>
                    </a:lnTo>
                    <a:lnTo>
                      <a:pt x="1728" y="638"/>
                    </a:lnTo>
                    <a:lnTo>
                      <a:pt x="1735" y="641"/>
                    </a:lnTo>
                    <a:lnTo>
                      <a:pt x="1738" y="643"/>
                    </a:lnTo>
                    <a:lnTo>
                      <a:pt x="1740" y="645"/>
                    </a:lnTo>
                    <a:lnTo>
                      <a:pt x="1741" y="648"/>
                    </a:lnTo>
                    <a:lnTo>
                      <a:pt x="1742" y="652"/>
                    </a:lnTo>
                    <a:lnTo>
                      <a:pt x="1759" y="652"/>
                    </a:lnTo>
                    <a:lnTo>
                      <a:pt x="1777" y="652"/>
                    </a:lnTo>
                    <a:lnTo>
                      <a:pt x="1794" y="652"/>
                    </a:lnTo>
                    <a:lnTo>
                      <a:pt x="1811" y="652"/>
                    </a:lnTo>
                    <a:lnTo>
                      <a:pt x="1811" y="661"/>
                    </a:lnTo>
                    <a:lnTo>
                      <a:pt x="1811" y="670"/>
                    </a:lnTo>
                    <a:lnTo>
                      <a:pt x="1827" y="669"/>
                    </a:lnTo>
                    <a:lnTo>
                      <a:pt x="1842" y="669"/>
                    </a:lnTo>
                    <a:lnTo>
                      <a:pt x="1849" y="670"/>
                    </a:lnTo>
                    <a:lnTo>
                      <a:pt x="1854" y="672"/>
                    </a:lnTo>
                    <a:lnTo>
                      <a:pt x="1856" y="674"/>
                    </a:lnTo>
                    <a:lnTo>
                      <a:pt x="1857" y="676"/>
                    </a:lnTo>
                    <a:lnTo>
                      <a:pt x="1858" y="678"/>
                    </a:lnTo>
                    <a:lnTo>
                      <a:pt x="1859" y="681"/>
                    </a:lnTo>
                    <a:lnTo>
                      <a:pt x="1868" y="681"/>
                    </a:lnTo>
                    <a:lnTo>
                      <a:pt x="1877" y="681"/>
                    </a:lnTo>
                    <a:lnTo>
                      <a:pt x="1887" y="681"/>
                    </a:lnTo>
                    <a:lnTo>
                      <a:pt x="1899" y="681"/>
                    </a:lnTo>
                    <a:lnTo>
                      <a:pt x="1899" y="690"/>
                    </a:lnTo>
                    <a:lnTo>
                      <a:pt x="1899" y="699"/>
                    </a:lnTo>
                    <a:lnTo>
                      <a:pt x="1908" y="699"/>
                    </a:lnTo>
                    <a:lnTo>
                      <a:pt x="1917" y="699"/>
                    </a:lnTo>
                    <a:lnTo>
                      <a:pt x="1918" y="694"/>
                    </a:lnTo>
                    <a:lnTo>
                      <a:pt x="1921" y="690"/>
                    </a:lnTo>
                    <a:lnTo>
                      <a:pt x="1924" y="686"/>
                    </a:lnTo>
                    <a:lnTo>
                      <a:pt x="1929" y="681"/>
                    </a:lnTo>
                    <a:lnTo>
                      <a:pt x="1929" y="690"/>
                    </a:lnTo>
                    <a:lnTo>
                      <a:pt x="1929" y="699"/>
                    </a:lnTo>
                    <a:lnTo>
                      <a:pt x="1943" y="698"/>
                    </a:lnTo>
                    <a:lnTo>
                      <a:pt x="1958" y="698"/>
                    </a:lnTo>
                    <a:lnTo>
                      <a:pt x="1965" y="699"/>
                    </a:lnTo>
                    <a:lnTo>
                      <a:pt x="1971" y="701"/>
                    </a:lnTo>
                    <a:lnTo>
                      <a:pt x="1973" y="703"/>
                    </a:lnTo>
                    <a:lnTo>
                      <a:pt x="1975" y="705"/>
                    </a:lnTo>
                    <a:lnTo>
                      <a:pt x="1976" y="707"/>
                    </a:lnTo>
                    <a:lnTo>
                      <a:pt x="1976" y="710"/>
                    </a:lnTo>
                    <a:lnTo>
                      <a:pt x="1985" y="710"/>
                    </a:lnTo>
                    <a:lnTo>
                      <a:pt x="1994" y="710"/>
                    </a:lnTo>
                    <a:lnTo>
                      <a:pt x="2004" y="710"/>
                    </a:lnTo>
                    <a:lnTo>
                      <a:pt x="2017" y="710"/>
                    </a:lnTo>
                    <a:lnTo>
                      <a:pt x="2017" y="719"/>
                    </a:lnTo>
                    <a:lnTo>
                      <a:pt x="2017" y="728"/>
                    </a:lnTo>
                    <a:lnTo>
                      <a:pt x="2028" y="727"/>
                    </a:lnTo>
                    <a:lnTo>
                      <a:pt x="2038" y="727"/>
                    </a:lnTo>
                    <a:lnTo>
                      <a:pt x="2041" y="728"/>
                    </a:lnTo>
                    <a:lnTo>
                      <a:pt x="2043" y="730"/>
                    </a:lnTo>
                    <a:lnTo>
                      <a:pt x="2045" y="734"/>
                    </a:lnTo>
                    <a:lnTo>
                      <a:pt x="2046" y="739"/>
                    </a:lnTo>
                    <a:lnTo>
                      <a:pt x="2067" y="739"/>
                    </a:lnTo>
                    <a:lnTo>
                      <a:pt x="2089" y="739"/>
                    </a:lnTo>
                    <a:lnTo>
                      <a:pt x="2111" y="739"/>
                    </a:lnTo>
                    <a:lnTo>
                      <a:pt x="2134" y="739"/>
                    </a:lnTo>
                    <a:lnTo>
                      <a:pt x="2134" y="748"/>
                    </a:lnTo>
                    <a:lnTo>
                      <a:pt x="2134" y="757"/>
                    </a:lnTo>
                    <a:lnTo>
                      <a:pt x="2148" y="756"/>
                    </a:lnTo>
                    <a:lnTo>
                      <a:pt x="2163" y="756"/>
                    </a:lnTo>
                    <a:lnTo>
                      <a:pt x="2170" y="757"/>
                    </a:lnTo>
                    <a:lnTo>
                      <a:pt x="2175" y="759"/>
                    </a:lnTo>
                    <a:lnTo>
                      <a:pt x="2177" y="761"/>
                    </a:lnTo>
                    <a:lnTo>
                      <a:pt x="2179" y="763"/>
                    </a:lnTo>
                    <a:lnTo>
                      <a:pt x="2180" y="765"/>
                    </a:lnTo>
                    <a:lnTo>
                      <a:pt x="2180" y="768"/>
                    </a:lnTo>
                    <a:lnTo>
                      <a:pt x="2159" y="768"/>
                    </a:lnTo>
                    <a:lnTo>
                      <a:pt x="2140" y="768"/>
                    </a:lnTo>
                    <a:lnTo>
                      <a:pt x="2122" y="768"/>
                    </a:lnTo>
                    <a:lnTo>
                      <a:pt x="2104" y="768"/>
                    </a:lnTo>
                    <a:lnTo>
                      <a:pt x="2104" y="760"/>
                    </a:lnTo>
                    <a:lnTo>
                      <a:pt x="2104" y="757"/>
                    </a:lnTo>
                    <a:lnTo>
                      <a:pt x="2082" y="757"/>
                    </a:lnTo>
                    <a:lnTo>
                      <a:pt x="2060" y="757"/>
                    </a:lnTo>
                    <a:lnTo>
                      <a:pt x="2038" y="757"/>
                    </a:lnTo>
                    <a:lnTo>
                      <a:pt x="2017" y="757"/>
                    </a:lnTo>
                    <a:lnTo>
                      <a:pt x="2017" y="748"/>
                    </a:lnTo>
                    <a:lnTo>
                      <a:pt x="2017" y="739"/>
                    </a:lnTo>
                    <a:lnTo>
                      <a:pt x="1999" y="739"/>
                    </a:lnTo>
                    <a:lnTo>
                      <a:pt x="1982" y="739"/>
                    </a:lnTo>
                    <a:lnTo>
                      <a:pt x="1963" y="739"/>
                    </a:lnTo>
                    <a:lnTo>
                      <a:pt x="1946" y="739"/>
                    </a:lnTo>
                    <a:lnTo>
                      <a:pt x="1946" y="731"/>
                    </a:lnTo>
                    <a:lnTo>
                      <a:pt x="1946" y="728"/>
                    </a:lnTo>
                    <a:lnTo>
                      <a:pt x="1925" y="728"/>
                    </a:lnTo>
                    <a:lnTo>
                      <a:pt x="1906" y="728"/>
                    </a:lnTo>
                    <a:lnTo>
                      <a:pt x="1888" y="728"/>
                    </a:lnTo>
                    <a:lnTo>
                      <a:pt x="1870" y="728"/>
                    </a:lnTo>
                    <a:lnTo>
                      <a:pt x="1866" y="723"/>
                    </a:lnTo>
                    <a:lnTo>
                      <a:pt x="1862" y="719"/>
                    </a:lnTo>
                    <a:lnTo>
                      <a:pt x="1860" y="715"/>
                    </a:lnTo>
                    <a:lnTo>
                      <a:pt x="1859" y="710"/>
                    </a:lnTo>
                    <a:lnTo>
                      <a:pt x="1859" y="719"/>
                    </a:lnTo>
                    <a:lnTo>
                      <a:pt x="1859" y="728"/>
                    </a:lnTo>
                    <a:lnTo>
                      <a:pt x="1850" y="728"/>
                    </a:lnTo>
                    <a:lnTo>
                      <a:pt x="1841" y="728"/>
                    </a:lnTo>
                    <a:lnTo>
                      <a:pt x="1841" y="719"/>
                    </a:lnTo>
                    <a:lnTo>
                      <a:pt x="1841" y="710"/>
                    </a:lnTo>
                    <a:lnTo>
                      <a:pt x="1825" y="711"/>
                    </a:lnTo>
                    <a:lnTo>
                      <a:pt x="1805" y="711"/>
                    </a:lnTo>
                    <a:lnTo>
                      <a:pt x="1796" y="710"/>
                    </a:lnTo>
                    <a:lnTo>
                      <a:pt x="1789" y="708"/>
                    </a:lnTo>
                    <a:lnTo>
                      <a:pt x="1786" y="706"/>
                    </a:lnTo>
                    <a:lnTo>
                      <a:pt x="1784" y="704"/>
                    </a:lnTo>
                    <a:lnTo>
                      <a:pt x="1783" y="702"/>
                    </a:lnTo>
                    <a:lnTo>
                      <a:pt x="1782" y="699"/>
                    </a:lnTo>
                    <a:lnTo>
                      <a:pt x="1766" y="697"/>
                    </a:lnTo>
                    <a:lnTo>
                      <a:pt x="1747" y="696"/>
                    </a:lnTo>
                    <a:lnTo>
                      <a:pt x="1738" y="696"/>
                    </a:lnTo>
                    <a:lnTo>
                      <a:pt x="1731" y="699"/>
                    </a:lnTo>
                    <a:lnTo>
                      <a:pt x="1728" y="701"/>
                    </a:lnTo>
                    <a:lnTo>
                      <a:pt x="1726" y="703"/>
                    </a:lnTo>
                    <a:lnTo>
                      <a:pt x="1725" y="706"/>
                    </a:lnTo>
                    <a:lnTo>
                      <a:pt x="1724" y="710"/>
                    </a:lnTo>
                    <a:lnTo>
                      <a:pt x="1733" y="710"/>
                    </a:lnTo>
                    <a:lnTo>
                      <a:pt x="1742" y="710"/>
                    </a:lnTo>
                    <a:lnTo>
                      <a:pt x="1742" y="719"/>
                    </a:lnTo>
                    <a:lnTo>
                      <a:pt x="1742" y="728"/>
                    </a:lnTo>
                    <a:lnTo>
                      <a:pt x="1754" y="728"/>
                    </a:lnTo>
                    <a:lnTo>
                      <a:pt x="1771" y="728"/>
                    </a:lnTo>
                    <a:lnTo>
                      <a:pt x="1774" y="728"/>
                    </a:lnTo>
                    <a:lnTo>
                      <a:pt x="1782" y="728"/>
                    </a:lnTo>
                    <a:lnTo>
                      <a:pt x="1787" y="729"/>
                    </a:lnTo>
                    <a:lnTo>
                      <a:pt x="1791" y="731"/>
                    </a:lnTo>
                    <a:lnTo>
                      <a:pt x="1795" y="735"/>
                    </a:lnTo>
                    <a:lnTo>
                      <a:pt x="1800" y="739"/>
                    </a:lnTo>
                    <a:lnTo>
                      <a:pt x="1809" y="739"/>
                    </a:lnTo>
                    <a:lnTo>
                      <a:pt x="1819" y="739"/>
                    </a:lnTo>
                    <a:lnTo>
                      <a:pt x="1829" y="739"/>
                    </a:lnTo>
                    <a:lnTo>
                      <a:pt x="1841" y="739"/>
                    </a:lnTo>
                    <a:lnTo>
                      <a:pt x="1841" y="748"/>
                    </a:lnTo>
                    <a:lnTo>
                      <a:pt x="1841" y="757"/>
                    </a:lnTo>
                    <a:lnTo>
                      <a:pt x="1861" y="755"/>
                    </a:lnTo>
                    <a:lnTo>
                      <a:pt x="1886" y="754"/>
                    </a:lnTo>
                    <a:lnTo>
                      <a:pt x="1897" y="754"/>
                    </a:lnTo>
                    <a:lnTo>
                      <a:pt x="1907" y="757"/>
                    </a:lnTo>
                    <a:lnTo>
                      <a:pt x="1911" y="759"/>
                    </a:lnTo>
                    <a:lnTo>
                      <a:pt x="1914" y="761"/>
                    </a:lnTo>
                    <a:lnTo>
                      <a:pt x="1916" y="764"/>
                    </a:lnTo>
                    <a:lnTo>
                      <a:pt x="1917" y="768"/>
                    </a:lnTo>
                    <a:lnTo>
                      <a:pt x="1939" y="768"/>
                    </a:lnTo>
                    <a:lnTo>
                      <a:pt x="1960" y="768"/>
                    </a:lnTo>
                    <a:lnTo>
                      <a:pt x="1983" y="768"/>
                    </a:lnTo>
                    <a:lnTo>
                      <a:pt x="2005" y="768"/>
                    </a:lnTo>
                    <a:lnTo>
                      <a:pt x="2005" y="777"/>
                    </a:lnTo>
                    <a:lnTo>
                      <a:pt x="2005" y="786"/>
                    </a:lnTo>
                    <a:lnTo>
                      <a:pt x="2019" y="785"/>
                    </a:lnTo>
                    <a:lnTo>
                      <a:pt x="2032" y="785"/>
                    </a:lnTo>
                    <a:lnTo>
                      <a:pt x="2037" y="786"/>
                    </a:lnTo>
                    <a:lnTo>
                      <a:pt x="2042" y="788"/>
                    </a:lnTo>
                    <a:lnTo>
                      <a:pt x="2043" y="790"/>
                    </a:lnTo>
                    <a:lnTo>
                      <a:pt x="2045" y="792"/>
                    </a:lnTo>
                    <a:lnTo>
                      <a:pt x="2045" y="795"/>
                    </a:lnTo>
                    <a:lnTo>
                      <a:pt x="2046" y="798"/>
                    </a:lnTo>
                    <a:lnTo>
                      <a:pt x="2055" y="798"/>
                    </a:lnTo>
                    <a:lnTo>
                      <a:pt x="2067" y="798"/>
                    </a:lnTo>
                    <a:lnTo>
                      <a:pt x="2079" y="798"/>
                    </a:lnTo>
                    <a:lnTo>
                      <a:pt x="2092" y="798"/>
                    </a:lnTo>
                    <a:lnTo>
                      <a:pt x="2092" y="807"/>
                    </a:lnTo>
                    <a:lnTo>
                      <a:pt x="2092" y="816"/>
                    </a:lnTo>
                    <a:lnTo>
                      <a:pt x="2110" y="814"/>
                    </a:lnTo>
                    <a:lnTo>
                      <a:pt x="2134" y="813"/>
                    </a:lnTo>
                    <a:lnTo>
                      <a:pt x="2145" y="813"/>
                    </a:lnTo>
                    <a:lnTo>
                      <a:pt x="2154" y="816"/>
                    </a:lnTo>
                    <a:lnTo>
                      <a:pt x="2158" y="818"/>
                    </a:lnTo>
                    <a:lnTo>
                      <a:pt x="2160" y="820"/>
                    </a:lnTo>
                    <a:lnTo>
                      <a:pt x="2162" y="823"/>
                    </a:lnTo>
                    <a:lnTo>
                      <a:pt x="2163" y="827"/>
                    </a:lnTo>
                    <a:lnTo>
                      <a:pt x="2184" y="827"/>
                    </a:lnTo>
                    <a:lnTo>
                      <a:pt x="2206" y="827"/>
                    </a:lnTo>
                    <a:lnTo>
                      <a:pt x="2228" y="827"/>
                    </a:lnTo>
                    <a:lnTo>
                      <a:pt x="2250" y="827"/>
                    </a:lnTo>
                    <a:lnTo>
                      <a:pt x="2250" y="831"/>
                    </a:lnTo>
                    <a:lnTo>
                      <a:pt x="2251" y="835"/>
                    </a:lnTo>
                    <a:lnTo>
                      <a:pt x="2252" y="838"/>
                    </a:lnTo>
                    <a:lnTo>
                      <a:pt x="2254" y="840"/>
                    </a:lnTo>
                    <a:lnTo>
                      <a:pt x="2257" y="842"/>
                    </a:lnTo>
                    <a:lnTo>
                      <a:pt x="2259" y="844"/>
                    </a:lnTo>
                    <a:lnTo>
                      <a:pt x="2263" y="845"/>
                    </a:lnTo>
                    <a:lnTo>
                      <a:pt x="2266" y="846"/>
                    </a:lnTo>
                    <a:lnTo>
                      <a:pt x="2275" y="847"/>
                    </a:lnTo>
                    <a:lnTo>
                      <a:pt x="2284" y="846"/>
                    </a:lnTo>
                    <a:lnTo>
                      <a:pt x="2293" y="845"/>
                    </a:lnTo>
                    <a:lnTo>
                      <a:pt x="2303" y="844"/>
                    </a:lnTo>
                    <a:lnTo>
                      <a:pt x="2322" y="842"/>
                    </a:lnTo>
                    <a:lnTo>
                      <a:pt x="2339" y="841"/>
                    </a:lnTo>
                    <a:lnTo>
                      <a:pt x="2346" y="843"/>
                    </a:lnTo>
                    <a:lnTo>
                      <a:pt x="2351" y="845"/>
                    </a:lnTo>
                    <a:lnTo>
                      <a:pt x="2353" y="848"/>
                    </a:lnTo>
                    <a:lnTo>
                      <a:pt x="2354" y="850"/>
                    </a:lnTo>
                    <a:lnTo>
                      <a:pt x="2355" y="853"/>
                    </a:lnTo>
                    <a:lnTo>
                      <a:pt x="2355" y="856"/>
                    </a:lnTo>
                    <a:lnTo>
                      <a:pt x="2329" y="856"/>
                    </a:lnTo>
                    <a:lnTo>
                      <a:pt x="2303" y="856"/>
                    </a:lnTo>
                    <a:lnTo>
                      <a:pt x="2277" y="856"/>
                    </a:lnTo>
                    <a:lnTo>
                      <a:pt x="2250" y="856"/>
                    </a:lnTo>
                    <a:lnTo>
                      <a:pt x="2250" y="848"/>
                    </a:lnTo>
                    <a:lnTo>
                      <a:pt x="2250" y="845"/>
                    </a:lnTo>
                    <a:lnTo>
                      <a:pt x="2224" y="845"/>
                    </a:lnTo>
                    <a:lnTo>
                      <a:pt x="2198" y="845"/>
                    </a:lnTo>
                    <a:lnTo>
                      <a:pt x="2174" y="845"/>
                    </a:lnTo>
                    <a:lnTo>
                      <a:pt x="2151" y="845"/>
                    </a:lnTo>
                    <a:lnTo>
                      <a:pt x="2151" y="836"/>
                    </a:lnTo>
                    <a:lnTo>
                      <a:pt x="2151" y="827"/>
                    </a:lnTo>
                    <a:lnTo>
                      <a:pt x="2121" y="827"/>
                    </a:lnTo>
                    <a:lnTo>
                      <a:pt x="2090" y="827"/>
                    </a:lnTo>
                    <a:lnTo>
                      <a:pt x="2061" y="827"/>
                    </a:lnTo>
                    <a:lnTo>
                      <a:pt x="2034" y="827"/>
                    </a:lnTo>
                    <a:lnTo>
                      <a:pt x="2034" y="819"/>
                    </a:lnTo>
                    <a:lnTo>
                      <a:pt x="2034" y="816"/>
                    </a:lnTo>
                    <a:lnTo>
                      <a:pt x="2012" y="816"/>
                    </a:lnTo>
                    <a:lnTo>
                      <a:pt x="1990" y="816"/>
                    </a:lnTo>
                    <a:lnTo>
                      <a:pt x="1969" y="816"/>
                    </a:lnTo>
                    <a:lnTo>
                      <a:pt x="1946" y="816"/>
                    </a:lnTo>
                    <a:lnTo>
                      <a:pt x="1946" y="807"/>
                    </a:lnTo>
                    <a:lnTo>
                      <a:pt x="1946" y="798"/>
                    </a:lnTo>
                    <a:lnTo>
                      <a:pt x="1925" y="798"/>
                    </a:lnTo>
                    <a:lnTo>
                      <a:pt x="1906" y="798"/>
                    </a:lnTo>
                    <a:lnTo>
                      <a:pt x="1888" y="798"/>
                    </a:lnTo>
                    <a:lnTo>
                      <a:pt x="1870" y="798"/>
                    </a:lnTo>
                    <a:lnTo>
                      <a:pt x="1870" y="789"/>
                    </a:lnTo>
                    <a:lnTo>
                      <a:pt x="1870" y="786"/>
                    </a:lnTo>
                    <a:lnTo>
                      <a:pt x="1853" y="786"/>
                    </a:lnTo>
                    <a:lnTo>
                      <a:pt x="1836" y="786"/>
                    </a:lnTo>
                    <a:lnTo>
                      <a:pt x="1818" y="786"/>
                    </a:lnTo>
                    <a:lnTo>
                      <a:pt x="1800" y="786"/>
                    </a:lnTo>
                    <a:lnTo>
                      <a:pt x="1800" y="777"/>
                    </a:lnTo>
                    <a:lnTo>
                      <a:pt x="1800" y="768"/>
                    </a:lnTo>
                    <a:lnTo>
                      <a:pt x="1779" y="768"/>
                    </a:lnTo>
                    <a:lnTo>
                      <a:pt x="1760" y="768"/>
                    </a:lnTo>
                    <a:lnTo>
                      <a:pt x="1742" y="768"/>
                    </a:lnTo>
                    <a:lnTo>
                      <a:pt x="1724" y="768"/>
                    </a:lnTo>
                    <a:lnTo>
                      <a:pt x="1724" y="760"/>
                    </a:lnTo>
                    <a:lnTo>
                      <a:pt x="1724" y="757"/>
                    </a:lnTo>
                    <a:lnTo>
                      <a:pt x="1708" y="757"/>
                    </a:lnTo>
                    <a:lnTo>
                      <a:pt x="1693" y="757"/>
                    </a:lnTo>
                    <a:lnTo>
                      <a:pt x="1679" y="757"/>
                    </a:lnTo>
                    <a:lnTo>
                      <a:pt x="1666" y="757"/>
                    </a:lnTo>
                    <a:lnTo>
                      <a:pt x="1666" y="748"/>
                    </a:lnTo>
                    <a:lnTo>
                      <a:pt x="1666" y="739"/>
                    </a:lnTo>
                    <a:lnTo>
                      <a:pt x="1649" y="740"/>
                    </a:lnTo>
                    <a:lnTo>
                      <a:pt x="1630" y="740"/>
                    </a:lnTo>
                    <a:lnTo>
                      <a:pt x="1621" y="739"/>
                    </a:lnTo>
                    <a:lnTo>
                      <a:pt x="1614" y="737"/>
                    </a:lnTo>
                    <a:lnTo>
                      <a:pt x="1611" y="735"/>
                    </a:lnTo>
                    <a:lnTo>
                      <a:pt x="1609" y="733"/>
                    </a:lnTo>
                    <a:lnTo>
                      <a:pt x="1608" y="731"/>
                    </a:lnTo>
                    <a:lnTo>
                      <a:pt x="1607" y="728"/>
                    </a:lnTo>
                    <a:lnTo>
                      <a:pt x="1595" y="728"/>
                    </a:lnTo>
                    <a:lnTo>
                      <a:pt x="1585" y="728"/>
                    </a:lnTo>
                    <a:lnTo>
                      <a:pt x="1575" y="728"/>
                    </a:lnTo>
                    <a:lnTo>
                      <a:pt x="1567" y="728"/>
                    </a:lnTo>
                    <a:lnTo>
                      <a:pt x="1567" y="719"/>
                    </a:lnTo>
                    <a:lnTo>
                      <a:pt x="1567" y="710"/>
                    </a:lnTo>
                    <a:lnTo>
                      <a:pt x="1552" y="711"/>
                    </a:lnTo>
                    <a:lnTo>
                      <a:pt x="1537" y="711"/>
                    </a:lnTo>
                    <a:lnTo>
                      <a:pt x="1530" y="710"/>
                    </a:lnTo>
                    <a:lnTo>
                      <a:pt x="1525" y="708"/>
                    </a:lnTo>
                    <a:lnTo>
                      <a:pt x="1523" y="706"/>
                    </a:lnTo>
                    <a:lnTo>
                      <a:pt x="1521" y="704"/>
                    </a:lnTo>
                    <a:lnTo>
                      <a:pt x="1520" y="702"/>
                    </a:lnTo>
                    <a:lnTo>
                      <a:pt x="1520" y="699"/>
                    </a:lnTo>
                    <a:lnTo>
                      <a:pt x="1507" y="699"/>
                    </a:lnTo>
                    <a:lnTo>
                      <a:pt x="1497" y="699"/>
                    </a:lnTo>
                    <a:lnTo>
                      <a:pt x="1487" y="699"/>
                    </a:lnTo>
                    <a:lnTo>
                      <a:pt x="1478" y="699"/>
                    </a:lnTo>
                    <a:lnTo>
                      <a:pt x="1478" y="690"/>
                    </a:lnTo>
                    <a:lnTo>
                      <a:pt x="1478" y="681"/>
                    </a:lnTo>
                    <a:lnTo>
                      <a:pt x="1465" y="681"/>
                    </a:lnTo>
                    <a:lnTo>
                      <a:pt x="1453" y="681"/>
                    </a:lnTo>
                    <a:lnTo>
                      <a:pt x="1442" y="681"/>
                    </a:lnTo>
                    <a:lnTo>
                      <a:pt x="1432" y="681"/>
                    </a:lnTo>
                    <a:lnTo>
                      <a:pt x="1424" y="681"/>
                    </a:lnTo>
                    <a:lnTo>
                      <a:pt x="1420" y="681"/>
                    </a:lnTo>
                    <a:lnTo>
                      <a:pt x="1412" y="681"/>
                    </a:lnTo>
                    <a:lnTo>
                      <a:pt x="1403" y="681"/>
                    </a:lnTo>
                    <a:lnTo>
                      <a:pt x="1403" y="690"/>
                    </a:lnTo>
                    <a:lnTo>
                      <a:pt x="1403" y="699"/>
                    </a:lnTo>
                    <a:lnTo>
                      <a:pt x="1415" y="698"/>
                    </a:lnTo>
                    <a:lnTo>
                      <a:pt x="1424" y="698"/>
                    </a:lnTo>
                    <a:lnTo>
                      <a:pt x="1427" y="699"/>
                    </a:lnTo>
                    <a:lnTo>
                      <a:pt x="1430" y="701"/>
                    </a:lnTo>
                    <a:lnTo>
                      <a:pt x="1431" y="705"/>
                    </a:lnTo>
                    <a:lnTo>
                      <a:pt x="1432" y="710"/>
                    </a:lnTo>
                    <a:lnTo>
                      <a:pt x="1442" y="710"/>
                    </a:lnTo>
                    <a:lnTo>
                      <a:pt x="1453" y="710"/>
                    </a:lnTo>
                    <a:lnTo>
                      <a:pt x="1465" y="710"/>
                    </a:lnTo>
                    <a:lnTo>
                      <a:pt x="1478" y="710"/>
                    </a:lnTo>
                    <a:lnTo>
                      <a:pt x="1478" y="719"/>
                    </a:lnTo>
                    <a:lnTo>
                      <a:pt x="1478" y="728"/>
                    </a:lnTo>
                    <a:lnTo>
                      <a:pt x="1490" y="727"/>
                    </a:lnTo>
                    <a:lnTo>
                      <a:pt x="1499" y="727"/>
                    </a:lnTo>
                    <a:lnTo>
                      <a:pt x="1503" y="728"/>
                    </a:lnTo>
                    <a:lnTo>
                      <a:pt x="1505" y="730"/>
                    </a:lnTo>
                    <a:lnTo>
                      <a:pt x="1507" y="734"/>
                    </a:lnTo>
                    <a:lnTo>
                      <a:pt x="1507" y="739"/>
                    </a:lnTo>
                    <a:lnTo>
                      <a:pt x="1522" y="739"/>
                    </a:lnTo>
                    <a:lnTo>
                      <a:pt x="1535" y="739"/>
                    </a:lnTo>
                    <a:lnTo>
                      <a:pt x="1550" y="739"/>
                    </a:lnTo>
                    <a:lnTo>
                      <a:pt x="1567" y="739"/>
                    </a:lnTo>
                    <a:lnTo>
                      <a:pt x="1567" y="748"/>
                    </a:lnTo>
                    <a:lnTo>
                      <a:pt x="1567" y="757"/>
                    </a:lnTo>
                    <a:lnTo>
                      <a:pt x="1580" y="756"/>
                    </a:lnTo>
                    <a:lnTo>
                      <a:pt x="1593" y="756"/>
                    </a:lnTo>
                    <a:lnTo>
                      <a:pt x="1599" y="757"/>
                    </a:lnTo>
                    <a:lnTo>
                      <a:pt x="1603" y="759"/>
                    </a:lnTo>
                    <a:lnTo>
                      <a:pt x="1605" y="761"/>
                    </a:lnTo>
                    <a:lnTo>
                      <a:pt x="1606" y="763"/>
                    </a:lnTo>
                    <a:lnTo>
                      <a:pt x="1607" y="765"/>
                    </a:lnTo>
                    <a:lnTo>
                      <a:pt x="1607" y="768"/>
                    </a:lnTo>
                    <a:lnTo>
                      <a:pt x="1620" y="768"/>
                    </a:lnTo>
                    <a:lnTo>
                      <a:pt x="1634" y="768"/>
                    </a:lnTo>
                    <a:lnTo>
                      <a:pt x="1649" y="768"/>
                    </a:lnTo>
                    <a:lnTo>
                      <a:pt x="1666" y="768"/>
                    </a:lnTo>
                    <a:lnTo>
                      <a:pt x="1666" y="777"/>
                    </a:lnTo>
                    <a:lnTo>
                      <a:pt x="1666" y="786"/>
                    </a:lnTo>
                    <a:lnTo>
                      <a:pt x="1683" y="784"/>
                    </a:lnTo>
                    <a:lnTo>
                      <a:pt x="1702" y="783"/>
                    </a:lnTo>
                    <a:lnTo>
                      <a:pt x="1710" y="784"/>
                    </a:lnTo>
                    <a:lnTo>
                      <a:pt x="1718" y="786"/>
                    </a:lnTo>
                    <a:lnTo>
                      <a:pt x="1720" y="788"/>
                    </a:lnTo>
                    <a:lnTo>
                      <a:pt x="1722" y="790"/>
                    </a:lnTo>
                    <a:lnTo>
                      <a:pt x="1724" y="793"/>
                    </a:lnTo>
                    <a:lnTo>
                      <a:pt x="1724" y="798"/>
                    </a:lnTo>
                    <a:lnTo>
                      <a:pt x="1742" y="798"/>
                    </a:lnTo>
                    <a:lnTo>
                      <a:pt x="1760" y="798"/>
                    </a:lnTo>
                    <a:lnTo>
                      <a:pt x="1779" y="798"/>
                    </a:lnTo>
                    <a:lnTo>
                      <a:pt x="1800" y="798"/>
                    </a:lnTo>
                    <a:lnTo>
                      <a:pt x="1800" y="807"/>
                    </a:lnTo>
                    <a:lnTo>
                      <a:pt x="1800" y="816"/>
                    </a:lnTo>
                    <a:lnTo>
                      <a:pt x="1813" y="815"/>
                    </a:lnTo>
                    <a:lnTo>
                      <a:pt x="1828" y="815"/>
                    </a:lnTo>
                    <a:lnTo>
                      <a:pt x="1833" y="816"/>
                    </a:lnTo>
                    <a:lnTo>
                      <a:pt x="1837" y="818"/>
                    </a:lnTo>
                    <a:lnTo>
                      <a:pt x="1839" y="820"/>
                    </a:lnTo>
                    <a:lnTo>
                      <a:pt x="1840" y="822"/>
                    </a:lnTo>
                    <a:lnTo>
                      <a:pt x="1841" y="824"/>
                    </a:lnTo>
                    <a:lnTo>
                      <a:pt x="1841" y="827"/>
                    </a:lnTo>
                    <a:lnTo>
                      <a:pt x="1867" y="827"/>
                    </a:lnTo>
                    <a:lnTo>
                      <a:pt x="1894" y="827"/>
                    </a:lnTo>
                    <a:lnTo>
                      <a:pt x="1920" y="827"/>
                    </a:lnTo>
                    <a:lnTo>
                      <a:pt x="1946" y="827"/>
                    </a:lnTo>
                    <a:lnTo>
                      <a:pt x="1946" y="836"/>
                    </a:lnTo>
                    <a:lnTo>
                      <a:pt x="1946" y="845"/>
                    </a:lnTo>
                    <a:lnTo>
                      <a:pt x="1968" y="843"/>
                    </a:lnTo>
                    <a:lnTo>
                      <a:pt x="1997" y="842"/>
                    </a:lnTo>
                    <a:lnTo>
                      <a:pt x="2011" y="843"/>
                    </a:lnTo>
                    <a:lnTo>
                      <a:pt x="2023" y="845"/>
                    </a:lnTo>
                    <a:lnTo>
                      <a:pt x="2027" y="847"/>
                    </a:lnTo>
                    <a:lnTo>
                      <a:pt x="2031" y="849"/>
                    </a:lnTo>
                    <a:lnTo>
                      <a:pt x="2033" y="853"/>
                    </a:lnTo>
                    <a:lnTo>
                      <a:pt x="2034" y="856"/>
                    </a:lnTo>
                    <a:lnTo>
                      <a:pt x="2057" y="856"/>
                    </a:lnTo>
                    <a:lnTo>
                      <a:pt x="2081" y="856"/>
                    </a:lnTo>
                    <a:lnTo>
                      <a:pt x="2107" y="856"/>
                    </a:lnTo>
                    <a:lnTo>
                      <a:pt x="2134" y="856"/>
                    </a:lnTo>
                    <a:lnTo>
                      <a:pt x="2134" y="865"/>
                    </a:lnTo>
                    <a:lnTo>
                      <a:pt x="2134" y="874"/>
                    </a:lnTo>
                    <a:lnTo>
                      <a:pt x="2148" y="873"/>
                    </a:lnTo>
                    <a:lnTo>
                      <a:pt x="2163" y="873"/>
                    </a:lnTo>
                    <a:lnTo>
                      <a:pt x="2170" y="874"/>
                    </a:lnTo>
                    <a:lnTo>
                      <a:pt x="2175" y="876"/>
                    </a:lnTo>
                    <a:lnTo>
                      <a:pt x="2177" y="878"/>
                    </a:lnTo>
                    <a:lnTo>
                      <a:pt x="2179" y="880"/>
                    </a:lnTo>
                    <a:lnTo>
                      <a:pt x="2180" y="883"/>
                    </a:lnTo>
                    <a:lnTo>
                      <a:pt x="2180" y="885"/>
                    </a:lnTo>
                    <a:lnTo>
                      <a:pt x="2193" y="885"/>
                    </a:lnTo>
                    <a:lnTo>
                      <a:pt x="2207" y="885"/>
                    </a:lnTo>
                    <a:lnTo>
                      <a:pt x="2222" y="885"/>
                    </a:lnTo>
                    <a:lnTo>
                      <a:pt x="2238" y="885"/>
                    </a:lnTo>
                    <a:lnTo>
                      <a:pt x="2238" y="894"/>
                    </a:lnTo>
                    <a:lnTo>
                      <a:pt x="2238" y="903"/>
                    </a:lnTo>
                    <a:lnTo>
                      <a:pt x="2216" y="903"/>
                    </a:lnTo>
                    <a:lnTo>
                      <a:pt x="2195" y="903"/>
                    </a:lnTo>
                    <a:lnTo>
                      <a:pt x="2173" y="903"/>
                    </a:lnTo>
                    <a:lnTo>
                      <a:pt x="2151" y="903"/>
                    </a:lnTo>
                    <a:lnTo>
                      <a:pt x="2151" y="894"/>
                    </a:lnTo>
                    <a:lnTo>
                      <a:pt x="2151" y="885"/>
                    </a:lnTo>
                    <a:lnTo>
                      <a:pt x="2121" y="885"/>
                    </a:lnTo>
                    <a:lnTo>
                      <a:pt x="2090" y="885"/>
                    </a:lnTo>
                    <a:lnTo>
                      <a:pt x="2061" y="885"/>
                    </a:lnTo>
                    <a:lnTo>
                      <a:pt x="2034" y="885"/>
                    </a:lnTo>
                    <a:lnTo>
                      <a:pt x="2034" y="877"/>
                    </a:lnTo>
                    <a:lnTo>
                      <a:pt x="2034" y="874"/>
                    </a:lnTo>
                    <a:lnTo>
                      <a:pt x="2012" y="874"/>
                    </a:lnTo>
                    <a:lnTo>
                      <a:pt x="1990" y="874"/>
                    </a:lnTo>
                    <a:lnTo>
                      <a:pt x="1969" y="874"/>
                    </a:lnTo>
                    <a:lnTo>
                      <a:pt x="1946" y="874"/>
                    </a:lnTo>
                    <a:lnTo>
                      <a:pt x="1946" y="865"/>
                    </a:lnTo>
                    <a:lnTo>
                      <a:pt x="1946" y="856"/>
                    </a:lnTo>
                    <a:lnTo>
                      <a:pt x="1931" y="857"/>
                    </a:lnTo>
                    <a:lnTo>
                      <a:pt x="1916" y="857"/>
                    </a:lnTo>
                    <a:lnTo>
                      <a:pt x="1909" y="856"/>
                    </a:lnTo>
                    <a:lnTo>
                      <a:pt x="1904" y="854"/>
                    </a:lnTo>
                    <a:lnTo>
                      <a:pt x="1902" y="852"/>
                    </a:lnTo>
                    <a:lnTo>
                      <a:pt x="1901" y="850"/>
                    </a:lnTo>
                    <a:lnTo>
                      <a:pt x="1900" y="848"/>
                    </a:lnTo>
                    <a:lnTo>
                      <a:pt x="1899" y="845"/>
                    </a:lnTo>
                    <a:lnTo>
                      <a:pt x="1873" y="845"/>
                    </a:lnTo>
                    <a:lnTo>
                      <a:pt x="1848" y="845"/>
                    </a:lnTo>
                    <a:lnTo>
                      <a:pt x="1823" y="845"/>
                    </a:lnTo>
                    <a:lnTo>
                      <a:pt x="1800" y="845"/>
                    </a:lnTo>
                    <a:lnTo>
                      <a:pt x="1800" y="836"/>
                    </a:lnTo>
                    <a:lnTo>
                      <a:pt x="1800" y="827"/>
                    </a:lnTo>
                    <a:lnTo>
                      <a:pt x="1783" y="828"/>
                    </a:lnTo>
                    <a:lnTo>
                      <a:pt x="1764" y="828"/>
                    </a:lnTo>
                    <a:lnTo>
                      <a:pt x="1755" y="827"/>
                    </a:lnTo>
                    <a:lnTo>
                      <a:pt x="1748" y="825"/>
                    </a:lnTo>
                    <a:lnTo>
                      <a:pt x="1745" y="823"/>
                    </a:lnTo>
                    <a:lnTo>
                      <a:pt x="1743" y="821"/>
                    </a:lnTo>
                    <a:lnTo>
                      <a:pt x="1742" y="819"/>
                    </a:lnTo>
                    <a:lnTo>
                      <a:pt x="1742" y="816"/>
                    </a:lnTo>
                    <a:lnTo>
                      <a:pt x="1725" y="816"/>
                    </a:lnTo>
                    <a:lnTo>
                      <a:pt x="1710" y="816"/>
                    </a:lnTo>
                    <a:lnTo>
                      <a:pt x="1697" y="816"/>
                    </a:lnTo>
                    <a:lnTo>
                      <a:pt x="1684" y="816"/>
                    </a:lnTo>
                    <a:lnTo>
                      <a:pt x="1684" y="807"/>
                    </a:lnTo>
                    <a:lnTo>
                      <a:pt x="1684" y="798"/>
                    </a:lnTo>
                    <a:lnTo>
                      <a:pt x="1667" y="799"/>
                    </a:lnTo>
                    <a:lnTo>
                      <a:pt x="1647" y="799"/>
                    </a:lnTo>
                    <a:lnTo>
                      <a:pt x="1638" y="798"/>
                    </a:lnTo>
                    <a:lnTo>
                      <a:pt x="1631" y="796"/>
                    </a:lnTo>
                    <a:lnTo>
                      <a:pt x="1628" y="793"/>
                    </a:lnTo>
                    <a:lnTo>
                      <a:pt x="1626" y="791"/>
                    </a:lnTo>
                    <a:lnTo>
                      <a:pt x="1625" y="789"/>
                    </a:lnTo>
                    <a:lnTo>
                      <a:pt x="1625" y="786"/>
                    </a:lnTo>
                    <a:lnTo>
                      <a:pt x="1612" y="786"/>
                    </a:lnTo>
                    <a:lnTo>
                      <a:pt x="1599" y="786"/>
                    </a:lnTo>
                    <a:lnTo>
                      <a:pt x="1588" y="786"/>
                    </a:lnTo>
                    <a:lnTo>
                      <a:pt x="1578" y="786"/>
                    </a:lnTo>
                    <a:lnTo>
                      <a:pt x="1578" y="777"/>
                    </a:lnTo>
                    <a:lnTo>
                      <a:pt x="1578" y="768"/>
                    </a:lnTo>
                    <a:lnTo>
                      <a:pt x="1567" y="769"/>
                    </a:lnTo>
                    <a:lnTo>
                      <a:pt x="1553" y="769"/>
                    </a:lnTo>
                    <a:lnTo>
                      <a:pt x="1547" y="768"/>
                    </a:lnTo>
                    <a:lnTo>
                      <a:pt x="1542" y="766"/>
                    </a:lnTo>
                    <a:lnTo>
                      <a:pt x="1540" y="764"/>
                    </a:lnTo>
                    <a:lnTo>
                      <a:pt x="1539" y="762"/>
                    </a:lnTo>
                    <a:lnTo>
                      <a:pt x="1538" y="760"/>
                    </a:lnTo>
                    <a:lnTo>
                      <a:pt x="1538" y="757"/>
                    </a:lnTo>
                    <a:lnTo>
                      <a:pt x="1517" y="757"/>
                    </a:lnTo>
                    <a:lnTo>
                      <a:pt x="1497" y="757"/>
                    </a:lnTo>
                    <a:lnTo>
                      <a:pt x="1479" y="757"/>
                    </a:lnTo>
                    <a:lnTo>
                      <a:pt x="1461" y="757"/>
                    </a:lnTo>
                    <a:lnTo>
                      <a:pt x="1461" y="748"/>
                    </a:lnTo>
                    <a:lnTo>
                      <a:pt x="1461" y="739"/>
                    </a:lnTo>
                    <a:lnTo>
                      <a:pt x="1452" y="740"/>
                    </a:lnTo>
                    <a:lnTo>
                      <a:pt x="1442" y="740"/>
                    </a:lnTo>
                    <a:lnTo>
                      <a:pt x="1438" y="739"/>
                    </a:lnTo>
                    <a:lnTo>
                      <a:pt x="1435" y="737"/>
                    </a:lnTo>
                    <a:lnTo>
                      <a:pt x="1433" y="733"/>
                    </a:lnTo>
                    <a:lnTo>
                      <a:pt x="1432" y="728"/>
                    </a:lnTo>
                    <a:lnTo>
                      <a:pt x="1416" y="726"/>
                    </a:lnTo>
                    <a:lnTo>
                      <a:pt x="1396" y="725"/>
                    </a:lnTo>
                    <a:lnTo>
                      <a:pt x="1388" y="725"/>
                    </a:lnTo>
                    <a:lnTo>
                      <a:pt x="1381" y="728"/>
                    </a:lnTo>
                    <a:lnTo>
                      <a:pt x="1378" y="730"/>
                    </a:lnTo>
                    <a:lnTo>
                      <a:pt x="1376" y="732"/>
                    </a:lnTo>
                    <a:lnTo>
                      <a:pt x="1374" y="735"/>
                    </a:lnTo>
                    <a:lnTo>
                      <a:pt x="1374" y="739"/>
                    </a:lnTo>
                    <a:lnTo>
                      <a:pt x="1386" y="739"/>
                    </a:lnTo>
                    <a:lnTo>
                      <a:pt x="1403" y="739"/>
                    </a:lnTo>
                    <a:lnTo>
                      <a:pt x="1403" y="748"/>
                    </a:lnTo>
                    <a:lnTo>
                      <a:pt x="1403" y="757"/>
                    </a:lnTo>
                    <a:lnTo>
                      <a:pt x="1415" y="756"/>
                    </a:lnTo>
                    <a:lnTo>
                      <a:pt x="1424" y="756"/>
                    </a:lnTo>
                    <a:lnTo>
                      <a:pt x="1427" y="757"/>
                    </a:lnTo>
                    <a:lnTo>
                      <a:pt x="1430" y="759"/>
                    </a:lnTo>
                    <a:lnTo>
                      <a:pt x="1431" y="763"/>
                    </a:lnTo>
                    <a:lnTo>
                      <a:pt x="1432" y="768"/>
                    </a:lnTo>
                    <a:lnTo>
                      <a:pt x="1445" y="768"/>
                    </a:lnTo>
                    <a:lnTo>
                      <a:pt x="1459" y="768"/>
                    </a:lnTo>
                    <a:lnTo>
                      <a:pt x="1474" y="768"/>
                    </a:lnTo>
                    <a:lnTo>
                      <a:pt x="1490" y="768"/>
                    </a:lnTo>
                    <a:lnTo>
                      <a:pt x="1490" y="777"/>
                    </a:lnTo>
                    <a:lnTo>
                      <a:pt x="1490" y="786"/>
                    </a:lnTo>
                    <a:lnTo>
                      <a:pt x="1505" y="785"/>
                    </a:lnTo>
                    <a:lnTo>
                      <a:pt x="1521" y="785"/>
                    </a:lnTo>
                    <a:lnTo>
                      <a:pt x="1527" y="786"/>
                    </a:lnTo>
                    <a:lnTo>
                      <a:pt x="1533" y="788"/>
                    </a:lnTo>
                    <a:lnTo>
                      <a:pt x="1535" y="790"/>
                    </a:lnTo>
                    <a:lnTo>
                      <a:pt x="1536" y="792"/>
                    </a:lnTo>
                    <a:lnTo>
                      <a:pt x="1537" y="795"/>
                    </a:lnTo>
                    <a:lnTo>
                      <a:pt x="1538" y="798"/>
                    </a:lnTo>
                    <a:lnTo>
                      <a:pt x="1546" y="798"/>
                    </a:lnTo>
                    <a:lnTo>
                      <a:pt x="1556" y="798"/>
                    </a:lnTo>
                    <a:lnTo>
                      <a:pt x="1566" y="798"/>
                    </a:lnTo>
                    <a:lnTo>
                      <a:pt x="1578" y="798"/>
                    </a:lnTo>
                    <a:lnTo>
                      <a:pt x="1578" y="807"/>
                    </a:lnTo>
                    <a:lnTo>
                      <a:pt x="1578" y="816"/>
                    </a:lnTo>
                    <a:lnTo>
                      <a:pt x="1595" y="814"/>
                    </a:lnTo>
                    <a:lnTo>
                      <a:pt x="1614" y="813"/>
                    </a:lnTo>
                    <a:lnTo>
                      <a:pt x="1622" y="813"/>
                    </a:lnTo>
                    <a:lnTo>
                      <a:pt x="1630" y="816"/>
                    </a:lnTo>
                    <a:lnTo>
                      <a:pt x="1632" y="818"/>
                    </a:lnTo>
                    <a:lnTo>
                      <a:pt x="1634" y="820"/>
                    </a:lnTo>
                    <a:lnTo>
                      <a:pt x="1636" y="823"/>
                    </a:lnTo>
                    <a:lnTo>
                      <a:pt x="1636" y="827"/>
                    </a:lnTo>
                    <a:lnTo>
                      <a:pt x="1646" y="827"/>
                    </a:lnTo>
                    <a:lnTo>
                      <a:pt x="1657" y="827"/>
                    </a:lnTo>
                    <a:lnTo>
                      <a:pt x="1671" y="827"/>
                    </a:lnTo>
                    <a:lnTo>
                      <a:pt x="1684" y="827"/>
                    </a:lnTo>
                    <a:lnTo>
                      <a:pt x="1684" y="836"/>
                    </a:lnTo>
                    <a:lnTo>
                      <a:pt x="1684" y="845"/>
                    </a:lnTo>
                    <a:lnTo>
                      <a:pt x="1700" y="843"/>
                    </a:lnTo>
                    <a:lnTo>
                      <a:pt x="1719" y="842"/>
                    </a:lnTo>
                    <a:lnTo>
                      <a:pt x="1728" y="843"/>
                    </a:lnTo>
                    <a:lnTo>
                      <a:pt x="1735" y="845"/>
                    </a:lnTo>
                    <a:lnTo>
                      <a:pt x="1738" y="847"/>
                    </a:lnTo>
                    <a:lnTo>
                      <a:pt x="1740" y="849"/>
                    </a:lnTo>
                    <a:lnTo>
                      <a:pt x="1741" y="853"/>
                    </a:lnTo>
                    <a:lnTo>
                      <a:pt x="1742" y="856"/>
                    </a:lnTo>
                    <a:lnTo>
                      <a:pt x="1763" y="856"/>
                    </a:lnTo>
                    <a:lnTo>
                      <a:pt x="1785" y="856"/>
                    </a:lnTo>
                    <a:lnTo>
                      <a:pt x="1807" y="856"/>
                    </a:lnTo>
                    <a:lnTo>
                      <a:pt x="1830" y="856"/>
                    </a:lnTo>
                    <a:lnTo>
                      <a:pt x="1830" y="865"/>
                    </a:lnTo>
                    <a:lnTo>
                      <a:pt x="1830" y="874"/>
                    </a:lnTo>
                    <a:lnTo>
                      <a:pt x="1843" y="873"/>
                    </a:lnTo>
                    <a:lnTo>
                      <a:pt x="1857" y="873"/>
                    </a:lnTo>
                    <a:lnTo>
                      <a:pt x="1862" y="874"/>
                    </a:lnTo>
                    <a:lnTo>
                      <a:pt x="1866" y="876"/>
                    </a:lnTo>
                    <a:lnTo>
                      <a:pt x="1868" y="878"/>
                    </a:lnTo>
                    <a:lnTo>
                      <a:pt x="1869" y="880"/>
                    </a:lnTo>
                    <a:lnTo>
                      <a:pt x="1870" y="883"/>
                    </a:lnTo>
                    <a:lnTo>
                      <a:pt x="1870" y="885"/>
                    </a:lnTo>
                    <a:lnTo>
                      <a:pt x="1888" y="885"/>
                    </a:lnTo>
                    <a:lnTo>
                      <a:pt x="1906" y="885"/>
                    </a:lnTo>
                    <a:lnTo>
                      <a:pt x="1925" y="885"/>
                    </a:lnTo>
                    <a:lnTo>
                      <a:pt x="1946" y="885"/>
                    </a:lnTo>
                    <a:lnTo>
                      <a:pt x="1946" y="894"/>
                    </a:lnTo>
                    <a:lnTo>
                      <a:pt x="1946" y="903"/>
                    </a:lnTo>
                    <a:lnTo>
                      <a:pt x="1964" y="901"/>
                    </a:lnTo>
                    <a:lnTo>
                      <a:pt x="1988" y="900"/>
                    </a:lnTo>
                    <a:lnTo>
                      <a:pt x="1999" y="901"/>
                    </a:lnTo>
                    <a:lnTo>
                      <a:pt x="2008" y="903"/>
                    </a:lnTo>
                    <a:lnTo>
                      <a:pt x="2012" y="905"/>
                    </a:lnTo>
                    <a:lnTo>
                      <a:pt x="2014" y="907"/>
                    </a:lnTo>
                    <a:lnTo>
                      <a:pt x="2016" y="911"/>
                    </a:lnTo>
                    <a:lnTo>
                      <a:pt x="2017" y="914"/>
                    </a:lnTo>
                    <a:lnTo>
                      <a:pt x="2043" y="914"/>
                    </a:lnTo>
                    <a:lnTo>
                      <a:pt x="2069" y="914"/>
                    </a:lnTo>
                    <a:lnTo>
                      <a:pt x="2095" y="914"/>
                    </a:lnTo>
                    <a:lnTo>
                      <a:pt x="2122" y="914"/>
                    </a:lnTo>
                    <a:lnTo>
                      <a:pt x="2122" y="923"/>
                    </a:lnTo>
                    <a:lnTo>
                      <a:pt x="2122" y="932"/>
                    </a:lnTo>
                    <a:lnTo>
                      <a:pt x="2138" y="930"/>
                    </a:lnTo>
                    <a:lnTo>
                      <a:pt x="2158" y="929"/>
                    </a:lnTo>
                    <a:lnTo>
                      <a:pt x="2166" y="930"/>
                    </a:lnTo>
                    <a:lnTo>
                      <a:pt x="2173" y="932"/>
                    </a:lnTo>
                    <a:lnTo>
                      <a:pt x="2176" y="934"/>
                    </a:lnTo>
                    <a:lnTo>
                      <a:pt x="2178" y="936"/>
                    </a:lnTo>
                    <a:lnTo>
                      <a:pt x="2180" y="940"/>
                    </a:lnTo>
                    <a:lnTo>
                      <a:pt x="2180" y="943"/>
                    </a:lnTo>
                    <a:lnTo>
                      <a:pt x="2203" y="943"/>
                    </a:lnTo>
                    <a:lnTo>
                      <a:pt x="2227" y="943"/>
                    </a:lnTo>
                    <a:lnTo>
                      <a:pt x="2253" y="943"/>
                    </a:lnTo>
                    <a:lnTo>
                      <a:pt x="2280" y="943"/>
                    </a:lnTo>
                    <a:lnTo>
                      <a:pt x="2281" y="951"/>
                    </a:lnTo>
                    <a:lnTo>
                      <a:pt x="2283" y="955"/>
                    </a:lnTo>
                    <a:lnTo>
                      <a:pt x="2285" y="958"/>
                    </a:lnTo>
                    <a:lnTo>
                      <a:pt x="2288" y="960"/>
                    </a:lnTo>
                    <a:lnTo>
                      <a:pt x="2292" y="962"/>
                    </a:lnTo>
                    <a:lnTo>
                      <a:pt x="2294" y="964"/>
                    </a:lnTo>
                    <a:lnTo>
                      <a:pt x="2296" y="967"/>
                    </a:lnTo>
                    <a:lnTo>
                      <a:pt x="2297" y="972"/>
                    </a:lnTo>
                    <a:lnTo>
                      <a:pt x="2293" y="968"/>
                    </a:lnTo>
                    <a:lnTo>
                      <a:pt x="2288" y="965"/>
                    </a:lnTo>
                    <a:lnTo>
                      <a:pt x="2284" y="962"/>
                    </a:lnTo>
                    <a:lnTo>
                      <a:pt x="2280" y="961"/>
                    </a:lnTo>
                    <a:lnTo>
                      <a:pt x="2253" y="961"/>
                    </a:lnTo>
                    <a:lnTo>
                      <a:pt x="2227" y="961"/>
                    </a:lnTo>
                    <a:lnTo>
                      <a:pt x="2203" y="961"/>
                    </a:lnTo>
                    <a:lnTo>
                      <a:pt x="2180" y="961"/>
                    </a:lnTo>
                    <a:lnTo>
                      <a:pt x="2180" y="952"/>
                    </a:lnTo>
                    <a:lnTo>
                      <a:pt x="2180" y="943"/>
                    </a:lnTo>
                    <a:lnTo>
                      <a:pt x="2145" y="943"/>
                    </a:lnTo>
                    <a:lnTo>
                      <a:pt x="2110" y="943"/>
                    </a:lnTo>
                    <a:lnTo>
                      <a:pt x="2077" y="943"/>
                    </a:lnTo>
                    <a:lnTo>
                      <a:pt x="2046" y="943"/>
                    </a:lnTo>
                    <a:lnTo>
                      <a:pt x="2046" y="935"/>
                    </a:lnTo>
                    <a:lnTo>
                      <a:pt x="2046" y="932"/>
                    </a:lnTo>
                    <a:lnTo>
                      <a:pt x="2029" y="932"/>
                    </a:lnTo>
                    <a:lnTo>
                      <a:pt x="2014" y="932"/>
                    </a:lnTo>
                    <a:lnTo>
                      <a:pt x="2001" y="932"/>
                    </a:lnTo>
                    <a:lnTo>
                      <a:pt x="1988" y="932"/>
                    </a:lnTo>
                    <a:lnTo>
                      <a:pt x="1988" y="923"/>
                    </a:lnTo>
                    <a:lnTo>
                      <a:pt x="1988" y="914"/>
                    </a:lnTo>
                    <a:lnTo>
                      <a:pt x="1964" y="916"/>
                    </a:lnTo>
                    <a:lnTo>
                      <a:pt x="1931" y="917"/>
                    </a:lnTo>
                    <a:lnTo>
                      <a:pt x="1914" y="917"/>
                    </a:lnTo>
                    <a:lnTo>
                      <a:pt x="1901" y="914"/>
                    </a:lnTo>
                    <a:lnTo>
                      <a:pt x="1895" y="913"/>
                    </a:lnTo>
                    <a:lnTo>
                      <a:pt x="1891" y="910"/>
                    </a:lnTo>
                    <a:lnTo>
                      <a:pt x="1890" y="909"/>
                    </a:lnTo>
                    <a:lnTo>
                      <a:pt x="1889" y="907"/>
                    </a:lnTo>
                    <a:lnTo>
                      <a:pt x="1888" y="905"/>
                    </a:lnTo>
                    <a:lnTo>
                      <a:pt x="1888" y="903"/>
                    </a:lnTo>
                    <a:lnTo>
                      <a:pt x="1871" y="903"/>
                    </a:lnTo>
                    <a:lnTo>
                      <a:pt x="1857" y="903"/>
                    </a:lnTo>
                    <a:lnTo>
                      <a:pt x="1843" y="903"/>
                    </a:lnTo>
                    <a:lnTo>
                      <a:pt x="1830" y="903"/>
                    </a:lnTo>
                    <a:lnTo>
                      <a:pt x="1830" y="894"/>
                    </a:lnTo>
                    <a:lnTo>
                      <a:pt x="1830" y="885"/>
                    </a:lnTo>
                    <a:lnTo>
                      <a:pt x="1814" y="886"/>
                    </a:lnTo>
                    <a:lnTo>
                      <a:pt x="1799" y="886"/>
                    </a:lnTo>
                    <a:lnTo>
                      <a:pt x="1792" y="885"/>
                    </a:lnTo>
                    <a:lnTo>
                      <a:pt x="1787" y="883"/>
                    </a:lnTo>
                    <a:lnTo>
                      <a:pt x="1785" y="881"/>
                    </a:lnTo>
                    <a:lnTo>
                      <a:pt x="1784" y="879"/>
                    </a:lnTo>
                    <a:lnTo>
                      <a:pt x="1783" y="877"/>
                    </a:lnTo>
                    <a:lnTo>
                      <a:pt x="1782" y="874"/>
                    </a:lnTo>
                    <a:lnTo>
                      <a:pt x="1752" y="874"/>
                    </a:lnTo>
                    <a:lnTo>
                      <a:pt x="1722" y="874"/>
                    </a:lnTo>
                    <a:lnTo>
                      <a:pt x="1693" y="874"/>
                    </a:lnTo>
                    <a:lnTo>
                      <a:pt x="1666" y="874"/>
                    </a:lnTo>
                    <a:lnTo>
                      <a:pt x="1666" y="865"/>
                    </a:lnTo>
                    <a:lnTo>
                      <a:pt x="1666" y="856"/>
                    </a:lnTo>
                    <a:lnTo>
                      <a:pt x="1656" y="857"/>
                    </a:lnTo>
                    <a:lnTo>
                      <a:pt x="1646" y="857"/>
                    </a:lnTo>
                    <a:lnTo>
                      <a:pt x="1642" y="856"/>
                    </a:lnTo>
                    <a:lnTo>
                      <a:pt x="1639" y="854"/>
                    </a:lnTo>
                    <a:lnTo>
                      <a:pt x="1637" y="850"/>
                    </a:lnTo>
                    <a:lnTo>
                      <a:pt x="1636" y="845"/>
                    </a:lnTo>
                    <a:lnTo>
                      <a:pt x="1620" y="845"/>
                    </a:lnTo>
                    <a:lnTo>
                      <a:pt x="1605" y="845"/>
                    </a:lnTo>
                    <a:lnTo>
                      <a:pt x="1591" y="845"/>
                    </a:lnTo>
                    <a:lnTo>
                      <a:pt x="1578" y="845"/>
                    </a:lnTo>
                    <a:lnTo>
                      <a:pt x="1578" y="836"/>
                    </a:lnTo>
                    <a:lnTo>
                      <a:pt x="1578" y="827"/>
                    </a:lnTo>
                    <a:lnTo>
                      <a:pt x="1561" y="827"/>
                    </a:lnTo>
                    <a:lnTo>
                      <a:pt x="1543" y="827"/>
                    </a:lnTo>
                    <a:lnTo>
                      <a:pt x="1526" y="827"/>
                    </a:lnTo>
                    <a:lnTo>
                      <a:pt x="1507" y="827"/>
                    </a:lnTo>
                    <a:lnTo>
                      <a:pt x="1507" y="819"/>
                    </a:lnTo>
                    <a:lnTo>
                      <a:pt x="1507" y="816"/>
                    </a:lnTo>
                    <a:lnTo>
                      <a:pt x="1495" y="816"/>
                    </a:lnTo>
                    <a:lnTo>
                      <a:pt x="1482" y="816"/>
                    </a:lnTo>
                    <a:lnTo>
                      <a:pt x="1471" y="816"/>
                    </a:lnTo>
                    <a:lnTo>
                      <a:pt x="1461" y="816"/>
                    </a:lnTo>
                    <a:lnTo>
                      <a:pt x="1461" y="807"/>
                    </a:lnTo>
                    <a:lnTo>
                      <a:pt x="1461" y="798"/>
                    </a:lnTo>
                    <a:lnTo>
                      <a:pt x="1445" y="799"/>
                    </a:lnTo>
                    <a:lnTo>
                      <a:pt x="1425" y="799"/>
                    </a:lnTo>
                    <a:lnTo>
                      <a:pt x="1417" y="798"/>
                    </a:lnTo>
                    <a:lnTo>
                      <a:pt x="1410" y="796"/>
                    </a:lnTo>
                    <a:lnTo>
                      <a:pt x="1407" y="793"/>
                    </a:lnTo>
                    <a:lnTo>
                      <a:pt x="1405" y="791"/>
                    </a:lnTo>
                    <a:lnTo>
                      <a:pt x="1403" y="789"/>
                    </a:lnTo>
                    <a:lnTo>
                      <a:pt x="1403" y="786"/>
                    </a:lnTo>
                    <a:lnTo>
                      <a:pt x="1391" y="786"/>
                    </a:lnTo>
                    <a:lnTo>
                      <a:pt x="1380" y="786"/>
                    </a:lnTo>
                    <a:lnTo>
                      <a:pt x="1371" y="786"/>
                    </a:lnTo>
                    <a:lnTo>
                      <a:pt x="1361" y="786"/>
                    </a:lnTo>
                    <a:lnTo>
                      <a:pt x="1361" y="777"/>
                    </a:lnTo>
                    <a:lnTo>
                      <a:pt x="1361" y="768"/>
                    </a:lnTo>
                    <a:lnTo>
                      <a:pt x="1352" y="769"/>
                    </a:lnTo>
                    <a:lnTo>
                      <a:pt x="1342" y="769"/>
                    </a:lnTo>
                    <a:lnTo>
                      <a:pt x="1338" y="768"/>
                    </a:lnTo>
                    <a:lnTo>
                      <a:pt x="1335" y="766"/>
                    </a:lnTo>
                    <a:lnTo>
                      <a:pt x="1333" y="762"/>
                    </a:lnTo>
                    <a:lnTo>
                      <a:pt x="1332" y="757"/>
                    </a:lnTo>
                    <a:lnTo>
                      <a:pt x="1316" y="757"/>
                    </a:lnTo>
                    <a:lnTo>
                      <a:pt x="1301" y="757"/>
                    </a:lnTo>
                    <a:lnTo>
                      <a:pt x="1287" y="757"/>
                    </a:lnTo>
                    <a:lnTo>
                      <a:pt x="1274" y="757"/>
                    </a:lnTo>
                    <a:lnTo>
                      <a:pt x="1274" y="748"/>
                    </a:lnTo>
                    <a:lnTo>
                      <a:pt x="1274" y="739"/>
                    </a:lnTo>
                    <a:lnTo>
                      <a:pt x="1265" y="740"/>
                    </a:lnTo>
                    <a:lnTo>
                      <a:pt x="1255" y="740"/>
                    </a:lnTo>
                    <a:lnTo>
                      <a:pt x="1251" y="739"/>
                    </a:lnTo>
                    <a:lnTo>
                      <a:pt x="1248" y="737"/>
                    </a:lnTo>
                    <a:lnTo>
                      <a:pt x="1246" y="733"/>
                    </a:lnTo>
                    <a:lnTo>
                      <a:pt x="1245" y="728"/>
                    </a:lnTo>
                    <a:lnTo>
                      <a:pt x="1232" y="728"/>
                    </a:lnTo>
                    <a:lnTo>
                      <a:pt x="1220" y="728"/>
                    </a:lnTo>
                    <a:lnTo>
                      <a:pt x="1207" y="728"/>
                    </a:lnTo>
                    <a:lnTo>
                      <a:pt x="1198" y="728"/>
                    </a:lnTo>
                    <a:lnTo>
                      <a:pt x="1198" y="719"/>
                    </a:lnTo>
                    <a:lnTo>
                      <a:pt x="1198" y="710"/>
                    </a:lnTo>
                    <a:lnTo>
                      <a:pt x="1188" y="711"/>
                    </a:lnTo>
                    <a:lnTo>
                      <a:pt x="1179" y="711"/>
                    </a:lnTo>
                    <a:lnTo>
                      <a:pt x="1175" y="710"/>
                    </a:lnTo>
                    <a:lnTo>
                      <a:pt x="1172" y="708"/>
                    </a:lnTo>
                    <a:lnTo>
                      <a:pt x="1170" y="704"/>
                    </a:lnTo>
                    <a:lnTo>
                      <a:pt x="1169" y="699"/>
                    </a:lnTo>
                    <a:lnTo>
                      <a:pt x="1152" y="699"/>
                    </a:lnTo>
                    <a:lnTo>
                      <a:pt x="1138" y="699"/>
                    </a:lnTo>
                    <a:lnTo>
                      <a:pt x="1124" y="699"/>
                    </a:lnTo>
                    <a:lnTo>
                      <a:pt x="1111" y="699"/>
                    </a:lnTo>
                    <a:lnTo>
                      <a:pt x="1111" y="690"/>
                    </a:lnTo>
                    <a:lnTo>
                      <a:pt x="1111" y="681"/>
                    </a:lnTo>
                    <a:lnTo>
                      <a:pt x="1101" y="682"/>
                    </a:lnTo>
                    <a:lnTo>
                      <a:pt x="1092" y="682"/>
                    </a:lnTo>
                    <a:lnTo>
                      <a:pt x="1088" y="681"/>
                    </a:lnTo>
                    <a:lnTo>
                      <a:pt x="1085" y="679"/>
                    </a:lnTo>
                    <a:lnTo>
                      <a:pt x="1082" y="675"/>
                    </a:lnTo>
                    <a:lnTo>
                      <a:pt x="1082" y="670"/>
                    </a:lnTo>
                    <a:lnTo>
                      <a:pt x="1065" y="670"/>
                    </a:lnTo>
                    <a:lnTo>
                      <a:pt x="1052" y="670"/>
                    </a:lnTo>
                    <a:lnTo>
                      <a:pt x="1052" y="661"/>
                    </a:lnTo>
                    <a:lnTo>
                      <a:pt x="1052" y="652"/>
                    </a:lnTo>
                    <a:lnTo>
                      <a:pt x="1042" y="653"/>
                    </a:lnTo>
                    <a:lnTo>
                      <a:pt x="1033" y="653"/>
                    </a:lnTo>
                    <a:lnTo>
                      <a:pt x="1029" y="652"/>
                    </a:lnTo>
                    <a:lnTo>
                      <a:pt x="1025" y="650"/>
                    </a:lnTo>
                    <a:lnTo>
                      <a:pt x="1023" y="646"/>
                    </a:lnTo>
                    <a:lnTo>
                      <a:pt x="1023" y="641"/>
                    </a:lnTo>
                    <a:lnTo>
                      <a:pt x="1006" y="641"/>
                    </a:lnTo>
                    <a:lnTo>
                      <a:pt x="994" y="641"/>
                    </a:lnTo>
                    <a:lnTo>
                      <a:pt x="994" y="632"/>
                    </a:lnTo>
                    <a:lnTo>
                      <a:pt x="994" y="623"/>
                    </a:lnTo>
                    <a:lnTo>
                      <a:pt x="984" y="624"/>
                    </a:lnTo>
                    <a:lnTo>
                      <a:pt x="975" y="624"/>
                    </a:lnTo>
                    <a:lnTo>
                      <a:pt x="971" y="623"/>
                    </a:lnTo>
                    <a:lnTo>
                      <a:pt x="967" y="621"/>
                    </a:lnTo>
                    <a:lnTo>
                      <a:pt x="965" y="617"/>
                    </a:lnTo>
                    <a:lnTo>
                      <a:pt x="965" y="612"/>
                    </a:lnTo>
                    <a:lnTo>
                      <a:pt x="952" y="612"/>
                    </a:lnTo>
                    <a:lnTo>
                      <a:pt x="942" y="612"/>
                    </a:lnTo>
                    <a:lnTo>
                      <a:pt x="933" y="612"/>
                    </a:lnTo>
                    <a:lnTo>
                      <a:pt x="924" y="612"/>
                    </a:lnTo>
                    <a:lnTo>
                      <a:pt x="924" y="603"/>
                    </a:lnTo>
                    <a:lnTo>
                      <a:pt x="924" y="594"/>
                    </a:lnTo>
                    <a:lnTo>
                      <a:pt x="911" y="594"/>
                    </a:lnTo>
                    <a:lnTo>
                      <a:pt x="898" y="594"/>
                    </a:lnTo>
                    <a:lnTo>
                      <a:pt x="886" y="594"/>
                    </a:lnTo>
                    <a:lnTo>
                      <a:pt x="877" y="594"/>
                    </a:lnTo>
                    <a:lnTo>
                      <a:pt x="869" y="586"/>
                    </a:lnTo>
                    <a:lnTo>
                      <a:pt x="865" y="582"/>
                    </a:lnTo>
                    <a:lnTo>
                      <a:pt x="865" y="574"/>
                    </a:lnTo>
                    <a:lnTo>
                      <a:pt x="865" y="565"/>
                    </a:lnTo>
                    <a:lnTo>
                      <a:pt x="852" y="565"/>
                    </a:lnTo>
                    <a:lnTo>
                      <a:pt x="840" y="565"/>
                    </a:lnTo>
                    <a:lnTo>
                      <a:pt x="828" y="565"/>
                    </a:lnTo>
                    <a:lnTo>
                      <a:pt x="819" y="565"/>
                    </a:lnTo>
                    <a:lnTo>
                      <a:pt x="811" y="557"/>
                    </a:lnTo>
                    <a:lnTo>
                      <a:pt x="807" y="553"/>
                    </a:lnTo>
                    <a:lnTo>
                      <a:pt x="807" y="545"/>
                    </a:lnTo>
                    <a:lnTo>
                      <a:pt x="807" y="536"/>
                    </a:lnTo>
                    <a:lnTo>
                      <a:pt x="797" y="537"/>
                    </a:lnTo>
                    <a:lnTo>
                      <a:pt x="788" y="537"/>
                    </a:lnTo>
                    <a:lnTo>
                      <a:pt x="784" y="536"/>
                    </a:lnTo>
                    <a:lnTo>
                      <a:pt x="781" y="534"/>
                    </a:lnTo>
                    <a:lnTo>
                      <a:pt x="779" y="530"/>
                    </a:lnTo>
                    <a:lnTo>
                      <a:pt x="778" y="524"/>
                    </a:lnTo>
                    <a:lnTo>
                      <a:pt x="765" y="524"/>
                    </a:lnTo>
                    <a:lnTo>
                      <a:pt x="751" y="524"/>
                    </a:lnTo>
                    <a:lnTo>
                      <a:pt x="740" y="524"/>
                    </a:lnTo>
                    <a:lnTo>
                      <a:pt x="730" y="524"/>
                    </a:lnTo>
                    <a:lnTo>
                      <a:pt x="730" y="516"/>
                    </a:lnTo>
                    <a:lnTo>
                      <a:pt x="730" y="507"/>
                    </a:lnTo>
                    <a:lnTo>
                      <a:pt x="714" y="507"/>
                    </a:lnTo>
                    <a:lnTo>
                      <a:pt x="701" y="507"/>
                    </a:lnTo>
                    <a:lnTo>
                      <a:pt x="693" y="499"/>
                    </a:lnTo>
                    <a:lnTo>
                      <a:pt x="690" y="495"/>
                    </a:lnTo>
                    <a:lnTo>
                      <a:pt x="690" y="487"/>
                    </a:lnTo>
                    <a:lnTo>
                      <a:pt x="690" y="478"/>
                    </a:lnTo>
                    <a:lnTo>
                      <a:pt x="680" y="479"/>
                    </a:lnTo>
                    <a:lnTo>
                      <a:pt x="671" y="479"/>
                    </a:lnTo>
                    <a:lnTo>
                      <a:pt x="667" y="478"/>
                    </a:lnTo>
                    <a:lnTo>
                      <a:pt x="664" y="476"/>
                    </a:lnTo>
                    <a:lnTo>
                      <a:pt x="661" y="472"/>
                    </a:lnTo>
                    <a:lnTo>
                      <a:pt x="661" y="466"/>
                    </a:lnTo>
                    <a:lnTo>
                      <a:pt x="652" y="466"/>
                    </a:lnTo>
                    <a:lnTo>
                      <a:pt x="643" y="466"/>
                    </a:lnTo>
                    <a:lnTo>
                      <a:pt x="643" y="458"/>
                    </a:lnTo>
                    <a:lnTo>
                      <a:pt x="643" y="449"/>
                    </a:lnTo>
                    <a:lnTo>
                      <a:pt x="627" y="449"/>
                    </a:lnTo>
                    <a:lnTo>
                      <a:pt x="614" y="449"/>
                    </a:lnTo>
                    <a:lnTo>
                      <a:pt x="605" y="441"/>
                    </a:lnTo>
                    <a:lnTo>
                      <a:pt x="602" y="437"/>
                    </a:lnTo>
                    <a:lnTo>
                      <a:pt x="602" y="428"/>
                    </a:lnTo>
                    <a:lnTo>
                      <a:pt x="602" y="419"/>
                    </a:lnTo>
                    <a:lnTo>
                      <a:pt x="592" y="420"/>
                    </a:lnTo>
                    <a:lnTo>
                      <a:pt x="583" y="420"/>
                    </a:lnTo>
                    <a:lnTo>
                      <a:pt x="579" y="419"/>
                    </a:lnTo>
                    <a:lnTo>
                      <a:pt x="575" y="417"/>
                    </a:lnTo>
                    <a:lnTo>
                      <a:pt x="573" y="413"/>
                    </a:lnTo>
                    <a:lnTo>
                      <a:pt x="573" y="407"/>
                    </a:lnTo>
                    <a:lnTo>
                      <a:pt x="560" y="407"/>
                    </a:lnTo>
                    <a:lnTo>
                      <a:pt x="547" y="407"/>
                    </a:lnTo>
                    <a:lnTo>
                      <a:pt x="536" y="407"/>
                    </a:lnTo>
                    <a:lnTo>
                      <a:pt x="526" y="407"/>
                    </a:lnTo>
                    <a:lnTo>
                      <a:pt x="522" y="399"/>
                    </a:lnTo>
                    <a:lnTo>
                      <a:pt x="518" y="391"/>
                    </a:lnTo>
                    <a:lnTo>
                      <a:pt x="516" y="384"/>
                    </a:lnTo>
                    <a:lnTo>
                      <a:pt x="515" y="378"/>
                    </a:lnTo>
                    <a:lnTo>
                      <a:pt x="506" y="378"/>
                    </a:lnTo>
                    <a:lnTo>
                      <a:pt x="497" y="378"/>
                    </a:lnTo>
                    <a:lnTo>
                      <a:pt x="497" y="370"/>
                    </a:lnTo>
                    <a:lnTo>
                      <a:pt x="497" y="361"/>
                    </a:lnTo>
                    <a:lnTo>
                      <a:pt x="480" y="361"/>
                    </a:lnTo>
                    <a:lnTo>
                      <a:pt x="468" y="361"/>
                    </a:lnTo>
                    <a:lnTo>
                      <a:pt x="468" y="344"/>
                    </a:lnTo>
                    <a:lnTo>
                      <a:pt x="468" y="332"/>
                    </a:lnTo>
                    <a:lnTo>
                      <a:pt x="459" y="333"/>
                    </a:lnTo>
                    <a:lnTo>
                      <a:pt x="448" y="333"/>
                    </a:lnTo>
                    <a:lnTo>
                      <a:pt x="444" y="332"/>
                    </a:lnTo>
                    <a:lnTo>
                      <a:pt x="441" y="329"/>
                    </a:lnTo>
                    <a:lnTo>
                      <a:pt x="439" y="326"/>
                    </a:lnTo>
                    <a:lnTo>
                      <a:pt x="438" y="320"/>
                    </a:lnTo>
                    <a:lnTo>
                      <a:pt x="421" y="320"/>
                    </a:lnTo>
                    <a:lnTo>
                      <a:pt x="409" y="320"/>
                    </a:lnTo>
                    <a:lnTo>
                      <a:pt x="405" y="312"/>
                    </a:lnTo>
                    <a:lnTo>
                      <a:pt x="401" y="304"/>
                    </a:lnTo>
                    <a:lnTo>
                      <a:pt x="398" y="297"/>
                    </a:lnTo>
                    <a:lnTo>
                      <a:pt x="398" y="291"/>
                    </a:lnTo>
                    <a:lnTo>
                      <a:pt x="381" y="291"/>
                    </a:lnTo>
                    <a:lnTo>
                      <a:pt x="368" y="291"/>
                    </a:lnTo>
                    <a:lnTo>
                      <a:pt x="368" y="283"/>
                    </a:lnTo>
                    <a:lnTo>
                      <a:pt x="368" y="274"/>
                    </a:lnTo>
                    <a:lnTo>
                      <a:pt x="364" y="270"/>
                    </a:lnTo>
                    <a:lnTo>
                      <a:pt x="360" y="266"/>
                    </a:lnTo>
                    <a:lnTo>
                      <a:pt x="355" y="263"/>
                    </a:lnTo>
                    <a:lnTo>
                      <a:pt x="351" y="262"/>
                    </a:lnTo>
                    <a:lnTo>
                      <a:pt x="339" y="262"/>
                    </a:lnTo>
                    <a:lnTo>
                      <a:pt x="330" y="262"/>
                    </a:lnTo>
                    <a:lnTo>
                      <a:pt x="327" y="263"/>
                    </a:lnTo>
                    <a:lnTo>
                      <a:pt x="324" y="265"/>
                    </a:lnTo>
                    <a:lnTo>
                      <a:pt x="323" y="268"/>
                    </a:lnTo>
                    <a:lnTo>
                      <a:pt x="322" y="274"/>
                    </a:lnTo>
                    <a:lnTo>
                      <a:pt x="331" y="274"/>
                    </a:lnTo>
                    <a:lnTo>
                      <a:pt x="340" y="274"/>
                    </a:lnTo>
                    <a:lnTo>
                      <a:pt x="340" y="278"/>
                    </a:lnTo>
                    <a:lnTo>
                      <a:pt x="343" y="283"/>
                    </a:lnTo>
                    <a:lnTo>
                      <a:pt x="347" y="287"/>
                    </a:lnTo>
                    <a:lnTo>
                      <a:pt x="351" y="291"/>
                    </a:lnTo>
                    <a:lnTo>
                      <a:pt x="351" y="304"/>
                    </a:lnTo>
                    <a:lnTo>
                      <a:pt x="351" y="320"/>
                    </a:lnTo>
                    <a:lnTo>
                      <a:pt x="363" y="320"/>
                    </a:lnTo>
                    <a:lnTo>
                      <a:pt x="372" y="320"/>
                    </a:lnTo>
                    <a:lnTo>
                      <a:pt x="375" y="321"/>
                    </a:lnTo>
                    <a:lnTo>
                      <a:pt x="378" y="323"/>
                    </a:lnTo>
                    <a:lnTo>
                      <a:pt x="380" y="326"/>
                    </a:lnTo>
                    <a:lnTo>
                      <a:pt x="380" y="332"/>
                    </a:lnTo>
                    <a:lnTo>
                      <a:pt x="389" y="332"/>
                    </a:lnTo>
                    <a:lnTo>
                      <a:pt x="398" y="332"/>
                    </a:lnTo>
                    <a:lnTo>
                      <a:pt x="398" y="341"/>
                    </a:lnTo>
                    <a:lnTo>
                      <a:pt x="398" y="349"/>
                    </a:lnTo>
                    <a:lnTo>
                      <a:pt x="410" y="349"/>
                    </a:lnTo>
                    <a:lnTo>
                      <a:pt x="427" y="349"/>
                    </a:lnTo>
                    <a:lnTo>
                      <a:pt x="427" y="362"/>
                    </a:lnTo>
                    <a:lnTo>
                      <a:pt x="427" y="378"/>
                    </a:lnTo>
                    <a:lnTo>
                      <a:pt x="439" y="378"/>
                    </a:lnTo>
                    <a:lnTo>
                      <a:pt x="457" y="378"/>
                    </a:lnTo>
                    <a:lnTo>
                      <a:pt x="460" y="382"/>
                    </a:lnTo>
                    <a:lnTo>
                      <a:pt x="468" y="390"/>
                    </a:lnTo>
                    <a:lnTo>
                      <a:pt x="468" y="399"/>
                    </a:lnTo>
                    <a:lnTo>
                      <a:pt x="468" y="407"/>
                    </a:lnTo>
                    <a:lnTo>
                      <a:pt x="473" y="408"/>
                    </a:lnTo>
                    <a:lnTo>
                      <a:pt x="480" y="411"/>
                    </a:lnTo>
                    <a:lnTo>
                      <a:pt x="489" y="415"/>
                    </a:lnTo>
                    <a:lnTo>
                      <a:pt x="497" y="419"/>
                    </a:lnTo>
                    <a:lnTo>
                      <a:pt x="497" y="428"/>
                    </a:lnTo>
                    <a:lnTo>
                      <a:pt x="497" y="437"/>
                    </a:lnTo>
                    <a:lnTo>
                      <a:pt x="509" y="437"/>
                    </a:lnTo>
                    <a:lnTo>
                      <a:pt x="518" y="437"/>
                    </a:lnTo>
                    <a:lnTo>
                      <a:pt x="522" y="438"/>
                    </a:lnTo>
                    <a:lnTo>
                      <a:pt x="524" y="440"/>
                    </a:lnTo>
                    <a:lnTo>
                      <a:pt x="526" y="444"/>
                    </a:lnTo>
                    <a:lnTo>
                      <a:pt x="526" y="449"/>
                    </a:lnTo>
                    <a:lnTo>
                      <a:pt x="539" y="449"/>
                    </a:lnTo>
                    <a:lnTo>
                      <a:pt x="555" y="449"/>
                    </a:lnTo>
                    <a:lnTo>
                      <a:pt x="555" y="458"/>
                    </a:lnTo>
                    <a:lnTo>
                      <a:pt x="555" y="466"/>
                    </a:lnTo>
                    <a:lnTo>
                      <a:pt x="560" y="467"/>
                    </a:lnTo>
                    <a:lnTo>
                      <a:pt x="564" y="470"/>
                    </a:lnTo>
                    <a:lnTo>
                      <a:pt x="568" y="474"/>
                    </a:lnTo>
                    <a:lnTo>
                      <a:pt x="573" y="478"/>
                    </a:lnTo>
                    <a:lnTo>
                      <a:pt x="585" y="478"/>
                    </a:lnTo>
                    <a:lnTo>
                      <a:pt x="602" y="478"/>
                    </a:lnTo>
                    <a:lnTo>
                      <a:pt x="602" y="487"/>
                    </a:lnTo>
                    <a:lnTo>
                      <a:pt x="602" y="495"/>
                    </a:lnTo>
                    <a:lnTo>
                      <a:pt x="615" y="495"/>
                    </a:lnTo>
                    <a:lnTo>
                      <a:pt x="632" y="495"/>
                    </a:lnTo>
                    <a:lnTo>
                      <a:pt x="635" y="499"/>
                    </a:lnTo>
                    <a:lnTo>
                      <a:pt x="643" y="507"/>
                    </a:lnTo>
                    <a:lnTo>
                      <a:pt x="643" y="516"/>
                    </a:lnTo>
                    <a:lnTo>
                      <a:pt x="643" y="524"/>
                    </a:lnTo>
                    <a:lnTo>
                      <a:pt x="655" y="524"/>
                    </a:lnTo>
                    <a:lnTo>
                      <a:pt x="664" y="524"/>
                    </a:lnTo>
                    <a:lnTo>
                      <a:pt x="668" y="525"/>
                    </a:lnTo>
                    <a:lnTo>
                      <a:pt x="670" y="527"/>
                    </a:lnTo>
                    <a:lnTo>
                      <a:pt x="672" y="531"/>
                    </a:lnTo>
                    <a:lnTo>
                      <a:pt x="672" y="536"/>
                    </a:lnTo>
                    <a:lnTo>
                      <a:pt x="682" y="536"/>
                    </a:lnTo>
                    <a:lnTo>
                      <a:pt x="693" y="536"/>
                    </a:lnTo>
                    <a:lnTo>
                      <a:pt x="706" y="536"/>
                    </a:lnTo>
                    <a:lnTo>
                      <a:pt x="719" y="536"/>
                    </a:lnTo>
                    <a:lnTo>
                      <a:pt x="720" y="542"/>
                    </a:lnTo>
                    <a:lnTo>
                      <a:pt x="722" y="548"/>
                    </a:lnTo>
                    <a:lnTo>
                      <a:pt x="726" y="557"/>
                    </a:lnTo>
                    <a:lnTo>
                      <a:pt x="730" y="565"/>
                    </a:lnTo>
                    <a:lnTo>
                      <a:pt x="743" y="565"/>
                    </a:lnTo>
                    <a:lnTo>
                      <a:pt x="760" y="565"/>
                    </a:lnTo>
                    <a:lnTo>
                      <a:pt x="760" y="574"/>
                    </a:lnTo>
                    <a:lnTo>
                      <a:pt x="760" y="582"/>
                    </a:lnTo>
                    <a:lnTo>
                      <a:pt x="772" y="582"/>
                    </a:lnTo>
                    <a:lnTo>
                      <a:pt x="781" y="582"/>
                    </a:lnTo>
                    <a:lnTo>
                      <a:pt x="785" y="583"/>
                    </a:lnTo>
                    <a:lnTo>
                      <a:pt x="787" y="585"/>
                    </a:lnTo>
                    <a:lnTo>
                      <a:pt x="789" y="589"/>
                    </a:lnTo>
                    <a:lnTo>
                      <a:pt x="789" y="594"/>
                    </a:lnTo>
                    <a:lnTo>
                      <a:pt x="798" y="594"/>
                    </a:lnTo>
                    <a:lnTo>
                      <a:pt x="807" y="594"/>
                    </a:lnTo>
                    <a:lnTo>
                      <a:pt x="807" y="603"/>
                    </a:lnTo>
                    <a:lnTo>
                      <a:pt x="807" y="612"/>
                    </a:lnTo>
                    <a:lnTo>
                      <a:pt x="820" y="611"/>
                    </a:lnTo>
                    <a:lnTo>
                      <a:pt x="834" y="611"/>
                    </a:lnTo>
                    <a:lnTo>
                      <a:pt x="839" y="612"/>
                    </a:lnTo>
                    <a:lnTo>
                      <a:pt x="844" y="614"/>
                    </a:lnTo>
                    <a:lnTo>
                      <a:pt x="845" y="616"/>
                    </a:lnTo>
                    <a:lnTo>
                      <a:pt x="846" y="618"/>
                    </a:lnTo>
                    <a:lnTo>
                      <a:pt x="847" y="620"/>
                    </a:lnTo>
                    <a:lnTo>
                      <a:pt x="848" y="623"/>
                    </a:lnTo>
                    <a:lnTo>
                      <a:pt x="856" y="623"/>
                    </a:lnTo>
                    <a:lnTo>
                      <a:pt x="865" y="623"/>
                    </a:lnTo>
                    <a:lnTo>
                      <a:pt x="865" y="632"/>
                    </a:lnTo>
                    <a:lnTo>
                      <a:pt x="865" y="641"/>
                    </a:lnTo>
                    <a:lnTo>
                      <a:pt x="879" y="640"/>
                    </a:lnTo>
                    <a:lnTo>
                      <a:pt x="892" y="640"/>
                    </a:lnTo>
                    <a:lnTo>
                      <a:pt x="897" y="641"/>
                    </a:lnTo>
                    <a:lnTo>
                      <a:pt x="902" y="643"/>
                    </a:lnTo>
                    <a:lnTo>
                      <a:pt x="903" y="645"/>
                    </a:lnTo>
                    <a:lnTo>
                      <a:pt x="905" y="647"/>
                    </a:lnTo>
                    <a:lnTo>
                      <a:pt x="905" y="649"/>
                    </a:lnTo>
                    <a:lnTo>
                      <a:pt x="906" y="652"/>
                    </a:lnTo>
                    <a:lnTo>
                      <a:pt x="919" y="652"/>
                    </a:lnTo>
                    <a:lnTo>
                      <a:pt x="936" y="652"/>
                    </a:lnTo>
                    <a:lnTo>
                      <a:pt x="936" y="661"/>
                    </a:lnTo>
                    <a:lnTo>
                      <a:pt x="936" y="670"/>
                    </a:lnTo>
                    <a:lnTo>
                      <a:pt x="947" y="669"/>
                    </a:lnTo>
                    <a:lnTo>
                      <a:pt x="957" y="669"/>
                    </a:lnTo>
                    <a:lnTo>
                      <a:pt x="960" y="670"/>
                    </a:lnTo>
                    <a:lnTo>
                      <a:pt x="962" y="672"/>
                    </a:lnTo>
                    <a:lnTo>
                      <a:pt x="964" y="676"/>
                    </a:lnTo>
                    <a:lnTo>
                      <a:pt x="965" y="681"/>
                    </a:lnTo>
                    <a:lnTo>
                      <a:pt x="977" y="681"/>
                    </a:lnTo>
                    <a:lnTo>
                      <a:pt x="994" y="681"/>
                    </a:lnTo>
                    <a:lnTo>
                      <a:pt x="994" y="690"/>
                    </a:lnTo>
                    <a:lnTo>
                      <a:pt x="994" y="699"/>
                    </a:lnTo>
                    <a:lnTo>
                      <a:pt x="1005" y="698"/>
                    </a:lnTo>
                    <a:lnTo>
                      <a:pt x="1015" y="698"/>
                    </a:lnTo>
                    <a:lnTo>
                      <a:pt x="1018" y="699"/>
                    </a:lnTo>
                    <a:lnTo>
                      <a:pt x="1021" y="701"/>
                    </a:lnTo>
                    <a:lnTo>
                      <a:pt x="1022" y="705"/>
                    </a:lnTo>
                    <a:lnTo>
                      <a:pt x="1023" y="710"/>
                    </a:lnTo>
                    <a:lnTo>
                      <a:pt x="1035" y="710"/>
                    </a:lnTo>
                    <a:lnTo>
                      <a:pt x="1052" y="710"/>
                    </a:lnTo>
                    <a:lnTo>
                      <a:pt x="1052" y="719"/>
                    </a:lnTo>
                    <a:lnTo>
                      <a:pt x="1052" y="728"/>
                    </a:lnTo>
                    <a:lnTo>
                      <a:pt x="1067" y="727"/>
                    </a:lnTo>
                    <a:lnTo>
                      <a:pt x="1082" y="727"/>
                    </a:lnTo>
                    <a:lnTo>
                      <a:pt x="1089" y="728"/>
                    </a:lnTo>
                    <a:lnTo>
                      <a:pt x="1094" y="730"/>
                    </a:lnTo>
                    <a:lnTo>
                      <a:pt x="1096" y="732"/>
                    </a:lnTo>
                    <a:lnTo>
                      <a:pt x="1098" y="734"/>
                    </a:lnTo>
                    <a:lnTo>
                      <a:pt x="1099" y="736"/>
                    </a:lnTo>
                    <a:lnTo>
                      <a:pt x="1099" y="739"/>
                    </a:lnTo>
                    <a:lnTo>
                      <a:pt x="1108" y="739"/>
                    </a:lnTo>
                    <a:lnTo>
                      <a:pt x="1117" y="739"/>
                    </a:lnTo>
                    <a:lnTo>
                      <a:pt x="1128" y="739"/>
                    </a:lnTo>
                    <a:lnTo>
                      <a:pt x="1140" y="739"/>
                    </a:lnTo>
                    <a:lnTo>
                      <a:pt x="1140" y="748"/>
                    </a:lnTo>
                    <a:lnTo>
                      <a:pt x="1140" y="757"/>
                    </a:lnTo>
                    <a:lnTo>
                      <a:pt x="1154" y="756"/>
                    </a:lnTo>
                    <a:lnTo>
                      <a:pt x="1169" y="756"/>
                    </a:lnTo>
                    <a:lnTo>
                      <a:pt x="1176" y="757"/>
                    </a:lnTo>
                    <a:lnTo>
                      <a:pt x="1181" y="759"/>
                    </a:lnTo>
                    <a:lnTo>
                      <a:pt x="1183" y="761"/>
                    </a:lnTo>
                    <a:lnTo>
                      <a:pt x="1185" y="763"/>
                    </a:lnTo>
                    <a:lnTo>
                      <a:pt x="1186" y="765"/>
                    </a:lnTo>
                    <a:lnTo>
                      <a:pt x="1186" y="768"/>
                    </a:lnTo>
                    <a:lnTo>
                      <a:pt x="1195" y="768"/>
                    </a:lnTo>
                    <a:lnTo>
                      <a:pt x="1204" y="768"/>
                    </a:lnTo>
                    <a:lnTo>
                      <a:pt x="1216" y="768"/>
                    </a:lnTo>
                    <a:lnTo>
                      <a:pt x="1228" y="768"/>
                    </a:lnTo>
                    <a:lnTo>
                      <a:pt x="1224" y="773"/>
                    </a:lnTo>
                    <a:lnTo>
                      <a:pt x="1220" y="777"/>
                    </a:lnTo>
                    <a:lnTo>
                      <a:pt x="1217" y="781"/>
                    </a:lnTo>
                    <a:lnTo>
                      <a:pt x="1216" y="786"/>
                    </a:lnTo>
                    <a:lnTo>
                      <a:pt x="1216" y="799"/>
                    </a:lnTo>
                    <a:lnTo>
                      <a:pt x="1216" y="816"/>
                    </a:lnTo>
                    <a:lnTo>
                      <a:pt x="1230" y="815"/>
                    </a:lnTo>
                    <a:lnTo>
                      <a:pt x="1243" y="815"/>
                    </a:lnTo>
                    <a:lnTo>
                      <a:pt x="1248" y="816"/>
                    </a:lnTo>
                    <a:lnTo>
                      <a:pt x="1253" y="818"/>
                    </a:lnTo>
                    <a:lnTo>
                      <a:pt x="1254" y="820"/>
                    </a:lnTo>
                    <a:lnTo>
                      <a:pt x="1256" y="822"/>
                    </a:lnTo>
                    <a:lnTo>
                      <a:pt x="1257" y="824"/>
                    </a:lnTo>
                    <a:lnTo>
                      <a:pt x="1257" y="827"/>
                    </a:lnTo>
                    <a:lnTo>
                      <a:pt x="1269" y="827"/>
                    </a:lnTo>
                    <a:lnTo>
                      <a:pt x="1286" y="827"/>
                    </a:lnTo>
                    <a:lnTo>
                      <a:pt x="1286" y="836"/>
                    </a:lnTo>
                    <a:lnTo>
                      <a:pt x="1286" y="845"/>
                    </a:lnTo>
                    <a:lnTo>
                      <a:pt x="1302" y="843"/>
                    </a:lnTo>
                    <a:lnTo>
                      <a:pt x="1321" y="842"/>
                    </a:lnTo>
                    <a:lnTo>
                      <a:pt x="1330" y="843"/>
                    </a:lnTo>
                    <a:lnTo>
                      <a:pt x="1337" y="845"/>
                    </a:lnTo>
                    <a:lnTo>
                      <a:pt x="1340" y="847"/>
                    </a:lnTo>
                    <a:lnTo>
                      <a:pt x="1342" y="849"/>
                    </a:lnTo>
                    <a:lnTo>
                      <a:pt x="1343" y="853"/>
                    </a:lnTo>
                    <a:lnTo>
                      <a:pt x="1344" y="856"/>
                    </a:lnTo>
                    <a:lnTo>
                      <a:pt x="1354" y="856"/>
                    </a:lnTo>
                    <a:lnTo>
                      <a:pt x="1366" y="856"/>
                    </a:lnTo>
                    <a:lnTo>
                      <a:pt x="1378" y="856"/>
                    </a:lnTo>
                    <a:lnTo>
                      <a:pt x="1391" y="856"/>
                    </a:lnTo>
                    <a:lnTo>
                      <a:pt x="1391" y="865"/>
                    </a:lnTo>
                    <a:lnTo>
                      <a:pt x="1391" y="874"/>
                    </a:lnTo>
                    <a:lnTo>
                      <a:pt x="1405" y="873"/>
                    </a:lnTo>
                    <a:lnTo>
                      <a:pt x="1418" y="873"/>
                    </a:lnTo>
                    <a:lnTo>
                      <a:pt x="1424" y="874"/>
                    </a:lnTo>
                    <a:lnTo>
                      <a:pt x="1428" y="876"/>
                    </a:lnTo>
                    <a:lnTo>
                      <a:pt x="1430" y="878"/>
                    </a:lnTo>
                    <a:lnTo>
                      <a:pt x="1431" y="880"/>
                    </a:lnTo>
                    <a:lnTo>
                      <a:pt x="1432" y="883"/>
                    </a:lnTo>
                    <a:lnTo>
                      <a:pt x="1432" y="885"/>
                    </a:lnTo>
                    <a:lnTo>
                      <a:pt x="1445" y="885"/>
                    </a:lnTo>
                    <a:lnTo>
                      <a:pt x="1459" y="885"/>
                    </a:lnTo>
                    <a:lnTo>
                      <a:pt x="1474" y="885"/>
                    </a:lnTo>
                    <a:lnTo>
                      <a:pt x="1490" y="885"/>
                    </a:lnTo>
                    <a:lnTo>
                      <a:pt x="1490" y="894"/>
                    </a:lnTo>
                    <a:lnTo>
                      <a:pt x="1490" y="903"/>
                    </a:lnTo>
                    <a:lnTo>
                      <a:pt x="1505" y="902"/>
                    </a:lnTo>
                    <a:lnTo>
                      <a:pt x="1521" y="902"/>
                    </a:lnTo>
                    <a:lnTo>
                      <a:pt x="1527" y="903"/>
                    </a:lnTo>
                    <a:lnTo>
                      <a:pt x="1533" y="905"/>
                    </a:lnTo>
                    <a:lnTo>
                      <a:pt x="1535" y="907"/>
                    </a:lnTo>
                    <a:lnTo>
                      <a:pt x="1536" y="909"/>
                    </a:lnTo>
                    <a:lnTo>
                      <a:pt x="1537" y="912"/>
                    </a:lnTo>
                    <a:lnTo>
                      <a:pt x="1538" y="914"/>
                    </a:lnTo>
                    <a:lnTo>
                      <a:pt x="1551" y="914"/>
                    </a:lnTo>
                    <a:lnTo>
                      <a:pt x="1564" y="914"/>
                    </a:lnTo>
                    <a:lnTo>
                      <a:pt x="1579" y="914"/>
                    </a:lnTo>
                    <a:lnTo>
                      <a:pt x="1596" y="914"/>
                    </a:lnTo>
                    <a:lnTo>
                      <a:pt x="1596" y="923"/>
                    </a:lnTo>
                    <a:lnTo>
                      <a:pt x="1596" y="932"/>
                    </a:lnTo>
                    <a:lnTo>
                      <a:pt x="1609" y="931"/>
                    </a:lnTo>
                    <a:lnTo>
                      <a:pt x="1622" y="931"/>
                    </a:lnTo>
                    <a:lnTo>
                      <a:pt x="1628" y="932"/>
                    </a:lnTo>
                    <a:lnTo>
                      <a:pt x="1632" y="934"/>
                    </a:lnTo>
                    <a:lnTo>
                      <a:pt x="1634" y="936"/>
                    </a:lnTo>
                    <a:lnTo>
                      <a:pt x="1635" y="938"/>
                    </a:lnTo>
                    <a:lnTo>
                      <a:pt x="1636" y="941"/>
                    </a:lnTo>
                    <a:lnTo>
                      <a:pt x="1636" y="943"/>
                    </a:lnTo>
                    <a:lnTo>
                      <a:pt x="1649" y="943"/>
                    </a:lnTo>
                    <a:lnTo>
                      <a:pt x="1666" y="943"/>
                    </a:lnTo>
                    <a:lnTo>
                      <a:pt x="1666" y="952"/>
                    </a:lnTo>
                    <a:lnTo>
                      <a:pt x="1666" y="961"/>
                    </a:lnTo>
                    <a:lnTo>
                      <a:pt x="1675" y="961"/>
                    </a:lnTo>
                    <a:lnTo>
                      <a:pt x="1684" y="961"/>
                    </a:lnTo>
                    <a:lnTo>
                      <a:pt x="1685" y="957"/>
                    </a:lnTo>
                    <a:lnTo>
                      <a:pt x="1687" y="952"/>
                    </a:lnTo>
                    <a:lnTo>
                      <a:pt x="1691" y="948"/>
                    </a:lnTo>
                    <a:lnTo>
                      <a:pt x="1695" y="943"/>
                    </a:lnTo>
                    <a:lnTo>
                      <a:pt x="1695" y="952"/>
                    </a:lnTo>
                    <a:lnTo>
                      <a:pt x="1695" y="961"/>
                    </a:lnTo>
                    <a:lnTo>
                      <a:pt x="1712" y="959"/>
                    </a:lnTo>
                    <a:lnTo>
                      <a:pt x="1731" y="958"/>
                    </a:lnTo>
                    <a:lnTo>
                      <a:pt x="1739" y="959"/>
                    </a:lnTo>
                    <a:lnTo>
                      <a:pt x="1747" y="961"/>
                    </a:lnTo>
                    <a:lnTo>
                      <a:pt x="1749" y="963"/>
                    </a:lnTo>
                    <a:lnTo>
                      <a:pt x="1752" y="965"/>
                    </a:lnTo>
                    <a:lnTo>
                      <a:pt x="1753" y="969"/>
                    </a:lnTo>
                    <a:lnTo>
                      <a:pt x="1753" y="972"/>
                    </a:lnTo>
                    <a:lnTo>
                      <a:pt x="1759" y="968"/>
                    </a:lnTo>
                    <a:lnTo>
                      <a:pt x="1766" y="965"/>
                    </a:lnTo>
                    <a:lnTo>
                      <a:pt x="1774" y="962"/>
                    </a:lnTo>
                    <a:lnTo>
                      <a:pt x="1782" y="961"/>
                    </a:lnTo>
                    <a:lnTo>
                      <a:pt x="1782" y="965"/>
                    </a:lnTo>
                    <a:lnTo>
                      <a:pt x="1782" y="972"/>
                    </a:lnTo>
                    <a:lnTo>
                      <a:pt x="1791" y="972"/>
                    </a:lnTo>
                    <a:lnTo>
                      <a:pt x="1800" y="972"/>
                    </a:lnTo>
                    <a:lnTo>
                      <a:pt x="1801" y="977"/>
                    </a:lnTo>
                    <a:lnTo>
                      <a:pt x="1803" y="981"/>
                    </a:lnTo>
                    <a:lnTo>
                      <a:pt x="1807" y="986"/>
                    </a:lnTo>
                    <a:lnTo>
                      <a:pt x="1811" y="990"/>
                    </a:lnTo>
                    <a:lnTo>
                      <a:pt x="1811" y="981"/>
                    </a:lnTo>
                    <a:lnTo>
                      <a:pt x="1811" y="972"/>
                    </a:lnTo>
                    <a:lnTo>
                      <a:pt x="1821" y="972"/>
                    </a:lnTo>
                    <a:lnTo>
                      <a:pt x="1830" y="972"/>
                    </a:lnTo>
                    <a:lnTo>
                      <a:pt x="1830" y="981"/>
                    </a:lnTo>
                    <a:lnTo>
                      <a:pt x="1830" y="990"/>
                    </a:lnTo>
                    <a:lnTo>
                      <a:pt x="1843" y="989"/>
                    </a:lnTo>
                    <a:lnTo>
                      <a:pt x="1857" y="989"/>
                    </a:lnTo>
                    <a:lnTo>
                      <a:pt x="1862" y="990"/>
                    </a:lnTo>
                    <a:lnTo>
                      <a:pt x="1866" y="992"/>
                    </a:lnTo>
                    <a:lnTo>
                      <a:pt x="1868" y="994"/>
                    </a:lnTo>
                    <a:lnTo>
                      <a:pt x="1869" y="996"/>
                    </a:lnTo>
                    <a:lnTo>
                      <a:pt x="1870" y="999"/>
                    </a:lnTo>
                    <a:lnTo>
                      <a:pt x="1870" y="1002"/>
                    </a:lnTo>
                    <a:lnTo>
                      <a:pt x="1892" y="1002"/>
                    </a:lnTo>
                    <a:lnTo>
                      <a:pt x="1914" y="1002"/>
                    </a:lnTo>
                    <a:lnTo>
                      <a:pt x="1936" y="1002"/>
                    </a:lnTo>
                    <a:lnTo>
                      <a:pt x="1958" y="1002"/>
                    </a:lnTo>
                    <a:lnTo>
                      <a:pt x="1958" y="1010"/>
                    </a:lnTo>
                    <a:lnTo>
                      <a:pt x="1958" y="1019"/>
                    </a:lnTo>
                    <a:lnTo>
                      <a:pt x="1985" y="1019"/>
                    </a:lnTo>
                    <a:lnTo>
                      <a:pt x="2011" y="1019"/>
                    </a:lnTo>
                    <a:lnTo>
                      <a:pt x="2037" y="1019"/>
                    </a:lnTo>
                    <a:lnTo>
                      <a:pt x="2063" y="1019"/>
                    </a:lnTo>
                    <a:lnTo>
                      <a:pt x="2063" y="1023"/>
                    </a:lnTo>
                    <a:lnTo>
                      <a:pt x="2063" y="1031"/>
                    </a:lnTo>
                    <a:lnTo>
                      <a:pt x="2086" y="1031"/>
                    </a:lnTo>
                    <a:lnTo>
                      <a:pt x="2110" y="1031"/>
                    </a:lnTo>
                    <a:lnTo>
                      <a:pt x="2137" y="1031"/>
                    </a:lnTo>
                    <a:lnTo>
                      <a:pt x="2163" y="1031"/>
                    </a:lnTo>
                    <a:lnTo>
                      <a:pt x="2163" y="1039"/>
                    </a:lnTo>
                    <a:lnTo>
                      <a:pt x="2163" y="1048"/>
                    </a:lnTo>
                    <a:lnTo>
                      <a:pt x="2194" y="1048"/>
                    </a:lnTo>
                    <a:lnTo>
                      <a:pt x="2227" y="1048"/>
                    </a:lnTo>
                    <a:lnTo>
                      <a:pt x="2261" y="1048"/>
                    </a:lnTo>
                    <a:lnTo>
                      <a:pt x="2297" y="1048"/>
                    </a:lnTo>
                    <a:lnTo>
                      <a:pt x="2297" y="1052"/>
                    </a:lnTo>
                    <a:lnTo>
                      <a:pt x="2297" y="1060"/>
                    </a:lnTo>
                    <a:lnTo>
                      <a:pt x="2320" y="1060"/>
                    </a:lnTo>
                    <a:lnTo>
                      <a:pt x="2344" y="1060"/>
                    </a:lnTo>
                    <a:lnTo>
                      <a:pt x="2370" y="1060"/>
                    </a:lnTo>
                    <a:lnTo>
                      <a:pt x="2396" y="1060"/>
                    </a:lnTo>
                    <a:lnTo>
                      <a:pt x="2396" y="1068"/>
                    </a:lnTo>
                    <a:lnTo>
                      <a:pt x="2396" y="1077"/>
                    </a:lnTo>
                    <a:lnTo>
                      <a:pt x="2417" y="1076"/>
                    </a:lnTo>
                    <a:lnTo>
                      <a:pt x="2447" y="1074"/>
                    </a:lnTo>
                    <a:lnTo>
                      <a:pt x="2461" y="1075"/>
                    </a:lnTo>
                    <a:lnTo>
                      <a:pt x="2473" y="1077"/>
                    </a:lnTo>
                    <a:lnTo>
                      <a:pt x="2477" y="1079"/>
                    </a:lnTo>
                    <a:lnTo>
                      <a:pt x="2481" y="1082"/>
                    </a:lnTo>
                    <a:lnTo>
                      <a:pt x="2483" y="1085"/>
                    </a:lnTo>
                    <a:lnTo>
                      <a:pt x="2484" y="1089"/>
                    </a:lnTo>
                    <a:lnTo>
                      <a:pt x="2454" y="1089"/>
                    </a:lnTo>
                    <a:lnTo>
                      <a:pt x="2424" y="1089"/>
                    </a:lnTo>
                    <a:lnTo>
                      <a:pt x="2394" y="1089"/>
                    </a:lnTo>
                    <a:lnTo>
                      <a:pt x="2367" y="1089"/>
                    </a:lnTo>
                    <a:lnTo>
                      <a:pt x="2367" y="1081"/>
                    </a:lnTo>
                    <a:lnTo>
                      <a:pt x="2367" y="1077"/>
                    </a:lnTo>
                    <a:lnTo>
                      <a:pt x="2333" y="1077"/>
                    </a:lnTo>
                    <a:lnTo>
                      <a:pt x="2301" y="1077"/>
                    </a:lnTo>
                    <a:lnTo>
                      <a:pt x="2270" y="1077"/>
                    </a:lnTo>
                    <a:lnTo>
                      <a:pt x="2238" y="1077"/>
                    </a:lnTo>
                    <a:lnTo>
                      <a:pt x="2238" y="1068"/>
                    </a:lnTo>
                    <a:lnTo>
                      <a:pt x="2238" y="1060"/>
                    </a:lnTo>
                    <a:lnTo>
                      <a:pt x="2229" y="1060"/>
                    </a:lnTo>
                    <a:lnTo>
                      <a:pt x="2221" y="1060"/>
                    </a:lnTo>
                    <a:lnTo>
                      <a:pt x="2216" y="1064"/>
                    </a:lnTo>
                    <a:lnTo>
                      <a:pt x="2213" y="1068"/>
                    </a:lnTo>
                    <a:lnTo>
                      <a:pt x="2210" y="1073"/>
                    </a:lnTo>
                    <a:lnTo>
                      <a:pt x="2209" y="1077"/>
                    </a:lnTo>
                    <a:lnTo>
                      <a:pt x="2209" y="1068"/>
                    </a:lnTo>
                    <a:lnTo>
                      <a:pt x="2209" y="1060"/>
                    </a:lnTo>
                    <a:lnTo>
                      <a:pt x="2200" y="1060"/>
                    </a:lnTo>
                    <a:lnTo>
                      <a:pt x="2192" y="1060"/>
                    </a:lnTo>
                    <a:lnTo>
                      <a:pt x="2187" y="1064"/>
                    </a:lnTo>
                    <a:lnTo>
                      <a:pt x="2184" y="1068"/>
                    </a:lnTo>
                    <a:lnTo>
                      <a:pt x="2181" y="1073"/>
                    </a:lnTo>
                    <a:lnTo>
                      <a:pt x="2180" y="1077"/>
                    </a:lnTo>
                    <a:lnTo>
                      <a:pt x="2180" y="1068"/>
                    </a:lnTo>
                    <a:lnTo>
                      <a:pt x="2180" y="1060"/>
                    </a:lnTo>
                    <a:lnTo>
                      <a:pt x="2164" y="1060"/>
                    </a:lnTo>
                    <a:lnTo>
                      <a:pt x="2145" y="1060"/>
                    </a:lnTo>
                    <a:lnTo>
                      <a:pt x="2136" y="1059"/>
                    </a:lnTo>
                    <a:lnTo>
                      <a:pt x="2129" y="1057"/>
                    </a:lnTo>
                    <a:lnTo>
                      <a:pt x="2126" y="1056"/>
                    </a:lnTo>
                    <a:lnTo>
                      <a:pt x="2124" y="1054"/>
                    </a:lnTo>
                    <a:lnTo>
                      <a:pt x="2123" y="1051"/>
                    </a:lnTo>
                    <a:lnTo>
                      <a:pt x="2122" y="1048"/>
                    </a:lnTo>
                    <a:lnTo>
                      <a:pt x="2100" y="1048"/>
                    </a:lnTo>
                    <a:lnTo>
                      <a:pt x="2081" y="1048"/>
                    </a:lnTo>
                    <a:lnTo>
                      <a:pt x="2063" y="1048"/>
                    </a:lnTo>
                    <a:lnTo>
                      <a:pt x="2046" y="1048"/>
                    </a:lnTo>
                    <a:lnTo>
                      <a:pt x="2038" y="1048"/>
                    </a:lnTo>
                    <a:lnTo>
                      <a:pt x="2034" y="1048"/>
                    </a:lnTo>
                    <a:lnTo>
                      <a:pt x="2018" y="1048"/>
                    </a:lnTo>
                    <a:lnTo>
                      <a:pt x="2003" y="1048"/>
                    </a:lnTo>
                    <a:lnTo>
                      <a:pt x="1989" y="1048"/>
                    </a:lnTo>
                    <a:lnTo>
                      <a:pt x="1976" y="1048"/>
                    </a:lnTo>
                    <a:lnTo>
                      <a:pt x="1976" y="1039"/>
                    </a:lnTo>
                    <a:lnTo>
                      <a:pt x="1976" y="1031"/>
                    </a:lnTo>
                    <a:lnTo>
                      <a:pt x="1954" y="1031"/>
                    </a:lnTo>
                    <a:lnTo>
                      <a:pt x="1935" y="1031"/>
                    </a:lnTo>
                    <a:lnTo>
                      <a:pt x="1917" y="1031"/>
                    </a:lnTo>
                    <a:lnTo>
                      <a:pt x="1899" y="1031"/>
                    </a:lnTo>
                    <a:lnTo>
                      <a:pt x="1899" y="1023"/>
                    </a:lnTo>
                    <a:lnTo>
                      <a:pt x="1899" y="1019"/>
                    </a:lnTo>
                    <a:lnTo>
                      <a:pt x="1882" y="1019"/>
                    </a:lnTo>
                    <a:lnTo>
                      <a:pt x="1865" y="1019"/>
                    </a:lnTo>
                    <a:lnTo>
                      <a:pt x="1847" y="1019"/>
                    </a:lnTo>
                    <a:lnTo>
                      <a:pt x="1830" y="1019"/>
                    </a:lnTo>
                    <a:lnTo>
                      <a:pt x="1830" y="1010"/>
                    </a:lnTo>
                    <a:lnTo>
                      <a:pt x="1830" y="1002"/>
                    </a:lnTo>
                    <a:lnTo>
                      <a:pt x="1814" y="1002"/>
                    </a:lnTo>
                    <a:lnTo>
                      <a:pt x="1799" y="1002"/>
                    </a:lnTo>
                    <a:lnTo>
                      <a:pt x="1792" y="1001"/>
                    </a:lnTo>
                    <a:lnTo>
                      <a:pt x="1787" y="999"/>
                    </a:lnTo>
                    <a:lnTo>
                      <a:pt x="1785" y="997"/>
                    </a:lnTo>
                    <a:lnTo>
                      <a:pt x="1784" y="995"/>
                    </a:lnTo>
                    <a:lnTo>
                      <a:pt x="1783" y="993"/>
                    </a:lnTo>
                    <a:lnTo>
                      <a:pt x="1782" y="990"/>
                    </a:lnTo>
                    <a:lnTo>
                      <a:pt x="1765" y="990"/>
                    </a:lnTo>
                    <a:lnTo>
                      <a:pt x="1747" y="990"/>
                    </a:lnTo>
                    <a:lnTo>
                      <a:pt x="1730" y="990"/>
                    </a:lnTo>
                    <a:lnTo>
                      <a:pt x="1713" y="990"/>
                    </a:lnTo>
                    <a:lnTo>
                      <a:pt x="1713" y="981"/>
                    </a:lnTo>
                    <a:lnTo>
                      <a:pt x="1713" y="972"/>
                    </a:lnTo>
                    <a:lnTo>
                      <a:pt x="1696" y="973"/>
                    </a:lnTo>
                    <a:lnTo>
                      <a:pt x="1677" y="973"/>
                    </a:lnTo>
                    <a:lnTo>
                      <a:pt x="1668" y="972"/>
                    </a:lnTo>
                    <a:lnTo>
                      <a:pt x="1660" y="970"/>
                    </a:lnTo>
                    <a:lnTo>
                      <a:pt x="1657" y="968"/>
                    </a:lnTo>
                    <a:lnTo>
                      <a:pt x="1655" y="966"/>
                    </a:lnTo>
                    <a:lnTo>
                      <a:pt x="1654" y="964"/>
                    </a:lnTo>
                    <a:lnTo>
                      <a:pt x="1654" y="961"/>
                    </a:lnTo>
                    <a:lnTo>
                      <a:pt x="1637" y="961"/>
                    </a:lnTo>
                    <a:lnTo>
                      <a:pt x="1622" y="961"/>
                    </a:lnTo>
                    <a:lnTo>
                      <a:pt x="1609" y="961"/>
                    </a:lnTo>
                    <a:lnTo>
                      <a:pt x="1596" y="961"/>
                    </a:lnTo>
                    <a:lnTo>
                      <a:pt x="1596" y="952"/>
                    </a:lnTo>
                    <a:lnTo>
                      <a:pt x="1596" y="943"/>
                    </a:lnTo>
                    <a:lnTo>
                      <a:pt x="1581" y="944"/>
                    </a:lnTo>
                    <a:lnTo>
                      <a:pt x="1566" y="944"/>
                    </a:lnTo>
                    <a:lnTo>
                      <a:pt x="1559" y="943"/>
                    </a:lnTo>
                    <a:lnTo>
                      <a:pt x="1554" y="941"/>
                    </a:lnTo>
                    <a:lnTo>
                      <a:pt x="1552" y="939"/>
                    </a:lnTo>
                    <a:lnTo>
                      <a:pt x="1550" y="937"/>
                    </a:lnTo>
                    <a:lnTo>
                      <a:pt x="1549" y="935"/>
                    </a:lnTo>
                    <a:lnTo>
                      <a:pt x="1549" y="932"/>
                    </a:lnTo>
                    <a:lnTo>
                      <a:pt x="1533" y="932"/>
                    </a:lnTo>
                    <a:lnTo>
                      <a:pt x="1518" y="932"/>
                    </a:lnTo>
                    <a:lnTo>
                      <a:pt x="1503" y="932"/>
                    </a:lnTo>
                    <a:lnTo>
                      <a:pt x="1490" y="932"/>
                    </a:lnTo>
                    <a:lnTo>
                      <a:pt x="1490" y="923"/>
                    </a:lnTo>
                    <a:lnTo>
                      <a:pt x="1490" y="914"/>
                    </a:lnTo>
                    <a:lnTo>
                      <a:pt x="1479" y="915"/>
                    </a:lnTo>
                    <a:lnTo>
                      <a:pt x="1465" y="915"/>
                    </a:lnTo>
                    <a:lnTo>
                      <a:pt x="1459" y="914"/>
                    </a:lnTo>
                    <a:lnTo>
                      <a:pt x="1454" y="912"/>
                    </a:lnTo>
                    <a:lnTo>
                      <a:pt x="1452" y="910"/>
                    </a:lnTo>
                    <a:lnTo>
                      <a:pt x="1451" y="908"/>
                    </a:lnTo>
                    <a:lnTo>
                      <a:pt x="1450" y="906"/>
                    </a:lnTo>
                    <a:lnTo>
                      <a:pt x="1449" y="903"/>
                    </a:lnTo>
                    <a:lnTo>
                      <a:pt x="1433" y="903"/>
                    </a:lnTo>
                    <a:lnTo>
                      <a:pt x="1420" y="903"/>
                    </a:lnTo>
                    <a:lnTo>
                      <a:pt x="1420" y="915"/>
                    </a:lnTo>
                    <a:lnTo>
                      <a:pt x="1420" y="932"/>
                    </a:lnTo>
                    <a:lnTo>
                      <a:pt x="1434" y="931"/>
                    </a:lnTo>
                    <a:lnTo>
                      <a:pt x="1447" y="931"/>
                    </a:lnTo>
                    <a:lnTo>
                      <a:pt x="1453" y="932"/>
                    </a:lnTo>
                    <a:lnTo>
                      <a:pt x="1457" y="934"/>
                    </a:lnTo>
                    <a:lnTo>
                      <a:pt x="1459" y="936"/>
                    </a:lnTo>
                    <a:lnTo>
                      <a:pt x="1460" y="938"/>
                    </a:lnTo>
                    <a:lnTo>
                      <a:pt x="1461" y="941"/>
                    </a:lnTo>
                    <a:lnTo>
                      <a:pt x="1461" y="943"/>
                    </a:lnTo>
                    <a:lnTo>
                      <a:pt x="1474" y="943"/>
                    </a:lnTo>
                    <a:lnTo>
                      <a:pt x="1488" y="943"/>
                    </a:lnTo>
                    <a:lnTo>
                      <a:pt x="1503" y="943"/>
                    </a:lnTo>
                    <a:lnTo>
                      <a:pt x="1520" y="943"/>
                    </a:lnTo>
                    <a:lnTo>
                      <a:pt x="1520" y="952"/>
                    </a:lnTo>
                    <a:lnTo>
                      <a:pt x="1520" y="961"/>
                    </a:lnTo>
                    <a:lnTo>
                      <a:pt x="1535" y="960"/>
                    </a:lnTo>
                    <a:lnTo>
                      <a:pt x="1550" y="960"/>
                    </a:lnTo>
                    <a:lnTo>
                      <a:pt x="1556" y="961"/>
                    </a:lnTo>
                    <a:lnTo>
                      <a:pt x="1562" y="963"/>
                    </a:lnTo>
                    <a:lnTo>
                      <a:pt x="1564" y="965"/>
                    </a:lnTo>
                    <a:lnTo>
                      <a:pt x="1565" y="967"/>
                    </a:lnTo>
                    <a:lnTo>
                      <a:pt x="1566" y="970"/>
                    </a:lnTo>
                    <a:lnTo>
                      <a:pt x="1567" y="972"/>
                    </a:lnTo>
                    <a:lnTo>
                      <a:pt x="1575" y="972"/>
                    </a:lnTo>
                    <a:lnTo>
                      <a:pt x="1585" y="972"/>
                    </a:lnTo>
                    <a:lnTo>
                      <a:pt x="1595" y="972"/>
                    </a:lnTo>
                    <a:lnTo>
                      <a:pt x="1607" y="972"/>
                    </a:lnTo>
                    <a:lnTo>
                      <a:pt x="1607" y="981"/>
                    </a:lnTo>
                    <a:lnTo>
                      <a:pt x="1607" y="990"/>
                    </a:lnTo>
                    <a:lnTo>
                      <a:pt x="1624" y="988"/>
                    </a:lnTo>
                    <a:lnTo>
                      <a:pt x="1643" y="987"/>
                    </a:lnTo>
                    <a:lnTo>
                      <a:pt x="1651" y="988"/>
                    </a:lnTo>
                    <a:lnTo>
                      <a:pt x="1659" y="990"/>
                    </a:lnTo>
                    <a:lnTo>
                      <a:pt x="1661" y="992"/>
                    </a:lnTo>
                    <a:lnTo>
                      <a:pt x="1663" y="994"/>
                    </a:lnTo>
                    <a:lnTo>
                      <a:pt x="1666" y="998"/>
                    </a:lnTo>
                    <a:lnTo>
                      <a:pt x="1666" y="1002"/>
                    </a:lnTo>
                    <a:lnTo>
                      <a:pt x="1684" y="1002"/>
                    </a:lnTo>
                    <a:lnTo>
                      <a:pt x="1702" y="1002"/>
                    </a:lnTo>
                    <a:lnTo>
                      <a:pt x="1721" y="1002"/>
                    </a:lnTo>
                    <a:lnTo>
                      <a:pt x="1742" y="1002"/>
                    </a:lnTo>
                    <a:lnTo>
                      <a:pt x="1742" y="1010"/>
                    </a:lnTo>
                    <a:lnTo>
                      <a:pt x="1742" y="1019"/>
                    </a:lnTo>
                    <a:lnTo>
                      <a:pt x="1758" y="1017"/>
                    </a:lnTo>
                    <a:lnTo>
                      <a:pt x="1777" y="1016"/>
                    </a:lnTo>
                    <a:lnTo>
                      <a:pt x="1786" y="1017"/>
                    </a:lnTo>
                    <a:lnTo>
                      <a:pt x="1793" y="1019"/>
                    </a:lnTo>
                    <a:lnTo>
                      <a:pt x="1796" y="1021"/>
                    </a:lnTo>
                    <a:lnTo>
                      <a:pt x="1798" y="1023"/>
                    </a:lnTo>
                    <a:lnTo>
                      <a:pt x="1799" y="1027"/>
                    </a:lnTo>
                    <a:lnTo>
                      <a:pt x="1800" y="1031"/>
                    </a:lnTo>
                    <a:lnTo>
                      <a:pt x="1809" y="1031"/>
                    </a:lnTo>
                    <a:lnTo>
                      <a:pt x="1819" y="1031"/>
                    </a:lnTo>
                    <a:lnTo>
                      <a:pt x="1829" y="1031"/>
                    </a:lnTo>
                    <a:lnTo>
                      <a:pt x="1841" y="1031"/>
                    </a:lnTo>
                    <a:lnTo>
                      <a:pt x="1841" y="1039"/>
                    </a:lnTo>
                    <a:lnTo>
                      <a:pt x="1841" y="1048"/>
                    </a:lnTo>
                    <a:lnTo>
                      <a:pt x="1859" y="1048"/>
                    </a:lnTo>
                    <a:lnTo>
                      <a:pt x="1877" y="1048"/>
                    </a:lnTo>
                    <a:lnTo>
                      <a:pt x="1896" y="1048"/>
                    </a:lnTo>
                    <a:lnTo>
                      <a:pt x="1917" y="1048"/>
                    </a:lnTo>
                    <a:lnTo>
                      <a:pt x="1921" y="1048"/>
                    </a:lnTo>
                    <a:lnTo>
                      <a:pt x="1929" y="1048"/>
                    </a:lnTo>
                    <a:lnTo>
                      <a:pt x="1933" y="1049"/>
                    </a:lnTo>
                    <a:lnTo>
                      <a:pt x="1937" y="1052"/>
                    </a:lnTo>
                    <a:lnTo>
                      <a:pt x="1942" y="1055"/>
                    </a:lnTo>
                    <a:lnTo>
                      <a:pt x="1946" y="1060"/>
                    </a:lnTo>
                    <a:lnTo>
                      <a:pt x="1955" y="1060"/>
                    </a:lnTo>
                    <a:lnTo>
                      <a:pt x="1964" y="1060"/>
                    </a:lnTo>
                    <a:lnTo>
                      <a:pt x="1975" y="1060"/>
                    </a:lnTo>
                    <a:lnTo>
                      <a:pt x="1988" y="1060"/>
                    </a:lnTo>
                    <a:lnTo>
                      <a:pt x="1988" y="1068"/>
                    </a:lnTo>
                    <a:lnTo>
                      <a:pt x="1988" y="1077"/>
                    </a:lnTo>
                    <a:lnTo>
                      <a:pt x="2014" y="1077"/>
                    </a:lnTo>
                    <a:lnTo>
                      <a:pt x="2040" y="1077"/>
                    </a:lnTo>
                    <a:lnTo>
                      <a:pt x="2066" y="1077"/>
                    </a:lnTo>
                    <a:lnTo>
                      <a:pt x="2092" y="1077"/>
                    </a:lnTo>
                    <a:lnTo>
                      <a:pt x="2092" y="1081"/>
                    </a:lnTo>
                    <a:lnTo>
                      <a:pt x="2092" y="1089"/>
                    </a:lnTo>
                    <a:lnTo>
                      <a:pt x="2120" y="1089"/>
                    </a:lnTo>
                    <a:lnTo>
                      <a:pt x="2149" y="1089"/>
                    </a:lnTo>
                    <a:lnTo>
                      <a:pt x="2179" y="1089"/>
                    </a:lnTo>
                    <a:lnTo>
                      <a:pt x="2209" y="1089"/>
                    </a:lnTo>
                    <a:lnTo>
                      <a:pt x="2210" y="1093"/>
                    </a:lnTo>
                    <a:lnTo>
                      <a:pt x="2213" y="1097"/>
                    </a:lnTo>
                    <a:lnTo>
                      <a:pt x="2216" y="1102"/>
                    </a:lnTo>
                    <a:lnTo>
                      <a:pt x="2221" y="1106"/>
                    </a:lnTo>
                    <a:lnTo>
                      <a:pt x="2221" y="1097"/>
                    </a:lnTo>
                    <a:lnTo>
                      <a:pt x="2221" y="1089"/>
                    </a:lnTo>
                    <a:lnTo>
                      <a:pt x="2229" y="1089"/>
                    </a:lnTo>
                    <a:lnTo>
                      <a:pt x="2238" y="1089"/>
                    </a:lnTo>
                    <a:lnTo>
                      <a:pt x="2238" y="1097"/>
                    </a:lnTo>
                    <a:lnTo>
                      <a:pt x="2238" y="1106"/>
                    </a:lnTo>
                    <a:lnTo>
                      <a:pt x="2259" y="1105"/>
                    </a:lnTo>
                    <a:lnTo>
                      <a:pt x="2289" y="1103"/>
                    </a:lnTo>
                    <a:lnTo>
                      <a:pt x="2303" y="1104"/>
                    </a:lnTo>
                    <a:lnTo>
                      <a:pt x="2315" y="1106"/>
                    </a:lnTo>
                    <a:lnTo>
                      <a:pt x="2320" y="1108"/>
                    </a:lnTo>
                    <a:lnTo>
                      <a:pt x="2323" y="1111"/>
                    </a:lnTo>
                    <a:lnTo>
                      <a:pt x="2325" y="1114"/>
                    </a:lnTo>
                    <a:lnTo>
                      <a:pt x="2326" y="1118"/>
                    </a:lnTo>
                    <a:lnTo>
                      <a:pt x="2344" y="1118"/>
                    </a:lnTo>
                    <a:lnTo>
                      <a:pt x="2361" y="1118"/>
                    </a:lnTo>
                    <a:lnTo>
                      <a:pt x="2378" y="1118"/>
                    </a:lnTo>
                    <a:lnTo>
                      <a:pt x="2396" y="1118"/>
                    </a:lnTo>
                    <a:lnTo>
                      <a:pt x="2396" y="1126"/>
                    </a:lnTo>
                    <a:lnTo>
                      <a:pt x="2396" y="1135"/>
                    </a:lnTo>
                    <a:lnTo>
                      <a:pt x="2413" y="1135"/>
                    </a:lnTo>
                    <a:lnTo>
                      <a:pt x="2432" y="1135"/>
                    </a:lnTo>
                    <a:lnTo>
                      <a:pt x="2452" y="1135"/>
                    </a:lnTo>
                    <a:lnTo>
                      <a:pt x="2472" y="1135"/>
                    </a:lnTo>
                    <a:lnTo>
                      <a:pt x="2473" y="1131"/>
                    </a:lnTo>
                    <a:lnTo>
                      <a:pt x="2476" y="1126"/>
                    </a:lnTo>
                    <a:lnTo>
                      <a:pt x="2480" y="1122"/>
                    </a:lnTo>
                    <a:lnTo>
                      <a:pt x="2484" y="1118"/>
                    </a:lnTo>
                    <a:lnTo>
                      <a:pt x="2484" y="1126"/>
                    </a:lnTo>
                    <a:lnTo>
                      <a:pt x="2484" y="1135"/>
                    </a:lnTo>
                    <a:lnTo>
                      <a:pt x="2503" y="1134"/>
                    </a:lnTo>
                    <a:lnTo>
                      <a:pt x="2528" y="1132"/>
                    </a:lnTo>
                    <a:lnTo>
                      <a:pt x="2540" y="1133"/>
                    </a:lnTo>
                    <a:lnTo>
                      <a:pt x="2550" y="1135"/>
                    </a:lnTo>
                    <a:lnTo>
                      <a:pt x="2554" y="1137"/>
                    </a:lnTo>
                    <a:lnTo>
                      <a:pt x="2557" y="1140"/>
                    </a:lnTo>
                    <a:lnTo>
                      <a:pt x="2559" y="1143"/>
                    </a:lnTo>
                    <a:lnTo>
                      <a:pt x="2559" y="1147"/>
                    </a:lnTo>
                    <a:lnTo>
                      <a:pt x="2527" y="1147"/>
                    </a:lnTo>
                    <a:lnTo>
                      <a:pt x="2495" y="1147"/>
                    </a:lnTo>
                    <a:lnTo>
                      <a:pt x="2464" y="1147"/>
                    </a:lnTo>
                    <a:lnTo>
                      <a:pt x="2432" y="1147"/>
                    </a:lnTo>
                    <a:lnTo>
                      <a:pt x="2401" y="1147"/>
                    </a:lnTo>
                    <a:lnTo>
                      <a:pt x="2370" y="1147"/>
                    </a:lnTo>
                    <a:lnTo>
                      <a:pt x="2339" y="1147"/>
                    </a:lnTo>
                    <a:lnTo>
                      <a:pt x="2309" y="1147"/>
                    </a:lnTo>
                    <a:lnTo>
                      <a:pt x="2309" y="1139"/>
                    </a:lnTo>
                    <a:lnTo>
                      <a:pt x="2309" y="1135"/>
                    </a:lnTo>
                    <a:lnTo>
                      <a:pt x="2271" y="1135"/>
                    </a:lnTo>
                    <a:lnTo>
                      <a:pt x="2233" y="1135"/>
                    </a:lnTo>
                    <a:lnTo>
                      <a:pt x="2198" y="1135"/>
                    </a:lnTo>
                    <a:lnTo>
                      <a:pt x="2163" y="1135"/>
                    </a:lnTo>
                    <a:lnTo>
                      <a:pt x="2163" y="1126"/>
                    </a:lnTo>
                    <a:lnTo>
                      <a:pt x="2163" y="1118"/>
                    </a:lnTo>
                    <a:lnTo>
                      <a:pt x="2141" y="1118"/>
                    </a:lnTo>
                    <a:lnTo>
                      <a:pt x="2119" y="1118"/>
                    </a:lnTo>
                    <a:lnTo>
                      <a:pt x="2096" y="1118"/>
                    </a:lnTo>
                    <a:lnTo>
                      <a:pt x="2075" y="1118"/>
                    </a:lnTo>
                    <a:lnTo>
                      <a:pt x="2053" y="1118"/>
                    </a:lnTo>
                    <a:lnTo>
                      <a:pt x="2031" y="1118"/>
                    </a:lnTo>
                    <a:lnTo>
                      <a:pt x="2009" y="1118"/>
                    </a:lnTo>
                    <a:lnTo>
                      <a:pt x="1988" y="1118"/>
                    </a:lnTo>
                    <a:lnTo>
                      <a:pt x="1988" y="1110"/>
                    </a:lnTo>
                    <a:lnTo>
                      <a:pt x="1988" y="1106"/>
                    </a:lnTo>
                    <a:lnTo>
                      <a:pt x="1970" y="1106"/>
                    </a:lnTo>
                    <a:lnTo>
                      <a:pt x="1952" y="1106"/>
                    </a:lnTo>
                    <a:lnTo>
                      <a:pt x="1934" y="1106"/>
                    </a:lnTo>
                    <a:lnTo>
                      <a:pt x="1917" y="1106"/>
                    </a:lnTo>
                    <a:lnTo>
                      <a:pt x="1917" y="1097"/>
                    </a:lnTo>
                    <a:lnTo>
                      <a:pt x="1917" y="1089"/>
                    </a:lnTo>
                    <a:lnTo>
                      <a:pt x="1896" y="1089"/>
                    </a:lnTo>
                    <a:lnTo>
                      <a:pt x="1877" y="1089"/>
                    </a:lnTo>
                    <a:lnTo>
                      <a:pt x="1859" y="1089"/>
                    </a:lnTo>
                    <a:lnTo>
                      <a:pt x="1841" y="1089"/>
                    </a:lnTo>
                    <a:lnTo>
                      <a:pt x="1833" y="1089"/>
                    </a:lnTo>
                    <a:lnTo>
                      <a:pt x="1830" y="1089"/>
                    </a:lnTo>
                    <a:lnTo>
                      <a:pt x="1825" y="1084"/>
                    </a:lnTo>
                    <a:lnTo>
                      <a:pt x="1821" y="1081"/>
                    </a:lnTo>
                    <a:lnTo>
                      <a:pt x="1817" y="1078"/>
                    </a:lnTo>
                    <a:lnTo>
                      <a:pt x="1811" y="1077"/>
                    </a:lnTo>
                    <a:lnTo>
                      <a:pt x="1794" y="1077"/>
                    </a:lnTo>
                    <a:lnTo>
                      <a:pt x="1777" y="1077"/>
                    </a:lnTo>
                    <a:lnTo>
                      <a:pt x="1759" y="1077"/>
                    </a:lnTo>
                    <a:lnTo>
                      <a:pt x="1742" y="1077"/>
                    </a:lnTo>
                    <a:lnTo>
                      <a:pt x="1742" y="1068"/>
                    </a:lnTo>
                    <a:lnTo>
                      <a:pt x="1742" y="1060"/>
                    </a:lnTo>
                    <a:lnTo>
                      <a:pt x="1725" y="1060"/>
                    </a:lnTo>
                    <a:lnTo>
                      <a:pt x="1706" y="1060"/>
                    </a:lnTo>
                    <a:lnTo>
                      <a:pt x="1697" y="1059"/>
                    </a:lnTo>
                    <a:lnTo>
                      <a:pt x="1690" y="1057"/>
                    </a:lnTo>
                    <a:lnTo>
                      <a:pt x="1687" y="1056"/>
                    </a:lnTo>
                    <a:lnTo>
                      <a:pt x="1685" y="1054"/>
                    </a:lnTo>
                    <a:lnTo>
                      <a:pt x="1684" y="1051"/>
                    </a:lnTo>
                    <a:lnTo>
                      <a:pt x="1684" y="1048"/>
                    </a:lnTo>
                    <a:lnTo>
                      <a:pt x="1662" y="1047"/>
                    </a:lnTo>
                    <a:lnTo>
                      <a:pt x="1633" y="1045"/>
                    </a:lnTo>
                    <a:lnTo>
                      <a:pt x="1618" y="1046"/>
                    </a:lnTo>
                    <a:lnTo>
                      <a:pt x="1607" y="1048"/>
                    </a:lnTo>
                    <a:lnTo>
                      <a:pt x="1602" y="1050"/>
                    </a:lnTo>
                    <a:lnTo>
                      <a:pt x="1599" y="1052"/>
                    </a:lnTo>
                    <a:lnTo>
                      <a:pt x="1596" y="1056"/>
                    </a:lnTo>
                    <a:lnTo>
                      <a:pt x="1596" y="1060"/>
                    </a:lnTo>
                    <a:lnTo>
                      <a:pt x="1608" y="1060"/>
                    </a:lnTo>
                    <a:lnTo>
                      <a:pt x="1625" y="1060"/>
                    </a:lnTo>
                    <a:lnTo>
                      <a:pt x="1625" y="1068"/>
                    </a:lnTo>
                    <a:lnTo>
                      <a:pt x="1625" y="1077"/>
                    </a:lnTo>
                    <a:lnTo>
                      <a:pt x="1643" y="1076"/>
                    </a:lnTo>
                    <a:lnTo>
                      <a:pt x="1667" y="1074"/>
                    </a:lnTo>
                    <a:lnTo>
                      <a:pt x="1678" y="1075"/>
                    </a:lnTo>
                    <a:lnTo>
                      <a:pt x="1687" y="1077"/>
                    </a:lnTo>
                    <a:lnTo>
                      <a:pt x="1690" y="1079"/>
                    </a:lnTo>
                    <a:lnTo>
                      <a:pt x="1693" y="1082"/>
                    </a:lnTo>
                    <a:lnTo>
                      <a:pt x="1695" y="1085"/>
                    </a:lnTo>
                    <a:lnTo>
                      <a:pt x="1695" y="1089"/>
                    </a:lnTo>
                    <a:lnTo>
                      <a:pt x="1708" y="1089"/>
                    </a:lnTo>
                    <a:lnTo>
                      <a:pt x="1722" y="1089"/>
                    </a:lnTo>
                    <a:lnTo>
                      <a:pt x="1737" y="1089"/>
                    </a:lnTo>
                    <a:lnTo>
                      <a:pt x="1753" y="1089"/>
                    </a:lnTo>
                    <a:lnTo>
                      <a:pt x="1753" y="1097"/>
                    </a:lnTo>
                    <a:lnTo>
                      <a:pt x="1753" y="1106"/>
                    </a:lnTo>
                    <a:lnTo>
                      <a:pt x="1768" y="1105"/>
                    </a:lnTo>
                    <a:lnTo>
                      <a:pt x="1783" y="1105"/>
                    </a:lnTo>
                    <a:lnTo>
                      <a:pt x="1790" y="1106"/>
                    </a:lnTo>
                    <a:lnTo>
                      <a:pt x="1795" y="1109"/>
                    </a:lnTo>
                    <a:lnTo>
                      <a:pt x="1797" y="1110"/>
                    </a:lnTo>
                    <a:lnTo>
                      <a:pt x="1798" y="1112"/>
                    </a:lnTo>
                    <a:lnTo>
                      <a:pt x="1799" y="1115"/>
                    </a:lnTo>
                    <a:lnTo>
                      <a:pt x="1800" y="1118"/>
                    </a:lnTo>
                    <a:lnTo>
                      <a:pt x="1828" y="1118"/>
                    </a:lnTo>
                    <a:lnTo>
                      <a:pt x="1857" y="1118"/>
                    </a:lnTo>
                    <a:lnTo>
                      <a:pt x="1886" y="1118"/>
                    </a:lnTo>
                    <a:lnTo>
                      <a:pt x="1917" y="1118"/>
                    </a:lnTo>
                    <a:lnTo>
                      <a:pt x="1917" y="1126"/>
                    </a:lnTo>
                    <a:lnTo>
                      <a:pt x="1917" y="1135"/>
                    </a:lnTo>
                    <a:lnTo>
                      <a:pt x="1938" y="1134"/>
                    </a:lnTo>
                    <a:lnTo>
                      <a:pt x="1968" y="1132"/>
                    </a:lnTo>
                    <a:lnTo>
                      <a:pt x="1982" y="1133"/>
                    </a:lnTo>
                    <a:lnTo>
                      <a:pt x="1994" y="1135"/>
                    </a:lnTo>
                    <a:lnTo>
                      <a:pt x="1998" y="1137"/>
                    </a:lnTo>
                    <a:lnTo>
                      <a:pt x="2002" y="1140"/>
                    </a:lnTo>
                    <a:lnTo>
                      <a:pt x="2004" y="1143"/>
                    </a:lnTo>
                    <a:lnTo>
                      <a:pt x="2005" y="1147"/>
                    </a:lnTo>
                    <a:lnTo>
                      <a:pt x="2032" y="1147"/>
                    </a:lnTo>
                    <a:lnTo>
                      <a:pt x="2061" y="1147"/>
                    </a:lnTo>
                    <a:lnTo>
                      <a:pt x="2091" y="1147"/>
                    </a:lnTo>
                    <a:lnTo>
                      <a:pt x="2122" y="1147"/>
                    </a:lnTo>
                    <a:lnTo>
                      <a:pt x="2122" y="1155"/>
                    </a:lnTo>
                    <a:lnTo>
                      <a:pt x="2122" y="1165"/>
                    </a:lnTo>
                    <a:lnTo>
                      <a:pt x="2145" y="1164"/>
                    </a:lnTo>
                    <a:lnTo>
                      <a:pt x="2178" y="1162"/>
                    </a:lnTo>
                    <a:lnTo>
                      <a:pt x="2194" y="1163"/>
                    </a:lnTo>
                    <a:lnTo>
                      <a:pt x="2208" y="1165"/>
                    </a:lnTo>
                    <a:lnTo>
                      <a:pt x="2213" y="1167"/>
                    </a:lnTo>
                    <a:lnTo>
                      <a:pt x="2217" y="1170"/>
                    </a:lnTo>
                    <a:lnTo>
                      <a:pt x="2220" y="1173"/>
                    </a:lnTo>
                    <a:lnTo>
                      <a:pt x="2221" y="1177"/>
                    </a:lnTo>
                    <a:lnTo>
                      <a:pt x="2226" y="1172"/>
                    </a:lnTo>
                    <a:lnTo>
                      <a:pt x="2233" y="1169"/>
                    </a:lnTo>
                    <a:lnTo>
                      <a:pt x="2241" y="1166"/>
                    </a:lnTo>
                    <a:lnTo>
                      <a:pt x="2250" y="1165"/>
                    </a:lnTo>
                    <a:lnTo>
                      <a:pt x="2250" y="1169"/>
                    </a:lnTo>
                    <a:lnTo>
                      <a:pt x="2250" y="1177"/>
                    </a:lnTo>
                    <a:lnTo>
                      <a:pt x="2273" y="1177"/>
                    </a:lnTo>
                    <a:lnTo>
                      <a:pt x="2294" y="1177"/>
                    </a:lnTo>
                    <a:lnTo>
                      <a:pt x="2316" y="1177"/>
                    </a:lnTo>
                    <a:lnTo>
                      <a:pt x="2338" y="1177"/>
                    </a:lnTo>
                    <a:lnTo>
                      <a:pt x="2338" y="1185"/>
                    </a:lnTo>
                    <a:lnTo>
                      <a:pt x="2338" y="1194"/>
                    </a:lnTo>
                    <a:lnTo>
                      <a:pt x="2347" y="1194"/>
                    </a:lnTo>
                    <a:lnTo>
                      <a:pt x="2355" y="1194"/>
                    </a:lnTo>
                    <a:lnTo>
                      <a:pt x="2355" y="1185"/>
                    </a:lnTo>
                    <a:lnTo>
                      <a:pt x="2355" y="1177"/>
                    </a:lnTo>
                    <a:lnTo>
                      <a:pt x="2368" y="1177"/>
                    </a:lnTo>
                    <a:lnTo>
                      <a:pt x="2384" y="1177"/>
                    </a:lnTo>
                    <a:lnTo>
                      <a:pt x="2384" y="1185"/>
                    </a:lnTo>
                    <a:lnTo>
                      <a:pt x="2384" y="1194"/>
                    </a:lnTo>
                    <a:lnTo>
                      <a:pt x="2406" y="1194"/>
                    </a:lnTo>
                    <a:lnTo>
                      <a:pt x="2430" y="1194"/>
                    </a:lnTo>
                    <a:lnTo>
                      <a:pt x="2453" y="1194"/>
                    </a:lnTo>
                    <a:lnTo>
                      <a:pt x="2476" y="1194"/>
                    </a:lnTo>
                    <a:lnTo>
                      <a:pt x="2499" y="1194"/>
                    </a:lnTo>
                    <a:lnTo>
                      <a:pt x="2523" y="1194"/>
                    </a:lnTo>
                    <a:lnTo>
                      <a:pt x="2547" y="1194"/>
                    </a:lnTo>
                    <a:lnTo>
                      <a:pt x="2572" y="1194"/>
                    </a:lnTo>
                    <a:lnTo>
                      <a:pt x="2572" y="1198"/>
                    </a:lnTo>
                    <a:lnTo>
                      <a:pt x="2572" y="1206"/>
                    </a:lnTo>
                    <a:lnTo>
                      <a:pt x="2584" y="1206"/>
                    </a:lnTo>
                    <a:lnTo>
                      <a:pt x="2601" y="1206"/>
                    </a:lnTo>
                    <a:lnTo>
                      <a:pt x="2601" y="1214"/>
                    </a:lnTo>
                    <a:lnTo>
                      <a:pt x="2601" y="1223"/>
                    </a:lnTo>
                    <a:lnTo>
                      <a:pt x="2585" y="1223"/>
                    </a:lnTo>
                    <a:lnTo>
                      <a:pt x="2569" y="1223"/>
                    </a:lnTo>
                    <a:lnTo>
                      <a:pt x="2555" y="1223"/>
                    </a:lnTo>
                    <a:lnTo>
                      <a:pt x="2542" y="1223"/>
                    </a:lnTo>
                    <a:lnTo>
                      <a:pt x="2538" y="1219"/>
                    </a:lnTo>
                    <a:lnTo>
                      <a:pt x="2534" y="1214"/>
                    </a:lnTo>
                    <a:lnTo>
                      <a:pt x="2531" y="1210"/>
                    </a:lnTo>
                    <a:lnTo>
                      <a:pt x="2530" y="1206"/>
                    </a:lnTo>
                    <a:lnTo>
                      <a:pt x="2530" y="1214"/>
                    </a:lnTo>
                    <a:lnTo>
                      <a:pt x="2530" y="1223"/>
                    </a:lnTo>
                    <a:lnTo>
                      <a:pt x="2517" y="1223"/>
                    </a:lnTo>
                    <a:lnTo>
                      <a:pt x="2505" y="1223"/>
                    </a:lnTo>
                    <a:lnTo>
                      <a:pt x="2494" y="1223"/>
                    </a:lnTo>
                    <a:lnTo>
                      <a:pt x="2484" y="1223"/>
                    </a:lnTo>
                    <a:lnTo>
                      <a:pt x="2480" y="1219"/>
                    </a:lnTo>
                    <a:lnTo>
                      <a:pt x="2476" y="1214"/>
                    </a:lnTo>
                    <a:lnTo>
                      <a:pt x="2473" y="1210"/>
                    </a:lnTo>
                    <a:lnTo>
                      <a:pt x="2472" y="1206"/>
                    </a:lnTo>
                    <a:lnTo>
                      <a:pt x="2472" y="1214"/>
                    </a:lnTo>
                    <a:lnTo>
                      <a:pt x="2472" y="1223"/>
                    </a:lnTo>
                    <a:lnTo>
                      <a:pt x="2464" y="1223"/>
                    </a:lnTo>
                    <a:lnTo>
                      <a:pt x="2455" y="12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61" name="Freeform 2301"/>
              <p:cNvSpPr>
                <a:spLocks/>
              </p:cNvSpPr>
              <p:nvPr/>
            </p:nvSpPr>
            <p:spPr bwMode="auto">
              <a:xfrm>
                <a:off x="1262" y="27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62" name="Freeform 2302"/>
              <p:cNvSpPr>
                <a:spLocks/>
              </p:cNvSpPr>
              <p:nvPr/>
            </p:nvSpPr>
            <p:spPr bwMode="auto">
              <a:xfrm>
                <a:off x="1343" y="27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63" name="Freeform 2303"/>
              <p:cNvSpPr>
                <a:spLocks/>
              </p:cNvSpPr>
              <p:nvPr/>
            </p:nvSpPr>
            <p:spPr bwMode="auto">
              <a:xfrm>
                <a:off x="1194" y="270"/>
                <a:ext cx="3" cy="1"/>
              </a:xfrm>
              <a:custGeom>
                <a:avLst/>
                <a:gdLst/>
                <a:ahLst/>
                <a:cxnLst>
                  <a:cxn ang="0">
                    <a:pos x="42" y="29"/>
                  </a:cxn>
                  <a:cxn ang="0">
                    <a:pos x="42" y="21"/>
                  </a:cxn>
                  <a:cxn ang="0">
                    <a:pos x="42" y="17"/>
                  </a:cxn>
                  <a:cxn ang="0">
                    <a:pos x="30" y="17"/>
                  </a:cxn>
                  <a:cxn ang="0">
                    <a:pos x="19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28" y="0"/>
                  </a:cxn>
                  <a:cxn ang="0">
                    <a:pos x="43" y="0"/>
                  </a:cxn>
                  <a:cxn ang="0">
                    <a:pos x="59" y="0"/>
                  </a:cxn>
                  <a:cxn ang="0">
                    <a:pos x="59" y="8"/>
                  </a:cxn>
                  <a:cxn ang="0">
                    <a:pos x="59" y="17"/>
                  </a:cxn>
                  <a:cxn ang="0">
                    <a:pos x="76" y="16"/>
                  </a:cxn>
                  <a:cxn ang="0">
                    <a:pos x="95" y="14"/>
                  </a:cxn>
                  <a:cxn ang="0">
                    <a:pos x="103" y="15"/>
                  </a:cxn>
                  <a:cxn ang="0">
                    <a:pos x="111" y="17"/>
                  </a:cxn>
                  <a:cxn ang="0">
                    <a:pos x="113" y="19"/>
                  </a:cxn>
                  <a:cxn ang="0">
                    <a:pos x="115" y="22"/>
                  </a:cxn>
                  <a:cxn ang="0">
                    <a:pos x="117" y="25"/>
                  </a:cxn>
                  <a:cxn ang="0">
                    <a:pos x="117" y="29"/>
                  </a:cxn>
                  <a:cxn ang="0">
                    <a:pos x="96" y="29"/>
                  </a:cxn>
                  <a:cxn ang="0">
                    <a:pos x="77" y="29"/>
                  </a:cxn>
                  <a:cxn ang="0">
                    <a:pos x="59" y="29"/>
                  </a:cxn>
                  <a:cxn ang="0">
                    <a:pos x="42" y="29"/>
                  </a:cxn>
                </a:cxnLst>
                <a:rect l="0" t="0" r="r" b="b"/>
                <a:pathLst>
                  <a:path w="117" h="29">
                    <a:moveTo>
                      <a:pt x="42" y="29"/>
                    </a:moveTo>
                    <a:lnTo>
                      <a:pt x="42" y="21"/>
                    </a:lnTo>
                    <a:lnTo>
                      <a:pt x="42" y="17"/>
                    </a:lnTo>
                    <a:lnTo>
                      <a:pt x="30" y="17"/>
                    </a:lnTo>
                    <a:lnTo>
                      <a:pt x="19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59" y="0"/>
                    </a:lnTo>
                    <a:lnTo>
                      <a:pt x="59" y="8"/>
                    </a:lnTo>
                    <a:lnTo>
                      <a:pt x="59" y="17"/>
                    </a:lnTo>
                    <a:lnTo>
                      <a:pt x="76" y="16"/>
                    </a:lnTo>
                    <a:lnTo>
                      <a:pt x="95" y="14"/>
                    </a:lnTo>
                    <a:lnTo>
                      <a:pt x="103" y="15"/>
                    </a:lnTo>
                    <a:lnTo>
                      <a:pt x="111" y="17"/>
                    </a:lnTo>
                    <a:lnTo>
                      <a:pt x="113" y="19"/>
                    </a:lnTo>
                    <a:lnTo>
                      <a:pt x="115" y="22"/>
                    </a:lnTo>
                    <a:lnTo>
                      <a:pt x="117" y="25"/>
                    </a:lnTo>
                    <a:lnTo>
                      <a:pt x="117" y="29"/>
                    </a:lnTo>
                    <a:lnTo>
                      <a:pt x="96" y="29"/>
                    </a:lnTo>
                    <a:lnTo>
                      <a:pt x="77" y="29"/>
                    </a:lnTo>
                    <a:lnTo>
                      <a:pt x="59" y="29"/>
                    </a:lnTo>
                    <a:lnTo>
                      <a:pt x="4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64" name="Freeform 2304"/>
              <p:cNvSpPr>
                <a:spLocks/>
              </p:cNvSpPr>
              <p:nvPr/>
            </p:nvSpPr>
            <p:spPr bwMode="auto">
              <a:xfrm>
                <a:off x="1241" y="270"/>
                <a:ext cx="2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27" y="0"/>
                  </a:cxn>
                  <a:cxn ang="0">
                    <a:pos x="42" y="0"/>
                  </a:cxn>
                  <a:cxn ang="0">
                    <a:pos x="58" y="0"/>
                  </a:cxn>
                  <a:cxn ang="0">
                    <a:pos x="58" y="4"/>
                  </a:cxn>
                  <a:cxn ang="0">
                    <a:pos x="58" y="12"/>
                  </a:cxn>
                  <a:cxn ang="0">
                    <a:pos x="45" y="12"/>
                  </a:cxn>
                  <a:cxn ang="0">
                    <a:pos x="32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5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27" y="0"/>
                    </a:lnTo>
                    <a:lnTo>
                      <a:pt x="42" y="0"/>
                    </a:lnTo>
                    <a:lnTo>
                      <a:pt x="58" y="0"/>
                    </a:lnTo>
                    <a:lnTo>
                      <a:pt x="58" y="4"/>
                    </a:lnTo>
                    <a:lnTo>
                      <a:pt x="58" y="12"/>
                    </a:lnTo>
                    <a:lnTo>
                      <a:pt x="45" y="12"/>
                    </a:lnTo>
                    <a:lnTo>
                      <a:pt x="32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65" name="Freeform 2305"/>
              <p:cNvSpPr>
                <a:spLocks/>
              </p:cNvSpPr>
              <p:nvPr/>
            </p:nvSpPr>
            <p:spPr bwMode="auto">
              <a:xfrm>
                <a:off x="1239" y="27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8"/>
                  </a:cxn>
                  <a:cxn ang="0">
                    <a:pos x="47" y="17"/>
                  </a:cxn>
                  <a:cxn ang="0">
                    <a:pos x="37" y="17"/>
                  </a:cxn>
                  <a:cxn ang="0">
                    <a:pos x="26" y="17"/>
                  </a:cxn>
                  <a:cxn ang="0">
                    <a:pos x="13" y="17"/>
                  </a:cxn>
                  <a:cxn ang="0">
                    <a:pos x="0" y="17"/>
                  </a:cxn>
                </a:cxnLst>
                <a:rect l="0" t="0" r="r" b="b"/>
                <a:pathLst>
                  <a:path w="4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8"/>
                    </a:lnTo>
                    <a:lnTo>
                      <a:pt x="47" y="17"/>
                    </a:lnTo>
                    <a:lnTo>
                      <a:pt x="37" y="17"/>
                    </a:lnTo>
                    <a:lnTo>
                      <a:pt x="26" y="17"/>
                    </a:lnTo>
                    <a:lnTo>
                      <a:pt x="13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66" name="Freeform 2306"/>
              <p:cNvSpPr>
                <a:spLocks/>
              </p:cNvSpPr>
              <p:nvPr/>
            </p:nvSpPr>
            <p:spPr bwMode="auto">
              <a:xfrm>
                <a:off x="1286" y="27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67" name="Freeform 2307"/>
              <p:cNvSpPr>
                <a:spLocks/>
              </p:cNvSpPr>
              <p:nvPr/>
            </p:nvSpPr>
            <p:spPr bwMode="auto">
              <a:xfrm>
                <a:off x="1357" y="269"/>
                <a:ext cx="1" cy="1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0" y="50"/>
                  </a:cxn>
                  <a:cxn ang="0">
                    <a:pos x="0" y="42"/>
                  </a:cxn>
                  <a:cxn ang="0">
                    <a:pos x="5" y="37"/>
                  </a:cxn>
                  <a:cxn ang="0">
                    <a:pos x="13" y="34"/>
                  </a:cxn>
                  <a:cxn ang="0">
                    <a:pos x="21" y="31"/>
                  </a:cxn>
                  <a:cxn ang="0">
                    <a:pos x="30" y="30"/>
                  </a:cxn>
                  <a:cxn ang="0">
                    <a:pos x="30" y="20"/>
                  </a:cxn>
                  <a:cxn ang="0">
                    <a:pos x="30" y="12"/>
                  </a:cxn>
                  <a:cxn ang="0">
                    <a:pos x="35" y="7"/>
                  </a:cxn>
                  <a:cxn ang="0">
                    <a:pos x="42" y="4"/>
                  </a:cxn>
                  <a:cxn ang="0">
                    <a:pos x="50" y="1"/>
                  </a:cxn>
                  <a:cxn ang="0">
                    <a:pos x="59" y="0"/>
                  </a:cxn>
                  <a:cxn ang="0">
                    <a:pos x="54" y="1"/>
                  </a:cxn>
                  <a:cxn ang="0">
                    <a:pos x="51" y="4"/>
                  </a:cxn>
                  <a:cxn ang="0">
                    <a:pos x="48" y="7"/>
                  </a:cxn>
                  <a:cxn ang="0">
                    <a:pos x="47" y="12"/>
                  </a:cxn>
                  <a:cxn ang="0">
                    <a:pos x="47" y="20"/>
                  </a:cxn>
                  <a:cxn ang="0">
                    <a:pos x="47" y="30"/>
                  </a:cxn>
                  <a:cxn ang="0">
                    <a:pos x="38" y="30"/>
                  </a:cxn>
                  <a:cxn ang="0">
                    <a:pos x="30" y="30"/>
                  </a:cxn>
                  <a:cxn ang="0">
                    <a:pos x="30" y="43"/>
                  </a:cxn>
                  <a:cxn ang="0">
                    <a:pos x="30" y="59"/>
                  </a:cxn>
                  <a:cxn ang="0">
                    <a:pos x="13" y="59"/>
                  </a:cxn>
                  <a:cxn ang="0">
                    <a:pos x="0" y="59"/>
                  </a:cxn>
                </a:cxnLst>
                <a:rect l="0" t="0" r="r" b="b"/>
                <a:pathLst>
                  <a:path w="59" h="59">
                    <a:moveTo>
                      <a:pt x="0" y="59"/>
                    </a:moveTo>
                    <a:lnTo>
                      <a:pt x="0" y="50"/>
                    </a:lnTo>
                    <a:lnTo>
                      <a:pt x="0" y="42"/>
                    </a:lnTo>
                    <a:lnTo>
                      <a:pt x="5" y="37"/>
                    </a:lnTo>
                    <a:lnTo>
                      <a:pt x="13" y="34"/>
                    </a:lnTo>
                    <a:lnTo>
                      <a:pt x="21" y="31"/>
                    </a:lnTo>
                    <a:lnTo>
                      <a:pt x="30" y="30"/>
                    </a:lnTo>
                    <a:lnTo>
                      <a:pt x="30" y="20"/>
                    </a:lnTo>
                    <a:lnTo>
                      <a:pt x="30" y="12"/>
                    </a:lnTo>
                    <a:lnTo>
                      <a:pt x="35" y="7"/>
                    </a:lnTo>
                    <a:lnTo>
                      <a:pt x="42" y="4"/>
                    </a:lnTo>
                    <a:lnTo>
                      <a:pt x="50" y="1"/>
                    </a:lnTo>
                    <a:lnTo>
                      <a:pt x="59" y="0"/>
                    </a:lnTo>
                    <a:lnTo>
                      <a:pt x="54" y="1"/>
                    </a:lnTo>
                    <a:lnTo>
                      <a:pt x="51" y="4"/>
                    </a:lnTo>
                    <a:lnTo>
                      <a:pt x="48" y="7"/>
                    </a:lnTo>
                    <a:lnTo>
                      <a:pt x="47" y="12"/>
                    </a:lnTo>
                    <a:lnTo>
                      <a:pt x="47" y="20"/>
                    </a:lnTo>
                    <a:lnTo>
                      <a:pt x="47" y="30"/>
                    </a:lnTo>
                    <a:lnTo>
                      <a:pt x="38" y="30"/>
                    </a:lnTo>
                    <a:lnTo>
                      <a:pt x="30" y="30"/>
                    </a:lnTo>
                    <a:lnTo>
                      <a:pt x="30" y="43"/>
                    </a:lnTo>
                    <a:lnTo>
                      <a:pt x="30" y="59"/>
                    </a:lnTo>
                    <a:lnTo>
                      <a:pt x="13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68" name="Freeform 2308"/>
              <p:cNvSpPr>
                <a:spLocks/>
              </p:cNvSpPr>
              <p:nvPr/>
            </p:nvSpPr>
            <p:spPr bwMode="auto">
              <a:xfrm>
                <a:off x="1238" y="27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69" name="Freeform 2309"/>
              <p:cNvSpPr>
                <a:spLocks/>
              </p:cNvSpPr>
              <p:nvPr/>
            </p:nvSpPr>
            <p:spPr bwMode="auto">
              <a:xfrm>
                <a:off x="1236" y="26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70" name="Freeform 2310"/>
              <p:cNvSpPr>
                <a:spLocks/>
              </p:cNvSpPr>
              <p:nvPr/>
            </p:nvSpPr>
            <p:spPr bwMode="auto">
              <a:xfrm>
                <a:off x="1180" y="268"/>
                <a:ext cx="1" cy="1"/>
              </a:xfrm>
              <a:custGeom>
                <a:avLst/>
                <a:gdLst/>
                <a:ahLst/>
                <a:cxnLst>
                  <a:cxn ang="0">
                    <a:pos x="11" y="41"/>
                  </a:cxn>
                  <a:cxn ang="0">
                    <a:pos x="3" y="33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2"/>
                  </a:cxn>
                  <a:cxn ang="0">
                    <a:pos x="24" y="12"/>
                  </a:cxn>
                  <a:cxn ang="0">
                    <a:pos x="40" y="12"/>
                  </a:cxn>
                  <a:cxn ang="0">
                    <a:pos x="36" y="17"/>
                  </a:cxn>
                  <a:cxn ang="0">
                    <a:pos x="32" y="24"/>
                  </a:cxn>
                  <a:cxn ang="0">
                    <a:pos x="30" y="32"/>
                  </a:cxn>
                  <a:cxn ang="0">
                    <a:pos x="29" y="41"/>
                  </a:cxn>
                  <a:cxn ang="0">
                    <a:pos x="20" y="41"/>
                  </a:cxn>
                  <a:cxn ang="0">
                    <a:pos x="11" y="41"/>
                  </a:cxn>
                </a:cxnLst>
                <a:rect l="0" t="0" r="r" b="b"/>
                <a:pathLst>
                  <a:path w="40" h="41">
                    <a:moveTo>
                      <a:pt x="11" y="41"/>
                    </a:moveTo>
                    <a:lnTo>
                      <a:pt x="3" y="33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2"/>
                    </a:lnTo>
                    <a:lnTo>
                      <a:pt x="24" y="12"/>
                    </a:lnTo>
                    <a:lnTo>
                      <a:pt x="40" y="12"/>
                    </a:lnTo>
                    <a:lnTo>
                      <a:pt x="36" y="17"/>
                    </a:lnTo>
                    <a:lnTo>
                      <a:pt x="32" y="24"/>
                    </a:lnTo>
                    <a:lnTo>
                      <a:pt x="30" y="32"/>
                    </a:lnTo>
                    <a:lnTo>
                      <a:pt x="29" y="41"/>
                    </a:lnTo>
                    <a:lnTo>
                      <a:pt x="20" y="41"/>
                    </a:lnTo>
                    <a:lnTo>
                      <a:pt x="11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71" name="Freeform 2311"/>
              <p:cNvSpPr>
                <a:spLocks/>
              </p:cNvSpPr>
              <p:nvPr/>
            </p:nvSpPr>
            <p:spPr bwMode="auto">
              <a:xfrm>
                <a:off x="1196" y="26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72" name="Freeform 2312"/>
              <p:cNvSpPr>
                <a:spLocks/>
              </p:cNvSpPr>
              <p:nvPr/>
            </p:nvSpPr>
            <p:spPr bwMode="auto">
              <a:xfrm>
                <a:off x="1192" y="268"/>
                <a:ext cx="1" cy="1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21"/>
                  </a:cxn>
                  <a:cxn ang="0">
                    <a:pos x="29" y="17"/>
                  </a:cxn>
                  <a:cxn ang="0">
                    <a:pos x="12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7"/>
                  </a:cxn>
                  <a:cxn ang="0">
                    <a:pos x="31" y="12"/>
                  </a:cxn>
                  <a:cxn ang="0">
                    <a:pos x="34" y="15"/>
                  </a:cxn>
                  <a:cxn ang="0">
                    <a:pos x="37" y="16"/>
                  </a:cxn>
                  <a:cxn ang="0">
                    <a:pos x="41" y="18"/>
                  </a:cxn>
                  <a:cxn ang="0">
                    <a:pos x="43" y="20"/>
                  </a:cxn>
                  <a:cxn ang="0">
                    <a:pos x="45" y="23"/>
                  </a:cxn>
                  <a:cxn ang="0">
                    <a:pos x="46" y="29"/>
                  </a:cxn>
                  <a:cxn ang="0">
                    <a:pos x="37" y="29"/>
                  </a:cxn>
                  <a:cxn ang="0">
                    <a:pos x="29" y="29"/>
                  </a:cxn>
                </a:cxnLst>
                <a:rect l="0" t="0" r="r" b="b"/>
                <a:pathLst>
                  <a:path w="46" h="29">
                    <a:moveTo>
                      <a:pt x="29" y="29"/>
                    </a:moveTo>
                    <a:lnTo>
                      <a:pt x="29" y="21"/>
                    </a:lnTo>
                    <a:lnTo>
                      <a:pt x="29" y="17"/>
                    </a:lnTo>
                    <a:lnTo>
                      <a:pt x="12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31" y="12"/>
                    </a:lnTo>
                    <a:lnTo>
                      <a:pt x="34" y="15"/>
                    </a:lnTo>
                    <a:lnTo>
                      <a:pt x="37" y="16"/>
                    </a:lnTo>
                    <a:lnTo>
                      <a:pt x="41" y="18"/>
                    </a:lnTo>
                    <a:lnTo>
                      <a:pt x="43" y="20"/>
                    </a:lnTo>
                    <a:lnTo>
                      <a:pt x="45" y="23"/>
                    </a:lnTo>
                    <a:lnTo>
                      <a:pt x="46" y="29"/>
                    </a:lnTo>
                    <a:lnTo>
                      <a:pt x="37" y="29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73" name="Freeform 2313"/>
              <p:cNvSpPr>
                <a:spLocks/>
              </p:cNvSpPr>
              <p:nvPr/>
            </p:nvSpPr>
            <p:spPr bwMode="auto">
              <a:xfrm>
                <a:off x="1193" y="26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74" name="Freeform 2314"/>
              <p:cNvSpPr>
                <a:spLocks/>
              </p:cNvSpPr>
              <p:nvPr/>
            </p:nvSpPr>
            <p:spPr bwMode="auto">
              <a:xfrm>
                <a:off x="1357" y="268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17"/>
                  </a:cxn>
                  <a:cxn ang="0">
                    <a:pos x="19" y="13"/>
                  </a:cxn>
                  <a:cxn ang="0">
                    <a:pos x="22" y="8"/>
                  </a:cxn>
                  <a:cxn ang="0">
                    <a:pos x="25" y="4"/>
                  </a:cxn>
                  <a:cxn ang="0">
                    <a:pos x="30" y="0"/>
                  </a:cxn>
                  <a:cxn ang="0">
                    <a:pos x="25" y="5"/>
                  </a:cxn>
                  <a:cxn ang="0">
                    <a:pos x="22" y="12"/>
                  </a:cxn>
                  <a:cxn ang="0">
                    <a:pos x="19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19" y="13"/>
                    </a:lnTo>
                    <a:lnTo>
                      <a:pt x="22" y="8"/>
                    </a:lnTo>
                    <a:lnTo>
                      <a:pt x="25" y="4"/>
                    </a:lnTo>
                    <a:lnTo>
                      <a:pt x="30" y="0"/>
                    </a:lnTo>
                    <a:lnTo>
                      <a:pt x="25" y="5"/>
                    </a:lnTo>
                    <a:lnTo>
                      <a:pt x="22" y="12"/>
                    </a:lnTo>
                    <a:lnTo>
                      <a:pt x="19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75" name="Freeform 2315"/>
              <p:cNvSpPr>
                <a:spLocks/>
              </p:cNvSpPr>
              <p:nvPr/>
            </p:nvSpPr>
            <p:spPr bwMode="auto">
              <a:xfrm>
                <a:off x="1271" y="26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76" name="Freeform 2316"/>
              <p:cNvSpPr>
                <a:spLocks/>
              </p:cNvSpPr>
              <p:nvPr/>
            </p:nvSpPr>
            <p:spPr bwMode="auto">
              <a:xfrm>
                <a:off x="1272" y="26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77" name="Freeform 2317"/>
              <p:cNvSpPr>
                <a:spLocks/>
              </p:cNvSpPr>
              <p:nvPr/>
            </p:nvSpPr>
            <p:spPr bwMode="auto">
              <a:xfrm>
                <a:off x="1359" y="266"/>
                <a:ext cx="2" cy="2"/>
              </a:xfrm>
              <a:custGeom>
                <a:avLst/>
                <a:gdLst/>
                <a:ahLst/>
                <a:cxnLst>
                  <a:cxn ang="0">
                    <a:pos x="1" y="87"/>
                  </a:cxn>
                  <a:cxn ang="0">
                    <a:pos x="0" y="75"/>
                  </a:cxn>
                  <a:cxn ang="0">
                    <a:pos x="0" y="66"/>
                  </a:cxn>
                  <a:cxn ang="0">
                    <a:pos x="1" y="63"/>
                  </a:cxn>
                  <a:cxn ang="0">
                    <a:pos x="3" y="60"/>
                  </a:cxn>
                  <a:cxn ang="0">
                    <a:pos x="7" y="59"/>
                  </a:cxn>
                  <a:cxn ang="0">
                    <a:pos x="13" y="58"/>
                  </a:cxn>
                  <a:cxn ang="0">
                    <a:pos x="13" y="49"/>
                  </a:cxn>
                  <a:cxn ang="0">
                    <a:pos x="13" y="41"/>
                  </a:cxn>
                  <a:cxn ang="0">
                    <a:pos x="21" y="41"/>
                  </a:cxn>
                  <a:cxn ang="0">
                    <a:pos x="30" y="41"/>
                  </a:cxn>
                  <a:cxn ang="0">
                    <a:pos x="30" y="24"/>
                  </a:cxn>
                  <a:cxn ang="0">
                    <a:pos x="30" y="12"/>
                  </a:cxn>
                  <a:cxn ang="0">
                    <a:pos x="31" y="7"/>
                  </a:cxn>
                  <a:cxn ang="0">
                    <a:pos x="34" y="4"/>
                  </a:cxn>
                  <a:cxn ang="0">
                    <a:pos x="37" y="1"/>
                  </a:cxn>
                  <a:cxn ang="0">
                    <a:pos x="42" y="0"/>
                  </a:cxn>
                  <a:cxn ang="0">
                    <a:pos x="54" y="0"/>
                  </a:cxn>
                  <a:cxn ang="0">
                    <a:pos x="72" y="0"/>
                  </a:cxn>
                  <a:cxn ang="0">
                    <a:pos x="67" y="1"/>
                  </a:cxn>
                  <a:cxn ang="0">
                    <a:pos x="64" y="4"/>
                  </a:cxn>
                  <a:cxn ang="0">
                    <a:pos x="61" y="7"/>
                  </a:cxn>
                  <a:cxn ang="0">
                    <a:pos x="60" y="12"/>
                  </a:cxn>
                  <a:cxn ang="0">
                    <a:pos x="60" y="24"/>
                  </a:cxn>
                  <a:cxn ang="0">
                    <a:pos x="60" y="41"/>
                  </a:cxn>
                  <a:cxn ang="0">
                    <a:pos x="42" y="41"/>
                  </a:cxn>
                  <a:cxn ang="0">
                    <a:pos x="30" y="41"/>
                  </a:cxn>
                  <a:cxn ang="0">
                    <a:pos x="30" y="53"/>
                  </a:cxn>
                  <a:cxn ang="0">
                    <a:pos x="30" y="70"/>
                  </a:cxn>
                  <a:cxn ang="0">
                    <a:pos x="21" y="70"/>
                  </a:cxn>
                  <a:cxn ang="0">
                    <a:pos x="13" y="70"/>
                  </a:cxn>
                  <a:cxn ang="0">
                    <a:pos x="8" y="74"/>
                  </a:cxn>
                  <a:cxn ang="0">
                    <a:pos x="5" y="78"/>
                  </a:cxn>
                  <a:cxn ang="0">
                    <a:pos x="2" y="83"/>
                  </a:cxn>
                  <a:cxn ang="0">
                    <a:pos x="1" y="87"/>
                  </a:cxn>
                </a:cxnLst>
                <a:rect l="0" t="0" r="r" b="b"/>
                <a:pathLst>
                  <a:path w="72" h="87">
                    <a:moveTo>
                      <a:pt x="1" y="87"/>
                    </a:moveTo>
                    <a:lnTo>
                      <a:pt x="0" y="75"/>
                    </a:lnTo>
                    <a:lnTo>
                      <a:pt x="0" y="66"/>
                    </a:lnTo>
                    <a:lnTo>
                      <a:pt x="1" y="63"/>
                    </a:lnTo>
                    <a:lnTo>
                      <a:pt x="3" y="60"/>
                    </a:lnTo>
                    <a:lnTo>
                      <a:pt x="7" y="59"/>
                    </a:lnTo>
                    <a:lnTo>
                      <a:pt x="13" y="58"/>
                    </a:lnTo>
                    <a:lnTo>
                      <a:pt x="13" y="49"/>
                    </a:lnTo>
                    <a:lnTo>
                      <a:pt x="13" y="41"/>
                    </a:lnTo>
                    <a:lnTo>
                      <a:pt x="21" y="41"/>
                    </a:lnTo>
                    <a:lnTo>
                      <a:pt x="30" y="41"/>
                    </a:lnTo>
                    <a:lnTo>
                      <a:pt x="30" y="24"/>
                    </a:lnTo>
                    <a:lnTo>
                      <a:pt x="30" y="12"/>
                    </a:lnTo>
                    <a:lnTo>
                      <a:pt x="31" y="7"/>
                    </a:lnTo>
                    <a:lnTo>
                      <a:pt x="34" y="4"/>
                    </a:lnTo>
                    <a:lnTo>
                      <a:pt x="37" y="1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72" y="0"/>
                    </a:lnTo>
                    <a:lnTo>
                      <a:pt x="67" y="1"/>
                    </a:lnTo>
                    <a:lnTo>
                      <a:pt x="64" y="4"/>
                    </a:lnTo>
                    <a:lnTo>
                      <a:pt x="61" y="7"/>
                    </a:lnTo>
                    <a:lnTo>
                      <a:pt x="60" y="12"/>
                    </a:lnTo>
                    <a:lnTo>
                      <a:pt x="60" y="24"/>
                    </a:lnTo>
                    <a:lnTo>
                      <a:pt x="60" y="41"/>
                    </a:lnTo>
                    <a:lnTo>
                      <a:pt x="42" y="41"/>
                    </a:lnTo>
                    <a:lnTo>
                      <a:pt x="30" y="41"/>
                    </a:lnTo>
                    <a:lnTo>
                      <a:pt x="30" y="53"/>
                    </a:lnTo>
                    <a:lnTo>
                      <a:pt x="30" y="70"/>
                    </a:lnTo>
                    <a:lnTo>
                      <a:pt x="21" y="70"/>
                    </a:lnTo>
                    <a:lnTo>
                      <a:pt x="13" y="70"/>
                    </a:lnTo>
                    <a:lnTo>
                      <a:pt x="8" y="74"/>
                    </a:lnTo>
                    <a:lnTo>
                      <a:pt x="5" y="78"/>
                    </a:lnTo>
                    <a:lnTo>
                      <a:pt x="2" y="83"/>
                    </a:lnTo>
                    <a:lnTo>
                      <a:pt x="1" y="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78" name="Freeform 2318"/>
              <p:cNvSpPr>
                <a:spLocks/>
              </p:cNvSpPr>
              <p:nvPr/>
            </p:nvSpPr>
            <p:spPr bwMode="auto">
              <a:xfrm>
                <a:off x="1361" y="26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7" y="4"/>
                  </a:cxn>
                  <a:cxn ang="0">
                    <a:pos x="12" y="0"/>
                  </a:cxn>
                  <a:cxn ang="0">
                    <a:pos x="7" y="4"/>
                  </a:cxn>
                  <a:cxn ang="0">
                    <a:pos x="4" y="8"/>
                  </a:cxn>
                  <a:cxn ang="0">
                    <a:pos x="1" y="13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1" y="13"/>
                    </a:lnTo>
                    <a:lnTo>
                      <a:pt x="4" y="8"/>
                    </a:lnTo>
                    <a:lnTo>
                      <a:pt x="7" y="4"/>
                    </a:lnTo>
                    <a:lnTo>
                      <a:pt x="12" y="0"/>
                    </a:lnTo>
                    <a:lnTo>
                      <a:pt x="7" y="4"/>
                    </a:lnTo>
                    <a:lnTo>
                      <a:pt x="4" y="8"/>
                    </a:lnTo>
                    <a:lnTo>
                      <a:pt x="1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79" name="Freeform 2319"/>
              <p:cNvSpPr>
                <a:spLocks/>
              </p:cNvSpPr>
              <p:nvPr/>
            </p:nvSpPr>
            <p:spPr bwMode="auto">
              <a:xfrm>
                <a:off x="1373" y="267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7"/>
                  </a:cxn>
                  <a:cxn ang="0">
                    <a:pos x="0" y="29"/>
                  </a:cxn>
                  <a:cxn ang="0">
                    <a:pos x="5" y="24"/>
                  </a:cxn>
                  <a:cxn ang="0">
                    <a:pos x="12" y="21"/>
                  </a:cxn>
                  <a:cxn ang="0">
                    <a:pos x="20" y="18"/>
                  </a:cxn>
                  <a:cxn ang="0">
                    <a:pos x="29" y="17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37" y="0"/>
                  </a:cxn>
                  <a:cxn ang="0">
                    <a:pos x="46" y="0"/>
                  </a:cxn>
                  <a:cxn ang="0">
                    <a:pos x="46" y="8"/>
                  </a:cxn>
                  <a:cxn ang="0">
                    <a:pos x="46" y="17"/>
                  </a:cxn>
                  <a:cxn ang="0">
                    <a:pos x="37" y="18"/>
                  </a:cxn>
                  <a:cxn ang="0">
                    <a:pos x="29" y="21"/>
                  </a:cxn>
                  <a:cxn ang="0">
                    <a:pos x="22" y="24"/>
                  </a:cxn>
                  <a:cxn ang="0">
                    <a:pos x="17" y="29"/>
                  </a:cxn>
                  <a:cxn ang="0">
                    <a:pos x="17" y="37"/>
                  </a:cxn>
                  <a:cxn ang="0">
                    <a:pos x="17" y="46"/>
                  </a:cxn>
                  <a:cxn ang="0">
                    <a:pos x="8" y="46"/>
                  </a:cxn>
                  <a:cxn ang="0">
                    <a:pos x="0" y="46"/>
                  </a:cxn>
                </a:cxnLst>
                <a:rect l="0" t="0" r="r" b="b"/>
                <a:pathLst>
                  <a:path w="46" h="46">
                    <a:moveTo>
                      <a:pt x="0" y="46"/>
                    </a:moveTo>
                    <a:lnTo>
                      <a:pt x="0" y="37"/>
                    </a:lnTo>
                    <a:lnTo>
                      <a:pt x="0" y="29"/>
                    </a:lnTo>
                    <a:lnTo>
                      <a:pt x="5" y="24"/>
                    </a:lnTo>
                    <a:lnTo>
                      <a:pt x="12" y="21"/>
                    </a:lnTo>
                    <a:lnTo>
                      <a:pt x="20" y="18"/>
                    </a:lnTo>
                    <a:lnTo>
                      <a:pt x="29" y="17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6" y="0"/>
                    </a:lnTo>
                    <a:lnTo>
                      <a:pt x="46" y="8"/>
                    </a:lnTo>
                    <a:lnTo>
                      <a:pt x="46" y="17"/>
                    </a:lnTo>
                    <a:lnTo>
                      <a:pt x="37" y="18"/>
                    </a:lnTo>
                    <a:lnTo>
                      <a:pt x="29" y="21"/>
                    </a:lnTo>
                    <a:lnTo>
                      <a:pt x="22" y="24"/>
                    </a:lnTo>
                    <a:lnTo>
                      <a:pt x="17" y="29"/>
                    </a:lnTo>
                    <a:lnTo>
                      <a:pt x="17" y="37"/>
                    </a:lnTo>
                    <a:lnTo>
                      <a:pt x="17" y="46"/>
                    </a:lnTo>
                    <a:lnTo>
                      <a:pt x="8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80" name="Freeform 2320"/>
              <p:cNvSpPr>
                <a:spLocks/>
              </p:cNvSpPr>
              <p:nvPr/>
            </p:nvSpPr>
            <p:spPr bwMode="auto">
              <a:xfrm>
                <a:off x="1186" y="266"/>
                <a:ext cx="5" cy="2"/>
              </a:xfrm>
              <a:custGeom>
                <a:avLst/>
                <a:gdLst/>
                <a:ahLst/>
                <a:cxnLst>
                  <a:cxn ang="0">
                    <a:pos x="164" y="58"/>
                  </a:cxn>
                  <a:cxn ang="0">
                    <a:pos x="164" y="50"/>
                  </a:cxn>
                  <a:cxn ang="0">
                    <a:pos x="164" y="46"/>
                  </a:cxn>
                  <a:cxn ang="0">
                    <a:pos x="147" y="46"/>
                  </a:cxn>
                  <a:cxn ang="0">
                    <a:pos x="133" y="46"/>
                  </a:cxn>
                  <a:cxn ang="0">
                    <a:pos x="119" y="46"/>
                  </a:cxn>
                  <a:cxn ang="0">
                    <a:pos x="106" y="46"/>
                  </a:cxn>
                  <a:cxn ang="0">
                    <a:pos x="106" y="37"/>
                  </a:cxn>
                  <a:cxn ang="0">
                    <a:pos x="106" y="29"/>
                  </a:cxn>
                  <a:cxn ang="0">
                    <a:pos x="89" y="29"/>
                  </a:cxn>
                  <a:cxn ang="0">
                    <a:pos x="70" y="29"/>
                  </a:cxn>
                  <a:cxn ang="0">
                    <a:pos x="62" y="28"/>
                  </a:cxn>
                  <a:cxn ang="0">
                    <a:pos x="54" y="26"/>
                  </a:cxn>
                  <a:cxn ang="0">
                    <a:pos x="52" y="25"/>
                  </a:cxn>
                  <a:cxn ang="0">
                    <a:pos x="50" y="23"/>
                  </a:cxn>
                  <a:cxn ang="0">
                    <a:pos x="48" y="20"/>
                  </a:cxn>
                  <a:cxn ang="0">
                    <a:pos x="48" y="17"/>
                  </a:cxn>
                  <a:cxn ang="0">
                    <a:pos x="35" y="17"/>
                  </a:cxn>
                  <a:cxn ang="0">
                    <a:pos x="22" y="17"/>
                  </a:cxn>
                  <a:cxn ang="0">
                    <a:pos x="10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2" y="0"/>
                  </a:cxn>
                  <a:cxn ang="0">
                    <a:pos x="35" y="0"/>
                  </a:cxn>
                  <a:cxn ang="0">
                    <a:pos x="48" y="0"/>
                  </a:cxn>
                  <a:cxn ang="0">
                    <a:pos x="48" y="8"/>
                  </a:cxn>
                  <a:cxn ang="0">
                    <a:pos x="48" y="17"/>
                  </a:cxn>
                  <a:cxn ang="0">
                    <a:pos x="66" y="16"/>
                  </a:cxn>
                  <a:cxn ang="0">
                    <a:pos x="89" y="14"/>
                  </a:cxn>
                  <a:cxn ang="0">
                    <a:pos x="100" y="15"/>
                  </a:cxn>
                  <a:cxn ang="0">
                    <a:pos x="109" y="17"/>
                  </a:cxn>
                  <a:cxn ang="0">
                    <a:pos x="112" y="19"/>
                  </a:cxn>
                  <a:cxn ang="0">
                    <a:pos x="115" y="21"/>
                  </a:cxn>
                  <a:cxn ang="0">
                    <a:pos x="117" y="25"/>
                  </a:cxn>
                  <a:cxn ang="0">
                    <a:pos x="118" y="29"/>
                  </a:cxn>
                  <a:cxn ang="0">
                    <a:pos x="131" y="29"/>
                  </a:cxn>
                  <a:cxn ang="0">
                    <a:pos x="144" y="29"/>
                  </a:cxn>
                  <a:cxn ang="0">
                    <a:pos x="159" y="29"/>
                  </a:cxn>
                  <a:cxn ang="0">
                    <a:pos x="177" y="29"/>
                  </a:cxn>
                  <a:cxn ang="0">
                    <a:pos x="177" y="37"/>
                  </a:cxn>
                  <a:cxn ang="0">
                    <a:pos x="177" y="46"/>
                  </a:cxn>
                  <a:cxn ang="0">
                    <a:pos x="191" y="45"/>
                  </a:cxn>
                  <a:cxn ang="0">
                    <a:pos x="206" y="45"/>
                  </a:cxn>
                  <a:cxn ang="0">
                    <a:pos x="213" y="46"/>
                  </a:cxn>
                  <a:cxn ang="0">
                    <a:pos x="218" y="49"/>
                  </a:cxn>
                  <a:cxn ang="0">
                    <a:pos x="220" y="50"/>
                  </a:cxn>
                  <a:cxn ang="0">
                    <a:pos x="222" y="52"/>
                  </a:cxn>
                  <a:cxn ang="0">
                    <a:pos x="223" y="55"/>
                  </a:cxn>
                  <a:cxn ang="0">
                    <a:pos x="223" y="58"/>
                  </a:cxn>
                  <a:cxn ang="0">
                    <a:pos x="207" y="58"/>
                  </a:cxn>
                  <a:cxn ang="0">
                    <a:pos x="192" y="58"/>
                  </a:cxn>
                  <a:cxn ang="0">
                    <a:pos x="178" y="58"/>
                  </a:cxn>
                  <a:cxn ang="0">
                    <a:pos x="164" y="58"/>
                  </a:cxn>
                </a:cxnLst>
                <a:rect l="0" t="0" r="r" b="b"/>
                <a:pathLst>
                  <a:path w="223" h="58">
                    <a:moveTo>
                      <a:pt x="164" y="58"/>
                    </a:moveTo>
                    <a:lnTo>
                      <a:pt x="164" y="50"/>
                    </a:lnTo>
                    <a:lnTo>
                      <a:pt x="164" y="46"/>
                    </a:lnTo>
                    <a:lnTo>
                      <a:pt x="147" y="46"/>
                    </a:lnTo>
                    <a:lnTo>
                      <a:pt x="133" y="46"/>
                    </a:lnTo>
                    <a:lnTo>
                      <a:pt x="119" y="46"/>
                    </a:lnTo>
                    <a:lnTo>
                      <a:pt x="106" y="46"/>
                    </a:lnTo>
                    <a:lnTo>
                      <a:pt x="106" y="37"/>
                    </a:lnTo>
                    <a:lnTo>
                      <a:pt x="106" y="29"/>
                    </a:lnTo>
                    <a:lnTo>
                      <a:pt x="89" y="29"/>
                    </a:lnTo>
                    <a:lnTo>
                      <a:pt x="70" y="29"/>
                    </a:lnTo>
                    <a:lnTo>
                      <a:pt x="62" y="28"/>
                    </a:lnTo>
                    <a:lnTo>
                      <a:pt x="54" y="26"/>
                    </a:lnTo>
                    <a:lnTo>
                      <a:pt x="52" y="25"/>
                    </a:lnTo>
                    <a:lnTo>
                      <a:pt x="50" y="23"/>
                    </a:lnTo>
                    <a:lnTo>
                      <a:pt x="48" y="20"/>
                    </a:lnTo>
                    <a:lnTo>
                      <a:pt x="48" y="17"/>
                    </a:lnTo>
                    <a:lnTo>
                      <a:pt x="35" y="17"/>
                    </a:lnTo>
                    <a:lnTo>
                      <a:pt x="22" y="17"/>
                    </a:lnTo>
                    <a:lnTo>
                      <a:pt x="10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5" y="0"/>
                    </a:lnTo>
                    <a:lnTo>
                      <a:pt x="48" y="0"/>
                    </a:lnTo>
                    <a:lnTo>
                      <a:pt x="48" y="8"/>
                    </a:lnTo>
                    <a:lnTo>
                      <a:pt x="48" y="17"/>
                    </a:lnTo>
                    <a:lnTo>
                      <a:pt x="66" y="16"/>
                    </a:lnTo>
                    <a:lnTo>
                      <a:pt x="89" y="14"/>
                    </a:lnTo>
                    <a:lnTo>
                      <a:pt x="100" y="15"/>
                    </a:lnTo>
                    <a:lnTo>
                      <a:pt x="109" y="17"/>
                    </a:lnTo>
                    <a:lnTo>
                      <a:pt x="112" y="19"/>
                    </a:lnTo>
                    <a:lnTo>
                      <a:pt x="115" y="21"/>
                    </a:lnTo>
                    <a:lnTo>
                      <a:pt x="117" y="25"/>
                    </a:lnTo>
                    <a:lnTo>
                      <a:pt x="118" y="29"/>
                    </a:lnTo>
                    <a:lnTo>
                      <a:pt x="131" y="29"/>
                    </a:lnTo>
                    <a:lnTo>
                      <a:pt x="144" y="29"/>
                    </a:lnTo>
                    <a:lnTo>
                      <a:pt x="159" y="29"/>
                    </a:lnTo>
                    <a:lnTo>
                      <a:pt x="177" y="29"/>
                    </a:lnTo>
                    <a:lnTo>
                      <a:pt x="177" y="37"/>
                    </a:lnTo>
                    <a:lnTo>
                      <a:pt x="177" y="46"/>
                    </a:lnTo>
                    <a:lnTo>
                      <a:pt x="191" y="45"/>
                    </a:lnTo>
                    <a:lnTo>
                      <a:pt x="206" y="45"/>
                    </a:lnTo>
                    <a:lnTo>
                      <a:pt x="213" y="46"/>
                    </a:lnTo>
                    <a:lnTo>
                      <a:pt x="218" y="49"/>
                    </a:lnTo>
                    <a:lnTo>
                      <a:pt x="220" y="50"/>
                    </a:lnTo>
                    <a:lnTo>
                      <a:pt x="222" y="52"/>
                    </a:lnTo>
                    <a:lnTo>
                      <a:pt x="223" y="55"/>
                    </a:lnTo>
                    <a:lnTo>
                      <a:pt x="223" y="58"/>
                    </a:lnTo>
                    <a:lnTo>
                      <a:pt x="207" y="58"/>
                    </a:lnTo>
                    <a:lnTo>
                      <a:pt x="192" y="58"/>
                    </a:lnTo>
                    <a:lnTo>
                      <a:pt x="178" y="58"/>
                    </a:lnTo>
                    <a:lnTo>
                      <a:pt x="164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81" name="Freeform 2321"/>
              <p:cNvSpPr>
                <a:spLocks/>
              </p:cNvSpPr>
              <p:nvPr/>
            </p:nvSpPr>
            <p:spPr bwMode="auto">
              <a:xfrm>
                <a:off x="1198" y="26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82" name="Freeform 2322"/>
              <p:cNvSpPr>
                <a:spLocks/>
              </p:cNvSpPr>
              <p:nvPr/>
            </p:nvSpPr>
            <p:spPr bwMode="auto">
              <a:xfrm>
                <a:off x="1258" y="26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83" name="Freeform 2323"/>
              <p:cNvSpPr>
                <a:spLocks/>
              </p:cNvSpPr>
              <p:nvPr/>
            </p:nvSpPr>
            <p:spPr bwMode="auto">
              <a:xfrm>
                <a:off x="1357" y="26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6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6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84" name="Freeform 2324"/>
              <p:cNvSpPr>
                <a:spLocks/>
              </p:cNvSpPr>
              <p:nvPr/>
            </p:nvSpPr>
            <p:spPr bwMode="auto">
              <a:xfrm>
                <a:off x="1378" y="266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1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7" y="18"/>
                  </a:cxn>
                  <a:cxn ang="0">
                    <a:pos x="12" y="17"/>
                  </a:cxn>
                  <a:cxn ang="0">
                    <a:pos x="20" y="17"/>
                  </a:cxn>
                  <a:cxn ang="0">
                    <a:pos x="29" y="17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58" y="0"/>
                  </a:cxn>
                  <a:cxn ang="0">
                    <a:pos x="58" y="8"/>
                  </a:cxn>
                  <a:cxn ang="0">
                    <a:pos x="58" y="17"/>
                  </a:cxn>
                  <a:cxn ang="0">
                    <a:pos x="49" y="18"/>
                  </a:cxn>
                  <a:cxn ang="0">
                    <a:pos x="41" y="21"/>
                  </a:cxn>
                  <a:cxn ang="0">
                    <a:pos x="34" y="24"/>
                  </a:cxn>
                  <a:cxn ang="0">
                    <a:pos x="29" y="29"/>
                  </a:cxn>
                  <a:cxn ang="0">
                    <a:pos x="29" y="37"/>
                  </a:cxn>
                  <a:cxn ang="0">
                    <a:pos x="29" y="46"/>
                  </a:cxn>
                  <a:cxn ang="0">
                    <a:pos x="20" y="47"/>
                  </a:cxn>
                  <a:cxn ang="0">
                    <a:pos x="12" y="50"/>
                  </a:cxn>
                  <a:cxn ang="0">
                    <a:pos x="5" y="53"/>
                  </a:cxn>
                  <a:cxn ang="0">
                    <a:pos x="0" y="58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41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7" y="18"/>
                    </a:lnTo>
                    <a:lnTo>
                      <a:pt x="12" y="17"/>
                    </a:lnTo>
                    <a:lnTo>
                      <a:pt x="20" y="17"/>
                    </a:lnTo>
                    <a:lnTo>
                      <a:pt x="29" y="17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8" y="8"/>
                    </a:lnTo>
                    <a:lnTo>
                      <a:pt x="58" y="17"/>
                    </a:lnTo>
                    <a:lnTo>
                      <a:pt x="49" y="18"/>
                    </a:lnTo>
                    <a:lnTo>
                      <a:pt x="41" y="21"/>
                    </a:lnTo>
                    <a:lnTo>
                      <a:pt x="34" y="24"/>
                    </a:lnTo>
                    <a:lnTo>
                      <a:pt x="29" y="29"/>
                    </a:lnTo>
                    <a:lnTo>
                      <a:pt x="29" y="37"/>
                    </a:lnTo>
                    <a:lnTo>
                      <a:pt x="29" y="46"/>
                    </a:lnTo>
                    <a:lnTo>
                      <a:pt x="20" y="47"/>
                    </a:lnTo>
                    <a:lnTo>
                      <a:pt x="12" y="50"/>
                    </a:lnTo>
                    <a:lnTo>
                      <a:pt x="5" y="5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85" name="Freeform 2325"/>
              <p:cNvSpPr>
                <a:spLocks/>
              </p:cNvSpPr>
              <p:nvPr/>
            </p:nvSpPr>
            <p:spPr bwMode="auto">
              <a:xfrm>
                <a:off x="1233" y="26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2"/>
                  </a:cxn>
                  <a:cxn ang="0">
                    <a:pos x="23" y="12"/>
                  </a:cxn>
                  <a:cxn ang="0">
                    <a:pos x="40" y="12"/>
                  </a:cxn>
                  <a:cxn ang="0">
                    <a:pos x="40" y="20"/>
                  </a:cxn>
                  <a:cxn ang="0">
                    <a:pos x="40" y="29"/>
                  </a:cxn>
                  <a:cxn ang="0">
                    <a:pos x="28" y="29"/>
                  </a:cxn>
                  <a:cxn ang="0">
                    <a:pos x="18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40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40" y="12"/>
                    </a:lnTo>
                    <a:lnTo>
                      <a:pt x="40" y="20"/>
                    </a:lnTo>
                    <a:lnTo>
                      <a:pt x="40" y="29"/>
                    </a:lnTo>
                    <a:lnTo>
                      <a:pt x="28" y="29"/>
                    </a:lnTo>
                    <a:lnTo>
                      <a:pt x="18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86" name="Freeform 2326"/>
              <p:cNvSpPr>
                <a:spLocks/>
              </p:cNvSpPr>
              <p:nvPr/>
            </p:nvSpPr>
            <p:spPr bwMode="auto">
              <a:xfrm>
                <a:off x="1259" y="26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87" name="Freeform 2327"/>
              <p:cNvSpPr>
                <a:spLocks/>
              </p:cNvSpPr>
              <p:nvPr/>
            </p:nvSpPr>
            <p:spPr bwMode="auto">
              <a:xfrm>
                <a:off x="1315" y="26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88" name="Freeform 2328"/>
              <p:cNvSpPr>
                <a:spLocks/>
              </p:cNvSpPr>
              <p:nvPr/>
            </p:nvSpPr>
            <p:spPr bwMode="auto">
              <a:xfrm>
                <a:off x="1232" y="26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29" y="0"/>
                  </a:cxn>
                  <a:cxn ang="0">
                    <a:pos x="42" y="0"/>
                  </a:cxn>
                  <a:cxn ang="0">
                    <a:pos x="42" y="4"/>
                  </a:cxn>
                  <a:cxn ang="0">
                    <a:pos x="42" y="12"/>
                  </a:cxn>
                  <a:cxn ang="0">
                    <a:pos x="32" y="12"/>
                  </a:cxn>
                  <a:cxn ang="0">
                    <a:pos x="23" y="12"/>
                  </a:cxn>
                  <a:cxn ang="0">
                    <a:pos x="12" y="12"/>
                  </a:cxn>
                  <a:cxn ang="0">
                    <a:pos x="0" y="12"/>
                  </a:cxn>
                </a:cxnLst>
                <a:rect l="0" t="0" r="r" b="b"/>
                <a:pathLst>
                  <a:path w="4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42" y="0"/>
                    </a:lnTo>
                    <a:lnTo>
                      <a:pt x="42" y="4"/>
                    </a:lnTo>
                    <a:lnTo>
                      <a:pt x="42" y="12"/>
                    </a:lnTo>
                    <a:lnTo>
                      <a:pt x="32" y="12"/>
                    </a:lnTo>
                    <a:lnTo>
                      <a:pt x="23" y="12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89" name="Freeform 2329"/>
              <p:cNvSpPr>
                <a:spLocks/>
              </p:cNvSpPr>
              <p:nvPr/>
            </p:nvSpPr>
            <p:spPr bwMode="auto">
              <a:xfrm>
                <a:off x="1255" y="26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90" name="Freeform 2330"/>
              <p:cNvSpPr>
                <a:spLocks/>
              </p:cNvSpPr>
              <p:nvPr/>
            </p:nvSpPr>
            <p:spPr bwMode="auto">
              <a:xfrm>
                <a:off x="1256" y="26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13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13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91" name="Freeform 2331"/>
              <p:cNvSpPr>
                <a:spLocks/>
              </p:cNvSpPr>
              <p:nvPr/>
            </p:nvSpPr>
            <p:spPr bwMode="auto">
              <a:xfrm>
                <a:off x="1285" y="26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92" name="Freeform 2332"/>
              <p:cNvSpPr>
                <a:spLocks/>
              </p:cNvSpPr>
              <p:nvPr/>
            </p:nvSpPr>
            <p:spPr bwMode="auto">
              <a:xfrm>
                <a:off x="1359" y="26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8" y="4"/>
                  </a:cxn>
                  <a:cxn ang="0">
                    <a:pos x="13" y="7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8" y="4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93" name="Freeform 2333"/>
              <p:cNvSpPr>
                <a:spLocks/>
              </p:cNvSpPr>
              <p:nvPr/>
            </p:nvSpPr>
            <p:spPr bwMode="auto">
              <a:xfrm>
                <a:off x="1250" y="26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94" name="Freeform 2334"/>
              <p:cNvSpPr>
                <a:spLocks/>
              </p:cNvSpPr>
              <p:nvPr/>
            </p:nvSpPr>
            <p:spPr bwMode="auto">
              <a:xfrm>
                <a:off x="1251" y="26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95" name="Freeform 2335"/>
              <p:cNvSpPr>
                <a:spLocks/>
              </p:cNvSpPr>
              <p:nvPr/>
            </p:nvSpPr>
            <p:spPr bwMode="auto">
              <a:xfrm>
                <a:off x="1260" y="243"/>
                <a:ext cx="10" cy="23"/>
              </a:xfrm>
              <a:custGeom>
                <a:avLst/>
                <a:gdLst/>
                <a:ahLst/>
                <a:cxnLst>
                  <a:cxn ang="0">
                    <a:pos x="359" y="937"/>
                  </a:cxn>
                  <a:cxn ang="0">
                    <a:pos x="321" y="924"/>
                  </a:cxn>
                  <a:cxn ang="0">
                    <a:pos x="280" y="904"/>
                  </a:cxn>
                  <a:cxn ang="0">
                    <a:pos x="256" y="876"/>
                  </a:cxn>
                  <a:cxn ang="0">
                    <a:pos x="233" y="857"/>
                  </a:cxn>
                  <a:cxn ang="0">
                    <a:pos x="213" y="817"/>
                  </a:cxn>
                  <a:cxn ang="0">
                    <a:pos x="193" y="788"/>
                  </a:cxn>
                  <a:cxn ang="0">
                    <a:pos x="165" y="775"/>
                  </a:cxn>
                  <a:cxn ang="0">
                    <a:pos x="146" y="732"/>
                  </a:cxn>
                  <a:cxn ang="0">
                    <a:pos x="125" y="700"/>
                  </a:cxn>
                  <a:cxn ang="0">
                    <a:pos x="116" y="653"/>
                  </a:cxn>
                  <a:cxn ang="0">
                    <a:pos x="88" y="627"/>
                  </a:cxn>
                  <a:cxn ang="0">
                    <a:pos x="81" y="596"/>
                  </a:cxn>
                  <a:cxn ang="0">
                    <a:pos x="67" y="566"/>
                  </a:cxn>
                  <a:cxn ang="0">
                    <a:pos x="56" y="540"/>
                  </a:cxn>
                  <a:cxn ang="0">
                    <a:pos x="47" y="492"/>
                  </a:cxn>
                  <a:cxn ang="0">
                    <a:pos x="30" y="444"/>
                  </a:cxn>
                  <a:cxn ang="0">
                    <a:pos x="20" y="422"/>
                  </a:cxn>
                  <a:cxn ang="0">
                    <a:pos x="18" y="321"/>
                  </a:cxn>
                  <a:cxn ang="0">
                    <a:pos x="4" y="300"/>
                  </a:cxn>
                  <a:cxn ang="0">
                    <a:pos x="0" y="292"/>
                  </a:cxn>
                  <a:cxn ang="0">
                    <a:pos x="0" y="173"/>
                  </a:cxn>
                  <a:cxn ang="0">
                    <a:pos x="18" y="101"/>
                  </a:cxn>
                  <a:cxn ang="0">
                    <a:pos x="19" y="36"/>
                  </a:cxn>
                  <a:cxn ang="0">
                    <a:pos x="29" y="1"/>
                  </a:cxn>
                  <a:cxn ang="0">
                    <a:pos x="58" y="7"/>
                  </a:cxn>
                  <a:cxn ang="0">
                    <a:pos x="76" y="41"/>
                  </a:cxn>
                  <a:cxn ang="0">
                    <a:pos x="58" y="89"/>
                  </a:cxn>
                  <a:cxn ang="0">
                    <a:pos x="67" y="151"/>
                  </a:cxn>
                  <a:cxn ang="0">
                    <a:pos x="58" y="194"/>
                  </a:cxn>
                  <a:cxn ang="0">
                    <a:pos x="76" y="304"/>
                  </a:cxn>
                  <a:cxn ang="0">
                    <a:pos x="77" y="386"/>
                  </a:cxn>
                  <a:cxn ang="0">
                    <a:pos x="87" y="419"/>
                  </a:cxn>
                  <a:cxn ang="0">
                    <a:pos x="104" y="462"/>
                  </a:cxn>
                  <a:cxn ang="0">
                    <a:pos x="116" y="479"/>
                  </a:cxn>
                  <a:cxn ang="0">
                    <a:pos x="125" y="525"/>
                  </a:cxn>
                  <a:cxn ang="0">
                    <a:pos x="131" y="570"/>
                  </a:cxn>
                  <a:cxn ang="0">
                    <a:pos x="141" y="583"/>
                  </a:cxn>
                  <a:cxn ang="0">
                    <a:pos x="164" y="613"/>
                  </a:cxn>
                  <a:cxn ang="0">
                    <a:pos x="170" y="641"/>
                  </a:cxn>
                  <a:cxn ang="0">
                    <a:pos x="175" y="682"/>
                  </a:cxn>
                  <a:cxn ang="0">
                    <a:pos x="200" y="703"/>
                  </a:cxn>
                  <a:cxn ang="0">
                    <a:pos x="222" y="732"/>
                  </a:cxn>
                  <a:cxn ang="0">
                    <a:pos x="242" y="770"/>
                  </a:cxn>
                  <a:cxn ang="0">
                    <a:pos x="253" y="797"/>
                  </a:cxn>
                  <a:cxn ang="0">
                    <a:pos x="268" y="818"/>
                  </a:cxn>
                  <a:cxn ang="0">
                    <a:pos x="291" y="846"/>
                  </a:cxn>
                  <a:cxn ang="0">
                    <a:pos x="313" y="878"/>
                  </a:cxn>
                  <a:cxn ang="0">
                    <a:pos x="342" y="899"/>
                  </a:cxn>
                  <a:cxn ang="0">
                    <a:pos x="369" y="920"/>
                  </a:cxn>
                  <a:cxn ang="0">
                    <a:pos x="380" y="952"/>
                  </a:cxn>
                </a:cxnLst>
                <a:rect l="0" t="0" r="r" b="b"/>
                <a:pathLst>
                  <a:path w="380" h="962">
                    <a:moveTo>
                      <a:pt x="368" y="962"/>
                    </a:moveTo>
                    <a:lnTo>
                      <a:pt x="368" y="953"/>
                    </a:lnTo>
                    <a:lnTo>
                      <a:pt x="368" y="945"/>
                    </a:lnTo>
                    <a:lnTo>
                      <a:pt x="363" y="940"/>
                    </a:lnTo>
                    <a:lnTo>
                      <a:pt x="359" y="937"/>
                    </a:lnTo>
                    <a:lnTo>
                      <a:pt x="355" y="934"/>
                    </a:lnTo>
                    <a:lnTo>
                      <a:pt x="350" y="933"/>
                    </a:lnTo>
                    <a:lnTo>
                      <a:pt x="334" y="933"/>
                    </a:lnTo>
                    <a:lnTo>
                      <a:pt x="321" y="933"/>
                    </a:lnTo>
                    <a:lnTo>
                      <a:pt x="321" y="924"/>
                    </a:lnTo>
                    <a:lnTo>
                      <a:pt x="321" y="915"/>
                    </a:lnTo>
                    <a:lnTo>
                      <a:pt x="305" y="915"/>
                    </a:lnTo>
                    <a:lnTo>
                      <a:pt x="291" y="915"/>
                    </a:lnTo>
                    <a:lnTo>
                      <a:pt x="283" y="908"/>
                    </a:lnTo>
                    <a:lnTo>
                      <a:pt x="280" y="904"/>
                    </a:lnTo>
                    <a:lnTo>
                      <a:pt x="280" y="895"/>
                    </a:lnTo>
                    <a:lnTo>
                      <a:pt x="280" y="886"/>
                    </a:lnTo>
                    <a:lnTo>
                      <a:pt x="271" y="882"/>
                    </a:lnTo>
                    <a:lnTo>
                      <a:pt x="263" y="878"/>
                    </a:lnTo>
                    <a:lnTo>
                      <a:pt x="256" y="876"/>
                    </a:lnTo>
                    <a:lnTo>
                      <a:pt x="251" y="875"/>
                    </a:lnTo>
                    <a:lnTo>
                      <a:pt x="251" y="866"/>
                    </a:lnTo>
                    <a:lnTo>
                      <a:pt x="251" y="857"/>
                    </a:lnTo>
                    <a:lnTo>
                      <a:pt x="242" y="857"/>
                    </a:lnTo>
                    <a:lnTo>
                      <a:pt x="233" y="857"/>
                    </a:lnTo>
                    <a:lnTo>
                      <a:pt x="233" y="841"/>
                    </a:lnTo>
                    <a:lnTo>
                      <a:pt x="233" y="828"/>
                    </a:lnTo>
                    <a:lnTo>
                      <a:pt x="225" y="820"/>
                    </a:lnTo>
                    <a:lnTo>
                      <a:pt x="222" y="817"/>
                    </a:lnTo>
                    <a:lnTo>
                      <a:pt x="213" y="817"/>
                    </a:lnTo>
                    <a:lnTo>
                      <a:pt x="204" y="817"/>
                    </a:lnTo>
                    <a:lnTo>
                      <a:pt x="200" y="808"/>
                    </a:lnTo>
                    <a:lnTo>
                      <a:pt x="196" y="800"/>
                    </a:lnTo>
                    <a:lnTo>
                      <a:pt x="194" y="793"/>
                    </a:lnTo>
                    <a:lnTo>
                      <a:pt x="193" y="788"/>
                    </a:lnTo>
                    <a:lnTo>
                      <a:pt x="184" y="788"/>
                    </a:lnTo>
                    <a:lnTo>
                      <a:pt x="175" y="788"/>
                    </a:lnTo>
                    <a:lnTo>
                      <a:pt x="171" y="783"/>
                    </a:lnTo>
                    <a:lnTo>
                      <a:pt x="167" y="779"/>
                    </a:lnTo>
                    <a:lnTo>
                      <a:pt x="165" y="775"/>
                    </a:lnTo>
                    <a:lnTo>
                      <a:pt x="164" y="770"/>
                    </a:lnTo>
                    <a:lnTo>
                      <a:pt x="164" y="754"/>
                    </a:lnTo>
                    <a:lnTo>
                      <a:pt x="164" y="741"/>
                    </a:lnTo>
                    <a:lnTo>
                      <a:pt x="155" y="736"/>
                    </a:lnTo>
                    <a:lnTo>
                      <a:pt x="146" y="732"/>
                    </a:lnTo>
                    <a:lnTo>
                      <a:pt x="139" y="730"/>
                    </a:lnTo>
                    <a:lnTo>
                      <a:pt x="134" y="729"/>
                    </a:lnTo>
                    <a:lnTo>
                      <a:pt x="134" y="712"/>
                    </a:lnTo>
                    <a:lnTo>
                      <a:pt x="134" y="700"/>
                    </a:lnTo>
                    <a:lnTo>
                      <a:pt x="125" y="700"/>
                    </a:lnTo>
                    <a:lnTo>
                      <a:pt x="116" y="700"/>
                    </a:lnTo>
                    <a:lnTo>
                      <a:pt x="116" y="687"/>
                    </a:lnTo>
                    <a:lnTo>
                      <a:pt x="116" y="674"/>
                    </a:lnTo>
                    <a:lnTo>
                      <a:pt x="116" y="663"/>
                    </a:lnTo>
                    <a:lnTo>
                      <a:pt x="116" y="653"/>
                    </a:lnTo>
                    <a:lnTo>
                      <a:pt x="108" y="645"/>
                    </a:lnTo>
                    <a:lnTo>
                      <a:pt x="105" y="642"/>
                    </a:lnTo>
                    <a:lnTo>
                      <a:pt x="96" y="642"/>
                    </a:lnTo>
                    <a:lnTo>
                      <a:pt x="87" y="642"/>
                    </a:lnTo>
                    <a:lnTo>
                      <a:pt x="88" y="627"/>
                    </a:lnTo>
                    <a:lnTo>
                      <a:pt x="88" y="612"/>
                    </a:lnTo>
                    <a:lnTo>
                      <a:pt x="87" y="605"/>
                    </a:lnTo>
                    <a:lnTo>
                      <a:pt x="85" y="600"/>
                    </a:lnTo>
                    <a:lnTo>
                      <a:pt x="83" y="598"/>
                    </a:lnTo>
                    <a:lnTo>
                      <a:pt x="81" y="596"/>
                    </a:lnTo>
                    <a:lnTo>
                      <a:pt x="78" y="596"/>
                    </a:lnTo>
                    <a:lnTo>
                      <a:pt x="76" y="595"/>
                    </a:lnTo>
                    <a:lnTo>
                      <a:pt x="76" y="579"/>
                    </a:lnTo>
                    <a:lnTo>
                      <a:pt x="76" y="566"/>
                    </a:lnTo>
                    <a:lnTo>
                      <a:pt x="67" y="566"/>
                    </a:lnTo>
                    <a:lnTo>
                      <a:pt x="58" y="566"/>
                    </a:lnTo>
                    <a:lnTo>
                      <a:pt x="59" y="557"/>
                    </a:lnTo>
                    <a:lnTo>
                      <a:pt x="59" y="547"/>
                    </a:lnTo>
                    <a:lnTo>
                      <a:pt x="58" y="543"/>
                    </a:lnTo>
                    <a:lnTo>
                      <a:pt x="56" y="540"/>
                    </a:lnTo>
                    <a:lnTo>
                      <a:pt x="52" y="538"/>
                    </a:lnTo>
                    <a:lnTo>
                      <a:pt x="47" y="537"/>
                    </a:lnTo>
                    <a:lnTo>
                      <a:pt x="47" y="521"/>
                    </a:lnTo>
                    <a:lnTo>
                      <a:pt x="47" y="506"/>
                    </a:lnTo>
                    <a:lnTo>
                      <a:pt x="47" y="492"/>
                    </a:lnTo>
                    <a:lnTo>
                      <a:pt x="47" y="479"/>
                    </a:lnTo>
                    <a:lnTo>
                      <a:pt x="38" y="479"/>
                    </a:lnTo>
                    <a:lnTo>
                      <a:pt x="29" y="479"/>
                    </a:lnTo>
                    <a:lnTo>
                      <a:pt x="30" y="463"/>
                    </a:lnTo>
                    <a:lnTo>
                      <a:pt x="30" y="444"/>
                    </a:lnTo>
                    <a:lnTo>
                      <a:pt x="29" y="435"/>
                    </a:lnTo>
                    <a:lnTo>
                      <a:pt x="27" y="428"/>
                    </a:lnTo>
                    <a:lnTo>
                      <a:pt x="25" y="425"/>
                    </a:lnTo>
                    <a:lnTo>
                      <a:pt x="23" y="423"/>
                    </a:lnTo>
                    <a:lnTo>
                      <a:pt x="20" y="422"/>
                    </a:lnTo>
                    <a:lnTo>
                      <a:pt x="18" y="421"/>
                    </a:lnTo>
                    <a:lnTo>
                      <a:pt x="18" y="395"/>
                    </a:lnTo>
                    <a:lnTo>
                      <a:pt x="18" y="369"/>
                    </a:lnTo>
                    <a:lnTo>
                      <a:pt x="18" y="344"/>
                    </a:lnTo>
                    <a:lnTo>
                      <a:pt x="18" y="321"/>
                    </a:lnTo>
                    <a:lnTo>
                      <a:pt x="9" y="321"/>
                    </a:lnTo>
                    <a:lnTo>
                      <a:pt x="0" y="321"/>
                    </a:lnTo>
                    <a:lnTo>
                      <a:pt x="0" y="313"/>
                    </a:lnTo>
                    <a:lnTo>
                      <a:pt x="0" y="304"/>
                    </a:lnTo>
                    <a:lnTo>
                      <a:pt x="4" y="300"/>
                    </a:lnTo>
                    <a:lnTo>
                      <a:pt x="9" y="296"/>
                    </a:lnTo>
                    <a:lnTo>
                      <a:pt x="13" y="293"/>
                    </a:lnTo>
                    <a:lnTo>
                      <a:pt x="18" y="292"/>
                    </a:lnTo>
                    <a:lnTo>
                      <a:pt x="9" y="292"/>
                    </a:lnTo>
                    <a:lnTo>
                      <a:pt x="0" y="292"/>
                    </a:lnTo>
                    <a:lnTo>
                      <a:pt x="0" y="268"/>
                    </a:lnTo>
                    <a:lnTo>
                      <a:pt x="0" y="245"/>
                    </a:lnTo>
                    <a:lnTo>
                      <a:pt x="0" y="221"/>
                    </a:lnTo>
                    <a:lnTo>
                      <a:pt x="0" y="197"/>
                    </a:lnTo>
                    <a:lnTo>
                      <a:pt x="0" y="173"/>
                    </a:lnTo>
                    <a:lnTo>
                      <a:pt x="0" y="149"/>
                    </a:lnTo>
                    <a:lnTo>
                      <a:pt x="0" y="125"/>
                    </a:lnTo>
                    <a:lnTo>
                      <a:pt x="0" y="101"/>
                    </a:lnTo>
                    <a:lnTo>
                      <a:pt x="9" y="101"/>
                    </a:lnTo>
                    <a:lnTo>
                      <a:pt x="18" y="101"/>
                    </a:lnTo>
                    <a:lnTo>
                      <a:pt x="16" y="83"/>
                    </a:lnTo>
                    <a:lnTo>
                      <a:pt x="15" y="59"/>
                    </a:lnTo>
                    <a:lnTo>
                      <a:pt x="15" y="49"/>
                    </a:lnTo>
                    <a:lnTo>
                      <a:pt x="17" y="40"/>
                    </a:lnTo>
                    <a:lnTo>
                      <a:pt x="19" y="36"/>
                    </a:lnTo>
                    <a:lnTo>
                      <a:pt x="22" y="33"/>
                    </a:lnTo>
                    <a:lnTo>
                      <a:pt x="25" y="32"/>
                    </a:lnTo>
                    <a:lnTo>
                      <a:pt x="29" y="31"/>
                    </a:lnTo>
                    <a:lnTo>
                      <a:pt x="29" y="14"/>
                    </a:lnTo>
                    <a:lnTo>
                      <a:pt x="29" y="1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3" y="1"/>
                    </a:lnTo>
                    <a:lnTo>
                      <a:pt x="56" y="4"/>
                    </a:lnTo>
                    <a:lnTo>
                      <a:pt x="58" y="7"/>
                    </a:lnTo>
                    <a:lnTo>
                      <a:pt x="58" y="14"/>
                    </a:lnTo>
                    <a:lnTo>
                      <a:pt x="67" y="14"/>
                    </a:lnTo>
                    <a:lnTo>
                      <a:pt x="76" y="14"/>
                    </a:lnTo>
                    <a:lnTo>
                      <a:pt x="76" y="27"/>
                    </a:lnTo>
                    <a:lnTo>
                      <a:pt x="76" y="41"/>
                    </a:lnTo>
                    <a:lnTo>
                      <a:pt x="76" y="55"/>
                    </a:lnTo>
                    <a:lnTo>
                      <a:pt x="76" y="72"/>
                    </a:lnTo>
                    <a:lnTo>
                      <a:pt x="67" y="72"/>
                    </a:lnTo>
                    <a:lnTo>
                      <a:pt x="58" y="72"/>
                    </a:lnTo>
                    <a:lnTo>
                      <a:pt x="58" y="89"/>
                    </a:lnTo>
                    <a:lnTo>
                      <a:pt x="58" y="107"/>
                    </a:lnTo>
                    <a:lnTo>
                      <a:pt x="58" y="126"/>
                    </a:lnTo>
                    <a:lnTo>
                      <a:pt x="58" y="147"/>
                    </a:lnTo>
                    <a:lnTo>
                      <a:pt x="62" y="148"/>
                    </a:lnTo>
                    <a:lnTo>
                      <a:pt x="67" y="151"/>
                    </a:lnTo>
                    <a:lnTo>
                      <a:pt x="71" y="155"/>
                    </a:lnTo>
                    <a:lnTo>
                      <a:pt x="76" y="159"/>
                    </a:lnTo>
                    <a:lnTo>
                      <a:pt x="67" y="159"/>
                    </a:lnTo>
                    <a:lnTo>
                      <a:pt x="58" y="159"/>
                    </a:lnTo>
                    <a:lnTo>
                      <a:pt x="58" y="194"/>
                    </a:lnTo>
                    <a:lnTo>
                      <a:pt x="58" y="229"/>
                    </a:lnTo>
                    <a:lnTo>
                      <a:pt x="58" y="266"/>
                    </a:lnTo>
                    <a:lnTo>
                      <a:pt x="58" y="304"/>
                    </a:lnTo>
                    <a:lnTo>
                      <a:pt x="67" y="304"/>
                    </a:lnTo>
                    <a:lnTo>
                      <a:pt x="76" y="304"/>
                    </a:lnTo>
                    <a:lnTo>
                      <a:pt x="74" y="325"/>
                    </a:lnTo>
                    <a:lnTo>
                      <a:pt x="73" y="354"/>
                    </a:lnTo>
                    <a:lnTo>
                      <a:pt x="73" y="368"/>
                    </a:lnTo>
                    <a:lnTo>
                      <a:pt x="76" y="381"/>
                    </a:lnTo>
                    <a:lnTo>
                      <a:pt x="77" y="386"/>
                    </a:lnTo>
                    <a:lnTo>
                      <a:pt x="80" y="389"/>
                    </a:lnTo>
                    <a:lnTo>
                      <a:pt x="83" y="391"/>
                    </a:lnTo>
                    <a:lnTo>
                      <a:pt x="87" y="392"/>
                    </a:lnTo>
                    <a:lnTo>
                      <a:pt x="87" y="405"/>
                    </a:lnTo>
                    <a:lnTo>
                      <a:pt x="87" y="419"/>
                    </a:lnTo>
                    <a:lnTo>
                      <a:pt x="87" y="434"/>
                    </a:lnTo>
                    <a:lnTo>
                      <a:pt x="87" y="450"/>
                    </a:lnTo>
                    <a:lnTo>
                      <a:pt x="96" y="450"/>
                    </a:lnTo>
                    <a:lnTo>
                      <a:pt x="105" y="450"/>
                    </a:lnTo>
                    <a:lnTo>
                      <a:pt x="104" y="462"/>
                    </a:lnTo>
                    <a:lnTo>
                      <a:pt x="104" y="471"/>
                    </a:lnTo>
                    <a:lnTo>
                      <a:pt x="105" y="475"/>
                    </a:lnTo>
                    <a:lnTo>
                      <a:pt x="107" y="477"/>
                    </a:lnTo>
                    <a:lnTo>
                      <a:pt x="111" y="479"/>
                    </a:lnTo>
                    <a:lnTo>
                      <a:pt x="116" y="479"/>
                    </a:lnTo>
                    <a:lnTo>
                      <a:pt x="116" y="489"/>
                    </a:lnTo>
                    <a:lnTo>
                      <a:pt x="116" y="500"/>
                    </a:lnTo>
                    <a:lnTo>
                      <a:pt x="116" y="513"/>
                    </a:lnTo>
                    <a:lnTo>
                      <a:pt x="116" y="525"/>
                    </a:lnTo>
                    <a:lnTo>
                      <a:pt x="125" y="525"/>
                    </a:lnTo>
                    <a:lnTo>
                      <a:pt x="134" y="525"/>
                    </a:lnTo>
                    <a:lnTo>
                      <a:pt x="132" y="542"/>
                    </a:lnTo>
                    <a:lnTo>
                      <a:pt x="131" y="561"/>
                    </a:lnTo>
                    <a:lnTo>
                      <a:pt x="131" y="566"/>
                    </a:lnTo>
                    <a:lnTo>
                      <a:pt x="131" y="570"/>
                    </a:lnTo>
                    <a:lnTo>
                      <a:pt x="132" y="574"/>
                    </a:lnTo>
                    <a:lnTo>
                      <a:pt x="134" y="577"/>
                    </a:lnTo>
                    <a:lnTo>
                      <a:pt x="135" y="580"/>
                    </a:lnTo>
                    <a:lnTo>
                      <a:pt x="138" y="582"/>
                    </a:lnTo>
                    <a:lnTo>
                      <a:pt x="141" y="583"/>
                    </a:lnTo>
                    <a:lnTo>
                      <a:pt x="145" y="584"/>
                    </a:lnTo>
                    <a:lnTo>
                      <a:pt x="145" y="596"/>
                    </a:lnTo>
                    <a:lnTo>
                      <a:pt x="145" y="613"/>
                    </a:lnTo>
                    <a:lnTo>
                      <a:pt x="155" y="613"/>
                    </a:lnTo>
                    <a:lnTo>
                      <a:pt x="164" y="613"/>
                    </a:lnTo>
                    <a:lnTo>
                      <a:pt x="163" y="625"/>
                    </a:lnTo>
                    <a:lnTo>
                      <a:pt x="163" y="634"/>
                    </a:lnTo>
                    <a:lnTo>
                      <a:pt x="164" y="637"/>
                    </a:lnTo>
                    <a:lnTo>
                      <a:pt x="166" y="640"/>
                    </a:lnTo>
                    <a:lnTo>
                      <a:pt x="170" y="641"/>
                    </a:lnTo>
                    <a:lnTo>
                      <a:pt x="175" y="642"/>
                    </a:lnTo>
                    <a:lnTo>
                      <a:pt x="175" y="650"/>
                    </a:lnTo>
                    <a:lnTo>
                      <a:pt x="175" y="660"/>
                    </a:lnTo>
                    <a:lnTo>
                      <a:pt x="175" y="670"/>
                    </a:lnTo>
                    <a:lnTo>
                      <a:pt x="175" y="682"/>
                    </a:lnTo>
                    <a:lnTo>
                      <a:pt x="184" y="682"/>
                    </a:lnTo>
                    <a:lnTo>
                      <a:pt x="193" y="682"/>
                    </a:lnTo>
                    <a:lnTo>
                      <a:pt x="194" y="688"/>
                    </a:lnTo>
                    <a:lnTo>
                      <a:pt x="196" y="695"/>
                    </a:lnTo>
                    <a:lnTo>
                      <a:pt x="200" y="703"/>
                    </a:lnTo>
                    <a:lnTo>
                      <a:pt x="204" y="711"/>
                    </a:lnTo>
                    <a:lnTo>
                      <a:pt x="213" y="711"/>
                    </a:lnTo>
                    <a:lnTo>
                      <a:pt x="222" y="711"/>
                    </a:lnTo>
                    <a:lnTo>
                      <a:pt x="222" y="721"/>
                    </a:lnTo>
                    <a:lnTo>
                      <a:pt x="222" y="732"/>
                    </a:lnTo>
                    <a:lnTo>
                      <a:pt x="222" y="746"/>
                    </a:lnTo>
                    <a:lnTo>
                      <a:pt x="222" y="759"/>
                    </a:lnTo>
                    <a:lnTo>
                      <a:pt x="225" y="762"/>
                    </a:lnTo>
                    <a:lnTo>
                      <a:pt x="233" y="770"/>
                    </a:lnTo>
                    <a:lnTo>
                      <a:pt x="242" y="770"/>
                    </a:lnTo>
                    <a:lnTo>
                      <a:pt x="251" y="770"/>
                    </a:lnTo>
                    <a:lnTo>
                      <a:pt x="250" y="782"/>
                    </a:lnTo>
                    <a:lnTo>
                      <a:pt x="250" y="791"/>
                    </a:lnTo>
                    <a:lnTo>
                      <a:pt x="251" y="795"/>
                    </a:lnTo>
                    <a:lnTo>
                      <a:pt x="253" y="797"/>
                    </a:lnTo>
                    <a:lnTo>
                      <a:pt x="257" y="799"/>
                    </a:lnTo>
                    <a:lnTo>
                      <a:pt x="262" y="799"/>
                    </a:lnTo>
                    <a:lnTo>
                      <a:pt x="262" y="808"/>
                    </a:lnTo>
                    <a:lnTo>
                      <a:pt x="262" y="817"/>
                    </a:lnTo>
                    <a:lnTo>
                      <a:pt x="268" y="818"/>
                    </a:lnTo>
                    <a:lnTo>
                      <a:pt x="275" y="820"/>
                    </a:lnTo>
                    <a:lnTo>
                      <a:pt x="283" y="824"/>
                    </a:lnTo>
                    <a:lnTo>
                      <a:pt x="291" y="828"/>
                    </a:lnTo>
                    <a:lnTo>
                      <a:pt x="291" y="837"/>
                    </a:lnTo>
                    <a:lnTo>
                      <a:pt x="291" y="846"/>
                    </a:lnTo>
                    <a:lnTo>
                      <a:pt x="300" y="846"/>
                    </a:lnTo>
                    <a:lnTo>
                      <a:pt x="310" y="846"/>
                    </a:lnTo>
                    <a:lnTo>
                      <a:pt x="310" y="858"/>
                    </a:lnTo>
                    <a:lnTo>
                      <a:pt x="310" y="875"/>
                    </a:lnTo>
                    <a:lnTo>
                      <a:pt x="313" y="878"/>
                    </a:lnTo>
                    <a:lnTo>
                      <a:pt x="321" y="886"/>
                    </a:lnTo>
                    <a:lnTo>
                      <a:pt x="330" y="886"/>
                    </a:lnTo>
                    <a:lnTo>
                      <a:pt x="339" y="886"/>
                    </a:lnTo>
                    <a:lnTo>
                      <a:pt x="340" y="892"/>
                    </a:lnTo>
                    <a:lnTo>
                      <a:pt x="342" y="899"/>
                    </a:lnTo>
                    <a:lnTo>
                      <a:pt x="346" y="907"/>
                    </a:lnTo>
                    <a:lnTo>
                      <a:pt x="350" y="915"/>
                    </a:lnTo>
                    <a:lnTo>
                      <a:pt x="359" y="915"/>
                    </a:lnTo>
                    <a:lnTo>
                      <a:pt x="368" y="915"/>
                    </a:lnTo>
                    <a:lnTo>
                      <a:pt x="369" y="920"/>
                    </a:lnTo>
                    <a:lnTo>
                      <a:pt x="371" y="924"/>
                    </a:lnTo>
                    <a:lnTo>
                      <a:pt x="375" y="929"/>
                    </a:lnTo>
                    <a:lnTo>
                      <a:pt x="379" y="933"/>
                    </a:lnTo>
                    <a:lnTo>
                      <a:pt x="380" y="942"/>
                    </a:lnTo>
                    <a:lnTo>
                      <a:pt x="380" y="952"/>
                    </a:lnTo>
                    <a:lnTo>
                      <a:pt x="379" y="956"/>
                    </a:lnTo>
                    <a:lnTo>
                      <a:pt x="377" y="959"/>
                    </a:lnTo>
                    <a:lnTo>
                      <a:pt x="373" y="961"/>
                    </a:lnTo>
                    <a:lnTo>
                      <a:pt x="368" y="9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96" name="Freeform 2336"/>
              <p:cNvSpPr>
                <a:spLocks/>
              </p:cNvSpPr>
              <p:nvPr/>
            </p:nvSpPr>
            <p:spPr bwMode="auto">
              <a:xfrm>
                <a:off x="1246" y="26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97" name="Freeform 2337"/>
              <p:cNvSpPr>
                <a:spLocks/>
              </p:cNvSpPr>
              <p:nvPr/>
            </p:nvSpPr>
            <p:spPr bwMode="auto">
              <a:xfrm>
                <a:off x="1248" y="26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98" name="Freeform 2338"/>
              <p:cNvSpPr>
                <a:spLocks/>
              </p:cNvSpPr>
              <p:nvPr/>
            </p:nvSpPr>
            <p:spPr bwMode="auto">
              <a:xfrm>
                <a:off x="1317" y="241"/>
                <a:ext cx="27" cy="25"/>
              </a:xfrm>
              <a:custGeom>
                <a:avLst/>
                <a:gdLst/>
                <a:ahLst/>
                <a:cxnLst>
                  <a:cxn ang="0">
                    <a:pos x="62" y="991"/>
                  </a:cxn>
                  <a:cxn ang="0">
                    <a:pos x="133" y="910"/>
                  </a:cxn>
                  <a:cxn ang="0">
                    <a:pos x="239" y="826"/>
                  </a:cxn>
                  <a:cxn ang="0">
                    <a:pos x="312" y="757"/>
                  </a:cxn>
                  <a:cxn ang="0">
                    <a:pos x="392" y="719"/>
                  </a:cxn>
                  <a:cxn ang="0">
                    <a:pos x="345" y="728"/>
                  </a:cxn>
                  <a:cxn ang="0">
                    <a:pos x="416" y="670"/>
                  </a:cxn>
                  <a:cxn ang="0">
                    <a:pos x="468" y="590"/>
                  </a:cxn>
                  <a:cxn ang="0">
                    <a:pos x="538" y="508"/>
                  </a:cxn>
                  <a:cxn ang="0">
                    <a:pos x="612" y="425"/>
                  </a:cxn>
                  <a:cxn ang="0">
                    <a:pos x="673" y="341"/>
                  </a:cxn>
                  <a:cxn ang="0">
                    <a:pos x="737" y="234"/>
                  </a:cxn>
                  <a:cxn ang="0">
                    <a:pos x="819" y="153"/>
                  </a:cxn>
                  <a:cxn ang="0">
                    <a:pos x="905" y="70"/>
                  </a:cxn>
                  <a:cxn ang="0">
                    <a:pos x="1009" y="0"/>
                  </a:cxn>
                  <a:cxn ang="0">
                    <a:pos x="1043" y="158"/>
                  </a:cxn>
                  <a:cxn ang="0">
                    <a:pos x="1014" y="321"/>
                  </a:cxn>
                  <a:cxn ang="0">
                    <a:pos x="940" y="415"/>
                  </a:cxn>
                  <a:cxn ang="0">
                    <a:pos x="876" y="519"/>
                  </a:cxn>
                  <a:cxn ang="0">
                    <a:pos x="830" y="537"/>
                  </a:cxn>
                  <a:cxn ang="0">
                    <a:pos x="764" y="590"/>
                  </a:cxn>
                  <a:cxn ang="0">
                    <a:pos x="692" y="670"/>
                  </a:cxn>
                  <a:cxn ang="0">
                    <a:pos x="630" y="706"/>
                  </a:cxn>
                  <a:cxn ang="0">
                    <a:pos x="701" y="616"/>
                  </a:cxn>
                  <a:cxn ang="0">
                    <a:pos x="750" y="553"/>
                  </a:cxn>
                  <a:cxn ang="0">
                    <a:pos x="679" y="600"/>
                  </a:cxn>
                  <a:cxn ang="0">
                    <a:pos x="613" y="690"/>
                  </a:cxn>
                  <a:cxn ang="0">
                    <a:pos x="538" y="769"/>
                  </a:cxn>
                  <a:cxn ang="0">
                    <a:pos x="467" y="839"/>
                  </a:cxn>
                  <a:cxn ang="0">
                    <a:pos x="387" y="920"/>
                  </a:cxn>
                  <a:cxn ang="0">
                    <a:pos x="408" y="891"/>
                  </a:cxn>
                  <a:cxn ang="0">
                    <a:pos x="474" y="816"/>
                  </a:cxn>
                  <a:cxn ang="0">
                    <a:pos x="546" y="728"/>
                  </a:cxn>
                  <a:cxn ang="0">
                    <a:pos x="616" y="642"/>
                  </a:cxn>
                  <a:cxn ang="0">
                    <a:pos x="684" y="548"/>
                  </a:cxn>
                  <a:cxn ang="0">
                    <a:pos x="759" y="453"/>
                  </a:cxn>
                  <a:cxn ang="0">
                    <a:pos x="839" y="349"/>
                  </a:cxn>
                  <a:cxn ang="0">
                    <a:pos x="888" y="283"/>
                  </a:cxn>
                  <a:cxn ang="0">
                    <a:pos x="839" y="303"/>
                  </a:cxn>
                  <a:cxn ang="0">
                    <a:pos x="765" y="389"/>
                  </a:cxn>
                  <a:cxn ang="0">
                    <a:pos x="692" y="477"/>
                  </a:cxn>
                  <a:cxn ang="0">
                    <a:pos x="633" y="565"/>
                  </a:cxn>
                  <a:cxn ang="0">
                    <a:pos x="575" y="642"/>
                  </a:cxn>
                  <a:cxn ang="0">
                    <a:pos x="529" y="671"/>
                  </a:cxn>
                  <a:cxn ang="0">
                    <a:pos x="604" y="582"/>
                  </a:cxn>
                  <a:cxn ang="0">
                    <a:pos x="672" y="481"/>
                  </a:cxn>
                  <a:cxn ang="0">
                    <a:pos x="613" y="508"/>
                  </a:cxn>
                  <a:cxn ang="0">
                    <a:pos x="546" y="594"/>
                  </a:cxn>
                  <a:cxn ang="0">
                    <a:pos x="487" y="671"/>
                  </a:cxn>
                  <a:cxn ang="0">
                    <a:pos x="410" y="752"/>
                  </a:cxn>
                  <a:cxn ang="0">
                    <a:pos x="350" y="827"/>
                  </a:cxn>
                  <a:cxn ang="0">
                    <a:pos x="254" y="914"/>
                  </a:cxn>
                  <a:cxn ang="0">
                    <a:pos x="166" y="1001"/>
                  </a:cxn>
                  <a:cxn ang="0">
                    <a:pos x="120" y="1020"/>
                  </a:cxn>
                  <a:cxn ang="0">
                    <a:pos x="205" y="910"/>
                  </a:cxn>
                  <a:cxn ang="0">
                    <a:pos x="283" y="844"/>
                  </a:cxn>
                  <a:cxn ang="0">
                    <a:pos x="274" y="810"/>
                  </a:cxn>
                  <a:cxn ang="0">
                    <a:pos x="204" y="894"/>
                  </a:cxn>
                  <a:cxn ang="0">
                    <a:pos x="122" y="968"/>
                  </a:cxn>
                  <a:cxn ang="0">
                    <a:pos x="29" y="1026"/>
                  </a:cxn>
                </a:cxnLst>
                <a:rect l="0" t="0" r="r" b="b"/>
                <a:pathLst>
                  <a:path w="1052" h="1060">
                    <a:moveTo>
                      <a:pt x="0" y="1060"/>
                    </a:moveTo>
                    <a:lnTo>
                      <a:pt x="0" y="1055"/>
                    </a:lnTo>
                    <a:lnTo>
                      <a:pt x="3" y="1052"/>
                    </a:lnTo>
                    <a:lnTo>
                      <a:pt x="7" y="1049"/>
                    </a:lnTo>
                    <a:lnTo>
                      <a:pt x="11" y="1048"/>
                    </a:lnTo>
                    <a:lnTo>
                      <a:pt x="11" y="1039"/>
                    </a:lnTo>
                    <a:lnTo>
                      <a:pt x="11" y="1030"/>
                    </a:lnTo>
                    <a:lnTo>
                      <a:pt x="16" y="1026"/>
                    </a:lnTo>
                    <a:lnTo>
                      <a:pt x="23" y="1023"/>
                    </a:lnTo>
                    <a:lnTo>
                      <a:pt x="31" y="1020"/>
                    </a:lnTo>
                    <a:lnTo>
                      <a:pt x="40" y="1019"/>
                    </a:lnTo>
                    <a:lnTo>
                      <a:pt x="40" y="1010"/>
                    </a:lnTo>
                    <a:lnTo>
                      <a:pt x="40" y="1001"/>
                    </a:lnTo>
                    <a:lnTo>
                      <a:pt x="45" y="997"/>
                    </a:lnTo>
                    <a:lnTo>
                      <a:pt x="52" y="993"/>
                    </a:lnTo>
                    <a:lnTo>
                      <a:pt x="62" y="991"/>
                    </a:lnTo>
                    <a:lnTo>
                      <a:pt x="70" y="990"/>
                    </a:lnTo>
                    <a:lnTo>
                      <a:pt x="70" y="981"/>
                    </a:lnTo>
                    <a:lnTo>
                      <a:pt x="70" y="972"/>
                    </a:lnTo>
                    <a:lnTo>
                      <a:pt x="75" y="968"/>
                    </a:lnTo>
                    <a:lnTo>
                      <a:pt x="82" y="965"/>
                    </a:lnTo>
                    <a:lnTo>
                      <a:pt x="91" y="962"/>
                    </a:lnTo>
                    <a:lnTo>
                      <a:pt x="99" y="961"/>
                    </a:lnTo>
                    <a:lnTo>
                      <a:pt x="99" y="952"/>
                    </a:lnTo>
                    <a:lnTo>
                      <a:pt x="99" y="943"/>
                    </a:lnTo>
                    <a:lnTo>
                      <a:pt x="104" y="939"/>
                    </a:lnTo>
                    <a:lnTo>
                      <a:pt x="112" y="935"/>
                    </a:lnTo>
                    <a:lnTo>
                      <a:pt x="120" y="933"/>
                    </a:lnTo>
                    <a:lnTo>
                      <a:pt x="128" y="932"/>
                    </a:lnTo>
                    <a:lnTo>
                      <a:pt x="128" y="923"/>
                    </a:lnTo>
                    <a:lnTo>
                      <a:pt x="128" y="914"/>
                    </a:lnTo>
                    <a:lnTo>
                      <a:pt x="133" y="910"/>
                    </a:lnTo>
                    <a:lnTo>
                      <a:pt x="141" y="906"/>
                    </a:lnTo>
                    <a:lnTo>
                      <a:pt x="149" y="904"/>
                    </a:lnTo>
                    <a:lnTo>
                      <a:pt x="157" y="903"/>
                    </a:lnTo>
                    <a:lnTo>
                      <a:pt x="157" y="894"/>
                    </a:lnTo>
                    <a:lnTo>
                      <a:pt x="157" y="885"/>
                    </a:lnTo>
                    <a:lnTo>
                      <a:pt x="170" y="885"/>
                    </a:lnTo>
                    <a:lnTo>
                      <a:pt x="186" y="885"/>
                    </a:lnTo>
                    <a:lnTo>
                      <a:pt x="186" y="869"/>
                    </a:lnTo>
                    <a:lnTo>
                      <a:pt x="186" y="856"/>
                    </a:lnTo>
                    <a:lnTo>
                      <a:pt x="199" y="856"/>
                    </a:lnTo>
                    <a:lnTo>
                      <a:pt x="216" y="856"/>
                    </a:lnTo>
                    <a:lnTo>
                      <a:pt x="216" y="839"/>
                    </a:lnTo>
                    <a:lnTo>
                      <a:pt x="216" y="826"/>
                    </a:lnTo>
                    <a:lnTo>
                      <a:pt x="226" y="827"/>
                    </a:lnTo>
                    <a:lnTo>
                      <a:pt x="235" y="827"/>
                    </a:lnTo>
                    <a:lnTo>
                      <a:pt x="239" y="826"/>
                    </a:lnTo>
                    <a:lnTo>
                      <a:pt x="242" y="824"/>
                    </a:lnTo>
                    <a:lnTo>
                      <a:pt x="244" y="820"/>
                    </a:lnTo>
                    <a:lnTo>
                      <a:pt x="245" y="815"/>
                    </a:lnTo>
                    <a:lnTo>
                      <a:pt x="254" y="815"/>
                    </a:lnTo>
                    <a:lnTo>
                      <a:pt x="263" y="815"/>
                    </a:lnTo>
                    <a:lnTo>
                      <a:pt x="264" y="806"/>
                    </a:lnTo>
                    <a:lnTo>
                      <a:pt x="266" y="798"/>
                    </a:lnTo>
                    <a:lnTo>
                      <a:pt x="270" y="791"/>
                    </a:lnTo>
                    <a:lnTo>
                      <a:pt x="274" y="786"/>
                    </a:lnTo>
                    <a:lnTo>
                      <a:pt x="283" y="786"/>
                    </a:lnTo>
                    <a:lnTo>
                      <a:pt x="292" y="786"/>
                    </a:lnTo>
                    <a:lnTo>
                      <a:pt x="293" y="777"/>
                    </a:lnTo>
                    <a:lnTo>
                      <a:pt x="295" y="769"/>
                    </a:lnTo>
                    <a:lnTo>
                      <a:pt x="299" y="762"/>
                    </a:lnTo>
                    <a:lnTo>
                      <a:pt x="303" y="757"/>
                    </a:lnTo>
                    <a:lnTo>
                      <a:pt x="312" y="757"/>
                    </a:lnTo>
                    <a:lnTo>
                      <a:pt x="321" y="757"/>
                    </a:lnTo>
                    <a:lnTo>
                      <a:pt x="321" y="748"/>
                    </a:lnTo>
                    <a:lnTo>
                      <a:pt x="321" y="739"/>
                    </a:lnTo>
                    <a:lnTo>
                      <a:pt x="333" y="739"/>
                    </a:lnTo>
                    <a:lnTo>
                      <a:pt x="350" y="739"/>
                    </a:lnTo>
                    <a:lnTo>
                      <a:pt x="351" y="744"/>
                    </a:lnTo>
                    <a:lnTo>
                      <a:pt x="353" y="748"/>
                    </a:lnTo>
                    <a:lnTo>
                      <a:pt x="357" y="752"/>
                    </a:lnTo>
                    <a:lnTo>
                      <a:pt x="362" y="757"/>
                    </a:lnTo>
                    <a:lnTo>
                      <a:pt x="362" y="748"/>
                    </a:lnTo>
                    <a:lnTo>
                      <a:pt x="362" y="739"/>
                    </a:lnTo>
                    <a:lnTo>
                      <a:pt x="368" y="735"/>
                    </a:lnTo>
                    <a:lnTo>
                      <a:pt x="375" y="731"/>
                    </a:lnTo>
                    <a:lnTo>
                      <a:pt x="383" y="729"/>
                    </a:lnTo>
                    <a:lnTo>
                      <a:pt x="392" y="728"/>
                    </a:lnTo>
                    <a:lnTo>
                      <a:pt x="392" y="719"/>
                    </a:lnTo>
                    <a:lnTo>
                      <a:pt x="392" y="710"/>
                    </a:lnTo>
                    <a:lnTo>
                      <a:pt x="400" y="710"/>
                    </a:lnTo>
                    <a:lnTo>
                      <a:pt x="409" y="710"/>
                    </a:lnTo>
                    <a:lnTo>
                      <a:pt x="409" y="694"/>
                    </a:lnTo>
                    <a:lnTo>
                      <a:pt x="409" y="681"/>
                    </a:lnTo>
                    <a:lnTo>
                      <a:pt x="400" y="681"/>
                    </a:lnTo>
                    <a:lnTo>
                      <a:pt x="392" y="681"/>
                    </a:lnTo>
                    <a:lnTo>
                      <a:pt x="387" y="687"/>
                    </a:lnTo>
                    <a:lnTo>
                      <a:pt x="383" y="694"/>
                    </a:lnTo>
                    <a:lnTo>
                      <a:pt x="381" y="702"/>
                    </a:lnTo>
                    <a:lnTo>
                      <a:pt x="380" y="710"/>
                    </a:lnTo>
                    <a:lnTo>
                      <a:pt x="371" y="710"/>
                    </a:lnTo>
                    <a:lnTo>
                      <a:pt x="362" y="710"/>
                    </a:lnTo>
                    <a:lnTo>
                      <a:pt x="362" y="719"/>
                    </a:lnTo>
                    <a:lnTo>
                      <a:pt x="362" y="728"/>
                    </a:lnTo>
                    <a:lnTo>
                      <a:pt x="345" y="728"/>
                    </a:lnTo>
                    <a:lnTo>
                      <a:pt x="332" y="728"/>
                    </a:lnTo>
                    <a:lnTo>
                      <a:pt x="332" y="719"/>
                    </a:lnTo>
                    <a:lnTo>
                      <a:pt x="332" y="710"/>
                    </a:lnTo>
                    <a:lnTo>
                      <a:pt x="337" y="706"/>
                    </a:lnTo>
                    <a:lnTo>
                      <a:pt x="341" y="702"/>
                    </a:lnTo>
                    <a:lnTo>
                      <a:pt x="345" y="700"/>
                    </a:lnTo>
                    <a:lnTo>
                      <a:pt x="350" y="699"/>
                    </a:lnTo>
                    <a:lnTo>
                      <a:pt x="363" y="699"/>
                    </a:lnTo>
                    <a:lnTo>
                      <a:pt x="380" y="699"/>
                    </a:lnTo>
                    <a:lnTo>
                      <a:pt x="381" y="690"/>
                    </a:lnTo>
                    <a:lnTo>
                      <a:pt x="383" y="682"/>
                    </a:lnTo>
                    <a:lnTo>
                      <a:pt x="387" y="675"/>
                    </a:lnTo>
                    <a:lnTo>
                      <a:pt x="392" y="670"/>
                    </a:lnTo>
                    <a:lnTo>
                      <a:pt x="403" y="669"/>
                    </a:lnTo>
                    <a:lnTo>
                      <a:pt x="412" y="669"/>
                    </a:lnTo>
                    <a:lnTo>
                      <a:pt x="416" y="670"/>
                    </a:lnTo>
                    <a:lnTo>
                      <a:pt x="418" y="672"/>
                    </a:lnTo>
                    <a:lnTo>
                      <a:pt x="420" y="676"/>
                    </a:lnTo>
                    <a:lnTo>
                      <a:pt x="420" y="681"/>
                    </a:lnTo>
                    <a:lnTo>
                      <a:pt x="426" y="677"/>
                    </a:lnTo>
                    <a:lnTo>
                      <a:pt x="433" y="673"/>
                    </a:lnTo>
                    <a:lnTo>
                      <a:pt x="441" y="671"/>
                    </a:lnTo>
                    <a:lnTo>
                      <a:pt x="450" y="670"/>
                    </a:lnTo>
                    <a:lnTo>
                      <a:pt x="450" y="657"/>
                    </a:lnTo>
                    <a:lnTo>
                      <a:pt x="450" y="644"/>
                    </a:lnTo>
                    <a:lnTo>
                      <a:pt x="450" y="633"/>
                    </a:lnTo>
                    <a:lnTo>
                      <a:pt x="450" y="623"/>
                    </a:lnTo>
                    <a:lnTo>
                      <a:pt x="458" y="623"/>
                    </a:lnTo>
                    <a:lnTo>
                      <a:pt x="467" y="623"/>
                    </a:lnTo>
                    <a:lnTo>
                      <a:pt x="467" y="606"/>
                    </a:lnTo>
                    <a:lnTo>
                      <a:pt x="467" y="594"/>
                    </a:lnTo>
                    <a:lnTo>
                      <a:pt x="468" y="590"/>
                    </a:lnTo>
                    <a:lnTo>
                      <a:pt x="471" y="586"/>
                    </a:lnTo>
                    <a:lnTo>
                      <a:pt x="474" y="584"/>
                    </a:lnTo>
                    <a:lnTo>
                      <a:pt x="479" y="582"/>
                    </a:lnTo>
                    <a:lnTo>
                      <a:pt x="487" y="582"/>
                    </a:lnTo>
                    <a:lnTo>
                      <a:pt x="496" y="582"/>
                    </a:lnTo>
                    <a:lnTo>
                      <a:pt x="497" y="578"/>
                    </a:lnTo>
                    <a:lnTo>
                      <a:pt x="500" y="574"/>
                    </a:lnTo>
                    <a:lnTo>
                      <a:pt x="503" y="569"/>
                    </a:lnTo>
                    <a:lnTo>
                      <a:pt x="508" y="565"/>
                    </a:lnTo>
                    <a:lnTo>
                      <a:pt x="508" y="548"/>
                    </a:lnTo>
                    <a:lnTo>
                      <a:pt x="508" y="536"/>
                    </a:lnTo>
                    <a:lnTo>
                      <a:pt x="514" y="532"/>
                    </a:lnTo>
                    <a:lnTo>
                      <a:pt x="521" y="528"/>
                    </a:lnTo>
                    <a:lnTo>
                      <a:pt x="529" y="525"/>
                    </a:lnTo>
                    <a:lnTo>
                      <a:pt x="538" y="524"/>
                    </a:lnTo>
                    <a:lnTo>
                      <a:pt x="538" y="508"/>
                    </a:lnTo>
                    <a:lnTo>
                      <a:pt x="538" y="495"/>
                    </a:lnTo>
                    <a:lnTo>
                      <a:pt x="550" y="495"/>
                    </a:lnTo>
                    <a:lnTo>
                      <a:pt x="567" y="495"/>
                    </a:lnTo>
                    <a:lnTo>
                      <a:pt x="567" y="486"/>
                    </a:lnTo>
                    <a:lnTo>
                      <a:pt x="567" y="477"/>
                    </a:lnTo>
                    <a:lnTo>
                      <a:pt x="575" y="477"/>
                    </a:lnTo>
                    <a:lnTo>
                      <a:pt x="584" y="477"/>
                    </a:lnTo>
                    <a:lnTo>
                      <a:pt x="584" y="460"/>
                    </a:lnTo>
                    <a:lnTo>
                      <a:pt x="584" y="448"/>
                    </a:lnTo>
                    <a:lnTo>
                      <a:pt x="585" y="444"/>
                    </a:lnTo>
                    <a:lnTo>
                      <a:pt x="588" y="440"/>
                    </a:lnTo>
                    <a:lnTo>
                      <a:pt x="591" y="437"/>
                    </a:lnTo>
                    <a:lnTo>
                      <a:pt x="596" y="436"/>
                    </a:lnTo>
                    <a:lnTo>
                      <a:pt x="604" y="436"/>
                    </a:lnTo>
                    <a:lnTo>
                      <a:pt x="613" y="436"/>
                    </a:lnTo>
                    <a:lnTo>
                      <a:pt x="612" y="425"/>
                    </a:lnTo>
                    <a:lnTo>
                      <a:pt x="612" y="415"/>
                    </a:lnTo>
                    <a:lnTo>
                      <a:pt x="613" y="412"/>
                    </a:lnTo>
                    <a:lnTo>
                      <a:pt x="615" y="409"/>
                    </a:lnTo>
                    <a:lnTo>
                      <a:pt x="619" y="408"/>
                    </a:lnTo>
                    <a:lnTo>
                      <a:pt x="625" y="407"/>
                    </a:lnTo>
                    <a:lnTo>
                      <a:pt x="625" y="399"/>
                    </a:lnTo>
                    <a:lnTo>
                      <a:pt x="625" y="390"/>
                    </a:lnTo>
                    <a:lnTo>
                      <a:pt x="630" y="386"/>
                    </a:lnTo>
                    <a:lnTo>
                      <a:pt x="637" y="382"/>
                    </a:lnTo>
                    <a:lnTo>
                      <a:pt x="645" y="379"/>
                    </a:lnTo>
                    <a:lnTo>
                      <a:pt x="654" y="378"/>
                    </a:lnTo>
                    <a:lnTo>
                      <a:pt x="654" y="362"/>
                    </a:lnTo>
                    <a:lnTo>
                      <a:pt x="654" y="349"/>
                    </a:lnTo>
                    <a:lnTo>
                      <a:pt x="663" y="349"/>
                    </a:lnTo>
                    <a:lnTo>
                      <a:pt x="672" y="349"/>
                    </a:lnTo>
                    <a:lnTo>
                      <a:pt x="673" y="341"/>
                    </a:lnTo>
                    <a:lnTo>
                      <a:pt x="676" y="333"/>
                    </a:lnTo>
                    <a:lnTo>
                      <a:pt x="679" y="326"/>
                    </a:lnTo>
                    <a:lnTo>
                      <a:pt x="684" y="320"/>
                    </a:lnTo>
                    <a:lnTo>
                      <a:pt x="692" y="320"/>
                    </a:lnTo>
                    <a:lnTo>
                      <a:pt x="701" y="320"/>
                    </a:lnTo>
                    <a:lnTo>
                      <a:pt x="701" y="304"/>
                    </a:lnTo>
                    <a:lnTo>
                      <a:pt x="701" y="291"/>
                    </a:lnTo>
                    <a:lnTo>
                      <a:pt x="713" y="291"/>
                    </a:lnTo>
                    <a:lnTo>
                      <a:pt x="730" y="291"/>
                    </a:lnTo>
                    <a:lnTo>
                      <a:pt x="730" y="278"/>
                    </a:lnTo>
                    <a:lnTo>
                      <a:pt x="730" y="266"/>
                    </a:lnTo>
                    <a:lnTo>
                      <a:pt x="730" y="255"/>
                    </a:lnTo>
                    <a:lnTo>
                      <a:pt x="730" y="245"/>
                    </a:lnTo>
                    <a:lnTo>
                      <a:pt x="731" y="241"/>
                    </a:lnTo>
                    <a:lnTo>
                      <a:pt x="734" y="237"/>
                    </a:lnTo>
                    <a:lnTo>
                      <a:pt x="737" y="234"/>
                    </a:lnTo>
                    <a:lnTo>
                      <a:pt x="742" y="233"/>
                    </a:lnTo>
                    <a:lnTo>
                      <a:pt x="754" y="233"/>
                    </a:lnTo>
                    <a:lnTo>
                      <a:pt x="771" y="233"/>
                    </a:lnTo>
                    <a:lnTo>
                      <a:pt x="771" y="224"/>
                    </a:lnTo>
                    <a:lnTo>
                      <a:pt x="771" y="216"/>
                    </a:lnTo>
                    <a:lnTo>
                      <a:pt x="776" y="212"/>
                    </a:lnTo>
                    <a:lnTo>
                      <a:pt x="783" y="208"/>
                    </a:lnTo>
                    <a:lnTo>
                      <a:pt x="791" y="205"/>
                    </a:lnTo>
                    <a:lnTo>
                      <a:pt x="800" y="204"/>
                    </a:lnTo>
                    <a:lnTo>
                      <a:pt x="800" y="195"/>
                    </a:lnTo>
                    <a:lnTo>
                      <a:pt x="800" y="187"/>
                    </a:lnTo>
                    <a:lnTo>
                      <a:pt x="809" y="187"/>
                    </a:lnTo>
                    <a:lnTo>
                      <a:pt x="818" y="187"/>
                    </a:lnTo>
                    <a:lnTo>
                      <a:pt x="818" y="170"/>
                    </a:lnTo>
                    <a:lnTo>
                      <a:pt x="818" y="158"/>
                    </a:lnTo>
                    <a:lnTo>
                      <a:pt x="819" y="153"/>
                    </a:lnTo>
                    <a:lnTo>
                      <a:pt x="822" y="150"/>
                    </a:lnTo>
                    <a:lnTo>
                      <a:pt x="826" y="147"/>
                    </a:lnTo>
                    <a:lnTo>
                      <a:pt x="830" y="146"/>
                    </a:lnTo>
                    <a:lnTo>
                      <a:pt x="839" y="146"/>
                    </a:lnTo>
                    <a:lnTo>
                      <a:pt x="847" y="146"/>
                    </a:lnTo>
                    <a:lnTo>
                      <a:pt x="848" y="138"/>
                    </a:lnTo>
                    <a:lnTo>
                      <a:pt x="851" y="129"/>
                    </a:lnTo>
                    <a:lnTo>
                      <a:pt x="855" y="121"/>
                    </a:lnTo>
                    <a:lnTo>
                      <a:pt x="859" y="116"/>
                    </a:lnTo>
                    <a:lnTo>
                      <a:pt x="868" y="116"/>
                    </a:lnTo>
                    <a:lnTo>
                      <a:pt x="876" y="116"/>
                    </a:lnTo>
                    <a:lnTo>
                      <a:pt x="876" y="99"/>
                    </a:lnTo>
                    <a:lnTo>
                      <a:pt x="876" y="87"/>
                    </a:lnTo>
                    <a:lnTo>
                      <a:pt x="889" y="87"/>
                    </a:lnTo>
                    <a:lnTo>
                      <a:pt x="905" y="87"/>
                    </a:lnTo>
                    <a:lnTo>
                      <a:pt x="905" y="70"/>
                    </a:lnTo>
                    <a:lnTo>
                      <a:pt x="905" y="58"/>
                    </a:lnTo>
                    <a:lnTo>
                      <a:pt x="918" y="58"/>
                    </a:lnTo>
                    <a:lnTo>
                      <a:pt x="934" y="58"/>
                    </a:lnTo>
                    <a:lnTo>
                      <a:pt x="935" y="49"/>
                    </a:lnTo>
                    <a:lnTo>
                      <a:pt x="938" y="41"/>
                    </a:lnTo>
                    <a:lnTo>
                      <a:pt x="942" y="34"/>
                    </a:lnTo>
                    <a:lnTo>
                      <a:pt x="946" y="29"/>
                    </a:lnTo>
                    <a:lnTo>
                      <a:pt x="955" y="29"/>
                    </a:lnTo>
                    <a:lnTo>
                      <a:pt x="964" y="29"/>
                    </a:lnTo>
                    <a:lnTo>
                      <a:pt x="965" y="20"/>
                    </a:lnTo>
                    <a:lnTo>
                      <a:pt x="968" y="12"/>
                    </a:lnTo>
                    <a:lnTo>
                      <a:pt x="972" y="5"/>
                    </a:lnTo>
                    <a:lnTo>
                      <a:pt x="976" y="0"/>
                    </a:lnTo>
                    <a:lnTo>
                      <a:pt x="986" y="0"/>
                    </a:lnTo>
                    <a:lnTo>
                      <a:pt x="997" y="0"/>
                    </a:lnTo>
                    <a:lnTo>
                      <a:pt x="1009" y="0"/>
                    </a:lnTo>
                    <a:lnTo>
                      <a:pt x="1022" y="0"/>
                    </a:lnTo>
                    <a:lnTo>
                      <a:pt x="1026" y="4"/>
                    </a:lnTo>
                    <a:lnTo>
                      <a:pt x="1034" y="12"/>
                    </a:lnTo>
                    <a:lnTo>
                      <a:pt x="1034" y="38"/>
                    </a:lnTo>
                    <a:lnTo>
                      <a:pt x="1034" y="64"/>
                    </a:lnTo>
                    <a:lnTo>
                      <a:pt x="1034" y="90"/>
                    </a:lnTo>
                    <a:lnTo>
                      <a:pt x="1034" y="116"/>
                    </a:lnTo>
                    <a:lnTo>
                      <a:pt x="1038" y="117"/>
                    </a:lnTo>
                    <a:lnTo>
                      <a:pt x="1043" y="120"/>
                    </a:lnTo>
                    <a:lnTo>
                      <a:pt x="1047" y="124"/>
                    </a:lnTo>
                    <a:lnTo>
                      <a:pt x="1052" y="129"/>
                    </a:lnTo>
                    <a:lnTo>
                      <a:pt x="1043" y="129"/>
                    </a:lnTo>
                    <a:lnTo>
                      <a:pt x="1034" y="129"/>
                    </a:lnTo>
                    <a:lnTo>
                      <a:pt x="1034" y="141"/>
                    </a:lnTo>
                    <a:lnTo>
                      <a:pt x="1034" y="158"/>
                    </a:lnTo>
                    <a:lnTo>
                      <a:pt x="1043" y="158"/>
                    </a:lnTo>
                    <a:lnTo>
                      <a:pt x="1052" y="158"/>
                    </a:lnTo>
                    <a:lnTo>
                      <a:pt x="1052" y="166"/>
                    </a:lnTo>
                    <a:lnTo>
                      <a:pt x="1052" y="175"/>
                    </a:lnTo>
                    <a:lnTo>
                      <a:pt x="1043" y="175"/>
                    </a:lnTo>
                    <a:lnTo>
                      <a:pt x="1034" y="175"/>
                    </a:lnTo>
                    <a:lnTo>
                      <a:pt x="1035" y="185"/>
                    </a:lnTo>
                    <a:lnTo>
                      <a:pt x="1035" y="194"/>
                    </a:lnTo>
                    <a:lnTo>
                      <a:pt x="1034" y="198"/>
                    </a:lnTo>
                    <a:lnTo>
                      <a:pt x="1032" y="201"/>
                    </a:lnTo>
                    <a:lnTo>
                      <a:pt x="1028" y="203"/>
                    </a:lnTo>
                    <a:lnTo>
                      <a:pt x="1022" y="204"/>
                    </a:lnTo>
                    <a:lnTo>
                      <a:pt x="1022" y="231"/>
                    </a:lnTo>
                    <a:lnTo>
                      <a:pt x="1022" y="260"/>
                    </a:lnTo>
                    <a:lnTo>
                      <a:pt x="1022" y="290"/>
                    </a:lnTo>
                    <a:lnTo>
                      <a:pt x="1022" y="320"/>
                    </a:lnTo>
                    <a:lnTo>
                      <a:pt x="1014" y="321"/>
                    </a:lnTo>
                    <a:lnTo>
                      <a:pt x="1006" y="324"/>
                    </a:lnTo>
                    <a:lnTo>
                      <a:pt x="999" y="328"/>
                    </a:lnTo>
                    <a:lnTo>
                      <a:pt x="993" y="332"/>
                    </a:lnTo>
                    <a:lnTo>
                      <a:pt x="993" y="342"/>
                    </a:lnTo>
                    <a:lnTo>
                      <a:pt x="993" y="353"/>
                    </a:lnTo>
                    <a:lnTo>
                      <a:pt x="993" y="365"/>
                    </a:lnTo>
                    <a:lnTo>
                      <a:pt x="993" y="378"/>
                    </a:lnTo>
                    <a:lnTo>
                      <a:pt x="985" y="379"/>
                    </a:lnTo>
                    <a:lnTo>
                      <a:pt x="977" y="382"/>
                    </a:lnTo>
                    <a:lnTo>
                      <a:pt x="970" y="386"/>
                    </a:lnTo>
                    <a:lnTo>
                      <a:pt x="964" y="390"/>
                    </a:lnTo>
                    <a:lnTo>
                      <a:pt x="964" y="399"/>
                    </a:lnTo>
                    <a:lnTo>
                      <a:pt x="964" y="407"/>
                    </a:lnTo>
                    <a:lnTo>
                      <a:pt x="955" y="408"/>
                    </a:lnTo>
                    <a:lnTo>
                      <a:pt x="947" y="411"/>
                    </a:lnTo>
                    <a:lnTo>
                      <a:pt x="940" y="415"/>
                    </a:lnTo>
                    <a:lnTo>
                      <a:pt x="934" y="419"/>
                    </a:lnTo>
                    <a:lnTo>
                      <a:pt x="934" y="431"/>
                    </a:lnTo>
                    <a:lnTo>
                      <a:pt x="934" y="448"/>
                    </a:lnTo>
                    <a:lnTo>
                      <a:pt x="926" y="448"/>
                    </a:lnTo>
                    <a:lnTo>
                      <a:pt x="917" y="448"/>
                    </a:lnTo>
                    <a:lnTo>
                      <a:pt x="913" y="452"/>
                    </a:lnTo>
                    <a:lnTo>
                      <a:pt x="909" y="457"/>
                    </a:lnTo>
                    <a:lnTo>
                      <a:pt x="906" y="461"/>
                    </a:lnTo>
                    <a:lnTo>
                      <a:pt x="905" y="465"/>
                    </a:lnTo>
                    <a:lnTo>
                      <a:pt x="905" y="478"/>
                    </a:lnTo>
                    <a:lnTo>
                      <a:pt x="905" y="495"/>
                    </a:lnTo>
                    <a:lnTo>
                      <a:pt x="897" y="496"/>
                    </a:lnTo>
                    <a:lnTo>
                      <a:pt x="889" y="499"/>
                    </a:lnTo>
                    <a:lnTo>
                      <a:pt x="882" y="503"/>
                    </a:lnTo>
                    <a:lnTo>
                      <a:pt x="876" y="507"/>
                    </a:lnTo>
                    <a:lnTo>
                      <a:pt x="876" y="519"/>
                    </a:lnTo>
                    <a:lnTo>
                      <a:pt x="876" y="536"/>
                    </a:lnTo>
                    <a:lnTo>
                      <a:pt x="860" y="536"/>
                    </a:lnTo>
                    <a:lnTo>
                      <a:pt x="847" y="536"/>
                    </a:lnTo>
                    <a:lnTo>
                      <a:pt x="847" y="545"/>
                    </a:lnTo>
                    <a:lnTo>
                      <a:pt x="847" y="553"/>
                    </a:lnTo>
                    <a:lnTo>
                      <a:pt x="838" y="556"/>
                    </a:lnTo>
                    <a:lnTo>
                      <a:pt x="828" y="560"/>
                    </a:lnTo>
                    <a:lnTo>
                      <a:pt x="824" y="561"/>
                    </a:lnTo>
                    <a:lnTo>
                      <a:pt x="821" y="561"/>
                    </a:lnTo>
                    <a:lnTo>
                      <a:pt x="820" y="560"/>
                    </a:lnTo>
                    <a:lnTo>
                      <a:pt x="819" y="559"/>
                    </a:lnTo>
                    <a:lnTo>
                      <a:pt x="818" y="556"/>
                    </a:lnTo>
                    <a:lnTo>
                      <a:pt x="818" y="553"/>
                    </a:lnTo>
                    <a:lnTo>
                      <a:pt x="822" y="553"/>
                    </a:lnTo>
                    <a:lnTo>
                      <a:pt x="830" y="553"/>
                    </a:lnTo>
                    <a:lnTo>
                      <a:pt x="830" y="537"/>
                    </a:lnTo>
                    <a:lnTo>
                      <a:pt x="830" y="524"/>
                    </a:lnTo>
                    <a:lnTo>
                      <a:pt x="826" y="525"/>
                    </a:lnTo>
                    <a:lnTo>
                      <a:pt x="822" y="528"/>
                    </a:lnTo>
                    <a:lnTo>
                      <a:pt x="819" y="532"/>
                    </a:lnTo>
                    <a:lnTo>
                      <a:pt x="818" y="536"/>
                    </a:lnTo>
                    <a:lnTo>
                      <a:pt x="809" y="536"/>
                    </a:lnTo>
                    <a:lnTo>
                      <a:pt x="800" y="536"/>
                    </a:lnTo>
                    <a:lnTo>
                      <a:pt x="796" y="540"/>
                    </a:lnTo>
                    <a:lnTo>
                      <a:pt x="792" y="545"/>
                    </a:lnTo>
                    <a:lnTo>
                      <a:pt x="789" y="549"/>
                    </a:lnTo>
                    <a:lnTo>
                      <a:pt x="788" y="553"/>
                    </a:lnTo>
                    <a:lnTo>
                      <a:pt x="788" y="566"/>
                    </a:lnTo>
                    <a:lnTo>
                      <a:pt x="788" y="582"/>
                    </a:lnTo>
                    <a:lnTo>
                      <a:pt x="780" y="584"/>
                    </a:lnTo>
                    <a:lnTo>
                      <a:pt x="772" y="586"/>
                    </a:lnTo>
                    <a:lnTo>
                      <a:pt x="764" y="590"/>
                    </a:lnTo>
                    <a:lnTo>
                      <a:pt x="759" y="594"/>
                    </a:lnTo>
                    <a:lnTo>
                      <a:pt x="759" y="603"/>
                    </a:lnTo>
                    <a:lnTo>
                      <a:pt x="759" y="611"/>
                    </a:lnTo>
                    <a:lnTo>
                      <a:pt x="751" y="613"/>
                    </a:lnTo>
                    <a:lnTo>
                      <a:pt x="742" y="615"/>
                    </a:lnTo>
                    <a:lnTo>
                      <a:pt x="735" y="619"/>
                    </a:lnTo>
                    <a:lnTo>
                      <a:pt x="730" y="623"/>
                    </a:lnTo>
                    <a:lnTo>
                      <a:pt x="730" y="632"/>
                    </a:lnTo>
                    <a:lnTo>
                      <a:pt x="730" y="640"/>
                    </a:lnTo>
                    <a:lnTo>
                      <a:pt x="722" y="642"/>
                    </a:lnTo>
                    <a:lnTo>
                      <a:pt x="713" y="644"/>
                    </a:lnTo>
                    <a:lnTo>
                      <a:pt x="706" y="648"/>
                    </a:lnTo>
                    <a:lnTo>
                      <a:pt x="701" y="652"/>
                    </a:lnTo>
                    <a:lnTo>
                      <a:pt x="701" y="661"/>
                    </a:lnTo>
                    <a:lnTo>
                      <a:pt x="701" y="670"/>
                    </a:lnTo>
                    <a:lnTo>
                      <a:pt x="692" y="670"/>
                    </a:lnTo>
                    <a:lnTo>
                      <a:pt x="684" y="670"/>
                    </a:lnTo>
                    <a:lnTo>
                      <a:pt x="684" y="682"/>
                    </a:lnTo>
                    <a:lnTo>
                      <a:pt x="684" y="699"/>
                    </a:lnTo>
                    <a:lnTo>
                      <a:pt x="667" y="699"/>
                    </a:lnTo>
                    <a:lnTo>
                      <a:pt x="654" y="699"/>
                    </a:lnTo>
                    <a:lnTo>
                      <a:pt x="649" y="700"/>
                    </a:lnTo>
                    <a:lnTo>
                      <a:pt x="646" y="702"/>
                    </a:lnTo>
                    <a:lnTo>
                      <a:pt x="643" y="706"/>
                    </a:lnTo>
                    <a:lnTo>
                      <a:pt x="642" y="710"/>
                    </a:lnTo>
                    <a:lnTo>
                      <a:pt x="642" y="719"/>
                    </a:lnTo>
                    <a:lnTo>
                      <a:pt x="642" y="728"/>
                    </a:lnTo>
                    <a:lnTo>
                      <a:pt x="633" y="728"/>
                    </a:lnTo>
                    <a:lnTo>
                      <a:pt x="625" y="728"/>
                    </a:lnTo>
                    <a:lnTo>
                      <a:pt x="625" y="719"/>
                    </a:lnTo>
                    <a:lnTo>
                      <a:pt x="625" y="710"/>
                    </a:lnTo>
                    <a:lnTo>
                      <a:pt x="630" y="706"/>
                    </a:lnTo>
                    <a:lnTo>
                      <a:pt x="637" y="702"/>
                    </a:lnTo>
                    <a:lnTo>
                      <a:pt x="645" y="700"/>
                    </a:lnTo>
                    <a:lnTo>
                      <a:pt x="654" y="699"/>
                    </a:lnTo>
                    <a:lnTo>
                      <a:pt x="654" y="682"/>
                    </a:lnTo>
                    <a:lnTo>
                      <a:pt x="654" y="670"/>
                    </a:lnTo>
                    <a:lnTo>
                      <a:pt x="663" y="670"/>
                    </a:lnTo>
                    <a:lnTo>
                      <a:pt x="672" y="670"/>
                    </a:lnTo>
                    <a:lnTo>
                      <a:pt x="673" y="661"/>
                    </a:lnTo>
                    <a:lnTo>
                      <a:pt x="676" y="653"/>
                    </a:lnTo>
                    <a:lnTo>
                      <a:pt x="679" y="646"/>
                    </a:lnTo>
                    <a:lnTo>
                      <a:pt x="684" y="640"/>
                    </a:lnTo>
                    <a:lnTo>
                      <a:pt x="692" y="640"/>
                    </a:lnTo>
                    <a:lnTo>
                      <a:pt x="701" y="640"/>
                    </a:lnTo>
                    <a:lnTo>
                      <a:pt x="700" y="629"/>
                    </a:lnTo>
                    <a:lnTo>
                      <a:pt x="700" y="620"/>
                    </a:lnTo>
                    <a:lnTo>
                      <a:pt x="701" y="616"/>
                    </a:lnTo>
                    <a:lnTo>
                      <a:pt x="704" y="614"/>
                    </a:lnTo>
                    <a:lnTo>
                      <a:pt x="707" y="612"/>
                    </a:lnTo>
                    <a:lnTo>
                      <a:pt x="713" y="611"/>
                    </a:lnTo>
                    <a:lnTo>
                      <a:pt x="713" y="603"/>
                    </a:lnTo>
                    <a:lnTo>
                      <a:pt x="713" y="594"/>
                    </a:lnTo>
                    <a:lnTo>
                      <a:pt x="721" y="594"/>
                    </a:lnTo>
                    <a:lnTo>
                      <a:pt x="730" y="594"/>
                    </a:lnTo>
                    <a:lnTo>
                      <a:pt x="730" y="577"/>
                    </a:lnTo>
                    <a:lnTo>
                      <a:pt x="730" y="565"/>
                    </a:lnTo>
                    <a:lnTo>
                      <a:pt x="740" y="566"/>
                    </a:lnTo>
                    <a:lnTo>
                      <a:pt x="749" y="566"/>
                    </a:lnTo>
                    <a:lnTo>
                      <a:pt x="753" y="565"/>
                    </a:lnTo>
                    <a:lnTo>
                      <a:pt x="756" y="563"/>
                    </a:lnTo>
                    <a:lnTo>
                      <a:pt x="758" y="559"/>
                    </a:lnTo>
                    <a:lnTo>
                      <a:pt x="759" y="553"/>
                    </a:lnTo>
                    <a:lnTo>
                      <a:pt x="750" y="553"/>
                    </a:lnTo>
                    <a:lnTo>
                      <a:pt x="742" y="553"/>
                    </a:lnTo>
                    <a:lnTo>
                      <a:pt x="737" y="549"/>
                    </a:lnTo>
                    <a:lnTo>
                      <a:pt x="734" y="545"/>
                    </a:lnTo>
                    <a:lnTo>
                      <a:pt x="731" y="540"/>
                    </a:lnTo>
                    <a:lnTo>
                      <a:pt x="730" y="536"/>
                    </a:lnTo>
                    <a:lnTo>
                      <a:pt x="730" y="545"/>
                    </a:lnTo>
                    <a:lnTo>
                      <a:pt x="730" y="553"/>
                    </a:lnTo>
                    <a:lnTo>
                      <a:pt x="722" y="555"/>
                    </a:lnTo>
                    <a:lnTo>
                      <a:pt x="713" y="557"/>
                    </a:lnTo>
                    <a:lnTo>
                      <a:pt x="706" y="561"/>
                    </a:lnTo>
                    <a:lnTo>
                      <a:pt x="701" y="565"/>
                    </a:lnTo>
                    <a:lnTo>
                      <a:pt x="701" y="577"/>
                    </a:lnTo>
                    <a:lnTo>
                      <a:pt x="701" y="594"/>
                    </a:lnTo>
                    <a:lnTo>
                      <a:pt x="692" y="594"/>
                    </a:lnTo>
                    <a:lnTo>
                      <a:pt x="684" y="594"/>
                    </a:lnTo>
                    <a:lnTo>
                      <a:pt x="679" y="600"/>
                    </a:lnTo>
                    <a:lnTo>
                      <a:pt x="676" y="606"/>
                    </a:lnTo>
                    <a:lnTo>
                      <a:pt x="673" y="615"/>
                    </a:lnTo>
                    <a:lnTo>
                      <a:pt x="672" y="623"/>
                    </a:lnTo>
                    <a:lnTo>
                      <a:pt x="663" y="623"/>
                    </a:lnTo>
                    <a:lnTo>
                      <a:pt x="654" y="623"/>
                    </a:lnTo>
                    <a:lnTo>
                      <a:pt x="649" y="627"/>
                    </a:lnTo>
                    <a:lnTo>
                      <a:pt x="646" y="632"/>
                    </a:lnTo>
                    <a:lnTo>
                      <a:pt x="643" y="636"/>
                    </a:lnTo>
                    <a:lnTo>
                      <a:pt x="642" y="640"/>
                    </a:lnTo>
                    <a:lnTo>
                      <a:pt x="642" y="653"/>
                    </a:lnTo>
                    <a:lnTo>
                      <a:pt x="642" y="670"/>
                    </a:lnTo>
                    <a:lnTo>
                      <a:pt x="633" y="671"/>
                    </a:lnTo>
                    <a:lnTo>
                      <a:pt x="625" y="673"/>
                    </a:lnTo>
                    <a:lnTo>
                      <a:pt x="618" y="677"/>
                    </a:lnTo>
                    <a:lnTo>
                      <a:pt x="613" y="681"/>
                    </a:lnTo>
                    <a:lnTo>
                      <a:pt x="613" y="690"/>
                    </a:lnTo>
                    <a:lnTo>
                      <a:pt x="613" y="699"/>
                    </a:lnTo>
                    <a:lnTo>
                      <a:pt x="604" y="700"/>
                    </a:lnTo>
                    <a:lnTo>
                      <a:pt x="596" y="702"/>
                    </a:lnTo>
                    <a:lnTo>
                      <a:pt x="589" y="706"/>
                    </a:lnTo>
                    <a:lnTo>
                      <a:pt x="584" y="710"/>
                    </a:lnTo>
                    <a:lnTo>
                      <a:pt x="584" y="719"/>
                    </a:lnTo>
                    <a:lnTo>
                      <a:pt x="584" y="728"/>
                    </a:lnTo>
                    <a:lnTo>
                      <a:pt x="575" y="729"/>
                    </a:lnTo>
                    <a:lnTo>
                      <a:pt x="567" y="731"/>
                    </a:lnTo>
                    <a:lnTo>
                      <a:pt x="560" y="735"/>
                    </a:lnTo>
                    <a:lnTo>
                      <a:pt x="555" y="739"/>
                    </a:lnTo>
                    <a:lnTo>
                      <a:pt x="555" y="748"/>
                    </a:lnTo>
                    <a:lnTo>
                      <a:pt x="555" y="757"/>
                    </a:lnTo>
                    <a:lnTo>
                      <a:pt x="546" y="757"/>
                    </a:lnTo>
                    <a:lnTo>
                      <a:pt x="538" y="757"/>
                    </a:lnTo>
                    <a:lnTo>
                      <a:pt x="538" y="769"/>
                    </a:lnTo>
                    <a:lnTo>
                      <a:pt x="538" y="786"/>
                    </a:lnTo>
                    <a:lnTo>
                      <a:pt x="533" y="787"/>
                    </a:lnTo>
                    <a:lnTo>
                      <a:pt x="530" y="789"/>
                    </a:lnTo>
                    <a:lnTo>
                      <a:pt x="527" y="793"/>
                    </a:lnTo>
                    <a:lnTo>
                      <a:pt x="526" y="797"/>
                    </a:lnTo>
                    <a:lnTo>
                      <a:pt x="517" y="797"/>
                    </a:lnTo>
                    <a:lnTo>
                      <a:pt x="508" y="797"/>
                    </a:lnTo>
                    <a:lnTo>
                      <a:pt x="508" y="806"/>
                    </a:lnTo>
                    <a:lnTo>
                      <a:pt x="508" y="815"/>
                    </a:lnTo>
                    <a:lnTo>
                      <a:pt x="491" y="815"/>
                    </a:lnTo>
                    <a:lnTo>
                      <a:pt x="479" y="815"/>
                    </a:lnTo>
                    <a:lnTo>
                      <a:pt x="474" y="816"/>
                    </a:lnTo>
                    <a:lnTo>
                      <a:pt x="471" y="818"/>
                    </a:lnTo>
                    <a:lnTo>
                      <a:pt x="468" y="822"/>
                    </a:lnTo>
                    <a:lnTo>
                      <a:pt x="467" y="826"/>
                    </a:lnTo>
                    <a:lnTo>
                      <a:pt x="467" y="839"/>
                    </a:lnTo>
                    <a:lnTo>
                      <a:pt x="467" y="856"/>
                    </a:lnTo>
                    <a:lnTo>
                      <a:pt x="458" y="856"/>
                    </a:lnTo>
                    <a:lnTo>
                      <a:pt x="450" y="856"/>
                    </a:lnTo>
                    <a:lnTo>
                      <a:pt x="445" y="862"/>
                    </a:lnTo>
                    <a:lnTo>
                      <a:pt x="442" y="869"/>
                    </a:lnTo>
                    <a:lnTo>
                      <a:pt x="439" y="877"/>
                    </a:lnTo>
                    <a:lnTo>
                      <a:pt x="438" y="885"/>
                    </a:lnTo>
                    <a:lnTo>
                      <a:pt x="429" y="885"/>
                    </a:lnTo>
                    <a:lnTo>
                      <a:pt x="420" y="885"/>
                    </a:lnTo>
                    <a:lnTo>
                      <a:pt x="416" y="891"/>
                    </a:lnTo>
                    <a:lnTo>
                      <a:pt x="412" y="898"/>
                    </a:lnTo>
                    <a:lnTo>
                      <a:pt x="410" y="906"/>
                    </a:lnTo>
                    <a:lnTo>
                      <a:pt x="409" y="914"/>
                    </a:lnTo>
                    <a:lnTo>
                      <a:pt x="400" y="914"/>
                    </a:lnTo>
                    <a:lnTo>
                      <a:pt x="392" y="914"/>
                    </a:lnTo>
                    <a:lnTo>
                      <a:pt x="387" y="920"/>
                    </a:lnTo>
                    <a:lnTo>
                      <a:pt x="383" y="927"/>
                    </a:lnTo>
                    <a:lnTo>
                      <a:pt x="381" y="935"/>
                    </a:lnTo>
                    <a:lnTo>
                      <a:pt x="380" y="943"/>
                    </a:lnTo>
                    <a:lnTo>
                      <a:pt x="371" y="943"/>
                    </a:lnTo>
                    <a:lnTo>
                      <a:pt x="362" y="943"/>
                    </a:lnTo>
                    <a:lnTo>
                      <a:pt x="362" y="927"/>
                    </a:lnTo>
                    <a:lnTo>
                      <a:pt x="362" y="914"/>
                    </a:lnTo>
                    <a:lnTo>
                      <a:pt x="372" y="915"/>
                    </a:lnTo>
                    <a:lnTo>
                      <a:pt x="381" y="915"/>
                    </a:lnTo>
                    <a:lnTo>
                      <a:pt x="385" y="914"/>
                    </a:lnTo>
                    <a:lnTo>
                      <a:pt x="389" y="912"/>
                    </a:lnTo>
                    <a:lnTo>
                      <a:pt x="391" y="908"/>
                    </a:lnTo>
                    <a:lnTo>
                      <a:pt x="392" y="903"/>
                    </a:lnTo>
                    <a:lnTo>
                      <a:pt x="400" y="903"/>
                    </a:lnTo>
                    <a:lnTo>
                      <a:pt x="409" y="903"/>
                    </a:lnTo>
                    <a:lnTo>
                      <a:pt x="408" y="891"/>
                    </a:lnTo>
                    <a:lnTo>
                      <a:pt x="408" y="882"/>
                    </a:lnTo>
                    <a:lnTo>
                      <a:pt x="409" y="878"/>
                    </a:lnTo>
                    <a:lnTo>
                      <a:pt x="411" y="876"/>
                    </a:lnTo>
                    <a:lnTo>
                      <a:pt x="415" y="874"/>
                    </a:lnTo>
                    <a:lnTo>
                      <a:pt x="420" y="874"/>
                    </a:lnTo>
                    <a:lnTo>
                      <a:pt x="420" y="857"/>
                    </a:lnTo>
                    <a:lnTo>
                      <a:pt x="420" y="844"/>
                    </a:lnTo>
                    <a:lnTo>
                      <a:pt x="429" y="844"/>
                    </a:lnTo>
                    <a:lnTo>
                      <a:pt x="438" y="844"/>
                    </a:lnTo>
                    <a:lnTo>
                      <a:pt x="438" y="835"/>
                    </a:lnTo>
                    <a:lnTo>
                      <a:pt x="438" y="826"/>
                    </a:lnTo>
                    <a:lnTo>
                      <a:pt x="450" y="826"/>
                    </a:lnTo>
                    <a:lnTo>
                      <a:pt x="467" y="826"/>
                    </a:lnTo>
                    <a:lnTo>
                      <a:pt x="468" y="822"/>
                    </a:lnTo>
                    <a:lnTo>
                      <a:pt x="471" y="818"/>
                    </a:lnTo>
                    <a:lnTo>
                      <a:pt x="474" y="816"/>
                    </a:lnTo>
                    <a:lnTo>
                      <a:pt x="479" y="815"/>
                    </a:lnTo>
                    <a:lnTo>
                      <a:pt x="479" y="798"/>
                    </a:lnTo>
                    <a:lnTo>
                      <a:pt x="479" y="786"/>
                    </a:lnTo>
                    <a:lnTo>
                      <a:pt x="487" y="786"/>
                    </a:lnTo>
                    <a:lnTo>
                      <a:pt x="496" y="786"/>
                    </a:lnTo>
                    <a:lnTo>
                      <a:pt x="497" y="777"/>
                    </a:lnTo>
                    <a:lnTo>
                      <a:pt x="500" y="769"/>
                    </a:lnTo>
                    <a:lnTo>
                      <a:pt x="503" y="762"/>
                    </a:lnTo>
                    <a:lnTo>
                      <a:pt x="508" y="757"/>
                    </a:lnTo>
                    <a:lnTo>
                      <a:pt x="517" y="757"/>
                    </a:lnTo>
                    <a:lnTo>
                      <a:pt x="526" y="757"/>
                    </a:lnTo>
                    <a:lnTo>
                      <a:pt x="527" y="748"/>
                    </a:lnTo>
                    <a:lnTo>
                      <a:pt x="530" y="740"/>
                    </a:lnTo>
                    <a:lnTo>
                      <a:pt x="533" y="733"/>
                    </a:lnTo>
                    <a:lnTo>
                      <a:pt x="538" y="728"/>
                    </a:lnTo>
                    <a:lnTo>
                      <a:pt x="546" y="728"/>
                    </a:lnTo>
                    <a:lnTo>
                      <a:pt x="555" y="728"/>
                    </a:lnTo>
                    <a:lnTo>
                      <a:pt x="556" y="723"/>
                    </a:lnTo>
                    <a:lnTo>
                      <a:pt x="559" y="719"/>
                    </a:lnTo>
                    <a:lnTo>
                      <a:pt x="562" y="715"/>
                    </a:lnTo>
                    <a:lnTo>
                      <a:pt x="567" y="710"/>
                    </a:lnTo>
                    <a:lnTo>
                      <a:pt x="567" y="694"/>
                    </a:lnTo>
                    <a:lnTo>
                      <a:pt x="567" y="681"/>
                    </a:lnTo>
                    <a:lnTo>
                      <a:pt x="572" y="677"/>
                    </a:lnTo>
                    <a:lnTo>
                      <a:pt x="579" y="673"/>
                    </a:lnTo>
                    <a:lnTo>
                      <a:pt x="587" y="671"/>
                    </a:lnTo>
                    <a:lnTo>
                      <a:pt x="596" y="670"/>
                    </a:lnTo>
                    <a:lnTo>
                      <a:pt x="596" y="661"/>
                    </a:lnTo>
                    <a:lnTo>
                      <a:pt x="596" y="652"/>
                    </a:lnTo>
                    <a:lnTo>
                      <a:pt x="601" y="648"/>
                    </a:lnTo>
                    <a:lnTo>
                      <a:pt x="608" y="644"/>
                    </a:lnTo>
                    <a:lnTo>
                      <a:pt x="616" y="642"/>
                    </a:lnTo>
                    <a:lnTo>
                      <a:pt x="625" y="640"/>
                    </a:lnTo>
                    <a:lnTo>
                      <a:pt x="625" y="632"/>
                    </a:lnTo>
                    <a:lnTo>
                      <a:pt x="625" y="623"/>
                    </a:lnTo>
                    <a:lnTo>
                      <a:pt x="630" y="619"/>
                    </a:lnTo>
                    <a:lnTo>
                      <a:pt x="637" y="615"/>
                    </a:lnTo>
                    <a:lnTo>
                      <a:pt x="645" y="613"/>
                    </a:lnTo>
                    <a:lnTo>
                      <a:pt x="654" y="611"/>
                    </a:lnTo>
                    <a:lnTo>
                      <a:pt x="654" y="595"/>
                    </a:lnTo>
                    <a:lnTo>
                      <a:pt x="654" y="582"/>
                    </a:lnTo>
                    <a:lnTo>
                      <a:pt x="663" y="582"/>
                    </a:lnTo>
                    <a:lnTo>
                      <a:pt x="672" y="582"/>
                    </a:lnTo>
                    <a:lnTo>
                      <a:pt x="673" y="578"/>
                    </a:lnTo>
                    <a:lnTo>
                      <a:pt x="676" y="574"/>
                    </a:lnTo>
                    <a:lnTo>
                      <a:pt x="679" y="569"/>
                    </a:lnTo>
                    <a:lnTo>
                      <a:pt x="684" y="565"/>
                    </a:lnTo>
                    <a:lnTo>
                      <a:pt x="684" y="548"/>
                    </a:lnTo>
                    <a:lnTo>
                      <a:pt x="684" y="536"/>
                    </a:lnTo>
                    <a:lnTo>
                      <a:pt x="689" y="532"/>
                    </a:lnTo>
                    <a:lnTo>
                      <a:pt x="696" y="528"/>
                    </a:lnTo>
                    <a:lnTo>
                      <a:pt x="704" y="525"/>
                    </a:lnTo>
                    <a:lnTo>
                      <a:pt x="713" y="524"/>
                    </a:lnTo>
                    <a:lnTo>
                      <a:pt x="713" y="508"/>
                    </a:lnTo>
                    <a:lnTo>
                      <a:pt x="713" y="495"/>
                    </a:lnTo>
                    <a:lnTo>
                      <a:pt x="725" y="495"/>
                    </a:lnTo>
                    <a:lnTo>
                      <a:pt x="742" y="495"/>
                    </a:lnTo>
                    <a:lnTo>
                      <a:pt x="742" y="486"/>
                    </a:lnTo>
                    <a:lnTo>
                      <a:pt x="742" y="477"/>
                    </a:lnTo>
                    <a:lnTo>
                      <a:pt x="750" y="477"/>
                    </a:lnTo>
                    <a:lnTo>
                      <a:pt x="759" y="477"/>
                    </a:lnTo>
                    <a:lnTo>
                      <a:pt x="759" y="465"/>
                    </a:lnTo>
                    <a:lnTo>
                      <a:pt x="758" y="456"/>
                    </a:lnTo>
                    <a:lnTo>
                      <a:pt x="759" y="453"/>
                    </a:lnTo>
                    <a:lnTo>
                      <a:pt x="762" y="450"/>
                    </a:lnTo>
                    <a:lnTo>
                      <a:pt x="765" y="449"/>
                    </a:lnTo>
                    <a:lnTo>
                      <a:pt x="771" y="448"/>
                    </a:lnTo>
                    <a:lnTo>
                      <a:pt x="771" y="431"/>
                    </a:lnTo>
                    <a:lnTo>
                      <a:pt x="771" y="419"/>
                    </a:lnTo>
                    <a:lnTo>
                      <a:pt x="776" y="415"/>
                    </a:lnTo>
                    <a:lnTo>
                      <a:pt x="783" y="411"/>
                    </a:lnTo>
                    <a:lnTo>
                      <a:pt x="791" y="408"/>
                    </a:lnTo>
                    <a:lnTo>
                      <a:pt x="800" y="407"/>
                    </a:lnTo>
                    <a:lnTo>
                      <a:pt x="800" y="391"/>
                    </a:lnTo>
                    <a:lnTo>
                      <a:pt x="800" y="378"/>
                    </a:lnTo>
                    <a:lnTo>
                      <a:pt x="813" y="378"/>
                    </a:lnTo>
                    <a:lnTo>
                      <a:pt x="830" y="378"/>
                    </a:lnTo>
                    <a:lnTo>
                      <a:pt x="830" y="362"/>
                    </a:lnTo>
                    <a:lnTo>
                      <a:pt x="830" y="349"/>
                    </a:lnTo>
                    <a:lnTo>
                      <a:pt x="839" y="349"/>
                    </a:lnTo>
                    <a:lnTo>
                      <a:pt x="847" y="349"/>
                    </a:lnTo>
                    <a:lnTo>
                      <a:pt x="847" y="337"/>
                    </a:lnTo>
                    <a:lnTo>
                      <a:pt x="847" y="328"/>
                    </a:lnTo>
                    <a:lnTo>
                      <a:pt x="847" y="325"/>
                    </a:lnTo>
                    <a:lnTo>
                      <a:pt x="850" y="322"/>
                    </a:lnTo>
                    <a:lnTo>
                      <a:pt x="853" y="321"/>
                    </a:lnTo>
                    <a:lnTo>
                      <a:pt x="859" y="320"/>
                    </a:lnTo>
                    <a:lnTo>
                      <a:pt x="859" y="312"/>
                    </a:lnTo>
                    <a:lnTo>
                      <a:pt x="859" y="303"/>
                    </a:lnTo>
                    <a:lnTo>
                      <a:pt x="863" y="299"/>
                    </a:lnTo>
                    <a:lnTo>
                      <a:pt x="868" y="295"/>
                    </a:lnTo>
                    <a:lnTo>
                      <a:pt x="872" y="292"/>
                    </a:lnTo>
                    <a:lnTo>
                      <a:pt x="876" y="291"/>
                    </a:lnTo>
                    <a:lnTo>
                      <a:pt x="880" y="291"/>
                    </a:lnTo>
                    <a:lnTo>
                      <a:pt x="888" y="291"/>
                    </a:lnTo>
                    <a:lnTo>
                      <a:pt x="888" y="283"/>
                    </a:lnTo>
                    <a:lnTo>
                      <a:pt x="888" y="274"/>
                    </a:lnTo>
                    <a:lnTo>
                      <a:pt x="897" y="274"/>
                    </a:lnTo>
                    <a:lnTo>
                      <a:pt x="905" y="274"/>
                    </a:lnTo>
                    <a:lnTo>
                      <a:pt x="905" y="257"/>
                    </a:lnTo>
                    <a:lnTo>
                      <a:pt x="905" y="245"/>
                    </a:lnTo>
                    <a:lnTo>
                      <a:pt x="889" y="245"/>
                    </a:lnTo>
                    <a:lnTo>
                      <a:pt x="876" y="245"/>
                    </a:lnTo>
                    <a:lnTo>
                      <a:pt x="876" y="257"/>
                    </a:lnTo>
                    <a:lnTo>
                      <a:pt x="876" y="274"/>
                    </a:lnTo>
                    <a:lnTo>
                      <a:pt x="868" y="274"/>
                    </a:lnTo>
                    <a:lnTo>
                      <a:pt x="859" y="274"/>
                    </a:lnTo>
                    <a:lnTo>
                      <a:pt x="855" y="279"/>
                    </a:lnTo>
                    <a:lnTo>
                      <a:pt x="851" y="286"/>
                    </a:lnTo>
                    <a:lnTo>
                      <a:pt x="848" y="294"/>
                    </a:lnTo>
                    <a:lnTo>
                      <a:pt x="847" y="303"/>
                    </a:lnTo>
                    <a:lnTo>
                      <a:pt x="839" y="303"/>
                    </a:lnTo>
                    <a:lnTo>
                      <a:pt x="830" y="303"/>
                    </a:lnTo>
                    <a:lnTo>
                      <a:pt x="826" y="308"/>
                    </a:lnTo>
                    <a:lnTo>
                      <a:pt x="822" y="315"/>
                    </a:lnTo>
                    <a:lnTo>
                      <a:pt x="819" y="323"/>
                    </a:lnTo>
                    <a:lnTo>
                      <a:pt x="818" y="332"/>
                    </a:lnTo>
                    <a:lnTo>
                      <a:pt x="809" y="332"/>
                    </a:lnTo>
                    <a:lnTo>
                      <a:pt x="800" y="332"/>
                    </a:lnTo>
                    <a:lnTo>
                      <a:pt x="800" y="344"/>
                    </a:lnTo>
                    <a:lnTo>
                      <a:pt x="800" y="361"/>
                    </a:lnTo>
                    <a:lnTo>
                      <a:pt x="783" y="361"/>
                    </a:lnTo>
                    <a:lnTo>
                      <a:pt x="771" y="361"/>
                    </a:lnTo>
                    <a:lnTo>
                      <a:pt x="771" y="370"/>
                    </a:lnTo>
                    <a:lnTo>
                      <a:pt x="772" y="380"/>
                    </a:lnTo>
                    <a:lnTo>
                      <a:pt x="770" y="384"/>
                    </a:lnTo>
                    <a:lnTo>
                      <a:pt x="768" y="387"/>
                    </a:lnTo>
                    <a:lnTo>
                      <a:pt x="765" y="389"/>
                    </a:lnTo>
                    <a:lnTo>
                      <a:pt x="759" y="390"/>
                    </a:lnTo>
                    <a:lnTo>
                      <a:pt x="759" y="402"/>
                    </a:lnTo>
                    <a:lnTo>
                      <a:pt x="759" y="419"/>
                    </a:lnTo>
                    <a:lnTo>
                      <a:pt x="750" y="419"/>
                    </a:lnTo>
                    <a:lnTo>
                      <a:pt x="742" y="419"/>
                    </a:lnTo>
                    <a:lnTo>
                      <a:pt x="737" y="424"/>
                    </a:lnTo>
                    <a:lnTo>
                      <a:pt x="734" y="431"/>
                    </a:lnTo>
                    <a:lnTo>
                      <a:pt x="731" y="439"/>
                    </a:lnTo>
                    <a:lnTo>
                      <a:pt x="730" y="448"/>
                    </a:lnTo>
                    <a:lnTo>
                      <a:pt x="721" y="448"/>
                    </a:lnTo>
                    <a:lnTo>
                      <a:pt x="713" y="448"/>
                    </a:lnTo>
                    <a:lnTo>
                      <a:pt x="708" y="453"/>
                    </a:lnTo>
                    <a:lnTo>
                      <a:pt x="705" y="460"/>
                    </a:lnTo>
                    <a:lnTo>
                      <a:pt x="702" y="468"/>
                    </a:lnTo>
                    <a:lnTo>
                      <a:pt x="701" y="477"/>
                    </a:lnTo>
                    <a:lnTo>
                      <a:pt x="692" y="477"/>
                    </a:lnTo>
                    <a:lnTo>
                      <a:pt x="684" y="477"/>
                    </a:lnTo>
                    <a:lnTo>
                      <a:pt x="684" y="486"/>
                    </a:lnTo>
                    <a:lnTo>
                      <a:pt x="684" y="497"/>
                    </a:lnTo>
                    <a:lnTo>
                      <a:pt x="683" y="501"/>
                    </a:lnTo>
                    <a:lnTo>
                      <a:pt x="681" y="504"/>
                    </a:lnTo>
                    <a:lnTo>
                      <a:pt x="678" y="506"/>
                    </a:lnTo>
                    <a:lnTo>
                      <a:pt x="672" y="507"/>
                    </a:lnTo>
                    <a:lnTo>
                      <a:pt x="672" y="519"/>
                    </a:lnTo>
                    <a:lnTo>
                      <a:pt x="672" y="536"/>
                    </a:lnTo>
                    <a:lnTo>
                      <a:pt x="663" y="536"/>
                    </a:lnTo>
                    <a:lnTo>
                      <a:pt x="654" y="536"/>
                    </a:lnTo>
                    <a:lnTo>
                      <a:pt x="649" y="541"/>
                    </a:lnTo>
                    <a:lnTo>
                      <a:pt x="646" y="548"/>
                    </a:lnTo>
                    <a:lnTo>
                      <a:pt x="643" y="557"/>
                    </a:lnTo>
                    <a:lnTo>
                      <a:pt x="642" y="565"/>
                    </a:lnTo>
                    <a:lnTo>
                      <a:pt x="633" y="565"/>
                    </a:lnTo>
                    <a:lnTo>
                      <a:pt x="625" y="565"/>
                    </a:lnTo>
                    <a:lnTo>
                      <a:pt x="625" y="575"/>
                    </a:lnTo>
                    <a:lnTo>
                      <a:pt x="625" y="584"/>
                    </a:lnTo>
                    <a:lnTo>
                      <a:pt x="624" y="588"/>
                    </a:lnTo>
                    <a:lnTo>
                      <a:pt x="622" y="591"/>
                    </a:lnTo>
                    <a:lnTo>
                      <a:pt x="619" y="593"/>
                    </a:lnTo>
                    <a:lnTo>
                      <a:pt x="613" y="594"/>
                    </a:lnTo>
                    <a:lnTo>
                      <a:pt x="613" y="603"/>
                    </a:lnTo>
                    <a:lnTo>
                      <a:pt x="613" y="611"/>
                    </a:lnTo>
                    <a:lnTo>
                      <a:pt x="604" y="613"/>
                    </a:lnTo>
                    <a:lnTo>
                      <a:pt x="596" y="615"/>
                    </a:lnTo>
                    <a:lnTo>
                      <a:pt x="589" y="619"/>
                    </a:lnTo>
                    <a:lnTo>
                      <a:pt x="584" y="623"/>
                    </a:lnTo>
                    <a:lnTo>
                      <a:pt x="584" y="632"/>
                    </a:lnTo>
                    <a:lnTo>
                      <a:pt x="584" y="640"/>
                    </a:lnTo>
                    <a:lnTo>
                      <a:pt x="575" y="642"/>
                    </a:lnTo>
                    <a:lnTo>
                      <a:pt x="567" y="644"/>
                    </a:lnTo>
                    <a:lnTo>
                      <a:pt x="560" y="648"/>
                    </a:lnTo>
                    <a:lnTo>
                      <a:pt x="555" y="652"/>
                    </a:lnTo>
                    <a:lnTo>
                      <a:pt x="555" y="661"/>
                    </a:lnTo>
                    <a:lnTo>
                      <a:pt x="555" y="670"/>
                    </a:lnTo>
                    <a:lnTo>
                      <a:pt x="546" y="670"/>
                    </a:lnTo>
                    <a:lnTo>
                      <a:pt x="538" y="670"/>
                    </a:lnTo>
                    <a:lnTo>
                      <a:pt x="538" y="682"/>
                    </a:lnTo>
                    <a:lnTo>
                      <a:pt x="538" y="699"/>
                    </a:lnTo>
                    <a:lnTo>
                      <a:pt x="521" y="699"/>
                    </a:lnTo>
                    <a:lnTo>
                      <a:pt x="508" y="699"/>
                    </a:lnTo>
                    <a:lnTo>
                      <a:pt x="508" y="690"/>
                    </a:lnTo>
                    <a:lnTo>
                      <a:pt x="508" y="681"/>
                    </a:lnTo>
                    <a:lnTo>
                      <a:pt x="514" y="677"/>
                    </a:lnTo>
                    <a:lnTo>
                      <a:pt x="521" y="673"/>
                    </a:lnTo>
                    <a:lnTo>
                      <a:pt x="529" y="671"/>
                    </a:lnTo>
                    <a:lnTo>
                      <a:pt x="538" y="670"/>
                    </a:lnTo>
                    <a:lnTo>
                      <a:pt x="538" y="661"/>
                    </a:lnTo>
                    <a:lnTo>
                      <a:pt x="538" y="652"/>
                    </a:lnTo>
                    <a:lnTo>
                      <a:pt x="543" y="648"/>
                    </a:lnTo>
                    <a:lnTo>
                      <a:pt x="550" y="644"/>
                    </a:lnTo>
                    <a:lnTo>
                      <a:pt x="558" y="642"/>
                    </a:lnTo>
                    <a:lnTo>
                      <a:pt x="567" y="640"/>
                    </a:lnTo>
                    <a:lnTo>
                      <a:pt x="567" y="632"/>
                    </a:lnTo>
                    <a:lnTo>
                      <a:pt x="567" y="623"/>
                    </a:lnTo>
                    <a:lnTo>
                      <a:pt x="572" y="619"/>
                    </a:lnTo>
                    <a:lnTo>
                      <a:pt x="579" y="615"/>
                    </a:lnTo>
                    <a:lnTo>
                      <a:pt x="587" y="613"/>
                    </a:lnTo>
                    <a:lnTo>
                      <a:pt x="596" y="611"/>
                    </a:lnTo>
                    <a:lnTo>
                      <a:pt x="596" y="595"/>
                    </a:lnTo>
                    <a:lnTo>
                      <a:pt x="596" y="582"/>
                    </a:lnTo>
                    <a:lnTo>
                      <a:pt x="604" y="582"/>
                    </a:lnTo>
                    <a:lnTo>
                      <a:pt x="613" y="582"/>
                    </a:lnTo>
                    <a:lnTo>
                      <a:pt x="612" y="571"/>
                    </a:lnTo>
                    <a:lnTo>
                      <a:pt x="612" y="561"/>
                    </a:lnTo>
                    <a:lnTo>
                      <a:pt x="613" y="558"/>
                    </a:lnTo>
                    <a:lnTo>
                      <a:pt x="615" y="556"/>
                    </a:lnTo>
                    <a:lnTo>
                      <a:pt x="619" y="554"/>
                    </a:lnTo>
                    <a:lnTo>
                      <a:pt x="625" y="553"/>
                    </a:lnTo>
                    <a:lnTo>
                      <a:pt x="625" y="537"/>
                    </a:lnTo>
                    <a:lnTo>
                      <a:pt x="625" y="524"/>
                    </a:lnTo>
                    <a:lnTo>
                      <a:pt x="637" y="524"/>
                    </a:lnTo>
                    <a:lnTo>
                      <a:pt x="654" y="524"/>
                    </a:lnTo>
                    <a:lnTo>
                      <a:pt x="654" y="508"/>
                    </a:lnTo>
                    <a:lnTo>
                      <a:pt x="654" y="495"/>
                    </a:lnTo>
                    <a:lnTo>
                      <a:pt x="663" y="495"/>
                    </a:lnTo>
                    <a:lnTo>
                      <a:pt x="672" y="495"/>
                    </a:lnTo>
                    <a:lnTo>
                      <a:pt x="672" y="481"/>
                    </a:lnTo>
                    <a:lnTo>
                      <a:pt x="672" y="469"/>
                    </a:lnTo>
                    <a:lnTo>
                      <a:pt x="672" y="458"/>
                    </a:lnTo>
                    <a:lnTo>
                      <a:pt x="672" y="448"/>
                    </a:lnTo>
                    <a:lnTo>
                      <a:pt x="663" y="448"/>
                    </a:lnTo>
                    <a:lnTo>
                      <a:pt x="654" y="448"/>
                    </a:lnTo>
                    <a:lnTo>
                      <a:pt x="649" y="453"/>
                    </a:lnTo>
                    <a:lnTo>
                      <a:pt x="646" y="460"/>
                    </a:lnTo>
                    <a:lnTo>
                      <a:pt x="643" y="468"/>
                    </a:lnTo>
                    <a:lnTo>
                      <a:pt x="642" y="477"/>
                    </a:lnTo>
                    <a:lnTo>
                      <a:pt x="633" y="477"/>
                    </a:lnTo>
                    <a:lnTo>
                      <a:pt x="625" y="477"/>
                    </a:lnTo>
                    <a:lnTo>
                      <a:pt x="620" y="481"/>
                    </a:lnTo>
                    <a:lnTo>
                      <a:pt x="617" y="486"/>
                    </a:lnTo>
                    <a:lnTo>
                      <a:pt x="614" y="491"/>
                    </a:lnTo>
                    <a:lnTo>
                      <a:pt x="613" y="495"/>
                    </a:lnTo>
                    <a:lnTo>
                      <a:pt x="613" y="508"/>
                    </a:lnTo>
                    <a:lnTo>
                      <a:pt x="613" y="524"/>
                    </a:lnTo>
                    <a:lnTo>
                      <a:pt x="604" y="524"/>
                    </a:lnTo>
                    <a:lnTo>
                      <a:pt x="596" y="524"/>
                    </a:lnTo>
                    <a:lnTo>
                      <a:pt x="596" y="537"/>
                    </a:lnTo>
                    <a:lnTo>
                      <a:pt x="596" y="553"/>
                    </a:lnTo>
                    <a:lnTo>
                      <a:pt x="591" y="555"/>
                    </a:lnTo>
                    <a:lnTo>
                      <a:pt x="588" y="557"/>
                    </a:lnTo>
                    <a:lnTo>
                      <a:pt x="585" y="561"/>
                    </a:lnTo>
                    <a:lnTo>
                      <a:pt x="584" y="565"/>
                    </a:lnTo>
                    <a:lnTo>
                      <a:pt x="575" y="565"/>
                    </a:lnTo>
                    <a:lnTo>
                      <a:pt x="567" y="565"/>
                    </a:lnTo>
                    <a:lnTo>
                      <a:pt x="562" y="571"/>
                    </a:lnTo>
                    <a:lnTo>
                      <a:pt x="559" y="577"/>
                    </a:lnTo>
                    <a:lnTo>
                      <a:pt x="556" y="586"/>
                    </a:lnTo>
                    <a:lnTo>
                      <a:pt x="555" y="594"/>
                    </a:lnTo>
                    <a:lnTo>
                      <a:pt x="546" y="594"/>
                    </a:lnTo>
                    <a:lnTo>
                      <a:pt x="538" y="594"/>
                    </a:lnTo>
                    <a:lnTo>
                      <a:pt x="533" y="600"/>
                    </a:lnTo>
                    <a:lnTo>
                      <a:pt x="530" y="606"/>
                    </a:lnTo>
                    <a:lnTo>
                      <a:pt x="527" y="615"/>
                    </a:lnTo>
                    <a:lnTo>
                      <a:pt x="526" y="623"/>
                    </a:lnTo>
                    <a:lnTo>
                      <a:pt x="517" y="623"/>
                    </a:lnTo>
                    <a:lnTo>
                      <a:pt x="508" y="623"/>
                    </a:lnTo>
                    <a:lnTo>
                      <a:pt x="508" y="633"/>
                    </a:lnTo>
                    <a:lnTo>
                      <a:pt x="508" y="642"/>
                    </a:lnTo>
                    <a:lnTo>
                      <a:pt x="507" y="646"/>
                    </a:lnTo>
                    <a:lnTo>
                      <a:pt x="505" y="649"/>
                    </a:lnTo>
                    <a:lnTo>
                      <a:pt x="501" y="651"/>
                    </a:lnTo>
                    <a:lnTo>
                      <a:pt x="496" y="652"/>
                    </a:lnTo>
                    <a:lnTo>
                      <a:pt x="496" y="661"/>
                    </a:lnTo>
                    <a:lnTo>
                      <a:pt x="496" y="670"/>
                    </a:lnTo>
                    <a:lnTo>
                      <a:pt x="487" y="671"/>
                    </a:lnTo>
                    <a:lnTo>
                      <a:pt x="479" y="673"/>
                    </a:lnTo>
                    <a:lnTo>
                      <a:pt x="472" y="677"/>
                    </a:lnTo>
                    <a:lnTo>
                      <a:pt x="467" y="681"/>
                    </a:lnTo>
                    <a:lnTo>
                      <a:pt x="467" y="694"/>
                    </a:lnTo>
                    <a:lnTo>
                      <a:pt x="467" y="710"/>
                    </a:lnTo>
                    <a:lnTo>
                      <a:pt x="458" y="710"/>
                    </a:lnTo>
                    <a:lnTo>
                      <a:pt x="450" y="710"/>
                    </a:lnTo>
                    <a:lnTo>
                      <a:pt x="445" y="716"/>
                    </a:lnTo>
                    <a:lnTo>
                      <a:pt x="442" y="723"/>
                    </a:lnTo>
                    <a:lnTo>
                      <a:pt x="439" y="731"/>
                    </a:lnTo>
                    <a:lnTo>
                      <a:pt x="438" y="739"/>
                    </a:lnTo>
                    <a:lnTo>
                      <a:pt x="429" y="739"/>
                    </a:lnTo>
                    <a:lnTo>
                      <a:pt x="420" y="739"/>
                    </a:lnTo>
                    <a:lnTo>
                      <a:pt x="416" y="744"/>
                    </a:lnTo>
                    <a:lnTo>
                      <a:pt x="412" y="748"/>
                    </a:lnTo>
                    <a:lnTo>
                      <a:pt x="410" y="752"/>
                    </a:lnTo>
                    <a:lnTo>
                      <a:pt x="409" y="757"/>
                    </a:lnTo>
                    <a:lnTo>
                      <a:pt x="409" y="769"/>
                    </a:lnTo>
                    <a:lnTo>
                      <a:pt x="409" y="786"/>
                    </a:lnTo>
                    <a:lnTo>
                      <a:pt x="397" y="785"/>
                    </a:lnTo>
                    <a:lnTo>
                      <a:pt x="388" y="785"/>
                    </a:lnTo>
                    <a:lnTo>
                      <a:pt x="384" y="786"/>
                    </a:lnTo>
                    <a:lnTo>
                      <a:pt x="382" y="788"/>
                    </a:lnTo>
                    <a:lnTo>
                      <a:pt x="380" y="792"/>
                    </a:lnTo>
                    <a:lnTo>
                      <a:pt x="380" y="797"/>
                    </a:lnTo>
                    <a:lnTo>
                      <a:pt x="371" y="797"/>
                    </a:lnTo>
                    <a:lnTo>
                      <a:pt x="362" y="797"/>
                    </a:lnTo>
                    <a:lnTo>
                      <a:pt x="357" y="802"/>
                    </a:lnTo>
                    <a:lnTo>
                      <a:pt x="353" y="806"/>
                    </a:lnTo>
                    <a:lnTo>
                      <a:pt x="351" y="810"/>
                    </a:lnTo>
                    <a:lnTo>
                      <a:pt x="350" y="815"/>
                    </a:lnTo>
                    <a:lnTo>
                      <a:pt x="350" y="827"/>
                    </a:lnTo>
                    <a:lnTo>
                      <a:pt x="350" y="844"/>
                    </a:lnTo>
                    <a:lnTo>
                      <a:pt x="333" y="844"/>
                    </a:lnTo>
                    <a:lnTo>
                      <a:pt x="321" y="844"/>
                    </a:lnTo>
                    <a:lnTo>
                      <a:pt x="321" y="857"/>
                    </a:lnTo>
                    <a:lnTo>
                      <a:pt x="321" y="874"/>
                    </a:lnTo>
                    <a:lnTo>
                      <a:pt x="316" y="875"/>
                    </a:lnTo>
                    <a:lnTo>
                      <a:pt x="312" y="877"/>
                    </a:lnTo>
                    <a:lnTo>
                      <a:pt x="308" y="881"/>
                    </a:lnTo>
                    <a:lnTo>
                      <a:pt x="303" y="885"/>
                    </a:lnTo>
                    <a:lnTo>
                      <a:pt x="287" y="885"/>
                    </a:lnTo>
                    <a:lnTo>
                      <a:pt x="274" y="885"/>
                    </a:lnTo>
                    <a:lnTo>
                      <a:pt x="270" y="891"/>
                    </a:lnTo>
                    <a:lnTo>
                      <a:pt x="266" y="898"/>
                    </a:lnTo>
                    <a:lnTo>
                      <a:pt x="264" y="906"/>
                    </a:lnTo>
                    <a:lnTo>
                      <a:pt x="263" y="914"/>
                    </a:lnTo>
                    <a:lnTo>
                      <a:pt x="254" y="914"/>
                    </a:lnTo>
                    <a:lnTo>
                      <a:pt x="245" y="914"/>
                    </a:lnTo>
                    <a:lnTo>
                      <a:pt x="241" y="920"/>
                    </a:lnTo>
                    <a:lnTo>
                      <a:pt x="237" y="927"/>
                    </a:lnTo>
                    <a:lnTo>
                      <a:pt x="235" y="935"/>
                    </a:lnTo>
                    <a:lnTo>
                      <a:pt x="234" y="943"/>
                    </a:lnTo>
                    <a:lnTo>
                      <a:pt x="225" y="943"/>
                    </a:lnTo>
                    <a:lnTo>
                      <a:pt x="216" y="943"/>
                    </a:lnTo>
                    <a:lnTo>
                      <a:pt x="216" y="956"/>
                    </a:lnTo>
                    <a:lnTo>
                      <a:pt x="216" y="972"/>
                    </a:lnTo>
                    <a:lnTo>
                      <a:pt x="199" y="972"/>
                    </a:lnTo>
                    <a:lnTo>
                      <a:pt x="186" y="972"/>
                    </a:lnTo>
                    <a:lnTo>
                      <a:pt x="182" y="978"/>
                    </a:lnTo>
                    <a:lnTo>
                      <a:pt x="178" y="985"/>
                    </a:lnTo>
                    <a:lnTo>
                      <a:pt x="176" y="993"/>
                    </a:lnTo>
                    <a:lnTo>
                      <a:pt x="175" y="1001"/>
                    </a:lnTo>
                    <a:lnTo>
                      <a:pt x="166" y="1001"/>
                    </a:lnTo>
                    <a:lnTo>
                      <a:pt x="157" y="1001"/>
                    </a:lnTo>
                    <a:lnTo>
                      <a:pt x="153" y="1007"/>
                    </a:lnTo>
                    <a:lnTo>
                      <a:pt x="149" y="1014"/>
                    </a:lnTo>
                    <a:lnTo>
                      <a:pt x="147" y="1022"/>
                    </a:lnTo>
                    <a:lnTo>
                      <a:pt x="146" y="1030"/>
                    </a:lnTo>
                    <a:lnTo>
                      <a:pt x="129" y="1030"/>
                    </a:lnTo>
                    <a:lnTo>
                      <a:pt x="117" y="1030"/>
                    </a:lnTo>
                    <a:lnTo>
                      <a:pt x="117" y="1039"/>
                    </a:lnTo>
                    <a:lnTo>
                      <a:pt x="117" y="1048"/>
                    </a:lnTo>
                    <a:lnTo>
                      <a:pt x="108" y="1048"/>
                    </a:lnTo>
                    <a:lnTo>
                      <a:pt x="99" y="1048"/>
                    </a:lnTo>
                    <a:lnTo>
                      <a:pt x="99" y="1039"/>
                    </a:lnTo>
                    <a:lnTo>
                      <a:pt x="99" y="1030"/>
                    </a:lnTo>
                    <a:lnTo>
                      <a:pt x="104" y="1026"/>
                    </a:lnTo>
                    <a:lnTo>
                      <a:pt x="112" y="1023"/>
                    </a:lnTo>
                    <a:lnTo>
                      <a:pt x="120" y="1020"/>
                    </a:lnTo>
                    <a:lnTo>
                      <a:pt x="128" y="1019"/>
                    </a:lnTo>
                    <a:lnTo>
                      <a:pt x="128" y="1002"/>
                    </a:lnTo>
                    <a:lnTo>
                      <a:pt x="128" y="990"/>
                    </a:lnTo>
                    <a:lnTo>
                      <a:pt x="137" y="990"/>
                    </a:lnTo>
                    <a:lnTo>
                      <a:pt x="146" y="990"/>
                    </a:lnTo>
                    <a:lnTo>
                      <a:pt x="146" y="981"/>
                    </a:lnTo>
                    <a:lnTo>
                      <a:pt x="146" y="972"/>
                    </a:lnTo>
                    <a:lnTo>
                      <a:pt x="158" y="972"/>
                    </a:lnTo>
                    <a:lnTo>
                      <a:pt x="175" y="972"/>
                    </a:lnTo>
                    <a:lnTo>
                      <a:pt x="175" y="956"/>
                    </a:lnTo>
                    <a:lnTo>
                      <a:pt x="175" y="943"/>
                    </a:lnTo>
                    <a:lnTo>
                      <a:pt x="187" y="943"/>
                    </a:lnTo>
                    <a:lnTo>
                      <a:pt x="204" y="943"/>
                    </a:lnTo>
                    <a:lnTo>
                      <a:pt x="204" y="927"/>
                    </a:lnTo>
                    <a:lnTo>
                      <a:pt x="204" y="914"/>
                    </a:lnTo>
                    <a:lnTo>
                      <a:pt x="205" y="910"/>
                    </a:lnTo>
                    <a:lnTo>
                      <a:pt x="207" y="906"/>
                    </a:lnTo>
                    <a:lnTo>
                      <a:pt x="212" y="904"/>
                    </a:lnTo>
                    <a:lnTo>
                      <a:pt x="216" y="903"/>
                    </a:lnTo>
                    <a:lnTo>
                      <a:pt x="225" y="903"/>
                    </a:lnTo>
                    <a:lnTo>
                      <a:pt x="234" y="903"/>
                    </a:lnTo>
                    <a:lnTo>
                      <a:pt x="234" y="894"/>
                    </a:lnTo>
                    <a:lnTo>
                      <a:pt x="234" y="885"/>
                    </a:lnTo>
                    <a:lnTo>
                      <a:pt x="246" y="885"/>
                    </a:lnTo>
                    <a:lnTo>
                      <a:pt x="263" y="885"/>
                    </a:lnTo>
                    <a:lnTo>
                      <a:pt x="264" y="881"/>
                    </a:lnTo>
                    <a:lnTo>
                      <a:pt x="266" y="877"/>
                    </a:lnTo>
                    <a:lnTo>
                      <a:pt x="270" y="875"/>
                    </a:lnTo>
                    <a:lnTo>
                      <a:pt x="274" y="874"/>
                    </a:lnTo>
                    <a:lnTo>
                      <a:pt x="274" y="857"/>
                    </a:lnTo>
                    <a:lnTo>
                      <a:pt x="274" y="844"/>
                    </a:lnTo>
                    <a:lnTo>
                      <a:pt x="283" y="844"/>
                    </a:lnTo>
                    <a:lnTo>
                      <a:pt x="292" y="844"/>
                    </a:lnTo>
                    <a:lnTo>
                      <a:pt x="293" y="835"/>
                    </a:lnTo>
                    <a:lnTo>
                      <a:pt x="295" y="827"/>
                    </a:lnTo>
                    <a:lnTo>
                      <a:pt x="299" y="820"/>
                    </a:lnTo>
                    <a:lnTo>
                      <a:pt x="303" y="815"/>
                    </a:lnTo>
                    <a:lnTo>
                      <a:pt x="312" y="815"/>
                    </a:lnTo>
                    <a:lnTo>
                      <a:pt x="321" y="815"/>
                    </a:lnTo>
                    <a:lnTo>
                      <a:pt x="321" y="798"/>
                    </a:lnTo>
                    <a:lnTo>
                      <a:pt x="321" y="786"/>
                    </a:lnTo>
                    <a:lnTo>
                      <a:pt x="316" y="787"/>
                    </a:lnTo>
                    <a:lnTo>
                      <a:pt x="312" y="789"/>
                    </a:lnTo>
                    <a:lnTo>
                      <a:pt x="308" y="793"/>
                    </a:lnTo>
                    <a:lnTo>
                      <a:pt x="303" y="797"/>
                    </a:lnTo>
                    <a:lnTo>
                      <a:pt x="287" y="797"/>
                    </a:lnTo>
                    <a:lnTo>
                      <a:pt x="274" y="797"/>
                    </a:lnTo>
                    <a:lnTo>
                      <a:pt x="274" y="810"/>
                    </a:lnTo>
                    <a:lnTo>
                      <a:pt x="274" y="826"/>
                    </a:lnTo>
                    <a:lnTo>
                      <a:pt x="258" y="826"/>
                    </a:lnTo>
                    <a:lnTo>
                      <a:pt x="245" y="826"/>
                    </a:lnTo>
                    <a:lnTo>
                      <a:pt x="246" y="836"/>
                    </a:lnTo>
                    <a:lnTo>
                      <a:pt x="246" y="845"/>
                    </a:lnTo>
                    <a:lnTo>
                      <a:pt x="245" y="849"/>
                    </a:lnTo>
                    <a:lnTo>
                      <a:pt x="243" y="854"/>
                    </a:lnTo>
                    <a:lnTo>
                      <a:pt x="239" y="856"/>
                    </a:lnTo>
                    <a:lnTo>
                      <a:pt x="234" y="856"/>
                    </a:lnTo>
                    <a:lnTo>
                      <a:pt x="234" y="865"/>
                    </a:lnTo>
                    <a:lnTo>
                      <a:pt x="234" y="874"/>
                    </a:lnTo>
                    <a:lnTo>
                      <a:pt x="225" y="875"/>
                    </a:lnTo>
                    <a:lnTo>
                      <a:pt x="217" y="877"/>
                    </a:lnTo>
                    <a:lnTo>
                      <a:pt x="210" y="881"/>
                    </a:lnTo>
                    <a:lnTo>
                      <a:pt x="204" y="885"/>
                    </a:lnTo>
                    <a:lnTo>
                      <a:pt x="204" y="894"/>
                    </a:lnTo>
                    <a:lnTo>
                      <a:pt x="204" y="903"/>
                    </a:lnTo>
                    <a:lnTo>
                      <a:pt x="195" y="904"/>
                    </a:lnTo>
                    <a:lnTo>
                      <a:pt x="187" y="906"/>
                    </a:lnTo>
                    <a:lnTo>
                      <a:pt x="180" y="910"/>
                    </a:lnTo>
                    <a:lnTo>
                      <a:pt x="175" y="914"/>
                    </a:lnTo>
                    <a:lnTo>
                      <a:pt x="175" y="923"/>
                    </a:lnTo>
                    <a:lnTo>
                      <a:pt x="175" y="932"/>
                    </a:lnTo>
                    <a:lnTo>
                      <a:pt x="166" y="933"/>
                    </a:lnTo>
                    <a:lnTo>
                      <a:pt x="158" y="935"/>
                    </a:lnTo>
                    <a:lnTo>
                      <a:pt x="151" y="939"/>
                    </a:lnTo>
                    <a:lnTo>
                      <a:pt x="146" y="943"/>
                    </a:lnTo>
                    <a:lnTo>
                      <a:pt x="146" y="952"/>
                    </a:lnTo>
                    <a:lnTo>
                      <a:pt x="146" y="961"/>
                    </a:lnTo>
                    <a:lnTo>
                      <a:pt x="137" y="962"/>
                    </a:lnTo>
                    <a:lnTo>
                      <a:pt x="129" y="965"/>
                    </a:lnTo>
                    <a:lnTo>
                      <a:pt x="122" y="968"/>
                    </a:lnTo>
                    <a:lnTo>
                      <a:pt x="117" y="972"/>
                    </a:lnTo>
                    <a:lnTo>
                      <a:pt x="117" y="981"/>
                    </a:lnTo>
                    <a:lnTo>
                      <a:pt x="117" y="990"/>
                    </a:lnTo>
                    <a:lnTo>
                      <a:pt x="112" y="991"/>
                    </a:lnTo>
                    <a:lnTo>
                      <a:pt x="108" y="993"/>
                    </a:lnTo>
                    <a:lnTo>
                      <a:pt x="104" y="997"/>
                    </a:lnTo>
                    <a:lnTo>
                      <a:pt x="99" y="1001"/>
                    </a:lnTo>
                    <a:lnTo>
                      <a:pt x="82" y="1001"/>
                    </a:lnTo>
                    <a:lnTo>
                      <a:pt x="70" y="1001"/>
                    </a:lnTo>
                    <a:lnTo>
                      <a:pt x="70" y="1010"/>
                    </a:lnTo>
                    <a:lnTo>
                      <a:pt x="70" y="1019"/>
                    </a:lnTo>
                    <a:lnTo>
                      <a:pt x="52" y="1019"/>
                    </a:lnTo>
                    <a:lnTo>
                      <a:pt x="40" y="1019"/>
                    </a:lnTo>
                    <a:lnTo>
                      <a:pt x="36" y="1020"/>
                    </a:lnTo>
                    <a:lnTo>
                      <a:pt x="32" y="1023"/>
                    </a:lnTo>
                    <a:lnTo>
                      <a:pt x="29" y="1026"/>
                    </a:lnTo>
                    <a:lnTo>
                      <a:pt x="29" y="1030"/>
                    </a:lnTo>
                    <a:lnTo>
                      <a:pt x="29" y="1039"/>
                    </a:lnTo>
                    <a:lnTo>
                      <a:pt x="29" y="1048"/>
                    </a:lnTo>
                    <a:lnTo>
                      <a:pt x="20" y="1049"/>
                    </a:lnTo>
                    <a:lnTo>
                      <a:pt x="12" y="1052"/>
                    </a:lnTo>
                    <a:lnTo>
                      <a:pt x="5" y="1055"/>
                    </a:lnTo>
                    <a:lnTo>
                      <a:pt x="0" y="10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99" name="Freeform 2339"/>
              <p:cNvSpPr>
                <a:spLocks/>
              </p:cNvSpPr>
              <p:nvPr/>
            </p:nvSpPr>
            <p:spPr bwMode="auto">
              <a:xfrm>
                <a:off x="1244" y="26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2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9"/>
                  </a:cxn>
                  <a:cxn ang="0">
                    <a:pos x="47" y="18"/>
                  </a:cxn>
                  <a:cxn ang="0">
                    <a:pos x="37" y="18"/>
                  </a:cxn>
                  <a:cxn ang="0">
                    <a:pos x="26" y="18"/>
                  </a:cxn>
                  <a:cxn ang="0">
                    <a:pos x="13" y="18"/>
                  </a:cxn>
                  <a:cxn ang="0">
                    <a:pos x="0" y="18"/>
                  </a:cxn>
                </a:cxnLst>
                <a:rect l="0" t="0" r="r" b="b"/>
                <a:pathLst>
                  <a:path w="4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7" y="18"/>
                    </a:lnTo>
                    <a:lnTo>
                      <a:pt x="37" y="18"/>
                    </a:lnTo>
                    <a:lnTo>
                      <a:pt x="26" y="18"/>
                    </a:lnTo>
                    <a:lnTo>
                      <a:pt x="13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00" name="Freeform 2340"/>
              <p:cNvSpPr>
                <a:spLocks/>
              </p:cNvSpPr>
              <p:nvPr/>
            </p:nvSpPr>
            <p:spPr bwMode="auto">
              <a:xfrm>
                <a:off x="1242" y="26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1" y="0"/>
                  </a:cxn>
                  <a:cxn ang="0">
                    <a:pos x="41" y="4"/>
                  </a:cxn>
                  <a:cxn ang="0">
                    <a:pos x="41" y="11"/>
                  </a:cxn>
                  <a:cxn ang="0">
                    <a:pos x="32" y="11"/>
                  </a:cxn>
                  <a:cxn ang="0">
                    <a:pos x="22" y="11"/>
                  </a:cxn>
                  <a:cxn ang="0">
                    <a:pos x="12" y="11"/>
                  </a:cxn>
                  <a:cxn ang="0">
                    <a:pos x="0" y="11"/>
                  </a:cxn>
                </a:cxnLst>
                <a:rect l="0" t="0" r="r" b="b"/>
                <a:pathLst>
                  <a:path w="4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1" y="0"/>
                    </a:lnTo>
                    <a:lnTo>
                      <a:pt x="41" y="4"/>
                    </a:lnTo>
                    <a:lnTo>
                      <a:pt x="41" y="11"/>
                    </a:lnTo>
                    <a:lnTo>
                      <a:pt x="32" y="11"/>
                    </a:lnTo>
                    <a:lnTo>
                      <a:pt x="22" y="11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01" name="Freeform 2341"/>
              <p:cNvSpPr>
                <a:spLocks/>
              </p:cNvSpPr>
              <p:nvPr/>
            </p:nvSpPr>
            <p:spPr bwMode="auto">
              <a:xfrm>
                <a:off x="1253" y="26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02" name="Freeform 2342"/>
              <p:cNvSpPr>
                <a:spLocks/>
              </p:cNvSpPr>
              <p:nvPr/>
            </p:nvSpPr>
            <p:spPr bwMode="auto">
              <a:xfrm>
                <a:off x="1254" y="265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03" name="Freeform 2343"/>
              <p:cNvSpPr>
                <a:spLocks/>
              </p:cNvSpPr>
              <p:nvPr/>
            </p:nvSpPr>
            <p:spPr bwMode="auto">
              <a:xfrm>
                <a:off x="1240" y="26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8"/>
                  </a:cxn>
                  <a:cxn ang="0">
                    <a:pos x="18" y="18"/>
                  </a:cxn>
                  <a:cxn ang="0">
                    <a:pos x="0" y="18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04" name="Freeform 2344"/>
              <p:cNvSpPr>
                <a:spLocks/>
              </p:cNvSpPr>
              <p:nvPr/>
            </p:nvSpPr>
            <p:spPr bwMode="auto">
              <a:xfrm>
                <a:off x="1238" y="26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05" name="Freeform 2345"/>
              <p:cNvSpPr>
                <a:spLocks/>
              </p:cNvSpPr>
              <p:nvPr/>
            </p:nvSpPr>
            <p:spPr bwMode="auto">
              <a:xfrm>
                <a:off x="1236" y="26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06" name="Freeform 2346"/>
              <p:cNvSpPr>
                <a:spLocks/>
              </p:cNvSpPr>
              <p:nvPr/>
            </p:nvSpPr>
            <p:spPr bwMode="auto">
              <a:xfrm>
                <a:off x="1252" y="26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1"/>
                  </a:cxn>
                  <a:cxn ang="0">
                    <a:pos x="18" y="11"/>
                  </a:cxn>
                  <a:cxn ang="0">
                    <a:pos x="0" y="11"/>
                  </a:cxn>
                </a:cxnLst>
                <a:rect l="0" t="0" r="r" b="b"/>
                <a:pathLst>
                  <a:path w="30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1"/>
                    </a:lnTo>
                    <a:lnTo>
                      <a:pt x="1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07" name="Freeform 2347"/>
              <p:cNvSpPr>
                <a:spLocks/>
              </p:cNvSpPr>
              <p:nvPr/>
            </p:nvSpPr>
            <p:spPr bwMode="auto">
              <a:xfrm>
                <a:off x="1253" y="26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6" y="0"/>
                  </a:cxn>
                  <a:cxn ang="0">
                    <a:pos x="46" y="4"/>
                  </a:cxn>
                  <a:cxn ang="0">
                    <a:pos x="46" y="11"/>
                  </a:cxn>
                  <a:cxn ang="0">
                    <a:pos x="37" y="11"/>
                  </a:cxn>
                  <a:cxn ang="0">
                    <a:pos x="25" y="11"/>
                  </a:cxn>
                  <a:cxn ang="0">
                    <a:pos x="13" y="11"/>
                  </a:cxn>
                  <a:cxn ang="0">
                    <a:pos x="0" y="11"/>
                  </a:cxn>
                </a:cxnLst>
                <a:rect l="0" t="0" r="r" b="b"/>
                <a:pathLst>
                  <a:path w="46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46" y="4"/>
                    </a:lnTo>
                    <a:lnTo>
                      <a:pt x="46" y="11"/>
                    </a:lnTo>
                    <a:lnTo>
                      <a:pt x="37" y="11"/>
                    </a:lnTo>
                    <a:lnTo>
                      <a:pt x="25" y="11"/>
                    </a:lnTo>
                    <a:lnTo>
                      <a:pt x="1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08" name="Freeform 2348"/>
              <p:cNvSpPr>
                <a:spLocks/>
              </p:cNvSpPr>
              <p:nvPr/>
            </p:nvSpPr>
            <p:spPr bwMode="auto">
              <a:xfrm>
                <a:off x="1337" y="26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1"/>
                  </a:cxn>
                  <a:cxn ang="0">
                    <a:pos x="18" y="11"/>
                  </a:cxn>
                  <a:cxn ang="0">
                    <a:pos x="0" y="11"/>
                  </a:cxn>
                </a:cxnLst>
                <a:rect l="0" t="0" r="r" b="b"/>
                <a:pathLst>
                  <a:path w="30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1"/>
                    </a:lnTo>
                    <a:lnTo>
                      <a:pt x="1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09" name="Freeform 2349"/>
              <p:cNvSpPr>
                <a:spLocks/>
              </p:cNvSpPr>
              <p:nvPr/>
            </p:nvSpPr>
            <p:spPr bwMode="auto">
              <a:xfrm>
                <a:off x="1324" y="262"/>
                <a:ext cx="2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13" y="18"/>
                  </a:cxn>
                  <a:cxn ang="0">
                    <a:pos x="29" y="18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38" y="0"/>
                  </a:cxn>
                  <a:cxn ang="0">
                    <a:pos x="47" y="0"/>
                  </a:cxn>
                  <a:cxn ang="0">
                    <a:pos x="47" y="9"/>
                  </a:cxn>
                  <a:cxn ang="0">
                    <a:pos x="47" y="18"/>
                  </a:cxn>
                  <a:cxn ang="0">
                    <a:pos x="38" y="19"/>
                  </a:cxn>
                  <a:cxn ang="0">
                    <a:pos x="30" y="21"/>
                  </a:cxn>
                  <a:cxn ang="0">
                    <a:pos x="23" y="25"/>
                  </a:cxn>
                  <a:cxn ang="0">
                    <a:pos x="18" y="29"/>
                  </a:cxn>
                  <a:cxn ang="0">
                    <a:pos x="18" y="38"/>
                  </a:cxn>
                  <a:cxn ang="0">
                    <a:pos x="18" y="47"/>
                  </a:cxn>
                  <a:cxn ang="0">
                    <a:pos x="9" y="47"/>
                  </a:cxn>
                  <a:cxn ang="0">
                    <a:pos x="0" y="47"/>
                  </a:cxn>
                </a:cxnLst>
                <a:rect l="0" t="0" r="r" b="b"/>
                <a:pathLst>
                  <a:path w="47" h="47">
                    <a:moveTo>
                      <a:pt x="0" y="47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13" y="18"/>
                    </a:lnTo>
                    <a:lnTo>
                      <a:pt x="29" y="18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7" y="18"/>
                    </a:lnTo>
                    <a:lnTo>
                      <a:pt x="38" y="19"/>
                    </a:lnTo>
                    <a:lnTo>
                      <a:pt x="30" y="21"/>
                    </a:lnTo>
                    <a:lnTo>
                      <a:pt x="23" y="25"/>
                    </a:lnTo>
                    <a:lnTo>
                      <a:pt x="18" y="29"/>
                    </a:lnTo>
                    <a:lnTo>
                      <a:pt x="18" y="38"/>
                    </a:lnTo>
                    <a:lnTo>
                      <a:pt x="18" y="47"/>
                    </a:lnTo>
                    <a:lnTo>
                      <a:pt x="9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10" name="Freeform 2350"/>
              <p:cNvSpPr>
                <a:spLocks/>
              </p:cNvSpPr>
              <p:nvPr/>
            </p:nvSpPr>
            <p:spPr bwMode="auto">
              <a:xfrm>
                <a:off x="1188" y="261"/>
                <a:ext cx="1" cy="1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7" y="20"/>
                  </a:cxn>
                  <a:cxn ang="0">
                    <a:pos x="17" y="11"/>
                  </a:cxn>
                  <a:cxn ang="0">
                    <a:pos x="13" y="7"/>
                  </a:cxn>
                  <a:cxn ang="0">
                    <a:pos x="8" y="3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3"/>
                  </a:cxn>
                  <a:cxn ang="0">
                    <a:pos x="20" y="7"/>
                  </a:cxn>
                  <a:cxn ang="0">
                    <a:pos x="29" y="11"/>
                  </a:cxn>
                  <a:cxn ang="0">
                    <a:pos x="24" y="16"/>
                  </a:cxn>
                  <a:cxn ang="0">
                    <a:pos x="21" y="20"/>
                  </a:cxn>
                  <a:cxn ang="0">
                    <a:pos x="18" y="24"/>
                  </a:cxn>
                  <a:cxn ang="0">
                    <a:pos x="17" y="29"/>
                  </a:cxn>
                </a:cxnLst>
                <a:rect l="0" t="0" r="r" b="b"/>
                <a:pathLst>
                  <a:path w="29" h="29">
                    <a:moveTo>
                      <a:pt x="17" y="29"/>
                    </a:moveTo>
                    <a:lnTo>
                      <a:pt x="17" y="20"/>
                    </a:lnTo>
                    <a:lnTo>
                      <a:pt x="17" y="11"/>
                    </a:lnTo>
                    <a:lnTo>
                      <a:pt x="13" y="7"/>
                    </a:lnTo>
                    <a:lnTo>
                      <a:pt x="8" y="3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3"/>
                    </a:lnTo>
                    <a:lnTo>
                      <a:pt x="20" y="7"/>
                    </a:lnTo>
                    <a:lnTo>
                      <a:pt x="29" y="11"/>
                    </a:lnTo>
                    <a:lnTo>
                      <a:pt x="24" y="16"/>
                    </a:lnTo>
                    <a:lnTo>
                      <a:pt x="21" y="20"/>
                    </a:lnTo>
                    <a:lnTo>
                      <a:pt x="18" y="24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11" name="Freeform 2351"/>
              <p:cNvSpPr>
                <a:spLocks/>
              </p:cNvSpPr>
              <p:nvPr/>
            </p:nvSpPr>
            <p:spPr bwMode="auto">
              <a:xfrm>
                <a:off x="1133" y="233"/>
                <a:ext cx="55" cy="29"/>
              </a:xfrm>
              <a:custGeom>
                <a:avLst/>
                <a:gdLst/>
                <a:ahLst/>
                <a:cxnLst>
                  <a:cxn ang="0">
                    <a:pos x="1929" y="1153"/>
                  </a:cxn>
                  <a:cxn ang="0">
                    <a:pos x="1764" y="1103"/>
                  </a:cxn>
                  <a:cxn ang="0">
                    <a:pos x="1549" y="1028"/>
                  </a:cxn>
                  <a:cxn ang="0">
                    <a:pos x="1359" y="950"/>
                  </a:cxn>
                  <a:cxn ang="0">
                    <a:pos x="1168" y="871"/>
                  </a:cxn>
                  <a:cxn ang="0">
                    <a:pos x="980" y="791"/>
                  </a:cxn>
                  <a:cxn ang="0">
                    <a:pos x="789" y="696"/>
                  </a:cxn>
                  <a:cxn ang="0">
                    <a:pos x="600" y="589"/>
                  </a:cxn>
                  <a:cxn ang="0">
                    <a:pos x="414" y="483"/>
                  </a:cxn>
                  <a:cxn ang="0">
                    <a:pos x="263" y="360"/>
                  </a:cxn>
                  <a:cxn ang="0">
                    <a:pos x="111" y="210"/>
                  </a:cxn>
                  <a:cxn ang="0">
                    <a:pos x="11" y="60"/>
                  </a:cxn>
                  <a:cxn ang="0">
                    <a:pos x="213" y="46"/>
                  </a:cxn>
                  <a:cxn ang="0">
                    <a:pos x="404" y="123"/>
                  </a:cxn>
                  <a:cxn ang="0">
                    <a:pos x="580" y="217"/>
                  </a:cxn>
                  <a:cxn ang="0">
                    <a:pos x="771" y="317"/>
                  </a:cxn>
                  <a:cxn ang="0">
                    <a:pos x="942" y="413"/>
                  </a:cxn>
                  <a:cxn ang="0">
                    <a:pos x="1105" y="501"/>
                  </a:cxn>
                  <a:cxn ang="0">
                    <a:pos x="1288" y="589"/>
                  </a:cxn>
                  <a:cxn ang="0">
                    <a:pos x="1474" y="658"/>
                  </a:cxn>
                  <a:cxn ang="0">
                    <a:pos x="1677" y="754"/>
                  </a:cxn>
                  <a:cxn ang="0">
                    <a:pos x="1852" y="830"/>
                  </a:cxn>
                  <a:cxn ang="0">
                    <a:pos x="1826" y="834"/>
                  </a:cxn>
                  <a:cxn ang="0">
                    <a:pos x="1621" y="770"/>
                  </a:cxn>
                  <a:cxn ang="0">
                    <a:pos x="1460" y="704"/>
                  </a:cxn>
                  <a:cxn ang="0">
                    <a:pos x="1259" y="625"/>
                  </a:cxn>
                  <a:cxn ang="0">
                    <a:pos x="1090" y="559"/>
                  </a:cxn>
                  <a:cxn ang="0">
                    <a:pos x="1253" y="650"/>
                  </a:cxn>
                  <a:cxn ang="0">
                    <a:pos x="1428" y="733"/>
                  </a:cxn>
                  <a:cxn ang="0">
                    <a:pos x="1606" y="800"/>
                  </a:cxn>
                  <a:cxn ang="0">
                    <a:pos x="1796" y="879"/>
                  </a:cxn>
                  <a:cxn ang="0">
                    <a:pos x="1984" y="942"/>
                  </a:cxn>
                  <a:cxn ang="0">
                    <a:pos x="2125" y="1025"/>
                  </a:cxn>
                  <a:cxn ang="0">
                    <a:pos x="1929" y="958"/>
                  </a:cxn>
                  <a:cxn ang="0">
                    <a:pos x="1753" y="900"/>
                  </a:cxn>
                  <a:cxn ang="0">
                    <a:pos x="1577" y="842"/>
                  </a:cxn>
                  <a:cxn ang="0">
                    <a:pos x="1382" y="762"/>
                  </a:cxn>
                  <a:cxn ang="0">
                    <a:pos x="1201" y="683"/>
                  </a:cxn>
                  <a:cxn ang="0">
                    <a:pos x="1025" y="600"/>
                  </a:cxn>
                  <a:cxn ang="0">
                    <a:pos x="867" y="530"/>
                  </a:cxn>
                  <a:cxn ang="0">
                    <a:pos x="719" y="455"/>
                  </a:cxn>
                  <a:cxn ang="0">
                    <a:pos x="546" y="362"/>
                  </a:cxn>
                  <a:cxn ang="0">
                    <a:pos x="379" y="259"/>
                  </a:cxn>
                  <a:cxn ang="0">
                    <a:pos x="213" y="181"/>
                  </a:cxn>
                  <a:cxn ang="0">
                    <a:pos x="263" y="227"/>
                  </a:cxn>
                  <a:cxn ang="0">
                    <a:pos x="422" y="338"/>
                  </a:cxn>
                  <a:cxn ang="0">
                    <a:pos x="613" y="452"/>
                  </a:cxn>
                  <a:cxn ang="0">
                    <a:pos x="812" y="559"/>
                  </a:cxn>
                  <a:cxn ang="0">
                    <a:pos x="993" y="638"/>
                  </a:cxn>
                  <a:cxn ang="0">
                    <a:pos x="1104" y="733"/>
                  </a:cxn>
                  <a:cxn ang="0">
                    <a:pos x="1285" y="803"/>
                  </a:cxn>
                  <a:cxn ang="0">
                    <a:pos x="1470" y="884"/>
                  </a:cxn>
                  <a:cxn ang="0">
                    <a:pos x="1666" y="958"/>
                  </a:cxn>
                  <a:cxn ang="0">
                    <a:pos x="1850" y="1029"/>
                  </a:cxn>
                  <a:cxn ang="0">
                    <a:pos x="1841" y="1057"/>
                  </a:cxn>
                  <a:cxn ang="0">
                    <a:pos x="1645" y="996"/>
                  </a:cxn>
                  <a:cxn ang="0">
                    <a:pos x="1449" y="920"/>
                  </a:cxn>
                  <a:cxn ang="0">
                    <a:pos x="1281" y="887"/>
                  </a:cxn>
                  <a:cxn ang="0">
                    <a:pos x="1487" y="966"/>
                  </a:cxn>
                  <a:cxn ang="0">
                    <a:pos x="1665" y="1033"/>
                  </a:cxn>
                  <a:cxn ang="0">
                    <a:pos x="1848" y="1107"/>
                  </a:cxn>
                  <a:cxn ang="0">
                    <a:pos x="2027" y="1161"/>
                  </a:cxn>
                </a:cxnLst>
                <a:rect l="0" t="0" r="r" b="b"/>
                <a:pathLst>
                  <a:path w="2162" h="1211">
                    <a:moveTo>
                      <a:pt x="2087" y="1211"/>
                    </a:moveTo>
                    <a:lnTo>
                      <a:pt x="2087" y="1203"/>
                    </a:lnTo>
                    <a:lnTo>
                      <a:pt x="2087" y="1200"/>
                    </a:lnTo>
                    <a:lnTo>
                      <a:pt x="2069" y="1200"/>
                    </a:lnTo>
                    <a:lnTo>
                      <a:pt x="2056" y="1200"/>
                    </a:lnTo>
                    <a:lnTo>
                      <a:pt x="2052" y="1195"/>
                    </a:lnTo>
                    <a:lnTo>
                      <a:pt x="2048" y="1191"/>
                    </a:lnTo>
                    <a:lnTo>
                      <a:pt x="2046" y="1187"/>
                    </a:lnTo>
                    <a:lnTo>
                      <a:pt x="2045" y="1182"/>
                    </a:lnTo>
                    <a:lnTo>
                      <a:pt x="2045" y="1191"/>
                    </a:lnTo>
                    <a:lnTo>
                      <a:pt x="2045" y="1200"/>
                    </a:lnTo>
                    <a:lnTo>
                      <a:pt x="2036" y="1200"/>
                    </a:lnTo>
                    <a:lnTo>
                      <a:pt x="2027" y="1200"/>
                    </a:lnTo>
                    <a:lnTo>
                      <a:pt x="2027" y="1191"/>
                    </a:lnTo>
                    <a:lnTo>
                      <a:pt x="2027" y="1182"/>
                    </a:lnTo>
                    <a:lnTo>
                      <a:pt x="2016" y="1183"/>
                    </a:lnTo>
                    <a:lnTo>
                      <a:pt x="2003" y="1183"/>
                    </a:lnTo>
                    <a:lnTo>
                      <a:pt x="1996" y="1182"/>
                    </a:lnTo>
                    <a:lnTo>
                      <a:pt x="1991" y="1180"/>
                    </a:lnTo>
                    <a:lnTo>
                      <a:pt x="1989" y="1177"/>
                    </a:lnTo>
                    <a:lnTo>
                      <a:pt x="1988" y="1175"/>
                    </a:lnTo>
                    <a:lnTo>
                      <a:pt x="1987" y="1173"/>
                    </a:lnTo>
                    <a:lnTo>
                      <a:pt x="1987" y="1170"/>
                    </a:lnTo>
                    <a:lnTo>
                      <a:pt x="1974" y="1170"/>
                    </a:lnTo>
                    <a:lnTo>
                      <a:pt x="1961" y="1170"/>
                    </a:lnTo>
                    <a:lnTo>
                      <a:pt x="1950" y="1170"/>
                    </a:lnTo>
                    <a:lnTo>
                      <a:pt x="1940" y="1170"/>
                    </a:lnTo>
                    <a:lnTo>
                      <a:pt x="1940" y="1161"/>
                    </a:lnTo>
                    <a:lnTo>
                      <a:pt x="1940" y="1152"/>
                    </a:lnTo>
                    <a:lnTo>
                      <a:pt x="1929" y="1153"/>
                    </a:lnTo>
                    <a:lnTo>
                      <a:pt x="1915" y="1153"/>
                    </a:lnTo>
                    <a:lnTo>
                      <a:pt x="1908" y="1152"/>
                    </a:lnTo>
                    <a:lnTo>
                      <a:pt x="1903" y="1150"/>
                    </a:lnTo>
                    <a:lnTo>
                      <a:pt x="1901" y="1148"/>
                    </a:lnTo>
                    <a:lnTo>
                      <a:pt x="1900" y="1146"/>
                    </a:lnTo>
                    <a:lnTo>
                      <a:pt x="1899" y="1144"/>
                    </a:lnTo>
                    <a:lnTo>
                      <a:pt x="1899" y="1141"/>
                    </a:lnTo>
                    <a:lnTo>
                      <a:pt x="1889" y="1143"/>
                    </a:lnTo>
                    <a:lnTo>
                      <a:pt x="1880" y="1147"/>
                    </a:lnTo>
                    <a:lnTo>
                      <a:pt x="1876" y="1148"/>
                    </a:lnTo>
                    <a:lnTo>
                      <a:pt x="1872" y="1148"/>
                    </a:lnTo>
                    <a:lnTo>
                      <a:pt x="1871" y="1147"/>
                    </a:lnTo>
                    <a:lnTo>
                      <a:pt x="1870" y="1146"/>
                    </a:lnTo>
                    <a:lnTo>
                      <a:pt x="1870" y="1144"/>
                    </a:lnTo>
                    <a:lnTo>
                      <a:pt x="1870" y="1141"/>
                    </a:lnTo>
                    <a:lnTo>
                      <a:pt x="1857" y="1141"/>
                    </a:lnTo>
                    <a:lnTo>
                      <a:pt x="1844" y="1141"/>
                    </a:lnTo>
                    <a:lnTo>
                      <a:pt x="1833" y="1141"/>
                    </a:lnTo>
                    <a:lnTo>
                      <a:pt x="1823" y="1141"/>
                    </a:lnTo>
                    <a:lnTo>
                      <a:pt x="1823" y="1132"/>
                    </a:lnTo>
                    <a:lnTo>
                      <a:pt x="1823" y="1123"/>
                    </a:lnTo>
                    <a:lnTo>
                      <a:pt x="1811" y="1123"/>
                    </a:lnTo>
                    <a:lnTo>
                      <a:pt x="1801" y="1123"/>
                    </a:lnTo>
                    <a:lnTo>
                      <a:pt x="1791" y="1123"/>
                    </a:lnTo>
                    <a:lnTo>
                      <a:pt x="1783" y="1123"/>
                    </a:lnTo>
                    <a:lnTo>
                      <a:pt x="1783" y="1107"/>
                    </a:lnTo>
                    <a:lnTo>
                      <a:pt x="1783" y="1094"/>
                    </a:lnTo>
                    <a:lnTo>
                      <a:pt x="1773" y="1094"/>
                    </a:lnTo>
                    <a:lnTo>
                      <a:pt x="1764" y="1094"/>
                    </a:lnTo>
                    <a:lnTo>
                      <a:pt x="1764" y="1103"/>
                    </a:lnTo>
                    <a:lnTo>
                      <a:pt x="1764" y="1112"/>
                    </a:lnTo>
                    <a:lnTo>
                      <a:pt x="1747" y="1112"/>
                    </a:lnTo>
                    <a:lnTo>
                      <a:pt x="1735" y="1112"/>
                    </a:lnTo>
                    <a:lnTo>
                      <a:pt x="1735" y="1103"/>
                    </a:lnTo>
                    <a:lnTo>
                      <a:pt x="1735" y="1094"/>
                    </a:lnTo>
                    <a:lnTo>
                      <a:pt x="1726" y="1095"/>
                    </a:lnTo>
                    <a:lnTo>
                      <a:pt x="1716" y="1095"/>
                    </a:lnTo>
                    <a:lnTo>
                      <a:pt x="1712" y="1094"/>
                    </a:lnTo>
                    <a:lnTo>
                      <a:pt x="1709" y="1092"/>
                    </a:lnTo>
                    <a:lnTo>
                      <a:pt x="1707" y="1088"/>
                    </a:lnTo>
                    <a:lnTo>
                      <a:pt x="1706" y="1083"/>
                    </a:lnTo>
                    <a:lnTo>
                      <a:pt x="1689" y="1083"/>
                    </a:lnTo>
                    <a:lnTo>
                      <a:pt x="1677" y="1083"/>
                    </a:lnTo>
                    <a:lnTo>
                      <a:pt x="1677" y="1074"/>
                    </a:lnTo>
                    <a:lnTo>
                      <a:pt x="1677" y="1065"/>
                    </a:lnTo>
                    <a:lnTo>
                      <a:pt x="1661" y="1065"/>
                    </a:lnTo>
                    <a:lnTo>
                      <a:pt x="1646" y="1065"/>
                    </a:lnTo>
                    <a:lnTo>
                      <a:pt x="1632" y="1065"/>
                    </a:lnTo>
                    <a:lnTo>
                      <a:pt x="1618" y="1065"/>
                    </a:lnTo>
                    <a:lnTo>
                      <a:pt x="1610" y="1057"/>
                    </a:lnTo>
                    <a:lnTo>
                      <a:pt x="1606" y="1054"/>
                    </a:lnTo>
                    <a:lnTo>
                      <a:pt x="1606" y="1045"/>
                    </a:lnTo>
                    <a:lnTo>
                      <a:pt x="1606" y="1036"/>
                    </a:lnTo>
                    <a:lnTo>
                      <a:pt x="1590" y="1037"/>
                    </a:lnTo>
                    <a:lnTo>
                      <a:pt x="1571" y="1037"/>
                    </a:lnTo>
                    <a:lnTo>
                      <a:pt x="1562" y="1036"/>
                    </a:lnTo>
                    <a:lnTo>
                      <a:pt x="1555" y="1034"/>
                    </a:lnTo>
                    <a:lnTo>
                      <a:pt x="1552" y="1032"/>
                    </a:lnTo>
                    <a:lnTo>
                      <a:pt x="1550" y="1030"/>
                    </a:lnTo>
                    <a:lnTo>
                      <a:pt x="1549" y="1028"/>
                    </a:lnTo>
                    <a:lnTo>
                      <a:pt x="1548" y="1025"/>
                    </a:lnTo>
                    <a:lnTo>
                      <a:pt x="1535" y="1025"/>
                    </a:lnTo>
                    <a:lnTo>
                      <a:pt x="1523" y="1025"/>
                    </a:lnTo>
                    <a:lnTo>
                      <a:pt x="1512" y="1025"/>
                    </a:lnTo>
                    <a:lnTo>
                      <a:pt x="1502" y="1025"/>
                    </a:lnTo>
                    <a:lnTo>
                      <a:pt x="1502" y="1016"/>
                    </a:lnTo>
                    <a:lnTo>
                      <a:pt x="1502" y="1007"/>
                    </a:lnTo>
                    <a:lnTo>
                      <a:pt x="1491" y="1008"/>
                    </a:lnTo>
                    <a:lnTo>
                      <a:pt x="1477" y="1008"/>
                    </a:lnTo>
                    <a:lnTo>
                      <a:pt x="1470" y="1007"/>
                    </a:lnTo>
                    <a:lnTo>
                      <a:pt x="1465" y="1005"/>
                    </a:lnTo>
                    <a:lnTo>
                      <a:pt x="1463" y="1003"/>
                    </a:lnTo>
                    <a:lnTo>
                      <a:pt x="1461" y="1001"/>
                    </a:lnTo>
                    <a:lnTo>
                      <a:pt x="1461" y="999"/>
                    </a:lnTo>
                    <a:lnTo>
                      <a:pt x="1460" y="996"/>
                    </a:lnTo>
                    <a:lnTo>
                      <a:pt x="1444" y="996"/>
                    </a:lnTo>
                    <a:lnTo>
                      <a:pt x="1431" y="996"/>
                    </a:lnTo>
                    <a:lnTo>
                      <a:pt x="1431" y="987"/>
                    </a:lnTo>
                    <a:lnTo>
                      <a:pt x="1431" y="978"/>
                    </a:lnTo>
                    <a:lnTo>
                      <a:pt x="1422" y="979"/>
                    </a:lnTo>
                    <a:lnTo>
                      <a:pt x="1412" y="979"/>
                    </a:lnTo>
                    <a:lnTo>
                      <a:pt x="1408" y="978"/>
                    </a:lnTo>
                    <a:lnTo>
                      <a:pt x="1405" y="976"/>
                    </a:lnTo>
                    <a:lnTo>
                      <a:pt x="1403" y="972"/>
                    </a:lnTo>
                    <a:lnTo>
                      <a:pt x="1402" y="966"/>
                    </a:lnTo>
                    <a:lnTo>
                      <a:pt x="1385" y="966"/>
                    </a:lnTo>
                    <a:lnTo>
                      <a:pt x="1373" y="966"/>
                    </a:lnTo>
                    <a:lnTo>
                      <a:pt x="1373" y="958"/>
                    </a:lnTo>
                    <a:lnTo>
                      <a:pt x="1373" y="949"/>
                    </a:lnTo>
                    <a:lnTo>
                      <a:pt x="1359" y="950"/>
                    </a:lnTo>
                    <a:lnTo>
                      <a:pt x="1343" y="950"/>
                    </a:lnTo>
                    <a:lnTo>
                      <a:pt x="1337" y="949"/>
                    </a:lnTo>
                    <a:lnTo>
                      <a:pt x="1332" y="947"/>
                    </a:lnTo>
                    <a:lnTo>
                      <a:pt x="1330" y="945"/>
                    </a:lnTo>
                    <a:lnTo>
                      <a:pt x="1328" y="943"/>
                    </a:lnTo>
                    <a:lnTo>
                      <a:pt x="1327" y="941"/>
                    </a:lnTo>
                    <a:lnTo>
                      <a:pt x="1327" y="937"/>
                    </a:lnTo>
                    <a:lnTo>
                      <a:pt x="1314" y="937"/>
                    </a:lnTo>
                    <a:lnTo>
                      <a:pt x="1303" y="937"/>
                    </a:lnTo>
                    <a:lnTo>
                      <a:pt x="1294" y="937"/>
                    </a:lnTo>
                    <a:lnTo>
                      <a:pt x="1285" y="937"/>
                    </a:lnTo>
                    <a:lnTo>
                      <a:pt x="1285" y="929"/>
                    </a:lnTo>
                    <a:lnTo>
                      <a:pt x="1285" y="920"/>
                    </a:lnTo>
                    <a:lnTo>
                      <a:pt x="1276" y="921"/>
                    </a:lnTo>
                    <a:lnTo>
                      <a:pt x="1266" y="921"/>
                    </a:lnTo>
                    <a:lnTo>
                      <a:pt x="1262" y="920"/>
                    </a:lnTo>
                    <a:lnTo>
                      <a:pt x="1259" y="918"/>
                    </a:lnTo>
                    <a:lnTo>
                      <a:pt x="1257" y="914"/>
                    </a:lnTo>
                    <a:lnTo>
                      <a:pt x="1256" y="908"/>
                    </a:lnTo>
                    <a:lnTo>
                      <a:pt x="1239" y="908"/>
                    </a:lnTo>
                    <a:lnTo>
                      <a:pt x="1227" y="908"/>
                    </a:lnTo>
                    <a:lnTo>
                      <a:pt x="1227" y="900"/>
                    </a:lnTo>
                    <a:lnTo>
                      <a:pt x="1227" y="891"/>
                    </a:lnTo>
                    <a:lnTo>
                      <a:pt x="1214" y="891"/>
                    </a:lnTo>
                    <a:lnTo>
                      <a:pt x="1202" y="891"/>
                    </a:lnTo>
                    <a:lnTo>
                      <a:pt x="1190" y="891"/>
                    </a:lnTo>
                    <a:lnTo>
                      <a:pt x="1181" y="891"/>
                    </a:lnTo>
                    <a:lnTo>
                      <a:pt x="1173" y="883"/>
                    </a:lnTo>
                    <a:lnTo>
                      <a:pt x="1168" y="879"/>
                    </a:lnTo>
                    <a:lnTo>
                      <a:pt x="1168" y="871"/>
                    </a:lnTo>
                    <a:lnTo>
                      <a:pt x="1168" y="862"/>
                    </a:lnTo>
                    <a:lnTo>
                      <a:pt x="1152" y="863"/>
                    </a:lnTo>
                    <a:lnTo>
                      <a:pt x="1132" y="863"/>
                    </a:lnTo>
                    <a:lnTo>
                      <a:pt x="1124" y="862"/>
                    </a:lnTo>
                    <a:lnTo>
                      <a:pt x="1117" y="860"/>
                    </a:lnTo>
                    <a:lnTo>
                      <a:pt x="1114" y="858"/>
                    </a:lnTo>
                    <a:lnTo>
                      <a:pt x="1112" y="856"/>
                    </a:lnTo>
                    <a:lnTo>
                      <a:pt x="1110" y="853"/>
                    </a:lnTo>
                    <a:lnTo>
                      <a:pt x="1110" y="850"/>
                    </a:lnTo>
                    <a:lnTo>
                      <a:pt x="1093" y="850"/>
                    </a:lnTo>
                    <a:lnTo>
                      <a:pt x="1081" y="850"/>
                    </a:lnTo>
                    <a:lnTo>
                      <a:pt x="1081" y="842"/>
                    </a:lnTo>
                    <a:lnTo>
                      <a:pt x="1081" y="833"/>
                    </a:lnTo>
                    <a:lnTo>
                      <a:pt x="1071" y="834"/>
                    </a:lnTo>
                    <a:lnTo>
                      <a:pt x="1062" y="834"/>
                    </a:lnTo>
                    <a:lnTo>
                      <a:pt x="1058" y="833"/>
                    </a:lnTo>
                    <a:lnTo>
                      <a:pt x="1055" y="831"/>
                    </a:lnTo>
                    <a:lnTo>
                      <a:pt x="1053" y="827"/>
                    </a:lnTo>
                    <a:lnTo>
                      <a:pt x="1052" y="821"/>
                    </a:lnTo>
                    <a:lnTo>
                      <a:pt x="1035" y="821"/>
                    </a:lnTo>
                    <a:lnTo>
                      <a:pt x="1023" y="821"/>
                    </a:lnTo>
                    <a:lnTo>
                      <a:pt x="1023" y="812"/>
                    </a:lnTo>
                    <a:lnTo>
                      <a:pt x="1023" y="803"/>
                    </a:lnTo>
                    <a:lnTo>
                      <a:pt x="1012" y="804"/>
                    </a:lnTo>
                    <a:lnTo>
                      <a:pt x="1003" y="804"/>
                    </a:lnTo>
                    <a:lnTo>
                      <a:pt x="999" y="803"/>
                    </a:lnTo>
                    <a:lnTo>
                      <a:pt x="996" y="801"/>
                    </a:lnTo>
                    <a:lnTo>
                      <a:pt x="994" y="797"/>
                    </a:lnTo>
                    <a:lnTo>
                      <a:pt x="993" y="791"/>
                    </a:lnTo>
                    <a:lnTo>
                      <a:pt x="980" y="791"/>
                    </a:lnTo>
                    <a:lnTo>
                      <a:pt x="967" y="791"/>
                    </a:lnTo>
                    <a:lnTo>
                      <a:pt x="956" y="791"/>
                    </a:lnTo>
                    <a:lnTo>
                      <a:pt x="946" y="791"/>
                    </a:lnTo>
                    <a:lnTo>
                      <a:pt x="942" y="783"/>
                    </a:lnTo>
                    <a:lnTo>
                      <a:pt x="938" y="775"/>
                    </a:lnTo>
                    <a:lnTo>
                      <a:pt x="936" y="768"/>
                    </a:lnTo>
                    <a:lnTo>
                      <a:pt x="935" y="762"/>
                    </a:lnTo>
                    <a:lnTo>
                      <a:pt x="918" y="762"/>
                    </a:lnTo>
                    <a:lnTo>
                      <a:pt x="906" y="762"/>
                    </a:lnTo>
                    <a:lnTo>
                      <a:pt x="906" y="754"/>
                    </a:lnTo>
                    <a:lnTo>
                      <a:pt x="906" y="745"/>
                    </a:lnTo>
                    <a:lnTo>
                      <a:pt x="896" y="746"/>
                    </a:lnTo>
                    <a:lnTo>
                      <a:pt x="887" y="746"/>
                    </a:lnTo>
                    <a:lnTo>
                      <a:pt x="883" y="745"/>
                    </a:lnTo>
                    <a:lnTo>
                      <a:pt x="880" y="743"/>
                    </a:lnTo>
                    <a:lnTo>
                      <a:pt x="877" y="739"/>
                    </a:lnTo>
                    <a:lnTo>
                      <a:pt x="877" y="733"/>
                    </a:lnTo>
                    <a:lnTo>
                      <a:pt x="859" y="733"/>
                    </a:lnTo>
                    <a:lnTo>
                      <a:pt x="847" y="733"/>
                    </a:lnTo>
                    <a:lnTo>
                      <a:pt x="847" y="725"/>
                    </a:lnTo>
                    <a:lnTo>
                      <a:pt x="847" y="716"/>
                    </a:lnTo>
                    <a:lnTo>
                      <a:pt x="837" y="717"/>
                    </a:lnTo>
                    <a:lnTo>
                      <a:pt x="828" y="717"/>
                    </a:lnTo>
                    <a:lnTo>
                      <a:pt x="824" y="716"/>
                    </a:lnTo>
                    <a:lnTo>
                      <a:pt x="821" y="713"/>
                    </a:lnTo>
                    <a:lnTo>
                      <a:pt x="818" y="710"/>
                    </a:lnTo>
                    <a:lnTo>
                      <a:pt x="818" y="704"/>
                    </a:lnTo>
                    <a:lnTo>
                      <a:pt x="801" y="704"/>
                    </a:lnTo>
                    <a:lnTo>
                      <a:pt x="789" y="704"/>
                    </a:lnTo>
                    <a:lnTo>
                      <a:pt x="789" y="696"/>
                    </a:lnTo>
                    <a:lnTo>
                      <a:pt x="789" y="687"/>
                    </a:lnTo>
                    <a:lnTo>
                      <a:pt x="774" y="688"/>
                    </a:lnTo>
                    <a:lnTo>
                      <a:pt x="759" y="688"/>
                    </a:lnTo>
                    <a:lnTo>
                      <a:pt x="752" y="687"/>
                    </a:lnTo>
                    <a:lnTo>
                      <a:pt x="747" y="684"/>
                    </a:lnTo>
                    <a:lnTo>
                      <a:pt x="745" y="683"/>
                    </a:lnTo>
                    <a:lnTo>
                      <a:pt x="743" y="681"/>
                    </a:lnTo>
                    <a:lnTo>
                      <a:pt x="743" y="678"/>
                    </a:lnTo>
                    <a:lnTo>
                      <a:pt x="742" y="675"/>
                    </a:lnTo>
                    <a:lnTo>
                      <a:pt x="726" y="675"/>
                    </a:lnTo>
                    <a:lnTo>
                      <a:pt x="712" y="675"/>
                    </a:lnTo>
                    <a:lnTo>
                      <a:pt x="712" y="667"/>
                    </a:lnTo>
                    <a:lnTo>
                      <a:pt x="712" y="658"/>
                    </a:lnTo>
                    <a:lnTo>
                      <a:pt x="695" y="658"/>
                    </a:lnTo>
                    <a:lnTo>
                      <a:pt x="683" y="658"/>
                    </a:lnTo>
                    <a:lnTo>
                      <a:pt x="675" y="650"/>
                    </a:lnTo>
                    <a:lnTo>
                      <a:pt x="672" y="646"/>
                    </a:lnTo>
                    <a:lnTo>
                      <a:pt x="672" y="638"/>
                    </a:lnTo>
                    <a:lnTo>
                      <a:pt x="672" y="629"/>
                    </a:lnTo>
                    <a:lnTo>
                      <a:pt x="659" y="629"/>
                    </a:lnTo>
                    <a:lnTo>
                      <a:pt x="646" y="629"/>
                    </a:lnTo>
                    <a:lnTo>
                      <a:pt x="635" y="629"/>
                    </a:lnTo>
                    <a:lnTo>
                      <a:pt x="625" y="629"/>
                    </a:lnTo>
                    <a:lnTo>
                      <a:pt x="617" y="621"/>
                    </a:lnTo>
                    <a:lnTo>
                      <a:pt x="614" y="617"/>
                    </a:lnTo>
                    <a:lnTo>
                      <a:pt x="614" y="609"/>
                    </a:lnTo>
                    <a:lnTo>
                      <a:pt x="614" y="600"/>
                    </a:lnTo>
                    <a:lnTo>
                      <a:pt x="609" y="596"/>
                    </a:lnTo>
                    <a:lnTo>
                      <a:pt x="605" y="592"/>
                    </a:lnTo>
                    <a:lnTo>
                      <a:pt x="600" y="589"/>
                    </a:lnTo>
                    <a:lnTo>
                      <a:pt x="596" y="588"/>
                    </a:lnTo>
                    <a:lnTo>
                      <a:pt x="584" y="588"/>
                    </a:lnTo>
                    <a:lnTo>
                      <a:pt x="574" y="588"/>
                    </a:lnTo>
                    <a:lnTo>
                      <a:pt x="563" y="588"/>
                    </a:lnTo>
                    <a:lnTo>
                      <a:pt x="554" y="588"/>
                    </a:lnTo>
                    <a:lnTo>
                      <a:pt x="554" y="580"/>
                    </a:lnTo>
                    <a:lnTo>
                      <a:pt x="554" y="571"/>
                    </a:lnTo>
                    <a:lnTo>
                      <a:pt x="545" y="571"/>
                    </a:lnTo>
                    <a:lnTo>
                      <a:pt x="536" y="572"/>
                    </a:lnTo>
                    <a:lnTo>
                      <a:pt x="532" y="571"/>
                    </a:lnTo>
                    <a:lnTo>
                      <a:pt x="528" y="568"/>
                    </a:lnTo>
                    <a:lnTo>
                      <a:pt x="526" y="565"/>
                    </a:lnTo>
                    <a:lnTo>
                      <a:pt x="525" y="559"/>
                    </a:lnTo>
                    <a:lnTo>
                      <a:pt x="517" y="559"/>
                    </a:lnTo>
                    <a:lnTo>
                      <a:pt x="508" y="559"/>
                    </a:lnTo>
                    <a:lnTo>
                      <a:pt x="508" y="550"/>
                    </a:lnTo>
                    <a:lnTo>
                      <a:pt x="508" y="542"/>
                    </a:lnTo>
                    <a:lnTo>
                      <a:pt x="491" y="542"/>
                    </a:lnTo>
                    <a:lnTo>
                      <a:pt x="479" y="542"/>
                    </a:lnTo>
                    <a:lnTo>
                      <a:pt x="479" y="525"/>
                    </a:lnTo>
                    <a:lnTo>
                      <a:pt x="479" y="513"/>
                    </a:lnTo>
                    <a:lnTo>
                      <a:pt x="462" y="513"/>
                    </a:lnTo>
                    <a:lnTo>
                      <a:pt x="450" y="513"/>
                    </a:lnTo>
                    <a:lnTo>
                      <a:pt x="442" y="505"/>
                    </a:lnTo>
                    <a:lnTo>
                      <a:pt x="438" y="501"/>
                    </a:lnTo>
                    <a:lnTo>
                      <a:pt x="438" y="492"/>
                    </a:lnTo>
                    <a:lnTo>
                      <a:pt x="438" y="484"/>
                    </a:lnTo>
                    <a:lnTo>
                      <a:pt x="429" y="484"/>
                    </a:lnTo>
                    <a:lnTo>
                      <a:pt x="419" y="484"/>
                    </a:lnTo>
                    <a:lnTo>
                      <a:pt x="414" y="483"/>
                    </a:lnTo>
                    <a:lnTo>
                      <a:pt x="411" y="481"/>
                    </a:lnTo>
                    <a:lnTo>
                      <a:pt x="409" y="478"/>
                    </a:lnTo>
                    <a:lnTo>
                      <a:pt x="408" y="472"/>
                    </a:lnTo>
                    <a:lnTo>
                      <a:pt x="400" y="472"/>
                    </a:lnTo>
                    <a:lnTo>
                      <a:pt x="391" y="472"/>
                    </a:lnTo>
                    <a:lnTo>
                      <a:pt x="387" y="464"/>
                    </a:lnTo>
                    <a:lnTo>
                      <a:pt x="383" y="455"/>
                    </a:lnTo>
                    <a:lnTo>
                      <a:pt x="380" y="447"/>
                    </a:lnTo>
                    <a:lnTo>
                      <a:pt x="379" y="442"/>
                    </a:lnTo>
                    <a:lnTo>
                      <a:pt x="363" y="442"/>
                    </a:lnTo>
                    <a:lnTo>
                      <a:pt x="350" y="442"/>
                    </a:lnTo>
                    <a:lnTo>
                      <a:pt x="350" y="433"/>
                    </a:lnTo>
                    <a:lnTo>
                      <a:pt x="350" y="425"/>
                    </a:lnTo>
                    <a:lnTo>
                      <a:pt x="341" y="425"/>
                    </a:lnTo>
                    <a:lnTo>
                      <a:pt x="331" y="425"/>
                    </a:lnTo>
                    <a:lnTo>
                      <a:pt x="327" y="424"/>
                    </a:lnTo>
                    <a:lnTo>
                      <a:pt x="324" y="422"/>
                    </a:lnTo>
                    <a:lnTo>
                      <a:pt x="322" y="419"/>
                    </a:lnTo>
                    <a:lnTo>
                      <a:pt x="321" y="413"/>
                    </a:lnTo>
                    <a:lnTo>
                      <a:pt x="313" y="413"/>
                    </a:lnTo>
                    <a:lnTo>
                      <a:pt x="304" y="413"/>
                    </a:lnTo>
                    <a:lnTo>
                      <a:pt x="300" y="404"/>
                    </a:lnTo>
                    <a:lnTo>
                      <a:pt x="296" y="396"/>
                    </a:lnTo>
                    <a:lnTo>
                      <a:pt x="293" y="389"/>
                    </a:lnTo>
                    <a:lnTo>
                      <a:pt x="292" y="384"/>
                    </a:lnTo>
                    <a:lnTo>
                      <a:pt x="283" y="384"/>
                    </a:lnTo>
                    <a:lnTo>
                      <a:pt x="275" y="384"/>
                    </a:lnTo>
                    <a:lnTo>
                      <a:pt x="271" y="375"/>
                    </a:lnTo>
                    <a:lnTo>
                      <a:pt x="267" y="367"/>
                    </a:lnTo>
                    <a:lnTo>
                      <a:pt x="263" y="360"/>
                    </a:lnTo>
                    <a:lnTo>
                      <a:pt x="262" y="355"/>
                    </a:lnTo>
                    <a:lnTo>
                      <a:pt x="253" y="355"/>
                    </a:lnTo>
                    <a:lnTo>
                      <a:pt x="245" y="355"/>
                    </a:lnTo>
                    <a:lnTo>
                      <a:pt x="240" y="346"/>
                    </a:lnTo>
                    <a:lnTo>
                      <a:pt x="237" y="338"/>
                    </a:lnTo>
                    <a:lnTo>
                      <a:pt x="234" y="331"/>
                    </a:lnTo>
                    <a:lnTo>
                      <a:pt x="233" y="326"/>
                    </a:lnTo>
                    <a:lnTo>
                      <a:pt x="224" y="326"/>
                    </a:lnTo>
                    <a:lnTo>
                      <a:pt x="216" y="326"/>
                    </a:lnTo>
                    <a:lnTo>
                      <a:pt x="211" y="317"/>
                    </a:lnTo>
                    <a:lnTo>
                      <a:pt x="208" y="309"/>
                    </a:lnTo>
                    <a:lnTo>
                      <a:pt x="205" y="302"/>
                    </a:lnTo>
                    <a:lnTo>
                      <a:pt x="204" y="297"/>
                    </a:lnTo>
                    <a:lnTo>
                      <a:pt x="195" y="297"/>
                    </a:lnTo>
                    <a:lnTo>
                      <a:pt x="187" y="297"/>
                    </a:lnTo>
                    <a:lnTo>
                      <a:pt x="182" y="288"/>
                    </a:lnTo>
                    <a:lnTo>
                      <a:pt x="179" y="280"/>
                    </a:lnTo>
                    <a:lnTo>
                      <a:pt x="176" y="273"/>
                    </a:lnTo>
                    <a:lnTo>
                      <a:pt x="175" y="268"/>
                    </a:lnTo>
                    <a:lnTo>
                      <a:pt x="166" y="268"/>
                    </a:lnTo>
                    <a:lnTo>
                      <a:pt x="158" y="268"/>
                    </a:lnTo>
                    <a:lnTo>
                      <a:pt x="153" y="259"/>
                    </a:lnTo>
                    <a:lnTo>
                      <a:pt x="150" y="251"/>
                    </a:lnTo>
                    <a:lnTo>
                      <a:pt x="147" y="244"/>
                    </a:lnTo>
                    <a:lnTo>
                      <a:pt x="146" y="239"/>
                    </a:lnTo>
                    <a:lnTo>
                      <a:pt x="137" y="239"/>
                    </a:lnTo>
                    <a:lnTo>
                      <a:pt x="129" y="239"/>
                    </a:lnTo>
                    <a:lnTo>
                      <a:pt x="129" y="222"/>
                    </a:lnTo>
                    <a:lnTo>
                      <a:pt x="129" y="210"/>
                    </a:lnTo>
                    <a:lnTo>
                      <a:pt x="111" y="210"/>
                    </a:lnTo>
                    <a:lnTo>
                      <a:pt x="99" y="210"/>
                    </a:lnTo>
                    <a:lnTo>
                      <a:pt x="94" y="201"/>
                    </a:lnTo>
                    <a:lnTo>
                      <a:pt x="91" y="193"/>
                    </a:lnTo>
                    <a:lnTo>
                      <a:pt x="88" y="186"/>
                    </a:lnTo>
                    <a:lnTo>
                      <a:pt x="87" y="181"/>
                    </a:lnTo>
                    <a:lnTo>
                      <a:pt x="78" y="181"/>
                    </a:lnTo>
                    <a:lnTo>
                      <a:pt x="70" y="181"/>
                    </a:lnTo>
                    <a:lnTo>
                      <a:pt x="70" y="172"/>
                    </a:lnTo>
                    <a:lnTo>
                      <a:pt x="70" y="163"/>
                    </a:lnTo>
                    <a:lnTo>
                      <a:pt x="74" y="159"/>
                    </a:lnTo>
                    <a:lnTo>
                      <a:pt x="78" y="155"/>
                    </a:lnTo>
                    <a:lnTo>
                      <a:pt x="83" y="153"/>
                    </a:lnTo>
                    <a:lnTo>
                      <a:pt x="87" y="152"/>
                    </a:lnTo>
                    <a:lnTo>
                      <a:pt x="74" y="152"/>
                    </a:lnTo>
                    <a:lnTo>
                      <a:pt x="62" y="152"/>
                    </a:lnTo>
                    <a:lnTo>
                      <a:pt x="50" y="152"/>
                    </a:lnTo>
                    <a:lnTo>
                      <a:pt x="41" y="152"/>
                    </a:lnTo>
                    <a:lnTo>
                      <a:pt x="41" y="142"/>
                    </a:lnTo>
                    <a:lnTo>
                      <a:pt x="41" y="133"/>
                    </a:lnTo>
                    <a:lnTo>
                      <a:pt x="40" y="129"/>
                    </a:lnTo>
                    <a:lnTo>
                      <a:pt x="38" y="126"/>
                    </a:lnTo>
                    <a:lnTo>
                      <a:pt x="34" y="124"/>
                    </a:lnTo>
                    <a:lnTo>
                      <a:pt x="29" y="123"/>
                    </a:lnTo>
                    <a:lnTo>
                      <a:pt x="29" y="114"/>
                    </a:lnTo>
                    <a:lnTo>
                      <a:pt x="29" y="105"/>
                    </a:lnTo>
                    <a:lnTo>
                      <a:pt x="20" y="105"/>
                    </a:lnTo>
                    <a:lnTo>
                      <a:pt x="12" y="105"/>
                    </a:lnTo>
                    <a:lnTo>
                      <a:pt x="12" y="89"/>
                    </a:lnTo>
                    <a:lnTo>
                      <a:pt x="12" y="69"/>
                    </a:lnTo>
                    <a:lnTo>
                      <a:pt x="11" y="60"/>
                    </a:lnTo>
                    <a:lnTo>
                      <a:pt x="9" y="53"/>
                    </a:lnTo>
                    <a:lnTo>
                      <a:pt x="7" y="50"/>
                    </a:lnTo>
                    <a:lnTo>
                      <a:pt x="5" y="48"/>
                    </a:lnTo>
                    <a:lnTo>
                      <a:pt x="3" y="47"/>
                    </a:lnTo>
                    <a:lnTo>
                      <a:pt x="0" y="46"/>
                    </a:lnTo>
                    <a:lnTo>
                      <a:pt x="0" y="30"/>
                    </a:lnTo>
                    <a:lnTo>
                      <a:pt x="0" y="17"/>
                    </a:lnTo>
                    <a:lnTo>
                      <a:pt x="12" y="17"/>
                    </a:lnTo>
                    <a:lnTo>
                      <a:pt x="29" y="17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51" y="0"/>
                    </a:lnTo>
                    <a:lnTo>
                      <a:pt x="72" y="0"/>
                    </a:lnTo>
                    <a:lnTo>
                      <a:pt x="94" y="0"/>
                    </a:lnTo>
                    <a:lnTo>
                      <a:pt x="117" y="0"/>
                    </a:lnTo>
                    <a:lnTo>
                      <a:pt x="117" y="9"/>
                    </a:lnTo>
                    <a:lnTo>
                      <a:pt x="117" y="17"/>
                    </a:lnTo>
                    <a:lnTo>
                      <a:pt x="135" y="16"/>
                    </a:lnTo>
                    <a:lnTo>
                      <a:pt x="158" y="14"/>
                    </a:lnTo>
                    <a:lnTo>
                      <a:pt x="169" y="15"/>
                    </a:lnTo>
                    <a:lnTo>
                      <a:pt x="178" y="17"/>
                    </a:lnTo>
                    <a:lnTo>
                      <a:pt x="182" y="19"/>
                    </a:lnTo>
                    <a:lnTo>
                      <a:pt x="184" y="22"/>
                    </a:lnTo>
                    <a:lnTo>
                      <a:pt x="186" y="25"/>
                    </a:lnTo>
                    <a:lnTo>
                      <a:pt x="187" y="29"/>
                    </a:lnTo>
                    <a:lnTo>
                      <a:pt x="195" y="29"/>
                    </a:lnTo>
                    <a:lnTo>
                      <a:pt x="204" y="29"/>
                    </a:lnTo>
                    <a:lnTo>
                      <a:pt x="204" y="38"/>
                    </a:lnTo>
                    <a:lnTo>
                      <a:pt x="204" y="46"/>
                    </a:lnTo>
                    <a:lnTo>
                      <a:pt x="213" y="46"/>
                    </a:lnTo>
                    <a:lnTo>
                      <a:pt x="222" y="46"/>
                    </a:lnTo>
                    <a:lnTo>
                      <a:pt x="233" y="46"/>
                    </a:lnTo>
                    <a:lnTo>
                      <a:pt x="245" y="46"/>
                    </a:lnTo>
                    <a:lnTo>
                      <a:pt x="245" y="55"/>
                    </a:lnTo>
                    <a:lnTo>
                      <a:pt x="245" y="64"/>
                    </a:lnTo>
                    <a:lnTo>
                      <a:pt x="257" y="63"/>
                    </a:lnTo>
                    <a:lnTo>
                      <a:pt x="267" y="63"/>
                    </a:lnTo>
                    <a:lnTo>
                      <a:pt x="270" y="64"/>
                    </a:lnTo>
                    <a:lnTo>
                      <a:pt x="273" y="66"/>
                    </a:lnTo>
                    <a:lnTo>
                      <a:pt x="274" y="70"/>
                    </a:lnTo>
                    <a:lnTo>
                      <a:pt x="275" y="75"/>
                    </a:lnTo>
                    <a:lnTo>
                      <a:pt x="287" y="75"/>
                    </a:lnTo>
                    <a:lnTo>
                      <a:pt x="304" y="75"/>
                    </a:lnTo>
                    <a:lnTo>
                      <a:pt x="304" y="85"/>
                    </a:lnTo>
                    <a:lnTo>
                      <a:pt x="304" y="94"/>
                    </a:lnTo>
                    <a:lnTo>
                      <a:pt x="316" y="93"/>
                    </a:lnTo>
                    <a:lnTo>
                      <a:pt x="325" y="93"/>
                    </a:lnTo>
                    <a:lnTo>
                      <a:pt x="328" y="94"/>
                    </a:lnTo>
                    <a:lnTo>
                      <a:pt x="331" y="96"/>
                    </a:lnTo>
                    <a:lnTo>
                      <a:pt x="332" y="100"/>
                    </a:lnTo>
                    <a:lnTo>
                      <a:pt x="333" y="105"/>
                    </a:lnTo>
                    <a:lnTo>
                      <a:pt x="343" y="105"/>
                    </a:lnTo>
                    <a:lnTo>
                      <a:pt x="354" y="105"/>
                    </a:lnTo>
                    <a:lnTo>
                      <a:pt x="366" y="105"/>
                    </a:lnTo>
                    <a:lnTo>
                      <a:pt x="379" y="105"/>
                    </a:lnTo>
                    <a:lnTo>
                      <a:pt x="379" y="114"/>
                    </a:lnTo>
                    <a:lnTo>
                      <a:pt x="379" y="123"/>
                    </a:lnTo>
                    <a:lnTo>
                      <a:pt x="391" y="122"/>
                    </a:lnTo>
                    <a:lnTo>
                      <a:pt x="400" y="122"/>
                    </a:lnTo>
                    <a:lnTo>
                      <a:pt x="404" y="123"/>
                    </a:lnTo>
                    <a:lnTo>
                      <a:pt x="406" y="125"/>
                    </a:lnTo>
                    <a:lnTo>
                      <a:pt x="408" y="129"/>
                    </a:lnTo>
                    <a:lnTo>
                      <a:pt x="408" y="134"/>
                    </a:lnTo>
                    <a:lnTo>
                      <a:pt x="422" y="134"/>
                    </a:lnTo>
                    <a:lnTo>
                      <a:pt x="438" y="134"/>
                    </a:lnTo>
                    <a:lnTo>
                      <a:pt x="439" y="140"/>
                    </a:lnTo>
                    <a:lnTo>
                      <a:pt x="442" y="147"/>
                    </a:lnTo>
                    <a:lnTo>
                      <a:pt x="446" y="155"/>
                    </a:lnTo>
                    <a:lnTo>
                      <a:pt x="450" y="163"/>
                    </a:lnTo>
                    <a:lnTo>
                      <a:pt x="460" y="163"/>
                    </a:lnTo>
                    <a:lnTo>
                      <a:pt x="471" y="163"/>
                    </a:lnTo>
                    <a:lnTo>
                      <a:pt x="483" y="163"/>
                    </a:lnTo>
                    <a:lnTo>
                      <a:pt x="496" y="163"/>
                    </a:lnTo>
                    <a:lnTo>
                      <a:pt x="496" y="172"/>
                    </a:lnTo>
                    <a:lnTo>
                      <a:pt x="496" y="181"/>
                    </a:lnTo>
                    <a:lnTo>
                      <a:pt x="510" y="180"/>
                    </a:lnTo>
                    <a:lnTo>
                      <a:pt x="523" y="180"/>
                    </a:lnTo>
                    <a:lnTo>
                      <a:pt x="529" y="181"/>
                    </a:lnTo>
                    <a:lnTo>
                      <a:pt x="533" y="183"/>
                    </a:lnTo>
                    <a:lnTo>
                      <a:pt x="535" y="185"/>
                    </a:lnTo>
                    <a:lnTo>
                      <a:pt x="536" y="187"/>
                    </a:lnTo>
                    <a:lnTo>
                      <a:pt x="537" y="190"/>
                    </a:lnTo>
                    <a:lnTo>
                      <a:pt x="537" y="192"/>
                    </a:lnTo>
                    <a:lnTo>
                      <a:pt x="549" y="192"/>
                    </a:lnTo>
                    <a:lnTo>
                      <a:pt x="567" y="192"/>
                    </a:lnTo>
                    <a:lnTo>
                      <a:pt x="567" y="201"/>
                    </a:lnTo>
                    <a:lnTo>
                      <a:pt x="567" y="210"/>
                    </a:lnTo>
                    <a:lnTo>
                      <a:pt x="571" y="211"/>
                    </a:lnTo>
                    <a:lnTo>
                      <a:pt x="576" y="213"/>
                    </a:lnTo>
                    <a:lnTo>
                      <a:pt x="580" y="217"/>
                    </a:lnTo>
                    <a:lnTo>
                      <a:pt x="584" y="221"/>
                    </a:lnTo>
                    <a:lnTo>
                      <a:pt x="597" y="221"/>
                    </a:lnTo>
                    <a:lnTo>
                      <a:pt x="614" y="221"/>
                    </a:lnTo>
                    <a:lnTo>
                      <a:pt x="614" y="230"/>
                    </a:lnTo>
                    <a:lnTo>
                      <a:pt x="614" y="239"/>
                    </a:lnTo>
                    <a:lnTo>
                      <a:pt x="625" y="238"/>
                    </a:lnTo>
                    <a:lnTo>
                      <a:pt x="634" y="238"/>
                    </a:lnTo>
                    <a:lnTo>
                      <a:pt x="638" y="239"/>
                    </a:lnTo>
                    <a:lnTo>
                      <a:pt x="640" y="241"/>
                    </a:lnTo>
                    <a:lnTo>
                      <a:pt x="642" y="245"/>
                    </a:lnTo>
                    <a:lnTo>
                      <a:pt x="643" y="250"/>
                    </a:lnTo>
                    <a:lnTo>
                      <a:pt x="655" y="250"/>
                    </a:lnTo>
                    <a:lnTo>
                      <a:pt x="672" y="250"/>
                    </a:lnTo>
                    <a:lnTo>
                      <a:pt x="672" y="259"/>
                    </a:lnTo>
                    <a:lnTo>
                      <a:pt x="672" y="268"/>
                    </a:lnTo>
                    <a:lnTo>
                      <a:pt x="684" y="268"/>
                    </a:lnTo>
                    <a:lnTo>
                      <a:pt x="701" y="268"/>
                    </a:lnTo>
                    <a:lnTo>
                      <a:pt x="704" y="271"/>
                    </a:lnTo>
                    <a:lnTo>
                      <a:pt x="712" y="279"/>
                    </a:lnTo>
                    <a:lnTo>
                      <a:pt x="712" y="288"/>
                    </a:lnTo>
                    <a:lnTo>
                      <a:pt x="712" y="297"/>
                    </a:lnTo>
                    <a:lnTo>
                      <a:pt x="725" y="296"/>
                    </a:lnTo>
                    <a:lnTo>
                      <a:pt x="734" y="296"/>
                    </a:lnTo>
                    <a:lnTo>
                      <a:pt x="738" y="297"/>
                    </a:lnTo>
                    <a:lnTo>
                      <a:pt x="740" y="299"/>
                    </a:lnTo>
                    <a:lnTo>
                      <a:pt x="742" y="303"/>
                    </a:lnTo>
                    <a:lnTo>
                      <a:pt x="742" y="309"/>
                    </a:lnTo>
                    <a:lnTo>
                      <a:pt x="755" y="309"/>
                    </a:lnTo>
                    <a:lnTo>
                      <a:pt x="771" y="309"/>
                    </a:lnTo>
                    <a:lnTo>
                      <a:pt x="771" y="317"/>
                    </a:lnTo>
                    <a:lnTo>
                      <a:pt x="771" y="326"/>
                    </a:lnTo>
                    <a:lnTo>
                      <a:pt x="783" y="325"/>
                    </a:lnTo>
                    <a:lnTo>
                      <a:pt x="792" y="325"/>
                    </a:lnTo>
                    <a:lnTo>
                      <a:pt x="796" y="326"/>
                    </a:lnTo>
                    <a:lnTo>
                      <a:pt x="798" y="328"/>
                    </a:lnTo>
                    <a:lnTo>
                      <a:pt x="800" y="332"/>
                    </a:lnTo>
                    <a:lnTo>
                      <a:pt x="800" y="338"/>
                    </a:lnTo>
                    <a:lnTo>
                      <a:pt x="809" y="338"/>
                    </a:lnTo>
                    <a:lnTo>
                      <a:pt x="818" y="338"/>
                    </a:lnTo>
                    <a:lnTo>
                      <a:pt x="818" y="346"/>
                    </a:lnTo>
                    <a:lnTo>
                      <a:pt x="818" y="355"/>
                    </a:lnTo>
                    <a:lnTo>
                      <a:pt x="829" y="354"/>
                    </a:lnTo>
                    <a:lnTo>
                      <a:pt x="839" y="354"/>
                    </a:lnTo>
                    <a:lnTo>
                      <a:pt x="842" y="355"/>
                    </a:lnTo>
                    <a:lnTo>
                      <a:pt x="845" y="357"/>
                    </a:lnTo>
                    <a:lnTo>
                      <a:pt x="846" y="361"/>
                    </a:lnTo>
                    <a:lnTo>
                      <a:pt x="847" y="367"/>
                    </a:lnTo>
                    <a:lnTo>
                      <a:pt x="859" y="367"/>
                    </a:lnTo>
                    <a:lnTo>
                      <a:pt x="877" y="367"/>
                    </a:lnTo>
                    <a:lnTo>
                      <a:pt x="877" y="375"/>
                    </a:lnTo>
                    <a:lnTo>
                      <a:pt x="877" y="384"/>
                    </a:lnTo>
                    <a:lnTo>
                      <a:pt x="889" y="384"/>
                    </a:lnTo>
                    <a:lnTo>
                      <a:pt x="906" y="384"/>
                    </a:lnTo>
                    <a:lnTo>
                      <a:pt x="909" y="388"/>
                    </a:lnTo>
                    <a:lnTo>
                      <a:pt x="917" y="396"/>
                    </a:lnTo>
                    <a:lnTo>
                      <a:pt x="917" y="404"/>
                    </a:lnTo>
                    <a:lnTo>
                      <a:pt x="917" y="413"/>
                    </a:lnTo>
                    <a:lnTo>
                      <a:pt x="929" y="412"/>
                    </a:lnTo>
                    <a:lnTo>
                      <a:pt x="938" y="412"/>
                    </a:lnTo>
                    <a:lnTo>
                      <a:pt x="942" y="413"/>
                    </a:lnTo>
                    <a:lnTo>
                      <a:pt x="944" y="416"/>
                    </a:lnTo>
                    <a:lnTo>
                      <a:pt x="946" y="419"/>
                    </a:lnTo>
                    <a:lnTo>
                      <a:pt x="946" y="425"/>
                    </a:lnTo>
                    <a:lnTo>
                      <a:pt x="955" y="425"/>
                    </a:lnTo>
                    <a:lnTo>
                      <a:pt x="964" y="425"/>
                    </a:lnTo>
                    <a:lnTo>
                      <a:pt x="964" y="433"/>
                    </a:lnTo>
                    <a:lnTo>
                      <a:pt x="964" y="442"/>
                    </a:lnTo>
                    <a:lnTo>
                      <a:pt x="977" y="441"/>
                    </a:lnTo>
                    <a:lnTo>
                      <a:pt x="991" y="441"/>
                    </a:lnTo>
                    <a:lnTo>
                      <a:pt x="996" y="442"/>
                    </a:lnTo>
                    <a:lnTo>
                      <a:pt x="1000" y="445"/>
                    </a:lnTo>
                    <a:lnTo>
                      <a:pt x="1002" y="446"/>
                    </a:lnTo>
                    <a:lnTo>
                      <a:pt x="1003" y="448"/>
                    </a:lnTo>
                    <a:lnTo>
                      <a:pt x="1004" y="452"/>
                    </a:lnTo>
                    <a:lnTo>
                      <a:pt x="1004" y="455"/>
                    </a:lnTo>
                    <a:lnTo>
                      <a:pt x="1017" y="455"/>
                    </a:lnTo>
                    <a:lnTo>
                      <a:pt x="1035" y="455"/>
                    </a:lnTo>
                    <a:lnTo>
                      <a:pt x="1035" y="463"/>
                    </a:lnTo>
                    <a:lnTo>
                      <a:pt x="1035" y="472"/>
                    </a:lnTo>
                    <a:lnTo>
                      <a:pt x="1039" y="473"/>
                    </a:lnTo>
                    <a:lnTo>
                      <a:pt x="1043" y="476"/>
                    </a:lnTo>
                    <a:lnTo>
                      <a:pt x="1048" y="479"/>
                    </a:lnTo>
                    <a:lnTo>
                      <a:pt x="1052" y="484"/>
                    </a:lnTo>
                    <a:lnTo>
                      <a:pt x="1064" y="484"/>
                    </a:lnTo>
                    <a:lnTo>
                      <a:pt x="1081" y="484"/>
                    </a:lnTo>
                    <a:lnTo>
                      <a:pt x="1081" y="492"/>
                    </a:lnTo>
                    <a:lnTo>
                      <a:pt x="1081" y="501"/>
                    </a:lnTo>
                    <a:lnTo>
                      <a:pt x="1093" y="501"/>
                    </a:lnTo>
                    <a:lnTo>
                      <a:pt x="1102" y="500"/>
                    </a:lnTo>
                    <a:lnTo>
                      <a:pt x="1105" y="501"/>
                    </a:lnTo>
                    <a:lnTo>
                      <a:pt x="1108" y="504"/>
                    </a:lnTo>
                    <a:lnTo>
                      <a:pt x="1109" y="507"/>
                    </a:lnTo>
                    <a:lnTo>
                      <a:pt x="1110" y="513"/>
                    </a:lnTo>
                    <a:lnTo>
                      <a:pt x="1122" y="513"/>
                    </a:lnTo>
                    <a:lnTo>
                      <a:pt x="1139" y="513"/>
                    </a:lnTo>
                    <a:lnTo>
                      <a:pt x="1139" y="521"/>
                    </a:lnTo>
                    <a:lnTo>
                      <a:pt x="1139" y="530"/>
                    </a:lnTo>
                    <a:lnTo>
                      <a:pt x="1153" y="530"/>
                    </a:lnTo>
                    <a:lnTo>
                      <a:pt x="1166" y="529"/>
                    </a:lnTo>
                    <a:lnTo>
                      <a:pt x="1172" y="531"/>
                    </a:lnTo>
                    <a:lnTo>
                      <a:pt x="1177" y="533"/>
                    </a:lnTo>
                    <a:lnTo>
                      <a:pt x="1178" y="534"/>
                    </a:lnTo>
                    <a:lnTo>
                      <a:pt x="1180" y="536"/>
                    </a:lnTo>
                    <a:lnTo>
                      <a:pt x="1180" y="539"/>
                    </a:lnTo>
                    <a:lnTo>
                      <a:pt x="1181" y="542"/>
                    </a:lnTo>
                    <a:lnTo>
                      <a:pt x="1193" y="542"/>
                    </a:lnTo>
                    <a:lnTo>
                      <a:pt x="1210" y="542"/>
                    </a:lnTo>
                    <a:lnTo>
                      <a:pt x="1210" y="550"/>
                    </a:lnTo>
                    <a:lnTo>
                      <a:pt x="1210" y="559"/>
                    </a:lnTo>
                    <a:lnTo>
                      <a:pt x="1214" y="560"/>
                    </a:lnTo>
                    <a:lnTo>
                      <a:pt x="1218" y="563"/>
                    </a:lnTo>
                    <a:lnTo>
                      <a:pt x="1223" y="567"/>
                    </a:lnTo>
                    <a:lnTo>
                      <a:pt x="1227" y="571"/>
                    </a:lnTo>
                    <a:lnTo>
                      <a:pt x="1239" y="571"/>
                    </a:lnTo>
                    <a:lnTo>
                      <a:pt x="1256" y="571"/>
                    </a:lnTo>
                    <a:lnTo>
                      <a:pt x="1256" y="580"/>
                    </a:lnTo>
                    <a:lnTo>
                      <a:pt x="1256" y="588"/>
                    </a:lnTo>
                    <a:lnTo>
                      <a:pt x="1270" y="588"/>
                    </a:lnTo>
                    <a:lnTo>
                      <a:pt x="1283" y="587"/>
                    </a:lnTo>
                    <a:lnTo>
                      <a:pt x="1288" y="589"/>
                    </a:lnTo>
                    <a:lnTo>
                      <a:pt x="1293" y="591"/>
                    </a:lnTo>
                    <a:lnTo>
                      <a:pt x="1294" y="592"/>
                    </a:lnTo>
                    <a:lnTo>
                      <a:pt x="1296" y="594"/>
                    </a:lnTo>
                    <a:lnTo>
                      <a:pt x="1296" y="597"/>
                    </a:lnTo>
                    <a:lnTo>
                      <a:pt x="1297" y="600"/>
                    </a:lnTo>
                    <a:lnTo>
                      <a:pt x="1309" y="600"/>
                    </a:lnTo>
                    <a:lnTo>
                      <a:pt x="1327" y="600"/>
                    </a:lnTo>
                    <a:lnTo>
                      <a:pt x="1327" y="609"/>
                    </a:lnTo>
                    <a:lnTo>
                      <a:pt x="1327" y="617"/>
                    </a:lnTo>
                    <a:lnTo>
                      <a:pt x="1339" y="617"/>
                    </a:lnTo>
                    <a:lnTo>
                      <a:pt x="1348" y="616"/>
                    </a:lnTo>
                    <a:lnTo>
                      <a:pt x="1351" y="618"/>
                    </a:lnTo>
                    <a:lnTo>
                      <a:pt x="1354" y="620"/>
                    </a:lnTo>
                    <a:lnTo>
                      <a:pt x="1355" y="623"/>
                    </a:lnTo>
                    <a:lnTo>
                      <a:pt x="1356" y="629"/>
                    </a:lnTo>
                    <a:lnTo>
                      <a:pt x="1365" y="629"/>
                    </a:lnTo>
                    <a:lnTo>
                      <a:pt x="1377" y="629"/>
                    </a:lnTo>
                    <a:lnTo>
                      <a:pt x="1389" y="629"/>
                    </a:lnTo>
                    <a:lnTo>
                      <a:pt x="1402" y="629"/>
                    </a:lnTo>
                    <a:lnTo>
                      <a:pt x="1402" y="638"/>
                    </a:lnTo>
                    <a:lnTo>
                      <a:pt x="1402" y="646"/>
                    </a:lnTo>
                    <a:lnTo>
                      <a:pt x="1414" y="646"/>
                    </a:lnTo>
                    <a:lnTo>
                      <a:pt x="1423" y="646"/>
                    </a:lnTo>
                    <a:lnTo>
                      <a:pt x="1427" y="647"/>
                    </a:lnTo>
                    <a:lnTo>
                      <a:pt x="1429" y="649"/>
                    </a:lnTo>
                    <a:lnTo>
                      <a:pt x="1431" y="652"/>
                    </a:lnTo>
                    <a:lnTo>
                      <a:pt x="1431" y="658"/>
                    </a:lnTo>
                    <a:lnTo>
                      <a:pt x="1444" y="658"/>
                    </a:lnTo>
                    <a:lnTo>
                      <a:pt x="1458" y="658"/>
                    </a:lnTo>
                    <a:lnTo>
                      <a:pt x="1474" y="658"/>
                    </a:lnTo>
                    <a:lnTo>
                      <a:pt x="1490" y="658"/>
                    </a:lnTo>
                    <a:lnTo>
                      <a:pt x="1490" y="667"/>
                    </a:lnTo>
                    <a:lnTo>
                      <a:pt x="1490" y="675"/>
                    </a:lnTo>
                    <a:lnTo>
                      <a:pt x="1502" y="675"/>
                    </a:lnTo>
                    <a:lnTo>
                      <a:pt x="1511" y="675"/>
                    </a:lnTo>
                    <a:lnTo>
                      <a:pt x="1515" y="676"/>
                    </a:lnTo>
                    <a:lnTo>
                      <a:pt x="1517" y="678"/>
                    </a:lnTo>
                    <a:lnTo>
                      <a:pt x="1519" y="681"/>
                    </a:lnTo>
                    <a:lnTo>
                      <a:pt x="1519" y="687"/>
                    </a:lnTo>
                    <a:lnTo>
                      <a:pt x="1532" y="687"/>
                    </a:lnTo>
                    <a:lnTo>
                      <a:pt x="1548" y="687"/>
                    </a:lnTo>
                    <a:lnTo>
                      <a:pt x="1548" y="696"/>
                    </a:lnTo>
                    <a:lnTo>
                      <a:pt x="1548" y="704"/>
                    </a:lnTo>
                    <a:lnTo>
                      <a:pt x="1560" y="704"/>
                    </a:lnTo>
                    <a:lnTo>
                      <a:pt x="1569" y="704"/>
                    </a:lnTo>
                    <a:lnTo>
                      <a:pt x="1573" y="705"/>
                    </a:lnTo>
                    <a:lnTo>
                      <a:pt x="1575" y="707"/>
                    </a:lnTo>
                    <a:lnTo>
                      <a:pt x="1577" y="710"/>
                    </a:lnTo>
                    <a:lnTo>
                      <a:pt x="1577" y="716"/>
                    </a:lnTo>
                    <a:lnTo>
                      <a:pt x="1590" y="716"/>
                    </a:lnTo>
                    <a:lnTo>
                      <a:pt x="1606" y="716"/>
                    </a:lnTo>
                    <a:lnTo>
                      <a:pt x="1607" y="721"/>
                    </a:lnTo>
                    <a:lnTo>
                      <a:pt x="1610" y="728"/>
                    </a:lnTo>
                    <a:lnTo>
                      <a:pt x="1614" y="736"/>
                    </a:lnTo>
                    <a:lnTo>
                      <a:pt x="1618" y="745"/>
                    </a:lnTo>
                    <a:lnTo>
                      <a:pt x="1632" y="745"/>
                    </a:lnTo>
                    <a:lnTo>
                      <a:pt x="1646" y="745"/>
                    </a:lnTo>
                    <a:lnTo>
                      <a:pt x="1661" y="745"/>
                    </a:lnTo>
                    <a:lnTo>
                      <a:pt x="1677" y="745"/>
                    </a:lnTo>
                    <a:lnTo>
                      <a:pt x="1677" y="754"/>
                    </a:lnTo>
                    <a:lnTo>
                      <a:pt x="1677" y="762"/>
                    </a:lnTo>
                    <a:lnTo>
                      <a:pt x="1689" y="762"/>
                    </a:lnTo>
                    <a:lnTo>
                      <a:pt x="1698" y="762"/>
                    </a:lnTo>
                    <a:lnTo>
                      <a:pt x="1701" y="763"/>
                    </a:lnTo>
                    <a:lnTo>
                      <a:pt x="1704" y="765"/>
                    </a:lnTo>
                    <a:lnTo>
                      <a:pt x="1706" y="769"/>
                    </a:lnTo>
                    <a:lnTo>
                      <a:pt x="1706" y="774"/>
                    </a:lnTo>
                    <a:lnTo>
                      <a:pt x="1716" y="774"/>
                    </a:lnTo>
                    <a:lnTo>
                      <a:pt x="1727" y="774"/>
                    </a:lnTo>
                    <a:lnTo>
                      <a:pt x="1740" y="774"/>
                    </a:lnTo>
                    <a:lnTo>
                      <a:pt x="1753" y="774"/>
                    </a:lnTo>
                    <a:lnTo>
                      <a:pt x="1753" y="783"/>
                    </a:lnTo>
                    <a:lnTo>
                      <a:pt x="1753" y="791"/>
                    </a:lnTo>
                    <a:lnTo>
                      <a:pt x="1764" y="791"/>
                    </a:lnTo>
                    <a:lnTo>
                      <a:pt x="1774" y="791"/>
                    </a:lnTo>
                    <a:lnTo>
                      <a:pt x="1778" y="792"/>
                    </a:lnTo>
                    <a:lnTo>
                      <a:pt x="1780" y="794"/>
                    </a:lnTo>
                    <a:lnTo>
                      <a:pt x="1782" y="797"/>
                    </a:lnTo>
                    <a:lnTo>
                      <a:pt x="1783" y="803"/>
                    </a:lnTo>
                    <a:lnTo>
                      <a:pt x="1795" y="803"/>
                    </a:lnTo>
                    <a:lnTo>
                      <a:pt x="1812" y="803"/>
                    </a:lnTo>
                    <a:lnTo>
                      <a:pt x="1812" y="812"/>
                    </a:lnTo>
                    <a:lnTo>
                      <a:pt x="1812" y="821"/>
                    </a:lnTo>
                    <a:lnTo>
                      <a:pt x="1825" y="821"/>
                    </a:lnTo>
                    <a:lnTo>
                      <a:pt x="1838" y="821"/>
                    </a:lnTo>
                    <a:lnTo>
                      <a:pt x="1844" y="822"/>
                    </a:lnTo>
                    <a:lnTo>
                      <a:pt x="1848" y="824"/>
                    </a:lnTo>
                    <a:lnTo>
                      <a:pt x="1850" y="826"/>
                    </a:lnTo>
                    <a:lnTo>
                      <a:pt x="1851" y="828"/>
                    </a:lnTo>
                    <a:lnTo>
                      <a:pt x="1852" y="830"/>
                    </a:lnTo>
                    <a:lnTo>
                      <a:pt x="1852" y="833"/>
                    </a:lnTo>
                    <a:lnTo>
                      <a:pt x="1862" y="833"/>
                    </a:lnTo>
                    <a:lnTo>
                      <a:pt x="1873" y="833"/>
                    </a:lnTo>
                    <a:lnTo>
                      <a:pt x="1886" y="833"/>
                    </a:lnTo>
                    <a:lnTo>
                      <a:pt x="1899" y="833"/>
                    </a:lnTo>
                    <a:lnTo>
                      <a:pt x="1900" y="838"/>
                    </a:lnTo>
                    <a:lnTo>
                      <a:pt x="1902" y="845"/>
                    </a:lnTo>
                    <a:lnTo>
                      <a:pt x="1906" y="853"/>
                    </a:lnTo>
                    <a:lnTo>
                      <a:pt x="1910" y="862"/>
                    </a:lnTo>
                    <a:lnTo>
                      <a:pt x="1919" y="862"/>
                    </a:lnTo>
                    <a:lnTo>
                      <a:pt x="1929" y="862"/>
                    </a:lnTo>
                    <a:lnTo>
                      <a:pt x="1929" y="871"/>
                    </a:lnTo>
                    <a:lnTo>
                      <a:pt x="1929" y="879"/>
                    </a:lnTo>
                    <a:lnTo>
                      <a:pt x="1919" y="879"/>
                    </a:lnTo>
                    <a:lnTo>
                      <a:pt x="1910" y="879"/>
                    </a:lnTo>
                    <a:lnTo>
                      <a:pt x="1910" y="871"/>
                    </a:lnTo>
                    <a:lnTo>
                      <a:pt x="1910" y="862"/>
                    </a:lnTo>
                    <a:lnTo>
                      <a:pt x="1899" y="863"/>
                    </a:lnTo>
                    <a:lnTo>
                      <a:pt x="1886" y="863"/>
                    </a:lnTo>
                    <a:lnTo>
                      <a:pt x="1879" y="862"/>
                    </a:lnTo>
                    <a:lnTo>
                      <a:pt x="1874" y="860"/>
                    </a:lnTo>
                    <a:lnTo>
                      <a:pt x="1872" y="858"/>
                    </a:lnTo>
                    <a:lnTo>
                      <a:pt x="1871" y="856"/>
                    </a:lnTo>
                    <a:lnTo>
                      <a:pt x="1870" y="853"/>
                    </a:lnTo>
                    <a:lnTo>
                      <a:pt x="1870" y="850"/>
                    </a:lnTo>
                    <a:lnTo>
                      <a:pt x="1853" y="850"/>
                    </a:lnTo>
                    <a:lnTo>
                      <a:pt x="1841" y="850"/>
                    </a:lnTo>
                    <a:lnTo>
                      <a:pt x="1841" y="842"/>
                    </a:lnTo>
                    <a:lnTo>
                      <a:pt x="1841" y="833"/>
                    </a:lnTo>
                    <a:lnTo>
                      <a:pt x="1826" y="834"/>
                    </a:lnTo>
                    <a:lnTo>
                      <a:pt x="1811" y="834"/>
                    </a:lnTo>
                    <a:lnTo>
                      <a:pt x="1804" y="833"/>
                    </a:lnTo>
                    <a:lnTo>
                      <a:pt x="1799" y="831"/>
                    </a:lnTo>
                    <a:lnTo>
                      <a:pt x="1797" y="829"/>
                    </a:lnTo>
                    <a:lnTo>
                      <a:pt x="1795" y="827"/>
                    </a:lnTo>
                    <a:lnTo>
                      <a:pt x="1794" y="824"/>
                    </a:lnTo>
                    <a:lnTo>
                      <a:pt x="1794" y="821"/>
                    </a:lnTo>
                    <a:lnTo>
                      <a:pt x="1782" y="821"/>
                    </a:lnTo>
                    <a:lnTo>
                      <a:pt x="1771" y="821"/>
                    </a:lnTo>
                    <a:lnTo>
                      <a:pt x="1761" y="821"/>
                    </a:lnTo>
                    <a:lnTo>
                      <a:pt x="1753" y="821"/>
                    </a:lnTo>
                    <a:lnTo>
                      <a:pt x="1753" y="812"/>
                    </a:lnTo>
                    <a:lnTo>
                      <a:pt x="1753" y="803"/>
                    </a:lnTo>
                    <a:lnTo>
                      <a:pt x="1743" y="804"/>
                    </a:lnTo>
                    <a:lnTo>
                      <a:pt x="1734" y="804"/>
                    </a:lnTo>
                    <a:lnTo>
                      <a:pt x="1730" y="803"/>
                    </a:lnTo>
                    <a:lnTo>
                      <a:pt x="1726" y="801"/>
                    </a:lnTo>
                    <a:lnTo>
                      <a:pt x="1724" y="797"/>
                    </a:lnTo>
                    <a:lnTo>
                      <a:pt x="1724" y="791"/>
                    </a:lnTo>
                    <a:lnTo>
                      <a:pt x="1707" y="791"/>
                    </a:lnTo>
                    <a:lnTo>
                      <a:pt x="1692" y="791"/>
                    </a:lnTo>
                    <a:lnTo>
                      <a:pt x="1679" y="791"/>
                    </a:lnTo>
                    <a:lnTo>
                      <a:pt x="1666" y="791"/>
                    </a:lnTo>
                    <a:lnTo>
                      <a:pt x="1666" y="783"/>
                    </a:lnTo>
                    <a:lnTo>
                      <a:pt x="1666" y="774"/>
                    </a:lnTo>
                    <a:lnTo>
                      <a:pt x="1651" y="775"/>
                    </a:lnTo>
                    <a:lnTo>
                      <a:pt x="1636" y="775"/>
                    </a:lnTo>
                    <a:lnTo>
                      <a:pt x="1629" y="774"/>
                    </a:lnTo>
                    <a:lnTo>
                      <a:pt x="1623" y="772"/>
                    </a:lnTo>
                    <a:lnTo>
                      <a:pt x="1621" y="770"/>
                    </a:lnTo>
                    <a:lnTo>
                      <a:pt x="1619" y="768"/>
                    </a:lnTo>
                    <a:lnTo>
                      <a:pt x="1618" y="765"/>
                    </a:lnTo>
                    <a:lnTo>
                      <a:pt x="1618" y="762"/>
                    </a:lnTo>
                    <a:lnTo>
                      <a:pt x="1606" y="762"/>
                    </a:lnTo>
                    <a:lnTo>
                      <a:pt x="1595" y="762"/>
                    </a:lnTo>
                    <a:lnTo>
                      <a:pt x="1586" y="762"/>
                    </a:lnTo>
                    <a:lnTo>
                      <a:pt x="1577" y="762"/>
                    </a:lnTo>
                    <a:lnTo>
                      <a:pt x="1577" y="754"/>
                    </a:lnTo>
                    <a:lnTo>
                      <a:pt x="1577" y="745"/>
                    </a:lnTo>
                    <a:lnTo>
                      <a:pt x="1569" y="741"/>
                    </a:lnTo>
                    <a:lnTo>
                      <a:pt x="1561" y="737"/>
                    </a:lnTo>
                    <a:lnTo>
                      <a:pt x="1554" y="734"/>
                    </a:lnTo>
                    <a:lnTo>
                      <a:pt x="1548" y="733"/>
                    </a:lnTo>
                    <a:lnTo>
                      <a:pt x="1548" y="737"/>
                    </a:lnTo>
                    <a:lnTo>
                      <a:pt x="1548" y="745"/>
                    </a:lnTo>
                    <a:lnTo>
                      <a:pt x="1544" y="741"/>
                    </a:lnTo>
                    <a:lnTo>
                      <a:pt x="1540" y="737"/>
                    </a:lnTo>
                    <a:lnTo>
                      <a:pt x="1535" y="734"/>
                    </a:lnTo>
                    <a:lnTo>
                      <a:pt x="1531" y="733"/>
                    </a:lnTo>
                    <a:lnTo>
                      <a:pt x="1514" y="733"/>
                    </a:lnTo>
                    <a:lnTo>
                      <a:pt x="1502" y="733"/>
                    </a:lnTo>
                    <a:lnTo>
                      <a:pt x="1502" y="725"/>
                    </a:lnTo>
                    <a:lnTo>
                      <a:pt x="1502" y="716"/>
                    </a:lnTo>
                    <a:lnTo>
                      <a:pt x="1492" y="717"/>
                    </a:lnTo>
                    <a:lnTo>
                      <a:pt x="1483" y="717"/>
                    </a:lnTo>
                    <a:lnTo>
                      <a:pt x="1479" y="716"/>
                    </a:lnTo>
                    <a:lnTo>
                      <a:pt x="1476" y="713"/>
                    </a:lnTo>
                    <a:lnTo>
                      <a:pt x="1474" y="710"/>
                    </a:lnTo>
                    <a:lnTo>
                      <a:pt x="1472" y="704"/>
                    </a:lnTo>
                    <a:lnTo>
                      <a:pt x="1460" y="704"/>
                    </a:lnTo>
                    <a:lnTo>
                      <a:pt x="1449" y="704"/>
                    </a:lnTo>
                    <a:lnTo>
                      <a:pt x="1440" y="704"/>
                    </a:lnTo>
                    <a:lnTo>
                      <a:pt x="1431" y="704"/>
                    </a:lnTo>
                    <a:lnTo>
                      <a:pt x="1431" y="696"/>
                    </a:lnTo>
                    <a:lnTo>
                      <a:pt x="1431" y="687"/>
                    </a:lnTo>
                    <a:lnTo>
                      <a:pt x="1422" y="688"/>
                    </a:lnTo>
                    <a:lnTo>
                      <a:pt x="1412" y="688"/>
                    </a:lnTo>
                    <a:lnTo>
                      <a:pt x="1408" y="687"/>
                    </a:lnTo>
                    <a:lnTo>
                      <a:pt x="1405" y="684"/>
                    </a:lnTo>
                    <a:lnTo>
                      <a:pt x="1403" y="681"/>
                    </a:lnTo>
                    <a:lnTo>
                      <a:pt x="1402" y="675"/>
                    </a:lnTo>
                    <a:lnTo>
                      <a:pt x="1389" y="675"/>
                    </a:lnTo>
                    <a:lnTo>
                      <a:pt x="1377" y="675"/>
                    </a:lnTo>
                    <a:lnTo>
                      <a:pt x="1365" y="675"/>
                    </a:lnTo>
                    <a:lnTo>
                      <a:pt x="1356" y="675"/>
                    </a:lnTo>
                    <a:lnTo>
                      <a:pt x="1351" y="667"/>
                    </a:lnTo>
                    <a:lnTo>
                      <a:pt x="1348" y="659"/>
                    </a:lnTo>
                    <a:lnTo>
                      <a:pt x="1345" y="652"/>
                    </a:lnTo>
                    <a:lnTo>
                      <a:pt x="1344" y="646"/>
                    </a:lnTo>
                    <a:lnTo>
                      <a:pt x="1331" y="646"/>
                    </a:lnTo>
                    <a:lnTo>
                      <a:pt x="1318" y="646"/>
                    </a:lnTo>
                    <a:lnTo>
                      <a:pt x="1306" y="646"/>
                    </a:lnTo>
                    <a:lnTo>
                      <a:pt x="1297" y="646"/>
                    </a:lnTo>
                    <a:lnTo>
                      <a:pt x="1297" y="638"/>
                    </a:lnTo>
                    <a:lnTo>
                      <a:pt x="1297" y="629"/>
                    </a:lnTo>
                    <a:lnTo>
                      <a:pt x="1285" y="630"/>
                    </a:lnTo>
                    <a:lnTo>
                      <a:pt x="1272" y="630"/>
                    </a:lnTo>
                    <a:lnTo>
                      <a:pt x="1266" y="629"/>
                    </a:lnTo>
                    <a:lnTo>
                      <a:pt x="1261" y="626"/>
                    </a:lnTo>
                    <a:lnTo>
                      <a:pt x="1259" y="625"/>
                    </a:lnTo>
                    <a:lnTo>
                      <a:pt x="1257" y="623"/>
                    </a:lnTo>
                    <a:lnTo>
                      <a:pt x="1256" y="620"/>
                    </a:lnTo>
                    <a:lnTo>
                      <a:pt x="1256" y="617"/>
                    </a:lnTo>
                    <a:lnTo>
                      <a:pt x="1247" y="617"/>
                    </a:lnTo>
                    <a:lnTo>
                      <a:pt x="1239" y="617"/>
                    </a:lnTo>
                    <a:lnTo>
                      <a:pt x="1239" y="609"/>
                    </a:lnTo>
                    <a:lnTo>
                      <a:pt x="1239" y="600"/>
                    </a:lnTo>
                    <a:lnTo>
                      <a:pt x="1227" y="600"/>
                    </a:lnTo>
                    <a:lnTo>
                      <a:pt x="1214" y="601"/>
                    </a:lnTo>
                    <a:lnTo>
                      <a:pt x="1208" y="600"/>
                    </a:lnTo>
                    <a:lnTo>
                      <a:pt x="1203" y="597"/>
                    </a:lnTo>
                    <a:lnTo>
                      <a:pt x="1201" y="596"/>
                    </a:lnTo>
                    <a:lnTo>
                      <a:pt x="1199" y="594"/>
                    </a:lnTo>
                    <a:lnTo>
                      <a:pt x="1198" y="591"/>
                    </a:lnTo>
                    <a:lnTo>
                      <a:pt x="1198" y="588"/>
                    </a:lnTo>
                    <a:lnTo>
                      <a:pt x="1181" y="588"/>
                    </a:lnTo>
                    <a:lnTo>
                      <a:pt x="1168" y="588"/>
                    </a:lnTo>
                    <a:lnTo>
                      <a:pt x="1168" y="580"/>
                    </a:lnTo>
                    <a:lnTo>
                      <a:pt x="1168" y="571"/>
                    </a:lnTo>
                    <a:lnTo>
                      <a:pt x="1153" y="571"/>
                    </a:lnTo>
                    <a:lnTo>
                      <a:pt x="1138" y="572"/>
                    </a:lnTo>
                    <a:lnTo>
                      <a:pt x="1132" y="571"/>
                    </a:lnTo>
                    <a:lnTo>
                      <a:pt x="1126" y="568"/>
                    </a:lnTo>
                    <a:lnTo>
                      <a:pt x="1124" y="567"/>
                    </a:lnTo>
                    <a:lnTo>
                      <a:pt x="1123" y="565"/>
                    </a:lnTo>
                    <a:lnTo>
                      <a:pt x="1122" y="562"/>
                    </a:lnTo>
                    <a:lnTo>
                      <a:pt x="1122" y="559"/>
                    </a:lnTo>
                    <a:lnTo>
                      <a:pt x="1109" y="559"/>
                    </a:lnTo>
                    <a:lnTo>
                      <a:pt x="1099" y="559"/>
                    </a:lnTo>
                    <a:lnTo>
                      <a:pt x="1090" y="559"/>
                    </a:lnTo>
                    <a:lnTo>
                      <a:pt x="1081" y="559"/>
                    </a:lnTo>
                    <a:lnTo>
                      <a:pt x="1085" y="563"/>
                    </a:lnTo>
                    <a:lnTo>
                      <a:pt x="1093" y="571"/>
                    </a:lnTo>
                    <a:lnTo>
                      <a:pt x="1093" y="580"/>
                    </a:lnTo>
                    <a:lnTo>
                      <a:pt x="1093" y="588"/>
                    </a:lnTo>
                    <a:lnTo>
                      <a:pt x="1097" y="589"/>
                    </a:lnTo>
                    <a:lnTo>
                      <a:pt x="1101" y="592"/>
                    </a:lnTo>
                    <a:lnTo>
                      <a:pt x="1106" y="596"/>
                    </a:lnTo>
                    <a:lnTo>
                      <a:pt x="1110" y="600"/>
                    </a:lnTo>
                    <a:lnTo>
                      <a:pt x="1119" y="600"/>
                    </a:lnTo>
                    <a:lnTo>
                      <a:pt x="1128" y="600"/>
                    </a:lnTo>
                    <a:lnTo>
                      <a:pt x="1139" y="600"/>
                    </a:lnTo>
                    <a:lnTo>
                      <a:pt x="1151" y="600"/>
                    </a:lnTo>
                    <a:lnTo>
                      <a:pt x="1151" y="609"/>
                    </a:lnTo>
                    <a:lnTo>
                      <a:pt x="1151" y="617"/>
                    </a:lnTo>
                    <a:lnTo>
                      <a:pt x="1162" y="617"/>
                    </a:lnTo>
                    <a:lnTo>
                      <a:pt x="1173" y="616"/>
                    </a:lnTo>
                    <a:lnTo>
                      <a:pt x="1176" y="618"/>
                    </a:lnTo>
                    <a:lnTo>
                      <a:pt x="1179" y="620"/>
                    </a:lnTo>
                    <a:lnTo>
                      <a:pt x="1180" y="623"/>
                    </a:lnTo>
                    <a:lnTo>
                      <a:pt x="1181" y="629"/>
                    </a:lnTo>
                    <a:lnTo>
                      <a:pt x="1193" y="629"/>
                    </a:lnTo>
                    <a:lnTo>
                      <a:pt x="1210" y="629"/>
                    </a:lnTo>
                    <a:lnTo>
                      <a:pt x="1210" y="638"/>
                    </a:lnTo>
                    <a:lnTo>
                      <a:pt x="1210" y="646"/>
                    </a:lnTo>
                    <a:lnTo>
                      <a:pt x="1224" y="646"/>
                    </a:lnTo>
                    <a:lnTo>
                      <a:pt x="1239" y="646"/>
                    </a:lnTo>
                    <a:lnTo>
                      <a:pt x="1246" y="647"/>
                    </a:lnTo>
                    <a:lnTo>
                      <a:pt x="1251" y="649"/>
                    </a:lnTo>
                    <a:lnTo>
                      <a:pt x="1253" y="650"/>
                    </a:lnTo>
                    <a:lnTo>
                      <a:pt x="1255" y="652"/>
                    </a:lnTo>
                    <a:lnTo>
                      <a:pt x="1256" y="655"/>
                    </a:lnTo>
                    <a:lnTo>
                      <a:pt x="1256" y="658"/>
                    </a:lnTo>
                    <a:lnTo>
                      <a:pt x="1268" y="658"/>
                    </a:lnTo>
                    <a:lnTo>
                      <a:pt x="1285" y="658"/>
                    </a:lnTo>
                    <a:lnTo>
                      <a:pt x="1285" y="667"/>
                    </a:lnTo>
                    <a:lnTo>
                      <a:pt x="1285" y="675"/>
                    </a:lnTo>
                    <a:lnTo>
                      <a:pt x="1297" y="675"/>
                    </a:lnTo>
                    <a:lnTo>
                      <a:pt x="1306" y="675"/>
                    </a:lnTo>
                    <a:lnTo>
                      <a:pt x="1310" y="676"/>
                    </a:lnTo>
                    <a:lnTo>
                      <a:pt x="1312" y="678"/>
                    </a:lnTo>
                    <a:lnTo>
                      <a:pt x="1314" y="681"/>
                    </a:lnTo>
                    <a:lnTo>
                      <a:pt x="1314" y="687"/>
                    </a:lnTo>
                    <a:lnTo>
                      <a:pt x="1324" y="687"/>
                    </a:lnTo>
                    <a:lnTo>
                      <a:pt x="1333" y="687"/>
                    </a:lnTo>
                    <a:lnTo>
                      <a:pt x="1344" y="687"/>
                    </a:lnTo>
                    <a:lnTo>
                      <a:pt x="1356" y="687"/>
                    </a:lnTo>
                    <a:lnTo>
                      <a:pt x="1356" y="696"/>
                    </a:lnTo>
                    <a:lnTo>
                      <a:pt x="1356" y="704"/>
                    </a:lnTo>
                    <a:lnTo>
                      <a:pt x="1360" y="705"/>
                    </a:lnTo>
                    <a:lnTo>
                      <a:pt x="1364" y="708"/>
                    </a:lnTo>
                    <a:lnTo>
                      <a:pt x="1369" y="712"/>
                    </a:lnTo>
                    <a:lnTo>
                      <a:pt x="1373" y="716"/>
                    </a:lnTo>
                    <a:lnTo>
                      <a:pt x="1382" y="716"/>
                    </a:lnTo>
                    <a:lnTo>
                      <a:pt x="1391" y="716"/>
                    </a:lnTo>
                    <a:lnTo>
                      <a:pt x="1402" y="716"/>
                    </a:lnTo>
                    <a:lnTo>
                      <a:pt x="1414" y="716"/>
                    </a:lnTo>
                    <a:lnTo>
                      <a:pt x="1414" y="725"/>
                    </a:lnTo>
                    <a:lnTo>
                      <a:pt x="1414" y="733"/>
                    </a:lnTo>
                    <a:lnTo>
                      <a:pt x="1428" y="733"/>
                    </a:lnTo>
                    <a:lnTo>
                      <a:pt x="1444" y="733"/>
                    </a:lnTo>
                    <a:lnTo>
                      <a:pt x="1450" y="734"/>
                    </a:lnTo>
                    <a:lnTo>
                      <a:pt x="1455" y="736"/>
                    </a:lnTo>
                    <a:lnTo>
                      <a:pt x="1457" y="737"/>
                    </a:lnTo>
                    <a:lnTo>
                      <a:pt x="1459" y="739"/>
                    </a:lnTo>
                    <a:lnTo>
                      <a:pt x="1460" y="742"/>
                    </a:lnTo>
                    <a:lnTo>
                      <a:pt x="1460" y="745"/>
                    </a:lnTo>
                    <a:lnTo>
                      <a:pt x="1474" y="745"/>
                    </a:lnTo>
                    <a:lnTo>
                      <a:pt x="1490" y="745"/>
                    </a:lnTo>
                    <a:lnTo>
                      <a:pt x="1490" y="754"/>
                    </a:lnTo>
                    <a:lnTo>
                      <a:pt x="1490" y="762"/>
                    </a:lnTo>
                    <a:lnTo>
                      <a:pt x="1504" y="762"/>
                    </a:lnTo>
                    <a:lnTo>
                      <a:pt x="1517" y="762"/>
                    </a:lnTo>
                    <a:lnTo>
                      <a:pt x="1523" y="763"/>
                    </a:lnTo>
                    <a:lnTo>
                      <a:pt x="1527" y="765"/>
                    </a:lnTo>
                    <a:lnTo>
                      <a:pt x="1529" y="767"/>
                    </a:lnTo>
                    <a:lnTo>
                      <a:pt x="1530" y="769"/>
                    </a:lnTo>
                    <a:lnTo>
                      <a:pt x="1531" y="771"/>
                    </a:lnTo>
                    <a:lnTo>
                      <a:pt x="1531" y="774"/>
                    </a:lnTo>
                    <a:lnTo>
                      <a:pt x="1543" y="774"/>
                    </a:lnTo>
                    <a:lnTo>
                      <a:pt x="1560" y="774"/>
                    </a:lnTo>
                    <a:lnTo>
                      <a:pt x="1560" y="783"/>
                    </a:lnTo>
                    <a:lnTo>
                      <a:pt x="1560" y="791"/>
                    </a:lnTo>
                    <a:lnTo>
                      <a:pt x="1575" y="791"/>
                    </a:lnTo>
                    <a:lnTo>
                      <a:pt x="1590" y="791"/>
                    </a:lnTo>
                    <a:lnTo>
                      <a:pt x="1596" y="792"/>
                    </a:lnTo>
                    <a:lnTo>
                      <a:pt x="1602" y="794"/>
                    </a:lnTo>
                    <a:lnTo>
                      <a:pt x="1604" y="796"/>
                    </a:lnTo>
                    <a:lnTo>
                      <a:pt x="1605" y="797"/>
                    </a:lnTo>
                    <a:lnTo>
                      <a:pt x="1606" y="800"/>
                    </a:lnTo>
                    <a:lnTo>
                      <a:pt x="1606" y="803"/>
                    </a:lnTo>
                    <a:lnTo>
                      <a:pt x="1619" y="803"/>
                    </a:lnTo>
                    <a:lnTo>
                      <a:pt x="1636" y="803"/>
                    </a:lnTo>
                    <a:lnTo>
                      <a:pt x="1636" y="812"/>
                    </a:lnTo>
                    <a:lnTo>
                      <a:pt x="1636" y="821"/>
                    </a:lnTo>
                    <a:lnTo>
                      <a:pt x="1650" y="821"/>
                    </a:lnTo>
                    <a:lnTo>
                      <a:pt x="1663" y="821"/>
                    </a:lnTo>
                    <a:lnTo>
                      <a:pt x="1669" y="822"/>
                    </a:lnTo>
                    <a:lnTo>
                      <a:pt x="1673" y="824"/>
                    </a:lnTo>
                    <a:lnTo>
                      <a:pt x="1675" y="826"/>
                    </a:lnTo>
                    <a:lnTo>
                      <a:pt x="1676" y="828"/>
                    </a:lnTo>
                    <a:lnTo>
                      <a:pt x="1677" y="830"/>
                    </a:lnTo>
                    <a:lnTo>
                      <a:pt x="1677" y="833"/>
                    </a:lnTo>
                    <a:lnTo>
                      <a:pt x="1689" y="833"/>
                    </a:lnTo>
                    <a:lnTo>
                      <a:pt x="1706" y="833"/>
                    </a:lnTo>
                    <a:lnTo>
                      <a:pt x="1706" y="842"/>
                    </a:lnTo>
                    <a:lnTo>
                      <a:pt x="1706" y="850"/>
                    </a:lnTo>
                    <a:lnTo>
                      <a:pt x="1718" y="850"/>
                    </a:lnTo>
                    <a:lnTo>
                      <a:pt x="1727" y="850"/>
                    </a:lnTo>
                    <a:lnTo>
                      <a:pt x="1731" y="851"/>
                    </a:lnTo>
                    <a:lnTo>
                      <a:pt x="1733" y="853"/>
                    </a:lnTo>
                    <a:lnTo>
                      <a:pt x="1735" y="857"/>
                    </a:lnTo>
                    <a:lnTo>
                      <a:pt x="1735" y="862"/>
                    </a:lnTo>
                    <a:lnTo>
                      <a:pt x="1745" y="862"/>
                    </a:lnTo>
                    <a:lnTo>
                      <a:pt x="1756" y="862"/>
                    </a:lnTo>
                    <a:lnTo>
                      <a:pt x="1769" y="862"/>
                    </a:lnTo>
                    <a:lnTo>
                      <a:pt x="1783" y="862"/>
                    </a:lnTo>
                    <a:lnTo>
                      <a:pt x="1783" y="871"/>
                    </a:lnTo>
                    <a:lnTo>
                      <a:pt x="1783" y="879"/>
                    </a:lnTo>
                    <a:lnTo>
                      <a:pt x="1796" y="879"/>
                    </a:lnTo>
                    <a:lnTo>
                      <a:pt x="1809" y="879"/>
                    </a:lnTo>
                    <a:lnTo>
                      <a:pt x="1815" y="880"/>
                    </a:lnTo>
                    <a:lnTo>
                      <a:pt x="1819" y="882"/>
                    </a:lnTo>
                    <a:lnTo>
                      <a:pt x="1821" y="884"/>
                    </a:lnTo>
                    <a:lnTo>
                      <a:pt x="1822" y="886"/>
                    </a:lnTo>
                    <a:lnTo>
                      <a:pt x="1823" y="888"/>
                    </a:lnTo>
                    <a:lnTo>
                      <a:pt x="1823" y="891"/>
                    </a:lnTo>
                    <a:lnTo>
                      <a:pt x="1836" y="891"/>
                    </a:lnTo>
                    <a:lnTo>
                      <a:pt x="1852" y="891"/>
                    </a:lnTo>
                    <a:lnTo>
                      <a:pt x="1852" y="900"/>
                    </a:lnTo>
                    <a:lnTo>
                      <a:pt x="1852" y="908"/>
                    </a:lnTo>
                    <a:lnTo>
                      <a:pt x="1867" y="908"/>
                    </a:lnTo>
                    <a:lnTo>
                      <a:pt x="1882" y="908"/>
                    </a:lnTo>
                    <a:lnTo>
                      <a:pt x="1888" y="909"/>
                    </a:lnTo>
                    <a:lnTo>
                      <a:pt x="1894" y="911"/>
                    </a:lnTo>
                    <a:lnTo>
                      <a:pt x="1896" y="913"/>
                    </a:lnTo>
                    <a:lnTo>
                      <a:pt x="1897" y="915"/>
                    </a:lnTo>
                    <a:lnTo>
                      <a:pt x="1898" y="917"/>
                    </a:lnTo>
                    <a:lnTo>
                      <a:pt x="1899" y="920"/>
                    </a:lnTo>
                    <a:lnTo>
                      <a:pt x="1907" y="920"/>
                    </a:lnTo>
                    <a:lnTo>
                      <a:pt x="1917" y="920"/>
                    </a:lnTo>
                    <a:lnTo>
                      <a:pt x="1928" y="920"/>
                    </a:lnTo>
                    <a:lnTo>
                      <a:pt x="1940" y="920"/>
                    </a:lnTo>
                    <a:lnTo>
                      <a:pt x="1940" y="929"/>
                    </a:lnTo>
                    <a:lnTo>
                      <a:pt x="1940" y="937"/>
                    </a:lnTo>
                    <a:lnTo>
                      <a:pt x="1955" y="937"/>
                    </a:lnTo>
                    <a:lnTo>
                      <a:pt x="1970" y="937"/>
                    </a:lnTo>
                    <a:lnTo>
                      <a:pt x="1977" y="938"/>
                    </a:lnTo>
                    <a:lnTo>
                      <a:pt x="1982" y="940"/>
                    </a:lnTo>
                    <a:lnTo>
                      <a:pt x="1984" y="942"/>
                    </a:lnTo>
                    <a:lnTo>
                      <a:pt x="1985" y="944"/>
                    </a:lnTo>
                    <a:lnTo>
                      <a:pt x="1986" y="946"/>
                    </a:lnTo>
                    <a:lnTo>
                      <a:pt x="1987" y="949"/>
                    </a:lnTo>
                    <a:lnTo>
                      <a:pt x="2000" y="949"/>
                    </a:lnTo>
                    <a:lnTo>
                      <a:pt x="2014" y="949"/>
                    </a:lnTo>
                    <a:lnTo>
                      <a:pt x="2028" y="949"/>
                    </a:lnTo>
                    <a:lnTo>
                      <a:pt x="2045" y="949"/>
                    </a:lnTo>
                    <a:lnTo>
                      <a:pt x="2046" y="955"/>
                    </a:lnTo>
                    <a:lnTo>
                      <a:pt x="2048" y="961"/>
                    </a:lnTo>
                    <a:lnTo>
                      <a:pt x="2052" y="970"/>
                    </a:lnTo>
                    <a:lnTo>
                      <a:pt x="2056" y="978"/>
                    </a:lnTo>
                    <a:lnTo>
                      <a:pt x="2066" y="978"/>
                    </a:lnTo>
                    <a:lnTo>
                      <a:pt x="2078" y="978"/>
                    </a:lnTo>
                    <a:lnTo>
                      <a:pt x="2091" y="978"/>
                    </a:lnTo>
                    <a:lnTo>
                      <a:pt x="2104" y="978"/>
                    </a:lnTo>
                    <a:lnTo>
                      <a:pt x="2104" y="987"/>
                    </a:lnTo>
                    <a:lnTo>
                      <a:pt x="2104" y="996"/>
                    </a:lnTo>
                    <a:lnTo>
                      <a:pt x="2116" y="995"/>
                    </a:lnTo>
                    <a:lnTo>
                      <a:pt x="2125" y="995"/>
                    </a:lnTo>
                    <a:lnTo>
                      <a:pt x="2128" y="996"/>
                    </a:lnTo>
                    <a:lnTo>
                      <a:pt x="2131" y="998"/>
                    </a:lnTo>
                    <a:lnTo>
                      <a:pt x="2132" y="1002"/>
                    </a:lnTo>
                    <a:lnTo>
                      <a:pt x="2133" y="1007"/>
                    </a:lnTo>
                    <a:lnTo>
                      <a:pt x="2145" y="1007"/>
                    </a:lnTo>
                    <a:lnTo>
                      <a:pt x="2162" y="1007"/>
                    </a:lnTo>
                    <a:lnTo>
                      <a:pt x="2162" y="1016"/>
                    </a:lnTo>
                    <a:lnTo>
                      <a:pt x="2162" y="1025"/>
                    </a:lnTo>
                    <a:lnTo>
                      <a:pt x="2149" y="1025"/>
                    </a:lnTo>
                    <a:lnTo>
                      <a:pt x="2137" y="1025"/>
                    </a:lnTo>
                    <a:lnTo>
                      <a:pt x="2125" y="1025"/>
                    </a:lnTo>
                    <a:lnTo>
                      <a:pt x="2115" y="1025"/>
                    </a:lnTo>
                    <a:lnTo>
                      <a:pt x="2115" y="1016"/>
                    </a:lnTo>
                    <a:lnTo>
                      <a:pt x="2115" y="1007"/>
                    </a:lnTo>
                    <a:lnTo>
                      <a:pt x="2104" y="1008"/>
                    </a:lnTo>
                    <a:lnTo>
                      <a:pt x="2091" y="1008"/>
                    </a:lnTo>
                    <a:lnTo>
                      <a:pt x="2085" y="1007"/>
                    </a:lnTo>
                    <a:lnTo>
                      <a:pt x="2080" y="1005"/>
                    </a:lnTo>
                    <a:lnTo>
                      <a:pt x="2078" y="1003"/>
                    </a:lnTo>
                    <a:lnTo>
                      <a:pt x="2075" y="1001"/>
                    </a:lnTo>
                    <a:lnTo>
                      <a:pt x="2074" y="999"/>
                    </a:lnTo>
                    <a:lnTo>
                      <a:pt x="2074" y="996"/>
                    </a:lnTo>
                    <a:lnTo>
                      <a:pt x="2061" y="996"/>
                    </a:lnTo>
                    <a:lnTo>
                      <a:pt x="2048" y="996"/>
                    </a:lnTo>
                    <a:lnTo>
                      <a:pt x="2037" y="996"/>
                    </a:lnTo>
                    <a:lnTo>
                      <a:pt x="2027" y="996"/>
                    </a:lnTo>
                    <a:lnTo>
                      <a:pt x="2027" y="987"/>
                    </a:lnTo>
                    <a:lnTo>
                      <a:pt x="2027" y="978"/>
                    </a:lnTo>
                    <a:lnTo>
                      <a:pt x="2016" y="979"/>
                    </a:lnTo>
                    <a:lnTo>
                      <a:pt x="2003" y="979"/>
                    </a:lnTo>
                    <a:lnTo>
                      <a:pt x="1996" y="978"/>
                    </a:lnTo>
                    <a:lnTo>
                      <a:pt x="1991" y="976"/>
                    </a:lnTo>
                    <a:lnTo>
                      <a:pt x="1989" y="974"/>
                    </a:lnTo>
                    <a:lnTo>
                      <a:pt x="1988" y="972"/>
                    </a:lnTo>
                    <a:lnTo>
                      <a:pt x="1987" y="970"/>
                    </a:lnTo>
                    <a:lnTo>
                      <a:pt x="1987" y="966"/>
                    </a:lnTo>
                    <a:lnTo>
                      <a:pt x="1970" y="966"/>
                    </a:lnTo>
                    <a:lnTo>
                      <a:pt x="1956" y="966"/>
                    </a:lnTo>
                    <a:lnTo>
                      <a:pt x="1942" y="966"/>
                    </a:lnTo>
                    <a:lnTo>
                      <a:pt x="1929" y="966"/>
                    </a:lnTo>
                    <a:lnTo>
                      <a:pt x="1929" y="958"/>
                    </a:lnTo>
                    <a:lnTo>
                      <a:pt x="1929" y="949"/>
                    </a:lnTo>
                    <a:lnTo>
                      <a:pt x="1918" y="950"/>
                    </a:lnTo>
                    <a:lnTo>
                      <a:pt x="1909" y="950"/>
                    </a:lnTo>
                    <a:lnTo>
                      <a:pt x="1905" y="949"/>
                    </a:lnTo>
                    <a:lnTo>
                      <a:pt x="1902" y="947"/>
                    </a:lnTo>
                    <a:lnTo>
                      <a:pt x="1899" y="943"/>
                    </a:lnTo>
                    <a:lnTo>
                      <a:pt x="1899" y="937"/>
                    </a:lnTo>
                    <a:lnTo>
                      <a:pt x="1889" y="940"/>
                    </a:lnTo>
                    <a:lnTo>
                      <a:pt x="1880" y="944"/>
                    </a:lnTo>
                    <a:lnTo>
                      <a:pt x="1876" y="945"/>
                    </a:lnTo>
                    <a:lnTo>
                      <a:pt x="1872" y="945"/>
                    </a:lnTo>
                    <a:lnTo>
                      <a:pt x="1871" y="944"/>
                    </a:lnTo>
                    <a:lnTo>
                      <a:pt x="1870" y="943"/>
                    </a:lnTo>
                    <a:lnTo>
                      <a:pt x="1870" y="940"/>
                    </a:lnTo>
                    <a:lnTo>
                      <a:pt x="1870" y="937"/>
                    </a:lnTo>
                    <a:lnTo>
                      <a:pt x="1853" y="937"/>
                    </a:lnTo>
                    <a:lnTo>
                      <a:pt x="1841" y="937"/>
                    </a:lnTo>
                    <a:lnTo>
                      <a:pt x="1841" y="929"/>
                    </a:lnTo>
                    <a:lnTo>
                      <a:pt x="1841" y="920"/>
                    </a:lnTo>
                    <a:lnTo>
                      <a:pt x="1824" y="921"/>
                    </a:lnTo>
                    <a:lnTo>
                      <a:pt x="1805" y="921"/>
                    </a:lnTo>
                    <a:lnTo>
                      <a:pt x="1796" y="920"/>
                    </a:lnTo>
                    <a:lnTo>
                      <a:pt x="1789" y="918"/>
                    </a:lnTo>
                    <a:lnTo>
                      <a:pt x="1786" y="916"/>
                    </a:lnTo>
                    <a:lnTo>
                      <a:pt x="1784" y="914"/>
                    </a:lnTo>
                    <a:lnTo>
                      <a:pt x="1783" y="912"/>
                    </a:lnTo>
                    <a:lnTo>
                      <a:pt x="1783" y="908"/>
                    </a:lnTo>
                    <a:lnTo>
                      <a:pt x="1765" y="908"/>
                    </a:lnTo>
                    <a:lnTo>
                      <a:pt x="1753" y="908"/>
                    </a:lnTo>
                    <a:lnTo>
                      <a:pt x="1753" y="900"/>
                    </a:lnTo>
                    <a:lnTo>
                      <a:pt x="1753" y="891"/>
                    </a:lnTo>
                    <a:lnTo>
                      <a:pt x="1736" y="892"/>
                    </a:lnTo>
                    <a:lnTo>
                      <a:pt x="1717" y="892"/>
                    </a:lnTo>
                    <a:lnTo>
                      <a:pt x="1708" y="891"/>
                    </a:lnTo>
                    <a:lnTo>
                      <a:pt x="1701" y="889"/>
                    </a:lnTo>
                    <a:lnTo>
                      <a:pt x="1698" y="887"/>
                    </a:lnTo>
                    <a:lnTo>
                      <a:pt x="1696" y="885"/>
                    </a:lnTo>
                    <a:lnTo>
                      <a:pt x="1695" y="882"/>
                    </a:lnTo>
                    <a:lnTo>
                      <a:pt x="1695" y="879"/>
                    </a:lnTo>
                    <a:lnTo>
                      <a:pt x="1678" y="879"/>
                    </a:lnTo>
                    <a:lnTo>
                      <a:pt x="1666" y="879"/>
                    </a:lnTo>
                    <a:lnTo>
                      <a:pt x="1666" y="871"/>
                    </a:lnTo>
                    <a:lnTo>
                      <a:pt x="1666" y="862"/>
                    </a:lnTo>
                    <a:lnTo>
                      <a:pt x="1656" y="863"/>
                    </a:lnTo>
                    <a:lnTo>
                      <a:pt x="1647" y="863"/>
                    </a:lnTo>
                    <a:lnTo>
                      <a:pt x="1642" y="862"/>
                    </a:lnTo>
                    <a:lnTo>
                      <a:pt x="1639" y="860"/>
                    </a:lnTo>
                    <a:lnTo>
                      <a:pt x="1637" y="856"/>
                    </a:lnTo>
                    <a:lnTo>
                      <a:pt x="1636" y="850"/>
                    </a:lnTo>
                    <a:lnTo>
                      <a:pt x="1619" y="850"/>
                    </a:lnTo>
                    <a:lnTo>
                      <a:pt x="1606" y="850"/>
                    </a:lnTo>
                    <a:lnTo>
                      <a:pt x="1606" y="842"/>
                    </a:lnTo>
                    <a:lnTo>
                      <a:pt x="1606" y="833"/>
                    </a:lnTo>
                    <a:lnTo>
                      <a:pt x="1598" y="833"/>
                    </a:lnTo>
                    <a:lnTo>
                      <a:pt x="1589" y="833"/>
                    </a:lnTo>
                    <a:lnTo>
                      <a:pt x="1585" y="837"/>
                    </a:lnTo>
                    <a:lnTo>
                      <a:pt x="1581" y="842"/>
                    </a:lnTo>
                    <a:lnTo>
                      <a:pt x="1578" y="846"/>
                    </a:lnTo>
                    <a:lnTo>
                      <a:pt x="1577" y="850"/>
                    </a:lnTo>
                    <a:lnTo>
                      <a:pt x="1577" y="842"/>
                    </a:lnTo>
                    <a:lnTo>
                      <a:pt x="1577" y="833"/>
                    </a:lnTo>
                    <a:lnTo>
                      <a:pt x="1564" y="833"/>
                    </a:lnTo>
                    <a:lnTo>
                      <a:pt x="1552" y="833"/>
                    </a:lnTo>
                    <a:lnTo>
                      <a:pt x="1541" y="833"/>
                    </a:lnTo>
                    <a:lnTo>
                      <a:pt x="1531" y="833"/>
                    </a:lnTo>
                    <a:lnTo>
                      <a:pt x="1523" y="825"/>
                    </a:lnTo>
                    <a:lnTo>
                      <a:pt x="1519" y="821"/>
                    </a:lnTo>
                    <a:lnTo>
                      <a:pt x="1519" y="812"/>
                    </a:lnTo>
                    <a:lnTo>
                      <a:pt x="1519" y="803"/>
                    </a:lnTo>
                    <a:lnTo>
                      <a:pt x="1510" y="804"/>
                    </a:lnTo>
                    <a:lnTo>
                      <a:pt x="1501" y="804"/>
                    </a:lnTo>
                    <a:lnTo>
                      <a:pt x="1496" y="803"/>
                    </a:lnTo>
                    <a:lnTo>
                      <a:pt x="1493" y="801"/>
                    </a:lnTo>
                    <a:lnTo>
                      <a:pt x="1491" y="797"/>
                    </a:lnTo>
                    <a:lnTo>
                      <a:pt x="1490" y="791"/>
                    </a:lnTo>
                    <a:lnTo>
                      <a:pt x="1477" y="791"/>
                    </a:lnTo>
                    <a:lnTo>
                      <a:pt x="1464" y="791"/>
                    </a:lnTo>
                    <a:lnTo>
                      <a:pt x="1453" y="791"/>
                    </a:lnTo>
                    <a:lnTo>
                      <a:pt x="1443" y="791"/>
                    </a:lnTo>
                    <a:lnTo>
                      <a:pt x="1443" y="783"/>
                    </a:lnTo>
                    <a:lnTo>
                      <a:pt x="1443" y="774"/>
                    </a:lnTo>
                    <a:lnTo>
                      <a:pt x="1433" y="775"/>
                    </a:lnTo>
                    <a:lnTo>
                      <a:pt x="1424" y="775"/>
                    </a:lnTo>
                    <a:lnTo>
                      <a:pt x="1420" y="774"/>
                    </a:lnTo>
                    <a:lnTo>
                      <a:pt x="1417" y="772"/>
                    </a:lnTo>
                    <a:lnTo>
                      <a:pt x="1415" y="768"/>
                    </a:lnTo>
                    <a:lnTo>
                      <a:pt x="1414" y="762"/>
                    </a:lnTo>
                    <a:lnTo>
                      <a:pt x="1402" y="762"/>
                    </a:lnTo>
                    <a:lnTo>
                      <a:pt x="1391" y="762"/>
                    </a:lnTo>
                    <a:lnTo>
                      <a:pt x="1382" y="762"/>
                    </a:lnTo>
                    <a:lnTo>
                      <a:pt x="1373" y="762"/>
                    </a:lnTo>
                    <a:lnTo>
                      <a:pt x="1373" y="754"/>
                    </a:lnTo>
                    <a:lnTo>
                      <a:pt x="1373" y="745"/>
                    </a:lnTo>
                    <a:lnTo>
                      <a:pt x="1359" y="746"/>
                    </a:lnTo>
                    <a:lnTo>
                      <a:pt x="1343" y="746"/>
                    </a:lnTo>
                    <a:lnTo>
                      <a:pt x="1337" y="745"/>
                    </a:lnTo>
                    <a:lnTo>
                      <a:pt x="1332" y="743"/>
                    </a:lnTo>
                    <a:lnTo>
                      <a:pt x="1330" y="741"/>
                    </a:lnTo>
                    <a:lnTo>
                      <a:pt x="1328" y="739"/>
                    </a:lnTo>
                    <a:lnTo>
                      <a:pt x="1327" y="736"/>
                    </a:lnTo>
                    <a:lnTo>
                      <a:pt x="1327" y="733"/>
                    </a:lnTo>
                    <a:lnTo>
                      <a:pt x="1309" y="733"/>
                    </a:lnTo>
                    <a:lnTo>
                      <a:pt x="1297" y="733"/>
                    </a:lnTo>
                    <a:lnTo>
                      <a:pt x="1297" y="725"/>
                    </a:lnTo>
                    <a:lnTo>
                      <a:pt x="1297" y="716"/>
                    </a:lnTo>
                    <a:lnTo>
                      <a:pt x="1287" y="717"/>
                    </a:lnTo>
                    <a:lnTo>
                      <a:pt x="1278" y="717"/>
                    </a:lnTo>
                    <a:lnTo>
                      <a:pt x="1274" y="716"/>
                    </a:lnTo>
                    <a:lnTo>
                      <a:pt x="1271" y="713"/>
                    </a:lnTo>
                    <a:lnTo>
                      <a:pt x="1268" y="710"/>
                    </a:lnTo>
                    <a:lnTo>
                      <a:pt x="1268" y="704"/>
                    </a:lnTo>
                    <a:lnTo>
                      <a:pt x="1251" y="704"/>
                    </a:lnTo>
                    <a:lnTo>
                      <a:pt x="1239" y="704"/>
                    </a:lnTo>
                    <a:lnTo>
                      <a:pt x="1239" y="696"/>
                    </a:lnTo>
                    <a:lnTo>
                      <a:pt x="1239" y="687"/>
                    </a:lnTo>
                    <a:lnTo>
                      <a:pt x="1227" y="688"/>
                    </a:lnTo>
                    <a:lnTo>
                      <a:pt x="1214" y="688"/>
                    </a:lnTo>
                    <a:lnTo>
                      <a:pt x="1208" y="687"/>
                    </a:lnTo>
                    <a:lnTo>
                      <a:pt x="1203" y="684"/>
                    </a:lnTo>
                    <a:lnTo>
                      <a:pt x="1201" y="683"/>
                    </a:lnTo>
                    <a:lnTo>
                      <a:pt x="1199" y="681"/>
                    </a:lnTo>
                    <a:lnTo>
                      <a:pt x="1198" y="678"/>
                    </a:lnTo>
                    <a:lnTo>
                      <a:pt x="1198" y="675"/>
                    </a:lnTo>
                    <a:lnTo>
                      <a:pt x="1181" y="675"/>
                    </a:lnTo>
                    <a:lnTo>
                      <a:pt x="1168" y="675"/>
                    </a:lnTo>
                    <a:lnTo>
                      <a:pt x="1168" y="667"/>
                    </a:lnTo>
                    <a:lnTo>
                      <a:pt x="1168" y="658"/>
                    </a:lnTo>
                    <a:lnTo>
                      <a:pt x="1153" y="659"/>
                    </a:lnTo>
                    <a:lnTo>
                      <a:pt x="1138" y="659"/>
                    </a:lnTo>
                    <a:lnTo>
                      <a:pt x="1132" y="658"/>
                    </a:lnTo>
                    <a:lnTo>
                      <a:pt x="1126" y="655"/>
                    </a:lnTo>
                    <a:lnTo>
                      <a:pt x="1124" y="654"/>
                    </a:lnTo>
                    <a:lnTo>
                      <a:pt x="1123" y="652"/>
                    </a:lnTo>
                    <a:lnTo>
                      <a:pt x="1122" y="649"/>
                    </a:lnTo>
                    <a:lnTo>
                      <a:pt x="1122" y="646"/>
                    </a:lnTo>
                    <a:lnTo>
                      <a:pt x="1105" y="646"/>
                    </a:lnTo>
                    <a:lnTo>
                      <a:pt x="1093" y="646"/>
                    </a:lnTo>
                    <a:lnTo>
                      <a:pt x="1093" y="638"/>
                    </a:lnTo>
                    <a:lnTo>
                      <a:pt x="1093" y="629"/>
                    </a:lnTo>
                    <a:lnTo>
                      <a:pt x="1083" y="630"/>
                    </a:lnTo>
                    <a:lnTo>
                      <a:pt x="1074" y="630"/>
                    </a:lnTo>
                    <a:lnTo>
                      <a:pt x="1070" y="629"/>
                    </a:lnTo>
                    <a:lnTo>
                      <a:pt x="1066" y="626"/>
                    </a:lnTo>
                    <a:lnTo>
                      <a:pt x="1064" y="623"/>
                    </a:lnTo>
                    <a:lnTo>
                      <a:pt x="1064" y="617"/>
                    </a:lnTo>
                    <a:lnTo>
                      <a:pt x="1047" y="617"/>
                    </a:lnTo>
                    <a:lnTo>
                      <a:pt x="1035" y="617"/>
                    </a:lnTo>
                    <a:lnTo>
                      <a:pt x="1035" y="609"/>
                    </a:lnTo>
                    <a:lnTo>
                      <a:pt x="1035" y="600"/>
                    </a:lnTo>
                    <a:lnTo>
                      <a:pt x="1025" y="600"/>
                    </a:lnTo>
                    <a:lnTo>
                      <a:pt x="1015" y="601"/>
                    </a:lnTo>
                    <a:lnTo>
                      <a:pt x="1011" y="600"/>
                    </a:lnTo>
                    <a:lnTo>
                      <a:pt x="1007" y="597"/>
                    </a:lnTo>
                    <a:lnTo>
                      <a:pt x="1005" y="594"/>
                    </a:lnTo>
                    <a:lnTo>
                      <a:pt x="1004" y="588"/>
                    </a:lnTo>
                    <a:lnTo>
                      <a:pt x="992" y="588"/>
                    </a:lnTo>
                    <a:lnTo>
                      <a:pt x="982" y="588"/>
                    </a:lnTo>
                    <a:lnTo>
                      <a:pt x="973" y="588"/>
                    </a:lnTo>
                    <a:lnTo>
                      <a:pt x="964" y="588"/>
                    </a:lnTo>
                    <a:lnTo>
                      <a:pt x="964" y="580"/>
                    </a:lnTo>
                    <a:lnTo>
                      <a:pt x="964" y="571"/>
                    </a:lnTo>
                    <a:lnTo>
                      <a:pt x="954" y="571"/>
                    </a:lnTo>
                    <a:lnTo>
                      <a:pt x="945" y="572"/>
                    </a:lnTo>
                    <a:lnTo>
                      <a:pt x="941" y="571"/>
                    </a:lnTo>
                    <a:lnTo>
                      <a:pt x="938" y="568"/>
                    </a:lnTo>
                    <a:lnTo>
                      <a:pt x="936" y="565"/>
                    </a:lnTo>
                    <a:lnTo>
                      <a:pt x="935" y="559"/>
                    </a:lnTo>
                    <a:lnTo>
                      <a:pt x="926" y="559"/>
                    </a:lnTo>
                    <a:lnTo>
                      <a:pt x="917" y="559"/>
                    </a:lnTo>
                    <a:lnTo>
                      <a:pt x="917" y="550"/>
                    </a:lnTo>
                    <a:lnTo>
                      <a:pt x="917" y="542"/>
                    </a:lnTo>
                    <a:lnTo>
                      <a:pt x="906" y="542"/>
                    </a:lnTo>
                    <a:lnTo>
                      <a:pt x="893" y="542"/>
                    </a:lnTo>
                    <a:lnTo>
                      <a:pt x="886" y="542"/>
                    </a:lnTo>
                    <a:lnTo>
                      <a:pt x="881" y="539"/>
                    </a:lnTo>
                    <a:lnTo>
                      <a:pt x="879" y="538"/>
                    </a:lnTo>
                    <a:lnTo>
                      <a:pt x="878" y="536"/>
                    </a:lnTo>
                    <a:lnTo>
                      <a:pt x="877" y="533"/>
                    </a:lnTo>
                    <a:lnTo>
                      <a:pt x="877" y="530"/>
                    </a:lnTo>
                    <a:lnTo>
                      <a:pt x="867" y="530"/>
                    </a:lnTo>
                    <a:lnTo>
                      <a:pt x="858" y="530"/>
                    </a:lnTo>
                    <a:lnTo>
                      <a:pt x="858" y="521"/>
                    </a:lnTo>
                    <a:lnTo>
                      <a:pt x="858" y="513"/>
                    </a:lnTo>
                    <a:lnTo>
                      <a:pt x="847" y="513"/>
                    </a:lnTo>
                    <a:lnTo>
                      <a:pt x="834" y="513"/>
                    </a:lnTo>
                    <a:lnTo>
                      <a:pt x="827" y="513"/>
                    </a:lnTo>
                    <a:lnTo>
                      <a:pt x="822" y="510"/>
                    </a:lnTo>
                    <a:lnTo>
                      <a:pt x="820" y="509"/>
                    </a:lnTo>
                    <a:lnTo>
                      <a:pt x="819" y="507"/>
                    </a:lnTo>
                    <a:lnTo>
                      <a:pt x="818" y="504"/>
                    </a:lnTo>
                    <a:lnTo>
                      <a:pt x="818" y="501"/>
                    </a:lnTo>
                    <a:lnTo>
                      <a:pt x="809" y="501"/>
                    </a:lnTo>
                    <a:lnTo>
                      <a:pt x="800" y="501"/>
                    </a:lnTo>
                    <a:lnTo>
                      <a:pt x="800" y="492"/>
                    </a:lnTo>
                    <a:lnTo>
                      <a:pt x="800" y="484"/>
                    </a:lnTo>
                    <a:lnTo>
                      <a:pt x="789" y="484"/>
                    </a:lnTo>
                    <a:lnTo>
                      <a:pt x="776" y="484"/>
                    </a:lnTo>
                    <a:lnTo>
                      <a:pt x="769" y="483"/>
                    </a:lnTo>
                    <a:lnTo>
                      <a:pt x="764" y="481"/>
                    </a:lnTo>
                    <a:lnTo>
                      <a:pt x="762" y="480"/>
                    </a:lnTo>
                    <a:lnTo>
                      <a:pt x="761" y="478"/>
                    </a:lnTo>
                    <a:lnTo>
                      <a:pt x="760" y="475"/>
                    </a:lnTo>
                    <a:lnTo>
                      <a:pt x="760" y="472"/>
                    </a:lnTo>
                    <a:lnTo>
                      <a:pt x="751" y="472"/>
                    </a:lnTo>
                    <a:lnTo>
                      <a:pt x="742" y="472"/>
                    </a:lnTo>
                    <a:lnTo>
                      <a:pt x="742" y="463"/>
                    </a:lnTo>
                    <a:lnTo>
                      <a:pt x="742" y="455"/>
                    </a:lnTo>
                    <a:lnTo>
                      <a:pt x="733" y="455"/>
                    </a:lnTo>
                    <a:lnTo>
                      <a:pt x="723" y="455"/>
                    </a:lnTo>
                    <a:lnTo>
                      <a:pt x="719" y="455"/>
                    </a:lnTo>
                    <a:lnTo>
                      <a:pt x="715" y="452"/>
                    </a:lnTo>
                    <a:lnTo>
                      <a:pt x="713" y="448"/>
                    </a:lnTo>
                    <a:lnTo>
                      <a:pt x="712" y="442"/>
                    </a:lnTo>
                    <a:lnTo>
                      <a:pt x="695" y="442"/>
                    </a:lnTo>
                    <a:lnTo>
                      <a:pt x="683" y="442"/>
                    </a:lnTo>
                    <a:lnTo>
                      <a:pt x="683" y="433"/>
                    </a:lnTo>
                    <a:lnTo>
                      <a:pt x="683" y="425"/>
                    </a:lnTo>
                    <a:lnTo>
                      <a:pt x="674" y="425"/>
                    </a:lnTo>
                    <a:lnTo>
                      <a:pt x="664" y="425"/>
                    </a:lnTo>
                    <a:lnTo>
                      <a:pt x="660" y="424"/>
                    </a:lnTo>
                    <a:lnTo>
                      <a:pt x="657" y="422"/>
                    </a:lnTo>
                    <a:lnTo>
                      <a:pt x="655" y="419"/>
                    </a:lnTo>
                    <a:lnTo>
                      <a:pt x="654" y="413"/>
                    </a:lnTo>
                    <a:lnTo>
                      <a:pt x="637" y="413"/>
                    </a:lnTo>
                    <a:lnTo>
                      <a:pt x="625" y="413"/>
                    </a:lnTo>
                    <a:lnTo>
                      <a:pt x="625" y="404"/>
                    </a:lnTo>
                    <a:lnTo>
                      <a:pt x="625" y="396"/>
                    </a:lnTo>
                    <a:lnTo>
                      <a:pt x="614" y="396"/>
                    </a:lnTo>
                    <a:lnTo>
                      <a:pt x="600" y="396"/>
                    </a:lnTo>
                    <a:lnTo>
                      <a:pt x="594" y="395"/>
                    </a:lnTo>
                    <a:lnTo>
                      <a:pt x="589" y="393"/>
                    </a:lnTo>
                    <a:lnTo>
                      <a:pt x="587" y="392"/>
                    </a:lnTo>
                    <a:lnTo>
                      <a:pt x="586" y="390"/>
                    </a:lnTo>
                    <a:lnTo>
                      <a:pt x="585" y="387"/>
                    </a:lnTo>
                    <a:lnTo>
                      <a:pt x="584" y="384"/>
                    </a:lnTo>
                    <a:lnTo>
                      <a:pt x="568" y="384"/>
                    </a:lnTo>
                    <a:lnTo>
                      <a:pt x="554" y="384"/>
                    </a:lnTo>
                    <a:lnTo>
                      <a:pt x="554" y="375"/>
                    </a:lnTo>
                    <a:lnTo>
                      <a:pt x="554" y="367"/>
                    </a:lnTo>
                    <a:lnTo>
                      <a:pt x="546" y="362"/>
                    </a:lnTo>
                    <a:lnTo>
                      <a:pt x="538" y="359"/>
                    </a:lnTo>
                    <a:lnTo>
                      <a:pt x="531" y="356"/>
                    </a:lnTo>
                    <a:lnTo>
                      <a:pt x="525" y="355"/>
                    </a:lnTo>
                    <a:lnTo>
                      <a:pt x="525" y="346"/>
                    </a:lnTo>
                    <a:lnTo>
                      <a:pt x="525" y="338"/>
                    </a:lnTo>
                    <a:lnTo>
                      <a:pt x="516" y="338"/>
                    </a:lnTo>
                    <a:lnTo>
                      <a:pt x="507" y="338"/>
                    </a:lnTo>
                    <a:lnTo>
                      <a:pt x="502" y="337"/>
                    </a:lnTo>
                    <a:lnTo>
                      <a:pt x="499" y="335"/>
                    </a:lnTo>
                    <a:lnTo>
                      <a:pt x="497" y="332"/>
                    </a:lnTo>
                    <a:lnTo>
                      <a:pt x="496" y="326"/>
                    </a:lnTo>
                    <a:lnTo>
                      <a:pt x="480" y="326"/>
                    </a:lnTo>
                    <a:lnTo>
                      <a:pt x="467" y="326"/>
                    </a:lnTo>
                    <a:lnTo>
                      <a:pt x="467" y="317"/>
                    </a:lnTo>
                    <a:lnTo>
                      <a:pt x="467" y="309"/>
                    </a:lnTo>
                    <a:lnTo>
                      <a:pt x="458" y="309"/>
                    </a:lnTo>
                    <a:lnTo>
                      <a:pt x="449" y="309"/>
                    </a:lnTo>
                    <a:lnTo>
                      <a:pt x="444" y="308"/>
                    </a:lnTo>
                    <a:lnTo>
                      <a:pt x="441" y="306"/>
                    </a:lnTo>
                    <a:lnTo>
                      <a:pt x="439" y="302"/>
                    </a:lnTo>
                    <a:lnTo>
                      <a:pt x="438" y="297"/>
                    </a:lnTo>
                    <a:lnTo>
                      <a:pt x="430" y="297"/>
                    </a:lnTo>
                    <a:lnTo>
                      <a:pt x="421" y="297"/>
                    </a:lnTo>
                    <a:lnTo>
                      <a:pt x="421" y="288"/>
                    </a:lnTo>
                    <a:lnTo>
                      <a:pt x="421" y="279"/>
                    </a:lnTo>
                    <a:lnTo>
                      <a:pt x="403" y="279"/>
                    </a:lnTo>
                    <a:lnTo>
                      <a:pt x="391" y="279"/>
                    </a:lnTo>
                    <a:lnTo>
                      <a:pt x="383" y="271"/>
                    </a:lnTo>
                    <a:lnTo>
                      <a:pt x="379" y="268"/>
                    </a:lnTo>
                    <a:lnTo>
                      <a:pt x="379" y="259"/>
                    </a:lnTo>
                    <a:lnTo>
                      <a:pt x="379" y="250"/>
                    </a:lnTo>
                    <a:lnTo>
                      <a:pt x="370" y="251"/>
                    </a:lnTo>
                    <a:lnTo>
                      <a:pt x="360" y="251"/>
                    </a:lnTo>
                    <a:lnTo>
                      <a:pt x="356" y="250"/>
                    </a:lnTo>
                    <a:lnTo>
                      <a:pt x="353" y="248"/>
                    </a:lnTo>
                    <a:lnTo>
                      <a:pt x="351" y="244"/>
                    </a:lnTo>
                    <a:lnTo>
                      <a:pt x="350" y="239"/>
                    </a:lnTo>
                    <a:lnTo>
                      <a:pt x="334" y="239"/>
                    </a:lnTo>
                    <a:lnTo>
                      <a:pt x="321" y="239"/>
                    </a:lnTo>
                    <a:lnTo>
                      <a:pt x="321" y="230"/>
                    </a:lnTo>
                    <a:lnTo>
                      <a:pt x="321" y="221"/>
                    </a:lnTo>
                    <a:lnTo>
                      <a:pt x="312" y="222"/>
                    </a:lnTo>
                    <a:lnTo>
                      <a:pt x="302" y="222"/>
                    </a:lnTo>
                    <a:lnTo>
                      <a:pt x="298" y="221"/>
                    </a:lnTo>
                    <a:lnTo>
                      <a:pt x="295" y="219"/>
                    </a:lnTo>
                    <a:lnTo>
                      <a:pt x="293" y="215"/>
                    </a:lnTo>
                    <a:lnTo>
                      <a:pt x="292" y="210"/>
                    </a:lnTo>
                    <a:lnTo>
                      <a:pt x="283" y="210"/>
                    </a:lnTo>
                    <a:lnTo>
                      <a:pt x="275" y="210"/>
                    </a:lnTo>
                    <a:lnTo>
                      <a:pt x="275" y="201"/>
                    </a:lnTo>
                    <a:lnTo>
                      <a:pt x="275" y="192"/>
                    </a:lnTo>
                    <a:lnTo>
                      <a:pt x="265" y="193"/>
                    </a:lnTo>
                    <a:lnTo>
                      <a:pt x="255" y="193"/>
                    </a:lnTo>
                    <a:lnTo>
                      <a:pt x="251" y="192"/>
                    </a:lnTo>
                    <a:lnTo>
                      <a:pt x="248" y="190"/>
                    </a:lnTo>
                    <a:lnTo>
                      <a:pt x="246" y="186"/>
                    </a:lnTo>
                    <a:lnTo>
                      <a:pt x="245" y="181"/>
                    </a:lnTo>
                    <a:lnTo>
                      <a:pt x="233" y="181"/>
                    </a:lnTo>
                    <a:lnTo>
                      <a:pt x="222" y="181"/>
                    </a:lnTo>
                    <a:lnTo>
                      <a:pt x="213" y="181"/>
                    </a:lnTo>
                    <a:lnTo>
                      <a:pt x="204" y="181"/>
                    </a:lnTo>
                    <a:lnTo>
                      <a:pt x="204" y="172"/>
                    </a:lnTo>
                    <a:lnTo>
                      <a:pt x="204" y="163"/>
                    </a:lnTo>
                    <a:lnTo>
                      <a:pt x="200" y="159"/>
                    </a:lnTo>
                    <a:lnTo>
                      <a:pt x="195" y="155"/>
                    </a:lnTo>
                    <a:lnTo>
                      <a:pt x="191" y="153"/>
                    </a:lnTo>
                    <a:lnTo>
                      <a:pt x="187" y="152"/>
                    </a:lnTo>
                    <a:lnTo>
                      <a:pt x="175" y="151"/>
                    </a:lnTo>
                    <a:lnTo>
                      <a:pt x="166" y="151"/>
                    </a:lnTo>
                    <a:lnTo>
                      <a:pt x="162" y="152"/>
                    </a:lnTo>
                    <a:lnTo>
                      <a:pt x="160" y="154"/>
                    </a:lnTo>
                    <a:lnTo>
                      <a:pt x="158" y="158"/>
                    </a:lnTo>
                    <a:lnTo>
                      <a:pt x="158" y="163"/>
                    </a:lnTo>
                    <a:lnTo>
                      <a:pt x="166" y="163"/>
                    </a:lnTo>
                    <a:lnTo>
                      <a:pt x="175" y="163"/>
                    </a:lnTo>
                    <a:lnTo>
                      <a:pt x="176" y="169"/>
                    </a:lnTo>
                    <a:lnTo>
                      <a:pt x="179" y="176"/>
                    </a:lnTo>
                    <a:lnTo>
                      <a:pt x="182" y="184"/>
                    </a:lnTo>
                    <a:lnTo>
                      <a:pt x="187" y="192"/>
                    </a:lnTo>
                    <a:lnTo>
                      <a:pt x="199" y="192"/>
                    </a:lnTo>
                    <a:lnTo>
                      <a:pt x="216" y="192"/>
                    </a:lnTo>
                    <a:lnTo>
                      <a:pt x="216" y="201"/>
                    </a:lnTo>
                    <a:lnTo>
                      <a:pt x="216" y="210"/>
                    </a:lnTo>
                    <a:lnTo>
                      <a:pt x="220" y="211"/>
                    </a:lnTo>
                    <a:lnTo>
                      <a:pt x="224" y="213"/>
                    </a:lnTo>
                    <a:lnTo>
                      <a:pt x="229" y="217"/>
                    </a:lnTo>
                    <a:lnTo>
                      <a:pt x="233" y="221"/>
                    </a:lnTo>
                    <a:lnTo>
                      <a:pt x="245" y="221"/>
                    </a:lnTo>
                    <a:lnTo>
                      <a:pt x="262" y="221"/>
                    </a:lnTo>
                    <a:lnTo>
                      <a:pt x="263" y="227"/>
                    </a:lnTo>
                    <a:lnTo>
                      <a:pt x="267" y="234"/>
                    </a:lnTo>
                    <a:lnTo>
                      <a:pt x="271" y="242"/>
                    </a:lnTo>
                    <a:lnTo>
                      <a:pt x="275" y="250"/>
                    </a:lnTo>
                    <a:lnTo>
                      <a:pt x="283" y="250"/>
                    </a:lnTo>
                    <a:lnTo>
                      <a:pt x="292" y="250"/>
                    </a:lnTo>
                    <a:lnTo>
                      <a:pt x="292" y="259"/>
                    </a:lnTo>
                    <a:lnTo>
                      <a:pt x="292" y="268"/>
                    </a:lnTo>
                    <a:lnTo>
                      <a:pt x="305" y="268"/>
                    </a:lnTo>
                    <a:lnTo>
                      <a:pt x="321" y="268"/>
                    </a:lnTo>
                    <a:lnTo>
                      <a:pt x="325" y="271"/>
                    </a:lnTo>
                    <a:lnTo>
                      <a:pt x="333" y="279"/>
                    </a:lnTo>
                    <a:lnTo>
                      <a:pt x="333" y="288"/>
                    </a:lnTo>
                    <a:lnTo>
                      <a:pt x="333" y="297"/>
                    </a:lnTo>
                    <a:lnTo>
                      <a:pt x="345" y="296"/>
                    </a:lnTo>
                    <a:lnTo>
                      <a:pt x="354" y="296"/>
                    </a:lnTo>
                    <a:lnTo>
                      <a:pt x="357" y="297"/>
                    </a:lnTo>
                    <a:lnTo>
                      <a:pt x="360" y="299"/>
                    </a:lnTo>
                    <a:lnTo>
                      <a:pt x="361" y="303"/>
                    </a:lnTo>
                    <a:lnTo>
                      <a:pt x="362" y="309"/>
                    </a:lnTo>
                    <a:lnTo>
                      <a:pt x="371" y="309"/>
                    </a:lnTo>
                    <a:lnTo>
                      <a:pt x="379" y="309"/>
                    </a:lnTo>
                    <a:lnTo>
                      <a:pt x="379" y="317"/>
                    </a:lnTo>
                    <a:lnTo>
                      <a:pt x="379" y="326"/>
                    </a:lnTo>
                    <a:lnTo>
                      <a:pt x="391" y="325"/>
                    </a:lnTo>
                    <a:lnTo>
                      <a:pt x="400" y="325"/>
                    </a:lnTo>
                    <a:lnTo>
                      <a:pt x="404" y="326"/>
                    </a:lnTo>
                    <a:lnTo>
                      <a:pt x="406" y="328"/>
                    </a:lnTo>
                    <a:lnTo>
                      <a:pt x="408" y="332"/>
                    </a:lnTo>
                    <a:lnTo>
                      <a:pt x="408" y="338"/>
                    </a:lnTo>
                    <a:lnTo>
                      <a:pt x="422" y="338"/>
                    </a:lnTo>
                    <a:lnTo>
                      <a:pt x="438" y="338"/>
                    </a:lnTo>
                    <a:lnTo>
                      <a:pt x="439" y="343"/>
                    </a:lnTo>
                    <a:lnTo>
                      <a:pt x="442" y="350"/>
                    </a:lnTo>
                    <a:lnTo>
                      <a:pt x="446" y="358"/>
                    </a:lnTo>
                    <a:lnTo>
                      <a:pt x="450" y="367"/>
                    </a:lnTo>
                    <a:lnTo>
                      <a:pt x="462" y="367"/>
                    </a:lnTo>
                    <a:lnTo>
                      <a:pt x="479" y="367"/>
                    </a:lnTo>
                    <a:lnTo>
                      <a:pt x="479" y="375"/>
                    </a:lnTo>
                    <a:lnTo>
                      <a:pt x="479" y="384"/>
                    </a:lnTo>
                    <a:lnTo>
                      <a:pt x="491" y="383"/>
                    </a:lnTo>
                    <a:lnTo>
                      <a:pt x="500" y="383"/>
                    </a:lnTo>
                    <a:lnTo>
                      <a:pt x="503" y="384"/>
                    </a:lnTo>
                    <a:lnTo>
                      <a:pt x="506" y="386"/>
                    </a:lnTo>
                    <a:lnTo>
                      <a:pt x="507" y="390"/>
                    </a:lnTo>
                    <a:lnTo>
                      <a:pt x="508" y="396"/>
                    </a:lnTo>
                    <a:lnTo>
                      <a:pt x="520" y="396"/>
                    </a:lnTo>
                    <a:lnTo>
                      <a:pt x="537" y="396"/>
                    </a:lnTo>
                    <a:lnTo>
                      <a:pt x="537" y="404"/>
                    </a:lnTo>
                    <a:lnTo>
                      <a:pt x="537" y="413"/>
                    </a:lnTo>
                    <a:lnTo>
                      <a:pt x="549" y="413"/>
                    </a:lnTo>
                    <a:lnTo>
                      <a:pt x="567" y="413"/>
                    </a:lnTo>
                    <a:lnTo>
                      <a:pt x="567" y="425"/>
                    </a:lnTo>
                    <a:lnTo>
                      <a:pt x="567" y="442"/>
                    </a:lnTo>
                    <a:lnTo>
                      <a:pt x="582" y="441"/>
                    </a:lnTo>
                    <a:lnTo>
                      <a:pt x="597" y="441"/>
                    </a:lnTo>
                    <a:lnTo>
                      <a:pt x="603" y="442"/>
                    </a:lnTo>
                    <a:lnTo>
                      <a:pt x="609" y="445"/>
                    </a:lnTo>
                    <a:lnTo>
                      <a:pt x="611" y="446"/>
                    </a:lnTo>
                    <a:lnTo>
                      <a:pt x="612" y="448"/>
                    </a:lnTo>
                    <a:lnTo>
                      <a:pt x="613" y="452"/>
                    </a:lnTo>
                    <a:lnTo>
                      <a:pt x="614" y="455"/>
                    </a:lnTo>
                    <a:lnTo>
                      <a:pt x="626" y="455"/>
                    </a:lnTo>
                    <a:lnTo>
                      <a:pt x="643" y="455"/>
                    </a:lnTo>
                    <a:lnTo>
                      <a:pt x="643" y="463"/>
                    </a:lnTo>
                    <a:lnTo>
                      <a:pt x="643" y="472"/>
                    </a:lnTo>
                    <a:lnTo>
                      <a:pt x="654" y="472"/>
                    </a:lnTo>
                    <a:lnTo>
                      <a:pt x="664" y="471"/>
                    </a:lnTo>
                    <a:lnTo>
                      <a:pt x="667" y="472"/>
                    </a:lnTo>
                    <a:lnTo>
                      <a:pt x="669" y="475"/>
                    </a:lnTo>
                    <a:lnTo>
                      <a:pt x="671" y="478"/>
                    </a:lnTo>
                    <a:lnTo>
                      <a:pt x="672" y="484"/>
                    </a:lnTo>
                    <a:lnTo>
                      <a:pt x="684" y="484"/>
                    </a:lnTo>
                    <a:lnTo>
                      <a:pt x="701" y="484"/>
                    </a:lnTo>
                    <a:lnTo>
                      <a:pt x="702" y="489"/>
                    </a:lnTo>
                    <a:lnTo>
                      <a:pt x="704" y="496"/>
                    </a:lnTo>
                    <a:lnTo>
                      <a:pt x="708" y="504"/>
                    </a:lnTo>
                    <a:lnTo>
                      <a:pt x="712" y="513"/>
                    </a:lnTo>
                    <a:lnTo>
                      <a:pt x="726" y="513"/>
                    </a:lnTo>
                    <a:lnTo>
                      <a:pt x="742" y="513"/>
                    </a:lnTo>
                    <a:lnTo>
                      <a:pt x="742" y="521"/>
                    </a:lnTo>
                    <a:lnTo>
                      <a:pt x="742" y="530"/>
                    </a:lnTo>
                    <a:lnTo>
                      <a:pt x="752" y="530"/>
                    </a:lnTo>
                    <a:lnTo>
                      <a:pt x="763" y="530"/>
                    </a:lnTo>
                    <a:lnTo>
                      <a:pt x="776" y="530"/>
                    </a:lnTo>
                    <a:lnTo>
                      <a:pt x="789" y="530"/>
                    </a:lnTo>
                    <a:lnTo>
                      <a:pt x="792" y="534"/>
                    </a:lnTo>
                    <a:lnTo>
                      <a:pt x="800" y="542"/>
                    </a:lnTo>
                    <a:lnTo>
                      <a:pt x="800" y="550"/>
                    </a:lnTo>
                    <a:lnTo>
                      <a:pt x="800" y="559"/>
                    </a:lnTo>
                    <a:lnTo>
                      <a:pt x="812" y="559"/>
                    </a:lnTo>
                    <a:lnTo>
                      <a:pt x="821" y="558"/>
                    </a:lnTo>
                    <a:lnTo>
                      <a:pt x="825" y="560"/>
                    </a:lnTo>
                    <a:lnTo>
                      <a:pt x="827" y="562"/>
                    </a:lnTo>
                    <a:lnTo>
                      <a:pt x="829" y="565"/>
                    </a:lnTo>
                    <a:lnTo>
                      <a:pt x="829" y="571"/>
                    </a:lnTo>
                    <a:lnTo>
                      <a:pt x="842" y="571"/>
                    </a:lnTo>
                    <a:lnTo>
                      <a:pt x="858" y="571"/>
                    </a:lnTo>
                    <a:lnTo>
                      <a:pt x="858" y="580"/>
                    </a:lnTo>
                    <a:lnTo>
                      <a:pt x="858" y="588"/>
                    </a:lnTo>
                    <a:lnTo>
                      <a:pt x="871" y="588"/>
                    </a:lnTo>
                    <a:lnTo>
                      <a:pt x="880" y="587"/>
                    </a:lnTo>
                    <a:lnTo>
                      <a:pt x="884" y="589"/>
                    </a:lnTo>
                    <a:lnTo>
                      <a:pt x="886" y="591"/>
                    </a:lnTo>
                    <a:lnTo>
                      <a:pt x="888" y="594"/>
                    </a:lnTo>
                    <a:lnTo>
                      <a:pt x="888" y="600"/>
                    </a:lnTo>
                    <a:lnTo>
                      <a:pt x="901" y="600"/>
                    </a:lnTo>
                    <a:lnTo>
                      <a:pt x="917" y="600"/>
                    </a:lnTo>
                    <a:lnTo>
                      <a:pt x="917" y="609"/>
                    </a:lnTo>
                    <a:lnTo>
                      <a:pt x="917" y="617"/>
                    </a:lnTo>
                    <a:lnTo>
                      <a:pt x="929" y="617"/>
                    </a:lnTo>
                    <a:lnTo>
                      <a:pt x="938" y="616"/>
                    </a:lnTo>
                    <a:lnTo>
                      <a:pt x="942" y="618"/>
                    </a:lnTo>
                    <a:lnTo>
                      <a:pt x="944" y="620"/>
                    </a:lnTo>
                    <a:lnTo>
                      <a:pt x="946" y="623"/>
                    </a:lnTo>
                    <a:lnTo>
                      <a:pt x="946" y="629"/>
                    </a:lnTo>
                    <a:lnTo>
                      <a:pt x="956" y="629"/>
                    </a:lnTo>
                    <a:lnTo>
                      <a:pt x="967" y="629"/>
                    </a:lnTo>
                    <a:lnTo>
                      <a:pt x="980" y="629"/>
                    </a:lnTo>
                    <a:lnTo>
                      <a:pt x="993" y="629"/>
                    </a:lnTo>
                    <a:lnTo>
                      <a:pt x="993" y="638"/>
                    </a:lnTo>
                    <a:lnTo>
                      <a:pt x="993" y="646"/>
                    </a:lnTo>
                    <a:lnTo>
                      <a:pt x="1005" y="646"/>
                    </a:lnTo>
                    <a:lnTo>
                      <a:pt x="1014" y="646"/>
                    </a:lnTo>
                    <a:lnTo>
                      <a:pt x="1017" y="647"/>
                    </a:lnTo>
                    <a:lnTo>
                      <a:pt x="1021" y="649"/>
                    </a:lnTo>
                    <a:lnTo>
                      <a:pt x="1022" y="652"/>
                    </a:lnTo>
                    <a:lnTo>
                      <a:pt x="1023" y="658"/>
                    </a:lnTo>
                    <a:lnTo>
                      <a:pt x="1035" y="658"/>
                    </a:lnTo>
                    <a:lnTo>
                      <a:pt x="1052" y="658"/>
                    </a:lnTo>
                    <a:lnTo>
                      <a:pt x="1053" y="663"/>
                    </a:lnTo>
                    <a:lnTo>
                      <a:pt x="1056" y="670"/>
                    </a:lnTo>
                    <a:lnTo>
                      <a:pt x="1059" y="678"/>
                    </a:lnTo>
                    <a:lnTo>
                      <a:pt x="1064" y="687"/>
                    </a:lnTo>
                    <a:lnTo>
                      <a:pt x="1069" y="683"/>
                    </a:lnTo>
                    <a:lnTo>
                      <a:pt x="1076" y="679"/>
                    </a:lnTo>
                    <a:lnTo>
                      <a:pt x="1084" y="676"/>
                    </a:lnTo>
                    <a:lnTo>
                      <a:pt x="1093" y="675"/>
                    </a:lnTo>
                    <a:lnTo>
                      <a:pt x="1093" y="679"/>
                    </a:lnTo>
                    <a:lnTo>
                      <a:pt x="1093" y="687"/>
                    </a:lnTo>
                    <a:lnTo>
                      <a:pt x="1101" y="687"/>
                    </a:lnTo>
                    <a:lnTo>
                      <a:pt x="1110" y="687"/>
                    </a:lnTo>
                    <a:lnTo>
                      <a:pt x="1110" y="696"/>
                    </a:lnTo>
                    <a:lnTo>
                      <a:pt x="1110" y="704"/>
                    </a:lnTo>
                    <a:lnTo>
                      <a:pt x="1093" y="704"/>
                    </a:lnTo>
                    <a:lnTo>
                      <a:pt x="1081" y="704"/>
                    </a:lnTo>
                    <a:lnTo>
                      <a:pt x="1085" y="708"/>
                    </a:lnTo>
                    <a:lnTo>
                      <a:pt x="1093" y="716"/>
                    </a:lnTo>
                    <a:lnTo>
                      <a:pt x="1093" y="725"/>
                    </a:lnTo>
                    <a:lnTo>
                      <a:pt x="1093" y="733"/>
                    </a:lnTo>
                    <a:lnTo>
                      <a:pt x="1104" y="733"/>
                    </a:lnTo>
                    <a:lnTo>
                      <a:pt x="1114" y="733"/>
                    </a:lnTo>
                    <a:lnTo>
                      <a:pt x="1117" y="734"/>
                    </a:lnTo>
                    <a:lnTo>
                      <a:pt x="1119" y="736"/>
                    </a:lnTo>
                    <a:lnTo>
                      <a:pt x="1121" y="739"/>
                    </a:lnTo>
                    <a:lnTo>
                      <a:pt x="1122" y="745"/>
                    </a:lnTo>
                    <a:lnTo>
                      <a:pt x="1131" y="745"/>
                    </a:lnTo>
                    <a:lnTo>
                      <a:pt x="1143" y="745"/>
                    </a:lnTo>
                    <a:lnTo>
                      <a:pt x="1155" y="745"/>
                    </a:lnTo>
                    <a:lnTo>
                      <a:pt x="1168" y="745"/>
                    </a:lnTo>
                    <a:lnTo>
                      <a:pt x="1168" y="754"/>
                    </a:lnTo>
                    <a:lnTo>
                      <a:pt x="1168" y="762"/>
                    </a:lnTo>
                    <a:lnTo>
                      <a:pt x="1181" y="762"/>
                    </a:lnTo>
                    <a:lnTo>
                      <a:pt x="1190" y="762"/>
                    </a:lnTo>
                    <a:lnTo>
                      <a:pt x="1193" y="763"/>
                    </a:lnTo>
                    <a:lnTo>
                      <a:pt x="1196" y="765"/>
                    </a:lnTo>
                    <a:lnTo>
                      <a:pt x="1197" y="769"/>
                    </a:lnTo>
                    <a:lnTo>
                      <a:pt x="1198" y="774"/>
                    </a:lnTo>
                    <a:lnTo>
                      <a:pt x="1207" y="774"/>
                    </a:lnTo>
                    <a:lnTo>
                      <a:pt x="1216" y="774"/>
                    </a:lnTo>
                    <a:lnTo>
                      <a:pt x="1227" y="774"/>
                    </a:lnTo>
                    <a:lnTo>
                      <a:pt x="1239" y="774"/>
                    </a:lnTo>
                    <a:lnTo>
                      <a:pt x="1239" y="783"/>
                    </a:lnTo>
                    <a:lnTo>
                      <a:pt x="1239" y="791"/>
                    </a:lnTo>
                    <a:lnTo>
                      <a:pt x="1243" y="792"/>
                    </a:lnTo>
                    <a:lnTo>
                      <a:pt x="1247" y="795"/>
                    </a:lnTo>
                    <a:lnTo>
                      <a:pt x="1252" y="799"/>
                    </a:lnTo>
                    <a:lnTo>
                      <a:pt x="1256" y="803"/>
                    </a:lnTo>
                    <a:lnTo>
                      <a:pt x="1265" y="803"/>
                    </a:lnTo>
                    <a:lnTo>
                      <a:pt x="1274" y="803"/>
                    </a:lnTo>
                    <a:lnTo>
                      <a:pt x="1285" y="803"/>
                    </a:lnTo>
                    <a:lnTo>
                      <a:pt x="1297" y="803"/>
                    </a:lnTo>
                    <a:lnTo>
                      <a:pt x="1297" y="812"/>
                    </a:lnTo>
                    <a:lnTo>
                      <a:pt x="1297" y="821"/>
                    </a:lnTo>
                    <a:lnTo>
                      <a:pt x="1301" y="822"/>
                    </a:lnTo>
                    <a:lnTo>
                      <a:pt x="1305" y="825"/>
                    </a:lnTo>
                    <a:lnTo>
                      <a:pt x="1310" y="829"/>
                    </a:lnTo>
                    <a:lnTo>
                      <a:pt x="1314" y="833"/>
                    </a:lnTo>
                    <a:lnTo>
                      <a:pt x="1324" y="833"/>
                    </a:lnTo>
                    <a:lnTo>
                      <a:pt x="1333" y="833"/>
                    </a:lnTo>
                    <a:lnTo>
                      <a:pt x="1344" y="833"/>
                    </a:lnTo>
                    <a:lnTo>
                      <a:pt x="1356" y="833"/>
                    </a:lnTo>
                    <a:lnTo>
                      <a:pt x="1356" y="842"/>
                    </a:lnTo>
                    <a:lnTo>
                      <a:pt x="1356" y="850"/>
                    </a:lnTo>
                    <a:lnTo>
                      <a:pt x="1370" y="850"/>
                    </a:lnTo>
                    <a:lnTo>
                      <a:pt x="1385" y="850"/>
                    </a:lnTo>
                    <a:lnTo>
                      <a:pt x="1392" y="851"/>
                    </a:lnTo>
                    <a:lnTo>
                      <a:pt x="1397" y="853"/>
                    </a:lnTo>
                    <a:lnTo>
                      <a:pt x="1399" y="855"/>
                    </a:lnTo>
                    <a:lnTo>
                      <a:pt x="1401" y="857"/>
                    </a:lnTo>
                    <a:lnTo>
                      <a:pt x="1402" y="859"/>
                    </a:lnTo>
                    <a:lnTo>
                      <a:pt x="1402" y="862"/>
                    </a:lnTo>
                    <a:lnTo>
                      <a:pt x="1415" y="862"/>
                    </a:lnTo>
                    <a:lnTo>
                      <a:pt x="1431" y="862"/>
                    </a:lnTo>
                    <a:lnTo>
                      <a:pt x="1431" y="871"/>
                    </a:lnTo>
                    <a:lnTo>
                      <a:pt x="1431" y="879"/>
                    </a:lnTo>
                    <a:lnTo>
                      <a:pt x="1445" y="879"/>
                    </a:lnTo>
                    <a:lnTo>
                      <a:pt x="1458" y="879"/>
                    </a:lnTo>
                    <a:lnTo>
                      <a:pt x="1464" y="880"/>
                    </a:lnTo>
                    <a:lnTo>
                      <a:pt x="1468" y="882"/>
                    </a:lnTo>
                    <a:lnTo>
                      <a:pt x="1470" y="884"/>
                    </a:lnTo>
                    <a:lnTo>
                      <a:pt x="1471" y="886"/>
                    </a:lnTo>
                    <a:lnTo>
                      <a:pt x="1472" y="888"/>
                    </a:lnTo>
                    <a:lnTo>
                      <a:pt x="1472" y="891"/>
                    </a:lnTo>
                    <a:lnTo>
                      <a:pt x="1485" y="891"/>
                    </a:lnTo>
                    <a:lnTo>
                      <a:pt x="1502" y="891"/>
                    </a:lnTo>
                    <a:lnTo>
                      <a:pt x="1502" y="900"/>
                    </a:lnTo>
                    <a:lnTo>
                      <a:pt x="1502" y="908"/>
                    </a:lnTo>
                    <a:lnTo>
                      <a:pt x="1516" y="908"/>
                    </a:lnTo>
                    <a:lnTo>
                      <a:pt x="1532" y="908"/>
                    </a:lnTo>
                    <a:lnTo>
                      <a:pt x="1538" y="909"/>
                    </a:lnTo>
                    <a:lnTo>
                      <a:pt x="1544" y="911"/>
                    </a:lnTo>
                    <a:lnTo>
                      <a:pt x="1545" y="913"/>
                    </a:lnTo>
                    <a:lnTo>
                      <a:pt x="1547" y="915"/>
                    </a:lnTo>
                    <a:lnTo>
                      <a:pt x="1548" y="917"/>
                    </a:lnTo>
                    <a:lnTo>
                      <a:pt x="1548" y="920"/>
                    </a:lnTo>
                    <a:lnTo>
                      <a:pt x="1561" y="920"/>
                    </a:lnTo>
                    <a:lnTo>
                      <a:pt x="1577" y="920"/>
                    </a:lnTo>
                    <a:lnTo>
                      <a:pt x="1577" y="929"/>
                    </a:lnTo>
                    <a:lnTo>
                      <a:pt x="1577" y="937"/>
                    </a:lnTo>
                    <a:lnTo>
                      <a:pt x="1589" y="937"/>
                    </a:lnTo>
                    <a:lnTo>
                      <a:pt x="1598" y="937"/>
                    </a:lnTo>
                    <a:lnTo>
                      <a:pt x="1602" y="938"/>
                    </a:lnTo>
                    <a:lnTo>
                      <a:pt x="1604" y="940"/>
                    </a:lnTo>
                    <a:lnTo>
                      <a:pt x="1606" y="944"/>
                    </a:lnTo>
                    <a:lnTo>
                      <a:pt x="1606" y="949"/>
                    </a:lnTo>
                    <a:lnTo>
                      <a:pt x="1620" y="949"/>
                    </a:lnTo>
                    <a:lnTo>
                      <a:pt x="1634" y="949"/>
                    </a:lnTo>
                    <a:lnTo>
                      <a:pt x="1649" y="949"/>
                    </a:lnTo>
                    <a:lnTo>
                      <a:pt x="1666" y="949"/>
                    </a:lnTo>
                    <a:lnTo>
                      <a:pt x="1666" y="958"/>
                    </a:lnTo>
                    <a:lnTo>
                      <a:pt x="1666" y="966"/>
                    </a:lnTo>
                    <a:lnTo>
                      <a:pt x="1677" y="966"/>
                    </a:lnTo>
                    <a:lnTo>
                      <a:pt x="1686" y="966"/>
                    </a:lnTo>
                    <a:lnTo>
                      <a:pt x="1690" y="967"/>
                    </a:lnTo>
                    <a:lnTo>
                      <a:pt x="1692" y="969"/>
                    </a:lnTo>
                    <a:lnTo>
                      <a:pt x="1694" y="973"/>
                    </a:lnTo>
                    <a:lnTo>
                      <a:pt x="1695" y="978"/>
                    </a:lnTo>
                    <a:lnTo>
                      <a:pt x="1707" y="978"/>
                    </a:lnTo>
                    <a:lnTo>
                      <a:pt x="1724" y="978"/>
                    </a:lnTo>
                    <a:lnTo>
                      <a:pt x="1724" y="987"/>
                    </a:lnTo>
                    <a:lnTo>
                      <a:pt x="1724" y="996"/>
                    </a:lnTo>
                    <a:lnTo>
                      <a:pt x="1737" y="995"/>
                    </a:lnTo>
                    <a:lnTo>
                      <a:pt x="1750" y="995"/>
                    </a:lnTo>
                    <a:lnTo>
                      <a:pt x="1756" y="996"/>
                    </a:lnTo>
                    <a:lnTo>
                      <a:pt x="1760" y="998"/>
                    </a:lnTo>
                    <a:lnTo>
                      <a:pt x="1762" y="1000"/>
                    </a:lnTo>
                    <a:lnTo>
                      <a:pt x="1763" y="1002"/>
                    </a:lnTo>
                    <a:lnTo>
                      <a:pt x="1764" y="1004"/>
                    </a:lnTo>
                    <a:lnTo>
                      <a:pt x="1764" y="1007"/>
                    </a:lnTo>
                    <a:lnTo>
                      <a:pt x="1774" y="1007"/>
                    </a:lnTo>
                    <a:lnTo>
                      <a:pt x="1786" y="1007"/>
                    </a:lnTo>
                    <a:lnTo>
                      <a:pt x="1799" y="1007"/>
                    </a:lnTo>
                    <a:lnTo>
                      <a:pt x="1812" y="1007"/>
                    </a:lnTo>
                    <a:lnTo>
                      <a:pt x="1812" y="1016"/>
                    </a:lnTo>
                    <a:lnTo>
                      <a:pt x="1812" y="1025"/>
                    </a:lnTo>
                    <a:lnTo>
                      <a:pt x="1825" y="1024"/>
                    </a:lnTo>
                    <a:lnTo>
                      <a:pt x="1838" y="1024"/>
                    </a:lnTo>
                    <a:lnTo>
                      <a:pt x="1844" y="1025"/>
                    </a:lnTo>
                    <a:lnTo>
                      <a:pt x="1848" y="1027"/>
                    </a:lnTo>
                    <a:lnTo>
                      <a:pt x="1850" y="1029"/>
                    </a:lnTo>
                    <a:lnTo>
                      <a:pt x="1851" y="1031"/>
                    </a:lnTo>
                    <a:lnTo>
                      <a:pt x="1852" y="1033"/>
                    </a:lnTo>
                    <a:lnTo>
                      <a:pt x="1852" y="1036"/>
                    </a:lnTo>
                    <a:lnTo>
                      <a:pt x="1865" y="1036"/>
                    </a:lnTo>
                    <a:lnTo>
                      <a:pt x="1881" y="1036"/>
                    </a:lnTo>
                    <a:lnTo>
                      <a:pt x="1881" y="1045"/>
                    </a:lnTo>
                    <a:lnTo>
                      <a:pt x="1881" y="1054"/>
                    </a:lnTo>
                    <a:lnTo>
                      <a:pt x="1886" y="1055"/>
                    </a:lnTo>
                    <a:lnTo>
                      <a:pt x="1890" y="1057"/>
                    </a:lnTo>
                    <a:lnTo>
                      <a:pt x="1894" y="1061"/>
                    </a:lnTo>
                    <a:lnTo>
                      <a:pt x="1899" y="1065"/>
                    </a:lnTo>
                    <a:lnTo>
                      <a:pt x="1907" y="1065"/>
                    </a:lnTo>
                    <a:lnTo>
                      <a:pt x="1917" y="1065"/>
                    </a:lnTo>
                    <a:lnTo>
                      <a:pt x="1928" y="1065"/>
                    </a:lnTo>
                    <a:lnTo>
                      <a:pt x="1940" y="1065"/>
                    </a:lnTo>
                    <a:lnTo>
                      <a:pt x="1940" y="1074"/>
                    </a:lnTo>
                    <a:lnTo>
                      <a:pt x="1940" y="1083"/>
                    </a:lnTo>
                    <a:lnTo>
                      <a:pt x="1923" y="1083"/>
                    </a:lnTo>
                    <a:lnTo>
                      <a:pt x="1908" y="1083"/>
                    </a:lnTo>
                    <a:lnTo>
                      <a:pt x="1894" y="1083"/>
                    </a:lnTo>
                    <a:lnTo>
                      <a:pt x="1881" y="1083"/>
                    </a:lnTo>
                    <a:lnTo>
                      <a:pt x="1881" y="1074"/>
                    </a:lnTo>
                    <a:lnTo>
                      <a:pt x="1881" y="1065"/>
                    </a:lnTo>
                    <a:lnTo>
                      <a:pt x="1870" y="1066"/>
                    </a:lnTo>
                    <a:lnTo>
                      <a:pt x="1857" y="1066"/>
                    </a:lnTo>
                    <a:lnTo>
                      <a:pt x="1850" y="1065"/>
                    </a:lnTo>
                    <a:lnTo>
                      <a:pt x="1845" y="1063"/>
                    </a:lnTo>
                    <a:lnTo>
                      <a:pt x="1843" y="1061"/>
                    </a:lnTo>
                    <a:lnTo>
                      <a:pt x="1842" y="1059"/>
                    </a:lnTo>
                    <a:lnTo>
                      <a:pt x="1841" y="1057"/>
                    </a:lnTo>
                    <a:lnTo>
                      <a:pt x="1841" y="1054"/>
                    </a:lnTo>
                    <a:lnTo>
                      <a:pt x="1824" y="1054"/>
                    </a:lnTo>
                    <a:lnTo>
                      <a:pt x="1812" y="1054"/>
                    </a:lnTo>
                    <a:lnTo>
                      <a:pt x="1812" y="1045"/>
                    </a:lnTo>
                    <a:lnTo>
                      <a:pt x="1812" y="1036"/>
                    </a:lnTo>
                    <a:lnTo>
                      <a:pt x="1797" y="1037"/>
                    </a:lnTo>
                    <a:lnTo>
                      <a:pt x="1782" y="1037"/>
                    </a:lnTo>
                    <a:lnTo>
                      <a:pt x="1774" y="1036"/>
                    </a:lnTo>
                    <a:lnTo>
                      <a:pt x="1769" y="1034"/>
                    </a:lnTo>
                    <a:lnTo>
                      <a:pt x="1767" y="1032"/>
                    </a:lnTo>
                    <a:lnTo>
                      <a:pt x="1765" y="1030"/>
                    </a:lnTo>
                    <a:lnTo>
                      <a:pt x="1764" y="1028"/>
                    </a:lnTo>
                    <a:lnTo>
                      <a:pt x="1764" y="1025"/>
                    </a:lnTo>
                    <a:lnTo>
                      <a:pt x="1752" y="1025"/>
                    </a:lnTo>
                    <a:lnTo>
                      <a:pt x="1742" y="1025"/>
                    </a:lnTo>
                    <a:lnTo>
                      <a:pt x="1732" y="1025"/>
                    </a:lnTo>
                    <a:lnTo>
                      <a:pt x="1724" y="1025"/>
                    </a:lnTo>
                    <a:lnTo>
                      <a:pt x="1724" y="1016"/>
                    </a:lnTo>
                    <a:lnTo>
                      <a:pt x="1724" y="1007"/>
                    </a:lnTo>
                    <a:lnTo>
                      <a:pt x="1709" y="1008"/>
                    </a:lnTo>
                    <a:lnTo>
                      <a:pt x="1694" y="1008"/>
                    </a:lnTo>
                    <a:lnTo>
                      <a:pt x="1687" y="1007"/>
                    </a:lnTo>
                    <a:lnTo>
                      <a:pt x="1682" y="1005"/>
                    </a:lnTo>
                    <a:lnTo>
                      <a:pt x="1680" y="1003"/>
                    </a:lnTo>
                    <a:lnTo>
                      <a:pt x="1678" y="1001"/>
                    </a:lnTo>
                    <a:lnTo>
                      <a:pt x="1677" y="999"/>
                    </a:lnTo>
                    <a:lnTo>
                      <a:pt x="1677" y="996"/>
                    </a:lnTo>
                    <a:lnTo>
                      <a:pt x="1665" y="996"/>
                    </a:lnTo>
                    <a:lnTo>
                      <a:pt x="1655" y="996"/>
                    </a:lnTo>
                    <a:lnTo>
                      <a:pt x="1645" y="996"/>
                    </a:lnTo>
                    <a:lnTo>
                      <a:pt x="1636" y="996"/>
                    </a:lnTo>
                    <a:lnTo>
                      <a:pt x="1636" y="987"/>
                    </a:lnTo>
                    <a:lnTo>
                      <a:pt x="1636" y="978"/>
                    </a:lnTo>
                    <a:lnTo>
                      <a:pt x="1627" y="979"/>
                    </a:lnTo>
                    <a:lnTo>
                      <a:pt x="1617" y="979"/>
                    </a:lnTo>
                    <a:lnTo>
                      <a:pt x="1613" y="978"/>
                    </a:lnTo>
                    <a:lnTo>
                      <a:pt x="1609" y="976"/>
                    </a:lnTo>
                    <a:lnTo>
                      <a:pt x="1607" y="972"/>
                    </a:lnTo>
                    <a:lnTo>
                      <a:pt x="1606" y="966"/>
                    </a:lnTo>
                    <a:lnTo>
                      <a:pt x="1593" y="966"/>
                    </a:lnTo>
                    <a:lnTo>
                      <a:pt x="1581" y="966"/>
                    </a:lnTo>
                    <a:lnTo>
                      <a:pt x="1570" y="966"/>
                    </a:lnTo>
                    <a:lnTo>
                      <a:pt x="1560" y="966"/>
                    </a:lnTo>
                    <a:lnTo>
                      <a:pt x="1560" y="958"/>
                    </a:lnTo>
                    <a:lnTo>
                      <a:pt x="1560" y="949"/>
                    </a:lnTo>
                    <a:lnTo>
                      <a:pt x="1550" y="950"/>
                    </a:lnTo>
                    <a:lnTo>
                      <a:pt x="1541" y="950"/>
                    </a:lnTo>
                    <a:lnTo>
                      <a:pt x="1537" y="949"/>
                    </a:lnTo>
                    <a:lnTo>
                      <a:pt x="1534" y="947"/>
                    </a:lnTo>
                    <a:lnTo>
                      <a:pt x="1532" y="943"/>
                    </a:lnTo>
                    <a:lnTo>
                      <a:pt x="1531" y="937"/>
                    </a:lnTo>
                    <a:lnTo>
                      <a:pt x="1514" y="937"/>
                    </a:lnTo>
                    <a:lnTo>
                      <a:pt x="1500" y="937"/>
                    </a:lnTo>
                    <a:lnTo>
                      <a:pt x="1486" y="937"/>
                    </a:lnTo>
                    <a:lnTo>
                      <a:pt x="1472" y="937"/>
                    </a:lnTo>
                    <a:lnTo>
                      <a:pt x="1472" y="929"/>
                    </a:lnTo>
                    <a:lnTo>
                      <a:pt x="1472" y="920"/>
                    </a:lnTo>
                    <a:lnTo>
                      <a:pt x="1462" y="921"/>
                    </a:lnTo>
                    <a:lnTo>
                      <a:pt x="1453" y="921"/>
                    </a:lnTo>
                    <a:lnTo>
                      <a:pt x="1449" y="920"/>
                    </a:lnTo>
                    <a:lnTo>
                      <a:pt x="1446" y="918"/>
                    </a:lnTo>
                    <a:lnTo>
                      <a:pt x="1444" y="914"/>
                    </a:lnTo>
                    <a:lnTo>
                      <a:pt x="1443" y="908"/>
                    </a:lnTo>
                    <a:lnTo>
                      <a:pt x="1431" y="908"/>
                    </a:lnTo>
                    <a:lnTo>
                      <a:pt x="1420" y="908"/>
                    </a:lnTo>
                    <a:lnTo>
                      <a:pt x="1411" y="908"/>
                    </a:lnTo>
                    <a:lnTo>
                      <a:pt x="1402" y="908"/>
                    </a:lnTo>
                    <a:lnTo>
                      <a:pt x="1402" y="900"/>
                    </a:lnTo>
                    <a:lnTo>
                      <a:pt x="1402" y="891"/>
                    </a:lnTo>
                    <a:lnTo>
                      <a:pt x="1393" y="892"/>
                    </a:lnTo>
                    <a:lnTo>
                      <a:pt x="1383" y="892"/>
                    </a:lnTo>
                    <a:lnTo>
                      <a:pt x="1379" y="891"/>
                    </a:lnTo>
                    <a:lnTo>
                      <a:pt x="1376" y="889"/>
                    </a:lnTo>
                    <a:lnTo>
                      <a:pt x="1374" y="885"/>
                    </a:lnTo>
                    <a:lnTo>
                      <a:pt x="1373" y="879"/>
                    </a:lnTo>
                    <a:lnTo>
                      <a:pt x="1360" y="879"/>
                    </a:lnTo>
                    <a:lnTo>
                      <a:pt x="1348" y="879"/>
                    </a:lnTo>
                    <a:lnTo>
                      <a:pt x="1336" y="879"/>
                    </a:lnTo>
                    <a:lnTo>
                      <a:pt x="1327" y="879"/>
                    </a:lnTo>
                    <a:lnTo>
                      <a:pt x="1327" y="871"/>
                    </a:lnTo>
                    <a:lnTo>
                      <a:pt x="1327" y="862"/>
                    </a:lnTo>
                    <a:lnTo>
                      <a:pt x="1309" y="862"/>
                    </a:lnTo>
                    <a:lnTo>
                      <a:pt x="1295" y="862"/>
                    </a:lnTo>
                    <a:lnTo>
                      <a:pt x="1281" y="862"/>
                    </a:lnTo>
                    <a:lnTo>
                      <a:pt x="1268" y="862"/>
                    </a:lnTo>
                    <a:lnTo>
                      <a:pt x="1268" y="871"/>
                    </a:lnTo>
                    <a:lnTo>
                      <a:pt x="1268" y="879"/>
                    </a:lnTo>
                    <a:lnTo>
                      <a:pt x="1272" y="881"/>
                    </a:lnTo>
                    <a:lnTo>
                      <a:pt x="1276" y="883"/>
                    </a:lnTo>
                    <a:lnTo>
                      <a:pt x="1281" y="887"/>
                    </a:lnTo>
                    <a:lnTo>
                      <a:pt x="1285" y="891"/>
                    </a:lnTo>
                    <a:lnTo>
                      <a:pt x="1294" y="891"/>
                    </a:lnTo>
                    <a:lnTo>
                      <a:pt x="1303" y="891"/>
                    </a:lnTo>
                    <a:lnTo>
                      <a:pt x="1314" y="891"/>
                    </a:lnTo>
                    <a:lnTo>
                      <a:pt x="1327" y="891"/>
                    </a:lnTo>
                    <a:lnTo>
                      <a:pt x="1327" y="900"/>
                    </a:lnTo>
                    <a:lnTo>
                      <a:pt x="1327" y="908"/>
                    </a:lnTo>
                    <a:lnTo>
                      <a:pt x="1336" y="908"/>
                    </a:lnTo>
                    <a:lnTo>
                      <a:pt x="1348" y="908"/>
                    </a:lnTo>
                    <a:lnTo>
                      <a:pt x="1360" y="908"/>
                    </a:lnTo>
                    <a:lnTo>
                      <a:pt x="1373" y="908"/>
                    </a:lnTo>
                    <a:lnTo>
                      <a:pt x="1377" y="912"/>
                    </a:lnTo>
                    <a:lnTo>
                      <a:pt x="1385" y="920"/>
                    </a:lnTo>
                    <a:lnTo>
                      <a:pt x="1385" y="929"/>
                    </a:lnTo>
                    <a:lnTo>
                      <a:pt x="1385" y="937"/>
                    </a:lnTo>
                    <a:lnTo>
                      <a:pt x="1399" y="937"/>
                    </a:lnTo>
                    <a:lnTo>
                      <a:pt x="1415" y="937"/>
                    </a:lnTo>
                    <a:lnTo>
                      <a:pt x="1421" y="938"/>
                    </a:lnTo>
                    <a:lnTo>
                      <a:pt x="1426" y="940"/>
                    </a:lnTo>
                    <a:lnTo>
                      <a:pt x="1428" y="942"/>
                    </a:lnTo>
                    <a:lnTo>
                      <a:pt x="1430" y="944"/>
                    </a:lnTo>
                    <a:lnTo>
                      <a:pt x="1431" y="946"/>
                    </a:lnTo>
                    <a:lnTo>
                      <a:pt x="1431" y="949"/>
                    </a:lnTo>
                    <a:lnTo>
                      <a:pt x="1440" y="949"/>
                    </a:lnTo>
                    <a:lnTo>
                      <a:pt x="1449" y="949"/>
                    </a:lnTo>
                    <a:lnTo>
                      <a:pt x="1460" y="949"/>
                    </a:lnTo>
                    <a:lnTo>
                      <a:pt x="1472" y="949"/>
                    </a:lnTo>
                    <a:lnTo>
                      <a:pt x="1472" y="958"/>
                    </a:lnTo>
                    <a:lnTo>
                      <a:pt x="1472" y="966"/>
                    </a:lnTo>
                    <a:lnTo>
                      <a:pt x="1487" y="966"/>
                    </a:lnTo>
                    <a:lnTo>
                      <a:pt x="1503" y="966"/>
                    </a:lnTo>
                    <a:lnTo>
                      <a:pt x="1509" y="967"/>
                    </a:lnTo>
                    <a:lnTo>
                      <a:pt x="1515" y="969"/>
                    </a:lnTo>
                    <a:lnTo>
                      <a:pt x="1516" y="971"/>
                    </a:lnTo>
                    <a:lnTo>
                      <a:pt x="1518" y="973"/>
                    </a:lnTo>
                    <a:lnTo>
                      <a:pt x="1519" y="975"/>
                    </a:lnTo>
                    <a:lnTo>
                      <a:pt x="1519" y="978"/>
                    </a:lnTo>
                    <a:lnTo>
                      <a:pt x="1532" y="978"/>
                    </a:lnTo>
                    <a:lnTo>
                      <a:pt x="1548" y="978"/>
                    </a:lnTo>
                    <a:lnTo>
                      <a:pt x="1548" y="987"/>
                    </a:lnTo>
                    <a:lnTo>
                      <a:pt x="1548" y="996"/>
                    </a:lnTo>
                    <a:lnTo>
                      <a:pt x="1560" y="995"/>
                    </a:lnTo>
                    <a:lnTo>
                      <a:pt x="1569" y="995"/>
                    </a:lnTo>
                    <a:lnTo>
                      <a:pt x="1573" y="996"/>
                    </a:lnTo>
                    <a:lnTo>
                      <a:pt x="1575" y="998"/>
                    </a:lnTo>
                    <a:lnTo>
                      <a:pt x="1577" y="1002"/>
                    </a:lnTo>
                    <a:lnTo>
                      <a:pt x="1577" y="1007"/>
                    </a:lnTo>
                    <a:lnTo>
                      <a:pt x="1586" y="1007"/>
                    </a:lnTo>
                    <a:lnTo>
                      <a:pt x="1595" y="1007"/>
                    </a:lnTo>
                    <a:lnTo>
                      <a:pt x="1606" y="1007"/>
                    </a:lnTo>
                    <a:lnTo>
                      <a:pt x="1618" y="1007"/>
                    </a:lnTo>
                    <a:lnTo>
                      <a:pt x="1618" y="1016"/>
                    </a:lnTo>
                    <a:lnTo>
                      <a:pt x="1618" y="1025"/>
                    </a:lnTo>
                    <a:lnTo>
                      <a:pt x="1634" y="1024"/>
                    </a:lnTo>
                    <a:lnTo>
                      <a:pt x="1649" y="1024"/>
                    </a:lnTo>
                    <a:lnTo>
                      <a:pt x="1655" y="1025"/>
                    </a:lnTo>
                    <a:lnTo>
                      <a:pt x="1661" y="1027"/>
                    </a:lnTo>
                    <a:lnTo>
                      <a:pt x="1663" y="1029"/>
                    </a:lnTo>
                    <a:lnTo>
                      <a:pt x="1664" y="1031"/>
                    </a:lnTo>
                    <a:lnTo>
                      <a:pt x="1665" y="1033"/>
                    </a:lnTo>
                    <a:lnTo>
                      <a:pt x="1666" y="1036"/>
                    </a:lnTo>
                    <a:lnTo>
                      <a:pt x="1678" y="1036"/>
                    </a:lnTo>
                    <a:lnTo>
                      <a:pt x="1695" y="1036"/>
                    </a:lnTo>
                    <a:lnTo>
                      <a:pt x="1695" y="1045"/>
                    </a:lnTo>
                    <a:lnTo>
                      <a:pt x="1695" y="1054"/>
                    </a:lnTo>
                    <a:lnTo>
                      <a:pt x="1708" y="1053"/>
                    </a:lnTo>
                    <a:lnTo>
                      <a:pt x="1721" y="1053"/>
                    </a:lnTo>
                    <a:lnTo>
                      <a:pt x="1727" y="1054"/>
                    </a:lnTo>
                    <a:lnTo>
                      <a:pt x="1731" y="1056"/>
                    </a:lnTo>
                    <a:lnTo>
                      <a:pt x="1733" y="1058"/>
                    </a:lnTo>
                    <a:lnTo>
                      <a:pt x="1734" y="1060"/>
                    </a:lnTo>
                    <a:lnTo>
                      <a:pt x="1735" y="1062"/>
                    </a:lnTo>
                    <a:lnTo>
                      <a:pt x="1735" y="1065"/>
                    </a:lnTo>
                    <a:lnTo>
                      <a:pt x="1747" y="1065"/>
                    </a:lnTo>
                    <a:lnTo>
                      <a:pt x="1764" y="1065"/>
                    </a:lnTo>
                    <a:lnTo>
                      <a:pt x="1764" y="1074"/>
                    </a:lnTo>
                    <a:lnTo>
                      <a:pt x="1764" y="1083"/>
                    </a:lnTo>
                    <a:lnTo>
                      <a:pt x="1777" y="1082"/>
                    </a:lnTo>
                    <a:lnTo>
                      <a:pt x="1786" y="1082"/>
                    </a:lnTo>
                    <a:lnTo>
                      <a:pt x="1790" y="1083"/>
                    </a:lnTo>
                    <a:lnTo>
                      <a:pt x="1792" y="1085"/>
                    </a:lnTo>
                    <a:lnTo>
                      <a:pt x="1794" y="1089"/>
                    </a:lnTo>
                    <a:lnTo>
                      <a:pt x="1794" y="1094"/>
                    </a:lnTo>
                    <a:lnTo>
                      <a:pt x="1804" y="1094"/>
                    </a:lnTo>
                    <a:lnTo>
                      <a:pt x="1815" y="1094"/>
                    </a:lnTo>
                    <a:lnTo>
                      <a:pt x="1828" y="1094"/>
                    </a:lnTo>
                    <a:lnTo>
                      <a:pt x="1841" y="1094"/>
                    </a:lnTo>
                    <a:lnTo>
                      <a:pt x="1842" y="1099"/>
                    </a:lnTo>
                    <a:lnTo>
                      <a:pt x="1844" y="1103"/>
                    </a:lnTo>
                    <a:lnTo>
                      <a:pt x="1848" y="1107"/>
                    </a:lnTo>
                    <a:lnTo>
                      <a:pt x="1852" y="1112"/>
                    </a:lnTo>
                    <a:lnTo>
                      <a:pt x="1852" y="1103"/>
                    </a:lnTo>
                    <a:lnTo>
                      <a:pt x="1852" y="1094"/>
                    </a:lnTo>
                    <a:lnTo>
                      <a:pt x="1861" y="1094"/>
                    </a:lnTo>
                    <a:lnTo>
                      <a:pt x="1870" y="1094"/>
                    </a:lnTo>
                    <a:lnTo>
                      <a:pt x="1870" y="1103"/>
                    </a:lnTo>
                    <a:lnTo>
                      <a:pt x="1870" y="1112"/>
                    </a:lnTo>
                    <a:lnTo>
                      <a:pt x="1881" y="1111"/>
                    </a:lnTo>
                    <a:lnTo>
                      <a:pt x="1891" y="1111"/>
                    </a:lnTo>
                    <a:lnTo>
                      <a:pt x="1894" y="1112"/>
                    </a:lnTo>
                    <a:lnTo>
                      <a:pt x="1897" y="1114"/>
                    </a:lnTo>
                    <a:lnTo>
                      <a:pt x="1898" y="1118"/>
                    </a:lnTo>
                    <a:lnTo>
                      <a:pt x="1899" y="1123"/>
                    </a:lnTo>
                    <a:lnTo>
                      <a:pt x="1911" y="1123"/>
                    </a:lnTo>
                    <a:lnTo>
                      <a:pt x="1929" y="1123"/>
                    </a:lnTo>
                    <a:lnTo>
                      <a:pt x="1929" y="1132"/>
                    </a:lnTo>
                    <a:lnTo>
                      <a:pt x="1929" y="1141"/>
                    </a:lnTo>
                    <a:lnTo>
                      <a:pt x="1942" y="1140"/>
                    </a:lnTo>
                    <a:lnTo>
                      <a:pt x="1956" y="1140"/>
                    </a:lnTo>
                    <a:lnTo>
                      <a:pt x="1961" y="1141"/>
                    </a:lnTo>
                    <a:lnTo>
                      <a:pt x="1965" y="1143"/>
                    </a:lnTo>
                    <a:lnTo>
                      <a:pt x="1967" y="1145"/>
                    </a:lnTo>
                    <a:lnTo>
                      <a:pt x="1968" y="1147"/>
                    </a:lnTo>
                    <a:lnTo>
                      <a:pt x="1969" y="1149"/>
                    </a:lnTo>
                    <a:lnTo>
                      <a:pt x="1969" y="1152"/>
                    </a:lnTo>
                    <a:lnTo>
                      <a:pt x="1982" y="1152"/>
                    </a:lnTo>
                    <a:lnTo>
                      <a:pt x="1996" y="1152"/>
                    </a:lnTo>
                    <a:lnTo>
                      <a:pt x="2011" y="1152"/>
                    </a:lnTo>
                    <a:lnTo>
                      <a:pt x="2027" y="1152"/>
                    </a:lnTo>
                    <a:lnTo>
                      <a:pt x="2027" y="1161"/>
                    </a:lnTo>
                    <a:lnTo>
                      <a:pt x="2027" y="1170"/>
                    </a:lnTo>
                    <a:lnTo>
                      <a:pt x="2039" y="1169"/>
                    </a:lnTo>
                    <a:lnTo>
                      <a:pt x="2048" y="1169"/>
                    </a:lnTo>
                    <a:lnTo>
                      <a:pt x="2052" y="1170"/>
                    </a:lnTo>
                    <a:lnTo>
                      <a:pt x="2054" y="1172"/>
                    </a:lnTo>
                    <a:lnTo>
                      <a:pt x="2056" y="1176"/>
                    </a:lnTo>
                    <a:lnTo>
                      <a:pt x="2056" y="1182"/>
                    </a:lnTo>
                    <a:lnTo>
                      <a:pt x="2066" y="1182"/>
                    </a:lnTo>
                    <a:lnTo>
                      <a:pt x="2078" y="1182"/>
                    </a:lnTo>
                    <a:lnTo>
                      <a:pt x="2091" y="1182"/>
                    </a:lnTo>
                    <a:lnTo>
                      <a:pt x="2104" y="1182"/>
                    </a:lnTo>
                    <a:lnTo>
                      <a:pt x="2105" y="1188"/>
                    </a:lnTo>
                    <a:lnTo>
                      <a:pt x="2107" y="1195"/>
                    </a:lnTo>
                    <a:lnTo>
                      <a:pt x="2111" y="1203"/>
                    </a:lnTo>
                    <a:lnTo>
                      <a:pt x="2115" y="1211"/>
                    </a:lnTo>
                    <a:lnTo>
                      <a:pt x="2099" y="1211"/>
                    </a:lnTo>
                    <a:lnTo>
                      <a:pt x="2087" y="12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12" name="Freeform 2352"/>
              <p:cNvSpPr>
                <a:spLocks/>
              </p:cNvSpPr>
              <p:nvPr/>
            </p:nvSpPr>
            <p:spPr bwMode="auto">
              <a:xfrm>
                <a:off x="1281" y="261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3"/>
                  </a:cxn>
                  <a:cxn ang="0">
                    <a:pos x="41" y="11"/>
                  </a:cxn>
                  <a:cxn ang="0">
                    <a:pos x="32" y="11"/>
                  </a:cxn>
                  <a:cxn ang="0">
                    <a:pos x="23" y="11"/>
                  </a:cxn>
                  <a:cxn ang="0">
                    <a:pos x="12" y="11"/>
                  </a:cxn>
                  <a:cxn ang="0">
                    <a:pos x="0" y="11"/>
                  </a:cxn>
                </a:cxnLst>
                <a:rect l="0" t="0" r="r" b="b"/>
                <a:pathLst>
                  <a:path w="4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3"/>
                    </a:lnTo>
                    <a:lnTo>
                      <a:pt x="41" y="11"/>
                    </a:lnTo>
                    <a:lnTo>
                      <a:pt x="32" y="11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13" name="Freeform 2353"/>
              <p:cNvSpPr>
                <a:spLocks/>
              </p:cNvSpPr>
              <p:nvPr/>
            </p:nvSpPr>
            <p:spPr bwMode="auto">
              <a:xfrm>
                <a:off x="1326" y="261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25" y="1"/>
                  </a:cxn>
                  <a:cxn ang="0">
                    <a:pos x="21" y="3"/>
                  </a:cxn>
                  <a:cxn ang="0">
                    <a:pos x="19" y="7"/>
                  </a:cxn>
                  <a:cxn ang="0">
                    <a:pos x="18" y="12"/>
                  </a:cxn>
                  <a:cxn ang="0">
                    <a:pos x="18" y="21"/>
                  </a:cxn>
                  <a:cxn ang="0">
                    <a:pos x="18" y="30"/>
                  </a:cxn>
                  <a:cxn ang="0">
                    <a:pos x="9" y="30"/>
                  </a:cxn>
                  <a:cxn ang="0">
                    <a:pos x="0" y="30"/>
                  </a:cxn>
                </a:cxnLst>
                <a:rect l="0" t="0" r="r" b="b"/>
                <a:pathLst>
                  <a:path w="30" h="30">
                    <a:moveTo>
                      <a:pt x="0" y="30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25" y="1"/>
                    </a:lnTo>
                    <a:lnTo>
                      <a:pt x="21" y="3"/>
                    </a:lnTo>
                    <a:lnTo>
                      <a:pt x="19" y="7"/>
                    </a:lnTo>
                    <a:lnTo>
                      <a:pt x="18" y="12"/>
                    </a:lnTo>
                    <a:lnTo>
                      <a:pt x="18" y="21"/>
                    </a:lnTo>
                    <a:lnTo>
                      <a:pt x="18" y="30"/>
                    </a:lnTo>
                    <a:lnTo>
                      <a:pt x="9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14" name="Freeform 2354"/>
              <p:cNvSpPr>
                <a:spLocks/>
              </p:cNvSpPr>
              <p:nvPr/>
            </p:nvSpPr>
            <p:spPr bwMode="auto">
              <a:xfrm>
                <a:off x="1226" y="26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15" name="Freeform 2355"/>
              <p:cNvSpPr>
                <a:spLocks/>
              </p:cNvSpPr>
              <p:nvPr/>
            </p:nvSpPr>
            <p:spPr bwMode="auto">
              <a:xfrm>
                <a:off x="1189" y="26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16" name="Freeform 2356"/>
              <p:cNvSpPr>
                <a:spLocks/>
              </p:cNvSpPr>
              <p:nvPr/>
            </p:nvSpPr>
            <p:spPr bwMode="auto">
              <a:xfrm>
                <a:off x="1190" y="26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8"/>
                  </a:cxn>
                  <a:cxn ang="0">
                    <a:pos x="18" y="18"/>
                  </a:cxn>
                  <a:cxn ang="0">
                    <a:pos x="0" y="18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17" name="Freeform 2357"/>
              <p:cNvSpPr>
                <a:spLocks/>
              </p:cNvSpPr>
              <p:nvPr/>
            </p:nvSpPr>
            <p:spPr bwMode="auto">
              <a:xfrm>
                <a:off x="1250" y="26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6" y="0"/>
                  </a:cxn>
                  <a:cxn ang="0">
                    <a:pos x="46" y="9"/>
                  </a:cxn>
                  <a:cxn ang="0">
                    <a:pos x="46" y="18"/>
                  </a:cxn>
                  <a:cxn ang="0">
                    <a:pos x="36" y="18"/>
                  </a:cxn>
                  <a:cxn ang="0">
                    <a:pos x="25" y="18"/>
                  </a:cxn>
                  <a:cxn ang="0">
                    <a:pos x="13" y="18"/>
                  </a:cxn>
                  <a:cxn ang="0">
                    <a:pos x="0" y="18"/>
                  </a:cxn>
                </a:cxnLst>
                <a:rect l="0" t="0" r="r" b="b"/>
                <a:pathLst>
                  <a:path w="46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36" y="18"/>
                    </a:lnTo>
                    <a:lnTo>
                      <a:pt x="25" y="18"/>
                    </a:lnTo>
                    <a:lnTo>
                      <a:pt x="13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18" name="Freeform 2358"/>
              <p:cNvSpPr>
                <a:spLocks/>
              </p:cNvSpPr>
              <p:nvPr/>
            </p:nvSpPr>
            <p:spPr bwMode="auto">
              <a:xfrm>
                <a:off x="1282" y="260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19" name="Freeform 2359"/>
              <p:cNvSpPr>
                <a:spLocks/>
              </p:cNvSpPr>
              <p:nvPr/>
            </p:nvSpPr>
            <p:spPr bwMode="auto">
              <a:xfrm>
                <a:off x="1168" y="26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7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7" y="1"/>
                  </a:cxn>
                  <a:cxn ang="0">
                    <a:pos x="4" y="3"/>
                  </a:cxn>
                  <a:cxn ang="0">
                    <a:pos x="1" y="7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1" y="7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20" name="Freeform 2360"/>
              <p:cNvSpPr>
                <a:spLocks/>
              </p:cNvSpPr>
              <p:nvPr/>
            </p:nvSpPr>
            <p:spPr bwMode="auto">
              <a:xfrm>
                <a:off x="1188" y="260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21" name="Freeform 2361"/>
              <p:cNvSpPr>
                <a:spLocks/>
              </p:cNvSpPr>
              <p:nvPr/>
            </p:nvSpPr>
            <p:spPr bwMode="auto">
              <a:xfrm>
                <a:off x="1327" y="25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1"/>
                  </a:cxn>
                  <a:cxn ang="0">
                    <a:pos x="7" y="19"/>
                  </a:cxn>
                  <a:cxn ang="0">
                    <a:pos x="11" y="18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20" y="19"/>
                  </a:cxn>
                  <a:cxn ang="0">
                    <a:pos x="12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1"/>
                    </a:lnTo>
                    <a:lnTo>
                      <a:pt x="7" y="19"/>
                    </a:lnTo>
                    <a:lnTo>
                      <a:pt x="11" y="18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20" y="19"/>
                    </a:lnTo>
                    <a:lnTo>
                      <a:pt x="12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22" name="Freeform 2362"/>
              <p:cNvSpPr>
                <a:spLocks/>
              </p:cNvSpPr>
              <p:nvPr/>
            </p:nvSpPr>
            <p:spPr bwMode="auto">
              <a:xfrm>
                <a:off x="1167" y="25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23" name="Freeform 2363"/>
              <p:cNvSpPr>
                <a:spLocks/>
              </p:cNvSpPr>
              <p:nvPr/>
            </p:nvSpPr>
            <p:spPr bwMode="auto">
              <a:xfrm>
                <a:off x="1269" y="25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24" name="Freeform 2364"/>
              <p:cNvSpPr>
                <a:spLocks/>
              </p:cNvSpPr>
              <p:nvPr/>
            </p:nvSpPr>
            <p:spPr bwMode="auto">
              <a:xfrm>
                <a:off x="1184" y="259"/>
                <a:ext cx="3" cy="1"/>
              </a:xfrm>
              <a:custGeom>
                <a:avLst/>
                <a:gdLst/>
                <a:ahLst/>
                <a:cxnLst>
                  <a:cxn ang="0">
                    <a:pos x="47" y="29"/>
                  </a:cxn>
                  <a:cxn ang="0">
                    <a:pos x="47" y="21"/>
                  </a:cxn>
                  <a:cxn ang="0">
                    <a:pos x="47" y="18"/>
                  </a:cxn>
                  <a:cxn ang="0">
                    <a:pos x="34" y="18"/>
                  </a:cxn>
                  <a:cxn ang="0">
                    <a:pos x="21" y="18"/>
                  </a:cxn>
                  <a:cxn ang="0">
                    <a:pos x="10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9"/>
                  </a:cxn>
                  <a:cxn ang="0">
                    <a:pos x="47" y="18"/>
                  </a:cxn>
                  <a:cxn ang="0">
                    <a:pos x="60" y="17"/>
                  </a:cxn>
                  <a:cxn ang="0">
                    <a:pos x="74" y="17"/>
                  </a:cxn>
                  <a:cxn ang="0">
                    <a:pos x="80" y="18"/>
                  </a:cxn>
                  <a:cxn ang="0">
                    <a:pos x="84" y="20"/>
                  </a:cxn>
                  <a:cxn ang="0">
                    <a:pos x="86" y="22"/>
                  </a:cxn>
                  <a:cxn ang="0">
                    <a:pos x="87" y="24"/>
                  </a:cxn>
                  <a:cxn ang="0">
                    <a:pos x="88" y="26"/>
                  </a:cxn>
                  <a:cxn ang="0">
                    <a:pos x="89" y="29"/>
                  </a:cxn>
                  <a:cxn ang="0">
                    <a:pos x="75" y="29"/>
                  </a:cxn>
                  <a:cxn ang="0">
                    <a:pos x="65" y="29"/>
                  </a:cxn>
                  <a:cxn ang="0">
                    <a:pos x="56" y="29"/>
                  </a:cxn>
                  <a:cxn ang="0">
                    <a:pos x="47" y="29"/>
                  </a:cxn>
                </a:cxnLst>
                <a:rect l="0" t="0" r="r" b="b"/>
                <a:pathLst>
                  <a:path w="89" h="29">
                    <a:moveTo>
                      <a:pt x="47" y="29"/>
                    </a:moveTo>
                    <a:lnTo>
                      <a:pt x="47" y="21"/>
                    </a:lnTo>
                    <a:lnTo>
                      <a:pt x="47" y="18"/>
                    </a:lnTo>
                    <a:lnTo>
                      <a:pt x="34" y="18"/>
                    </a:lnTo>
                    <a:lnTo>
                      <a:pt x="21" y="18"/>
                    </a:lnTo>
                    <a:lnTo>
                      <a:pt x="10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7" y="18"/>
                    </a:lnTo>
                    <a:lnTo>
                      <a:pt x="60" y="17"/>
                    </a:lnTo>
                    <a:lnTo>
                      <a:pt x="74" y="17"/>
                    </a:lnTo>
                    <a:lnTo>
                      <a:pt x="80" y="18"/>
                    </a:lnTo>
                    <a:lnTo>
                      <a:pt x="84" y="20"/>
                    </a:lnTo>
                    <a:lnTo>
                      <a:pt x="86" y="22"/>
                    </a:lnTo>
                    <a:lnTo>
                      <a:pt x="87" y="24"/>
                    </a:lnTo>
                    <a:lnTo>
                      <a:pt x="88" y="26"/>
                    </a:lnTo>
                    <a:lnTo>
                      <a:pt x="89" y="29"/>
                    </a:lnTo>
                    <a:lnTo>
                      <a:pt x="75" y="29"/>
                    </a:lnTo>
                    <a:lnTo>
                      <a:pt x="65" y="29"/>
                    </a:lnTo>
                    <a:lnTo>
                      <a:pt x="56" y="29"/>
                    </a:lnTo>
                    <a:lnTo>
                      <a:pt x="47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25" name="Freeform 2365"/>
              <p:cNvSpPr>
                <a:spLocks/>
              </p:cNvSpPr>
              <p:nvPr/>
            </p:nvSpPr>
            <p:spPr bwMode="auto">
              <a:xfrm>
                <a:off x="1229" y="25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2" y="13"/>
                  </a:cxn>
                  <a:cxn ang="0">
                    <a:pos x="5" y="9"/>
                  </a:cxn>
                  <a:cxn ang="0">
                    <a:pos x="9" y="5"/>
                  </a:cxn>
                  <a:cxn ang="0">
                    <a:pos x="13" y="0"/>
                  </a:cxn>
                  <a:cxn ang="0">
                    <a:pos x="9" y="5"/>
                  </a:cxn>
                  <a:cxn ang="0">
                    <a:pos x="5" y="9"/>
                  </a:cxn>
                  <a:cxn ang="0">
                    <a:pos x="2" y="13"/>
                  </a:cxn>
                  <a:cxn ang="0">
                    <a:pos x="0" y="18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2" y="13"/>
                    </a:lnTo>
                    <a:lnTo>
                      <a:pt x="5" y="9"/>
                    </a:lnTo>
                    <a:lnTo>
                      <a:pt x="9" y="5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5" y="9"/>
                    </a:lnTo>
                    <a:lnTo>
                      <a:pt x="2" y="1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26" name="Freeform 2366"/>
              <p:cNvSpPr>
                <a:spLocks/>
              </p:cNvSpPr>
              <p:nvPr/>
            </p:nvSpPr>
            <p:spPr bwMode="auto">
              <a:xfrm>
                <a:off x="1328" y="25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0"/>
                  </a:cxn>
                  <a:cxn ang="0">
                    <a:pos x="4" y="12"/>
                  </a:cxn>
                  <a:cxn ang="0">
                    <a:pos x="7" y="5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0" y="3"/>
                  </a:cxn>
                  <a:cxn ang="0">
                    <a:pos x="25" y="7"/>
                  </a:cxn>
                  <a:cxn ang="0">
                    <a:pos x="29" y="11"/>
                  </a:cxn>
                  <a:cxn ang="0">
                    <a:pos x="20" y="11"/>
                  </a:cxn>
                  <a:cxn ang="0">
                    <a:pos x="12" y="11"/>
                  </a:cxn>
                  <a:cxn ang="0">
                    <a:pos x="7" y="16"/>
                  </a:cxn>
                  <a:cxn ang="0">
                    <a:pos x="4" y="20"/>
                  </a:cxn>
                  <a:cxn ang="0">
                    <a:pos x="1" y="24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0"/>
                    </a:lnTo>
                    <a:lnTo>
                      <a:pt x="4" y="12"/>
                    </a:lnTo>
                    <a:lnTo>
                      <a:pt x="7" y="5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5" y="7"/>
                    </a:lnTo>
                    <a:lnTo>
                      <a:pt x="29" y="11"/>
                    </a:lnTo>
                    <a:lnTo>
                      <a:pt x="20" y="11"/>
                    </a:lnTo>
                    <a:lnTo>
                      <a:pt x="12" y="11"/>
                    </a:lnTo>
                    <a:lnTo>
                      <a:pt x="7" y="16"/>
                    </a:lnTo>
                    <a:lnTo>
                      <a:pt x="4" y="20"/>
                    </a:lnTo>
                    <a:lnTo>
                      <a:pt x="1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27" name="Freeform 2367"/>
              <p:cNvSpPr>
                <a:spLocks/>
              </p:cNvSpPr>
              <p:nvPr/>
            </p:nvSpPr>
            <p:spPr bwMode="auto">
              <a:xfrm>
                <a:off x="1183" y="259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28" name="Freeform 2368"/>
              <p:cNvSpPr>
                <a:spLocks/>
              </p:cNvSpPr>
              <p:nvPr/>
            </p:nvSpPr>
            <p:spPr bwMode="auto">
              <a:xfrm>
                <a:off x="1224" y="254"/>
                <a:ext cx="14" cy="5"/>
              </a:xfrm>
              <a:custGeom>
                <a:avLst/>
                <a:gdLst/>
                <a:ahLst/>
                <a:cxnLst>
                  <a:cxn ang="0">
                    <a:pos x="480" y="175"/>
                  </a:cxn>
                  <a:cxn ang="0">
                    <a:pos x="447" y="175"/>
                  </a:cxn>
                  <a:cxn ang="0">
                    <a:pos x="439" y="157"/>
                  </a:cxn>
                  <a:cxn ang="0">
                    <a:pos x="394" y="157"/>
                  </a:cxn>
                  <a:cxn ang="0">
                    <a:pos x="382" y="151"/>
                  </a:cxn>
                  <a:cxn ang="0">
                    <a:pos x="368" y="146"/>
                  </a:cxn>
                  <a:cxn ang="0">
                    <a:pos x="334" y="146"/>
                  </a:cxn>
                  <a:cxn ang="0">
                    <a:pos x="322" y="129"/>
                  </a:cxn>
                  <a:cxn ang="0">
                    <a:pos x="297" y="126"/>
                  </a:cxn>
                  <a:cxn ang="0">
                    <a:pos x="293" y="120"/>
                  </a:cxn>
                  <a:cxn ang="0">
                    <a:pos x="263" y="117"/>
                  </a:cxn>
                  <a:cxn ang="0">
                    <a:pos x="249" y="100"/>
                  </a:cxn>
                  <a:cxn ang="0">
                    <a:pos x="222" y="97"/>
                  </a:cxn>
                  <a:cxn ang="0">
                    <a:pos x="217" y="91"/>
                  </a:cxn>
                  <a:cxn ang="0">
                    <a:pos x="186" y="88"/>
                  </a:cxn>
                  <a:cxn ang="0">
                    <a:pos x="158" y="79"/>
                  </a:cxn>
                  <a:cxn ang="0">
                    <a:pos x="133" y="71"/>
                  </a:cxn>
                  <a:cxn ang="0">
                    <a:pos x="120" y="66"/>
                  </a:cxn>
                  <a:cxn ang="0">
                    <a:pos x="117" y="58"/>
                  </a:cxn>
                  <a:cxn ang="0">
                    <a:pos x="80" y="58"/>
                  </a:cxn>
                  <a:cxn ang="0">
                    <a:pos x="71" y="41"/>
                  </a:cxn>
                  <a:cxn ang="0">
                    <a:pos x="48" y="41"/>
                  </a:cxn>
                  <a:cxn ang="0">
                    <a:pos x="42" y="29"/>
                  </a:cxn>
                  <a:cxn ang="0">
                    <a:pos x="9" y="29"/>
                  </a:cxn>
                  <a:cxn ang="0">
                    <a:pos x="0" y="0"/>
                  </a:cxn>
                  <a:cxn ang="0">
                    <a:pos x="21" y="12"/>
                  </a:cxn>
                  <a:cxn ang="0">
                    <a:pos x="59" y="12"/>
                  </a:cxn>
                  <a:cxn ang="0">
                    <a:pos x="67" y="25"/>
                  </a:cxn>
                  <a:cxn ang="0">
                    <a:pos x="71" y="12"/>
                  </a:cxn>
                  <a:cxn ang="0">
                    <a:pos x="88" y="21"/>
                  </a:cxn>
                  <a:cxn ang="0">
                    <a:pos x="109" y="29"/>
                  </a:cxn>
                  <a:cxn ang="0">
                    <a:pos x="117" y="36"/>
                  </a:cxn>
                  <a:cxn ang="0">
                    <a:pos x="135" y="41"/>
                  </a:cxn>
                  <a:cxn ang="0">
                    <a:pos x="158" y="50"/>
                  </a:cxn>
                  <a:cxn ang="0">
                    <a:pos x="189" y="58"/>
                  </a:cxn>
                  <a:cxn ang="0">
                    <a:pos x="202" y="63"/>
                  </a:cxn>
                  <a:cxn ang="0">
                    <a:pos x="205" y="70"/>
                  </a:cxn>
                  <a:cxn ang="0">
                    <a:pos x="234" y="79"/>
                  </a:cxn>
                  <a:cxn ang="0">
                    <a:pos x="270" y="85"/>
                  </a:cxn>
                  <a:cxn ang="0">
                    <a:pos x="288" y="90"/>
                  </a:cxn>
                  <a:cxn ang="0">
                    <a:pos x="292" y="99"/>
                  </a:cxn>
                  <a:cxn ang="0">
                    <a:pos x="321" y="99"/>
                  </a:cxn>
                  <a:cxn ang="0">
                    <a:pos x="334" y="117"/>
                  </a:cxn>
                  <a:cxn ang="0">
                    <a:pos x="370" y="117"/>
                  </a:cxn>
                  <a:cxn ang="0">
                    <a:pos x="379" y="123"/>
                  </a:cxn>
                  <a:cxn ang="0">
                    <a:pos x="394" y="128"/>
                  </a:cxn>
                  <a:cxn ang="0">
                    <a:pos x="439" y="128"/>
                  </a:cxn>
                  <a:cxn ang="0">
                    <a:pos x="446" y="149"/>
                  </a:cxn>
                  <a:cxn ang="0">
                    <a:pos x="463" y="149"/>
                  </a:cxn>
                  <a:cxn ang="0">
                    <a:pos x="480" y="149"/>
                  </a:cxn>
                  <a:cxn ang="0">
                    <a:pos x="501" y="157"/>
                  </a:cxn>
                  <a:cxn ang="0">
                    <a:pos x="527" y="170"/>
                  </a:cxn>
                  <a:cxn ang="0">
                    <a:pos x="501" y="186"/>
                  </a:cxn>
                </a:cxnLst>
                <a:rect l="0" t="0" r="r" b="b"/>
                <a:pathLst>
                  <a:path w="527" h="186">
                    <a:moveTo>
                      <a:pt x="480" y="186"/>
                    </a:moveTo>
                    <a:lnTo>
                      <a:pt x="480" y="178"/>
                    </a:lnTo>
                    <a:lnTo>
                      <a:pt x="480" y="175"/>
                    </a:lnTo>
                    <a:lnTo>
                      <a:pt x="467" y="175"/>
                    </a:lnTo>
                    <a:lnTo>
                      <a:pt x="457" y="175"/>
                    </a:lnTo>
                    <a:lnTo>
                      <a:pt x="447" y="175"/>
                    </a:lnTo>
                    <a:lnTo>
                      <a:pt x="439" y="175"/>
                    </a:lnTo>
                    <a:lnTo>
                      <a:pt x="439" y="166"/>
                    </a:lnTo>
                    <a:lnTo>
                      <a:pt x="439" y="157"/>
                    </a:lnTo>
                    <a:lnTo>
                      <a:pt x="422" y="158"/>
                    </a:lnTo>
                    <a:lnTo>
                      <a:pt x="403" y="158"/>
                    </a:lnTo>
                    <a:lnTo>
                      <a:pt x="394" y="157"/>
                    </a:lnTo>
                    <a:lnTo>
                      <a:pt x="387" y="155"/>
                    </a:lnTo>
                    <a:lnTo>
                      <a:pt x="384" y="153"/>
                    </a:lnTo>
                    <a:lnTo>
                      <a:pt x="382" y="151"/>
                    </a:lnTo>
                    <a:lnTo>
                      <a:pt x="381" y="149"/>
                    </a:lnTo>
                    <a:lnTo>
                      <a:pt x="381" y="146"/>
                    </a:lnTo>
                    <a:lnTo>
                      <a:pt x="368" y="146"/>
                    </a:lnTo>
                    <a:lnTo>
                      <a:pt x="355" y="146"/>
                    </a:lnTo>
                    <a:lnTo>
                      <a:pt x="344" y="146"/>
                    </a:lnTo>
                    <a:lnTo>
                      <a:pt x="334" y="146"/>
                    </a:lnTo>
                    <a:lnTo>
                      <a:pt x="334" y="137"/>
                    </a:lnTo>
                    <a:lnTo>
                      <a:pt x="334" y="128"/>
                    </a:lnTo>
                    <a:lnTo>
                      <a:pt x="322" y="129"/>
                    </a:lnTo>
                    <a:lnTo>
                      <a:pt x="308" y="129"/>
                    </a:lnTo>
                    <a:lnTo>
                      <a:pt x="302" y="128"/>
                    </a:lnTo>
                    <a:lnTo>
                      <a:pt x="297" y="126"/>
                    </a:lnTo>
                    <a:lnTo>
                      <a:pt x="295" y="124"/>
                    </a:lnTo>
                    <a:lnTo>
                      <a:pt x="294" y="122"/>
                    </a:lnTo>
                    <a:lnTo>
                      <a:pt x="293" y="120"/>
                    </a:lnTo>
                    <a:lnTo>
                      <a:pt x="292" y="117"/>
                    </a:lnTo>
                    <a:lnTo>
                      <a:pt x="276" y="117"/>
                    </a:lnTo>
                    <a:lnTo>
                      <a:pt x="263" y="117"/>
                    </a:lnTo>
                    <a:lnTo>
                      <a:pt x="263" y="108"/>
                    </a:lnTo>
                    <a:lnTo>
                      <a:pt x="263" y="99"/>
                    </a:lnTo>
                    <a:lnTo>
                      <a:pt x="249" y="100"/>
                    </a:lnTo>
                    <a:lnTo>
                      <a:pt x="234" y="100"/>
                    </a:lnTo>
                    <a:lnTo>
                      <a:pt x="227" y="99"/>
                    </a:lnTo>
                    <a:lnTo>
                      <a:pt x="222" y="97"/>
                    </a:lnTo>
                    <a:lnTo>
                      <a:pt x="220" y="95"/>
                    </a:lnTo>
                    <a:lnTo>
                      <a:pt x="218" y="93"/>
                    </a:lnTo>
                    <a:lnTo>
                      <a:pt x="217" y="91"/>
                    </a:lnTo>
                    <a:lnTo>
                      <a:pt x="217" y="88"/>
                    </a:lnTo>
                    <a:lnTo>
                      <a:pt x="201" y="88"/>
                    </a:lnTo>
                    <a:lnTo>
                      <a:pt x="186" y="88"/>
                    </a:lnTo>
                    <a:lnTo>
                      <a:pt x="171" y="88"/>
                    </a:lnTo>
                    <a:lnTo>
                      <a:pt x="158" y="88"/>
                    </a:lnTo>
                    <a:lnTo>
                      <a:pt x="158" y="79"/>
                    </a:lnTo>
                    <a:lnTo>
                      <a:pt x="158" y="70"/>
                    </a:lnTo>
                    <a:lnTo>
                      <a:pt x="147" y="71"/>
                    </a:lnTo>
                    <a:lnTo>
                      <a:pt x="133" y="71"/>
                    </a:lnTo>
                    <a:lnTo>
                      <a:pt x="127" y="70"/>
                    </a:lnTo>
                    <a:lnTo>
                      <a:pt x="122" y="68"/>
                    </a:lnTo>
                    <a:lnTo>
                      <a:pt x="120" y="66"/>
                    </a:lnTo>
                    <a:lnTo>
                      <a:pt x="119" y="64"/>
                    </a:lnTo>
                    <a:lnTo>
                      <a:pt x="118" y="62"/>
                    </a:lnTo>
                    <a:lnTo>
                      <a:pt x="117" y="58"/>
                    </a:lnTo>
                    <a:lnTo>
                      <a:pt x="104" y="58"/>
                    </a:lnTo>
                    <a:lnTo>
                      <a:pt x="92" y="58"/>
                    </a:lnTo>
                    <a:lnTo>
                      <a:pt x="80" y="58"/>
                    </a:lnTo>
                    <a:lnTo>
                      <a:pt x="71" y="58"/>
                    </a:lnTo>
                    <a:lnTo>
                      <a:pt x="71" y="50"/>
                    </a:lnTo>
                    <a:lnTo>
                      <a:pt x="71" y="41"/>
                    </a:lnTo>
                    <a:lnTo>
                      <a:pt x="61" y="42"/>
                    </a:lnTo>
                    <a:lnTo>
                      <a:pt x="52" y="42"/>
                    </a:lnTo>
                    <a:lnTo>
                      <a:pt x="48" y="41"/>
                    </a:lnTo>
                    <a:lnTo>
                      <a:pt x="45" y="39"/>
                    </a:lnTo>
                    <a:lnTo>
                      <a:pt x="43" y="35"/>
                    </a:lnTo>
                    <a:lnTo>
                      <a:pt x="42" y="29"/>
                    </a:lnTo>
                    <a:lnTo>
                      <a:pt x="30" y="29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2" y="12"/>
                    </a:lnTo>
                    <a:lnTo>
                      <a:pt x="21" y="12"/>
                    </a:lnTo>
                    <a:lnTo>
                      <a:pt x="34" y="12"/>
                    </a:lnTo>
                    <a:lnTo>
                      <a:pt x="46" y="12"/>
                    </a:lnTo>
                    <a:lnTo>
                      <a:pt x="59" y="12"/>
                    </a:lnTo>
                    <a:lnTo>
                      <a:pt x="60" y="17"/>
                    </a:lnTo>
                    <a:lnTo>
                      <a:pt x="63" y="21"/>
                    </a:lnTo>
                    <a:lnTo>
                      <a:pt x="67" y="25"/>
                    </a:lnTo>
                    <a:lnTo>
                      <a:pt x="71" y="29"/>
                    </a:lnTo>
                    <a:lnTo>
                      <a:pt x="71" y="21"/>
                    </a:lnTo>
                    <a:lnTo>
                      <a:pt x="71" y="12"/>
                    </a:lnTo>
                    <a:lnTo>
                      <a:pt x="80" y="12"/>
                    </a:lnTo>
                    <a:lnTo>
                      <a:pt x="88" y="12"/>
                    </a:lnTo>
                    <a:lnTo>
                      <a:pt x="88" y="21"/>
                    </a:lnTo>
                    <a:lnTo>
                      <a:pt x="88" y="29"/>
                    </a:lnTo>
                    <a:lnTo>
                      <a:pt x="100" y="29"/>
                    </a:lnTo>
                    <a:lnTo>
                      <a:pt x="109" y="29"/>
                    </a:lnTo>
                    <a:lnTo>
                      <a:pt x="113" y="30"/>
                    </a:lnTo>
                    <a:lnTo>
                      <a:pt x="115" y="32"/>
                    </a:lnTo>
                    <a:lnTo>
                      <a:pt x="117" y="36"/>
                    </a:lnTo>
                    <a:lnTo>
                      <a:pt x="117" y="41"/>
                    </a:lnTo>
                    <a:lnTo>
                      <a:pt x="126" y="41"/>
                    </a:lnTo>
                    <a:lnTo>
                      <a:pt x="135" y="41"/>
                    </a:lnTo>
                    <a:lnTo>
                      <a:pt x="146" y="41"/>
                    </a:lnTo>
                    <a:lnTo>
                      <a:pt x="158" y="41"/>
                    </a:lnTo>
                    <a:lnTo>
                      <a:pt x="158" y="50"/>
                    </a:lnTo>
                    <a:lnTo>
                      <a:pt x="158" y="58"/>
                    </a:lnTo>
                    <a:lnTo>
                      <a:pt x="173" y="58"/>
                    </a:lnTo>
                    <a:lnTo>
                      <a:pt x="189" y="58"/>
                    </a:lnTo>
                    <a:lnTo>
                      <a:pt x="195" y="59"/>
                    </a:lnTo>
                    <a:lnTo>
                      <a:pt x="201" y="61"/>
                    </a:lnTo>
                    <a:lnTo>
                      <a:pt x="202" y="63"/>
                    </a:lnTo>
                    <a:lnTo>
                      <a:pt x="204" y="65"/>
                    </a:lnTo>
                    <a:lnTo>
                      <a:pt x="205" y="67"/>
                    </a:lnTo>
                    <a:lnTo>
                      <a:pt x="205" y="70"/>
                    </a:lnTo>
                    <a:lnTo>
                      <a:pt x="218" y="70"/>
                    </a:lnTo>
                    <a:lnTo>
                      <a:pt x="234" y="70"/>
                    </a:lnTo>
                    <a:lnTo>
                      <a:pt x="234" y="79"/>
                    </a:lnTo>
                    <a:lnTo>
                      <a:pt x="234" y="88"/>
                    </a:lnTo>
                    <a:lnTo>
                      <a:pt x="251" y="86"/>
                    </a:lnTo>
                    <a:lnTo>
                      <a:pt x="270" y="85"/>
                    </a:lnTo>
                    <a:lnTo>
                      <a:pt x="279" y="85"/>
                    </a:lnTo>
                    <a:lnTo>
                      <a:pt x="286" y="88"/>
                    </a:lnTo>
                    <a:lnTo>
                      <a:pt x="288" y="90"/>
                    </a:lnTo>
                    <a:lnTo>
                      <a:pt x="291" y="92"/>
                    </a:lnTo>
                    <a:lnTo>
                      <a:pt x="292" y="95"/>
                    </a:lnTo>
                    <a:lnTo>
                      <a:pt x="292" y="99"/>
                    </a:lnTo>
                    <a:lnTo>
                      <a:pt x="301" y="99"/>
                    </a:lnTo>
                    <a:lnTo>
                      <a:pt x="311" y="99"/>
                    </a:lnTo>
                    <a:lnTo>
                      <a:pt x="321" y="99"/>
                    </a:lnTo>
                    <a:lnTo>
                      <a:pt x="334" y="99"/>
                    </a:lnTo>
                    <a:lnTo>
                      <a:pt x="334" y="108"/>
                    </a:lnTo>
                    <a:lnTo>
                      <a:pt x="334" y="117"/>
                    </a:lnTo>
                    <a:lnTo>
                      <a:pt x="349" y="116"/>
                    </a:lnTo>
                    <a:lnTo>
                      <a:pt x="364" y="116"/>
                    </a:lnTo>
                    <a:lnTo>
                      <a:pt x="370" y="117"/>
                    </a:lnTo>
                    <a:lnTo>
                      <a:pt x="376" y="119"/>
                    </a:lnTo>
                    <a:lnTo>
                      <a:pt x="378" y="121"/>
                    </a:lnTo>
                    <a:lnTo>
                      <a:pt x="379" y="123"/>
                    </a:lnTo>
                    <a:lnTo>
                      <a:pt x="380" y="125"/>
                    </a:lnTo>
                    <a:lnTo>
                      <a:pt x="381" y="128"/>
                    </a:lnTo>
                    <a:lnTo>
                      <a:pt x="394" y="128"/>
                    </a:lnTo>
                    <a:lnTo>
                      <a:pt x="407" y="128"/>
                    </a:lnTo>
                    <a:lnTo>
                      <a:pt x="422" y="128"/>
                    </a:lnTo>
                    <a:lnTo>
                      <a:pt x="439" y="128"/>
                    </a:lnTo>
                    <a:lnTo>
                      <a:pt x="440" y="134"/>
                    </a:lnTo>
                    <a:lnTo>
                      <a:pt x="442" y="141"/>
                    </a:lnTo>
                    <a:lnTo>
                      <a:pt x="446" y="149"/>
                    </a:lnTo>
                    <a:lnTo>
                      <a:pt x="450" y="157"/>
                    </a:lnTo>
                    <a:lnTo>
                      <a:pt x="456" y="153"/>
                    </a:lnTo>
                    <a:lnTo>
                      <a:pt x="463" y="149"/>
                    </a:lnTo>
                    <a:lnTo>
                      <a:pt x="471" y="147"/>
                    </a:lnTo>
                    <a:lnTo>
                      <a:pt x="480" y="146"/>
                    </a:lnTo>
                    <a:lnTo>
                      <a:pt x="480" y="149"/>
                    </a:lnTo>
                    <a:lnTo>
                      <a:pt x="480" y="157"/>
                    </a:lnTo>
                    <a:lnTo>
                      <a:pt x="490" y="157"/>
                    </a:lnTo>
                    <a:lnTo>
                      <a:pt x="501" y="157"/>
                    </a:lnTo>
                    <a:lnTo>
                      <a:pt x="514" y="157"/>
                    </a:lnTo>
                    <a:lnTo>
                      <a:pt x="527" y="157"/>
                    </a:lnTo>
                    <a:lnTo>
                      <a:pt x="527" y="170"/>
                    </a:lnTo>
                    <a:lnTo>
                      <a:pt x="527" y="186"/>
                    </a:lnTo>
                    <a:lnTo>
                      <a:pt x="514" y="186"/>
                    </a:lnTo>
                    <a:lnTo>
                      <a:pt x="501" y="186"/>
                    </a:lnTo>
                    <a:lnTo>
                      <a:pt x="490" y="186"/>
                    </a:lnTo>
                    <a:lnTo>
                      <a:pt x="480" y="1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29" name="Freeform 2369"/>
              <p:cNvSpPr>
                <a:spLocks/>
              </p:cNvSpPr>
              <p:nvPr/>
            </p:nvSpPr>
            <p:spPr bwMode="auto">
              <a:xfrm>
                <a:off x="1246" y="258"/>
                <a:ext cx="3" cy="1"/>
              </a:xfrm>
              <a:custGeom>
                <a:avLst/>
                <a:gdLst/>
                <a:ahLst/>
                <a:cxnLst>
                  <a:cxn ang="0">
                    <a:pos x="46" y="30"/>
                  </a:cxn>
                  <a:cxn ang="0">
                    <a:pos x="46" y="21"/>
                  </a:cxn>
                  <a:cxn ang="0">
                    <a:pos x="46" y="12"/>
                  </a:cxn>
                  <a:cxn ang="0">
                    <a:pos x="31" y="13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4" y="10"/>
                  </a:cxn>
                  <a:cxn ang="0">
                    <a:pos x="2" y="8"/>
                  </a:cxn>
                  <a:cxn ang="0">
                    <a:pos x="1" y="6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4" y="0"/>
                  </a:cxn>
                  <a:cxn ang="0">
                    <a:pos x="29" y="0"/>
                  </a:cxn>
                  <a:cxn ang="0">
                    <a:pos x="36" y="1"/>
                  </a:cxn>
                  <a:cxn ang="0">
                    <a:pos x="41" y="3"/>
                  </a:cxn>
                  <a:cxn ang="0">
                    <a:pos x="43" y="5"/>
                  </a:cxn>
                  <a:cxn ang="0">
                    <a:pos x="45" y="7"/>
                  </a:cxn>
                  <a:cxn ang="0">
                    <a:pos x="46" y="9"/>
                  </a:cxn>
                  <a:cxn ang="0">
                    <a:pos x="46" y="12"/>
                  </a:cxn>
                  <a:cxn ang="0">
                    <a:pos x="55" y="12"/>
                  </a:cxn>
                  <a:cxn ang="0">
                    <a:pos x="64" y="12"/>
                  </a:cxn>
                  <a:cxn ang="0">
                    <a:pos x="76" y="12"/>
                  </a:cxn>
                  <a:cxn ang="0">
                    <a:pos x="88" y="12"/>
                  </a:cxn>
                  <a:cxn ang="0">
                    <a:pos x="88" y="21"/>
                  </a:cxn>
                  <a:cxn ang="0">
                    <a:pos x="88" y="30"/>
                  </a:cxn>
                  <a:cxn ang="0">
                    <a:pos x="76" y="30"/>
                  </a:cxn>
                  <a:cxn ang="0">
                    <a:pos x="64" y="30"/>
                  </a:cxn>
                  <a:cxn ang="0">
                    <a:pos x="55" y="30"/>
                  </a:cxn>
                  <a:cxn ang="0">
                    <a:pos x="46" y="30"/>
                  </a:cxn>
                </a:cxnLst>
                <a:rect l="0" t="0" r="r" b="b"/>
                <a:pathLst>
                  <a:path w="88" h="30">
                    <a:moveTo>
                      <a:pt x="46" y="30"/>
                    </a:moveTo>
                    <a:lnTo>
                      <a:pt x="46" y="21"/>
                    </a:lnTo>
                    <a:lnTo>
                      <a:pt x="46" y="12"/>
                    </a:lnTo>
                    <a:lnTo>
                      <a:pt x="31" y="13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36" y="1"/>
                    </a:lnTo>
                    <a:lnTo>
                      <a:pt x="41" y="3"/>
                    </a:lnTo>
                    <a:lnTo>
                      <a:pt x="43" y="5"/>
                    </a:lnTo>
                    <a:lnTo>
                      <a:pt x="45" y="7"/>
                    </a:lnTo>
                    <a:lnTo>
                      <a:pt x="46" y="9"/>
                    </a:lnTo>
                    <a:lnTo>
                      <a:pt x="46" y="12"/>
                    </a:lnTo>
                    <a:lnTo>
                      <a:pt x="55" y="12"/>
                    </a:lnTo>
                    <a:lnTo>
                      <a:pt x="64" y="12"/>
                    </a:lnTo>
                    <a:lnTo>
                      <a:pt x="76" y="12"/>
                    </a:lnTo>
                    <a:lnTo>
                      <a:pt x="88" y="12"/>
                    </a:lnTo>
                    <a:lnTo>
                      <a:pt x="88" y="21"/>
                    </a:lnTo>
                    <a:lnTo>
                      <a:pt x="88" y="30"/>
                    </a:lnTo>
                    <a:lnTo>
                      <a:pt x="76" y="30"/>
                    </a:lnTo>
                    <a:lnTo>
                      <a:pt x="64" y="30"/>
                    </a:lnTo>
                    <a:lnTo>
                      <a:pt x="55" y="30"/>
                    </a:lnTo>
                    <a:lnTo>
                      <a:pt x="46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30" name="Freeform 2370"/>
              <p:cNvSpPr>
                <a:spLocks/>
              </p:cNvSpPr>
              <p:nvPr/>
            </p:nvSpPr>
            <p:spPr bwMode="auto">
              <a:xfrm>
                <a:off x="1245" y="25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6" y="0"/>
                  </a:cxn>
                  <a:cxn ang="0">
                    <a:pos x="46" y="3"/>
                  </a:cxn>
                  <a:cxn ang="0">
                    <a:pos x="46" y="11"/>
                  </a:cxn>
                  <a:cxn ang="0">
                    <a:pos x="36" y="11"/>
                  </a:cxn>
                  <a:cxn ang="0">
                    <a:pos x="25" y="11"/>
                  </a:cxn>
                  <a:cxn ang="0">
                    <a:pos x="12" y="11"/>
                  </a:cxn>
                  <a:cxn ang="0">
                    <a:pos x="0" y="11"/>
                  </a:cxn>
                </a:cxnLst>
                <a:rect l="0" t="0" r="r" b="b"/>
                <a:pathLst>
                  <a:path w="46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46" y="3"/>
                    </a:lnTo>
                    <a:lnTo>
                      <a:pt x="46" y="11"/>
                    </a:lnTo>
                    <a:lnTo>
                      <a:pt x="36" y="11"/>
                    </a:lnTo>
                    <a:lnTo>
                      <a:pt x="25" y="11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31" name="Freeform 2371"/>
              <p:cNvSpPr>
                <a:spLocks/>
              </p:cNvSpPr>
              <p:nvPr/>
            </p:nvSpPr>
            <p:spPr bwMode="auto">
              <a:xfrm>
                <a:off x="1267" y="25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3"/>
                  </a:cxn>
                  <a:cxn ang="0">
                    <a:pos x="19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3"/>
                    </a:lnTo>
                    <a:lnTo>
                      <a:pt x="19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32" name="Freeform 2372"/>
              <p:cNvSpPr>
                <a:spLocks/>
              </p:cNvSpPr>
              <p:nvPr/>
            </p:nvSpPr>
            <p:spPr bwMode="auto">
              <a:xfrm>
                <a:off x="1281" y="25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33" name="Freeform 2373"/>
              <p:cNvSpPr>
                <a:spLocks/>
              </p:cNvSpPr>
              <p:nvPr/>
            </p:nvSpPr>
            <p:spPr bwMode="auto">
              <a:xfrm>
                <a:off x="1329" y="25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34" name="Freeform 2374"/>
              <p:cNvSpPr>
                <a:spLocks/>
              </p:cNvSpPr>
              <p:nvPr/>
            </p:nvSpPr>
            <p:spPr bwMode="auto">
              <a:xfrm>
                <a:off x="1158" y="25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7" y="5"/>
                  </a:cxn>
                  <a:cxn ang="0">
                    <a:pos x="3" y="9"/>
                  </a:cxn>
                  <a:cxn ang="0">
                    <a:pos x="1" y="13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7" y="5"/>
                    </a:lnTo>
                    <a:lnTo>
                      <a:pt x="3" y="9"/>
                    </a:lnTo>
                    <a:lnTo>
                      <a:pt x="1" y="1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35" name="Freeform 2375"/>
              <p:cNvSpPr>
                <a:spLocks/>
              </p:cNvSpPr>
              <p:nvPr/>
            </p:nvSpPr>
            <p:spPr bwMode="auto">
              <a:xfrm>
                <a:off x="1244" y="25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36" name="Freeform 2376"/>
              <p:cNvSpPr>
                <a:spLocks/>
              </p:cNvSpPr>
              <p:nvPr/>
            </p:nvSpPr>
            <p:spPr bwMode="auto">
              <a:xfrm>
                <a:off x="1189" y="25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37" name="Freeform 2377"/>
              <p:cNvSpPr>
                <a:spLocks/>
              </p:cNvSpPr>
              <p:nvPr/>
            </p:nvSpPr>
            <p:spPr bwMode="auto">
              <a:xfrm>
                <a:off x="1260" y="25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13"/>
                  </a:cxn>
                  <a:cxn ang="0">
                    <a:pos x="13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3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13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38" name="Freeform 2378"/>
              <p:cNvSpPr>
                <a:spLocks/>
              </p:cNvSpPr>
              <p:nvPr/>
            </p:nvSpPr>
            <p:spPr bwMode="auto">
              <a:xfrm>
                <a:off x="1336" y="25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8" y="19"/>
                  </a:cxn>
                  <a:cxn ang="0">
                    <a:pos x="12" y="18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21" y="19"/>
                  </a:cxn>
                  <a:cxn ang="0">
                    <a:pos x="13" y="21"/>
                  </a:cxn>
                  <a:cxn ang="0">
                    <a:pos x="5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8" y="19"/>
                    </a:lnTo>
                    <a:lnTo>
                      <a:pt x="12" y="18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21" y="19"/>
                    </a:lnTo>
                    <a:lnTo>
                      <a:pt x="13" y="21"/>
                    </a:lnTo>
                    <a:lnTo>
                      <a:pt x="5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39" name="Freeform 2379"/>
              <p:cNvSpPr>
                <a:spLocks/>
              </p:cNvSpPr>
              <p:nvPr/>
            </p:nvSpPr>
            <p:spPr bwMode="auto">
              <a:xfrm>
                <a:off x="1382" y="25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40" name="Freeform 2380"/>
              <p:cNvSpPr>
                <a:spLocks/>
              </p:cNvSpPr>
              <p:nvPr/>
            </p:nvSpPr>
            <p:spPr bwMode="auto">
              <a:xfrm>
                <a:off x="1190" y="226"/>
                <a:ext cx="69" cy="31"/>
              </a:xfrm>
              <a:custGeom>
                <a:avLst/>
                <a:gdLst/>
                <a:ahLst/>
                <a:cxnLst>
                  <a:cxn ang="0">
                    <a:pos x="1831" y="1241"/>
                  </a:cxn>
                  <a:cxn ang="0">
                    <a:pos x="1571" y="1183"/>
                  </a:cxn>
                  <a:cxn ang="0">
                    <a:pos x="1374" y="1116"/>
                  </a:cxn>
                  <a:cxn ang="0">
                    <a:pos x="1147" y="1033"/>
                  </a:cxn>
                  <a:cxn ang="0">
                    <a:pos x="928" y="933"/>
                  </a:cxn>
                  <a:cxn ang="0">
                    <a:pos x="705" y="809"/>
                  </a:cxn>
                  <a:cxn ang="0">
                    <a:pos x="518" y="659"/>
                  </a:cxn>
                  <a:cxn ang="0">
                    <a:pos x="343" y="485"/>
                  </a:cxn>
                  <a:cxn ang="0">
                    <a:pos x="167" y="292"/>
                  </a:cxn>
                  <a:cxn ang="0">
                    <a:pos x="13" y="104"/>
                  </a:cxn>
                  <a:cxn ang="0">
                    <a:pos x="141" y="72"/>
                  </a:cxn>
                  <a:cxn ang="0">
                    <a:pos x="351" y="196"/>
                  </a:cxn>
                  <a:cxn ang="0">
                    <a:pos x="555" y="298"/>
                  </a:cxn>
                  <a:cxn ang="0">
                    <a:pos x="769" y="409"/>
                  </a:cxn>
                  <a:cxn ang="0">
                    <a:pos x="986" y="496"/>
                  </a:cxn>
                  <a:cxn ang="0">
                    <a:pos x="1252" y="583"/>
                  </a:cxn>
                  <a:cxn ang="0">
                    <a:pos x="1486" y="671"/>
                  </a:cxn>
                  <a:cxn ang="0">
                    <a:pos x="1806" y="744"/>
                  </a:cxn>
                  <a:cxn ang="0">
                    <a:pos x="1953" y="806"/>
                  </a:cxn>
                  <a:cxn ang="0">
                    <a:pos x="1819" y="805"/>
                  </a:cxn>
                  <a:cxn ang="0">
                    <a:pos x="1665" y="796"/>
                  </a:cxn>
                  <a:cxn ang="0">
                    <a:pos x="1950" y="875"/>
                  </a:cxn>
                  <a:cxn ang="0">
                    <a:pos x="2180" y="933"/>
                  </a:cxn>
                  <a:cxn ang="0">
                    <a:pos x="2046" y="925"/>
                  </a:cxn>
                  <a:cxn ang="0">
                    <a:pos x="1842" y="913"/>
                  </a:cxn>
                  <a:cxn ang="0">
                    <a:pos x="2106" y="978"/>
                  </a:cxn>
                  <a:cxn ang="0">
                    <a:pos x="2075" y="991"/>
                  </a:cxn>
                  <a:cxn ang="0">
                    <a:pos x="1691" y="904"/>
                  </a:cxn>
                  <a:cxn ang="0">
                    <a:pos x="1415" y="825"/>
                  </a:cxn>
                  <a:cxn ang="0">
                    <a:pos x="1210" y="737"/>
                  </a:cxn>
                  <a:cxn ang="0">
                    <a:pos x="1344" y="834"/>
                  </a:cxn>
                  <a:cxn ang="0">
                    <a:pos x="1621" y="921"/>
                  </a:cxn>
                  <a:cxn ang="0">
                    <a:pos x="1888" y="987"/>
                  </a:cxn>
                  <a:cxn ang="0">
                    <a:pos x="2186" y="1036"/>
                  </a:cxn>
                  <a:cxn ang="0">
                    <a:pos x="2309" y="1069"/>
                  </a:cxn>
                  <a:cxn ang="0">
                    <a:pos x="1929" y="1012"/>
                  </a:cxn>
                  <a:cxn ang="0">
                    <a:pos x="1564" y="929"/>
                  </a:cxn>
                  <a:cxn ang="0">
                    <a:pos x="1325" y="846"/>
                  </a:cxn>
                  <a:cxn ang="0">
                    <a:pos x="1092" y="759"/>
                  </a:cxn>
                  <a:cxn ang="0">
                    <a:pos x="877" y="650"/>
                  </a:cxn>
                  <a:cxn ang="0">
                    <a:pos x="673" y="534"/>
                  </a:cxn>
                  <a:cxn ang="0">
                    <a:pos x="481" y="403"/>
                  </a:cxn>
                  <a:cxn ang="0">
                    <a:pos x="556" y="505"/>
                  </a:cxn>
                  <a:cxn ang="0">
                    <a:pos x="755" y="630"/>
                  </a:cxn>
                  <a:cxn ang="0">
                    <a:pos x="972" y="746"/>
                  </a:cxn>
                  <a:cxn ang="0">
                    <a:pos x="1199" y="880"/>
                  </a:cxn>
                  <a:cxn ang="0">
                    <a:pos x="1428" y="980"/>
                  </a:cxn>
                  <a:cxn ang="0">
                    <a:pos x="1707" y="1058"/>
                  </a:cxn>
                  <a:cxn ang="0">
                    <a:pos x="1950" y="1107"/>
                  </a:cxn>
                  <a:cxn ang="0">
                    <a:pos x="2403" y="1166"/>
                  </a:cxn>
                  <a:cxn ang="0">
                    <a:pos x="2171" y="1166"/>
                  </a:cxn>
                  <a:cxn ang="0">
                    <a:pos x="1808" y="1107"/>
                  </a:cxn>
                  <a:cxn ang="0">
                    <a:pos x="1502" y="1029"/>
                  </a:cxn>
                  <a:cxn ang="0">
                    <a:pos x="1266" y="950"/>
                  </a:cxn>
                  <a:cxn ang="0">
                    <a:pos x="1209" y="956"/>
                  </a:cxn>
                  <a:cxn ang="0">
                    <a:pos x="1461" y="1045"/>
                  </a:cxn>
                  <a:cxn ang="0">
                    <a:pos x="1712" y="1124"/>
                  </a:cxn>
                  <a:cxn ang="0">
                    <a:pos x="1987" y="1182"/>
                  </a:cxn>
                  <a:cxn ang="0">
                    <a:pos x="2465" y="1241"/>
                  </a:cxn>
                  <a:cxn ang="0">
                    <a:pos x="2083" y="1212"/>
                  </a:cxn>
                  <a:cxn ang="0">
                    <a:pos x="2103" y="1249"/>
                  </a:cxn>
                  <a:cxn ang="0">
                    <a:pos x="2523" y="1300"/>
                  </a:cxn>
                </a:cxnLst>
                <a:rect l="0" t="0" r="r" b="b"/>
                <a:pathLst>
                  <a:path w="2700" h="1329">
                    <a:moveTo>
                      <a:pt x="2367" y="1329"/>
                    </a:moveTo>
                    <a:lnTo>
                      <a:pt x="2367" y="1320"/>
                    </a:lnTo>
                    <a:lnTo>
                      <a:pt x="2367" y="1311"/>
                    </a:lnTo>
                    <a:lnTo>
                      <a:pt x="2329" y="1311"/>
                    </a:lnTo>
                    <a:lnTo>
                      <a:pt x="2292" y="1311"/>
                    </a:lnTo>
                    <a:lnTo>
                      <a:pt x="2256" y="1311"/>
                    </a:lnTo>
                    <a:lnTo>
                      <a:pt x="2221" y="1311"/>
                    </a:lnTo>
                    <a:lnTo>
                      <a:pt x="2221" y="1303"/>
                    </a:lnTo>
                    <a:lnTo>
                      <a:pt x="2221" y="1300"/>
                    </a:lnTo>
                    <a:lnTo>
                      <a:pt x="2195" y="1300"/>
                    </a:lnTo>
                    <a:lnTo>
                      <a:pt x="2169" y="1300"/>
                    </a:lnTo>
                    <a:lnTo>
                      <a:pt x="2143" y="1300"/>
                    </a:lnTo>
                    <a:lnTo>
                      <a:pt x="2116" y="1300"/>
                    </a:lnTo>
                    <a:lnTo>
                      <a:pt x="2116" y="1291"/>
                    </a:lnTo>
                    <a:lnTo>
                      <a:pt x="2116" y="1282"/>
                    </a:lnTo>
                    <a:lnTo>
                      <a:pt x="2093" y="1284"/>
                    </a:lnTo>
                    <a:lnTo>
                      <a:pt x="2060" y="1285"/>
                    </a:lnTo>
                    <a:lnTo>
                      <a:pt x="2043" y="1285"/>
                    </a:lnTo>
                    <a:lnTo>
                      <a:pt x="2030" y="1282"/>
                    </a:lnTo>
                    <a:lnTo>
                      <a:pt x="2024" y="1280"/>
                    </a:lnTo>
                    <a:lnTo>
                      <a:pt x="2020" y="1278"/>
                    </a:lnTo>
                    <a:lnTo>
                      <a:pt x="2018" y="1275"/>
                    </a:lnTo>
                    <a:lnTo>
                      <a:pt x="2017" y="1270"/>
                    </a:lnTo>
                    <a:lnTo>
                      <a:pt x="2000" y="1270"/>
                    </a:lnTo>
                    <a:lnTo>
                      <a:pt x="1986" y="1270"/>
                    </a:lnTo>
                    <a:lnTo>
                      <a:pt x="1971" y="1270"/>
                    </a:lnTo>
                    <a:lnTo>
                      <a:pt x="1958" y="1270"/>
                    </a:lnTo>
                    <a:lnTo>
                      <a:pt x="1958" y="1262"/>
                    </a:lnTo>
                    <a:lnTo>
                      <a:pt x="1958" y="1253"/>
                    </a:lnTo>
                    <a:lnTo>
                      <a:pt x="1932" y="1253"/>
                    </a:lnTo>
                    <a:lnTo>
                      <a:pt x="1905" y="1253"/>
                    </a:lnTo>
                    <a:lnTo>
                      <a:pt x="1879" y="1253"/>
                    </a:lnTo>
                    <a:lnTo>
                      <a:pt x="1853" y="1253"/>
                    </a:lnTo>
                    <a:lnTo>
                      <a:pt x="1853" y="1245"/>
                    </a:lnTo>
                    <a:lnTo>
                      <a:pt x="1853" y="1241"/>
                    </a:lnTo>
                    <a:lnTo>
                      <a:pt x="1831" y="1241"/>
                    </a:lnTo>
                    <a:lnTo>
                      <a:pt x="1809" y="1241"/>
                    </a:lnTo>
                    <a:lnTo>
                      <a:pt x="1787" y="1241"/>
                    </a:lnTo>
                    <a:lnTo>
                      <a:pt x="1765" y="1241"/>
                    </a:lnTo>
                    <a:lnTo>
                      <a:pt x="1765" y="1233"/>
                    </a:lnTo>
                    <a:lnTo>
                      <a:pt x="1765" y="1224"/>
                    </a:lnTo>
                    <a:lnTo>
                      <a:pt x="1749" y="1225"/>
                    </a:lnTo>
                    <a:lnTo>
                      <a:pt x="1730" y="1225"/>
                    </a:lnTo>
                    <a:lnTo>
                      <a:pt x="1721" y="1224"/>
                    </a:lnTo>
                    <a:lnTo>
                      <a:pt x="1714" y="1222"/>
                    </a:lnTo>
                    <a:lnTo>
                      <a:pt x="1711" y="1220"/>
                    </a:lnTo>
                    <a:lnTo>
                      <a:pt x="1709" y="1218"/>
                    </a:lnTo>
                    <a:lnTo>
                      <a:pt x="1708" y="1216"/>
                    </a:lnTo>
                    <a:lnTo>
                      <a:pt x="1707" y="1212"/>
                    </a:lnTo>
                    <a:lnTo>
                      <a:pt x="1690" y="1212"/>
                    </a:lnTo>
                    <a:lnTo>
                      <a:pt x="1678" y="1212"/>
                    </a:lnTo>
                    <a:lnTo>
                      <a:pt x="1674" y="1208"/>
                    </a:lnTo>
                    <a:lnTo>
                      <a:pt x="1669" y="1204"/>
                    </a:lnTo>
                    <a:lnTo>
                      <a:pt x="1666" y="1199"/>
                    </a:lnTo>
                    <a:lnTo>
                      <a:pt x="1665" y="1195"/>
                    </a:lnTo>
                    <a:lnTo>
                      <a:pt x="1665" y="1204"/>
                    </a:lnTo>
                    <a:lnTo>
                      <a:pt x="1665" y="1212"/>
                    </a:lnTo>
                    <a:lnTo>
                      <a:pt x="1657" y="1212"/>
                    </a:lnTo>
                    <a:lnTo>
                      <a:pt x="1648" y="1212"/>
                    </a:lnTo>
                    <a:lnTo>
                      <a:pt x="1648" y="1204"/>
                    </a:lnTo>
                    <a:lnTo>
                      <a:pt x="1648" y="1195"/>
                    </a:lnTo>
                    <a:lnTo>
                      <a:pt x="1637" y="1196"/>
                    </a:lnTo>
                    <a:lnTo>
                      <a:pt x="1623" y="1196"/>
                    </a:lnTo>
                    <a:lnTo>
                      <a:pt x="1617" y="1195"/>
                    </a:lnTo>
                    <a:lnTo>
                      <a:pt x="1612" y="1193"/>
                    </a:lnTo>
                    <a:lnTo>
                      <a:pt x="1610" y="1191"/>
                    </a:lnTo>
                    <a:lnTo>
                      <a:pt x="1609" y="1189"/>
                    </a:lnTo>
                    <a:lnTo>
                      <a:pt x="1608" y="1186"/>
                    </a:lnTo>
                    <a:lnTo>
                      <a:pt x="1607" y="1183"/>
                    </a:lnTo>
                    <a:lnTo>
                      <a:pt x="1594" y="1183"/>
                    </a:lnTo>
                    <a:lnTo>
                      <a:pt x="1582" y="1183"/>
                    </a:lnTo>
                    <a:lnTo>
                      <a:pt x="1571" y="1183"/>
                    </a:lnTo>
                    <a:lnTo>
                      <a:pt x="1561" y="1183"/>
                    </a:lnTo>
                    <a:lnTo>
                      <a:pt x="1561" y="1175"/>
                    </a:lnTo>
                    <a:lnTo>
                      <a:pt x="1561" y="1166"/>
                    </a:lnTo>
                    <a:lnTo>
                      <a:pt x="1550" y="1167"/>
                    </a:lnTo>
                    <a:lnTo>
                      <a:pt x="1536" y="1167"/>
                    </a:lnTo>
                    <a:lnTo>
                      <a:pt x="1530" y="1166"/>
                    </a:lnTo>
                    <a:lnTo>
                      <a:pt x="1525" y="1164"/>
                    </a:lnTo>
                    <a:lnTo>
                      <a:pt x="1523" y="1162"/>
                    </a:lnTo>
                    <a:lnTo>
                      <a:pt x="1522" y="1160"/>
                    </a:lnTo>
                    <a:lnTo>
                      <a:pt x="1521" y="1157"/>
                    </a:lnTo>
                    <a:lnTo>
                      <a:pt x="1519" y="1154"/>
                    </a:lnTo>
                    <a:lnTo>
                      <a:pt x="1510" y="1157"/>
                    </a:lnTo>
                    <a:lnTo>
                      <a:pt x="1500" y="1161"/>
                    </a:lnTo>
                    <a:lnTo>
                      <a:pt x="1496" y="1162"/>
                    </a:lnTo>
                    <a:lnTo>
                      <a:pt x="1493" y="1162"/>
                    </a:lnTo>
                    <a:lnTo>
                      <a:pt x="1492" y="1161"/>
                    </a:lnTo>
                    <a:lnTo>
                      <a:pt x="1491" y="1160"/>
                    </a:lnTo>
                    <a:lnTo>
                      <a:pt x="1490" y="1157"/>
                    </a:lnTo>
                    <a:lnTo>
                      <a:pt x="1490" y="1154"/>
                    </a:lnTo>
                    <a:lnTo>
                      <a:pt x="1474" y="1154"/>
                    </a:lnTo>
                    <a:lnTo>
                      <a:pt x="1461" y="1154"/>
                    </a:lnTo>
                    <a:lnTo>
                      <a:pt x="1461" y="1146"/>
                    </a:lnTo>
                    <a:lnTo>
                      <a:pt x="1461" y="1137"/>
                    </a:lnTo>
                    <a:lnTo>
                      <a:pt x="1447" y="1138"/>
                    </a:lnTo>
                    <a:lnTo>
                      <a:pt x="1432" y="1138"/>
                    </a:lnTo>
                    <a:lnTo>
                      <a:pt x="1425" y="1137"/>
                    </a:lnTo>
                    <a:lnTo>
                      <a:pt x="1420" y="1135"/>
                    </a:lnTo>
                    <a:lnTo>
                      <a:pt x="1418" y="1133"/>
                    </a:lnTo>
                    <a:lnTo>
                      <a:pt x="1416" y="1131"/>
                    </a:lnTo>
                    <a:lnTo>
                      <a:pt x="1415" y="1128"/>
                    </a:lnTo>
                    <a:lnTo>
                      <a:pt x="1415" y="1125"/>
                    </a:lnTo>
                    <a:lnTo>
                      <a:pt x="1403" y="1125"/>
                    </a:lnTo>
                    <a:lnTo>
                      <a:pt x="1392" y="1125"/>
                    </a:lnTo>
                    <a:lnTo>
                      <a:pt x="1383" y="1125"/>
                    </a:lnTo>
                    <a:lnTo>
                      <a:pt x="1374" y="1125"/>
                    </a:lnTo>
                    <a:lnTo>
                      <a:pt x="1374" y="1116"/>
                    </a:lnTo>
                    <a:lnTo>
                      <a:pt x="1374" y="1107"/>
                    </a:lnTo>
                    <a:lnTo>
                      <a:pt x="1357" y="1108"/>
                    </a:lnTo>
                    <a:lnTo>
                      <a:pt x="1338" y="1108"/>
                    </a:lnTo>
                    <a:lnTo>
                      <a:pt x="1329" y="1107"/>
                    </a:lnTo>
                    <a:lnTo>
                      <a:pt x="1322" y="1105"/>
                    </a:lnTo>
                    <a:lnTo>
                      <a:pt x="1319" y="1103"/>
                    </a:lnTo>
                    <a:lnTo>
                      <a:pt x="1317" y="1101"/>
                    </a:lnTo>
                    <a:lnTo>
                      <a:pt x="1316" y="1098"/>
                    </a:lnTo>
                    <a:lnTo>
                      <a:pt x="1315" y="1095"/>
                    </a:lnTo>
                    <a:lnTo>
                      <a:pt x="1298" y="1095"/>
                    </a:lnTo>
                    <a:lnTo>
                      <a:pt x="1286" y="1095"/>
                    </a:lnTo>
                    <a:lnTo>
                      <a:pt x="1286" y="1087"/>
                    </a:lnTo>
                    <a:lnTo>
                      <a:pt x="1286" y="1078"/>
                    </a:lnTo>
                    <a:lnTo>
                      <a:pt x="1277" y="1079"/>
                    </a:lnTo>
                    <a:lnTo>
                      <a:pt x="1267" y="1079"/>
                    </a:lnTo>
                    <a:lnTo>
                      <a:pt x="1263" y="1078"/>
                    </a:lnTo>
                    <a:lnTo>
                      <a:pt x="1260" y="1076"/>
                    </a:lnTo>
                    <a:lnTo>
                      <a:pt x="1258" y="1072"/>
                    </a:lnTo>
                    <a:lnTo>
                      <a:pt x="1257" y="1066"/>
                    </a:lnTo>
                    <a:lnTo>
                      <a:pt x="1244" y="1066"/>
                    </a:lnTo>
                    <a:lnTo>
                      <a:pt x="1232" y="1066"/>
                    </a:lnTo>
                    <a:lnTo>
                      <a:pt x="1220" y="1066"/>
                    </a:lnTo>
                    <a:lnTo>
                      <a:pt x="1210" y="1066"/>
                    </a:lnTo>
                    <a:lnTo>
                      <a:pt x="1210" y="1058"/>
                    </a:lnTo>
                    <a:lnTo>
                      <a:pt x="1210" y="1049"/>
                    </a:lnTo>
                    <a:lnTo>
                      <a:pt x="1198" y="1050"/>
                    </a:lnTo>
                    <a:lnTo>
                      <a:pt x="1185" y="1050"/>
                    </a:lnTo>
                    <a:lnTo>
                      <a:pt x="1179" y="1049"/>
                    </a:lnTo>
                    <a:lnTo>
                      <a:pt x="1174" y="1047"/>
                    </a:lnTo>
                    <a:lnTo>
                      <a:pt x="1172" y="1045"/>
                    </a:lnTo>
                    <a:lnTo>
                      <a:pt x="1170" y="1043"/>
                    </a:lnTo>
                    <a:lnTo>
                      <a:pt x="1169" y="1040"/>
                    </a:lnTo>
                    <a:lnTo>
                      <a:pt x="1169" y="1037"/>
                    </a:lnTo>
                    <a:lnTo>
                      <a:pt x="1160" y="1037"/>
                    </a:lnTo>
                    <a:lnTo>
                      <a:pt x="1152" y="1037"/>
                    </a:lnTo>
                    <a:lnTo>
                      <a:pt x="1147" y="1033"/>
                    </a:lnTo>
                    <a:lnTo>
                      <a:pt x="1144" y="1029"/>
                    </a:lnTo>
                    <a:lnTo>
                      <a:pt x="1141" y="1024"/>
                    </a:lnTo>
                    <a:lnTo>
                      <a:pt x="1140" y="1020"/>
                    </a:lnTo>
                    <a:lnTo>
                      <a:pt x="1140" y="1029"/>
                    </a:lnTo>
                    <a:lnTo>
                      <a:pt x="1140" y="1037"/>
                    </a:lnTo>
                    <a:lnTo>
                      <a:pt x="1131" y="1037"/>
                    </a:lnTo>
                    <a:lnTo>
                      <a:pt x="1123" y="1037"/>
                    </a:lnTo>
                    <a:lnTo>
                      <a:pt x="1118" y="1029"/>
                    </a:lnTo>
                    <a:lnTo>
                      <a:pt x="1115" y="1021"/>
                    </a:lnTo>
                    <a:lnTo>
                      <a:pt x="1112" y="1014"/>
                    </a:lnTo>
                    <a:lnTo>
                      <a:pt x="1111" y="1008"/>
                    </a:lnTo>
                    <a:lnTo>
                      <a:pt x="1094" y="1008"/>
                    </a:lnTo>
                    <a:lnTo>
                      <a:pt x="1082" y="1008"/>
                    </a:lnTo>
                    <a:lnTo>
                      <a:pt x="1082" y="1000"/>
                    </a:lnTo>
                    <a:lnTo>
                      <a:pt x="1082" y="991"/>
                    </a:lnTo>
                    <a:lnTo>
                      <a:pt x="1072" y="992"/>
                    </a:lnTo>
                    <a:lnTo>
                      <a:pt x="1062" y="992"/>
                    </a:lnTo>
                    <a:lnTo>
                      <a:pt x="1058" y="991"/>
                    </a:lnTo>
                    <a:lnTo>
                      <a:pt x="1055" y="988"/>
                    </a:lnTo>
                    <a:lnTo>
                      <a:pt x="1053" y="985"/>
                    </a:lnTo>
                    <a:lnTo>
                      <a:pt x="1052" y="979"/>
                    </a:lnTo>
                    <a:lnTo>
                      <a:pt x="1039" y="979"/>
                    </a:lnTo>
                    <a:lnTo>
                      <a:pt x="1027" y="979"/>
                    </a:lnTo>
                    <a:lnTo>
                      <a:pt x="1015" y="979"/>
                    </a:lnTo>
                    <a:lnTo>
                      <a:pt x="1006" y="979"/>
                    </a:lnTo>
                    <a:lnTo>
                      <a:pt x="1006" y="971"/>
                    </a:lnTo>
                    <a:lnTo>
                      <a:pt x="1006" y="962"/>
                    </a:lnTo>
                    <a:lnTo>
                      <a:pt x="989" y="962"/>
                    </a:lnTo>
                    <a:lnTo>
                      <a:pt x="977" y="962"/>
                    </a:lnTo>
                    <a:lnTo>
                      <a:pt x="969" y="954"/>
                    </a:lnTo>
                    <a:lnTo>
                      <a:pt x="965" y="950"/>
                    </a:lnTo>
                    <a:lnTo>
                      <a:pt x="965" y="942"/>
                    </a:lnTo>
                    <a:lnTo>
                      <a:pt x="965" y="933"/>
                    </a:lnTo>
                    <a:lnTo>
                      <a:pt x="950" y="934"/>
                    </a:lnTo>
                    <a:lnTo>
                      <a:pt x="935" y="934"/>
                    </a:lnTo>
                    <a:lnTo>
                      <a:pt x="928" y="933"/>
                    </a:lnTo>
                    <a:lnTo>
                      <a:pt x="923" y="930"/>
                    </a:lnTo>
                    <a:lnTo>
                      <a:pt x="921" y="929"/>
                    </a:lnTo>
                    <a:lnTo>
                      <a:pt x="920" y="927"/>
                    </a:lnTo>
                    <a:lnTo>
                      <a:pt x="919" y="924"/>
                    </a:lnTo>
                    <a:lnTo>
                      <a:pt x="918" y="921"/>
                    </a:lnTo>
                    <a:lnTo>
                      <a:pt x="905" y="921"/>
                    </a:lnTo>
                    <a:lnTo>
                      <a:pt x="895" y="921"/>
                    </a:lnTo>
                    <a:lnTo>
                      <a:pt x="886" y="921"/>
                    </a:lnTo>
                    <a:lnTo>
                      <a:pt x="877" y="921"/>
                    </a:lnTo>
                    <a:lnTo>
                      <a:pt x="877" y="913"/>
                    </a:lnTo>
                    <a:lnTo>
                      <a:pt x="877" y="904"/>
                    </a:lnTo>
                    <a:lnTo>
                      <a:pt x="872" y="900"/>
                    </a:lnTo>
                    <a:lnTo>
                      <a:pt x="868" y="896"/>
                    </a:lnTo>
                    <a:lnTo>
                      <a:pt x="864" y="893"/>
                    </a:lnTo>
                    <a:lnTo>
                      <a:pt x="859" y="892"/>
                    </a:lnTo>
                    <a:lnTo>
                      <a:pt x="843" y="892"/>
                    </a:lnTo>
                    <a:lnTo>
                      <a:pt x="830" y="892"/>
                    </a:lnTo>
                    <a:lnTo>
                      <a:pt x="826" y="884"/>
                    </a:lnTo>
                    <a:lnTo>
                      <a:pt x="822" y="876"/>
                    </a:lnTo>
                    <a:lnTo>
                      <a:pt x="820" y="869"/>
                    </a:lnTo>
                    <a:lnTo>
                      <a:pt x="819" y="863"/>
                    </a:lnTo>
                    <a:lnTo>
                      <a:pt x="802" y="863"/>
                    </a:lnTo>
                    <a:lnTo>
                      <a:pt x="790" y="863"/>
                    </a:lnTo>
                    <a:lnTo>
                      <a:pt x="790" y="854"/>
                    </a:lnTo>
                    <a:lnTo>
                      <a:pt x="790" y="846"/>
                    </a:lnTo>
                    <a:lnTo>
                      <a:pt x="785" y="842"/>
                    </a:lnTo>
                    <a:lnTo>
                      <a:pt x="781" y="838"/>
                    </a:lnTo>
                    <a:lnTo>
                      <a:pt x="777" y="835"/>
                    </a:lnTo>
                    <a:lnTo>
                      <a:pt x="772" y="834"/>
                    </a:lnTo>
                    <a:lnTo>
                      <a:pt x="755" y="834"/>
                    </a:lnTo>
                    <a:lnTo>
                      <a:pt x="742" y="834"/>
                    </a:lnTo>
                    <a:lnTo>
                      <a:pt x="742" y="825"/>
                    </a:lnTo>
                    <a:lnTo>
                      <a:pt x="742" y="817"/>
                    </a:lnTo>
                    <a:lnTo>
                      <a:pt x="726" y="817"/>
                    </a:lnTo>
                    <a:lnTo>
                      <a:pt x="713" y="817"/>
                    </a:lnTo>
                    <a:lnTo>
                      <a:pt x="705" y="809"/>
                    </a:lnTo>
                    <a:lnTo>
                      <a:pt x="702" y="805"/>
                    </a:lnTo>
                    <a:lnTo>
                      <a:pt x="702" y="796"/>
                    </a:lnTo>
                    <a:lnTo>
                      <a:pt x="702" y="788"/>
                    </a:lnTo>
                    <a:lnTo>
                      <a:pt x="692" y="788"/>
                    </a:lnTo>
                    <a:lnTo>
                      <a:pt x="683" y="788"/>
                    </a:lnTo>
                    <a:lnTo>
                      <a:pt x="679" y="787"/>
                    </a:lnTo>
                    <a:lnTo>
                      <a:pt x="675" y="785"/>
                    </a:lnTo>
                    <a:lnTo>
                      <a:pt x="673" y="782"/>
                    </a:lnTo>
                    <a:lnTo>
                      <a:pt x="673" y="776"/>
                    </a:lnTo>
                    <a:lnTo>
                      <a:pt x="664" y="776"/>
                    </a:lnTo>
                    <a:lnTo>
                      <a:pt x="655" y="776"/>
                    </a:lnTo>
                    <a:lnTo>
                      <a:pt x="651" y="768"/>
                    </a:lnTo>
                    <a:lnTo>
                      <a:pt x="647" y="759"/>
                    </a:lnTo>
                    <a:lnTo>
                      <a:pt x="644" y="751"/>
                    </a:lnTo>
                    <a:lnTo>
                      <a:pt x="644" y="746"/>
                    </a:lnTo>
                    <a:lnTo>
                      <a:pt x="627" y="746"/>
                    </a:lnTo>
                    <a:lnTo>
                      <a:pt x="615" y="746"/>
                    </a:lnTo>
                    <a:lnTo>
                      <a:pt x="615" y="737"/>
                    </a:lnTo>
                    <a:lnTo>
                      <a:pt x="615" y="729"/>
                    </a:lnTo>
                    <a:lnTo>
                      <a:pt x="605" y="724"/>
                    </a:lnTo>
                    <a:lnTo>
                      <a:pt x="597" y="721"/>
                    </a:lnTo>
                    <a:lnTo>
                      <a:pt x="590" y="718"/>
                    </a:lnTo>
                    <a:lnTo>
                      <a:pt x="585" y="717"/>
                    </a:lnTo>
                    <a:lnTo>
                      <a:pt x="585" y="708"/>
                    </a:lnTo>
                    <a:lnTo>
                      <a:pt x="585" y="700"/>
                    </a:lnTo>
                    <a:lnTo>
                      <a:pt x="580" y="695"/>
                    </a:lnTo>
                    <a:lnTo>
                      <a:pt x="576" y="692"/>
                    </a:lnTo>
                    <a:lnTo>
                      <a:pt x="571" y="689"/>
                    </a:lnTo>
                    <a:lnTo>
                      <a:pt x="567" y="688"/>
                    </a:lnTo>
                    <a:lnTo>
                      <a:pt x="550" y="688"/>
                    </a:lnTo>
                    <a:lnTo>
                      <a:pt x="538" y="688"/>
                    </a:lnTo>
                    <a:lnTo>
                      <a:pt x="534" y="679"/>
                    </a:lnTo>
                    <a:lnTo>
                      <a:pt x="530" y="671"/>
                    </a:lnTo>
                    <a:lnTo>
                      <a:pt x="527" y="664"/>
                    </a:lnTo>
                    <a:lnTo>
                      <a:pt x="526" y="659"/>
                    </a:lnTo>
                    <a:lnTo>
                      <a:pt x="518" y="659"/>
                    </a:lnTo>
                    <a:lnTo>
                      <a:pt x="509" y="659"/>
                    </a:lnTo>
                    <a:lnTo>
                      <a:pt x="505" y="650"/>
                    </a:lnTo>
                    <a:lnTo>
                      <a:pt x="501" y="642"/>
                    </a:lnTo>
                    <a:lnTo>
                      <a:pt x="498" y="635"/>
                    </a:lnTo>
                    <a:lnTo>
                      <a:pt x="498" y="630"/>
                    </a:lnTo>
                    <a:lnTo>
                      <a:pt x="489" y="630"/>
                    </a:lnTo>
                    <a:lnTo>
                      <a:pt x="480" y="630"/>
                    </a:lnTo>
                    <a:lnTo>
                      <a:pt x="476" y="621"/>
                    </a:lnTo>
                    <a:lnTo>
                      <a:pt x="472" y="613"/>
                    </a:lnTo>
                    <a:lnTo>
                      <a:pt x="469" y="606"/>
                    </a:lnTo>
                    <a:lnTo>
                      <a:pt x="468" y="601"/>
                    </a:lnTo>
                    <a:lnTo>
                      <a:pt x="459" y="601"/>
                    </a:lnTo>
                    <a:lnTo>
                      <a:pt x="450" y="601"/>
                    </a:lnTo>
                    <a:lnTo>
                      <a:pt x="446" y="592"/>
                    </a:lnTo>
                    <a:lnTo>
                      <a:pt x="442" y="584"/>
                    </a:lnTo>
                    <a:lnTo>
                      <a:pt x="439" y="577"/>
                    </a:lnTo>
                    <a:lnTo>
                      <a:pt x="438" y="572"/>
                    </a:lnTo>
                    <a:lnTo>
                      <a:pt x="430" y="572"/>
                    </a:lnTo>
                    <a:lnTo>
                      <a:pt x="421" y="572"/>
                    </a:lnTo>
                    <a:lnTo>
                      <a:pt x="417" y="563"/>
                    </a:lnTo>
                    <a:lnTo>
                      <a:pt x="413" y="555"/>
                    </a:lnTo>
                    <a:lnTo>
                      <a:pt x="410" y="548"/>
                    </a:lnTo>
                    <a:lnTo>
                      <a:pt x="409" y="543"/>
                    </a:lnTo>
                    <a:lnTo>
                      <a:pt x="401" y="543"/>
                    </a:lnTo>
                    <a:lnTo>
                      <a:pt x="392" y="543"/>
                    </a:lnTo>
                    <a:lnTo>
                      <a:pt x="388" y="534"/>
                    </a:lnTo>
                    <a:lnTo>
                      <a:pt x="384" y="526"/>
                    </a:lnTo>
                    <a:lnTo>
                      <a:pt x="381" y="519"/>
                    </a:lnTo>
                    <a:lnTo>
                      <a:pt x="380" y="514"/>
                    </a:lnTo>
                    <a:lnTo>
                      <a:pt x="372" y="514"/>
                    </a:lnTo>
                    <a:lnTo>
                      <a:pt x="363" y="514"/>
                    </a:lnTo>
                    <a:lnTo>
                      <a:pt x="359" y="505"/>
                    </a:lnTo>
                    <a:lnTo>
                      <a:pt x="355" y="497"/>
                    </a:lnTo>
                    <a:lnTo>
                      <a:pt x="352" y="490"/>
                    </a:lnTo>
                    <a:lnTo>
                      <a:pt x="351" y="485"/>
                    </a:lnTo>
                    <a:lnTo>
                      <a:pt x="343" y="485"/>
                    </a:lnTo>
                    <a:lnTo>
                      <a:pt x="334" y="485"/>
                    </a:lnTo>
                    <a:lnTo>
                      <a:pt x="334" y="476"/>
                    </a:lnTo>
                    <a:lnTo>
                      <a:pt x="334" y="467"/>
                    </a:lnTo>
                    <a:lnTo>
                      <a:pt x="317" y="467"/>
                    </a:lnTo>
                    <a:lnTo>
                      <a:pt x="304" y="467"/>
                    </a:lnTo>
                    <a:lnTo>
                      <a:pt x="304" y="451"/>
                    </a:lnTo>
                    <a:lnTo>
                      <a:pt x="304" y="438"/>
                    </a:lnTo>
                    <a:lnTo>
                      <a:pt x="296" y="430"/>
                    </a:lnTo>
                    <a:lnTo>
                      <a:pt x="292" y="427"/>
                    </a:lnTo>
                    <a:lnTo>
                      <a:pt x="284" y="427"/>
                    </a:lnTo>
                    <a:lnTo>
                      <a:pt x="275" y="427"/>
                    </a:lnTo>
                    <a:lnTo>
                      <a:pt x="271" y="418"/>
                    </a:lnTo>
                    <a:lnTo>
                      <a:pt x="267" y="410"/>
                    </a:lnTo>
                    <a:lnTo>
                      <a:pt x="264" y="403"/>
                    </a:lnTo>
                    <a:lnTo>
                      <a:pt x="263" y="398"/>
                    </a:lnTo>
                    <a:lnTo>
                      <a:pt x="254" y="398"/>
                    </a:lnTo>
                    <a:lnTo>
                      <a:pt x="246" y="398"/>
                    </a:lnTo>
                    <a:lnTo>
                      <a:pt x="242" y="389"/>
                    </a:lnTo>
                    <a:lnTo>
                      <a:pt x="238" y="380"/>
                    </a:lnTo>
                    <a:lnTo>
                      <a:pt x="235" y="373"/>
                    </a:lnTo>
                    <a:lnTo>
                      <a:pt x="234" y="368"/>
                    </a:lnTo>
                    <a:lnTo>
                      <a:pt x="226" y="368"/>
                    </a:lnTo>
                    <a:lnTo>
                      <a:pt x="217" y="368"/>
                    </a:lnTo>
                    <a:lnTo>
                      <a:pt x="212" y="363"/>
                    </a:lnTo>
                    <a:lnTo>
                      <a:pt x="209" y="359"/>
                    </a:lnTo>
                    <a:lnTo>
                      <a:pt x="206" y="355"/>
                    </a:lnTo>
                    <a:lnTo>
                      <a:pt x="205" y="350"/>
                    </a:lnTo>
                    <a:lnTo>
                      <a:pt x="205" y="342"/>
                    </a:lnTo>
                    <a:lnTo>
                      <a:pt x="205" y="333"/>
                    </a:lnTo>
                    <a:lnTo>
                      <a:pt x="196" y="333"/>
                    </a:lnTo>
                    <a:lnTo>
                      <a:pt x="188" y="333"/>
                    </a:lnTo>
                    <a:lnTo>
                      <a:pt x="188" y="316"/>
                    </a:lnTo>
                    <a:lnTo>
                      <a:pt x="188" y="304"/>
                    </a:lnTo>
                    <a:lnTo>
                      <a:pt x="180" y="296"/>
                    </a:lnTo>
                    <a:lnTo>
                      <a:pt x="176" y="292"/>
                    </a:lnTo>
                    <a:lnTo>
                      <a:pt x="167" y="292"/>
                    </a:lnTo>
                    <a:lnTo>
                      <a:pt x="158" y="292"/>
                    </a:lnTo>
                    <a:lnTo>
                      <a:pt x="153" y="284"/>
                    </a:lnTo>
                    <a:lnTo>
                      <a:pt x="150" y="276"/>
                    </a:lnTo>
                    <a:lnTo>
                      <a:pt x="147" y="269"/>
                    </a:lnTo>
                    <a:lnTo>
                      <a:pt x="146" y="263"/>
                    </a:lnTo>
                    <a:lnTo>
                      <a:pt x="137" y="263"/>
                    </a:lnTo>
                    <a:lnTo>
                      <a:pt x="129" y="263"/>
                    </a:lnTo>
                    <a:lnTo>
                      <a:pt x="129" y="254"/>
                    </a:lnTo>
                    <a:lnTo>
                      <a:pt x="129" y="244"/>
                    </a:lnTo>
                    <a:lnTo>
                      <a:pt x="128" y="240"/>
                    </a:lnTo>
                    <a:lnTo>
                      <a:pt x="126" y="237"/>
                    </a:lnTo>
                    <a:lnTo>
                      <a:pt x="123" y="235"/>
                    </a:lnTo>
                    <a:lnTo>
                      <a:pt x="117" y="234"/>
                    </a:lnTo>
                    <a:lnTo>
                      <a:pt x="117" y="225"/>
                    </a:lnTo>
                    <a:lnTo>
                      <a:pt x="117" y="217"/>
                    </a:lnTo>
                    <a:lnTo>
                      <a:pt x="113" y="213"/>
                    </a:lnTo>
                    <a:lnTo>
                      <a:pt x="108" y="209"/>
                    </a:lnTo>
                    <a:lnTo>
                      <a:pt x="104" y="206"/>
                    </a:lnTo>
                    <a:lnTo>
                      <a:pt x="100" y="205"/>
                    </a:lnTo>
                    <a:lnTo>
                      <a:pt x="83" y="205"/>
                    </a:lnTo>
                    <a:lnTo>
                      <a:pt x="71" y="205"/>
                    </a:lnTo>
                    <a:lnTo>
                      <a:pt x="71" y="192"/>
                    </a:lnTo>
                    <a:lnTo>
                      <a:pt x="71" y="180"/>
                    </a:lnTo>
                    <a:lnTo>
                      <a:pt x="71" y="168"/>
                    </a:lnTo>
                    <a:lnTo>
                      <a:pt x="71" y="159"/>
                    </a:lnTo>
                    <a:lnTo>
                      <a:pt x="63" y="151"/>
                    </a:lnTo>
                    <a:lnTo>
                      <a:pt x="59" y="147"/>
                    </a:lnTo>
                    <a:lnTo>
                      <a:pt x="50" y="147"/>
                    </a:lnTo>
                    <a:lnTo>
                      <a:pt x="42" y="147"/>
                    </a:lnTo>
                    <a:lnTo>
                      <a:pt x="37" y="139"/>
                    </a:lnTo>
                    <a:lnTo>
                      <a:pt x="34" y="130"/>
                    </a:lnTo>
                    <a:lnTo>
                      <a:pt x="31" y="123"/>
                    </a:lnTo>
                    <a:lnTo>
                      <a:pt x="30" y="118"/>
                    </a:lnTo>
                    <a:lnTo>
                      <a:pt x="21" y="118"/>
                    </a:lnTo>
                    <a:lnTo>
                      <a:pt x="13" y="118"/>
                    </a:lnTo>
                    <a:lnTo>
                      <a:pt x="13" y="104"/>
                    </a:lnTo>
                    <a:lnTo>
                      <a:pt x="13" y="88"/>
                    </a:lnTo>
                    <a:lnTo>
                      <a:pt x="12" y="82"/>
                    </a:lnTo>
                    <a:lnTo>
                      <a:pt x="10" y="76"/>
                    </a:lnTo>
                    <a:lnTo>
                      <a:pt x="7" y="74"/>
                    </a:lnTo>
                    <a:lnTo>
                      <a:pt x="5" y="73"/>
                    </a:lnTo>
                    <a:lnTo>
                      <a:pt x="3" y="72"/>
                    </a:lnTo>
                    <a:lnTo>
                      <a:pt x="0" y="72"/>
                    </a:lnTo>
                    <a:lnTo>
                      <a:pt x="0" y="54"/>
                    </a:lnTo>
                    <a:lnTo>
                      <a:pt x="0" y="37"/>
                    </a:lnTo>
                    <a:lnTo>
                      <a:pt x="0" y="18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22" y="0"/>
                    </a:lnTo>
                    <a:lnTo>
                      <a:pt x="25" y="1"/>
                    </a:lnTo>
                    <a:lnTo>
                      <a:pt x="28" y="3"/>
                    </a:lnTo>
                    <a:lnTo>
                      <a:pt x="29" y="7"/>
                    </a:lnTo>
                    <a:lnTo>
                      <a:pt x="30" y="13"/>
                    </a:lnTo>
                    <a:lnTo>
                      <a:pt x="39" y="13"/>
                    </a:lnTo>
                    <a:lnTo>
                      <a:pt x="48" y="13"/>
                    </a:lnTo>
                    <a:lnTo>
                      <a:pt x="58" y="13"/>
                    </a:lnTo>
                    <a:lnTo>
                      <a:pt x="71" y="13"/>
                    </a:lnTo>
                    <a:lnTo>
                      <a:pt x="71" y="21"/>
                    </a:lnTo>
                    <a:lnTo>
                      <a:pt x="71" y="31"/>
                    </a:lnTo>
                    <a:lnTo>
                      <a:pt x="76" y="32"/>
                    </a:lnTo>
                    <a:lnTo>
                      <a:pt x="83" y="35"/>
                    </a:lnTo>
                    <a:lnTo>
                      <a:pt x="91" y="38"/>
                    </a:lnTo>
                    <a:lnTo>
                      <a:pt x="100" y="43"/>
                    </a:lnTo>
                    <a:lnTo>
                      <a:pt x="100" y="51"/>
                    </a:lnTo>
                    <a:lnTo>
                      <a:pt x="100" y="60"/>
                    </a:lnTo>
                    <a:lnTo>
                      <a:pt x="112" y="59"/>
                    </a:lnTo>
                    <a:lnTo>
                      <a:pt x="121" y="59"/>
                    </a:lnTo>
                    <a:lnTo>
                      <a:pt x="124" y="60"/>
                    </a:lnTo>
                    <a:lnTo>
                      <a:pt x="127" y="63"/>
                    </a:lnTo>
                    <a:lnTo>
                      <a:pt x="128" y="66"/>
                    </a:lnTo>
                    <a:lnTo>
                      <a:pt x="129" y="72"/>
                    </a:lnTo>
                    <a:lnTo>
                      <a:pt x="141" y="72"/>
                    </a:lnTo>
                    <a:lnTo>
                      <a:pt x="158" y="72"/>
                    </a:lnTo>
                    <a:lnTo>
                      <a:pt x="158" y="80"/>
                    </a:lnTo>
                    <a:lnTo>
                      <a:pt x="158" y="89"/>
                    </a:lnTo>
                    <a:lnTo>
                      <a:pt x="171" y="88"/>
                    </a:lnTo>
                    <a:lnTo>
                      <a:pt x="180" y="88"/>
                    </a:lnTo>
                    <a:lnTo>
                      <a:pt x="183" y="89"/>
                    </a:lnTo>
                    <a:lnTo>
                      <a:pt x="186" y="92"/>
                    </a:lnTo>
                    <a:lnTo>
                      <a:pt x="187" y="95"/>
                    </a:lnTo>
                    <a:lnTo>
                      <a:pt x="188" y="101"/>
                    </a:lnTo>
                    <a:lnTo>
                      <a:pt x="196" y="101"/>
                    </a:lnTo>
                    <a:lnTo>
                      <a:pt x="205" y="101"/>
                    </a:lnTo>
                    <a:lnTo>
                      <a:pt x="206" y="106"/>
                    </a:lnTo>
                    <a:lnTo>
                      <a:pt x="209" y="113"/>
                    </a:lnTo>
                    <a:lnTo>
                      <a:pt x="212" y="121"/>
                    </a:lnTo>
                    <a:lnTo>
                      <a:pt x="217" y="130"/>
                    </a:lnTo>
                    <a:lnTo>
                      <a:pt x="229" y="130"/>
                    </a:lnTo>
                    <a:lnTo>
                      <a:pt x="246" y="130"/>
                    </a:lnTo>
                    <a:lnTo>
                      <a:pt x="246" y="138"/>
                    </a:lnTo>
                    <a:lnTo>
                      <a:pt x="246" y="147"/>
                    </a:lnTo>
                    <a:lnTo>
                      <a:pt x="258" y="146"/>
                    </a:lnTo>
                    <a:lnTo>
                      <a:pt x="267" y="146"/>
                    </a:lnTo>
                    <a:lnTo>
                      <a:pt x="270" y="147"/>
                    </a:lnTo>
                    <a:lnTo>
                      <a:pt x="273" y="150"/>
                    </a:lnTo>
                    <a:lnTo>
                      <a:pt x="274" y="153"/>
                    </a:lnTo>
                    <a:lnTo>
                      <a:pt x="275" y="159"/>
                    </a:lnTo>
                    <a:lnTo>
                      <a:pt x="287" y="159"/>
                    </a:lnTo>
                    <a:lnTo>
                      <a:pt x="304" y="159"/>
                    </a:lnTo>
                    <a:lnTo>
                      <a:pt x="304" y="167"/>
                    </a:lnTo>
                    <a:lnTo>
                      <a:pt x="304" y="176"/>
                    </a:lnTo>
                    <a:lnTo>
                      <a:pt x="308" y="177"/>
                    </a:lnTo>
                    <a:lnTo>
                      <a:pt x="314" y="180"/>
                    </a:lnTo>
                    <a:lnTo>
                      <a:pt x="318" y="184"/>
                    </a:lnTo>
                    <a:lnTo>
                      <a:pt x="322" y="188"/>
                    </a:lnTo>
                    <a:lnTo>
                      <a:pt x="335" y="188"/>
                    </a:lnTo>
                    <a:lnTo>
                      <a:pt x="351" y="188"/>
                    </a:lnTo>
                    <a:lnTo>
                      <a:pt x="351" y="196"/>
                    </a:lnTo>
                    <a:lnTo>
                      <a:pt x="351" y="205"/>
                    </a:lnTo>
                    <a:lnTo>
                      <a:pt x="363" y="205"/>
                    </a:lnTo>
                    <a:lnTo>
                      <a:pt x="372" y="204"/>
                    </a:lnTo>
                    <a:lnTo>
                      <a:pt x="376" y="205"/>
                    </a:lnTo>
                    <a:lnTo>
                      <a:pt x="378" y="208"/>
                    </a:lnTo>
                    <a:lnTo>
                      <a:pt x="380" y="211"/>
                    </a:lnTo>
                    <a:lnTo>
                      <a:pt x="380" y="217"/>
                    </a:lnTo>
                    <a:lnTo>
                      <a:pt x="393" y="217"/>
                    </a:lnTo>
                    <a:lnTo>
                      <a:pt x="409" y="217"/>
                    </a:lnTo>
                    <a:lnTo>
                      <a:pt x="409" y="225"/>
                    </a:lnTo>
                    <a:lnTo>
                      <a:pt x="409" y="234"/>
                    </a:lnTo>
                    <a:lnTo>
                      <a:pt x="421" y="234"/>
                    </a:lnTo>
                    <a:lnTo>
                      <a:pt x="430" y="233"/>
                    </a:lnTo>
                    <a:lnTo>
                      <a:pt x="434" y="235"/>
                    </a:lnTo>
                    <a:lnTo>
                      <a:pt x="436" y="237"/>
                    </a:lnTo>
                    <a:lnTo>
                      <a:pt x="438" y="240"/>
                    </a:lnTo>
                    <a:lnTo>
                      <a:pt x="438" y="246"/>
                    </a:lnTo>
                    <a:lnTo>
                      <a:pt x="447" y="246"/>
                    </a:lnTo>
                    <a:lnTo>
                      <a:pt x="457" y="246"/>
                    </a:lnTo>
                    <a:lnTo>
                      <a:pt x="468" y="246"/>
                    </a:lnTo>
                    <a:lnTo>
                      <a:pt x="480" y="246"/>
                    </a:lnTo>
                    <a:lnTo>
                      <a:pt x="480" y="255"/>
                    </a:lnTo>
                    <a:lnTo>
                      <a:pt x="480" y="263"/>
                    </a:lnTo>
                    <a:lnTo>
                      <a:pt x="484" y="264"/>
                    </a:lnTo>
                    <a:lnTo>
                      <a:pt x="489" y="267"/>
                    </a:lnTo>
                    <a:lnTo>
                      <a:pt x="493" y="271"/>
                    </a:lnTo>
                    <a:lnTo>
                      <a:pt x="498" y="275"/>
                    </a:lnTo>
                    <a:lnTo>
                      <a:pt x="510" y="275"/>
                    </a:lnTo>
                    <a:lnTo>
                      <a:pt x="526" y="275"/>
                    </a:lnTo>
                    <a:lnTo>
                      <a:pt x="526" y="284"/>
                    </a:lnTo>
                    <a:lnTo>
                      <a:pt x="526" y="292"/>
                    </a:lnTo>
                    <a:lnTo>
                      <a:pt x="538" y="292"/>
                    </a:lnTo>
                    <a:lnTo>
                      <a:pt x="547" y="291"/>
                    </a:lnTo>
                    <a:lnTo>
                      <a:pt x="551" y="293"/>
                    </a:lnTo>
                    <a:lnTo>
                      <a:pt x="553" y="295"/>
                    </a:lnTo>
                    <a:lnTo>
                      <a:pt x="555" y="298"/>
                    </a:lnTo>
                    <a:lnTo>
                      <a:pt x="556" y="304"/>
                    </a:lnTo>
                    <a:lnTo>
                      <a:pt x="568" y="304"/>
                    </a:lnTo>
                    <a:lnTo>
                      <a:pt x="585" y="304"/>
                    </a:lnTo>
                    <a:lnTo>
                      <a:pt x="585" y="313"/>
                    </a:lnTo>
                    <a:lnTo>
                      <a:pt x="585" y="321"/>
                    </a:lnTo>
                    <a:lnTo>
                      <a:pt x="598" y="321"/>
                    </a:lnTo>
                    <a:lnTo>
                      <a:pt x="611" y="321"/>
                    </a:lnTo>
                    <a:lnTo>
                      <a:pt x="618" y="322"/>
                    </a:lnTo>
                    <a:lnTo>
                      <a:pt x="622" y="324"/>
                    </a:lnTo>
                    <a:lnTo>
                      <a:pt x="624" y="325"/>
                    </a:lnTo>
                    <a:lnTo>
                      <a:pt x="625" y="327"/>
                    </a:lnTo>
                    <a:lnTo>
                      <a:pt x="626" y="330"/>
                    </a:lnTo>
                    <a:lnTo>
                      <a:pt x="626" y="333"/>
                    </a:lnTo>
                    <a:lnTo>
                      <a:pt x="638" y="333"/>
                    </a:lnTo>
                    <a:lnTo>
                      <a:pt x="655" y="333"/>
                    </a:lnTo>
                    <a:lnTo>
                      <a:pt x="655" y="342"/>
                    </a:lnTo>
                    <a:lnTo>
                      <a:pt x="655" y="350"/>
                    </a:lnTo>
                    <a:lnTo>
                      <a:pt x="668" y="350"/>
                    </a:lnTo>
                    <a:lnTo>
                      <a:pt x="684" y="350"/>
                    </a:lnTo>
                    <a:lnTo>
                      <a:pt x="684" y="359"/>
                    </a:lnTo>
                    <a:lnTo>
                      <a:pt x="684" y="368"/>
                    </a:lnTo>
                    <a:lnTo>
                      <a:pt x="696" y="367"/>
                    </a:lnTo>
                    <a:lnTo>
                      <a:pt x="705" y="367"/>
                    </a:lnTo>
                    <a:lnTo>
                      <a:pt x="709" y="368"/>
                    </a:lnTo>
                    <a:lnTo>
                      <a:pt x="711" y="370"/>
                    </a:lnTo>
                    <a:lnTo>
                      <a:pt x="713" y="374"/>
                    </a:lnTo>
                    <a:lnTo>
                      <a:pt x="713" y="379"/>
                    </a:lnTo>
                    <a:lnTo>
                      <a:pt x="726" y="379"/>
                    </a:lnTo>
                    <a:lnTo>
                      <a:pt x="742" y="379"/>
                    </a:lnTo>
                    <a:lnTo>
                      <a:pt x="742" y="389"/>
                    </a:lnTo>
                    <a:lnTo>
                      <a:pt x="742" y="398"/>
                    </a:lnTo>
                    <a:lnTo>
                      <a:pt x="747" y="399"/>
                    </a:lnTo>
                    <a:lnTo>
                      <a:pt x="751" y="401"/>
                    </a:lnTo>
                    <a:lnTo>
                      <a:pt x="755" y="405"/>
                    </a:lnTo>
                    <a:lnTo>
                      <a:pt x="760" y="409"/>
                    </a:lnTo>
                    <a:lnTo>
                      <a:pt x="769" y="409"/>
                    </a:lnTo>
                    <a:lnTo>
                      <a:pt x="779" y="409"/>
                    </a:lnTo>
                    <a:lnTo>
                      <a:pt x="789" y="409"/>
                    </a:lnTo>
                    <a:lnTo>
                      <a:pt x="801" y="409"/>
                    </a:lnTo>
                    <a:lnTo>
                      <a:pt x="801" y="418"/>
                    </a:lnTo>
                    <a:lnTo>
                      <a:pt x="801" y="427"/>
                    </a:lnTo>
                    <a:lnTo>
                      <a:pt x="813" y="426"/>
                    </a:lnTo>
                    <a:lnTo>
                      <a:pt x="822" y="426"/>
                    </a:lnTo>
                    <a:lnTo>
                      <a:pt x="826" y="427"/>
                    </a:lnTo>
                    <a:lnTo>
                      <a:pt x="828" y="429"/>
                    </a:lnTo>
                    <a:lnTo>
                      <a:pt x="830" y="433"/>
                    </a:lnTo>
                    <a:lnTo>
                      <a:pt x="830" y="438"/>
                    </a:lnTo>
                    <a:lnTo>
                      <a:pt x="840" y="438"/>
                    </a:lnTo>
                    <a:lnTo>
                      <a:pt x="851" y="438"/>
                    </a:lnTo>
                    <a:lnTo>
                      <a:pt x="864" y="438"/>
                    </a:lnTo>
                    <a:lnTo>
                      <a:pt x="877" y="438"/>
                    </a:lnTo>
                    <a:lnTo>
                      <a:pt x="877" y="447"/>
                    </a:lnTo>
                    <a:lnTo>
                      <a:pt x="877" y="456"/>
                    </a:lnTo>
                    <a:lnTo>
                      <a:pt x="890" y="455"/>
                    </a:lnTo>
                    <a:lnTo>
                      <a:pt x="904" y="455"/>
                    </a:lnTo>
                    <a:lnTo>
                      <a:pt x="909" y="456"/>
                    </a:lnTo>
                    <a:lnTo>
                      <a:pt x="913" y="458"/>
                    </a:lnTo>
                    <a:lnTo>
                      <a:pt x="916" y="460"/>
                    </a:lnTo>
                    <a:lnTo>
                      <a:pt x="917" y="462"/>
                    </a:lnTo>
                    <a:lnTo>
                      <a:pt x="918" y="465"/>
                    </a:lnTo>
                    <a:lnTo>
                      <a:pt x="918" y="467"/>
                    </a:lnTo>
                    <a:lnTo>
                      <a:pt x="931" y="467"/>
                    </a:lnTo>
                    <a:lnTo>
                      <a:pt x="947" y="467"/>
                    </a:lnTo>
                    <a:lnTo>
                      <a:pt x="947" y="476"/>
                    </a:lnTo>
                    <a:lnTo>
                      <a:pt x="947" y="485"/>
                    </a:lnTo>
                    <a:lnTo>
                      <a:pt x="959" y="484"/>
                    </a:lnTo>
                    <a:lnTo>
                      <a:pt x="968" y="484"/>
                    </a:lnTo>
                    <a:lnTo>
                      <a:pt x="972" y="485"/>
                    </a:lnTo>
                    <a:lnTo>
                      <a:pt x="974" y="487"/>
                    </a:lnTo>
                    <a:lnTo>
                      <a:pt x="976" y="491"/>
                    </a:lnTo>
                    <a:lnTo>
                      <a:pt x="977" y="496"/>
                    </a:lnTo>
                    <a:lnTo>
                      <a:pt x="986" y="496"/>
                    </a:lnTo>
                    <a:lnTo>
                      <a:pt x="998" y="496"/>
                    </a:lnTo>
                    <a:lnTo>
                      <a:pt x="1010" y="496"/>
                    </a:lnTo>
                    <a:lnTo>
                      <a:pt x="1023" y="496"/>
                    </a:lnTo>
                    <a:lnTo>
                      <a:pt x="1023" y="505"/>
                    </a:lnTo>
                    <a:lnTo>
                      <a:pt x="1023" y="514"/>
                    </a:lnTo>
                    <a:lnTo>
                      <a:pt x="1037" y="513"/>
                    </a:lnTo>
                    <a:lnTo>
                      <a:pt x="1050" y="513"/>
                    </a:lnTo>
                    <a:lnTo>
                      <a:pt x="1055" y="514"/>
                    </a:lnTo>
                    <a:lnTo>
                      <a:pt x="1060" y="516"/>
                    </a:lnTo>
                    <a:lnTo>
                      <a:pt x="1061" y="518"/>
                    </a:lnTo>
                    <a:lnTo>
                      <a:pt x="1063" y="520"/>
                    </a:lnTo>
                    <a:lnTo>
                      <a:pt x="1063" y="523"/>
                    </a:lnTo>
                    <a:lnTo>
                      <a:pt x="1064" y="525"/>
                    </a:lnTo>
                    <a:lnTo>
                      <a:pt x="1077" y="525"/>
                    </a:lnTo>
                    <a:lnTo>
                      <a:pt x="1094" y="525"/>
                    </a:lnTo>
                    <a:lnTo>
                      <a:pt x="1094" y="534"/>
                    </a:lnTo>
                    <a:lnTo>
                      <a:pt x="1094" y="543"/>
                    </a:lnTo>
                    <a:lnTo>
                      <a:pt x="1108" y="542"/>
                    </a:lnTo>
                    <a:lnTo>
                      <a:pt x="1123" y="542"/>
                    </a:lnTo>
                    <a:lnTo>
                      <a:pt x="1130" y="543"/>
                    </a:lnTo>
                    <a:lnTo>
                      <a:pt x="1135" y="545"/>
                    </a:lnTo>
                    <a:lnTo>
                      <a:pt x="1137" y="547"/>
                    </a:lnTo>
                    <a:lnTo>
                      <a:pt x="1139" y="549"/>
                    </a:lnTo>
                    <a:lnTo>
                      <a:pt x="1140" y="552"/>
                    </a:lnTo>
                    <a:lnTo>
                      <a:pt x="1140" y="554"/>
                    </a:lnTo>
                    <a:lnTo>
                      <a:pt x="1153" y="554"/>
                    </a:lnTo>
                    <a:lnTo>
                      <a:pt x="1167" y="554"/>
                    </a:lnTo>
                    <a:lnTo>
                      <a:pt x="1182" y="554"/>
                    </a:lnTo>
                    <a:lnTo>
                      <a:pt x="1198" y="554"/>
                    </a:lnTo>
                    <a:lnTo>
                      <a:pt x="1199" y="560"/>
                    </a:lnTo>
                    <a:lnTo>
                      <a:pt x="1202" y="567"/>
                    </a:lnTo>
                    <a:lnTo>
                      <a:pt x="1205" y="575"/>
                    </a:lnTo>
                    <a:lnTo>
                      <a:pt x="1210" y="583"/>
                    </a:lnTo>
                    <a:lnTo>
                      <a:pt x="1224" y="583"/>
                    </a:lnTo>
                    <a:lnTo>
                      <a:pt x="1237" y="583"/>
                    </a:lnTo>
                    <a:lnTo>
                      <a:pt x="1252" y="583"/>
                    </a:lnTo>
                    <a:lnTo>
                      <a:pt x="1269" y="583"/>
                    </a:lnTo>
                    <a:lnTo>
                      <a:pt x="1269" y="592"/>
                    </a:lnTo>
                    <a:lnTo>
                      <a:pt x="1269" y="601"/>
                    </a:lnTo>
                    <a:lnTo>
                      <a:pt x="1281" y="600"/>
                    </a:lnTo>
                    <a:lnTo>
                      <a:pt x="1290" y="600"/>
                    </a:lnTo>
                    <a:lnTo>
                      <a:pt x="1293" y="601"/>
                    </a:lnTo>
                    <a:lnTo>
                      <a:pt x="1296" y="603"/>
                    </a:lnTo>
                    <a:lnTo>
                      <a:pt x="1297" y="607"/>
                    </a:lnTo>
                    <a:lnTo>
                      <a:pt x="1298" y="613"/>
                    </a:lnTo>
                    <a:lnTo>
                      <a:pt x="1307" y="613"/>
                    </a:lnTo>
                    <a:lnTo>
                      <a:pt x="1319" y="613"/>
                    </a:lnTo>
                    <a:lnTo>
                      <a:pt x="1331" y="613"/>
                    </a:lnTo>
                    <a:lnTo>
                      <a:pt x="1344" y="613"/>
                    </a:lnTo>
                    <a:lnTo>
                      <a:pt x="1344" y="621"/>
                    </a:lnTo>
                    <a:lnTo>
                      <a:pt x="1344" y="630"/>
                    </a:lnTo>
                    <a:lnTo>
                      <a:pt x="1361" y="628"/>
                    </a:lnTo>
                    <a:lnTo>
                      <a:pt x="1381" y="627"/>
                    </a:lnTo>
                    <a:lnTo>
                      <a:pt x="1389" y="628"/>
                    </a:lnTo>
                    <a:lnTo>
                      <a:pt x="1397" y="630"/>
                    </a:lnTo>
                    <a:lnTo>
                      <a:pt x="1399" y="632"/>
                    </a:lnTo>
                    <a:lnTo>
                      <a:pt x="1401" y="634"/>
                    </a:lnTo>
                    <a:lnTo>
                      <a:pt x="1403" y="638"/>
                    </a:lnTo>
                    <a:lnTo>
                      <a:pt x="1403" y="642"/>
                    </a:lnTo>
                    <a:lnTo>
                      <a:pt x="1412" y="642"/>
                    </a:lnTo>
                    <a:lnTo>
                      <a:pt x="1421" y="642"/>
                    </a:lnTo>
                    <a:lnTo>
                      <a:pt x="1432" y="642"/>
                    </a:lnTo>
                    <a:lnTo>
                      <a:pt x="1444" y="642"/>
                    </a:lnTo>
                    <a:lnTo>
                      <a:pt x="1444" y="650"/>
                    </a:lnTo>
                    <a:lnTo>
                      <a:pt x="1444" y="659"/>
                    </a:lnTo>
                    <a:lnTo>
                      <a:pt x="1456" y="658"/>
                    </a:lnTo>
                    <a:lnTo>
                      <a:pt x="1465" y="658"/>
                    </a:lnTo>
                    <a:lnTo>
                      <a:pt x="1468" y="659"/>
                    </a:lnTo>
                    <a:lnTo>
                      <a:pt x="1471" y="661"/>
                    </a:lnTo>
                    <a:lnTo>
                      <a:pt x="1472" y="665"/>
                    </a:lnTo>
                    <a:lnTo>
                      <a:pt x="1473" y="671"/>
                    </a:lnTo>
                    <a:lnTo>
                      <a:pt x="1486" y="671"/>
                    </a:lnTo>
                    <a:lnTo>
                      <a:pt x="1500" y="671"/>
                    </a:lnTo>
                    <a:lnTo>
                      <a:pt x="1514" y="671"/>
                    </a:lnTo>
                    <a:lnTo>
                      <a:pt x="1532" y="671"/>
                    </a:lnTo>
                    <a:lnTo>
                      <a:pt x="1532" y="679"/>
                    </a:lnTo>
                    <a:lnTo>
                      <a:pt x="1532" y="688"/>
                    </a:lnTo>
                    <a:lnTo>
                      <a:pt x="1547" y="687"/>
                    </a:lnTo>
                    <a:lnTo>
                      <a:pt x="1562" y="687"/>
                    </a:lnTo>
                    <a:lnTo>
                      <a:pt x="1568" y="688"/>
                    </a:lnTo>
                    <a:lnTo>
                      <a:pt x="1574" y="690"/>
                    </a:lnTo>
                    <a:lnTo>
                      <a:pt x="1576" y="692"/>
                    </a:lnTo>
                    <a:lnTo>
                      <a:pt x="1577" y="694"/>
                    </a:lnTo>
                    <a:lnTo>
                      <a:pt x="1578" y="697"/>
                    </a:lnTo>
                    <a:lnTo>
                      <a:pt x="1578" y="700"/>
                    </a:lnTo>
                    <a:lnTo>
                      <a:pt x="1592" y="700"/>
                    </a:lnTo>
                    <a:lnTo>
                      <a:pt x="1605" y="700"/>
                    </a:lnTo>
                    <a:lnTo>
                      <a:pt x="1620" y="700"/>
                    </a:lnTo>
                    <a:lnTo>
                      <a:pt x="1636" y="700"/>
                    </a:lnTo>
                    <a:lnTo>
                      <a:pt x="1636" y="708"/>
                    </a:lnTo>
                    <a:lnTo>
                      <a:pt x="1636" y="717"/>
                    </a:lnTo>
                    <a:lnTo>
                      <a:pt x="1653" y="716"/>
                    </a:lnTo>
                    <a:lnTo>
                      <a:pt x="1673" y="714"/>
                    </a:lnTo>
                    <a:lnTo>
                      <a:pt x="1682" y="715"/>
                    </a:lnTo>
                    <a:lnTo>
                      <a:pt x="1689" y="717"/>
                    </a:lnTo>
                    <a:lnTo>
                      <a:pt x="1692" y="719"/>
                    </a:lnTo>
                    <a:lnTo>
                      <a:pt x="1694" y="722"/>
                    </a:lnTo>
                    <a:lnTo>
                      <a:pt x="1695" y="725"/>
                    </a:lnTo>
                    <a:lnTo>
                      <a:pt x="1696" y="729"/>
                    </a:lnTo>
                    <a:lnTo>
                      <a:pt x="1709" y="729"/>
                    </a:lnTo>
                    <a:lnTo>
                      <a:pt x="1722" y="729"/>
                    </a:lnTo>
                    <a:lnTo>
                      <a:pt x="1737" y="729"/>
                    </a:lnTo>
                    <a:lnTo>
                      <a:pt x="1754" y="729"/>
                    </a:lnTo>
                    <a:lnTo>
                      <a:pt x="1754" y="737"/>
                    </a:lnTo>
                    <a:lnTo>
                      <a:pt x="1754" y="746"/>
                    </a:lnTo>
                    <a:lnTo>
                      <a:pt x="1772" y="745"/>
                    </a:lnTo>
                    <a:lnTo>
                      <a:pt x="1795" y="743"/>
                    </a:lnTo>
                    <a:lnTo>
                      <a:pt x="1806" y="744"/>
                    </a:lnTo>
                    <a:lnTo>
                      <a:pt x="1815" y="746"/>
                    </a:lnTo>
                    <a:lnTo>
                      <a:pt x="1818" y="748"/>
                    </a:lnTo>
                    <a:lnTo>
                      <a:pt x="1821" y="751"/>
                    </a:lnTo>
                    <a:lnTo>
                      <a:pt x="1824" y="755"/>
                    </a:lnTo>
                    <a:lnTo>
                      <a:pt x="1824" y="759"/>
                    </a:lnTo>
                    <a:lnTo>
                      <a:pt x="1830" y="754"/>
                    </a:lnTo>
                    <a:lnTo>
                      <a:pt x="1837" y="750"/>
                    </a:lnTo>
                    <a:lnTo>
                      <a:pt x="1845" y="747"/>
                    </a:lnTo>
                    <a:lnTo>
                      <a:pt x="1853" y="746"/>
                    </a:lnTo>
                    <a:lnTo>
                      <a:pt x="1853" y="750"/>
                    </a:lnTo>
                    <a:lnTo>
                      <a:pt x="1853" y="759"/>
                    </a:lnTo>
                    <a:lnTo>
                      <a:pt x="1863" y="759"/>
                    </a:lnTo>
                    <a:lnTo>
                      <a:pt x="1874" y="759"/>
                    </a:lnTo>
                    <a:lnTo>
                      <a:pt x="1887" y="759"/>
                    </a:lnTo>
                    <a:lnTo>
                      <a:pt x="1900" y="759"/>
                    </a:lnTo>
                    <a:lnTo>
                      <a:pt x="1900" y="767"/>
                    </a:lnTo>
                    <a:lnTo>
                      <a:pt x="1900" y="776"/>
                    </a:lnTo>
                    <a:lnTo>
                      <a:pt x="1883" y="776"/>
                    </a:lnTo>
                    <a:lnTo>
                      <a:pt x="1868" y="776"/>
                    </a:lnTo>
                    <a:lnTo>
                      <a:pt x="1855" y="776"/>
                    </a:lnTo>
                    <a:lnTo>
                      <a:pt x="1842" y="776"/>
                    </a:lnTo>
                    <a:lnTo>
                      <a:pt x="1845" y="780"/>
                    </a:lnTo>
                    <a:lnTo>
                      <a:pt x="1853" y="788"/>
                    </a:lnTo>
                    <a:lnTo>
                      <a:pt x="1853" y="796"/>
                    </a:lnTo>
                    <a:lnTo>
                      <a:pt x="1853" y="805"/>
                    </a:lnTo>
                    <a:lnTo>
                      <a:pt x="1874" y="804"/>
                    </a:lnTo>
                    <a:lnTo>
                      <a:pt x="1903" y="802"/>
                    </a:lnTo>
                    <a:lnTo>
                      <a:pt x="1917" y="803"/>
                    </a:lnTo>
                    <a:lnTo>
                      <a:pt x="1929" y="805"/>
                    </a:lnTo>
                    <a:lnTo>
                      <a:pt x="1934" y="807"/>
                    </a:lnTo>
                    <a:lnTo>
                      <a:pt x="1937" y="810"/>
                    </a:lnTo>
                    <a:lnTo>
                      <a:pt x="1940" y="813"/>
                    </a:lnTo>
                    <a:lnTo>
                      <a:pt x="1940" y="817"/>
                    </a:lnTo>
                    <a:lnTo>
                      <a:pt x="1945" y="812"/>
                    </a:lnTo>
                    <a:lnTo>
                      <a:pt x="1949" y="809"/>
                    </a:lnTo>
                    <a:lnTo>
                      <a:pt x="1953" y="806"/>
                    </a:lnTo>
                    <a:lnTo>
                      <a:pt x="1958" y="805"/>
                    </a:lnTo>
                    <a:lnTo>
                      <a:pt x="1961" y="809"/>
                    </a:lnTo>
                    <a:lnTo>
                      <a:pt x="1969" y="817"/>
                    </a:lnTo>
                    <a:lnTo>
                      <a:pt x="1980" y="817"/>
                    </a:lnTo>
                    <a:lnTo>
                      <a:pt x="1991" y="817"/>
                    </a:lnTo>
                    <a:lnTo>
                      <a:pt x="2004" y="817"/>
                    </a:lnTo>
                    <a:lnTo>
                      <a:pt x="2017" y="817"/>
                    </a:lnTo>
                    <a:lnTo>
                      <a:pt x="2017" y="825"/>
                    </a:lnTo>
                    <a:lnTo>
                      <a:pt x="2017" y="834"/>
                    </a:lnTo>
                    <a:lnTo>
                      <a:pt x="2029" y="834"/>
                    </a:lnTo>
                    <a:lnTo>
                      <a:pt x="2038" y="833"/>
                    </a:lnTo>
                    <a:lnTo>
                      <a:pt x="2041" y="835"/>
                    </a:lnTo>
                    <a:lnTo>
                      <a:pt x="2044" y="837"/>
                    </a:lnTo>
                    <a:lnTo>
                      <a:pt x="2045" y="840"/>
                    </a:lnTo>
                    <a:lnTo>
                      <a:pt x="2046" y="846"/>
                    </a:lnTo>
                    <a:lnTo>
                      <a:pt x="2031" y="846"/>
                    </a:lnTo>
                    <a:lnTo>
                      <a:pt x="2016" y="846"/>
                    </a:lnTo>
                    <a:lnTo>
                      <a:pt x="2009" y="846"/>
                    </a:lnTo>
                    <a:lnTo>
                      <a:pt x="2004" y="843"/>
                    </a:lnTo>
                    <a:lnTo>
                      <a:pt x="2002" y="842"/>
                    </a:lnTo>
                    <a:lnTo>
                      <a:pt x="2001" y="840"/>
                    </a:lnTo>
                    <a:lnTo>
                      <a:pt x="2000" y="837"/>
                    </a:lnTo>
                    <a:lnTo>
                      <a:pt x="1999" y="834"/>
                    </a:lnTo>
                    <a:lnTo>
                      <a:pt x="1978" y="834"/>
                    </a:lnTo>
                    <a:lnTo>
                      <a:pt x="1955" y="834"/>
                    </a:lnTo>
                    <a:lnTo>
                      <a:pt x="1933" y="834"/>
                    </a:lnTo>
                    <a:lnTo>
                      <a:pt x="1911" y="834"/>
                    </a:lnTo>
                    <a:lnTo>
                      <a:pt x="1911" y="825"/>
                    </a:lnTo>
                    <a:lnTo>
                      <a:pt x="1911" y="817"/>
                    </a:lnTo>
                    <a:lnTo>
                      <a:pt x="1894" y="817"/>
                    </a:lnTo>
                    <a:lnTo>
                      <a:pt x="1876" y="817"/>
                    </a:lnTo>
                    <a:lnTo>
                      <a:pt x="1859" y="817"/>
                    </a:lnTo>
                    <a:lnTo>
                      <a:pt x="1842" y="817"/>
                    </a:lnTo>
                    <a:lnTo>
                      <a:pt x="1842" y="809"/>
                    </a:lnTo>
                    <a:lnTo>
                      <a:pt x="1842" y="805"/>
                    </a:lnTo>
                    <a:lnTo>
                      <a:pt x="1819" y="805"/>
                    </a:lnTo>
                    <a:lnTo>
                      <a:pt x="1797" y="805"/>
                    </a:lnTo>
                    <a:lnTo>
                      <a:pt x="1775" y="805"/>
                    </a:lnTo>
                    <a:lnTo>
                      <a:pt x="1754" y="805"/>
                    </a:lnTo>
                    <a:lnTo>
                      <a:pt x="1754" y="796"/>
                    </a:lnTo>
                    <a:lnTo>
                      <a:pt x="1754" y="788"/>
                    </a:lnTo>
                    <a:lnTo>
                      <a:pt x="1737" y="788"/>
                    </a:lnTo>
                    <a:lnTo>
                      <a:pt x="1718" y="788"/>
                    </a:lnTo>
                    <a:lnTo>
                      <a:pt x="1709" y="787"/>
                    </a:lnTo>
                    <a:lnTo>
                      <a:pt x="1702" y="785"/>
                    </a:lnTo>
                    <a:lnTo>
                      <a:pt x="1699" y="784"/>
                    </a:lnTo>
                    <a:lnTo>
                      <a:pt x="1697" y="782"/>
                    </a:lnTo>
                    <a:lnTo>
                      <a:pt x="1696" y="779"/>
                    </a:lnTo>
                    <a:lnTo>
                      <a:pt x="1696" y="776"/>
                    </a:lnTo>
                    <a:lnTo>
                      <a:pt x="1679" y="776"/>
                    </a:lnTo>
                    <a:lnTo>
                      <a:pt x="1663" y="776"/>
                    </a:lnTo>
                    <a:lnTo>
                      <a:pt x="1650" y="776"/>
                    </a:lnTo>
                    <a:lnTo>
                      <a:pt x="1636" y="776"/>
                    </a:lnTo>
                    <a:lnTo>
                      <a:pt x="1636" y="767"/>
                    </a:lnTo>
                    <a:lnTo>
                      <a:pt x="1636" y="759"/>
                    </a:lnTo>
                    <a:lnTo>
                      <a:pt x="1616" y="759"/>
                    </a:lnTo>
                    <a:lnTo>
                      <a:pt x="1596" y="759"/>
                    </a:lnTo>
                    <a:lnTo>
                      <a:pt x="1578" y="759"/>
                    </a:lnTo>
                    <a:lnTo>
                      <a:pt x="1561" y="759"/>
                    </a:lnTo>
                    <a:lnTo>
                      <a:pt x="1561" y="767"/>
                    </a:lnTo>
                    <a:lnTo>
                      <a:pt x="1561" y="776"/>
                    </a:lnTo>
                    <a:lnTo>
                      <a:pt x="1573" y="776"/>
                    </a:lnTo>
                    <a:lnTo>
                      <a:pt x="1582" y="775"/>
                    </a:lnTo>
                    <a:lnTo>
                      <a:pt x="1585" y="776"/>
                    </a:lnTo>
                    <a:lnTo>
                      <a:pt x="1588" y="779"/>
                    </a:lnTo>
                    <a:lnTo>
                      <a:pt x="1589" y="782"/>
                    </a:lnTo>
                    <a:lnTo>
                      <a:pt x="1590" y="788"/>
                    </a:lnTo>
                    <a:lnTo>
                      <a:pt x="1607" y="788"/>
                    </a:lnTo>
                    <a:lnTo>
                      <a:pt x="1626" y="788"/>
                    </a:lnTo>
                    <a:lnTo>
                      <a:pt x="1645" y="788"/>
                    </a:lnTo>
                    <a:lnTo>
                      <a:pt x="1665" y="788"/>
                    </a:lnTo>
                    <a:lnTo>
                      <a:pt x="1665" y="796"/>
                    </a:lnTo>
                    <a:lnTo>
                      <a:pt x="1665" y="805"/>
                    </a:lnTo>
                    <a:lnTo>
                      <a:pt x="1679" y="805"/>
                    </a:lnTo>
                    <a:lnTo>
                      <a:pt x="1696" y="805"/>
                    </a:lnTo>
                    <a:lnTo>
                      <a:pt x="1699" y="805"/>
                    </a:lnTo>
                    <a:lnTo>
                      <a:pt x="1707" y="805"/>
                    </a:lnTo>
                    <a:lnTo>
                      <a:pt x="1711" y="806"/>
                    </a:lnTo>
                    <a:lnTo>
                      <a:pt x="1716" y="809"/>
                    </a:lnTo>
                    <a:lnTo>
                      <a:pt x="1720" y="812"/>
                    </a:lnTo>
                    <a:lnTo>
                      <a:pt x="1725" y="817"/>
                    </a:lnTo>
                    <a:lnTo>
                      <a:pt x="1733" y="817"/>
                    </a:lnTo>
                    <a:lnTo>
                      <a:pt x="1743" y="817"/>
                    </a:lnTo>
                    <a:lnTo>
                      <a:pt x="1753" y="817"/>
                    </a:lnTo>
                    <a:lnTo>
                      <a:pt x="1765" y="817"/>
                    </a:lnTo>
                    <a:lnTo>
                      <a:pt x="1765" y="825"/>
                    </a:lnTo>
                    <a:lnTo>
                      <a:pt x="1765" y="834"/>
                    </a:lnTo>
                    <a:lnTo>
                      <a:pt x="1786" y="833"/>
                    </a:lnTo>
                    <a:lnTo>
                      <a:pt x="1815" y="831"/>
                    </a:lnTo>
                    <a:lnTo>
                      <a:pt x="1830" y="832"/>
                    </a:lnTo>
                    <a:lnTo>
                      <a:pt x="1842" y="834"/>
                    </a:lnTo>
                    <a:lnTo>
                      <a:pt x="1847" y="836"/>
                    </a:lnTo>
                    <a:lnTo>
                      <a:pt x="1850" y="839"/>
                    </a:lnTo>
                    <a:lnTo>
                      <a:pt x="1852" y="842"/>
                    </a:lnTo>
                    <a:lnTo>
                      <a:pt x="1853" y="846"/>
                    </a:lnTo>
                    <a:lnTo>
                      <a:pt x="1862" y="846"/>
                    </a:lnTo>
                    <a:lnTo>
                      <a:pt x="1871" y="846"/>
                    </a:lnTo>
                    <a:lnTo>
                      <a:pt x="1871" y="854"/>
                    </a:lnTo>
                    <a:lnTo>
                      <a:pt x="1871" y="863"/>
                    </a:lnTo>
                    <a:lnTo>
                      <a:pt x="1889" y="862"/>
                    </a:lnTo>
                    <a:lnTo>
                      <a:pt x="1912" y="860"/>
                    </a:lnTo>
                    <a:lnTo>
                      <a:pt x="1923" y="861"/>
                    </a:lnTo>
                    <a:lnTo>
                      <a:pt x="1932" y="863"/>
                    </a:lnTo>
                    <a:lnTo>
                      <a:pt x="1935" y="865"/>
                    </a:lnTo>
                    <a:lnTo>
                      <a:pt x="1938" y="868"/>
                    </a:lnTo>
                    <a:lnTo>
                      <a:pt x="1940" y="871"/>
                    </a:lnTo>
                    <a:lnTo>
                      <a:pt x="1940" y="875"/>
                    </a:lnTo>
                    <a:lnTo>
                      <a:pt x="1950" y="875"/>
                    </a:lnTo>
                    <a:lnTo>
                      <a:pt x="1961" y="875"/>
                    </a:lnTo>
                    <a:lnTo>
                      <a:pt x="1975" y="875"/>
                    </a:lnTo>
                    <a:lnTo>
                      <a:pt x="1988" y="875"/>
                    </a:lnTo>
                    <a:lnTo>
                      <a:pt x="1988" y="884"/>
                    </a:lnTo>
                    <a:lnTo>
                      <a:pt x="1988" y="892"/>
                    </a:lnTo>
                    <a:lnTo>
                      <a:pt x="2004" y="891"/>
                    </a:lnTo>
                    <a:lnTo>
                      <a:pt x="2023" y="889"/>
                    </a:lnTo>
                    <a:lnTo>
                      <a:pt x="2032" y="890"/>
                    </a:lnTo>
                    <a:lnTo>
                      <a:pt x="2039" y="892"/>
                    </a:lnTo>
                    <a:lnTo>
                      <a:pt x="2042" y="894"/>
                    </a:lnTo>
                    <a:lnTo>
                      <a:pt x="2044" y="897"/>
                    </a:lnTo>
                    <a:lnTo>
                      <a:pt x="2045" y="900"/>
                    </a:lnTo>
                    <a:lnTo>
                      <a:pt x="2046" y="904"/>
                    </a:lnTo>
                    <a:lnTo>
                      <a:pt x="2055" y="904"/>
                    </a:lnTo>
                    <a:lnTo>
                      <a:pt x="2064" y="904"/>
                    </a:lnTo>
                    <a:lnTo>
                      <a:pt x="2074" y="904"/>
                    </a:lnTo>
                    <a:lnTo>
                      <a:pt x="2087" y="904"/>
                    </a:lnTo>
                    <a:lnTo>
                      <a:pt x="2087" y="913"/>
                    </a:lnTo>
                    <a:lnTo>
                      <a:pt x="2087" y="921"/>
                    </a:lnTo>
                    <a:lnTo>
                      <a:pt x="2095" y="921"/>
                    </a:lnTo>
                    <a:lnTo>
                      <a:pt x="2104" y="921"/>
                    </a:lnTo>
                    <a:lnTo>
                      <a:pt x="2105" y="917"/>
                    </a:lnTo>
                    <a:lnTo>
                      <a:pt x="2108" y="913"/>
                    </a:lnTo>
                    <a:lnTo>
                      <a:pt x="2111" y="908"/>
                    </a:lnTo>
                    <a:lnTo>
                      <a:pt x="2116" y="904"/>
                    </a:lnTo>
                    <a:lnTo>
                      <a:pt x="2116" y="913"/>
                    </a:lnTo>
                    <a:lnTo>
                      <a:pt x="2116" y="921"/>
                    </a:lnTo>
                    <a:lnTo>
                      <a:pt x="2131" y="921"/>
                    </a:lnTo>
                    <a:lnTo>
                      <a:pt x="2146" y="920"/>
                    </a:lnTo>
                    <a:lnTo>
                      <a:pt x="2153" y="922"/>
                    </a:lnTo>
                    <a:lnTo>
                      <a:pt x="2158" y="924"/>
                    </a:lnTo>
                    <a:lnTo>
                      <a:pt x="2160" y="925"/>
                    </a:lnTo>
                    <a:lnTo>
                      <a:pt x="2162" y="927"/>
                    </a:lnTo>
                    <a:lnTo>
                      <a:pt x="2163" y="930"/>
                    </a:lnTo>
                    <a:lnTo>
                      <a:pt x="2163" y="933"/>
                    </a:lnTo>
                    <a:lnTo>
                      <a:pt x="2180" y="933"/>
                    </a:lnTo>
                    <a:lnTo>
                      <a:pt x="2198" y="933"/>
                    </a:lnTo>
                    <a:lnTo>
                      <a:pt x="2215" y="933"/>
                    </a:lnTo>
                    <a:lnTo>
                      <a:pt x="2233" y="933"/>
                    </a:lnTo>
                    <a:lnTo>
                      <a:pt x="2233" y="942"/>
                    </a:lnTo>
                    <a:lnTo>
                      <a:pt x="2233" y="950"/>
                    </a:lnTo>
                    <a:lnTo>
                      <a:pt x="2260" y="950"/>
                    </a:lnTo>
                    <a:lnTo>
                      <a:pt x="2289" y="950"/>
                    </a:lnTo>
                    <a:lnTo>
                      <a:pt x="2319" y="950"/>
                    </a:lnTo>
                    <a:lnTo>
                      <a:pt x="2350" y="950"/>
                    </a:lnTo>
                    <a:lnTo>
                      <a:pt x="2350" y="954"/>
                    </a:lnTo>
                    <a:lnTo>
                      <a:pt x="2350" y="962"/>
                    </a:lnTo>
                    <a:lnTo>
                      <a:pt x="2333" y="962"/>
                    </a:lnTo>
                    <a:lnTo>
                      <a:pt x="2321" y="962"/>
                    </a:lnTo>
                    <a:lnTo>
                      <a:pt x="2316" y="966"/>
                    </a:lnTo>
                    <a:lnTo>
                      <a:pt x="2313" y="971"/>
                    </a:lnTo>
                    <a:lnTo>
                      <a:pt x="2310" y="975"/>
                    </a:lnTo>
                    <a:lnTo>
                      <a:pt x="2309" y="979"/>
                    </a:lnTo>
                    <a:lnTo>
                      <a:pt x="2309" y="971"/>
                    </a:lnTo>
                    <a:lnTo>
                      <a:pt x="2309" y="962"/>
                    </a:lnTo>
                    <a:lnTo>
                      <a:pt x="2279" y="962"/>
                    </a:lnTo>
                    <a:lnTo>
                      <a:pt x="2248" y="962"/>
                    </a:lnTo>
                    <a:lnTo>
                      <a:pt x="2219" y="962"/>
                    </a:lnTo>
                    <a:lnTo>
                      <a:pt x="2192" y="962"/>
                    </a:lnTo>
                    <a:lnTo>
                      <a:pt x="2192" y="954"/>
                    </a:lnTo>
                    <a:lnTo>
                      <a:pt x="2192" y="950"/>
                    </a:lnTo>
                    <a:lnTo>
                      <a:pt x="2171" y="950"/>
                    </a:lnTo>
                    <a:lnTo>
                      <a:pt x="2152" y="950"/>
                    </a:lnTo>
                    <a:lnTo>
                      <a:pt x="2134" y="950"/>
                    </a:lnTo>
                    <a:lnTo>
                      <a:pt x="2116" y="950"/>
                    </a:lnTo>
                    <a:lnTo>
                      <a:pt x="2116" y="942"/>
                    </a:lnTo>
                    <a:lnTo>
                      <a:pt x="2116" y="933"/>
                    </a:lnTo>
                    <a:lnTo>
                      <a:pt x="2098" y="933"/>
                    </a:lnTo>
                    <a:lnTo>
                      <a:pt x="2081" y="933"/>
                    </a:lnTo>
                    <a:lnTo>
                      <a:pt x="2063" y="933"/>
                    </a:lnTo>
                    <a:lnTo>
                      <a:pt x="2046" y="933"/>
                    </a:lnTo>
                    <a:lnTo>
                      <a:pt x="2046" y="925"/>
                    </a:lnTo>
                    <a:lnTo>
                      <a:pt x="2046" y="921"/>
                    </a:lnTo>
                    <a:lnTo>
                      <a:pt x="2025" y="921"/>
                    </a:lnTo>
                    <a:lnTo>
                      <a:pt x="2006" y="921"/>
                    </a:lnTo>
                    <a:lnTo>
                      <a:pt x="1988" y="921"/>
                    </a:lnTo>
                    <a:lnTo>
                      <a:pt x="1969" y="921"/>
                    </a:lnTo>
                    <a:lnTo>
                      <a:pt x="1969" y="913"/>
                    </a:lnTo>
                    <a:lnTo>
                      <a:pt x="1969" y="904"/>
                    </a:lnTo>
                    <a:lnTo>
                      <a:pt x="1952" y="904"/>
                    </a:lnTo>
                    <a:lnTo>
                      <a:pt x="1935" y="904"/>
                    </a:lnTo>
                    <a:lnTo>
                      <a:pt x="1917" y="904"/>
                    </a:lnTo>
                    <a:lnTo>
                      <a:pt x="1900" y="904"/>
                    </a:lnTo>
                    <a:lnTo>
                      <a:pt x="1900" y="896"/>
                    </a:lnTo>
                    <a:lnTo>
                      <a:pt x="1900" y="892"/>
                    </a:lnTo>
                    <a:lnTo>
                      <a:pt x="1879" y="892"/>
                    </a:lnTo>
                    <a:lnTo>
                      <a:pt x="1860" y="892"/>
                    </a:lnTo>
                    <a:lnTo>
                      <a:pt x="1842" y="892"/>
                    </a:lnTo>
                    <a:lnTo>
                      <a:pt x="1824" y="892"/>
                    </a:lnTo>
                    <a:lnTo>
                      <a:pt x="1824" y="884"/>
                    </a:lnTo>
                    <a:lnTo>
                      <a:pt x="1824" y="875"/>
                    </a:lnTo>
                    <a:lnTo>
                      <a:pt x="1807" y="875"/>
                    </a:lnTo>
                    <a:lnTo>
                      <a:pt x="1792" y="875"/>
                    </a:lnTo>
                    <a:lnTo>
                      <a:pt x="1778" y="875"/>
                    </a:lnTo>
                    <a:lnTo>
                      <a:pt x="1765" y="875"/>
                    </a:lnTo>
                    <a:lnTo>
                      <a:pt x="1765" y="884"/>
                    </a:lnTo>
                    <a:lnTo>
                      <a:pt x="1765" y="892"/>
                    </a:lnTo>
                    <a:lnTo>
                      <a:pt x="1777" y="892"/>
                    </a:lnTo>
                    <a:lnTo>
                      <a:pt x="1786" y="891"/>
                    </a:lnTo>
                    <a:lnTo>
                      <a:pt x="1790" y="893"/>
                    </a:lnTo>
                    <a:lnTo>
                      <a:pt x="1792" y="895"/>
                    </a:lnTo>
                    <a:lnTo>
                      <a:pt x="1794" y="898"/>
                    </a:lnTo>
                    <a:lnTo>
                      <a:pt x="1794" y="904"/>
                    </a:lnTo>
                    <a:lnTo>
                      <a:pt x="1804" y="904"/>
                    </a:lnTo>
                    <a:lnTo>
                      <a:pt x="1815" y="904"/>
                    </a:lnTo>
                    <a:lnTo>
                      <a:pt x="1829" y="904"/>
                    </a:lnTo>
                    <a:lnTo>
                      <a:pt x="1842" y="904"/>
                    </a:lnTo>
                    <a:lnTo>
                      <a:pt x="1842" y="913"/>
                    </a:lnTo>
                    <a:lnTo>
                      <a:pt x="1842" y="921"/>
                    </a:lnTo>
                    <a:lnTo>
                      <a:pt x="1864" y="920"/>
                    </a:lnTo>
                    <a:lnTo>
                      <a:pt x="1898" y="918"/>
                    </a:lnTo>
                    <a:lnTo>
                      <a:pt x="1914" y="919"/>
                    </a:lnTo>
                    <a:lnTo>
                      <a:pt x="1927" y="921"/>
                    </a:lnTo>
                    <a:lnTo>
                      <a:pt x="1933" y="923"/>
                    </a:lnTo>
                    <a:lnTo>
                      <a:pt x="1937" y="926"/>
                    </a:lnTo>
                    <a:lnTo>
                      <a:pt x="1939" y="929"/>
                    </a:lnTo>
                    <a:lnTo>
                      <a:pt x="1940" y="933"/>
                    </a:lnTo>
                    <a:lnTo>
                      <a:pt x="1950" y="933"/>
                    </a:lnTo>
                    <a:lnTo>
                      <a:pt x="1961" y="933"/>
                    </a:lnTo>
                    <a:lnTo>
                      <a:pt x="1975" y="933"/>
                    </a:lnTo>
                    <a:lnTo>
                      <a:pt x="1988" y="933"/>
                    </a:lnTo>
                    <a:lnTo>
                      <a:pt x="1989" y="937"/>
                    </a:lnTo>
                    <a:lnTo>
                      <a:pt x="1991" y="942"/>
                    </a:lnTo>
                    <a:lnTo>
                      <a:pt x="1995" y="946"/>
                    </a:lnTo>
                    <a:lnTo>
                      <a:pt x="1999" y="950"/>
                    </a:lnTo>
                    <a:lnTo>
                      <a:pt x="1999" y="942"/>
                    </a:lnTo>
                    <a:lnTo>
                      <a:pt x="1999" y="933"/>
                    </a:lnTo>
                    <a:lnTo>
                      <a:pt x="2008" y="933"/>
                    </a:lnTo>
                    <a:lnTo>
                      <a:pt x="2017" y="933"/>
                    </a:lnTo>
                    <a:lnTo>
                      <a:pt x="2017" y="942"/>
                    </a:lnTo>
                    <a:lnTo>
                      <a:pt x="2017" y="950"/>
                    </a:lnTo>
                    <a:lnTo>
                      <a:pt x="2029" y="950"/>
                    </a:lnTo>
                    <a:lnTo>
                      <a:pt x="2038" y="950"/>
                    </a:lnTo>
                    <a:lnTo>
                      <a:pt x="2041" y="951"/>
                    </a:lnTo>
                    <a:lnTo>
                      <a:pt x="2044" y="953"/>
                    </a:lnTo>
                    <a:lnTo>
                      <a:pt x="2045" y="956"/>
                    </a:lnTo>
                    <a:lnTo>
                      <a:pt x="2046" y="962"/>
                    </a:lnTo>
                    <a:lnTo>
                      <a:pt x="2055" y="962"/>
                    </a:lnTo>
                    <a:lnTo>
                      <a:pt x="2064" y="962"/>
                    </a:lnTo>
                    <a:lnTo>
                      <a:pt x="2074" y="962"/>
                    </a:lnTo>
                    <a:lnTo>
                      <a:pt x="2087" y="962"/>
                    </a:lnTo>
                    <a:lnTo>
                      <a:pt x="2087" y="971"/>
                    </a:lnTo>
                    <a:lnTo>
                      <a:pt x="2087" y="979"/>
                    </a:lnTo>
                    <a:lnTo>
                      <a:pt x="2106" y="978"/>
                    </a:lnTo>
                    <a:lnTo>
                      <a:pt x="2132" y="976"/>
                    </a:lnTo>
                    <a:lnTo>
                      <a:pt x="2144" y="977"/>
                    </a:lnTo>
                    <a:lnTo>
                      <a:pt x="2154" y="979"/>
                    </a:lnTo>
                    <a:lnTo>
                      <a:pt x="2157" y="981"/>
                    </a:lnTo>
                    <a:lnTo>
                      <a:pt x="2160" y="984"/>
                    </a:lnTo>
                    <a:lnTo>
                      <a:pt x="2162" y="987"/>
                    </a:lnTo>
                    <a:lnTo>
                      <a:pt x="2163" y="991"/>
                    </a:lnTo>
                    <a:lnTo>
                      <a:pt x="2186" y="991"/>
                    </a:lnTo>
                    <a:lnTo>
                      <a:pt x="2210" y="991"/>
                    </a:lnTo>
                    <a:lnTo>
                      <a:pt x="2236" y="991"/>
                    </a:lnTo>
                    <a:lnTo>
                      <a:pt x="2262" y="991"/>
                    </a:lnTo>
                    <a:lnTo>
                      <a:pt x="2262" y="1000"/>
                    </a:lnTo>
                    <a:lnTo>
                      <a:pt x="2262" y="1008"/>
                    </a:lnTo>
                    <a:lnTo>
                      <a:pt x="2273" y="1008"/>
                    </a:lnTo>
                    <a:lnTo>
                      <a:pt x="2284" y="1008"/>
                    </a:lnTo>
                    <a:lnTo>
                      <a:pt x="2287" y="1009"/>
                    </a:lnTo>
                    <a:lnTo>
                      <a:pt x="2290" y="1011"/>
                    </a:lnTo>
                    <a:lnTo>
                      <a:pt x="2291" y="1014"/>
                    </a:lnTo>
                    <a:lnTo>
                      <a:pt x="2292" y="1020"/>
                    </a:lnTo>
                    <a:lnTo>
                      <a:pt x="2280" y="1021"/>
                    </a:lnTo>
                    <a:lnTo>
                      <a:pt x="2266" y="1021"/>
                    </a:lnTo>
                    <a:lnTo>
                      <a:pt x="2260" y="1020"/>
                    </a:lnTo>
                    <a:lnTo>
                      <a:pt x="2255" y="1017"/>
                    </a:lnTo>
                    <a:lnTo>
                      <a:pt x="2253" y="1016"/>
                    </a:lnTo>
                    <a:lnTo>
                      <a:pt x="2251" y="1014"/>
                    </a:lnTo>
                    <a:lnTo>
                      <a:pt x="2250" y="1011"/>
                    </a:lnTo>
                    <a:lnTo>
                      <a:pt x="2250" y="1008"/>
                    </a:lnTo>
                    <a:lnTo>
                      <a:pt x="2220" y="1008"/>
                    </a:lnTo>
                    <a:lnTo>
                      <a:pt x="2190" y="1008"/>
                    </a:lnTo>
                    <a:lnTo>
                      <a:pt x="2161" y="1008"/>
                    </a:lnTo>
                    <a:lnTo>
                      <a:pt x="2134" y="1008"/>
                    </a:lnTo>
                    <a:lnTo>
                      <a:pt x="2134" y="1000"/>
                    </a:lnTo>
                    <a:lnTo>
                      <a:pt x="2134" y="991"/>
                    </a:lnTo>
                    <a:lnTo>
                      <a:pt x="2112" y="991"/>
                    </a:lnTo>
                    <a:lnTo>
                      <a:pt x="2093" y="991"/>
                    </a:lnTo>
                    <a:lnTo>
                      <a:pt x="2075" y="991"/>
                    </a:lnTo>
                    <a:lnTo>
                      <a:pt x="2057" y="991"/>
                    </a:lnTo>
                    <a:lnTo>
                      <a:pt x="2057" y="983"/>
                    </a:lnTo>
                    <a:lnTo>
                      <a:pt x="2057" y="979"/>
                    </a:lnTo>
                    <a:lnTo>
                      <a:pt x="2036" y="979"/>
                    </a:lnTo>
                    <a:lnTo>
                      <a:pt x="2014" y="979"/>
                    </a:lnTo>
                    <a:lnTo>
                      <a:pt x="1992" y="979"/>
                    </a:lnTo>
                    <a:lnTo>
                      <a:pt x="1969" y="979"/>
                    </a:lnTo>
                    <a:lnTo>
                      <a:pt x="1969" y="971"/>
                    </a:lnTo>
                    <a:lnTo>
                      <a:pt x="1969" y="962"/>
                    </a:lnTo>
                    <a:lnTo>
                      <a:pt x="1952" y="962"/>
                    </a:lnTo>
                    <a:lnTo>
                      <a:pt x="1935" y="962"/>
                    </a:lnTo>
                    <a:lnTo>
                      <a:pt x="1917" y="962"/>
                    </a:lnTo>
                    <a:lnTo>
                      <a:pt x="1900" y="962"/>
                    </a:lnTo>
                    <a:lnTo>
                      <a:pt x="1900" y="954"/>
                    </a:lnTo>
                    <a:lnTo>
                      <a:pt x="1900" y="950"/>
                    </a:lnTo>
                    <a:lnTo>
                      <a:pt x="1878" y="950"/>
                    </a:lnTo>
                    <a:lnTo>
                      <a:pt x="1856" y="950"/>
                    </a:lnTo>
                    <a:lnTo>
                      <a:pt x="1834" y="950"/>
                    </a:lnTo>
                    <a:lnTo>
                      <a:pt x="1812" y="950"/>
                    </a:lnTo>
                    <a:lnTo>
                      <a:pt x="1812" y="942"/>
                    </a:lnTo>
                    <a:lnTo>
                      <a:pt x="1812" y="933"/>
                    </a:lnTo>
                    <a:lnTo>
                      <a:pt x="1795" y="934"/>
                    </a:lnTo>
                    <a:lnTo>
                      <a:pt x="1776" y="934"/>
                    </a:lnTo>
                    <a:lnTo>
                      <a:pt x="1767" y="933"/>
                    </a:lnTo>
                    <a:lnTo>
                      <a:pt x="1760" y="930"/>
                    </a:lnTo>
                    <a:lnTo>
                      <a:pt x="1757" y="929"/>
                    </a:lnTo>
                    <a:lnTo>
                      <a:pt x="1755" y="927"/>
                    </a:lnTo>
                    <a:lnTo>
                      <a:pt x="1754" y="924"/>
                    </a:lnTo>
                    <a:lnTo>
                      <a:pt x="1754" y="921"/>
                    </a:lnTo>
                    <a:lnTo>
                      <a:pt x="1741" y="921"/>
                    </a:lnTo>
                    <a:lnTo>
                      <a:pt x="1728" y="921"/>
                    </a:lnTo>
                    <a:lnTo>
                      <a:pt x="1717" y="921"/>
                    </a:lnTo>
                    <a:lnTo>
                      <a:pt x="1707" y="921"/>
                    </a:lnTo>
                    <a:lnTo>
                      <a:pt x="1707" y="913"/>
                    </a:lnTo>
                    <a:lnTo>
                      <a:pt x="1707" y="904"/>
                    </a:lnTo>
                    <a:lnTo>
                      <a:pt x="1691" y="904"/>
                    </a:lnTo>
                    <a:lnTo>
                      <a:pt x="1672" y="905"/>
                    </a:lnTo>
                    <a:lnTo>
                      <a:pt x="1662" y="904"/>
                    </a:lnTo>
                    <a:lnTo>
                      <a:pt x="1655" y="901"/>
                    </a:lnTo>
                    <a:lnTo>
                      <a:pt x="1652" y="900"/>
                    </a:lnTo>
                    <a:lnTo>
                      <a:pt x="1650" y="898"/>
                    </a:lnTo>
                    <a:lnTo>
                      <a:pt x="1649" y="895"/>
                    </a:lnTo>
                    <a:lnTo>
                      <a:pt x="1648" y="892"/>
                    </a:lnTo>
                    <a:lnTo>
                      <a:pt x="1631" y="892"/>
                    </a:lnTo>
                    <a:lnTo>
                      <a:pt x="1613" y="892"/>
                    </a:lnTo>
                    <a:lnTo>
                      <a:pt x="1596" y="892"/>
                    </a:lnTo>
                    <a:lnTo>
                      <a:pt x="1578" y="892"/>
                    </a:lnTo>
                    <a:lnTo>
                      <a:pt x="1578" y="884"/>
                    </a:lnTo>
                    <a:lnTo>
                      <a:pt x="1578" y="875"/>
                    </a:lnTo>
                    <a:lnTo>
                      <a:pt x="1574" y="871"/>
                    </a:lnTo>
                    <a:lnTo>
                      <a:pt x="1570" y="867"/>
                    </a:lnTo>
                    <a:lnTo>
                      <a:pt x="1565" y="864"/>
                    </a:lnTo>
                    <a:lnTo>
                      <a:pt x="1561" y="863"/>
                    </a:lnTo>
                    <a:lnTo>
                      <a:pt x="1545" y="863"/>
                    </a:lnTo>
                    <a:lnTo>
                      <a:pt x="1530" y="863"/>
                    </a:lnTo>
                    <a:lnTo>
                      <a:pt x="1515" y="863"/>
                    </a:lnTo>
                    <a:lnTo>
                      <a:pt x="1502" y="863"/>
                    </a:lnTo>
                    <a:lnTo>
                      <a:pt x="1502" y="854"/>
                    </a:lnTo>
                    <a:lnTo>
                      <a:pt x="1502" y="846"/>
                    </a:lnTo>
                    <a:lnTo>
                      <a:pt x="1491" y="846"/>
                    </a:lnTo>
                    <a:lnTo>
                      <a:pt x="1477" y="846"/>
                    </a:lnTo>
                    <a:lnTo>
                      <a:pt x="1471" y="846"/>
                    </a:lnTo>
                    <a:lnTo>
                      <a:pt x="1466" y="843"/>
                    </a:lnTo>
                    <a:lnTo>
                      <a:pt x="1464" y="842"/>
                    </a:lnTo>
                    <a:lnTo>
                      <a:pt x="1463" y="840"/>
                    </a:lnTo>
                    <a:lnTo>
                      <a:pt x="1462" y="837"/>
                    </a:lnTo>
                    <a:lnTo>
                      <a:pt x="1461" y="834"/>
                    </a:lnTo>
                    <a:lnTo>
                      <a:pt x="1448" y="834"/>
                    </a:lnTo>
                    <a:lnTo>
                      <a:pt x="1436" y="834"/>
                    </a:lnTo>
                    <a:lnTo>
                      <a:pt x="1424" y="834"/>
                    </a:lnTo>
                    <a:lnTo>
                      <a:pt x="1415" y="834"/>
                    </a:lnTo>
                    <a:lnTo>
                      <a:pt x="1415" y="825"/>
                    </a:lnTo>
                    <a:lnTo>
                      <a:pt x="1415" y="817"/>
                    </a:lnTo>
                    <a:lnTo>
                      <a:pt x="1404" y="817"/>
                    </a:lnTo>
                    <a:lnTo>
                      <a:pt x="1390" y="817"/>
                    </a:lnTo>
                    <a:lnTo>
                      <a:pt x="1384" y="817"/>
                    </a:lnTo>
                    <a:lnTo>
                      <a:pt x="1379" y="814"/>
                    </a:lnTo>
                    <a:lnTo>
                      <a:pt x="1377" y="813"/>
                    </a:lnTo>
                    <a:lnTo>
                      <a:pt x="1375" y="811"/>
                    </a:lnTo>
                    <a:lnTo>
                      <a:pt x="1375" y="808"/>
                    </a:lnTo>
                    <a:lnTo>
                      <a:pt x="1374" y="805"/>
                    </a:lnTo>
                    <a:lnTo>
                      <a:pt x="1360" y="805"/>
                    </a:lnTo>
                    <a:lnTo>
                      <a:pt x="1348" y="805"/>
                    </a:lnTo>
                    <a:lnTo>
                      <a:pt x="1336" y="805"/>
                    </a:lnTo>
                    <a:lnTo>
                      <a:pt x="1327" y="805"/>
                    </a:lnTo>
                    <a:lnTo>
                      <a:pt x="1327" y="796"/>
                    </a:lnTo>
                    <a:lnTo>
                      <a:pt x="1327" y="788"/>
                    </a:lnTo>
                    <a:lnTo>
                      <a:pt x="1315" y="788"/>
                    </a:lnTo>
                    <a:lnTo>
                      <a:pt x="1302" y="788"/>
                    </a:lnTo>
                    <a:lnTo>
                      <a:pt x="1296" y="787"/>
                    </a:lnTo>
                    <a:lnTo>
                      <a:pt x="1291" y="785"/>
                    </a:lnTo>
                    <a:lnTo>
                      <a:pt x="1289" y="784"/>
                    </a:lnTo>
                    <a:lnTo>
                      <a:pt x="1287" y="782"/>
                    </a:lnTo>
                    <a:lnTo>
                      <a:pt x="1286" y="779"/>
                    </a:lnTo>
                    <a:lnTo>
                      <a:pt x="1286" y="776"/>
                    </a:lnTo>
                    <a:lnTo>
                      <a:pt x="1277" y="776"/>
                    </a:lnTo>
                    <a:lnTo>
                      <a:pt x="1269" y="776"/>
                    </a:lnTo>
                    <a:lnTo>
                      <a:pt x="1269" y="767"/>
                    </a:lnTo>
                    <a:lnTo>
                      <a:pt x="1269" y="759"/>
                    </a:lnTo>
                    <a:lnTo>
                      <a:pt x="1259" y="759"/>
                    </a:lnTo>
                    <a:lnTo>
                      <a:pt x="1250" y="759"/>
                    </a:lnTo>
                    <a:lnTo>
                      <a:pt x="1246" y="759"/>
                    </a:lnTo>
                    <a:lnTo>
                      <a:pt x="1243" y="756"/>
                    </a:lnTo>
                    <a:lnTo>
                      <a:pt x="1240" y="752"/>
                    </a:lnTo>
                    <a:lnTo>
                      <a:pt x="1240" y="746"/>
                    </a:lnTo>
                    <a:lnTo>
                      <a:pt x="1223" y="746"/>
                    </a:lnTo>
                    <a:lnTo>
                      <a:pt x="1210" y="746"/>
                    </a:lnTo>
                    <a:lnTo>
                      <a:pt x="1210" y="737"/>
                    </a:lnTo>
                    <a:lnTo>
                      <a:pt x="1210" y="729"/>
                    </a:lnTo>
                    <a:lnTo>
                      <a:pt x="1193" y="729"/>
                    </a:lnTo>
                    <a:lnTo>
                      <a:pt x="1178" y="729"/>
                    </a:lnTo>
                    <a:lnTo>
                      <a:pt x="1165" y="729"/>
                    </a:lnTo>
                    <a:lnTo>
                      <a:pt x="1152" y="729"/>
                    </a:lnTo>
                    <a:lnTo>
                      <a:pt x="1152" y="737"/>
                    </a:lnTo>
                    <a:lnTo>
                      <a:pt x="1152" y="746"/>
                    </a:lnTo>
                    <a:lnTo>
                      <a:pt x="1163" y="745"/>
                    </a:lnTo>
                    <a:lnTo>
                      <a:pt x="1173" y="745"/>
                    </a:lnTo>
                    <a:lnTo>
                      <a:pt x="1176" y="746"/>
                    </a:lnTo>
                    <a:lnTo>
                      <a:pt x="1179" y="749"/>
                    </a:lnTo>
                    <a:lnTo>
                      <a:pt x="1180" y="752"/>
                    </a:lnTo>
                    <a:lnTo>
                      <a:pt x="1181" y="759"/>
                    </a:lnTo>
                    <a:lnTo>
                      <a:pt x="1193" y="759"/>
                    </a:lnTo>
                    <a:lnTo>
                      <a:pt x="1210" y="759"/>
                    </a:lnTo>
                    <a:lnTo>
                      <a:pt x="1210" y="767"/>
                    </a:lnTo>
                    <a:lnTo>
                      <a:pt x="1210" y="776"/>
                    </a:lnTo>
                    <a:lnTo>
                      <a:pt x="1222" y="776"/>
                    </a:lnTo>
                    <a:lnTo>
                      <a:pt x="1232" y="775"/>
                    </a:lnTo>
                    <a:lnTo>
                      <a:pt x="1235" y="776"/>
                    </a:lnTo>
                    <a:lnTo>
                      <a:pt x="1238" y="779"/>
                    </a:lnTo>
                    <a:lnTo>
                      <a:pt x="1239" y="782"/>
                    </a:lnTo>
                    <a:lnTo>
                      <a:pt x="1240" y="788"/>
                    </a:lnTo>
                    <a:lnTo>
                      <a:pt x="1252" y="788"/>
                    </a:lnTo>
                    <a:lnTo>
                      <a:pt x="1269" y="788"/>
                    </a:lnTo>
                    <a:lnTo>
                      <a:pt x="1269" y="796"/>
                    </a:lnTo>
                    <a:lnTo>
                      <a:pt x="1269" y="805"/>
                    </a:lnTo>
                    <a:lnTo>
                      <a:pt x="1278" y="805"/>
                    </a:lnTo>
                    <a:lnTo>
                      <a:pt x="1290" y="805"/>
                    </a:lnTo>
                    <a:lnTo>
                      <a:pt x="1302" y="805"/>
                    </a:lnTo>
                    <a:lnTo>
                      <a:pt x="1315" y="805"/>
                    </a:lnTo>
                    <a:lnTo>
                      <a:pt x="1319" y="809"/>
                    </a:lnTo>
                    <a:lnTo>
                      <a:pt x="1327" y="817"/>
                    </a:lnTo>
                    <a:lnTo>
                      <a:pt x="1327" y="825"/>
                    </a:lnTo>
                    <a:lnTo>
                      <a:pt x="1327" y="834"/>
                    </a:lnTo>
                    <a:lnTo>
                      <a:pt x="1344" y="834"/>
                    </a:lnTo>
                    <a:lnTo>
                      <a:pt x="1362" y="834"/>
                    </a:lnTo>
                    <a:lnTo>
                      <a:pt x="1382" y="834"/>
                    </a:lnTo>
                    <a:lnTo>
                      <a:pt x="1403" y="834"/>
                    </a:lnTo>
                    <a:lnTo>
                      <a:pt x="1407" y="838"/>
                    </a:lnTo>
                    <a:lnTo>
                      <a:pt x="1415" y="846"/>
                    </a:lnTo>
                    <a:lnTo>
                      <a:pt x="1415" y="854"/>
                    </a:lnTo>
                    <a:lnTo>
                      <a:pt x="1415" y="863"/>
                    </a:lnTo>
                    <a:lnTo>
                      <a:pt x="1429" y="863"/>
                    </a:lnTo>
                    <a:lnTo>
                      <a:pt x="1445" y="862"/>
                    </a:lnTo>
                    <a:lnTo>
                      <a:pt x="1451" y="864"/>
                    </a:lnTo>
                    <a:lnTo>
                      <a:pt x="1456" y="866"/>
                    </a:lnTo>
                    <a:lnTo>
                      <a:pt x="1458" y="867"/>
                    </a:lnTo>
                    <a:lnTo>
                      <a:pt x="1460" y="869"/>
                    </a:lnTo>
                    <a:lnTo>
                      <a:pt x="1461" y="872"/>
                    </a:lnTo>
                    <a:lnTo>
                      <a:pt x="1461" y="875"/>
                    </a:lnTo>
                    <a:lnTo>
                      <a:pt x="1470" y="875"/>
                    </a:lnTo>
                    <a:lnTo>
                      <a:pt x="1479" y="875"/>
                    </a:lnTo>
                    <a:lnTo>
                      <a:pt x="1490" y="875"/>
                    </a:lnTo>
                    <a:lnTo>
                      <a:pt x="1502" y="875"/>
                    </a:lnTo>
                    <a:lnTo>
                      <a:pt x="1502" y="884"/>
                    </a:lnTo>
                    <a:lnTo>
                      <a:pt x="1502" y="892"/>
                    </a:lnTo>
                    <a:lnTo>
                      <a:pt x="1517" y="892"/>
                    </a:lnTo>
                    <a:lnTo>
                      <a:pt x="1533" y="891"/>
                    </a:lnTo>
                    <a:lnTo>
                      <a:pt x="1539" y="893"/>
                    </a:lnTo>
                    <a:lnTo>
                      <a:pt x="1545" y="895"/>
                    </a:lnTo>
                    <a:lnTo>
                      <a:pt x="1546" y="896"/>
                    </a:lnTo>
                    <a:lnTo>
                      <a:pt x="1548" y="898"/>
                    </a:lnTo>
                    <a:lnTo>
                      <a:pt x="1549" y="901"/>
                    </a:lnTo>
                    <a:lnTo>
                      <a:pt x="1549" y="904"/>
                    </a:lnTo>
                    <a:lnTo>
                      <a:pt x="1562" y="904"/>
                    </a:lnTo>
                    <a:lnTo>
                      <a:pt x="1576" y="904"/>
                    </a:lnTo>
                    <a:lnTo>
                      <a:pt x="1591" y="904"/>
                    </a:lnTo>
                    <a:lnTo>
                      <a:pt x="1607" y="904"/>
                    </a:lnTo>
                    <a:lnTo>
                      <a:pt x="1607" y="913"/>
                    </a:lnTo>
                    <a:lnTo>
                      <a:pt x="1607" y="921"/>
                    </a:lnTo>
                    <a:lnTo>
                      <a:pt x="1621" y="921"/>
                    </a:lnTo>
                    <a:lnTo>
                      <a:pt x="1634" y="920"/>
                    </a:lnTo>
                    <a:lnTo>
                      <a:pt x="1640" y="922"/>
                    </a:lnTo>
                    <a:lnTo>
                      <a:pt x="1644" y="924"/>
                    </a:lnTo>
                    <a:lnTo>
                      <a:pt x="1646" y="925"/>
                    </a:lnTo>
                    <a:lnTo>
                      <a:pt x="1647" y="927"/>
                    </a:lnTo>
                    <a:lnTo>
                      <a:pt x="1648" y="930"/>
                    </a:lnTo>
                    <a:lnTo>
                      <a:pt x="1648" y="933"/>
                    </a:lnTo>
                    <a:lnTo>
                      <a:pt x="1658" y="933"/>
                    </a:lnTo>
                    <a:lnTo>
                      <a:pt x="1669" y="933"/>
                    </a:lnTo>
                    <a:lnTo>
                      <a:pt x="1682" y="933"/>
                    </a:lnTo>
                    <a:lnTo>
                      <a:pt x="1696" y="933"/>
                    </a:lnTo>
                    <a:lnTo>
                      <a:pt x="1696" y="942"/>
                    </a:lnTo>
                    <a:lnTo>
                      <a:pt x="1696" y="950"/>
                    </a:lnTo>
                    <a:lnTo>
                      <a:pt x="1712" y="949"/>
                    </a:lnTo>
                    <a:lnTo>
                      <a:pt x="1731" y="947"/>
                    </a:lnTo>
                    <a:lnTo>
                      <a:pt x="1740" y="948"/>
                    </a:lnTo>
                    <a:lnTo>
                      <a:pt x="1747" y="950"/>
                    </a:lnTo>
                    <a:lnTo>
                      <a:pt x="1750" y="952"/>
                    </a:lnTo>
                    <a:lnTo>
                      <a:pt x="1752" y="955"/>
                    </a:lnTo>
                    <a:lnTo>
                      <a:pt x="1753" y="958"/>
                    </a:lnTo>
                    <a:lnTo>
                      <a:pt x="1754" y="962"/>
                    </a:lnTo>
                    <a:lnTo>
                      <a:pt x="1775" y="962"/>
                    </a:lnTo>
                    <a:lnTo>
                      <a:pt x="1797" y="962"/>
                    </a:lnTo>
                    <a:lnTo>
                      <a:pt x="1819" y="962"/>
                    </a:lnTo>
                    <a:lnTo>
                      <a:pt x="1842" y="962"/>
                    </a:lnTo>
                    <a:lnTo>
                      <a:pt x="1842" y="971"/>
                    </a:lnTo>
                    <a:lnTo>
                      <a:pt x="1842" y="979"/>
                    </a:lnTo>
                    <a:lnTo>
                      <a:pt x="1855" y="979"/>
                    </a:lnTo>
                    <a:lnTo>
                      <a:pt x="1868" y="979"/>
                    </a:lnTo>
                    <a:lnTo>
                      <a:pt x="1874" y="980"/>
                    </a:lnTo>
                    <a:lnTo>
                      <a:pt x="1878" y="982"/>
                    </a:lnTo>
                    <a:lnTo>
                      <a:pt x="1880" y="983"/>
                    </a:lnTo>
                    <a:lnTo>
                      <a:pt x="1881" y="985"/>
                    </a:lnTo>
                    <a:lnTo>
                      <a:pt x="1882" y="988"/>
                    </a:lnTo>
                    <a:lnTo>
                      <a:pt x="1882" y="991"/>
                    </a:lnTo>
                    <a:lnTo>
                      <a:pt x="1888" y="987"/>
                    </a:lnTo>
                    <a:lnTo>
                      <a:pt x="1895" y="983"/>
                    </a:lnTo>
                    <a:lnTo>
                      <a:pt x="1903" y="980"/>
                    </a:lnTo>
                    <a:lnTo>
                      <a:pt x="1911" y="979"/>
                    </a:lnTo>
                    <a:lnTo>
                      <a:pt x="1911" y="983"/>
                    </a:lnTo>
                    <a:lnTo>
                      <a:pt x="1911" y="991"/>
                    </a:lnTo>
                    <a:lnTo>
                      <a:pt x="1921" y="991"/>
                    </a:lnTo>
                    <a:lnTo>
                      <a:pt x="1932" y="991"/>
                    </a:lnTo>
                    <a:lnTo>
                      <a:pt x="1945" y="991"/>
                    </a:lnTo>
                    <a:lnTo>
                      <a:pt x="1958" y="991"/>
                    </a:lnTo>
                    <a:lnTo>
                      <a:pt x="1958" y="1000"/>
                    </a:lnTo>
                    <a:lnTo>
                      <a:pt x="1958" y="1008"/>
                    </a:lnTo>
                    <a:lnTo>
                      <a:pt x="1967" y="1008"/>
                    </a:lnTo>
                    <a:lnTo>
                      <a:pt x="1977" y="1008"/>
                    </a:lnTo>
                    <a:lnTo>
                      <a:pt x="1987" y="1008"/>
                    </a:lnTo>
                    <a:lnTo>
                      <a:pt x="1999" y="1008"/>
                    </a:lnTo>
                    <a:lnTo>
                      <a:pt x="1999" y="1000"/>
                    </a:lnTo>
                    <a:lnTo>
                      <a:pt x="1999" y="991"/>
                    </a:lnTo>
                    <a:lnTo>
                      <a:pt x="2008" y="991"/>
                    </a:lnTo>
                    <a:lnTo>
                      <a:pt x="2017" y="991"/>
                    </a:lnTo>
                    <a:lnTo>
                      <a:pt x="2018" y="996"/>
                    </a:lnTo>
                    <a:lnTo>
                      <a:pt x="2020" y="1003"/>
                    </a:lnTo>
                    <a:lnTo>
                      <a:pt x="2024" y="1011"/>
                    </a:lnTo>
                    <a:lnTo>
                      <a:pt x="2028" y="1020"/>
                    </a:lnTo>
                    <a:lnTo>
                      <a:pt x="2034" y="1016"/>
                    </a:lnTo>
                    <a:lnTo>
                      <a:pt x="2041" y="1012"/>
                    </a:lnTo>
                    <a:lnTo>
                      <a:pt x="2049" y="1009"/>
                    </a:lnTo>
                    <a:lnTo>
                      <a:pt x="2057" y="1008"/>
                    </a:lnTo>
                    <a:lnTo>
                      <a:pt x="2057" y="1012"/>
                    </a:lnTo>
                    <a:lnTo>
                      <a:pt x="2057" y="1020"/>
                    </a:lnTo>
                    <a:lnTo>
                      <a:pt x="2084" y="1020"/>
                    </a:lnTo>
                    <a:lnTo>
                      <a:pt x="2110" y="1020"/>
                    </a:lnTo>
                    <a:lnTo>
                      <a:pt x="2137" y="1020"/>
                    </a:lnTo>
                    <a:lnTo>
                      <a:pt x="2163" y="1020"/>
                    </a:lnTo>
                    <a:lnTo>
                      <a:pt x="2163" y="1029"/>
                    </a:lnTo>
                    <a:lnTo>
                      <a:pt x="2163" y="1037"/>
                    </a:lnTo>
                    <a:lnTo>
                      <a:pt x="2186" y="1036"/>
                    </a:lnTo>
                    <a:lnTo>
                      <a:pt x="2219" y="1034"/>
                    </a:lnTo>
                    <a:lnTo>
                      <a:pt x="2235" y="1035"/>
                    </a:lnTo>
                    <a:lnTo>
                      <a:pt x="2249" y="1037"/>
                    </a:lnTo>
                    <a:lnTo>
                      <a:pt x="2254" y="1039"/>
                    </a:lnTo>
                    <a:lnTo>
                      <a:pt x="2258" y="1042"/>
                    </a:lnTo>
                    <a:lnTo>
                      <a:pt x="2261" y="1045"/>
                    </a:lnTo>
                    <a:lnTo>
                      <a:pt x="2262" y="1049"/>
                    </a:lnTo>
                    <a:lnTo>
                      <a:pt x="2280" y="1049"/>
                    </a:lnTo>
                    <a:lnTo>
                      <a:pt x="2298" y="1049"/>
                    </a:lnTo>
                    <a:lnTo>
                      <a:pt x="2317" y="1049"/>
                    </a:lnTo>
                    <a:lnTo>
                      <a:pt x="2338" y="1049"/>
                    </a:lnTo>
                    <a:lnTo>
                      <a:pt x="2338" y="1058"/>
                    </a:lnTo>
                    <a:lnTo>
                      <a:pt x="2338" y="1066"/>
                    </a:lnTo>
                    <a:lnTo>
                      <a:pt x="2352" y="1066"/>
                    </a:lnTo>
                    <a:lnTo>
                      <a:pt x="2365" y="1066"/>
                    </a:lnTo>
                    <a:lnTo>
                      <a:pt x="2370" y="1067"/>
                    </a:lnTo>
                    <a:lnTo>
                      <a:pt x="2375" y="1069"/>
                    </a:lnTo>
                    <a:lnTo>
                      <a:pt x="2376" y="1071"/>
                    </a:lnTo>
                    <a:lnTo>
                      <a:pt x="2378" y="1073"/>
                    </a:lnTo>
                    <a:lnTo>
                      <a:pt x="2378" y="1075"/>
                    </a:lnTo>
                    <a:lnTo>
                      <a:pt x="2379" y="1078"/>
                    </a:lnTo>
                    <a:lnTo>
                      <a:pt x="2367" y="1079"/>
                    </a:lnTo>
                    <a:lnTo>
                      <a:pt x="2354" y="1079"/>
                    </a:lnTo>
                    <a:lnTo>
                      <a:pt x="2348" y="1078"/>
                    </a:lnTo>
                    <a:lnTo>
                      <a:pt x="2343" y="1076"/>
                    </a:lnTo>
                    <a:lnTo>
                      <a:pt x="2341" y="1074"/>
                    </a:lnTo>
                    <a:lnTo>
                      <a:pt x="2339" y="1072"/>
                    </a:lnTo>
                    <a:lnTo>
                      <a:pt x="2338" y="1069"/>
                    </a:lnTo>
                    <a:lnTo>
                      <a:pt x="2338" y="1066"/>
                    </a:lnTo>
                    <a:lnTo>
                      <a:pt x="2329" y="1069"/>
                    </a:lnTo>
                    <a:lnTo>
                      <a:pt x="2319" y="1073"/>
                    </a:lnTo>
                    <a:lnTo>
                      <a:pt x="2315" y="1074"/>
                    </a:lnTo>
                    <a:lnTo>
                      <a:pt x="2312" y="1074"/>
                    </a:lnTo>
                    <a:lnTo>
                      <a:pt x="2311" y="1073"/>
                    </a:lnTo>
                    <a:lnTo>
                      <a:pt x="2310" y="1071"/>
                    </a:lnTo>
                    <a:lnTo>
                      <a:pt x="2309" y="1069"/>
                    </a:lnTo>
                    <a:lnTo>
                      <a:pt x="2309" y="1066"/>
                    </a:lnTo>
                    <a:lnTo>
                      <a:pt x="2288" y="1066"/>
                    </a:lnTo>
                    <a:lnTo>
                      <a:pt x="2268" y="1066"/>
                    </a:lnTo>
                    <a:lnTo>
                      <a:pt x="2250" y="1066"/>
                    </a:lnTo>
                    <a:lnTo>
                      <a:pt x="2233" y="1066"/>
                    </a:lnTo>
                    <a:lnTo>
                      <a:pt x="2228" y="1062"/>
                    </a:lnTo>
                    <a:lnTo>
                      <a:pt x="2225" y="1058"/>
                    </a:lnTo>
                    <a:lnTo>
                      <a:pt x="2222" y="1053"/>
                    </a:lnTo>
                    <a:lnTo>
                      <a:pt x="2221" y="1049"/>
                    </a:lnTo>
                    <a:lnTo>
                      <a:pt x="2221" y="1058"/>
                    </a:lnTo>
                    <a:lnTo>
                      <a:pt x="2221" y="1066"/>
                    </a:lnTo>
                    <a:lnTo>
                      <a:pt x="2204" y="1066"/>
                    </a:lnTo>
                    <a:lnTo>
                      <a:pt x="2192" y="1066"/>
                    </a:lnTo>
                    <a:lnTo>
                      <a:pt x="2192" y="1058"/>
                    </a:lnTo>
                    <a:lnTo>
                      <a:pt x="2192" y="1049"/>
                    </a:lnTo>
                    <a:lnTo>
                      <a:pt x="2171" y="1049"/>
                    </a:lnTo>
                    <a:lnTo>
                      <a:pt x="2152" y="1049"/>
                    </a:lnTo>
                    <a:lnTo>
                      <a:pt x="2134" y="1049"/>
                    </a:lnTo>
                    <a:lnTo>
                      <a:pt x="2116" y="1049"/>
                    </a:lnTo>
                    <a:lnTo>
                      <a:pt x="2108" y="1049"/>
                    </a:lnTo>
                    <a:lnTo>
                      <a:pt x="2104" y="1049"/>
                    </a:lnTo>
                    <a:lnTo>
                      <a:pt x="2100" y="1045"/>
                    </a:lnTo>
                    <a:lnTo>
                      <a:pt x="2095" y="1041"/>
                    </a:lnTo>
                    <a:lnTo>
                      <a:pt x="2091" y="1038"/>
                    </a:lnTo>
                    <a:lnTo>
                      <a:pt x="2087" y="1037"/>
                    </a:lnTo>
                    <a:lnTo>
                      <a:pt x="2069" y="1037"/>
                    </a:lnTo>
                    <a:lnTo>
                      <a:pt x="2052" y="1037"/>
                    </a:lnTo>
                    <a:lnTo>
                      <a:pt x="2034" y="1037"/>
                    </a:lnTo>
                    <a:lnTo>
                      <a:pt x="2017" y="1037"/>
                    </a:lnTo>
                    <a:lnTo>
                      <a:pt x="2017" y="1029"/>
                    </a:lnTo>
                    <a:lnTo>
                      <a:pt x="2017" y="1020"/>
                    </a:lnTo>
                    <a:lnTo>
                      <a:pt x="1995" y="1020"/>
                    </a:lnTo>
                    <a:lnTo>
                      <a:pt x="1972" y="1020"/>
                    </a:lnTo>
                    <a:lnTo>
                      <a:pt x="1950" y="1020"/>
                    </a:lnTo>
                    <a:lnTo>
                      <a:pt x="1929" y="1020"/>
                    </a:lnTo>
                    <a:lnTo>
                      <a:pt x="1929" y="1012"/>
                    </a:lnTo>
                    <a:lnTo>
                      <a:pt x="1929" y="1008"/>
                    </a:lnTo>
                    <a:lnTo>
                      <a:pt x="1908" y="1008"/>
                    </a:lnTo>
                    <a:lnTo>
                      <a:pt x="1889" y="1008"/>
                    </a:lnTo>
                    <a:lnTo>
                      <a:pt x="1871" y="1008"/>
                    </a:lnTo>
                    <a:lnTo>
                      <a:pt x="1853" y="1008"/>
                    </a:lnTo>
                    <a:lnTo>
                      <a:pt x="1853" y="1000"/>
                    </a:lnTo>
                    <a:lnTo>
                      <a:pt x="1853" y="991"/>
                    </a:lnTo>
                    <a:lnTo>
                      <a:pt x="1836" y="991"/>
                    </a:lnTo>
                    <a:lnTo>
                      <a:pt x="1817" y="991"/>
                    </a:lnTo>
                    <a:lnTo>
                      <a:pt x="1800" y="991"/>
                    </a:lnTo>
                    <a:lnTo>
                      <a:pt x="1783" y="991"/>
                    </a:lnTo>
                    <a:lnTo>
                      <a:pt x="1783" y="983"/>
                    </a:lnTo>
                    <a:lnTo>
                      <a:pt x="1783" y="979"/>
                    </a:lnTo>
                    <a:lnTo>
                      <a:pt x="1766" y="979"/>
                    </a:lnTo>
                    <a:lnTo>
                      <a:pt x="1751" y="979"/>
                    </a:lnTo>
                    <a:lnTo>
                      <a:pt x="1738" y="979"/>
                    </a:lnTo>
                    <a:lnTo>
                      <a:pt x="1725" y="979"/>
                    </a:lnTo>
                    <a:lnTo>
                      <a:pt x="1725" y="971"/>
                    </a:lnTo>
                    <a:lnTo>
                      <a:pt x="1725" y="962"/>
                    </a:lnTo>
                    <a:lnTo>
                      <a:pt x="1704" y="962"/>
                    </a:lnTo>
                    <a:lnTo>
                      <a:pt x="1685" y="962"/>
                    </a:lnTo>
                    <a:lnTo>
                      <a:pt x="1666" y="962"/>
                    </a:lnTo>
                    <a:lnTo>
                      <a:pt x="1648" y="962"/>
                    </a:lnTo>
                    <a:lnTo>
                      <a:pt x="1648" y="954"/>
                    </a:lnTo>
                    <a:lnTo>
                      <a:pt x="1648" y="950"/>
                    </a:lnTo>
                    <a:lnTo>
                      <a:pt x="1636" y="950"/>
                    </a:lnTo>
                    <a:lnTo>
                      <a:pt x="1626" y="950"/>
                    </a:lnTo>
                    <a:lnTo>
                      <a:pt x="1616" y="950"/>
                    </a:lnTo>
                    <a:lnTo>
                      <a:pt x="1607" y="950"/>
                    </a:lnTo>
                    <a:lnTo>
                      <a:pt x="1607" y="942"/>
                    </a:lnTo>
                    <a:lnTo>
                      <a:pt x="1607" y="933"/>
                    </a:lnTo>
                    <a:lnTo>
                      <a:pt x="1593" y="934"/>
                    </a:lnTo>
                    <a:lnTo>
                      <a:pt x="1578" y="934"/>
                    </a:lnTo>
                    <a:lnTo>
                      <a:pt x="1571" y="933"/>
                    </a:lnTo>
                    <a:lnTo>
                      <a:pt x="1566" y="930"/>
                    </a:lnTo>
                    <a:lnTo>
                      <a:pt x="1564" y="929"/>
                    </a:lnTo>
                    <a:lnTo>
                      <a:pt x="1562" y="927"/>
                    </a:lnTo>
                    <a:lnTo>
                      <a:pt x="1561" y="924"/>
                    </a:lnTo>
                    <a:lnTo>
                      <a:pt x="1561" y="921"/>
                    </a:lnTo>
                    <a:lnTo>
                      <a:pt x="1545" y="921"/>
                    </a:lnTo>
                    <a:lnTo>
                      <a:pt x="1530" y="921"/>
                    </a:lnTo>
                    <a:lnTo>
                      <a:pt x="1515" y="921"/>
                    </a:lnTo>
                    <a:lnTo>
                      <a:pt x="1502" y="921"/>
                    </a:lnTo>
                    <a:lnTo>
                      <a:pt x="1502" y="913"/>
                    </a:lnTo>
                    <a:lnTo>
                      <a:pt x="1502" y="904"/>
                    </a:lnTo>
                    <a:lnTo>
                      <a:pt x="1491" y="904"/>
                    </a:lnTo>
                    <a:lnTo>
                      <a:pt x="1477" y="905"/>
                    </a:lnTo>
                    <a:lnTo>
                      <a:pt x="1471" y="904"/>
                    </a:lnTo>
                    <a:lnTo>
                      <a:pt x="1466" y="901"/>
                    </a:lnTo>
                    <a:lnTo>
                      <a:pt x="1464" y="900"/>
                    </a:lnTo>
                    <a:lnTo>
                      <a:pt x="1463" y="898"/>
                    </a:lnTo>
                    <a:lnTo>
                      <a:pt x="1462" y="895"/>
                    </a:lnTo>
                    <a:lnTo>
                      <a:pt x="1461" y="892"/>
                    </a:lnTo>
                    <a:lnTo>
                      <a:pt x="1448" y="892"/>
                    </a:lnTo>
                    <a:lnTo>
                      <a:pt x="1436" y="892"/>
                    </a:lnTo>
                    <a:lnTo>
                      <a:pt x="1424" y="892"/>
                    </a:lnTo>
                    <a:lnTo>
                      <a:pt x="1415" y="892"/>
                    </a:lnTo>
                    <a:lnTo>
                      <a:pt x="1415" y="884"/>
                    </a:lnTo>
                    <a:lnTo>
                      <a:pt x="1415" y="875"/>
                    </a:lnTo>
                    <a:lnTo>
                      <a:pt x="1405" y="875"/>
                    </a:lnTo>
                    <a:lnTo>
                      <a:pt x="1396" y="876"/>
                    </a:lnTo>
                    <a:lnTo>
                      <a:pt x="1392" y="875"/>
                    </a:lnTo>
                    <a:lnTo>
                      <a:pt x="1389" y="872"/>
                    </a:lnTo>
                    <a:lnTo>
                      <a:pt x="1387" y="869"/>
                    </a:lnTo>
                    <a:lnTo>
                      <a:pt x="1386" y="863"/>
                    </a:lnTo>
                    <a:lnTo>
                      <a:pt x="1369" y="863"/>
                    </a:lnTo>
                    <a:lnTo>
                      <a:pt x="1356" y="863"/>
                    </a:lnTo>
                    <a:lnTo>
                      <a:pt x="1356" y="854"/>
                    </a:lnTo>
                    <a:lnTo>
                      <a:pt x="1356" y="846"/>
                    </a:lnTo>
                    <a:lnTo>
                      <a:pt x="1344" y="846"/>
                    </a:lnTo>
                    <a:lnTo>
                      <a:pt x="1331" y="846"/>
                    </a:lnTo>
                    <a:lnTo>
                      <a:pt x="1325" y="846"/>
                    </a:lnTo>
                    <a:lnTo>
                      <a:pt x="1320" y="843"/>
                    </a:lnTo>
                    <a:lnTo>
                      <a:pt x="1318" y="842"/>
                    </a:lnTo>
                    <a:lnTo>
                      <a:pt x="1316" y="840"/>
                    </a:lnTo>
                    <a:lnTo>
                      <a:pt x="1315" y="837"/>
                    </a:lnTo>
                    <a:lnTo>
                      <a:pt x="1315" y="834"/>
                    </a:lnTo>
                    <a:lnTo>
                      <a:pt x="1302" y="834"/>
                    </a:lnTo>
                    <a:lnTo>
                      <a:pt x="1290" y="834"/>
                    </a:lnTo>
                    <a:lnTo>
                      <a:pt x="1278" y="834"/>
                    </a:lnTo>
                    <a:lnTo>
                      <a:pt x="1269" y="834"/>
                    </a:lnTo>
                    <a:lnTo>
                      <a:pt x="1269" y="825"/>
                    </a:lnTo>
                    <a:lnTo>
                      <a:pt x="1269" y="817"/>
                    </a:lnTo>
                    <a:lnTo>
                      <a:pt x="1252" y="817"/>
                    </a:lnTo>
                    <a:lnTo>
                      <a:pt x="1233" y="817"/>
                    </a:lnTo>
                    <a:lnTo>
                      <a:pt x="1224" y="817"/>
                    </a:lnTo>
                    <a:lnTo>
                      <a:pt x="1216" y="814"/>
                    </a:lnTo>
                    <a:lnTo>
                      <a:pt x="1213" y="813"/>
                    </a:lnTo>
                    <a:lnTo>
                      <a:pt x="1211" y="811"/>
                    </a:lnTo>
                    <a:lnTo>
                      <a:pt x="1210" y="808"/>
                    </a:lnTo>
                    <a:lnTo>
                      <a:pt x="1210" y="805"/>
                    </a:lnTo>
                    <a:lnTo>
                      <a:pt x="1193" y="805"/>
                    </a:lnTo>
                    <a:lnTo>
                      <a:pt x="1181" y="805"/>
                    </a:lnTo>
                    <a:lnTo>
                      <a:pt x="1181" y="796"/>
                    </a:lnTo>
                    <a:lnTo>
                      <a:pt x="1181" y="788"/>
                    </a:lnTo>
                    <a:lnTo>
                      <a:pt x="1171" y="788"/>
                    </a:lnTo>
                    <a:lnTo>
                      <a:pt x="1162" y="788"/>
                    </a:lnTo>
                    <a:lnTo>
                      <a:pt x="1158" y="787"/>
                    </a:lnTo>
                    <a:lnTo>
                      <a:pt x="1154" y="785"/>
                    </a:lnTo>
                    <a:lnTo>
                      <a:pt x="1152" y="782"/>
                    </a:lnTo>
                    <a:lnTo>
                      <a:pt x="1152" y="776"/>
                    </a:lnTo>
                    <a:lnTo>
                      <a:pt x="1135" y="776"/>
                    </a:lnTo>
                    <a:lnTo>
                      <a:pt x="1123" y="776"/>
                    </a:lnTo>
                    <a:lnTo>
                      <a:pt x="1123" y="767"/>
                    </a:lnTo>
                    <a:lnTo>
                      <a:pt x="1123" y="759"/>
                    </a:lnTo>
                    <a:lnTo>
                      <a:pt x="1111" y="759"/>
                    </a:lnTo>
                    <a:lnTo>
                      <a:pt x="1098" y="759"/>
                    </a:lnTo>
                    <a:lnTo>
                      <a:pt x="1092" y="759"/>
                    </a:lnTo>
                    <a:lnTo>
                      <a:pt x="1087" y="756"/>
                    </a:lnTo>
                    <a:lnTo>
                      <a:pt x="1085" y="755"/>
                    </a:lnTo>
                    <a:lnTo>
                      <a:pt x="1083" y="752"/>
                    </a:lnTo>
                    <a:lnTo>
                      <a:pt x="1082" y="749"/>
                    </a:lnTo>
                    <a:lnTo>
                      <a:pt x="1082" y="746"/>
                    </a:lnTo>
                    <a:lnTo>
                      <a:pt x="1064" y="746"/>
                    </a:lnTo>
                    <a:lnTo>
                      <a:pt x="1052" y="746"/>
                    </a:lnTo>
                    <a:lnTo>
                      <a:pt x="1052" y="737"/>
                    </a:lnTo>
                    <a:lnTo>
                      <a:pt x="1052" y="729"/>
                    </a:lnTo>
                    <a:lnTo>
                      <a:pt x="1042" y="729"/>
                    </a:lnTo>
                    <a:lnTo>
                      <a:pt x="1033" y="729"/>
                    </a:lnTo>
                    <a:lnTo>
                      <a:pt x="1029" y="728"/>
                    </a:lnTo>
                    <a:lnTo>
                      <a:pt x="1026" y="726"/>
                    </a:lnTo>
                    <a:lnTo>
                      <a:pt x="1024" y="723"/>
                    </a:lnTo>
                    <a:lnTo>
                      <a:pt x="1023" y="717"/>
                    </a:lnTo>
                    <a:lnTo>
                      <a:pt x="1006" y="717"/>
                    </a:lnTo>
                    <a:lnTo>
                      <a:pt x="994" y="717"/>
                    </a:lnTo>
                    <a:lnTo>
                      <a:pt x="994" y="708"/>
                    </a:lnTo>
                    <a:lnTo>
                      <a:pt x="994" y="700"/>
                    </a:lnTo>
                    <a:lnTo>
                      <a:pt x="981" y="700"/>
                    </a:lnTo>
                    <a:lnTo>
                      <a:pt x="968" y="700"/>
                    </a:lnTo>
                    <a:lnTo>
                      <a:pt x="957" y="700"/>
                    </a:lnTo>
                    <a:lnTo>
                      <a:pt x="947" y="700"/>
                    </a:lnTo>
                    <a:lnTo>
                      <a:pt x="939" y="692"/>
                    </a:lnTo>
                    <a:lnTo>
                      <a:pt x="936" y="688"/>
                    </a:lnTo>
                    <a:lnTo>
                      <a:pt x="936" y="679"/>
                    </a:lnTo>
                    <a:lnTo>
                      <a:pt x="936" y="671"/>
                    </a:lnTo>
                    <a:lnTo>
                      <a:pt x="926" y="671"/>
                    </a:lnTo>
                    <a:lnTo>
                      <a:pt x="917" y="671"/>
                    </a:lnTo>
                    <a:lnTo>
                      <a:pt x="912" y="670"/>
                    </a:lnTo>
                    <a:lnTo>
                      <a:pt x="909" y="668"/>
                    </a:lnTo>
                    <a:lnTo>
                      <a:pt x="907" y="665"/>
                    </a:lnTo>
                    <a:lnTo>
                      <a:pt x="906" y="659"/>
                    </a:lnTo>
                    <a:lnTo>
                      <a:pt x="889" y="659"/>
                    </a:lnTo>
                    <a:lnTo>
                      <a:pt x="877" y="659"/>
                    </a:lnTo>
                    <a:lnTo>
                      <a:pt x="877" y="650"/>
                    </a:lnTo>
                    <a:lnTo>
                      <a:pt x="877" y="642"/>
                    </a:lnTo>
                    <a:lnTo>
                      <a:pt x="867" y="642"/>
                    </a:lnTo>
                    <a:lnTo>
                      <a:pt x="858" y="642"/>
                    </a:lnTo>
                    <a:lnTo>
                      <a:pt x="854" y="641"/>
                    </a:lnTo>
                    <a:lnTo>
                      <a:pt x="851" y="639"/>
                    </a:lnTo>
                    <a:lnTo>
                      <a:pt x="848" y="636"/>
                    </a:lnTo>
                    <a:lnTo>
                      <a:pt x="848" y="630"/>
                    </a:lnTo>
                    <a:lnTo>
                      <a:pt x="839" y="630"/>
                    </a:lnTo>
                    <a:lnTo>
                      <a:pt x="830" y="630"/>
                    </a:lnTo>
                    <a:lnTo>
                      <a:pt x="830" y="621"/>
                    </a:lnTo>
                    <a:lnTo>
                      <a:pt x="830" y="613"/>
                    </a:lnTo>
                    <a:lnTo>
                      <a:pt x="821" y="613"/>
                    </a:lnTo>
                    <a:lnTo>
                      <a:pt x="811" y="613"/>
                    </a:lnTo>
                    <a:lnTo>
                      <a:pt x="807" y="612"/>
                    </a:lnTo>
                    <a:lnTo>
                      <a:pt x="804" y="610"/>
                    </a:lnTo>
                    <a:lnTo>
                      <a:pt x="802" y="606"/>
                    </a:lnTo>
                    <a:lnTo>
                      <a:pt x="801" y="601"/>
                    </a:lnTo>
                    <a:lnTo>
                      <a:pt x="785" y="601"/>
                    </a:lnTo>
                    <a:lnTo>
                      <a:pt x="772" y="601"/>
                    </a:lnTo>
                    <a:lnTo>
                      <a:pt x="768" y="592"/>
                    </a:lnTo>
                    <a:lnTo>
                      <a:pt x="763" y="584"/>
                    </a:lnTo>
                    <a:lnTo>
                      <a:pt x="761" y="577"/>
                    </a:lnTo>
                    <a:lnTo>
                      <a:pt x="760" y="572"/>
                    </a:lnTo>
                    <a:lnTo>
                      <a:pt x="743" y="572"/>
                    </a:lnTo>
                    <a:lnTo>
                      <a:pt x="731" y="572"/>
                    </a:lnTo>
                    <a:lnTo>
                      <a:pt x="731" y="563"/>
                    </a:lnTo>
                    <a:lnTo>
                      <a:pt x="731" y="554"/>
                    </a:lnTo>
                    <a:lnTo>
                      <a:pt x="721" y="555"/>
                    </a:lnTo>
                    <a:lnTo>
                      <a:pt x="712" y="555"/>
                    </a:lnTo>
                    <a:lnTo>
                      <a:pt x="708" y="554"/>
                    </a:lnTo>
                    <a:lnTo>
                      <a:pt x="704" y="552"/>
                    </a:lnTo>
                    <a:lnTo>
                      <a:pt x="702" y="548"/>
                    </a:lnTo>
                    <a:lnTo>
                      <a:pt x="702" y="543"/>
                    </a:lnTo>
                    <a:lnTo>
                      <a:pt x="685" y="543"/>
                    </a:lnTo>
                    <a:lnTo>
                      <a:pt x="673" y="543"/>
                    </a:lnTo>
                    <a:lnTo>
                      <a:pt x="673" y="534"/>
                    </a:lnTo>
                    <a:lnTo>
                      <a:pt x="673" y="525"/>
                    </a:lnTo>
                    <a:lnTo>
                      <a:pt x="668" y="521"/>
                    </a:lnTo>
                    <a:lnTo>
                      <a:pt x="664" y="517"/>
                    </a:lnTo>
                    <a:lnTo>
                      <a:pt x="660" y="515"/>
                    </a:lnTo>
                    <a:lnTo>
                      <a:pt x="655" y="514"/>
                    </a:lnTo>
                    <a:lnTo>
                      <a:pt x="638" y="514"/>
                    </a:lnTo>
                    <a:lnTo>
                      <a:pt x="626" y="514"/>
                    </a:lnTo>
                    <a:lnTo>
                      <a:pt x="626" y="505"/>
                    </a:lnTo>
                    <a:lnTo>
                      <a:pt x="626" y="496"/>
                    </a:lnTo>
                    <a:lnTo>
                      <a:pt x="608" y="496"/>
                    </a:lnTo>
                    <a:lnTo>
                      <a:pt x="596" y="496"/>
                    </a:lnTo>
                    <a:lnTo>
                      <a:pt x="588" y="488"/>
                    </a:lnTo>
                    <a:lnTo>
                      <a:pt x="585" y="485"/>
                    </a:lnTo>
                    <a:lnTo>
                      <a:pt x="585" y="476"/>
                    </a:lnTo>
                    <a:lnTo>
                      <a:pt x="585" y="467"/>
                    </a:lnTo>
                    <a:lnTo>
                      <a:pt x="576" y="463"/>
                    </a:lnTo>
                    <a:lnTo>
                      <a:pt x="568" y="459"/>
                    </a:lnTo>
                    <a:lnTo>
                      <a:pt x="561" y="457"/>
                    </a:lnTo>
                    <a:lnTo>
                      <a:pt x="556" y="456"/>
                    </a:lnTo>
                    <a:lnTo>
                      <a:pt x="556" y="447"/>
                    </a:lnTo>
                    <a:lnTo>
                      <a:pt x="556" y="438"/>
                    </a:lnTo>
                    <a:lnTo>
                      <a:pt x="546" y="439"/>
                    </a:lnTo>
                    <a:lnTo>
                      <a:pt x="537" y="439"/>
                    </a:lnTo>
                    <a:lnTo>
                      <a:pt x="533" y="438"/>
                    </a:lnTo>
                    <a:lnTo>
                      <a:pt x="529" y="436"/>
                    </a:lnTo>
                    <a:lnTo>
                      <a:pt x="527" y="432"/>
                    </a:lnTo>
                    <a:lnTo>
                      <a:pt x="526" y="427"/>
                    </a:lnTo>
                    <a:lnTo>
                      <a:pt x="518" y="427"/>
                    </a:lnTo>
                    <a:lnTo>
                      <a:pt x="509" y="427"/>
                    </a:lnTo>
                    <a:lnTo>
                      <a:pt x="509" y="418"/>
                    </a:lnTo>
                    <a:lnTo>
                      <a:pt x="509" y="409"/>
                    </a:lnTo>
                    <a:lnTo>
                      <a:pt x="500" y="410"/>
                    </a:lnTo>
                    <a:lnTo>
                      <a:pt x="490" y="410"/>
                    </a:lnTo>
                    <a:lnTo>
                      <a:pt x="486" y="409"/>
                    </a:lnTo>
                    <a:lnTo>
                      <a:pt x="483" y="407"/>
                    </a:lnTo>
                    <a:lnTo>
                      <a:pt x="481" y="403"/>
                    </a:lnTo>
                    <a:lnTo>
                      <a:pt x="480" y="398"/>
                    </a:lnTo>
                    <a:lnTo>
                      <a:pt x="463" y="398"/>
                    </a:lnTo>
                    <a:lnTo>
                      <a:pt x="450" y="398"/>
                    </a:lnTo>
                    <a:lnTo>
                      <a:pt x="446" y="393"/>
                    </a:lnTo>
                    <a:lnTo>
                      <a:pt x="442" y="389"/>
                    </a:lnTo>
                    <a:lnTo>
                      <a:pt x="439" y="384"/>
                    </a:lnTo>
                    <a:lnTo>
                      <a:pt x="438" y="379"/>
                    </a:lnTo>
                    <a:lnTo>
                      <a:pt x="438" y="392"/>
                    </a:lnTo>
                    <a:lnTo>
                      <a:pt x="438" y="401"/>
                    </a:lnTo>
                    <a:lnTo>
                      <a:pt x="439" y="405"/>
                    </a:lnTo>
                    <a:lnTo>
                      <a:pt x="441" y="407"/>
                    </a:lnTo>
                    <a:lnTo>
                      <a:pt x="444" y="409"/>
                    </a:lnTo>
                    <a:lnTo>
                      <a:pt x="450" y="409"/>
                    </a:lnTo>
                    <a:lnTo>
                      <a:pt x="450" y="418"/>
                    </a:lnTo>
                    <a:lnTo>
                      <a:pt x="450" y="427"/>
                    </a:lnTo>
                    <a:lnTo>
                      <a:pt x="455" y="428"/>
                    </a:lnTo>
                    <a:lnTo>
                      <a:pt x="463" y="430"/>
                    </a:lnTo>
                    <a:lnTo>
                      <a:pt x="471" y="434"/>
                    </a:lnTo>
                    <a:lnTo>
                      <a:pt x="480" y="438"/>
                    </a:lnTo>
                    <a:lnTo>
                      <a:pt x="480" y="447"/>
                    </a:lnTo>
                    <a:lnTo>
                      <a:pt x="480" y="456"/>
                    </a:lnTo>
                    <a:lnTo>
                      <a:pt x="492" y="455"/>
                    </a:lnTo>
                    <a:lnTo>
                      <a:pt x="501" y="455"/>
                    </a:lnTo>
                    <a:lnTo>
                      <a:pt x="504" y="456"/>
                    </a:lnTo>
                    <a:lnTo>
                      <a:pt x="507" y="458"/>
                    </a:lnTo>
                    <a:lnTo>
                      <a:pt x="508" y="462"/>
                    </a:lnTo>
                    <a:lnTo>
                      <a:pt x="509" y="467"/>
                    </a:lnTo>
                    <a:lnTo>
                      <a:pt x="518" y="467"/>
                    </a:lnTo>
                    <a:lnTo>
                      <a:pt x="526" y="467"/>
                    </a:lnTo>
                    <a:lnTo>
                      <a:pt x="527" y="473"/>
                    </a:lnTo>
                    <a:lnTo>
                      <a:pt x="530" y="480"/>
                    </a:lnTo>
                    <a:lnTo>
                      <a:pt x="534" y="488"/>
                    </a:lnTo>
                    <a:lnTo>
                      <a:pt x="538" y="496"/>
                    </a:lnTo>
                    <a:lnTo>
                      <a:pt x="547" y="496"/>
                    </a:lnTo>
                    <a:lnTo>
                      <a:pt x="556" y="496"/>
                    </a:lnTo>
                    <a:lnTo>
                      <a:pt x="556" y="505"/>
                    </a:lnTo>
                    <a:lnTo>
                      <a:pt x="556" y="514"/>
                    </a:lnTo>
                    <a:lnTo>
                      <a:pt x="568" y="514"/>
                    </a:lnTo>
                    <a:lnTo>
                      <a:pt x="585" y="514"/>
                    </a:lnTo>
                    <a:lnTo>
                      <a:pt x="588" y="517"/>
                    </a:lnTo>
                    <a:lnTo>
                      <a:pt x="596" y="525"/>
                    </a:lnTo>
                    <a:lnTo>
                      <a:pt x="596" y="534"/>
                    </a:lnTo>
                    <a:lnTo>
                      <a:pt x="596" y="543"/>
                    </a:lnTo>
                    <a:lnTo>
                      <a:pt x="608" y="542"/>
                    </a:lnTo>
                    <a:lnTo>
                      <a:pt x="618" y="542"/>
                    </a:lnTo>
                    <a:lnTo>
                      <a:pt x="622" y="543"/>
                    </a:lnTo>
                    <a:lnTo>
                      <a:pt x="624" y="545"/>
                    </a:lnTo>
                    <a:lnTo>
                      <a:pt x="626" y="549"/>
                    </a:lnTo>
                    <a:lnTo>
                      <a:pt x="626" y="554"/>
                    </a:lnTo>
                    <a:lnTo>
                      <a:pt x="635" y="554"/>
                    </a:lnTo>
                    <a:lnTo>
                      <a:pt x="644" y="554"/>
                    </a:lnTo>
                    <a:lnTo>
                      <a:pt x="644" y="563"/>
                    </a:lnTo>
                    <a:lnTo>
                      <a:pt x="644" y="572"/>
                    </a:lnTo>
                    <a:lnTo>
                      <a:pt x="655" y="571"/>
                    </a:lnTo>
                    <a:lnTo>
                      <a:pt x="665" y="571"/>
                    </a:lnTo>
                    <a:lnTo>
                      <a:pt x="668" y="572"/>
                    </a:lnTo>
                    <a:lnTo>
                      <a:pt x="670" y="574"/>
                    </a:lnTo>
                    <a:lnTo>
                      <a:pt x="672" y="578"/>
                    </a:lnTo>
                    <a:lnTo>
                      <a:pt x="673" y="583"/>
                    </a:lnTo>
                    <a:lnTo>
                      <a:pt x="685" y="583"/>
                    </a:lnTo>
                    <a:lnTo>
                      <a:pt x="702" y="583"/>
                    </a:lnTo>
                    <a:lnTo>
                      <a:pt x="703" y="589"/>
                    </a:lnTo>
                    <a:lnTo>
                      <a:pt x="705" y="596"/>
                    </a:lnTo>
                    <a:lnTo>
                      <a:pt x="709" y="604"/>
                    </a:lnTo>
                    <a:lnTo>
                      <a:pt x="713" y="613"/>
                    </a:lnTo>
                    <a:lnTo>
                      <a:pt x="722" y="613"/>
                    </a:lnTo>
                    <a:lnTo>
                      <a:pt x="731" y="613"/>
                    </a:lnTo>
                    <a:lnTo>
                      <a:pt x="731" y="621"/>
                    </a:lnTo>
                    <a:lnTo>
                      <a:pt x="731" y="630"/>
                    </a:lnTo>
                    <a:lnTo>
                      <a:pt x="742" y="629"/>
                    </a:lnTo>
                    <a:lnTo>
                      <a:pt x="752" y="629"/>
                    </a:lnTo>
                    <a:lnTo>
                      <a:pt x="755" y="630"/>
                    </a:lnTo>
                    <a:lnTo>
                      <a:pt x="758" y="632"/>
                    </a:lnTo>
                    <a:lnTo>
                      <a:pt x="759" y="636"/>
                    </a:lnTo>
                    <a:lnTo>
                      <a:pt x="760" y="642"/>
                    </a:lnTo>
                    <a:lnTo>
                      <a:pt x="773" y="642"/>
                    </a:lnTo>
                    <a:lnTo>
                      <a:pt x="790" y="642"/>
                    </a:lnTo>
                    <a:lnTo>
                      <a:pt x="790" y="650"/>
                    </a:lnTo>
                    <a:lnTo>
                      <a:pt x="790" y="659"/>
                    </a:lnTo>
                    <a:lnTo>
                      <a:pt x="802" y="659"/>
                    </a:lnTo>
                    <a:lnTo>
                      <a:pt x="819" y="659"/>
                    </a:lnTo>
                    <a:lnTo>
                      <a:pt x="822" y="663"/>
                    </a:lnTo>
                    <a:lnTo>
                      <a:pt x="830" y="671"/>
                    </a:lnTo>
                    <a:lnTo>
                      <a:pt x="830" y="679"/>
                    </a:lnTo>
                    <a:lnTo>
                      <a:pt x="830" y="688"/>
                    </a:lnTo>
                    <a:lnTo>
                      <a:pt x="842" y="687"/>
                    </a:lnTo>
                    <a:lnTo>
                      <a:pt x="851" y="687"/>
                    </a:lnTo>
                    <a:lnTo>
                      <a:pt x="855" y="688"/>
                    </a:lnTo>
                    <a:lnTo>
                      <a:pt x="857" y="690"/>
                    </a:lnTo>
                    <a:lnTo>
                      <a:pt x="859" y="694"/>
                    </a:lnTo>
                    <a:lnTo>
                      <a:pt x="859" y="700"/>
                    </a:lnTo>
                    <a:lnTo>
                      <a:pt x="872" y="700"/>
                    </a:lnTo>
                    <a:lnTo>
                      <a:pt x="888" y="700"/>
                    </a:lnTo>
                    <a:lnTo>
                      <a:pt x="888" y="708"/>
                    </a:lnTo>
                    <a:lnTo>
                      <a:pt x="888" y="717"/>
                    </a:lnTo>
                    <a:lnTo>
                      <a:pt x="900" y="716"/>
                    </a:lnTo>
                    <a:lnTo>
                      <a:pt x="909" y="716"/>
                    </a:lnTo>
                    <a:lnTo>
                      <a:pt x="913" y="717"/>
                    </a:lnTo>
                    <a:lnTo>
                      <a:pt x="916" y="720"/>
                    </a:lnTo>
                    <a:lnTo>
                      <a:pt x="918" y="723"/>
                    </a:lnTo>
                    <a:lnTo>
                      <a:pt x="918" y="729"/>
                    </a:lnTo>
                    <a:lnTo>
                      <a:pt x="931" y="729"/>
                    </a:lnTo>
                    <a:lnTo>
                      <a:pt x="947" y="729"/>
                    </a:lnTo>
                    <a:lnTo>
                      <a:pt x="947" y="737"/>
                    </a:lnTo>
                    <a:lnTo>
                      <a:pt x="947" y="746"/>
                    </a:lnTo>
                    <a:lnTo>
                      <a:pt x="959" y="745"/>
                    </a:lnTo>
                    <a:lnTo>
                      <a:pt x="968" y="745"/>
                    </a:lnTo>
                    <a:lnTo>
                      <a:pt x="972" y="746"/>
                    </a:lnTo>
                    <a:lnTo>
                      <a:pt x="974" y="749"/>
                    </a:lnTo>
                    <a:lnTo>
                      <a:pt x="976" y="752"/>
                    </a:lnTo>
                    <a:lnTo>
                      <a:pt x="977" y="759"/>
                    </a:lnTo>
                    <a:lnTo>
                      <a:pt x="985" y="759"/>
                    </a:lnTo>
                    <a:lnTo>
                      <a:pt x="994" y="759"/>
                    </a:lnTo>
                    <a:lnTo>
                      <a:pt x="994" y="771"/>
                    </a:lnTo>
                    <a:lnTo>
                      <a:pt x="994" y="788"/>
                    </a:lnTo>
                    <a:lnTo>
                      <a:pt x="1006" y="788"/>
                    </a:lnTo>
                    <a:lnTo>
                      <a:pt x="1023" y="788"/>
                    </a:lnTo>
                    <a:lnTo>
                      <a:pt x="1024" y="793"/>
                    </a:lnTo>
                    <a:lnTo>
                      <a:pt x="1027" y="800"/>
                    </a:lnTo>
                    <a:lnTo>
                      <a:pt x="1030" y="808"/>
                    </a:lnTo>
                    <a:lnTo>
                      <a:pt x="1035" y="817"/>
                    </a:lnTo>
                    <a:lnTo>
                      <a:pt x="1047" y="817"/>
                    </a:lnTo>
                    <a:lnTo>
                      <a:pt x="1064" y="817"/>
                    </a:lnTo>
                    <a:lnTo>
                      <a:pt x="1064" y="825"/>
                    </a:lnTo>
                    <a:lnTo>
                      <a:pt x="1064" y="834"/>
                    </a:lnTo>
                    <a:lnTo>
                      <a:pt x="1076" y="834"/>
                    </a:lnTo>
                    <a:lnTo>
                      <a:pt x="1086" y="833"/>
                    </a:lnTo>
                    <a:lnTo>
                      <a:pt x="1089" y="835"/>
                    </a:lnTo>
                    <a:lnTo>
                      <a:pt x="1091" y="837"/>
                    </a:lnTo>
                    <a:lnTo>
                      <a:pt x="1093" y="840"/>
                    </a:lnTo>
                    <a:lnTo>
                      <a:pt x="1094" y="846"/>
                    </a:lnTo>
                    <a:lnTo>
                      <a:pt x="1103" y="846"/>
                    </a:lnTo>
                    <a:lnTo>
                      <a:pt x="1115" y="846"/>
                    </a:lnTo>
                    <a:lnTo>
                      <a:pt x="1127" y="846"/>
                    </a:lnTo>
                    <a:lnTo>
                      <a:pt x="1140" y="846"/>
                    </a:lnTo>
                    <a:lnTo>
                      <a:pt x="1141" y="851"/>
                    </a:lnTo>
                    <a:lnTo>
                      <a:pt x="1144" y="858"/>
                    </a:lnTo>
                    <a:lnTo>
                      <a:pt x="1147" y="866"/>
                    </a:lnTo>
                    <a:lnTo>
                      <a:pt x="1152" y="875"/>
                    </a:lnTo>
                    <a:lnTo>
                      <a:pt x="1161" y="875"/>
                    </a:lnTo>
                    <a:lnTo>
                      <a:pt x="1173" y="875"/>
                    </a:lnTo>
                    <a:lnTo>
                      <a:pt x="1185" y="875"/>
                    </a:lnTo>
                    <a:lnTo>
                      <a:pt x="1198" y="875"/>
                    </a:lnTo>
                    <a:lnTo>
                      <a:pt x="1199" y="880"/>
                    </a:lnTo>
                    <a:lnTo>
                      <a:pt x="1202" y="887"/>
                    </a:lnTo>
                    <a:lnTo>
                      <a:pt x="1205" y="895"/>
                    </a:lnTo>
                    <a:lnTo>
                      <a:pt x="1210" y="904"/>
                    </a:lnTo>
                    <a:lnTo>
                      <a:pt x="1223" y="904"/>
                    </a:lnTo>
                    <a:lnTo>
                      <a:pt x="1240" y="904"/>
                    </a:lnTo>
                    <a:lnTo>
                      <a:pt x="1240" y="913"/>
                    </a:lnTo>
                    <a:lnTo>
                      <a:pt x="1240" y="921"/>
                    </a:lnTo>
                    <a:lnTo>
                      <a:pt x="1254" y="921"/>
                    </a:lnTo>
                    <a:lnTo>
                      <a:pt x="1269" y="920"/>
                    </a:lnTo>
                    <a:lnTo>
                      <a:pt x="1276" y="922"/>
                    </a:lnTo>
                    <a:lnTo>
                      <a:pt x="1281" y="924"/>
                    </a:lnTo>
                    <a:lnTo>
                      <a:pt x="1283" y="925"/>
                    </a:lnTo>
                    <a:lnTo>
                      <a:pt x="1285" y="927"/>
                    </a:lnTo>
                    <a:lnTo>
                      <a:pt x="1286" y="930"/>
                    </a:lnTo>
                    <a:lnTo>
                      <a:pt x="1286" y="933"/>
                    </a:lnTo>
                    <a:lnTo>
                      <a:pt x="1298" y="933"/>
                    </a:lnTo>
                    <a:lnTo>
                      <a:pt x="1315" y="933"/>
                    </a:lnTo>
                    <a:lnTo>
                      <a:pt x="1315" y="942"/>
                    </a:lnTo>
                    <a:lnTo>
                      <a:pt x="1315" y="950"/>
                    </a:lnTo>
                    <a:lnTo>
                      <a:pt x="1329" y="950"/>
                    </a:lnTo>
                    <a:lnTo>
                      <a:pt x="1342" y="950"/>
                    </a:lnTo>
                    <a:lnTo>
                      <a:pt x="1347" y="951"/>
                    </a:lnTo>
                    <a:lnTo>
                      <a:pt x="1352" y="953"/>
                    </a:lnTo>
                    <a:lnTo>
                      <a:pt x="1353" y="954"/>
                    </a:lnTo>
                    <a:lnTo>
                      <a:pt x="1355" y="956"/>
                    </a:lnTo>
                    <a:lnTo>
                      <a:pt x="1356" y="959"/>
                    </a:lnTo>
                    <a:lnTo>
                      <a:pt x="1356" y="962"/>
                    </a:lnTo>
                    <a:lnTo>
                      <a:pt x="1365" y="962"/>
                    </a:lnTo>
                    <a:lnTo>
                      <a:pt x="1378" y="962"/>
                    </a:lnTo>
                    <a:lnTo>
                      <a:pt x="1390" y="962"/>
                    </a:lnTo>
                    <a:lnTo>
                      <a:pt x="1403" y="962"/>
                    </a:lnTo>
                    <a:lnTo>
                      <a:pt x="1403" y="971"/>
                    </a:lnTo>
                    <a:lnTo>
                      <a:pt x="1403" y="979"/>
                    </a:lnTo>
                    <a:lnTo>
                      <a:pt x="1415" y="979"/>
                    </a:lnTo>
                    <a:lnTo>
                      <a:pt x="1424" y="979"/>
                    </a:lnTo>
                    <a:lnTo>
                      <a:pt x="1428" y="980"/>
                    </a:lnTo>
                    <a:lnTo>
                      <a:pt x="1430" y="982"/>
                    </a:lnTo>
                    <a:lnTo>
                      <a:pt x="1432" y="985"/>
                    </a:lnTo>
                    <a:lnTo>
                      <a:pt x="1432" y="991"/>
                    </a:lnTo>
                    <a:lnTo>
                      <a:pt x="1441" y="991"/>
                    </a:lnTo>
                    <a:lnTo>
                      <a:pt x="1450" y="991"/>
                    </a:lnTo>
                    <a:lnTo>
                      <a:pt x="1461" y="991"/>
                    </a:lnTo>
                    <a:lnTo>
                      <a:pt x="1473" y="991"/>
                    </a:lnTo>
                    <a:lnTo>
                      <a:pt x="1473" y="1000"/>
                    </a:lnTo>
                    <a:lnTo>
                      <a:pt x="1473" y="1008"/>
                    </a:lnTo>
                    <a:lnTo>
                      <a:pt x="1492" y="1007"/>
                    </a:lnTo>
                    <a:lnTo>
                      <a:pt x="1517" y="1005"/>
                    </a:lnTo>
                    <a:lnTo>
                      <a:pt x="1530" y="1006"/>
                    </a:lnTo>
                    <a:lnTo>
                      <a:pt x="1540" y="1008"/>
                    </a:lnTo>
                    <a:lnTo>
                      <a:pt x="1544" y="1010"/>
                    </a:lnTo>
                    <a:lnTo>
                      <a:pt x="1547" y="1013"/>
                    </a:lnTo>
                    <a:lnTo>
                      <a:pt x="1549" y="1016"/>
                    </a:lnTo>
                    <a:lnTo>
                      <a:pt x="1549" y="1020"/>
                    </a:lnTo>
                    <a:lnTo>
                      <a:pt x="1562" y="1020"/>
                    </a:lnTo>
                    <a:lnTo>
                      <a:pt x="1576" y="1020"/>
                    </a:lnTo>
                    <a:lnTo>
                      <a:pt x="1591" y="1020"/>
                    </a:lnTo>
                    <a:lnTo>
                      <a:pt x="1607" y="1020"/>
                    </a:lnTo>
                    <a:lnTo>
                      <a:pt x="1607" y="1029"/>
                    </a:lnTo>
                    <a:lnTo>
                      <a:pt x="1607" y="1037"/>
                    </a:lnTo>
                    <a:lnTo>
                      <a:pt x="1621" y="1037"/>
                    </a:lnTo>
                    <a:lnTo>
                      <a:pt x="1634" y="1037"/>
                    </a:lnTo>
                    <a:lnTo>
                      <a:pt x="1640" y="1038"/>
                    </a:lnTo>
                    <a:lnTo>
                      <a:pt x="1644" y="1040"/>
                    </a:lnTo>
                    <a:lnTo>
                      <a:pt x="1646" y="1041"/>
                    </a:lnTo>
                    <a:lnTo>
                      <a:pt x="1647" y="1043"/>
                    </a:lnTo>
                    <a:lnTo>
                      <a:pt x="1648" y="1046"/>
                    </a:lnTo>
                    <a:lnTo>
                      <a:pt x="1648" y="1049"/>
                    </a:lnTo>
                    <a:lnTo>
                      <a:pt x="1661" y="1049"/>
                    </a:lnTo>
                    <a:lnTo>
                      <a:pt x="1676" y="1049"/>
                    </a:lnTo>
                    <a:lnTo>
                      <a:pt x="1691" y="1049"/>
                    </a:lnTo>
                    <a:lnTo>
                      <a:pt x="1707" y="1049"/>
                    </a:lnTo>
                    <a:lnTo>
                      <a:pt x="1707" y="1058"/>
                    </a:lnTo>
                    <a:lnTo>
                      <a:pt x="1707" y="1066"/>
                    </a:lnTo>
                    <a:lnTo>
                      <a:pt x="1726" y="1065"/>
                    </a:lnTo>
                    <a:lnTo>
                      <a:pt x="1751" y="1064"/>
                    </a:lnTo>
                    <a:lnTo>
                      <a:pt x="1763" y="1064"/>
                    </a:lnTo>
                    <a:lnTo>
                      <a:pt x="1773" y="1066"/>
                    </a:lnTo>
                    <a:lnTo>
                      <a:pt x="1777" y="1068"/>
                    </a:lnTo>
                    <a:lnTo>
                      <a:pt x="1780" y="1071"/>
                    </a:lnTo>
                    <a:lnTo>
                      <a:pt x="1782" y="1074"/>
                    </a:lnTo>
                    <a:lnTo>
                      <a:pt x="1783" y="1078"/>
                    </a:lnTo>
                    <a:lnTo>
                      <a:pt x="1791" y="1078"/>
                    </a:lnTo>
                    <a:lnTo>
                      <a:pt x="1801" y="1078"/>
                    </a:lnTo>
                    <a:lnTo>
                      <a:pt x="1811" y="1078"/>
                    </a:lnTo>
                    <a:lnTo>
                      <a:pt x="1824" y="1078"/>
                    </a:lnTo>
                    <a:lnTo>
                      <a:pt x="1824" y="1087"/>
                    </a:lnTo>
                    <a:lnTo>
                      <a:pt x="1824" y="1095"/>
                    </a:lnTo>
                    <a:lnTo>
                      <a:pt x="1833" y="1095"/>
                    </a:lnTo>
                    <a:lnTo>
                      <a:pt x="1842" y="1095"/>
                    </a:lnTo>
                    <a:lnTo>
                      <a:pt x="1843" y="1091"/>
                    </a:lnTo>
                    <a:lnTo>
                      <a:pt x="1845" y="1087"/>
                    </a:lnTo>
                    <a:lnTo>
                      <a:pt x="1849" y="1082"/>
                    </a:lnTo>
                    <a:lnTo>
                      <a:pt x="1853" y="1078"/>
                    </a:lnTo>
                    <a:lnTo>
                      <a:pt x="1853" y="1087"/>
                    </a:lnTo>
                    <a:lnTo>
                      <a:pt x="1853" y="1095"/>
                    </a:lnTo>
                    <a:lnTo>
                      <a:pt x="1863" y="1095"/>
                    </a:lnTo>
                    <a:lnTo>
                      <a:pt x="1874" y="1095"/>
                    </a:lnTo>
                    <a:lnTo>
                      <a:pt x="1887" y="1095"/>
                    </a:lnTo>
                    <a:lnTo>
                      <a:pt x="1900" y="1095"/>
                    </a:lnTo>
                    <a:lnTo>
                      <a:pt x="1903" y="1095"/>
                    </a:lnTo>
                    <a:lnTo>
                      <a:pt x="1911" y="1095"/>
                    </a:lnTo>
                    <a:lnTo>
                      <a:pt x="1923" y="1095"/>
                    </a:lnTo>
                    <a:lnTo>
                      <a:pt x="1932" y="1095"/>
                    </a:lnTo>
                    <a:lnTo>
                      <a:pt x="1936" y="1096"/>
                    </a:lnTo>
                    <a:lnTo>
                      <a:pt x="1938" y="1098"/>
                    </a:lnTo>
                    <a:lnTo>
                      <a:pt x="1940" y="1101"/>
                    </a:lnTo>
                    <a:lnTo>
                      <a:pt x="1940" y="1107"/>
                    </a:lnTo>
                    <a:lnTo>
                      <a:pt x="1950" y="1107"/>
                    </a:lnTo>
                    <a:lnTo>
                      <a:pt x="1961" y="1107"/>
                    </a:lnTo>
                    <a:lnTo>
                      <a:pt x="1975" y="1107"/>
                    </a:lnTo>
                    <a:lnTo>
                      <a:pt x="1988" y="1107"/>
                    </a:lnTo>
                    <a:lnTo>
                      <a:pt x="1988" y="1116"/>
                    </a:lnTo>
                    <a:lnTo>
                      <a:pt x="1988" y="1125"/>
                    </a:lnTo>
                    <a:lnTo>
                      <a:pt x="2006" y="1124"/>
                    </a:lnTo>
                    <a:lnTo>
                      <a:pt x="2029" y="1123"/>
                    </a:lnTo>
                    <a:lnTo>
                      <a:pt x="2040" y="1123"/>
                    </a:lnTo>
                    <a:lnTo>
                      <a:pt x="2049" y="1125"/>
                    </a:lnTo>
                    <a:lnTo>
                      <a:pt x="2052" y="1127"/>
                    </a:lnTo>
                    <a:lnTo>
                      <a:pt x="2055" y="1130"/>
                    </a:lnTo>
                    <a:lnTo>
                      <a:pt x="2057" y="1133"/>
                    </a:lnTo>
                    <a:lnTo>
                      <a:pt x="2057" y="1137"/>
                    </a:lnTo>
                    <a:lnTo>
                      <a:pt x="2085" y="1137"/>
                    </a:lnTo>
                    <a:lnTo>
                      <a:pt x="2113" y="1137"/>
                    </a:lnTo>
                    <a:lnTo>
                      <a:pt x="2144" y="1137"/>
                    </a:lnTo>
                    <a:lnTo>
                      <a:pt x="2175" y="1137"/>
                    </a:lnTo>
                    <a:lnTo>
                      <a:pt x="2175" y="1146"/>
                    </a:lnTo>
                    <a:lnTo>
                      <a:pt x="2175" y="1154"/>
                    </a:lnTo>
                    <a:lnTo>
                      <a:pt x="2201" y="1154"/>
                    </a:lnTo>
                    <a:lnTo>
                      <a:pt x="2227" y="1154"/>
                    </a:lnTo>
                    <a:lnTo>
                      <a:pt x="2253" y="1154"/>
                    </a:lnTo>
                    <a:lnTo>
                      <a:pt x="2280" y="1154"/>
                    </a:lnTo>
                    <a:lnTo>
                      <a:pt x="2284" y="1154"/>
                    </a:lnTo>
                    <a:lnTo>
                      <a:pt x="2292" y="1154"/>
                    </a:lnTo>
                    <a:lnTo>
                      <a:pt x="2306" y="1154"/>
                    </a:lnTo>
                    <a:lnTo>
                      <a:pt x="2321" y="1154"/>
                    </a:lnTo>
                    <a:lnTo>
                      <a:pt x="2328" y="1155"/>
                    </a:lnTo>
                    <a:lnTo>
                      <a:pt x="2333" y="1157"/>
                    </a:lnTo>
                    <a:lnTo>
                      <a:pt x="2335" y="1159"/>
                    </a:lnTo>
                    <a:lnTo>
                      <a:pt x="2337" y="1161"/>
                    </a:lnTo>
                    <a:lnTo>
                      <a:pt x="2338" y="1163"/>
                    </a:lnTo>
                    <a:lnTo>
                      <a:pt x="2338" y="1166"/>
                    </a:lnTo>
                    <a:lnTo>
                      <a:pt x="2360" y="1166"/>
                    </a:lnTo>
                    <a:lnTo>
                      <a:pt x="2382" y="1166"/>
                    </a:lnTo>
                    <a:lnTo>
                      <a:pt x="2403" y="1166"/>
                    </a:lnTo>
                    <a:lnTo>
                      <a:pt x="2425" y="1166"/>
                    </a:lnTo>
                    <a:lnTo>
                      <a:pt x="2425" y="1175"/>
                    </a:lnTo>
                    <a:lnTo>
                      <a:pt x="2425" y="1183"/>
                    </a:lnTo>
                    <a:lnTo>
                      <a:pt x="2416" y="1186"/>
                    </a:lnTo>
                    <a:lnTo>
                      <a:pt x="2406" y="1190"/>
                    </a:lnTo>
                    <a:lnTo>
                      <a:pt x="2402" y="1191"/>
                    </a:lnTo>
                    <a:lnTo>
                      <a:pt x="2399" y="1191"/>
                    </a:lnTo>
                    <a:lnTo>
                      <a:pt x="2398" y="1190"/>
                    </a:lnTo>
                    <a:lnTo>
                      <a:pt x="2397" y="1189"/>
                    </a:lnTo>
                    <a:lnTo>
                      <a:pt x="2396" y="1186"/>
                    </a:lnTo>
                    <a:lnTo>
                      <a:pt x="2396" y="1183"/>
                    </a:lnTo>
                    <a:lnTo>
                      <a:pt x="2375" y="1183"/>
                    </a:lnTo>
                    <a:lnTo>
                      <a:pt x="2356" y="1183"/>
                    </a:lnTo>
                    <a:lnTo>
                      <a:pt x="2338" y="1183"/>
                    </a:lnTo>
                    <a:lnTo>
                      <a:pt x="2321" y="1183"/>
                    </a:lnTo>
                    <a:lnTo>
                      <a:pt x="2316" y="1179"/>
                    </a:lnTo>
                    <a:lnTo>
                      <a:pt x="2313" y="1175"/>
                    </a:lnTo>
                    <a:lnTo>
                      <a:pt x="2310" y="1170"/>
                    </a:lnTo>
                    <a:lnTo>
                      <a:pt x="2309" y="1166"/>
                    </a:lnTo>
                    <a:lnTo>
                      <a:pt x="2309" y="1175"/>
                    </a:lnTo>
                    <a:lnTo>
                      <a:pt x="2309" y="1183"/>
                    </a:lnTo>
                    <a:lnTo>
                      <a:pt x="2287" y="1183"/>
                    </a:lnTo>
                    <a:lnTo>
                      <a:pt x="2265" y="1183"/>
                    </a:lnTo>
                    <a:lnTo>
                      <a:pt x="2243" y="1183"/>
                    </a:lnTo>
                    <a:lnTo>
                      <a:pt x="2221" y="1183"/>
                    </a:lnTo>
                    <a:lnTo>
                      <a:pt x="2221" y="1175"/>
                    </a:lnTo>
                    <a:lnTo>
                      <a:pt x="2221" y="1166"/>
                    </a:lnTo>
                    <a:lnTo>
                      <a:pt x="2212" y="1166"/>
                    </a:lnTo>
                    <a:lnTo>
                      <a:pt x="2204" y="1166"/>
                    </a:lnTo>
                    <a:lnTo>
                      <a:pt x="2199" y="1170"/>
                    </a:lnTo>
                    <a:lnTo>
                      <a:pt x="2196" y="1175"/>
                    </a:lnTo>
                    <a:lnTo>
                      <a:pt x="2193" y="1179"/>
                    </a:lnTo>
                    <a:lnTo>
                      <a:pt x="2192" y="1183"/>
                    </a:lnTo>
                    <a:lnTo>
                      <a:pt x="2192" y="1175"/>
                    </a:lnTo>
                    <a:lnTo>
                      <a:pt x="2192" y="1166"/>
                    </a:lnTo>
                    <a:lnTo>
                      <a:pt x="2171" y="1166"/>
                    </a:lnTo>
                    <a:lnTo>
                      <a:pt x="2152" y="1166"/>
                    </a:lnTo>
                    <a:lnTo>
                      <a:pt x="2134" y="1166"/>
                    </a:lnTo>
                    <a:lnTo>
                      <a:pt x="2116" y="1166"/>
                    </a:lnTo>
                    <a:lnTo>
                      <a:pt x="2116" y="1158"/>
                    </a:lnTo>
                    <a:lnTo>
                      <a:pt x="2116" y="1154"/>
                    </a:lnTo>
                    <a:lnTo>
                      <a:pt x="2102" y="1154"/>
                    </a:lnTo>
                    <a:lnTo>
                      <a:pt x="2089" y="1154"/>
                    </a:lnTo>
                    <a:lnTo>
                      <a:pt x="2083" y="1155"/>
                    </a:lnTo>
                    <a:lnTo>
                      <a:pt x="2079" y="1157"/>
                    </a:lnTo>
                    <a:lnTo>
                      <a:pt x="2077" y="1159"/>
                    </a:lnTo>
                    <a:lnTo>
                      <a:pt x="2076" y="1161"/>
                    </a:lnTo>
                    <a:lnTo>
                      <a:pt x="2075" y="1163"/>
                    </a:lnTo>
                    <a:lnTo>
                      <a:pt x="2075" y="1166"/>
                    </a:lnTo>
                    <a:lnTo>
                      <a:pt x="2070" y="1162"/>
                    </a:lnTo>
                    <a:lnTo>
                      <a:pt x="2066" y="1158"/>
                    </a:lnTo>
                    <a:lnTo>
                      <a:pt x="2062" y="1155"/>
                    </a:lnTo>
                    <a:lnTo>
                      <a:pt x="2057" y="1154"/>
                    </a:lnTo>
                    <a:lnTo>
                      <a:pt x="2041" y="1154"/>
                    </a:lnTo>
                    <a:lnTo>
                      <a:pt x="2028" y="1154"/>
                    </a:lnTo>
                    <a:lnTo>
                      <a:pt x="2028" y="1146"/>
                    </a:lnTo>
                    <a:lnTo>
                      <a:pt x="2028" y="1137"/>
                    </a:lnTo>
                    <a:lnTo>
                      <a:pt x="1995" y="1137"/>
                    </a:lnTo>
                    <a:lnTo>
                      <a:pt x="1961" y="1137"/>
                    </a:lnTo>
                    <a:lnTo>
                      <a:pt x="1930" y="1137"/>
                    </a:lnTo>
                    <a:lnTo>
                      <a:pt x="1900" y="1137"/>
                    </a:lnTo>
                    <a:lnTo>
                      <a:pt x="1900" y="1129"/>
                    </a:lnTo>
                    <a:lnTo>
                      <a:pt x="1900" y="1125"/>
                    </a:lnTo>
                    <a:lnTo>
                      <a:pt x="1887" y="1125"/>
                    </a:lnTo>
                    <a:lnTo>
                      <a:pt x="1874" y="1125"/>
                    </a:lnTo>
                    <a:lnTo>
                      <a:pt x="1863" y="1125"/>
                    </a:lnTo>
                    <a:lnTo>
                      <a:pt x="1853" y="1125"/>
                    </a:lnTo>
                    <a:lnTo>
                      <a:pt x="1853" y="1116"/>
                    </a:lnTo>
                    <a:lnTo>
                      <a:pt x="1853" y="1107"/>
                    </a:lnTo>
                    <a:lnTo>
                      <a:pt x="1837" y="1108"/>
                    </a:lnTo>
                    <a:lnTo>
                      <a:pt x="1817" y="1108"/>
                    </a:lnTo>
                    <a:lnTo>
                      <a:pt x="1808" y="1107"/>
                    </a:lnTo>
                    <a:lnTo>
                      <a:pt x="1801" y="1105"/>
                    </a:lnTo>
                    <a:lnTo>
                      <a:pt x="1798" y="1103"/>
                    </a:lnTo>
                    <a:lnTo>
                      <a:pt x="1796" y="1101"/>
                    </a:lnTo>
                    <a:lnTo>
                      <a:pt x="1795" y="1098"/>
                    </a:lnTo>
                    <a:lnTo>
                      <a:pt x="1794" y="1095"/>
                    </a:lnTo>
                    <a:lnTo>
                      <a:pt x="1777" y="1095"/>
                    </a:lnTo>
                    <a:lnTo>
                      <a:pt x="1759" y="1095"/>
                    </a:lnTo>
                    <a:lnTo>
                      <a:pt x="1742" y="1095"/>
                    </a:lnTo>
                    <a:lnTo>
                      <a:pt x="1725" y="1095"/>
                    </a:lnTo>
                    <a:lnTo>
                      <a:pt x="1725" y="1087"/>
                    </a:lnTo>
                    <a:lnTo>
                      <a:pt x="1725" y="1078"/>
                    </a:lnTo>
                    <a:lnTo>
                      <a:pt x="1704" y="1078"/>
                    </a:lnTo>
                    <a:lnTo>
                      <a:pt x="1685" y="1078"/>
                    </a:lnTo>
                    <a:lnTo>
                      <a:pt x="1666" y="1078"/>
                    </a:lnTo>
                    <a:lnTo>
                      <a:pt x="1648" y="1078"/>
                    </a:lnTo>
                    <a:lnTo>
                      <a:pt x="1648" y="1070"/>
                    </a:lnTo>
                    <a:lnTo>
                      <a:pt x="1648" y="1066"/>
                    </a:lnTo>
                    <a:lnTo>
                      <a:pt x="1632" y="1066"/>
                    </a:lnTo>
                    <a:lnTo>
                      <a:pt x="1617" y="1066"/>
                    </a:lnTo>
                    <a:lnTo>
                      <a:pt x="1603" y="1066"/>
                    </a:lnTo>
                    <a:lnTo>
                      <a:pt x="1590" y="1066"/>
                    </a:lnTo>
                    <a:lnTo>
                      <a:pt x="1590" y="1058"/>
                    </a:lnTo>
                    <a:lnTo>
                      <a:pt x="1590" y="1049"/>
                    </a:lnTo>
                    <a:lnTo>
                      <a:pt x="1579" y="1050"/>
                    </a:lnTo>
                    <a:lnTo>
                      <a:pt x="1565" y="1050"/>
                    </a:lnTo>
                    <a:lnTo>
                      <a:pt x="1559" y="1049"/>
                    </a:lnTo>
                    <a:lnTo>
                      <a:pt x="1554" y="1047"/>
                    </a:lnTo>
                    <a:lnTo>
                      <a:pt x="1552" y="1045"/>
                    </a:lnTo>
                    <a:lnTo>
                      <a:pt x="1551" y="1043"/>
                    </a:lnTo>
                    <a:lnTo>
                      <a:pt x="1550" y="1040"/>
                    </a:lnTo>
                    <a:lnTo>
                      <a:pt x="1549" y="1037"/>
                    </a:lnTo>
                    <a:lnTo>
                      <a:pt x="1536" y="1037"/>
                    </a:lnTo>
                    <a:lnTo>
                      <a:pt x="1524" y="1037"/>
                    </a:lnTo>
                    <a:lnTo>
                      <a:pt x="1512" y="1037"/>
                    </a:lnTo>
                    <a:lnTo>
                      <a:pt x="1502" y="1037"/>
                    </a:lnTo>
                    <a:lnTo>
                      <a:pt x="1502" y="1029"/>
                    </a:lnTo>
                    <a:lnTo>
                      <a:pt x="1502" y="1020"/>
                    </a:lnTo>
                    <a:lnTo>
                      <a:pt x="1485" y="1021"/>
                    </a:lnTo>
                    <a:lnTo>
                      <a:pt x="1466" y="1021"/>
                    </a:lnTo>
                    <a:lnTo>
                      <a:pt x="1458" y="1020"/>
                    </a:lnTo>
                    <a:lnTo>
                      <a:pt x="1450" y="1017"/>
                    </a:lnTo>
                    <a:lnTo>
                      <a:pt x="1448" y="1016"/>
                    </a:lnTo>
                    <a:lnTo>
                      <a:pt x="1446" y="1014"/>
                    </a:lnTo>
                    <a:lnTo>
                      <a:pt x="1444" y="1011"/>
                    </a:lnTo>
                    <a:lnTo>
                      <a:pt x="1444" y="1008"/>
                    </a:lnTo>
                    <a:lnTo>
                      <a:pt x="1427" y="1008"/>
                    </a:lnTo>
                    <a:lnTo>
                      <a:pt x="1415" y="1008"/>
                    </a:lnTo>
                    <a:lnTo>
                      <a:pt x="1415" y="1000"/>
                    </a:lnTo>
                    <a:lnTo>
                      <a:pt x="1415" y="991"/>
                    </a:lnTo>
                    <a:lnTo>
                      <a:pt x="1404" y="992"/>
                    </a:lnTo>
                    <a:lnTo>
                      <a:pt x="1390" y="992"/>
                    </a:lnTo>
                    <a:lnTo>
                      <a:pt x="1384" y="991"/>
                    </a:lnTo>
                    <a:lnTo>
                      <a:pt x="1379" y="988"/>
                    </a:lnTo>
                    <a:lnTo>
                      <a:pt x="1377" y="987"/>
                    </a:lnTo>
                    <a:lnTo>
                      <a:pt x="1375" y="985"/>
                    </a:lnTo>
                    <a:lnTo>
                      <a:pt x="1375" y="982"/>
                    </a:lnTo>
                    <a:lnTo>
                      <a:pt x="1374" y="979"/>
                    </a:lnTo>
                    <a:lnTo>
                      <a:pt x="1357" y="979"/>
                    </a:lnTo>
                    <a:lnTo>
                      <a:pt x="1344" y="979"/>
                    </a:lnTo>
                    <a:lnTo>
                      <a:pt x="1344" y="971"/>
                    </a:lnTo>
                    <a:lnTo>
                      <a:pt x="1344" y="962"/>
                    </a:lnTo>
                    <a:lnTo>
                      <a:pt x="1329" y="963"/>
                    </a:lnTo>
                    <a:lnTo>
                      <a:pt x="1314" y="963"/>
                    </a:lnTo>
                    <a:lnTo>
                      <a:pt x="1308" y="962"/>
                    </a:lnTo>
                    <a:lnTo>
                      <a:pt x="1303" y="959"/>
                    </a:lnTo>
                    <a:lnTo>
                      <a:pt x="1300" y="958"/>
                    </a:lnTo>
                    <a:lnTo>
                      <a:pt x="1299" y="956"/>
                    </a:lnTo>
                    <a:lnTo>
                      <a:pt x="1298" y="953"/>
                    </a:lnTo>
                    <a:lnTo>
                      <a:pt x="1298" y="950"/>
                    </a:lnTo>
                    <a:lnTo>
                      <a:pt x="1286" y="950"/>
                    </a:lnTo>
                    <a:lnTo>
                      <a:pt x="1275" y="950"/>
                    </a:lnTo>
                    <a:lnTo>
                      <a:pt x="1266" y="950"/>
                    </a:lnTo>
                    <a:lnTo>
                      <a:pt x="1257" y="950"/>
                    </a:lnTo>
                    <a:lnTo>
                      <a:pt x="1257" y="942"/>
                    </a:lnTo>
                    <a:lnTo>
                      <a:pt x="1257" y="933"/>
                    </a:lnTo>
                    <a:lnTo>
                      <a:pt x="1248" y="934"/>
                    </a:lnTo>
                    <a:lnTo>
                      <a:pt x="1238" y="934"/>
                    </a:lnTo>
                    <a:lnTo>
                      <a:pt x="1234" y="933"/>
                    </a:lnTo>
                    <a:lnTo>
                      <a:pt x="1231" y="930"/>
                    </a:lnTo>
                    <a:lnTo>
                      <a:pt x="1229" y="927"/>
                    </a:lnTo>
                    <a:lnTo>
                      <a:pt x="1228" y="921"/>
                    </a:lnTo>
                    <a:lnTo>
                      <a:pt x="1210" y="921"/>
                    </a:lnTo>
                    <a:lnTo>
                      <a:pt x="1198" y="921"/>
                    </a:lnTo>
                    <a:lnTo>
                      <a:pt x="1198" y="913"/>
                    </a:lnTo>
                    <a:lnTo>
                      <a:pt x="1198" y="904"/>
                    </a:lnTo>
                    <a:lnTo>
                      <a:pt x="1189" y="904"/>
                    </a:lnTo>
                    <a:lnTo>
                      <a:pt x="1179" y="905"/>
                    </a:lnTo>
                    <a:lnTo>
                      <a:pt x="1175" y="904"/>
                    </a:lnTo>
                    <a:lnTo>
                      <a:pt x="1172" y="901"/>
                    </a:lnTo>
                    <a:lnTo>
                      <a:pt x="1170" y="898"/>
                    </a:lnTo>
                    <a:lnTo>
                      <a:pt x="1169" y="892"/>
                    </a:lnTo>
                    <a:lnTo>
                      <a:pt x="1160" y="893"/>
                    </a:lnTo>
                    <a:lnTo>
                      <a:pt x="1152" y="896"/>
                    </a:lnTo>
                    <a:lnTo>
                      <a:pt x="1145" y="900"/>
                    </a:lnTo>
                    <a:lnTo>
                      <a:pt x="1140" y="904"/>
                    </a:lnTo>
                    <a:lnTo>
                      <a:pt x="1141" y="909"/>
                    </a:lnTo>
                    <a:lnTo>
                      <a:pt x="1144" y="916"/>
                    </a:lnTo>
                    <a:lnTo>
                      <a:pt x="1147" y="924"/>
                    </a:lnTo>
                    <a:lnTo>
                      <a:pt x="1152" y="933"/>
                    </a:lnTo>
                    <a:lnTo>
                      <a:pt x="1164" y="933"/>
                    </a:lnTo>
                    <a:lnTo>
                      <a:pt x="1181" y="933"/>
                    </a:lnTo>
                    <a:lnTo>
                      <a:pt x="1181" y="942"/>
                    </a:lnTo>
                    <a:lnTo>
                      <a:pt x="1181" y="950"/>
                    </a:lnTo>
                    <a:lnTo>
                      <a:pt x="1192" y="950"/>
                    </a:lnTo>
                    <a:lnTo>
                      <a:pt x="1202" y="950"/>
                    </a:lnTo>
                    <a:lnTo>
                      <a:pt x="1205" y="951"/>
                    </a:lnTo>
                    <a:lnTo>
                      <a:pt x="1208" y="953"/>
                    </a:lnTo>
                    <a:lnTo>
                      <a:pt x="1209" y="956"/>
                    </a:lnTo>
                    <a:lnTo>
                      <a:pt x="1210" y="962"/>
                    </a:lnTo>
                    <a:lnTo>
                      <a:pt x="1220" y="962"/>
                    </a:lnTo>
                    <a:lnTo>
                      <a:pt x="1232" y="962"/>
                    </a:lnTo>
                    <a:lnTo>
                      <a:pt x="1244" y="962"/>
                    </a:lnTo>
                    <a:lnTo>
                      <a:pt x="1257" y="962"/>
                    </a:lnTo>
                    <a:lnTo>
                      <a:pt x="1257" y="971"/>
                    </a:lnTo>
                    <a:lnTo>
                      <a:pt x="1257" y="979"/>
                    </a:lnTo>
                    <a:lnTo>
                      <a:pt x="1269" y="979"/>
                    </a:lnTo>
                    <a:lnTo>
                      <a:pt x="1278" y="979"/>
                    </a:lnTo>
                    <a:lnTo>
                      <a:pt x="1281" y="980"/>
                    </a:lnTo>
                    <a:lnTo>
                      <a:pt x="1284" y="982"/>
                    </a:lnTo>
                    <a:lnTo>
                      <a:pt x="1286" y="985"/>
                    </a:lnTo>
                    <a:lnTo>
                      <a:pt x="1286" y="991"/>
                    </a:lnTo>
                    <a:lnTo>
                      <a:pt x="1298" y="991"/>
                    </a:lnTo>
                    <a:lnTo>
                      <a:pt x="1315" y="991"/>
                    </a:lnTo>
                    <a:lnTo>
                      <a:pt x="1315" y="1000"/>
                    </a:lnTo>
                    <a:lnTo>
                      <a:pt x="1315" y="1008"/>
                    </a:lnTo>
                    <a:lnTo>
                      <a:pt x="1332" y="1007"/>
                    </a:lnTo>
                    <a:lnTo>
                      <a:pt x="1351" y="1005"/>
                    </a:lnTo>
                    <a:lnTo>
                      <a:pt x="1359" y="1006"/>
                    </a:lnTo>
                    <a:lnTo>
                      <a:pt x="1367" y="1008"/>
                    </a:lnTo>
                    <a:lnTo>
                      <a:pt x="1370" y="1010"/>
                    </a:lnTo>
                    <a:lnTo>
                      <a:pt x="1372" y="1013"/>
                    </a:lnTo>
                    <a:lnTo>
                      <a:pt x="1374" y="1016"/>
                    </a:lnTo>
                    <a:lnTo>
                      <a:pt x="1374" y="1020"/>
                    </a:lnTo>
                    <a:lnTo>
                      <a:pt x="1387" y="1020"/>
                    </a:lnTo>
                    <a:lnTo>
                      <a:pt x="1403" y="1020"/>
                    </a:lnTo>
                    <a:lnTo>
                      <a:pt x="1403" y="1029"/>
                    </a:lnTo>
                    <a:lnTo>
                      <a:pt x="1403" y="1037"/>
                    </a:lnTo>
                    <a:lnTo>
                      <a:pt x="1420" y="1036"/>
                    </a:lnTo>
                    <a:lnTo>
                      <a:pt x="1439" y="1034"/>
                    </a:lnTo>
                    <a:lnTo>
                      <a:pt x="1447" y="1035"/>
                    </a:lnTo>
                    <a:lnTo>
                      <a:pt x="1455" y="1037"/>
                    </a:lnTo>
                    <a:lnTo>
                      <a:pt x="1457" y="1039"/>
                    </a:lnTo>
                    <a:lnTo>
                      <a:pt x="1459" y="1042"/>
                    </a:lnTo>
                    <a:lnTo>
                      <a:pt x="1461" y="1045"/>
                    </a:lnTo>
                    <a:lnTo>
                      <a:pt x="1461" y="1049"/>
                    </a:lnTo>
                    <a:lnTo>
                      <a:pt x="1470" y="1049"/>
                    </a:lnTo>
                    <a:lnTo>
                      <a:pt x="1479" y="1049"/>
                    </a:lnTo>
                    <a:lnTo>
                      <a:pt x="1490" y="1049"/>
                    </a:lnTo>
                    <a:lnTo>
                      <a:pt x="1502" y="1049"/>
                    </a:lnTo>
                    <a:lnTo>
                      <a:pt x="1502" y="1058"/>
                    </a:lnTo>
                    <a:lnTo>
                      <a:pt x="1502" y="1066"/>
                    </a:lnTo>
                    <a:lnTo>
                      <a:pt x="1517" y="1066"/>
                    </a:lnTo>
                    <a:lnTo>
                      <a:pt x="1533" y="1066"/>
                    </a:lnTo>
                    <a:lnTo>
                      <a:pt x="1539" y="1067"/>
                    </a:lnTo>
                    <a:lnTo>
                      <a:pt x="1545" y="1069"/>
                    </a:lnTo>
                    <a:lnTo>
                      <a:pt x="1546" y="1071"/>
                    </a:lnTo>
                    <a:lnTo>
                      <a:pt x="1548" y="1073"/>
                    </a:lnTo>
                    <a:lnTo>
                      <a:pt x="1549" y="1075"/>
                    </a:lnTo>
                    <a:lnTo>
                      <a:pt x="1549" y="1078"/>
                    </a:lnTo>
                    <a:lnTo>
                      <a:pt x="1562" y="1078"/>
                    </a:lnTo>
                    <a:lnTo>
                      <a:pt x="1576" y="1078"/>
                    </a:lnTo>
                    <a:lnTo>
                      <a:pt x="1591" y="1078"/>
                    </a:lnTo>
                    <a:lnTo>
                      <a:pt x="1607" y="1078"/>
                    </a:lnTo>
                    <a:lnTo>
                      <a:pt x="1607" y="1087"/>
                    </a:lnTo>
                    <a:lnTo>
                      <a:pt x="1607" y="1095"/>
                    </a:lnTo>
                    <a:lnTo>
                      <a:pt x="1621" y="1095"/>
                    </a:lnTo>
                    <a:lnTo>
                      <a:pt x="1634" y="1095"/>
                    </a:lnTo>
                    <a:lnTo>
                      <a:pt x="1640" y="1096"/>
                    </a:lnTo>
                    <a:lnTo>
                      <a:pt x="1644" y="1098"/>
                    </a:lnTo>
                    <a:lnTo>
                      <a:pt x="1646" y="1100"/>
                    </a:lnTo>
                    <a:lnTo>
                      <a:pt x="1647" y="1101"/>
                    </a:lnTo>
                    <a:lnTo>
                      <a:pt x="1648" y="1104"/>
                    </a:lnTo>
                    <a:lnTo>
                      <a:pt x="1648" y="1107"/>
                    </a:lnTo>
                    <a:lnTo>
                      <a:pt x="1658" y="1107"/>
                    </a:lnTo>
                    <a:lnTo>
                      <a:pt x="1669" y="1107"/>
                    </a:lnTo>
                    <a:lnTo>
                      <a:pt x="1682" y="1107"/>
                    </a:lnTo>
                    <a:lnTo>
                      <a:pt x="1696" y="1107"/>
                    </a:lnTo>
                    <a:lnTo>
                      <a:pt x="1696" y="1116"/>
                    </a:lnTo>
                    <a:lnTo>
                      <a:pt x="1696" y="1125"/>
                    </a:lnTo>
                    <a:lnTo>
                      <a:pt x="1712" y="1124"/>
                    </a:lnTo>
                    <a:lnTo>
                      <a:pt x="1731" y="1123"/>
                    </a:lnTo>
                    <a:lnTo>
                      <a:pt x="1740" y="1123"/>
                    </a:lnTo>
                    <a:lnTo>
                      <a:pt x="1747" y="1125"/>
                    </a:lnTo>
                    <a:lnTo>
                      <a:pt x="1750" y="1127"/>
                    </a:lnTo>
                    <a:lnTo>
                      <a:pt x="1752" y="1130"/>
                    </a:lnTo>
                    <a:lnTo>
                      <a:pt x="1753" y="1133"/>
                    </a:lnTo>
                    <a:lnTo>
                      <a:pt x="1754" y="1137"/>
                    </a:lnTo>
                    <a:lnTo>
                      <a:pt x="1771" y="1137"/>
                    </a:lnTo>
                    <a:lnTo>
                      <a:pt x="1788" y="1137"/>
                    </a:lnTo>
                    <a:lnTo>
                      <a:pt x="1806" y="1137"/>
                    </a:lnTo>
                    <a:lnTo>
                      <a:pt x="1824" y="1137"/>
                    </a:lnTo>
                    <a:lnTo>
                      <a:pt x="1824" y="1146"/>
                    </a:lnTo>
                    <a:lnTo>
                      <a:pt x="1824" y="1154"/>
                    </a:lnTo>
                    <a:lnTo>
                      <a:pt x="1833" y="1154"/>
                    </a:lnTo>
                    <a:lnTo>
                      <a:pt x="1842" y="1154"/>
                    </a:lnTo>
                    <a:lnTo>
                      <a:pt x="1843" y="1150"/>
                    </a:lnTo>
                    <a:lnTo>
                      <a:pt x="1845" y="1146"/>
                    </a:lnTo>
                    <a:lnTo>
                      <a:pt x="1849" y="1141"/>
                    </a:lnTo>
                    <a:lnTo>
                      <a:pt x="1853" y="1137"/>
                    </a:lnTo>
                    <a:lnTo>
                      <a:pt x="1853" y="1146"/>
                    </a:lnTo>
                    <a:lnTo>
                      <a:pt x="1853" y="1154"/>
                    </a:lnTo>
                    <a:lnTo>
                      <a:pt x="1868" y="1154"/>
                    </a:lnTo>
                    <a:lnTo>
                      <a:pt x="1883" y="1154"/>
                    </a:lnTo>
                    <a:lnTo>
                      <a:pt x="1889" y="1155"/>
                    </a:lnTo>
                    <a:lnTo>
                      <a:pt x="1895" y="1157"/>
                    </a:lnTo>
                    <a:lnTo>
                      <a:pt x="1897" y="1159"/>
                    </a:lnTo>
                    <a:lnTo>
                      <a:pt x="1898" y="1161"/>
                    </a:lnTo>
                    <a:lnTo>
                      <a:pt x="1899" y="1163"/>
                    </a:lnTo>
                    <a:lnTo>
                      <a:pt x="1900" y="1166"/>
                    </a:lnTo>
                    <a:lnTo>
                      <a:pt x="1917" y="1166"/>
                    </a:lnTo>
                    <a:lnTo>
                      <a:pt x="1935" y="1166"/>
                    </a:lnTo>
                    <a:lnTo>
                      <a:pt x="1952" y="1166"/>
                    </a:lnTo>
                    <a:lnTo>
                      <a:pt x="1969" y="1166"/>
                    </a:lnTo>
                    <a:lnTo>
                      <a:pt x="1969" y="1175"/>
                    </a:lnTo>
                    <a:lnTo>
                      <a:pt x="1969" y="1183"/>
                    </a:lnTo>
                    <a:lnTo>
                      <a:pt x="1987" y="1182"/>
                    </a:lnTo>
                    <a:lnTo>
                      <a:pt x="2006" y="1181"/>
                    </a:lnTo>
                    <a:lnTo>
                      <a:pt x="2015" y="1181"/>
                    </a:lnTo>
                    <a:lnTo>
                      <a:pt x="2022" y="1184"/>
                    </a:lnTo>
                    <a:lnTo>
                      <a:pt x="2024" y="1186"/>
                    </a:lnTo>
                    <a:lnTo>
                      <a:pt x="2027" y="1188"/>
                    </a:lnTo>
                    <a:lnTo>
                      <a:pt x="2028" y="1191"/>
                    </a:lnTo>
                    <a:lnTo>
                      <a:pt x="2028" y="1195"/>
                    </a:lnTo>
                    <a:lnTo>
                      <a:pt x="2055" y="1195"/>
                    </a:lnTo>
                    <a:lnTo>
                      <a:pt x="2081" y="1195"/>
                    </a:lnTo>
                    <a:lnTo>
                      <a:pt x="2107" y="1195"/>
                    </a:lnTo>
                    <a:lnTo>
                      <a:pt x="2134" y="1195"/>
                    </a:lnTo>
                    <a:lnTo>
                      <a:pt x="2134" y="1204"/>
                    </a:lnTo>
                    <a:lnTo>
                      <a:pt x="2134" y="1212"/>
                    </a:lnTo>
                    <a:lnTo>
                      <a:pt x="2155" y="1211"/>
                    </a:lnTo>
                    <a:lnTo>
                      <a:pt x="2184" y="1210"/>
                    </a:lnTo>
                    <a:lnTo>
                      <a:pt x="2198" y="1210"/>
                    </a:lnTo>
                    <a:lnTo>
                      <a:pt x="2210" y="1212"/>
                    </a:lnTo>
                    <a:lnTo>
                      <a:pt x="2214" y="1214"/>
                    </a:lnTo>
                    <a:lnTo>
                      <a:pt x="2218" y="1217"/>
                    </a:lnTo>
                    <a:lnTo>
                      <a:pt x="2220" y="1220"/>
                    </a:lnTo>
                    <a:lnTo>
                      <a:pt x="2221" y="1224"/>
                    </a:lnTo>
                    <a:lnTo>
                      <a:pt x="2233" y="1224"/>
                    </a:lnTo>
                    <a:lnTo>
                      <a:pt x="2250" y="1224"/>
                    </a:lnTo>
                    <a:lnTo>
                      <a:pt x="2254" y="1224"/>
                    </a:lnTo>
                    <a:lnTo>
                      <a:pt x="2262" y="1224"/>
                    </a:lnTo>
                    <a:lnTo>
                      <a:pt x="2284" y="1224"/>
                    </a:lnTo>
                    <a:lnTo>
                      <a:pt x="2306" y="1224"/>
                    </a:lnTo>
                    <a:lnTo>
                      <a:pt x="2328" y="1224"/>
                    </a:lnTo>
                    <a:lnTo>
                      <a:pt x="2350" y="1224"/>
                    </a:lnTo>
                    <a:lnTo>
                      <a:pt x="2371" y="1224"/>
                    </a:lnTo>
                    <a:lnTo>
                      <a:pt x="2393" y="1224"/>
                    </a:lnTo>
                    <a:lnTo>
                      <a:pt x="2415" y="1224"/>
                    </a:lnTo>
                    <a:lnTo>
                      <a:pt x="2438" y="1224"/>
                    </a:lnTo>
                    <a:lnTo>
                      <a:pt x="2438" y="1233"/>
                    </a:lnTo>
                    <a:lnTo>
                      <a:pt x="2438" y="1241"/>
                    </a:lnTo>
                    <a:lnTo>
                      <a:pt x="2465" y="1241"/>
                    </a:lnTo>
                    <a:lnTo>
                      <a:pt x="2494" y="1241"/>
                    </a:lnTo>
                    <a:lnTo>
                      <a:pt x="2523" y="1241"/>
                    </a:lnTo>
                    <a:lnTo>
                      <a:pt x="2554" y="1241"/>
                    </a:lnTo>
                    <a:lnTo>
                      <a:pt x="2554" y="1245"/>
                    </a:lnTo>
                    <a:lnTo>
                      <a:pt x="2554" y="1253"/>
                    </a:lnTo>
                    <a:lnTo>
                      <a:pt x="2523" y="1253"/>
                    </a:lnTo>
                    <a:lnTo>
                      <a:pt x="2493" y="1253"/>
                    </a:lnTo>
                    <a:lnTo>
                      <a:pt x="2462" y="1253"/>
                    </a:lnTo>
                    <a:lnTo>
                      <a:pt x="2432" y="1253"/>
                    </a:lnTo>
                    <a:lnTo>
                      <a:pt x="2400" y="1253"/>
                    </a:lnTo>
                    <a:lnTo>
                      <a:pt x="2370" y="1253"/>
                    </a:lnTo>
                    <a:lnTo>
                      <a:pt x="2339" y="1253"/>
                    </a:lnTo>
                    <a:lnTo>
                      <a:pt x="2309" y="1253"/>
                    </a:lnTo>
                    <a:lnTo>
                      <a:pt x="2309" y="1245"/>
                    </a:lnTo>
                    <a:lnTo>
                      <a:pt x="2309" y="1241"/>
                    </a:lnTo>
                    <a:lnTo>
                      <a:pt x="2287" y="1241"/>
                    </a:lnTo>
                    <a:lnTo>
                      <a:pt x="2265" y="1241"/>
                    </a:lnTo>
                    <a:lnTo>
                      <a:pt x="2243" y="1241"/>
                    </a:lnTo>
                    <a:lnTo>
                      <a:pt x="2221" y="1241"/>
                    </a:lnTo>
                    <a:lnTo>
                      <a:pt x="2221" y="1233"/>
                    </a:lnTo>
                    <a:lnTo>
                      <a:pt x="2221" y="1224"/>
                    </a:lnTo>
                    <a:lnTo>
                      <a:pt x="2212" y="1224"/>
                    </a:lnTo>
                    <a:lnTo>
                      <a:pt x="2204" y="1224"/>
                    </a:lnTo>
                    <a:lnTo>
                      <a:pt x="2204" y="1233"/>
                    </a:lnTo>
                    <a:lnTo>
                      <a:pt x="2204" y="1241"/>
                    </a:lnTo>
                    <a:lnTo>
                      <a:pt x="2187" y="1241"/>
                    </a:lnTo>
                    <a:lnTo>
                      <a:pt x="2175" y="1241"/>
                    </a:lnTo>
                    <a:lnTo>
                      <a:pt x="2175" y="1233"/>
                    </a:lnTo>
                    <a:lnTo>
                      <a:pt x="2175" y="1224"/>
                    </a:lnTo>
                    <a:lnTo>
                      <a:pt x="2157" y="1224"/>
                    </a:lnTo>
                    <a:lnTo>
                      <a:pt x="2140" y="1224"/>
                    </a:lnTo>
                    <a:lnTo>
                      <a:pt x="2121" y="1224"/>
                    </a:lnTo>
                    <a:lnTo>
                      <a:pt x="2104" y="1224"/>
                    </a:lnTo>
                    <a:lnTo>
                      <a:pt x="2104" y="1216"/>
                    </a:lnTo>
                    <a:lnTo>
                      <a:pt x="2104" y="1212"/>
                    </a:lnTo>
                    <a:lnTo>
                      <a:pt x="2083" y="1212"/>
                    </a:lnTo>
                    <a:lnTo>
                      <a:pt x="2064" y="1212"/>
                    </a:lnTo>
                    <a:lnTo>
                      <a:pt x="2046" y="1212"/>
                    </a:lnTo>
                    <a:lnTo>
                      <a:pt x="2028" y="1212"/>
                    </a:lnTo>
                    <a:lnTo>
                      <a:pt x="2028" y="1204"/>
                    </a:lnTo>
                    <a:lnTo>
                      <a:pt x="2028" y="1195"/>
                    </a:lnTo>
                    <a:lnTo>
                      <a:pt x="1998" y="1195"/>
                    </a:lnTo>
                    <a:lnTo>
                      <a:pt x="1967" y="1195"/>
                    </a:lnTo>
                    <a:lnTo>
                      <a:pt x="1938" y="1195"/>
                    </a:lnTo>
                    <a:lnTo>
                      <a:pt x="1911" y="1195"/>
                    </a:lnTo>
                    <a:lnTo>
                      <a:pt x="1911" y="1204"/>
                    </a:lnTo>
                    <a:lnTo>
                      <a:pt x="1911" y="1212"/>
                    </a:lnTo>
                    <a:lnTo>
                      <a:pt x="1921" y="1215"/>
                    </a:lnTo>
                    <a:lnTo>
                      <a:pt x="1930" y="1219"/>
                    </a:lnTo>
                    <a:lnTo>
                      <a:pt x="1934" y="1220"/>
                    </a:lnTo>
                    <a:lnTo>
                      <a:pt x="1937" y="1220"/>
                    </a:lnTo>
                    <a:lnTo>
                      <a:pt x="1939" y="1219"/>
                    </a:lnTo>
                    <a:lnTo>
                      <a:pt x="1940" y="1218"/>
                    </a:lnTo>
                    <a:lnTo>
                      <a:pt x="1940" y="1215"/>
                    </a:lnTo>
                    <a:lnTo>
                      <a:pt x="1940" y="1212"/>
                    </a:lnTo>
                    <a:lnTo>
                      <a:pt x="1945" y="1214"/>
                    </a:lnTo>
                    <a:lnTo>
                      <a:pt x="1949" y="1216"/>
                    </a:lnTo>
                    <a:lnTo>
                      <a:pt x="1953" y="1220"/>
                    </a:lnTo>
                    <a:lnTo>
                      <a:pt x="1958" y="1224"/>
                    </a:lnTo>
                    <a:lnTo>
                      <a:pt x="1971" y="1224"/>
                    </a:lnTo>
                    <a:lnTo>
                      <a:pt x="1986" y="1224"/>
                    </a:lnTo>
                    <a:lnTo>
                      <a:pt x="2000" y="1224"/>
                    </a:lnTo>
                    <a:lnTo>
                      <a:pt x="2017" y="1224"/>
                    </a:lnTo>
                    <a:lnTo>
                      <a:pt x="2017" y="1233"/>
                    </a:lnTo>
                    <a:lnTo>
                      <a:pt x="2017" y="1241"/>
                    </a:lnTo>
                    <a:lnTo>
                      <a:pt x="2038" y="1240"/>
                    </a:lnTo>
                    <a:lnTo>
                      <a:pt x="2067" y="1239"/>
                    </a:lnTo>
                    <a:lnTo>
                      <a:pt x="2081" y="1239"/>
                    </a:lnTo>
                    <a:lnTo>
                      <a:pt x="2093" y="1242"/>
                    </a:lnTo>
                    <a:lnTo>
                      <a:pt x="2097" y="1244"/>
                    </a:lnTo>
                    <a:lnTo>
                      <a:pt x="2101" y="1246"/>
                    </a:lnTo>
                    <a:lnTo>
                      <a:pt x="2103" y="1249"/>
                    </a:lnTo>
                    <a:lnTo>
                      <a:pt x="2104" y="1253"/>
                    </a:lnTo>
                    <a:lnTo>
                      <a:pt x="2117" y="1253"/>
                    </a:lnTo>
                    <a:lnTo>
                      <a:pt x="2132" y="1253"/>
                    </a:lnTo>
                    <a:lnTo>
                      <a:pt x="2146" y="1253"/>
                    </a:lnTo>
                    <a:lnTo>
                      <a:pt x="2163" y="1253"/>
                    </a:lnTo>
                    <a:lnTo>
                      <a:pt x="2163" y="1262"/>
                    </a:lnTo>
                    <a:lnTo>
                      <a:pt x="2163" y="1270"/>
                    </a:lnTo>
                    <a:lnTo>
                      <a:pt x="2190" y="1270"/>
                    </a:lnTo>
                    <a:lnTo>
                      <a:pt x="2219" y="1270"/>
                    </a:lnTo>
                    <a:lnTo>
                      <a:pt x="2249" y="1270"/>
                    </a:lnTo>
                    <a:lnTo>
                      <a:pt x="2280" y="1270"/>
                    </a:lnTo>
                    <a:lnTo>
                      <a:pt x="2284" y="1270"/>
                    </a:lnTo>
                    <a:lnTo>
                      <a:pt x="2292" y="1270"/>
                    </a:lnTo>
                    <a:lnTo>
                      <a:pt x="2296" y="1272"/>
                    </a:lnTo>
                    <a:lnTo>
                      <a:pt x="2300" y="1274"/>
                    </a:lnTo>
                    <a:lnTo>
                      <a:pt x="2305" y="1278"/>
                    </a:lnTo>
                    <a:lnTo>
                      <a:pt x="2309" y="1282"/>
                    </a:lnTo>
                    <a:lnTo>
                      <a:pt x="2326" y="1282"/>
                    </a:lnTo>
                    <a:lnTo>
                      <a:pt x="2344" y="1282"/>
                    </a:lnTo>
                    <a:lnTo>
                      <a:pt x="2361" y="1282"/>
                    </a:lnTo>
                    <a:lnTo>
                      <a:pt x="2379" y="1282"/>
                    </a:lnTo>
                    <a:lnTo>
                      <a:pt x="2379" y="1291"/>
                    </a:lnTo>
                    <a:lnTo>
                      <a:pt x="2379" y="1300"/>
                    </a:lnTo>
                    <a:lnTo>
                      <a:pt x="2388" y="1300"/>
                    </a:lnTo>
                    <a:lnTo>
                      <a:pt x="2400" y="1300"/>
                    </a:lnTo>
                    <a:lnTo>
                      <a:pt x="2412" y="1300"/>
                    </a:lnTo>
                    <a:lnTo>
                      <a:pt x="2425" y="1300"/>
                    </a:lnTo>
                    <a:lnTo>
                      <a:pt x="2427" y="1295"/>
                    </a:lnTo>
                    <a:lnTo>
                      <a:pt x="2430" y="1291"/>
                    </a:lnTo>
                    <a:lnTo>
                      <a:pt x="2433" y="1287"/>
                    </a:lnTo>
                    <a:lnTo>
                      <a:pt x="2438" y="1282"/>
                    </a:lnTo>
                    <a:lnTo>
                      <a:pt x="2438" y="1291"/>
                    </a:lnTo>
                    <a:lnTo>
                      <a:pt x="2438" y="1300"/>
                    </a:lnTo>
                    <a:lnTo>
                      <a:pt x="2465" y="1300"/>
                    </a:lnTo>
                    <a:lnTo>
                      <a:pt x="2494" y="1300"/>
                    </a:lnTo>
                    <a:lnTo>
                      <a:pt x="2523" y="1300"/>
                    </a:lnTo>
                    <a:lnTo>
                      <a:pt x="2554" y="1300"/>
                    </a:lnTo>
                    <a:lnTo>
                      <a:pt x="2554" y="1303"/>
                    </a:lnTo>
                    <a:lnTo>
                      <a:pt x="2554" y="1311"/>
                    </a:lnTo>
                    <a:lnTo>
                      <a:pt x="2558" y="1307"/>
                    </a:lnTo>
                    <a:lnTo>
                      <a:pt x="2563" y="1303"/>
                    </a:lnTo>
                    <a:lnTo>
                      <a:pt x="2567" y="1301"/>
                    </a:lnTo>
                    <a:lnTo>
                      <a:pt x="2571" y="1300"/>
                    </a:lnTo>
                    <a:lnTo>
                      <a:pt x="2586" y="1299"/>
                    </a:lnTo>
                    <a:lnTo>
                      <a:pt x="2599" y="1299"/>
                    </a:lnTo>
                    <a:lnTo>
                      <a:pt x="2605" y="1300"/>
                    </a:lnTo>
                    <a:lnTo>
                      <a:pt x="2609" y="1302"/>
                    </a:lnTo>
                    <a:lnTo>
                      <a:pt x="2611" y="1304"/>
                    </a:lnTo>
                    <a:lnTo>
                      <a:pt x="2612" y="1306"/>
                    </a:lnTo>
                    <a:lnTo>
                      <a:pt x="2613" y="1308"/>
                    </a:lnTo>
                    <a:lnTo>
                      <a:pt x="2613" y="1311"/>
                    </a:lnTo>
                    <a:lnTo>
                      <a:pt x="2635" y="1311"/>
                    </a:lnTo>
                    <a:lnTo>
                      <a:pt x="2656" y="1311"/>
                    </a:lnTo>
                    <a:lnTo>
                      <a:pt x="2678" y="1311"/>
                    </a:lnTo>
                    <a:lnTo>
                      <a:pt x="2700" y="1311"/>
                    </a:lnTo>
                    <a:lnTo>
                      <a:pt x="2700" y="1320"/>
                    </a:lnTo>
                    <a:lnTo>
                      <a:pt x="2700" y="1329"/>
                    </a:lnTo>
                    <a:lnTo>
                      <a:pt x="2659" y="1329"/>
                    </a:lnTo>
                    <a:lnTo>
                      <a:pt x="2617" y="1329"/>
                    </a:lnTo>
                    <a:lnTo>
                      <a:pt x="2575" y="1329"/>
                    </a:lnTo>
                    <a:lnTo>
                      <a:pt x="2534" y="1329"/>
                    </a:lnTo>
                    <a:lnTo>
                      <a:pt x="2492" y="1329"/>
                    </a:lnTo>
                    <a:lnTo>
                      <a:pt x="2451" y="1329"/>
                    </a:lnTo>
                    <a:lnTo>
                      <a:pt x="2408" y="1329"/>
                    </a:lnTo>
                    <a:lnTo>
                      <a:pt x="2367" y="13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41" name="Freeform 2381"/>
              <p:cNvSpPr>
                <a:spLocks/>
              </p:cNvSpPr>
              <p:nvPr/>
            </p:nvSpPr>
            <p:spPr bwMode="auto">
              <a:xfrm>
                <a:off x="1337" y="255"/>
                <a:ext cx="2" cy="1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0" y="59"/>
                  </a:cxn>
                  <a:cxn ang="0">
                    <a:pos x="0" y="46"/>
                  </a:cxn>
                  <a:cxn ang="0">
                    <a:pos x="13" y="46"/>
                  </a:cxn>
                  <a:cxn ang="0">
                    <a:pos x="30" y="46"/>
                  </a:cxn>
                  <a:cxn ang="0">
                    <a:pos x="30" y="30"/>
                  </a:cxn>
                  <a:cxn ang="0">
                    <a:pos x="30" y="17"/>
                  </a:cxn>
                  <a:cxn ang="0">
                    <a:pos x="39" y="17"/>
                  </a:cxn>
                  <a:cxn ang="0">
                    <a:pos x="47" y="17"/>
                  </a:cxn>
                  <a:cxn ang="0">
                    <a:pos x="48" y="13"/>
                  </a:cxn>
                  <a:cxn ang="0">
                    <a:pos x="51" y="9"/>
                  </a:cxn>
                  <a:cxn ang="0">
                    <a:pos x="55" y="5"/>
                  </a:cxn>
                  <a:cxn ang="0">
                    <a:pos x="59" y="0"/>
                  </a:cxn>
                  <a:cxn ang="0">
                    <a:pos x="55" y="5"/>
                  </a:cxn>
                  <a:cxn ang="0">
                    <a:pos x="51" y="9"/>
                  </a:cxn>
                  <a:cxn ang="0">
                    <a:pos x="48" y="13"/>
                  </a:cxn>
                  <a:cxn ang="0">
                    <a:pos x="47" y="17"/>
                  </a:cxn>
                  <a:cxn ang="0">
                    <a:pos x="47" y="30"/>
                  </a:cxn>
                  <a:cxn ang="0">
                    <a:pos x="47" y="46"/>
                  </a:cxn>
                  <a:cxn ang="0">
                    <a:pos x="39" y="48"/>
                  </a:cxn>
                  <a:cxn ang="0">
                    <a:pos x="31" y="50"/>
                  </a:cxn>
                  <a:cxn ang="0">
                    <a:pos x="24" y="54"/>
                  </a:cxn>
                  <a:cxn ang="0">
                    <a:pos x="18" y="58"/>
                  </a:cxn>
                  <a:cxn ang="0">
                    <a:pos x="18" y="67"/>
                  </a:cxn>
                  <a:cxn ang="0">
                    <a:pos x="18" y="76"/>
                  </a:cxn>
                  <a:cxn ang="0">
                    <a:pos x="9" y="76"/>
                  </a:cxn>
                  <a:cxn ang="0">
                    <a:pos x="0" y="76"/>
                  </a:cxn>
                </a:cxnLst>
                <a:rect l="0" t="0" r="r" b="b"/>
                <a:pathLst>
                  <a:path w="59" h="76">
                    <a:moveTo>
                      <a:pt x="0" y="76"/>
                    </a:moveTo>
                    <a:lnTo>
                      <a:pt x="0" y="59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30" y="46"/>
                    </a:lnTo>
                    <a:lnTo>
                      <a:pt x="30" y="30"/>
                    </a:lnTo>
                    <a:lnTo>
                      <a:pt x="30" y="17"/>
                    </a:lnTo>
                    <a:lnTo>
                      <a:pt x="39" y="17"/>
                    </a:lnTo>
                    <a:lnTo>
                      <a:pt x="47" y="17"/>
                    </a:lnTo>
                    <a:lnTo>
                      <a:pt x="48" y="13"/>
                    </a:lnTo>
                    <a:lnTo>
                      <a:pt x="51" y="9"/>
                    </a:lnTo>
                    <a:lnTo>
                      <a:pt x="55" y="5"/>
                    </a:lnTo>
                    <a:lnTo>
                      <a:pt x="59" y="0"/>
                    </a:lnTo>
                    <a:lnTo>
                      <a:pt x="55" y="5"/>
                    </a:lnTo>
                    <a:lnTo>
                      <a:pt x="51" y="9"/>
                    </a:lnTo>
                    <a:lnTo>
                      <a:pt x="48" y="13"/>
                    </a:lnTo>
                    <a:lnTo>
                      <a:pt x="47" y="17"/>
                    </a:lnTo>
                    <a:lnTo>
                      <a:pt x="47" y="30"/>
                    </a:lnTo>
                    <a:lnTo>
                      <a:pt x="47" y="46"/>
                    </a:lnTo>
                    <a:lnTo>
                      <a:pt x="39" y="48"/>
                    </a:lnTo>
                    <a:lnTo>
                      <a:pt x="31" y="50"/>
                    </a:lnTo>
                    <a:lnTo>
                      <a:pt x="24" y="54"/>
                    </a:lnTo>
                    <a:lnTo>
                      <a:pt x="18" y="58"/>
                    </a:lnTo>
                    <a:lnTo>
                      <a:pt x="18" y="67"/>
                    </a:lnTo>
                    <a:lnTo>
                      <a:pt x="18" y="76"/>
                    </a:lnTo>
                    <a:lnTo>
                      <a:pt x="9" y="76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42" name="Freeform 2382"/>
              <p:cNvSpPr>
                <a:spLocks/>
              </p:cNvSpPr>
              <p:nvPr/>
            </p:nvSpPr>
            <p:spPr bwMode="auto">
              <a:xfrm>
                <a:off x="1347" y="239"/>
                <a:ext cx="13" cy="17"/>
              </a:xfrm>
              <a:custGeom>
                <a:avLst/>
                <a:gdLst/>
                <a:ahLst/>
                <a:cxnLst>
                  <a:cxn ang="0">
                    <a:pos x="3" y="690"/>
                  </a:cxn>
                  <a:cxn ang="0">
                    <a:pos x="17" y="666"/>
                  </a:cxn>
                  <a:cxn ang="0">
                    <a:pos x="41" y="641"/>
                  </a:cxn>
                  <a:cxn ang="0">
                    <a:pos x="60" y="608"/>
                  </a:cxn>
                  <a:cxn ang="0">
                    <a:pos x="89" y="600"/>
                  </a:cxn>
                  <a:cxn ang="0">
                    <a:pos x="109" y="571"/>
                  </a:cxn>
                  <a:cxn ang="0">
                    <a:pos x="120" y="545"/>
                  </a:cxn>
                  <a:cxn ang="0">
                    <a:pos x="138" y="524"/>
                  </a:cxn>
                  <a:cxn ang="0">
                    <a:pos x="149" y="497"/>
                  </a:cxn>
                  <a:cxn ang="0">
                    <a:pos x="164" y="462"/>
                  </a:cxn>
                  <a:cxn ang="0">
                    <a:pos x="187" y="437"/>
                  </a:cxn>
                  <a:cxn ang="0">
                    <a:pos x="216" y="409"/>
                  </a:cxn>
                  <a:cxn ang="0">
                    <a:pos x="238" y="380"/>
                  </a:cxn>
                  <a:cxn ang="0">
                    <a:pos x="264" y="354"/>
                  </a:cxn>
                  <a:cxn ang="0">
                    <a:pos x="267" y="313"/>
                  </a:cxn>
                  <a:cxn ang="0">
                    <a:pos x="294" y="305"/>
                  </a:cxn>
                  <a:cxn ang="0">
                    <a:pos x="305" y="263"/>
                  </a:cxn>
                  <a:cxn ang="0">
                    <a:pos x="323" y="229"/>
                  </a:cxn>
                  <a:cxn ang="0">
                    <a:pos x="351" y="222"/>
                  </a:cxn>
                  <a:cxn ang="0">
                    <a:pos x="363" y="188"/>
                  </a:cxn>
                  <a:cxn ang="0">
                    <a:pos x="381" y="146"/>
                  </a:cxn>
                  <a:cxn ang="0">
                    <a:pos x="401" y="134"/>
                  </a:cxn>
                  <a:cxn ang="0">
                    <a:pos x="412" y="107"/>
                  </a:cxn>
                  <a:cxn ang="0">
                    <a:pos x="430" y="76"/>
                  </a:cxn>
                  <a:cxn ang="0">
                    <a:pos x="451" y="59"/>
                  </a:cxn>
                  <a:cxn ang="0">
                    <a:pos x="471" y="19"/>
                  </a:cxn>
                  <a:cxn ang="0">
                    <a:pos x="497" y="0"/>
                  </a:cxn>
                  <a:cxn ang="0">
                    <a:pos x="473" y="25"/>
                  </a:cxn>
                  <a:cxn ang="0">
                    <a:pos x="468" y="76"/>
                  </a:cxn>
                  <a:cxn ang="0">
                    <a:pos x="439" y="97"/>
                  </a:cxn>
                  <a:cxn ang="0">
                    <a:pos x="422" y="138"/>
                  </a:cxn>
                  <a:cxn ang="0">
                    <a:pos x="401" y="164"/>
                  </a:cxn>
                  <a:cxn ang="0">
                    <a:pos x="381" y="205"/>
                  </a:cxn>
                  <a:cxn ang="0">
                    <a:pos x="362" y="228"/>
                  </a:cxn>
                  <a:cxn ang="0">
                    <a:pos x="351" y="251"/>
                  </a:cxn>
                  <a:cxn ang="0">
                    <a:pos x="333" y="282"/>
                  </a:cxn>
                  <a:cxn ang="0">
                    <a:pos x="322" y="292"/>
                  </a:cxn>
                  <a:cxn ang="0">
                    <a:pos x="305" y="322"/>
                  </a:cxn>
                  <a:cxn ang="0">
                    <a:pos x="293" y="350"/>
                  </a:cxn>
                  <a:cxn ang="0">
                    <a:pos x="265" y="363"/>
                  </a:cxn>
                  <a:cxn ang="0">
                    <a:pos x="264" y="408"/>
                  </a:cxn>
                  <a:cxn ang="0">
                    <a:pos x="236" y="428"/>
                  </a:cxn>
                  <a:cxn ang="0">
                    <a:pos x="217" y="456"/>
                  </a:cxn>
                  <a:cxn ang="0">
                    <a:pos x="205" y="475"/>
                  </a:cxn>
                  <a:cxn ang="0">
                    <a:pos x="187" y="512"/>
                  </a:cxn>
                  <a:cxn ang="0">
                    <a:pos x="167" y="524"/>
                  </a:cxn>
                  <a:cxn ang="0">
                    <a:pos x="147" y="542"/>
                  </a:cxn>
                  <a:cxn ang="0">
                    <a:pos x="123" y="579"/>
                  </a:cxn>
                  <a:cxn ang="0">
                    <a:pos x="100" y="612"/>
                  </a:cxn>
                  <a:cxn ang="0">
                    <a:pos x="80" y="641"/>
                  </a:cxn>
                  <a:cxn ang="0">
                    <a:pos x="59" y="670"/>
                  </a:cxn>
                  <a:cxn ang="0">
                    <a:pos x="31" y="691"/>
                  </a:cxn>
                  <a:cxn ang="0">
                    <a:pos x="4" y="708"/>
                  </a:cxn>
                </a:cxnLst>
                <a:rect l="0" t="0" r="r" b="b"/>
                <a:pathLst>
                  <a:path w="497" h="717">
                    <a:moveTo>
                      <a:pt x="1" y="717"/>
                    </a:moveTo>
                    <a:lnTo>
                      <a:pt x="0" y="705"/>
                    </a:lnTo>
                    <a:lnTo>
                      <a:pt x="0" y="696"/>
                    </a:lnTo>
                    <a:lnTo>
                      <a:pt x="1" y="692"/>
                    </a:lnTo>
                    <a:lnTo>
                      <a:pt x="3" y="690"/>
                    </a:lnTo>
                    <a:lnTo>
                      <a:pt x="7" y="688"/>
                    </a:lnTo>
                    <a:lnTo>
                      <a:pt x="12" y="687"/>
                    </a:lnTo>
                    <a:lnTo>
                      <a:pt x="12" y="679"/>
                    </a:lnTo>
                    <a:lnTo>
                      <a:pt x="12" y="670"/>
                    </a:lnTo>
                    <a:lnTo>
                      <a:pt x="17" y="666"/>
                    </a:lnTo>
                    <a:lnTo>
                      <a:pt x="25" y="662"/>
                    </a:lnTo>
                    <a:lnTo>
                      <a:pt x="33" y="660"/>
                    </a:lnTo>
                    <a:lnTo>
                      <a:pt x="41" y="658"/>
                    </a:lnTo>
                    <a:lnTo>
                      <a:pt x="41" y="650"/>
                    </a:lnTo>
                    <a:lnTo>
                      <a:pt x="41" y="641"/>
                    </a:lnTo>
                    <a:lnTo>
                      <a:pt x="50" y="641"/>
                    </a:lnTo>
                    <a:lnTo>
                      <a:pt x="59" y="641"/>
                    </a:lnTo>
                    <a:lnTo>
                      <a:pt x="59" y="624"/>
                    </a:lnTo>
                    <a:lnTo>
                      <a:pt x="59" y="612"/>
                    </a:lnTo>
                    <a:lnTo>
                      <a:pt x="60" y="608"/>
                    </a:lnTo>
                    <a:lnTo>
                      <a:pt x="62" y="604"/>
                    </a:lnTo>
                    <a:lnTo>
                      <a:pt x="66" y="602"/>
                    </a:lnTo>
                    <a:lnTo>
                      <a:pt x="71" y="600"/>
                    </a:lnTo>
                    <a:lnTo>
                      <a:pt x="80" y="600"/>
                    </a:lnTo>
                    <a:lnTo>
                      <a:pt x="89" y="600"/>
                    </a:lnTo>
                    <a:lnTo>
                      <a:pt x="90" y="592"/>
                    </a:lnTo>
                    <a:lnTo>
                      <a:pt x="92" y="584"/>
                    </a:lnTo>
                    <a:lnTo>
                      <a:pt x="96" y="577"/>
                    </a:lnTo>
                    <a:lnTo>
                      <a:pt x="100" y="571"/>
                    </a:lnTo>
                    <a:lnTo>
                      <a:pt x="109" y="571"/>
                    </a:lnTo>
                    <a:lnTo>
                      <a:pt x="118" y="571"/>
                    </a:lnTo>
                    <a:lnTo>
                      <a:pt x="117" y="560"/>
                    </a:lnTo>
                    <a:lnTo>
                      <a:pt x="117" y="550"/>
                    </a:lnTo>
                    <a:lnTo>
                      <a:pt x="118" y="547"/>
                    </a:lnTo>
                    <a:lnTo>
                      <a:pt x="120" y="545"/>
                    </a:lnTo>
                    <a:lnTo>
                      <a:pt x="124" y="543"/>
                    </a:lnTo>
                    <a:lnTo>
                      <a:pt x="129" y="542"/>
                    </a:lnTo>
                    <a:lnTo>
                      <a:pt x="129" y="533"/>
                    </a:lnTo>
                    <a:lnTo>
                      <a:pt x="129" y="524"/>
                    </a:lnTo>
                    <a:lnTo>
                      <a:pt x="138" y="524"/>
                    </a:lnTo>
                    <a:lnTo>
                      <a:pt x="147" y="524"/>
                    </a:lnTo>
                    <a:lnTo>
                      <a:pt x="146" y="512"/>
                    </a:lnTo>
                    <a:lnTo>
                      <a:pt x="146" y="503"/>
                    </a:lnTo>
                    <a:lnTo>
                      <a:pt x="147" y="500"/>
                    </a:lnTo>
                    <a:lnTo>
                      <a:pt x="149" y="497"/>
                    </a:lnTo>
                    <a:lnTo>
                      <a:pt x="153" y="496"/>
                    </a:lnTo>
                    <a:lnTo>
                      <a:pt x="158" y="495"/>
                    </a:lnTo>
                    <a:lnTo>
                      <a:pt x="158" y="478"/>
                    </a:lnTo>
                    <a:lnTo>
                      <a:pt x="158" y="466"/>
                    </a:lnTo>
                    <a:lnTo>
                      <a:pt x="164" y="462"/>
                    </a:lnTo>
                    <a:lnTo>
                      <a:pt x="171" y="458"/>
                    </a:lnTo>
                    <a:lnTo>
                      <a:pt x="179" y="455"/>
                    </a:lnTo>
                    <a:lnTo>
                      <a:pt x="187" y="454"/>
                    </a:lnTo>
                    <a:lnTo>
                      <a:pt x="187" y="446"/>
                    </a:lnTo>
                    <a:lnTo>
                      <a:pt x="187" y="437"/>
                    </a:lnTo>
                    <a:lnTo>
                      <a:pt x="193" y="433"/>
                    </a:lnTo>
                    <a:lnTo>
                      <a:pt x="200" y="429"/>
                    </a:lnTo>
                    <a:lnTo>
                      <a:pt x="208" y="426"/>
                    </a:lnTo>
                    <a:lnTo>
                      <a:pt x="216" y="425"/>
                    </a:lnTo>
                    <a:lnTo>
                      <a:pt x="216" y="409"/>
                    </a:lnTo>
                    <a:lnTo>
                      <a:pt x="216" y="396"/>
                    </a:lnTo>
                    <a:lnTo>
                      <a:pt x="226" y="396"/>
                    </a:lnTo>
                    <a:lnTo>
                      <a:pt x="235" y="396"/>
                    </a:lnTo>
                    <a:lnTo>
                      <a:pt x="236" y="388"/>
                    </a:lnTo>
                    <a:lnTo>
                      <a:pt x="238" y="380"/>
                    </a:lnTo>
                    <a:lnTo>
                      <a:pt x="242" y="373"/>
                    </a:lnTo>
                    <a:lnTo>
                      <a:pt x="246" y="367"/>
                    </a:lnTo>
                    <a:lnTo>
                      <a:pt x="255" y="367"/>
                    </a:lnTo>
                    <a:lnTo>
                      <a:pt x="264" y="367"/>
                    </a:lnTo>
                    <a:lnTo>
                      <a:pt x="264" y="354"/>
                    </a:lnTo>
                    <a:lnTo>
                      <a:pt x="264" y="342"/>
                    </a:lnTo>
                    <a:lnTo>
                      <a:pt x="264" y="331"/>
                    </a:lnTo>
                    <a:lnTo>
                      <a:pt x="264" y="321"/>
                    </a:lnTo>
                    <a:lnTo>
                      <a:pt x="265" y="317"/>
                    </a:lnTo>
                    <a:lnTo>
                      <a:pt x="267" y="313"/>
                    </a:lnTo>
                    <a:lnTo>
                      <a:pt x="271" y="310"/>
                    </a:lnTo>
                    <a:lnTo>
                      <a:pt x="275" y="309"/>
                    </a:lnTo>
                    <a:lnTo>
                      <a:pt x="284" y="309"/>
                    </a:lnTo>
                    <a:lnTo>
                      <a:pt x="293" y="309"/>
                    </a:lnTo>
                    <a:lnTo>
                      <a:pt x="294" y="305"/>
                    </a:lnTo>
                    <a:lnTo>
                      <a:pt x="296" y="301"/>
                    </a:lnTo>
                    <a:lnTo>
                      <a:pt x="300" y="296"/>
                    </a:lnTo>
                    <a:lnTo>
                      <a:pt x="305" y="292"/>
                    </a:lnTo>
                    <a:lnTo>
                      <a:pt x="305" y="275"/>
                    </a:lnTo>
                    <a:lnTo>
                      <a:pt x="305" y="263"/>
                    </a:lnTo>
                    <a:lnTo>
                      <a:pt x="313" y="263"/>
                    </a:lnTo>
                    <a:lnTo>
                      <a:pt x="322" y="263"/>
                    </a:lnTo>
                    <a:lnTo>
                      <a:pt x="322" y="246"/>
                    </a:lnTo>
                    <a:lnTo>
                      <a:pt x="322" y="234"/>
                    </a:lnTo>
                    <a:lnTo>
                      <a:pt x="323" y="229"/>
                    </a:lnTo>
                    <a:lnTo>
                      <a:pt x="326" y="226"/>
                    </a:lnTo>
                    <a:lnTo>
                      <a:pt x="329" y="223"/>
                    </a:lnTo>
                    <a:lnTo>
                      <a:pt x="333" y="222"/>
                    </a:lnTo>
                    <a:lnTo>
                      <a:pt x="342" y="222"/>
                    </a:lnTo>
                    <a:lnTo>
                      <a:pt x="351" y="222"/>
                    </a:lnTo>
                    <a:lnTo>
                      <a:pt x="352" y="218"/>
                    </a:lnTo>
                    <a:lnTo>
                      <a:pt x="355" y="213"/>
                    </a:lnTo>
                    <a:lnTo>
                      <a:pt x="358" y="209"/>
                    </a:lnTo>
                    <a:lnTo>
                      <a:pt x="363" y="205"/>
                    </a:lnTo>
                    <a:lnTo>
                      <a:pt x="363" y="188"/>
                    </a:lnTo>
                    <a:lnTo>
                      <a:pt x="363" y="176"/>
                    </a:lnTo>
                    <a:lnTo>
                      <a:pt x="372" y="176"/>
                    </a:lnTo>
                    <a:lnTo>
                      <a:pt x="381" y="176"/>
                    </a:lnTo>
                    <a:lnTo>
                      <a:pt x="381" y="158"/>
                    </a:lnTo>
                    <a:lnTo>
                      <a:pt x="381" y="146"/>
                    </a:lnTo>
                    <a:lnTo>
                      <a:pt x="382" y="141"/>
                    </a:lnTo>
                    <a:lnTo>
                      <a:pt x="385" y="138"/>
                    </a:lnTo>
                    <a:lnTo>
                      <a:pt x="388" y="135"/>
                    </a:lnTo>
                    <a:lnTo>
                      <a:pt x="393" y="134"/>
                    </a:lnTo>
                    <a:lnTo>
                      <a:pt x="401" y="134"/>
                    </a:lnTo>
                    <a:lnTo>
                      <a:pt x="410" y="134"/>
                    </a:lnTo>
                    <a:lnTo>
                      <a:pt x="409" y="122"/>
                    </a:lnTo>
                    <a:lnTo>
                      <a:pt x="409" y="113"/>
                    </a:lnTo>
                    <a:lnTo>
                      <a:pt x="410" y="110"/>
                    </a:lnTo>
                    <a:lnTo>
                      <a:pt x="412" y="107"/>
                    </a:lnTo>
                    <a:lnTo>
                      <a:pt x="416" y="106"/>
                    </a:lnTo>
                    <a:lnTo>
                      <a:pt x="422" y="105"/>
                    </a:lnTo>
                    <a:lnTo>
                      <a:pt x="422" y="88"/>
                    </a:lnTo>
                    <a:lnTo>
                      <a:pt x="422" y="76"/>
                    </a:lnTo>
                    <a:lnTo>
                      <a:pt x="430" y="76"/>
                    </a:lnTo>
                    <a:lnTo>
                      <a:pt x="439" y="76"/>
                    </a:lnTo>
                    <a:lnTo>
                      <a:pt x="440" y="72"/>
                    </a:lnTo>
                    <a:lnTo>
                      <a:pt x="443" y="67"/>
                    </a:lnTo>
                    <a:lnTo>
                      <a:pt x="446" y="63"/>
                    </a:lnTo>
                    <a:lnTo>
                      <a:pt x="451" y="59"/>
                    </a:lnTo>
                    <a:lnTo>
                      <a:pt x="451" y="42"/>
                    </a:lnTo>
                    <a:lnTo>
                      <a:pt x="451" y="30"/>
                    </a:lnTo>
                    <a:lnTo>
                      <a:pt x="456" y="25"/>
                    </a:lnTo>
                    <a:lnTo>
                      <a:pt x="463" y="22"/>
                    </a:lnTo>
                    <a:lnTo>
                      <a:pt x="471" y="19"/>
                    </a:lnTo>
                    <a:lnTo>
                      <a:pt x="480" y="18"/>
                    </a:lnTo>
                    <a:lnTo>
                      <a:pt x="480" y="9"/>
                    </a:lnTo>
                    <a:lnTo>
                      <a:pt x="480" y="0"/>
                    </a:lnTo>
                    <a:lnTo>
                      <a:pt x="488" y="0"/>
                    </a:lnTo>
                    <a:lnTo>
                      <a:pt x="497" y="0"/>
                    </a:lnTo>
                    <a:lnTo>
                      <a:pt x="497" y="9"/>
                    </a:lnTo>
                    <a:lnTo>
                      <a:pt x="497" y="18"/>
                    </a:lnTo>
                    <a:lnTo>
                      <a:pt x="488" y="19"/>
                    </a:lnTo>
                    <a:lnTo>
                      <a:pt x="480" y="22"/>
                    </a:lnTo>
                    <a:lnTo>
                      <a:pt x="473" y="25"/>
                    </a:lnTo>
                    <a:lnTo>
                      <a:pt x="468" y="30"/>
                    </a:lnTo>
                    <a:lnTo>
                      <a:pt x="468" y="39"/>
                    </a:lnTo>
                    <a:lnTo>
                      <a:pt x="468" y="51"/>
                    </a:lnTo>
                    <a:lnTo>
                      <a:pt x="468" y="63"/>
                    </a:lnTo>
                    <a:lnTo>
                      <a:pt x="468" y="76"/>
                    </a:lnTo>
                    <a:lnTo>
                      <a:pt x="459" y="77"/>
                    </a:lnTo>
                    <a:lnTo>
                      <a:pt x="451" y="80"/>
                    </a:lnTo>
                    <a:lnTo>
                      <a:pt x="444" y="83"/>
                    </a:lnTo>
                    <a:lnTo>
                      <a:pt x="439" y="88"/>
                    </a:lnTo>
                    <a:lnTo>
                      <a:pt x="439" y="97"/>
                    </a:lnTo>
                    <a:lnTo>
                      <a:pt x="439" y="109"/>
                    </a:lnTo>
                    <a:lnTo>
                      <a:pt x="439" y="121"/>
                    </a:lnTo>
                    <a:lnTo>
                      <a:pt x="439" y="134"/>
                    </a:lnTo>
                    <a:lnTo>
                      <a:pt x="430" y="135"/>
                    </a:lnTo>
                    <a:lnTo>
                      <a:pt x="422" y="138"/>
                    </a:lnTo>
                    <a:lnTo>
                      <a:pt x="415" y="141"/>
                    </a:lnTo>
                    <a:lnTo>
                      <a:pt x="410" y="146"/>
                    </a:lnTo>
                    <a:lnTo>
                      <a:pt x="410" y="154"/>
                    </a:lnTo>
                    <a:lnTo>
                      <a:pt x="410" y="163"/>
                    </a:lnTo>
                    <a:lnTo>
                      <a:pt x="401" y="164"/>
                    </a:lnTo>
                    <a:lnTo>
                      <a:pt x="393" y="167"/>
                    </a:lnTo>
                    <a:lnTo>
                      <a:pt x="386" y="171"/>
                    </a:lnTo>
                    <a:lnTo>
                      <a:pt x="381" y="176"/>
                    </a:lnTo>
                    <a:lnTo>
                      <a:pt x="381" y="188"/>
                    </a:lnTo>
                    <a:lnTo>
                      <a:pt x="381" y="205"/>
                    </a:lnTo>
                    <a:lnTo>
                      <a:pt x="372" y="205"/>
                    </a:lnTo>
                    <a:lnTo>
                      <a:pt x="363" y="205"/>
                    </a:lnTo>
                    <a:lnTo>
                      <a:pt x="363" y="214"/>
                    </a:lnTo>
                    <a:lnTo>
                      <a:pt x="363" y="224"/>
                    </a:lnTo>
                    <a:lnTo>
                      <a:pt x="362" y="228"/>
                    </a:lnTo>
                    <a:lnTo>
                      <a:pt x="360" y="231"/>
                    </a:lnTo>
                    <a:lnTo>
                      <a:pt x="356" y="233"/>
                    </a:lnTo>
                    <a:lnTo>
                      <a:pt x="351" y="234"/>
                    </a:lnTo>
                    <a:lnTo>
                      <a:pt x="351" y="242"/>
                    </a:lnTo>
                    <a:lnTo>
                      <a:pt x="351" y="251"/>
                    </a:lnTo>
                    <a:lnTo>
                      <a:pt x="342" y="251"/>
                    </a:lnTo>
                    <a:lnTo>
                      <a:pt x="333" y="251"/>
                    </a:lnTo>
                    <a:lnTo>
                      <a:pt x="334" y="263"/>
                    </a:lnTo>
                    <a:lnTo>
                      <a:pt x="334" y="276"/>
                    </a:lnTo>
                    <a:lnTo>
                      <a:pt x="333" y="282"/>
                    </a:lnTo>
                    <a:lnTo>
                      <a:pt x="331" y="287"/>
                    </a:lnTo>
                    <a:lnTo>
                      <a:pt x="329" y="289"/>
                    </a:lnTo>
                    <a:lnTo>
                      <a:pt x="327" y="291"/>
                    </a:lnTo>
                    <a:lnTo>
                      <a:pt x="325" y="292"/>
                    </a:lnTo>
                    <a:lnTo>
                      <a:pt x="322" y="292"/>
                    </a:lnTo>
                    <a:lnTo>
                      <a:pt x="322" y="301"/>
                    </a:lnTo>
                    <a:lnTo>
                      <a:pt x="322" y="309"/>
                    </a:lnTo>
                    <a:lnTo>
                      <a:pt x="313" y="309"/>
                    </a:lnTo>
                    <a:lnTo>
                      <a:pt x="305" y="309"/>
                    </a:lnTo>
                    <a:lnTo>
                      <a:pt x="305" y="322"/>
                    </a:lnTo>
                    <a:lnTo>
                      <a:pt x="305" y="338"/>
                    </a:lnTo>
                    <a:lnTo>
                      <a:pt x="300" y="339"/>
                    </a:lnTo>
                    <a:lnTo>
                      <a:pt x="296" y="342"/>
                    </a:lnTo>
                    <a:lnTo>
                      <a:pt x="294" y="346"/>
                    </a:lnTo>
                    <a:lnTo>
                      <a:pt x="293" y="350"/>
                    </a:lnTo>
                    <a:lnTo>
                      <a:pt x="284" y="350"/>
                    </a:lnTo>
                    <a:lnTo>
                      <a:pt x="275" y="350"/>
                    </a:lnTo>
                    <a:lnTo>
                      <a:pt x="271" y="354"/>
                    </a:lnTo>
                    <a:lnTo>
                      <a:pt x="267" y="359"/>
                    </a:lnTo>
                    <a:lnTo>
                      <a:pt x="265" y="363"/>
                    </a:lnTo>
                    <a:lnTo>
                      <a:pt x="264" y="367"/>
                    </a:lnTo>
                    <a:lnTo>
                      <a:pt x="264" y="376"/>
                    </a:lnTo>
                    <a:lnTo>
                      <a:pt x="264" y="385"/>
                    </a:lnTo>
                    <a:lnTo>
                      <a:pt x="264" y="396"/>
                    </a:lnTo>
                    <a:lnTo>
                      <a:pt x="264" y="408"/>
                    </a:lnTo>
                    <a:lnTo>
                      <a:pt x="255" y="408"/>
                    </a:lnTo>
                    <a:lnTo>
                      <a:pt x="246" y="408"/>
                    </a:lnTo>
                    <a:lnTo>
                      <a:pt x="242" y="413"/>
                    </a:lnTo>
                    <a:lnTo>
                      <a:pt x="238" y="420"/>
                    </a:lnTo>
                    <a:lnTo>
                      <a:pt x="236" y="428"/>
                    </a:lnTo>
                    <a:lnTo>
                      <a:pt x="235" y="437"/>
                    </a:lnTo>
                    <a:lnTo>
                      <a:pt x="226" y="437"/>
                    </a:lnTo>
                    <a:lnTo>
                      <a:pt x="216" y="437"/>
                    </a:lnTo>
                    <a:lnTo>
                      <a:pt x="217" y="446"/>
                    </a:lnTo>
                    <a:lnTo>
                      <a:pt x="217" y="456"/>
                    </a:lnTo>
                    <a:lnTo>
                      <a:pt x="216" y="460"/>
                    </a:lnTo>
                    <a:lnTo>
                      <a:pt x="214" y="463"/>
                    </a:lnTo>
                    <a:lnTo>
                      <a:pt x="210" y="465"/>
                    </a:lnTo>
                    <a:lnTo>
                      <a:pt x="205" y="466"/>
                    </a:lnTo>
                    <a:lnTo>
                      <a:pt x="205" y="475"/>
                    </a:lnTo>
                    <a:lnTo>
                      <a:pt x="205" y="483"/>
                    </a:lnTo>
                    <a:lnTo>
                      <a:pt x="196" y="483"/>
                    </a:lnTo>
                    <a:lnTo>
                      <a:pt x="187" y="483"/>
                    </a:lnTo>
                    <a:lnTo>
                      <a:pt x="187" y="496"/>
                    </a:lnTo>
                    <a:lnTo>
                      <a:pt x="187" y="512"/>
                    </a:lnTo>
                    <a:lnTo>
                      <a:pt x="183" y="513"/>
                    </a:lnTo>
                    <a:lnTo>
                      <a:pt x="179" y="516"/>
                    </a:lnTo>
                    <a:lnTo>
                      <a:pt x="177" y="520"/>
                    </a:lnTo>
                    <a:lnTo>
                      <a:pt x="176" y="524"/>
                    </a:lnTo>
                    <a:lnTo>
                      <a:pt x="167" y="524"/>
                    </a:lnTo>
                    <a:lnTo>
                      <a:pt x="158" y="524"/>
                    </a:lnTo>
                    <a:lnTo>
                      <a:pt x="154" y="528"/>
                    </a:lnTo>
                    <a:lnTo>
                      <a:pt x="150" y="533"/>
                    </a:lnTo>
                    <a:lnTo>
                      <a:pt x="148" y="538"/>
                    </a:lnTo>
                    <a:lnTo>
                      <a:pt x="147" y="542"/>
                    </a:lnTo>
                    <a:lnTo>
                      <a:pt x="147" y="555"/>
                    </a:lnTo>
                    <a:lnTo>
                      <a:pt x="147" y="571"/>
                    </a:lnTo>
                    <a:lnTo>
                      <a:pt x="138" y="572"/>
                    </a:lnTo>
                    <a:lnTo>
                      <a:pt x="130" y="575"/>
                    </a:lnTo>
                    <a:lnTo>
                      <a:pt x="123" y="579"/>
                    </a:lnTo>
                    <a:lnTo>
                      <a:pt x="118" y="583"/>
                    </a:lnTo>
                    <a:lnTo>
                      <a:pt x="118" y="595"/>
                    </a:lnTo>
                    <a:lnTo>
                      <a:pt x="118" y="612"/>
                    </a:lnTo>
                    <a:lnTo>
                      <a:pt x="109" y="612"/>
                    </a:lnTo>
                    <a:lnTo>
                      <a:pt x="100" y="612"/>
                    </a:lnTo>
                    <a:lnTo>
                      <a:pt x="96" y="618"/>
                    </a:lnTo>
                    <a:lnTo>
                      <a:pt x="92" y="624"/>
                    </a:lnTo>
                    <a:lnTo>
                      <a:pt x="90" y="633"/>
                    </a:lnTo>
                    <a:lnTo>
                      <a:pt x="89" y="641"/>
                    </a:lnTo>
                    <a:lnTo>
                      <a:pt x="80" y="641"/>
                    </a:lnTo>
                    <a:lnTo>
                      <a:pt x="71" y="641"/>
                    </a:lnTo>
                    <a:lnTo>
                      <a:pt x="66" y="647"/>
                    </a:lnTo>
                    <a:lnTo>
                      <a:pt x="62" y="653"/>
                    </a:lnTo>
                    <a:lnTo>
                      <a:pt x="60" y="662"/>
                    </a:lnTo>
                    <a:lnTo>
                      <a:pt x="59" y="670"/>
                    </a:lnTo>
                    <a:lnTo>
                      <a:pt x="50" y="670"/>
                    </a:lnTo>
                    <a:lnTo>
                      <a:pt x="41" y="670"/>
                    </a:lnTo>
                    <a:lnTo>
                      <a:pt x="37" y="676"/>
                    </a:lnTo>
                    <a:lnTo>
                      <a:pt x="33" y="682"/>
                    </a:lnTo>
                    <a:lnTo>
                      <a:pt x="31" y="691"/>
                    </a:lnTo>
                    <a:lnTo>
                      <a:pt x="30" y="699"/>
                    </a:lnTo>
                    <a:lnTo>
                      <a:pt x="21" y="699"/>
                    </a:lnTo>
                    <a:lnTo>
                      <a:pt x="12" y="699"/>
                    </a:lnTo>
                    <a:lnTo>
                      <a:pt x="8" y="704"/>
                    </a:lnTo>
                    <a:lnTo>
                      <a:pt x="4" y="708"/>
                    </a:lnTo>
                    <a:lnTo>
                      <a:pt x="2" y="712"/>
                    </a:lnTo>
                    <a:lnTo>
                      <a:pt x="1" y="7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43" name="Freeform 2383"/>
              <p:cNvSpPr>
                <a:spLocks/>
              </p:cNvSpPr>
              <p:nvPr/>
            </p:nvSpPr>
            <p:spPr bwMode="auto">
              <a:xfrm>
                <a:off x="1339" y="231"/>
                <a:ext cx="20" cy="25"/>
              </a:xfrm>
              <a:custGeom>
                <a:avLst/>
                <a:gdLst/>
                <a:ahLst/>
                <a:cxnLst>
                  <a:cxn ang="0">
                    <a:pos x="58" y="984"/>
                  </a:cxn>
                  <a:cxn ang="0">
                    <a:pos x="117" y="896"/>
                  </a:cxn>
                  <a:cxn ang="0">
                    <a:pos x="149" y="792"/>
                  </a:cxn>
                  <a:cxn ang="0">
                    <a:pos x="205" y="741"/>
                  </a:cxn>
                  <a:cxn ang="0">
                    <a:pos x="234" y="671"/>
                  </a:cxn>
                  <a:cxn ang="0">
                    <a:pos x="284" y="629"/>
                  </a:cxn>
                  <a:cxn ang="0">
                    <a:pos x="322" y="538"/>
                  </a:cxn>
                  <a:cxn ang="0">
                    <a:pos x="362" y="466"/>
                  </a:cxn>
                  <a:cxn ang="0">
                    <a:pos x="442" y="356"/>
                  </a:cxn>
                  <a:cxn ang="0">
                    <a:pos x="500" y="269"/>
                  </a:cxn>
                  <a:cxn ang="0">
                    <a:pos x="556" y="185"/>
                  </a:cxn>
                  <a:cxn ang="0">
                    <a:pos x="602" y="112"/>
                  </a:cxn>
                  <a:cxn ang="0">
                    <a:pos x="679" y="23"/>
                  </a:cxn>
                  <a:cxn ang="0">
                    <a:pos x="760" y="50"/>
                  </a:cxn>
                  <a:cxn ang="0">
                    <a:pos x="772" y="209"/>
                  </a:cxn>
                  <a:cxn ang="0">
                    <a:pos x="761" y="322"/>
                  </a:cxn>
                  <a:cxn ang="0">
                    <a:pos x="722" y="413"/>
                  </a:cxn>
                  <a:cxn ang="0">
                    <a:pos x="672" y="492"/>
                  </a:cxn>
                  <a:cxn ang="0">
                    <a:pos x="605" y="600"/>
                  </a:cxn>
                  <a:cxn ang="0">
                    <a:pos x="557" y="625"/>
                  </a:cxn>
                  <a:cxn ang="0">
                    <a:pos x="615" y="551"/>
                  </a:cxn>
                  <a:cxn ang="0">
                    <a:pos x="673" y="467"/>
                  </a:cxn>
                  <a:cxn ang="0">
                    <a:pos x="643" y="458"/>
                  </a:cxn>
                  <a:cxn ang="0">
                    <a:pos x="585" y="554"/>
                  </a:cxn>
                  <a:cxn ang="0">
                    <a:pos x="526" y="637"/>
                  </a:cxn>
                  <a:cxn ang="0">
                    <a:pos x="555" y="681"/>
                  </a:cxn>
                  <a:cxn ang="0">
                    <a:pos x="508" y="697"/>
                  </a:cxn>
                  <a:cxn ang="0">
                    <a:pos x="440" y="758"/>
                  </a:cxn>
                  <a:cxn ang="0">
                    <a:pos x="381" y="857"/>
                  </a:cxn>
                  <a:cxn ang="0">
                    <a:pos x="358" y="865"/>
                  </a:cxn>
                  <a:cxn ang="0">
                    <a:pos x="417" y="778"/>
                  </a:cxn>
                  <a:cxn ang="0">
                    <a:pos x="471" y="676"/>
                  </a:cxn>
                  <a:cxn ang="0">
                    <a:pos x="526" y="593"/>
                  </a:cxn>
                  <a:cxn ang="0">
                    <a:pos x="517" y="571"/>
                  </a:cxn>
                  <a:cxn ang="0">
                    <a:pos x="459" y="646"/>
                  </a:cxn>
                  <a:cxn ang="0">
                    <a:pos x="410" y="725"/>
                  </a:cxn>
                  <a:cxn ang="0">
                    <a:pos x="334" y="812"/>
                  </a:cxn>
                  <a:cxn ang="0">
                    <a:pos x="269" y="886"/>
                  </a:cxn>
                  <a:cxn ang="0">
                    <a:pos x="309" y="799"/>
                  </a:cxn>
                  <a:cxn ang="0">
                    <a:pos x="379" y="721"/>
                  </a:cxn>
                  <a:cxn ang="0">
                    <a:pos x="430" y="646"/>
                  </a:cxn>
                  <a:cxn ang="0">
                    <a:pos x="498" y="555"/>
                  </a:cxn>
                  <a:cxn ang="0">
                    <a:pos x="555" y="459"/>
                  </a:cxn>
                  <a:cxn ang="0">
                    <a:pos x="602" y="362"/>
                  </a:cxn>
                  <a:cxn ang="0">
                    <a:pos x="654" y="274"/>
                  </a:cxn>
                  <a:cxn ang="0">
                    <a:pos x="596" y="339"/>
                  </a:cxn>
                  <a:cxn ang="0">
                    <a:pos x="547" y="414"/>
                  </a:cxn>
                  <a:cxn ang="0">
                    <a:pos x="473" y="507"/>
                  </a:cxn>
                  <a:cxn ang="0">
                    <a:pos x="410" y="608"/>
                  </a:cxn>
                  <a:cxn ang="0">
                    <a:pos x="356" y="686"/>
                  </a:cxn>
                  <a:cxn ang="0">
                    <a:pos x="293" y="783"/>
                  </a:cxn>
                  <a:cxn ang="0">
                    <a:pos x="240" y="860"/>
                  </a:cxn>
                  <a:cxn ang="0">
                    <a:pos x="176" y="945"/>
                  </a:cxn>
                  <a:cxn ang="0">
                    <a:pos x="154" y="943"/>
                  </a:cxn>
                  <a:cxn ang="0">
                    <a:pos x="212" y="855"/>
                  </a:cxn>
                  <a:cxn ang="0">
                    <a:pos x="271" y="778"/>
                  </a:cxn>
                  <a:cxn ang="0">
                    <a:pos x="328" y="687"/>
                  </a:cxn>
                  <a:cxn ang="0">
                    <a:pos x="298" y="686"/>
                  </a:cxn>
                  <a:cxn ang="0">
                    <a:pos x="240" y="773"/>
                  </a:cxn>
                  <a:cxn ang="0">
                    <a:pos x="176" y="862"/>
                  </a:cxn>
                  <a:cxn ang="0">
                    <a:pos x="100" y="950"/>
                  </a:cxn>
                  <a:cxn ang="0">
                    <a:pos x="29" y="1037"/>
                  </a:cxn>
                </a:cxnLst>
                <a:rect l="0" t="0" r="r" b="b"/>
                <a:pathLst>
                  <a:path w="772" h="1065">
                    <a:moveTo>
                      <a:pt x="0" y="1065"/>
                    </a:moveTo>
                    <a:lnTo>
                      <a:pt x="0" y="1048"/>
                    </a:lnTo>
                    <a:lnTo>
                      <a:pt x="0" y="1036"/>
                    </a:lnTo>
                    <a:lnTo>
                      <a:pt x="1" y="1032"/>
                    </a:lnTo>
                    <a:lnTo>
                      <a:pt x="4" y="1028"/>
                    </a:lnTo>
                    <a:lnTo>
                      <a:pt x="8" y="1026"/>
                    </a:lnTo>
                    <a:lnTo>
                      <a:pt x="12" y="1024"/>
                    </a:lnTo>
                    <a:lnTo>
                      <a:pt x="21" y="1024"/>
                    </a:lnTo>
                    <a:lnTo>
                      <a:pt x="29" y="1024"/>
                    </a:lnTo>
                    <a:lnTo>
                      <a:pt x="30" y="1016"/>
                    </a:lnTo>
                    <a:lnTo>
                      <a:pt x="33" y="1008"/>
                    </a:lnTo>
                    <a:lnTo>
                      <a:pt x="37" y="1001"/>
                    </a:lnTo>
                    <a:lnTo>
                      <a:pt x="41" y="995"/>
                    </a:lnTo>
                    <a:lnTo>
                      <a:pt x="50" y="995"/>
                    </a:lnTo>
                    <a:lnTo>
                      <a:pt x="58" y="995"/>
                    </a:lnTo>
                    <a:lnTo>
                      <a:pt x="58" y="984"/>
                    </a:lnTo>
                    <a:lnTo>
                      <a:pt x="58" y="974"/>
                    </a:lnTo>
                    <a:lnTo>
                      <a:pt x="59" y="971"/>
                    </a:lnTo>
                    <a:lnTo>
                      <a:pt x="61" y="969"/>
                    </a:lnTo>
                    <a:lnTo>
                      <a:pt x="64" y="967"/>
                    </a:lnTo>
                    <a:lnTo>
                      <a:pt x="70" y="966"/>
                    </a:lnTo>
                    <a:lnTo>
                      <a:pt x="70" y="950"/>
                    </a:lnTo>
                    <a:lnTo>
                      <a:pt x="70" y="937"/>
                    </a:lnTo>
                    <a:lnTo>
                      <a:pt x="79" y="937"/>
                    </a:lnTo>
                    <a:lnTo>
                      <a:pt x="88" y="937"/>
                    </a:lnTo>
                    <a:lnTo>
                      <a:pt x="89" y="929"/>
                    </a:lnTo>
                    <a:lnTo>
                      <a:pt x="92" y="921"/>
                    </a:lnTo>
                    <a:lnTo>
                      <a:pt x="96" y="914"/>
                    </a:lnTo>
                    <a:lnTo>
                      <a:pt x="100" y="908"/>
                    </a:lnTo>
                    <a:lnTo>
                      <a:pt x="109" y="908"/>
                    </a:lnTo>
                    <a:lnTo>
                      <a:pt x="117" y="908"/>
                    </a:lnTo>
                    <a:lnTo>
                      <a:pt x="117" y="896"/>
                    </a:lnTo>
                    <a:lnTo>
                      <a:pt x="117" y="886"/>
                    </a:lnTo>
                    <a:lnTo>
                      <a:pt x="118" y="883"/>
                    </a:lnTo>
                    <a:lnTo>
                      <a:pt x="120" y="880"/>
                    </a:lnTo>
                    <a:lnTo>
                      <a:pt x="123" y="879"/>
                    </a:lnTo>
                    <a:lnTo>
                      <a:pt x="129" y="878"/>
                    </a:lnTo>
                    <a:lnTo>
                      <a:pt x="129" y="865"/>
                    </a:lnTo>
                    <a:lnTo>
                      <a:pt x="129" y="853"/>
                    </a:lnTo>
                    <a:lnTo>
                      <a:pt x="129" y="842"/>
                    </a:lnTo>
                    <a:lnTo>
                      <a:pt x="129" y="832"/>
                    </a:lnTo>
                    <a:lnTo>
                      <a:pt x="129" y="824"/>
                    </a:lnTo>
                    <a:lnTo>
                      <a:pt x="129" y="820"/>
                    </a:lnTo>
                    <a:lnTo>
                      <a:pt x="129" y="812"/>
                    </a:lnTo>
                    <a:lnTo>
                      <a:pt x="129" y="803"/>
                    </a:lnTo>
                    <a:lnTo>
                      <a:pt x="134" y="799"/>
                    </a:lnTo>
                    <a:lnTo>
                      <a:pt x="141" y="795"/>
                    </a:lnTo>
                    <a:lnTo>
                      <a:pt x="149" y="792"/>
                    </a:lnTo>
                    <a:lnTo>
                      <a:pt x="158" y="791"/>
                    </a:lnTo>
                    <a:lnTo>
                      <a:pt x="158" y="783"/>
                    </a:lnTo>
                    <a:lnTo>
                      <a:pt x="158" y="774"/>
                    </a:lnTo>
                    <a:lnTo>
                      <a:pt x="167" y="774"/>
                    </a:lnTo>
                    <a:lnTo>
                      <a:pt x="176" y="774"/>
                    </a:lnTo>
                    <a:lnTo>
                      <a:pt x="176" y="778"/>
                    </a:lnTo>
                    <a:lnTo>
                      <a:pt x="179" y="783"/>
                    </a:lnTo>
                    <a:lnTo>
                      <a:pt x="183" y="787"/>
                    </a:lnTo>
                    <a:lnTo>
                      <a:pt x="187" y="791"/>
                    </a:lnTo>
                    <a:lnTo>
                      <a:pt x="187" y="783"/>
                    </a:lnTo>
                    <a:lnTo>
                      <a:pt x="187" y="774"/>
                    </a:lnTo>
                    <a:lnTo>
                      <a:pt x="196" y="774"/>
                    </a:lnTo>
                    <a:lnTo>
                      <a:pt x="204" y="774"/>
                    </a:lnTo>
                    <a:lnTo>
                      <a:pt x="204" y="757"/>
                    </a:lnTo>
                    <a:lnTo>
                      <a:pt x="204" y="745"/>
                    </a:lnTo>
                    <a:lnTo>
                      <a:pt x="205" y="741"/>
                    </a:lnTo>
                    <a:lnTo>
                      <a:pt x="208" y="737"/>
                    </a:lnTo>
                    <a:lnTo>
                      <a:pt x="212" y="734"/>
                    </a:lnTo>
                    <a:lnTo>
                      <a:pt x="216" y="733"/>
                    </a:lnTo>
                    <a:lnTo>
                      <a:pt x="199" y="733"/>
                    </a:lnTo>
                    <a:lnTo>
                      <a:pt x="187" y="733"/>
                    </a:lnTo>
                    <a:lnTo>
                      <a:pt x="187" y="725"/>
                    </a:lnTo>
                    <a:lnTo>
                      <a:pt x="187" y="716"/>
                    </a:lnTo>
                    <a:lnTo>
                      <a:pt x="192" y="712"/>
                    </a:lnTo>
                    <a:lnTo>
                      <a:pt x="199" y="708"/>
                    </a:lnTo>
                    <a:lnTo>
                      <a:pt x="207" y="705"/>
                    </a:lnTo>
                    <a:lnTo>
                      <a:pt x="216" y="704"/>
                    </a:lnTo>
                    <a:lnTo>
                      <a:pt x="216" y="688"/>
                    </a:lnTo>
                    <a:lnTo>
                      <a:pt x="216" y="675"/>
                    </a:lnTo>
                    <a:lnTo>
                      <a:pt x="225" y="675"/>
                    </a:lnTo>
                    <a:lnTo>
                      <a:pt x="234" y="675"/>
                    </a:lnTo>
                    <a:lnTo>
                      <a:pt x="234" y="671"/>
                    </a:lnTo>
                    <a:lnTo>
                      <a:pt x="237" y="667"/>
                    </a:lnTo>
                    <a:lnTo>
                      <a:pt x="242" y="662"/>
                    </a:lnTo>
                    <a:lnTo>
                      <a:pt x="246" y="658"/>
                    </a:lnTo>
                    <a:lnTo>
                      <a:pt x="246" y="667"/>
                    </a:lnTo>
                    <a:lnTo>
                      <a:pt x="246" y="675"/>
                    </a:lnTo>
                    <a:lnTo>
                      <a:pt x="255" y="675"/>
                    </a:lnTo>
                    <a:lnTo>
                      <a:pt x="263" y="675"/>
                    </a:lnTo>
                    <a:lnTo>
                      <a:pt x="263" y="663"/>
                    </a:lnTo>
                    <a:lnTo>
                      <a:pt x="263" y="654"/>
                    </a:lnTo>
                    <a:lnTo>
                      <a:pt x="264" y="651"/>
                    </a:lnTo>
                    <a:lnTo>
                      <a:pt x="266" y="648"/>
                    </a:lnTo>
                    <a:lnTo>
                      <a:pt x="270" y="647"/>
                    </a:lnTo>
                    <a:lnTo>
                      <a:pt x="275" y="646"/>
                    </a:lnTo>
                    <a:lnTo>
                      <a:pt x="275" y="637"/>
                    </a:lnTo>
                    <a:lnTo>
                      <a:pt x="275" y="629"/>
                    </a:lnTo>
                    <a:lnTo>
                      <a:pt x="284" y="629"/>
                    </a:lnTo>
                    <a:lnTo>
                      <a:pt x="293" y="629"/>
                    </a:lnTo>
                    <a:lnTo>
                      <a:pt x="292" y="615"/>
                    </a:lnTo>
                    <a:lnTo>
                      <a:pt x="292" y="602"/>
                    </a:lnTo>
                    <a:lnTo>
                      <a:pt x="293" y="597"/>
                    </a:lnTo>
                    <a:lnTo>
                      <a:pt x="295" y="592"/>
                    </a:lnTo>
                    <a:lnTo>
                      <a:pt x="297" y="591"/>
                    </a:lnTo>
                    <a:lnTo>
                      <a:pt x="299" y="589"/>
                    </a:lnTo>
                    <a:lnTo>
                      <a:pt x="301" y="588"/>
                    </a:lnTo>
                    <a:lnTo>
                      <a:pt x="304" y="588"/>
                    </a:lnTo>
                    <a:lnTo>
                      <a:pt x="304" y="579"/>
                    </a:lnTo>
                    <a:lnTo>
                      <a:pt x="304" y="571"/>
                    </a:lnTo>
                    <a:lnTo>
                      <a:pt x="313" y="571"/>
                    </a:lnTo>
                    <a:lnTo>
                      <a:pt x="322" y="571"/>
                    </a:lnTo>
                    <a:lnTo>
                      <a:pt x="321" y="557"/>
                    </a:lnTo>
                    <a:lnTo>
                      <a:pt x="321" y="544"/>
                    </a:lnTo>
                    <a:lnTo>
                      <a:pt x="322" y="538"/>
                    </a:lnTo>
                    <a:lnTo>
                      <a:pt x="324" y="533"/>
                    </a:lnTo>
                    <a:lnTo>
                      <a:pt x="326" y="531"/>
                    </a:lnTo>
                    <a:lnTo>
                      <a:pt x="328" y="530"/>
                    </a:lnTo>
                    <a:lnTo>
                      <a:pt x="330" y="529"/>
                    </a:lnTo>
                    <a:lnTo>
                      <a:pt x="333" y="529"/>
                    </a:lnTo>
                    <a:lnTo>
                      <a:pt x="333" y="520"/>
                    </a:lnTo>
                    <a:lnTo>
                      <a:pt x="333" y="512"/>
                    </a:lnTo>
                    <a:lnTo>
                      <a:pt x="342" y="512"/>
                    </a:lnTo>
                    <a:lnTo>
                      <a:pt x="351" y="512"/>
                    </a:lnTo>
                    <a:lnTo>
                      <a:pt x="350" y="500"/>
                    </a:lnTo>
                    <a:lnTo>
                      <a:pt x="350" y="491"/>
                    </a:lnTo>
                    <a:lnTo>
                      <a:pt x="351" y="487"/>
                    </a:lnTo>
                    <a:lnTo>
                      <a:pt x="353" y="485"/>
                    </a:lnTo>
                    <a:lnTo>
                      <a:pt x="357" y="483"/>
                    </a:lnTo>
                    <a:lnTo>
                      <a:pt x="362" y="483"/>
                    </a:lnTo>
                    <a:lnTo>
                      <a:pt x="362" y="466"/>
                    </a:lnTo>
                    <a:lnTo>
                      <a:pt x="362" y="454"/>
                    </a:lnTo>
                    <a:lnTo>
                      <a:pt x="367" y="449"/>
                    </a:lnTo>
                    <a:lnTo>
                      <a:pt x="375" y="446"/>
                    </a:lnTo>
                    <a:lnTo>
                      <a:pt x="383" y="443"/>
                    </a:lnTo>
                    <a:lnTo>
                      <a:pt x="392" y="442"/>
                    </a:lnTo>
                    <a:lnTo>
                      <a:pt x="392" y="425"/>
                    </a:lnTo>
                    <a:lnTo>
                      <a:pt x="392" y="413"/>
                    </a:lnTo>
                    <a:lnTo>
                      <a:pt x="405" y="413"/>
                    </a:lnTo>
                    <a:lnTo>
                      <a:pt x="421" y="413"/>
                    </a:lnTo>
                    <a:lnTo>
                      <a:pt x="421" y="400"/>
                    </a:lnTo>
                    <a:lnTo>
                      <a:pt x="421" y="388"/>
                    </a:lnTo>
                    <a:lnTo>
                      <a:pt x="421" y="376"/>
                    </a:lnTo>
                    <a:lnTo>
                      <a:pt x="421" y="366"/>
                    </a:lnTo>
                    <a:lnTo>
                      <a:pt x="427" y="362"/>
                    </a:lnTo>
                    <a:lnTo>
                      <a:pt x="434" y="358"/>
                    </a:lnTo>
                    <a:lnTo>
                      <a:pt x="442" y="356"/>
                    </a:lnTo>
                    <a:lnTo>
                      <a:pt x="450" y="355"/>
                    </a:lnTo>
                    <a:lnTo>
                      <a:pt x="450" y="338"/>
                    </a:lnTo>
                    <a:lnTo>
                      <a:pt x="450" y="326"/>
                    </a:lnTo>
                    <a:lnTo>
                      <a:pt x="459" y="326"/>
                    </a:lnTo>
                    <a:lnTo>
                      <a:pt x="468" y="326"/>
                    </a:lnTo>
                    <a:lnTo>
                      <a:pt x="467" y="314"/>
                    </a:lnTo>
                    <a:lnTo>
                      <a:pt x="467" y="305"/>
                    </a:lnTo>
                    <a:lnTo>
                      <a:pt x="468" y="302"/>
                    </a:lnTo>
                    <a:lnTo>
                      <a:pt x="470" y="299"/>
                    </a:lnTo>
                    <a:lnTo>
                      <a:pt x="474" y="297"/>
                    </a:lnTo>
                    <a:lnTo>
                      <a:pt x="479" y="297"/>
                    </a:lnTo>
                    <a:lnTo>
                      <a:pt x="479" y="288"/>
                    </a:lnTo>
                    <a:lnTo>
                      <a:pt x="479" y="279"/>
                    </a:lnTo>
                    <a:lnTo>
                      <a:pt x="485" y="275"/>
                    </a:lnTo>
                    <a:lnTo>
                      <a:pt x="492" y="271"/>
                    </a:lnTo>
                    <a:lnTo>
                      <a:pt x="500" y="269"/>
                    </a:lnTo>
                    <a:lnTo>
                      <a:pt x="508" y="268"/>
                    </a:lnTo>
                    <a:lnTo>
                      <a:pt x="508" y="259"/>
                    </a:lnTo>
                    <a:lnTo>
                      <a:pt x="508" y="250"/>
                    </a:lnTo>
                    <a:lnTo>
                      <a:pt x="517" y="250"/>
                    </a:lnTo>
                    <a:lnTo>
                      <a:pt x="526" y="250"/>
                    </a:lnTo>
                    <a:lnTo>
                      <a:pt x="526" y="234"/>
                    </a:lnTo>
                    <a:lnTo>
                      <a:pt x="526" y="221"/>
                    </a:lnTo>
                    <a:lnTo>
                      <a:pt x="527" y="217"/>
                    </a:lnTo>
                    <a:lnTo>
                      <a:pt x="529" y="213"/>
                    </a:lnTo>
                    <a:lnTo>
                      <a:pt x="533" y="211"/>
                    </a:lnTo>
                    <a:lnTo>
                      <a:pt x="537" y="210"/>
                    </a:lnTo>
                    <a:lnTo>
                      <a:pt x="547" y="210"/>
                    </a:lnTo>
                    <a:lnTo>
                      <a:pt x="556" y="210"/>
                    </a:lnTo>
                    <a:lnTo>
                      <a:pt x="555" y="198"/>
                    </a:lnTo>
                    <a:lnTo>
                      <a:pt x="555" y="189"/>
                    </a:lnTo>
                    <a:lnTo>
                      <a:pt x="556" y="185"/>
                    </a:lnTo>
                    <a:lnTo>
                      <a:pt x="558" y="183"/>
                    </a:lnTo>
                    <a:lnTo>
                      <a:pt x="562" y="181"/>
                    </a:lnTo>
                    <a:lnTo>
                      <a:pt x="567" y="181"/>
                    </a:lnTo>
                    <a:lnTo>
                      <a:pt x="567" y="172"/>
                    </a:lnTo>
                    <a:lnTo>
                      <a:pt x="567" y="162"/>
                    </a:lnTo>
                    <a:lnTo>
                      <a:pt x="576" y="162"/>
                    </a:lnTo>
                    <a:lnTo>
                      <a:pt x="585" y="162"/>
                    </a:lnTo>
                    <a:lnTo>
                      <a:pt x="584" y="151"/>
                    </a:lnTo>
                    <a:lnTo>
                      <a:pt x="584" y="141"/>
                    </a:lnTo>
                    <a:lnTo>
                      <a:pt x="585" y="138"/>
                    </a:lnTo>
                    <a:lnTo>
                      <a:pt x="587" y="135"/>
                    </a:lnTo>
                    <a:lnTo>
                      <a:pt x="591" y="134"/>
                    </a:lnTo>
                    <a:lnTo>
                      <a:pt x="596" y="133"/>
                    </a:lnTo>
                    <a:lnTo>
                      <a:pt x="596" y="125"/>
                    </a:lnTo>
                    <a:lnTo>
                      <a:pt x="596" y="116"/>
                    </a:lnTo>
                    <a:lnTo>
                      <a:pt x="602" y="112"/>
                    </a:lnTo>
                    <a:lnTo>
                      <a:pt x="609" y="108"/>
                    </a:lnTo>
                    <a:lnTo>
                      <a:pt x="617" y="105"/>
                    </a:lnTo>
                    <a:lnTo>
                      <a:pt x="626" y="104"/>
                    </a:lnTo>
                    <a:lnTo>
                      <a:pt x="626" y="96"/>
                    </a:lnTo>
                    <a:lnTo>
                      <a:pt x="626" y="87"/>
                    </a:lnTo>
                    <a:lnTo>
                      <a:pt x="631" y="83"/>
                    </a:lnTo>
                    <a:lnTo>
                      <a:pt x="638" y="79"/>
                    </a:lnTo>
                    <a:lnTo>
                      <a:pt x="646" y="76"/>
                    </a:lnTo>
                    <a:lnTo>
                      <a:pt x="654" y="75"/>
                    </a:lnTo>
                    <a:lnTo>
                      <a:pt x="654" y="59"/>
                    </a:lnTo>
                    <a:lnTo>
                      <a:pt x="654" y="46"/>
                    </a:lnTo>
                    <a:lnTo>
                      <a:pt x="663" y="46"/>
                    </a:lnTo>
                    <a:lnTo>
                      <a:pt x="672" y="46"/>
                    </a:lnTo>
                    <a:lnTo>
                      <a:pt x="673" y="38"/>
                    </a:lnTo>
                    <a:lnTo>
                      <a:pt x="676" y="30"/>
                    </a:lnTo>
                    <a:lnTo>
                      <a:pt x="679" y="23"/>
                    </a:lnTo>
                    <a:lnTo>
                      <a:pt x="684" y="17"/>
                    </a:lnTo>
                    <a:lnTo>
                      <a:pt x="693" y="17"/>
                    </a:lnTo>
                    <a:lnTo>
                      <a:pt x="702" y="17"/>
                    </a:lnTo>
                    <a:lnTo>
                      <a:pt x="702" y="8"/>
                    </a:lnTo>
                    <a:lnTo>
                      <a:pt x="702" y="0"/>
                    </a:lnTo>
                    <a:lnTo>
                      <a:pt x="711" y="0"/>
                    </a:lnTo>
                    <a:lnTo>
                      <a:pt x="720" y="0"/>
                    </a:lnTo>
                    <a:lnTo>
                      <a:pt x="730" y="0"/>
                    </a:lnTo>
                    <a:lnTo>
                      <a:pt x="743" y="0"/>
                    </a:lnTo>
                    <a:lnTo>
                      <a:pt x="743" y="8"/>
                    </a:lnTo>
                    <a:lnTo>
                      <a:pt x="743" y="17"/>
                    </a:lnTo>
                    <a:lnTo>
                      <a:pt x="751" y="17"/>
                    </a:lnTo>
                    <a:lnTo>
                      <a:pt x="760" y="17"/>
                    </a:lnTo>
                    <a:lnTo>
                      <a:pt x="759" y="31"/>
                    </a:lnTo>
                    <a:lnTo>
                      <a:pt x="759" y="44"/>
                    </a:lnTo>
                    <a:lnTo>
                      <a:pt x="760" y="50"/>
                    </a:lnTo>
                    <a:lnTo>
                      <a:pt x="762" y="54"/>
                    </a:lnTo>
                    <a:lnTo>
                      <a:pt x="764" y="56"/>
                    </a:lnTo>
                    <a:lnTo>
                      <a:pt x="766" y="57"/>
                    </a:lnTo>
                    <a:lnTo>
                      <a:pt x="769" y="58"/>
                    </a:lnTo>
                    <a:lnTo>
                      <a:pt x="772" y="58"/>
                    </a:lnTo>
                    <a:lnTo>
                      <a:pt x="772" y="68"/>
                    </a:lnTo>
                    <a:lnTo>
                      <a:pt x="772" y="79"/>
                    </a:lnTo>
                    <a:lnTo>
                      <a:pt x="772" y="91"/>
                    </a:lnTo>
                    <a:lnTo>
                      <a:pt x="772" y="104"/>
                    </a:lnTo>
                    <a:lnTo>
                      <a:pt x="772" y="108"/>
                    </a:lnTo>
                    <a:lnTo>
                      <a:pt x="772" y="116"/>
                    </a:lnTo>
                    <a:lnTo>
                      <a:pt x="772" y="134"/>
                    </a:lnTo>
                    <a:lnTo>
                      <a:pt x="772" y="152"/>
                    </a:lnTo>
                    <a:lnTo>
                      <a:pt x="772" y="170"/>
                    </a:lnTo>
                    <a:lnTo>
                      <a:pt x="772" y="190"/>
                    </a:lnTo>
                    <a:lnTo>
                      <a:pt x="772" y="209"/>
                    </a:lnTo>
                    <a:lnTo>
                      <a:pt x="772" y="229"/>
                    </a:lnTo>
                    <a:lnTo>
                      <a:pt x="772" y="248"/>
                    </a:lnTo>
                    <a:lnTo>
                      <a:pt x="772" y="268"/>
                    </a:lnTo>
                    <a:lnTo>
                      <a:pt x="764" y="268"/>
                    </a:lnTo>
                    <a:lnTo>
                      <a:pt x="760" y="268"/>
                    </a:lnTo>
                    <a:lnTo>
                      <a:pt x="759" y="282"/>
                    </a:lnTo>
                    <a:lnTo>
                      <a:pt x="759" y="295"/>
                    </a:lnTo>
                    <a:lnTo>
                      <a:pt x="760" y="300"/>
                    </a:lnTo>
                    <a:lnTo>
                      <a:pt x="762" y="305"/>
                    </a:lnTo>
                    <a:lnTo>
                      <a:pt x="764" y="306"/>
                    </a:lnTo>
                    <a:lnTo>
                      <a:pt x="766" y="307"/>
                    </a:lnTo>
                    <a:lnTo>
                      <a:pt x="769" y="308"/>
                    </a:lnTo>
                    <a:lnTo>
                      <a:pt x="772" y="308"/>
                    </a:lnTo>
                    <a:lnTo>
                      <a:pt x="767" y="313"/>
                    </a:lnTo>
                    <a:lnTo>
                      <a:pt x="764" y="317"/>
                    </a:lnTo>
                    <a:lnTo>
                      <a:pt x="761" y="322"/>
                    </a:lnTo>
                    <a:lnTo>
                      <a:pt x="760" y="326"/>
                    </a:lnTo>
                    <a:lnTo>
                      <a:pt x="760" y="335"/>
                    </a:lnTo>
                    <a:lnTo>
                      <a:pt x="760" y="344"/>
                    </a:lnTo>
                    <a:lnTo>
                      <a:pt x="760" y="354"/>
                    </a:lnTo>
                    <a:lnTo>
                      <a:pt x="760" y="366"/>
                    </a:lnTo>
                    <a:lnTo>
                      <a:pt x="751" y="366"/>
                    </a:lnTo>
                    <a:lnTo>
                      <a:pt x="743" y="366"/>
                    </a:lnTo>
                    <a:lnTo>
                      <a:pt x="743" y="376"/>
                    </a:lnTo>
                    <a:lnTo>
                      <a:pt x="743" y="385"/>
                    </a:lnTo>
                    <a:lnTo>
                      <a:pt x="742" y="389"/>
                    </a:lnTo>
                    <a:lnTo>
                      <a:pt x="740" y="393"/>
                    </a:lnTo>
                    <a:lnTo>
                      <a:pt x="736" y="395"/>
                    </a:lnTo>
                    <a:lnTo>
                      <a:pt x="731" y="396"/>
                    </a:lnTo>
                    <a:lnTo>
                      <a:pt x="731" y="404"/>
                    </a:lnTo>
                    <a:lnTo>
                      <a:pt x="731" y="413"/>
                    </a:lnTo>
                    <a:lnTo>
                      <a:pt x="722" y="413"/>
                    </a:lnTo>
                    <a:lnTo>
                      <a:pt x="714" y="413"/>
                    </a:lnTo>
                    <a:lnTo>
                      <a:pt x="714" y="424"/>
                    </a:lnTo>
                    <a:lnTo>
                      <a:pt x="714" y="438"/>
                    </a:lnTo>
                    <a:lnTo>
                      <a:pt x="713" y="444"/>
                    </a:lnTo>
                    <a:lnTo>
                      <a:pt x="711" y="449"/>
                    </a:lnTo>
                    <a:lnTo>
                      <a:pt x="709" y="451"/>
                    </a:lnTo>
                    <a:lnTo>
                      <a:pt x="707" y="452"/>
                    </a:lnTo>
                    <a:lnTo>
                      <a:pt x="705" y="453"/>
                    </a:lnTo>
                    <a:lnTo>
                      <a:pt x="702" y="454"/>
                    </a:lnTo>
                    <a:lnTo>
                      <a:pt x="702" y="462"/>
                    </a:lnTo>
                    <a:lnTo>
                      <a:pt x="702" y="471"/>
                    </a:lnTo>
                    <a:lnTo>
                      <a:pt x="693" y="472"/>
                    </a:lnTo>
                    <a:lnTo>
                      <a:pt x="684" y="475"/>
                    </a:lnTo>
                    <a:lnTo>
                      <a:pt x="677" y="478"/>
                    </a:lnTo>
                    <a:lnTo>
                      <a:pt x="672" y="483"/>
                    </a:lnTo>
                    <a:lnTo>
                      <a:pt x="672" y="492"/>
                    </a:lnTo>
                    <a:lnTo>
                      <a:pt x="672" y="504"/>
                    </a:lnTo>
                    <a:lnTo>
                      <a:pt x="672" y="516"/>
                    </a:lnTo>
                    <a:lnTo>
                      <a:pt x="672" y="529"/>
                    </a:lnTo>
                    <a:lnTo>
                      <a:pt x="655" y="529"/>
                    </a:lnTo>
                    <a:lnTo>
                      <a:pt x="643" y="529"/>
                    </a:lnTo>
                    <a:lnTo>
                      <a:pt x="643" y="539"/>
                    </a:lnTo>
                    <a:lnTo>
                      <a:pt x="643" y="548"/>
                    </a:lnTo>
                    <a:lnTo>
                      <a:pt x="643" y="559"/>
                    </a:lnTo>
                    <a:lnTo>
                      <a:pt x="643" y="571"/>
                    </a:lnTo>
                    <a:lnTo>
                      <a:pt x="634" y="571"/>
                    </a:lnTo>
                    <a:lnTo>
                      <a:pt x="626" y="571"/>
                    </a:lnTo>
                    <a:lnTo>
                      <a:pt x="621" y="576"/>
                    </a:lnTo>
                    <a:lnTo>
                      <a:pt x="617" y="583"/>
                    </a:lnTo>
                    <a:lnTo>
                      <a:pt x="615" y="591"/>
                    </a:lnTo>
                    <a:lnTo>
                      <a:pt x="614" y="600"/>
                    </a:lnTo>
                    <a:lnTo>
                      <a:pt x="605" y="600"/>
                    </a:lnTo>
                    <a:lnTo>
                      <a:pt x="596" y="600"/>
                    </a:lnTo>
                    <a:lnTo>
                      <a:pt x="597" y="609"/>
                    </a:lnTo>
                    <a:lnTo>
                      <a:pt x="597" y="619"/>
                    </a:lnTo>
                    <a:lnTo>
                      <a:pt x="596" y="623"/>
                    </a:lnTo>
                    <a:lnTo>
                      <a:pt x="594" y="626"/>
                    </a:lnTo>
                    <a:lnTo>
                      <a:pt x="590" y="628"/>
                    </a:lnTo>
                    <a:lnTo>
                      <a:pt x="585" y="629"/>
                    </a:lnTo>
                    <a:lnTo>
                      <a:pt x="585" y="637"/>
                    </a:lnTo>
                    <a:lnTo>
                      <a:pt x="585" y="646"/>
                    </a:lnTo>
                    <a:lnTo>
                      <a:pt x="576" y="647"/>
                    </a:lnTo>
                    <a:lnTo>
                      <a:pt x="568" y="650"/>
                    </a:lnTo>
                    <a:lnTo>
                      <a:pt x="561" y="654"/>
                    </a:lnTo>
                    <a:lnTo>
                      <a:pt x="556" y="658"/>
                    </a:lnTo>
                    <a:lnTo>
                      <a:pt x="556" y="641"/>
                    </a:lnTo>
                    <a:lnTo>
                      <a:pt x="556" y="629"/>
                    </a:lnTo>
                    <a:lnTo>
                      <a:pt x="557" y="625"/>
                    </a:lnTo>
                    <a:lnTo>
                      <a:pt x="559" y="621"/>
                    </a:lnTo>
                    <a:lnTo>
                      <a:pt x="563" y="618"/>
                    </a:lnTo>
                    <a:lnTo>
                      <a:pt x="567" y="617"/>
                    </a:lnTo>
                    <a:lnTo>
                      <a:pt x="576" y="617"/>
                    </a:lnTo>
                    <a:lnTo>
                      <a:pt x="585" y="617"/>
                    </a:lnTo>
                    <a:lnTo>
                      <a:pt x="584" y="605"/>
                    </a:lnTo>
                    <a:lnTo>
                      <a:pt x="584" y="596"/>
                    </a:lnTo>
                    <a:lnTo>
                      <a:pt x="585" y="593"/>
                    </a:lnTo>
                    <a:lnTo>
                      <a:pt x="587" y="590"/>
                    </a:lnTo>
                    <a:lnTo>
                      <a:pt x="591" y="589"/>
                    </a:lnTo>
                    <a:lnTo>
                      <a:pt x="596" y="588"/>
                    </a:lnTo>
                    <a:lnTo>
                      <a:pt x="596" y="571"/>
                    </a:lnTo>
                    <a:lnTo>
                      <a:pt x="596" y="559"/>
                    </a:lnTo>
                    <a:lnTo>
                      <a:pt x="605" y="559"/>
                    </a:lnTo>
                    <a:lnTo>
                      <a:pt x="614" y="559"/>
                    </a:lnTo>
                    <a:lnTo>
                      <a:pt x="615" y="551"/>
                    </a:lnTo>
                    <a:lnTo>
                      <a:pt x="617" y="542"/>
                    </a:lnTo>
                    <a:lnTo>
                      <a:pt x="621" y="534"/>
                    </a:lnTo>
                    <a:lnTo>
                      <a:pt x="626" y="529"/>
                    </a:lnTo>
                    <a:lnTo>
                      <a:pt x="634" y="529"/>
                    </a:lnTo>
                    <a:lnTo>
                      <a:pt x="643" y="529"/>
                    </a:lnTo>
                    <a:lnTo>
                      <a:pt x="642" y="517"/>
                    </a:lnTo>
                    <a:lnTo>
                      <a:pt x="642" y="508"/>
                    </a:lnTo>
                    <a:lnTo>
                      <a:pt x="643" y="505"/>
                    </a:lnTo>
                    <a:lnTo>
                      <a:pt x="645" y="502"/>
                    </a:lnTo>
                    <a:lnTo>
                      <a:pt x="649" y="501"/>
                    </a:lnTo>
                    <a:lnTo>
                      <a:pt x="654" y="500"/>
                    </a:lnTo>
                    <a:lnTo>
                      <a:pt x="654" y="483"/>
                    </a:lnTo>
                    <a:lnTo>
                      <a:pt x="654" y="471"/>
                    </a:lnTo>
                    <a:lnTo>
                      <a:pt x="663" y="471"/>
                    </a:lnTo>
                    <a:lnTo>
                      <a:pt x="672" y="471"/>
                    </a:lnTo>
                    <a:lnTo>
                      <a:pt x="673" y="467"/>
                    </a:lnTo>
                    <a:lnTo>
                      <a:pt x="676" y="462"/>
                    </a:lnTo>
                    <a:lnTo>
                      <a:pt x="679" y="458"/>
                    </a:lnTo>
                    <a:lnTo>
                      <a:pt x="684" y="454"/>
                    </a:lnTo>
                    <a:lnTo>
                      <a:pt x="684" y="442"/>
                    </a:lnTo>
                    <a:lnTo>
                      <a:pt x="684" y="431"/>
                    </a:lnTo>
                    <a:lnTo>
                      <a:pt x="684" y="422"/>
                    </a:lnTo>
                    <a:lnTo>
                      <a:pt x="684" y="413"/>
                    </a:lnTo>
                    <a:lnTo>
                      <a:pt x="667" y="413"/>
                    </a:lnTo>
                    <a:lnTo>
                      <a:pt x="654" y="413"/>
                    </a:lnTo>
                    <a:lnTo>
                      <a:pt x="650" y="414"/>
                    </a:lnTo>
                    <a:lnTo>
                      <a:pt x="647" y="417"/>
                    </a:lnTo>
                    <a:lnTo>
                      <a:pt x="644" y="420"/>
                    </a:lnTo>
                    <a:lnTo>
                      <a:pt x="643" y="425"/>
                    </a:lnTo>
                    <a:lnTo>
                      <a:pt x="643" y="434"/>
                    </a:lnTo>
                    <a:lnTo>
                      <a:pt x="643" y="446"/>
                    </a:lnTo>
                    <a:lnTo>
                      <a:pt x="643" y="458"/>
                    </a:lnTo>
                    <a:lnTo>
                      <a:pt x="643" y="471"/>
                    </a:lnTo>
                    <a:lnTo>
                      <a:pt x="634" y="472"/>
                    </a:lnTo>
                    <a:lnTo>
                      <a:pt x="626" y="475"/>
                    </a:lnTo>
                    <a:lnTo>
                      <a:pt x="619" y="478"/>
                    </a:lnTo>
                    <a:lnTo>
                      <a:pt x="614" y="483"/>
                    </a:lnTo>
                    <a:lnTo>
                      <a:pt x="614" y="495"/>
                    </a:lnTo>
                    <a:lnTo>
                      <a:pt x="614" y="512"/>
                    </a:lnTo>
                    <a:lnTo>
                      <a:pt x="605" y="512"/>
                    </a:lnTo>
                    <a:lnTo>
                      <a:pt x="596" y="512"/>
                    </a:lnTo>
                    <a:lnTo>
                      <a:pt x="597" y="521"/>
                    </a:lnTo>
                    <a:lnTo>
                      <a:pt x="597" y="531"/>
                    </a:lnTo>
                    <a:lnTo>
                      <a:pt x="596" y="535"/>
                    </a:lnTo>
                    <a:lnTo>
                      <a:pt x="594" y="539"/>
                    </a:lnTo>
                    <a:lnTo>
                      <a:pt x="590" y="541"/>
                    </a:lnTo>
                    <a:lnTo>
                      <a:pt x="585" y="542"/>
                    </a:lnTo>
                    <a:lnTo>
                      <a:pt x="585" y="554"/>
                    </a:lnTo>
                    <a:lnTo>
                      <a:pt x="585" y="571"/>
                    </a:lnTo>
                    <a:lnTo>
                      <a:pt x="576" y="571"/>
                    </a:lnTo>
                    <a:lnTo>
                      <a:pt x="567" y="571"/>
                    </a:lnTo>
                    <a:lnTo>
                      <a:pt x="563" y="576"/>
                    </a:lnTo>
                    <a:lnTo>
                      <a:pt x="559" y="583"/>
                    </a:lnTo>
                    <a:lnTo>
                      <a:pt x="557" y="591"/>
                    </a:lnTo>
                    <a:lnTo>
                      <a:pt x="556" y="600"/>
                    </a:lnTo>
                    <a:lnTo>
                      <a:pt x="547" y="600"/>
                    </a:lnTo>
                    <a:lnTo>
                      <a:pt x="537" y="600"/>
                    </a:lnTo>
                    <a:lnTo>
                      <a:pt x="538" y="609"/>
                    </a:lnTo>
                    <a:lnTo>
                      <a:pt x="538" y="619"/>
                    </a:lnTo>
                    <a:lnTo>
                      <a:pt x="537" y="623"/>
                    </a:lnTo>
                    <a:lnTo>
                      <a:pt x="535" y="626"/>
                    </a:lnTo>
                    <a:lnTo>
                      <a:pt x="531" y="628"/>
                    </a:lnTo>
                    <a:lnTo>
                      <a:pt x="526" y="629"/>
                    </a:lnTo>
                    <a:lnTo>
                      <a:pt x="526" y="637"/>
                    </a:lnTo>
                    <a:lnTo>
                      <a:pt x="526" y="646"/>
                    </a:lnTo>
                    <a:lnTo>
                      <a:pt x="517" y="646"/>
                    </a:lnTo>
                    <a:lnTo>
                      <a:pt x="508" y="646"/>
                    </a:lnTo>
                    <a:lnTo>
                      <a:pt x="508" y="655"/>
                    </a:lnTo>
                    <a:lnTo>
                      <a:pt x="508" y="664"/>
                    </a:lnTo>
                    <a:lnTo>
                      <a:pt x="508" y="675"/>
                    </a:lnTo>
                    <a:lnTo>
                      <a:pt x="508" y="687"/>
                    </a:lnTo>
                    <a:lnTo>
                      <a:pt x="513" y="683"/>
                    </a:lnTo>
                    <a:lnTo>
                      <a:pt x="517" y="679"/>
                    </a:lnTo>
                    <a:lnTo>
                      <a:pt x="521" y="676"/>
                    </a:lnTo>
                    <a:lnTo>
                      <a:pt x="526" y="675"/>
                    </a:lnTo>
                    <a:lnTo>
                      <a:pt x="538" y="675"/>
                    </a:lnTo>
                    <a:lnTo>
                      <a:pt x="548" y="674"/>
                    </a:lnTo>
                    <a:lnTo>
                      <a:pt x="551" y="676"/>
                    </a:lnTo>
                    <a:lnTo>
                      <a:pt x="554" y="678"/>
                    </a:lnTo>
                    <a:lnTo>
                      <a:pt x="555" y="681"/>
                    </a:lnTo>
                    <a:lnTo>
                      <a:pt x="556" y="687"/>
                    </a:lnTo>
                    <a:lnTo>
                      <a:pt x="547" y="687"/>
                    </a:lnTo>
                    <a:lnTo>
                      <a:pt x="537" y="687"/>
                    </a:lnTo>
                    <a:lnTo>
                      <a:pt x="538" y="696"/>
                    </a:lnTo>
                    <a:lnTo>
                      <a:pt x="538" y="706"/>
                    </a:lnTo>
                    <a:lnTo>
                      <a:pt x="537" y="710"/>
                    </a:lnTo>
                    <a:lnTo>
                      <a:pt x="535" y="713"/>
                    </a:lnTo>
                    <a:lnTo>
                      <a:pt x="531" y="715"/>
                    </a:lnTo>
                    <a:lnTo>
                      <a:pt x="526" y="716"/>
                    </a:lnTo>
                    <a:lnTo>
                      <a:pt x="526" y="725"/>
                    </a:lnTo>
                    <a:lnTo>
                      <a:pt x="526" y="733"/>
                    </a:lnTo>
                    <a:lnTo>
                      <a:pt x="517" y="733"/>
                    </a:lnTo>
                    <a:lnTo>
                      <a:pt x="508" y="733"/>
                    </a:lnTo>
                    <a:lnTo>
                      <a:pt x="508" y="720"/>
                    </a:lnTo>
                    <a:lnTo>
                      <a:pt x="508" y="708"/>
                    </a:lnTo>
                    <a:lnTo>
                      <a:pt x="508" y="697"/>
                    </a:lnTo>
                    <a:lnTo>
                      <a:pt x="508" y="687"/>
                    </a:lnTo>
                    <a:lnTo>
                      <a:pt x="492" y="687"/>
                    </a:lnTo>
                    <a:lnTo>
                      <a:pt x="479" y="687"/>
                    </a:lnTo>
                    <a:lnTo>
                      <a:pt x="480" y="696"/>
                    </a:lnTo>
                    <a:lnTo>
                      <a:pt x="480" y="706"/>
                    </a:lnTo>
                    <a:lnTo>
                      <a:pt x="479" y="710"/>
                    </a:lnTo>
                    <a:lnTo>
                      <a:pt x="477" y="713"/>
                    </a:lnTo>
                    <a:lnTo>
                      <a:pt x="473" y="715"/>
                    </a:lnTo>
                    <a:lnTo>
                      <a:pt x="468" y="716"/>
                    </a:lnTo>
                    <a:lnTo>
                      <a:pt x="468" y="728"/>
                    </a:lnTo>
                    <a:lnTo>
                      <a:pt x="468" y="745"/>
                    </a:lnTo>
                    <a:lnTo>
                      <a:pt x="459" y="745"/>
                    </a:lnTo>
                    <a:lnTo>
                      <a:pt x="450" y="745"/>
                    </a:lnTo>
                    <a:lnTo>
                      <a:pt x="446" y="749"/>
                    </a:lnTo>
                    <a:lnTo>
                      <a:pt x="442" y="754"/>
                    </a:lnTo>
                    <a:lnTo>
                      <a:pt x="440" y="758"/>
                    </a:lnTo>
                    <a:lnTo>
                      <a:pt x="439" y="762"/>
                    </a:lnTo>
                    <a:lnTo>
                      <a:pt x="439" y="775"/>
                    </a:lnTo>
                    <a:lnTo>
                      <a:pt x="439" y="791"/>
                    </a:lnTo>
                    <a:lnTo>
                      <a:pt x="430" y="792"/>
                    </a:lnTo>
                    <a:lnTo>
                      <a:pt x="422" y="795"/>
                    </a:lnTo>
                    <a:lnTo>
                      <a:pt x="415" y="799"/>
                    </a:lnTo>
                    <a:lnTo>
                      <a:pt x="410" y="803"/>
                    </a:lnTo>
                    <a:lnTo>
                      <a:pt x="410" y="812"/>
                    </a:lnTo>
                    <a:lnTo>
                      <a:pt x="410" y="820"/>
                    </a:lnTo>
                    <a:lnTo>
                      <a:pt x="401" y="820"/>
                    </a:lnTo>
                    <a:lnTo>
                      <a:pt x="392" y="820"/>
                    </a:lnTo>
                    <a:lnTo>
                      <a:pt x="392" y="833"/>
                    </a:lnTo>
                    <a:lnTo>
                      <a:pt x="392" y="849"/>
                    </a:lnTo>
                    <a:lnTo>
                      <a:pt x="387" y="850"/>
                    </a:lnTo>
                    <a:lnTo>
                      <a:pt x="383" y="853"/>
                    </a:lnTo>
                    <a:lnTo>
                      <a:pt x="381" y="857"/>
                    </a:lnTo>
                    <a:lnTo>
                      <a:pt x="380" y="861"/>
                    </a:lnTo>
                    <a:lnTo>
                      <a:pt x="371" y="861"/>
                    </a:lnTo>
                    <a:lnTo>
                      <a:pt x="362" y="861"/>
                    </a:lnTo>
                    <a:lnTo>
                      <a:pt x="358" y="866"/>
                    </a:lnTo>
                    <a:lnTo>
                      <a:pt x="354" y="873"/>
                    </a:lnTo>
                    <a:lnTo>
                      <a:pt x="352" y="881"/>
                    </a:lnTo>
                    <a:lnTo>
                      <a:pt x="351" y="890"/>
                    </a:lnTo>
                    <a:lnTo>
                      <a:pt x="346" y="886"/>
                    </a:lnTo>
                    <a:lnTo>
                      <a:pt x="342" y="882"/>
                    </a:lnTo>
                    <a:lnTo>
                      <a:pt x="338" y="879"/>
                    </a:lnTo>
                    <a:lnTo>
                      <a:pt x="333" y="878"/>
                    </a:lnTo>
                    <a:lnTo>
                      <a:pt x="342" y="878"/>
                    </a:lnTo>
                    <a:lnTo>
                      <a:pt x="351" y="878"/>
                    </a:lnTo>
                    <a:lnTo>
                      <a:pt x="352" y="874"/>
                    </a:lnTo>
                    <a:lnTo>
                      <a:pt x="354" y="870"/>
                    </a:lnTo>
                    <a:lnTo>
                      <a:pt x="358" y="865"/>
                    </a:lnTo>
                    <a:lnTo>
                      <a:pt x="362" y="861"/>
                    </a:lnTo>
                    <a:lnTo>
                      <a:pt x="362" y="844"/>
                    </a:lnTo>
                    <a:lnTo>
                      <a:pt x="362" y="832"/>
                    </a:lnTo>
                    <a:lnTo>
                      <a:pt x="371" y="832"/>
                    </a:lnTo>
                    <a:lnTo>
                      <a:pt x="380" y="832"/>
                    </a:lnTo>
                    <a:lnTo>
                      <a:pt x="380" y="815"/>
                    </a:lnTo>
                    <a:lnTo>
                      <a:pt x="380" y="803"/>
                    </a:lnTo>
                    <a:lnTo>
                      <a:pt x="381" y="799"/>
                    </a:lnTo>
                    <a:lnTo>
                      <a:pt x="383" y="795"/>
                    </a:lnTo>
                    <a:lnTo>
                      <a:pt x="387" y="792"/>
                    </a:lnTo>
                    <a:lnTo>
                      <a:pt x="392" y="791"/>
                    </a:lnTo>
                    <a:lnTo>
                      <a:pt x="401" y="791"/>
                    </a:lnTo>
                    <a:lnTo>
                      <a:pt x="410" y="791"/>
                    </a:lnTo>
                    <a:lnTo>
                      <a:pt x="411" y="787"/>
                    </a:lnTo>
                    <a:lnTo>
                      <a:pt x="413" y="783"/>
                    </a:lnTo>
                    <a:lnTo>
                      <a:pt x="417" y="778"/>
                    </a:lnTo>
                    <a:lnTo>
                      <a:pt x="421" y="774"/>
                    </a:lnTo>
                    <a:lnTo>
                      <a:pt x="421" y="757"/>
                    </a:lnTo>
                    <a:lnTo>
                      <a:pt x="421" y="745"/>
                    </a:lnTo>
                    <a:lnTo>
                      <a:pt x="430" y="745"/>
                    </a:lnTo>
                    <a:lnTo>
                      <a:pt x="439" y="745"/>
                    </a:lnTo>
                    <a:lnTo>
                      <a:pt x="438" y="733"/>
                    </a:lnTo>
                    <a:lnTo>
                      <a:pt x="438" y="724"/>
                    </a:lnTo>
                    <a:lnTo>
                      <a:pt x="439" y="721"/>
                    </a:lnTo>
                    <a:lnTo>
                      <a:pt x="441" y="718"/>
                    </a:lnTo>
                    <a:lnTo>
                      <a:pt x="445" y="716"/>
                    </a:lnTo>
                    <a:lnTo>
                      <a:pt x="450" y="716"/>
                    </a:lnTo>
                    <a:lnTo>
                      <a:pt x="450" y="699"/>
                    </a:lnTo>
                    <a:lnTo>
                      <a:pt x="450" y="687"/>
                    </a:lnTo>
                    <a:lnTo>
                      <a:pt x="456" y="683"/>
                    </a:lnTo>
                    <a:lnTo>
                      <a:pt x="463" y="679"/>
                    </a:lnTo>
                    <a:lnTo>
                      <a:pt x="471" y="676"/>
                    </a:lnTo>
                    <a:lnTo>
                      <a:pt x="479" y="675"/>
                    </a:lnTo>
                    <a:lnTo>
                      <a:pt x="479" y="667"/>
                    </a:lnTo>
                    <a:lnTo>
                      <a:pt x="479" y="658"/>
                    </a:lnTo>
                    <a:lnTo>
                      <a:pt x="488" y="658"/>
                    </a:lnTo>
                    <a:lnTo>
                      <a:pt x="497" y="658"/>
                    </a:lnTo>
                    <a:lnTo>
                      <a:pt x="497" y="641"/>
                    </a:lnTo>
                    <a:lnTo>
                      <a:pt x="497" y="629"/>
                    </a:lnTo>
                    <a:lnTo>
                      <a:pt x="498" y="625"/>
                    </a:lnTo>
                    <a:lnTo>
                      <a:pt x="500" y="621"/>
                    </a:lnTo>
                    <a:lnTo>
                      <a:pt x="504" y="618"/>
                    </a:lnTo>
                    <a:lnTo>
                      <a:pt x="508" y="617"/>
                    </a:lnTo>
                    <a:lnTo>
                      <a:pt x="517" y="617"/>
                    </a:lnTo>
                    <a:lnTo>
                      <a:pt x="526" y="617"/>
                    </a:lnTo>
                    <a:lnTo>
                      <a:pt x="525" y="605"/>
                    </a:lnTo>
                    <a:lnTo>
                      <a:pt x="525" y="596"/>
                    </a:lnTo>
                    <a:lnTo>
                      <a:pt x="526" y="593"/>
                    </a:lnTo>
                    <a:lnTo>
                      <a:pt x="528" y="590"/>
                    </a:lnTo>
                    <a:lnTo>
                      <a:pt x="532" y="589"/>
                    </a:lnTo>
                    <a:lnTo>
                      <a:pt x="537" y="588"/>
                    </a:lnTo>
                    <a:lnTo>
                      <a:pt x="537" y="571"/>
                    </a:lnTo>
                    <a:lnTo>
                      <a:pt x="537" y="559"/>
                    </a:lnTo>
                    <a:lnTo>
                      <a:pt x="547" y="559"/>
                    </a:lnTo>
                    <a:lnTo>
                      <a:pt x="556" y="559"/>
                    </a:lnTo>
                    <a:lnTo>
                      <a:pt x="556" y="542"/>
                    </a:lnTo>
                    <a:lnTo>
                      <a:pt x="556" y="529"/>
                    </a:lnTo>
                    <a:lnTo>
                      <a:pt x="547" y="530"/>
                    </a:lnTo>
                    <a:lnTo>
                      <a:pt x="538" y="533"/>
                    </a:lnTo>
                    <a:lnTo>
                      <a:pt x="531" y="537"/>
                    </a:lnTo>
                    <a:lnTo>
                      <a:pt x="526" y="542"/>
                    </a:lnTo>
                    <a:lnTo>
                      <a:pt x="526" y="554"/>
                    </a:lnTo>
                    <a:lnTo>
                      <a:pt x="526" y="571"/>
                    </a:lnTo>
                    <a:lnTo>
                      <a:pt x="517" y="571"/>
                    </a:lnTo>
                    <a:lnTo>
                      <a:pt x="508" y="571"/>
                    </a:lnTo>
                    <a:lnTo>
                      <a:pt x="509" y="580"/>
                    </a:lnTo>
                    <a:lnTo>
                      <a:pt x="509" y="590"/>
                    </a:lnTo>
                    <a:lnTo>
                      <a:pt x="508" y="594"/>
                    </a:lnTo>
                    <a:lnTo>
                      <a:pt x="506" y="597"/>
                    </a:lnTo>
                    <a:lnTo>
                      <a:pt x="502" y="599"/>
                    </a:lnTo>
                    <a:lnTo>
                      <a:pt x="497" y="600"/>
                    </a:lnTo>
                    <a:lnTo>
                      <a:pt x="497" y="608"/>
                    </a:lnTo>
                    <a:lnTo>
                      <a:pt x="497" y="617"/>
                    </a:lnTo>
                    <a:lnTo>
                      <a:pt x="488" y="618"/>
                    </a:lnTo>
                    <a:lnTo>
                      <a:pt x="480" y="621"/>
                    </a:lnTo>
                    <a:lnTo>
                      <a:pt x="473" y="625"/>
                    </a:lnTo>
                    <a:lnTo>
                      <a:pt x="468" y="629"/>
                    </a:lnTo>
                    <a:lnTo>
                      <a:pt x="468" y="637"/>
                    </a:lnTo>
                    <a:lnTo>
                      <a:pt x="468" y="646"/>
                    </a:lnTo>
                    <a:lnTo>
                      <a:pt x="459" y="646"/>
                    </a:lnTo>
                    <a:lnTo>
                      <a:pt x="450" y="646"/>
                    </a:lnTo>
                    <a:lnTo>
                      <a:pt x="450" y="659"/>
                    </a:lnTo>
                    <a:lnTo>
                      <a:pt x="450" y="675"/>
                    </a:lnTo>
                    <a:lnTo>
                      <a:pt x="446" y="676"/>
                    </a:lnTo>
                    <a:lnTo>
                      <a:pt x="442" y="679"/>
                    </a:lnTo>
                    <a:lnTo>
                      <a:pt x="440" y="683"/>
                    </a:lnTo>
                    <a:lnTo>
                      <a:pt x="439" y="687"/>
                    </a:lnTo>
                    <a:lnTo>
                      <a:pt x="430" y="687"/>
                    </a:lnTo>
                    <a:lnTo>
                      <a:pt x="421" y="687"/>
                    </a:lnTo>
                    <a:lnTo>
                      <a:pt x="422" y="696"/>
                    </a:lnTo>
                    <a:lnTo>
                      <a:pt x="422" y="706"/>
                    </a:lnTo>
                    <a:lnTo>
                      <a:pt x="421" y="710"/>
                    </a:lnTo>
                    <a:lnTo>
                      <a:pt x="419" y="713"/>
                    </a:lnTo>
                    <a:lnTo>
                      <a:pt x="415" y="715"/>
                    </a:lnTo>
                    <a:lnTo>
                      <a:pt x="410" y="716"/>
                    </a:lnTo>
                    <a:lnTo>
                      <a:pt x="410" y="725"/>
                    </a:lnTo>
                    <a:lnTo>
                      <a:pt x="410" y="733"/>
                    </a:lnTo>
                    <a:lnTo>
                      <a:pt x="401" y="734"/>
                    </a:lnTo>
                    <a:lnTo>
                      <a:pt x="393" y="737"/>
                    </a:lnTo>
                    <a:lnTo>
                      <a:pt x="385" y="741"/>
                    </a:lnTo>
                    <a:lnTo>
                      <a:pt x="380" y="745"/>
                    </a:lnTo>
                    <a:lnTo>
                      <a:pt x="380" y="757"/>
                    </a:lnTo>
                    <a:lnTo>
                      <a:pt x="380" y="774"/>
                    </a:lnTo>
                    <a:lnTo>
                      <a:pt x="371" y="774"/>
                    </a:lnTo>
                    <a:lnTo>
                      <a:pt x="362" y="774"/>
                    </a:lnTo>
                    <a:lnTo>
                      <a:pt x="358" y="779"/>
                    </a:lnTo>
                    <a:lnTo>
                      <a:pt x="354" y="786"/>
                    </a:lnTo>
                    <a:lnTo>
                      <a:pt x="352" y="794"/>
                    </a:lnTo>
                    <a:lnTo>
                      <a:pt x="351" y="803"/>
                    </a:lnTo>
                    <a:lnTo>
                      <a:pt x="342" y="803"/>
                    </a:lnTo>
                    <a:lnTo>
                      <a:pt x="333" y="803"/>
                    </a:lnTo>
                    <a:lnTo>
                      <a:pt x="334" y="812"/>
                    </a:lnTo>
                    <a:lnTo>
                      <a:pt x="334" y="822"/>
                    </a:lnTo>
                    <a:lnTo>
                      <a:pt x="333" y="826"/>
                    </a:lnTo>
                    <a:lnTo>
                      <a:pt x="331" y="829"/>
                    </a:lnTo>
                    <a:lnTo>
                      <a:pt x="327" y="831"/>
                    </a:lnTo>
                    <a:lnTo>
                      <a:pt x="322" y="832"/>
                    </a:lnTo>
                    <a:lnTo>
                      <a:pt x="322" y="841"/>
                    </a:lnTo>
                    <a:lnTo>
                      <a:pt x="322" y="849"/>
                    </a:lnTo>
                    <a:lnTo>
                      <a:pt x="313" y="850"/>
                    </a:lnTo>
                    <a:lnTo>
                      <a:pt x="305" y="853"/>
                    </a:lnTo>
                    <a:lnTo>
                      <a:pt x="298" y="857"/>
                    </a:lnTo>
                    <a:lnTo>
                      <a:pt x="293" y="861"/>
                    </a:lnTo>
                    <a:lnTo>
                      <a:pt x="293" y="870"/>
                    </a:lnTo>
                    <a:lnTo>
                      <a:pt x="293" y="878"/>
                    </a:lnTo>
                    <a:lnTo>
                      <a:pt x="284" y="879"/>
                    </a:lnTo>
                    <a:lnTo>
                      <a:pt x="276" y="882"/>
                    </a:lnTo>
                    <a:lnTo>
                      <a:pt x="269" y="886"/>
                    </a:lnTo>
                    <a:lnTo>
                      <a:pt x="263" y="890"/>
                    </a:lnTo>
                    <a:lnTo>
                      <a:pt x="263" y="873"/>
                    </a:lnTo>
                    <a:lnTo>
                      <a:pt x="263" y="861"/>
                    </a:lnTo>
                    <a:lnTo>
                      <a:pt x="264" y="857"/>
                    </a:lnTo>
                    <a:lnTo>
                      <a:pt x="267" y="853"/>
                    </a:lnTo>
                    <a:lnTo>
                      <a:pt x="271" y="850"/>
                    </a:lnTo>
                    <a:lnTo>
                      <a:pt x="275" y="849"/>
                    </a:lnTo>
                    <a:lnTo>
                      <a:pt x="284" y="849"/>
                    </a:lnTo>
                    <a:lnTo>
                      <a:pt x="293" y="849"/>
                    </a:lnTo>
                    <a:lnTo>
                      <a:pt x="293" y="845"/>
                    </a:lnTo>
                    <a:lnTo>
                      <a:pt x="296" y="841"/>
                    </a:lnTo>
                    <a:lnTo>
                      <a:pt x="300" y="836"/>
                    </a:lnTo>
                    <a:lnTo>
                      <a:pt x="304" y="832"/>
                    </a:lnTo>
                    <a:lnTo>
                      <a:pt x="304" y="815"/>
                    </a:lnTo>
                    <a:lnTo>
                      <a:pt x="304" y="803"/>
                    </a:lnTo>
                    <a:lnTo>
                      <a:pt x="309" y="799"/>
                    </a:lnTo>
                    <a:lnTo>
                      <a:pt x="316" y="795"/>
                    </a:lnTo>
                    <a:lnTo>
                      <a:pt x="325" y="792"/>
                    </a:lnTo>
                    <a:lnTo>
                      <a:pt x="333" y="791"/>
                    </a:lnTo>
                    <a:lnTo>
                      <a:pt x="333" y="783"/>
                    </a:lnTo>
                    <a:lnTo>
                      <a:pt x="333" y="774"/>
                    </a:lnTo>
                    <a:lnTo>
                      <a:pt x="342" y="774"/>
                    </a:lnTo>
                    <a:lnTo>
                      <a:pt x="351" y="774"/>
                    </a:lnTo>
                    <a:lnTo>
                      <a:pt x="351" y="757"/>
                    </a:lnTo>
                    <a:lnTo>
                      <a:pt x="351" y="745"/>
                    </a:lnTo>
                    <a:lnTo>
                      <a:pt x="352" y="741"/>
                    </a:lnTo>
                    <a:lnTo>
                      <a:pt x="354" y="737"/>
                    </a:lnTo>
                    <a:lnTo>
                      <a:pt x="358" y="734"/>
                    </a:lnTo>
                    <a:lnTo>
                      <a:pt x="362" y="733"/>
                    </a:lnTo>
                    <a:lnTo>
                      <a:pt x="371" y="733"/>
                    </a:lnTo>
                    <a:lnTo>
                      <a:pt x="380" y="733"/>
                    </a:lnTo>
                    <a:lnTo>
                      <a:pt x="379" y="721"/>
                    </a:lnTo>
                    <a:lnTo>
                      <a:pt x="379" y="712"/>
                    </a:lnTo>
                    <a:lnTo>
                      <a:pt x="380" y="709"/>
                    </a:lnTo>
                    <a:lnTo>
                      <a:pt x="382" y="706"/>
                    </a:lnTo>
                    <a:lnTo>
                      <a:pt x="386" y="705"/>
                    </a:lnTo>
                    <a:lnTo>
                      <a:pt x="392" y="704"/>
                    </a:lnTo>
                    <a:lnTo>
                      <a:pt x="392" y="696"/>
                    </a:lnTo>
                    <a:lnTo>
                      <a:pt x="392" y="687"/>
                    </a:lnTo>
                    <a:lnTo>
                      <a:pt x="401" y="687"/>
                    </a:lnTo>
                    <a:lnTo>
                      <a:pt x="410" y="687"/>
                    </a:lnTo>
                    <a:lnTo>
                      <a:pt x="410" y="670"/>
                    </a:lnTo>
                    <a:lnTo>
                      <a:pt x="410" y="658"/>
                    </a:lnTo>
                    <a:lnTo>
                      <a:pt x="411" y="654"/>
                    </a:lnTo>
                    <a:lnTo>
                      <a:pt x="413" y="650"/>
                    </a:lnTo>
                    <a:lnTo>
                      <a:pt x="417" y="647"/>
                    </a:lnTo>
                    <a:lnTo>
                      <a:pt x="421" y="646"/>
                    </a:lnTo>
                    <a:lnTo>
                      <a:pt x="430" y="646"/>
                    </a:lnTo>
                    <a:lnTo>
                      <a:pt x="439" y="646"/>
                    </a:lnTo>
                    <a:lnTo>
                      <a:pt x="440" y="642"/>
                    </a:lnTo>
                    <a:lnTo>
                      <a:pt x="442" y="637"/>
                    </a:lnTo>
                    <a:lnTo>
                      <a:pt x="446" y="633"/>
                    </a:lnTo>
                    <a:lnTo>
                      <a:pt x="450" y="629"/>
                    </a:lnTo>
                    <a:lnTo>
                      <a:pt x="450" y="612"/>
                    </a:lnTo>
                    <a:lnTo>
                      <a:pt x="450" y="600"/>
                    </a:lnTo>
                    <a:lnTo>
                      <a:pt x="456" y="595"/>
                    </a:lnTo>
                    <a:lnTo>
                      <a:pt x="463" y="592"/>
                    </a:lnTo>
                    <a:lnTo>
                      <a:pt x="471" y="589"/>
                    </a:lnTo>
                    <a:lnTo>
                      <a:pt x="479" y="588"/>
                    </a:lnTo>
                    <a:lnTo>
                      <a:pt x="479" y="571"/>
                    </a:lnTo>
                    <a:lnTo>
                      <a:pt x="479" y="559"/>
                    </a:lnTo>
                    <a:lnTo>
                      <a:pt x="488" y="559"/>
                    </a:lnTo>
                    <a:lnTo>
                      <a:pt x="497" y="559"/>
                    </a:lnTo>
                    <a:lnTo>
                      <a:pt x="498" y="555"/>
                    </a:lnTo>
                    <a:lnTo>
                      <a:pt x="500" y="550"/>
                    </a:lnTo>
                    <a:lnTo>
                      <a:pt x="504" y="546"/>
                    </a:lnTo>
                    <a:lnTo>
                      <a:pt x="508" y="542"/>
                    </a:lnTo>
                    <a:lnTo>
                      <a:pt x="508" y="524"/>
                    </a:lnTo>
                    <a:lnTo>
                      <a:pt x="508" y="512"/>
                    </a:lnTo>
                    <a:lnTo>
                      <a:pt x="517" y="512"/>
                    </a:lnTo>
                    <a:lnTo>
                      <a:pt x="526" y="512"/>
                    </a:lnTo>
                    <a:lnTo>
                      <a:pt x="526" y="495"/>
                    </a:lnTo>
                    <a:lnTo>
                      <a:pt x="526" y="483"/>
                    </a:lnTo>
                    <a:lnTo>
                      <a:pt x="527" y="478"/>
                    </a:lnTo>
                    <a:lnTo>
                      <a:pt x="529" y="475"/>
                    </a:lnTo>
                    <a:lnTo>
                      <a:pt x="533" y="472"/>
                    </a:lnTo>
                    <a:lnTo>
                      <a:pt x="537" y="471"/>
                    </a:lnTo>
                    <a:lnTo>
                      <a:pt x="547" y="471"/>
                    </a:lnTo>
                    <a:lnTo>
                      <a:pt x="556" y="471"/>
                    </a:lnTo>
                    <a:lnTo>
                      <a:pt x="555" y="459"/>
                    </a:lnTo>
                    <a:lnTo>
                      <a:pt x="555" y="450"/>
                    </a:lnTo>
                    <a:lnTo>
                      <a:pt x="556" y="447"/>
                    </a:lnTo>
                    <a:lnTo>
                      <a:pt x="558" y="444"/>
                    </a:lnTo>
                    <a:lnTo>
                      <a:pt x="562" y="443"/>
                    </a:lnTo>
                    <a:lnTo>
                      <a:pt x="567" y="442"/>
                    </a:lnTo>
                    <a:lnTo>
                      <a:pt x="567" y="433"/>
                    </a:lnTo>
                    <a:lnTo>
                      <a:pt x="567" y="425"/>
                    </a:lnTo>
                    <a:lnTo>
                      <a:pt x="573" y="420"/>
                    </a:lnTo>
                    <a:lnTo>
                      <a:pt x="580" y="417"/>
                    </a:lnTo>
                    <a:lnTo>
                      <a:pt x="588" y="414"/>
                    </a:lnTo>
                    <a:lnTo>
                      <a:pt x="596" y="413"/>
                    </a:lnTo>
                    <a:lnTo>
                      <a:pt x="596" y="400"/>
                    </a:lnTo>
                    <a:lnTo>
                      <a:pt x="596" y="388"/>
                    </a:lnTo>
                    <a:lnTo>
                      <a:pt x="596" y="376"/>
                    </a:lnTo>
                    <a:lnTo>
                      <a:pt x="596" y="366"/>
                    </a:lnTo>
                    <a:lnTo>
                      <a:pt x="602" y="362"/>
                    </a:lnTo>
                    <a:lnTo>
                      <a:pt x="609" y="358"/>
                    </a:lnTo>
                    <a:lnTo>
                      <a:pt x="617" y="356"/>
                    </a:lnTo>
                    <a:lnTo>
                      <a:pt x="626" y="355"/>
                    </a:lnTo>
                    <a:lnTo>
                      <a:pt x="626" y="338"/>
                    </a:lnTo>
                    <a:lnTo>
                      <a:pt x="626" y="326"/>
                    </a:lnTo>
                    <a:lnTo>
                      <a:pt x="634" y="326"/>
                    </a:lnTo>
                    <a:lnTo>
                      <a:pt x="643" y="326"/>
                    </a:lnTo>
                    <a:lnTo>
                      <a:pt x="642" y="314"/>
                    </a:lnTo>
                    <a:lnTo>
                      <a:pt x="642" y="305"/>
                    </a:lnTo>
                    <a:lnTo>
                      <a:pt x="643" y="302"/>
                    </a:lnTo>
                    <a:lnTo>
                      <a:pt x="645" y="299"/>
                    </a:lnTo>
                    <a:lnTo>
                      <a:pt x="649" y="297"/>
                    </a:lnTo>
                    <a:lnTo>
                      <a:pt x="654" y="297"/>
                    </a:lnTo>
                    <a:lnTo>
                      <a:pt x="655" y="287"/>
                    </a:lnTo>
                    <a:lnTo>
                      <a:pt x="655" y="278"/>
                    </a:lnTo>
                    <a:lnTo>
                      <a:pt x="654" y="274"/>
                    </a:lnTo>
                    <a:lnTo>
                      <a:pt x="652" y="271"/>
                    </a:lnTo>
                    <a:lnTo>
                      <a:pt x="648" y="269"/>
                    </a:lnTo>
                    <a:lnTo>
                      <a:pt x="643" y="268"/>
                    </a:lnTo>
                    <a:lnTo>
                      <a:pt x="643" y="259"/>
                    </a:lnTo>
                    <a:lnTo>
                      <a:pt x="643" y="250"/>
                    </a:lnTo>
                    <a:lnTo>
                      <a:pt x="634" y="250"/>
                    </a:lnTo>
                    <a:lnTo>
                      <a:pt x="626" y="250"/>
                    </a:lnTo>
                    <a:lnTo>
                      <a:pt x="626" y="260"/>
                    </a:lnTo>
                    <a:lnTo>
                      <a:pt x="626" y="271"/>
                    </a:lnTo>
                    <a:lnTo>
                      <a:pt x="626" y="284"/>
                    </a:lnTo>
                    <a:lnTo>
                      <a:pt x="626" y="297"/>
                    </a:lnTo>
                    <a:lnTo>
                      <a:pt x="609" y="297"/>
                    </a:lnTo>
                    <a:lnTo>
                      <a:pt x="596" y="297"/>
                    </a:lnTo>
                    <a:lnTo>
                      <a:pt x="596" y="310"/>
                    </a:lnTo>
                    <a:lnTo>
                      <a:pt x="596" y="324"/>
                    </a:lnTo>
                    <a:lnTo>
                      <a:pt x="596" y="339"/>
                    </a:lnTo>
                    <a:lnTo>
                      <a:pt x="596" y="355"/>
                    </a:lnTo>
                    <a:lnTo>
                      <a:pt x="592" y="356"/>
                    </a:lnTo>
                    <a:lnTo>
                      <a:pt x="588" y="358"/>
                    </a:lnTo>
                    <a:lnTo>
                      <a:pt x="586" y="362"/>
                    </a:lnTo>
                    <a:lnTo>
                      <a:pt x="585" y="366"/>
                    </a:lnTo>
                    <a:lnTo>
                      <a:pt x="576" y="366"/>
                    </a:lnTo>
                    <a:lnTo>
                      <a:pt x="567" y="366"/>
                    </a:lnTo>
                    <a:lnTo>
                      <a:pt x="568" y="376"/>
                    </a:lnTo>
                    <a:lnTo>
                      <a:pt x="568" y="385"/>
                    </a:lnTo>
                    <a:lnTo>
                      <a:pt x="567" y="389"/>
                    </a:lnTo>
                    <a:lnTo>
                      <a:pt x="565" y="393"/>
                    </a:lnTo>
                    <a:lnTo>
                      <a:pt x="561" y="395"/>
                    </a:lnTo>
                    <a:lnTo>
                      <a:pt x="556" y="396"/>
                    </a:lnTo>
                    <a:lnTo>
                      <a:pt x="556" y="404"/>
                    </a:lnTo>
                    <a:lnTo>
                      <a:pt x="556" y="413"/>
                    </a:lnTo>
                    <a:lnTo>
                      <a:pt x="547" y="414"/>
                    </a:lnTo>
                    <a:lnTo>
                      <a:pt x="538" y="417"/>
                    </a:lnTo>
                    <a:lnTo>
                      <a:pt x="531" y="420"/>
                    </a:lnTo>
                    <a:lnTo>
                      <a:pt x="526" y="425"/>
                    </a:lnTo>
                    <a:lnTo>
                      <a:pt x="526" y="437"/>
                    </a:lnTo>
                    <a:lnTo>
                      <a:pt x="526" y="454"/>
                    </a:lnTo>
                    <a:lnTo>
                      <a:pt x="517" y="454"/>
                    </a:lnTo>
                    <a:lnTo>
                      <a:pt x="508" y="454"/>
                    </a:lnTo>
                    <a:lnTo>
                      <a:pt x="504" y="458"/>
                    </a:lnTo>
                    <a:lnTo>
                      <a:pt x="500" y="462"/>
                    </a:lnTo>
                    <a:lnTo>
                      <a:pt x="498" y="467"/>
                    </a:lnTo>
                    <a:lnTo>
                      <a:pt x="497" y="471"/>
                    </a:lnTo>
                    <a:lnTo>
                      <a:pt x="497" y="483"/>
                    </a:lnTo>
                    <a:lnTo>
                      <a:pt x="497" y="500"/>
                    </a:lnTo>
                    <a:lnTo>
                      <a:pt x="488" y="501"/>
                    </a:lnTo>
                    <a:lnTo>
                      <a:pt x="480" y="504"/>
                    </a:lnTo>
                    <a:lnTo>
                      <a:pt x="473" y="507"/>
                    </a:lnTo>
                    <a:lnTo>
                      <a:pt x="468" y="512"/>
                    </a:lnTo>
                    <a:lnTo>
                      <a:pt x="468" y="524"/>
                    </a:lnTo>
                    <a:lnTo>
                      <a:pt x="468" y="542"/>
                    </a:lnTo>
                    <a:lnTo>
                      <a:pt x="459" y="542"/>
                    </a:lnTo>
                    <a:lnTo>
                      <a:pt x="450" y="542"/>
                    </a:lnTo>
                    <a:lnTo>
                      <a:pt x="446" y="546"/>
                    </a:lnTo>
                    <a:lnTo>
                      <a:pt x="442" y="550"/>
                    </a:lnTo>
                    <a:lnTo>
                      <a:pt x="440" y="555"/>
                    </a:lnTo>
                    <a:lnTo>
                      <a:pt x="439" y="559"/>
                    </a:lnTo>
                    <a:lnTo>
                      <a:pt x="439" y="571"/>
                    </a:lnTo>
                    <a:lnTo>
                      <a:pt x="439" y="588"/>
                    </a:lnTo>
                    <a:lnTo>
                      <a:pt x="430" y="589"/>
                    </a:lnTo>
                    <a:lnTo>
                      <a:pt x="422" y="592"/>
                    </a:lnTo>
                    <a:lnTo>
                      <a:pt x="415" y="595"/>
                    </a:lnTo>
                    <a:lnTo>
                      <a:pt x="410" y="600"/>
                    </a:lnTo>
                    <a:lnTo>
                      <a:pt x="410" y="608"/>
                    </a:lnTo>
                    <a:lnTo>
                      <a:pt x="410" y="617"/>
                    </a:lnTo>
                    <a:lnTo>
                      <a:pt x="401" y="617"/>
                    </a:lnTo>
                    <a:lnTo>
                      <a:pt x="392" y="617"/>
                    </a:lnTo>
                    <a:lnTo>
                      <a:pt x="392" y="629"/>
                    </a:lnTo>
                    <a:lnTo>
                      <a:pt x="392" y="646"/>
                    </a:lnTo>
                    <a:lnTo>
                      <a:pt x="387" y="647"/>
                    </a:lnTo>
                    <a:lnTo>
                      <a:pt x="383" y="650"/>
                    </a:lnTo>
                    <a:lnTo>
                      <a:pt x="381" y="654"/>
                    </a:lnTo>
                    <a:lnTo>
                      <a:pt x="380" y="658"/>
                    </a:lnTo>
                    <a:lnTo>
                      <a:pt x="371" y="658"/>
                    </a:lnTo>
                    <a:lnTo>
                      <a:pt x="362" y="658"/>
                    </a:lnTo>
                    <a:lnTo>
                      <a:pt x="363" y="667"/>
                    </a:lnTo>
                    <a:lnTo>
                      <a:pt x="363" y="677"/>
                    </a:lnTo>
                    <a:lnTo>
                      <a:pt x="362" y="681"/>
                    </a:lnTo>
                    <a:lnTo>
                      <a:pt x="360" y="684"/>
                    </a:lnTo>
                    <a:lnTo>
                      <a:pt x="356" y="686"/>
                    </a:lnTo>
                    <a:lnTo>
                      <a:pt x="351" y="687"/>
                    </a:lnTo>
                    <a:lnTo>
                      <a:pt x="351" y="696"/>
                    </a:lnTo>
                    <a:lnTo>
                      <a:pt x="351" y="704"/>
                    </a:lnTo>
                    <a:lnTo>
                      <a:pt x="342" y="705"/>
                    </a:lnTo>
                    <a:lnTo>
                      <a:pt x="334" y="708"/>
                    </a:lnTo>
                    <a:lnTo>
                      <a:pt x="327" y="712"/>
                    </a:lnTo>
                    <a:lnTo>
                      <a:pt x="322" y="716"/>
                    </a:lnTo>
                    <a:lnTo>
                      <a:pt x="322" y="726"/>
                    </a:lnTo>
                    <a:lnTo>
                      <a:pt x="322" y="737"/>
                    </a:lnTo>
                    <a:lnTo>
                      <a:pt x="322" y="749"/>
                    </a:lnTo>
                    <a:lnTo>
                      <a:pt x="322" y="762"/>
                    </a:lnTo>
                    <a:lnTo>
                      <a:pt x="313" y="763"/>
                    </a:lnTo>
                    <a:lnTo>
                      <a:pt x="305" y="766"/>
                    </a:lnTo>
                    <a:lnTo>
                      <a:pt x="298" y="770"/>
                    </a:lnTo>
                    <a:lnTo>
                      <a:pt x="293" y="774"/>
                    </a:lnTo>
                    <a:lnTo>
                      <a:pt x="293" y="783"/>
                    </a:lnTo>
                    <a:lnTo>
                      <a:pt x="293" y="791"/>
                    </a:lnTo>
                    <a:lnTo>
                      <a:pt x="284" y="791"/>
                    </a:lnTo>
                    <a:lnTo>
                      <a:pt x="275" y="791"/>
                    </a:lnTo>
                    <a:lnTo>
                      <a:pt x="275" y="804"/>
                    </a:lnTo>
                    <a:lnTo>
                      <a:pt x="275" y="820"/>
                    </a:lnTo>
                    <a:lnTo>
                      <a:pt x="271" y="821"/>
                    </a:lnTo>
                    <a:lnTo>
                      <a:pt x="267" y="824"/>
                    </a:lnTo>
                    <a:lnTo>
                      <a:pt x="264" y="828"/>
                    </a:lnTo>
                    <a:lnTo>
                      <a:pt x="263" y="832"/>
                    </a:lnTo>
                    <a:lnTo>
                      <a:pt x="255" y="832"/>
                    </a:lnTo>
                    <a:lnTo>
                      <a:pt x="246" y="832"/>
                    </a:lnTo>
                    <a:lnTo>
                      <a:pt x="247" y="841"/>
                    </a:lnTo>
                    <a:lnTo>
                      <a:pt x="247" y="851"/>
                    </a:lnTo>
                    <a:lnTo>
                      <a:pt x="246" y="855"/>
                    </a:lnTo>
                    <a:lnTo>
                      <a:pt x="244" y="858"/>
                    </a:lnTo>
                    <a:lnTo>
                      <a:pt x="240" y="860"/>
                    </a:lnTo>
                    <a:lnTo>
                      <a:pt x="234" y="861"/>
                    </a:lnTo>
                    <a:lnTo>
                      <a:pt x="234" y="870"/>
                    </a:lnTo>
                    <a:lnTo>
                      <a:pt x="234" y="878"/>
                    </a:lnTo>
                    <a:lnTo>
                      <a:pt x="225" y="879"/>
                    </a:lnTo>
                    <a:lnTo>
                      <a:pt x="217" y="882"/>
                    </a:lnTo>
                    <a:lnTo>
                      <a:pt x="210" y="886"/>
                    </a:lnTo>
                    <a:lnTo>
                      <a:pt x="204" y="890"/>
                    </a:lnTo>
                    <a:lnTo>
                      <a:pt x="204" y="899"/>
                    </a:lnTo>
                    <a:lnTo>
                      <a:pt x="204" y="908"/>
                    </a:lnTo>
                    <a:lnTo>
                      <a:pt x="196" y="908"/>
                    </a:lnTo>
                    <a:lnTo>
                      <a:pt x="187" y="908"/>
                    </a:lnTo>
                    <a:lnTo>
                      <a:pt x="187" y="921"/>
                    </a:lnTo>
                    <a:lnTo>
                      <a:pt x="187" y="937"/>
                    </a:lnTo>
                    <a:lnTo>
                      <a:pt x="183" y="938"/>
                    </a:lnTo>
                    <a:lnTo>
                      <a:pt x="179" y="941"/>
                    </a:lnTo>
                    <a:lnTo>
                      <a:pt x="176" y="945"/>
                    </a:lnTo>
                    <a:lnTo>
                      <a:pt x="176" y="949"/>
                    </a:lnTo>
                    <a:lnTo>
                      <a:pt x="167" y="949"/>
                    </a:lnTo>
                    <a:lnTo>
                      <a:pt x="158" y="949"/>
                    </a:lnTo>
                    <a:lnTo>
                      <a:pt x="158" y="961"/>
                    </a:lnTo>
                    <a:lnTo>
                      <a:pt x="158" y="978"/>
                    </a:lnTo>
                    <a:lnTo>
                      <a:pt x="149" y="979"/>
                    </a:lnTo>
                    <a:lnTo>
                      <a:pt x="139" y="979"/>
                    </a:lnTo>
                    <a:lnTo>
                      <a:pt x="135" y="978"/>
                    </a:lnTo>
                    <a:lnTo>
                      <a:pt x="132" y="976"/>
                    </a:lnTo>
                    <a:lnTo>
                      <a:pt x="130" y="972"/>
                    </a:lnTo>
                    <a:lnTo>
                      <a:pt x="129" y="966"/>
                    </a:lnTo>
                    <a:lnTo>
                      <a:pt x="138" y="966"/>
                    </a:lnTo>
                    <a:lnTo>
                      <a:pt x="146" y="966"/>
                    </a:lnTo>
                    <a:lnTo>
                      <a:pt x="147" y="958"/>
                    </a:lnTo>
                    <a:lnTo>
                      <a:pt x="150" y="950"/>
                    </a:lnTo>
                    <a:lnTo>
                      <a:pt x="154" y="943"/>
                    </a:lnTo>
                    <a:lnTo>
                      <a:pt x="158" y="937"/>
                    </a:lnTo>
                    <a:lnTo>
                      <a:pt x="167" y="937"/>
                    </a:lnTo>
                    <a:lnTo>
                      <a:pt x="176" y="937"/>
                    </a:lnTo>
                    <a:lnTo>
                      <a:pt x="175" y="926"/>
                    </a:lnTo>
                    <a:lnTo>
                      <a:pt x="175" y="916"/>
                    </a:lnTo>
                    <a:lnTo>
                      <a:pt x="176" y="913"/>
                    </a:lnTo>
                    <a:lnTo>
                      <a:pt x="178" y="911"/>
                    </a:lnTo>
                    <a:lnTo>
                      <a:pt x="182" y="909"/>
                    </a:lnTo>
                    <a:lnTo>
                      <a:pt x="187" y="908"/>
                    </a:lnTo>
                    <a:lnTo>
                      <a:pt x="187" y="891"/>
                    </a:lnTo>
                    <a:lnTo>
                      <a:pt x="187" y="878"/>
                    </a:lnTo>
                    <a:lnTo>
                      <a:pt x="196" y="878"/>
                    </a:lnTo>
                    <a:lnTo>
                      <a:pt x="204" y="878"/>
                    </a:lnTo>
                    <a:lnTo>
                      <a:pt x="205" y="870"/>
                    </a:lnTo>
                    <a:lnTo>
                      <a:pt x="208" y="862"/>
                    </a:lnTo>
                    <a:lnTo>
                      <a:pt x="212" y="855"/>
                    </a:lnTo>
                    <a:lnTo>
                      <a:pt x="216" y="849"/>
                    </a:lnTo>
                    <a:lnTo>
                      <a:pt x="225" y="849"/>
                    </a:lnTo>
                    <a:lnTo>
                      <a:pt x="234" y="849"/>
                    </a:lnTo>
                    <a:lnTo>
                      <a:pt x="233" y="838"/>
                    </a:lnTo>
                    <a:lnTo>
                      <a:pt x="233" y="828"/>
                    </a:lnTo>
                    <a:lnTo>
                      <a:pt x="234" y="825"/>
                    </a:lnTo>
                    <a:lnTo>
                      <a:pt x="236" y="822"/>
                    </a:lnTo>
                    <a:lnTo>
                      <a:pt x="241" y="821"/>
                    </a:lnTo>
                    <a:lnTo>
                      <a:pt x="246" y="820"/>
                    </a:lnTo>
                    <a:lnTo>
                      <a:pt x="246" y="804"/>
                    </a:lnTo>
                    <a:lnTo>
                      <a:pt x="246" y="791"/>
                    </a:lnTo>
                    <a:lnTo>
                      <a:pt x="255" y="791"/>
                    </a:lnTo>
                    <a:lnTo>
                      <a:pt x="263" y="791"/>
                    </a:lnTo>
                    <a:lnTo>
                      <a:pt x="264" y="787"/>
                    </a:lnTo>
                    <a:lnTo>
                      <a:pt x="267" y="783"/>
                    </a:lnTo>
                    <a:lnTo>
                      <a:pt x="271" y="778"/>
                    </a:lnTo>
                    <a:lnTo>
                      <a:pt x="275" y="774"/>
                    </a:lnTo>
                    <a:lnTo>
                      <a:pt x="275" y="757"/>
                    </a:lnTo>
                    <a:lnTo>
                      <a:pt x="275" y="745"/>
                    </a:lnTo>
                    <a:lnTo>
                      <a:pt x="280" y="741"/>
                    </a:lnTo>
                    <a:lnTo>
                      <a:pt x="288" y="737"/>
                    </a:lnTo>
                    <a:lnTo>
                      <a:pt x="296" y="734"/>
                    </a:lnTo>
                    <a:lnTo>
                      <a:pt x="304" y="733"/>
                    </a:lnTo>
                    <a:lnTo>
                      <a:pt x="304" y="725"/>
                    </a:lnTo>
                    <a:lnTo>
                      <a:pt x="304" y="716"/>
                    </a:lnTo>
                    <a:lnTo>
                      <a:pt x="313" y="716"/>
                    </a:lnTo>
                    <a:lnTo>
                      <a:pt x="322" y="716"/>
                    </a:lnTo>
                    <a:lnTo>
                      <a:pt x="321" y="704"/>
                    </a:lnTo>
                    <a:lnTo>
                      <a:pt x="321" y="695"/>
                    </a:lnTo>
                    <a:lnTo>
                      <a:pt x="322" y="691"/>
                    </a:lnTo>
                    <a:lnTo>
                      <a:pt x="324" y="689"/>
                    </a:lnTo>
                    <a:lnTo>
                      <a:pt x="328" y="687"/>
                    </a:lnTo>
                    <a:lnTo>
                      <a:pt x="333" y="687"/>
                    </a:lnTo>
                    <a:lnTo>
                      <a:pt x="333" y="675"/>
                    </a:lnTo>
                    <a:lnTo>
                      <a:pt x="333" y="664"/>
                    </a:lnTo>
                    <a:lnTo>
                      <a:pt x="333" y="655"/>
                    </a:lnTo>
                    <a:lnTo>
                      <a:pt x="333" y="646"/>
                    </a:lnTo>
                    <a:lnTo>
                      <a:pt x="329" y="647"/>
                    </a:lnTo>
                    <a:lnTo>
                      <a:pt x="325" y="650"/>
                    </a:lnTo>
                    <a:lnTo>
                      <a:pt x="323" y="654"/>
                    </a:lnTo>
                    <a:lnTo>
                      <a:pt x="322" y="658"/>
                    </a:lnTo>
                    <a:lnTo>
                      <a:pt x="313" y="658"/>
                    </a:lnTo>
                    <a:lnTo>
                      <a:pt x="304" y="658"/>
                    </a:lnTo>
                    <a:lnTo>
                      <a:pt x="305" y="667"/>
                    </a:lnTo>
                    <a:lnTo>
                      <a:pt x="305" y="677"/>
                    </a:lnTo>
                    <a:lnTo>
                      <a:pt x="304" y="681"/>
                    </a:lnTo>
                    <a:lnTo>
                      <a:pt x="302" y="684"/>
                    </a:lnTo>
                    <a:lnTo>
                      <a:pt x="298" y="686"/>
                    </a:lnTo>
                    <a:lnTo>
                      <a:pt x="293" y="687"/>
                    </a:lnTo>
                    <a:lnTo>
                      <a:pt x="293" y="696"/>
                    </a:lnTo>
                    <a:lnTo>
                      <a:pt x="293" y="704"/>
                    </a:lnTo>
                    <a:lnTo>
                      <a:pt x="284" y="705"/>
                    </a:lnTo>
                    <a:lnTo>
                      <a:pt x="276" y="708"/>
                    </a:lnTo>
                    <a:lnTo>
                      <a:pt x="269" y="712"/>
                    </a:lnTo>
                    <a:lnTo>
                      <a:pt x="263" y="716"/>
                    </a:lnTo>
                    <a:lnTo>
                      <a:pt x="263" y="728"/>
                    </a:lnTo>
                    <a:lnTo>
                      <a:pt x="263" y="745"/>
                    </a:lnTo>
                    <a:lnTo>
                      <a:pt x="255" y="745"/>
                    </a:lnTo>
                    <a:lnTo>
                      <a:pt x="246" y="745"/>
                    </a:lnTo>
                    <a:lnTo>
                      <a:pt x="247" y="754"/>
                    </a:lnTo>
                    <a:lnTo>
                      <a:pt x="247" y="764"/>
                    </a:lnTo>
                    <a:lnTo>
                      <a:pt x="246" y="768"/>
                    </a:lnTo>
                    <a:lnTo>
                      <a:pt x="244" y="771"/>
                    </a:lnTo>
                    <a:lnTo>
                      <a:pt x="240" y="773"/>
                    </a:lnTo>
                    <a:lnTo>
                      <a:pt x="234" y="774"/>
                    </a:lnTo>
                    <a:lnTo>
                      <a:pt x="234" y="783"/>
                    </a:lnTo>
                    <a:lnTo>
                      <a:pt x="234" y="791"/>
                    </a:lnTo>
                    <a:lnTo>
                      <a:pt x="225" y="792"/>
                    </a:lnTo>
                    <a:lnTo>
                      <a:pt x="217" y="795"/>
                    </a:lnTo>
                    <a:lnTo>
                      <a:pt x="210" y="799"/>
                    </a:lnTo>
                    <a:lnTo>
                      <a:pt x="204" y="803"/>
                    </a:lnTo>
                    <a:lnTo>
                      <a:pt x="204" y="815"/>
                    </a:lnTo>
                    <a:lnTo>
                      <a:pt x="204" y="832"/>
                    </a:lnTo>
                    <a:lnTo>
                      <a:pt x="196" y="832"/>
                    </a:lnTo>
                    <a:lnTo>
                      <a:pt x="187" y="832"/>
                    </a:lnTo>
                    <a:lnTo>
                      <a:pt x="183" y="836"/>
                    </a:lnTo>
                    <a:lnTo>
                      <a:pt x="179" y="841"/>
                    </a:lnTo>
                    <a:lnTo>
                      <a:pt x="176" y="845"/>
                    </a:lnTo>
                    <a:lnTo>
                      <a:pt x="176" y="849"/>
                    </a:lnTo>
                    <a:lnTo>
                      <a:pt x="176" y="862"/>
                    </a:lnTo>
                    <a:lnTo>
                      <a:pt x="176" y="878"/>
                    </a:lnTo>
                    <a:lnTo>
                      <a:pt x="167" y="879"/>
                    </a:lnTo>
                    <a:lnTo>
                      <a:pt x="159" y="882"/>
                    </a:lnTo>
                    <a:lnTo>
                      <a:pt x="152" y="886"/>
                    </a:lnTo>
                    <a:lnTo>
                      <a:pt x="146" y="890"/>
                    </a:lnTo>
                    <a:lnTo>
                      <a:pt x="146" y="899"/>
                    </a:lnTo>
                    <a:lnTo>
                      <a:pt x="146" y="908"/>
                    </a:lnTo>
                    <a:lnTo>
                      <a:pt x="138" y="909"/>
                    </a:lnTo>
                    <a:lnTo>
                      <a:pt x="130" y="912"/>
                    </a:lnTo>
                    <a:lnTo>
                      <a:pt x="123" y="916"/>
                    </a:lnTo>
                    <a:lnTo>
                      <a:pt x="117" y="920"/>
                    </a:lnTo>
                    <a:lnTo>
                      <a:pt x="117" y="929"/>
                    </a:lnTo>
                    <a:lnTo>
                      <a:pt x="117" y="937"/>
                    </a:lnTo>
                    <a:lnTo>
                      <a:pt x="109" y="937"/>
                    </a:lnTo>
                    <a:lnTo>
                      <a:pt x="100" y="937"/>
                    </a:lnTo>
                    <a:lnTo>
                      <a:pt x="100" y="950"/>
                    </a:lnTo>
                    <a:lnTo>
                      <a:pt x="100" y="966"/>
                    </a:lnTo>
                    <a:lnTo>
                      <a:pt x="96" y="968"/>
                    </a:lnTo>
                    <a:lnTo>
                      <a:pt x="92" y="970"/>
                    </a:lnTo>
                    <a:lnTo>
                      <a:pt x="89" y="974"/>
                    </a:lnTo>
                    <a:lnTo>
                      <a:pt x="88" y="978"/>
                    </a:lnTo>
                    <a:lnTo>
                      <a:pt x="79" y="978"/>
                    </a:lnTo>
                    <a:lnTo>
                      <a:pt x="70" y="978"/>
                    </a:lnTo>
                    <a:lnTo>
                      <a:pt x="70" y="990"/>
                    </a:lnTo>
                    <a:lnTo>
                      <a:pt x="70" y="1007"/>
                    </a:lnTo>
                    <a:lnTo>
                      <a:pt x="53" y="1007"/>
                    </a:lnTo>
                    <a:lnTo>
                      <a:pt x="41" y="1007"/>
                    </a:lnTo>
                    <a:lnTo>
                      <a:pt x="37" y="1012"/>
                    </a:lnTo>
                    <a:lnTo>
                      <a:pt x="33" y="1016"/>
                    </a:lnTo>
                    <a:lnTo>
                      <a:pt x="30" y="1020"/>
                    </a:lnTo>
                    <a:lnTo>
                      <a:pt x="29" y="1024"/>
                    </a:lnTo>
                    <a:lnTo>
                      <a:pt x="29" y="1037"/>
                    </a:lnTo>
                    <a:lnTo>
                      <a:pt x="29" y="1053"/>
                    </a:lnTo>
                    <a:lnTo>
                      <a:pt x="21" y="1055"/>
                    </a:lnTo>
                    <a:lnTo>
                      <a:pt x="13" y="1057"/>
                    </a:lnTo>
                    <a:lnTo>
                      <a:pt x="6" y="1061"/>
                    </a:lnTo>
                    <a:lnTo>
                      <a:pt x="0" y="10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44" name="Freeform 2384"/>
              <p:cNvSpPr>
                <a:spLocks/>
              </p:cNvSpPr>
              <p:nvPr/>
            </p:nvSpPr>
            <p:spPr bwMode="auto">
              <a:xfrm>
                <a:off x="1161" y="25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7"/>
                  </a:cxn>
                  <a:cxn ang="0">
                    <a:pos x="12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7"/>
                    </a:lnTo>
                    <a:lnTo>
                      <a:pt x="12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45" name="Freeform 2385"/>
              <p:cNvSpPr>
                <a:spLocks/>
              </p:cNvSpPr>
              <p:nvPr/>
            </p:nvSpPr>
            <p:spPr bwMode="auto">
              <a:xfrm>
                <a:off x="1256" y="25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46" name="Freeform 2386"/>
              <p:cNvSpPr>
                <a:spLocks/>
              </p:cNvSpPr>
              <p:nvPr/>
            </p:nvSpPr>
            <p:spPr bwMode="auto">
              <a:xfrm>
                <a:off x="1257" y="25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47" name="Freeform 2387"/>
              <p:cNvSpPr>
                <a:spLocks/>
              </p:cNvSpPr>
              <p:nvPr/>
            </p:nvSpPr>
            <p:spPr bwMode="auto">
              <a:xfrm>
                <a:off x="1277" y="25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48" name="Freeform 2388"/>
              <p:cNvSpPr>
                <a:spLocks/>
              </p:cNvSpPr>
              <p:nvPr/>
            </p:nvSpPr>
            <p:spPr bwMode="auto">
              <a:xfrm>
                <a:off x="1341" y="25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49" name="Freeform 2389"/>
              <p:cNvSpPr>
                <a:spLocks/>
              </p:cNvSpPr>
              <p:nvPr/>
            </p:nvSpPr>
            <p:spPr bwMode="auto">
              <a:xfrm>
                <a:off x="1185" y="25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50" name="Freeform 2390"/>
              <p:cNvSpPr>
                <a:spLocks/>
              </p:cNvSpPr>
              <p:nvPr/>
            </p:nvSpPr>
            <p:spPr bwMode="auto">
              <a:xfrm>
                <a:off x="1183" y="254"/>
                <a:ext cx="1" cy="1"/>
              </a:xfrm>
              <a:custGeom>
                <a:avLst/>
                <a:gdLst/>
                <a:ahLst/>
                <a:cxnLst>
                  <a:cxn ang="0">
                    <a:pos x="47" y="29"/>
                  </a:cxn>
                  <a:cxn ang="0">
                    <a:pos x="47" y="21"/>
                  </a:cxn>
                  <a:cxn ang="0">
                    <a:pos x="47" y="12"/>
                  </a:cxn>
                  <a:cxn ang="0">
                    <a:pos x="32" y="13"/>
                  </a:cxn>
                  <a:cxn ang="0">
                    <a:pos x="17" y="13"/>
                  </a:cxn>
                  <a:cxn ang="0">
                    <a:pos x="10" y="12"/>
                  </a:cxn>
                  <a:cxn ang="0">
                    <a:pos x="5" y="10"/>
                  </a:cxn>
                  <a:cxn ang="0">
                    <a:pos x="3" y="8"/>
                  </a:cxn>
                  <a:cxn ang="0">
                    <a:pos x="2" y="6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50" y="4"/>
                  </a:cxn>
                  <a:cxn ang="0">
                    <a:pos x="58" y="12"/>
                  </a:cxn>
                  <a:cxn ang="0">
                    <a:pos x="54" y="16"/>
                  </a:cxn>
                  <a:cxn ang="0">
                    <a:pos x="50" y="21"/>
                  </a:cxn>
                  <a:cxn ang="0">
                    <a:pos x="48" y="25"/>
                  </a:cxn>
                  <a:cxn ang="0">
                    <a:pos x="47" y="29"/>
                  </a:cxn>
                </a:cxnLst>
                <a:rect l="0" t="0" r="r" b="b"/>
                <a:pathLst>
                  <a:path w="58" h="29">
                    <a:moveTo>
                      <a:pt x="47" y="29"/>
                    </a:moveTo>
                    <a:lnTo>
                      <a:pt x="47" y="21"/>
                    </a:lnTo>
                    <a:lnTo>
                      <a:pt x="47" y="12"/>
                    </a:lnTo>
                    <a:lnTo>
                      <a:pt x="32" y="13"/>
                    </a:lnTo>
                    <a:lnTo>
                      <a:pt x="17" y="13"/>
                    </a:lnTo>
                    <a:lnTo>
                      <a:pt x="10" y="12"/>
                    </a:lnTo>
                    <a:lnTo>
                      <a:pt x="5" y="10"/>
                    </a:lnTo>
                    <a:lnTo>
                      <a:pt x="3" y="8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50" y="4"/>
                    </a:lnTo>
                    <a:lnTo>
                      <a:pt x="58" y="12"/>
                    </a:lnTo>
                    <a:lnTo>
                      <a:pt x="54" y="16"/>
                    </a:lnTo>
                    <a:lnTo>
                      <a:pt x="50" y="21"/>
                    </a:lnTo>
                    <a:lnTo>
                      <a:pt x="48" y="25"/>
                    </a:lnTo>
                    <a:lnTo>
                      <a:pt x="47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51" name="Freeform 2391"/>
              <p:cNvSpPr>
                <a:spLocks/>
              </p:cNvSpPr>
              <p:nvPr/>
            </p:nvSpPr>
            <p:spPr bwMode="auto">
              <a:xfrm>
                <a:off x="1185" y="25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52" name="Freeform 2392"/>
              <p:cNvSpPr>
                <a:spLocks/>
              </p:cNvSpPr>
              <p:nvPr/>
            </p:nvSpPr>
            <p:spPr bwMode="auto">
              <a:xfrm>
                <a:off x="1230" y="252"/>
                <a:ext cx="9" cy="2"/>
              </a:xfrm>
              <a:custGeom>
                <a:avLst/>
                <a:gdLst/>
                <a:ahLst/>
                <a:cxnLst>
                  <a:cxn ang="0">
                    <a:pos x="304" y="97"/>
                  </a:cxn>
                  <a:cxn ang="0">
                    <a:pos x="282" y="90"/>
                  </a:cxn>
                  <a:cxn ang="0">
                    <a:pos x="231" y="90"/>
                  </a:cxn>
                  <a:cxn ang="0">
                    <a:pos x="212" y="86"/>
                  </a:cxn>
                  <a:cxn ang="0">
                    <a:pos x="205" y="80"/>
                  </a:cxn>
                  <a:cxn ang="0">
                    <a:pos x="188" y="76"/>
                  </a:cxn>
                  <a:cxn ang="0">
                    <a:pos x="160" y="76"/>
                  </a:cxn>
                  <a:cxn ang="0">
                    <a:pos x="147" y="68"/>
                  </a:cxn>
                  <a:cxn ang="0">
                    <a:pos x="132" y="60"/>
                  </a:cxn>
                  <a:cxn ang="0">
                    <a:pos x="110" y="59"/>
                  </a:cxn>
                  <a:cxn ang="0">
                    <a:pos x="103" y="55"/>
                  </a:cxn>
                  <a:cxn ang="0">
                    <a:pos x="100" y="50"/>
                  </a:cxn>
                  <a:cxn ang="0">
                    <a:pos x="82" y="47"/>
                  </a:cxn>
                  <a:cxn ang="0">
                    <a:pos x="47" y="47"/>
                  </a:cxn>
                  <a:cxn ang="0">
                    <a:pos x="29" y="39"/>
                  </a:cxn>
                  <a:cxn ang="0">
                    <a:pos x="13" y="30"/>
                  </a:cxn>
                  <a:cxn ang="0">
                    <a:pos x="0" y="18"/>
                  </a:cxn>
                  <a:cxn ang="0">
                    <a:pos x="1" y="5"/>
                  </a:cxn>
                  <a:cxn ang="0">
                    <a:pos x="7" y="1"/>
                  </a:cxn>
                  <a:cxn ang="0">
                    <a:pos x="12" y="9"/>
                  </a:cxn>
                  <a:cxn ang="0">
                    <a:pos x="31" y="17"/>
                  </a:cxn>
                  <a:cxn ang="0">
                    <a:pos x="68" y="16"/>
                  </a:cxn>
                  <a:cxn ang="0">
                    <a:pos x="82" y="20"/>
                  </a:cxn>
                  <a:cxn ang="0">
                    <a:pos x="87" y="26"/>
                  </a:cxn>
                  <a:cxn ang="0">
                    <a:pos x="106" y="30"/>
                  </a:cxn>
                  <a:cxn ang="0">
                    <a:pos x="141" y="30"/>
                  </a:cxn>
                  <a:cxn ang="0">
                    <a:pos x="158" y="39"/>
                  </a:cxn>
                  <a:cxn ang="0">
                    <a:pos x="175" y="46"/>
                  </a:cxn>
                  <a:cxn ang="0">
                    <a:pos x="202" y="45"/>
                  </a:cxn>
                  <a:cxn ang="0">
                    <a:pos x="212" y="49"/>
                  </a:cxn>
                  <a:cxn ang="0">
                    <a:pos x="216" y="55"/>
                  </a:cxn>
                  <a:cxn ang="0">
                    <a:pos x="229" y="59"/>
                  </a:cxn>
                  <a:cxn ang="0">
                    <a:pos x="259" y="59"/>
                  </a:cxn>
                  <a:cxn ang="0">
                    <a:pos x="275" y="68"/>
                  </a:cxn>
                  <a:cxn ang="0">
                    <a:pos x="285" y="76"/>
                  </a:cxn>
                  <a:cxn ang="0">
                    <a:pos x="309" y="76"/>
                  </a:cxn>
                  <a:cxn ang="0">
                    <a:pos x="322" y="89"/>
                  </a:cxn>
                  <a:cxn ang="0">
                    <a:pos x="313" y="105"/>
                  </a:cxn>
                </a:cxnLst>
                <a:rect l="0" t="0" r="r" b="b"/>
                <a:pathLst>
                  <a:path w="322" h="105">
                    <a:moveTo>
                      <a:pt x="304" y="105"/>
                    </a:moveTo>
                    <a:lnTo>
                      <a:pt x="304" y="97"/>
                    </a:lnTo>
                    <a:lnTo>
                      <a:pt x="304" y="88"/>
                    </a:lnTo>
                    <a:lnTo>
                      <a:pt x="282" y="90"/>
                    </a:lnTo>
                    <a:lnTo>
                      <a:pt x="248" y="91"/>
                    </a:lnTo>
                    <a:lnTo>
                      <a:pt x="231" y="90"/>
                    </a:lnTo>
                    <a:lnTo>
                      <a:pt x="218" y="88"/>
                    </a:lnTo>
                    <a:lnTo>
                      <a:pt x="212" y="86"/>
                    </a:lnTo>
                    <a:lnTo>
                      <a:pt x="208" y="84"/>
                    </a:lnTo>
                    <a:lnTo>
                      <a:pt x="205" y="80"/>
                    </a:lnTo>
                    <a:lnTo>
                      <a:pt x="205" y="76"/>
                    </a:lnTo>
                    <a:lnTo>
                      <a:pt x="188" y="76"/>
                    </a:lnTo>
                    <a:lnTo>
                      <a:pt x="173" y="76"/>
                    </a:lnTo>
                    <a:lnTo>
                      <a:pt x="160" y="76"/>
                    </a:lnTo>
                    <a:lnTo>
                      <a:pt x="147" y="76"/>
                    </a:lnTo>
                    <a:lnTo>
                      <a:pt x="147" y="68"/>
                    </a:lnTo>
                    <a:lnTo>
                      <a:pt x="147" y="59"/>
                    </a:lnTo>
                    <a:lnTo>
                      <a:pt x="132" y="60"/>
                    </a:lnTo>
                    <a:lnTo>
                      <a:pt x="117" y="60"/>
                    </a:lnTo>
                    <a:lnTo>
                      <a:pt x="110" y="59"/>
                    </a:lnTo>
                    <a:lnTo>
                      <a:pt x="105" y="57"/>
                    </a:lnTo>
                    <a:lnTo>
                      <a:pt x="103" y="55"/>
                    </a:lnTo>
                    <a:lnTo>
                      <a:pt x="101" y="53"/>
                    </a:lnTo>
                    <a:lnTo>
                      <a:pt x="100" y="50"/>
                    </a:lnTo>
                    <a:lnTo>
                      <a:pt x="100" y="47"/>
                    </a:lnTo>
                    <a:lnTo>
                      <a:pt x="82" y="47"/>
                    </a:lnTo>
                    <a:lnTo>
                      <a:pt x="64" y="47"/>
                    </a:lnTo>
                    <a:lnTo>
                      <a:pt x="47" y="47"/>
                    </a:lnTo>
                    <a:lnTo>
                      <a:pt x="29" y="47"/>
                    </a:lnTo>
                    <a:lnTo>
                      <a:pt x="29" y="39"/>
                    </a:lnTo>
                    <a:lnTo>
                      <a:pt x="29" y="30"/>
                    </a:lnTo>
                    <a:lnTo>
                      <a:pt x="13" y="30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31" y="17"/>
                    </a:lnTo>
                    <a:lnTo>
                      <a:pt x="56" y="16"/>
                    </a:lnTo>
                    <a:lnTo>
                      <a:pt x="68" y="16"/>
                    </a:lnTo>
                    <a:lnTo>
                      <a:pt x="78" y="18"/>
                    </a:lnTo>
                    <a:lnTo>
                      <a:pt x="82" y="20"/>
                    </a:lnTo>
                    <a:lnTo>
                      <a:pt x="85" y="23"/>
                    </a:lnTo>
                    <a:lnTo>
                      <a:pt x="87" y="26"/>
                    </a:lnTo>
                    <a:lnTo>
                      <a:pt x="87" y="30"/>
                    </a:lnTo>
                    <a:lnTo>
                      <a:pt x="106" y="30"/>
                    </a:lnTo>
                    <a:lnTo>
                      <a:pt x="123" y="30"/>
                    </a:lnTo>
                    <a:lnTo>
                      <a:pt x="141" y="30"/>
                    </a:lnTo>
                    <a:lnTo>
                      <a:pt x="158" y="30"/>
                    </a:lnTo>
                    <a:lnTo>
                      <a:pt x="158" y="39"/>
                    </a:lnTo>
                    <a:lnTo>
                      <a:pt x="158" y="47"/>
                    </a:lnTo>
                    <a:lnTo>
                      <a:pt x="175" y="46"/>
                    </a:lnTo>
                    <a:lnTo>
                      <a:pt x="194" y="45"/>
                    </a:lnTo>
                    <a:lnTo>
                      <a:pt x="202" y="45"/>
                    </a:lnTo>
                    <a:lnTo>
                      <a:pt x="210" y="47"/>
                    </a:lnTo>
                    <a:lnTo>
                      <a:pt x="212" y="49"/>
                    </a:lnTo>
                    <a:lnTo>
                      <a:pt x="214" y="52"/>
                    </a:lnTo>
                    <a:lnTo>
                      <a:pt x="216" y="55"/>
                    </a:lnTo>
                    <a:lnTo>
                      <a:pt x="216" y="59"/>
                    </a:lnTo>
                    <a:lnTo>
                      <a:pt x="229" y="59"/>
                    </a:lnTo>
                    <a:lnTo>
                      <a:pt x="243" y="59"/>
                    </a:lnTo>
                    <a:lnTo>
                      <a:pt x="259" y="59"/>
                    </a:lnTo>
                    <a:lnTo>
                      <a:pt x="275" y="59"/>
                    </a:lnTo>
                    <a:lnTo>
                      <a:pt x="275" y="68"/>
                    </a:lnTo>
                    <a:lnTo>
                      <a:pt x="275" y="76"/>
                    </a:lnTo>
                    <a:lnTo>
                      <a:pt x="285" y="76"/>
                    </a:lnTo>
                    <a:lnTo>
                      <a:pt x="296" y="76"/>
                    </a:lnTo>
                    <a:lnTo>
                      <a:pt x="309" y="76"/>
                    </a:lnTo>
                    <a:lnTo>
                      <a:pt x="322" y="76"/>
                    </a:lnTo>
                    <a:lnTo>
                      <a:pt x="322" y="89"/>
                    </a:lnTo>
                    <a:lnTo>
                      <a:pt x="322" y="105"/>
                    </a:lnTo>
                    <a:lnTo>
                      <a:pt x="313" y="105"/>
                    </a:lnTo>
                    <a:lnTo>
                      <a:pt x="304" y="1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53" name="Freeform 2393"/>
              <p:cNvSpPr>
                <a:spLocks/>
              </p:cNvSpPr>
              <p:nvPr/>
            </p:nvSpPr>
            <p:spPr bwMode="auto">
              <a:xfrm>
                <a:off x="1339" y="253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1" y="38"/>
                  </a:cxn>
                  <a:cxn ang="0">
                    <a:pos x="4" y="30"/>
                  </a:cxn>
                  <a:cxn ang="0">
                    <a:pos x="8" y="23"/>
                  </a:cxn>
                  <a:cxn ang="0">
                    <a:pos x="12" y="17"/>
                  </a:cxn>
                  <a:cxn ang="0">
                    <a:pos x="21" y="17"/>
                  </a:cxn>
                  <a:cxn ang="0">
                    <a:pos x="29" y="17"/>
                  </a:cxn>
                  <a:cxn ang="0">
                    <a:pos x="30" y="13"/>
                  </a:cxn>
                  <a:cxn ang="0">
                    <a:pos x="33" y="9"/>
                  </a:cxn>
                  <a:cxn ang="0">
                    <a:pos x="37" y="4"/>
                  </a:cxn>
                  <a:cxn ang="0">
                    <a:pos x="41" y="0"/>
                  </a:cxn>
                  <a:cxn ang="0">
                    <a:pos x="37" y="5"/>
                  </a:cxn>
                  <a:cxn ang="0">
                    <a:pos x="33" y="12"/>
                  </a:cxn>
                  <a:cxn ang="0">
                    <a:pos x="30" y="21"/>
                  </a:cxn>
                  <a:cxn ang="0">
                    <a:pos x="29" y="2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8" y="33"/>
                  </a:cxn>
                  <a:cxn ang="0">
                    <a:pos x="4" y="38"/>
                  </a:cxn>
                  <a:cxn ang="0">
                    <a:pos x="1" y="42"/>
                  </a:cxn>
                  <a:cxn ang="0">
                    <a:pos x="0" y="46"/>
                  </a:cxn>
                </a:cxnLst>
                <a:rect l="0" t="0" r="r" b="b"/>
                <a:pathLst>
                  <a:path w="41" h="46">
                    <a:moveTo>
                      <a:pt x="0" y="46"/>
                    </a:moveTo>
                    <a:lnTo>
                      <a:pt x="1" y="38"/>
                    </a:lnTo>
                    <a:lnTo>
                      <a:pt x="4" y="30"/>
                    </a:lnTo>
                    <a:lnTo>
                      <a:pt x="8" y="23"/>
                    </a:lnTo>
                    <a:lnTo>
                      <a:pt x="12" y="17"/>
                    </a:lnTo>
                    <a:lnTo>
                      <a:pt x="21" y="17"/>
                    </a:lnTo>
                    <a:lnTo>
                      <a:pt x="29" y="17"/>
                    </a:lnTo>
                    <a:lnTo>
                      <a:pt x="30" y="13"/>
                    </a:lnTo>
                    <a:lnTo>
                      <a:pt x="33" y="9"/>
                    </a:lnTo>
                    <a:lnTo>
                      <a:pt x="37" y="4"/>
                    </a:lnTo>
                    <a:lnTo>
                      <a:pt x="41" y="0"/>
                    </a:lnTo>
                    <a:lnTo>
                      <a:pt x="37" y="5"/>
                    </a:lnTo>
                    <a:lnTo>
                      <a:pt x="33" y="12"/>
                    </a:lnTo>
                    <a:lnTo>
                      <a:pt x="30" y="21"/>
                    </a:lnTo>
                    <a:lnTo>
                      <a:pt x="29" y="2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8" y="33"/>
                    </a:lnTo>
                    <a:lnTo>
                      <a:pt x="4" y="38"/>
                    </a:lnTo>
                    <a:lnTo>
                      <a:pt x="1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54" name="Freeform 2394"/>
              <p:cNvSpPr>
                <a:spLocks/>
              </p:cNvSpPr>
              <p:nvPr/>
            </p:nvSpPr>
            <p:spPr bwMode="auto">
              <a:xfrm>
                <a:off x="1188" y="25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55" name="Freeform 2395"/>
              <p:cNvSpPr>
                <a:spLocks/>
              </p:cNvSpPr>
              <p:nvPr/>
            </p:nvSpPr>
            <p:spPr bwMode="auto">
              <a:xfrm>
                <a:off x="1252" y="253"/>
                <a:ext cx="4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12" y="17"/>
                  </a:cxn>
                  <a:cxn ang="0">
                    <a:pos x="29" y="17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38" y="0"/>
                  </a:cxn>
                  <a:cxn ang="0">
                    <a:pos x="46" y="0"/>
                  </a:cxn>
                  <a:cxn ang="0">
                    <a:pos x="46" y="9"/>
                  </a:cxn>
                  <a:cxn ang="0">
                    <a:pos x="46" y="17"/>
                  </a:cxn>
                  <a:cxn ang="0">
                    <a:pos x="67" y="16"/>
                  </a:cxn>
                  <a:cxn ang="0">
                    <a:pos x="96" y="15"/>
                  </a:cxn>
                  <a:cxn ang="0">
                    <a:pos x="110" y="15"/>
                  </a:cxn>
                  <a:cxn ang="0">
                    <a:pos x="122" y="18"/>
                  </a:cxn>
                  <a:cxn ang="0">
                    <a:pos x="127" y="20"/>
                  </a:cxn>
                  <a:cxn ang="0">
                    <a:pos x="130" y="22"/>
                  </a:cxn>
                  <a:cxn ang="0">
                    <a:pos x="133" y="25"/>
                  </a:cxn>
                  <a:cxn ang="0">
                    <a:pos x="133" y="29"/>
                  </a:cxn>
                  <a:cxn ang="0">
                    <a:pos x="99" y="29"/>
                  </a:cxn>
                  <a:cxn ang="0">
                    <a:pos x="64" y="29"/>
                  </a:cxn>
                  <a:cxn ang="0">
                    <a:pos x="31" y="29"/>
                  </a:cxn>
                  <a:cxn ang="0">
                    <a:pos x="0" y="29"/>
                  </a:cxn>
                </a:cxnLst>
                <a:rect l="0" t="0" r="r" b="b"/>
                <a:pathLst>
                  <a:path w="133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12" y="17"/>
                    </a:lnTo>
                    <a:lnTo>
                      <a:pt x="29" y="17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7"/>
                    </a:lnTo>
                    <a:lnTo>
                      <a:pt x="67" y="16"/>
                    </a:lnTo>
                    <a:lnTo>
                      <a:pt x="96" y="15"/>
                    </a:lnTo>
                    <a:lnTo>
                      <a:pt x="110" y="15"/>
                    </a:lnTo>
                    <a:lnTo>
                      <a:pt x="122" y="18"/>
                    </a:lnTo>
                    <a:lnTo>
                      <a:pt x="127" y="20"/>
                    </a:lnTo>
                    <a:lnTo>
                      <a:pt x="130" y="22"/>
                    </a:lnTo>
                    <a:lnTo>
                      <a:pt x="133" y="25"/>
                    </a:lnTo>
                    <a:lnTo>
                      <a:pt x="133" y="29"/>
                    </a:lnTo>
                    <a:lnTo>
                      <a:pt x="99" y="29"/>
                    </a:lnTo>
                    <a:lnTo>
                      <a:pt x="64" y="29"/>
                    </a:lnTo>
                    <a:lnTo>
                      <a:pt x="31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56" name="Freeform 2396"/>
              <p:cNvSpPr>
                <a:spLocks/>
              </p:cNvSpPr>
              <p:nvPr/>
            </p:nvSpPr>
            <p:spPr bwMode="auto">
              <a:xfrm>
                <a:off x="1256" y="25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57" name="Freeform 2397"/>
              <p:cNvSpPr>
                <a:spLocks/>
              </p:cNvSpPr>
              <p:nvPr/>
            </p:nvSpPr>
            <p:spPr bwMode="auto">
              <a:xfrm>
                <a:off x="1265" y="254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58" name="Freeform 2398"/>
              <p:cNvSpPr>
                <a:spLocks/>
              </p:cNvSpPr>
              <p:nvPr/>
            </p:nvSpPr>
            <p:spPr bwMode="auto">
              <a:xfrm>
                <a:off x="1187" y="25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59" name="Freeform 2399"/>
              <p:cNvSpPr>
                <a:spLocks/>
              </p:cNvSpPr>
              <p:nvPr/>
            </p:nvSpPr>
            <p:spPr bwMode="auto">
              <a:xfrm>
                <a:off x="1188" y="25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60" name="Freeform 2400"/>
              <p:cNvSpPr>
                <a:spLocks/>
              </p:cNvSpPr>
              <p:nvPr/>
            </p:nvSpPr>
            <p:spPr bwMode="auto">
              <a:xfrm>
                <a:off x="1192" y="253"/>
                <a:ext cx="1" cy="1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7" y="21"/>
                  </a:cxn>
                  <a:cxn ang="0">
                    <a:pos x="4" y="13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12" y="12"/>
                  </a:cxn>
                  <a:cxn ang="0">
                    <a:pos x="20" y="12"/>
                  </a:cxn>
                  <a:cxn ang="0">
                    <a:pos x="29" y="12"/>
                  </a:cxn>
                  <a:cxn ang="0">
                    <a:pos x="29" y="21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2" y="29"/>
                  </a:cxn>
                </a:cxnLst>
                <a:rect l="0" t="0" r="r" b="b"/>
                <a:pathLst>
                  <a:path w="29" h="29">
                    <a:moveTo>
                      <a:pt x="12" y="29"/>
                    </a:moveTo>
                    <a:lnTo>
                      <a:pt x="7" y="21"/>
                    </a:lnTo>
                    <a:lnTo>
                      <a:pt x="4" y="13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2" y="12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29" y="21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61" name="Freeform 2401"/>
              <p:cNvSpPr>
                <a:spLocks/>
              </p:cNvSpPr>
              <p:nvPr/>
            </p:nvSpPr>
            <p:spPr bwMode="auto">
              <a:xfrm>
                <a:off x="1344" y="252"/>
                <a:ext cx="2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50"/>
                  </a:cxn>
                  <a:cxn ang="0">
                    <a:pos x="4" y="42"/>
                  </a:cxn>
                  <a:cxn ang="0">
                    <a:pos x="8" y="35"/>
                  </a:cxn>
                  <a:cxn ang="0">
                    <a:pos x="12" y="29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21"/>
                  </a:cxn>
                  <a:cxn ang="0">
                    <a:pos x="33" y="13"/>
                  </a:cxn>
                  <a:cxn ang="0">
                    <a:pos x="38" y="6"/>
                  </a:cxn>
                  <a:cxn ang="0">
                    <a:pos x="42" y="0"/>
                  </a:cxn>
                  <a:cxn ang="0">
                    <a:pos x="46" y="1"/>
                  </a:cxn>
                  <a:cxn ang="0">
                    <a:pos x="51" y="4"/>
                  </a:cxn>
                  <a:cxn ang="0">
                    <a:pos x="55" y="8"/>
                  </a:cxn>
                  <a:cxn ang="0">
                    <a:pos x="59" y="12"/>
                  </a:cxn>
                  <a:cxn ang="0">
                    <a:pos x="51" y="12"/>
                  </a:cxn>
                  <a:cxn ang="0">
                    <a:pos x="42" y="12"/>
                  </a:cxn>
                  <a:cxn ang="0">
                    <a:pos x="38" y="17"/>
                  </a:cxn>
                  <a:cxn ang="0">
                    <a:pos x="33" y="24"/>
                  </a:cxn>
                  <a:cxn ang="0">
                    <a:pos x="30" y="32"/>
                  </a:cxn>
                  <a:cxn ang="0">
                    <a:pos x="30" y="41"/>
                  </a:cxn>
                  <a:cxn ang="0">
                    <a:pos x="21" y="41"/>
                  </a:cxn>
                  <a:cxn ang="0">
                    <a:pos x="12" y="41"/>
                  </a:cxn>
                  <a:cxn ang="0">
                    <a:pos x="8" y="45"/>
                  </a:cxn>
                  <a:cxn ang="0">
                    <a:pos x="4" y="50"/>
                  </a:cxn>
                  <a:cxn ang="0">
                    <a:pos x="1" y="54"/>
                  </a:cxn>
                  <a:cxn ang="0">
                    <a:pos x="0" y="58"/>
                  </a:cxn>
                </a:cxnLst>
                <a:rect l="0" t="0" r="r" b="b"/>
                <a:pathLst>
                  <a:path w="59" h="58">
                    <a:moveTo>
                      <a:pt x="0" y="58"/>
                    </a:moveTo>
                    <a:lnTo>
                      <a:pt x="1" y="50"/>
                    </a:lnTo>
                    <a:lnTo>
                      <a:pt x="4" y="42"/>
                    </a:lnTo>
                    <a:lnTo>
                      <a:pt x="8" y="35"/>
                    </a:lnTo>
                    <a:lnTo>
                      <a:pt x="12" y="29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30" y="21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42" y="0"/>
                    </a:lnTo>
                    <a:lnTo>
                      <a:pt x="46" y="1"/>
                    </a:lnTo>
                    <a:lnTo>
                      <a:pt x="51" y="4"/>
                    </a:lnTo>
                    <a:lnTo>
                      <a:pt x="55" y="8"/>
                    </a:lnTo>
                    <a:lnTo>
                      <a:pt x="59" y="12"/>
                    </a:lnTo>
                    <a:lnTo>
                      <a:pt x="51" y="12"/>
                    </a:lnTo>
                    <a:lnTo>
                      <a:pt x="42" y="12"/>
                    </a:lnTo>
                    <a:lnTo>
                      <a:pt x="38" y="17"/>
                    </a:lnTo>
                    <a:lnTo>
                      <a:pt x="33" y="24"/>
                    </a:lnTo>
                    <a:lnTo>
                      <a:pt x="30" y="32"/>
                    </a:lnTo>
                    <a:lnTo>
                      <a:pt x="30" y="41"/>
                    </a:lnTo>
                    <a:lnTo>
                      <a:pt x="21" y="41"/>
                    </a:lnTo>
                    <a:lnTo>
                      <a:pt x="12" y="41"/>
                    </a:lnTo>
                    <a:lnTo>
                      <a:pt x="8" y="45"/>
                    </a:lnTo>
                    <a:lnTo>
                      <a:pt x="4" y="50"/>
                    </a:lnTo>
                    <a:lnTo>
                      <a:pt x="1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62" name="Freeform 2402"/>
              <p:cNvSpPr>
                <a:spLocks/>
              </p:cNvSpPr>
              <p:nvPr/>
            </p:nvSpPr>
            <p:spPr bwMode="auto">
              <a:xfrm>
                <a:off x="1191" y="25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63" name="Freeform 2403"/>
              <p:cNvSpPr>
                <a:spLocks/>
              </p:cNvSpPr>
              <p:nvPr/>
            </p:nvSpPr>
            <p:spPr bwMode="auto">
              <a:xfrm>
                <a:off x="1185" y="25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64" name="Freeform 2404"/>
              <p:cNvSpPr>
                <a:spLocks/>
              </p:cNvSpPr>
              <p:nvPr/>
            </p:nvSpPr>
            <p:spPr bwMode="auto">
              <a:xfrm>
                <a:off x="1340" y="25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5" y="1"/>
                  </a:cxn>
                  <a:cxn ang="0">
                    <a:pos x="21" y="4"/>
                  </a:cxn>
                  <a:cxn ang="0">
                    <a:pos x="18" y="8"/>
                  </a:cxn>
                  <a:cxn ang="0">
                    <a:pos x="17" y="12"/>
                  </a:cxn>
                  <a:cxn ang="0">
                    <a:pos x="17" y="21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1" y="4"/>
                    </a:lnTo>
                    <a:lnTo>
                      <a:pt x="18" y="8"/>
                    </a:lnTo>
                    <a:lnTo>
                      <a:pt x="17" y="12"/>
                    </a:lnTo>
                    <a:lnTo>
                      <a:pt x="17" y="21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65" name="Freeform 2405"/>
              <p:cNvSpPr>
                <a:spLocks/>
              </p:cNvSpPr>
              <p:nvPr/>
            </p:nvSpPr>
            <p:spPr bwMode="auto">
              <a:xfrm>
                <a:off x="1125" y="215"/>
                <a:ext cx="64" cy="38"/>
              </a:xfrm>
              <a:custGeom>
                <a:avLst/>
                <a:gdLst/>
                <a:ahLst/>
                <a:cxnLst>
                  <a:cxn ang="0">
                    <a:pos x="2249" y="1519"/>
                  </a:cxn>
                  <a:cxn ang="0">
                    <a:pos x="2009" y="1444"/>
                  </a:cxn>
                  <a:cxn ang="0">
                    <a:pos x="1812" y="1374"/>
                  </a:cxn>
                  <a:cxn ang="0">
                    <a:pos x="1578" y="1278"/>
                  </a:cxn>
                  <a:cxn ang="0">
                    <a:pos x="1377" y="1179"/>
                  </a:cxn>
                  <a:cxn ang="0">
                    <a:pos x="1169" y="1078"/>
                  </a:cxn>
                  <a:cxn ang="0">
                    <a:pos x="994" y="949"/>
                  </a:cxn>
                  <a:cxn ang="0">
                    <a:pos x="809" y="833"/>
                  </a:cxn>
                  <a:cxn ang="0">
                    <a:pos x="658" y="725"/>
                  </a:cxn>
                  <a:cxn ang="0">
                    <a:pos x="475" y="592"/>
                  </a:cxn>
                  <a:cxn ang="0">
                    <a:pos x="305" y="454"/>
                  </a:cxn>
                  <a:cxn ang="0">
                    <a:pos x="142" y="280"/>
                  </a:cxn>
                  <a:cxn ang="0">
                    <a:pos x="30" y="108"/>
                  </a:cxn>
                  <a:cxn ang="0">
                    <a:pos x="130" y="17"/>
                  </a:cxn>
                  <a:cxn ang="0">
                    <a:pos x="263" y="58"/>
                  </a:cxn>
                  <a:cxn ang="0">
                    <a:pos x="451" y="175"/>
                  </a:cxn>
                  <a:cxn ang="0">
                    <a:pos x="626" y="309"/>
                  </a:cxn>
                  <a:cxn ang="0">
                    <a:pos x="797" y="428"/>
                  </a:cxn>
                  <a:cxn ang="0">
                    <a:pos x="968" y="537"/>
                  </a:cxn>
                  <a:cxn ang="0">
                    <a:pos x="1143" y="633"/>
                  </a:cxn>
                  <a:cxn ang="0">
                    <a:pos x="1304" y="728"/>
                  </a:cxn>
                  <a:cxn ang="0">
                    <a:pos x="1495" y="824"/>
                  </a:cxn>
                  <a:cxn ang="0">
                    <a:pos x="1663" y="935"/>
                  </a:cxn>
                  <a:cxn ang="0">
                    <a:pos x="1720" y="978"/>
                  </a:cxn>
                  <a:cxn ang="0">
                    <a:pos x="1525" y="889"/>
                  </a:cxn>
                  <a:cxn ang="0">
                    <a:pos x="1345" y="795"/>
                  </a:cxn>
                  <a:cxn ang="0">
                    <a:pos x="1286" y="803"/>
                  </a:cxn>
                  <a:cxn ang="0">
                    <a:pos x="1481" y="920"/>
                  </a:cxn>
                  <a:cxn ang="0">
                    <a:pos x="1678" y="1007"/>
                  </a:cxn>
                  <a:cxn ang="0">
                    <a:pos x="1823" y="1089"/>
                  </a:cxn>
                  <a:cxn ang="0">
                    <a:pos x="1695" y="1036"/>
                  </a:cxn>
                  <a:cxn ang="0">
                    <a:pos x="1503" y="967"/>
                  </a:cxn>
                  <a:cxn ang="0">
                    <a:pos x="1326" y="880"/>
                  </a:cxn>
                  <a:cxn ang="0">
                    <a:pos x="1193" y="850"/>
                  </a:cxn>
                  <a:cxn ang="0">
                    <a:pos x="1366" y="937"/>
                  </a:cxn>
                  <a:cxn ang="0">
                    <a:pos x="1541" y="1036"/>
                  </a:cxn>
                  <a:cxn ang="0">
                    <a:pos x="1736" y="1141"/>
                  </a:cxn>
                  <a:cxn ang="0">
                    <a:pos x="1524" y="1058"/>
                  </a:cxn>
                  <a:cxn ang="0">
                    <a:pos x="1325" y="950"/>
                  </a:cxn>
                  <a:cxn ang="0">
                    <a:pos x="1140" y="856"/>
                  </a:cxn>
                  <a:cxn ang="0">
                    <a:pos x="976" y="728"/>
                  </a:cxn>
                  <a:cxn ang="0">
                    <a:pos x="824" y="659"/>
                  </a:cxn>
                  <a:cxn ang="0">
                    <a:pos x="643" y="542"/>
                  </a:cxn>
                  <a:cxn ang="0">
                    <a:pos x="488" y="425"/>
                  </a:cxn>
                  <a:cxn ang="0">
                    <a:pos x="472" y="453"/>
                  </a:cxn>
                  <a:cxn ang="0">
                    <a:pos x="625" y="577"/>
                  </a:cxn>
                  <a:cxn ang="0">
                    <a:pos x="789" y="699"/>
                  </a:cxn>
                  <a:cxn ang="0">
                    <a:pos x="995" y="809"/>
                  </a:cxn>
                  <a:cxn ang="0">
                    <a:pos x="1151" y="920"/>
                  </a:cxn>
                  <a:cxn ang="0">
                    <a:pos x="1314" y="1002"/>
                  </a:cxn>
                  <a:cxn ang="0">
                    <a:pos x="1488" y="1085"/>
                  </a:cxn>
                  <a:cxn ang="0">
                    <a:pos x="1306" y="1007"/>
                  </a:cxn>
                  <a:cxn ang="0">
                    <a:pos x="1143" y="947"/>
                  </a:cxn>
                  <a:cxn ang="0">
                    <a:pos x="1235" y="1025"/>
                  </a:cxn>
                  <a:cxn ang="0">
                    <a:pos x="1444" y="1124"/>
                  </a:cxn>
                  <a:cxn ang="0">
                    <a:pos x="1427" y="1170"/>
                  </a:cxn>
                  <a:cxn ang="0">
                    <a:pos x="1605" y="1257"/>
                  </a:cxn>
                  <a:cxn ang="0">
                    <a:pos x="1799" y="1346"/>
                  </a:cxn>
                  <a:cxn ang="0">
                    <a:pos x="1968" y="1406"/>
                  </a:cxn>
                  <a:cxn ang="0">
                    <a:pos x="2155" y="1473"/>
                  </a:cxn>
                  <a:cxn ang="0">
                    <a:pos x="2378" y="1531"/>
                  </a:cxn>
                  <a:cxn ang="0">
                    <a:pos x="2468" y="1590"/>
                  </a:cxn>
                </a:cxnLst>
                <a:rect l="0" t="0" r="r" b="b"/>
                <a:pathLst>
                  <a:path w="2513" h="1590">
                    <a:moveTo>
                      <a:pt x="2455" y="1590"/>
                    </a:moveTo>
                    <a:lnTo>
                      <a:pt x="2455" y="1582"/>
                    </a:lnTo>
                    <a:lnTo>
                      <a:pt x="2455" y="1578"/>
                    </a:lnTo>
                    <a:lnTo>
                      <a:pt x="2438" y="1578"/>
                    </a:lnTo>
                    <a:lnTo>
                      <a:pt x="2426" y="1578"/>
                    </a:lnTo>
                    <a:lnTo>
                      <a:pt x="2426" y="1569"/>
                    </a:lnTo>
                    <a:lnTo>
                      <a:pt x="2426" y="1560"/>
                    </a:lnTo>
                    <a:lnTo>
                      <a:pt x="2411" y="1561"/>
                    </a:lnTo>
                    <a:lnTo>
                      <a:pt x="2395" y="1561"/>
                    </a:lnTo>
                    <a:lnTo>
                      <a:pt x="2388" y="1560"/>
                    </a:lnTo>
                    <a:lnTo>
                      <a:pt x="2383" y="1558"/>
                    </a:lnTo>
                    <a:lnTo>
                      <a:pt x="2381" y="1556"/>
                    </a:lnTo>
                    <a:lnTo>
                      <a:pt x="2380" y="1554"/>
                    </a:lnTo>
                    <a:lnTo>
                      <a:pt x="2379" y="1551"/>
                    </a:lnTo>
                    <a:lnTo>
                      <a:pt x="2378" y="1548"/>
                    </a:lnTo>
                    <a:lnTo>
                      <a:pt x="2362" y="1548"/>
                    </a:lnTo>
                    <a:lnTo>
                      <a:pt x="2347" y="1548"/>
                    </a:lnTo>
                    <a:lnTo>
                      <a:pt x="2333" y="1548"/>
                    </a:lnTo>
                    <a:lnTo>
                      <a:pt x="2320" y="1548"/>
                    </a:lnTo>
                    <a:lnTo>
                      <a:pt x="2320" y="1540"/>
                    </a:lnTo>
                    <a:lnTo>
                      <a:pt x="2320" y="1531"/>
                    </a:lnTo>
                    <a:lnTo>
                      <a:pt x="2309" y="1532"/>
                    </a:lnTo>
                    <a:lnTo>
                      <a:pt x="2296" y="1532"/>
                    </a:lnTo>
                    <a:lnTo>
                      <a:pt x="2290" y="1531"/>
                    </a:lnTo>
                    <a:lnTo>
                      <a:pt x="2284" y="1529"/>
                    </a:lnTo>
                    <a:lnTo>
                      <a:pt x="2283" y="1527"/>
                    </a:lnTo>
                    <a:lnTo>
                      <a:pt x="2281" y="1525"/>
                    </a:lnTo>
                    <a:lnTo>
                      <a:pt x="2280" y="1522"/>
                    </a:lnTo>
                    <a:lnTo>
                      <a:pt x="2280" y="1519"/>
                    </a:lnTo>
                    <a:lnTo>
                      <a:pt x="2263" y="1519"/>
                    </a:lnTo>
                    <a:lnTo>
                      <a:pt x="2249" y="1519"/>
                    </a:lnTo>
                    <a:lnTo>
                      <a:pt x="2234" y="1519"/>
                    </a:lnTo>
                    <a:lnTo>
                      <a:pt x="2221" y="1519"/>
                    </a:lnTo>
                    <a:lnTo>
                      <a:pt x="2221" y="1511"/>
                    </a:lnTo>
                    <a:lnTo>
                      <a:pt x="2221" y="1502"/>
                    </a:lnTo>
                    <a:lnTo>
                      <a:pt x="2211" y="1503"/>
                    </a:lnTo>
                    <a:lnTo>
                      <a:pt x="2202" y="1503"/>
                    </a:lnTo>
                    <a:lnTo>
                      <a:pt x="2198" y="1502"/>
                    </a:lnTo>
                    <a:lnTo>
                      <a:pt x="2194" y="1500"/>
                    </a:lnTo>
                    <a:lnTo>
                      <a:pt x="2192" y="1496"/>
                    </a:lnTo>
                    <a:lnTo>
                      <a:pt x="2192" y="1490"/>
                    </a:lnTo>
                    <a:lnTo>
                      <a:pt x="2175" y="1490"/>
                    </a:lnTo>
                    <a:lnTo>
                      <a:pt x="2160" y="1490"/>
                    </a:lnTo>
                    <a:lnTo>
                      <a:pt x="2147" y="1490"/>
                    </a:lnTo>
                    <a:lnTo>
                      <a:pt x="2134" y="1490"/>
                    </a:lnTo>
                    <a:lnTo>
                      <a:pt x="2134" y="1482"/>
                    </a:lnTo>
                    <a:lnTo>
                      <a:pt x="2134" y="1473"/>
                    </a:lnTo>
                    <a:lnTo>
                      <a:pt x="2124" y="1474"/>
                    </a:lnTo>
                    <a:lnTo>
                      <a:pt x="2115" y="1474"/>
                    </a:lnTo>
                    <a:lnTo>
                      <a:pt x="2111" y="1473"/>
                    </a:lnTo>
                    <a:lnTo>
                      <a:pt x="2107" y="1470"/>
                    </a:lnTo>
                    <a:lnTo>
                      <a:pt x="2105" y="1467"/>
                    </a:lnTo>
                    <a:lnTo>
                      <a:pt x="2105" y="1461"/>
                    </a:lnTo>
                    <a:lnTo>
                      <a:pt x="2087" y="1461"/>
                    </a:lnTo>
                    <a:lnTo>
                      <a:pt x="2072" y="1461"/>
                    </a:lnTo>
                    <a:lnTo>
                      <a:pt x="2059" y="1461"/>
                    </a:lnTo>
                    <a:lnTo>
                      <a:pt x="2046" y="1461"/>
                    </a:lnTo>
                    <a:lnTo>
                      <a:pt x="2046" y="1453"/>
                    </a:lnTo>
                    <a:lnTo>
                      <a:pt x="2046" y="1444"/>
                    </a:lnTo>
                    <a:lnTo>
                      <a:pt x="2031" y="1445"/>
                    </a:lnTo>
                    <a:lnTo>
                      <a:pt x="2016" y="1445"/>
                    </a:lnTo>
                    <a:lnTo>
                      <a:pt x="2009" y="1444"/>
                    </a:lnTo>
                    <a:lnTo>
                      <a:pt x="2004" y="1441"/>
                    </a:lnTo>
                    <a:lnTo>
                      <a:pt x="2002" y="1440"/>
                    </a:lnTo>
                    <a:lnTo>
                      <a:pt x="2000" y="1438"/>
                    </a:lnTo>
                    <a:lnTo>
                      <a:pt x="1999" y="1435"/>
                    </a:lnTo>
                    <a:lnTo>
                      <a:pt x="1999" y="1432"/>
                    </a:lnTo>
                    <a:lnTo>
                      <a:pt x="1982" y="1432"/>
                    </a:lnTo>
                    <a:lnTo>
                      <a:pt x="1970" y="1432"/>
                    </a:lnTo>
                    <a:lnTo>
                      <a:pt x="1970" y="1424"/>
                    </a:lnTo>
                    <a:lnTo>
                      <a:pt x="1970" y="1415"/>
                    </a:lnTo>
                    <a:lnTo>
                      <a:pt x="1959" y="1416"/>
                    </a:lnTo>
                    <a:lnTo>
                      <a:pt x="1944" y="1416"/>
                    </a:lnTo>
                    <a:lnTo>
                      <a:pt x="1938" y="1415"/>
                    </a:lnTo>
                    <a:lnTo>
                      <a:pt x="1933" y="1412"/>
                    </a:lnTo>
                    <a:lnTo>
                      <a:pt x="1931" y="1411"/>
                    </a:lnTo>
                    <a:lnTo>
                      <a:pt x="1930" y="1409"/>
                    </a:lnTo>
                    <a:lnTo>
                      <a:pt x="1929" y="1406"/>
                    </a:lnTo>
                    <a:lnTo>
                      <a:pt x="1928" y="1403"/>
                    </a:lnTo>
                    <a:lnTo>
                      <a:pt x="1912" y="1403"/>
                    </a:lnTo>
                    <a:lnTo>
                      <a:pt x="1897" y="1403"/>
                    </a:lnTo>
                    <a:lnTo>
                      <a:pt x="1883" y="1403"/>
                    </a:lnTo>
                    <a:lnTo>
                      <a:pt x="1870" y="1403"/>
                    </a:lnTo>
                    <a:lnTo>
                      <a:pt x="1870" y="1395"/>
                    </a:lnTo>
                    <a:lnTo>
                      <a:pt x="1870" y="1386"/>
                    </a:lnTo>
                    <a:lnTo>
                      <a:pt x="1866" y="1382"/>
                    </a:lnTo>
                    <a:lnTo>
                      <a:pt x="1862" y="1378"/>
                    </a:lnTo>
                    <a:lnTo>
                      <a:pt x="1857" y="1375"/>
                    </a:lnTo>
                    <a:lnTo>
                      <a:pt x="1853" y="1374"/>
                    </a:lnTo>
                    <a:lnTo>
                      <a:pt x="1841" y="1374"/>
                    </a:lnTo>
                    <a:lnTo>
                      <a:pt x="1830" y="1374"/>
                    </a:lnTo>
                    <a:lnTo>
                      <a:pt x="1821" y="1374"/>
                    </a:lnTo>
                    <a:lnTo>
                      <a:pt x="1812" y="1374"/>
                    </a:lnTo>
                    <a:lnTo>
                      <a:pt x="1812" y="1366"/>
                    </a:lnTo>
                    <a:lnTo>
                      <a:pt x="1812" y="1357"/>
                    </a:lnTo>
                    <a:lnTo>
                      <a:pt x="1791" y="1357"/>
                    </a:lnTo>
                    <a:lnTo>
                      <a:pt x="1771" y="1357"/>
                    </a:lnTo>
                    <a:lnTo>
                      <a:pt x="1753" y="1357"/>
                    </a:lnTo>
                    <a:lnTo>
                      <a:pt x="1736" y="1357"/>
                    </a:lnTo>
                    <a:lnTo>
                      <a:pt x="1736" y="1349"/>
                    </a:lnTo>
                    <a:lnTo>
                      <a:pt x="1736" y="1345"/>
                    </a:lnTo>
                    <a:lnTo>
                      <a:pt x="1719" y="1345"/>
                    </a:lnTo>
                    <a:lnTo>
                      <a:pt x="1707" y="1345"/>
                    </a:lnTo>
                    <a:lnTo>
                      <a:pt x="1707" y="1337"/>
                    </a:lnTo>
                    <a:lnTo>
                      <a:pt x="1707" y="1328"/>
                    </a:lnTo>
                    <a:lnTo>
                      <a:pt x="1695" y="1328"/>
                    </a:lnTo>
                    <a:lnTo>
                      <a:pt x="1682" y="1329"/>
                    </a:lnTo>
                    <a:lnTo>
                      <a:pt x="1676" y="1328"/>
                    </a:lnTo>
                    <a:lnTo>
                      <a:pt x="1671" y="1325"/>
                    </a:lnTo>
                    <a:lnTo>
                      <a:pt x="1669" y="1324"/>
                    </a:lnTo>
                    <a:lnTo>
                      <a:pt x="1667" y="1322"/>
                    </a:lnTo>
                    <a:lnTo>
                      <a:pt x="1666" y="1319"/>
                    </a:lnTo>
                    <a:lnTo>
                      <a:pt x="1666" y="1316"/>
                    </a:lnTo>
                    <a:lnTo>
                      <a:pt x="1653" y="1316"/>
                    </a:lnTo>
                    <a:lnTo>
                      <a:pt x="1640" y="1316"/>
                    </a:lnTo>
                    <a:lnTo>
                      <a:pt x="1628" y="1316"/>
                    </a:lnTo>
                    <a:lnTo>
                      <a:pt x="1619" y="1316"/>
                    </a:lnTo>
                    <a:lnTo>
                      <a:pt x="1614" y="1308"/>
                    </a:lnTo>
                    <a:lnTo>
                      <a:pt x="1611" y="1299"/>
                    </a:lnTo>
                    <a:lnTo>
                      <a:pt x="1608" y="1293"/>
                    </a:lnTo>
                    <a:lnTo>
                      <a:pt x="1607" y="1287"/>
                    </a:lnTo>
                    <a:lnTo>
                      <a:pt x="1590" y="1287"/>
                    </a:lnTo>
                    <a:lnTo>
                      <a:pt x="1578" y="1287"/>
                    </a:lnTo>
                    <a:lnTo>
                      <a:pt x="1578" y="1278"/>
                    </a:lnTo>
                    <a:lnTo>
                      <a:pt x="1578" y="1270"/>
                    </a:lnTo>
                    <a:lnTo>
                      <a:pt x="1565" y="1270"/>
                    </a:lnTo>
                    <a:lnTo>
                      <a:pt x="1553" y="1270"/>
                    </a:lnTo>
                    <a:lnTo>
                      <a:pt x="1541" y="1270"/>
                    </a:lnTo>
                    <a:lnTo>
                      <a:pt x="1532" y="1270"/>
                    </a:lnTo>
                    <a:lnTo>
                      <a:pt x="1524" y="1262"/>
                    </a:lnTo>
                    <a:lnTo>
                      <a:pt x="1520" y="1258"/>
                    </a:lnTo>
                    <a:lnTo>
                      <a:pt x="1520" y="1249"/>
                    </a:lnTo>
                    <a:lnTo>
                      <a:pt x="1520" y="1241"/>
                    </a:lnTo>
                    <a:lnTo>
                      <a:pt x="1505" y="1241"/>
                    </a:lnTo>
                    <a:lnTo>
                      <a:pt x="1489" y="1241"/>
                    </a:lnTo>
                    <a:lnTo>
                      <a:pt x="1483" y="1240"/>
                    </a:lnTo>
                    <a:lnTo>
                      <a:pt x="1477" y="1238"/>
                    </a:lnTo>
                    <a:lnTo>
                      <a:pt x="1475" y="1237"/>
                    </a:lnTo>
                    <a:lnTo>
                      <a:pt x="1474" y="1235"/>
                    </a:lnTo>
                    <a:lnTo>
                      <a:pt x="1473" y="1232"/>
                    </a:lnTo>
                    <a:lnTo>
                      <a:pt x="1473" y="1229"/>
                    </a:lnTo>
                    <a:lnTo>
                      <a:pt x="1456" y="1229"/>
                    </a:lnTo>
                    <a:lnTo>
                      <a:pt x="1444" y="1229"/>
                    </a:lnTo>
                    <a:lnTo>
                      <a:pt x="1444" y="1220"/>
                    </a:lnTo>
                    <a:lnTo>
                      <a:pt x="1444" y="1212"/>
                    </a:lnTo>
                    <a:lnTo>
                      <a:pt x="1427" y="1212"/>
                    </a:lnTo>
                    <a:lnTo>
                      <a:pt x="1415" y="1212"/>
                    </a:lnTo>
                    <a:lnTo>
                      <a:pt x="1407" y="1203"/>
                    </a:lnTo>
                    <a:lnTo>
                      <a:pt x="1403" y="1199"/>
                    </a:lnTo>
                    <a:lnTo>
                      <a:pt x="1403" y="1190"/>
                    </a:lnTo>
                    <a:lnTo>
                      <a:pt x="1403" y="1182"/>
                    </a:lnTo>
                    <a:lnTo>
                      <a:pt x="1393" y="1182"/>
                    </a:lnTo>
                    <a:lnTo>
                      <a:pt x="1384" y="1182"/>
                    </a:lnTo>
                    <a:lnTo>
                      <a:pt x="1380" y="1181"/>
                    </a:lnTo>
                    <a:lnTo>
                      <a:pt x="1377" y="1179"/>
                    </a:lnTo>
                    <a:lnTo>
                      <a:pt x="1375" y="1176"/>
                    </a:lnTo>
                    <a:lnTo>
                      <a:pt x="1374" y="1170"/>
                    </a:lnTo>
                    <a:lnTo>
                      <a:pt x="1357" y="1170"/>
                    </a:lnTo>
                    <a:lnTo>
                      <a:pt x="1345" y="1170"/>
                    </a:lnTo>
                    <a:lnTo>
                      <a:pt x="1345" y="1161"/>
                    </a:lnTo>
                    <a:lnTo>
                      <a:pt x="1345" y="1153"/>
                    </a:lnTo>
                    <a:lnTo>
                      <a:pt x="1334" y="1153"/>
                    </a:lnTo>
                    <a:lnTo>
                      <a:pt x="1325" y="1153"/>
                    </a:lnTo>
                    <a:lnTo>
                      <a:pt x="1321" y="1152"/>
                    </a:lnTo>
                    <a:lnTo>
                      <a:pt x="1318" y="1150"/>
                    </a:lnTo>
                    <a:lnTo>
                      <a:pt x="1316" y="1147"/>
                    </a:lnTo>
                    <a:lnTo>
                      <a:pt x="1315" y="1141"/>
                    </a:lnTo>
                    <a:lnTo>
                      <a:pt x="1298" y="1141"/>
                    </a:lnTo>
                    <a:lnTo>
                      <a:pt x="1286" y="1141"/>
                    </a:lnTo>
                    <a:lnTo>
                      <a:pt x="1286" y="1132"/>
                    </a:lnTo>
                    <a:lnTo>
                      <a:pt x="1286" y="1124"/>
                    </a:lnTo>
                    <a:lnTo>
                      <a:pt x="1281" y="1119"/>
                    </a:lnTo>
                    <a:lnTo>
                      <a:pt x="1277" y="1116"/>
                    </a:lnTo>
                    <a:lnTo>
                      <a:pt x="1273" y="1113"/>
                    </a:lnTo>
                    <a:lnTo>
                      <a:pt x="1268" y="1112"/>
                    </a:lnTo>
                    <a:lnTo>
                      <a:pt x="1252" y="1112"/>
                    </a:lnTo>
                    <a:lnTo>
                      <a:pt x="1239" y="1112"/>
                    </a:lnTo>
                    <a:lnTo>
                      <a:pt x="1239" y="1103"/>
                    </a:lnTo>
                    <a:lnTo>
                      <a:pt x="1239" y="1095"/>
                    </a:lnTo>
                    <a:lnTo>
                      <a:pt x="1223" y="1095"/>
                    </a:lnTo>
                    <a:lnTo>
                      <a:pt x="1210" y="1095"/>
                    </a:lnTo>
                    <a:lnTo>
                      <a:pt x="1202" y="1095"/>
                    </a:lnTo>
                    <a:lnTo>
                      <a:pt x="1199" y="1095"/>
                    </a:lnTo>
                    <a:lnTo>
                      <a:pt x="1181" y="1095"/>
                    </a:lnTo>
                    <a:lnTo>
                      <a:pt x="1169" y="1095"/>
                    </a:lnTo>
                    <a:lnTo>
                      <a:pt x="1169" y="1078"/>
                    </a:lnTo>
                    <a:lnTo>
                      <a:pt x="1169" y="1066"/>
                    </a:lnTo>
                    <a:lnTo>
                      <a:pt x="1160" y="1061"/>
                    </a:lnTo>
                    <a:lnTo>
                      <a:pt x="1152" y="1058"/>
                    </a:lnTo>
                    <a:lnTo>
                      <a:pt x="1145" y="1055"/>
                    </a:lnTo>
                    <a:lnTo>
                      <a:pt x="1140" y="1054"/>
                    </a:lnTo>
                    <a:lnTo>
                      <a:pt x="1140" y="1045"/>
                    </a:lnTo>
                    <a:lnTo>
                      <a:pt x="1140" y="1036"/>
                    </a:lnTo>
                    <a:lnTo>
                      <a:pt x="1135" y="1032"/>
                    </a:lnTo>
                    <a:lnTo>
                      <a:pt x="1131" y="1028"/>
                    </a:lnTo>
                    <a:lnTo>
                      <a:pt x="1127" y="1026"/>
                    </a:lnTo>
                    <a:lnTo>
                      <a:pt x="1122" y="1025"/>
                    </a:lnTo>
                    <a:lnTo>
                      <a:pt x="1106" y="1025"/>
                    </a:lnTo>
                    <a:lnTo>
                      <a:pt x="1093" y="1025"/>
                    </a:lnTo>
                    <a:lnTo>
                      <a:pt x="1093" y="1016"/>
                    </a:lnTo>
                    <a:lnTo>
                      <a:pt x="1093" y="1007"/>
                    </a:lnTo>
                    <a:lnTo>
                      <a:pt x="1084" y="1008"/>
                    </a:lnTo>
                    <a:lnTo>
                      <a:pt x="1074" y="1008"/>
                    </a:lnTo>
                    <a:lnTo>
                      <a:pt x="1070" y="1007"/>
                    </a:lnTo>
                    <a:lnTo>
                      <a:pt x="1067" y="1005"/>
                    </a:lnTo>
                    <a:lnTo>
                      <a:pt x="1065" y="1001"/>
                    </a:lnTo>
                    <a:lnTo>
                      <a:pt x="1064" y="996"/>
                    </a:lnTo>
                    <a:lnTo>
                      <a:pt x="1048" y="996"/>
                    </a:lnTo>
                    <a:lnTo>
                      <a:pt x="1034" y="996"/>
                    </a:lnTo>
                    <a:lnTo>
                      <a:pt x="1034" y="987"/>
                    </a:lnTo>
                    <a:lnTo>
                      <a:pt x="1034" y="978"/>
                    </a:lnTo>
                    <a:lnTo>
                      <a:pt x="1017" y="978"/>
                    </a:lnTo>
                    <a:lnTo>
                      <a:pt x="1005" y="978"/>
                    </a:lnTo>
                    <a:lnTo>
                      <a:pt x="997" y="970"/>
                    </a:lnTo>
                    <a:lnTo>
                      <a:pt x="994" y="967"/>
                    </a:lnTo>
                    <a:lnTo>
                      <a:pt x="994" y="958"/>
                    </a:lnTo>
                    <a:lnTo>
                      <a:pt x="994" y="949"/>
                    </a:lnTo>
                    <a:lnTo>
                      <a:pt x="984" y="950"/>
                    </a:lnTo>
                    <a:lnTo>
                      <a:pt x="975" y="950"/>
                    </a:lnTo>
                    <a:lnTo>
                      <a:pt x="971" y="949"/>
                    </a:lnTo>
                    <a:lnTo>
                      <a:pt x="967" y="947"/>
                    </a:lnTo>
                    <a:lnTo>
                      <a:pt x="965" y="943"/>
                    </a:lnTo>
                    <a:lnTo>
                      <a:pt x="965" y="938"/>
                    </a:lnTo>
                    <a:lnTo>
                      <a:pt x="948" y="938"/>
                    </a:lnTo>
                    <a:lnTo>
                      <a:pt x="936" y="938"/>
                    </a:lnTo>
                    <a:lnTo>
                      <a:pt x="936" y="929"/>
                    </a:lnTo>
                    <a:lnTo>
                      <a:pt x="936" y="920"/>
                    </a:lnTo>
                    <a:lnTo>
                      <a:pt x="926" y="921"/>
                    </a:lnTo>
                    <a:lnTo>
                      <a:pt x="917" y="921"/>
                    </a:lnTo>
                    <a:lnTo>
                      <a:pt x="913" y="920"/>
                    </a:lnTo>
                    <a:lnTo>
                      <a:pt x="909" y="918"/>
                    </a:lnTo>
                    <a:lnTo>
                      <a:pt x="907" y="914"/>
                    </a:lnTo>
                    <a:lnTo>
                      <a:pt x="906" y="909"/>
                    </a:lnTo>
                    <a:lnTo>
                      <a:pt x="898" y="909"/>
                    </a:lnTo>
                    <a:lnTo>
                      <a:pt x="889" y="909"/>
                    </a:lnTo>
                    <a:lnTo>
                      <a:pt x="889" y="900"/>
                    </a:lnTo>
                    <a:lnTo>
                      <a:pt x="889" y="891"/>
                    </a:lnTo>
                    <a:lnTo>
                      <a:pt x="871" y="891"/>
                    </a:lnTo>
                    <a:lnTo>
                      <a:pt x="859" y="891"/>
                    </a:lnTo>
                    <a:lnTo>
                      <a:pt x="851" y="883"/>
                    </a:lnTo>
                    <a:lnTo>
                      <a:pt x="847" y="880"/>
                    </a:lnTo>
                    <a:lnTo>
                      <a:pt x="847" y="871"/>
                    </a:lnTo>
                    <a:lnTo>
                      <a:pt x="847" y="862"/>
                    </a:lnTo>
                    <a:lnTo>
                      <a:pt x="831" y="862"/>
                    </a:lnTo>
                    <a:lnTo>
                      <a:pt x="818" y="862"/>
                    </a:lnTo>
                    <a:lnTo>
                      <a:pt x="818" y="846"/>
                    </a:lnTo>
                    <a:lnTo>
                      <a:pt x="818" y="832"/>
                    </a:lnTo>
                    <a:lnTo>
                      <a:pt x="809" y="833"/>
                    </a:lnTo>
                    <a:lnTo>
                      <a:pt x="800" y="833"/>
                    </a:lnTo>
                    <a:lnTo>
                      <a:pt x="795" y="832"/>
                    </a:lnTo>
                    <a:lnTo>
                      <a:pt x="792" y="830"/>
                    </a:lnTo>
                    <a:lnTo>
                      <a:pt x="790" y="826"/>
                    </a:lnTo>
                    <a:lnTo>
                      <a:pt x="789" y="821"/>
                    </a:lnTo>
                    <a:lnTo>
                      <a:pt x="781" y="821"/>
                    </a:lnTo>
                    <a:lnTo>
                      <a:pt x="772" y="821"/>
                    </a:lnTo>
                    <a:lnTo>
                      <a:pt x="768" y="816"/>
                    </a:lnTo>
                    <a:lnTo>
                      <a:pt x="764" y="812"/>
                    </a:lnTo>
                    <a:lnTo>
                      <a:pt x="761" y="808"/>
                    </a:lnTo>
                    <a:lnTo>
                      <a:pt x="760" y="803"/>
                    </a:lnTo>
                    <a:lnTo>
                      <a:pt x="760" y="795"/>
                    </a:lnTo>
                    <a:lnTo>
                      <a:pt x="760" y="786"/>
                    </a:lnTo>
                    <a:lnTo>
                      <a:pt x="756" y="782"/>
                    </a:lnTo>
                    <a:lnTo>
                      <a:pt x="752" y="778"/>
                    </a:lnTo>
                    <a:lnTo>
                      <a:pt x="747" y="775"/>
                    </a:lnTo>
                    <a:lnTo>
                      <a:pt x="743" y="774"/>
                    </a:lnTo>
                    <a:lnTo>
                      <a:pt x="725" y="774"/>
                    </a:lnTo>
                    <a:lnTo>
                      <a:pt x="713" y="774"/>
                    </a:lnTo>
                    <a:lnTo>
                      <a:pt x="709" y="766"/>
                    </a:lnTo>
                    <a:lnTo>
                      <a:pt x="705" y="758"/>
                    </a:lnTo>
                    <a:lnTo>
                      <a:pt x="702" y="751"/>
                    </a:lnTo>
                    <a:lnTo>
                      <a:pt x="701" y="745"/>
                    </a:lnTo>
                    <a:lnTo>
                      <a:pt x="693" y="745"/>
                    </a:lnTo>
                    <a:lnTo>
                      <a:pt x="684" y="745"/>
                    </a:lnTo>
                    <a:lnTo>
                      <a:pt x="684" y="737"/>
                    </a:lnTo>
                    <a:lnTo>
                      <a:pt x="684" y="728"/>
                    </a:lnTo>
                    <a:lnTo>
                      <a:pt x="674" y="728"/>
                    </a:lnTo>
                    <a:lnTo>
                      <a:pt x="665" y="728"/>
                    </a:lnTo>
                    <a:lnTo>
                      <a:pt x="661" y="728"/>
                    </a:lnTo>
                    <a:lnTo>
                      <a:pt x="658" y="725"/>
                    </a:lnTo>
                    <a:lnTo>
                      <a:pt x="656" y="722"/>
                    </a:lnTo>
                    <a:lnTo>
                      <a:pt x="655" y="716"/>
                    </a:lnTo>
                    <a:lnTo>
                      <a:pt x="638" y="716"/>
                    </a:lnTo>
                    <a:lnTo>
                      <a:pt x="626" y="716"/>
                    </a:lnTo>
                    <a:lnTo>
                      <a:pt x="622" y="708"/>
                    </a:lnTo>
                    <a:lnTo>
                      <a:pt x="618" y="700"/>
                    </a:lnTo>
                    <a:lnTo>
                      <a:pt x="615" y="693"/>
                    </a:lnTo>
                    <a:lnTo>
                      <a:pt x="614" y="687"/>
                    </a:lnTo>
                    <a:lnTo>
                      <a:pt x="598" y="687"/>
                    </a:lnTo>
                    <a:lnTo>
                      <a:pt x="584" y="687"/>
                    </a:lnTo>
                    <a:lnTo>
                      <a:pt x="584" y="678"/>
                    </a:lnTo>
                    <a:lnTo>
                      <a:pt x="584" y="670"/>
                    </a:lnTo>
                    <a:lnTo>
                      <a:pt x="576" y="666"/>
                    </a:lnTo>
                    <a:lnTo>
                      <a:pt x="567" y="662"/>
                    </a:lnTo>
                    <a:lnTo>
                      <a:pt x="560" y="659"/>
                    </a:lnTo>
                    <a:lnTo>
                      <a:pt x="555" y="658"/>
                    </a:lnTo>
                    <a:lnTo>
                      <a:pt x="555" y="649"/>
                    </a:lnTo>
                    <a:lnTo>
                      <a:pt x="555" y="641"/>
                    </a:lnTo>
                    <a:lnTo>
                      <a:pt x="551" y="637"/>
                    </a:lnTo>
                    <a:lnTo>
                      <a:pt x="546" y="633"/>
                    </a:lnTo>
                    <a:lnTo>
                      <a:pt x="542" y="630"/>
                    </a:lnTo>
                    <a:lnTo>
                      <a:pt x="538" y="629"/>
                    </a:lnTo>
                    <a:lnTo>
                      <a:pt x="521" y="629"/>
                    </a:lnTo>
                    <a:lnTo>
                      <a:pt x="509" y="629"/>
                    </a:lnTo>
                    <a:lnTo>
                      <a:pt x="504" y="621"/>
                    </a:lnTo>
                    <a:lnTo>
                      <a:pt x="501" y="612"/>
                    </a:lnTo>
                    <a:lnTo>
                      <a:pt x="498" y="605"/>
                    </a:lnTo>
                    <a:lnTo>
                      <a:pt x="497" y="600"/>
                    </a:lnTo>
                    <a:lnTo>
                      <a:pt x="488" y="600"/>
                    </a:lnTo>
                    <a:lnTo>
                      <a:pt x="480" y="600"/>
                    </a:lnTo>
                    <a:lnTo>
                      <a:pt x="475" y="592"/>
                    </a:lnTo>
                    <a:lnTo>
                      <a:pt x="472" y="583"/>
                    </a:lnTo>
                    <a:lnTo>
                      <a:pt x="469" y="576"/>
                    </a:lnTo>
                    <a:lnTo>
                      <a:pt x="468" y="571"/>
                    </a:lnTo>
                    <a:lnTo>
                      <a:pt x="459" y="571"/>
                    </a:lnTo>
                    <a:lnTo>
                      <a:pt x="451" y="571"/>
                    </a:lnTo>
                    <a:lnTo>
                      <a:pt x="451" y="562"/>
                    </a:lnTo>
                    <a:lnTo>
                      <a:pt x="451" y="554"/>
                    </a:lnTo>
                    <a:lnTo>
                      <a:pt x="433" y="554"/>
                    </a:lnTo>
                    <a:lnTo>
                      <a:pt x="421" y="554"/>
                    </a:lnTo>
                    <a:lnTo>
                      <a:pt x="413" y="546"/>
                    </a:lnTo>
                    <a:lnTo>
                      <a:pt x="409" y="542"/>
                    </a:lnTo>
                    <a:lnTo>
                      <a:pt x="409" y="533"/>
                    </a:lnTo>
                    <a:lnTo>
                      <a:pt x="409" y="525"/>
                    </a:lnTo>
                    <a:lnTo>
                      <a:pt x="400" y="520"/>
                    </a:lnTo>
                    <a:lnTo>
                      <a:pt x="392" y="517"/>
                    </a:lnTo>
                    <a:lnTo>
                      <a:pt x="385" y="514"/>
                    </a:lnTo>
                    <a:lnTo>
                      <a:pt x="380" y="513"/>
                    </a:lnTo>
                    <a:lnTo>
                      <a:pt x="380" y="504"/>
                    </a:lnTo>
                    <a:lnTo>
                      <a:pt x="380" y="496"/>
                    </a:lnTo>
                    <a:lnTo>
                      <a:pt x="371" y="491"/>
                    </a:lnTo>
                    <a:lnTo>
                      <a:pt x="363" y="488"/>
                    </a:lnTo>
                    <a:lnTo>
                      <a:pt x="356" y="485"/>
                    </a:lnTo>
                    <a:lnTo>
                      <a:pt x="351" y="484"/>
                    </a:lnTo>
                    <a:lnTo>
                      <a:pt x="351" y="474"/>
                    </a:lnTo>
                    <a:lnTo>
                      <a:pt x="351" y="466"/>
                    </a:lnTo>
                    <a:lnTo>
                      <a:pt x="347" y="461"/>
                    </a:lnTo>
                    <a:lnTo>
                      <a:pt x="342" y="458"/>
                    </a:lnTo>
                    <a:lnTo>
                      <a:pt x="338" y="455"/>
                    </a:lnTo>
                    <a:lnTo>
                      <a:pt x="334" y="454"/>
                    </a:lnTo>
                    <a:lnTo>
                      <a:pt x="317" y="454"/>
                    </a:lnTo>
                    <a:lnTo>
                      <a:pt x="305" y="454"/>
                    </a:lnTo>
                    <a:lnTo>
                      <a:pt x="305" y="437"/>
                    </a:lnTo>
                    <a:lnTo>
                      <a:pt x="305" y="425"/>
                    </a:lnTo>
                    <a:lnTo>
                      <a:pt x="288" y="425"/>
                    </a:lnTo>
                    <a:lnTo>
                      <a:pt x="275" y="425"/>
                    </a:lnTo>
                    <a:lnTo>
                      <a:pt x="275" y="408"/>
                    </a:lnTo>
                    <a:lnTo>
                      <a:pt x="275" y="396"/>
                    </a:lnTo>
                    <a:lnTo>
                      <a:pt x="262" y="396"/>
                    </a:lnTo>
                    <a:lnTo>
                      <a:pt x="252" y="396"/>
                    </a:lnTo>
                    <a:lnTo>
                      <a:pt x="243" y="396"/>
                    </a:lnTo>
                    <a:lnTo>
                      <a:pt x="234" y="396"/>
                    </a:lnTo>
                    <a:lnTo>
                      <a:pt x="234" y="387"/>
                    </a:lnTo>
                    <a:lnTo>
                      <a:pt x="234" y="378"/>
                    </a:lnTo>
                    <a:lnTo>
                      <a:pt x="225" y="378"/>
                    </a:lnTo>
                    <a:lnTo>
                      <a:pt x="216" y="378"/>
                    </a:lnTo>
                    <a:lnTo>
                      <a:pt x="216" y="362"/>
                    </a:lnTo>
                    <a:lnTo>
                      <a:pt x="216" y="349"/>
                    </a:lnTo>
                    <a:lnTo>
                      <a:pt x="208" y="342"/>
                    </a:lnTo>
                    <a:lnTo>
                      <a:pt x="205" y="338"/>
                    </a:lnTo>
                    <a:lnTo>
                      <a:pt x="196" y="338"/>
                    </a:lnTo>
                    <a:lnTo>
                      <a:pt x="187" y="338"/>
                    </a:lnTo>
                    <a:lnTo>
                      <a:pt x="183" y="333"/>
                    </a:lnTo>
                    <a:lnTo>
                      <a:pt x="179" y="329"/>
                    </a:lnTo>
                    <a:lnTo>
                      <a:pt x="177" y="325"/>
                    </a:lnTo>
                    <a:lnTo>
                      <a:pt x="176" y="320"/>
                    </a:lnTo>
                    <a:lnTo>
                      <a:pt x="176" y="304"/>
                    </a:lnTo>
                    <a:lnTo>
                      <a:pt x="176" y="291"/>
                    </a:lnTo>
                    <a:lnTo>
                      <a:pt x="171" y="287"/>
                    </a:lnTo>
                    <a:lnTo>
                      <a:pt x="167" y="283"/>
                    </a:lnTo>
                    <a:lnTo>
                      <a:pt x="163" y="281"/>
                    </a:lnTo>
                    <a:lnTo>
                      <a:pt x="158" y="280"/>
                    </a:lnTo>
                    <a:lnTo>
                      <a:pt x="142" y="280"/>
                    </a:lnTo>
                    <a:lnTo>
                      <a:pt x="128" y="280"/>
                    </a:lnTo>
                    <a:lnTo>
                      <a:pt x="129" y="270"/>
                    </a:lnTo>
                    <a:lnTo>
                      <a:pt x="129" y="261"/>
                    </a:lnTo>
                    <a:lnTo>
                      <a:pt x="128" y="257"/>
                    </a:lnTo>
                    <a:lnTo>
                      <a:pt x="126" y="254"/>
                    </a:lnTo>
                    <a:lnTo>
                      <a:pt x="122" y="252"/>
                    </a:lnTo>
                    <a:lnTo>
                      <a:pt x="117" y="251"/>
                    </a:lnTo>
                    <a:lnTo>
                      <a:pt x="117" y="242"/>
                    </a:lnTo>
                    <a:lnTo>
                      <a:pt x="117" y="233"/>
                    </a:lnTo>
                    <a:lnTo>
                      <a:pt x="108" y="229"/>
                    </a:lnTo>
                    <a:lnTo>
                      <a:pt x="100" y="225"/>
                    </a:lnTo>
                    <a:lnTo>
                      <a:pt x="93" y="223"/>
                    </a:lnTo>
                    <a:lnTo>
                      <a:pt x="88" y="222"/>
                    </a:lnTo>
                    <a:lnTo>
                      <a:pt x="88" y="213"/>
                    </a:lnTo>
                    <a:lnTo>
                      <a:pt x="88" y="204"/>
                    </a:lnTo>
                    <a:lnTo>
                      <a:pt x="79" y="204"/>
                    </a:lnTo>
                    <a:lnTo>
                      <a:pt x="70" y="204"/>
                    </a:lnTo>
                    <a:lnTo>
                      <a:pt x="71" y="195"/>
                    </a:lnTo>
                    <a:lnTo>
                      <a:pt x="71" y="185"/>
                    </a:lnTo>
                    <a:lnTo>
                      <a:pt x="70" y="182"/>
                    </a:lnTo>
                    <a:lnTo>
                      <a:pt x="68" y="178"/>
                    </a:lnTo>
                    <a:lnTo>
                      <a:pt x="64" y="176"/>
                    </a:lnTo>
                    <a:lnTo>
                      <a:pt x="59" y="175"/>
                    </a:lnTo>
                    <a:lnTo>
                      <a:pt x="59" y="159"/>
                    </a:lnTo>
                    <a:lnTo>
                      <a:pt x="59" y="146"/>
                    </a:lnTo>
                    <a:lnTo>
                      <a:pt x="50" y="142"/>
                    </a:lnTo>
                    <a:lnTo>
                      <a:pt x="42" y="138"/>
                    </a:lnTo>
                    <a:lnTo>
                      <a:pt x="35" y="136"/>
                    </a:lnTo>
                    <a:lnTo>
                      <a:pt x="30" y="135"/>
                    </a:lnTo>
                    <a:lnTo>
                      <a:pt x="30" y="122"/>
                    </a:lnTo>
                    <a:lnTo>
                      <a:pt x="30" y="108"/>
                    </a:lnTo>
                    <a:lnTo>
                      <a:pt x="30" y="97"/>
                    </a:lnTo>
                    <a:lnTo>
                      <a:pt x="30" y="87"/>
                    </a:lnTo>
                    <a:lnTo>
                      <a:pt x="21" y="83"/>
                    </a:lnTo>
                    <a:lnTo>
                      <a:pt x="13" y="79"/>
                    </a:lnTo>
                    <a:lnTo>
                      <a:pt x="6" y="77"/>
                    </a:lnTo>
                    <a:lnTo>
                      <a:pt x="1" y="76"/>
                    </a:lnTo>
                    <a:lnTo>
                      <a:pt x="0" y="61"/>
                    </a:lnTo>
                    <a:lnTo>
                      <a:pt x="0" y="46"/>
                    </a:lnTo>
                    <a:lnTo>
                      <a:pt x="1" y="39"/>
                    </a:lnTo>
                    <a:lnTo>
                      <a:pt x="3" y="34"/>
                    </a:lnTo>
                    <a:lnTo>
                      <a:pt x="5" y="32"/>
                    </a:lnTo>
                    <a:lnTo>
                      <a:pt x="7" y="30"/>
                    </a:lnTo>
                    <a:lnTo>
                      <a:pt x="9" y="29"/>
                    </a:lnTo>
                    <a:lnTo>
                      <a:pt x="12" y="29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48" y="0"/>
                    </a:lnTo>
                    <a:lnTo>
                      <a:pt x="67" y="0"/>
                    </a:lnTo>
                    <a:lnTo>
                      <a:pt x="88" y="0"/>
                    </a:lnTo>
                    <a:lnTo>
                      <a:pt x="89" y="4"/>
                    </a:lnTo>
                    <a:lnTo>
                      <a:pt x="91" y="9"/>
                    </a:lnTo>
                    <a:lnTo>
                      <a:pt x="95" y="13"/>
                    </a:lnTo>
                    <a:lnTo>
                      <a:pt x="99" y="18"/>
                    </a:lnTo>
                    <a:lnTo>
                      <a:pt x="99" y="9"/>
                    </a:lnTo>
                    <a:lnTo>
                      <a:pt x="99" y="0"/>
                    </a:lnTo>
                    <a:lnTo>
                      <a:pt x="108" y="0"/>
                    </a:lnTo>
                    <a:lnTo>
                      <a:pt x="117" y="0"/>
                    </a:lnTo>
                    <a:lnTo>
                      <a:pt x="117" y="9"/>
                    </a:lnTo>
                    <a:lnTo>
                      <a:pt x="117" y="18"/>
                    </a:lnTo>
                    <a:lnTo>
                      <a:pt x="130" y="17"/>
                    </a:lnTo>
                    <a:lnTo>
                      <a:pt x="145" y="17"/>
                    </a:lnTo>
                    <a:lnTo>
                      <a:pt x="150" y="18"/>
                    </a:lnTo>
                    <a:lnTo>
                      <a:pt x="154" y="20"/>
                    </a:lnTo>
                    <a:lnTo>
                      <a:pt x="156" y="22"/>
                    </a:lnTo>
                    <a:lnTo>
                      <a:pt x="157" y="24"/>
                    </a:lnTo>
                    <a:lnTo>
                      <a:pt x="158" y="26"/>
                    </a:lnTo>
                    <a:lnTo>
                      <a:pt x="158" y="29"/>
                    </a:lnTo>
                    <a:lnTo>
                      <a:pt x="171" y="29"/>
                    </a:lnTo>
                    <a:lnTo>
                      <a:pt x="187" y="29"/>
                    </a:lnTo>
                    <a:lnTo>
                      <a:pt x="187" y="38"/>
                    </a:lnTo>
                    <a:lnTo>
                      <a:pt x="187" y="47"/>
                    </a:lnTo>
                    <a:lnTo>
                      <a:pt x="197" y="49"/>
                    </a:lnTo>
                    <a:lnTo>
                      <a:pt x="206" y="53"/>
                    </a:lnTo>
                    <a:lnTo>
                      <a:pt x="210" y="54"/>
                    </a:lnTo>
                    <a:lnTo>
                      <a:pt x="214" y="54"/>
                    </a:lnTo>
                    <a:lnTo>
                      <a:pt x="215" y="53"/>
                    </a:lnTo>
                    <a:lnTo>
                      <a:pt x="216" y="52"/>
                    </a:lnTo>
                    <a:lnTo>
                      <a:pt x="216" y="50"/>
                    </a:lnTo>
                    <a:lnTo>
                      <a:pt x="216" y="47"/>
                    </a:lnTo>
                    <a:lnTo>
                      <a:pt x="225" y="47"/>
                    </a:lnTo>
                    <a:lnTo>
                      <a:pt x="234" y="47"/>
                    </a:lnTo>
                    <a:lnTo>
                      <a:pt x="233" y="58"/>
                    </a:lnTo>
                    <a:lnTo>
                      <a:pt x="233" y="68"/>
                    </a:lnTo>
                    <a:lnTo>
                      <a:pt x="234" y="71"/>
                    </a:lnTo>
                    <a:lnTo>
                      <a:pt x="236" y="73"/>
                    </a:lnTo>
                    <a:lnTo>
                      <a:pt x="240" y="75"/>
                    </a:lnTo>
                    <a:lnTo>
                      <a:pt x="245" y="76"/>
                    </a:lnTo>
                    <a:lnTo>
                      <a:pt x="245" y="67"/>
                    </a:lnTo>
                    <a:lnTo>
                      <a:pt x="245" y="58"/>
                    </a:lnTo>
                    <a:lnTo>
                      <a:pt x="254" y="58"/>
                    </a:lnTo>
                    <a:lnTo>
                      <a:pt x="263" y="58"/>
                    </a:lnTo>
                    <a:lnTo>
                      <a:pt x="264" y="64"/>
                    </a:lnTo>
                    <a:lnTo>
                      <a:pt x="267" y="71"/>
                    </a:lnTo>
                    <a:lnTo>
                      <a:pt x="270" y="79"/>
                    </a:lnTo>
                    <a:lnTo>
                      <a:pt x="275" y="87"/>
                    </a:lnTo>
                    <a:lnTo>
                      <a:pt x="285" y="87"/>
                    </a:lnTo>
                    <a:lnTo>
                      <a:pt x="297" y="87"/>
                    </a:lnTo>
                    <a:lnTo>
                      <a:pt x="309" y="87"/>
                    </a:lnTo>
                    <a:lnTo>
                      <a:pt x="322" y="87"/>
                    </a:lnTo>
                    <a:lnTo>
                      <a:pt x="323" y="93"/>
                    </a:lnTo>
                    <a:lnTo>
                      <a:pt x="326" y="100"/>
                    </a:lnTo>
                    <a:lnTo>
                      <a:pt x="329" y="108"/>
                    </a:lnTo>
                    <a:lnTo>
                      <a:pt x="334" y="117"/>
                    </a:lnTo>
                    <a:lnTo>
                      <a:pt x="346" y="117"/>
                    </a:lnTo>
                    <a:lnTo>
                      <a:pt x="363" y="117"/>
                    </a:lnTo>
                    <a:lnTo>
                      <a:pt x="363" y="126"/>
                    </a:lnTo>
                    <a:lnTo>
                      <a:pt x="363" y="135"/>
                    </a:lnTo>
                    <a:lnTo>
                      <a:pt x="367" y="136"/>
                    </a:lnTo>
                    <a:lnTo>
                      <a:pt x="371" y="138"/>
                    </a:lnTo>
                    <a:lnTo>
                      <a:pt x="376" y="142"/>
                    </a:lnTo>
                    <a:lnTo>
                      <a:pt x="380" y="146"/>
                    </a:lnTo>
                    <a:lnTo>
                      <a:pt x="392" y="146"/>
                    </a:lnTo>
                    <a:lnTo>
                      <a:pt x="409" y="146"/>
                    </a:lnTo>
                    <a:lnTo>
                      <a:pt x="409" y="155"/>
                    </a:lnTo>
                    <a:lnTo>
                      <a:pt x="409" y="164"/>
                    </a:lnTo>
                    <a:lnTo>
                      <a:pt x="421" y="163"/>
                    </a:lnTo>
                    <a:lnTo>
                      <a:pt x="430" y="163"/>
                    </a:lnTo>
                    <a:lnTo>
                      <a:pt x="433" y="164"/>
                    </a:lnTo>
                    <a:lnTo>
                      <a:pt x="437" y="166"/>
                    </a:lnTo>
                    <a:lnTo>
                      <a:pt x="438" y="170"/>
                    </a:lnTo>
                    <a:lnTo>
                      <a:pt x="439" y="175"/>
                    </a:lnTo>
                    <a:lnTo>
                      <a:pt x="451" y="175"/>
                    </a:lnTo>
                    <a:lnTo>
                      <a:pt x="468" y="175"/>
                    </a:lnTo>
                    <a:lnTo>
                      <a:pt x="469" y="181"/>
                    </a:lnTo>
                    <a:lnTo>
                      <a:pt x="472" y="188"/>
                    </a:lnTo>
                    <a:lnTo>
                      <a:pt x="475" y="196"/>
                    </a:lnTo>
                    <a:lnTo>
                      <a:pt x="480" y="204"/>
                    </a:lnTo>
                    <a:lnTo>
                      <a:pt x="488" y="204"/>
                    </a:lnTo>
                    <a:lnTo>
                      <a:pt x="497" y="204"/>
                    </a:lnTo>
                    <a:lnTo>
                      <a:pt x="498" y="210"/>
                    </a:lnTo>
                    <a:lnTo>
                      <a:pt x="501" y="217"/>
                    </a:lnTo>
                    <a:lnTo>
                      <a:pt x="504" y="225"/>
                    </a:lnTo>
                    <a:lnTo>
                      <a:pt x="509" y="233"/>
                    </a:lnTo>
                    <a:lnTo>
                      <a:pt x="521" y="233"/>
                    </a:lnTo>
                    <a:lnTo>
                      <a:pt x="538" y="233"/>
                    </a:lnTo>
                    <a:lnTo>
                      <a:pt x="538" y="242"/>
                    </a:lnTo>
                    <a:lnTo>
                      <a:pt x="538" y="251"/>
                    </a:lnTo>
                    <a:lnTo>
                      <a:pt x="550" y="250"/>
                    </a:lnTo>
                    <a:lnTo>
                      <a:pt x="559" y="250"/>
                    </a:lnTo>
                    <a:lnTo>
                      <a:pt x="562" y="251"/>
                    </a:lnTo>
                    <a:lnTo>
                      <a:pt x="565" y="253"/>
                    </a:lnTo>
                    <a:lnTo>
                      <a:pt x="566" y="257"/>
                    </a:lnTo>
                    <a:lnTo>
                      <a:pt x="567" y="262"/>
                    </a:lnTo>
                    <a:lnTo>
                      <a:pt x="575" y="262"/>
                    </a:lnTo>
                    <a:lnTo>
                      <a:pt x="584" y="262"/>
                    </a:lnTo>
                    <a:lnTo>
                      <a:pt x="584" y="271"/>
                    </a:lnTo>
                    <a:lnTo>
                      <a:pt x="584" y="280"/>
                    </a:lnTo>
                    <a:lnTo>
                      <a:pt x="598" y="280"/>
                    </a:lnTo>
                    <a:lnTo>
                      <a:pt x="614" y="280"/>
                    </a:lnTo>
                    <a:lnTo>
                      <a:pt x="618" y="283"/>
                    </a:lnTo>
                    <a:lnTo>
                      <a:pt x="626" y="291"/>
                    </a:lnTo>
                    <a:lnTo>
                      <a:pt x="626" y="300"/>
                    </a:lnTo>
                    <a:lnTo>
                      <a:pt x="626" y="309"/>
                    </a:lnTo>
                    <a:lnTo>
                      <a:pt x="631" y="310"/>
                    </a:lnTo>
                    <a:lnTo>
                      <a:pt x="638" y="312"/>
                    </a:lnTo>
                    <a:lnTo>
                      <a:pt x="646" y="316"/>
                    </a:lnTo>
                    <a:lnTo>
                      <a:pt x="655" y="320"/>
                    </a:lnTo>
                    <a:lnTo>
                      <a:pt x="655" y="329"/>
                    </a:lnTo>
                    <a:lnTo>
                      <a:pt x="655" y="338"/>
                    </a:lnTo>
                    <a:lnTo>
                      <a:pt x="667" y="337"/>
                    </a:lnTo>
                    <a:lnTo>
                      <a:pt x="676" y="337"/>
                    </a:lnTo>
                    <a:lnTo>
                      <a:pt x="679" y="338"/>
                    </a:lnTo>
                    <a:lnTo>
                      <a:pt x="682" y="340"/>
                    </a:lnTo>
                    <a:lnTo>
                      <a:pt x="683" y="344"/>
                    </a:lnTo>
                    <a:lnTo>
                      <a:pt x="684" y="349"/>
                    </a:lnTo>
                    <a:lnTo>
                      <a:pt x="693" y="349"/>
                    </a:lnTo>
                    <a:lnTo>
                      <a:pt x="701" y="349"/>
                    </a:lnTo>
                    <a:lnTo>
                      <a:pt x="701" y="358"/>
                    </a:lnTo>
                    <a:lnTo>
                      <a:pt x="701" y="367"/>
                    </a:lnTo>
                    <a:lnTo>
                      <a:pt x="714" y="367"/>
                    </a:lnTo>
                    <a:lnTo>
                      <a:pt x="730" y="367"/>
                    </a:lnTo>
                    <a:lnTo>
                      <a:pt x="734" y="370"/>
                    </a:lnTo>
                    <a:lnTo>
                      <a:pt x="743" y="378"/>
                    </a:lnTo>
                    <a:lnTo>
                      <a:pt x="743" y="387"/>
                    </a:lnTo>
                    <a:lnTo>
                      <a:pt x="743" y="396"/>
                    </a:lnTo>
                    <a:lnTo>
                      <a:pt x="747" y="397"/>
                    </a:lnTo>
                    <a:lnTo>
                      <a:pt x="752" y="400"/>
                    </a:lnTo>
                    <a:lnTo>
                      <a:pt x="756" y="403"/>
                    </a:lnTo>
                    <a:lnTo>
                      <a:pt x="760" y="408"/>
                    </a:lnTo>
                    <a:lnTo>
                      <a:pt x="773" y="408"/>
                    </a:lnTo>
                    <a:lnTo>
                      <a:pt x="789" y="408"/>
                    </a:lnTo>
                    <a:lnTo>
                      <a:pt x="790" y="413"/>
                    </a:lnTo>
                    <a:lnTo>
                      <a:pt x="793" y="420"/>
                    </a:lnTo>
                    <a:lnTo>
                      <a:pt x="797" y="428"/>
                    </a:lnTo>
                    <a:lnTo>
                      <a:pt x="801" y="437"/>
                    </a:lnTo>
                    <a:lnTo>
                      <a:pt x="813" y="437"/>
                    </a:lnTo>
                    <a:lnTo>
                      <a:pt x="830" y="437"/>
                    </a:lnTo>
                    <a:lnTo>
                      <a:pt x="830" y="445"/>
                    </a:lnTo>
                    <a:lnTo>
                      <a:pt x="830" y="454"/>
                    </a:lnTo>
                    <a:lnTo>
                      <a:pt x="835" y="455"/>
                    </a:lnTo>
                    <a:lnTo>
                      <a:pt x="842" y="458"/>
                    </a:lnTo>
                    <a:lnTo>
                      <a:pt x="850" y="461"/>
                    </a:lnTo>
                    <a:lnTo>
                      <a:pt x="859" y="466"/>
                    </a:lnTo>
                    <a:lnTo>
                      <a:pt x="859" y="474"/>
                    </a:lnTo>
                    <a:lnTo>
                      <a:pt x="859" y="484"/>
                    </a:lnTo>
                    <a:lnTo>
                      <a:pt x="871" y="483"/>
                    </a:lnTo>
                    <a:lnTo>
                      <a:pt x="880" y="483"/>
                    </a:lnTo>
                    <a:lnTo>
                      <a:pt x="883" y="484"/>
                    </a:lnTo>
                    <a:lnTo>
                      <a:pt x="886" y="486"/>
                    </a:lnTo>
                    <a:lnTo>
                      <a:pt x="889" y="490"/>
                    </a:lnTo>
                    <a:lnTo>
                      <a:pt x="889" y="496"/>
                    </a:lnTo>
                    <a:lnTo>
                      <a:pt x="898" y="496"/>
                    </a:lnTo>
                    <a:lnTo>
                      <a:pt x="906" y="496"/>
                    </a:lnTo>
                    <a:lnTo>
                      <a:pt x="906" y="504"/>
                    </a:lnTo>
                    <a:lnTo>
                      <a:pt x="906" y="513"/>
                    </a:lnTo>
                    <a:lnTo>
                      <a:pt x="918" y="512"/>
                    </a:lnTo>
                    <a:lnTo>
                      <a:pt x="927" y="512"/>
                    </a:lnTo>
                    <a:lnTo>
                      <a:pt x="931" y="513"/>
                    </a:lnTo>
                    <a:lnTo>
                      <a:pt x="933" y="516"/>
                    </a:lnTo>
                    <a:lnTo>
                      <a:pt x="935" y="519"/>
                    </a:lnTo>
                    <a:lnTo>
                      <a:pt x="936" y="525"/>
                    </a:lnTo>
                    <a:lnTo>
                      <a:pt x="948" y="525"/>
                    </a:lnTo>
                    <a:lnTo>
                      <a:pt x="965" y="525"/>
                    </a:lnTo>
                    <a:lnTo>
                      <a:pt x="966" y="530"/>
                    </a:lnTo>
                    <a:lnTo>
                      <a:pt x="968" y="537"/>
                    </a:lnTo>
                    <a:lnTo>
                      <a:pt x="972" y="545"/>
                    </a:lnTo>
                    <a:lnTo>
                      <a:pt x="976" y="554"/>
                    </a:lnTo>
                    <a:lnTo>
                      <a:pt x="985" y="554"/>
                    </a:lnTo>
                    <a:lnTo>
                      <a:pt x="994" y="554"/>
                    </a:lnTo>
                    <a:lnTo>
                      <a:pt x="994" y="562"/>
                    </a:lnTo>
                    <a:lnTo>
                      <a:pt x="994" y="571"/>
                    </a:lnTo>
                    <a:lnTo>
                      <a:pt x="1005" y="570"/>
                    </a:lnTo>
                    <a:lnTo>
                      <a:pt x="1015" y="570"/>
                    </a:lnTo>
                    <a:lnTo>
                      <a:pt x="1018" y="571"/>
                    </a:lnTo>
                    <a:lnTo>
                      <a:pt x="1020" y="574"/>
                    </a:lnTo>
                    <a:lnTo>
                      <a:pt x="1022" y="577"/>
                    </a:lnTo>
                    <a:lnTo>
                      <a:pt x="1023" y="583"/>
                    </a:lnTo>
                    <a:lnTo>
                      <a:pt x="1035" y="583"/>
                    </a:lnTo>
                    <a:lnTo>
                      <a:pt x="1053" y="583"/>
                    </a:lnTo>
                    <a:lnTo>
                      <a:pt x="1053" y="591"/>
                    </a:lnTo>
                    <a:lnTo>
                      <a:pt x="1053" y="600"/>
                    </a:lnTo>
                    <a:lnTo>
                      <a:pt x="1066" y="599"/>
                    </a:lnTo>
                    <a:lnTo>
                      <a:pt x="1079" y="599"/>
                    </a:lnTo>
                    <a:lnTo>
                      <a:pt x="1085" y="600"/>
                    </a:lnTo>
                    <a:lnTo>
                      <a:pt x="1089" y="603"/>
                    </a:lnTo>
                    <a:lnTo>
                      <a:pt x="1091" y="604"/>
                    </a:lnTo>
                    <a:lnTo>
                      <a:pt x="1092" y="606"/>
                    </a:lnTo>
                    <a:lnTo>
                      <a:pt x="1093" y="609"/>
                    </a:lnTo>
                    <a:lnTo>
                      <a:pt x="1093" y="612"/>
                    </a:lnTo>
                    <a:lnTo>
                      <a:pt x="1102" y="612"/>
                    </a:lnTo>
                    <a:lnTo>
                      <a:pt x="1111" y="612"/>
                    </a:lnTo>
                    <a:lnTo>
                      <a:pt x="1111" y="620"/>
                    </a:lnTo>
                    <a:lnTo>
                      <a:pt x="1111" y="629"/>
                    </a:lnTo>
                    <a:lnTo>
                      <a:pt x="1123" y="629"/>
                    </a:lnTo>
                    <a:lnTo>
                      <a:pt x="1140" y="629"/>
                    </a:lnTo>
                    <a:lnTo>
                      <a:pt x="1143" y="633"/>
                    </a:lnTo>
                    <a:lnTo>
                      <a:pt x="1151" y="641"/>
                    </a:lnTo>
                    <a:lnTo>
                      <a:pt x="1151" y="649"/>
                    </a:lnTo>
                    <a:lnTo>
                      <a:pt x="1151" y="658"/>
                    </a:lnTo>
                    <a:lnTo>
                      <a:pt x="1163" y="658"/>
                    </a:lnTo>
                    <a:lnTo>
                      <a:pt x="1172" y="657"/>
                    </a:lnTo>
                    <a:lnTo>
                      <a:pt x="1176" y="658"/>
                    </a:lnTo>
                    <a:lnTo>
                      <a:pt x="1178" y="661"/>
                    </a:lnTo>
                    <a:lnTo>
                      <a:pt x="1180" y="664"/>
                    </a:lnTo>
                    <a:lnTo>
                      <a:pt x="1180" y="670"/>
                    </a:lnTo>
                    <a:lnTo>
                      <a:pt x="1194" y="670"/>
                    </a:lnTo>
                    <a:lnTo>
                      <a:pt x="1210" y="670"/>
                    </a:lnTo>
                    <a:lnTo>
                      <a:pt x="1210" y="678"/>
                    </a:lnTo>
                    <a:lnTo>
                      <a:pt x="1210" y="687"/>
                    </a:lnTo>
                    <a:lnTo>
                      <a:pt x="1222" y="687"/>
                    </a:lnTo>
                    <a:lnTo>
                      <a:pt x="1231" y="686"/>
                    </a:lnTo>
                    <a:lnTo>
                      <a:pt x="1235" y="688"/>
                    </a:lnTo>
                    <a:lnTo>
                      <a:pt x="1237" y="690"/>
                    </a:lnTo>
                    <a:lnTo>
                      <a:pt x="1239" y="693"/>
                    </a:lnTo>
                    <a:lnTo>
                      <a:pt x="1239" y="699"/>
                    </a:lnTo>
                    <a:lnTo>
                      <a:pt x="1248" y="699"/>
                    </a:lnTo>
                    <a:lnTo>
                      <a:pt x="1257" y="699"/>
                    </a:lnTo>
                    <a:lnTo>
                      <a:pt x="1257" y="708"/>
                    </a:lnTo>
                    <a:lnTo>
                      <a:pt x="1257" y="716"/>
                    </a:lnTo>
                    <a:lnTo>
                      <a:pt x="1269" y="716"/>
                    </a:lnTo>
                    <a:lnTo>
                      <a:pt x="1278" y="715"/>
                    </a:lnTo>
                    <a:lnTo>
                      <a:pt x="1281" y="717"/>
                    </a:lnTo>
                    <a:lnTo>
                      <a:pt x="1284" y="719"/>
                    </a:lnTo>
                    <a:lnTo>
                      <a:pt x="1285" y="722"/>
                    </a:lnTo>
                    <a:lnTo>
                      <a:pt x="1286" y="728"/>
                    </a:lnTo>
                    <a:lnTo>
                      <a:pt x="1295" y="728"/>
                    </a:lnTo>
                    <a:lnTo>
                      <a:pt x="1304" y="728"/>
                    </a:lnTo>
                    <a:lnTo>
                      <a:pt x="1314" y="728"/>
                    </a:lnTo>
                    <a:lnTo>
                      <a:pt x="1326" y="728"/>
                    </a:lnTo>
                    <a:lnTo>
                      <a:pt x="1326" y="737"/>
                    </a:lnTo>
                    <a:lnTo>
                      <a:pt x="1326" y="745"/>
                    </a:lnTo>
                    <a:lnTo>
                      <a:pt x="1331" y="746"/>
                    </a:lnTo>
                    <a:lnTo>
                      <a:pt x="1335" y="749"/>
                    </a:lnTo>
                    <a:lnTo>
                      <a:pt x="1340" y="753"/>
                    </a:lnTo>
                    <a:lnTo>
                      <a:pt x="1345" y="757"/>
                    </a:lnTo>
                    <a:lnTo>
                      <a:pt x="1354" y="757"/>
                    </a:lnTo>
                    <a:lnTo>
                      <a:pt x="1363" y="757"/>
                    </a:lnTo>
                    <a:lnTo>
                      <a:pt x="1373" y="757"/>
                    </a:lnTo>
                    <a:lnTo>
                      <a:pt x="1386" y="757"/>
                    </a:lnTo>
                    <a:lnTo>
                      <a:pt x="1386" y="766"/>
                    </a:lnTo>
                    <a:lnTo>
                      <a:pt x="1386" y="774"/>
                    </a:lnTo>
                    <a:lnTo>
                      <a:pt x="1390" y="775"/>
                    </a:lnTo>
                    <a:lnTo>
                      <a:pt x="1394" y="778"/>
                    </a:lnTo>
                    <a:lnTo>
                      <a:pt x="1399" y="782"/>
                    </a:lnTo>
                    <a:lnTo>
                      <a:pt x="1403" y="786"/>
                    </a:lnTo>
                    <a:lnTo>
                      <a:pt x="1412" y="786"/>
                    </a:lnTo>
                    <a:lnTo>
                      <a:pt x="1421" y="786"/>
                    </a:lnTo>
                    <a:lnTo>
                      <a:pt x="1431" y="786"/>
                    </a:lnTo>
                    <a:lnTo>
                      <a:pt x="1444" y="786"/>
                    </a:lnTo>
                    <a:lnTo>
                      <a:pt x="1444" y="795"/>
                    </a:lnTo>
                    <a:lnTo>
                      <a:pt x="1444" y="803"/>
                    </a:lnTo>
                    <a:lnTo>
                      <a:pt x="1452" y="803"/>
                    </a:lnTo>
                    <a:lnTo>
                      <a:pt x="1461" y="803"/>
                    </a:lnTo>
                    <a:lnTo>
                      <a:pt x="1461" y="812"/>
                    </a:lnTo>
                    <a:lnTo>
                      <a:pt x="1461" y="821"/>
                    </a:lnTo>
                    <a:lnTo>
                      <a:pt x="1473" y="821"/>
                    </a:lnTo>
                    <a:lnTo>
                      <a:pt x="1490" y="821"/>
                    </a:lnTo>
                    <a:lnTo>
                      <a:pt x="1495" y="824"/>
                    </a:lnTo>
                    <a:lnTo>
                      <a:pt x="1503" y="832"/>
                    </a:lnTo>
                    <a:lnTo>
                      <a:pt x="1503" y="842"/>
                    </a:lnTo>
                    <a:lnTo>
                      <a:pt x="1503" y="851"/>
                    </a:lnTo>
                    <a:lnTo>
                      <a:pt x="1514" y="850"/>
                    </a:lnTo>
                    <a:lnTo>
                      <a:pt x="1524" y="850"/>
                    </a:lnTo>
                    <a:lnTo>
                      <a:pt x="1527" y="851"/>
                    </a:lnTo>
                    <a:lnTo>
                      <a:pt x="1530" y="853"/>
                    </a:lnTo>
                    <a:lnTo>
                      <a:pt x="1531" y="857"/>
                    </a:lnTo>
                    <a:lnTo>
                      <a:pt x="1532" y="862"/>
                    </a:lnTo>
                    <a:lnTo>
                      <a:pt x="1544" y="862"/>
                    </a:lnTo>
                    <a:lnTo>
                      <a:pt x="1561" y="862"/>
                    </a:lnTo>
                    <a:lnTo>
                      <a:pt x="1561" y="871"/>
                    </a:lnTo>
                    <a:lnTo>
                      <a:pt x="1561" y="880"/>
                    </a:lnTo>
                    <a:lnTo>
                      <a:pt x="1572" y="879"/>
                    </a:lnTo>
                    <a:lnTo>
                      <a:pt x="1582" y="879"/>
                    </a:lnTo>
                    <a:lnTo>
                      <a:pt x="1585" y="880"/>
                    </a:lnTo>
                    <a:lnTo>
                      <a:pt x="1588" y="882"/>
                    </a:lnTo>
                    <a:lnTo>
                      <a:pt x="1589" y="886"/>
                    </a:lnTo>
                    <a:lnTo>
                      <a:pt x="1590" y="891"/>
                    </a:lnTo>
                    <a:lnTo>
                      <a:pt x="1602" y="891"/>
                    </a:lnTo>
                    <a:lnTo>
                      <a:pt x="1619" y="891"/>
                    </a:lnTo>
                    <a:lnTo>
                      <a:pt x="1619" y="900"/>
                    </a:lnTo>
                    <a:lnTo>
                      <a:pt x="1619" y="909"/>
                    </a:lnTo>
                    <a:lnTo>
                      <a:pt x="1631" y="909"/>
                    </a:lnTo>
                    <a:lnTo>
                      <a:pt x="1649" y="909"/>
                    </a:lnTo>
                    <a:lnTo>
                      <a:pt x="1649" y="918"/>
                    </a:lnTo>
                    <a:lnTo>
                      <a:pt x="1651" y="924"/>
                    </a:lnTo>
                    <a:lnTo>
                      <a:pt x="1653" y="929"/>
                    </a:lnTo>
                    <a:lnTo>
                      <a:pt x="1656" y="932"/>
                    </a:lnTo>
                    <a:lnTo>
                      <a:pt x="1659" y="934"/>
                    </a:lnTo>
                    <a:lnTo>
                      <a:pt x="1663" y="935"/>
                    </a:lnTo>
                    <a:lnTo>
                      <a:pt x="1668" y="936"/>
                    </a:lnTo>
                    <a:lnTo>
                      <a:pt x="1672" y="936"/>
                    </a:lnTo>
                    <a:lnTo>
                      <a:pt x="1680" y="935"/>
                    </a:lnTo>
                    <a:lnTo>
                      <a:pt x="1688" y="936"/>
                    </a:lnTo>
                    <a:lnTo>
                      <a:pt x="1691" y="937"/>
                    </a:lnTo>
                    <a:lnTo>
                      <a:pt x="1693" y="940"/>
                    </a:lnTo>
                    <a:lnTo>
                      <a:pt x="1695" y="944"/>
                    </a:lnTo>
                    <a:lnTo>
                      <a:pt x="1695" y="949"/>
                    </a:lnTo>
                    <a:lnTo>
                      <a:pt x="1704" y="949"/>
                    </a:lnTo>
                    <a:lnTo>
                      <a:pt x="1713" y="949"/>
                    </a:lnTo>
                    <a:lnTo>
                      <a:pt x="1724" y="949"/>
                    </a:lnTo>
                    <a:lnTo>
                      <a:pt x="1736" y="949"/>
                    </a:lnTo>
                    <a:lnTo>
                      <a:pt x="1736" y="958"/>
                    </a:lnTo>
                    <a:lnTo>
                      <a:pt x="1736" y="967"/>
                    </a:lnTo>
                    <a:lnTo>
                      <a:pt x="1748" y="966"/>
                    </a:lnTo>
                    <a:lnTo>
                      <a:pt x="1757" y="966"/>
                    </a:lnTo>
                    <a:lnTo>
                      <a:pt x="1760" y="967"/>
                    </a:lnTo>
                    <a:lnTo>
                      <a:pt x="1763" y="969"/>
                    </a:lnTo>
                    <a:lnTo>
                      <a:pt x="1764" y="973"/>
                    </a:lnTo>
                    <a:lnTo>
                      <a:pt x="1765" y="978"/>
                    </a:lnTo>
                    <a:lnTo>
                      <a:pt x="1774" y="978"/>
                    </a:lnTo>
                    <a:lnTo>
                      <a:pt x="1782" y="978"/>
                    </a:lnTo>
                    <a:lnTo>
                      <a:pt x="1782" y="987"/>
                    </a:lnTo>
                    <a:lnTo>
                      <a:pt x="1782" y="996"/>
                    </a:lnTo>
                    <a:lnTo>
                      <a:pt x="1774" y="996"/>
                    </a:lnTo>
                    <a:lnTo>
                      <a:pt x="1765" y="996"/>
                    </a:lnTo>
                    <a:lnTo>
                      <a:pt x="1765" y="987"/>
                    </a:lnTo>
                    <a:lnTo>
                      <a:pt x="1765" y="978"/>
                    </a:lnTo>
                    <a:lnTo>
                      <a:pt x="1748" y="978"/>
                    </a:lnTo>
                    <a:lnTo>
                      <a:pt x="1734" y="978"/>
                    </a:lnTo>
                    <a:lnTo>
                      <a:pt x="1720" y="978"/>
                    </a:lnTo>
                    <a:lnTo>
                      <a:pt x="1707" y="978"/>
                    </a:lnTo>
                    <a:lnTo>
                      <a:pt x="1699" y="970"/>
                    </a:lnTo>
                    <a:lnTo>
                      <a:pt x="1695" y="967"/>
                    </a:lnTo>
                    <a:lnTo>
                      <a:pt x="1695" y="958"/>
                    </a:lnTo>
                    <a:lnTo>
                      <a:pt x="1695" y="949"/>
                    </a:lnTo>
                    <a:lnTo>
                      <a:pt x="1681" y="950"/>
                    </a:lnTo>
                    <a:lnTo>
                      <a:pt x="1665" y="950"/>
                    </a:lnTo>
                    <a:lnTo>
                      <a:pt x="1659" y="949"/>
                    </a:lnTo>
                    <a:lnTo>
                      <a:pt x="1654" y="947"/>
                    </a:lnTo>
                    <a:lnTo>
                      <a:pt x="1652" y="945"/>
                    </a:lnTo>
                    <a:lnTo>
                      <a:pt x="1650" y="943"/>
                    </a:lnTo>
                    <a:lnTo>
                      <a:pt x="1649" y="941"/>
                    </a:lnTo>
                    <a:lnTo>
                      <a:pt x="1649" y="938"/>
                    </a:lnTo>
                    <a:lnTo>
                      <a:pt x="1631" y="938"/>
                    </a:lnTo>
                    <a:lnTo>
                      <a:pt x="1619" y="938"/>
                    </a:lnTo>
                    <a:lnTo>
                      <a:pt x="1619" y="929"/>
                    </a:lnTo>
                    <a:lnTo>
                      <a:pt x="1619" y="920"/>
                    </a:lnTo>
                    <a:lnTo>
                      <a:pt x="1609" y="921"/>
                    </a:lnTo>
                    <a:lnTo>
                      <a:pt x="1600" y="921"/>
                    </a:lnTo>
                    <a:lnTo>
                      <a:pt x="1596" y="920"/>
                    </a:lnTo>
                    <a:lnTo>
                      <a:pt x="1593" y="918"/>
                    </a:lnTo>
                    <a:lnTo>
                      <a:pt x="1590" y="914"/>
                    </a:lnTo>
                    <a:lnTo>
                      <a:pt x="1590" y="909"/>
                    </a:lnTo>
                    <a:lnTo>
                      <a:pt x="1573" y="909"/>
                    </a:lnTo>
                    <a:lnTo>
                      <a:pt x="1561" y="909"/>
                    </a:lnTo>
                    <a:lnTo>
                      <a:pt x="1561" y="900"/>
                    </a:lnTo>
                    <a:lnTo>
                      <a:pt x="1561" y="891"/>
                    </a:lnTo>
                    <a:lnTo>
                      <a:pt x="1549" y="892"/>
                    </a:lnTo>
                    <a:lnTo>
                      <a:pt x="1536" y="892"/>
                    </a:lnTo>
                    <a:lnTo>
                      <a:pt x="1530" y="891"/>
                    </a:lnTo>
                    <a:lnTo>
                      <a:pt x="1525" y="889"/>
                    </a:lnTo>
                    <a:lnTo>
                      <a:pt x="1523" y="887"/>
                    </a:lnTo>
                    <a:lnTo>
                      <a:pt x="1521" y="885"/>
                    </a:lnTo>
                    <a:lnTo>
                      <a:pt x="1520" y="883"/>
                    </a:lnTo>
                    <a:lnTo>
                      <a:pt x="1520" y="880"/>
                    </a:lnTo>
                    <a:lnTo>
                      <a:pt x="1503" y="880"/>
                    </a:lnTo>
                    <a:lnTo>
                      <a:pt x="1490" y="880"/>
                    </a:lnTo>
                    <a:lnTo>
                      <a:pt x="1490" y="871"/>
                    </a:lnTo>
                    <a:lnTo>
                      <a:pt x="1490" y="862"/>
                    </a:lnTo>
                    <a:lnTo>
                      <a:pt x="1486" y="858"/>
                    </a:lnTo>
                    <a:lnTo>
                      <a:pt x="1481" y="854"/>
                    </a:lnTo>
                    <a:lnTo>
                      <a:pt x="1477" y="852"/>
                    </a:lnTo>
                    <a:lnTo>
                      <a:pt x="1473" y="851"/>
                    </a:lnTo>
                    <a:lnTo>
                      <a:pt x="1456" y="851"/>
                    </a:lnTo>
                    <a:lnTo>
                      <a:pt x="1444" y="851"/>
                    </a:lnTo>
                    <a:lnTo>
                      <a:pt x="1444" y="842"/>
                    </a:lnTo>
                    <a:lnTo>
                      <a:pt x="1444" y="832"/>
                    </a:lnTo>
                    <a:lnTo>
                      <a:pt x="1434" y="833"/>
                    </a:lnTo>
                    <a:lnTo>
                      <a:pt x="1425" y="833"/>
                    </a:lnTo>
                    <a:lnTo>
                      <a:pt x="1421" y="832"/>
                    </a:lnTo>
                    <a:lnTo>
                      <a:pt x="1417" y="830"/>
                    </a:lnTo>
                    <a:lnTo>
                      <a:pt x="1415" y="826"/>
                    </a:lnTo>
                    <a:lnTo>
                      <a:pt x="1415" y="821"/>
                    </a:lnTo>
                    <a:lnTo>
                      <a:pt x="1398" y="821"/>
                    </a:lnTo>
                    <a:lnTo>
                      <a:pt x="1386" y="821"/>
                    </a:lnTo>
                    <a:lnTo>
                      <a:pt x="1386" y="812"/>
                    </a:lnTo>
                    <a:lnTo>
                      <a:pt x="1386" y="803"/>
                    </a:lnTo>
                    <a:lnTo>
                      <a:pt x="1373" y="803"/>
                    </a:lnTo>
                    <a:lnTo>
                      <a:pt x="1363" y="803"/>
                    </a:lnTo>
                    <a:lnTo>
                      <a:pt x="1354" y="803"/>
                    </a:lnTo>
                    <a:lnTo>
                      <a:pt x="1345" y="803"/>
                    </a:lnTo>
                    <a:lnTo>
                      <a:pt x="1345" y="795"/>
                    </a:lnTo>
                    <a:lnTo>
                      <a:pt x="1345" y="786"/>
                    </a:lnTo>
                    <a:lnTo>
                      <a:pt x="1335" y="782"/>
                    </a:lnTo>
                    <a:lnTo>
                      <a:pt x="1327" y="778"/>
                    </a:lnTo>
                    <a:lnTo>
                      <a:pt x="1320" y="775"/>
                    </a:lnTo>
                    <a:lnTo>
                      <a:pt x="1315" y="774"/>
                    </a:lnTo>
                    <a:lnTo>
                      <a:pt x="1315" y="766"/>
                    </a:lnTo>
                    <a:lnTo>
                      <a:pt x="1315" y="757"/>
                    </a:lnTo>
                    <a:lnTo>
                      <a:pt x="1300" y="758"/>
                    </a:lnTo>
                    <a:lnTo>
                      <a:pt x="1285" y="758"/>
                    </a:lnTo>
                    <a:lnTo>
                      <a:pt x="1278" y="757"/>
                    </a:lnTo>
                    <a:lnTo>
                      <a:pt x="1273" y="754"/>
                    </a:lnTo>
                    <a:lnTo>
                      <a:pt x="1271" y="753"/>
                    </a:lnTo>
                    <a:lnTo>
                      <a:pt x="1270" y="751"/>
                    </a:lnTo>
                    <a:lnTo>
                      <a:pt x="1269" y="748"/>
                    </a:lnTo>
                    <a:lnTo>
                      <a:pt x="1268" y="745"/>
                    </a:lnTo>
                    <a:lnTo>
                      <a:pt x="1256" y="745"/>
                    </a:lnTo>
                    <a:lnTo>
                      <a:pt x="1246" y="745"/>
                    </a:lnTo>
                    <a:lnTo>
                      <a:pt x="1237" y="745"/>
                    </a:lnTo>
                    <a:lnTo>
                      <a:pt x="1228" y="745"/>
                    </a:lnTo>
                    <a:lnTo>
                      <a:pt x="1231" y="749"/>
                    </a:lnTo>
                    <a:lnTo>
                      <a:pt x="1239" y="757"/>
                    </a:lnTo>
                    <a:lnTo>
                      <a:pt x="1239" y="766"/>
                    </a:lnTo>
                    <a:lnTo>
                      <a:pt x="1239" y="774"/>
                    </a:lnTo>
                    <a:lnTo>
                      <a:pt x="1244" y="775"/>
                    </a:lnTo>
                    <a:lnTo>
                      <a:pt x="1248" y="778"/>
                    </a:lnTo>
                    <a:lnTo>
                      <a:pt x="1252" y="782"/>
                    </a:lnTo>
                    <a:lnTo>
                      <a:pt x="1257" y="786"/>
                    </a:lnTo>
                    <a:lnTo>
                      <a:pt x="1269" y="786"/>
                    </a:lnTo>
                    <a:lnTo>
                      <a:pt x="1286" y="786"/>
                    </a:lnTo>
                    <a:lnTo>
                      <a:pt x="1286" y="795"/>
                    </a:lnTo>
                    <a:lnTo>
                      <a:pt x="1286" y="803"/>
                    </a:lnTo>
                    <a:lnTo>
                      <a:pt x="1298" y="803"/>
                    </a:lnTo>
                    <a:lnTo>
                      <a:pt x="1315" y="803"/>
                    </a:lnTo>
                    <a:lnTo>
                      <a:pt x="1316" y="809"/>
                    </a:lnTo>
                    <a:lnTo>
                      <a:pt x="1318" y="816"/>
                    </a:lnTo>
                    <a:lnTo>
                      <a:pt x="1322" y="824"/>
                    </a:lnTo>
                    <a:lnTo>
                      <a:pt x="1326" y="832"/>
                    </a:lnTo>
                    <a:lnTo>
                      <a:pt x="1336" y="832"/>
                    </a:lnTo>
                    <a:lnTo>
                      <a:pt x="1348" y="832"/>
                    </a:lnTo>
                    <a:lnTo>
                      <a:pt x="1361" y="832"/>
                    </a:lnTo>
                    <a:lnTo>
                      <a:pt x="1374" y="832"/>
                    </a:lnTo>
                    <a:lnTo>
                      <a:pt x="1375" y="838"/>
                    </a:lnTo>
                    <a:lnTo>
                      <a:pt x="1378" y="846"/>
                    </a:lnTo>
                    <a:lnTo>
                      <a:pt x="1381" y="854"/>
                    </a:lnTo>
                    <a:lnTo>
                      <a:pt x="1386" y="862"/>
                    </a:lnTo>
                    <a:lnTo>
                      <a:pt x="1398" y="862"/>
                    </a:lnTo>
                    <a:lnTo>
                      <a:pt x="1415" y="862"/>
                    </a:lnTo>
                    <a:lnTo>
                      <a:pt x="1415" y="871"/>
                    </a:lnTo>
                    <a:lnTo>
                      <a:pt x="1415" y="880"/>
                    </a:lnTo>
                    <a:lnTo>
                      <a:pt x="1426" y="879"/>
                    </a:lnTo>
                    <a:lnTo>
                      <a:pt x="1436" y="879"/>
                    </a:lnTo>
                    <a:lnTo>
                      <a:pt x="1439" y="880"/>
                    </a:lnTo>
                    <a:lnTo>
                      <a:pt x="1441" y="882"/>
                    </a:lnTo>
                    <a:lnTo>
                      <a:pt x="1443" y="886"/>
                    </a:lnTo>
                    <a:lnTo>
                      <a:pt x="1444" y="891"/>
                    </a:lnTo>
                    <a:lnTo>
                      <a:pt x="1452" y="891"/>
                    </a:lnTo>
                    <a:lnTo>
                      <a:pt x="1461" y="891"/>
                    </a:lnTo>
                    <a:lnTo>
                      <a:pt x="1462" y="897"/>
                    </a:lnTo>
                    <a:lnTo>
                      <a:pt x="1465" y="904"/>
                    </a:lnTo>
                    <a:lnTo>
                      <a:pt x="1468" y="912"/>
                    </a:lnTo>
                    <a:lnTo>
                      <a:pt x="1473" y="920"/>
                    </a:lnTo>
                    <a:lnTo>
                      <a:pt x="1481" y="920"/>
                    </a:lnTo>
                    <a:lnTo>
                      <a:pt x="1490" y="920"/>
                    </a:lnTo>
                    <a:lnTo>
                      <a:pt x="1490" y="929"/>
                    </a:lnTo>
                    <a:lnTo>
                      <a:pt x="1490" y="938"/>
                    </a:lnTo>
                    <a:lnTo>
                      <a:pt x="1503" y="937"/>
                    </a:lnTo>
                    <a:lnTo>
                      <a:pt x="1512" y="937"/>
                    </a:lnTo>
                    <a:lnTo>
                      <a:pt x="1515" y="938"/>
                    </a:lnTo>
                    <a:lnTo>
                      <a:pt x="1518" y="940"/>
                    </a:lnTo>
                    <a:lnTo>
                      <a:pt x="1519" y="944"/>
                    </a:lnTo>
                    <a:lnTo>
                      <a:pt x="1520" y="949"/>
                    </a:lnTo>
                    <a:lnTo>
                      <a:pt x="1533" y="949"/>
                    </a:lnTo>
                    <a:lnTo>
                      <a:pt x="1547" y="949"/>
                    </a:lnTo>
                    <a:lnTo>
                      <a:pt x="1562" y="949"/>
                    </a:lnTo>
                    <a:lnTo>
                      <a:pt x="1578" y="949"/>
                    </a:lnTo>
                    <a:lnTo>
                      <a:pt x="1579" y="955"/>
                    </a:lnTo>
                    <a:lnTo>
                      <a:pt x="1582" y="962"/>
                    </a:lnTo>
                    <a:lnTo>
                      <a:pt x="1585" y="970"/>
                    </a:lnTo>
                    <a:lnTo>
                      <a:pt x="1590" y="978"/>
                    </a:lnTo>
                    <a:lnTo>
                      <a:pt x="1598" y="978"/>
                    </a:lnTo>
                    <a:lnTo>
                      <a:pt x="1607" y="978"/>
                    </a:lnTo>
                    <a:lnTo>
                      <a:pt x="1607" y="987"/>
                    </a:lnTo>
                    <a:lnTo>
                      <a:pt x="1607" y="996"/>
                    </a:lnTo>
                    <a:lnTo>
                      <a:pt x="1621" y="995"/>
                    </a:lnTo>
                    <a:lnTo>
                      <a:pt x="1634" y="995"/>
                    </a:lnTo>
                    <a:lnTo>
                      <a:pt x="1639" y="996"/>
                    </a:lnTo>
                    <a:lnTo>
                      <a:pt x="1645" y="998"/>
                    </a:lnTo>
                    <a:lnTo>
                      <a:pt x="1646" y="1000"/>
                    </a:lnTo>
                    <a:lnTo>
                      <a:pt x="1648" y="1002"/>
                    </a:lnTo>
                    <a:lnTo>
                      <a:pt x="1648" y="1005"/>
                    </a:lnTo>
                    <a:lnTo>
                      <a:pt x="1649" y="1007"/>
                    </a:lnTo>
                    <a:lnTo>
                      <a:pt x="1661" y="1007"/>
                    </a:lnTo>
                    <a:lnTo>
                      <a:pt x="1678" y="1007"/>
                    </a:lnTo>
                    <a:lnTo>
                      <a:pt x="1678" y="1016"/>
                    </a:lnTo>
                    <a:lnTo>
                      <a:pt x="1678" y="1025"/>
                    </a:lnTo>
                    <a:lnTo>
                      <a:pt x="1682" y="1026"/>
                    </a:lnTo>
                    <a:lnTo>
                      <a:pt x="1686" y="1028"/>
                    </a:lnTo>
                    <a:lnTo>
                      <a:pt x="1691" y="1032"/>
                    </a:lnTo>
                    <a:lnTo>
                      <a:pt x="1695" y="1036"/>
                    </a:lnTo>
                    <a:lnTo>
                      <a:pt x="1704" y="1036"/>
                    </a:lnTo>
                    <a:lnTo>
                      <a:pt x="1713" y="1036"/>
                    </a:lnTo>
                    <a:lnTo>
                      <a:pt x="1724" y="1036"/>
                    </a:lnTo>
                    <a:lnTo>
                      <a:pt x="1736" y="1036"/>
                    </a:lnTo>
                    <a:lnTo>
                      <a:pt x="1736" y="1045"/>
                    </a:lnTo>
                    <a:lnTo>
                      <a:pt x="1736" y="1054"/>
                    </a:lnTo>
                    <a:lnTo>
                      <a:pt x="1745" y="1056"/>
                    </a:lnTo>
                    <a:lnTo>
                      <a:pt x="1755" y="1060"/>
                    </a:lnTo>
                    <a:lnTo>
                      <a:pt x="1759" y="1062"/>
                    </a:lnTo>
                    <a:lnTo>
                      <a:pt x="1762" y="1061"/>
                    </a:lnTo>
                    <a:lnTo>
                      <a:pt x="1763" y="1060"/>
                    </a:lnTo>
                    <a:lnTo>
                      <a:pt x="1764" y="1059"/>
                    </a:lnTo>
                    <a:lnTo>
                      <a:pt x="1765" y="1057"/>
                    </a:lnTo>
                    <a:lnTo>
                      <a:pt x="1765" y="1054"/>
                    </a:lnTo>
                    <a:lnTo>
                      <a:pt x="1770" y="1055"/>
                    </a:lnTo>
                    <a:lnTo>
                      <a:pt x="1777" y="1058"/>
                    </a:lnTo>
                    <a:lnTo>
                      <a:pt x="1785" y="1061"/>
                    </a:lnTo>
                    <a:lnTo>
                      <a:pt x="1794" y="1066"/>
                    </a:lnTo>
                    <a:lnTo>
                      <a:pt x="1794" y="1074"/>
                    </a:lnTo>
                    <a:lnTo>
                      <a:pt x="1794" y="1083"/>
                    </a:lnTo>
                    <a:lnTo>
                      <a:pt x="1807" y="1082"/>
                    </a:lnTo>
                    <a:lnTo>
                      <a:pt x="1816" y="1082"/>
                    </a:lnTo>
                    <a:lnTo>
                      <a:pt x="1819" y="1083"/>
                    </a:lnTo>
                    <a:lnTo>
                      <a:pt x="1822" y="1085"/>
                    </a:lnTo>
                    <a:lnTo>
                      <a:pt x="1823" y="1089"/>
                    </a:lnTo>
                    <a:lnTo>
                      <a:pt x="1824" y="1095"/>
                    </a:lnTo>
                    <a:lnTo>
                      <a:pt x="1836" y="1095"/>
                    </a:lnTo>
                    <a:lnTo>
                      <a:pt x="1853" y="1095"/>
                    </a:lnTo>
                    <a:lnTo>
                      <a:pt x="1853" y="1103"/>
                    </a:lnTo>
                    <a:lnTo>
                      <a:pt x="1853" y="1112"/>
                    </a:lnTo>
                    <a:lnTo>
                      <a:pt x="1836" y="1112"/>
                    </a:lnTo>
                    <a:lnTo>
                      <a:pt x="1824" y="1112"/>
                    </a:lnTo>
                    <a:lnTo>
                      <a:pt x="1824" y="1103"/>
                    </a:lnTo>
                    <a:lnTo>
                      <a:pt x="1824" y="1095"/>
                    </a:lnTo>
                    <a:lnTo>
                      <a:pt x="1813" y="1095"/>
                    </a:lnTo>
                    <a:lnTo>
                      <a:pt x="1799" y="1095"/>
                    </a:lnTo>
                    <a:lnTo>
                      <a:pt x="1792" y="1094"/>
                    </a:lnTo>
                    <a:lnTo>
                      <a:pt x="1787" y="1092"/>
                    </a:lnTo>
                    <a:lnTo>
                      <a:pt x="1785" y="1091"/>
                    </a:lnTo>
                    <a:lnTo>
                      <a:pt x="1783" y="1089"/>
                    </a:lnTo>
                    <a:lnTo>
                      <a:pt x="1783" y="1086"/>
                    </a:lnTo>
                    <a:lnTo>
                      <a:pt x="1782" y="1083"/>
                    </a:lnTo>
                    <a:lnTo>
                      <a:pt x="1766" y="1083"/>
                    </a:lnTo>
                    <a:lnTo>
                      <a:pt x="1753" y="1083"/>
                    </a:lnTo>
                    <a:lnTo>
                      <a:pt x="1753" y="1074"/>
                    </a:lnTo>
                    <a:lnTo>
                      <a:pt x="1753" y="1066"/>
                    </a:lnTo>
                    <a:lnTo>
                      <a:pt x="1744" y="1066"/>
                    </a:lnTo>
                    <a:lnTo>
                      <a:pt x="1734" y="1066"/>
                    </a:lnTo>
                    <a:lnTo>
                      <a:pt x="1730" y="1065"/>
                    </a:lnTo>
                    <a:lnTo>
                      <a:pt x="1727" y="1063"/>
                    </a:lnTo>
                    <a:lnTo>
                      <a:pt x="1725" y="1059"/>
                    </a:lnTo>
                    <a:lnTo>
                      <a:pt x="1724" y="1054"/>
                    </a:lnTo>
                    <a:lnTo>
                      <a:pt x="1707" y="1054"/>
                    </a:lnTo>
                    <a:lnTo>
                      <a:pt x="1695" y="1054"/>
                    </a:lnTo>
                    <a:lnTo>
                      <a:pt x="1695" y="1045"/>
                    </a:lnTo>
                    <a:lnTo>
                      <a:pt x="1695" y="1036"/>
                    </a:lnTo>
                    <a:lnTo>
                      <a:pt x="1681" y="1037"/>
                    </a:lnTo>
                    <a:lnTo>
                      <a:pt x="1665" y="1037"/>
                    </a:lnTo>
                    <a:lnTo>
                      <a:pt x="1659" y="1036"/>
                    </a:lnTo>
                    <a:lnTo>
                      <a:pt x="1654" y="1034"/>
                    </a:lnTo>
                    <a:lnTo>
                      <a:pt x="1652" y="1033"/>
                    </a:lnTo>
                    <a:lnTo>
                      <a:pt x="1650" y="1030"/>
                    </a:lnTo>
                    <a:lnTo>
                      <a:pt x="1649" y="1028"/>
                    </a:lnTo>
                    <a:lnTo>
                      <a:pt x="1649" y="1025"/>
                    </a:lnTo>
                    <a:lnTo>
                      <a:pt x="1631" y="1025"/>
                    </a:lnTo>
                    <a:lnTo>
                      <a:pt x="1619" y="1025"/>
                    </a:lnTo>
                    <a:lnTo>
                      <a:pt x="1619" y="1016"/>
                    </a:lnTo>
                    <a:lnTo>
                      <a:pt x="1619" y="1007"/>
                    </a:lnTo>
                    <a:lnTo>
                      <a:pt x="1609" y="1008"/>
                    </a:lnTo>
                    <a:lnTo>
                      <a:pt x="1600" y="1008"/>
                    </a:lnTo>
                    <a:lnTo>
                      <a:pt x="1596" y="1007"/>
                    </a:lnTo>
                    <a:lnTo>
                      <a:pt x="1593" y="1005"/>
                    </a:lnTo>
                    <a:lnTo>
                      <a:pt x="1590" y="1001"/>
                    </a:lnTo>
                    <a:lnTo>
                      <a:pt x="1590" y="996"/>
                    </a:lnTo>
                    <a:lnTo>
                      <a:pt x="1573" y="996"/>
                    </a:lnTo>
                    <a:lnTo>
                      <a:pt x="1561" y="996"/>
                    </a:lnTo>
                    <a:lnTo>
                      <a:pt x="1561" y="987"/>
                    </a:lnTo>
                    <a:lnTo>
                      <a:pt x="1561" y="978"/>
                    </a:lnTo>
                    <a:lnTo>
                      <a:pt x="1549" y="979"/>
                    </a:lnTo>
                    <a:lnTo>
                      <a:pt x="1536" y="979"/>
                    </a:lnTo>
                    <a:lnTo>
                      <a:pt x="1530" y="978"/>
                    </a:lnTo>
                    <a:lnTo>
                      <a:pt x="1525" y="976"/>
                    </a:lnTo>
                    <a:lnTo>
                      <a:pt x="1523" y="974"/>
                    </a:lnTo>
                    <a:lnTo>
                      <a:pt x="1521" y="972"/>
                    </a:lnTo>
                    <a:lnTo>
                      <a:pt x="1520" y="970"/>
                    </a:lnTo>
                    <a:lnTo>
                      <a:pt x="1520" y="967"/>
                    </a:lnTo>
                    <a:lnTo>
                      <a:pt x="1503" y="967"/>
                    </a:lnTo>
                    <a:lnTo>
                      <a:pt x="1490" y="967"/>
                    </a:lnTo>
                    <a:lnTo>
                      <a:pt x="1490" y="958"/>
                    </a:lnTo>
                    <a:lnTo>
                      <a:pt x="1490" y="949"/>
                    </a:lnTo>
                    <a:lnTo>
                      <a:pt x="1486" y="945"/>
                    </a:lnTo>
                    <a:lnTo>
                      <a:pt x="1481" y="941"/>
                    </a:lnTo>
                    <a:lnTo>
                      <a:pt x="1477" y="939"/>
                    </a:lnTo>
                    <a:lnTo>
                      <a:pt x="1473" y="938"/>
                    </a:lnTo>
                    <a:lnTo>
                      <a:pt x="1461" y="938"/>
                    </a:lnTo>
                    <a:lnTo>
                      <a:pt x="1450" y="938"/>
                    </a:lnTo>
                    <a:lnTo>
                      <a:pt x="1441" y="938"/>
                    </a:lnTo>
                    <a:lnTo>
                      <a:pt x="1432" y="938"/>
                    </a:lnTo>
                    <a:lnTo>
                      <a:pt x="1432" y="929"/>
                    </a:lnTo>
                    <a:lnTo>
                      <a:pt x="1432" y="920"/>
                    </a:lnTo>
                    <a:lnTo>
                      <a:pt x="1422" y="921"/>
                    </a:lnTo>
                    <a:lnTo>
                      <a:pt x="1413" y="921"/>
                    </a:lnTo>
                    <a:lnTo>
                      <a:pt x="1409" y="920"/>
                    </a:lnTo>
                    <a:lnTo>
                      <a:pt x="1406" y="918"/>
                    </a:lnTo>
                    <a:lnTo>
                      <a:pt x="1404" y="914"/>
                    </a:lnTo>
                    <a:lnTo>
                      <a:pt x="1403" y="909"/>
                    </a:lnTo>
                    <a:lnTo>
                      <a:pt x="1386" y="909"/>
                    </a:lnTo>
                    <a:lnTo>
                      <a:pt x="1374" y="909"/>
                    </a:lnTo>
                    <a:lnTo>
                      <a:pt x="1374" y="900"/>
                    </a:lnTo>
                    <a:lnTo>
                      <a:pt x="1374" y="891"/>
                    </a:lnTo>
                    <a:lnTo>
                      <a:pt x="1359" y="892"/>
                    </a:lnTo>
                    <a:lnTo>
                      <a:pt x="1344" y="892"/>
                    </a:lnTo>
                    <a:lnTo>
                      <a:pt x="1336" y="891"/>
                    </a:lnTo>
                    <a:lnTo>
                      <a:pt x="1331" y="889"/>
                    </a:lnTo>
                    <a:lnTo>
                      <a:pt x="1329" y="887"/>
                    </a:lnTo>
                    <a:lnTo>
                      <a:pt x="1328" y="885"/>
                    </a:lnTo>
                    <a:lnTo>
                      <a:pt x="1327" y="883"/>
                    </a:lnTo>
                    <a:lnTo>
                      <a:pt x="1326" y="880"/>
                    </a:lnTo>
                    <a:lnTo>
                      <a:pt x="1310" y="880"/>
                    </a:lnTo>
                    <a:lnTo>
                      <a:pt x="1297" y="880"/>
                    </a:lnTo>
                    <a:lnTo>
                      <a:pt x="1297" y="871"/>
                    </a:lnTo>
                    <a:lnTo>
                      <a:pt x="1297" y="862"/>
                    </a:lnTo>
                    <a:lnTo>
                      <a:pt x="1288" y="863"/>
                    </a:lnTo>
                    <a:lnTo>
                      <a:pt x="1279" y="863"/>
                    </a:lnTo>
                    <a:lnTo>
                      <a:pt x="1274" y="862"/>
                    </a:lnTo>
                    <a:lnTo>
                      <a:pt x="1271" y="860"/>
                    </a:lnTo>
                    <a:lnTo>
                      <a:pt x="1269" y="856"/>
                    </a:lnTo>
                    <a:lnTo>
                      <a:pt x="1268" y="851"/>
                    </a:lnTo>
                    <a:lnTo>
                      <a:pt x="1252" y="851"/>
                    </a:lnTo>
                    <a:lnTo>
                      <a:pt x="1239" y="851"/>
                    </a:lnTo>
                    <a:lnTo>
                      <a:pt x="1235" y="842"/>
                    </a:lnTo>
                    <a:lnTo>
                      <a:pt x="1231" y="833"/>
                    </a:lnTo>
                    <a:lnTo>
                      <a:pt x="1229" y="826"/>
                    </a:lnTo>
                    <a:lnTo>
                      <a:pt x="1228" y="821"/>
                    </a:lnTo>
                    <a:lnTo>
                      <a:pt x="1211" y="821"/>
                    </a:lnTo>
                    <a:lnTo>
                      <a:pt x="1199" y="821"/>
                    </a:lnTo>
                    <a:lnTo>
                      <a:pt x="1199" y="812"/>
                    </a:lnTo>
                    <a:lnTo>
                      <a:pt x="1199" y="803"/>
                    </a:lnTo>
                    <a:lnTo>
                      <a:pt x="1181" y="803"/>
                    </a:lnTo>
                    <a:lnTo>
                      <a:pt x="1169" y="803"/>
                    </a:lnTo>
                    <a:lnTo>
                      <a:pt x="1168" y="815"/>
                    </a:lnTo>
                    <a:lnTo>
                      <a:pt x="1168" y="824"/>
                    </a:lnTo>
                    <a:lnTo>
                      <a:pt x="1169" y="828"/>
                    </a:lnTo>
                    <a:lnTo>
                      <a:pt x="1171" y="830"/>
                    </a:lnTo>
                    <a:lnTo>
                      <a:pt x="1175" y="832"/>
                    </a:lnTo>
                    <a:lnTo>
                      <a:pt x="1180" y="832"/>
                    </a:lnTo>
                    <a:lnTo>
                      <a:pt x="1180" y="842"/>
                    </a:lnTo>
                    <a:lnTo>
                      <a:pt x="1180" y="851"/>
                    </a:lnTo>
                    <a:lnTo>
                      <a:pt x="1193" y="850"/>
                    </a:lnTo>
                    <a:lnTo>
                      <a:pt x="1202" y="850"/>
                    </a:lnTo>
                    <a:lnTo>
                      <a:pt x="1206" y="851"/>
                    </a:lnTo>
                    <a:lnTo>
                      <a:pt x="1208" y="853"/>
                    </a:lnTo>
                    <a:lnTo>
                      <a:pt x="1210" y="857"/>
                    </a:lnTo>
                    <a:lnTo>
                      <a:pt x="1210" y="862"/>
                    </a:lnTo>
                    <a:lnTo>
                      <a:pt x="1223" y="862"/>
                    </a:lnTo>
                    <a:lnTo>
                      <a:pt x="1239" y="862"/>
                    </a:lnTo>
                    <a:lnTo>
                      <a:pt x="1239" y="871"/>
                    </a:lnTo>
                    <a:lnTo>
                      <a:pt x="1239" y="880"/>
                    </a:lnTo>
                    <a:lnTo>
                      <a:pt x="1251" y="879"/>
                    </a:lnTo>
                    <a:lnTo>
                      <a:pt x="1260" y="879"/>
                    </a:lnTo>
                    <a:lnTo>
                      <a:pt x="1264" y="880"/>
                    </a:lnTo>
                    <a:lnTo>
                      <a:pt x="1266" y="882"/>
                    </a:lnTo>
                    <a:lnTo>
                      <a:pt x="1268" y="886"/>
                    </a:lnTo>
                    <a:lnTo>
                      <a:pt x="1268" y="891"/>
                    </a:lnTo>
                    <a:lnTo>
                      <a:pt x="1277" y="891"/>
                    </a:lnTo>
                    <a:lnTo>
                      <a:pt x="1286" y="891"/>
                    </a:lnTo>
                    <a:lnTo>
                      <a:pt x="1286" y="900"/>
                    </a:lnTo>
                    <a:lnTo>
                      <a:pt x="1286" y="909"/>
                    </a:lnTo>
                    <a:lnTo>
                      <a:pt x="1298" y="908"/>
                    </a:lnTo>
                    <a:lnTo>
                      <a:pt x="1307" y="908"/>
                    </a:lnTo>
                    <a:lnTo>
                      <a:pt x="1310" y="909"/>
                    </a:lnTo>
                    <a:lnTo>
                      <a:pt x="1313" y="911"/>
                    </a:lnTo>
                    <a:lnTo>
                      <a:pt x="1314" y="915"/>
                    </a:lnTo>
                    <a:lnTo>
                      <a:pt x="1315" y="920"/>
                    </a:lnTo>
                    <a:lnTo>
                      <a:pt x="1327" y="920"/>
                    </a:lnTo>
                    <a:lnTo>
                      <a:pt x="1345" y="920"/>
                    </a:lnTo>
                    <a:lnTo>
                      <a:pt x="1345" y="929"/>
                    </a:lnTo>
                    <a:lnTo>
                      <a:pt x="1345" y="938"/>
                    </a:lnTo>
                    <a:lnTo>
                      <a:pt x="1357" y="937"/>
                    </a:lnTo>
                    <a:lnTo>
                      <a:pt x="1366" y="937"/>
                    </a:lnTo>
                    <a:lnTo>
                      <a:pt x="1369" y="938"/>
                    </a:lnTo>
                    <a:lnTo>
                      <a:pt x="1372" y="940"/>
                    </a:lnTo>
                    <a:lnTo>
                      <a:pt x="1373" y="944"/>
                    </a:lnTo>
                    <a:lnTo>
                      <a:pt x="1374" y="949"/>
                    </a:lnTo>
                    <a:lnTo>
                      <a:pt x="1386" y="949"/>
                    </a:lnTo>
                    <a:lnTo>
                      <a:pt x="1403" y="949"/>
                    </a:lnTo>
                    <a:lnTo>
                      <a:pt x="1403" y="958"/>
                    </a:lnTo>
                    <a:lnTo>
                      <a:pt x="1403" y="967"/>
                    </a:lnTo>
                    <a:lnTo>
                      <a:pt x="1417" y="966"/>
                    </a:lnTo>
                    <a:lnTo>
                      <a:pt x="1430" y="966"/>
                    </a:lnTo>
                    <a:lnTo>
                      <a:pt x="1435" y="967"/>
                    </a:lnTo>
                    <a:lnTo>
                      <a:pt x="1440" y="969"/>
                    </a:lnTo>
                    <a:lnTo>
                      <a:pt x="1441" y="971"/>
                    </a:lnTo>
                    <a:lnTo>
                      <a:pt x="1442" y="973"/>
                    </a:lnTo>
                    <a:lnTo>
                      <a:pt x="1443" y="976"/>
                    </a:lnTo>
                    <a:lnTo>
                      <a:pt x="1444" y="978"/>
                    </a:lnTo>
                    <a:lnTo>
                      <a:pt x="1452" y="978"/>
                    </a:lnTo>
                    <a:lnTo>
                      <a:pt x="1461" y="978"/>
                    </a:lnTo>
                    <a:lnTo>
                      <a:pt x="1462" y="984"/>
                    </a:lnTo>
                    <a:lnTo>
                      <a:pt x="1465" y="991"/>
                    </a:lnTo>
                    <a:lnTo>
                      <a:pt x="1468" y="999"/>
                    </a:lnTo>
                    <a:lnTo>
                      <a:pt x="1473" y="1007"/>
                    </a:lnTo>
                    <a:lnTo>
                      <a:pt x="1482" y="1007"/>
                    </a:lnTo>
                    <a:lnTo>
                      <a:pt x="1495" y="1007"/>
                    </a:lnTo>
                    <a:lnTo>
                      <a:pt x="1507" y="1007"/>
                    </a:lnTo>
                    <a:lnTo>
                      <a:pt x="1520" y="1007"/>
                    </a:lnTo>
                    <a:lnTo>
                      <a:pt x="1521" y="1013"/>
                    </a:lnTo>
                    <a:lnTo>
                      <a:pt x="1524" y="1020"/>
                    </a:lnTo>
                    <a:lnTo>
                      <a:pt x="1527" y="1028"/>
                    </a:lnTo>
                    <a:lnTo>
                      <a:pt x="1532" y="1036"/>
                    </a:lnTo>
                    <a:lnTo>
                      <a:pt x="1541" y="1036"/>
                    </a:lnTo>
                    <a:lnTo>
                      <a:pt x="1553" y="1036"/>
                    </a:lnTo>
                    <a:lnTo>
                      <a:pt x="1565" y="1036"/>
                    </a:lnTo>
                    <a:lnTo>
                      <a:pt x="1578" y="1036"/>
                    </a:lnTo>
                    <a:lnTo>
                      <a:pt x="1578" y="1045"/>
                    </a:lnTo>
                    <a:lnTo>
                      <a:pt x="1578" y="1054"/>
                    </a:lnTo>
                    <a:lnTo>
                      <a:pt x="1592" y="1053"/>
                    </a:lnTo>
                    <a:lnTo>
                      <a:pt x="1605" y="1053"/>
                    </a:lnTo>
                    <a:lnTo>
                      <a:pt x="1610" y="1054"/>
                    </a:lnTo>
                    <a:lnTo>
                      <a:pt x="1615" y="1056"/>
                    </a:lnTo>
                    <a:lnTo>
                      <a:pt x="1616" y="1058"/>
                    </a:lnTo>
                    <a:lnTo>
                      <a:pt x="1618" y="1060"/>
                    </a:lnTo>
                    <a:lnTo>
                      <a:pt x="1618" y="1063"/>
                    </a:lnTo>
                    <a:lnTo>
                      <a:pt x="1619" y="1066"/>
                    </a:lnTo>
                    <a:lnTo>
                      <a:pt x="1631" y="1066"/>
                    </a:lnTo>
                    <a:lnTo>
                      <a:pt x="1649" y="1066"/>
                    </a:lnTo>
                    <a:lnTo>
                      <a:pt x="1649" y="1074"/>
                    </a:lnTo>
                    <a:lnTo>
                      <a:pt x="1649" y="1083"/>
                    </a:lnTo>
                    <a:lnTo>
                      <a:pt x="1654" y="1084"/>
                    </a:lnTo>
                    <a:lnTo>
                      <a:pt x="1661" y="1087"/>
                    </a:lnTo>
                    <a:lnTo>
                      <a:pt x="1669" y="1090"/>
                    </a:lnTo>
                    <a:lnTo>
                      <a:pt x="1678" y="1095"/>
                    </a:lnTo>
                    <a:lnTo>
                      <a:pt x="1678" y="1103"/>
                    </a:lnTo>
                    <a:lnTo>
                      <a:pt x="1678" y="1112"/>
                    </a:lnTo>
                    <a:lnTo>
                      <a:pt x="1687" y="1112"/>
                    </a:lnTo>
                    <a:lnTo>
                      <a:pt x="1699" y="1112"/>
                    </a:lnTo>
                    <a:lnTo>
                      <a:pt x="1711" y="1112"/>
                    </a:lnTo>
                    <a:lnTo>
                      <a:pt x="1724" y="1112"/>
                    </a:lnTo>
                    <a:lnTo>
                      <a:pt x="1728" y="1116"/>
                    </a:lnTo>
                    <a:lnTo>
                      <a:pt x="1736" y="1124"/>
                    </a:lnTo>
                    <a:lnTo>
                      <a:pt x="1736" y="1132"/>
                    </a:lnTo>
                    <a:lnTo>
                      <a:pt x="1736" y="1141"/>
                    </a:lnTo>
                    <a:lnTo>
                      <a:pt x="1724" y="1141"/>
                    </a:lnTo>
                    <a:lnTo>
                      <a:pt x="1713" y="1141"/>
                    </a:lnTo>
                    <a:lnTo>
                      <a:pt x="1704" y="1141"/>
                    </a:lnTo>
                    <a:lnTo>
                      <a:pt x="1695" y="1141"/>
                    </a:lnTo>
                    <a:lnTo>
                      <a:pt x="1695" y="1132"/>
                    </a:lnTo>
                    <a:lnTo>
                      <a:pt x="1695" y="1124"/>
                    </a:lnTo>
                    <a:lnTo>
                      <a:pt x="1686" y="1124"/>
                    </a:lnTo>
                    <a:lnTo>
                      <a:pt x="1676" y="1124"/>
                    </a:lnTo>
                    <a:lnTo>
                      <a:pt x="1672" y="1123"/>
                    </a:lnTo>
                    <a:lnTo>
                      <a:pt x="1669" y="1121"/>
                    </a:lnTo>
                    <a:lnTo>
                      <a:pt x="1667" y="1118"/>
                    </a:lnTo>
                    <a:lnTo>
                      <a:pt x="1666" y="1112"/>
                    </a:lnTo>
                    <a:lnTo>
                      <a:pt x="1657" y="1112"/>
                    </a:lnTo>
                    <a:lnTo>
                      <a:pt x="1649" y="1112"/>
                    </a:lnTo>
                    <a:lnTo>
                      <a:pt x="1649" y="1103"/>
                    </a:lnTo>
                    <a:lnTo>
                      <a:pt x="1649" y="1095"/>
                    </a:lnTo>
                    <a:lnTo>
                      <a:pt x="1638" y="1095"/>
                    </a:lnTo>
                    <a:lnTo>
                      <a:pt x="1629" y="1095"/>
                    </a:lnTo>
                    <a:lnTo>
                      <a:pt x="1625" y="1094"/>
                    </a:lnTo>
                    <a:lnTo>
                      <a:pt x="1622" y="1092"/>
                    </a:lnTo>
                    <a:lnTo>
                      <a:pt x="1619" y="1089"/>
                    </a:lnTo>
                    <a:lnTo>
                      <a:pt x="1619" y="1083"/>
                    </a:lnTo>
                    <a:lnTo>
                      <a:pt x="1602" y="1083"/>
                    </a:lnTo>
                    <a:lnTo>
                      <a:pt x="1587" y="1083"/>
                    </a:lnTo>
                    <a:lnTo>
                      <a:pt x="1574" y="1083"/>
                    </a:lnTo>
                    <a:lnTo>
                      <a:pt x="1561" y="1083"/>
                    </a:lnTo>
                    <a:lnTo>
                      <a:pt x="1561" y="1074"/>
                    </a:lnTo>
                    <a:lnTo>
                      <a:pt x="1561" y="1066"/>
                    </a:lnTo>
                    <a:lnTo>
                      <a:pt x="1544" y="1066"/>
                    </a:lnTo>
                    <a:lnTo>
                      <a:pt x="1532" y="1066"/>
                    </a:lnTo>
                    <a:lnTo>
                      <a:pt x="1524" y="1058"/>
                    </a:lnTo>
                    <a:lnTo>
                      <a:pt x="1520" y="1054"/>
                    </a:lnTo>
                    <a:lnTo>
                      <a:pt x="1520" y="1045"/>
                    </a:lnTo>
                    <a:lnTo>
                      <a:pt x="1520" y="1036"/>
                    </a:lnTo>
                    <a:lnTo>
                      <a:pt x="1511" y="1037"/>
                    </a:lnTo>
                    <a:lnTo>
                      <a:pt x="1501" y="1037"/>
                    </a:lnTo>
                    <a:lnTo>
                      <a:pt x="1497" y="1036"/>
                    </a:lnTo>
                    <a:lnTo>
                      <a:pt x="1494" y="1034"/>
                    </a:lnTo>
                    <a:lnTo>
                      <a:pt x="1491" y="1030"/>
                    </a:lnTo>
                    <a:lnTo>
                      <a:pt x="1490" y="1025"/>
                    </a:lnTo>
                    <a:lnTo>
                      <a:pt x="1477" y="1025"/>
                    </a:lnTo>
                    <a:lnTo>
                      <a:pt x="1465" y="1025"/>
                    </a:lnTo>
                    <a:lnTo>
                      <a:pt x="1453" y="1025"/>
                    </a:lnTo>
                    <a:lnTo>
                      <a:pt x="1444" y="1025"/>
                    </a:lnTo>
                    <a:lnTo>
                      <a:pt x="1444" y="1016"/>
                    </a:lnTo>
                    <a:lnTo>
                      <a:pt x="1444" y="1007"/>
                    </a:lnTo>
                    <a:lnTo>
                      <a:pt x="1427" y="1007"/>
                    </a:lnTo>
                    <a:lnTo>
                      <a:pt x="1415" y="1007"/>
                    </a:lnTo>
                    <a:lnTo>
                      <a:pt x="1407" y="999"/>
                    </a:lnTo>
                    <a:lnTo>
                      <a:pt x="1403" y="996"/>
                    </a:lnTo>
                    <a:lnTo>
                      <a:pt x="1403" y="987"/>
                    </a:lnTo>
                    <a:lnTo>
                      <a:pt x="1403" y="978"/>
                    </a:lnTo>
                    <a:lnTo>
                      <a:pt x="1390" y="978"/>
                    </a:lnTo>
                    <a:lnTo>
                      <a:pt x="1377" y="978"/>
                    </a:lnTo>
                    <a:lnTo>
                      <a:pt x="1366" y="978"/>
                    </a:lnTo>
                    <a:lnTo>
                      <a:pt x="1357" y="978"/>
                    </a:lnTo>
                    <a:lnTo>
                      <a:pt x="1349" y="970"/>
                    </a:lnTo>
                    <a:lnTo>
                      <a:pt x="1345" y="967"/>
                    </a:lnTo>
                    <a:lnTo>
                      <a:pt x="1345" y="958"/>
                    </a:lnTo>
                    <a:lnTo>
                      <a:pt x="1345" y="949"/>
                    </a:lnTo>
                    <a:lnTo>
                      <a:pt x="1334" y="950"/>
                    </a:lnTo>
                    <a:lnTo>
                      <a:pt x="1325" y="950"/>
                    </a:lnTo>
                    <a:lnTo>
                      <a:pt x="1321" y="949"/>
                    </a:lnTo>
                    <a:lnTo>
                      <a:pt x="1318" y="947"/>
                    </a:lnTo>
                    <a:lnTo>
                      <a:pt x="1316" y="943"/>
                    </a:lnTo>
                    <a:lnTo>
                      <a:pt x="1315" y="938"/>
                    </a:lnTo>
                    <a:lnTo>
                      <a:pt x="1302" y="938"/>
                    </a:lnTo>
                    <a:lnTo>
                      <a:pt x="1289" y="938"/>
                    </a:lnTo>
                    <a:lnTo>
                      <a:pt x="1278" y="938"/>
                    </a:lnTo>
                    <a:lnTo>
                      <a:pt x="1268" y="938"/>
                    </a:lnTo>
                    <a:lnTo>
                      <a:pt x="1264" y="929"/>
                    </a:lnTo>
                    <a:lnTo>
                      <a:pt x="1260" y="921"/>
                    </a:lnTo>
                    <a:lnTo>
                      <a:pt x="1258" y="914"/>
                    </a:lnTo>
                    <a:lnTo>
                      <a:pt x="1257" y="909"/>
                    </a:lnTo>
                    <a:lnTo>
                      <a:pt x="1240" y="909"/>
                    </a:lnTo>
                    <a:lnTo>
                      <a:pt x="1228" y="909"/>
                    </a:lnTo>
                    <a:lnTo>
                      <a:pt x="1228" y="900"/>
                    </a:lnTo>
                    <a:lnTo>
                      <a:pt x="1228" y="891"/>
                    </a:lnTo>
                    <a:lnTo>
                      <a:pt x="1223" y="887"/>
                    </a:lnTo>
                    <a:lnTo>
                      <a:pt x="1219" y="883"/>
                    </a:lnTo>
                    <a:lnTo>
                      <a:pt x="1215" y="881"/>
                    </a:lnTo>
                    <a:lnTo>
                      <a:pt x="1210" y="880"/>
                    </a:lnTo>
                    <a:lnTo>
                      <a:pt x="1198" y="880"/>
                    </a:lnTo>
                    <a:lnTo>
                      <a:pt x="1187" y="880"/>
                    </a:lnTo>
                    <a:lnTo>
                      <a:pt x="1177" y="880"/>
                    </a:lnTo>
                    <a:lnTo>
                      <a:pt x="1169" y="880"/>
                    </a:lnTo>
                    <a:lnTo>
                      <a:pt x="1169" y="871"/>
                    </a:lnTo>
                    <a:lnTo>
                      <a:pt x="1169" y="862"/>
                    </a:lnTo>
                    <a:lnTo>
                      <a:pt x="1159" y="863"/>
                    </a:lnTo>
                    <a:lnTo>
                      <a:pt x="1150" y="863"/>
                    </a:lnTo>
                    <a:lnTo>
                      <a:pt x="1146" y="862"/>
                    </a:lnTo>
                    <a:lnTo>
                      <a:pt x="1143" y="860"/>
                    </a:lnTo>
                    <a:lnTo>
                      <a:pt x="1140" y="856"/>
                    </a:lnTo>
                    <a:lnTo>
                      <a:pt x="1140" y="851"/>
                    </a:lnTo>
                    <a:lnTo>
                      <a:pt x="1123" y="851"/>
                    </a:lnTo>
                    <a:lnTo>
                      <a:pt x="1111" y="851"/>
                    </a:lnTo>
                    <a:lnTo>
                      <a:pt x="1111" y="842"/>
                    </a:lnTo>
                    <a:lnTo>
                      <a:pt x="1111" y="832"/>
                    </a:lnTo>
                    <a:lnTo>
                      <a:pt x="1102" y="828"/>
                    </a:lnTo>
                    <a:lnTo>
                      <a:pt x="1094" y="824"/>
                    </a:lnTo>
                    <a:lnTo>
                      <a:pt x="1087" y="822"/>
                    </a:lnTo>
                    <a:lnTo>
                      <a:pt x="1082" y="821"/>
                    </a:lnTo>
                    <a:lnTo>
                      <a:pt x="1082" y="812"/>
                    </a:lnTo>
                    <a:lnTo>
                      <a:pt x="1082" y="803"/>
                    </a:lnTo>
                    <a:lnTo>
                      <a:pt x="1065" y="803"/>
                    </a:lnTo>
                    <a:lnTo>
                      <a:pt x="1053" y="803"/>
                    </a:lnTo>
                    <a:lnTo>
                      <a:pt x="1053" y="795"/>
                    </a:lnTo>
                    <a:lnTo>
                      <a:pt x="1053" y="786"/>
                    </a:lnTo>
                    <a:lnTo>
                      <a:pt x="1043" y="787"/>
                    </a:lnTo>
                    <a:lnTo>
                      <a:pt x="1033" y="787"/>
                    </a:lnTo>
                    <a:lnTo>
                      <a:pt x="1029" y="786"/>
                    </a:lnTo>
                    <a:lnTo>
                      <a:pt x="1025" y="783"/>
                    </a:lnTo>
                    <a:lnTo>
                      <a:pt x="1023" y="780"/>
                    </a:lnTo>
                    <a:lnTo>
                      <a:pt x="1023" y="774"/>
                    </a:lnTo>
                    <a:lnTo>
                      <a:pt x="1014" y="774"/>
                    </a:lnTo>
                    <a:lnTo>
                      <a:pt x="1005" y="774"/>
                    </a:lnTo>
                    <a:lnTo>
                      <a:pt x="1001" y="770"/>
                    </a:lnTo>
                    <a:lnTo>
                      <a:pt x="997" y="766"/>
                    </a:lnTo>
                    <a:lnTo>
                      <a:pt x="995" y="761"/>
                    </a:lnTo>
                    <a:lnTo>
                      <a:pt x="994" y="757"/>
                    </a:lnTo>
                    <a:lnTo>
                      <a:pt x="989" y="748"/>
                    </a:lnTo>
                    <a:lnTo>
                      <a:pt x="985" y="740"/>
                    </a:lnTo>
                    <a:lnTo>
                      <a:pt x="981" y="733"/>
                    </a:lnTo>
                    <a:lnTo>
                      <a:pt x="976" y="728"/>
                    </a:lnTo>
                    <a:lnTo>
                      <a:pt x="972" y="732"/>
                    </a:lnTo>
                    <a:lnTo>
                      <a:pt x="968" y="737"/>
                    </a:lnTo>
                    <a:lnTo>
                      <a:pt x="966" y="741"/>
                    </a:lnTo>
                    <a:lnTo>
                      <a:pt x="965" y="745"/>
                    </a:lnTo>
                    <a:lnTo>
                      <a:pt x="965" y="737"/>
                    </a:lnTo>
                    <a:lnTo>
                      <a:pt x="965" y="728"/>
                    </a:lnTo>
                    <a:lnTo>
                      <a:pt x="955" y="728"/>
                    </a:lnTo>
                    <a:lnTo>
                      <a:pt x="946" y="728"/>
                    </a:lnTo>
                    <a:lnTo>
                      <a:pt x="942" y="728"/>
                    </a:lnTo>
                    <a:lnTo>
                      <a:pt x="938" y="725"/>
                    </a:lnTo>
                    <a:lnTo>
                      <a:pt x="936" y="722"/>
                    </a:lnTo>
                    <a:lnTo>
                      <a:pt x="936" y="716"/>
                    </a:lnTo>
                    <a:lnTo>
                      <a:pt x="919" y="716"/>
                    </a:lnTo>
                    <a:lnTo>
                      <a:pt x="906" y="716"/>
                    </a:lnTo>
                    <a:lnTo>
                      <a:pt x="906" y="708"/>
                    </a:lnTo>
                    <a:lnTo>
                      <a:pt x="906" y="699"/>
                    </a:lnTo>
                    <a:lnTo>
                      <a:pt x="902" y="695"/>
                    </a:lnTo>
                    <a:lnTo>
                      <a:pt x="898" y="691"/>
                    </a:lnTo>
                    <a:lnTo>
                      <a:pt x="893" y="688"/>
                    </a:lnTo>
                    <a:lnTo>
                      <a:pt x="889" y="687"/>
                    </a:lnTo>
                    <a:lnTo>
                      <a:pt x="871" y="687"/>
                    </a:lnTo>
                    <a:lnTo>
                      <a:pt x="859" y="687"/>
                    </a:lnTo>
                    <a:lnTo>
                      <a:pt x="859" y="671"/>
                    </a:lnTo>
                    <a:lnTo>
                      <a:pt x="859" y="658"/>
                    </a:lnTo>
                    <a:lnTo>
                      <a:pt x="855" y="659"/>
                    </a:lnTo>
                    <a:lnTo>
                      <a:pt x="851" y="662"/>
                    </a:lnTo>
                    <a:lnTo>
                      <a:pt x="848" y="666"/>
                    </a:lnTo>
                    <a:lnTo>
                      <a:pt x="847" y="670"/>
                    </a:lnTo>
                    <a:lnTo>
                      <a:pt x="839" y="666"/>
                    </a:lnTo>
                    <a:lnTo>
                      <a:pt x="831" y="662"/>
                    </a:lnTo>
                    <a:lnTo>
                      <a:pt x="824" y="659"/>
                    </a:lnTo>
                    <a:lnTo>
                      <a:pt x="818" y="658"/>
                    </a:lnTo>
                    <a:lnTo>
                      <a:pt x="818" y="649"/>
                    </a:lnTo>
                    <a:lnTo>
                      <a:pt x="818" y="641"/>
                    </a:lnTo>
                    <a:lnTo>
                      <a:pt x="814" y="637"/>
                    </a:lnTo>
                    <a:lnTo>
                      <a:pt x="810" y="633"/>
                    </a:lnTo>
                    <a:lnTo>
                      <a:pt x="805" y="630"/>
                    </a:lnTo>
                    <a:lnTo>
                      <a:pt x="801" y="629"/>
                    </a:lnTo>
                    <a:lnTo>
                      <a:pt x="784" y="629"/>
                    </a:lnTo>
                    <a:lnTo>
                      <a:pt x="772" y="629"/>
                    </a:lnTo>
                    <a:lnTo>
                      <a:pt x="772" y="620"/>
                    </a:lnTo>
                    <a:lnTo>
                      <a:pt x="772" y="612"/>
                    </a:lnTo>
                    <a:lnTo>
                      <a:pt x="755" y="612"/>
                    </a:lnTo>
                    <a:lnTo>
                      <a:pt x="743" y="612"/>
                    </a:lnTo>
                    <a:lnTo>
                      <a:pt x="734" y="604"/>
                    </a:lnTo>
                    <a:lnTo>
                      <a:pt x="730" y="600"/>
                    </a:lnTo>
                    <a:lnTo>
                      <a:pt x="730" y="591"/>
                    </a:lnTo>
                    <a:lnTo>
                      <a:pt x="730" y="583"/>
                    </a:lnTo>
                    <a:lnTo>
                      <a:pt x="721" y="583"/>
                    </a:lnTo>
                    <a:lnTo>
                      <a:pt x="711" y="583"/>
                    </a:lnTo>
                    <a:lnTo>
                      <a:pt x="707" y="582"/>
                    </a:lnTo>
                    <a:lnTo>
                      <a:pt x="704" y="580"/>
                    </a:lnTo>
                    <a:lnTo>
                      <a:pt x="702" y="577"/>
                    </a:lnTo>
                    <a:lnTo>
                      <a:pt x="701" y="571"/>
                    </a:lnTo>
                    <a:lnTo>
                      <a:pt x="693" y="571"/>
                    </a:lnTo>
                    <a:lnTo>
                      <a:pt x="684" y="571"/>
                    </a:lnTo>
                    <a:lnTo>
                      <a:pt x="680" y="563"/>
                    </a:lnTo>
                    <a:lnTo>
                      <a:pt x="676" y="554"/>
                    </a:lnTo>
                    <a:lnTo>
                      <a:pt x="673" y="547"/>
                    </a:lnTo>
                    <a:lnTo>
                      <a:pt x="672" y="542"/>
                    </a:lnTo>
                    <a:lnTo>
                      <a:pt x="656" y="542"/>
                    </a:lnTo>
                    <a:lnTo>
                      <a:pt x="643" y="542"/>
                    </a:lnTo>
                    <a:lnTo>
                      <a:pt x="643" y="533"/>
                    </a:lnTo>
                    <a:lnTo>
                      <a:pt x="643" y="525"/>
                    </a:lnTo>
                    <a:lnTo>
                      <a:pt x="634" y="525"/>
                    </a:lnTo>
                    <a:lnTo>
                      <a:pt x="624" y="525"/>
                    </a:lnTo>
                    <a:lnTo>
                      <a:pt x="620" y="524"/>
                    </a:lnTo>
                    <a:lnTo>
                      <a:pt x="617" y="522"/>
                    </a:lnTo>
                    <a:lnTo>
                      <a:pt x="615" y="519"/>
                    </a:lnTo>
                    <a:lnTo>
                      <a:pt x="614" y="513"/>
                    </a:lnTo>
                    <a:lnTo>
                      <a:pt x="605" y="513"/>
                    </a:lnTo>
                    <a:lnTo>
                      <a:pt x="597" y="513"/>
                    </a:lnTo>
                    <a:lnTo>
                      <a:pt x="593" y="504"/>
                    </a:lnTo>
                    <a:lnTo>
                      <a:pt x="589" y="496"/>
                    </a:lnTo>
                    <a:lnTo>
                      <a:pt x="585" y="489"/>
                    </a:lnTo>
                    <a:lnTo>
                      <a:pt x="584" y="484"/>
                    </a:lnTo>
                    <a:lnTo>
                      <a:pt x="575" y="484"/>
                    </a:lnTo>
                    <a:lnTo>
                      <a:pt x="567" y="484"/>
                    </a:lnTo>
                    <a:lnTo>
                      <a:pt x="567" y="474"/>
                    </a:lnTo>
                    <a:lnTo>
                      <a:pt x="567" y="466"/>
                    </a:lnTo>
                    <a:lnTo>
                      <a:pt x="557" y="466"/>
                    </a:lnTo>
                    <a:lnTo>
                      <a:pt x="548" y="466"/>
                    </a:lnTo>
                    <a:lnTo>
                      <a:pt x="544" y="465"/>
                    </a:lnTo>
                    <a:lnTo>
                      <a:pt x="541" y="463"/>
                    </a:lnTo>
                    <a:lnTo>
                      <a:pt x="539" y="459"/>
                    </a:lnTo>
                    <a:lnTo>
                      <a:pt x="538" y="454"/>
                    </a:lnTo>
                    <a:lnTo>
                      <a:pt x="521" y="454"/>
                    </a:lnTo>
                    <a:lnTo>
                      <a:pt x="509" y="454"/>
                    </a:lnTo>
                    <a:lnTo>
                      <a:pt x="504" y="445"/>
                    </a:lnTo>
                    <a:lnTo>
                      <a:pt x="501" y="437"/>
                    </a:lnTo>
                    <a:lnTo>
                      <a:pt x="498" y="430"/>
                    </a:lnTo>
                    <a:lnTo>
                      <a:pt x="497" y="425"/>
                    </a:lnTo>
                    <a:lnTo>
                      <a:pt x="488" y="425"/>
                    </a:lnTo>
                    <a:lnTo>
                      <a:pt x="480" y="425"/>
                    </a:lnTo>
                    <a:lnTo>
                      <a:pt x="480" y="416"/>
                    </a:lnTo>
                    <a:lnTo>
                      <a:pt x="480" y="408"/>
                    </a:lnTo>
                    <a:lnTo>
                      <a:pt x="463" y="408"/>
                    </a:lnTo>
                    <a:lnTo>
                      <a:pt x="451" y="408"/>
                    </a:lnTo>
                    <a:lnTo>
                      <a:pt x="443" y="400"/>
                    </a:lnTo>
                    <a:lnTo>
                      <a:pt x="439" y="396"/>
                    </a:lnTo>
                    <a:lnTo>
                      <a:pt x="439" y="387"/>
                    </a:lnTo>
                    <a:lnTo>
                      <a:pt x="439" y="378"/>
                    </a:lnTo>
                    <a:lnTo>
                      <a:pt x="429" y="379"/>
                    </a:lnTo>
                    <a:lnTo>
                      <a:pt x="419" y="379"/>
                    </a:lnTo>
                    <a:lnTo>
                      <a:pt x="415" y="378"/>
                    </a:lnTo>
                    <a:lnTo>
                      <a:pt x="412" y="376"/>
                    </a:lnTo>
                    <a:lnTo>
                      <a:pt x="410" y="372"/>
                    </a:lnTo>
                    <a:lnTo>
                      <a:pt x="409" y="367"/>
                    </a:lnTo>
                    <a:lnTo>
                      <a:pt x="392" y="367"/>
                    </a:lnTo>
                    <a:lnTo>
                      <a:pt x="380" y="367"/>
                    </a:lnTo>
                    <a:lnTo>
                      <a:pt x="384" y="370"/>
                    </a:lnTo>
                    <a:lnTo>
                      <a:pt x="392" y="378"/>
                    </a:lnTo>
                    <a:lnTo>
                      <a:pt x="392" y="391"/>
                    </a:lnTo>
                    <a:lnTo>
                      <a:pt x="392" y="408"/>
                    </a:lnTo>
                    <a:lnTo>
                      <a:pt x="404" y="408"/>
                    </a:lnTo>
                    <a:lnTo>
                      <a:pt x="421" y="408"/>
                    </a:lnTo>
                    <a:lnTo>
                      <a:pt x="421" y="416"/>
                    </a:lnTo>
                    <a:lnTo>
                      <a:pt x="421" y="425"/>
                    </a:lnTo>
                    <a:lnTo>
                      <a:pt x="433" y="425"/>
                    </a:lnTo>
                    <a:lnTo>
                      <a:pt x="451" y="425"/>
                    </a:lnTo>
                    <a:lnTo>
                      <a:pt x="451" y="437"/>
                    </a:lnTo>
                    <a:lnTo>
                      <a:pt x="451" y="454"/>
                    </a:lnTo>
                    <a:lnTo>
                      <a:pt x="462" y="453"/>
                    </a:lnTo>
                    <a:lnTo>
                      <a:pt x="472" y="453"/>
                    </a:lnTo>
                    <a:lnTo>
                      <a:pt x="475" y="454"/>
                    </a:lnTo>
                    <a:lnTo>
                      <a:pt x="478" y="456"/>
                    </a:lnTo>
                    <a:lnTo>
                      <a:pt x="479" y="460"/>
                    </a:lnTo>
                    <a:lnTo>
                      <a:pt x="480" y="466"/>
                    </a:lnTo>
                    <a:lnTo>
                      <a:pt x="488" y="466"/>
                    </a:lnTo>
                    <a:lnTo>
                      <a:pt x="497" y="466"/>
                    </a:lnTo>
                    <a:lnTo>
                      <a:pt x="498" y="471"/>
                    </a:lnTo>
                    <a:lnTo>
                      <a:pt x="501" y="479"/>
                    </a:lnTo>
                    <a:lnTo>
                      <a:pt x="504" y="487"/>
                    </a:lnTo>
                    <a:lnTo>
                      <a:pt x="509" y="496"/>
                    </a:lnTo>
                    <a:lnTo>
                      <a:pt x="517" y="496"/>
                    </a:lnTo>
                    <a:lnTo>
                      <a:pt x="526" y="496"/>
                    </a:lnTo>
                    <a:lnTo>
                      <a:pt x="526" y="504"/>
                    </a:lnTo>
                    <a:lnTo>
                      <a:pt x="526" y="513"/>
                    </a:lnTo>
                    <a:lnTo>
                      <a:pt x="538" y="513"/>
                    </a:lnTo>
                    <a:lnTo>
                      <a:pt x="555" y="513"/>
                    </a:lnTo>
                    <a:lnTo>
                      <a:pt x="559" y="517"/>
                    </a:lnTo>
                    <a:lnTo>
                      <a:pt x="567" y="525"/>
                    </a:lnTo>
                    <a:lnTo>
                      <a:pt x="567" y="533"/>
                    </a:lnTo>
                    <a:lnTo>
                      <a:pt x="567" y="542"/>
                    </a:lnTo>
                    <a:lnTo>
                      <a:pt x="572" y="543"/>
                    </a:lnTo>
                    <a:lnTo>
                      <a:pt x="579" y="546"/>
                    </a:lnTo>
                    <a:lnTo>
                      <a:pt x="588" y="549"/>
                    </a:lnTo>
                    <a:lnTo>
                      <a:pt x="597" y="554"/>
                    </a:lnTo>
                    <a:lnTo>
                      <a:pt x="597" y="562"/>
                    </a:lnTo>
                    <a:lnTo>
                      <a:pt x="597" y="571"/>
                    </a:lnTo>
                    <a:lnTo>
                      <a:pt x="609" y="570"/>
                    </a:lnTo>
                    <a:lnTo>
                      <a:pt x="618" y="570"/>
                    </a:lnTo>
                    <a:lnTo>
                      <a:pt x="621" y="571"/>
                    </a:lnTo>
                    <a:lnTo>
                      <a:pt x="624" y="574"/>
                    </a:lnTo>
                    <a:lnTo>
                      <a:pt x="625" y="577"/>
                    </a:lnTo>
                    <a:lnTo>
                      <a:pt x="626" y="583"/>
                    </a:lnTo>
                    <a:lnTo>
                      <a:pt x="635" y="583"/>
                    </a:lnTo>
                    <a:lnTo>
                      <a:pt x="643" y="583"/>
                    </a:lnTo>
                    <a:lnTo>
                      <a:pt x="644" y="588"/>
                    </a:lnTo>
                    <a:lnTo>
                      <a:pt x="647" y="595"/>
                    </a:lnTo>
                    <a:lnTo>
                      <a:pt x="651" y="603"/>
                    </a:lnTo>
                    <a:lnTo>
                      <a:pt x="655" y="612"/>
                    </a:lnTo>
                    <a:lnTo>
                      <a:pt x="664" y="612"/>
                    </a:lnTo>
                    <a:lnTo>
                      <a:pt x="672" y="612"/>
                    </a:lnTo>
                    <a:lnTo>
                      <a:pt x="672" y="620"/>
                    </a:lnTo>
                    <a:lnTo>
                      <a:pt x="672" y="629"/>
                    </a:lnTo>
                    <a:lnTo>
                      <a:pt x="684" y="628"/>
                    </a:lnTo>
                    <a:lnTo>
                      <a:pt x="693" y="628"/>
                    </a:lnTo>
                    <a:lnTo>
                      <a:pt x="697" y="629"/>
                    </a:lnTo>
                    <a:lnTo>
                      <a:pt x="699" y="632"/>
                    </a:lnTo>
                    <a:lnTo>
                      <a:pt x="701" y="635"/>
                    </a:lnTo>
                    <a:lnTo>
                      <a:pt x="701" y="641"/>
                    </a:lnTo>
                    <a:lnTo>
                      <a:pt x="714" y="641"/>
                    </a:lnTo>
                    <a:lnTo>
                      <a:pt x="730" y="641"/>
                    </a:lnTo>
                    <a:lnTo>
                      <a:pt x="731" y="646"/>
                    </a:lnTo>
                    <a:lnTo>
                      <a:pt x="734" y="653"/>
                    </a:lnTo>
                    <a:lnTo>
                      <a:pt x="739" y="661"/>
                    </a:lnTo>
                    <a:lnTo>
                      <a:pt x="743" y="670"/>
                    </a:lnTo>
                    <a:lnTo>
                      <a:pt x="755" y="670"/>
                    </a:lnTo>
                    <a:lnTo>
                      <a:pt x="772" y="670"/>
                    </a:lnTo>
                    <a:lnTo>
                      <a:pt x="772" y="678"/>
                    </a:lnTo>
                    <a:lnTo>
                      <a:pt x="772" y="687"/>
                    </a:lnTo>
                    <a:lnTo>
                      <a:pt x="776" y="688"/>
                    </a:lnTo>
                    <a:lnTo>
                      <a:pt x="781" y="691"/>
                    </a:lnTo>
                    <a:lnTo>
                      <a:pt x="785" y="695"/>
                    </a:lnTo>
                    <a:lnTo>
                      <a:pt x="789" y="699"/>
                    </a:lnTo>
                    <a:lnTo>
                      <a:pt x="802" y="699"/>
                    </a:lnTo>
                    <a:lnTo>
                      <a:pt x="818" y="699"/>
                    </a:lnTo>
                    <a:lnTo>
                      <a:pt x="819" y="704"/>
                    </a:lnTo>
                    <a:lnTo>
                      <a:pt x="822" y="711"/>
                    </a:lnTo>
                    <a:lnTo>
                      <a:pt x="826" y="719"/>
                    </a:lnTo>
                    <a:lnTo>
                      <a:pt x="830" y="728"/>
                    </a:lnTo>
                    <a:lnTo>
                      <a:pt x="842" y="728"/>
                    </a:lnTo>
                    <a:lnTo>
                      <a:pt x="859" y="728"/>
                    </a:lnTo>
                    <a:lnTo>
                      <a:pt x="859" y="737"/>
                    </a:lnTo>
                    <a:lnTo>
                      <a:pt x="859" y="745"/>
                    </a:lnTo>
                    <a:lnTo>
                      <a:pt x="871" y="745"/>
                    </a:lnTo>
                    <a:lnTo>
                      <a:pt x="880" y="744"/>
                    </a:lnTo>
                    <a:lnTo>
                      <a:pt x="883" y="746"/>
                    </a:lnTo>
                    <a:lnTo>
                      <a:pt x="886" y="748"/>
                    </a:lnTo>
                    <a:lnTo>
                      <a:pt x="889" y="751"/>
                    </a:lnTo>
                    <a:lnTo>
                      <a:pt x="889" y="757"/>
                    </a:lnTo>
                    <a:lnTo>
                      <a:pt x="898" y="757"/>
                    </a:lnTo>
                    <a:lnTo>
                      <a:pt x="906" y="757"/>
                    </a:lnTo>
                    <a:lnTo>
                      <a:pt x="907" y="762"/>
                    </a:lnTo>
                    <a:lnTo>
                      <a:pt x="910" y="769"/>
                    </a:lnTo>
                    <a:lnTo>
                      <a:pt x="914" y="777"/>
                    </a:lnTo>
                    <a:lnTo>
                      <a:pt x="918" y="786"/>
                    </a:lnTo>
                    <a:lnTo>
                      <a:pt x="927" y="786"/>
                    </a:lnTo>
                    <a:lnTo>
                      <a:pt x="936" y="786"/>
                    </a:lnTo>
                    <a:lnTo>
                      <a:pt x="936" y="795"/>
                    </a:lnTo>
                    <a:lnTo>
                      <a:pt x="936" y="803"/>
                    </a:lnTo>
                    <a:lnTo>
                      <a:pt x="949" y="803"/>
                    </a:lnTo>
                    <a:lnTo>
                      <a:pt x="962" y="803"/>
                    </a:lnTo>
                    <a:lnTo>
                      <a:pt x="977" y="803"/>
                    </a:lnTo>
                    <a:lnTo>
                      <a:pt x="994" y="803"/>
                    </a:lnTo>
                    <a:lnTo>
                      <a:pt x="995" y="809"/>
                    </a:lnTo>
                    <a:lnTo>
                      <a:pt x="997" y="816"/>
                    </a:lnTo>
                    <a:lnTo>
                      <a:pt x="1001" y="824"/>
                    </a:lnTo>
                    <a:lnTo>
                      <a:pt x="1005" y="832"/>
                    </a:lnTo>
                    <a:lnTo>
                      <a:pt x="1014" y="832"/>
                    </a:lnTo>
                    <a:lnTo>
                      <a:pt x="1023" y="832"/>
                    </a:lnTo>
                    <a:lnTo>
                      <a:pt x="1023" y="842"/>
                    </a:lnTo>
                    <a:lnTo>
                      <a:pt x="1023" y="851"/>
                    </a:lnTo>
                    <a:lnTo>
                      <a:pt x="1036" y="850"/>
                    </a:lnTo>
                    <a:lnTo>
                      <a:pt x="1050" y="850"/>
                    </a:lnTo>
                    <a:lnTo>
                      <a:pt x="1056" y="851"/>
                    </a:lnTo>
                    <a:lnTo>
                      <a:pt x="1060" y="853"/>
                    </a:lnTo>
                    <a:lnTo>
                      <a:pt x="1062" y="855"/>
                    </a:lnTo>
                    <a:lnTo>
                      <a:pt x="1063" y="857"/>
                    </a:lnTo>
                    <a:lnTo>
                      <a:pt x="1064" y="859"/>
                    </a:lnTo>
                    <a:lnTo>
                      <a:pt x="1064" y="862"/>
                    </a:lnTo>
                    <a:lnTo>
                      <a:pt x="1073" y="862"/>
                    </a:lnTo>
                    <a:lnTo>
                      <a:pt x="1082" y="862"/>
                    </a:lnTo>
                    <a:lnTo>
                      <a:pt x="1082" y="871"/>
                    </a:lnTo>
                    <a:lnTo>
                      <a:pt x="1082" y="880"/>
                    </a:lnTo>
                    <a:lnTo>
                      <a:pt x="1094" y="880"/>
                    </a:lnTo>
                    <a:lnTo>
                      <a:pt x="1111" y="880"/>
                    </a:lnTo>
                    <a:lnTo>
                      <a:pt x="1114" y="883"/>
                    </a:lnTo>
                    <a:lnTo>
                      <a:pt x="1122" y="891"/>
                    </a:lnTo>
                    <a:lnTo>
                      <a:pt x="1122" y="900"/>
                    </a:lnTo>
                    <a:lnTo>
                      <a:pt x="1122" y="909"/>
                    </a:lnTo>
                    <a:lnTo>
                      <a:pt x="1134" y="908"/>
                    </a:lnTo>
                    <a:lnTo>
                      <a:pt x="1143" y="908"/>
                    </a:lnTo>
                    <a:lnTo>
                      <a:pt x="1147" y="909"/>
                    </a:lnTo>
                    <a:lnTo>
                      <a:pt x="1149" y="911"/>
                    </a:lnTo>
                    <a:lnTo>
                      <a:pt x="1151" y="915"/>
                    </a:lnTo>
                    <a:lnTo>
                      <a:pt x="1151" y="920"/>
                    </a:lnTo>
                    <a:lnTo>
                      <a:pt x="1160" y="920"/>
                    </a:lnTo>
                    <a:lnTo>
                      <a:pt x="1169" y="920"/>
                    </a:lnTo>
                    <a:lnTo>
                      <a:pt x="1169" y="929"/>
                    </a:lnTo>
                    <a:lnTo>
                      <a:pt x="1169" y="938"/>
                    </a:lnTo>
                    <a:lnTo>
                      <a:pt x="1182" y="937"/>
                    </a:lnTo>
                    <a:lnTo>
                      <a:pt x="1197" y="937"/>
                    </a:lnTo>
                    <a:lnTo>
                      <a:pt x="1202" y="938"/>
                    </a:lnTo>
                    <a:lnTo>
                      <a:pt x="1206" y="940"/>
                    </a:lnTo>
                    <a:lnTo>
                      <a:pt x="1208" y="942"/>
                    </a:lnTo>
                    <a:lnTo>
                      <a:pt x="1209" y="944"/>
                    </a:lnTo>
                    <a:lnTo>
                      <a:pt x="1210" y="947"/>
                    </a:lnTo>
                    <a:lnTo>
                      <a:pt x="1210" y="949"/>
                    </a:lnTo>
                    <a:lnTo>
                      <a:pt x="1219" y="949"/>
                    </a:lnTo>
                    <a:lnTo>
                      <a:pt x="1228" y="949"/>
                    </a:lnTo>
                    <a:lnTo>
                      <a:pt x="1228" y="958"/>
                    </a:lnTo>
                    <a:lnTo>
                      <a:pt x="1228" y="967"/>
                    </a:lnTo>
                    <a:lnTo>
                      <a:pt x="1240" y="966"/>
                    </a:lnTo>
                    <a:lnTo>
                      <a:pt x="1249" y="966"/>
                    </a:lnTo>
                    <a:lnTo>
                      <a:pt x="1252" y="967"/>
                    </a:lnTo>
                    <a:lnTo>
                      <a:pt x="1255" y="969"/>
                    </a:lnTo>
                    <a:lnTo>
                      <a:pt x="1256" y="973"/>
                    </a:lnTo>
                    <a:lnTo>
                      <a:pt x="1257" y="978"/>
                    </a:lnTo>
                    <a:lnTo>
                      <a:pt x="1269" y="978"/>
                    </a:lnTo>
                    <a:lnTo>
                      <a:pt x="1286" y="978"/>
                    </a:lnTo>
                    <a:lnTo>
                      <a:pt x="1286" y="987"/>
                    </a:lnTo>
                    <a:lnTo>
                      <a:pt x="1286" y="996"/>
                    </a:lnTo>
                    <a:lnTo>
                      <a:pt x="1298" y="995"/>
                    </a:lnTo>
                    <a:lnTo>
                      <a:pt x="1307" y="995"/>
                    </a:lnTo>
                    <a:lnTo>
                      <a:pt x="1310" y="996"/>
                    </a:lnTo>
                    <a:lnTo>
                      <a:pt x="1313" y="998"/>
                    </a:lnTo>
                    <a:lnTo>
                      <a:pt x="1314" y="1002"/>
                    </a:lnTo>
                    <a:lnTo>
                      <a:pt x="1315" y="1007"/>
                    </a:lnTo>
                    <a:lnTo>
                      <a:pt x="1327" y="1007"/>
                    </a:lnTo>
                    <a:lnTo>
                      <a:pt x="1345" y="1007"/>
                    </a:lnTo>
                    <a:lnTo>
                      <a:pt x="1345" y="1016"/>
                    </a:lnTo>
                    <a:lnTo>
                      <a:pt x="1345" y="1025"/>
                    </a:lnTo>
                    <a:lnTo>
                      <a:pt x="1357" y="1024"/>
                    </a:lnTo>
                    <a:lnTo>
                      <a:pt x="1366" y="1024"/>
                    </a:lnTo>
                    <a:lnTo>
                      <a:pt x="1369" y="1025"/>
                    </a:lnTo>
                    <a:lnTo>
                      <a:pt x="1372" y="1027"/>
                    </a:lnTo>
                    <a:lnTo>
                      <a:pt x="1373" y="1031"/>
                    </a:lnTo>
                    <a:lnTo>
                      <a:pt x="1374" y="1036"/>
                    </a:lnTo>
                    <a:lnTo>
                      <a:pt x="1383" y="1036"/>
                    </a:lnTo>
                    <a:lnTo>
                      <a:pt x="1392" y="1036"/>
                    </a:lnTo>
                    <a:lnTo>
                      <a:pt x="1402" y="1036"/>
                    </a:lnTo>
                    <a:lnTo>
                      <a:pt x="1415" y="1036"/>
                    </a:lnTo>
                    <a:lnTo>
                      <a:pt x="1415" y="1045"/>
                    </a:lnTo>
                    <a:lnTo>
                      <a:pt x="1415" y="1054"/>
                    </a:lnTo>
                    <a:lnTo>
                      <a:pt x="1426" y="1053"/>
                    </a:lnTo>
                    <a:lnTo>
                      <a:pt x="1436" y="1053"/>
                    </a:lnTo>
                    <a:lnTo>
                      <a:pt x="1439" y="1054"/>
                    </a:lnTo>
                    <a:lnTo>
                      <a:pt x="1441" y="1056"/>
                    </a:lnTo>
                    <a:lnTo>
                      <a:pt x="1443" y="1060"/>
                    </a:lnTo>
                    <a:lnTo>
                      <a:pt x="1444" y="1066"/>
                    </a:lnTo>
                    <a:lnTo>
                      <a:pt x="1452" y="1066"/>
                    </a:lnTo>
                    <a:lnTo>
                      <a:pt x="1461" y="1066"/>
                    </a:lnTo>
                    <a:lnTo>
                      <a:pt x="1461" y="1074"/>
                    </a:lnTo>
                    <a:lnTo>
                      <a:pt x="1461" y="1083"/>
                    </a:lnTo>
                    <a:lnTo>
                      <a:pt x="1473" y="1082"/>
                    </a:lnTo>
                    <a:lnTo>
                      <a:pt x="1482" y="1082"/>
                    </a:lnTo>
                    <a:lnTo>
                      <a:pt x="1485" y="1083"/>
                    </a:lnTo>
                    <a:lnTo>
                      <a:pt x="1488" y="1085"/>
                    </a:lnTo>
                    <a:lnTo>
                      <a:pt x="1489" y="1089"/>
                    </a:lnTo>
                    <a:lnTo>
                      <a:pt x="1490" y="1095"/>
                    </a:lnTo>
                    <a:lnTo>
                      <a:pt x="1481" y="1095"/>
                    </a:lnTo>
                    <a:lnTo>
                      <a:pt x="1471" y="1095"/>
                    </a:lnTo>
                    <a:lnTo>
                      <a:pt x="1467" y="1094"/>
                    </a:lnTo>
                    <a:lnTo>
                      <a:pt x="1464" y="1092"/>
                    </a:lnTo>
                    <a:lnTo>
                      <a:pt x="1462" y="1089"/>
                    </a:lnTo>
                    <a:lnTo>
                      <a:pt x="1461" y="1083"/>
                    </a:lnTo>
                    <a:lnTo>
                      <a:pt x="1448" y="1083"/>
                    </a:lnTo>
                    <a:lnTo>
                      <a:pt x="1436" y="1083"/>
                    </a:lnTo>
                    <a:lnTo>
                      <a:pt x="1424" y="1083"/>
                    </a:lnTo>
                    <a:lnTo>
                      <a:pt x="1415" y="1083"/>
                    </a:lnTo>
                    <a:lnTo>
                      <a:pt x="1415" y="1074"/>
                    </a:lnTo>
                    <a:lnTo>
                      <a:pt x="1415" y="1066"/>
                    </a:lnTo>
                    <a:lnTo>
                      <a:pt x="1403" y="1066"/>
                    </a:lnTo>
                    <a:lnTo>
                      <a:pt x="1390" y="1066"/>
                    </a:lnTo>
                    <a:lnTo>
                      <a:pt x="1384" y="1065"/>
                    </a:lnTo>
                    <a:lnTo>
                      <a:pt x="1379" y="1063"/>
                    </a:lnTo>
                    <a:lnTo>
                      <a:pt x="1377" y="1062"/>
                    </a:lnTo>
                    <a:lnTo>
                      <a:pt x="1375" y="1059"/>
                    </a:lnTo>
                    <a:lnTo>
                      <a:pt x="1374" y="1057"/>
                    </a:lnTo>
                    <a:lnTo>
                      <a:pt x="1374" y="1054"/>
                    </a:lnTo>
                    <a:lnTo>
                      <a:pt x="1357" y="1054"/>
                    </a:lnTo>
                    <a:lnTo>
                      <a:pt x="1345" y="1054"/>
                    </a:lnTo>
                    <a:lnTo>
                      <a:pt x="1345" y="1045"/>
                    </a:lnTo>
                    <a:lnTo>
                      <a:pt x="1345" y="1036"/>
                    </a:lnTo>
                    <a:lnTo>
                      <a:pt x="1327" y="1036"/>
                    </a:lnTo>
                    <a:lnTo>
                      <a:pt x="1315" y="1036"/>
                    </a:lnTo>
                    <a:lnTo>
                      <a:pt x="1315" y="1020"/>
                    </a:lnTo>
                    <a:lnTo>
                      <a:pt x="1315" y="1007"/>
                    </a:lnTo>
                    <a:lnTo>
                      <a:pt x="1306" y="1007"/>
                    </a:lnTo>
                    <a:lnTo>
                      <a:pt x="1297" y="1007"/>
                    </a:lnTo>
                    <a:lnTo>
                      <a:pt x="1293" y="1012"/>
                    </a:lnTo>
                    <a:lnTo>
                      <a:pt x="1289" y="1016"/>
                    </a:lnTo>
                    <a:lnTo>
                      <a:pt x="1287" y="1021"/>
                    </a:lnTo>
                    <a:lnTo>
                      <a:pt x="1286" y="1025"/>
                    </a:lnTo>
                    <a:lnTo>
                      <a:pt x="1286" y="1016"/>
                    </a:lnTo>
                    <a:lnTo>
                      <a:pt x="1286" y="1007"/>
                    </a:lnTo>
                    <a:lnTo>
                      <a:pt x="1276" y="1008"/>
                    </a:lnTo>
                    <a:lnTo>
                      <a:pt x="1267" y="1008"/>
                    </a:lnTo>
                    <a:lnTo>
                      <a:pt x="1263" y="1007"/>
                    </a:lnTo>
                    <a:lnTo>
                      <a:pt x="1260" y="1005"/>
                    </a:lnTo>
                    <a:lnTo>
                      <a:pt x="1258" y="1001"/>
                    </a:lnTo>
                    <a:lnTo>
                      <a:pt x="1257" y="996"/>
                    </a:lnTo>
                    <a:lnTo>
                      <a:pt x="1240" y="996"/>
                    </a:lnTo>
                    <a:lnTo>
                      <a:pt x="1228" y="996"/>
                    </a:lnTo>
                    <a:lnTo>
                      <a:pt x="1228" y="987"/>
                    </a:lnTo>
                    <a:lnTo>
                      <a:pt x="1228" y="978"/>
                    </a:lnTo>
                    <a:lnTo>
                      <a:pt x="1218" y="979"/>
                    </a:lnTo>
                    <a:lnTo>
                      <a:pt x="1209" y="979"/>
                    </a:lnTo>
                    <a:lnTo>
                      <a:pt x="1205" y="978"/>
                    </a:lnTo>
                    <a:lnTo>
                      <a:pt x="1202" y="976"/>
                    </a:lnTo>
                    <a:lnTo>
                      <a:pt x="1199" y="972"/>
                    </a:lnTo>
                    <a:lnTo>
                      <a:pt x="1199" y="967"/>
                    </a:lnTo>
                    <a:lnTo>
                      <a:pt x="1181" y="967"/>
                    </a:lnTo>
                    <a:lnTo>
                      <a:pt x="1169" y="967"/>
                    </a:lnTo>
                    <a:lnTo>
                      <a:pt x="1169" y="958"/>
                    </a:lnTo>
                    <a:lnTo>
                      <a:pt x="1169" y="949"/>
                    </a:lnTo>
                    <a:lnTo>
                      <a:pt x="1159" y="950"/>
                    </a:lnTo>
                    <a:lnTo>
                      <a:pt x="1150" y="950"/>
                    </a:lnTo>
                    <a:lnTo>
                      <a:pt x="1146" y="949"/>
                    </a:lnTo>
                    <a:lnTo>
                      <a:pt x="1143" y="947"/>
                    </a:lnTo>
                    <a:lnTo>
                      <a:pt x="1140" y="943"/>
                    </a:lnTo>
                    <a:lnTo>
                      <a:pt x="1140" y="938"/>
                    </a:lnTo>
                    <a:lnTo>
                      <a:pt x="1123" y="938"/>
                    </a:lnTo>
                    <a:lnTo>
                      <a:pt x="1111" y="938"/>
                    </a:lnTo>
                    <a:lnTo>
                      <a:pt x="1111" y="929"/>
                    </a:lnTo>
                    <a:lnTo>
                      <a:pt x="1111" y="920"/>
                    </a:lnTo>
                    <a:lnTo>
                      <a:pt x="1094" y="920"/>
                    </a:lnTo>
                    <a:lnTo>
                      <a:pt x="1082" y="920"/>
                    </a:lnTo>
                    <a:lnTo>
                      <a:pt x="1082" y="933"/>
                    </a:lnTo>
                    <a:lnTo>
                      <a:pt x="1082" y="949"/>
                    </a:lnTo>
                    <a:lnTo>
                      <a:pt x="1094" y="949"/>
                    </a:lnTo>
                    <a:lnTo>
                      <a:pt x="1111" y="949"/>
                    </a:lnTo>
                    <a:lnTo>
                      <a:pt x="1112" y="955"/>
                    </a:lnTo>
                    <a:lnTo>
                      <a:pt x="1114" y="962"/>
                    </a:lnTo>
                    <a:lnTo>
                      <a:pt x="1118" y="970"/>
                    </a:lnTo>
                    <a:lnTo>
                      <a:pt x="1122" y="978"/>
                    </a:lnTo>
                    <a:lnTo>
                      <a:pt x="1132" y="978"/>
                    </a:lnTo>
                    <a:lnTo>
                      <a:pt x="1143" y="978"/>
                    </a:lnTo>
                    <a:lnTo>
                      <a:pt x="1156" y="978"/>
                    </a:lnTo>
                    <a:lnTo>
                      <a:pt x="1169" y="978"/>
                    </a:lnTo>
                    <a:lnTo>
                      <a:pt x="1170" y="984"/>
                    </a:lnTo>
                    <a:lnTo>
                      <a:pt x="1172" y="991"/>
                    </a:lnTo>
                    <a:lnTo>
                      <a:pt x="1176" y="999"/>
                    </a:lnTo>
                    <a:lnTo>
                      <a:pt x="1180" y="1007"/>
                    </a:lnTo>
                    <a:lnTo>
                      <a:pt x="1194" y="1007"/>
                    </a:lnTo>
                    <a:lnTo>
                      <a:pt x="1210" y="1007"/>
                    </a:lnTo>
                    <a:lnTo>
                      <a:pt x="1210" y="1016"/>
                    </a:lnTo>
                    <a:lnTo>
                      <a:pt x="1210" y="1025"/>
                    </a:lnTo>
                    <a:lnTo>
                      <a:pt x="1222" y="1024"/>
                    </a:lnTo>
                    <a:lnTo>
                      <a:pt x="1231" y="1024"/>
                    </a:lnTo>
                    <a:lnTo>
                      <a:pt x="1235" y="1025"/>
                    </a:lnTo>
                    <a:lnTo>
                      <a:pt x="1237" y="1027"/>
                    </a:lnTo>
                    <a:lnTo>
                      <a:pt x="1239" y="1031"/>
                    </a:lnTo>
                    <a:lnTo>
                      <a:pt x="1239" y="1036"/>
                    </a:lnTo>
                    <a:lnTo>
                      <a:pt x="1252" y="1036"/>
                    </a:lnTo>
                    <a:lnTo>
                      <a:pt x="1268" y="1036"/>
                    </a:lnTo>
                    <a:lnTo>
                      <a:pt x="1268" y="1045"/>
                    </a:lnTo>
                    <a:lnTo>
                      <a:pt x="1268" y="1054"/>
                    </a:lnTo>
                    <a:lnTo>
                      <a:pt x="1280" y="1053"/>
                    </a:lnTo>
                    <a:lnTo>
                      <a:pt x="1289" y="1053"/>
                    </a:lnTo>
                    <a:lnTo>
                      <a:pt x="1293" y="1054"/>
                    </a:lnTo>
                    <a:lnTo>
                      <a:pt x="1295" y="1056"/>
                    </a:lnTo>
                    <a:lnTo>
                      <a:pt x="1297" y="1060"/>
                    </a:lnTo>
                    <a:lnTo>
                      <a:pt x="1297" y="1066"/>
                    </a:lnTo>
                    <a:lnTo>
                      <a:pt x="1307" y="1066"/>
                    </a:lnTo>
                    <a:lnTo>
                      <a:pt x="1318" y="1066"/>
                    </a:lnTo>
                    <a:lnTo>
                      <a:pt x="1331" y="1066"/>
                    </a:lnTo>
                    <a:lnTo>
                      <a:pt x="1345" y="1066"/>
                    </a:lnTo>
                    <a:lnTo>
                      <a:pt x="1345" y="1074"/>
                    </a:lnTo>
                    <a:lnTo>
                      <a:pt x="1345" y="1083"/>
                    </a:lnTo>
                    <a:lnTo>
                      <a:pt x="1357" y="1083"/>
                    </a:lnTo>
                    <a:lnTo>
                      <a:pt x="1374" y="1083"/>
                    </a:lnTo>
                    <a:lnTo>
                      <a:pt x="1378" y="1087"/>
                    </a:lnTo>
                    <a:lnTo>
                      <a:pt x="1386" y="1095"/>
                    </a:lnTo>
                    <a:lnTo>
                      <a:pt x="1386" y="1103"/>
                    </a:lnTo>
                    <a:lnTo>
                      <a:pt x="1386" y="1112"/>
                    </a:lnTo>
                    <a:lnTo>
                      <a:pt x="1395" y="1112"/>
                    </a:lnTo>
                    <a:lnTo>
                      <a:pt x="1407" y="1112"/>
                    </a:lnTo>
                    <a:lnTo>
                      <a:pt x="1419" y="1112"/>
                    </a:lnTo>
                    <a:lnTo>
                      <a:pt x="1432" y="1112"/>
                    </a:lnTo>
                    <a:lnTo>
                      <a:pt x="1436" y="1116"/>
                    </a:lnTo>
                    <a:lnTo>
                      <a:pt x="1444" y="1124"/>
                    </a:lnTo>
                    <a:lnTo>
                      <a:pt x="1444" y="1132"/>
                    </a:lnTo>
                    <a:lnTo>
                      <a:pt x="1444" y="1141"/>
                    </a:lnTo>
                    <a:lnTo>
                      <a:pt x="1455" y="1140"/>
                    </a:lnTo>
                    <a:lnTo>
                      <a:pt x="1465" y="1140"/>
                    </a:lnTo>
                    <a:lnTo>
                      <a:pt x="1468" y="1141"/>
                    </a:lnTo>
                    <a:lnTo>
                      <a:pt x="1471" y="1143"/>
                    </a:lnTo>
                    <a:lnTo>
                      <a:pt x="1472" y="1147"/>
                    </a:lnTo>
                    <a:lnTo>
                      <a:pt x="1473" y="1153"/>
                    </a:lnTo>
                    <a:lnTo>
                      <a:pt x="1461" y="1153"/>
                    </a:lnTo>
                    <a:lnTo>
                      <a:pt x="1448" y="1153"/>
                    </a:lnTo>
                    <a:lnTo>
                      <a:pt x="1442" y="1152"/>
                    </a:lnTo>
                    <a:lnTo>
                      <a:pt x="1437" y="1150"/>
                    </a:lnTo>
                    <a:lnTo>
                      <a:pt x="1435" y="1149"/>
                    </a:lnTo>
                    <a:lnTo>
                      <a:pt x="1433" y="1147"/>
                    </a:lnTo>
                    <a:lnTo>
                      <a:pt x="1432" y="1144"/>
                    </a:lnTo>
                    <a:lnTo>
                      <a:pt x="1432" y="1141"/>
                    </a:lnTo>
                    <a:lnTo>
                      <a:pt x="1417" y="1140"/>
                    </a:lnTo>
                    <a:lnTo>
                      <a:pt x="1402" y="1140"/>
                    </a:lnTo>
                    <a:lnTo>
                      <a:pt x="1396" y="1141"/>
                    </a:lnTo>
                    <a:lnTo>
                      <a:pt x="1390" y="1143"/>
                    </a:lnTo>
                    <a:lnTo>
                      <a:pt x="1388" y="1145"/>
                    </a:lnTo>
                    <a:lnTo>
                      <a:pt x="1387" y="1147"/>
                    </a:lnTo>
                    <a:lnTo>
                      <a:pt x="1386" y="1150"/>
                    </a:lnTo>
                    <a:lnTo>
                      <a:pt x="1386" y="1153"/>
                    </a:lnTo>
                    <a:lnTo>
                      <a:pt x="1394" y="1153"/>
                    </a:lnTo>
                    <a:lnTo>
                      <a:pt x="1403" y="1153"/>
                    </a:lnTo>
                    <a:lnTo>
                      <a:pt x="1403" y="1161"/>
                    </a:lnTo>
                    <a:lnTo>
                      <a:pt x="1403" y="1170"/>
                    </a:lnTo>
                    <a:lnTo>
                      <a:pt x="1415" y="1169"/>
                    </a:lnTo>
                    <a:lnTo>
                      <a:pt x="1424" y="1169"/>
                    </a:lnTo>
                    <a:lnTo>
                      <a:pt x="1427" y="1170"/>
                    </a:lnTo>
                    <a:lnTo>
                      <a:pt x="1430" y="1173"/>
                    </a:lnTo>
                    <a:lnTo>
                      <a:pt x="1431" y="1176"/>
                    </a:lnTo>
                    <a:lnTo>
                      <a:pt x="1432" y="1182"/>
                    </a:lnTo>
                    <a:lnTo>
                      <a:pt x="1444" y="1182"/>
                    </a:lnTo>
                    <a:lnTo>
                      <a:pt x="1461" y="1182"/>
                    </a:lnTo>
                    <a:lnTo>
                      <a:pt x="1461" y="1190"/>
                    </a:lnTo>
                    <a:lnTo>
                      <a:pt x="1461" y="1199"/>
                    </a:lnTo>
                    <a:lnTo>
                      <a:pt x="1473" y="1198"/>
                    </a:lnTo>
                    <a:lnTo>
                      <a:pt x="1482" y="1198"/>
                    </a:lnTo>
                    <a:lnTo>
                      <a:pt x="1485" y="1199"/>
                    </a:lnTo>
                    <a:lnTo>
                      <a:pt x="1488" y="1202"/>
                    </a:lnTo>
                    <a:lnTo>
                      <a:pt x="1489" y="1205"/>
                    </a:lnTo>
                    <a:lnTo>
                      <a:pt x="1490" y="1212"/>
                    </a:lnTo>
                    <a:lnTo>
                      <a:pt x="1503" y="1212"/>
                    </a:lnTo>
                    <a:lnTo>
                      <a:pt x="1520" y="1212"/>
                    </a:lnTo>
                    <a:lnTo>
                      <a:pt x="1520" y="1220"/>
                    </a:lnTo>
                    <a:lnTo>
                      <a:pt x="1520" y="1229"/>
                    </a:lnTo>
                    <a:lnTo>
                      <a:pt x="1534" y="1229"/>
                    </a:lnTo>
                    <a:lnTo>
                      <a:pt x="1547" y="1228"/>
                    </a:lnTo>
                    <a:lnTo>
                      <a:pt x="1552" y="1229"/>
                    </a:lnTo>
                    <a:lnTo>
                      <a:pt x="1557" y="1232"/>
                    </a:lnTo>
                    <a:lnTo>
                      <a:pt x="1558" y="1233"/>
                    </a:lnTo>
                    <a:lnTo>
                      <a:pt x="1560" y="1235"/>
                    </a:lnTo>
                    <a:lnTo>
                      <a:pt x="1560" y="1238"/>
                    </a:lnTo>
                    <a:lnTo>
                      <a:pt x="1561" y="1241"/>
                    </a:lnTo>
                    <a:lnTo>
                      <a:pt x="1569" y="1241"/>
                    </a:lnTo>
                    <a:lnTo>
                      <a:pt x="1578" y="1241"/>
                    </a:lnTo>
                    <a:lnTo>
                      <a:pt x="1578" y="1249"/>
                    </a:lnTo>
                    <a:lnTo>
                      <a:pt x="1578" y="1258"/>
                    </a:lnTo>
                    <a:lnTo>
                      <a:pt x="1592" y="1258"/>
                    </a:lnTo>
                    <a:lnTo>
                      <a:pt x="1605" y="1257"/>
                    </a:lnTo>
                    <a:lnTo>
                      <a:pt x="1610" y="1258"/>
                    </a:lnTo>
                    <a:lnTo>
                      <a:pt x="1615" y="1261"/>
                    </a:lnTo>
                    <a:lnTo>
                      <a:pt x="1616" y="1262"/>
                    </a:lnTo>
                    <a:lnTo>
                      <a:pt x="1618" y="1264"/>
                    </a:lnTo>
                    <a:lnTo>
                      <a:pt x="1618" y="1267"/>
                    </a:lnTo>
                    <a:lnTo>
                      <a:pt x="1619" y="1270"/>
                    </a:lnTo>
                    <a:lnTo>
                      <a:pt x="1628" y="1270"/>
                    </a:lnTo>
                    <a:lnTo>
                      <a:pt x="1640" y="1270"/>
                    </a:lnTo>
                    <a:lnTo>
                      <a:pt x="1653" y="1270"/>
                    </a:lnTo>
                    <a:lnTo>
                      <a:pt x="1666" y="1270"/>
                    </a:lnTo>
                    <a:lnTo>
                      <a:pt x="1667" y="1275"/>
                    </a:lnTo>
                    <a:lnTo>
                      <a:pt x="1670" y="1282"/>
                    </a:lnTo>
                    <a:lnTo>
                      <a:pt x="1673" y="1290"/>
                    </a:lnTo>
                    <a:lnTo>
                      <a:pt x="1678" y="1299"/>
                    </a:lnTo>
                    <a:lnTo>
                      <a:pt x="1690" y="1299"/>
                    </a:lnTo>
                    <a:lnTo>
                      <a:pt x="1707" y="1299"/>
                    </a:lnTo>
                    <a:lnTo>
                      <a:pt x="1707" y="1307"/>
                    </a:lnTo>
                    <a:lnTo>
                      <a:pt x="1707" y="1316"/>
                    </a:lnTo>
                    <a:lnTo>
                      <a:pt x="1719" y="1316"/>
                    </a:lnTo>
                    <a:lnTo>
                      <a:pt x="1728" y="1315"/>
                    </a:lnTo>
                    <a:lnTo>
                      <a:pt x="1731" y="1317"/>
                    </a:lnTo>
                    <a:lnTo>
                      <a:pt x="1734" y="1319"/>
                    </a:lnTo>
                    <a:lnTo>
                      <a:pt x="1735" y="1322"/>
                    </a:lnTo>
                    <a:lnTo>
                      <a:pt x="1736" y="1328"/>
                    </a:lnTo>
                    <a:lnTo>
                      <a:pt x="1749" y="1328"/>
                    </a:lnTo>
                    <a:lnTo>
                      <a:pt x="1763" y="1328"/>
                    </a:lnTo>
                    <a:lnTo>
                      <a:pt x="1777" y="1328"/>
                    </a:lnTo>
                    <a:lnTo>
                      <a:pt x="1794" y="1328"/>
                    </a:lnTo>
                    <a:lnTo>
                      <a:pt x="1794" y="1337"/>
                    </a:lnTo>
                    <a:lnTo>
                      <a:pt x="1794" y="1345"/>
                    </a:lnTo>
                    <a:lnTo>
                      <a:pt x="1799" y="1346"/>
                    </a:lnTo>
                    <a:lnTo>
                      <a:pt x="1804" y="1349"/>
                    </a:lnTo>
                    <a:lnTo>
                      <a:pt x="1808" y="1353"/>
                    </a:lnTo>
                    <a:lnTo>
                      <a:pt x="1812" y="1357"/>
                    </a:lnTo>
                    <a:lnTo>
                      <a:pt x="1821" y="1357"/>
                    </a:lnTo>
                    <a:lnTo>
                      <a:pt x="1830" y="1357"/>
                    </a:lnTo>
                    <a:lnTo>
                      <a:pt x="1841" y="1357"/>
                    </a:lnTo>
                    <a:lnTo>
                      <a:pt x="1853" y="1357"/>
                    </a:lnTo>
                    <a:lnTo>
                      <a:pt x="1853" y="1363"/>
                    </a:lnTo>
                    <a:lnTo>
                      <a:pt x="1855" y="1367"/>
                    </a:lnTo>
                    <a:lnTo>
                      <a:pt x="1857" y="1370"/>
                    </a:lnTo>
                    <a:lnTo>
                      <a:pt x="1860" y="1372"/>
                    </a:lnTo>
                    <a:lnTo>
                      <a:pt x="1864" y="1373"/>
                    </a:lnTo>
                    <a:lnTo>
                      <a:pt x="1868" y="1374"/>
                    </a:lnTo>
                    <a:lnTo>
                      <a:pt x="1872" y="1374"/>
                    </a:lnTo>
                    <a:lnTo>
                      <a:pt x="1876" y="1373"/>
                    </a:lnTo>
                    <a:lnTo>
                      <a:pt x="1885" y="1373"/>
                    </a:lnTo>
                    <a:lnTo>
                      <a:pt x="1892" y="1374"/>
                    </a:lnTo>
                    <a:lnTo>
                      <a:pt x="1895" y="1375"/>
                    </a:lnTo>
                    <a:lnTo>
                      <a:pt x="1897" y="1378"/>
                    </a:lnTo>
                    <a:lnTo>
                      <a:pt x="1899" y="1381"/>
                    </a:lnTo>
                    <a:lnTo>
                      <a:pt x="1899" y="1386"/>
                    </a:lnTo>
                    <a:lnTo>
                      <a:pt x="1908" y="1386"/>
                    </a:lnTo>
                    <a:lnTo>
                      <a:pt x="1917" y="1386"/>
                    </a:lnTo>
                    <a:lnTo>
                      <a:pt x="1928" y="1386"/>
                    </a:lnTo>
                    <a:lnTo>
                      <a:pt x="1940" y="1386"/>
                    </a:lnTo>
                    <a:lnTo>
                      <a:pt x="1940" y="1395"/>
                    </a:lnTo>
                    <a:lnTo>
                      <a:pt x="1940" y="1403"/>
                    </a:lnTo>
                    <a:lnTo>
                      <a:pt x="1953" y="1403"/>
                    </a:lnTo>
                    <a:lnTo>
                      <a:pt x="1962" y="1403"/>
                    </a:lnTo>
                    <a:lnTo>
                      <a:pt x="1965" y="1404"/>
                    </a:lnTo>
                    <a:lnTo>
                      <a:pt x="1968" y="1406"/>
                    </a:lnTo>
                    <a:lnTo>
                      <a:pt x="1969" y="1409"/>
                    </a:lnTo>
                    <a:lnTo>
                      <a:pt x="1970" y="1415"/>
                    </a:lnTo>
                    <a:lnTo>
                      <a:pt x="1980" y="1415"/>
                    </a:lnTo>
                    <a:lnTo>
                      <a:pt x="1991" y="1415"/>
                    </a:lnTo>
                    <a:lnTo>
                      <a:pt x="2003" y="1415"/>
                    </a:lnTo>
                    <a:lnTo>
                      <a:pt x="2017" y="1415"/>
                    </a:lnTo>
                    <a:lnTo>
                      <a:pt x="2017" y="1424"/>
                    </a:lnTo>
                    <a:lnTo>
                      <a:pt x="2017" y="1432"/>
                    </a:lnTo>
                    <a:lnTo>
                      <a:pt x="2030" y="1432"/>
                    </a:lnTo>
                    <a:lnTo>
                      <a:pt x="2043" y="1432"/>
                    </a:lnTo>
                    <a:lnTo>
                      <a:pt x="2049" y="1433"/>
                    </a:lnTo>
                    <a:lnTo>
                      <a:pt x="2053" y="1435"/>
                    </a:lnTo>
                    <a:lnTo>
                      <a:pt x="2055" y="1436"/>
                    </a:lnTo>
                    <a:lnTo>
                      <a:pt x="2056" y="1438"/>
                    </a:lnTo>
                    <a:lnTo>
                      <a:pt x="2057" y="1441"/>
                    </a:lnTo>
                    <a:lnTo>
                      <a:pt x="2057" y="1444"/>
                    </a:lnTo>
                    <a:lnTo>
                      <a:pt x="2067" y="1444"/>
                    </a:lnTo>
                    <a:lnTo>
                      <a:pt x="2078" y="1444"/>
                    </a:lnTo>
                    <a:lnTo>
                      <a:pt x="2091" y="1444"/>
                    </a:lnTo>
                    <a:lnTo>
                      <a:pt x="2105" y="1444"/>
                    </a:lnTo>
                    <a:lnTo>
                      <a:pt x="2105" y="1453"/>
                    </a:lnTo>
                    <a:lnTo>
                      <a:pt x="2105" y="1461"/>
                    </a:lnTo>
                    <a:lnTo>
                      <a:pt x="2118" y="1461"/>
                    </a:lnTo>
                    <a:lnTo>
                      <a:pt x="2131" y="1461"/>
                    </a:lnTo>
                    <a:lnTo>
                      <a:pt x="2137" y="1462"/>
                    </a:lnTo>
                    <a:lnTo>
                      <a:pt x="2141" y="1464"/>
                    </a:lnTo>
                    <a:lnTo>
                      <a:pt x="2143" y="1465"/>
                    </a:lnTo>
                    <a:lnTo>
                      <a:pt x="2144" y="1467"/>
                    </a:lnTo>
                    <a:lnTo>
                      <a:pt x="2145" y="1470"/>
                    </a:lnTo>
                    <a:lnTo>
                      <a:pt x="2145" y="1473"/>
                    </a:lnTo>
                    <a:lnTo>
                      <a:pt x="2155" y="1473"/>
                    </a:lnTo>
                    <a:lnTo>
                      <a:pt x="2166" y="1473"/>
                    </a:lnTo>
                    <a:lnTo>
                      <a:pt x="2179" y="1473"/>
                    </a:lnTo>
                    <a:lnTo>
                      <a:pt x="2192" y="1473"/>
                    </a:lnTo>
                    <a:lnTo>
                      <a:pt x="2192" y="1482"/>
                    </a:lnTo>
                    <a:lnTo>
                      <a:pt x="2192" y="1490"/>
                    </a:lnTo>
                    <a:lnTo>
                      <a:pt x="2205" y="1490"/>
                    </a:lnTo>
                    <a:lnTo>
                      <a:pt x="2218" y="1490"/>
                    </a:lnTo>
                    <a:lnTo>
                      <a:pt x="2224" y="1491"/>
                    </a:lnTo>
                    <a:lnTo>
                      <a:pt x="2228" y="1493"/>
                    </a:lnTo>
                    <a:lnTo>
                      <a:pt x="2230" y="1494"/>
                    </a:lnTo>
                    <a:lnTo>
                      <a:pt x="2231" y="1496"/>
                    </a:lnTo>
                    <a:lnTo>
                      <a:pt x="2232" y="1499"/>
                    </a:lnTo>
                    <a:lnTo>
                      <a:pt x="2232" y="1502"/>
                    </a:lnTo>
                    <a:lnTo>
                      <a:pt x="2242" y="1502"/>
                    </a:lnTo>
                    <a:lnTo>
                      <a:pt x="2254" y="1502"/>
                    </a:lnTo>
                    <a:lnTo>
                      <a:pt x="2267" y="1502"/>
                    </a:lnTo>
                    <a:lnTo>
                      <a:pt x="2280" y="1502"/>
                    </a:lnTo>
                    <a:lnTo>
                      <a:pt x="2280" y="1511"/>
                    </a:lnTo>
                    <a:lnTo>
                      <a:pt x="2280" y="1519"/>
                    </a:lnTo>
                    <a:lnTo>
                      <a:pt x="2296" y="1518"/>
                    </a:lnTo>
                    <a:lnTo>
                      <a:pt x="2315" y="1517"/>
                    </a:lnTo>
                    <a:lnTo>
                      <a:pt x="2324" y="1517"/>
                    </a:lnTo>
                    <a:lnTo>
                      <a:pt x="2331" y="1519"/>
                    </a:lnTo>
                    <a:lnTo>
                      <a:pt x="2334" y="1521"/>
                    </a:lnTo>
                    <a:lnTo>
                      <a:pt x="2336" y="1524"/>
                    </a:lnTo>
                    <a:lnTo>
                      <a:pt x="2337" y="1527"/>
                    </a:lnTo>
                    <a:lnTo>
                      <a:pt x="2338" y="1531"/>
                    </a:lnTo>
                    <a:lnTo>
                      <a:pt x="2347" y="1531"/>
                    </a:lnTo>
                    <a:lnTo>
                      <a:pt x="2356" y="1531"/>
                    </a:lnTo>
                    <a:lnTo>
                      <a:pt x="2366" y="1531"/>
                    </a:lnTo>
                    <a:lnTo>
                      <a:pt x="2378" y="1531"/>
                    </a:lnTo>
                    <a:lnTo>
                      <a:pt x="2379" y="1537"/>
                    </a:lnTo>
                    <a:lnTo>
                      <a:pt x="2380" y="1541"/>
                    </a:lnTo>
                    <a:lnTo>
                      <a:pt x="2383" y="1544"/>
                    </a:lnTo>
                    <a:lnTo>
                      <a:pt x="2386" y="1546"/>
                    </a:lnTo>
                    <a:lnTo>
                      <a:pt x="2389" y="1547"/>
                    </a:lnTo>
                    <a:lnTo>
                      <a:pt x="2393" y="1548"/>
                    </a:lnTo>
                    <a:lnTo>
                      <a:pt x="2397" y="1548"/>
                    </a:lnTo>
                    <a:lnTo>
                      <a:pt x="2403" y="1548"/>
                    </a:lnTo>
                    <a:lnTo>
                      <a:pt x="2411" y="1547"/>
                    </a:lnTo>
                    <a:lnTo>
                      <a:pt x="2419" y="1548"/>
                    </a:lnTo>
                    <a:lnTo>
                      <a:pt x="2421" y="1550"/>
                    </a:lnTo>
                    <a:lnTo>
                      <a:pt x="2424" y="1552"/>
                    </a:lnTo>
                    <a:lnTo>
                      <a:pt x="2425" y="1555"/>
                    </a:lnTo>
                    <a:lnTo>
                      <a:pt x="2426" y="1560"/>
                    </a:lnTo>
                    <a:lnTo>
                      <a:pt x="2435" y="1560"/>
                    </a:lnTo>
                    <a:lnTo>
                      <a:pt x="2444" y="1560"/>
                    </a:lnTo>
                    <a:lnTo>
                      <a:pt x="2454" y="1560"/>
                    </a:lnTo>
                    <a:lnTo>
                      <a:pt x="2467" y="1560"/>
                    </a:lnTo>
                    <a:lnTo>
                      <a:pt x="2467" y="1569"/>
                    </a:lnTo>
                    <a:lnTo>
                      <a:pt x="2467" y="1578"/>
                    </a:lnTo>
                    <a:lnTo>
                      <a:pt x="2481" y="1578"/>
                    </a:lnTo>
                    <a:lnTo>
                      <a:pt x="2496" y="1578"/>
                    </a:lnTo>
                    <a:lnTo>
                      <a:pt x="2503" y="1579"/>
                    </a:lnTo>
                    <a:lnTo>
                      <a:pt x="2508" y="1581"/>
                    </a:lnTo>
                    <a:lnTo>
                      <a:pt x="2510" y="1583"/>
                    </a:lnTo>
                    <a:lnTo>
                      <a:pt x="2512" y="1585"/>
                    </a:lnTo>
                    <a:lnTo>
                      <a:pt x="2513" y="1587"/>
                    </a:lnTo>
                    <a:lnTo>
                      <a:pt x="2513" y="1590"/>
                    </a:lnTo>
                    <a:lnTo>
                      <a:pt x="2497" y="1590"/>
                    </a:lnTo>
                    <a:lnTo>
                      <a:pt x="2482" y="1590"/>
                    </a:lnTo>
                    <a:lnTo>
                      <a:pt x="2468" y="1590"/>
                    </a:lnTo>
                    <a:lnTo>
                      <a:pt x="2455" y="159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66" name="Freeform 2406"/>
              <p:cNvSpPr>
                <a:spLocks/>
              </p:cNvSpPr>
              <p:nvPr/>
            </p:nvSpPr>
            <p:spPr bwMode="auto">
              <a:xfrm>
                <a:off x="1182" y="25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19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9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67" name="Freeform 2407"/>
              <p:cNvSpPr>
                <a:spLocks/>
              </p:cNvSpPr>
              <p:nvPr/>
            </p:nvSpPr>
            <p:spPr bwMode="auto">
              <a:xfrm>
                <a:off x="1229" y="25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9" y="0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42" y="9"/>
                  </a:cxn>
                  <a:cxn ang="0">
                    <a:pos x="42" y="18"/>
                  </a:cxn>
                  <a:cxn ang="0">
                    <a:pos x="33" y="18"/>
                  </a:cxn>
                  <a:cxn ang="0">
                    <a:pos x="24" y="18"/>
                  </a:cxn>
                  <a:cxn ang="0">
                    <a:pos x="13" y="18"/>
                  </a:cxn>
                  <a:cxn ang="0">
                    <a:pos x="0" y="18"/>
                  </a:cxn>
                </a:cxnLst>
                <a:rect l="0" t="0" r="r" b="b"/>
                <a:pathLst>
                  <a:path w="4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9"/>
                    </a:lnTo>
                    <a:lnTo>
                      <a:pt x="42" y="18"/>
                    </a:lnTo>
                    <a:lnTo>
                      <a:pt x="33" y="18"/>
                    </a:lnTo>
                    <a:lnTo>
                      <a:pt x="24" y="18"/>
                    </a:lnTo>
                    <a:lnTo>
                      <a:pt x="13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68" name="Freeform 2408"/>
              <p:cNvSpPr>
                <a:spLocks/>
              </p:cNvSpPr>
              <p:nvPr/>
            </p:nvSpPr>
            <p:spPr bwMode="auto">
              <a:xfrm>
                <a:off x="1244" y="252"/>
                <a:ext cx="3" cy="1"/>
              </a:xfrm>
              <a:custGeom>
                <a:avLst/>
                <a:gdLst/>
                <a:ahLst/>
                <a:cxnLst>
                  <a:cxn ang="0">
                    <a:pos x="76" y="33"/>
                  </a:cxn>
                  <a:cxn ang="0">
                    <a:pos x="76" y="24"/>
                  </a:cxn>
                  <a:cxn ang="0">
                    <a:pos x="76" y="15"/>
                  </a:cxn>
                  <a:cxn ang="0">
                    <a:pos x="55" y="15"/>
                  </a:cxn>
                  <a:cxn ang="0">
                    <a:pos x="36" y="15"/>
                  </a:cxn>
                  <a:cxn ang="0">
                    <a:pos x="18" y="15"/>
                  </a:cxn>
                  <a:cxn ang="0">
                    <a:pos x="0" y="15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20" y="2"/>
                  </a:cxn>
                  <a:cxn ang="0">
                    <a:pos x="45" y="0"/>
                  </a:cxn>
                  <a:cxn ang="0">
                    <a:pos x="57" y="1"/>
                  </a:cxn>
                  <a:cxn ang="0">
                    <a:pos x="67" y="3"/>
                  </a:cxn>
                  <a:cxn ang="0">
                    <a:pos x="70" y="5"/>
                  </a:cxn>
                  <a:cxn ang="0">
                    <a:pos x="73" y="8"/>
                  </a:cxn>
                  <a:cxn ang="0">
                    <a:pos x="75" y="11"/>
                  </a:cxn>
                  <a:cxn ang="0">
                    <a:pos x="76" y="15"/>
                  </a:cxn>
                  <a:cxn ang="0">
                    <a:pos x="85" y="15"/>
                  </a:cxn>
                  <a:cxn ang="0">
                    <a:pos x="94" y="15"/>
                  </a:cxn>
                  <a:cxn ang="0">
                    <a:pos x="104" y="15"/>
                  </a:cxn>
                  <a:cxn ang="0">
                    <a:pos x="117" y="15"/>
                  </a:cxn>
                  <a:cxn ang="0">
                    <a:pos x="117" y="24"/>
                  </a:cxn>
                  <a:cxn ang="0">
                    <a:pos x="117" y="33"/>
                  </a:cxn>
                  <a:cxn ang="0">
                    <a:pos x="104" y="33"/>
                  </a:cxn>
                  <a:cxn ang="0">
                    <a:pos x="94" y="33"/>
                  </a:cxn>
                  <a:cxn ang="0">
                    <a:pos x="85" y="33"/>
                  </a:cxn>
                  <a:cxn ang="0">
                    <a:pos x="76" y="33"/>
                  </a:cxn>
                </a:cxnLst>
                <a:rect l="0" t="0" r="r" b="b"/>
                <a:pathLst>
                  <a:path w="117" h="33">
                    <a:moveTo>
                      <a:pt x="76" y="33"/>
                    </a:moveTo>
                    <a:lnTo>
                      <a:pt x="76" y="24"/>
                    </a:lnTo>
                    <a:lnTo>
                      <a:pt x="76" y="15"/>
                    </a:lnTo>
                    <a:lnTo>
                      <a:pt x="55" y="15"/>
                    </a:lnTo>
                    <a:lnTo>
                      <a:pt x="36" y="15"/>
                    </a:lnTo>
                    <a:lnTo>
                      <a:pt x="18" y="15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20" y="2"/>
                    </a:lnTo>
                    <a:lnTo>
                      <a:pt x="45" y="0"/>
                    </a:lnTo>
                    <a:lnTo>
                      <a:pt x="57" y="1"/>
                    </a:lnTo>
                    <a:lnTo>
                      <a:pt x="67" y="3"/>
                    </a:lnTo>
                    <a:lnTo>
                      <a:pt x="70" y="5"/>
                    </a:lnTo>
                    <a:lnTo>
                      <a:pt x="73" y="8"/>
                    </a:lnTo>
                    <a:lnTo>
                      <a:pt x="75" y="11"/>
                    </a:lnTo>
                    <a:lnTo>
                      <a:pt x="76" y="15"/>
                    </a:lnTo>
                    <a:lnTo>
                      <a:pt x="85" y="15"/>
                    </a:lnTo>
                    <a:lnTo>
                      <a:pt x="94" y="15"/>
                    </a:lnTo>
                    <a:lnTo>
                      <a:pt x="104" y="15"/>
                    </a:lnTo>
                    <a:lnTo>
                      <a:pt x="117" y="15"/>
                    </a:lnTo>
                    <a:lnTo>
                      <a:pt x="117" y="24"/>
                    </a:lnTo>
                    <a:lnTo>
                      <a:pt x="117" y="33"/>
                    </a:lnTo>
                    <a:lnTo>
                      <a:pt x="104" y="33"/>
                    </a:lnTo>
                    <a:lnTo>
                      <a:pt x="94" y="33"/>
                    </a:lnTo>
                    <a:lnTo>
                      <a:pt x="85" y="33"/>
                    </a:lnTo>
                    <a:lnTo>
                      <a:pt x="76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69" name="Freeform 2409"/>
              <p:cNvSpPr>
                <a:spLocks/>
              </p:cNvSpPr>
              <p:nvPr/>
            </p:nvSpPr>
            <p:spPr bwMode="auto">
              <a:xfrm>
                <a:off x="1248" y="25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8" y="0"/>
                  </a:cxn>
                  <a:cxn ang="0">
                    <a:pos x="43" y="0"/>
                  </a:cxn>
                  <a:cxn ang="0">
                    <a:pos x="59" y="0"/>
                  </a:cxn>
                  <a:cxn ang="0">
                    <a:pos x="59" y="9"/>
                  </a:cxn>
                  <a:cxn ang="0">
                    <a:pos x="59" y="18"/>
                  </a:cxn>
                  <a:cxn ang="0">
                    <a:pos x="46" y="18"/>
                  </a:cxn>
                  <a:cxn ang="0">
                    <a:pos x="32" y="18"/>
                  </a:cxn>
                  <a:cxn ang="0">
                    <a:pos x="16" y="18"/>
                  </a:cxn>
                  <a:cxn ang="0">
                    <a:pos x="0" y="18"/>
                  </a:cxn>
                </a:cxnLst>
                <a:rect l="0" t="0" r="r" b="b"/>
                <a:pathLst>
                  <a:path w="5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59" y="0"/>
                    </a:lnTo>
                    <a:lnTo>
                      <a:pt x="59" y="9"/>
                    </a:lnTo>
                    <a:lnTo>
                      <a:pt x="59" y="18"/>
                    </a:lnTo>
                    <a:lnTo>
                      <a:pt x="46" y="18"/>
                    </a:lnTo>
                    <a:lnTo>
                      <a:pt x="32" y="18"/>
                    </a:lnTo>
                    <a:lnTo>
                      <a:pt x="1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70" name="Freeform 2410"/>
              <p:cNvSpPr>
                <a:spLocks/>
              </p:cNvSpPr>
              <p:nvPr/>
            </p:nvSpPr>
            <p:spPr bwMode="auto">
              <a:xfrm>
                <a:off x="1250" y="25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7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71" name="Freeform 2411"/>
              <p:cNvSpPr>
                <a:spLocks/>
              </p:cNvSpPr>
              <p:nvPr/>
            </p:nvSpPr>
            <p:spPr bwMode="auto">
              <a:xfrm>
                <a:off x="1265" y="252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7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72" name="Freeform 2412"/>
              <p:cNvSpPr>
                <a:spLocks/>
              </p:cNvSpPr>
              <p:nvPr/>
            </p:nvSpPr>
            <p:spPr bwMode="auto">
              <a:xfrm>
                <a:off x="1353" y="250"/>
                <a:ext cx="1" cy="2"/>
              </a:xfrm>
              <a:custGeom>
                <a:avLst/>
                <a:gdLst/>
                <a:ahLst/>
                <a:cxnLst>
                  <a:cxn ang="0">
                    <a:pos x="1" y="105"/>
                  </a:cxn>
                  <a:cxn ang="0">
                    <a:pos x="0" y="93"/>
                  </a:cxn>
                  <a:cxn ang="0">
                    <a:pos x="0" y="83"/>
                  </a:cxn>
                  <a:cxn ang="0">
                    <a:pos x="1" y="80"/>
                  </a:cxn>
                  <a:cxn ang="0">
                    <a:pos x="3" y="77"/>
                  </a:cxn>
                  <a:cxn ang="0">
                    <a:pos x="7" y="76"/>
                  </a:cxn>
                  <a:cxn ang="0">
                    <a:pos x="12" y="75"/>
                  </a:cxn>
                  <a:cxn ang="0">
                    <a:pos x="12" y="67"/>
                  </a:cxn>
                  <a:cxn ang="0">
                    <a:pos x="12" y="58"/>
                  </a:cxn>
                  <a:cxn ang="0">
                    <a:pos x="22" y="58"/>
                  </a:cxn>
                  <a:cxn ang="0">
                    <a:pos x="31" y="58"/>
                  </a:cxn>
                  <a:cxn ang="0">
                    <a:pos x="31" y="41"/>
                  </a:cxn>
                  <a:cxn ang="0">
                    <a:pos x="31" y="29"/>
                  </a:cxn>
                  <a:cxn ang="0">
                    <a:pos x="32" y="25"/>
                  </a:cxn>
                  <a:cxn ang="0">
                    <a:pos x="34" y="21"/>
                  </a:cxn>
                  <a:cxn ang="0">
                    <a:pos x="38" y="18"/>
                  </a:cxn>
                  <a:cxn ang="0">
                    <a:pos x="42" y="17"/>
                  </a:cxn>
                  <a:cxn ang="0">
                    <a:pos x="51" y="17"/>
                  </a:cxn>
                  <a:cxn ang="0">
                    <a:pos x="60" y="17"/>
                  </a:cxn>
                  <a:cxn ang="0">
                    <a:pos x="61" y="13"/>
                  </a:cxn>
                  <a:cxn ang="0">
                    <a:pos x="63" y="9"/>
                  </a:cxn>
                  <a:cxn ang="0">
                    <a:pos x="67" y="4"/>
                  </a:cxn>
                  <a:cxn ang="0">
                    <a:pos x="71" y="0"/>
                  </a:cxn>
                  <a:cxn ang="0">
                    <a:pos x="67" y="4"/>
                  </a:cxn>
                  <a:cxn ang="0">
                    <a:pos x="63" y="9"/>
                  </a:cxn>
                  <a:cxn ang="0">
                    <a:pos x="61" y="13"/>
                  </a:cxn>
                  <a:cxn ang="0">
                    <a:pos x="60" y="17"/>
                  </a:cxn>
                  <a:cxn ang="0">
                    <a:pos x="60" y="30"/>
                  </a:cxn>
                  <a:cxn ang="0">
                    <a:pos x="60" y="46"/>
                  </a:cxn>
                  <a:cxn ang="0">
                    <a:pos x="51" y="46"/>
                  </a:cxn>
                  <a:cxn ang="0">
                    <a:pos x="42" y="46"/>
                  </a:cxn>
                  <a:cxn ang="0">
                    <a:pos x="42" y="59"/>
                  </a:cxn>
                  <a:cxn ang="0">
                    <a:pos x="42" y="75"/>
                  </a:cxn>
                  <a:cxn ang="0">
                    <a:pos x="26" y="75"/>
                  </a:cxn>
                  <a:cxn ang="0">
                    <a:pos x="12" y="75"/>
                  </a:cxn>
                  <a:cxn ang="0">
                    <a:pos x="13" y="85"/>
                  </a:cxn>
                  <a:cxn ang="0">
                    <a:pos x="13" y="94"/>
                  </a:cxn>
                  <a:cxn ang="0">
                    <a:pos x="12" y="99"/>
                  </a:cxn>
                  <a:cxn ang="0">
                    <a:pos x="10" y="103"/>
                  </a:cxn>
                  <a:cxn ang="0">
                    <a:pos x="6" y="105"/>
                  </a:cxn>
                  <a:cxn ang="0">
                    <a:pos x="1" y="105"/>
                  </a:cxn>
                </a:cxnLst>
                <a:rect l="0" t="0" r="r" b="b"/>
                <a:pathLst>
                  <a:path w="71" h="105">
                    <a:moveTo>
                      <a:pt x="1" y="105"/>
                    </a:moveTo>
                    <a:lnTo>
                      <a:pt x="0" y="93"/>
                    </a:lnTo>
                    <a:lnTo>
                      <a:pt x="0" y="83"/>
                    </a:lnTo>
                    <a:lnTo>
                      <a:pt x="1" y="80"/>
                    </a:lnTo>
                    <a:lnTo>
                      <a:pt x="3" y="77"/>
                    </a:lnTo>
                    <a:lnTo>
                      <a:pt x="7" y="76"/>
                    </a:lnTo>
                    <a:lnTo>
                      <a:pt x="12" y="75"/>
                    </a:lnTo>
                    <a:lnTo>
                      <a:pt x="12" y="67"/>
                    </a:lnTo>
                    <a:lnTo>
                      <a:pt x="12" y="58"/>
                    </a:lnTo>
                    <a:lnTo>
                      <a:pt x="22" y="58"/>
                    </a:lnTo>
                    <a:lnTo>
                      <a:pt x="31" y="58"/>
                    </a:lnTo>
                    <a:lnTo>
                      <a:pt x="31" y="41"/>
                    </a:lnTo>
                    <a:lnTo>
                      <a:pt x="31" y="29"/>
                    </a:lnTo>
                    <a:lnTo>
                      <a:pt x="32" y="25"/>
                    </a:lnTo>
                    <a:lnTo>
                      <a:pt x="34" y="21"/>
                    </a:lnTo>
                    <a:lnTo>
                      <a:pt x="38" y="18"/>
                    </a:lnTo>
                    <a:lnTo>
                      <a:pt x="42" y="17"/>
                    </a:lnTo>
                    <a:lnTo>
                      <a:pt x="51" y="17"/>
                    </a:lnTo>
                    <a:lnTo>
                      <a:pt x="60" y="17"/>
                    </a:lnTo>
                    <a:lnTo>
                      <a:pt x="61" y="13"/>
                    </a:lnTo>
                    <a:lnTo>
                      <a:pt x="63" y="9"/>
                    </a:lnTo>
                    <a:lnTo>
                      <a:pt x="67" y="4"/>
                    </a:lnTo>
                    <a:lnTo>
                      <a:pt x="71" y="0"/>
                    </a:lnTo>
                    <a:lnTo>
                      <a:pt x="67" y="4"/>
                    </a:lnTo>
                    <a:lnTo>
                      <a:pt x="63" y="9"/>
                    </a:lnTo>
                    <a:lnTo>
                      <a:pt x="61" y="13"/>
                    </a:lnTo>
                    <a:lnTo>
                      <a:pt x="60" y="17"/>
                    </a:lnTo>
                    <a:lnTo>
                      <a:pt x="60" y="30"/>
                    </a:lnTo>
                    <a:lnTo>
                      <a:pt x="60" y="46"/>
                    </a:lnTo>
                    <a:lnTo>
                      <a:pt x="51" y="46"/>
                    </a:lnTo>
                    <a:lnTo>
                      <a:pt x="42" y="46"/>
                    </a:lnTo>
                    <a:lnTo>
                      <a:pt x="42" y="59"/>
                    </a:lnTo>
                    <a:lnTo>
                      <a:pt x="42" y="75"/>
                    </a:lnTo>
                    <a:lnTo>
                      <a:pt x="26" y="75"/>
                    </a:lnTo>
                    <a:lnTo>
                      <a:pt x="12" y="75"/>
                    </a:lnTo>
                    <a:lnTo>
                      <a:pt x="13" y="85"/>
                    </a:lnTo>
                    <a:lnTo>
                      <a:pt x="13" y="94"/>
                    </a:lnTo>
                    <a:lnTo>
                      <a:pt x="12" y="99"/>
                    </a:lnTo>
                    <a:lnTo>
                      <a:pt x="10" y="103"/>
                    </a:lnTo>
                    <a:lnTo>
                      <a:pt x="6" y="105"/>
                    </a:lnTo>
                    <a:lnTo>
                      <a:pt x="1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73" name="Freeform 2413"/>
              <p:cNvSpPr>
                <a:spLocks/>
              </p:cNvSpPr>
              <p:nvPr/>
            </p:nvSpPr>
            <p:spPr bwMode="auto">
              <a:xfrm>
                <a:off x="1236" y="250"/>
                <a:ext cx="8" cy="2"/>
              </a:xfrm>
              <a:custGeom>
                <a:avLst/>
                <a:gdLst/>
                <a:ahLst/>
                <a:cxnLst>
                  <a:cxn ang="0">
                    <a:pos x="304" y="65"/>
                  </a:cxn>
                  <a:cxn ang="0">
                    <a:pos x="286" y="61"/>
                  </a:cxn>
                  <a:cxn ang="0">
                    <a:pos x="251" y="61"/>
                  </a:cxn>
                  <a:cxn ang="0">
                    <a:pos x="234" y="53"/>
                  </a:cxn>
                  <a:cxn ang="0">
                    <a:pos x="212" y="44"/>
                  </a:cxn>
                  <a:cxn ang="0">
                    <a:pos x="167" y="44"/>
                  </a:cxn>
                  <a:cxn ang="0">
                    <a:pos x="145" y="42"/>
                  </a:cxn>
                  <a:cxn ang="0">
                    <a:pos x="140" y="37"/>
                  </a:cxn>
                  <a:cxn ang="0">
                    <a:pos x="134" y="35"/>
                  </a:cxn>
                  <a:cxn ang="0">
                    <a:pos x="129" y="39"/>
                  </a:cxn>
                  <a:cxn ang="0">
                    <a:pos x="120" y="36"/>
                  </a:cxn>
                  <a:cxn ang="0">
                    <a:pos x="100" y="32"/>
                  </a:cxn>
                  <a:cxn ang="0">
                    <a:pos x="72" y="32"/>
                  </a:cxn>
                  <a:cxn ang="0">
                    <a:pos x="59" y="24"/>
                  </a:cxn>
                  <a:cxn ang="0">
                    <a:pos x="42" y="16"/>
                  </a:cxn>
                  <a:cxn ang="0">
                    <a:pos x="13" y="15"/>
                  </a:cxn>
                  <a:cxn ang="0">
                    <a:pos x="3" y="11"/>
                  </a:cxn>
                  <a:cxn ang="0">
                    <a:pos x="0" y="6"/>
                  </a:cxn>
                  <a:cxn ang="0">
                    <a:pos x="21" y="2"/>
                  </a:cxn>
                  <a:cxn ang="0">
                    <a:pos x="65" y="1"/>
                  </a:cxn>
                  <a:cxn ang="0">
                    <a:pos x="81" y="5"/>
                  </a:cxn>
                  <a:cxn ang="0">
                    <a:pos x="87" y="11"/>
                  </a:cxn>
                  <a:cxn ang="0">
                    <a:pos x="105" y="15"/>
                  </a:cxn>
                  <a:cxn ang="0">
                    <a:pos x="140" y="15"/>
                  </a:cxn>
                  <a:cxn ang="0">
                    <a:pos x="158" y="19"/>
                  </a:cxn>
                  <a:cxn ang="0">
                    <a:pos x="159" y="26"/>
                  </a:cxn>
                  <a:cxn ang="0">
                    <a:pos x="164" y="32"/>
                  </a:cxn>
                  <a:cxn ang="0">
                    <a:pos x="175" y="35"/>
                  </a:cxn>
                  <a:cxn ang="0">
                    <a:pos x="188" y="35"/>
                  </a:cxn>
                  <a:cxn ang="0">
                    <a:pos x="210" y="32"/>
                  </a:cxn>
                  <a:cxn ang="0">
                    <a:pos x="227" y="32"/>
                  </a:cxn>
                  <a:cxn ang="0">
                    <a:pos x="233" y="39"/>
                  </a:cxn>
                  <a:cxn ang="0">
                    <a:pos x="251" y="44"/>
                  </a:cxn>
                  <a:cxn ang="0">
                    <a:pos x="286" y="44"/>
                  </a:cxn>
                  <a:cxn ang="0">
                    <a:pos x="304" y="51"/>
                  </a:cxn>
                  <a:cxn ang="0">
                    <a:pos x="309" y="59"/>
                  </a:cxn>
                  <a:cxn ang="0">
                    <a:pos x="315" y="62"/>
                  </a:cxn>
                  <a:cxn ang="0">
                    <a:pos x="320" y="68"/>
                  </a:cxn>
                  <a:cxn ang="0">
                    <a:pos x="312" y="73"/>
                  </a:cxn>
                </a:cxnLst>
                <a:rect l="0" t="0" r="r" b="b"/>
                <a:pathLst>
                  <a:path w="321" h="73">
                    <a:moveTo>
                      <a:pt x="304" y="73"/>
                    </a:moveTo>
                    <a:lnTo>
                      <a:pt x="304" y="65"/>
                    </a:lnTo>
                    <a:lnTo>
                      <a:pt x="304" y="61"/>
                    </a:lnTo>
                    <a:lnTo>
                      <a:pt x="286" y="61"/>
                    </a:lnTo>
                    <a:lnTo>
                      <a:pt x="269" y="61"/>
                    </a:lnTo>
                    <a:lnTo>
                      <a:pt x="251" y="61"/>
                    </a:lnTo>
                    <a:lnTo>
                      <a:pt x="234" y="61"/>
                    </a:lnTo>
                    <a:lnTo>
                      <a:pt x="234" y="53"/>
                    </a:lnTo>
                    <a:lnTo>
                      <a:pt x="234" y="44"/>
                    </a:lnTo>
                    <a:lnTo>
                      <a:pt x="212" y="44"/>
                    </a:lnTo>
                    <a:lnTo>
                      <a:pt x="189" y="44"/>
                    </a:lnTo>
                    <a:lnTo>
                      <a:pt x="167" y="44"/>
                    </a:lnTo>
                    <a:lnTo>
                      <a:pt x="146" y="44"/>
                    </a:lnTo>
                    <a:lnTo>
                      <a:pt x="145" y="42"/>
                    </a:lnTo>
                    <a:lnTo>
                      <a:pt x="143" y="39"/>
                    </a:lnTo>
                    <a:lnTo>
                      <a:pt x="140" y="37"/>
                    </a:lnTo>
                    <a:lnTo>
                      <a:pt x="137" y="35"/>
                    </a:lnTo>
                    <a:lnTo>
                      <a:pt x="134" y="35"/>
                    </a:lnTo>
                    <a:lnTo>
                      <a:pt x="131" y="36"/>
                    </a:lnTo>
                    <a:lnTo>
                      <a:pt x="129" y="39"/>
                    </a:lnTo>
                    <a:lnTo>
                      <a:pt x="128" y="44"/>
                    </a:lnTo>
                    <a:lnTo>
                      <a:pt x="120" y="36"/>
                    </a:lnTo>
                    <a:lnTo>
                      <a:pt x="117" y="32"/>
                    </a:lnTo>
                    <a:lnTo>
                      <a:pt x="100" y="32"/>
                    </a:lnTo>
                    <a:lnTo>
                      <a:pt x="85" y="32"/>
                    </a:lnTo>
                    <a:lnTo>
                      <a:pt x="72" y="32"/>
                    </a:lnTo>
                    <a:lnTo>
                      <a:pt x="59" y="32"/>
                    </a:lnTo>
                    <a:lnTo>
                      <a:pt x="59" y="24"/>
                    </a:lnTo>
                    <a:lnTo>
                      <a:pt x="59" y="15"/>
                    </a:lnTo>
                    <a:lnTo>
                      <a:pt x="42" y="16"/>
                    </a:lnTo>
                    <a:lnTo>
                      <a:pt x="22" y="16"/>
                    </a:lnTo>
                    <a:lnTo>
                      <a:pt x="13" y="15"/>
                    </a:lnTo>
                    <a:lnTo>
                      <a:pt x="6" y="13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1" y="2"/>
                    </a:lnTo>
                    <a:lnTo>
                      <a:pt x="51" y="0"/>
                    </a:lnTo>
                    <a:lnTo>
                      <a:pt x="65" y="1"/>
                    </a:lnTo>
                    <a:lnTo>
                      <a:pt x="76" y="3"/>
                    </a:lnTo>
                    <a:lnTo>
                      <a:pt x="81" y="5"/>
                    </a:lnTo>
                    <a:lnTo>
                      <a:pt x="85" y="8"/>
                    </a:lnTo>
                    <a:lnTo>
                      <a:pt x="87" y="11"/>
                    </a:lnTo>
                    <a:lnTo>
                      <a:pt x="88" y="15"/>
                    </a:lnTo>
                    <a:lnTo>
                      <a:pt x="105" y="15"/>
                    </a:lnTo>
                    <a:lnTo>
                      <a:pt x="122" y="15"/>
                    </a:lnTo>
                    <a:lnTo>
                      <a:pt x="140" y="15"/>
                    </a:lnTo>
                    <a:lnTo>
                      <a:pt x="157" y="15"/>
                    </a:lnTo>
                    <a:lnTo>
                      <a:pt x="158" y="19"/>
                    </a:lnTo>
                    <a:lnTo>
                      <a:pt x="158" y="23"/>
                    </a:lnTo>
                    <a:lnTo>
                      <a:pt x="159" y="26"/>
                    </a:lnTo>
                    <a:lnTo>
                      <a:pt x="161" y="28"/>
                    </a:lnTo>
                    <a:lnTo>
                      <a:pt x="164" y="32"/>
                    </a:lnTo>
                    <a:lnTo>
                      <a:pt x="169" y="34"/>
                    </a:lnTo>
                    <a:lnTo>
                      <a:pt x="175" y="35"/>
                    </a:lnTo>
                    <a:lnTo>
                      <a:pt x="181" y="35"/>
                    </a:lnTo>
                    <a:lnTo>
                      <a:pt x="188" y="35"/>
                    </a:lnTo>
                    <a:lnTo>
                      <a:pt x="196" y="34"/>
                    </a:lnTo>
                    <a:lnTo>
                      <a:pt x="210" y="32"/>
                    </a:lnTo>
                    <a:lnTo>
                      <a:pt x="222" y="31"/>
                    </a:lnTo>
                    <a:lnTo>
                      <a:pt x="227" y="32"/>
                    </a:lnTo>
                    <a:lnTo>
                      <a:pt x="231" y="35"/>
                    </a:lnTo>
                    <a:lnTo>
                      <a:pt x="233" y="39"/>
                    </a:lnTo>
                    <a:lnTo>
                      <a:pt x="234" y="44"/>
                    </a:lnTo>
                    <a:lnTo>
                      <a:pt x="251" y="44"/>
                    </a:lnTo>
                    <a:lnTo>
                      <a:pt x="269" y="44"/>
                    </a:lnTo>
                    <a:lnTo>
                      <a:pt x="286" y="44"/>
                    </a:lnTo>
                    <a:lnTo>
                      <a:pt x="304" y="44"/>
                    </a:lnTo>
                    <a:lnTo>
                      <a:pt x="304" y="51"/>
                    </a:lnTo>
                    <a:lnTo>
                      <a:pt x="306" y="56"/>
                    </a:lnTo>
                    <a:lnTo>
                      <a:pt x="309" y="59"/>
                    </a:lnTo>
                    <a:lnTo>
                      <a:pt x="312" y="61"/>
                    </a:lnTo>
                    <a:lnTo>
                      <a:pt x="315" y="62"/>
                    </a:lnTo>
                    <a:lnTo>
                      <a:pt x="318" y="64"/>
                    </a:lnTo>
                    <a:lnTo>
                      <a:pt x="320" y="68"/>
                    </a:lnTo>
                    <a:lnTo>
                      <a:pt x="321" y="73"/>
                    </a:lnTo>
                    <a:lnTo>
                      <a:pt x="312" y="73"/>
                    </a:lnTo>
                    <a:lnTo>
                      <a:pt x="304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74" name="Freeform 2414"/>
              <p:cNvSpPr>
                <a:spLocks/>
              </p:cNvSpPr>
              <p:nvPr/>
            </p:nvSpPr>
            <p:spPr bwMode="auto">
              <a:xfrm>
                <a:off x="1341" y="251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24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2" y="4"/>
                  </a:cxn>
                  <a:cxn ang="0">
                    <a:pos x="21" y="1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30" y="29"/>
                  </a:cxn>
                  <a:cxn ang="0">
                    <a:pos x="26" y="30"/>
                  </a:cxn>
                  <a:cxn ang="0">
                    <a:pos x="22" y="33"/>
                  </a:cxn>
                  <a:cxn ang="0">
                    <a:pos x="19" y="37"/>
                  </a:cxn>
                  <a:cxn ang="0">
                    <a:pos x="18" y="41"/>
                  </a:cxn>
                  <a:cxn ang="0">
                    <a:pos x="9" y="41"/>
                  </a:cxn>
                  <a:cxn ang="0">
                    <a:pos x="0" y="41"/>
                  </a:cxn>
                </a:cxnLst>
                <a:rect l="0" t="0" r="r" b="b"/>
                <a:pathLst>
                  <a:path w="30" h="41">
                    <a:moveTo>
                      <a:pt x="0" y="41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12" y="4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30" y="13"/>
                    </a:lnTo>
                    <a:lnTo>
                      <a:pt x="30" y="29"/>
                    </a:lnTo>
                    <a:lnTo>
                      <a:pt x="26" y="30"/>
                    </a:lnTo>
                    <a:lnTo>
                      <a:pt x="22" y="33"/>
                    </a:lnTo>
                    <a:lnTo>
                      <a:pt x="19" y="37"/>
                    </a:lnTo>
                    <a:lnTo>
                      <a:pt x="18" y="41"/>
                    </a:lnTo>
                    <a:lnTo>
                      <a:pt x="9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75" name="Freeform 2415"/>
              <p:cNvSpPr>
                <a:spLocks/>
              </p:cNvSpPr>
              <p:nvPr/>
            </p:nvSpPr>
            <p:spPr bwMode="auto">
              <a:xfrm>
                <a:off x="1362" y="25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76" name="Freeform 2416"/>
              <p:cNvSpPr>
                <a:spLocks/>
              </p:cNvSpPr>
              <p:nvPr/>
            </p:nvSpPr>
            <p:spPr bwMode="auto">
              <a:xfrm>
                <a:off x="1337" y="25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77" name="Freeform 2417"/>
              <p:cNvSpPr>
                <a:spLocks/>
              </p:cNvSpPr>
              <p:nvPr/>
            </p:nvSpPr>
            <p:spPr bwMode="auto">
              <a:xfrm>
                <a:off x="1251" y="25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9" y="0"/>
                  </a:cxn>
                  <a:cxn ang="0">
                    <a:pos x="42" y="0"/>
                  </a:cxn>
                  <a:cxn ang="0">
                    <a:pos x="42" y="4"/>
                  </a:cxn>
                  <a:cxn ang="0">
                    <a:pos x="42" y="12"/>
                  </a:cxn>
                  <a:cxn ang="0">
                    <a:pos x="33" y="12"/>
                  </a:cxn>
                  <a:cxn ang="0">
                    <a:pos x="23" y="12"/>
                  </a:cxn>
                  <a:cxn ang="0">
                    <a:pos x="12" y="12"/>
                  </a:cxn>
                  <a:cxn ang="0">
                    <a:pos x="0" y="12"/>
                  </a:cxn>
                </a:cxnLst>
                <a:rect l="0" t="0" r="r" b="b"/>
                <a:pathLst>
                  <a:path w="4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2" y="0"/>
                    </a:lnTo>
                    <a:lnTo>
                      <a:pt x="42" y="4"/>
                    </a:lnTo>
                    <a:lnTo>
                      <a:pt x="42" y="12"/>
                    </a:lnTo>
                    <a:lnTo>
                      <a:pt x="33" y="12"/>
                    </a:lnTo>
                    <a:lnTo>
                      <a:pt x="23" y="12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78" name="Freeform 2418"/>
              <p:cNvSpPr>
                <a:spLocks/>
              </p:cNvSpPr>
              <p:nvPr/>
            </p:nvSpPr>
            <p:spPr bwMode="auto">
              <a:xfrm>
                <a:off x="1362" y="25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79" name="Freeform 2419"/>
              <p:cNvSpPr>
                <a:spLocks/>
              </p:cNvSpPr>
              <p:nvPr/>
            </p:nvSpPr>
            <p:spPr bwMode="auto">
              <a:xfrm>
                <a:off x="1187" y="25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9181" name="Group 2621"/>
            <p:cNvGrpSpPr>
              <a:grpSpLocks/>
            </p:cNvGrpSpPr>
            <p:nvPr/>
          </p:nvGrpSpPr>
          <p:grpSpPr bwMode="auto">
            <a:xfrm>
              <a:off x="1119" y="196"/>
              <a:ext cx="324" cy="55"/>
              <a:chOff x="1119" y="196"/>
              <a:chExt cx="324" cy="55"/>
            </a:xfrm>
          </p:grpSpPr>
          <p:sp>
            <p:nvSpPr>
              <p:cNvPr id="68981" name="Freeform 2421"/>
              <p:cNvSpPr>
                <a:spLocks/>
              </p:cNvSpPr>
              <p:nvPr/>
            </p:nvSpPr>
            <p:spPr bwMode="auto">
              <a:xfrm>
                <a:off x="1342" y="250"/>
                <a:ext cx="2" cy="1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" y="21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7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30" y="0"/>
                  </a:cxn>
                  <a:cxn ang="0">
                    <a:pos x="47" y="0"/>
                  </a:cxn>
                  <a:cxn ang="0">
                    <a:pos x="47" y="9"/>
                  </a:cxn>
                  <a:cxn ang="0">
                    <a:pos x="47" y="17"/>
                  </a:cxn>
                  <a:cxn ang="0">
                    <a:pos x="30" y="17"/>
                  </a:cxn>
                  <a:cxn ang="0">
                    <a:pos x="17" y="17"/>
                  </a:cxn>
                  <a:cxn ang="0">
                    <a:pos x="13" y="18"/>
                  </a:cxn>
                  <a:cxn ang="0">
                    <a:pos x="9" y="21"/>
                  </a:cxn>
                  <a:cxn ang="0">
                    <a:pos x="7" y="25"/>
                  </a:cxn>
                  <a:cxn ang="0">
                    <a:pos x="6" y="29"/>
                  </a:cxn>
                </a:cxnLst>
                <a:rect l="0" t="0" r="r" b="b"/>
                <a:pathLst>
                  <a:path w="47" h="29">
                    <a:moveTo>
                      <a:pt x="6" y="29"/>
                    </a:moveTo>
                    <a:lnTo>
                      <a:pt x="1" y="21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7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30" y="0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7" y="17"/>
                    </a:lnTo>
                    <a:lnTo>
                      <a:pt x="30" y="17"/>
                    </a:lnTo>
                    <a:lnTo>
                      <a:pt x="17" y="17"/>
                    </a:lnTo>
                    <a:lnTo>
                      <a:pt x="13" y="18"/>
                    </a:lnTo>
                    <a:lnTo>
                      <a:pt x="9" y="21"/>
                    </a:lnTo>
                    <a:lnTo>
                      <a:pt x="7" y="25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82" name="Freeform 2422"/>
              <p:cNvSpPr>
                <a:spLocks/>
              </p:cNvSpPr>
              <p:nvPr/>
            </p:nvSpPr>
            <p:spPr bwMode="auto">
              <a:xfrm>
                <a:off x="1163" y="25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83" name="Freeform 2423"/>
              <p:cNvSpPr>
                <a:spLocks/>
              </p:cNvSpPr>
              <p:nvPr/>
            </p:nvSpPr>
            <p:spPr bwMode="auto">
              <a:xfrm>
                <a:off x="1184" y="250"/>
                <a:ext cx="2" cy="1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18" y="21"/>
                  </a:cxn>
                  <a:cxn ang="0">
                    <a:pos x="18" y="12"/>
                  </a:cxn>
                  <a:cxn ang="0">
                    <a:pos x="13" y="8"/>
                  </a:cxn>
                  <a:cxn ang="0">
                    <a:pos x="9" y="4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4"/>
                  </a:cxn>
                  <a:cxn ang="0">
                    <a:pos x="13" y="8"/>
                  </a:cxn>
                  <a:cxn ang="0">
                    <a:pos x="18" y="12"/>
                  </a:cxn>
                  <a:cxn ang="0">
                    <a:pos x="27" y="12"/>
                  </a:cxn>
                  <a:cxn ang="0">
                    <a:pos x="36" y="12"/>
                  </a:cxn>
                  <a:cxn ang="0">
                    <a:pos x="46" y="12"/>
                  </a:cxn>
                  <a:cxn ang="0">
                    <a:pos x="58" y="12"/>
                  </a:cxn>
                  <a:cxn ang="0">
                    <a:pos x="58" y="21"/>
                  </a:cxn>
                  <a:cxn ang="0">
                    <a:pos x="58" y="29"/>
                  </a:cxn>
                  <a:cxn ang="0">
                    <a:pos x="46" y="29"/>
                  </a:cxn>
                  <a:cxn ang="0">
                    <a:pos x="36" y="29"/>
                  </a:cxn>
                  <a:cxn ang="0">
                    <a:pos x="27" y="29"/>
                  </a:cxn>
                  <a:cxn ang="0">
                    <a:pos x="18" y="29"/>
                  </a:cxn>
                </a:cxnLst>
                <a:rect l="0" t="0" r="r" b="b"/>
                <a:pathLst>
                  <a:path w="58" h="29">
                    <a:moveTo>
                      <a:pt x="18" y="29"/>
                    </a:moveTo>
                    <a:lnTo>
                      <a:pt x="18" y="21"/>
                    </a:lnTo>
                    <a:lnTo>
                      <a:pt x="18" y="12"/>
                    </a:lnTo>
                    <a:lnTo>
                      <a:pt x="13" y="8"/>
                    </a:lnTo>
                    <a:lnTo>
                      <a:pt x="9" y="4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4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7" y="12"/>
                    </a:lnTo>
                    <a:lnTo>
                      <a:pt x="36" y="12"/>
                    </a:lnTo>
                    <a:lnTo>
                      <a:pt x="46" y="12"/>
                    </a:lnTo>
                    <a:lnTo>
                      <a:pt x="58" y="12"/>
                    </a:lnTo>
                    <a:lnTo>
                      <a:pt x="58" y="21"/>
                    </a:lnTo>
                    <a:lnTo>
                      <a:pt x="58" y="29"/>
                    </a:lnTo>
                    <a:lnTo>
                      <a:pt x="46" y="29"/>
                    </a:lnTo>
                    <a:lnTo>
                      <a:pt x="36" y="29"/>
                    </a:lnTo>
                    <a:lnTo>
                      <a:pt x="27" y="29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84" name="Freeform 2424"/>
              <p:cNvSpPr>
                <a:spLocks/>
              </p:cNvSpPr>
              <p:nvPr/>
            </p:nvSpPr>
            <p:spPr bwMode="auto">
              <a:xfrm>
                <a:off x="1235" y="25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85" name="Freeform 2425"/>
              <p:cNvSpPr>
                <a:spLocks/>
              </p:cNvSpPr>
              <p:nvPr/>
            </p:nvSpPr>
            <p:spPr bwMode="auto">
              <a:xfrm>
                <a:off x="1364" y="211"/>
                <a:ext cx="25" cy="39"/>
              </a:xfrm>
              <a:custGeom>
                <a:avLst/>
                <a:gdLst/>
                <a:ahLst/>
                <a:cxnLst>
                  <a:cxn ang="0">
                    <a:pos x="37" y="1549"/>
                  </a:cxn>
                  <a:cxn ang="0">
                    <a:pos x="42" y="1485"/>
                  </a:cxn>
                  <a:cxn ang="0">
                    <a:pos x="92" y="1378"/>
                  </a:cxn>
                  <a:cxn ang="0">
                    <a:pos x="154" y="1302"/>
                  </a:cxn>
                  <a:cxn ang="0">
                    <a:pos x="146" y="1248"/>
                  </a:cxn>
                  <a:cxn ang="0">
                    <a:pos x="205" y="1158"/>
                  </a:cxn>
                  <a:cxn ang="0">
                    <a:pos x="246" y="1083"/>
                  </a:cxn>
                  <a:cxn ang="0">
                    <a:pos x="304" y="978"/>
                  </a:cxn>
                  <a:cxn ang="0">
                    <a:pos x="364" y="948"/>
                  </a:cxn>
                  <a:cxn ang="0">
                    <a:pos x="359" y="862"/>
                  </a:cxn>
                  <a:cxn ang="0">
                    <a:pos x="412" y="776"/>
                  </a:cxn>
                  <a:cxn ang="0">
                    <a:pos x="468" y="675"/>
                  </a:cxn>
                  <a:cxn ang="0">
                    <a:pos x="536" y="579"/>
                  </a:cxn>
                  <a:cxn ang="0">
                    <a:pos x="592" y="499"/>
                  </a:cxn>
                  <a:cxn ang="0">
                    <a:pos x="656" y="396"/>
                  </a:cxn>
                  <a:cxn ang="0">
                    <a:pos x="708" y="292"/>
                  </a:cxn>
                  <a:cxn ang="0">
                    <a:pos x="760" y="203"/>
                  </a:cxn>
                  <a:cxn ang="0">
                    <a:pos x="831" y="92"/>
                  </a:cxn>
                  <a:cxn ang="0">
                    <a:pos x="936" y="0"/>
                  </a:cxn>
                  <a:cxn ang="0">
                    <a:pos x="977" y="139"/>
                  </a:cxn>
                  <a:cxn ang="0">
                    <a:pos x="965" y="221"/>
                  </a:cxn>
                  <a:cxn ang="0">
                    <a:pos x="928" y="494"/>
                  </a:cxn>
                  <a:cxn ang="0">
                    <a:pos x="877" y="570"/>
                  </a:cxn>
                  <a:cxn ang="0">
                    <a:pos x="827" y="674"/>
                  </a:cxn>
                  <a:cxn ang="0">
                    <a:pos x="790" y="774"/>
                  </a:cxn>
                  <a:cxn ang="0">
                    <a:pos x="703" y="869"/>
                  </a:cxn>
                  <a:cxn ang="0">
                    <a:pos x="644" y="948"/>
                  </a:cxn>
                  <a:cxn ang="0">
                    <a:pos x="592" y="1055"/>
                  </a:cxn>
                  <a:cxn ang="0">
                    <a:pos x="579" y="1049"/>
                  </a:cxn>
                  <a:cxn ang="0">
                    <a:pos x="621" y="966"/>
                  </a:cxn>
                  <a:cxn ang="0">
                    <a:pos x="668" y="865"/>
                  </a:cxn>
                  <a:cxn ang="0">
                    <a:pos x="664" y="844"/>
                  </a:cxn>
                  <a:cxn ang="0">
                    <a:pos x="597" y="948"/>
                  </a:cxn>
                  <a:cxn ang="0">
                    <a:pos x="547" y="1055"/>
                  </a:cxn>
                  <a:cxn ang="0">
                    <a:pos x="473" y="1165"/>
                  </a:cxn>
                  <a:cxn ang="0">
                    <a:pos x="406" y="1258"/>
                  </a:cxn>
                  <a:cxn ang="0">
                    <a:pos x="381" y="1203"/>
                  </a:cxn>
                  <a:cxn ang="0">
                    <a:pos x="430" y="1112"/>
                  </a:cxn>
                  <a:cxn ang="0">
                    <a:pos x="498" y="1025"/>
                  </a:cxn>
                  <a:cxn ang="0">
                    <a:pos x="534" y="920"/>
                  </a:cxn>
                  <a:cxn ang="0">
                    <a:pos x="597" y="832"/>
                  </a:cxn>
                  <a:cxn ang="0">
                    <a:pos x="644" y="716"/>
                  </a:cxn>
                  <a:cxn ang="0">
                    <a:pos x="685" y="617"/>
                  </a:cxn>
                  <a:cxn ang="0">
                    <a:pos x="731" y="517"/>
                  </a:cxn>
                  <a:cxn ang="0">
                    <a:pos x="773" y="407"/>
                  </a:cxn>
                  <a:cxn ang="0">
                    <a:pos x="752" y="407"/>
                  </a:cxn>
                  <a:cxn ang="0">
                    <a:pos x="706" y="515"/>
                  </a:cxn>
                  <a:cxn ang="0">
                    <a:pos x="645" y="595"/>
                  </a:cxn>
                  <a:cxn ang="0">
                    <a:pos x="614" y="728"/>
                  </a:cxn>
                  <a:cxn ang="0">
                    <a:pos x="543" y="803"/>
                  </a:cxn>
                  <a:cxn ang="0">
                    <a:pos x="498" y="832"/>
                  </a:cxn>
                  <a:cxn ang="0">
                    <a:pos x="523" y="891"/>
                  </a:cxn>
                  <a:cxn ang="0">
                    <a:pos x="469" y="948"/>
                  </a:cxn>
                  <a:cxn ang="0">
                    <a:pos x="472" y="977"/>
                  </a:cxn>
                  <a:cxn ang="0">
                    <a:pos x="410" y="1065"/>
                  </a:cxn>
                  <a:cxn ang="0">
                    <a:pos x="357" y="1181"/>
                  </a:cxn>
                  <a:cxn ang="0">
                    <a:pos x="304" y="1257"/>
                  </a:cxn>
                  <a:cxn ang="0">
                    <a:pos x="239" y="1286"/>
                  </a:cxn>
                  <a:cxn ang="0">
                    <a:pos x="156" y="1354"/>
                  </a:cxn>
                  <a:cxn ang="0">
                    <a:pos x="204" y="1324"/>
                  </a:cxn>
                  <a:cxn ang="0">
                    <a:pos x="186" y="1383"/>
                  </a:cxn>
                  <a:cxn ang="0">
                    <a:pos x="113" y="1490"/>
                  </a:cxn>
                  <a:cxn ang="0">
                    <a:pos x="42" y="1577"/>
                  </a:cxn>
                </a:cxnLst>
                <a:rect l="0" t="0" r="r" b="b"/>
                <a:pathLst>
                  <a:path w="978" h="1635">
                    <a:moveTo>
                      <a:pt x="1" y="1635"/>
                    </a:moveTo>
                    <a:lnTo>
                      <a:pt x="0" y="1624"/>
                    </a:lnTo>
                    <a:lnTo>
                      <a:pt x="0" y="1614"/>
                    </a:lnTo>
                    <a:lnTo>
                      <a:pt x="1" y="1611"/>
                    </a:lnTo>
                    <a:lnTo>
                      <a:pt x="3" y="1608"/>
                    </a:lnTo>
                    <a:lnTo>
                      <a:pt x="7" y="1607"/>
                    </a:lnTo>
                    <a:lnTo>
                      <a:pt x="12" y="1606"/>
                    </a:lnTo>
                    <a:lnTo>
                      <a:pt x="12" y="1598"/>
                    </a:lnTo>
                    <a:lnTo>
                      <a:pt x="12" y="1589"/>
                    </a:lnTo>
                    <a:lnTo>
                      <a:pt x="22" y="1589"/>
                    </a:lnTo>
                    <a:lnTo>
                      <a:pt x="31" y="1589"/>
                    </a:lnTo>
                    <a:lnTo>
                      <a:pt x="30" y="1575"/>
                    </a:lnTo>
                    <a:lnTo>
                      <a:pt x="30" y="1562"/>
                    </a:lnTo>
                    <a:lnTo>
                      <a:pt x="31" y="1557"/>
                    </a:lnTo>
                    <a:lnTo>
                      <a:pt x="33" y="1552"/>
                    </a:lnTo>
                    <a:lnTo>
                      <a:pt x="35" y="1551"/>
                    </a:lnTo>
                    <a:lnTo>
                      <a:pt x="37" y="1549"/>
                    </a:lnTo>
                    <a:lnTo>
                      <a:pt x="39" y="1549"/>
                    </a:lnTo>
                    <a:lnTo>
                      <a:pt x="42" y="1548"/>
                    </a:lnTo>
                    <a:lnTo>
                      <a:pt x="42" y="1540"/>
                    </a:lnTo>
                    <a:lnTo>
                      <a:pt x="42" y="1531"/>
                    </a:lnTo>
                    <a:lnTo>
                      <a:pt x="33" y="1532"/>
                    </a:lnTo>
                    <a:lnTo>
                      <a:pt x="23" y="1532"/>
                    </a:lnTo>
                    <a:lnTo>
                      <a:pt x="19" y="1531"/>
                    </a:lnTo>
                    <a:lnTo>
                      <a:pt x="16" y="1528"/>
                    </a:lnTo>
                    <a:lnTo>
                      <a:pt x="14" y="1525"/>
                    </a:lnTo>
                    <a:lnTo>
                      <a:pt x="12" y="1519"/>
                    </a:lnTo>
                    <a:lnTo>
                      <a:pt x="22" y="1519"/>
                    </a:lnTo>
                    <a:lnTo>
                      <a:pt x="31" y="1519"/>
                    </a:lnTo>
                    <a:lnTo>
                      <a:pt x="32" y="1515"/>
                    </a:lnTo>
                    <a:lnTo>
                      <a:pt x="34" y="1511"/>
                    </a:lnTo>
                    <a:lnTo>
                      <a:pt x="38" y="1506"/>
                    </a:lnTo>
                    <a:lnTo>
                      <a:pt x="42" y="1502"/>
                    </a:lnTo>
                    <a:lnTo>
                      <a:pt x="42" y="1485"/>
                    </a:lnTo>
                    <a:lnTo>
                      <a:pt x="42" y="1473"/>
                    </a:lnTo>
                    <a:lnTo>
                      <a:pt x="51" y="1473"/>
                    </a:lnTo>
                    <a:lnTo>
                      <a:pt x="60" y="1473"/>
                    </a:lnTo>
                    <a:lnTo>
                      <a:pt x="59" y="1461"/>
                    </a:lnTo>
                    <a:lnTo>
                      <a:pt x="59" y="1452"/>
                    </a:lnTo>
                    <a:lnTo>
                      <a:pt x="60" y="1448"/>
                    </a:lnTo>
                    <a:lnTo>
                      <a:pt x="62" y="1446"/>
                    </a:lnTo>
                    <a:lnTo>
                      <a:pt x="66" y="1444"/>
                    </a:lnTo>
                    <a:lnTo>
                      <a:pt x="71" y="1444"/>
                    </a:lnTo>
                    <a:lnTo>
                      <a:pt x="71" y="1427"/>
                    </a:lnTo>
                    <a:lnTo>
                      <a:pt x="71" y="1415"/>
                    </a:lnTo>
                    <a:lnTo>
                      <a:pt x="80" y="1415"/>
                    </a:lnTo>
                    <a:lnTo>
                      <a:pt x="89" y="1415"/>
                    </a:lnTo>
                    <a:lnTo>
                      <a:pt x="89" y="1398"/>
                    </a:lnTo>
                    <a:lnTo>
                      <a:pt x="89" y="1386"/>
                    </a:lnTo>
                    <a:lnTo>
                      <a:pt x="90" y="1381"/>
                    </a:lnTo>
                    <a:lnTo>
                      <a:pt x="92" y="1378"/>
                    </a:lnTo>
                    <a:lnTo>
                      <a:pt x="96" y="1375"/>
                    </a:lnTo>
                    <a:lnTo>
                      <a:pt x="100" y="1374"/>
                    </a:lnTo>
                    <a:lnTo>
                      <a:pt x="109" y="1374"/>
                    </a:lnTo>
                    <a:lnTo>
                      <a:pt x="118" y="1374"/>
                    </a:lnTo>
                    <a:lnTo>
                      <a:pt x="119" y="1370"/>
                    </a:lnTo>
                    <a:lnTo>
                      <a:pt x="121" y="1365"/>
                    </a:lnTo>
                    <a:lnTo>
                      <a:pt x="125" y="1361"/>
                    </a:lnTo>
                    <a:lnTo>
                      <a:pt x="129" y="1357"/>
                    </a:lnTo>
                    <a:lnTo>
                      <a:pt x="129" y="1344"/>
                    </a:lnTo>
                    <a:lnTo>
                      <a:pt x="129" y="1333"/>
                    </a:lnTo>
                    <a:lnTo>
                      <a:pt x="129" y="1324"/>
                    </a:lnTo>
                    <a:lnTo>
                      <a:pt x="129" y="1315"/>
                    </a:lnTo>
                    <a:lnTo>
                      <a:pt x="138" y="1315"/>
                    </a:lnTo>
                    <a:lnTo>
                      <a:pt x="147" y="1315"/>
                    </a:lnTo>
                    <a:lnTo>
                      <a:pt x="148" y="1311"/>
                    </a:lnTo>
                    <a:lnTo>
                      <a:pt x="150" y="1306"/>
                    </a:lnTo>
                    <a:lnTo>
                      <a:pt x="154" y="1302"/>
                    </a:lnTo>
                    <a:lnTo>
                      <a:pt x="158" y="1298"/>
                    </a:lnTo>
                    <a:lnTo>
                      <a:pt x="159" y="1288"/>
                    </a:lnTo>
                    <a:lnTo>
                      <a:pt x="159" y="1279"/>
                    </a:lnTo>
                    <a:lnTo>
                      <a:pt x="158" y="1275"/>
                    </a:lnTo>
                    <a:lnTo>
                      <a:pt x="156" y="1272"/>
                    </a:lnTo>
                    <a:lnTo>
                      <a:pt x="152" y="1269"/>
                    </a:lnTo>
                    <a:lnTo>
                      <a:pt x="147" y="1269"/>
                    </a:lnTo>
                    <a:lnTo>
                      <a:pt x="147" y="1277"/>
                    </a:lnTo>
                    <a:lnTo>
                      <a:pt x="147" y="1286"/>
                    </a:lnTo>
                    <a:lnTo>
                      <a:pt x="138" y="1286"/>
                    </a:lnTo>
                    <a:lnTo>
                      <a:pt x="129" y="1286"/>
                    </a:lnTo>
                    <a:lnTo>
                      <a:pt x="129" y="1277"/>
                    </a:lnTo>
                    <a:lnTo>
                      <a:pt x="129" y="1269"/>
                    </a:lnTo>
                    <a:lnTo>
                      <a:pt x="138" y="1269"/>
                    </a:lnTo>
                    <a:lnTo>
                      <a:pt x="147" y="1269"/>
                    </a:lnTo>
                    <a:lnTo>
                      <a:pt x="146" y="1257"/>
                    </a:lnTo>
                    <a:lnTo>
                      <a:pt x="146" y="1248"/>
                    </a:lnTo>
                    <a:lnTo>
                      <a:pt x="147" y="1244"/>
                    </a:lnTo>
                    <a:lnTo>
                      <a:pt x="149" y="1242"/>
                    </a:lnTo>
                    <a:lnTo>
                      <a:pt x="153" y="1240"/>
                    </a:lnTo>
                    <a:lnTo>
                      <a:pt x="158" y="1240"/>
                    </a:lnTo>
                    <a:lnTo>
                      <a:pt x="158" y="1223"/>
                    </a:lnTo>
                    <a:lnTo>
                      <a:pt x="158" y="1211"/>
                    </a:lnTo>
                    <a:lnTo>
                      <a:pt x="168" y="1211"/>
                    </a:lnTo>
                    <a:lnTo>
                      <a:pt x="177" y="1211"/>
                    </a:lnTo>
                    <a:lnTo>
                      <a:pt x="177" y="1194"/>
                    </a:lnTo>
                    <a:lnTo>
                      <a:pt x="177" y="1181"/>
                    </a:lnTo>
                    <a:lnTo>
                      <a:pt x="178" y="1177"/>
                    </a:lnTo>
                    <a:lnTo>
                      <a:pt x="180" y="1173"/>
                    </a:lnTo>
                    <a:lnTo>
                      <a:pt x="184" y="1171"/>
                    </a:lnTo>
                    <a:lnTo>
                      <a:pt x="188" y="1170"/>
                    </a:lnTo>
                    <a:lnTo>
                      <a:pt x="197" y="1170"/>
                    </a:lnTo>
                    <a:lnTo>
                      <a:pt x="206" y="1170"/>
                    </a:lnTo>
                    <a:lnTo>
                      <a:pt x="205" y="1158"/>
                    </a:lnTo>
                    <a:lnTo>
                      <a:pt x="205" y="1149"/>
                    </a:lnTo>
                    <a:lnTo>
                      <a:pt x="206" y="1146"/>
                    </a:lnTo>
                    <a:lnTo>
                      <a:pt x="208" y="1143"/>
                    </a:lnTo>
                    <a:lnTo>
                      <a:pt x="212" y="1141"/>
                    </a:lnTo>
                    <a:lnTo>
                      <a:pt x="217" y="1141"/>
                    </a:lnTo>
                    <a:lnTo>
                      <a:pt x="217" y="1132"/>
                    </a:lnTo>
                    <a:lnTo>
                      <a:pt x="217" y="1123"/>
                    </a:lnTo>
                    <a:lnTo>
                      <a:pt x="226" y="1123"/>
                    </a:lnTo>
                    <a:lnTo>
                      <a:pt x="235" y="1123"/>
                    </a:lnTo>
                    <a:lnTo>
                      <a:pt x="234" y="1110"/>
                    </a:lnTo>
                    <a:lnTo>
                      <a:pt x="234" y="1097"/>
                    </a:lnTo>
                    <a:lnTo>
                      <a:pt x="235" y="1091"/>
                    </a:lnTo>
                    <a:lnTo>
                      <a:pt x="237" y="1087"/>
                    </a:lnTo>
                    <a:lnTo>
                      <a:pt x="239" y="1085"/>
                    </a:lnTo>
                    <a:lnTo>
                      <a:pt x="241" y="1084"/>
                    </a:lnTo>
                    <a:lnTo>
                      <a:pt x="243" y="1083"/>
                    </a:lnTo>
                    <a:lnTo>
                      <a:pt x="246" y="1083"/>
                    </a:lnTo>
                    <a:lnTo>
                      <a:pt x="246" y="1074"/>
                    </a:lnTo>
                    <a:lnTo>
                      <a:pt x="246" y="1065"/>
                    </a:lnTo>
                    <a:lnTo>
                      <a:pt x="255" y="1065"/>
                    </a:lnTo>
                    <a:lnTo>
                      <a:pt x="264" y="1065"/>
                    </a:lnTo>
                    <a:lnTo>
                      <a:pt x="263" y="1054"/>
                    </a:lnTo>
                    <a:lnTo>
                      <a:pt x="263" y="1044"/>
                    </a:lnTo>
                    <a:lnTo>
                      <a:pt x="264" y="1041"/>
                    </a:lnTo>
                    <a:lnTo>
                      <a:pt x="266" y="1038"/>
                    </a:lnTo>
                    <a:lnTo>
                      <a:pt x="270" y="1037"/>
                    </a:lnTo>
                    <a:lnTo>
                      <a:pt x="275" y="1036"/>
                    </a:lnTo>
                    <a:lnTo>
                      <a:pt x="275" y="1020"/>
                    </a:lnTo>
                    <a:lnTo>
                      <a:pt x="275" y="1007"/>
                    </a:lnTo>
                    <a:lnTo>
                      <a:pt x="281" y="1003"/>
                    </a:lnTo>
                    <a:lnTo>
                      <a:pt x="288" y="999"/>
                    </a:lnTo>
                    <a:lnTo>
                      <a:pt x="296" y="997"/>
                    </a:lnTo>
                    <a:lnTo>
                      <a:pt x="304" y="996"/>
                    </a:lnTo>
                    <a:lnTo>
                      <a:pt x="304" y="978"/>
                    </a:lnTo>
                    <a:lnTo>
                      <a:pt x="304" y="966"/>
                    </a:lnTo>
                    <a:lnTo>
                      <a:pt x="313" y="966"/>
                    </a:lnTo>
                    <a:lnTo>
                      <a:pt x="323" y="966"/>
                    </a:lnTo>
                    <a:lnTo>
                      <a:pt x="324" y="961"/>
                    </a:lnTo>
                    <a:lnTo>
                      <a:pt x="327" y="957"/>
                    </a:lnTo>
                    <a:lnTo>
                      <a:pt x="330" y="953"/>
                    </a:lnTo>
                    <a:lnTo>
                      <a:pt x="335" y="948"/>
                    </a:lnTo>
                    <a:lnTo>
                      <a:pt x="335" y="932"/>
                    </a:lnTo>
                    <a:lnTo>
                      <a:pt x="335" y="919"/>
                    </a:lnTo>
                    <a:lnTo>
                      <a:pt x="343" y="919"/>
                    </a:lnTo>
                    <a:lnTo>
                      <a:pt x="352" y="919"/>
                    </a:lnTo>
                    <a:lnTo>
                      <a:pt x="351" y="931"/>
                    </a:lnTo>
                    <a:lnTo>
                      <a:pt x="351" y="940"/>
                    </a:lnTo>
                    <a:lnTo>
                      <a:pt x="352" y="944"/>
                    </a:lnTo>
                    <a:lnTo>
                      <a:pt x="354" y="946"/>
                    </a:lnTo>
                    <a:lnTo>
                      <a:pt x="358" y="948"/>
                    </a:lnTo>
                    <a:lnTo>
                      <a:pt x="364" y="948"/>
                    </a:lnTo>
                    <a:lnTo>
                      <a:pt x="364" y="940"/>
                    </a:lnTo>
                    <a:lnTo>
                      <a:pt x="364" y="931"/>
                    </a:lnTo>
                    <a:lnTo>
                      <a:pt x="368" y="927"/>
                    </a:lnTo>
                    <a:lnTo>
                      <a:pt x="372" y="923"/>
                    </a:lnTo>
                    <a:lnTo>
                      <a:pt x="377" y="920"/>
                    </a:lnTo>
                    <a:lnTo>
                      <a:pt x="381" y="919"/>
                    </a:lnTo>
                    <a:lnTo>
                      <a:pt x="372" y="919"/>
                    </a:lnTo>
                    <a:lnTo>
                      <a:pt x="364" y="919"/>
                    </a:lnTo>
                    <a:lnTo>
                      <a:pt x="359" y="915"/>
                    </a:lnTo>
                    <a:lnTo>
                      <a:pt x="356" y="911"/>
                    </a:lnTo>
                    <a:lnTo>
                      <a:pt x="353" y="906"/>
                    </a:lnTo>
                    <a:lnTo>
                      <a:pt x="352" y="902"/>
                    </a:lnTo>
                    <a:lnTo>
                      <a:pt x="352" y="885"/>
                    </a:lnTo>
                    <a:lnTo>
                      <a:pt x="352" y="873"/>
                    </a:lnTo>
                    <a:lnTo>
                      <a:pt x="353" y="869"/>
                    </a:lnTo>
                    <a:lnTo>
                      <a:pt x="356" y="865"/>
                    </a:lnTo>
                    <a:lnTo>
                      <a:pt x="359" y="862"/>
                    </a:lnTo>
                    <a:lnTo>
                      <a:pt x="364" y="861"/>
                    </a:lnTo>
                    <a:lnTo>
                      <a:pt x="372" y="861"/>
                    </a:lnTo>
                    <a:lnTo>
                      <a:pt x="381" y="861"/>
                    </a:lnTo>
                    <a:lnTo>
                      <a:pt x="380" y="849"/>
                    </a:lnTo>
                    <a:lnTo>
                      <a:pt x="380" y="840"/>
                    </a:lnTo>
                    <a:lnTo>
                      <a:pt x="381" y="837"/>
                    </a:lnTo>
                    <a:lnTo>
                      <a:pt x="383" y="834"/>
                    </a:lnTo>
                    <a:lnTo>
                      <a:pt x="387" y="833"/>
                    </a:lnTo>
                    <a:lnTo>
                      <a:pt x="393" y="832"/>
                    </a:lnTo>
                    <a:lnTo>
                      <a:pt x="393" y="816"/>
                    </a:lnTo>
                    <a:lnTo>
                      <a:pt x="393" y="803"/>
                    </a:lnTo>
                    <a:lnTo>
                      <a:pt x="401" y="803"/>
                    </a:lnTo>
                    <a:lnTo>
                      <a:pt x="410" y="803"/>
                    </a:lnTo>
                    <a:lnTo>
                      <a:pt x="409" y="791"/>
                    </a:lnTo>
                    <a:lnTo>
                      <a:pt x="409" y="782"/>
                    </a:lnTo>
                    <a:lnTo>
                      <a:pt x="410" y="779"/>
                    </a:lnTo>
                    <a:lnTo>
                      <a:pt x="412" y="776"/>
                    </a:lnTo>
                    <a:lnTo>
                      <a:pt x="416" y="775"/>
                    </a:lnTo>
                    <a:lnTo>
                      <a:pt x="422" y="774"/>
                    </a:lnTo>
                    <a:lnTo>
                      <a:pt x="422" y="757"/>
                    </a:lnTo>
                    <a:lnTo>
                      <a:pt x="422" y="745"/>
                    </a:lnTo>
                    <a:lnTo>
                      <a:pt x="430" y="745"/>
                    </a:lnTo>
                    <a:lnTo>
                      <a:pt x="439" y="745"/>
                    </a:lnTo>
                    <a:lnTo>
                      <a:pt x="438" y="733"/>
                    </a:lnTo>
                    <a:lnTo>
                      <a:pt x="438" y="724"/>
                    </a:lnTo>
                    <a:lnTo>
                      <a:pt x="439" y="721"/>
                    </a:lnTo>
                    <a:lnTo>
                      <a:pt x="441" y="718"/>
                    </a:lnTo>
                    <a:lnTo>
                      <a:pt x="445" y="717"/>
                    </a:lnTo>
                    <a:lnTo>
                      <a:pt x="451" y="716"/>
                    </a:lnTo>
                    <a:lnTo>
                      <a:pt x="451" y="699"/>
                    </a:lnTo>
                    <a:lnTo>
                      <a:pt x="451" y="687"/>
                    </a:lnTo>
                    <a:lnTo>
                      <a:pt x="459" y="687"/>
                    </a:lnTo>
                    <a:lnTo>
                      <a:pt x="469" y="687"/>
                    </a:lnTo>
                    <a:lnTo>
                      <a:pt x="468" y="675"/>
                    </a:lnTo>
                    <a:lnTo>
                      <a:pt x="468" y="666"/>
                    </a:lnTo>
                    <a:lnTo>
                      <a:pt x="469" y="663"/>
                    </a:lnTo>
                    <a:lnTo>
                      <a:pt x="471" y="660"/>
                    </a:lnTo>
                    <a:lnTo>
                      <a:pt x="475" y="659"/>
                    </a:lnTo>
                    <a:lnTo>
                      <a:pt x="481" y="658"/>
                    </a:lnTo>
                    <a:lnTo>
                      <a:pt x="481" y="645"/>
                    </a:lnTo>
                    <a:lnTo>
                      <a:pt x="481" y="633"/>
                    </a:lnTo>
                    <a:lnTo>
                      <a:pt x="481" y="620"/>
                    </a:lnTo>
                    <a:lnTo>
                      <a:pt x="481" y="611"/>
                    </a:lnTo>
                    <a:lnTo>
                      <a:pt x="493" y="611"/>
                    </a:lnTo>
                    <a:lnTo>
                      <a:pt x="510" y="611"/>
                    </a:lnTo>
                    <a:lnTo>
                      <a:pt x="510" y="594"/>
                    </a:lnTo>
                    <a:lnTo>
                      <a:pt x="510" y="582"/>
                    </a:lnTo>
                    <a:lnTo>
                      <a:pt x="519" y="582"/>
                    </a:lnTo>
                    <a:lnTo>
                      <a:pt x="529" y="582"/>
                    </a:lnTo>
                    <a:lnTo>
                      <a:pt x="532" y="581"/>
                    </a:lnTo>
                    <a:lnTo>
                      <a:pt x="536" y="579"/>
                    </a:lnTo>
                    <a:lnTo>
                      <a:pt x="538" y="575"/>
                    </a:lnTo>
                    <a:lnTo>
                      <a:pt x="539" y="570"/>
                    </a:lnTo>
                    <a:lnTo>
                      <a:pt x="547" y="570"/>
                    </a:lnTo>
                    <a:lnTo>
                      <a:pt x="556" y="570"/>
                    </a:lnTo>
                    <a:lnTo>
                      <a:pt x="556" y="557"/>
                    </a:lnTo>
                    <a:lnTo>
                      <a:pt x="556" y="545"/>
                    </a:lnTo>
                    <a:lnTo>
                      <a:pt x="556" y="533"/>
                    </a:lnTo>
                    <a:lnTo>
                      <a:pt x="556" y="523"/>
                    </a:lnTo>
                    <a:lnTo>
                      <a:pt x="557" y="519"/>
                    </a:lnTo>
                    <a:lnTo>
                      <a:pt x="560" y="515"/>
                    </a:lnTo>
                    <a:lnTo>
                      <a:pt x="563" y="513"/>
                    </a:lnTo>
                    <a:lnTo>
                      <a:pt x="568" y="512"/>
                    </a:lnTo>
                    <a:lnTo>
                      <a:pt x="576" y="512"/>
                    </a:lnTo>
                    <a:lnTo>
                      <a:pt x="585" y="512"/>
                    </a:lnTo>
                    <a:lnTo>
                      <a:pt x="586" y="508"/>
                    </a:lnTo>
                    <a:lnTo>
                      <a:pt x="589" y="503"/>
                    </a:lnTo>
                    <a:lnTo>
                      <a:pt x="592" y="499"/>
                    </a:lnTo>
                    <a:lnTo>
                      <a:pt x="597" y="494"/>
                    </a:lnTo>
                    <a:lnTo>
                      <a:pt x="597" y="478"/>
                    </a:lnTo>
                    <a:lnTo>
                      <a:pt x="597" y="465"/>
                    </a:lnTo>
                    <a:lnTo>
                      <a:pt x="605" y="465"/>
                    </a:lnTo>
                    <a:lnTo>
                      <a:pt x="614" y="465"/>
                    </a:lnTo>
                    <a:lnTo>
                      <a:pt x="614" y="454"/>
                    </a:lnTo>
                    <a:lnTo>
                      <a:pt x="613" y="444"/>
                    </a:lnTo>
                    <a:lnTo>
                      <a:pt x="614" y="441"/>
                    </a:lnTo>
                    <a:lnTo>
                      <a:pt x="618" y="438"/>
                    </a:lnTo>
                    <a:lnTo>
                      <a:pt x="621" y="437"/>
                    </a:lnTo>
                    <a:lnTo>
                      <a:pt x="627" y="436"/>
                    </a:lnTo>
                    <a:lnTo>
                      <a:pt x="627" y="420"/>
                    </a:lnTo>
                    <a:lnTo>
                      <a:pt x="627" y="407"/>
                    </a:lnTo>
                    <a:lnTo>
                      <a:pt x="632" y="403"/>
                    </a:lnTo>
                    <a:lnTo>
                      <a:pt x="639" y="399"/>
                    </a:lnTo>
                    <a:lnTo>
                      <a:pt x="647" y="397"/>
                    </a:lnTo>
                    <a:lnTo>
                      <a:pt x="656" y="396"/>
                    </a:lnTo>
                    <a:lnTo>
                      <a:pt x="656" y="379"/>
                    </a:lnTo>
                    <a:lnTo>
                      <a:pt x="656" y="367"/>
                    </a:lnTo>
                    <a:lnTo>
                      <a:pt x="664" y="367"/>
                    </a:lnTo>
                    <a:lnTo>
                      <a:pt x="673" y="367"/>
                    </a:lnTo>
                    <a:lnTo>
                      <a:pt x="674" y="362"/>
                    </a:lnTo>
                    <a:lnTo>
                      <a:pt x="677" y="358"/>
                    </a:lnTo>
                    <a:lnTo>
                      <a:pt x="680" y="354"/>
                    </a:lnTo>
                    <a:lnTo>
                      <a:pt x="685" y="349"/>
                    </a:lnTo>
                    <a:lnTo>
                      <a:pt x="685" y="333"/>
                    </a:lnTo>
                    <a:lnTo>
                      <a:pt x="685" y="320"/>
                    </a:lnTo>
                    <a:lnTo>
                      <a:pt x="694" y="320"/>
                    </a:lnTo>
                    <a:lnTo>
                      <a:pt x="702" y="320"/>
                    </a:lnTo>
                    <a:lnTo>
                      <a:pt x="702" y="309"/>
                    </a:lnTo>
                    <a:lnTo>
                      <a:pt x="701" y="299"/>
                    </a:lnTo>
                    <a:lnTo>
                      <a:pt x="702" y="296"/>
                    </a:lnTo>
                    <a:lnTo>
                      <a:pt x="705" y="293"/>
                    </a:lnTo>
                    <a:lnTo>
                      <a:pt x="708" y="292"/>
                    </a:lnTo>
                    <a:lnTo>
                      <a:pt x="714" y="291"/>
                    </a:lnTo>
                    <a:lnTo>
                      <a:pt x="714" y="275"/>
                    </a:lnTo>
                    <a:lnTo>
                      <a:pt x="714" y="262"/>
                    </a:lnTo>
                    <a:lnTo>
                      <a:pt x="723" y="262"/>
                    </a:lnTo>
                    <a:lnTo>
                      <a:pt x="731" y="262"/>
                    </a:lnTo>
                    <a:lnTo>
                      <a:pt x="731" y="248"/>
                    </a:lnTo>
                    <a:lnTo>
                      <a:pt x="731" y="234"/>
                    </a:lnTo>
                    <a:lnTo>
                      <a:pt x="731" y="229"/>
                    </a:lnTo>
                    <a:lnTo>
                      <a:pt x="734" y="225"/>
                    </a:lnTo>
                    <a:lnTo>
                      <a:pt x="735" y="223"/>
                    </a:lnTo>
                    <a:lnTo>
                      <a:pt x="737" y="222"/>
                    </a:lnTo>
                    <a:lnTo>
                      <a:pt x="740" y="221"/>
                    </a:lnTo>
                    <a:lnTo>
                      <a:pt x="743" y="221"/>
                    </a:lnTo>
                    <a:lnTo>
                      <a:pt x="743" y="212"/>
                    </a:lnTo>
                    <a:lnTo>
                      <a:pt x="743" y="203"/>
                    </a:lnTo>
                    <a:lnTo>
                      <a:pt x="752" y="203"/>
                    </a:lnTo>
                    <a:lnTo>
                      <a:pt x="760" y="203"/>
                    </a:lnTo>
                    <a:lnTo>
                      <a:pt x="760" y="191"/>
                    </a:lnTo>
                    <a:lnTo>
                      <a:pt x="760" y="182"/>
                    </a:lnTo>
                    <a:lnTo>
                      <a:pt x="760" y="179"/>
                    </a:lnTo>
                    <a:lnTo>
                      <a:pt x="763" y="176"/>
                    </a:lnTo>
                    <a:lnTo>
                      <a:pt x="766" y="175"/>
                    </a:lnTo>
                    <a:lnTo>
                      <a:pt x="773" y="174"/>
                    </a:lnTo>
                    <a:lnTo>
                      <a:pt x="773" y="157"/>
                    </a:lnTo>
                    <a:lnTo>
                      <a:pt x="773" y="145"/>
                    </a:lnTo>
                    <a:lnTo>
                      <a:pt x="778" y="141"/>
                    </a:lnTo>
                    <a:lnTo>
                      <a:pt x="785" y="137"/>
                    </a:lnTo>
                    <a:lnTo>
                      <a:pt x="793" y="135"/>
                    </a:lnTo>
                    <a:lnTo>
                      <a:pt x="802" y="133"/>
                    </a:lnTo>
                    <a:lnTo>
                      <a:pt x="802" y="117"/>
                    </a:lnTo>
                    <a:lnTo>
                      <a:pt x="802" y="104"/>
                    </a:lnTo>
                    <a:lnTo>
                      <a:pt x="814" y="104"/>
                    </a:lnTo>
                    <a:lnTo>
                      <a:pt x="831" y="104"/>
                    </a:lnTo>
                    <a:lnTo>
                      <a:pt x="831" y="92"/>
                    </a:lnTo>
                    <a:lnTo>
                      <a:pt x="831" y="79"/>
                    </a:lnTo>
                    <a:lnTo>
                      <a:pt x="831" y="68"/>
                    </a:lnTo>
                    <a:lnTo>
                      <a:pt x="831" y="58"/>
                    </a:lnTo>
                    <a:lnTo>
                      <a:pt x="836" y="54"/>
                    </a:lnTo>
                    <a:lnTo>
                      <a:pt x="843" y="50"/>
                    </a:lnTo>
                    <a:lnTo>
                      <a:pt x="851" y="47"/>
                    </a:lnTo>
                    <a:lnTo>
                      <a:pt x="860" y="46"/>
                    </a:lnTo>
                    <a:lnTo>
                      <a:pt x="860" y="30"/>
                    </a:lnTo>
                    <a:lnTo>
                      <a:pt x="860" y="17"/>
                    </a:lnTo>
                    <a:lnTo>
                      <a:pt x="872" y="17"/>
                    </a:lnTo>
                    <a:lnTo>
                      <a:pt x="889" y="17"/>
                    </a:lnTo>
                    <a:lnTo>
                      <a:pt x="889" y="9"/>
                    </a:lnTo>
                    <a:lnTo>
                      <a:pt x="889" y="0"/>
                    </a:lnTo>
                    <a:lnTo>
                      <a:pt x="899" y="0"/>
                    </a:lnTo>
                    <a:lnTo>
                      <a:pt x="910" y="0"/>
                    </a:lnTo>
                    <a:lnTo>
                      <a:pt x="923" y="0"/>
                    </a:lnTo>
                    <a:lnTo>
                      <a:pt x="936" y="0"/>
                    </a:lnTo>
                    <a:lnTo>
                      <a:pt x="937" y="5"/>
                    </a:lnTo>
                    <a:lnTo>
                      <a:pt x="940" y="12"/>
                    </a:lnTo>
                    <a:lnTo>
                      <a:pt x="944" y="20"/>
                    </a:lnTo>
                    <a:lnTo>
                      <a:pt x="948" y="29"/>
                    </a:lnTo>
                    <a:lnTo>
                      <a:pt x="957" y="29"/>
                    </a:lnTo>
                    <a:lnTo>
                      <a:pt x="965" y="29"/>
                    </a:lnTo>
                    <a:lnTo>
                      <a:pt x="964" y="50"/>
                    </a:lnTo>
                    <a:lnTo>
                      <a:pt x="963" y="79"/>
                    </a:lnTo>
                    <a:lnTo>
                      <a:pt x="963" y="93"/>
                    </a:lnTo>
                    <a:lnTo>
                      <a:pt x="965" y="105"/>
                    </a:lnTo>
                    <a:lnTo>
                      <a:pt x="967" y="110"/>
                    </a:lnTo>
                    <a:lnTo>
                      <a:pt x="970" y="113"/>
                    </a:lnTo>
                    <a:lnTo>
                      <a:pt x="973" y="115"/>
                    </a:lnTo>
                    <a:lnTo>
                      <a:pt x="977" y="116"/>
                    </a:lnTo>
                    <a:lnTo>
                      <a:pt x="978" y="126"/>
                    </a:lnTo>
                    <a:lnTo>
                      <a:pt x="978" y="135"/>
                    </a:lnTo>
                    <a:lnTo>
                      <a:pt x="977" y="139"/>
                    </a:lnTo>
                    <a:lnTo>
                      <a:pt x="975" y="142"/>
                    </a:lnTo>
                    <a:lnTo>
                      <a:pt x="971" y="144"/>
                    </a:lnTo>
                    <a:lnTo>
                      <a:pt x="965" y="145"/>
                    </a:lnTo>
                    <a:lnTo>
                      <a:pt x="964" y="162"/>
                    </a:lnTo>
                    <a:lnTo>
                      <a:pt x="963" y="181"/>
                    </a:lnTo>
                    <a:lnTo>
                      <a:pt x="963" y="185"/>
                    </a:lnTo>
                    <a:lnTo>
                      <a:pt x="963" y="189"/>
                    </a:lnTo>
                    <a:lnTo>
                      <a:pt x="964" y="193"/>
                    </a:lnTo>
                    <a:lnTo>
                      <a:pt x="965" y="197"/>
                    </a:lnTo>
                    <a:lnTo>
                      <a:pt x="967" y="199"/>
                    </a:lnTo>
                    <a:lnTo>
                      <a:pt x="970" y="201"/>
                    </a:lnTo>
                    <a:lnTo>
                      <a:pt x="973" y="203"/>
                    </a:lnTo>
                    <a:lnTo>
                      <a:pt x="977" y="203"/>
                    </a:lnTo>
                    <a:lnTo>
                      <a:pt x="973" y="208"/>
                    </a:lnTo>
                    <a:lnTo>
                      <a:pt x="969" y="212"/>
                    </a:lnTo>
                    <a:lnTo>
                      <a:pt x="966" y="216"/>
                    </a:lnTo>
                    <a:lnTo>
                      <a:pt x="965" y="221"/>
                    </a:lnTo>
                    <a:lnTo>
                      <a:pt x="965" y="251"/>
                    </a:lnTo>
                    <a:lnTo>
                      <a:pt x="965" y="283"/>
                    </a:lnTo>
                    <a:lnTo>
                      <a:pt x="965" y="315"/>
                    </a:lnTo>
                    <a:lnTo>
                      <a:pt x="965" y="349"/>
                    </a:lnTo>
                    <a:lnTo>
                      <a:pt x="957" y="349"/>
                    </a:lnTo>
                    <a:lnTo>
                      <a:pt x="948" y="349"/>
                    </a:lnTo>
                    <a:lnTo>
                      <a:pt x="948" y="371"/>
                    </a:lnTo>
                    <a:lnTo>
                      <a:pt x="948" y="393"/>
                    </a:lnTo>
                    <a:lnTo>
                      <a:pt x="948" y="415"/>
                    </a:lnTo>
                    <a:lnTo>
                      <a:pt x="948" y="436"/>
                    </a:lnTo>
                    <a:lnTo>
                      <a:pt x="940" y="436"/>
                    </a:lnTo>
                    <a:lnTo>
                      <a:pt x="936" y="436"/>
                    </a:lnTo>
                    <a:lnTo>
                      <a:pt x="936" y="450"/>
                    </a:lnTo>
                    <a:lnTo>
                      <a:pt x="936" y="463"/>
                    </a:lnTo>
                    <a:lnTo>
                      <a:pt x="936" y="478"/>
                    </a:lnTo>
                    <a:lnTo>
                      <a:pt x="936" y="494"/>
                    </a:lnTo>
                    <a:lnTo>
                      <a:pt x="928" y="494"/>
                    </a:lnTo>
                    <a:lnTo>
                      <a:pt x="918" y="494"/>
                    </a:lnTo>
                    <a:lnTo>
                      <a:pt x="919" y="504"/>
                    </a:lnTo>
                    <a:lnTo>
                      <a:pt x="919" y="513"/>
                    </a:lnTo>
                    <a:lnTo>
                      <a:pt x="918" y="517"/>
                    </a:lnTo>
                    <a:lnTo>
                      <a:pt x="915" y="521"/>
                    </a:lnTo>
                    <a:lnTo>
                      <a:pt x="912" y="523"/>
                    </a:lnTo>
                    <a:lnTo>
                      <a:pt x="906" y="523"/>
                    </a:lnTo>
                    <a:lnTo>
                      <a:pt x="906" y="532"/>
                    </a:lnTo>
                    <a:lnTo>
                      <a:pt x="906" y="541"/>
                    </a:lnTo>
                    <a:lnTo>
                      <a:pt x="898" y="541"/>
                    </a:lnTo>
                    <a:lnTo>
                      <a:pt x="889" y="541"/>
                    </a:lnTo>
                    <a:lnTo>
                      <a:pt x="890" y="550"/>
                    </a:lnTo>
                    <a:lnTo>
                      <a:pt x="890" y="560"/>
                    </a:lnTo>
                    <a:lnTo>
                      <a:pt x="889" y="564"/>
                    </a:lnTo>
                    <a:lnTo>
                      <a:pt x="886" y="567"/>
                    </a:lnTo>
                    <a:lnTo>
                      <a:pt x="883" y="569"/>
                    </a:lnTo>
                    <a:lnTo>
                      <a:pt x="877" y="570"/>
                    </a:lnTo>
                    <a:lnTo>
                      <a:pt x="877" y="582"/>
                    </a:lnTo>
                    <a:lnTo>
                      <a:pt x="877" y="599"/>
                    </a:lnTo>
                    <a:lnTo>
                      <a:pt x="869" y="599"/>
                    </a:lnTo>
                    <a:lnTo>
                      <a:pt x="860" y="599"/>
                    </a:lnTo>
                    <a:lnTo>
                      <a:pt x="861" y="610"/>
                    </a:lnTo>
                    <a:lnTo>
                      <a:pt x="861" y="625"/>
                    </a:lnTo>
                    <a:lnTo>
                      <a:pt x="860" y="631"/>
                    </a:lnTo>
                    <a:lnTo>
                      <a:pt x="857" y="636"/>
                    </a:lnTo>
                    <a:lnTo>
                      <a:pt x="856" y="638"/>
                    </a:lnTo>
                    <a:lnTo>
                      <a:pt x="854" y="639"/>
                    </a:lnTo>
                    <a:lnTo>
                      <a:pt x="851" y="640"/>
                    </a:lnTo>
                    <a:lnTo>
                      <a:pt x="848" y="641"/>
                    </a:lnTo>
                    <a:lnTo>
                      <a:pt x="848" y="653"/>
                    </a:lnTo>
                    <a:lnTo>
                      <a:pt x="848" y="670"/>
                    </a:lnTo>
                    <a:lnTo>
                      <a:pt x="840" y="670"/>
                    </a:lnTo>
                    <a:lnTo>
                      <a:pt x="831" y="670"/>
                    </a:lnTo>
                    <a:lnTo>
                      <a:pt x="827" y="674"/>
                    </a:lnTo>
                    <a:lnTo>
                      <a:pt x="823" y="678"/>
                    </a:lnTo>
                    <a:lnTo>
                      <a:pt x="820" y="683"/>
                    </a:lnTo>
                    <a:lnTo>
                      <a:pt x="819" y="687"/>
                    </a:lnTo>
                    <a:lnTo>
                      <a:pt x="819" y="696"/>
                    </a:lnTo>
                    <a:lnTo>
                      <a:pt x="819" y="705"/>
                    </a:lnTo>
                    <a:lnTo>
                      <a:pt x="819" y="716"/>
                    </a:lnTo>
                    <a:lnTo>
                      <a:pt x="819" y="728"/>
                    </a:lnTo>
                    <a:lnTo>
                      <a:pt x="811" y="728"/>
                    </a:lnTo>
                    <a:lnTo>
                      <a:pt x="802" y="728"/>
                    </a:lnTo>
                    <a:lnTo>
                      <a:pt x="803" y="737"/>
                    </a:lnTo>
                    <a:lnTo>
                      <a:pt x="803" y="747"/>
                    </a:lnTo>
                    <a:lnTo>
                      <a:pt x="802" y="751"/>
                    </a:lnTo>
                    <a:lnTo>
                      <a:pt x="799" y="754"/>
                    </a:lnTo>
                    <a:lnTo>
                      <a:pt x="796" y="756"/>
                    </a:lnTo>
                    <a:lnTo>
                      <a:pt x="790" y="757"/>
                    </a:lnTo>
                    <a:lnTo>
                      <a:pt x="790" y="765"/>
                    </a:lnTo>
                    <a:lnTo>
                      <a:pt x="790" y="774"/>
                    </a:lnTo>
                    <a:lnTo>
                      <a:pt x="782" y="774"/>
                    </a:lnTo>
                    <a:lnTo>
                      <a:pt x="773" y="774"/>
                    </a:lnTo>
                    <a:lnTo>
                      <a:pt x="773" y="786"/>
                    </a:lnTo>
                    <a:lnTo>
                      <a:pt x="773" y="803"/>
                    </a:lnTo>
                    <a:lnTo>
                      <a:pt x="760" y="803"/>
                    </a:lnTo>
                    <a:lnTo>
                      <a:pt x="749" y="803"/>
                    </a:lnTo>
                    <a:lnTo>
                      <a:pt x="740" y="803"/>
                    </a:lnTo>
                    <a:lnTo>
                      <a:pt x="731" y="803"/>
                    </a:lnTo>
                    <a:lnTo>
                      <a:pt x="731" y="816"/>
                    </a:lnTo>
                    <a:lnTo>
                      <a:pt x="731" y="832"/>
                    </a:lnTo>
                    <a:lnTo>
                      <a:pt x="723" y="832"/>
                    </a:lnTo>
                    <a:lnTo>
                      <a:pt x="714" y="832"/>
                    </a:lnTo>
                    <a:lnTo>
                      <a:pt x="714" y="845"/>
                    </a:lnTo>
                    <a:lnTo>
                      <a:pt x="714" y="861"/>
                    </a:lnTo>
                    <a:lnTo>
                      <a:pt x="710" y="862"/>
                    </a:lnTo>
                    <a:lnTo>
                      <a:pt x="706" y="865"/>
                    </a:lnTo>
                    <a:lnTo>
                      <a:pt x="703" y="869"/>
                    </a:lnTo>
                    <a:lnTo>
                      <a:pt x="702" y="873"/>
                    </a:lnTo>
                    <a:lnTo>
                      <a:pt x="694" y="873"/>
                    </a:lnTo>
                    <a:lnTo>
                      <a:pt x="685" y="873"/>
                    </a:lnTo>
                    <a:lnTo>
                      <a:pt x="685" y="882"/>
                    </a:lnTo>
                    <a:lnTo>
                      <a:pt x="685" y="892"/>
                    </a:lnTo>
                    <a:lnTo>
                      <a:pt x="684" y="896"/>
                    </a:lnTo>
                    <a:lnTo>
                      <a:pt x="682" y="899"/>
                    </a:lnTo>
                    <a:lnTo>
                      <a:pt x="679" y="901"/>
                    </a:lnTo>
                    <a:lnTo>
                      <a:pt x="673" y="902"/>
                    </a:lnTo>
                    <a:lnTo>
                      <a:pt x="673" y="914"/>
                    </a:lnTo>
                    <a:lnTo>
                      <a:pt x="673" y="931"/>
                    </a:lnTo>
                    <a:lnTo>
                      <a:pt x="664" y="931"/>
                    </a:lnTo>
                    <a:lnTo>
                      <a:pt x="656" y="931"/>
                    </a:lnTo>
                    <a:lnTo>
                      <a:pt x="652" y="935"/>
                    </a:lnTo>
                    <a:lnTo>
                      <a:pt x="648" y="940"/>
                    </a:lnTo>
                    <a:lnTo>
                      <a:pt x="645" y="944"/>
                    </a:lnTo>
                    <a:lnTo>
                      <a:pt x="644" y="948"/>
                    </a:lnTo>
                    <a:lnTo>
                      <a:pt x="644" y="961"/>
                    </a:lnTo>
                    <a:lnTo>
                      <a:pt x="644" y="977"/>
                    </a:lnTo>
                    <a:lnTo>
                      <a:pt x="635" y="977"/>
                    </a:lnTo>
                    <a:lnTo>
                      <a:pt x="627" y="977"/>
                    </a:lnTo>
                    <a:lnTo>
                      <a:pt x="627" y="988"/>
                    </a:lnTo>
                    <a:lnTo>
                      <a:pt x="627" y="997"/>
                    </a:lnTo>
                    <a:lnTo>
                      <a:pt x="626" y="1001"/>
                    </a:lnTo>
                    <a:lnTo>
                      <a:pt x="624" y="1004"/>
                    </a:lnTo>
                    <a:lnTo>
                      <a:pt x="621" y="1007"/>
                    </a:lnTo>
                    <a:lnTo>
                      <a:pt x="614" y="1007"/>
                    </a:lnTo>
                    <a:lnTo>
                      <a:pt x="614" y="1016"/>
                    </a:lnTo>
                    <a:lnTo>
                      <a:pt x="614" y="1025"/>
                    </a:lnTo>
                    <a:lnTo>
                      <a:pt x="605" y="1025"/>
                    </a:lnTo>
                    <a:lnTo>
                      <a:pt x="597" y="1025"/>
                    </a:lnTo>
                    <a:lnTo>
                      <a:pt x="597" y="1037"/>
                    </a:lnTo>
                    <a:lnTo>
                      <a:pt x="597" y="1054"/>
                    </a:lnTo>
                    <a:lnTo>
                      <a:pt x="592" y="1055"/>
                    </a:lnTo>
                    <a:lnTo>
                      <a:pt x="589" y="1057"/>
                    </a:lnTo>
                    <a:lnTo>
                      <a:pt x="586" y="1061"/>
                    </a:lnTo>
                    <a:lnTo>
                      <a:pt x="585" y="1065"/>
                    </a:lnTo>
                    <a:lnTo>
                      <a:pt x="576" y="1065"/>
                    </a:lnTo>
                    <a:lnTo>
                      <a:pt x="568" y="1065"/>
                    </a:lnTo>
                    <a:lnTo>
                      <a:pt x="563" y="1070"/>
                    </a:lnTo>
                    <a:lnTo>
                      <a:pt x="560" y="1074"/>
                    </a:lnTo>
                    <a:lnTo>
                      <a:pt x="557" y="1078"/>
                    </a:lnTo>
                    <a:lnTo>
                      <a:pt x="556" y="1083"/>
                    </a:lnTo>
                    <a:lnTo>
                      <a:pt x="557" y="1074"/>
                    </a:lnTo>
                    <a:lnTo>
                      <a:pt x="560" y="1066"/>
                    </a:lnTo>
                    <a:lnTo>
                      <a:pt x="563" y="1059"/>
                    </a:lnTo>
                    <a:lnTo>
                      <a:pt x="568" y="1054"/>
                    </a:lnTo>
                    <a:lnTo>
                      <a:pt x="572" y="1054"/>
                    </a:lnTo>
                    <a:lnTo>
                      <a:pt x="575" y="1053"/>
                    </a:lnTo>
                    <a:lnTo>
                      <a:pt x="577" y="1051"/>
                    </a:lnTo>
                    <a:lnTo>
                      <a:pt x="579" y="1049"/>
                    </a:lnTo>
                    <a:lnTo>
                      <a:pt x="581" y="1045"/>
                    </a:lnTo>
                    <a:lnTo>
                      <a:pt x="582" y="1039"/>
                    </a:lnTo>
                    <a:lnTo>
                      <a:pt x="583" y="1034"/>
                    </a:lnTo>
                    <a:lnTo>
                      <a:pt x="586" y="1029"/>
                    </a:lnTo>
                    <a:lnTo>
                      <a:pt x="587" y="1028"/>
                    </a:lnTo>
                    <a:lnTo>
                      <a:pt x="590" y="1026"/>
                    </a:lnTo>
                    <a:lnTo>
                      <a:pt x="593" y="1025"/>
                    </a:lnTo>
                    <a:lnTo>
                      <a:pt x="597" y="1025"/>
                    </a:lnTo>
                    <a:lnTo>
                      <a:pt x="597" y="1008"/>
                    </a:lnTo>
                    <a:lnTo>
                      <a:pt x="597" y="996"/>
                    </a:lnTo>
                    <a:lnTo>
                      <a:pt x="605" y="996"/>
                    </a:lnTo>
                    <a:lnTo>
                      <a:pt x="614" y="996"/>
                    </a:lnTo>
                    <a:lnTo>
                      <a:pt x="614" y="983"/>
                    </a:lnTo>
                    <a:lnTo>
                      <a:pt x="613" y="974"/>
                    </a:lnTo>
                    <a:lnTo>
                      <a:pt x="614" y="970"/>
                    </a:lnTo>
                    <a:lnTo>
                      <a:pt x="618" y="968"/>
                    </a:lnTo>
                    <a:lnTo>
                      <a:pt x="621" y="966"/>
                    </a:lnTo>
                    <a:lnTo>
                      <a:pt x="627" y="966"/>
                    </a:lnTo>
                    <a:lnTo>
                      <a:pt x="627" y="957"/>
                    </a:lnTo>
                    <a:lnTo>
                      <a:pt x="627" y="948"/>
                    </a:lnTo>
                    <a:lnTo>
                      <a:pt x="627" y="940"/>
                    </a:lnTo>
                    <a:lnTo>
                      <a:pt x="627" y="931"/>
                    </a:lnTo>
                    <a:lnTo>
                      <a:pt x="635" y="931"/>
                    </a:lnTo>
                    <a:lnTo>
                      <a:pt x="644" y="931"/>
                    </a:lnTo>
                    <a:lnTo>
                      <a:pt x="644" y="919"/>
                    </a:lnTo>
                    <a:lnTo>
                      <a:pt x="643" y="910"/>
                    </a:lnTo>
                    <a:lnTo>
                      <a:pt x="644" y="907"/>
                    </a:lnTo>
                    <a:lnTo>
                      <a:pt x="647" y="904"/>
                    </a:lnTo>
                    <a:lnTo>
                      <a:pt x="650" y="902"/>
                    </a:lnTo>
                    <a:lnTo>
                      <a:pt x="656" y="902"/>
                    </a:lnTo>
                    <a:lnTo>
                      <a:pt x="656" y="885"/>
                    </a:lnTo>
                    <a:lnTo>
                      <a:pt x="656" y="873"/>
                    </a:lnTo>
                    <a:lnTo>
                      <a:pt x="661" y="869"/>
                    </a:lnTo>
                    <a:lnTo>
                      <a:pt x="668" y="865"/>
                    </a:lnTo>
                    <a:lnTo>
                      <a:pt x="676" y="862"/>
                    </a:lnTo>
                    <a:lnTo>
                      <a:pt x="685" y="861"/>
                    </a:lnTo>
                    <a:lnTo>
                      <a:pt x="685" y="853"/>
                    </a:lnTo>
                    <a:lnTo>
                      <a:pt x="685" y="844"/>
                    </a:lnTo>
                    <a:lnTo>
                      <a:pt x="694" y="844"/>
                    </a:lnTo>
                    <a:lnTo>
                      <a:pt x="702" y="844"/>
                    </a:lnTo>
                    <a:lnTo>
                      <a:pt x="702" y="832"/>
                    </a:lnTo>
                    <a:lnTo>
                      <a:pt x="702" y="821"/>
                    </a:lnTo>
                    <a:lnTo>
                      <a:pt x="702" y="812"/>
                    </a:lnTo>
                    <a:lnTo>
                      <a:pt x="702" y="803"/>
                    </a:lnTo>
                    <a:lnTo>
                      <a:pt x="694" y="804"/>
                    </a:lnTo>
                    <a:lnTo>
                      <a:pt x="685" y="807"/>
                    </a:lnTo>
                    <a:lnTo>
                      <a:pt x="678" y="811"/>
                    </a:lnTo>
                    <a:lnTo>
                      <a:pt x="673" y="815"/>
                    </a:lnTo>
                    <a:lnTo>
                      <a:pt x="673" y="827"/>
                    </a:lnTo>
                    <a:lnTo>
                      <a:pt x="673" y="844"/>
                    </a:lnTo>
                    <a:lnTo>
                      <a:pt x="664" y="844"/>
                    </a:lnTo>
                    <a:lnTo>
                      <a:pt x="656" y="844"/>
                    </a:lnTo>
                    <a:lnTo>
                      <a:pt x="652" y="848"/>
                    </a:lnTo>
                    <a:lnTo>
                      <a:pt x="648" y="853"/>
                    </a:lnTo>
                    <a:lnTo>
                      <a:pt x="645" y="857"/>
                    </a:lnTo>
                    <a:lnTo>
                      <a:pt x="644" y="861"/>
                    </a:lnTo>
                    <a:lnTo>
                      <a:pt x="644" y="874"/>
                    </a:lnTo>
                    <a:lnTo>
                      <a:pt x="644" y="890"/>
                    </a:lnTo>
                    <a:lnTo>
                      <a:pt x="635" y="891"/>
                    </a:lnTo>
                    <a:lnTo>
                      <a:pt x="627" y="894"/>
                    </a:lnTo>
                    <a:lnTo>
                      <a:pt x="620" y="898"/>
                    </a:lnTo>
                    <a:lnTo>
                      <a:pt x="614" y="902"/>
                    </a:lnTo>
                    <a:lnTo>
                      <a:pt x="614" y="912"/>
                    </a:lnTo>
                    <a:lnTo>
                      <a:pt x="614" y="923"/>
                    </a:lnTo>
                    <a:lnTo>
                      <a:pt x="614" y="935"/>
                    </a:lnTo>
                    <a:lnTo>
                      <a:pt x="614" y="948"/>
                    </a:lnTo>
                    <a:lnTo>
                      <a:pt x="605" y="948"/>
                    </a:lnTo>
                    <a:lnTo>
                      <a:pt x="597" y="948"/>
                    </a:lnTo>
                    <a:lnTo>
                      <a:pt x="592" y="953"/>
                    </a:lnTo>
                    <a:lnTo>
                      <a:pt x="589" y="957"/>
                    </a:lnTo>
                    <a:lnTo>
                      <a:pt x="586" y="961"/>
                    </a:lnTo>
                    <a:lnTo>
                      <a:pt x="585" y="966"/>
                    </a:lnTo>
                    <a:lnTo>
                      <a:pt x="585" y="978"/>
                    </a:lnTo>
                    <a:lnTo>
                      <a:pt x="585" y="996"/>
                    </a:lnTo>
                    <a:lnTo>
                      <a:pt x="576" y="996"/>
                    </a:lnTo>
                    <a:lnTo>
                      <a:pt x="568" y="996"/>
                    </a:lnTo>
                    <a:lnTo>
                      <a:pt x="568" y="1005"/>
                    </a:lnTo>
                    <a:lnTo>
                      <a:pt x="568" y="1015"/>
                    </a:lnTo>
                    <a:lnTo>
                      <a:pt x="567" y="1019"/>
                    </a:lnTo>
                    <a:lnTo>
                      <a:pt x="565" y="1022"/>
                    </a:lnTo>
                    <a:lnTo>
                      <a:pt x="562" y="1024"/>
                    </a:lnTo>
                    <a:lnTo>
                      <a:pt x="556" y="1025"/>
                    </a:lnTo>
                    <a:lnTo>
                      <a:pt x="556" y="1037"/>
                    </a:lnTo>
                    <a:lnTo>
                      <a:pt x="556" y="1054"/>
                    </a:lnTo>
                    <a:lnTo>
                      <a:pt x="547" y="1055"/>
                    </a:lnTo>
                    <a:lnTo>
                      <a:pt x="539" y="1057"/>
                    </a:lnTo>
                    <a:lnTo>
                      <a:pt x="532" y="1061"/>
                    </a:lnTo>
                    <a:lnTo>
                      <a:pt x="527" y="1065"/>
                    </a:lnTo>
                    <a:lnTo>
                      <a:pt x="527" y="1075"/>
                    </a:lnTo>
                    <a:lnTo>
                      <a:pt x="527" y="1086"/>
                    </a:lnTo>
                    <a:lnTo>
                      <a:pt x="527" y="1099"/>
                    </a:lnTo>
                    <a:lnTo>
                      <a:pt x="527" y="1112"/>
                    </a:lnTo>
                    <a:lnTo>
                      <a:pt x="518" y="1113"/>
                    </a:lnTo>
                    <a:lnTo>
                      <a:pt x="510" y="1115"/>
                    </a:lnTo>
                    <a:lnTo>
                      <a:pt x="503" y="1119"/>
                    </a:lnTo>
                    <a:lnTo>
                      <a:pt x="498" y="1123"/>
                    </a:lnTo>
                    <a:lnTo>
                      <a:pt x="498" y="1136"/>
                    </a:lnTo>
                    <a:lnTo>
                      <a:pt x="498" y="1152"/>
                    </a:lnTo>
                    <a:lnTo>
                      <a:pt x="489" y="1152"/>
                    </a:lnTo>
                    <a:lnTo>
                      <a:pt x="481" y="1152"/>
                    </a:lnTo>
                    <a:lnTo>
                      <a:pt x="476" y="1158"/>
                    </a:lnTo>
                    <a:lnTo>
                      <a:pt x="473" y="1165"/>
                    </a:lnTo>
                    <a:lnTo>
                      <a:pt x="470" y="1173"/>
                    </a:lnTo>
                    <a:lnTo>
                      <a:pt x="469" y="1181"/>
                    </a:lnTo>
                    <a:lnTo>
                      <a:pt x="459" y="1181"/>
                    </a:lnTo>
                    <a:lnTo>
                      <a:pt x="451" y="1181"/>
                    </a:lnTo>
                    <a:lnTo>
                      <a:pt x="451" y="1194"/>
                    </a:lnTo>
                    <a:lnTo>
                      <a:pt x="451" y="1211"/>
                    </a:lnTo>
                    <a:lnTo>
                      <a:pt x="434" y="1211"/>
                    </a:lnTo>
                    <a:lnTo>
                      <a:pt x="422" y="1211"/>
                    </a:lnTo>
                    <a:lnTo>
                      <a:pt x="422" y="1220"/>
                    </a:lnTo>
                    <a:lnTo>
                      <a:pt x="422" y="1229"/>
                    </a:lnTo>
                    <a:lnTo>
                      <a:pt x="421" y="1233"/>
                    </a:lnTo>
                    <a:lnTo>
                      <a:pt x="419" y="1237"/>
                    </a:lnTo>
                    <a:lnTo>
                      <a:pt x="415" y="1239"/>
                    </a:lnTo>
                    <a:lnTo>
                      <a:pt x="410" y="1240"/>
                    </a:lnTo>
                    <a:lnTo>
                      <a:pt x="410" y="1248"/>
                    </a:lnTo>
                    <a:lnTo>
                      <a:pt x="410" y="1257"/>
                    </a:lnTo>
                    <a:lnTo>
                      <a:pt x="406" y="1258"/>
                    </a:lnTo>
                    <a:lnTo>
                      <a:pt x="401" y="1261"/>
                    </a:lnTo>
                    <a:lnTo>
                      <a:pt x="397" y="1264"/>
                    </a:lnTo>
                    <a:lnTo>
                      <a:pt x="393" y="1269"/>
                    </a:lnTo>
                    <a:lnTo>
                      <a:pt x="380" y="1269"/>
                    </a:lnTo>
                    <a:lnTo>
                      <a:pt x="370" y="1269"/>
                    </a:lnTo>
                    <a:lnTo>
                      <a:pt x="361" y="1269"/>
                    </a:lnTo>
                    <a:lnTo>
                      <a:pt x="352" y="1269"/>
                    </a:lnTo>
                    <a:lnTo>
                      <a:pt x="352" y="1252"/>
                    </a:lnTo>
                    <a:lnTo>
                      <a:pt x="352" y="1240"/>
                    </a:lnTo>
                    <a:lnTo>
                      <a:pt x="353" y="1235"/>
                    </a:lnTo>
                    <a:lnTo>
                      <a:pt x="356" y="1232"/>
                    </a:lnTo>
                    <a:lnTo>
                      <a:pt x="359" y="1229"/>
                    </a:lnTo>
                    <a:lnTo>
                      <a:pt x="364" y="1228"/>
                    </a:lnTo>
                    <a:lnTo>
                      <a:pt x="372" y="1228"/>
                    </a:lnTo>
                    <a:lnTo>
                      <a:pt x="381" y="1228"/>
                    </a:lnTo>
                    <a:lnTo>
                      <a:pt x="381" y="1215"/>
                    </a:lnTo>
                    <a:lnTo>
                      <a:pt x="381" y="1203"/>
                    </a:lnTo>
                    <a:lnTo>
                      <a:pt x="381" y="1191"/>
                    </a:lnTo>
                    <a:lnTo>
                      <a:pt x="381" y="1181"/>
                    </a:lnTo>
                    <a:lnTo>
                      <a:pt x="382" y="1177"/>
                    </a:lnTo>
                    <a:lnTo>
                      <a:pt x="385" y="1173"/>
                    </a:lnTo>
                    <a:lnTo>
                      <a:pt x="388" y="1171"/>
                    </a:lnTo>
                    <a:lnTo>
                      <a:pt x="393" y="1170"/>
                    </a:lnTo>
                    <a:lnTo>
                      <a:pt x="401" y="1170"/>
                    </a:lnTo>
                    <a:lnTo>
                      <a:pt x="410" y="1170"/>
                    </a:lnTo>
                    <a:lnTo>
                      <a:pt x="409" y="1158"/>
                    </a:lnTo>
                    <a:lnTo>
                      <a:pt x="409" y="1149"/>
                    </a:lnTo>
                    <a:lnTo>
                      <a:pt x="410" y="1146"/>
                    </a:lnTo>
                    <a:lnTo>
                      <a:pt x="412" y="1143"/>
                    </a:lnTo>
                    <a:lnTo>
                      <a:pt x="416" y="1141"/>
                    </a:lnTo>
                    <a:lnTo>
                      <a:pt x="422" y="1141"/>
                    </a:lnTo>
                    <a:lnTo>
                      <a:pt x="422" y="1124"/>
                    </a:lnTo>
                    <a:lnTo>
                      <a:pt x="422" y="1112"/>
                    </a:lnTo>
                    <a:lnTo>
                      <a:pt x="430" y="1112"/>
                    </a:lnTo>
                    <a:lnTo>
                      <a:pt x="439" y="1112"/>
                    </a:lnTo>
                    <a:lnTo>
                      <a:pt x="440" y="1107"/>
                    </a:lnTo>
                    <a:lnTo>
                      <a:pt x="443" y="1103"/>
                    </a:lnTo>
                    <a:lnTo>
                      <a:pt x="446" y="1099"/>
                    </a:lnTo>
                    <a:lnTo>
                      <a:pt x="451" y="1094"/>
                    </a:lnTo>
                    <a:lnTo>
                      <a:pt x="451" y="1078"/>
                    </a:lnTo>
                    <a:lnTo>
                      <a:pt x="451" y="1065"/>
                    </a:lnTo>
                    <a:lnTo>
                      <a:pt x="459" y="1065"/>
                    </a:lnTo>
                    <a:lnTo>
                      <a:pt x="469" y="1065"/>
                    </a:lnTo>
                    <a:lnTo>
                      <a:pt x="469" y="1049"/>
                    </a:lnTo>
                    <a:lnTo>
                      <a:pt x="469" y="1036"/>
                    </a:lnTo>
                    <a:lnTo>
                      <a:pt x="470" y="1032"/>
                    </a:lnTo>
                    <a:lnTo>
                      <a:pt x="473" y="1028"/>
                    </a:lnTo>
                    <a:lnTo>
                      <a:pt x="476" y="1026"/>
                    </a:lnTo>
                    <a:lnTo>
                      <a:pt x="481" y="1025"/>
                    </a:lnTo>
                    <a:lnTo>
                      <a:pt x="489" y="1025"/>
                    </a:lnTo>
                    <a:lnTo>
                      <a:pt x="498" y="1025"/>
                    </a:lnTo>
                    <a:lnTo>
                      <a:pt x="497" y="1013"/>
                    </a:lnTo>
                    <a:lnTo>
                      <a:pt x="497" y="1004"/>
                    </a:lnTo>
                    <a:lnTo>
                      <a:pt x="498" y="1000"/>
                    </a:lnTo>
                    <a:lnTo>
                      <a:pt x="500" y="998"/>
                    </a:lnTo>
                    <a:lnTo>
                      <a:pt x="504" y="996"/>
                    </a:lnTo>
                    <a:lnTo>
                      <a:pt x="510" y="996"/>
                    </a:lnTo>
                    <a:lnTo>
                      <a:pt x="510" y="987"/>
                    </a:lnTo>
                    <a:lnTo>
                      <a:pt x="510" y="977"/>
                    </a:lnTo>
                    <a:lnTo>
                      <a:pt x="518" y="977"/>
                    </a:lnTo>
                    <a:lnTo>
                      <a:pt x="527" y="977"/>
                    </a:lnTo>
                    <a:lnTo>
                      <a:pt x="527" y="964"/>
                    </a:lnTo>
                    <a:lnTo>
                      <a:pt x="527" y="952"/>
                    </a:lnTo>
                    <a:lnTo>
                      <a:pt x="527" y="941"/>
                    </a:lnTo>
                    <a:lnTo>
                      <a:pt x="527" y="931"/>
                    </a:lnTo>
                    <a:lnTo>
                      <a:pt x="528" y="927"/>
                    </a:lnTo>
                    <a:lnTo>
                      <a:pt x="531" y="923"/>
                    </a:lnTo>
                    <a:lnTo>
                      <a:pt x="534" y="920"/>
                    </a:lnTo>
                    <a:lnTo>
                      <a:pt x="539" y="919"/>
                    </a:lnTo>
                    <a:lnTo>
                      <a:pt x="547" y="919"/>
                    </a:lnTo>
                    <a:lnTo>
                      <a:pt x="556" y="919"/>
                    </a:lnTo>
                    <a:lnTo>
                      <a:pt x="555" y="905"/>
                    </a:lnTo>
                    <a:lnTo>
                      <a:pt x="555" y="890"/>
                    </a:lnTo>
                    <a:lnTo>
                      <a:pt x="556" y="883"/>
                    </a:lnTo>
                    <a:lnTo>
                      <a:pt x="559" y="878"/>
                    </a:lnTo>
                    <a:lnTo>
                      <a:pt x="560" y="876"/>
                    </a:lnTo>
                    <a:lnTo>
                      <a:pt x="562" y="874"/>
                    </a:lnTo>
                    <a:lnTo>
                      <a:pt x="565" y="873"/>
                    </a:lnTo>
                    <a:lnTo>
                      <a:pt x="568" y="873"/>
                    </a:lnTo>
                    <a:lnTo>
                      <a:pt x="568" y="856"/>
                    </a:lnTo>
                    <a:lnTo>
                      <a:pt x="568" y="844"/>
                    </a:lnTo>
                    <a:lnTo>
                      <a:pt x="573" y="840"/>
                    </a:lnTo>
                    <a:lnTo>
                      <a:pt x="580" y="836"/>
                    </a:lnTo>
                    <a:lnTo>
                      <a:pt x="588" y="833"/>
                    </a:lnTo>
                    <a:lnTo>
                      <a:pt x="597" y="832"/>
                    </a:lnTo>
                    <a:lnTo>
                      <a:pt x="597" y="819"/>
                    </a:lnTo>
                    <a:lnTo>
                      <a:pt x="597" y="807"/>
                    </a:lnTo>
                    <a:lnTo>
                      <a:pt x="597" y="795"/>
                    </a:lnTo>
                    <a:lnTo>
                      <a:pt x="597" y="786"/>
                    </a:lnTo>
                    <a:lnTo>
                      <a:pt x="605" y="786"/>
                    </a:lnTo>
                    <a:lnTo>
                      <a:pt x="614" y="786"/>
                    </a:lnTo>
                    <a:lnTo>
                      <a:pt x="614" y="774"/>
                    </a:lnTo>
                    <a:lnTo>
                      <a:pt x="613" y="765"/>
                    </a:lnTo>
                    <a:lnTo>
                      <a:pt x="614" y="761"/>
                    </a:lnTo>
                    <a:lnTo>
                      <a:pt x="618" y="759"/>
                    </a:lnTo>
                    <a:lnTo>
                      <a:pt x="621" y="757"/>
                    </a:lnTo>
                    <a:lnTo>
                      <a:pt x="627" y="757"/>
                    </a:lnTo>
                    <a:lnTo>
                      <a:pt x="627" y="740"/>
                    </a:lnTo>
                    <a:lnTo>
                      <a:pt x="627" y="728"/>
                    </a:lnTo>
                    <a:lnTo>
                      <a:pt x="635" y="728"/>
                    </a:lnTo>
                    <a:lnTo>
                      <a:pt x="644" y="728"/>
                    </a:lnTo>
                    <a:lnTo>
                      <a:pt x="644" y="716"/>
                    </a:lnTo>
                    <a:lnTo>
                      <a:pt x="643" y="707"/>
                    </a:lnTo>
                    <a:lnTo>
                      <a:pt x="644" y="703"/>
                    </a:lnTo>
                    <a:lnTo>
                      <a:pt x="647" y="701"/>
                    </a:lnTo>
                    <a:lnTo>
                      <a:pt x="650" y="699"/>
                    </a:lnTo>
                    <a:lnTo>
                      <a:pt x="656" y="699"/>
                    </a:lnTo>
                    <a:lnTo>
                      <a:pt x="656" y="682"/>
                    </a:lnTo>
                    <a:lnTo>
                      <a:pt x="656" y="670"/>
                    </a:lnTo>
                    <a:lnTo>
                      <a:pt x="664" y="670"/>
                    </a:lnTo>
                    <a:lnTo>
                      <a:pt x="673" y="670"/>
                    </a:lnTo>
                    <a:lnTo>
                      <a:pt x="673" y="658"/>
                    </a:lnTo>
                    <a:lnTo>
                      <a:pt x="672" y="649"/>
                    </a:lnTo>
                    <a:lnTo>
                      <a:pt x="673" y="645"/>
                    </a:lnTo>
                    <a:lnTo>
                      <a:pt x="676" y="643"/>
                    </a:lnTo>
                    <a:lnTo>
                      <a:pt x="679" y="641"/>
                    </a:lnTo>
                    <a:lnTo>
                      <a:pt x="685" y="641"/>
                    </a:lnTo>
                    <a:lnTo>
                      <a:pt x="685" y="629"/>
                    </a:lnTo>
                    <a:lnTo>
                      <a:pt x="685" y="617"/>
                    </a:lnTo>
                    <a:lnTo>
                      <a:pt x="685" y="608"/>
                    </a:lnTo>
                    <a:lnTo>
                      <a:pt x="685" y="599"/>
                    </a:lnTo>
                    <a:lnTo>
                      <a:pt x="694" y="599"/>
                    </a:lnTo>
                    <a:lnTo>
                      <a:pt x="702" y="599"/>
                    </a:lnTo>
                    <a:lnTo>
                      <a:pt x="702" y="587"/>
                    </a:lnTo>
                    <a:lnTo>
                      <a:pt x="701" y="578"/>
                    </a:lnTo>
                    <a:lnTo>
                      <a:pt x="702" y="575"/>
                    </a:lnTo>
                    <a:lnTo>
                      <a:pt x="705" y="572"/>
                    </a:lnTo>
                    <a:lnTo>
                      <a:pt x="708" y="570"/>
                    </a:lnTo>
                    <a:lnTo>
                      <a:pt x="714" y="570"/>
                    </a:lnTo>
                    <a:lnTo>
                      <a:pt x="714" y="553"/>
                    </a:lnTo>
                    <a:lnTo>
                      <a:pt x="714" y="541"/>
                    </a:lnTo>
                    <a:lnTo>
                      <a:pt x="723" y="541"/>
                    </a:lnTo>
                    <a:lnTo>
                      <a:pt x="731" y="541"/>
                    </a:lnTo>
                    <a:lnTo>
                      <a:pt x="731" y="529"/>
                    </a:lnTo>
                    <a:lnTo>
                      <a:pt x="731" y="520"/>
                    </a:lnTo>
                    <a:lnTo>
                      <a:pt x="731" y="517"/>
                    </a:lnTo>
                    <a:lnTo>
                      <a:pt x="734" y="514"/>
                    </a:lnTo>
                    <a:lnTo>
                      <a:pt x="737" y="512"/>
                    </a:lnTo>
                    <a:lnTo>
                      <a:pt x="743" y="512"/>
                    </a:lnTo>
                    <a:lnTo>
                      <a:pt x="743" y="499"/>
                    </a:lnTo>
                    <a:lnTo>
                      <a:pt x="743" y="487"/>
                    </a:lnTo>
                    <a:lnTo>
                      <a:pt x="743" y="475"/>
                    </a:lnTo>
                    <a:lnTo>
                      <a:pt x="743" y="465"/>
                    </a:lnTo>
                    <a:lnTo>
                      <a:pt x="752" y="465"/>
                    </a:lnTo>
                    <a:lnTo>
                      <a:pt x="760" y="465"/>
                    </a:lnTo>
                    <a:lnTo>
                      <a:pt x="760" y="454"/>
                    </a:lnTo>
                    <a:lnTo>
                      <a:pt x="760" y="444"/>
                    </a:lnTo>
                    <a:lnTo>
                      <a:pt x="760" y="441"/>
                    </a:lnTo>
                    <a:lnTo>
                      <a:pt x="763" y="438"/>
                    </a:lnTo>
                    <a:lnTo>
                      <a:pt x="766" y="437"/>
                    </a:lnTo>
                    <a:lnTo>
                      <a:pt x="773" y="436"/>
                    </a:lnTo>
                    <a:lnTo>
                      <a:pt x="773" y="420"/>
                    </a:lnTo>
                    <a:lnTo>
                      <a:pt x="773" y="407"/>
                    </a:lnTo>
                    <a:lnTo>
                      <a:pt x="782" y="407"/>
                    </a:lnTo>
                    <a:lnTo>
                      <a:pt x="790" y="407"/>
                    </a:lnTo>
                    <a:lnTo>
                      <a:pt x="790" y="391"/>
                    </a:lnTo>
                    <a:lnTo>
                      <a:pt x="790" y="378"/>
                    </a:lnTo>
                    <a:lnTo>
                      <a:pt x="790" y="370"/>
                    </a:lnTo>
                    <a:lnTo>
                      <a:pt x="790" y="367"/>
                    </a:lnTo>
                    <a:lnTo>
                      <a:pt x="782" y="358"/>
                    </a:lnTo>
                    <a:lnTo>
                      <a:pt x="773" y="349"/>
                    </a:lnTo>
                    <a:lnTo>
                      <a:pt x="773" y="359"/>
                    </a:lnTo>
                    <a:lnTo>
                      <a:pt x="773" y="370"/>
                    </a:lnTo>
                    <a:lnTo>
                      <a:pt x="773" y="383"/>
                    </a:lnTo>
                    <a:lnTo>
                      <a:pt x="773" y="396"/>
                    </a:lnTo>
                    <a:lnTo>
                      <a:pt x="768" y="397"/>
                    </a:lnTo>
                    <a:lnTo>
                      <a:pt x="764" y="399"/>
                    </a:lnTo>
                    <a:lnTo>
                      <a:pt x="761" y="403"/>
                    </a:lnTo>
                    <a:lnTo>
                      <a:pt x="760" y="407"/>
                    </a:lnTo>
                    <a:lnTo>
                      <a:pt x="752" y="407"/>
                    </a:lnTo>
                    <a:lnTo>
                      <a:pt x="743" y="407"/>
                    </a:lnTo>
                    <a:lnTo>
                      <a:pt x="739" y="412"/>
                    </a:lnTo>
                    <a:lnTo>
                      <a:pt x="735" y="416"/>
                    </a:lnTo>
                    <a:lnTo>
                      <a:pt x="732" y="420"/>
                    </a:lnTo>
                    <a:lnTo>
                      <a:pt x="731" y="425"/>
                    </a:lnTo>
                    <a:lnTo>
                      <a:pt x="731" y="434"/>
                    </a:lnTo>
                    <a:lnTo>
                      <a:pt x="731" y="443"/>
                    </a:lnTo>
                    <a:lnTo>
                      <a:pt x="731" y="453"/>
                    </a:lnTo>
                    <a:lnTo>
                      <a:pt x="731" y="465"/>
                    </a:lnTo>
                    <a:lnTo>
                      <a:pt x="723" y="465"/>
                    </a:lnTo>
                    <a:lnTo>
                      <a:pt x="714" y="465"/>
                    </a:lnTo>
                    <a:lnTo>
                      <a:pt x="714" y="475"/>
                    </a:lnTo>
                    <a:lnTo>
                      <a:pt x="714" y="487"/>
                    </a:lnTo>
                    <a:lnTo>
                      <a:pt x="714" y="499"/>
                    </a:lnTo>
                    <a:lnTo>
                      <a:pt x="714" y="512"/>
                    </a:lnTo>
                    <a:lnTo>
                      <a:pt x="710" y="513"/>
                    </a:lnTo>
                    <a:lnTo>
                      <a:pt x="706" y="515"/>
                    </a:lnTo>
                    <a:lnTo>
                      <a:pt x="703" y="519"/>
                    </a:lnTo>
                    <a:lnTo>
                      <a:pt x="702" y="523"/>
                    </a:lnTo>
                    <a:lnTo>
                      <a:pt x="694" y="523"/>
                    </a:lnTo>
                    <a:lnTo>
                      <a:pt x="685" y="523"/>
                    </a:lnTo>
                    <a:lnTo>
                      <a:pt x="685" y="533"/>
                    </a:lnTo>
                    <a:lnTo>
                      <a:pt x="685" y="545"/>
                    </a:lnTo>
                    <a:lnTo>
                      <a:pt x="685" y="557"/>
                    </a:lnTo>
                    <a:lnTo>
                      <a:pt x="685" y="570"/>
                    </a:lnTo>
                    <a:lnTo>
                      <a:pt x="680" y="571"/>
                    </a:lnTo>
                    <a:lnTo>
                      <a:pt x="677" y="574"/>
                    </a:lnTo>
                    <a:lnTo>
                      <a:pt x="674" y="577"/>
                    </a:lnTo>
                    <a:lnTo>
                      <a:pt x="673" y="582"/>
                    </a:lnTo>
                    <a:lnTo>
                      <a:pt x="664" y="582"/>
                    </a:lnTo>
                    <a:lnTo>
                      <a:pt x="656" y="582"/>
                    </a:lnTo>
                    <a:lnTo>
                      <a:pt x="652" y="586"/>
                    </a:lnTo>
                    <a:lnTo>
                      <a:pt x="648" y="590"/>
                    </a:lnTo>
                    <a:lnTo>
                      <a:pt x="645" y="595"/>
                    </a:lnTo>
                    <a:lnTo>
                      <a:pt x="644" y="599"/>
                    </a:lnTo>
                    <a:lnTo>
                      <a:pt x="644" y="608"/>
                    </a:lnTo>
                    <a:lnTo>
                      <a:pt x="644" y="617"/>
                    </a:lnTo>
                    <a:lnTo>
                      <a:pt x="644" y="629"/>
                    </a:lnTo>
                    <a:lnTo>
                      <a:pt x="644" y="641"/>
                    </a:lnTo>
                    <a:lnTo>
                      <a:pt x="635" y="641"/>
                    </a:lnTo>
                    <a:lnTo>
                      <a:pt x="627" y="641"/>
                    </a:lnTo>
                    <a:lnTo>
                      <a:pt x="627" y="650"/>
                    </a:lnTo>
                    <a:lnTo>
                      <a:pt x="627" y="659"/>
                    </a:lnTo>
                    <a:lnTo>
                      <a:pt x="626" y="664"/>
                    </a:lnTo>
                    <a:lnTo>
                      <a:pt x="624" y="667"/>
                    </a:lnTo>
                    <a:lnTo>
                      <a:pt x="621" y="669"/>
                    </a:lnTo>
                    <a:lnTo>
                      <a:pt x="614" y="670"/>
                    </a:lnTo>
                    <a:lnTo>
                      <a:pt x="614" y="683"/>
                    </a:lnTo>
                    <a:lnTo>
                      <a:pt x="614" y="697"/>
                    </a:lnTo>
                    <a:lnTo>
                      <a:pt x="614" y="711"/>
                    </a:lnTo>
                    <a:lnTo>
                      <a:pt x="614" y="728"/>
                    </a:lnTo>
                    <a:lnTo>
                      <a:pt x="605" y="728"/>
                    </a:lnTo>
                    <a:lnTo>
                      <a:pt x="597" y="728"/>
                    </a:lnTo>
                    <a:lnTo>
                      <a:pt x="597" y="737"/>
                    </a:lnTo>
                    <a:lnTo>
                      <a:pt x="597" y="747"/>
                    </a:lnTo>
                    <a:lnTo>
                      <a:pt x="596" y="751"/>
                    </a:lnTo>
                    <a:lnTo>
                      <a:pt x="594" y="754"/>
                    </a:lnTo>
                    <a:lnTo>
                      <a:pt x="591" y="756"/>
                    </a:lnTo>
                    <a:lnTo>
                      <a:pt x="585" y="757"/>
                    </a:lnTo>
                    <a:lnTo>
                      <a:pt x="585" y="765"/>
                    </a:lnTo>
                    <a:lnTo>
                      <a:pt x="585" y="774"/>
                    </a:lnTo>
                    <a:lnTo>
                      <a:pt x="576" y="774"/>
                    </a:lnTo>
                    <a:lnTo>
                      <a:pt x="568" y="774"/>
                    </a:lnTo>
                    <a:lnTo>
                      <a:pt x="568" y="786"/>
                    </a:lnTo>
                    <a:lnTo>
                      <a:pt x="568" y="803"/>
                    </a:lnTo>
                    <a:lnTo>
                      <a:pt x="556" y="803"/>
                    </a:lnTo>
                    <a:lnTo>
                      <a:pt x="547" y="802"/>
                    </a:lnTo>
                    <a:lnTo>
                      <a:pt x="543" y="803"/>
                    </a:lnTo>
                    <a:lnTo>
                      <a:pt x="541" y="806"/>
                    </a:lnTo>
                    <a:lnTo>
                      <a:pt x="539" y="809"/>
                    </a:lnTo>
                    <a:lnTo>
                      <a:pt x="539" y="815"/>
                    </a:lnTo>
                    <a:lnTo>
                      <a:pt x="547" y="815"/>
                    </a:lnTo>
                    <a:lnTo>
                      <a:pt x="556" y="815"/>
                    </a:lnTo>
                    <a:lnTo>
                      <a:pt x="556" y="823"/>
                    </a:lnTo>
                    <a:lnTo>
                      <a:pt x="556" y="832"/>
                    </a:lnTo>
                    <a:lnTo>
                      <a:pt x="547" y="835"/>
                    </a:lnTo>
                    <a:lnTo>
                      <a:pt x="537" y="839"/>
                    </a:lnTo>
                    <a:lnTo>
                      <a:pt x="533" y="840"/>
                    </a:lnTo>
                    <a:lnTo>
                      <a:pt x="530" y="840"/>
                    </a:lnTo>
                    <a:lnTo>
                      <a:pt x="529" y="839"/>
                    </a:lnTo>
                    <a:lnTo>
                      <a:pt x="528" y="837"/>
                    </a:lnTo>
                    <a:lnTo>
                      <a:pt x="527" y="835"/>
                    </a:lnTo>
                    <a:lnTo>
                      <a:pt x="527" y="832"/>
                    </a:lnTo>
                    <a:lnTo>
                      <a:pt x="510" y="832"/>
                    </a:lnTo>
                    <a:lnTo>
                      <a:pt x="498" y="832"/>
                    </a:lnTo>
                    <a:lnTo>
                      <a:pt x="498" y="845"/>
                    </a:lnTo>
                    <a:lnTo>
                      <a:pt x="498" y="861"/>
                    </a:lnTo>
                    <a:lnTo>
                      <a:pt x="494" y="862"/>
                    </a:lnTo>
                    <a:lnTo>
                      <a:pt x="489" y="865"/>
                    </a:lnTo>
                    <a:lnTo>
                      <a:pt x="485" y="869"/>
                    </a:lnTo>
                    <a:lnTo>
                      <a:pt x="481" y="873"/>
                    </a:lnTo>
                    <a:lnTo>
                      <a:pt x="490" y="873"/>
                    </a:lnTo>
                    <a:lnTo>
                      <a:pt x="499" y="873"/>
                    </a:lnTo>
                    <a:lnTo>
                      <a:pt x="503" y="873"/>
                    </a:lnTo>
                    <a:lnTo>
                      <a:pt x="507" y="870"/>
                    </a:lnTo>
                    <a:lnTo>
                      <a:pt x="509" y="867"/>
                    </a:lnTo>
                    <a:lnTo>
                      <a:pt x="510" y="861"/>
                    </a:lnTo>
                    <a:lnTo>
                      <a:pt x="518" y="861"/>
                    </a:lnTo>
                    <a:lnTo>
                      <a:pt x="527" y="861"/>
                    </a:lnTo>
                    <a:lnTo>
                      <a:pt x="527" y="874"/>
                    </a:lnTo>
                    <a:lnTo>
                      <a:pt x="527" y="890"/>
                    </a:lnTo>
                    <a:lnTo>
                      <a:pt x="523" y="891"/>
                    </a:lnTo>
                    <a:lnTo>
                      <a:pt x="518" y="894"/>
                    </a:lnTo>
                    <a:lnTo>
                      <a:pt x="514" y="898"/>
                    </a:lnTo>
                    <a:lnTo>
                      <a:pt x="510" y="902"/>
                    </a:lnTo>
                    <a:lnTo>
                      <a:pt x="493" y="902"/>
                    </a:lnTo>
                    <a:lnTo>
                      <a:pt x="478" y="902"/>
                    </a:lnTo>
                    <a:lnTo>
                      <a:pt x="464" y="902"/>
                    </a:lnTo>
                    <a:lnTo>
                      <a:pt x="451" y="902"/>
                    </a:lnTo>
                    <a:lnTo>
                      <a:pt x="451" y="911"/>
                    </a:lnTo>
                    <a:lnTo>
                      <a:pt x="451" y="921"/>
                    </a:lnTo>
                    <a:lnTo>
                      <a:pt x="450" y="925"/>
                    </a:lnTo>
                    <a:lnTo>
                      <a:pt x="448" y="928"/>
                    </a:lnTo>
                    <a:lnTo>
                      <a:pt x="444" y="930"/>
                    </a:lnTo>
                    <a:lnTo>
                      <a:pt x="439" y="931"/>
                    </a:lnTo>
                    <a:lnTo>
                      <a:pt x="439" y="940"/>
                    </a:lnTo>
                    <a:lnTo>
                      <a:pt x="439" y="948"/>
                    </a:lnTo>
                    <a:lnTo>
                      <a:pt x="451" y="948"/>
                    </a:lnTo>
                    <a:lnTo>
                      <a:pt x="469" y="948"/>
                    </a:lnTo>
                    <a:lnTo>
                      <a:pt x="469" y="932"/>
                    </a:lnTo>
                    <a:lnTo>
                      <a:pt x="469" y="919"/>
                    </a:lnTo>
                    <a:lnTo>
                      <a:pt x="481" y="919"/>
                    </a:lnTo>
                    <a:lnTo>
                      <a:pt x="490" y="919"/>
                    </a:lnTo>
                    <a:lnTo>
                      <a:pt x="493" y="920"/>
                    </a:lnTo>
                    <a:lnTo>
                      <a:pt x="496" y="922"/>
                    </a:lnTo>
                    <a:lnTo>
                      <a:pt x="497" y="925"/>
                    </a:lnTo>
                    <a:lnTo>
                      <a:pt x="498" y="931"/>
                    </a:lnTo>
                    <a:lnTo>
                      <a:pt x="489" y="931"/>
                    </a:lnTo>
                    <a:lnTo>
                      <a:pt x="481" y="931"/>
                    </a:lnTo>
                    <a:lnTo>
                      <a:pt x="481" y="946"/>
                    </a:lnTo>
                    <a:lnTo>
                      <a:pt x="481" y="961"/>
                    </a:lnTo>
                    <a:lnTo>
                      <a:pt x="480" y="967"/>
                    </a:lnTo>
                    <a:lnTo>
                      <a:pt x="478" y="973"/>
                    </a:lnTo>
                    <a:lnTo>
                      <a:pt x="476" y="975"/>
                    </a:lnTo>
                    <a:lnTo>
                      <a:pt x="474" y="976"/>
                    </a:lnTo>
                    <a:lnTo>
                      <a:pt x="472" y="977"/>
                    </a:lnTo>
                    <a:lnTo>
                      <a:pt x="469" y="977"/>
                    </a:lnTo>
                    <a:lnTo>
                      <a:pt x="469" y="991"/>
                    </a:lnTo>
                    <a:lnTo>
                      <a:pt x="469" y="1007"/>
                    </a:lnTo>
                    <a:lnTo>
                      <a:pt x="459" y="1007"/>
                    </a:lnTo>
                    <a:lnTo>
                      <a:pt x="451" y="1007"/>
                    </a:lnTo>
                    <a:lnTo>
                      <a:pt x="451" y="1017"/>
                    </a:lnTo>
                    <a:lnTo>
                      <a:pt x="451" y="1026"/>
                    </a:lnTo>
                    <a:lnTo>
                      <a:pt x="450" y="1030"/>
                    </a:lnTo>
                    <a:lnTo>
                      <a:pt x="448" y="1034"/>
                    </a:lnTo>
                    <a:lnTo>
                      <a:pt x="444" y="1036"/>
                    </a:lnTo>
                    <a:lnTo>
                      <a:pt x="439" y="1036"/>
                    </a:lnTo>
                    <a:lnTo>
                      <a:pt x="439" y="1045"/>
                    </a:lnTo>
                    <a:lnTo>
                      <a:pt x="439" y="1054"/>
                    </a:lnTo>
                    <a:lnTo>
                      <a:pt x="430" y="1055"/>
                    </a:lnTo>
                    <a:lnTo>
                      <a:pt x="422" y="1057"/>
                    </a:lnTo>
                    <a:lnTo>
                      <a:pt x="415" y="1061"/>
                    </a:lnTo>
                    <a:lnTo>
                      <a:pt x="410" y="1065"/>
                    </a:lnTo>
                    <a:lnTo>
                      <a:pt x="410" y="1075"/>
                    </a:lnTo>
                    <a:lnTo>
                      <a:pt x="410" y="1086"/>
                    </a:lnTo>
                    <a:lnTo>
                      <a:pt x="410" y="1099"/>
                    </a:lnTo>
                    <a:lnTo>
                      <a:pt x="410" y="1112"/>
                    </a:lnTo>
                    <a:lnTo>
                      <a:pt x="401" y="1113"/>
                    </a:lnTo>
                    <a:lnTo>
                      <a:pt x="393" y="1115"/>
                    </a:lnTo>
                    <a:lnTo>
                      <a:pt x="386" y="1119"/>
                    </a:lnTo>
                    <a:lnTo>
                      <a:pt x="381" y="1123"/>
                    </a:lnTo>
                    <a:lnTo>
                      <a:pt x="381" y="1136"/>
                    </a:lnTo>
                    <a:lnTo>
                      <a:pt x="381" y="1152"/>
                    </a:lnTo>
                    <a:lnTo>
                      <a:pt x="372" y="1152"/>
                    </a:lnTo>
                    <a:lnTo>
                      <a:pt x="364" y="1152"/>
                    </a:lnTo>
                    <a:lnTo>
                      <a:pt x="364" y="1162"/>
                    </a:lnTo>
                    <a:lnTo>
                      <a:pt x="364" y="1171"/>
                    </a:lnTo>
                    <a:lnTo>
                      <a:pt x="363" y="1175"/>
                    </a:lnTo>
                    <a:lnTo>
                      <a:pt x="361" y="1179"/>
                    </a:lnTo>
                    <a:lnTo>
                      <a:pt x="357" y="1181"/>
                    </a:lnTo>
                    <a:lnTo>
                      <a:pt x="352" y="1181"/>
                    </a:lnTo>
                    <a:lnTo>
                      <a:pt x="352" y="1190"/>
                    </a:lnTo>
                    <a:lnTo>
                      <a:pt x="352" y="1199"/>
                    </a:lnTo>
                    <a:lnTo>
                      <a:pt x="343" y="1199"/>
                    </a:lnTo>
                    <a:lnTo>
                      <a:pt x="335" y="1199"/>
                    </a:lnTo>
                    <a:lnTo>
                      <a:pt x="335" y="1210"/>
                    </a:lnTo>
                    <a:lnTo>
                      <a:pt x="335" y="1224"/>
                    </a:lnTo>
                    <a:lnTo>
                      <a:pt x="334" y="1230"/>
                    </a:lnTo>
                    <a:lnTo>
                      <a:pt x="332" y="1235"/>
                    </a:lnTo>
                    <a:lnTo>
                      <a:pt x="330" y="1237"/>
                    </a:lnTo>
                    <a:lnTo>
                      <a:pt x="328" y="1238"/>
                    </a:lnTo>
                    <a:lnTo>
                      <a:pt x="326" y="1239"/>
                    </a:lnTo>
                    <a:lnTo>
                      <a:pt x="323" y="1240"/>
                    </a:lnTo>
                    <a:lnTo>
                      <a:pt x="323" y="1248"/>
                    </a:lnTo>
                    <a:lnTo>
                      <a:pt x="323" y="1257"/>
                    </a:lnTo>
                    <a:lnTo>
                      <a:pt x="313" y="1257"/>
                    </a:lnTo>
                    <a:lnTo>
                      <a:pt x="304" y="1257"/>
                    </a:lnTo>
                    <a:lnTo>
                      <a:pt x="304" y="1269"/>
                    </a:lnTo>
                    <a:lnTo>
                      <a:pt x="304" y="1286"/>
                    </a:lnTo>
                    <a:lnTo>
                      <a:pt x="300" y="1287"/>
                    </a:lnTo>
                    <a:lnTo>
                      <a:pt x="297" y="1290"/>
                    </a:lnTo>
                    <a:lnTo>
                      <a:pt x="294" y="1293"/>
                    </a:lnTo>
                    <a:lnTo>
                      <a:pt x="293" y="1298"/>
                    </a:lnTo>
                    <a:lnTo>
                      <a:pt x="284" y="1298"/>
                    </a:lnTo>
                    <a:lnTo>
                      <a:pt x="275" y="1298"/>
                    </a:lnTo>
                    <a:lnTo>
                      <a:pt x="271" y="1302"/>
                    </a:lnTo>
                    <a:lnTo>
                      <a:pt x="267" y="1306"/>
                    </a:lnTo>
                    <a:lnTo>
                      <a:pt x="265" y="1311"/>
                    </a:lnTo>
                    <a:lnTo>
                      <a:pt x="264" y="1315"/>
                    </a:lnTo>
                    <a:lnTo>
                      <a:pt x="264" y="1298"/>
                    </a:lnTo>
                    <a:lnTo>
                      <a:pt x="264" y="1286"/>
                    </a:lnTo>
                    <a:lnTo>
                      <a:pt x="252" y="1285"/>
                    </a:lnTo>
                    <a:lnTo>
                      <a:pt x="243" y="1285"/>
                    </a:lnTo>
                    <a:lnTo>
                      <a:pt x="239" y="1286"/>
                    </a:lnTo>
                    <a:lnTo>
                      <a:pt x="237" y="1288"/>
                    </a:lnTo>
                    <a:lnTo>
                      <a:pt x="235" y="1292"/>
                    </a:lnTo>
                    <a:lnTo>
                      <a:pt x="235" y="1298"/>
                    </a:lnTo>
                    <a:lnTo>
                      <a:pt x="222" y="1298"/>
                    </a:lnTo>
                    <a:lnTo>
                      <a:pt x="209" y="1298"/>
                    </a:lnTo>
                    <a:lnTo>
                      <a:pt x="198" y="1298"/>
                    </a:lnTo>
                    <a:lnTo>
                      <a:pt x="188" y="1298"/>
                    </a:lnTo>
                    <a:lnTo>
                      <a:pt x="184" y="1303"/>
                    </a:lnTo>
                    <a:lnTo>
                      <a:pt x="180" y="1310"/>
                    </a:lnTo>
                    <a:lnTo>
                      <a:pt x="178" y="1318"/>
                    </a:lnTo>
                    <a:lnTo>
                      <a:pt x="177" y="1327"/>
                    </a:lnTo>
                    <a:lnTo>
                      <a:pt x="168" y="1327"/>
                    </a:lnTo>
                    <a:lnTo>
                      <a:pt x="158" y="1327"/>
                    </a:lnTo>
                    <a:lnTo>
                      <a:pt x="159" y="1336"/>
                    </a:lnTo>
                    <a:lnTo>
                      <a:pt x="159" y="1346"/>
                    </a:lnTo>
                    <a:lnTo>
                      <a:pt x="158" y="1350"/>
                    </a:lnTo>
                    <a:lnTo>
                      <a:pt x="156" y="1354"/>
                    </a:lnTo>
                    <a:lnTo>
                      <a:pt x="152" y="1356"/>
                    </a:lnTo>
                    <a:lnTo>
                      <a:pt x="147" y="1357"/>
                    </a:lnTo>
                    <a:lnTo>
                      <a:pt x="147" y="1365"/>
                    </a:lnTo>
                    <a:lnTo>
                      <a:pt x="147" y="1374"/>
                    </a:lnTo>
                    <a:lnTo>
                      <a:pt x="159" y="1374"/>
                    </a:lnTo>
                    <a:lnTo>
                      <a:pt x="177" y="1374"/>
                    </a:lnTo>
                    <a:lnTo>
                      <a:pt x="178" y="1366"/>
                    </a:lnTo>
                    <a:lnTo>
                      <a:pt x="180" y="1357"/>
                    </a:lnTo>
                    <a:lnTo>
                      <a:pt x="184" y="1349"/>
                    </a:lnTo>
                    <a:lnTo>
                      <a:pt x="188" y="1344"/>
                    </a:lnTo>
                    <a:lnTo>
                      <a:pt x="192" y="1344"/>
                    </a:lnTo>
                    <a:lnTo>
                      <a:pt x="195" y="1343"/>
                    </a:lnTo>
                    <a:lnTo>
                      <a:pt x="198" y="1341"/>
                    </a:lnTo>
                    <a:lnTo>
                      <a:pt x="199" y="1340"/>
                    </a:lnTo>
                    <a:lnTo>
                      <a:pt x="202" y="1335"/>
                    </a:lnTo>
                    <a:lnTo>
                      <a:pt x="203" y="1330"/>
                    </a:lnTo>
                    <a:lnTo>
                      <a:pt x="204" y="1324"/>
                    </a:lnTo>
                    <a:lnTo>
                      <a:pt x="206" y="1320"/>
                    </a:lnTo>
                    <a:lnTo>
                      <a:pt x="208" y="1318"/>
                    </a:lnTo>
                    <a:lnTo>
                      <a:pt x="210" y="1316"/>
                    </a:lnTo>
                    <a:lnTo>
                      <a:pt x="213" y="1315"/>
                    </a:lnTo>
                    <a:lnTo>
                      <a:pt x="217" y="1315"/>
                    </a:lnTo>
                    <a:lnTo>
                      <a:pt x="217" y="1327"/>
                    </a:lnTo>
                    <a:lnTo>
                      <a:pt x="217" y="1344"/>
                    </a:lnTo>
                    <a:lnTo>
                      <a:pt x="213" y="1345"/>
                    </a:lnTo>
                    <a:lnTo>
                      <a:pt x="209" y="1348"/>
                    </a:lnTo>
                    <a:lnTo>
                      <a:pt x="207" y="1352"/>
                    </a:lnTo>
                    <a:lnTo>
                      <a:pt x="206" y="1357"/>
                    </a:lnTo>
                    <a:lnTo>
                      <a:pt x="197" y="1357"/>
                    </a:lnTo>
                    <a:lnTo>
                      <a:pt x="188" y="1357"/>
                    </a:lnTo>
                    <a:lnTo>
                      <a:pt x="189" y="1366"/>
                    </a:lnTo>
                    <a:lnTo>
                      <a:pt x="189" y="1376"/>
                    </a:lnTo>
                    <a:lnTo>
                      <a:pt x="188" y="1380"/>
                    </a:lnTo>
                    <a:lnTo>
                      <a:pt x="186" y="1383"/>
                    </a:lnTo>
                    <a:lnTo>
                      <a:pt x="182" y="1385"/>
                    </a:lnTo>
                    <a:lnTo>
                      <a:pt x="177" y="1386"/>
                    </a:lnTo>
                    <a:lnTo>
                      <a:pt x="177" y="1398"/>
                    </a:lnTo>
                    <a:lnTo>
                      <a:pt x="177" y="1415"/>
                    </a:lnTo>
                    <a:lnTo>
                      <a:pt x="168" y="1415"/>
                    </a:lnTo>
                    <a:lnTo>
                      <a:pt x="158" y="1415"/>
                    </a:lnTo>
                    <a:lnTo>
                      <a:pt x="154" y="1420"/>
                    </a:lnTo>
                    <a:lnTo>
                      <a:pt x="150" y="1427"/>
                    </a:lnTo>
                    <a:lnTo>
                      <a:pt x="148" y="1435"/>
                    </a:lnTo>
                    <a:lnTo>
                      <a:pt x="147" y="1444"/>
                    </a:lnTo>
                    <a:lnTo>
                      <a:pt x="138" y="1444"/>
                    </a:lnTo>
                    <a:lnTo>
                      <a:pt x="129" y="1444"/>
                    </a:lnTo>
                    <a:lnTo>
                      <a:pt x="129" y="1454"/>
                    </a:lnTo>
                    <a:lnTo>
                      <a:pt x="129" y="1465"/>
                    </a:lnTo>
                    <a:lnTo>
                      <a:pt x="129" y="1477"/>
                    </a:lnTo>
                    <a:lnTo>
                      <a:pt x="129" y="1490"/>
                    </a:lnTo>
                    <a:lnTo>
                      <a:pt x="113" y="1490"/>
                    </a:lnTo>
                    <a:lnTo>
                      <a:pt x="100" y="1490"/>
                    </a:lnTo>
                    <a:lnTo>
                      <a:pt x="100" y="1503"/>
                    </a:lnTo>
                    <a:lnTo>
                      <a:pt x="100" y="1519"/>
                    </a:lnTo>
                    <a:lnTo>
                      <a:pt x="96" y="1520"/>
                    </a:lnTo>
                    <a:lnTo>
                      <a:pt x="92" y="1523"/>
                    </a:lnTo>
                    <a:lnTo>
                      <a:pt x="90" y="1527"/>
                    </a:lnTo>
                    <a:lnTo>
                      <a:pt x="89" y="1531"/>
                    </a:lnTo>
                    <a:lnTo>
                      <a:pt x="80" y="1531"/>
                    </a:lnTo>
                    <a:lnTo>
                      <a:pt x="71" y="1531"/>
                    </a:lnTo>
                    <a:lnTo>
                      <a:pt x="67" y="1535"/>
                    </a:lnTo>
                    <a:lnTo>
                      <a:pt x="63" y="1540"/>
                    </a:lnTo>
                    <a:lnTo>
                      <a:pt x="61" y="1544"/>
                    </a:lnTo>
                    <a:lnTo>
                      <a:pt x="60" y="1548"/>
                    </a:lnTo>
                    <a:lnTo>
                      <a:pt x="60" y="1561"/>
                    </a:lnTo>
                    <a:lnTo>
                      <a:pt x="60" y="1577"/>
                    </a:lnTo>
                    <a:lnTo>
                      <a:pt x="51" y="1577"/>
                    </a:lnTo>
                    <a:lnTo>
                      <a:pt x="42" y="1577"/>
                    </a:lnTo>
                    <a:lnTo>
                      <a:pt x="42" y="1590"/>
                    </a:lnTo>
                    <a:lnTo>
                      <a:pt x="42" y="1606"/>
                    </a:lnTo>
                    <a:lnTo>
                      <a:pt x="38" y="1607"/>
                    </a:lnTo>
                    <a:lnTo>
                      <a:pt x="34" y="1610"/>
                    </a:lnTo>
                    <a:lnTo>
                      <a:pt x="32" y="1614"/>
                    </a:lnTo>
                    <a:lnTo>
                      <a:pt x="31" y="1618"/>
                    </a:lnTo>
                    <a:lnTo>
                      <a:pt x="22" y="1618"/>
                    </a:lnTo>
                    <a:lnTo>
                      <a:pt x="12" y="1618"/>
                    </a:lnTo>
                    <a:lnTo>
                      <a:pt x="8" y="1622"/>
                    </a:lnTo>
                    <a:lnTo>
                      <a:pt x="4" y="1627"/>
                    </a:lnTo>
                    <a:lnTo>
                      <a:pt x="2" y="1631"/>
                    </a:lnTo>
                    <a:lnTo>
                      <a:pt x="1" y="16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86" name="Freeform 2426"/>
              <p:cNvSpPr>
                <a:spLocks/>
              </p:cNvSpPr>
              <p:nvPr/>
            </p:nvSpPr>
            <p:spPr bwMode="auto">
              <a:xfrm>
                <a:off x="1184" y="25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87" name="Freeform 2427"/>
              <p:cNvSpPr>
                <a:spLocks/>
              </p:cNvSpPr>
              <p:nvPr/>
            </p:nvSpPr>
            <p:spPr bwMode="auto">
              <a:xfrm>
                <a:off x="1230" y="249"/>
                <a:ext cx="3" cy="1"/>
              </a:xfrm>
              <a:custGeom>
                <a:avLst/>
                <a:gdLst/>
                <a:ahLst/>
                <a:cxnLst>
                  <a:cxn ang="0">
                    <a:pos x="116" y="44"/>
                  </a:cxn>
                  <a:cxn ang="0">
                    <a:pos x="116" y="36"/>
                  </a:cxn>
                  <a:cxn ang="0">
                    <a:pos x="116" y="32"/>
                  </a:cxn>
                  <a:cxn ang="0">
                    <a:pos x="100" y="32"/>
                  </a:cxn>
                  <a:cxn ang="0">
                    <a:pos x="85" y="32"/>
                  </a:cxn>
                  <a:cxn ang="0">
                    <a:pos x="72" y="32"/>
                  </a:cxn>
                  <a:cxn ang="0">
                    <a:pos x="58" y="32"/>
                  </a:cxn>
                  <a:cxn ang="0">
                    <a:pos x="58" y="24"/>
                  </a:cxn>
                  <a:cxn ang="0">
                    <a:pos x="58" y="15"/>
                  </a:cxn>
                  <a:cxn ang="0">
                    <a:pos x="42" y="16"/>
                  </a:cxn>
                  <a:cxn ang="0">
                    <a:pos x="23" y="16"/>
                  </a:cxn>
                  <a:cxn ang="0">
                    <a:pos x="14" y="15"/>
                  </a:cxn>
                  <a:cxn ang="0">
                    <a:pos x="7" y="12"/>
                  </a:cxn>
                  <a:cxn ang="0">
                    <a:pos x="4" y="11"/>
                  </a:cxn>
                  <a:cxn ang="0">
                    <a:pos x="2" y="9"/>
                  </a:cxn>
                  <a:cxn ang="0">
                    <a:pos x="1" y="6"/>
                  </a:cxn>
                  <a:cxn ang="0">
                    <a:pos x="0" y="3"/>
                  </a:cxn>
                  <a:cxn ang="0">
                    <a:pos x="17" y="2"/>
                  </a:cxn>
                  <a:cxn ang="0">
                    <a:pos x="36" y="0"/>
                  </a:cxn>
                  <a:cxn ang="0">
                    <a:pos x="45" y="1"/>
                  </a:cxn>
                  <a:cxn ang="0">
                    <a:pos x="52" y="3"/>
                  </a:cxn>
                  <a:cxn ang="0">
                    <a:pos x="54" y="5"/>
                  </a:cxn>
                  <a:cxn ang="0">
                    <a:pos x="57" y="8"/>
                  </a:cxn>
                  <a:cxn ang="0">
                    <a:pos x="58" y="11"/>
                  </a:cxn>
                  <a:cxn ang="0">
                    <a:pos x="58" y="15"/>
                  </a:cxn>
                  <a:cxn ang="0">
                    <a:pos x="72" y="15"/>
                  </a:cxn>
                  <a:cxn ang="0">
                    <a:pos x="85" y="15"/>
                  </a:cxn>
                  <a:cxn ang="0">
                    <a:pos x="100" y="15"/>
                  </a:cxn>
                  <a:cxn ang="0">
                    <a:pos x="116" y="15"/>
                  </a:cxn>
                  <a:cxn ang="0">
                    <a:pos x="119" y="24"/>
                  </a:cxn>
                  <a:cxn ang="0">
                    <a:pos x="124" y="34"/>
                  </a:cxn>
                  <a:cxn ang="0">
                    <a:pos x="125" y="38"/>
                  </a:cxn>
                  <a:cxn ang="0">
                    <a:pos x="125" y="41"/>
                  </a:cxn>
                  <a:cxn ang="0">
                    <a:pos x="124" y="42"/>
                  </a:cxn>
                  <a:cxn ang="0">
                    <a:pos x="121" y="43"/>
                  </a:cxn>
                  <a:cxn ang="0">
                    <a:pos x="119" y="44"/>
                  </a:cxn>
                  <a:cxn ang="0">
                    <a:pos x="116" y="44"/>
                  </a:cxn>
                </a:cxnLst>
                <a:rect l="0" t="0" r="r" b="b"/>
                <a:pathLst>
                  <a:path w="125" h="44">
                    <a:moveTo>
                      <a:pt x="116" y="44"/>
                    </a:moveTo>
                    <a:lnTo>
                      <a:pt x="116" y="36"/>
                    </a:lnTo>
                    <a:lnTo>
                      <a:pt x="116" y="32"/>
                    </a:lnTo>
                    <a:lnTo>
                      <a:pt x="100" y="32"/>
                    </a:lnTo>
                    <a:lnTo>
                      <a:pt x="85" y="32"/>
                    </a:lnTo>
                    <a:lnTo>
                      <a:pt x="72" y="32"/>
                    </a:lnTo>
                    <a:lnTo>
                      <a:pt x="58" y="32"/>
                    </a:lnTo>
                    <a:lnTo>
                      <a:pt x="58" y="24"/>
                    </a:lnTo>
                    <a:lnTo>
                      <a:pt x="58" y="15"/>
                    </a:lnTo>
                    <a:lnTo>
                      <a:pt x="42" y="16"/>
                    </a:lnTo>
                    <a:lnTo>
                      <a:pt x="23" y="16"/>
                    </a:lnTo>
                    <a:lnTo>
                      <a:pt x="14" y="15"/>
                    </a:lnTo>
                    <a:lnTo>
                      <a:pt x="7" y="12"/>
                    </a:lnTo>
                    <a:lnTo>
                      <a:pt x="4" y="11"/>
                    </a:lnTo>
                    <a:lnTo>
                      <a:pt x="2" y="9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17" y="2"/>
                    </a:lnTo>
                    <a:lnTo>
                      <a:pt x="36" y="0"/>
                    </a:lnTo>
                    <a:lnTo>
                      <a:pt x="45" y="1"/>
                    </a:lnTo>
                    <a:lnTo>
                      <a:pt x="52" y="3"/>
                    </a:lnTo>
                    <a:lnTo>
                      <a:pt x="54" y="5"/>
                    </a:lnTo>
                    <a:lnTo>
                      <a:pt x="57" y="8"/>
                    </a:lnTo>
                    <a:lnTo>
                      <a:pt x="58" y="11"/>
                    </a:lnTo>
                    <a:lnTo>
                      <a:pt x="58" y="15"/>
                    </a:lnTo>
                    <a:lnTo>
                      <a:pt x="72" y="15"/>
                    </a:lnTo>
                    <a:lnTo>
                      <a:pt x="85" y="15"/>
                    </a:lnTo>
                    <a:lnTo>
                      <a:pt x="100" y="15"/>
                    </a:lnTo>
                    <a:lnTo>
                      <a:pt x="116" y="15"/>
                    </a:lnTo>
                    <a:lnTo>
                      <a:pt x="119" y="24"/>
                    </a:lnTo>
                    <a:lnTo>
                      <a:pt x="124" y="34"/>
                    </a:lnTo>
                    <a:lnTo>
                      <a:pt x="125" y="38"/>
                    </a:lnTo>
                    <a:lnTo>
                      <a:pt x="125" y="41"/>
                    </a:lnTo>
                    <a:lnTo>
                      <a:pt x="124" y="42"/>
                    </a:lnTo>
                    <a:lnTo>
                      <a:pt x="121" y="43"/>
                    </a:lnTo>
                    <a:lnTo>
                      <a:pt x="119" y="44"/>
                    </a:lnTo>
                    <a:lnTo>
                      <a:pt x="116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88" name="Freeform 2428"/>
              <p:cNvSpPr>
                <a:spLocks/>
              </p:cNvSpPr>
              <p:nvPr/>
            </p:nvSpPr>
            <p:spPr bwMode="auto">
              <a:xfrm>
                <a:off x="1233" y="25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89" name="Freeform 2429"/>
              <p:cNvSpPr>
                <a:spLocks/>
              </p:cNvSpPr>
              <p:nvPr/>
            </p:nvSpPr>
            <p:spPr bwMode="auto">
              <a:xfrm>
                <a:off x="1250" y="25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90" name="Freeform 2430"/>
              <p:cNvSpPr>
                <a:spLocks/>
              </p:cNvSpPr>
              <p:nvPr/>
            </p:nvSpPr>
            <p:spPr bwMode="auto">
              <a:xfrm>
                <a:off x="1264" y="25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7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91" name="Freeform 2431"/>
              <p:cNvSpPr>
                <a:spLocks/>
              </p:cNvSpPr>
              <p:nvPr/>
            </p:nvSpPr>
            <p:spPr bwMode="auto">
              <a:xfrm>
                <a:off x="1351" y="249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8" y="29"/>
                  </a:cxn>
                  <a:cxn ang="0">
                    <a:pos x="18" y="13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39" y="0"/>
                  </a:cxn>
                  <a:cxn ang="0">
                    <a:pos x="42" y="1"/>
                  </a:cxn>
                  <a:cxn ang="0">
                    <a:pos x="45" y="3"/>
                  </a:cxn>
                  <a:cxn ang="0">
                    <a:pos x="46" y="6"/>
                  </a:cxn>
                  <a:cxn ang="0">
                    <a:pos x="47" y="12"/>
                  </a:cxn>
                  <a:cxn ang="0">
                    <a:pos x="38" y="12"/>
                  </a:cxn>
                  <a:cxn ang="0">
                    <a:pos x="29" y="12"/>
                  </a:cxn>
                  <a:cxn ang="0">
                    <a:pos x="25" y="17"/>
                  </a:cxn>
                  <a:cxn ang="0">
                    <a:pos x="21" y="24"/>
                  </a:cxn>
                  <a:cxn ang="0">
                    <a:pos x="19" y="32"/>
                  </a:cxn>
                  <a:cxn ang="0">
                    <a:pos x="18" y="41"/>
                  </a:cxn>
                  <a:cxn ang="0">
                    <a:pos x="9" y="41"/>
                  </a:cxn>
                  <a:cxn ang="0">
                    <a:pos x="0" y="41"/>
                  </a:cxn>
                </a:cxnLst>
                <a:rect l="0" t="0" r="r" b="b"/>
                <a:pathLst>
                  <a:path w="47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8" y="13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42" y="1"/>
                    </a:lnTo>
                    <a:lnTo>
                      <a:pt x="45" y="3"/>
                    </a:lnTo>
                    <a:lnTo>
                      <a:pt x="46" y="6"/>
                    </a:lnTo>
                    <a:lnTo>
                      <a:pt x="47" y="12"/>
                    </a:lnTo>
                    <a:lnTo>
                      <a:pt x="38" y="12"/>
                    </a:lnTo>
                    <a:lnTo>
                      <a:pt x="29" y="12"/>
                    </a:lnTo>
                    <a:lnTo>
                      <a:pt x="25" y="17"/>
                    </a:lnTo>
                    <a:lnTo>
                      <a:pt x="21" y="24"/>
                    </a:lnTo>
                    <a:lnTo>
                      <a:pt x="19" y="32"/>
                    </a:lnTo>
                    <a:lnTo>
                      <a:pt x="18" y="41"/>
                    </a:lnTo>
                    <a:lnTo>
                      <a:pt x="9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92" name="Freeform 2432"/>
              <p:cNvSpPr>
                <a:spLocks/>
              </p:cNvSpPr>
              <p:nvPr/>
            </p:nvSpPr>
            <p:spPr bwMode="auto">
              <a:xfrm>
                <a:off x="1363" y="248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54"/>
                  </a:cxn>
                  <a:cxn ang="0">
                    <a:pos x="4" y="50"/>
                  </a:cxn>
                  <a:cxn ang="0">
                    <a:pos x="8" y="47"/>
                  </a:cxn>
                  <a:cxn ang="0">
                    <a:pos x="12" y="46"/>
                  </a:cxn>
                  <a:cxn ang="0">
                    <a:pos x="12" y="38"/>
                  </a:cxn>
                  <a:cxn ang="0">
                    <a:pos x="12" y="29"/>
                  </a:cxn>
                  <a:cxn ang="0">
                    <a:pos x="20" y="29"/>
                  </a:cxn>
                  <a:cxn ang="0">
                    <a:pos x="29" y="29"/>
                  </a:cxn>
                  <a:cxn ang="0">
                    <a:pos x="29" y="12"/>
                  </a:cxn>
                  <a:cxn ang="0">
                    <a:pos x="29" y="0"/>
                  </a:cxn>
                  <a:cxn ang="0">
                    <a:pos x="38" y="0"/>
                  </a:cxn>
                  <a:cxn ang="0">
                    <a:pos x="47" y="0"/>
                  </a:cxn>
                  <a:cxn ang="0">
                    <a:pos x="47" y="12"/>
                  </a:cxn>
                  <a:cxn ang="0">
                    <a:pos x="47" y="29"/>
                  </a:cxn>
                  <a:cxn ang="0">
                    <a:pos x="38" y="29"/>
                  </a:cxn>
                  <a:cxn ang="0">
                    <a:pos x="29" y="29"/>
                  </a:cxn>
                  <a:cxn ang="0">
                    <a:pos x="29" y="38"/>
                  </a:cxn>
                  <a:cxn ang="0">
                    <a:pos x="29" y="46"/>
                  </a:cxn>
                  <a:cxn ang="0">
                    <a:pos x="21" y="47"/>
                  </a:cxn>
                  <a:cxn ang="0">
                    <a:pos x="13" y="50"/>
                  </a:cxn>
                  <a:cxn ang="0">
                    <a:pos x="5" y="54"/>
                  </a:cxn>
                  <a:cxn ang="0">
                    <a:pos x="0" y="58"/>
                  </a:cxn>
                </a:cxnLst>
                <a:rect l="0" t="0" r="r" b="b"/>
                <a:pathLst>
                  <a:path w="47" h="58">
                    <a:moveTo>
                      <a:pt x="0" y="58"/>
                    </a:moveTo>
                    <a:lnTo>
                      <a:pt x="1" y="54"/>
                    </a:lnTo>
                    <a:lnTo>
                      <a:pt x="4" y="50"/>
                    </a:lnTo>
                    <a:lnTo>
                      <a:pt x="8" y="47"/>
                    </a:lnTo>
                    <a:lnTo>
                      <a:pt x="12" y="46"/>
                    </a:lnTo>
                    <a:lnTo>
                      <a:pt x="12" y="38"/>
                    </a:lnTo>
                    <a:lnTo>
                      <a:pt x="12" y="29"/>
                    </a:lnTo>
                    <a:lnTo>
                      <a:pt x="20" y="29"/>
                    </a:lnTo>
                    <a:lnTo>
                      <a:pt x="29" y="29"/>
                    </a:lnTo>
                    <a:lnTo>
                      <a:pt x="29" y="12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7" y="0"/>
                    </a:lnTo>
                    <a:lnTo>
                      <a:pt x="47" y="12"/>
                    </a:lnTo>
                    <a:lnTo>
                      <a:pt x="47" y="29"/>
                    </a:lnTo>
                    <a:lnTo>
                      <a:pt x="38" y="29"/>
                    </a:lnTo>
                    <a:lnTo>
                      <a:pt x="29" y="29"/>
                    </a:lnTo>
                    <a:lnTo>
                      <a:pt x="29" y="38"/>
                    </a:lnTo>
                    <a:lnTo>
                      <a:pt x="29" y="46"/>
                    </a:lnTo>
                    <a:lnTo>
                      <a:pt x="21" y="47"/>
                    </a:lnTo>
                    <a:lnTo>
                      <a:pt x="13" y="50"/>
                    </a:lnTo>
                    <a:lnTo>
                      <a:pt x="5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93" name="Freeform 2433"/>
              <p:cNvSpPr>
                <a:spLocks/>
              </p:cNvSpPr>
              <p:nvPr/>
            </p:nvSpPr>
            <p:spPr bwMode="auto">
              <a:xfrm>
                <a:off x="1159" y="249"/>
                <a:ext cx="1" cy="1"/>
              </a:xfrm>
              <a:custGeom>
                <a:avLst/>
                <a:gdLst/>
                <a:ahLst/>
                <a:cxnLst>
                  <a:cxn ang="0">
                    <a:pos x="19" y="29"/>
                  </a:cxn>
                  <a:cxn ang="0">
                    <a:pos x="19" y="21"/>
                  </a:cxn>
                  <a:cxn ang="0">
                    <a:pos x="19" y="12"/>
                  </a:cxn>
                  <a:cxn ang="0">
                    <a:pos x="14" y="8"/>
                  </a:cxn>
                  <a:cxn ang="0">
                    <a:pos x="9" y="4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1" y="0"/>
                  </a:cxn>
                  <a:cxn ang="0">
                    <a:pos x="31" y="10"/>
                  </a:cxn>
                  <a:cxn ang="0">
                    <a:pos x="31" y="19"/>
                  </a:cxn>
                  <a:cxn ang="0">
                    <a:pos x="30" y="23"/>
                  </a:cxn>
                  <a:cxn ang="0">
                    <a:pos x="28" y="26"/>
                  </a:cxn>
                  <a:cxn ang="0">
                    <a:pos x="24" y="29"/>
                  </a:cxn>
                  <a:cxn ang="0">
                    <a:pos x="19" y="29"/>
                  </a:cxn>
                </a:cxnLst>
                <a:rect l="0" t="0" r="r" b="b"/>
                <a:pathLst>
                  <a:path w="31" h="29">
                    <a:moveTo>
                      <a:pt x="19" y="29"/>
                    </a:moveTo>
                    <a:lnTo>
                      <a:pt x="19" y="21"/>
                    </a:lnTo>
                    <a:lnTo>
                      <a:pt x="19" y="12"/>
                    </a:lnTo>
                    <a:lnTo>
                      <a:pt x="14" y="8"/>
                    </a:lnTo>
                    <a:lnTo>
                      <a:pt x="9" y="4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1" y="0"/>
                    </a:lnTo>
                    <a:lnTo>
                      <a:pt x="31" y="10"/>
                    </a:lnTo>
                    <a:lnTo>
                      <a:pt x="31" y="19"/>
                    </a:lnTo>
                    <a:lnTo>
                      <a:pt x="30" y="23"/>
                    </a:lnTo>
                    <a:lnTo>
                      <a:pt x="28" y="26"/>
                    </a:lnTo>
                    <a:lnTo>
                      <a:pt x="24" y="29"/>
                    </a:lnTo>
                    <a:lnTo>
                      <a:pt x="1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94" name="Freeform 2434"/>
              <p:cNvSpPr>
                <a:spLocks/>
              </p:cNvSpPr>
              <p:nvPr/>
            </p:nvSpPr>
            <p:spPr bwMode="auto">
              <a:xfrm>
                <a:off x="1183" y="24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95" name="Freeform 2435"/>
              <p:cNvSpPr>
                <a:spLocks/>
              </p:cNvSpPr>
              <p:nvPr/>
            </p:nvSpPr>
            <p:spPr bwMode="auto">
              <a:xfrm>
                <a:off x="1356" y="248"/>
                <a:ext cx="1" cy="2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8" y="29"/>
                  </a:cxn>
                  <a:cxn ang="0">
                    <a:pos x="18" y="12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48" y="0"/>
                  </a:cxn>
                  <a:cxn ang="0">
                    <a:pos x="48" y="9"/>
                  </a:cxn>
                  <a:cxn ang="0">
                    <a:pos x="48" y="17"/>
                  </a:cxn>
                  <a:cxn ang="0">
                    <a:pos x="39" y="18"/>
                  </a:cxn>
                  <a:cxn ang="0">
                    <a:pos x="30" y="21"/>
                  </a:cxn>
                  <a:cxn ang="0">
                    <a:pos x="23" y="25"/>
                  </a:cxn>
                  <a:cxn ang="0">
                    <a:pos x="18" y="29"/>
                  </a:cxn>
                  <a:cxn ang="0">
                    <a:pos x="18" y="38"/>
                  </a:cxn>
                  <a:cxn ang="0">
                    <a:pos x="18" y="46"/>
                  </a:cxn>
                  <a:cxn ang="0">
                    <a:pos x="9" y="46"/>
                  </a:cxn>
                  <a:cxn ang="0">
                    <a:pos x="0" y="46"/>
                  </a:cxn>
                </a:cxnLst>
                <a:rect l="0" t="0" r="r" b="b"/>
                <a:pathLst>
                  <a:path w="48" h="46">
                    <a:moveTo>
                      <a:pt x="0" y="46"/>
                    </a:moveTo>
                    <a:lnTo>
                      <a:pt x="0" y="38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8" y="0"/>
                    </a:lnTo>
                    <a:lnTo>
                      <a:pt x="48" y="9"/>
                    </a:lnTo>
                    <a:lnTo>
                      <a:pt x="48" y="17"/>
                    </a:lnTo>
                    <a:lnTo>
                      <a:pt x="39" y="18"/>
                    </a:lnTo>
                    <a:lnTo>
                      <a:pt x="30" y="21"/>
                    </a:lnTo>
                    <a:lnTo>
                      <a:pt x="23" y="25"/>
                    </a:lnTo>
                    <a:lnTo>
                      <a:pt x="18" y="29"/>
                    </a:lnTo>
                    <a:lnTo>
                      <a:pt x="18" y="38"/>
                    </a:lnTo>
                    <a:lnTo>
                      <a:pt x="18" y="46"/>
                    </a:lnTo>
                    <a:lnTo>
                      <a:pt x="9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96" name="Freeform 2436"/>
              <p:cNvSpPr>
                <a:spLocks/>
              </p:cNvSpPr>
              <p:nvPr/>
            </p:nvSpPr>
            <p:spPr bwMode="auto">
              <a:xfrm>
                <a:off x="1181" y="248"/>
                <a:ext cx="1" cy="1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21"/>
                  </a:cxn>
                  <a:cxn ang="0">
                    <a:pos x="29" y="17"/>
                  </a:cxn>
                  <a:cxn ang="0">
                    <a:pos x="13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30" y="7"/>
                  </a:cxn>
                  <a:cxn ang="0">
                    <a:pos x="32" y="12"/>
                  </a:cxn>
                  <a:cxn ang="0">
                    <a:pos x="35" y="15"/>
                  </a:cxn>
                  <a:cxn ang="0">
                    <a:pos x="38" y="17"/>
                  </a:cxn>
                  <a:cxn ang="0">
                    <a:pos x="41" y="18"/>
                  </a:cxn>
                  <a:cxn ang="0">
                    <a:pos x="44" y="20"/>
                  </a:cxn>
                  <a:cxn ang="0">
                    <a:pos x="46" y="24"/>
                  </a:cxn>
                  <a:cxn ang="0">
                    <a:pos x="47" y="29"/>
                  </a:cxn>
                  <a:cxn ang="0">
                    <a:pos x="38" y="29"/>
                  </a:cxn>
                  <a:cxn ang="0">
                    <a:pos x="29" y="29"/>
                  </a:cxn>
                </a:cxnLst>
                <a:rect l="0" t="0" r="r" b="b"/>
                <a:pathLst>
                  <a:path w="47" h="29">
                    <a:moveTo>
                      <a:pt x="29" y="29"/>
                    </a:moveTo>
                    <a:lnTo>
                      <a:pt x="29" y="21"/>
                    </a:lnTo>
                    <a:lnTo>
                      <a:pt x="29" y="17"/>
                    </a:lnTo>
                    <a:lnTo>
                      <a:pt x="13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30" y="7"/>
                    </a:lnTo>
                    <a:lnTo>
                      <a:pt x="32" y="12"/>
                    </a:lnTo>
                    <a:lnTo>
                      <a:pt x="35" y="15"/>
                    </a:lnTo>
                    <a:lnTo>
                      <a:pt x="38" y="17"/>
                    </a:lnTo>
                    <a:lnTo>
                      <a:pt x="41" y="18"/>
                    </a:lnTo>
                    <a:lnTo>
                      <a:pt x="44" y="20"/>
                    </a:lnTo>
                    <a:lnTo>
                      <a:pt x="46" y="24"/>
                    </a:lnTo>
                    <a:lnTo>
                      <a:pt x="47" y="29"/>
                    </a:lnTo>
                    <a:lnTo>
                      <a:pt x="38" y="29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97" name="Freeform 2437"/>
              <p:cNvSpPr>
                <a:spLocks/>
              </p:cNvSpPr>
              <p:nvPr/>
            </p:nvSpPr>
            <p:spPr bwMode="auto">
              <a:xfrm>
                <a:off x="1226" y="248"/>
                <a:ext cx="3" cy="1"/>
              </a:xfrm>
              <a:custGeom>
                <a:avLst/>
                <a:gdLst/>
                <a:ahLst/>
                <a:cxnLst>
                  <a:cxn ang="0">
                    <a:pos x="87" y="46"/>
                  </a:cxn>
                  <a:cxn ang="0">
                    <a:pos x="87" y="38"/>
                  </a:cxn>
                  <a:cxn ang="0">
                    <a:pos x="87" y="29"/>
                  </a:cxn>
                  <a:cxn ang="0">
                    <a:pos x="70" y="30"/>
                  </a:cxn>
                  <a:cxn ang="0">
                    <a:pos x="51" y="30"/>
                  </a:cxn>
                  <a:cxn ang="0">
                    <a:pos x="43" y="29"/>
                  </a:cxn>
                  <a:cxn ang="0">
                    <a:pos x="35" y="26"/>
                  </a:cxn>
                  <a:cxn ang="0">
                    <a:pos x="33" y="25"/>
                  </a:cxn>
                  <a:cxn ang="0">
                    <a:pos x="31" y="23"/>
                  </a:cxn>
                  <a:cxn ang="0">
                    <a:pos x="29" y="20"/>
                  </a:cxn>
                  <a:cxn ang="0">
                    <a:pos x="29" y="17"/>
                  </a:cxn>
                  <a:cxn ang="0">
                    <a:pos x="12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46" y="0"/>
                  </a:cxn>
                  <a:cxn ang="0">
                    <a:pos x="46" y="9"/>
                  </a:cxn>
                  <a:cxn ang="0">
                    <a:pos x="46" y="17"/>
                  </a:cxn>
                  <a:cxn ang="0">
                    <a:pos x="60" y="17"/>
                  </a:cxn>
                  <a:cxn ang="0">
                    <a:pos x="73" y="17"/>
                  </a:cxn>
                  <a:cxn ang="0">
                    <a:pos x="79" y="18"/>
                  </a:cxn>
                  <a:cxn ang="0">
                    <a:pos x="83" y="20"/>
                  </a:cxn>
                  <a:cxn ang="0">
                    <a:pos x="85" y="21"/>
                  </a:cxn>
                  <a:cxn ang="0">
                    <a:pos x="86" y="23"/>
                  </a:cxn>
                  <a:cxn ang="0">
                    <a:pos x="87" y="26"/>
                  </a:cxn>
                  <a:cxn ang="0">
                    <a:pos x="87" y="29"/>
                  </a:cxn>
                  <a:cxn ang="0">
                    <a:pos x="99" y="29"/>
                  </a:cxn>
                  <a:cxn ang="0">
                    <a:pos x="117" y="29"/>
                  </a:cxn>
                  <a:cxn ang="0">
                    <a:pos x="117" y="38"/>
                  </a:cxn>
                  <a:cxn ang="0">
                    <a:pos x="117" y="46"/>
                  </a:cxn>
                  <a:cxn ang="0">
                    <a:pos x="99" y="46"/>
                  </a:cxn>
                  <a:cxn ang="0">
                    <a:pos x="87" y="46"/>
                  </a:cxn>
                </a:cxnLst>
                <a:rect l="0" t="0" r="r" b="b"/>
                <a:pathLst>
                  <a:path w="117" h="46">
                    <a:moveTo>
                      <a:pt x="87" y="46"/>
                    </a:moveTo>
                    <a:lnTo>
                      <a:pt x="87" y="38"/>
                    </a:lnTo>
                    <a:lnTo>
                      <a:pt x="87" y="29"/>
                    </a:lnTo>
                    <a:lnTo>
                      <a:pt x="70" y="30"/>
                    </a:lnTo>
                    <a:lnTo>
                      <a:pt x="51" y="30"/>
                    </a:lnTo>
                    <a:lnTo>
                      <a:pt x="43" y="29"/>
                    </a:lnTo>
                    <a:lnTo>
                      <a:pt x="35" y="26"/>
                    </a:lnTo>
                    <a:lnTo>
                      <a:pt x="33" y="25"/>
                    </a:lnTo>
                    <a:lnTo>
                      <a:pt x="31" y="23"/>
                    </a:lnTo>
                    <a:lnTo>
                      <a:pt x="29" y="20"/>
                    </a:lnTo>
                    <a:lnTo>
                      <a:pt x="29" y="17"/>
                    </a:lnTo>
                    <a:lnTo>
                      <a:pt x="12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7"/>
                    </a:lnTo>
                    <a:lnTo>
                      <a:pt x="60" y="17"/>
                    </a:lnTo>
                    <a:lnTo>
                      <a:pt x="73" y="17"/>
                    </a:lnTo>
                    <a:lnTo>
                      <a:pt x="79" y="18"/>
                    </a:lnTo>
                    <a:lnTo>
                      <a:pt x="83" y="20"/>
                    </a:lnTo>
                    <a:lnTo>
                      <a:pt x="85" y="21"/>
                    </a:lnTo>
                    <a:lnTo>
                      <a:pt x="86" y="23"/>
                    </a:lnTo>
                    <a:lnTo>
                      <a:pt x="87" y="26"/>
                    </a:lnTo>
                    <a:lnTo>
                      <a:pt x="87" y="29"/>
                    </a:lnTo>
                    <a:lnTo>
                      <a:pt x="99" y="29"/>
                    </a:lnTo>
                    <a:lnTo>
                      <a:pt x="117" y="29"/>
                    </a:lnTo>
                    <a:lnTo>
                      <a:pt x="117" y="38"/>
                    </a:lnTo>
                    <a:lnTo>
                      <a:pt x="117" y="46"/>
                    </a:lnTo>
                    <a:lnTo>
                      <a:pt x="99" y="46"/>
                    </a:lnTo>
                    <a:lnTo>
                      <a:pt x="87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98" name="Freeform 2438"/>
              <p:cNvSpPr>
                <a:spLocks/>
              </p:cNvSpPr>
              <p:nvPr/>
            </p:nvSpPr>
            <p:spPr bwMode="auto">
              <a:xfrm>
                <a:off x="1251" y="248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41" y="9"/>
                  </a:cxn>
                  <a:cxn ang="0">
                    <a:pos x="41" y="17"/>
                  </a:cxn>
                  <a:cxn ang="0">
                    <a:pos x="32" y="17"/>
                  </a:cxn>
                  <a:cxn ang="0">
                    <a:pos x="23" y="17"/>
                  </a:cxn>
                  <a:cxn ang="0">
                    <a:pos x="12" y="17"/>
                  </a:cxn>
                  <a:cxn ang="0">
                    <a:pos x="0" y="17"/>
                  </a:cxn>
                </a:cxnLst>
                <a:rect l="0" t="0" r="r" b="b"/>
                <a:pathLst>
                  <a:path w="4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32" y="17"/>
                    </a:lnTo>
                    <a:lnTo>
                      <a:pt x="23" y="17"/>
                    </a:lnTo>
                    <a:lnTo>
                      <a:pt x="12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99" name="Freeform 2439"/>
              <p:cNvSpPr>
                <a:spLocks/>
              </p:cNvSpPr>
              <p:nvPr/>
            </p:nvSpPr>
            <p:spPr bwMode="auto">
              <a:xfrm>
                <a:off x="1266" y="248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1"/>
                  </a:cxn>
                  <a:cxn ang="0">
                    <a:pos x="3" y="13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6" y="0"/>
                  </a:cxn>
                  <a:cxn ang="0">
                    <a:pos x="32" y="1"/>
                  </a:cxn>
                  <a:cxn ang="0">
                    <a:pos x="36" y="3"/>
                  </a:cxn>
                  <a:cxn ang="0">
                    <a:pos x="38" y="4"/>
                  </a:cxn>
                  <a:cxn ang="0">
                    <a:pos x="39" y="6"/>
                  </a:cxn>
                  <a:cxn ang="0">
                    <a:pos x="40" y="9"/>
                  </a:cxn>
                  <a:cxn ang="0">
                    <a:pos x="40" y="12"/>
                  </a:cxn>
                  <a:cxn ang="0">
                    <a:pos x="49" y="12"/>
                  </a:cxn>
                  <a:cxn ang="0">
                    <a:pos x="58" y="12"/>
                  </a:cxn>
                  <a:cxn ang="0">
                    <a:pos x="58" y="21"/>
                  </a:cxn>
                  <a:cxn ang="0">
                    <a:pos x="58" y="29"/>
                  </a:cxn>
                  <a:cxn ang="0">
                    <a:pos x="49" y="29"/>
                  </a:cxn>
                  <a:cxn ang="0">
                    <a:pos x="40" y="29"/>
                  </a:cxn>
                  <a:cxn ang="0">
                    <a:pos x="36" y="25"/>
                  </a:cxn>
                  <a:cxn ang="0">
                    <a:pos x="32" y="21"/>
                  </a:cxn>
                  <a:cxn ang="0">
                    <a:pos x="30" y="16"/>
                  </a:cxn>
                  <a:cxn ang="0">
                    <a:pos x="29" y="12"/>
                  </a:cxn>
                  <a:cxn ang="0">
                    <a:pos x="29" y="21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58" h="29">
                    <a:moveTo>
                      <a:pt x="11" y="29"/>
                    </a:moveTo>
                    <a:lnTo>
                      <a:pt x="7" y="21"/>
                    </a:lnTo>
                    <a:lnTo>
                      <a:pt x="3" y="13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6" y="3"/>
                    </a:lnTo>
                    <a:lnTo>
                      <a:pt x="38" y="4"/>
                    </a:lnTo>
                    <a:lnTo>
                      <a:pt x="39" y="6"/>
                    </a:lnTo>
                    <a:lnTo>
                      <a:pt x="40" y="9"/>
                    </a:lnTo>
                    <a:lnTo>
                      <a:pt x="40" y="12"/>
                    </a:lnTo>
                    <a:lnTo>
                      <a:pt x="49" y="12"/>
                    </a:lnTo>
                    <a:lnTo>
                      <a:pt x="58" y="12"/>
                    </a:lnTo>
                    <a:lnTo>
                      <a:pt x="58" y="21"/>
                    </a:lnTo>
                    <a:lnTo>
                      <a:pt x="58" y="29"/>
                    </a:lnTo>
                    <a:lnTo>
                      <a:pt x="49" y="29"/>
                    </a:lnTo>
                    <a:lnTo>
                      <a:pt x="40" y="29"/>
                    </a:lnTo>
                    <a:lnTo>
                      <a:pt x="36" y="25"/>
                    </a:lnTo>
                    <a:lnTo>
                      <a:pt x="32" y="21"/>
                    </a:lnTo>
                    <a:lnTo>
                      <a:pt x="30" y="16"/>
                    </a:lnTo>
                    <a:lnTo>
                      <a:pt x="29" y="12"/>
                    </a:lnTo>
                    <a:lnTo>
                      <a:pt x="29" y="21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00" name="Freeform 2440"/>
              <p:cNvSpPr>
                <a:spLocks/>
              </p:cNvSpPr>
              <p:nvPr/>
            </p:nvSpPr>
            <p:spPr bwMode="auto">
              <a:xfrm>
                <a:off x="1358" y="247"/>
                <a:ext cx="1" cy="2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5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17" y="41"/>
                  </a:cxn>
                  <a:cxn ang="0">
                    <a:pos x="17" y="24"/>
                  </a:cxn>
                  <a:cxn ang="0">
                    <a:pos x="17" y="12"/>
                  </a:cxn>
                  <a:cxn ang="0">
                    <a:pos x="18" y="8"/>
                  </a:cxn>
                  <a:cxn ang="0">
                    <a:pos x="21" y="4"/>
                  </a:cxn>
                  <a:cxn ang="0">
                    <a:pos x="24" y="1"/>
                  </a:cxn>
                  <a:cxn ang="0">
                    <a:pos x="29" y="0"/>
                  </a:cxn>
                  <a:cxn ang="0">
                    <a:pos x="37" y="0"/>
                  </a:cxn>
                  <a:cxn ang="0">
                    <a:pos x="46" y="0"/>
                  </a:cxn>
                  <a:cxn ang="0">
                    <a:pos x="46" y="13"/>
                  </a:cxn>
                  <a:cxn ang="0">
                    <a:pos x="46" y="29"/>
                  </a:cxn>
                  <a:cxn ang="0">
                    <a:pos x="37" y="30"/>
                  </a:cxn>
                  <a:cxn ang="0">
                    <a:pos x="29" y="33"/>
                  </a:cxn>
                  <a:cxn ang="0">
                    <a:pos x="22" y="37"/>
                  </a:cxn>
                  <a:cxn ang="0">
                    <a:pos x="17" y="41"/>
                  </a:cxn>
                  <a:cxn ang="0">
                    <a:pos x="17" y="50"/>
                  </a:cxn>
                  <a:cxn ang="0">
                    <a:pos x="17" y="58"/>
                  </a:cxn>
                  <a:cxn ang="0">
                    <a:pos x="8" y="58"/>
                  </a:cxn>
                  <a:cxn ang="0">
                    <a:pos x="0" y="58"/>
                  </a:cxn>
                </a:cxnLst>
                <a:rect l="0" t="0" r="r" b="b"/>
                <a:pathLst>
                  <a:path w="46" h="58">
                    <a:moveTo>
                      <a:pt x="0" y="58"/>
                    </a:moveTo>
                    <a:lnTo>
                      <a:pt x="0" y="5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17" y="41"/>
                    </a:lnTo>
                    <a:lnTo>
                      <a:pt x="17" y="24"/>
                    </a:lnTo>
                    <a:lnTo>
                      <a:pt x="17" y="12"/>
                    </a:lnTo>
                    <a:lnTo>
                      <a:pt x="18" y="8"/>
                    </a:lnTo>
                    <a:lnTo>
                      <a:pt x="21" y="4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6" y="0"/>
                    </a:lnTo>
                    <a:lnTo>
                      <a:pt x="46" y="13"/>
                    </a:lnTo>
                    <a:lnTo>
                      <a:pt x="46" y="29"/>
                    </a:lnTo>
                    <a:lnTo>
                      <a:pt x="37" y="30"/>
                    </a:lnTo>
                    <a:lnTo>
                      <a:pt x="29" y="33"/>
                    </a:lnTo>
                    <a:lnTo>
                      <a:pt x="22" y="37"/>
                    </a:lnTo>
                    <a:lnTo>
                      <a:pt x="17" y="41"/>
                    </a:lnTo>
                    <a:lnTo>
                      <a:pt x="17" y="50"/>
                    </a:lnTo>
                    <a:lnTo>
                      <a:pt x="17" y="58"/>
                    </a:lnTo>
                    <a:lnTo>
                      <a:pt x="8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01" name="Freeform 2441"/>
              <p:cNvSpPr>
                <a:spLocks/>
              </p:cNvSpPr>
              <p:nvPr/>
            </p:nvSpPr>
            <p:spPr bwMode="auto">
              <a:xfrm>
                <a:off x="1179" y="24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1" y="0"/>
                  </a:cxn>
                  <a:cxn ang="0">
                    <a:pos x="34" y="0"/>
                  </a:cxn>
                  <a:cxn ang="0">
                    <a:pos x="47" y="0"/>
                  </a:cxn>
                  <a:cxn ang="0">
                    <a:pos x="47" y="4"/>
                  </a:cxn>
                  <a:cxn ang="0">
                    <a:pos x="47" y="12"/>
                  </a:cxn>
                  <a:cxn ang="0">
                    <a:pos x="37" y="12"/>
                  </a:cxn>
                  <a:cxn ang="0">
                    <a:pos x="26" y="12"/>
                  </a:cxn>
                  <a:cxn ang="0">
                    <a:pos x="13" y="12"/>
                  </a:cxn>
                  <a:cxn ang="0">
                    <a:pos x="0" y="12"/>
                  </a:cxn>
                </a:cxnLst>
                <a:rect l="0" t="0" r="r" b="b"/>
                <a:pathLst>
                  <a:path w="4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47" y="4"/>
                    </a:lnTo>
                    <a:lnTo>
                      <a:pt x="47" y="12"/>
                    </a:lnTo>
                    <a:lnTo>
                      <a:pt x="37" y="12"/>
                    </a:lnTo>
                    <a:lnTo>
                      <a:pt x="26" y="12"/>
                    </a:lnTo>
                    <a:lnTo>
                      <a:pt x="13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02" name="Freeform 2442"/>
              <p:cNvSpPr>
                <a:spLocks/>
              </p:cNvSpPr>
              <p:nvPr/>
            </p:nvSpPr>
            <p:spPr bwMode="auto">
              <a:xfrm>
                <a:off x="1264" y="24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03" name="Freeform 2443"/>
              <p:cNvSpPr>
                <a:spLocks/>
              </p:cNvSpPr>
              <p:nvPr/>
            </p:nvSpPr>
            <p:spPr bwMode="auto">
              <a:xfrm>
                <a:off x="1177" y="247"/>
                <a:ext cx="2" cy="1"/>
              </a:xfrm>
              <a:custGeom>
                <a:avLst/>
                <a:gdLst/>
                <a:ahLst/>
                <a:cxnLst>
                  <a:cxn ang="0">
                    <a:pos x="29" y="30"/>
                  </a:cxn>
                  <a:cxn ang="0">
                    <a:pos x="29" y="22"/>
                  </a:cxn>
                  <a:cxn ang="0">
                    <a:pos x="29" y="13"/>
                  </a:cxn>
                  <a:cxn ang="0">
                    <a:pos x="20" y="14"/>
                  </a:cxn>
                  <a:cxn ang="0">
                    <a:pos x="10" y="14"/>
                  </a:cxn>
                  <a:cxn ang="0">
                    <a:pos x="6" y="13"/>
                  </a:cxn>
                  <a:cxn ang="0">
                    <a:pos x="3" y="10"/>
                  </a:cxn>
                  <a:cxn ang="0">
                    <a:pos x="1" y="7"/>
                  </a:cxn>
                  <a:cxn ang="0">
                    <a:pos x="0" y="1"/>
                  </a:cxn>
                  <a:cxn ang="0">
                    <a:pos x="12" y="1"/>
                  </a:cxn>
                  <a:cxn ang="0">
                    <a:pos x="21" y="0"/>
                  </a:cxn>
                  <a:cxn ang="0">
                    <a:pos x="25" y="2"/>
                  </a:cxn>
                  <a:cxn ang="0">
                    <a:pos x="27" y="4"/>
                  </a:cxn>
                  <a:cxn ang="0">
                    <a:pos x="29" y="7"/>
                  </a:cxn>
                  <a:cxn ang="0">
                    <a:pos x="29" y="13"/>
                  </a:cxn>
                  <a:cxn ang="0">
                    <a:pos x="39" y="13"/>
                  </a:cxn>
                  <a:cxn ang="0">
                    <a:pos x="50" y="13"/>
                  </a:cxn>
                  <a:cxn ang="0">
                    <a:pos x="63" y="13"/>
                  </a:cxn>
                  <a:cxn ang="0">
                    <a:pos x="77" y="13"/>
                  </a:cxn>
                  <a:cxn ang="0">
                    <a:pos x="77" y="22"/>
                  </a:cxn>
                  <a:cxn ang="0">
                    <a:pos x="77" y="30"/>
                  </a:cxn>
                  <a:cxn ang="0">
                    <a:pos x="63" y="30"/>
                  </a:cxn>
                  <a:cxn ang="0">
                    <a:pos x="50" y="30"/>
                  </a:cxn>
                  <a:cxn ang="0">
                    <a:pos x="39" y="30"/>
                  </a:cxn>
                  <a:cxn ang="0">
                    <a:pos x="29" y="30"/>
                  </a:cxn>
                </a:cxnLst>
                <a:rect l="0" t="0" r="r" b="b"/>
                <a:pathLst>
                  <a:path w="77" h="30">
                    <a:moveTo>
                      <a:pt x="29" y="30"/>
                    </a:moveTo>
                    <a:lnTo>
                      <a:pt x="29" y="22"/>
                    </a:lnTo>
                    <a:lnTo>
                      <a:pt x="29" y="13"/>
                    </a:lnTo>
                    <a:lnTo>
                      <a:pt x="20" y="14"/>
                    </a:lnTo>
                    <a:lnTo>
                      <a:pt x="10" y="14"/>
                    </a:lnTo>
                    <a:lnTo>
                      <a:pt x="6" y="13"/>
                    </a:lnTo>
                    <a:lnTo>
                      <a:pt x="3" y="10"/>
                    </a:lnTo>
                    <a:lnTo>
                      <a:pt x="1" y="7"/>
                    </a:lnTo>
                    <a:lnTo>
                      <a:pt x="0" y="1"/>
                    </a:lnTo>
                    <a:lnTo>
                      <a:pt x="12" y="1"/>
                    </a:lnTo>
                    <a:lnTo>
                      <a:pt x="21" y="0"/>
                    </a:lnTo>
                    <a:lnTo>
                      <a:pt x="25" y="2"/>
                    </a:lnTo>
                    <a:lnTo>
                      <a:pt x="27" y="4"/>
                    </a:lnTo>
                    <a:lnTo>
                      <a:pt x="29" y="7"/>
                    </a:lnTo>
                    <a:lnTo>
                      <a:pt x="29" y="13"/>
                    </a:lnTo>
                    <a:lnTo>
                      <a:pt x="39" y="13"/>
                    </a:lnTo>
                    <a:lnTo>
                      <a:pt x="50" y="13"/>
                    </a:lnTo>
                    <a:lnTo>
                      <a:pt x="63" y="13"/>
                    </a:lnTo>
                    <a:lnTo>
                      <a:pt x="77" y="13"/>
                    </a:lnTo>
                    <a:lnTo>
                      <a:pt x="77" y="22"/>
                    </a:lnTo>
                    <a:lnTo>
                      <a:pt x="77" y="30"/>
                    </a:lnTo>
                    <a:lnTo>
                      <a:pt x="63" y="30"/>
                    </a:lnTo>
                    <a:lnTo>
                      <a:pt x="50" y="30"/>
                    </a:lnTo>
                    <a:lnTo>
                      <a:pt x="39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04" name="Freeform 2444"/>
              <p:cNvSpPr>
                <a:spLocks/>
              </p:cNvSpPr>
              <p:nvPr/>
            </p:nvSpPr>
            <p:spPr bwMode="auto">
              <a:xfrm>
                <a:off x="1357" y="241"/>
                <a:ext cx="5" cy="7"/>
              </a:xfrm>
              <a:custGeom>
                <a:avLst/>
                <a:gdLst/>
                <a:ahLst/>
                <a:cxnLst>
                  <a:cxn ang="0">
                    <a:pos x="1" y="287"/>
                  </a:cxn>
                  <a:cxn ang="0">
                    <a:pos x="7" y="278"/>
                  </a:cxn>
                  <a:cxn ang="0">
                    <a:pos x="12" y="257"/>
                  </a:cxn>
                  <a:cxn ang="0">
                    <a:pos x="17" y="241"/>
                  </a:cxn>
                  <a:cxn ang="0">
                    <a:pos x="32" y="234"/>
                  </a:cxn>
                  <a:cxn ang="0">
                    <a:pos x="41" y="217"/>
                  </a:cxn>
                  <a:cxn ang="0">
                    <a:pos x="49" y="204"/>
                  </a:cxn>
                  <a:cxn ang="0">
                    <a:pos x="57" y="192"/>
                  </a:cxn>
                  <a:cxn ang="0">
                    <a:pos x="58" y="180"/>
                  </a:cxn>
                  <a:cxn ang="0">
                    <a:pos x="64" y="176"/>
                  </a:cxn>
                  <a:cxn ang="0">
                    <a:pos x="70" y="166"/>
                  </a:cxn>
                  <a:cxn ang="0">
                    <a:pos x="78" y="158"/>
                  </a:cxn>
                  <a:cxn ang="0">
                    <a:pos x="87" y="141"/>
                  </a:cxn>
                  <a:cxn ang="0">
                    <a:pos x="88" y="124"/>
                  </a:cxn>
                  <a:cxn ang="0">
                    <a:pos x="94" y="118"/>
                  </a:cxn>
                  <a:cxn ang="0">
                    <a:pos x="107" y="117"/>
                  </a:cxn>
                  <a:cxn ang="0">
                    <a:pos x="115" y="102"/>
                  </a:cxn>
                  <a:cxn ang="0">
                    <a:pos x="116" y="80"/>
                  </a:cxn>
                  <a:cxn ang="0">
                    <a:pos x="120" y="73"/>
                  </a:cxn>
                  <a:cxn ang="0">
                    <a:pos x="125" y="70"/>
                  </a:cxn>
                  <a:cxn ang="0">
                    <a:pos x="128" y="53"/>
                  </a:cxn>
                  <a:cxn ang="0">
                    <a:pos x="140" y="41"/>
                  </a:cxn>
                  <a:cxn ang="0">
                    <a:pos x="158" y="29"/>
                  </a:cxn>
                  <a:cxn ang="0">
                    <a:pos x="158" y="9"/>
                  </a:cxn>
                  <a:cxn ang="0">
                    <a:pos x="163" y="1"/>
                  </a:cxn>
                  <a:cxn ang="0">
                    <a:pos x="178" y="7"/>
                  </a:cxn>
                  <a:cxn ang="0">
                    <a:pos x="182" y="17"/>
                  </a:cxn>
                  <a:cxn ang="0">
                    <a:pos x="176" y="32"/>
                  </a:cxn>
                  <a:cxn ang="0">
                    <a:pos x="166" y="41"/>
                  </a:cxn>
                  <a:cxn ang="0">
                    <a:pos x="158" y="50"/>
                  </a:cxn>
                  <a:cxn ang="0">
                    <a:pos x="157" y="64"/>
                  </a:cxn>
                  <a:cxn ang="0">
                    <a:pos x="152" y="69"/>
                  </a:cxn>
                  <a:cxn ang="0">
                    <a:pos x="146" y="82"/>
                  </a:cxn>
                  <a:cxn ang="0">
                    <a:pos x="136" y="100"/>
                  </a:cxn>
                  <a:cxn ang="0">
                    <a:pos x="123" y="105"/>
                  </a:cxn>
                  <a:cxn ang="0">
                    <a:pos x="117" y="120"/>
                  </a:cxn>
                  <a:cxn ang="0">
                    <a:pos x="107" y="129"/>
                  </a:cxn>
                  <a:cxn ang="0">
                    <a:pos x="99" y="138"/>
                  </a:cxn>
                  <a:cxn ang="0">
                    <a:pos x="98" y="152"/>
                  </a:cxn>
                  <a:cxn ang="0">
                    <a:pos x="92" y="157"/>
                  </a:cxn>
                  <a:cxn ang="0">
                    <a:pos x="87" y="170"/>
                  </a:cxn>
                  <a:cxn ang="0">
                    <a:pos x="78" y="187"/>
                  </a:cxn>
                  <a:cxn ang="0">
                    <a:pos x="65" y="191"/>
                  </a:cxn>
                  <a:cxn ang="0">
                    <a:pos x="59" y="200"/>
                  </a:cxn>
                  <a:cxn ang="0">
                    <a:pos x="58" y="217"/>
                  </a:cxn>
                  <a:cxn ang="0">
                    <a:pos x="49" y="233"/>
                  </a:cxn>
                  <a:cxn ang="0">
                    <a:pos x="41" y="246"/>
                  </a:cxn>
                  <a:cxn ang="0">
                    <a:pos x="36" y="263"/>
                  </a:cxn>
                  <a:cxn ang="0">
                    <a:pos x="30" y="270"/>
                  </a:cxn>
                  <a:cxn ang="0">
                    <a:pos x="20" y="274"/>
                  </a:cxn>
                  <a:cxn ang="0">
                    <a:pos x="7" y="278"/>
                  </a:cxn>
                  <a:cxn ang="0">
                    <a:pos x="1" y="287"/>
                  </a:cxn>
                </a:cxnLst>
                <a:rect l="0" t="0" r="r" b="b"/>
                <a:pathLst>
                  <a:path w="187" h="291">
                    <a:moveTo>
                      <a:pt x="0" y="291"/>
                    </a:moveTo>
                    <a:lnTo>
                      <a:pt x="1" y="287"/>
                    </a:lnTo>
                    <a:lnTo>
                      <a:pt x="4" y="283"/>
                    </a:lnTo>
                    <a:lnTo>
                      <a:pt x="7" y="278"/>
                    </a:lnTo>
                    <a:lnTo>
                      <a:pt x="12" y="274"/>
                    </a:lnTo>
                    <a:lnTo>
                      <a:pt x="12" y="257"/>
                    </a:lnTo>
                    <a:lnTo>
                      <a:pt x="12" y="245"/>
                    </a:lnTo>
                    <a:lnTo>
                      <a:pt x="17" y="241"/>
                    </a:lnTo>
                    <a:lnTo>
                      <a:pt x="24" y="237"/>
                    </a:lnTo>
                    <a:lnTo>
                      <a:pt x="32" y="234"/>
                    </a:lnTo>
                    <a:lnTo>
                      <a:pt x="41" y="233"/>
                    </a:lnTo>
                    <a:lnTo>
                      <a:pt x="41" y="217"/>
                    </a:lnTo>
                    <a:lnTo>
                      <a:pt x="41" y="204"/>
                    </a:lnTo>
                    <a:lnTo>
                      <a:pt x="49" y="204"/>
                    </a:lnTo>
                    <a:lnTo>
                      <a:pt x="58" y="204"/>
                    </a:lnTo>
                    <a:lnTo>
                      <a:pt x="57" y="192"/>
                    </a:lnTo>
                    <a:lnTo>
                      <a:pt x="57" y="183"/>
                    </a:lnTo>
                    <a:lnTo>
                      <a:pt x="58" y="180"/>
                    </a:lnTo>
                    <a:lnTo>
                      <a:pt x="60" y="177"/>
                    </a:lnTo>
                    <a:lnTo>
                      <a:pt x="64" y="176"/>
                    </a:lnTo>
                    <a:lnTo>
                      <a:pt x="70" y="175"/>
                    </a:lnTo>
                    <a:lnTo>
                      <a:pt x="70" y="166"/>
                    </a:lnTo>
                    <a:lnTo>
                      <a:pt x="70" y="158"/>
                    </a:lnTo>
                    <a:lnTo>
                      <a:pt x="78" y="158"/>
                    </a:lnTo>
                    <a:lnTo>
                      <a:pt x="87" y="158"/>
                    </a:lnTo>
                    <a:lnTo>
                      <a:pt x="87" y="141"/>
                    </a:lnTo>
                    <a:lnTo>
                      <a:pt x="87" y="129"/>
                    </a:lnTo>
                    <a:lnTo>
                      <a:pt x="88" y="124"/>
                    </a:lnTo>
                    <a:lnTo>
                      <a:pt x="91" y="121"/>
                    </a:lnTo>
                    <a:lnTo>
                      <a:pt x="94" y="118"/>
                    </a:lnTo>
                    <a:lnTo>
                      <a:pt x="99" y="117"/>
                    </a:lnTo>
                    <a:lnTo>
                      <a:pt x="107" y="117"/>
                    </a:lnTo>
                    <a:lnTo>
                      <a:pt x="116" y="117"/>
                    </a:lnTo>
                    <a:lnTo>
                      <a:pt x="115" y="102"/>
                    </a:lnTo>
                    <a:lnTo>
                      <a:pt x="115" y="86"/>
                    </a:lnTo>
                    <a:lnTo>
                      <a:pt x="116" y="80"/>
                    </a:lnTo>
                    <a:lnTo>
                      <a:pt x="118" y="75"/>
                    </a:lnTo>
                    <a:lnTo>
                      <a:pt x="120" y="73"/>
                    </a:lnTo>
                    <a:lnTo>
                      <a:pt x="122" y="71"/>
                    </a:lnTo>
                    <a:lnTo>
                      <a:pt x="125" y="70"/>
                    </a:lnTo>
                    <a:lnTo>
                      <a:pt x="128" y="70"/>
                    </a:lnTo>
                    <a:lnTo>
                      <a:pt x="128" y="53"/>
                    </a:lnTo>
                    <a:lnTo>
                      <a:pt x="128" y="41"/>
                    </a:lnTo>
                    <a:lnTo>
                      <a:pt x="140" y="41"/>
                    </a:lnTo>
                    <a:lnTo>
                      <a:pt x="158" y="41"/>
                    </a:lnTo>
                    <a:lnTo>
                      <a:pt x="158" y="29"/>
                    </a:lnTo>
                    <a:lnTo>
                      <a:pt x="158" y="18"/>
                    </a:lnTo>
                    <a:lnTo>
                      <a:pt x="158" y="9"/>
                    </a:lnTo>
                    <a:lnTo>
                      <a:pt x="158" y="0"/>
                    </a:lnTo>
                    <a:lnTo>
                      <a:pt x="163" y="1"/>
                    </a:lnTo>
                    <a:lnTo>
                      <a:pt x="170" y="4"/>
                    </a:lnTo>
                    <a:lnTo>
                      <a:pt x="178" y="7"/>
                    </a:lnTo>
                    <a:lnTo>
                      <a:pt x="187" y="12"/>
                    </a:lnTo>
                    <a:lnTo>
                      <a:pt x="182" y="17"/>
                    </a:lnTo>
                    <a:lnTo>
                      <a:pt x="179" y="24"/>
                    </a:lnTo>
                    <a:lnTo>
                      <a:pt x="176" y="32"/>
                    </a:lnTo>
                    <a:lnTo>
                      <a:pt x="175" y="41"/>
                    </a:lnTo>
                    <a:lnTo>
                      <a:pt x="166" y="41"/>
                    </a:lnTo>
                    <a:lnTo>
                      <a:pt x="158" y="41"/>
                    </a:lnTo>
                    <a:lnTo>
                      <a:pt x="158" y="50"/>
                    </a:lnTo>
                    <a:lnTo>
                      <a:pt x="158" y="60"/>
                    </a:lnTo>
                    <a:lnTo>
                      <a:pt x="157" y="64"/>
                    </a:lnTo>
                    <a:lnTo>
                      <a:pt x="155" y="67"/>
                    </a:lnTo>
                    <a:lnTo>
                      <a:pt x="152" y="69"/>
                    </a:lnTo>
                    <a:lnTo>
                      <a:pt x="146" y="70"/>
                    </a:lnTo>
                    <a:lnTo>
                      <a:pt x="146" y="82"/>
                    </a:lnTo>
                    <a:lnTo>
                      <a:pt x="146" y="100"/>
                    </a:lnTo>
                    <a:lnTo>
                      <a:pt x="136" y="100"/>
                    </a:lnTo>
                    <a:lnTo>
                      <a:pt x="128" y="100"/>
                    </a:lnTo>
                    <a:lnTo>
                      <a:pt x="123" y="105"/>
                    </a:lnTo>
                    <a:lnTo>
                      <a:pt x="120" y="112"/>
                    </a:lnTo>
                    <a:lnTo>
                      <a:pt x="117" y="120"/>
                    </a:lnTo>
                    <a:lnTo>
                      <a:pt x="116" y="129"/>
                    </a:lnTo>
                    <a:lnTo>
                      <a:pt x="107" y="129"/>
                    </a:lnTo>
                    <a:lnTo>
                      <a:pt x="99" y="129"/>
                    </a:lnTo>
                    <a:lnTo>
                      <a:pt x="99" y="138"/>
                    </a:lnTo>
                    <a:lnTo>
                      <a:pt x="99" y="148"/>
                    </a:lnTo>
                    <a:lnTo>
                      <a:pt x="98" y="152"/>
                    </a:lnTo>
                    <a:lnTo>
                      <a:pt x="96" y="155"/>
                    </a:lnTo>
                    <a:lnTo>
                      <a:pt x="92" y="157"/>
                    </a:lnTo>
                    <a:lnTo>
                      <a:pt x="87" y="158"/>
                    </a:lnTo>
                    <a:lnTo>
                      <a:pt x="87" y="170"/>
                    </a:lnTo>
                    <a:lnTo>
                      <a:pt x="87" y="187"/>
                    </a:lnTo>
                    <a:lnTo>
                      <a:pt x="78" y="187"/>
                    </a:lnTo>
                    <a:lnTo>
                      <a:pt x="70" y="187"/>
                    </a:lnTo>
                    <a:lnTo>
                      <a:pt x="65" y="191"/>
                    </a:lnTo>
                    <a:lnTo>
                      <a:pt x="62" y="195"/>
                    </a:lnTo>
                    <a:lnTo>
                      <a:pt x="59" y="200"/>
                    </a:lnTo>
                    <a:lnTo>
                      <a:pt x="58" y="204"/>
                    </a:lnTo>
                    <a:lnTo>
                      <a:pt x="58" y="217"/>
                    </a:lnTo>
                    <a:lnTo>
                      <a:pt x="58" y="233"/>
                    </a:lnTo>
                    <a:lnTo>
                      <a:pt x="49" y="233"/>
                    </a:lnTo>
                    <a:lnTo>
                      <a:pt x="41" y="233"/>
                    </a:lnTo>
                    <a:lnTo>
                      <a:pt x="41" y="246"/>
                    </a:lnTo>
                    <a:lnTo>
                      <a:pt x="41" y="262"/>
                    </a:lnTo>
                    <a:lnTo>
                      <a:pt x="36" y="263"/>
                    </a:lnTo>
                    <a:lnTo>
                      <a:pt x="33" y="266"/>
                    </a:lnTo>
                    <a:lnTo>
                      <a:pt x="30" y="270"/>
                    </a:lnTo>
                    <a:lnTo>
                      <a:pt x="29" y="274"/>
                    </a:lnTo>
                    <a:lnTo>
                      <a:pt x="20" y="274"/>
                    </a:lnTo>
                    <a:lnTo>
                      <a:pt x="12" y="274"/>
                    </a:lnTo>
                    <a:lnTo>
                      <a:pt x="7" y="278"/>
                    </a:lnTo>
                    <a:lnTo>
                      <a:pt x="4" y="283"/>
                    </a:lnTo>
                    <a:lnTo>
                      <a:pt x="1" y="287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05" name="Freeform 2445"/>
              <p:cNvSpPr>
                <a:spLocks/>
              </p:cNvSpPr>
              <p:nvPr/>
            </p:nvSpPr>
            <p:spPr bwMode="auto">
              <a:xfrm>
                <a:off x="1224" y="247"/>
                <a:ext cx="2" cy="1"/>
              </a:xfrm>
              <a:custGeom>
                <a:avLst/>
                <a:gdLst/>
                <a:ahLst/>
                <a:cxnLst>
                  <a:cxn ang="0">
                    <a:pos x="30" y="29"/>
                  </a:cxn>
                  <a:cxn ang="0">
                    <a:pos x="30" y="21"/>
                  </a:cxn>
                  <a:cxn ang="0">
                    <a:pos x="30" y="17"/>
                  </a:cxn>
                  <a:cxn ang="0">
                    <a:pos x="13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42" y="9"/>
                  </a:cxn>
                  <a:cxn ang="0">
                    <a:pos x="42" y="17"/>
                  </a:cxn>
                  <a:cxn ang="0">
                    <a:pos x="46" y="18"/>
                  </a:cxn>
                  <a:cxn ang="0">
                    <a:pos x="51" y="21"/>
                  </a:cxn>
                  <a:cxn ang="0">
                    <a:pos x="55" y="25"/>
                  </a:cxn>
                  <a:cxn ang="0">
                    <a:pos x="59" y="29"/>
                  </a:cxn>
                  <a:cxn ang="0">
                    <a:pos x="43" y="29"/>
                  </a:cxn>
                  <a:cxn ang="0">
                    <a:pos x="30" y="29"/>
                  </a:cxn>
                </a:cxnLst>
                <a:rect l="0" t="0" r="r" b="b"/>
                <a:pathLst>
                  <a:path w="59" h="29">
                    <a:moveTo>
                      <a:pt x="30" y="29"/>
                    </a:moveTo>
                    <a:lnTo>
                      <a:pt x="30" y="21"/>
                    </a:lnTo>
                    <a:lnTo>
                      <a:pt x="30" y="17"/>
                    </a:lnTo>
                    <a:lnTo>
                      <a:pt x="13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9"/>
                    </a:lnTo>
                    <a:lnTo>
                      <a:pt x="42" y="17"/>
                    </a:lnTo>
                    <a:lnTo>
                      <a:pt x="46" y="18"/>
                    </a:lnTo>
                    <a:lnTo>
                      <a:pt x="51" y="21"/>
                    </a:lnTo>
                    <a:lnTo>
                      <a:pt x="55" y="25"/>
                    </a:lnTo>
                    <a:lnTo>
                      <a:pt x="59" y="29"/>
                    </a:lnTo>
                    <a:lnTo>
                      <a:pt x="43" y="29"/>
                    </a:lnTo>
                    <a:lnTo>
                      <a:pt x="3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06" name="Freeform 2446"/>
              <p:cNvSpPr>
                <a:spLocks/>
              </p:cNvSpPr>
              <p:nvPr/>
            </p:nvSpPr>
            <p:spPr bwMode="auto">
              <a:xfrm>
                <a:off x="1365" y="24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4"/>
                  </a:cxn>
                  <a:cxn ang="0">
                    <a:pos x="13" y="8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4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07" name="Freeform 2447"/>
              <p:cNvSpPr>
                <a:spLocks/>
              </p:cNvSpPr>
              <p:nvPr/>
            </p:nvSpPr>
            <p:spPr bwMode="auto">
              <a:xfrm>
                <a:off x="1176" y="24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08" name="Freeform 2448"/>
              <p:cNvSpPr>
                <a:spLocks/>
              </p:cNvSpPr>
              <p:nvPr/>
            </p:nvSpPr>
            <p:spPr bwMode="auto">
              <a:xfrm>
                <a:off x="1180" y="247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09" name="Freeform 2449"/>
              <p:cNvSpPr>
                <a:spLocks/>
              </p:cNvSpPr>
              <p:nvPr/>
            </p:nvSpPr>
            <p:spPr bwMode="auto">
              <a:xfrm>
                <a:off x="1174" y="246"/>
                <a:ext cx="1" cy="1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21"/>
                  </a:cxn>
                  <a:cxn ang="0">
                    <a:pos x="29" y="17"/>
                  </a:cxn>
                  <a:cxn ang="0">
                    <a:pos x="12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0" y="7"/>
                  </a:cxn>
                  <a:cxn ang="0">
                    <a:pos x="32" y="12"/>
                  </a:cxn>
                  <a:cxn ang="0">
                    <a:pos x="34" y="15"/>
                  </a:cxn>
                  <a:cxn ang="0">
                    <a:pos x="39" y="16"/>
                  </a:cxn>
                  <a:cxn ang="0">
                    <a:pos x="42" y="18"/>
                  </a:cxn>
                  <a:cxn ang="0">
                    <a:pos x="45" y="20"/>
                  </a:cxn>
                  <a:cxn ang="0">
                    <a:pos x="47" y="24"/>
                  </a:cxn>
                  <a:cxn ang="0">
                    <a:pos x="47" y="29"/>
                  </a:cxn>
                  <a:cxn ang="0">
                    <a:pos x="39" y="29"/>
                  </a:cxn>
                  <a:cxn ang="0">
                    <a:pos x="29" y="29"/>
                  </a:cxn>
                </a:cxnLst>
                <a:rect l="0" t="0" r="r" b="b"/>
                <a:pathLst>
                  <a:path w="47" h="29">
                    <a:moveTo>
                      <a:pt x="29" y="29"/>
                    </a:moveTo>
                    <a:lnTo>
                      <a:pt x="29" y="21"/>
                    </a:lnTo>
                    <a:lnTo>
                      <a:pt x="29" y="17"/>
                    </a:lnTo>
                    <a:lnTo>
                      <a:pt x="12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0" y="7"/>
                    </a:lnTo>
                    <a:lnTo>
                      <a:pt x="32" y="12"/>
                    </a:lnTo>
                    <a:lnTo>
                      <a:pt x="34" y="15"/>
                    </a:lnTo>
                    <a:lnTo>
                      <a:pt x="39" y="16"/>
                    </a:lnTo>
                    <a:lnTo>
                      <a:pt x="42" y="18"/>
                    </a:lnTo>
                    <a:lnTo>
                      <a:pt x="45" y="20"/>
                    </a:lnTo>
                    <a:lnTo>
                      <a:pt x="47" y="24"/>
                    </a:lnTo>
                    <a:lnTo>
                      <a:pt x="47" y="29"/>
                    </a:lnTo>
                    <a:lnTo>
                      <a:pt x="39" y="29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10" name="Freeform 2450"/>
              <p:cNvSpPr>
                <a:spLocks/>
              </p:cNvSpPr>
              <p:nvPr/>
            </p:nvSpPr>
            <p:spPr bwMode="auto">
              <a:xfrm>
                <a:off x="1175" y="24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11" name="Freeform 2451"/>
              <p:cNvSpPr>
                <a:spLocks/>
              </p:cNvSpPr>
              <p:nvPr/>
            </p:nvSpPr>
            <p:spPr bwMode="auto">
              <a:xfrm>
                <a:off x="1264" y="247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40" y="12"/>
                  </a:cxn>
                  <a:cxn ang="0">
                    <a:pos x="31" y="12"/>
                  </a:cxn>
                  <a:cxn ang="0">
                    <a:pos x="22" y="12"/>
                  </a:cxn>
                  <a:cxn ang="0">
                    <a:pos x="12" y="12"/>
                  </a:cxn>
                  <a:cxn ang="0">
                    <a:pos x="0" y="12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12"/>
                    </a:lnTo>
                    <a:lnTo>
                      <a:pt x="31" y="12"/>
                    </a:lnTo>
                    <a:lnTo>
                      <a:pt x="22" y="12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12" name="Freeform 2452"/>
              <p:cNvSpPr>
                <a:spLocks/>
              </p:cNvSpPr>
              <p:nvPr/>
            </p:nvSpPr>
            <p:spPr bwMode="auto">
              <a:xfrm>
                <a:off x="1366" y="24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13" name="Freeform 2453"/>
              <p:cNvSpPr>
                <a:spLocks/>
              </p:cNvSpPr>
              <p:nvPr/>
            </p:nvSpPr>
            <p:spPr bwMode="auto">
              <a:xfrm>
                <a:off x="1247" y="24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14" name="Freeform 2454"/>
              <p:cNvSpPr>
                <a:spLocks/>
              </p:cNvSpPr>
              <p:nvPr/>
            </p:nvSpPr>
            <p:spPr bwMode="auto">
              <a:xfrm>
                <a:off x="1386" y="197"/>
                <a:ext cx="29" cy="50"/>
              </a:xfrm>
              <a:custGeom>
                <a:avLst/>
                <a:gdLst/>
                <a:ahLst/>
                <a:cxnLst>
                  <a:cxn ang="0">
                    <a:pos x="8" y="2032"/>
                  </a:cxn>
                  <a:cxn ang="0">
                    <a:pos x="64" y="1939"/>
                  </a:cxn>
                  <a:cxn ang="0">
                    <a:pos x="138" y="1822"/>
                  </a:cxn>
                  <a:cxn ang="0">
                    <a:pos x="196" y="1717"/>
                  </a:cxn>
                  <a:cxn ang="0">
                    <a:pos x="271" y="1606"/>
                  </a:cxn>
                  <a:cxn ang="0">
                    <a:pos x="329" y="1456"/>
                  </a:cxn>
                  <a:cxn ang="0">
                    <a:pos x="401" y="1339"/>
                  </a:cxn>
                  <a:cxn ang="0">
                    <a:pos x="468" y="1201"/>
                  </a:cxn>
                  <a:cxn ang="0">
                    <a:pos x="533" y="1077"/>
                  </a:cxn>
                  <a:cxn ang="0">
                    <a:pos x="597" y="952"/>
                  </a:cxn>
                  <a:cxn ang="0">
                    <a:pos x="634" y="844"/>
                  </a:cxn>
                  <a:cxn ang="0">
                    <a:pos x="701" y="727"/>
                  </a:cxn>
                  <a:cxn ang="0">
                    <a:pos x="764" y="585"/>
                  </a:cxn>
                  <a:cxn ang="0">
                    <a:pos x="818" y="474"/>
                  </a:cxn>
                  <a:cxn ang="0">
                    <a:pos x="881" y="335"/>
                  </a:cxn>
                  <a:cxn ang="0">
                    <a:pos x="943" y="220"/>
                  </a:cxn>
                  <a:cxn ang="0">
                    <a:pos x="1015" y="40"/>
                  </a:cxn>
                  <a:cxn ang="0">
                    <a:pos x="1116" y="69"/>
                  </a:cxn>
                  <a:cxn ang="0">
                    <a:pos x="1111" y="240"/>
                  </a:cxn>
                  <a:cxn ang="0">
                    <a:pos x="1102" y="495"/>
                  </a:cxn>
                  <a:cxn ang="0">
                    <a:pos x="1073" y="652"/>
                  </a:cxn>
                  <a:cxn ang="0">
                    <a:pos x="1023" y="857"/>
                  </a:cxn>
                  <a:cxn ang="0">
                    <a:pos x="951" y="962"/>
                  </a:cxn>
                  <a:cxn ang="0">
                    <a:pos x="947" y="930"/>
                  </a:cxn>
                  <a:cxn ang="0">
                    <a:pos x="898" y="1048"/>
                  </a:cxn>
                  <a:cxn ang="0">
                    <a:pos x="877" y="1155"/>
                  </a:cxn>
                  <a:cxn ang="0">
                    <a:pos x="849" y="1219"/>
                  </a:cxn>
                  <a:cxn ang="0">
                    <a:pos x="818" y="1293"/>
                  </a:cxn>
                  <a:cxn ang="0">
                    <a:pos x="727" y="1336"/>
                  </a:cxn>
                  <a:cxn ang="0">
                    <a:pos x="673" y="1434"/>
                  </a:cxn>
                  <a:cxn ang="0">
                    <a:pos x="614" y="1534"/>
                  </a:cxn>
                  <a:cxn ang="0">
                    <a:pos x="528" y="1643"/>
                  </a:cxn>
                  <a:cxn ang="0">
                    <a:pos x="584" y="1547"/>
                  </a:cxn>
                  <a:cxn ang="0">
                    <a:pos x="568" y="1523"/>
                  </a:cxn>
                  <a:cxn ang="0">
                    <a:pos x="497" y="1631"/>
                  </a:cxn>
                  <a:cxn ang="0">
                    <a:pos x="436" y="1691"/>
                  </a:cxn>
                  <a:cxn ang="0">
                    <a:pos x="479" y="1593"/>
                  </a:cxn>
                  <a:cxn ang="0">
                    <a:pos x="555" y="1472"/>
                  </a:cxn>
                  <a:cxn ang="0">
                    <a:pos x="614" y="1344"/>
                  </a:cxn>
                  <a:cxn ang="0">
                    <a:pos x="673" y="1200"/>
                  </a:cxn>
                  <a:cxn ang="0">
                    <a:pos x="737" y="1089"/>
                  </a:cxn>
                  <a:cxn ang="0">
                    <a:pos x="801" y="960"/>
                  </a:cxn>
                  <a:cxn ang="0">
                    <a:pos x="848" y="807"/>
                  </a:cxn>
                  <a:cxn ang="0">
                    <a:pos x="789" y="919"/>
                  </a:cxn>
                  <a:cxn ang="0">
                    <a:pos x="703" y="985"/>
                  </a:cxn>
                  <a:cxn ang="0">
                    <a:pos x="648" y="1117"/>
                  </a:cxn>
                  <a:cxn ang="0">
                    <a:pos x="562" y="1201"/>
                  </a:cxn>
                  <a:cxn ang="0">
                    <a:pos x="532" y="1175"/>
                  </a:cxn>
                  <a:cxn ang="0">
                    <a:pos x="596" y="1246"/>
                  </a:cxn>
                  <a:cxn ang="0">
                    <a:pos x="557" y="1371"/>
                  </a:cxn>
                  <a:cxn ang="0">
                    <a:pos x="509" y="1465"/>
                  </a:cxn>
                  <a:cxn ang="0">
                    <a:pos x="459" y="1542"/>
                  </a:cxn>
                  <a:cxn ang="0">
                    <a:pos x="450" y="1507"/>
                  </a:cxn>
                  <a:cxn ang="0">
                    <a:pos x="386" y="1618"/>
                  </a:cxn>
                  <a:cxn ang="0">
                    <a:pos x="305" y="1735"/>
                  </a:cxn>
                  <a:cxn ang="0">
                    <a:pos x="226" y="1706"/>
                  </a:cxn>
                  <a:cxn ang="0">
                    <a:pos x="167" y="1823"/>
                  </a:cxn>
                  <a:cxn ang="0">
                    <a:pos x="203" y="1802"/>
                  </a:cxn>
                  <a:cxn ang="0">
                    <a:pos x="206" y="1818"/>
                  </a:cxn>
                  <a:cxn ang="0">
                    <a:pos x="125" y="1969"/>
                  </a:cxn>
                  <a:cxn ang="0">
                    <a:pos x="50" y="2067"/>
                  </a:cxn>
                </a:cxnLst>
                <a:rect l="0" t="0" r="r" b="b"/>
                <a:pathLst>
                  <a:path w="1123" h="2084">
                    <a:moveTo>
                      <a:pt x="29" y="2084"/>
                    </a:moveTo>
                    <a:lnTo>
                      <a:pt x="30" y="2080"/>
                    </a:lnTo>
                    <a:lnTo>
                      <a:pt x="33" y="2076"/>
                    </a:lnTo>
                    <a:lnTo>
                      <a:pt x="37" y="2071"/>
                    </a:lnTo>
                    <a:lnTo>
                      <a:pt x="41" y="2067"/>
                    </a:lnTo>
                    <a:lnTo>
                      <a:pt x="41" y="2055"/>
                    </a:lnTo>
                    <a:lnTo>
                      <a:pt x="41" y="2044"/>
                    </a:lnTo>
                    <a:lnTo>
                      <a:pt x="41" y="2035"/>
                    </a:lnTo>
                    <a:lnTo>
                      <a:pt x="41" y="2026"/>
                    </a:lnTo>
                    <a:lnTo>
                      <a:pt x="37" y="2027"/>
                    </a:lnTo>
                    <a:lnTo>
                      <a:pt x="33" y="2030"/>
                    </a:lnTo>
                    <a:lnTo>
                      <a:pt x="30" y="2034"/>
                    </a:lnTo>
                    <a:lnTo>
                      <a:pt x="29" y="2038"/>
                    </a:lnTo>
                    <a:lnTo>
                      <a:pt x="21" y="2038"/>
                    </a:lnTo>
                    <a:lnTo>
                      <a:pt x="12" y="2038"/>
                    </a:lnTo>
                    <a:lnTo>
                      <a:pt x="8" y="2042"/>
                    </a:lnTo>
                    <a:lnTo>
                      <a:pt x="4" y="2046"/>
                    </a:lnTo>
                    <a:lnTo>
                      <a:pt x="1" y="2051"/>
                    </a:lnTo>
                    <a:lnTo>
                      <a:pt x="0" y="2055"/>
                    </a:lnTo>
                    <a:lnTo>
                      <a:pt x="1" y="2047"/>
                    </a:lnTo>
                    <a:lnTo>
                      <a:pt x="4" y="2038"/>
                    </a:lnTo>
                    <a:lnTo>
                      <a:pt x="8" y="2032"/>
                    </a:lnTo>
                    <a:lnTo>
                      <a:pt x="12" y="2026"/>
                    </a:lnTo>
                    <a:lnTo>
                      <a:pt x="16" y="2026"/>
                    </a:lnTo>
                    <a:lnTo>
                      <a:pt x="19" y="2025"/>
                    </a:lnTo>
                    <a:lnTo>
                      <a:pt x="21" y="2024"/>
                    </a:lnTo>
                    <a:lnTo>
                      <a:pt x="23" y="2022"/>
                    </a:lnTo>
                    <a:lnTo>
                      <a:pt x="25" y="2017"/>
                    </a:lnTo>
                    <a:lnTo>
                      <a:pt x="26" y="2012"/>
                    </a:lnTo>
                    <a:lnTo>
                      <a:pt x="28" y="2006"/>
                    </a:lnTo>
                    <a:lnTo>
                      <a:pt x="30" y="2002"/>
                    </a:lnTo>
                    <a:lnTo>
                      <a:pt x="32" y="2000"/>
                    </a:lnTo>
                    <a:lnTo>
                      <a:pt x="34" y="1998"/>
                    </a:lnTo>
                    <a:lnTo>
                      <a:pt x="37" y="1998"/>
                    </a:lnTo>
                    <a:lnTo>
                      <a:pt x="41" y="1997"/>
                    </a:lnTo>
                    <a:lnTo>
                      <a:pt x="41" y="1980"/>
                    </a:lnTo>
                    <a:lnTo>
                      <a:pt x="41" y="1968"/>
                    </a:lnTo>
                    <a:lnTo>
                      <a:pt x="50" y="1968"/>
                    </a:lnTo>
                    <a:lnTo>
                      <a:pt x="58" y="1968"/>
                    </a:lnTo>
                    <a:lnTo>
                      <a:pt x="58" y="1956"/>
                    </a:lnTo>
                    <a:lnTo>
                      <a:pt x="58" y="1947"/>
                    </a:lnTo>
                    <a:lnTo>
                      <a:pt x="59" y="1943"/>
                    </a:lnTo>
                    <a:lnTo>
                      <a:pt x="61" y="1940"/>
                    </a:lnTo>
                    <a:lnTo>
                      <a:pt x="64" y="1939"/>
                    </a:lnTo>
                    <a:lnTo>
                      <a:pt x="70" y="1938"/>
                    </a:lnTo>
                    <a:lnTo>
                      <a:pt x="70" y="1929"/>
                    </a:lnTo>
                    <a:lnTo>
                      <a:pt x="70" y="1921"/>
                    </a:lnTo>
                    <a:lnTo>
                      <a:pt x="80" y="1921"/>
                    </a:lnTo>
                    <a:lnTo>
                      <a:pt x="88" y="1921"/>
                    </a:lnTo>
                    <a:lnTo>
                      <a:pt x="88" y="1904"/>
                    </a:lnTo>
                    <a:lnTo>
                      <a:pt x="88" y="1892"/>
                    </a:lnTo>
                    <a:lnTo>
                      <a:pt x="89" y="1887"/>
                    </a:lnTo>
                    <a:lnTo>
                      <a:pt x="92" y="1884"/>
                    </a:lnTo>
                    <a:lnTo>
                      <a:pt x="96" y="1881"/>
                    </a:lnTo>
                    <a:lnTo>
                      <a:pt x="100" y="1880"/>
                    </a:lnTo>
                    <a:lnTo>
                      <a:pt x="109" y="1880"/>
                    </a:lnTo>
                    <a:lnTo>
                      <a:pt x="117" y="1880"/>
                    </a:lnTo>
                    <a:lnTo>
                      <a:pt x="117" y="1868"/>
                    </a:lnTo>
                    <a:lnTo>
                      <a:pt x="117" y="1859"/>
                    </a:lnTo>
                    <a:lnTo>
                      <a:pt x="118" y="1856"/>
                    </a:lnTo>
                    <a:lnTo>
                      <a:pt x="120" y="1853"/>
                    </a:lnTo>
                    <a:lnTo>
                      <a:pt x="124" y="1852"/>
                    </a:lnTo>
                    <a:lnTo>
                      <a:pt x="129" y="1851"/>
                    </a:lnTo>
                    <a:lnTo>
                      <a:pt x="129" y="1834"/>
                    </a:lnTo>
                    <a:lnTo>
                      <a:pt x="129" y="1822"/>
                    </a:lnTo>
                    <a:lnTo>
                      <a:pt x="138" y="1822"/>
                    </a:lnTo>
                    <a:lnTo>
                      <a:pt x="147" y="1822"/>
                    </a:lnTo>
                    <a:lnTo>
                      <a:pt x="146" y="1810"/>
                    </a:lnTo>
                    <a:lnTo>
                      <a:pt x="146" y="1801"/>
                    </a:lnTo>
                    <a:lnTo>
                      <a:pt x="147" y="1798"/>
                    </a:lnTo>
                    <a:lnTo>
                      <a:pt x="149" y="1795"/>
                    </a:lnTo>
                    <a:lnTo>
                      <a:pt x="153" y="1793"/>
                    </a:lnTo>
                    <a:lnTo>
                      <a:pt x="158" y="1793"/>
                    </a:lnTo>
                    <a:lnTo>
                      <a:pt x="158" y="1784"/>
                    </a:lnTo>
                    <a:lnTo>
                      <a:pt x="158" y="1775"/>
                    </a:lnTo>
                    <a:lnTo>
                      <a:pt x="167" y="1775"/>
                    </a:lnTo>
                    <a:lnTo>
                      <a:pt x="176" y="1775"/>
                    </a:lnTo>
                    <a:lnTo>
                      <a:pt x="175" y="1762"/>
                    </a:lnTo>
                    <a:lnTo>
                      <a:pt x="175" y="1749"/>
                    </a:lnTo>
                    <a:lnTo>
                      <a:pt x="176" y="1743"/>
                    </a:lnTo>
                    <a:lnTo>
                      <a:pt x="178" y="1739"/>
                    </a:lnTo>
                    <a:lnTo>
                      <a:pt x="180" y="1737"/>
                    </a:lnTo>
                    <a:lnTo>
                      <a:pt x="182" y="1736"/>
                    </a:lnTo>
                    <a:lnTo>
                      <a:pt x="184" y="1735"/>
                    </a:lnTo>
                    <a:lnTo>
                      <a:pt x="187" y="1735"/>
                    </a:lnTo>
                    <a:lnTo>
                      <a:pt x="187" y="1726"/>
                    </a:lnTo>
                    <a:lnTo>
                      <a:pt x="187" y="1717"/>
                    </a:lnTo>
                    <a:lnTo>
                      <a:pt x="196" y="1717"/>
                    </a:lnTo>
                    <a:lnTo>
                      <a:pt x="205" y="1717"/>
                    </a:lnTo>
                    <a:lnTo>
                      <a:pt x="204" y="1706"/>
                    </a:lnTo>
                    <a:lnTo>
                      <a:pt x="204" y="1696"/>
                    </a:lnTo>
                    <a:lnTo>
                      <a:pt x="205" y="1693"/>
                    </a:lnTo>
                    <a:lnTo>
                      <a:pt x="207" y="1691"/>
                    </a:lnTo>
                    <a:lnTo>
                      <a:pt x="211" y="1689"/>
                    </a:lnTo>
                    <a:lnTo>
                      <a:pt x="216" y="1688"/>
                    </a:lnTo>
                    <a:lnTo>
                      <a:pt x="216" y="1672"/>
                    </a:lnTo>
                    <a:lnTo>
                      <a:pt x="216" y="1659"/>
                    </a:lnTo>
                    <a:lnTo>
                      <a:pt x="226" y="1659"/>
                    </a:lnTo>
                    <a:lnTo>
                      <a:pt x="235" y="1659"/>
                    </a:lnTo>
                    <a:lnTo>
                      <a:pt x="235" y="1643"/>
                    </a:lnTo>
                    <a:lnTo>
                      <a:pt x="235" y="1630"/>
                    </a:lnTo>
                    <a:lnTo>
                      <a:pt x="236" y="1626"/>
                    </a:lnTo>
                    <a:lnTo>
                      <a:pt x="238" y="1622"/>
                    </a:lnTo>
                    <a:lnTo>
                      <a:pt x="242" y="1620"/>
                    </a:lnTo>
                    <a:lnTo>
                      <a:pt x="246" y="1619"/>
                    </a:lnTo>
                    <a:lnTo>
                      <a:pt x="255" y="1619"/>
                    </a:lnTo>
                    <a:lnTo>
                      <a:pt x="264" y="1619"/>
                    </a:lnTo>
                    <a:lnTo>
                      <a:pt x="265" y="1614"/>
                    </a:lnTo>
                    <a:lnTo>
                      <a:pt x="267" y="1610"/>
                    </a:lnTo>
                    <a:lnTo>
                      <a:pt x="271" y="1606"/>
                    </a:lnTo>
                    <a:lnTo>
                      <a:pt x="275" y="1601"/>
                    </a:lnTo>
                    <a:lnTo>
                      <a:pt x="275" y="1585"/>
                    </a:lnTo>
                    <a:lnTo>
                      <a:pt x="275" y="1571"/>
                    </a:lnTo>
                    <a:lnTo>
                      <a:pt x="284" y="1571"/>
                    </a:lnTo>
                    <a:lnTo>
                      <a:pt x="293" y="1571"/>
                    </a:lnTo>
                    <a:lnTo>
                      <a:pt x="292" y="1557"/>
                    </a:lnTo>
                    <a:lnTo>
                      <a:pt x="292" y="1542"/>
                    </a:lnTo>
                    <a:lnTo>
                      <a:pt x="293" y="1535"/>
                    </a:lnTo>
                    <a:lnTo>
                      <a:pt x="295" y="1530"/>
                    </a:lnTo>
                    <a:lnTo>
                      <a:pt x="297" y="1528"/>
                    </a:lnTo>
                    <a:lnTo>
                      <a:pt x="299" y="1526"/>
                    </a:lnTo>
                    <a:lnTo>
                      <a:pt x="301" y="1525"/>
                    </a:lnTo>
                    <a:lnTo>
                      <a:pt x="304" y="1525"/>
                    </a:lnTo>
                    <a:lnTo>
                      <a:pt x="304" y="1508"/>
                    </a:lnTo>
                    <a:lnTo>
                      <a:pt x="304" y="1496"/>
                    </a:lnTo>
                    <a:lnTo>
                      <a:pt x="313" y="1496"/>
                    </a:lnTo>
                    <a:lnTo>
                      <a:pt x="322" y="1496"/>
                    </a:lnTo>
                    <a:lnTo>
                      <a:pt x="322" y="1479"/>
                    </a:lnTo>
                    <a:lnTo>
                      <a:pt x="322" y="1467"/>
                    </a:lnTo>
                    <a:lnTo>
                      <a:pt x="323" y="1463"/>
                    </a:lnTo>
                    <a:lnTo>
                      <a:pt x="325" y="1459"/>
                    </a:lnTo>
                    <a:lnTo>
                      <a:pt x="329" y="1456"/>
                    </a:lnTo>
                    <a:lnTo>
                      <a:pt x="333" y="1455"/>
                    </a:lnTo>
                    <a:lnTo>
                      <a:pt x="342" y="1455"/>
                    </a:lnTo>
                    <a:lnTo>
                      <a:pt x="351" y="1455"/>
                    </a:lnTo>
                    <a:lnTo>
                      <a:pt x="350" y="1443"/>
                    </a:lnTo>
                    <a:lnTo>
                      <a:pt x="350" y="1434"/>
                    </a:lnTo>
                    <a:lnTo>
                      <a:pt x="351" y="1431"/>
                    </a:lnTo>
                    <a:lnTo>
                      <a:pt x="353" y="1428"/>
                    </a:lnTo>
                    <a:lnTo>
                      <a:pt x="357" y="1427"/>
                    </a:lnTo>
                    <a:lnTo>
                      <a:pt x="362" y="1426"/>
                    </a:lnTo>
                    <a:lnTo>
                      <a:pt x="362" y="1410"/>
                    </a:lnTo>
                    <a:lnTo>
                      <a:pt x="362" y="1397"/>
                    </a:lnTo>
                    <a:lnTo>
                      <a:pt x="371" y="1397"/>
                    </a:lnTo>
                    <a:lnTo>
                      <a:pt x="381" y="1397"/>
                    </a:lnTo>
                    <a:lnTo>
                      <a:pt x="380" y="1385"/>
                    </a:lnTo>
                    <a:lnTo>
                      <a:pt x="380" y="1376"/>
                    </a:lnTo>
                    <a:lnTo>
                      <a:pt x="381" y="1373"/>
                    </a:lnTo>
                    <a:lnTo>
                      <a:pt x="383" y="1370"/>
                    </a:lnTo>
                    <a:lnTo>
                      <a:pt x="387" y="1369"/>
                    </a:lnTo>
                    <a:lnTo>
                      <a:pt x="392" y="1368"/>
                    </a:lnTo>
                    <a:lnTo>
                      <a:pt x="392" y="1351"/>
                    </a:lnTo>
                    <a:lnTo>
                      <a:pt x="392" y="1339"/>
                    </a:lnTo>
                    <a:lnTo>
                      <a:pt x="401" y="1339"/>
                    </a:lnTo>
                    <a:lnTo>
                      <a:pt x="410" y="1339"/>
                    </a:lnTo>
                    <a:lnTo>
                      <a:pt x="411" y="1335"/>
                    </a:lnTo>
                    <a:lnTo>
                      <a:pt x="413" y="1330"/>
                    </a:lnTo>
                    <a:lnTo>
                      <a:pt x="417" y="1326"/>
                    </a:lnTo>
                    <a:lnTo>
                      <a:pt x="421" y="1322"/>
                    </a:lnTo>
                    <a:lnTo>
                      <a:pt x="421" y="1305"/>
                    </a:lnTo>
                    <a:lnTo>
                      <a:pt x="421" y="1293"/>
                    </a:lnTo>
                    <a:lnTo>
                      <a:pt x="430" y="1293"/>
                    </a:lnTo>
                    <a:lnTo>
                      <a:pt x="439" y="1293"/>
                    </a:lnTo>
                    <a:lnTo>
                      <a:pt x="438" y="1281"/>
                    </a:lnTo>
                    <a:lnTo>
                      <a:pt x="438" y="1272"/>
                    </a:lnTo>
                    <a:lnTo>
                      <a:pt x="439" y="1268"/>
                    </a:lnTo>
                    <a:lnTo>
                      <a:pt x="441" y="1266"/>
                    </a:lnTo>
                    <a:lnTo>
                      <a:pt x="445" y="1264"/>
                    </a:lnTo>
                    <a:lnTo>
                      <a:pt x="450" y="1264"/>
                    </a:lnTo>
                    <a:lnTo>
                      <a:pt x="450" y="1247"/>
                    </a:lnTo>
                    <a:lnTo>
                      <a:pt x="450" y="1235"/>
                    </a:lnTo>
                    <a:lnTo>
                      <a:pt x="459" y="1235"/>
                    </a:lnTo>
                    <a:lnTo>
                      <a:pt x="468" y="1235"/>
                    </a:lnTo>
                    <a:lnTo>
                      <a:pt x="467" y="1221"/>
                    </a:lnTo>
                    <a:lnTo>
                      <a:pt x="467" y="1207"/>
                    </a:lnTo>
                    <a:lnTo>
                      <a:pt x="468" y="1201"/>
                    </a:lnTo>
                    <a:lnTo>
                      <a:pt x="470" y="1197"/>
                    </a:lnTo>
                    <a:lnTo>
                      <a:pt x="472" y="1195"/>
                    </a:lnTo>
                    <a:lnTo>
                      <a:pt x="474" y="1194"/>
                    </a:lnTo>
                    <a:lnTo>
                      <a:pt x="476" y="1193"/>
                    </a:lnTo>
                    <a:lnTo>
                      <a:pt x="479" y="1193"/>
                    </a:lnTo>
                    <a:lnTo>
                      <a:pt x="479" y="1184"/>
                    </a:lnTo>
                    <a:lnTo>
                      <a:pt x="479" y="1176"/>
                    </a:lnTo>
                    <a:lnTo>
                      <a:pt x="485" y="1171"/>
                    </a:lnTo>
                    <a:lnTo>
                      <a:pt x="492" y="1168"/>
                    </a:lnTo>
                    <a:lnTo>
                      <a:pt x="500" y="1165"/>
                    </a:lnTo>
                    <a:lnTo>
                      <a:pt x="508" y="1164"/>
                    </a:lnTo>
                    <a:lnTo>
                      <a:pt x="508" y="1148"/>
                    </a:lnTo>
                    <a:lnTo>
                      <a:pt x="508" y="1133"/>
                    </a:lnTo>
                    <a:lnTo>
                      <a:pt x="508" y="1119"/>
                    </a:lnTo>
                    <a:lnTo>
                      <a:pt x="508" y="1106"/>
                    </a:lnTo>
                    <a:lnTo>
                      <a:pt x="517" y="1106"/>
                    </a:lnTo>
                    <a:lnTo>
                      <a:pt x="527" y="1106"/>
                    </a:lnTo>
                    <a:lnTo>
                      <a:pt x="526" y="1094"/>
                    </a:lnTo>
                    <a:lnTo>
                      <a:pt x="526" y="1085"/>
                    </a:lnTo>
                    <a:lnTo>
                      <a:pt x="527" y="1082"/>
                    </a:lnTo>
                    <a:lnTo>
                      <a:pt x="529" y="1079"/>
                    </a:lnTo>
                    <a:lnTo>
                      <a:pt x="533" y="1077"/>
                    </a:lnTo>
                    <a:lnTo>
                      <a:pt x="538" y="1077"/>
                    </a:lnTo>
                    <a:lnTo>
                      <a:pt x="538" y="1060"/>
                    </a:lnTo>
                    <a:lnTo>
                      <a:pt x="538" y="1048"/>
                    </a:lnTo>
                    <a:lnTo>
                      <a:pt x="547" y="1048"/>
                    </a:lnTo>
                    <a:lnTo>
                      <a:pt x="556" y="1048"/>
                    </a:lnTo>
                    <a:lnTo>
                      <a:pt x="555" y="1036"/>
                    </a:lnTo>
                    <a:lnTo>
                      <a:pt x="555" y="1027"/>
                    </a:lnTo>
                    <a:lnTo>
                      <a:pt x="556" y="1023"/>
                    </a:lnTo>
                    <a:lnTo>
                      <a:pt x="558" y="1021"/>
                    </a:lnTo>
                    <a:lnTo>
                      <a:pt x="562" y="1019"/>
                    </a:lnTo>
                    <a:lnTo>
                      <a:pt x="568" y="1019"/>
                    </a:lnTo>
                    <a:lnTo>
                      <a:pt x="568" y="1002"/>
                    </a:lnTo>
                    <a:lnTo>
                      <a:pt x="568" y="990"/>
                    </a:lnTo>
                    <a:lnTo>
                      <a:pt x="576" y="990"/>
                    </a:lnTo>
                    <a:lnTo>
                      <a:pt x="585" y="990"/>
                    </a:lnTo>
                    <a:lnTo>
                      <a:pt x="584" y="978"/>
                    </a:lnTo>
                    <a:lnTo>
                      <a:pt x="584" y="969"/>
                    </a:lnTo>
                    <a:lnTo>
                      <a:pt x="585" y="965"/>
                    </a:lnTo>
                    <a:lnTo>
                      <a:pt x="587" y="963"/>
                    </a:lnTo>
                    <a:lnTo>
                      <a:pt x="591" y="961"/>
                    </a:lnTo>
                    <a:lnTo>
                      <a:pt x="597" y="961"/>
                    </a:lnTo>
                    <a:lnTo>
                      <a:pt x="597" y="952"/>
                    </a:lnTo>
                    <a:lnTo>
                      <a:pt x="597" y="943"/>
                    </a:lnTo>
                    <a:lnTo>
                      <a:pt x="605" y="943"/>
                    </a:lnTo>
                    <a:lnTo>
                      <a:pt x="614" y="943"/>
                    </a:lnTo>
                    <a:lnTo>
                      <a:pt x="613" y="930"/>
                    </a:lnTo>
                    <a:lnTo>
                      <a:pt x="613" y="917"/>
                    </a:lnTo>
                    <a:lnTo>
                      <a:pt x="614" y="911"/>
                    </a:lnTo>
                    <a:lnTo>
                      <a:pt x="616" y="907"/>
                    </a:lnTo>
                    <a:lnTo>
                      <a:pt x="618" y="905"/>
                    </a:lnTo>
                    <a:lnTo>
                      <a:pt x="620" y="904"/>
                    </a:lnTo>
                    <a:lnTo>
                      <a:pt x="622" y="903"/>
                    </a:lnTo>
                    <a:lnTo>
                      <a:pt x="626" y="903"/>
                    </a:lnTo>
                    <a:lnTo>
                      <a:pt x="626" y="886"/>
                    </a:lnTo>
                    <a:lnTo>
                      <a:pt x="626" y="874"/>
                    </a:lnTo>
                    <a:lnTo>
                      <a:pt x="634" y="874"/>
                    </a:lnTo>
                    <a:lnTo>
                      <a:pt x="643" y="874"/>
                    </a:lnTo>
                    <a:lnTo>
                      <a:pt x="643" y="865"/>
                    </a:lnTo>
                    <a:lnTo>
                      <a:pt x="643" y="856"/>
                    </a:lnTo>
                    <a:lnTo>
                      <a:pt x="639" y="852"/>
                    </a:lnTo>
                    <a:lnTo>
                      <a:pt x="634" y="847"/>
                    </a:lnTo>
                    <a:lnTo>
                      <a:pt x="630" y="845"/>
                    </a:lnTo>
                    <a:lnTo>
                      <a:pt x="626" y="844"/>
                    </a:lnTo>
                    <a:lnTo>
                      <a:pt x="634" y="844"/>
                    </a:lnTo>
                    <a:lnTo>
                      <a:pt x="643" y="844"/>
                    </a:lnTo>
                    <a:lnTo>
                      <a:pt x="644" y="839"/>
                    </a:lnTo>
                    <a:lnTo>
                      <a:pt x="647" y="835"/>
                    </a:lnTo>
                    <a:lnTo>
                      <a:pt x="650" y="831"/>
                    </a:lnTo>
                    <a:lnTo>
                      <a:pt x="655" y="826"/>
                    </a:lnTo>
                    <a:lnTo>
                      <a:pt x="655" y="814"/>
                    </a:lnTo>
                    <a:lnTo>
                      <a:pt x="655" y="804"/>
                    </a:lnTo>
                    <a:lnTo>
                      <a:pt x="655" y="794"/>
                    </a:lnTo>
                    <a:lnTo>
                      <a:pt x="655" y="786"/>
                    </a:lnTo>
                    <a:lnTo>
                      <a:pt x="663" y="786"/>
                    </a:lnTo>
                    <a:lnTo>
                      <a:pt x="672" y="786"/>
                    </a:lnTo>
                    <a:lnTo>
                      <a:pt x="671" y="774"/>
                    </a:lnTo>
                    <a:lnTo>
                      <a:pt x="671" y="765"/>
                    </a:lnTo>
                    <a:lnTo>
                      <a:pt x="672" y="761"/>
                    </a:lnTo>
                    <a:lnTo>
                      <a:pt x="674" y="759"/>
                    </a:lnTo>
                    <a:lnTo>
                      <a:pt x="679" y="757"/>
                    </a:lnTo>
                    <a:lnTo>
                      <a:pt x="685" y="757"/>
                    </a:lnTo>
                    <a:lnTo>
                      <a:pt x="685" y="748"/>
                    </a:lnTo>
                    <a:lnTo>
                      <a:pt x="685" y="739"/>
                    </a:lnTo>
                    <a:lnTo>
                      <a:pt x="693" y="739"/>
                    </a:lnTo>
                    <a:lnTo>
                      <a:pt x="702" y="739"/>
                    </a:lnTo>
                    <a:lnTo>
                      <a:pt x="701" y="727"/>
                    </a:lnTo>
                    <a:lnTo>
                      <a:pt x="701" y="718"/>
                    </a:lnTo>
                    <a:lnTo>
                      <a:pt x="702" y="715"/>
                    </a:lnTo>
                    <a:lnTo>
                      <a:pt x="704" y="712"/>
                    </a:lnTo>
                    <a:lnTo>
                      <a:pt x="708" y="711"/>
                    </a:lnTo>
                    <a:lnTo>
                      <a:pt x="714" y="710"/>
                    </a:lnTo>
                    <a:lnTo>
                      <a:pt x="714" y="693"/>
                    </a:lnTo>
                    <a:lnTo>
                      <a:pt x="714" y="681"/>
                    </a:lnTo>
                    <a:lnTo>
                      <a:pt x="719" y="677"/>
                    </a:lnTo>
                    <a:lnTo>
                      <a:pt x="726" y="673"/>
                    </a:lnTo>
                    <a:lnTo>
                      <a:pt x="734" y="671"/>
                    </a:lnTo>
                    <a:lnTo>
                      <a:pt x="743" y="669"/>
                    </a:lnTo>
                    <a:lnTo>
                      <a:pt x="743" y="657"/>
                    </a:lnTo>
                    <a:lnTo>
                      <a:pt x="743" y="644"/>
                    </a:lnTo>
                    <a:lnTo>
                      <a:pt x="743" y="633"/>
                    </a:lnTo>
                    <a:lnTo>
                      <a:pt x="743" y="623"/>
                    </a:lnTo>
                    <a:lnTo>
                      <a:pt x="751" y="623"/>
                    </a:lnTo>
                    <a:lnTo>
                      <a:pt x="760" y="623"/>
                    </a:lnTo>
                    <a:lnTo>
                      <a:pt x="759" y="609"/>
                    </a:lnTo>
                    <a:lnTo>
                      <a:pt x="759" y="596"/>
                    </a:lnTo>
                    <a:lnTo>
                      <a:pt x="760" y="591"/>
                    </a:lnTo>
                    <a:lnTo>
                      <a:pt x="763" y="586"/>
                    </a:lnTo>
                    <a:lnTo>
                      <a:pt x="764" y="585"/>
                    </a:lnTo>
                    <a:lnTo>
                      <a:pt x="766" y="583"/>
                    </a:lnTo>
                    <a:lnTo>
                      <a:pt x="769" y="583"/>
                    </a:lnTo>
                    <a:lnTo>
                      <a:pt x="772" y="582"/>
                    </a:lnTo>
                    <a:lnTo>
                      <a:pt x="772" y="574"/>
                    </a:lnTo>
                    <a:lnTo>
                      <a:pt x="772" y="565"/>
                    </a:lnTo>
                    <a:lnTo>
                      <a:pt x="780" y="565"/>
                    </a:lnTo>
                    <a:lnTo>
                      <a:pt x="789" y="565"/>
                    </a:lnTo>
                    <a:lnTo>
                      <a:pt x="788" y="551"/>
                    </a:lnTo>
                    <a:lnTo>
                      <a:pt x="788" y="538"/>
                    </a:lnTo>
                    <a:lnTo>
                      <a:pt x="789" y="533"/>
                    </a:lnTo>
                    <a:lnTo>
                      <a:pt x="792" y="528"/>
                    </a:lnTo>
                    <a:lnTo>
                      <a:pt x="793" y="527"/>
                    </a:lnTo>
                    <a:lnTo>
                      <a:pt x="795" y="525"/>
                    </a:lnTo>
                    <a:lnTo>
                      <a:pt x="798" y="525"/>
                    </a:lnTo>
                    <a:lnTo>
                      <a:pt x="801" y="524"/>
                    </a:lnTo>
                    <a:lnTo>
                      <a:pt x="801" y="516"/>
                    </a:lnTo>
                    <a:lnTo>
                      <a:pt x="801" y="507"/>
                    </a:lnTo>
                    <a:lnTo>
                      <a:pt x="809" y="507"/>
                    </a:lnTo>
                    <a:lnTo>
                      <a:pt x="818" y="507"/>
                    </a:lnTo>
                    <a:lnTo>
                      <a:pt x="817" y="493"/>
                    </a:lnTo>
                    <a:lnTo>
                      <a:pt x="817" y="479"/>
                    </a:lnTo>
                    <a:lnTo>
                      <a:pt x="818" y="474"/>
                    </a:lnTo>
                    <a:lnTo>
                      <a:pt x="821" y="469"/>
                    </a:lnTo>
                    <a:lnTo>
                      <a:pt x="822" y="468"/>
                    </a:lnTo>
                    <a:lnTo>
                      <a:pt x="824" y="466"/>
                    </a:lnTo>
                    <a:lnTo>
                      <a:pt x="828" y="466"/>
                    </a:lnTo>
                    <a:lnTo>
                      <a:pt x="831" y="465"/>
                    </a:lnTo>
                    <a:lnTo>
                      <a:pt x="831" y="457"/>
                    </a:lnTo>
                    <a:lnTo>
                      <a:pt x="831" y="448"/>
                    </a:lnTo>
                    <a:lnTo>
                      <a:pt x="836" y="444"/>
                    </a:lnTo>
                    <a:lnTo>
                      <a:pt x="843" y="440"/>
                    </a:lnTo>
                    <a:lnTo>
                      <a:pt x="851" y="437"/>
                    </a:lnTo>
                    <a:lnTo>
                      <a:pt x="860" y="436"/>
                    </a:lnTo>
                    <a:lnTo>
                      <a:pt x="860" y="420"/>
                    </a:lnTo>
                    <a:lnTo>
                      <a:pt x="860" y="405"/>
                    </a:lnTo>
                    <a:lnTo>
                      <a:pt x="860" y="391"/>
                    </a:lnTo>
                    <a:lnTo>
                      <a:pt x="860" y="378"/>
                    </a:lnTo>
                    <a:lnTo>
                      <a:pt x="868" y="378"/>
                    </a:lnTo>
                    <a:lnTo>
                      <a:pt x="877" y="378"/>
                    </a:lnTo>
                    <a:lnTo>
                      <a:pt x="877" y="364"/>
                    </a:lnTo>
                    <a:lnTo>
                      <a:pt x="876" y="348"/>
                    </a:lnTo>
                    <a:lnTo>
                      <a:pt x="877" y="342"/>
                    </a:lnTo>
                    <a:lnTo>
                      <a:pt x="880" y="337"/>
                    </a:lnTo>
                    <a:lnTo>
                      <a:pt x="881" y="335"/>
                    </a:lnTo>
                    <a:lnTo>
                      <a:pt x="883" y="333"/>
                    </a:lnTo>
                    <a:lnTo>
                      <a:pt x="886" y="332"/>
                    </a:lnTo>
                    <a:lnTo>
                      <a:pt x="889" y="332"/>
                    </a:lnTo>
                    <a:lnTo>
                      <a:pt x="889" y="320"/>
                    </a:lnTo>
                    <a:lnTo>
                      <a:pt x="889" y="309"/>
                    </a:lnTo>
                    <a:lnTo>
                      <a:pt x="889" y="300"/>
                    </a:lnTo>
                    <a:lnTo>
                      <a:pt x="889" y="291"/>
                    </a:lnTo>
                    <a:lnTo>
                      <a:pt x="898" y="291"/>
                    </a:lnTo>
                    <a:lnTo>
                      <a:pt x="906" y="291"/>
                    </a:lnTo>
                    <a:lnTo>
                      <a:pt x="906" y="278"/>
                    </a:lnTo>
                    <a:lnTo>
                      <a:pt x="906" y="266"/>
                    </a:lnTo>
                    <a:lnTo>
                      <a:pt x="906" y="254"/>
                    </a:lnTo>
                    <a:lnTo>
                      <a:pt x="906" y="245"/>
                    </a:lnTo>
                    <a:lnTo>
                      <a:pt x="907" y="240"/>
                    </a:lnTo>
                    <a:lnTo>
                      <a:pt x="910" y="237"/>
                    </a:lnTo>
                    <a:lnTo>
                      <a:pt x="913" y="234"/>
                    </a:lnTo>
                    <a:lnTo>
                      <a:pt x="918" y="233"/>
                    </a:lnTo>
                    <a:lnTo>
                      <a:pt x="927" y="233"/>
                    </a:lnTo>
                    <a:lnTo>
                      <a:pt x="935" y="233"/>
                    </a:lnTo>
                    <a:lnTo>
                      <a:pt x="936" y="229"/>
                    </a:lnTo>
                    <a:lnTo>
                      <a:pt x="939" y="224"/>
                    </a:lnTo>
                    <a:lnTo>
                      <a:pt x="943" y="220"/>
                    </a:lnTo>
                    <a:lnTo>
                      <a:pt x="947" y="216"/>
                    </a:lnTo>
                    <a:lnTo>
                      <a:pt x="947" y="199"/>
                    </a:lnTo>
                    <a:lnTo>
                      <a:pt x="947" y="184"/>
                    </a:lnTo>
                    <a:lnTo>
                      <a:pt x="947" y="171"/>
                    </a:lnTo>
                    <a:lnTo>
                      <a:pt x="947" y="158"/>
                    </a:lnTo>
                    <a:lnTo>
                      <a:pt x="959" y="158"/>
                    </a:lnTo>
                    <a:lnTo>
                      <a:pt x="976" y="158"/>
                    </a:lnTo>
                    <a:lnTo>
                      <a:pt x="976" y="141"/>
                    </a:lnTo>
                    <a:lnTo>
                      <a:pt x="976" y="126"/>
                    </a:lnTo>
                    <a:lnTo>
                      <a:pt x="976" y="112"/>
                    </a:lnTo>
                    <a:lnTo>
                      <a:pt x="976" y="98"/>
                    </a:lnTo>
                    <a:lnTo>
                      <a:pt x="986" y="98"/>
                    </a:lnTo>
                    <a:lnTo>
                      <a:pt x="994" y="98"/>
                    </a:lnTo>
                    <a:lnTo>
                      <a:pt x="994" y="87"/>
                    </a:lnTo>
                    <a:lnTo>
                      <a:pt x="994" y="77"/>
                    </a:lnTo>
                    <a:lnTo>
                      <a:pt x="994" y="74"/>
                    </a:lnTo>
                    <a:lnTo>
                      <a:pt x="997" y="72"/>
                    </a:lnTo>
                    <a:lnTo>
                      <a:pt x="1000" y="70"/>
                    </a:lnTo>
                    <a:lnTo>
                      <a:pt x="1006" y="69"/>
                    </a:lnTo>
                    <a:lnTo>
                      <a:pt x="1006" y="53"/>
                    </a:lnTo>
                    <a:lnTo>
                      <a:pt x="1006" y="40"/>
                    </a:lnTo>
                    <a:lnTo>
                      <a:pt x="1015" y="40"/>
                    </a:lnTo>
                    <a:lnTo>
                      <a:pt x="1023" y="40"/>
                    </a:lnTo>
                    <a:lnTo>
                      <a:pt x="1023" y="24"/>
                    </a:lnTo>
                    <a:lnTo>
                      <a:pt x="1023" y="11"/>
                    </a:lnTo>
                    <a:lnTo>
                      <a:pt x="1024" y="7"/>
                    </a:lnTo>
                    <a:lnTo>
                      <a:pt x="1027" y="3"/>
                    </a:lnTo>
                    <a:lnTo>
                      <a:pt x="1031" y="1"/>
                    </a:lnTo>
                    <a:lnTo>
                      <a:pt x="1035" y="0"/>
                    </a:lnTo>
                    <a:lnTo>
                      <a:pt x="1048" y="0"/>
                    </a:lnTo>
                    <a:lnTo>
                      <a:pt x="1062" y="0"/>
                    </a:lnTo>
                    <a:lnTo>
                      <a:pt x="1077" y="0"/>
                    </a:lnTo>
                    <a:lnTo>
                      <a:pt x="1093" y="0"/>
                    </a:lnTo>
                    <a:lnTo>
                      <a:pt x="1093" y="9"/>
                    </a:lnTo>
                    <a:lnTo>
                      <a:pt x="1093" y="18"/>
                    </a:lnTo>
                    <a:lnTo>
                      <a:pt x="1093" y="28"/>
                    </a:lnTo>
                    <a:lnTo>
                      <a:pt x="1093" y="40"/>
                    </a:lnTo>
                    <a:lnTo>
                      <a:pt x="1102" y="40"/>
                    </a:lnTo>
                    <a:lnTo>
                      <a:pt x="1110" y="40"/>
                    </a:lnTo>
                    <a:lnTo>
                      <a:pt x="1110" y="52"/>
                    </a:lnTo>
                    <a:lnTo>
                      <a:pt x="1110" y="62"/>
                    </a:lnTo>
                    <a:lnTo>
                      <a:pt x="1111" y="65"/>
                    </a:lnTo>
                    <a:lnTo>
                      <a:pt x="1113" y="67"/>
                    </a:lnTo>
                    <a:lnTo>
                      <a:pt x="1116" y="69"/>
                    </a:lnTo>
                    <a:lnTo>
                      <a:pt x="1122" y="69"/>
                    </a:lnTo>
                    <a:lnTo>
                      <a:pt x="1123" y="86"/>
                    </a:lnTo>
                    <a:lnTo>
                      <a:pt x="1123" y="105"/>
                    </a:lnTo>
                    <a:lnTo>
                      <a:pt x="1122" y="114"/>
                    </a:lnTo>
                    <a:lnTo>
                      <a:pt x="1119" y="121"/>
                    </a:lnTo>
                    <a:lnTo>
                      <a:pt x="1118" y="125"/>
                    </a:lnTo>
                    <a:lnTo>
                      <a:pt x="1116" y="127"/>
                    </a:lnTo>
                    <a:lnTo>
                      <a:pt x="1113" y="128"/>
                    </a:lnTo>
                    <a:lnTo>
                      <a:pt x="1110" y="128"/>
                    </a:lnTo>
                    <a:lnTo>
                      <a:pt x="1111" y="133"/>
                    </a:lnTo>
                    <a:lnTo>
                      <a:pt x="1114" y="137"/>
                    </a:lnTo>
                    <a:lnTo>
                      <a:pt x="1118" y="142"/>
                    </a:lnTo>
                    <a:lnTo>
                      <a:pt x="1122" y="146"/>
                    </a:lnTo>
                    <a:lnTo>
                      <a:pt x="1122" y="163"/>
                    </a:lnTo>
                    <a:lnTo>
                      <a:pt x="1122" y="181"/>
                    </a:lnTo>
                    <a:lnTo>
                      <a:pt x="1122" y="198"/>
                    </a:lnTo>
                    <a:lnTo>
                      <a:pt x="1122" y="216"/>
                    </a:lnTo>
                    <a:lnTo>
                      <a:pt x="1114" y="216"/>
                    </a:lnTo>
                    <a:lnTo>
                      <a:pt x="1110" y="216"/>
                    </a:lnTo>
                    <a:lnTo>
                      <a:pt x="1110" y="228"/>
                    </a:lnTo>
                    <a:lnTo>
                      <a:pt x="1110" y="237"/>
                    </a:lnTo>
                    <a:lnTo>
                      <a:pt x="1111" y="240"/>
                    </a:lnTo>
                    <a:lnTo>
                      <a:pt x="1113" y="243"/>
                    </a:lnTo>
                    <a:lnTo>
                      <a:pt x="1116" y="244"/>
                    </a:lnTo>
                    <a:lnTo>
                      <a:pt x="1122" y="245"/>
                    </a:lnTo>
                    <a:lnTo>
                      <a:pt x="1118" y="250"/>
                    </a:lnTo>
                    <a:lnTo>
                      <a:pt x="1114" y="257"/>
                    </a:lnTo>
                    <a:lnTo>
                      <a:pt x="1111" y="265"/>
                    </a:lnTo>
                    <a:lnTo>
                      <a:pt x="1110" y="274"/>
                    </a:lnTo>
                    <a:lnTo>
                      <a:pt x="1114" y="274"/>
                    </a:lnTo>
                    <a:lnTo>
                      <a:pt x="1122" y="274"/>
                    </a:lnTo>
                    <a:lnTo>
                      <a:pt x="1118" y="278"/>
                    </a:lnTo>
                    <a:lnTo>
                      <a:pt x="1114" y="282"/>
                    </a:lnTo>
                    <a:lnTo>
                      <a:pt x="1111" y="287"/>
                    </a:lnTo>
                    <a:lnTo>
                      <a:pt x="1110" y="291"/>
                    </a:lnTo>
                    <a:lnTo>
                      <a:pt x="1110" y="315"/>
                    </a:lnTo>
                    <a:lnTo>
                      <a:pt x="1110" y="340"/>
                    </a:lnTo>
                    <a:lnTo>
                      <a:pt x="1110" y="365"/>
                    </a:lnTo>
                    <a:lnTo>
                      <a:pt x="1110" y="391"/>
                    </a:lnTo>
                    <a:lnTo>
                      <a:pt x="1110" y="416"/>
                    </a:lnTo>
                    <a:lnTo>
                      <a:pt x="1110" y="442"/>
                    </a:lnTo>
                    <a:lnTo>
                      <a:pt x="1110" y="468"/>
                    </a:lnTo>
                    <a:lnTo>
                      <a:pt x="1110" y="495"/>
                    </a:lnTo>
                    <a:lnTo>
                      <a:pt x="1102" y="495"/>
                    </a:lnTo>
                    <a:lnTo>
                      <a:pt x="1093" y="495"/>
                    </a:lnTo>
                    <a:lnTo>
                      <a:pt x="1094" y="512"/>
                    </a:lnTo>
                    <a:lnTo>
                      <a:pt x="1094" y="531"/>
                    </a:lnTo>
                    <a:lnTo>
                      <a:pt x="1093" y="540"/>
                    </a:lnTo>
                    <a:lnTo>
                      <a:pt x="1090" y="547"/>
                    </a:lnTo>
                    <a:lnTo>
                      <a:pt x="1089" y="550"/>
                    </a:lnTo>
                    <a:lnTo>
                      <a:pt x="1087" y="552"/>
                    </a:lnTo>
                    <a:lnTo>
                      <a:pt x="1084" y="553"/>
                    </a:lnTo>
                    <a:lnTo>
                      <a:pt x="1081" y="553"/>
                    </a:lnTo>
                    <a:lnTo>
                      <a:pt x="1081" y="567"/>
                    </a:lnTo>
                    <a:lnTo>
                      <a:pt x="1081" y="580"/>
                    </a:lnTo>
                    <a:lnTo>
                      <a:pt x="1081" y="595"/>
                    </a:lnTo>
                    <a:lnTo>
                      <a:pt x="1081" y="611"/>
                    </a:lnTo>
                    <a:lnTo>
                      <a:pt x="1077" y="612"/>
                    </a:lnTo>
                    <a:lnTo>
                      <a:pt x="1073" y="615"/>
                    </a:lnTo>
                    <a:lnTo>
                      <a:pt x="1068" y="619"/>
                    </a:lnTo>
                    <a:lnTo>
                      <a:pt x="1064" y="623"/>
                    </a:lnTo>
                    <a:lnTo>
                      <a:pt x="1073" y="623"/>
                    </a:lnTo>
                    <a:lnTo>
                      <a:pt x="1081" y="623"/>
                    </a:lnTo>
                    <a:lnTo>
                      <a:pt x="1081" y="635"/>
                    </a:lnTo>
                    <a:lnTo>
                      <a:pt x="1081" y="652"/>
                    </a:lnTo>
                    <a:lnTo>
                      <a:pt x="1073" y="652"/>
                    </a:lnTo>
                    <a:lnTo>
                      <a:pt x="1064" y="652"/>
                    </a:lnTo>
                    <a:lnTo>
                      <a:pt x="1064" y="674"/>
                    </a:lnTo>
                    <a:lnTo>
                      <a:pt x="1064" y="696"/>
                    </a:lnTo>
                    <a:lnTo>
                      <a:pt x="1064" y="717"/>
                    </a:lnTo>
                    <a:lnTo>
                      <a:pt x="1064" y="739"/>
                    </a:lnTo>
                    <a:lnTo>
                      <a:pt x="1056" y="739"/>
                    </a:lnTo>
                    <a:lnTo>
                      <a:pt x="1052" y="739"/>
                    </a:lnTo>
                    <a:lnTo>
                      <a:pt x="1052" y="751"/>
                    </a:lnTo>
                    <a:lnTo>
                      <a:pt x="1052" y="768"/>
                    </a:lnTo>
                    <a:lnTo>
                      <a:pt x="1044" y="768"/>
                    </a:lnTo>
                    <a:lnTo>
                      <a:pt x="1035" y="768"/>
                    </a:lnTo>
                    <a:lnTo>
                      <a:pt x="1036" y="783"/>
                    </a:lnTo>
                    <a:lnTo>
                      <a:pt x="1036" y="798"/>
                    </a:lnTo>
                    <a:lnTo>
                      <a:pt x="1035" y="805"/>
                    </a:lnTo>
                    <a:lnTo>
                      <a:pt x="1032" y="810"/>
                    </a:lnTo>
                    <a:lnTo>
                      <a:pt x="1031" y="812"/>
                    </a:lnTo>
                    <a:lnTo>
                      <a:pt x="1029" y="813"/>
                    </a:lnTo>
                    <a:lnTo>
                      <a:pt x="1026" y="814"/>
                    </a:lnTo>
                    <a:lnTo>
                      <a:pt x="1023" y="815"/>
                    </a:lnTo>
                    <a:lnTo>
                      <a:pt x="1023" y="828"/>
                    </a:lnTo>
                    <a:lnTo>
                      <a:pt x="1023" y="842"/>
                    </a:lnTo>
                    <a:lnTo>
                      <a:pt x="1023" y="857"/>
                    </a:lnTo>
                    <a:lnTo>
                      <a:pt x="1023" y="874"/>
                    </a:lnTo>
                    <a:lnTo>
                      <a:pt x="1015" y="874"/>
                    </a:lnTo>
                    <a:lnTo>
                      <a:pt x="1006" y="874"/>
                    </a:lnTo>
                    <a:lnTo>
                      <a:pt x="1006" y="886"/>
                    </a:lnTo>
                    <a:lnTo>
                      <a:pt x="1006" y="903"/>
                    </a:lnTo>
                    <a:lnTo>
                      <a:pt x="1002" y="904"/>
                    </a:lnTo>
                    <a:lnTo>
                      <a:pt x="998" y="906"/>
                    </a:lnTo>
                    <a:lnTo>
                      <a:pt x="995" y="910"/>
                    </a:lnTo>
                    <a:lnTo>
                      <a:pt x="994" y="914"/>
                    </a:lnTo>
                    <a:lnTo>
                      <a:pt x="986" y="914"/>
                    </a:lnTo>
                    <a:lnTo>
                      <a:pt x="976" y="914"/>
                    </a:lnTo>
                    <a:lnTo>
                      <a:pt x="976" y="924"/>
                    </a:lnTo>
                    <a:lnTo>
                      <a:pt x="976" y="935"/>
                    </a:lnTo>
                    <a:lnTo>
                      <a:pt x="976" y="948"/>
                    </a:lnTo>
                    <a:lnTo>
                      <a:pt x="976" y="961"/>
                    </a:lnTo>
                    <a:lnTo>
                      <a:pt x="972" y="962"/>
                    </a:lnTo>
                    <a:lnTo>
                      <a:pt x="968" y="964"/>
                    </a:lnTo>
                    <a:lnTo>
                      <a:pt x="965" y="968"/>
                    </a:lnTo>
                    <a:lnTo>
                      <a:pt x="964" y="972"/>
                    </a:lnTo>
                    <a:lnTo>
                      <a:pt x="960" y="968"/>
                    </a:lnTo>
                    <a:lnTo>
                      <a:pt x="956" y="964"/>
                    </a:lnTo>
                    <a:lnTo>
                      <a:pt x="951" y="962"/>
                    </a:lnTo>
                    <a:lnTo>
                      <a:pt x="947" y="961"/>
                    </a:lnTo>
                    <a:lnTo>
                      <a:pt x="956" y="961"/>
                    </a:lnTo>
                    <a:lnTo>
                      <a:pt x="964" y="961"/>
                    </a:lnTo>
                    <a:lnTo>
                      <a:pt x="963" y="944"/>
                    </a:lnTo>
                    <a:lnTo>
                      <a:pt x="961" y="925"/>
                    </a:lnTo>
                    <a:lnTo>
                      <a:pt x="962" y="917"/>
                    </a:lnTo>
                    <a:lnTo>
                      <a:pt x="964" y="909"/>
                    </a:lnTo>
                    <a:lnTo>
                      <a:pt x="966" y="907"/>
                    </a:lnTo>
                    <a:lnTo>
                      <a:pt x="969" y="905"/>
                    </a:lnTo>
                    <a:lnTo>
                      <a:pt x="972" y="903"/>
                    </a:lnTo>
                    <a:lnTo>
                      <a:pt x="976" y="903"/>
                    </a:lnTo>
                    <a:lnTo>
                      <a:pt x="976" y="886"/>
                    </a:lnTo>
                    <a:lnTo>
                      <a:pt x="976" y="874"/>
                    </a:lnTo>
                    <a:lnTo>
                      <a:pt x="972" y="875"/>
                    </a:lnTo>
                    <a:lnTo>
                      <a:pt x="968" y="877"/>
                    </a:lnTo>
                    <a:lnTo>
                      <a:pt x="965" y="881"/>
                    </a:lnTo>
                    <a:lnTo>
                      <a:pt x="964" y="885"/>
                    </a:lnTo>
                    <a:lnTo>
                      <a:pt x="956" y="885"/>
                    </a:lnTo>
                    <a:lnTo>
                      <a:pt x="947" y="885"/>
                    </a:lnTo>
                    <a:lnTo>
                      <a:pt x="947" y="902"/>
                    </a:lnTo>
                    <a:lnTo>
                      <a:pt x="948" y="921"/>
                    </a:lnTo>
                    <a:lnTo>
                      <a:pt x="947" y="930"/>
                    </a:lnTo>
                    <a:lnTo>
                      <a:pt x="944" y="937"/>
                    </a:lnTo>
                    <a:lnTo>
                      <a:pt x="943" y="940"/>
                    </a:lnTo>
                    <a:lnTo>
                      <a:pt x="941" y="942"/>
                    </a:lnTo>
                    <a:lnTo>
                      <a:pt x="938" y="943"/>
                    </a:lnTo>
                    <a:lnTo>
                      <a:pt x="935" y="943"/>
                    </a:lnTo>
                    <a:lnTo>
                      <a:pt x="935" y="952"/>
                    </a:lnTo>
                    <a:lnTo>
                      <a:pt x="935" y="961"/>
                    </a:lnTo>
                    <a:lnTo>
                      <a:pt x="927" y="961"/>
                    </a:lnTo>
                    <a:lnTo>
                      <a:pt x="918" y="961"/>
                    </a:lnTo>
                    <a:lnTo>
                      <a:pt x="918" y="972"/>
                    </a:lnTo>
                    <a:lnTo>
                      <a:pt x="918" y="985"/>
                    </a:lnTo>
                    <a:lnTo>
                      <a:pt x="917" y="992"/>
                    </a:lnTo>
                    <a:lnTo>
                      <a:pt x="915" y="997"/>
                    </a:lnTo>
                    <a:lnTo>
                      <a:pt x="914" y="999"/>
                    </a:lnTo>
                    <a:lnTo>
                      <a:pt x="912" y="1000"/>
                    </a:lnTo>
                    <a:lnTo>
                      <a:pt x="909" y="1001"/>
                    </a:lnTo>
                    <a:lnTo>
                      <a:pt x="906" y="1001"/>
                    </a:lnTo>
                    <a:lnTo>
                      <a:pt x="906" y="1011"/>
                    </a:lnTo>
                    <a:lnTo>
                      <a:pt x="906" y="1022"/>
                    </a:lnTo>
                    <a:lnTo>
                      <a:pt x="906" y="1035"/>
                    </a:lnTo>
                    <a:lnTo>
                      <a:pt x="906" y="1048"/>
                    </a:lnTo>
                    <a:lnTo>
                      <a:pt x="898" y="1048"/>
                    </a:lnTo>
                    <a:lnTo>
                      <a:pt x="889" y="1048"/>
                    </a:lnTo>
                    <a:lnTo>
                      <a:pt x="889" y="1060"/>
                    </a:lnTo>
                    <a:lnTo>
                      <a:pt x="889" y="1077"/>
                    </a:lnTo>
                    <a:lnTo>
                      <a:pt x="901" y="1077"/>
                    </a:lnTo>
                    <a:lnTo>
                      <a:pt x="918" y="1077"/>
                    </a:lnTo>
                    <a:lnTo>
                      <a:pt x="913" y="1078"/>
                    </a:lnTo>
                    <a:lnTo>
                      <a:pt x="910" y="1081"/>
                    </a:lnTo>
                    <a:lnTo>
                      <a:pt x="907" y="1084"/>
                    </a:lnTo>
                    <a:lnTo>
                      <a:pt x="906" y="1088"/>
                    </a:lnTo>
                    <a:lnTo>
                      <a:pt x="906" y="1098"/>
                    </a:lnTo>
                    <a:lnTo>
                      <a:pt x="906" y="1110"/>
                    </a:lnTo>
                    <a:lnTo>
                      <a:pt x="906" y="1122"/>
                    </a:lnTo>
                    <a:lnTo>
                      <a:pt x="906" y="1135"/>
                    </a:lnTo>
                    <a:lnTo>
                      <a:pt x="898" y="1135"/>
                    </a:lnTo>
                    <a:lnTo>
                      <a:pt x="889" y="1135"/>
                    </a:lnTo>
                    <a:lnTo>
                      <a:pt x="889" y="1144"/>
                    </a:lnTo>
                    <a:lnTo>
                      <a:pt x="889" y="1154"/>
                    </a:lnTo>
                    <a:lnTo>
                      <a:pt x="888" y="1158"/>
                    </a:lnTo>
                    <a:lnTo>
                      <a:pt x="886" y="1161"/>
                    </a:lnTo>
                    <a:lnTo>
                      <a:pt x="883" y="1163"/>
                    </a:lnTo>
                    <a:lnTo>
                      <a:pt x="877" y="1164"/>
                    </a:lnTo>
                    <a:lnTo>
                      <a:pt x="877" y="1155"/>
                    </a:lnTo>
                    <a:lnTo>
                      <a:pt x="877" y="1147"/>
                    </a:lnTo>
                    <a:lnTo>
                      <a:pt x="868" y="1147"/>
                    </a:lnTo>
                    <a:lnTo>
                      <a:pt x="860" y="1147"/>
                    </a:lnTo>
                    <a:lnTo>
                      <a:pt x="855" y="1151"/>
                    </a:lnTo>
                    <a:lnTo>
                      <a:pt x="852" y="1155"/>
                    </a:lnTo>
                    <a:lnTo>
                      <a:pt x="849" y="1160"/>
                    </a:lnTo>
                    <a:lnTo>
                      <a:pt x="848" y="1164"/>
                    </a:lnTo>
                    <a:lnTo>
                      <a:pt x="848" y="1176"/>
                    </a:lnTo>
                    <a:lnTo>
                      <a:pt x="848" y="1193"/>
                    </a:lnTo>
                    <a:lnTo>
                      <a:pt x="839" y="1193"/>
                    </a:lnTo>
                    <a:lnTo>
                      <a:pt x="831" y="1193"/>
                    </a:lnTo>
                    <a:lnTo>
                      <a:pt x="831" y="1205"/>
                    </a:lnTo>
                    <a:lnTo>
                      <a:pt x="831" y="1223"/>
                    </a:lnTo>
                    <a:lnTo>
                      <a:pt x="839" y="1223"/>
                    </a:lnTo>
                    <a:lnTo>
                      <a:pt x="848" y="1223"/>
                    </a:lnTo>
                    <a:lnTo>
                      <a:pt x="849" y="1219"/>
                    </a:lnTo>
                    <a:lnTo>
                      <a:pt x="852" y="1213"/>
                    </a:lnTo>
                    <a:lnTo>
                      <a:pt x="855" y="1209"/>
                    </a:lnTo>
                    <a:lnTo>
                      <a:pt x="860" y="1205"/>
                    </a:lnTo>
                    <a:lnTo>
                      <a:pt x="855" y="1209"/>
                    </a:lnTo>
                    <a:lnTo>
                      <a:pt x="852" y="1213"/>
                    </a:lnTo>
                    <a:lnTo>
                      <a:pt x="849" y="1219"/>
                    </a:lnTo>
                    <a:lnTo>
                      <a:pt x="848" y="1223"/>
                    </a:lnTo>
                    <a:lnTo>
                      <a:pt x="848" y="1232"/>
                    </a:lnTo>
                    <a:lnTo>
                      <a:pt x="848" y="1241"/>
                    </a:lnTo>
                    <a:lnTo>
                      <a:pt x="848" y="1252"/>
                    </a:lnTo>
                    <a:lnTo>
                      <a:pt x="848" y="1264"/>
                    </a:lnTo>
                    <a:lnTo>
                      <a:pt x="839" y="1264"/>
                    </a:lnTo>
                    <a:lnTo>
                      <a:pt x="831" y="1264"/>
                    </a:lnTo>
                    <a:lnTo>
                      <a:pt x="831" y="1273"/>
                    </a:lnTo>
                    <a:lnTo>
                      <a:pt x="831" y="1285"/>
                    </a:lnTo>
                    <a:lnTo>
                      <a:pt x="831" y="1297"/>
                    </a:lnTo>
                    <a:lnTo>
                      <a:pt x="831" y="1310"/>
                    </a:lnTo>
                    <a:lnTo>
                      <a:pt x="825" y="1311"/>
                    </a:lnTo>
                    <a:lnTo>
                      <a:pt x="822" y="1314"/>
                    </a:lnTo>
                    <a:lnTo>
                      <a:pt x="819" y="1317"/>
                    </a:lnTo>
                    <a:lnTo>
                      <a:pt x="818" y="1322"/>
                    </a:lnTo>
                    <a:lnTo>
                      <a:pt x="814" y="1317"/>
                    </a:lnTo>
                    <a:lnTo>
                      <a:pt x="809" y="1314"/>
                    </a:lnTo>
                    <a:lnTo>
                      <a:pt x="805" y="1311"/>
                    </a:lnTo>
                    <a:lnTo>
                      <a:pt x="801" y="1310"/>
                    </a:lnTo>
                    <a:lnTo>
                      <a:pt x="809" y="1310"/>
                    </a:lnTo>
                    <a:lnTo>
                      <a:pt x="818" y="1310"/>
                    </a:lnTo>
                    <a:lnTo>
                      <a:pt x="818" y="1293"/>
                    </a:lnTo>
                    <a:lnTo>
                      <a:pt x="818" y="1281"/>
                    </a:lnTo>
                    <a:lnTo>
                      <a:pt x="801" y="1281"/>
                    </a:lnTo>
                    <a:lnTo>
                      <a:pt x="789" y="1281"/>
                    </a:lnTo>
                    <a:lnTo>
                      <a:pt x="789" y="1290"/>
                    </a:lnTo>
                    <a:lnTo>
                      <a:pt x="789" y="1299"/>
                    </a:lnTo>
                    <a:lnTo>
                      <a:pt x="789" y="1310"/>
                    </a:lnTo>
                    <a:lnTo>
                      <a:pt x="789" y="1322"/>
                    </a:lnTo>
                    <a:lnTo>
                      <a:pt x="780" y="1322"/>
                    </a:lnTo>
                    <a:lnTo>
                      <a:pt x="772" y="1322"/>
                    </a:lnTo>
                    <a:lnTo>
                      <a:pt x="767" y="1326"/>
                    </a:lnTo>
                    <a:lnTo>
                      <a:pt x="764" y="1330"/>
                    </a:lnTo>
                    <a:lnTo>
                      <a:pt x="761" y="1335"/>
                    </a:lnTo>
                    <a:lnTo>
                      <a:pt x="760" y="1339"/>
                    </a:lnTo>
                    <a:lnTo>
                      <a:pt x="760" y="1351"/>
                    </a:lnTo>
                    <a:lnTo>
                      <a:pt x="760" y="1368"/>
                    </a:lnTo>
                    <a:lnTo>
                      <a:pt x="751" y="1369"/>
                    </a:lnTo>
                    <a:lnTo>
                      <a:pt x="743" y="1372"/>
                    </a:lnTo>
                    <a:lnTo>
                      <a:pt x="736" y="1376"/>
                    </a:lnTo>
                    <a:lnTo>
                      <a:pt x="731" y="1380"/>
                    </a:lnTo>
                    <a:lnTo>
                      <a:pt x="731" y="1363"/>
                    </a:lnTo>
                    <a:lnTo>
                      <a:pt x="729" y="1344"/>
                    </a:lnTo>
                    <a:lnTo>
                      <a:pt x="727" y="1336"/>
                    </a:lnTo>
                    <a:lnTo>
                      <a:pt x="724" y="1328"/>
                    </a:lnTo>
                    <a:lnTo>
                      <a:pt x="722" y="1326"/>
                    </a:lnTo>
                    <a:lnTo>
                      <a:pt x="719" y="1323"/>
                    </a:lnTo>
                    <a:lnTo>
                      <a:pt x="717" y="1322"/>
                    </a:lnTo>
                    <a:lnTo>
                      <a:pt x="714" y="1322"/>
                    </a:lnTo>
                    <a:lnTo>
                      <a:pt x="714" y="1331"/>
                    </a:lnTo>
                    <a:lnTo>
                      <a:pt x="714" y="1341"/>
                    </a:lnTo>
                    <a:lnTo>
                      <a:pt x="713" y="1345"/>
                    </a:lnTo>
                    <a:lnTo>
                      <a:pt x="711" y="1348"/>
                    </a:lnTo>
                    <a:lnTo>
                      <a:pt x="708" y="1350"/>
                    </a:lnTo>
                    <a:lnTo>
                      <a:pt x="702" y="1351"/>
                    </a:lnTo>
                    <a:lnTo>
                      <a:pt x="702" y="1363"/>
                    </a:lnTo>
                    <a:lnTo>
                      <a:pt x="702" y="1380"/>
                    </a:lnTo>
                    <a:lnTo>
                      <a:pt x="693" y="1380"/>
                    </a:lnTo>
                    <a:lnTo>
                      <a:pt x="685" y="1380"/>
                    </a:lnTo>
                    <a:lnTo>
                      <a:pt x="685" y="1389"/>
                    </a:lnTo>
                    <a:lnTo>
                      <a:pt x="685" y="1401"/>
                    </a:lnTo>
                    <a:lnTo>
                      <a:pt x="685" y="1413"/>
                    </a:lnTo>
                    <a:lnTo>
                      <a:pt x="685" y="1426"/>
                    </a:lnTo>
                    <a:lnTo>
                      <a:pt x="680" y="1427"/>
                    </a:lnTo>
                    <a:lnTo>
                      <a:pt x="677" y="1430"/>
                    </a:lnTo>
                    <a:lnTo>
                      <a:pt x="673" y="1434"/>
                    </a:lnTo>
                    <a:lnTo>
                      <a:pt x="672" y="1438"/>
                    </a:lnTo>
                    <a:lnTo>
                      <a:pt x="663" y="1438"/>
                    </a:lnTo>
                    <a:lnTo>
                      <a:pt x="655" y="1438"/>
                    </a:lnTo>
                    <a:lnTo>
                      <a:pt x="655" y="1447"/>
                    </a:lnTo>
                    <a:lnTo>
                      <a:pt x="655" y="1457"/>
                    </a:lnTo>
                    <a:lnTo>
                      <a:pt x="654" y="1461"/>
                    </a:lnTo>
                    <a:lnTo>
                      <a:pt x="652" y="1464"/>
                    </a:lnTo>
                    <a:lnTo>
                      <a:pt x="648" y="1466"/>
                    </a:lnTo>
                    <a:lnTo>
                      <a:pt x="643" y="1467"/>
                    </a:lnTo>
                    <a:lnTo>
                      <a:pt x="643" y="1476"/>
                    </a:lnTo>
                    <a:lnTo>
                      <a:pt x="643" y="1484"/>
                    </a:lnTo>
                    <a:lnTo>
                      <a:pt x="634" y="1484"/>
                    </a:lnTo>
                    <a:lnTo>
                      <a:pt x="626" y="1484"/>
                    </a:lnTo>
                    <a:lnTo>
                      <a:pt x="626" y="1496"/>
                    </a:lnTo>
                    <a:lnTo>
                      <a:pt x="626" y="1509"/>
                    </a:lnTo>
                    <a:lnTo>
                      <a:pt x="625" y="1515"/>
                    </a:lnTo>
                    <a:lnTo>
                      <a:pt x="623" y="1520"/>
                    </a:lnTo>
                    <a:lnTo>
                      <a:pt x="621" y="1522"/>
                    </a:lnTo>
                    <a:lnTo>
                      <a:pt x="619" y="1524"/>
                    </a:lnTo>
                    <a:lnTo>
                      <a:pt x="617" y="1525"/>
                    </a:lnTo>
                    <a:lnTo>
                      <a:pt x="614" y="1525"/>
                    </a:lnTo>
                    <a:lnTo>
                      <a:pt x="614" y="1534"/>
                    </a:lnTo>
                    <a:lnTo>
                      <a:pt x="614" y="1542"/>
                    </a:lnTo>
                    <a:lnTo>
                      <a:pt x="605" y="1542"/>
                    </a:lnTo>
                    <a:lnTo>
                      <a:pt x="597" y="1542"/>
                    </a:lnTo>
                    <a:lnTo>
                      <a:pt x="597" y="1552"/>
                    </a:lnTo>
                    <a:lnTo>
                      <a:pt x="597" y="1563"/>
                    </a:lnTo>
                    <a:lnTo>
                      <a:pt x="597" y="1576"/>
                    </a:lnTo>
                    <a:lnTo>
                      <a:pt x="597" y="1590"/>
                    </a:lnTo>
                    <a:lnTo>
                      <a:pt x="592" y="1591"/>
                    </a:lnTo>
                    <a:lnTo>
                      <a:pt x="589" y="1593"/>
                    </a:lnTo>
                    <a:lnTo>
                      <a:pt x="586" y="1597"/>
                    </a:lnTo>
                    <a:lnTo>
                      <a:pt x="585" y="1601"/>
                    </a:lnTo>
                    <a:lnTo>
                      <a:pt x="576" y="1601"/>
                    </a:lnTo>
                    <a:lnTo>
                      <a:pt x="568" y="1601"/>
                    </a:lnTo>
                    <a:lnTo>
                      <a:pt x="563" y="1607"/>
                    </a:lnTo>
                    <a:lnTo>
                      <a:pt x="559" y="1614"/>
                    </a:lnTo>
                    <a:lnTo>
                      <a:pt x="557" y="1622"/>
                    </a:lnTo>
                    <a:lnTo>
                      <a:pt x="556" y="1630"/>
                    </a:lnTo>
                    <a:lnTo>
                      <a:pt x="547" y="1630"/>
                    </a:lnTo>
                    <a:lnTo>
                      <a:pt x="538" y="1630"/>
                    </a:lnTo>
                    <a:lnTo>
                      <a:pt x="534" y="1635"/>
                    </a:lnTo>
                    <a:lnTo>
                      <a:pt x="530" y="1639"/>
                    </a:lnTo>
                    <a:lnTo>
                      <a:pt x="528" y="1643"/>
                    </a:lnTo>
                    <a:lnTo>
                      <a:pt x="527" y="1648"/>
                    </a:lnTo>
                    <a:lnTo>
                      <a:pt x="528" y="1639"/>
                    </a:lnTo>
                    <a:lnTo>
                      <a:pt x="530" y="1631"/>
                    </a:lnTo>
                    <a:lnTo>
                      <a:pt x="534" y="1624"/>
                    </a:lnTo>
                    <a:lnTo>
                      <a:pt x="538" y="1619"/>
                    </a:lnTo>
                    <a:lnTo>
                      <a:pt x="542" y="1618"/>
                    </a:lnTo>
                    <a:lnTo>
                      <a:pt x="545" y="1618"/>
                    </a:lnTo>
                    <a:lnTo>
                      <a:pt x="548" y="1616"/>
                    </a:lnTo>
                    <a:lnTo>
                      <a:pt x="549" y="1614"/>
                    </a:lnTo>
                    <a:lnTo>
                      <a:pt x="552" y="1610"/>
                    </a:lnTo>
                    <a:lnTo>
                      <a:pt x="553" y="1604"/>
                    </a:lnTo>
                    <a:lnTo>
                      <a:pt x="554" y="1599"/>
                    </a:lnTo>
                    <a:lnTo>
                      <a:pt x="556" y="1594"/>
                    </a:lnTo>
                    <a:lnTo>
                      <a:pt x="558" y="1593"/>
                    </a:lnTo>
                    <a:lnTo>
                      <a:pt x="560" y="1591"/>
                    </a:lnTo>
                    <a:lnTo>
                      <a:pt x="563" y="1590"/>
                    </a:lnTo>
                    <a:lnTo>
                      <a:pt x="568" y="1590"/>
                    </a:lnTo>
                    <a:lnTo>
                      <a:pt x="568" y="1572"/>
                    </a:lnTo>
                    <a:lnTo>
                      <a:pt x="568" y="1560"/>
                    </a:lnTo>
                    <a:lnTo>
                      <a:pt x="576" y="1560"/>
                    </a:lnTo>
                    <a:lnTo>
                      <a:pt x="585" y="1560"/>
                    </a:lnTo>
                    <a:lnTo>
                      <a:pt x="584" y="1547"/>
                    </a:lnTo>
                    <a:lnTo>
                      <a:pt x="584" y="1536"/>
                    </a:lnTo>
                    <a:lnTo>
                      <a:pt x="585" y="1531"/>
                    </a:lnTo>
                    <a:lnTo>
                      <a:pt x="587" y="1528"/>
                    </a:lnTo>
                    <a:lnTo>
                      <a:pt x="591" y="1526"/>
                    </a:lnTo>
                    <a:lnTo>
                      <a:pt x="597" y="1525"/>
                    </a:lnTo>
                    <a:lnTo>
                      <a:pt x="597" y="1508"/>
                    </a:lnTo>
                    <a:lnTo>
                      <a:pt x="597" y="1496"/>
                    </a:lnTo>
                    <a:lnTo>
                      <a:pt x="605" y="1496"/>
                    </a:lnTo>
                    <a:lnTo>
                      <a:pt x="614" y="1496"/>
                    </a:lnTo>
                    <a:lnTo>
                      <a:pt x="614" y="1479"/>
                    </a:lnTo>
                    <a:lnTo>
                      <a:pt x="614" y="1467"/>
                    </a:lnTo>
                    <a:lnTo>
                      <a:pt x="605" y="1467"/>
                    </a:lnTo>
                    <a:lnTo>
                      <a:pt x="597" y="1467"/>
                    </a:lnTo>
                    <a:lnTo>
                      <a:pt x="592" y="1471"/>
                    </a:lnTo>
                    <a:lnTo>
                      <a:pt x="589" y="1476"/>
                    </a:lnTo>
                    <a:lnTo>
                      <a:pt x="586" y="1480"/>
                    </a:lnTo>
                    <a:lnTo>
                      <a:pt x="585" y="1484"/>
                    </a:lnTo>
                    <a:lnTo>
                      <a:pt x="585" y="1497"/>
                    </a:lnTo>
                    <a:lnTo>
                      <a:pt x="585" y="1513"/>
                    </a:lnTo>
                    <a:lnTo>
                      <a:pt x="576" y="1513"/>
                    </a:lnTo>
                    <a:lnTo>
                      <a:pt x="568" y="1513"/>
                    </a:lnTo>
                    <a:lnTo>
                      <a:pt x="568" y="1523"/>
                    </a:lnTo>
                    <a:lnTo>
                      <a:pt x="568" y="1532"/>
                    </a:lnTo>
                    <a:lnTo>
                      <a:pt x="567" y="1536"/>
                    </a:lnTo>
                    <a:lnTo>
                      <a:pt x="565" y="1539"/>
                    </a:lnTo>
                    <a:lnTo>
                      <a:pt x="561" y="1542"/>
                    </a:lnTo>
                    <a:lnTo>
                      <a:pt x="556" y="1542"/>
                    </a:lnTo>
                    <a:lnTo>
                      <a:pt x="556" y="1555"/>
                    </a:lnTo>
                    <a:lnTo>
                      <a:pt x="556" y="1571"/>
                    </a:lnTo>
                    <a:lnTo>
                      <a:pt x="547" y="1571"/>
                    </a:lnTo>
                    <a:lnTo>
                      <a:pt x="538" y="1571"/>
                    </a:lnTo>
                    <a:lnTo>
                      <a:pt x="534" y="1576"/>
                    </a:lnTo>
                    <a:lnTo>
                      <a:pt x="530" y="1581"/>
                    </a:lnTo>
                    <a:lnTo>
                      <a:pt x="528" y="1585"/>
                    </a:lnTo>
                    <a:lnTo>
                      <a:pt x="527" y="1590"/>
                    </a:lnTo>
                    <a:lnTo>
                      <a:pt x="527" y="1593"/>
                    </a:lnTo>
                    <a:lnTo>
                      <a:pt x="527" y="1601"/>
                    </a:lnTo>
                    <a:lnTo>
                      <a:pt x="517" y="1601"/>
                    </a:lnTo>
                    <a:lnTo>
                      <a:pt x="508" y="1601"/>
                    </a:lnTo>
                    <a:lnTo>
                      <a:pt x="504" y="1606"/>
                    </a:lnTo>
                    <a:lnTo>
                      <a:pt x="500" y="1610"/>
                    </a:lnTo>
                    <a:lnTo>
                      <a:pt x="498" y="1614"/>
                    </a:lnTo>
                    <a:lnTo>
                      <a:pt x="497" y="1619"/>
                    </a:lnTo>
                    <a:lnTo>
                      <a:pt x="497" y="1631"/>
                    </a:lnTo>
                    <a:lnTo>
                      <a:pt x="497" y="1648"/>
                    </a:lnTo>
                    <a:lnTo>
                      <a:pt x="480" y="1648"/>
                    </a:lnTo>
                    <a:lnTo>
                      <a:pt x="468" y="1648"/>
                    </a:lnTo>
                    <a:lnTo>
                      <a:pt x="468" y="1657"/>
                    </a:lnTo>
                    <a:lnTo>
                      <a:pt x="468" y="1666"/>
                    </a:lnTo>
                    <a:lnTo>
                      <a:pt x="468" y="1676"/>
                    </a:lnTo>
                    <a:lnTo>
                      <a:pt x="468" y="1688"/>
                    </a:lnTo>
                    <a:lnTo>
                      <a:pt x="459" y="1688"/>
                    </a:lnTo>
                    <a:lnTo>
                      <a:pt x="450" y="1688"/>
                    </a:lnTo>
                    <a:lnTo>
                      <a:pt x="446" y="1694"/>
                    </a:lnTo>
                    <a:lnTo>
                      <a:pt x="442" y="1701"/>
                    </a:lnTo>
                    <a:lnTo>
                      <a:pt x="440" y="1709"/>
                    </a:lnTo>
                    <a:lnTo>
                      <a:pt x="439" y="1717"/>
                    </a:lnTo>
                    <a:lnTo>
                      <a:pt x="434" y="1713"/>
                    </a:lnTo>
                    <a:lnTo>
                      <a:pt x="430" y="1709"/>
                    </a:lnTo>
                    <a:lnTo>
                      <a:pt x="426" y="1707"/>
                    </a:lnTo>
                    <a:lnTo>
                      <a:pt x="421" y="1706"/>
                    </a:lnTo>
                    <a:lnTo>
                      <a:pt x="426" y="1705"/>
                    </a:lnTo>
                    <a:lnTo>
                      <a:pt x="430" y="1704"/>
                    </a:lnTo>
                    <a:lnTo>
                      <a:pt x="432" y="1702"/>
                    </a:lnTo>
                    <a:lnTo>
                      <a:pt x="434" y="1699"/>
                    </a:lnTo>
                    <a:lnTo>
                      <a:pt x="436" y="1691"/>
                    </a:lnTo>
                    <a:lnTo>
                      <a:pt x="436" y="1683"/>
                    </a:lnTo>
                    <a:lnTo>
                      <a:pt x="436" y="1674"/>
                    </a:lnTo>
                    <a:lnTo>
                      <a:pt x="438" y="1667"/>
                    </a:lnTo>
                    <a:lnTo>
                      <a:pt x="439" y="1664"/>
                    </a:lnTo>
                    <a:lnTo>
                      <a:pt x="442" y="1662"/>
                    </a:lnTo>
                    <a:lnTo>
                      <a:pt x="445" y="1660"/>
                    </a:lnTo>
                    <a:lnTo>
                      <a:pt x="450" y="1659"/>
                    </a:lnTo>
                    <a:lnTo>
                      <a:pt x="450" y="1651"/>
                    </a:lnTo>
                    <a:lnTo>
                      <a:pt x="450" y="1648"/>
                    </a:lnTo>
                    <a:lnTo>
                      <a:pt x="455" y="1647"/>
                    </a:lnTo>
                    <a:lnTo>
                      <a:pt x="459" y="1646"/>
                    </a:lnTo>
                    <a:lnTo>
                      <a:pt x="461" y="1644"/>
                    </a:lnTo>
                    <a:lnTo>
                      <a:pt x="463" y="1641"/>
                    </a:lnTo>
                    <a:lnTo>
                      <a:pt x="465" y="1633"/>
                    </a:lnTo>
                    <a:lnTo>
                      <a:pt x="465" y="1625"/>
                    </a:lnTo>
                    <a:lnTo>
                      <a:pt x="465" y="1616"/>
                    </a:lnTo>
                    <a:lnTo>
                      <a:pt x="467" y="1609"/>
                    </a:lnTo>
                    <a:lnTo>
                      <a:pt x="468" y="1606"/>
                    </a:lnTo>
                    <a:lnTo>
                      <a:pt x="471" y="1603"/>
                    </a:lnTo>
                    <a:lnTo>
                      <a:pt x="474" y="1602"/>
                    </a:lnTo>
                    <a:lnTo>
                      <a:pt x="479" y="1601"/>
                    </a:lnTo>
                    <a:lnTo>
                      <a:pt x="479" y="1593"/>
                    </a:lnTo>
                    <a:lnTo>
                      <a:pt x="479" y="1590"/>
                    </a:lnTo>
                    <a:lnTo>
                      <a:pt x="488" y="1590"/>
                    </a:lnTo>
                    <a:lnTo>
                      <a:pt x="497" y="1590"/>
                    </a:lnTo>
                    <a:lnTo>
                      <a:pt x="498" y="1585"/>
                    </a:lnTo>
                    <a:lnTo>
                      <a:pt x="500" y="1581"/>
                    </a:lnTo>
                    <a:lnTo>
                      <a:pt x="504" y="1576"/>
                    </a:lnTo>
                    <a:lnTo>
                      <a:pt x="508" y="1571"/>
                    </a:lnTo>
                    <a:lnTo>
                      <a:pt x="508" y="1558"/>
                    </a:lnTo>
                    <a:lnTo>
                      <a:pt x="508" y="1546"/>
                    </a:lnTo>
                    <a:lnTo>
                      <a:pt x="508" y="1535"/>
                    </a:lnTo>
                    <a:lnTo>
                      <a:pt x="508" y="1525"/>
                    </a:lnTo>
                    <a:lnTo>
                      <a:pt x="517" y="1525"/>
                    </a:lnTo>
                    <a:lnTo>
                      <a:pt x="527" y="1525"/>
                    </a:lnTo>
                    <a:lnTo>
                      <a:pt x="527" y="1508"/>
                    </a:lnTo>
                    <a:lnTo>
                      <a:pt x="527" y="1496"/>
                    </a:lnTo>
                    <a:lnTo>
                      <a:pt x="528" y="1492"/>
                    </a:lnTo>
                    <a:lnTo>
                      <a:pt x="530" y="1488"/>
                    </a:lnTo>
                    <a:lnTo>
                      <a:pt x="534" y="1485"/>
                    </a:lnTo>
                    <a:lnTo>
                      <a:pt x="538" y="1484"/>
                    </a:lnTo>
                    <a:lnTo>
                      <a:pt x="547" y="1484"/>
                    </a:lnTo>
                    <a:lnTo>
                      <a:pt x="556" y="1484"/>
                    </a:lnTo>
                    <a:lnTo>
                      <a:pt x="555" y="1472"/>
                    </a:lnTo>
                    <a:lnTo>
                      <a:pt x="555" y="1463"/>
                    </a:lnTo>
                    <a:lnTo>
                      <a:pt x="556" y="1460"/>
                    </a:lnTo>
                    <a:lnTo>
                      <a:pt x="558" y="1457"/>
                    </a:lnTo>
                    <a:lnTo>
                      <a:pt x="562" y="1456"/>
                    </a:lnTo>
                    <a:lnTo>
                      <a:pt x="568" y="1455"/>
                    </a:lnTo>
                    <a:lnTo>
                      <a:pt x="568" y="1439"/>
                    </a:lnTo>
                    <a:lnTo>
                      <a:pt x="568" y="1426"/>
                    </a:lnTo>
                    <a:lnTo>
                      <a:pt x="576" y="1426"/>
                    </a:lnTo>
                    <a:lnTo>
                      <a:pt x="585" y="1426"/>
                    </a:lnTo>
                    <a:lnTo>
                      <a:pt x="584" y="1414"/>
                    </a:lnTo>
                    <a:lnTo>
                      <a:pt x="584" y="1405"/>
                    </a:lnTo>
                    <a:lnTo>
                      <a:pt x="585" y="1402"/>
                    </a:lnTo>
                    <a:lnTo>
                      <a:pt x="587" y="1399"/>
                    </a:lnTo>
                    <a:lnTo>
                      <a:pt x="591" y="1398"/>
                    </a:lnTo>
                    <a:lnTo>
                      <a:pt x="597" y="1397"/>
                    </a:lnTo>
                    <a:lnTo>
                      <a:pt x="597" y="1380"/>
                    </a:lnTo>
                    <a:lnTo>
                      <a:pt x="597" y="1368"/>
                    </a:lnTo>
                    <a:lnTo>
                      <a:pt x="605" y="1368"/>
                    </a:lnTo>
                    <a:lnTo>
                      <a:pt x="614" y="1368"/>
                    </a:lnTo>
                    <a:lnTo>
                      <a:pt x="613" y="1356"/>
                    </a:lnTo>
                    <a:lnTo>
                      <a:pt x="613" y="1347"/>
                    </a:lnTo>
                    <a:lnTo>
                      <a:pt x="614" y="1344"/>
                    </a:lnTo>
                    <a:lnTo>
                      <a:pt x="616" y="1341"/>
                    </a:lnTo>
                    <a:lnTo>
                      <a:pt x="620" y="1340"/>
                    </a:lnTo>
                    <a:lnTo>
                      <a:pt x="626" y="1339"/>
                    </a:lnTo>
                    <a:lnTo>
                      <a:pt x="626" y="1326"/>
                    </a:lnTo>
                    <a:lnTo>
                      <a:pt x="626" y="1314"/>
                    </a:lnTo>
                    <a:lnTo>
                      <a:pt x="626" y="1302"/>
                    </a:lnTo>
                    <a:lnTo>
                      <a:pt x="626" y="1293"/>
                    </a:lnTo>
                    <a:lnTo>
                      <a:pt x="634" y="1293"/>
                    </a:lnTo>
                    <a:lnTo>
                      <a:pt x="643" y="1293"/>
                    </a:lnTo>
                    <a:lnTo>
                      <a:pt x="642" y="1281"/>
                    </a:lnTo>
                    <a:lnTo>
                      <a:pt x="642" y="1272"/>
                    </a:lnTo>
                    <a:lnTo>
                      <a:pt x="643" y="1268"/>
                    </a:lnTo>
                    <a:lnTo>
                      <a:pt x="645" y="1266"/>
                    </a:lnTo>
                    <a:lnTo>
                      <a:pt x="649" y="1264"/>
                    </a:lnTo>
                    <a:lnTo>
                      <a:pt x="655" y="1264"/>
                    </a:lnTo>
                    <a:lnTo>
                      <a:pt x="655" y="1247"/>
                    </a:lnTo>
                    <a:lnTo>
                      <a:pt x="655" y="1235"/>
                    </a:lnTo>
                    <a:lnTo>
                      <a:pt x="663" y="1235"/>
                    </a:lnTo>
                    <a:lnTo>
                      <a:pt x="672" y="1235"/>
                    </a:lnTo>
                    <a:lnTo>
                      <a:pt x="672" y="1218"/>
                    </a:lnTo>
                    <a:lnTo>
                      <a:pt x="672" y="1205"/>
                    </a:lnTo>
                    <a:lnTo>
                      <a:pt x="673" y="1200"/>
                    </a:lnTo>
                    <a:lnTo>
                      <a:pt x="677" y="1197"/>
                    </a:lnTo>
                    <a:lnTo>
                      <a:pt x="680" y="1194"/>
                    </a:lnTo>
                    <a:lnTo>
                      <a:pt x="685" y="1193"/>
                    </a:lnTo>
                    <a:lnTo>
                      <a:pt x="693" y="1193"/>
                    </a:lnTo>
                    <a:lnTo>
                      <a:pt x="702" y="1193"/>
                    </a:lnTo>
                    <a:lnTo>
                      <a:pt x="701" y="1181"/>
                    </a:lnTo>
                    <a:lnTo>
                      <a:pt x="701" y="1172"/>
                    </a:lnTo>
                    <a:lnTo>
                      <a:pt x="702" y="1169"/>
                    </a:lnTo>
                    <a:lnTo>
                      <a:pt x="704" y="1166"/>
                    </a:lnTo>
                    <a:lnTo>
                      <a:pt x="708" y="1164"/>
                    </a:lnTo>
                    <a:lnTo>
                      <a:pt x="714" y="1164"/>
                    </a:lnTo>
                    <a:lnTo>
                      <a:pt x="714" y="1151"/>
                    </a:lnTo>
                    <a:lnTo>
                      <a:pt x="714" y="1139"/>
                    </a:lnTo>
                    <a:lnTo>
                      <a:pt x="714" y="1127"/>
                    </a:lnTo>
                    <a:lnTo>
                      <a:pt x="714" y="1117"/>
                    </a:lnTo>
                    <a:lnTo>
                      <a:pt x="722" y="1117"/>
                    </a:lnTo>
                    <a:lnTo>
                      <a:pt x="731" y="1117"/>
                    </a:lnTo>
                    <a:lnTo>
                      <a:pt x="730" y="1106"/>
                    </a:lnTo>
                    <a:lnTo>
                      <a:pt x="730" y="1096"/>
                    </a:lnTo>
                    <a:lnTo>
                      <a:pt x="731" y="1093"/>
                    </a:lnTo>
                    <a:lnTo>
                      <a:pt x="733" y="1091"/>
                    </a:lnTo>
                    <a:lnTo>
                      <a:pt x="737" y="1089"/>
                    </a:lnTo>
                    <a:lnTo>
                      <a:pt x="743" y="1088"/>
                    </a:lnTo>
                    <a:lnTo>
                      <a:pt x="743" y="1072"/>
                    </a:lnTo>
                    <a:lnTo>
                      <a:pt x="743" y="1059"/>
                    </a:lnTo>
                    <a:lnTo>
                      <a:pt x="751" y="1059"/>
                    </a:lnTo>
                    <a:lnTo>
                      <a:pt x="760" y="1059"/>
                    </a:lnTo>
                    <a:lnTo>
                      <a:pt x="759" y="1046"/>
                    </a:lnTo>
                    <a:lnTo>
                      <a:pt x="759" y="1033"/>
                    </a:lnTo>
                    <a:lnTo>
                      <a:pt x="760" y="1027"/>
                    </a:lnTo>
                    <a:lnTo>
                      <a:pt x="763" y="1023"/>
                    </a:lnTo>
                    <a:lnTo>
                      <a:pt x="764" y="1021"/>
                    </a:lnTo>
                    <a:lnTo>
                      <a:pt x="766" y="1020"/>
                    </a:lnTo>
                    <a:lnTo>
                      <a:pt x="769" y="1019"/>
                    </a:lnTo>
                    <a:lnTo>
                      <a:pt x="772" y="1019"/>
                    </a:lnTo>
                    <a:lnTo>
                      <a:pt x="772" y="1002"/>
                    </a:lnTo>
                    <a:lnTo>
                      <a:pt x="772" y="990"/>
                    </a:lnTo>
                    <a:lnTo>
                      <a:pt x="780" y="990"/>
                    </a:lnTo>
                    <a:lnTo>
                      <a:pt x="789" y="990"/>
                    </a:lnTo>
                    <a:lnTo>
                      <a:pt x="790" y="985"/>
                    </a:lnTo>
                    <a:lnTo>
                      <a:pt x="793" y="981"/>
                    </a:lnTo>
                    <a:lnTo>
                      <a:pt x="796" y="977"/>
                    </a:lnTo>
                    <a:lnTo>
                      <a:pt x="801" y="972"/>
                    </a:lnTo>
                    <a:lnTo>
                      <a:pt x="801" y="960"/>
                    </a:lnTo>
                    <a:lnTo>
                      <a:pt x="801" y="950"/>
                    </a:lnTo>
                    <a:lnTo>
                      <a:pt x="801" y="941"/>
                    </a:lnTo>
                    <a:lnTo>
                      <a:pt x="801" y="932"/>
                    </a:lnTo>
                    <a:lnTo>
                      <a:pt x="809" y="932"/>
                    </a:lnTo>
                    <a:lnTo>
                      <a:pt x="818" y="932"/>
                    </a:lnTo>
                    <a:lnTo>
                      <a:pt x="817" y="917"/>
                    </a:lnTo>
                    <a:lnTo>
                      <a:pt x="817" y="902"/>
                    </a:lnTo>
                    <a:lnTo>
                      <a:pt x="818" y="895"/>
                    </a:lnTo>
                    <a:lnTo>
                      <a:pt x="821" y="890"/>
                    </a:lnTo>
                    <a:lnTo>
                      <a:pt x="822" y="888"/>
                    </a:lnTo>
                    <a:lnTo>
                      <a:pt x="824" y="887"/>
                    </a:lnTo>
                    <a:lnTo>
                      <a:pt x="828" y="886"/>
                    </a:lnTo>
                    <a:lnTo>
                      <a:pt x="831" y="885"/>
                    </a:lnTo>
                    <a:lnTo>
                      <a:pt x="831" y="873"/>
                    </a:lnTo>
                    <a:lnTo>
                      <a:pt x="831" y="863"/>
                    </a:lnTo>
                    <a:lnTo>
                      <a:pt x="831" y="853"/>
                    </a:lnTo>
                    <a:lnTo>
                      <a:pt x="831" y="844"/>
                    </a:lnTo>
                    <a:lnTo>
                      <a:pt x="839" y="844"/>
                    </a:lnTo>
                    <a:lnTo>
                      <a:pt x="848" y="844"/>
                    </a:lnTo>
                    <a:lnTo>
                      <a:pt x="848" y="831"/>
                    </a:lnTo>
                    <a:lnTo>
                      <a:pt x="848" y="818"/>
                    </a:lnTo>
                    <a:lnTo>
                      <a:pt x="848" y="807"/>
                    </a:lnTo>
                    <a:lnTo>
                      <a:pt x="848" y="797"/>
                    </a:lnTo>
                    <a:lnTo>
                      <a:pt x="839" y="797"/>
                    </a:lnTo>
                    <a:lnTo>
                      <a:pt x="831" y="797"/>
                    </a:lnTo>
                    <a:lnTo>
                      <a:pt x="831" y="807"/>
                    </a:lnTo>
                    <a:lnTo>
                      <a:pt x="831" y="816"/>
                    </a:lnTo>
                    <a:lnTo>
                      <a:pt x="830" y="820"/>
                    </a:lnTo>
                    <a:lnTo>
                      <a:pt x="828" y="823"/>
                    </a:lnTo>
                    <a:lnTo>
                      <a:pt x="824" y="825"/>
                    </a:lnTo>
                    <a:lnTo>
                      <a:pt x="818" y="826"/>
                    </a:lnTo>
                    <a:lnTo>
                      <a:pt x="818" y="839"/>
                    </a:lnTo>
                    <a:lnTo>
                      <a:pt x="818" y="856"/>
                    </a:lnTo>
                    <a:lnTo>
                      <a:pt x="809" y="856"/>
                    </a:lnTo>
                    <a:lnTo>
                      <a:pt x="801" y="856"/>
                    </a:lnTo>
                    <a:lnTo>
                      <a:pt x="801" y="866"/>
                    </a:lnTo>
                    <a:lnTo>
                      <a:pt x="801" y="875"/>
                    </a:lnTo>
                    <a:lnTo>
                      <a:pt x="800" y="879"/>
                    </a:lnTo>
                    <a:lnTo>
                      <a:pt x="798" y="882"/>
                    </a:lnTo>
                    <a:lnTo>
                      <a:pt x="795" y="884"/>
                    </a:lnTo>
                    <a:lnTo>
                      <a:pt x="789" y="885"/>
                    </a:lnTo>
                    <a:lnTo>
                      <a:pt x="789" y="895"/>
                    </a:lnTo>
                    <a:lnTo>
                      <a:pt x="789" y="906"/>
                    </a:lnTo>
                    <a:lnTo>
                      <a:pt x="789" y="919"/>
                    </a:lnTo>
                    <a:lnTo>
                      <a:pt x="789" y="932"/>
                    </a:lnTo>
                    <a:lnTo>
                      <a:pt x="780" y="932"/>
                    </a:lnTo>
                    <a:lnTo>
                      <a:pt x="772" y="932"/>
                    </a:lnTo>
                    <a:lnTo>
                      <a:pt x="772" y="943"/>
                    </a:lnTo>
                    <a:lnTo>
                      <a:pt x="772" y="956"/>
                    </a:lnTo>
                    <a:lnTo>
                      <a:pt x="771" y="963"/>
                    </a:lnTo>
                    <a:lnTo>
                      <a:pt x="769" y="968"/>
                    </a:lnTo>
                    <a:lnTo>
                      <a:pt x="768" y="970"/>
                    </a:lnTo>
                    <a:lnTo>
                      <a:pt x="766" y="971"/>
                    </a:lnTo>
                    <a:lnTo>
                      <a:pt x="763" y="972"/>
                    </a:lnTo>
                    <a:lnTo>
                      <a:pt x="760" y="972"/>
                    </a:lnTo>
                    <a:lnTo>
                      <a:pt x="760" y="981"/>
                    </a:lnTo>
                    <a:lnTo>
                      <a:pt x="760" y="990"/>
                    </a:lnTo>
                    <a:lnTo>
                      <a:pt x="751" y="990"/>
                    </a:lnTo>
                    <a:lnTo>
                      <a:pt x="743" y="990"/>
                    </a:lnTo>
                    <a:lnTo>
                      <a:pt x="743" y="981"/>
                    </a:lnTo>
                    <a:lnTo>
                      <a:pt x="743" y="972"/>
                    </a:lnTo>
                    <a:lnTo>
                      <a:pt x="726" y="972"/>
                    </a:lnTo>
                    <a:lnTo>
                      <a:pt x="714" y="972"/>
                    </a:lnTo>
                    <a:lnTo>
                      <a:pt x="709" y="977"/>
                    </a:lnTo>
                    <a:lnTo>
                      <a:pt x="706" y="981"/>
                    </a:lnTo>
                    <a:lnTo>
                      <a:pt x="703" y="985"/>
                    </a:lnTo>
                    <a:lnTo>
                      <a:pt x="702" y="990"/>
                    </a:lnTo>
                    <a:lnTo>
                      <a:pt x="702" y="999"/>
                    </a:lnTo>
                    <a:lnTo>
                      <a:pt x="702" y="1008"/>
                    </a:lnTo>
                    <a:lnTo>
                      <a:pt x="702" y="1018"/>
                    </a:lnTo>
                    <a:lnTo>
                      <a:pt x="702" y="1030"/>
                    </a:lnTo>
                    <a:lnTo>
                      <a:pt x="693" y="1030"/>
                    </a:lnTo>
                    <a:lnTo>
                      <a:pt x="685" y="1030"/>
                    </a:lnTo>
                    <a:lnTo>
                      <a:pt x="685" y="1040"/>
                    </a:lnTo>
                    <a:lnTo>
                      <a:pt x="685" y="1049"/>
                    </a:lnTo>
                    <a:lnTo>
                      <a:pt x="684" y="1053"/>
                    </a:lnTo>
                    <a:lnTo>
                      <a:pt x="682" y="1057"/>
                    </a:lnTo>
                    <a:lnTo>
                      <a:pt x="678" y="1059"/>
                    </a:lnTo>
                    <a:lnTo>
                      <a:pt x="672" y="1059"/>
                    </a:lnTo>
                    <a:lnTo>
                      <a:pt x="672" y="1072"/>
                    </a:lnTo>
                    <a:lnTo>
                      <a:pt x="672" y="1088"/>
                    </a:lnTo>
                    <a:lnTo>
                      <a:pt x="663" y="1088"/>
                    </a:lnTo>
                    <a:lnTo>
                      <a:pt x="655" y="1088"/>
                    </a:lnTo>
                    <a:lnTo>
                      <a:pt x="655" y="1098"/>
                    </a:lnTo>
                    <a:lnTo>
                      <a:pt x="655" y="1107"/>
                    </a:lnTo>
                    <a:lnTo>
                      <a:pt x="654" y="1111"/>
                    </a:lnTo>
                    <a:lnTo>
                      <a:pt x="652" y="1115"/>
                    </a:lnTo>
                    <a:lnTo>
                      <a:pt x="648" y="1117"/>
                    </a:lnTo>
                    <a:lnTo>
                      <a:pt x="643" y="1117"/>
                    </a:lnTo>
                    <a:lnTo>
                      <a:pt x="643" y="1130"/>
                    </a:lnTo>
                    <a:lnTo>
                      <a:pt x="643" y="1147"/>
                    </a:lnTo>
                    <a:lnTo>
                      <a:pt x="634" y="1147"/>
                    </a:lnTo>
                    <a:lnTo>
                      <a:pt x="626" y="1147"/>
                    </a:lnTo>
                    <a:lnTo>
                      <a:pt x="626" y="1156"/>
                    </a:lnTo>
                    <a:lnTo>
                      <a:pt x="626" y="1168"/>
                    </a:lnTo>
                    <a:lnTo>
                      <a:pt x="626" y="1180"/>
                    </a:lnTo>
                    <a:lnTo>
                      <a:pt x="626" y="1193"/>
                    </a:lnTo>
                    <a:lnTo>
                      <a:pt x="621" y="1194"/>
                    </a:lnTo>
                    <a:lnTo>
                      <a:pt x="618" y="1197"/>
                    </a:lnTo>
                    <a:lnTo>
                      <a:pt x="615" y="1200"/>
                    </a:lnTo>
                    <a:lnTo>
                      <a:pt x="614" y="1205"/>
                    </a:lnTo>
                    <a:lnTo>
                      <a:pt x="604" y="1205"/>
                    </a:lnTo>
                    <a:lnTo>
                      <a:pt x="595" y="1205"/>
                    </a:lnTo>
                    <a:lnTo>
                      <a:pt x="591" y="1204"/>
                    </a:lnTo>
                    <a:lnTo>
                      <a:pt x="588" y="1202"/>
                    </a:lnTo>
                    <a:lnTo>
                      <a:pt x="586" y="1198"/>
                    </a:lnTo>
                    <a:lnTo>
                      <a:pt x="585" y="1193"/>
                    </a:lnTo>
                    <a:lnTo>
                      <a:pt x="575" y="1195"/>
                    </a:lnTo>
                    <a:lnTo>
                      <a:pt x="566" y="1199"/>
                    </a:lnTo>
                    <a:lnTo>
                      <a:pt x="562" y="1201"/>
                    </a:lnTo>
                    <a:lnTo>
                      <a:pt x="559" y="1200"/>
                    </a:lnTo>
                    <a:lnTo>
                      <a:pt x="557" y="1200"/>
                    </a:lnTo>
                    <a:lnTo>
                      <a:pt x="557" y="1198"/>
                    </a:lnTo>
                    <a:lnTo>
                      <a:pt x="556" y="1196"/>
                    </a:lnTo>
                    <a:lnTo>
                      <a:pt x="556" y="1193"/>
                    </a:lnTo>
                    <a:lnTo>
                      <a:pt x="559" y="1193"/>
                    </a:lnTo>
                    <a:lnTo>
                      <a:pt x="568" y="1193"/>
                    </a:lnTo>
                    <a:lnTo>
                      <a:pt x="568" y="1176"/>
                    </a:lnTo>
                    <a:lnTo>
                      <a:pt x="568" y="1164"/>
                    </a:lnTo>
                    <a:lnTo>
                      <a:pt x="576" y="1164"/>
                    </a:lnTo>
                    <a:lnTo>
                      <a:pt x="585" y="1164"/>
                    </a:lnTo>
                    <a:lnTo>
                      <a:pt x="585" y="1155"/>
                    </a:lnTo>
                    <a:lnTo>
                      <a:pt x="585" y="1147"/>
                    </a:lnTo>
                    <a:lnTo>
                      <a:pt x="572" y="1147"/>
                    </a:lnTo>
                    <a:lnTo>
                      <a:pt x="559" y="1147"/>
                    </a:lnTo>
                    <a:lnTo>
                      <a:pt x="548" y="1147"/>
                    </a:lnTo>
                    <a:lnTo>
                      <a:pt x="538" y="1147"/>
                    </a:lnTo>
                    <a:lnTo>
                      <a:pt x="539" y="1156"/>
                    </a:lnTo>
                    <a:lnTo>
                      <a:pt x="539" y="1165"/>
                    </a:lnTo>
                    <a:lnTo>
                      <a:pt x="538" y="1169"/>
                    </a:lnTo>
                    <a:lnTo>
                      <a:pt x="536" y="1173"/>
                    </a:lnTo>
                    <a:lnTo>
                      <a:pt x="532" y="1175"/>
                    </a:lnTo>
                    <a:lnTo>
                      <a:pt x="527" y="1176"/>
                    </a:lnTo>
                    <a:lnTo>
                      <a:pt x="527" y="1185"/>
                    </a:lnTo>
                    <a:lnTo>
                      <a:pt x="527" y="1197"/>
                    </a:lnTo>
                    <a:lnTo>
                      <a:pt x="527" y="1209"/>
                    </a:lnTo>
                    <a:lnTo>
                      <a:pt x="527" y="1223"/>
                    </a:lnTo>
                    <a:lnTo>
                      <a:pt x="522" y="1224"/>
                    </a:lnTo>
                    <a:lnTo>
                      <a:pt x="517" y="1227"/>
                    </a:lnTo>
                    <a:lnTo>
                      <a:pt x="513" y="1230"/>
                    </a:lnTo>
                    <a:lnTo>
                      <a:pt x="508" y="1235"/>
                    </a:lnTo>
                    <a:lnTo>
                      <a:pt x="526" y="1235"/>
                    </a:lnTo>
                    <a:lnTo>
                      <a:pt x="545" y="1235"/>
                    </a:lnTo>
                    <a:lnTo>
                      <a:pt x="554" y="1234"/>
                    </a:lnTo>
                    <a:lnTo>
                      <a:pt x="561" y="1232"/>
                    </a:lnTo>
                    <a:lnTo>
                      <a:pt x="563" y="1231"/>
                    </a:lnTo>
                    <a:lnTo>
                      <a:pt x="566" y="1228"/>
                    </a:lnTo>
                    <a:lnTo>
                      <a:pt x="567" y="1226"/>
                    </a:lnTo>
                    <a:lnTo>
                      <a:pt x="568" y="1223"/>
                    </a:lnTo>
                    <a:lnTo>
                      <a:pt x="580" y="1223"/>
                    </a:lnTo>
                    <a:lnTo>
                      <a:pt x="597" y="1223"/>
                    </a:lnTo>
                    <a:lnTo>
                      <a:pt x="597" y="1232"/>
                    </a:lnTo>
                    <a:lnTo>
                      <a:pt x="597" y="1242"/>
                    </a:lnTo>
                    <a:lnTo>
                      <a:pt x="596" y="1246"/>
                    </a:lnTo>
                    <a:lnTo>
                      <a:pt x="594" y="1249"/>
                    </a:lnTo>
                    <a:lnTo>
                      <a:pt x="590" y="1251"/>
                    </a:lnTo>
                    <a:lnTo>
                      <a:pt x="585" y="1252"/>
                    </a:lnTo>
                    <a:lnTo>
                      <a:pt x="585" y="1264"/>
                    </a:lnTo>
                    <a:lnTo>
                      <a:pt x="585" y="1281"/>
                    </a:lnTo>
                    <a:lnTo>
                      <a:pt x="576" y="1282"/>
                    </a:lnTo>
                    <a:lnTo>
                      <a:pt x="568" y="1285"/>
                    </a:lnTo>
                    <a:lnTo>
                      <a:pt x="561" y="1288"/>
                    </a:lnTo>
                    <a:lnTo>
                      <a:pt x="556" y="1293"/>
                    </a:lnTo>
                    <a:lnTo>
                      <a:pt x="556" y="1302"/>
                    </a:lnTo>
                    <a:lnTo>
                      <a:pt x="556" y="1314"/>
                    </a:lnTo>
                    <a:lnTo>
                      <a:pt x="556" y="1326"/>
                    </a:lnTo>
                    <a:lnTo>
                      <a:pt x="556" y="1339"/>
                    </a:lnTo>
                    <a:lnTo>
                      <a:pt x="552" y="1340"/>
                    </a:lnTo>
                    <a:lnTo>
                      <a:pt x="547" y="1343"/>
                    </a:lnTo>
                    <a:lnTo>
                      <a:pt x="543" y="1346"/>
                    </a:lnTo>
                    <a:lnTo>
                      <a:pt x="538" y="1351"/>
                    </a:lnTo>
                    <a:lnTo>
                      <a:pt x="551" y="1351"/>
                    </a:lnTo>
                    <a:lnTo>
                      <a:pt x="568" y="1351"/>
                    </a:lnTo>
                    <a:lnTo>
                      <a:pt x="563" y="1356"/>
                    </a:lnTo>
                    <a:lnTo>
                      <a:pt x="559" y="1363"/>
                    </a:lnTo>
                    <a:lnTo>
                      <a:pt x="557" y="1371"/>
                    </a:lnTo>
                    <a:lnTo>
                      <a:pt x="556" y="1380"/>
                    </a:lnTo>
                    <a:lnTo>
                      <a:pt x="547" y="1376"/>
                    </a:lnTo>
                    <a:lnTo>
                      <a:pt x="539" y="1372"/>
                    </a:lnTo>
                    <a:lnTo>
                      <a:pt x="532" y="1369"/>
                    </a:lnTo>
                    <a:lnTo>
                      <a:pt x="527" y="1368"/>
                    </a:lnTo>
                    <a:lnTo>
                      <a:pt x="526" y="1380"/>
                    </a:lnTo>
                    <a:lnTo>
                      <a:pt x="526" y="1389"/>
                    </a:lnTo>
                    <a:lnTo>
                      <a:pt x="527" y="1393"/>
                    </a:lnTo>
                    <a:lnTo>
                      <a:pt x="529" y="1395"/>
                    </a:lnTo>
                    <a:lnTo>
                      <a:pt x="533" y="1397"/>
                    </a:lnTo>
                    <a:lnTo>
                      <a:pt x="538" y="1397"/>
                    </a:lnTo>
                    <a:lnTo>
                      <a:pt x="539" y="1407"/>
                    </a:lnTo>
                    <a:lnTo>
                      <a:pt x="539" y="1416"/>
                    </a:lnTo>
                    <a:lnTo>
                      <a:pt x="538" y="1420"/>
                    </a:lnTo>
                    <a:lnTo>
                      <a:pt x="536" y="1423"/>
                    </a:lnTo>
                    <a:lnTo>
                      <a:pt x="532" y="1425"/>
                    </a:lnTo>
                    <a:lnTo>
                      <a:pt x="527" y="1426"/>
                    </a:lnTo>
                    <a:lnTo>
                      <a:pt x="527" y="1439"/>
                    </a:lnTo>
                    <a:lnTo>
                      <a:pt x="527" y="1455"/>
                    </a:lnTo>
                    <a:lnTo>
                      <a:pt x="517" y="1455"/>
                    </a:lnTo>
                    <a:lnTo>
                      <a:pt x="508" y="1455"/>
                    </a:lnTo>
                    <a:lnTo>
                      <a:pt x="509" y="1465"/>
                    </a:lnTo>
                    <a:lnTo>
                      <a:pt x="509" y="1474"/>
                    </a:lnTo>
                    <a:lnTo>
                      <a:pt x="508" y="1478"/>
                    </a:lnTo>
                    <a:lnTo>
                      <a:pt x="506" y="1481"/>
                    </a:lnTo>
                    <a:lnTo>
                      <a:pt x="502" y="1483"/>
                    </a:lnTo>
                    <a:lnTo>
                      <a:pt x="497" y="1484"/>
                    </a:lnTo>
                    <a:lnTo>
                      <a:pt x="497" y="1497"/>
                    </a:lnTo>
                    <a:lnTo>
                      <a:pt x="497" y="1513"/>
                    </a:lnTo>
                    <a:lnTo>
                      <a:pt x="488" y="1513"/>
                    </a:lnTo>
                    <a:lnTo>
                      <a:pt x="479" y="1513"/>
                    </a:lnTo>
                    <a:lnTo>
                      <a:pt x="480" y="1523"/>
                    </a:lnTo>
                    <a:lnTo>
                      <a:pt x="480" y="1532"/>
                    </a:lnTo>
                    <a:lnTo>
                      <a:pt x="479" y="1536"/>
                    </a:lnTo>
                    <a:lnTo>
                      <a:pt x="477" y="1539"/>
                    </a:lnTo>
                    <a:lnTo>
                      <a:pt x="473" y="1542"/>
                    </a:lnTo>
                    <a:lnTo>
                      <a:pt x="468" y="1542"/>
                    </a:lnTo>
                    <a:lnTo>
                      <a:pt x="468" y="1551"/>
                    </a:lnTo>
                    <a:lnTo>
                      <a:pt x="468" y="1560"/>
                    </a:lnTo>
                    <a:lnTo>
                      <a:pt x="459" y="1560"/>
                    </a:lnTo>
                    <a:lnTo>
                      <a:pt x="450" y="1560"/>
                    </a:lnTo>
                    <a:lnTo>
                      <a:pt x="450" y="1551"/>
                    </a:lnTo>
                    <a:lnTo>
                      <a:pt x="450" y="1542"/>
                    </a:lnTo>
                    <a:lnTo>
                      <a:pt x="459" y="1542"/>
                    </a:lnTo>
                    <a:lnTo>
                      <a:pt x="468" y="1542"/>
                    </a:lnTo>
                    <a:lnTo>
                      <a:pt x="467" y="1531"/>
                    </a:lnTo>
                    <a:lnTo>
                      <a:pt x="467" y="1521"/>
                    </a:lnTo>
                    <a:lnTo>
                      <a:pt x="468" y="1518"/>
                    </a:lnTo>
                    <a:lnTo>
                      <a:pt x="470" y="1515"/>
                    </a:lnTo>
                    <a:lnTo>
                      <a:pt x="474" y="1514"/>
                    </a:lnTo>
                    <a:lnTo>
                      <a:pt x="479" y="1513"/>
                    </a:lnTo>
                    <a:lnTo>
                      <a:pt x="480" y="1499"/>
                    </a:lnTo>
                    <a:lnTo>
                      <a:pt x="480" y="1484"/>
                    </a:lnTo>
                    <a:lnTo>
                      <a:pt x="479" y="1477"/>
                    </a:lnTo>
                    <a:lnTo>
                      <a:pt x="477" y="1472"/>
                    </a:lnTo>
                    <a:lnTo>
                      <a:pt x="475" y="1470"/>
                    </a:lnTo>
                    <a:lnTo>
                      <a:pt x="473" y="1468"/>
                    </a:lnTo>
                    <a:lnTo>
                      <a:pt x="471" y="1467"/>
                    </a:lnTo>
                    <a:lnTo>
                      <a:pt x="468" y="1467"/>
                    </a:lnTo>
                    <a:lnTo>
                      <a:pt x="468" y="1476"/>
                    </a:lnTo>
                    <a:lnTo>
                      <a:pt x="468" y="1484"/>
                    </a:lnTo>
                    <a:lnTo>
                      <a:pt x="459" y="1484"/>
                    </a:lnTo>
                    <a:lnTo>
                      <a:pt x="450" y="1484"/>
                    </a:lnTo>
                    <a:lnTo>
                      <a:pt x="451" y="1494"/>
                    </a:lnTo>
                    <a:lnTo>
                      <a:pt x="451" y="1503"/>
                    </a:lnTo>
                    <a:lnTo>
                      <a:pt x="450" y="1507"/>
                    </a:lnTo>
                    <a:lnTo>
                      <a:pt x="448" y="1510"/>
                    </a:lnTo>
                    <a:lnTo>
                      <a:pt x="444" y="1512"/>
                    </a:lnTo>
                    <a:lnTo>
                      <a:pt x="439" y="1513"/>
                    </a:lnTo>
                    <a:lnTo>
                      <a:pt x="439" y="1526"/>
                    </a:lnTo>
                    <a:lnTo>
                      <a:pt x="439" y="1542"/>
                    </a:lnTo>
                    <a:lnTo>
                      <a:pt x="430" y="1542"/>
                    </a:lnTo>
                    <a:lnTo>
                      <a:pt x="421" y="1542"/>
                    </a:lnTo>
                    <a:lnTo>
                      <a:pt x="422" y="1552"/>
                    </a:lnTo>
                    <a:lnTo>
                      <a:pt x="422" y="1561"/>
                    </a:lnTo>
                    <a:lnTo>
                      <a:pt x="421" y="1565"/>
                    </a:lnTo>
                    <a:lnTo>
                      <a:pt x="419" y="1568"/>
                    </a:lnTo>
                    <a:lnTo>
                      <a:pt x="415" y="1571"/>
                    </a:lnTo>
                    <a:lnTo>
                      <a:pt x="410" y="1571"/>
                    </a:lnTo>
                    <a:lnTo>
                      <a:pt x="410" y="1581"/>
                    </a:lnTo>
                    <a:lnTo>
                      <a:pt x="410" y="1590"/>
                    </a:lnTo>
                    <a:lnTo>
                      <a:pt x="401" y="1590"/>
                    </a:lnTo>
                    <a:lnTo>
                      <a:pt x="392" y="1590"/>
                    </a:lnTo>
                    <a:lnTo>
                      <a:pt x="393" y="1599"/>
                    </a:lnTo>
                    <a:lnTo>
                      <a:pt x="393" y="1609"/>
                    </a:lnTo>
                    <a:lnTo>
                      <a:pt x="392" y="1613"/>
                    </a:lnTo>
                    <a:lnTo>
                      <a:pt x="390" y="1616"/>
                    </a:lnTo>
                    <a:lnTo>
                      <a:pt x="386" y="1618"/>
                    </a:lnTo>
                    <a:lnTo>
                      <a:pt x="381" y="1619"/>
                    </a:lnTo>
                    <a:lnTo>
                      <a:pt x="381" y="1631"/>
                    </a:lnTo>
                    <a:lnTo>
                      <a:pt x="381" y="1648"/>
                    </a:lnTo>
                    <a:lnTo>
                      <a:pt x="371" y="1648"/>
                    </a:lnTo>
                    <a:lnTo>
                      <a:pt x="362" y="1648"/>
                    </a:lnTo>
                    <a:lnTo>
                      <a:pt x="362" y="1660"/>
                    </a:lnTo>
                    <a:lnTo>
                      <a:pt x="362" y="1677"/>
                    </a:lnTo>
                    <a:lnTo>
                      <a:pt x="358" y="1678"/>
                    </a:lnTo>
                    <a:lnTo>
                      <a:pt x="354" y="1680"/>
                    </a:lnTo>
                    <a:lnTo>
                      <a:pt x="352" y="1684"/>
                    </a:lnTo>
                    <a:lnTo>
                      <a:pt x="351" y="1688"/>
                    </a:lnTo>
                    <a:lnTo>
                      <a:pt x="342" y="1688"/>
                    </a:lnTo>
                    <a:lnTo>
                      <a:pt x="333" y="1688"/>
                    </a:lnTo>
                    <a:lnTo>
                      <a:pt x="334" y="1698"/>
                    </a:lnTo>
                    <a:lnTo>
                      <a:pt x="334" y="1707"/>
                    </a:lnTo>
                    <a:lnTo>
                      <a:pt x="333" y="1711"/>
                    </a:lnTo>
                    <a:lnTo>
                      <a:pt x="331" y="1715"/>
                    </a:lnTo>
                    <a:lnTo>
                      <a:pt x="327" y="1717"/>
                    </a:lnTo>
                    <a:lnTo>
                      <a:pt x="322" y="1717"/>
                    </a:lnTo>
                    <a:lnTo>
                      <a:pt x="322" y="1726"/>
                    </a:lnTo>
                    <a:lnTo>
                      <a:pt x="322" y="1735"/>
                    </a:lnTo>
                    <a:lnTo>
                      <a:pt x="305" y="1735"/>
                    </a:lnTo>
                    <a:lnTo>
                      <a:pt x="293" y="1735"/>
                    </a:lnTo>
                    <a:lnTo>
                      <a:pt x="294" y="1731"/>
                    </a:lnTo>
                    <a:lnTo>
                      <a:pt x="296" y="1726"/>
                    </a:lnTo>
                    <a:lnTo>
                      <a:pt x="300" y="1722"/>
                    </a:lnTo>
                    <a:lnTo>
                      <a:pt x="304" y="1717"/>
                    </a:lnTo>
                    <a:lnTo>
                      <a:pt x="305" y="1708"/>
                    </a:lnTo>
                    <a:lnTo>
                      <a:pt x="305" y="1699"/>
                    </a:lnTo>
                    <a:lnTo>
                      <a:pt x="304" y="1695"/>
                    </a:lnTo>
                    <a:lnTo>
                      <a:pt x="302" y="1691"/>
                    </a:lnTo>
                    <a:lnTo>
                      <a:pt x="298" y="1689"/>
                    </a:lnTo>
                    <a:lnTo>
                      <a:pt x="293" y="1688"/>
                    </a:lnTo>
                    <a:lnTo>
                      <a:pt x="293" y="1697"/>
                    </a:lnTo>
                    <a:lnTo>
                      <a:pt x="293" y="1706"/>
                    </a:lnTo>
                    <a:lnTo>
                      <a:pt x="276" y="1706"/>
                    </a:lnTo>
                    <a:lnTo>
                      <a:pt x="264" y="1706"/>
                    </a:lnTo>
                    <a:lnTo>
                      <a:pt x="264" y="1697"/>
                    </a:lnTo>
                    <a:lnTo>
                      <a:pt x="264" y="1688"/>
                    </a:lnTo>
                    <a:lnTo>
                      <a:pt x="247" y="1688"/>
                    </a:lnTo>
                    <a:lnTo>
                      <a:pt x="235" y="1688"/>
                    </a:lnTo>
                    <a:lnTo>
                      <a:pt x="235" y="1697"/>
                    </a:lnTo>
                    <a:lnTo>
                      <a:pt x="235" y="1706"/>
                    </a:lnTo>
                    <a:lnTo>
                      <a:pt x="226" y="1706"/>
                    </a:lnTo>
                    <a:lnTo>
                      <a:pt x="216" y="1706"/>
                    </a:lnTo>
                    <a:lnTo>
                      <a:pt x="217" y="1717"/>
                    </a:lnTo>
                    <a:lnTo>
                      <a:pt x="217" y="1731"/>
                    </a:lnTo>
                    <a:lnTo>
                      <a:pt x="216" y="1737"/>
                    </a:lnTo>
                    <a:lnTo>
                      <a:pt x="214" y="1742"/>
                    </a:lnTo>
                    <a:lnTo>
                      <a:pt x="212" y="1744"/>
                    </a:lnTo>
                    <a:lnTo>
                      <a:pt x="210" y="1745"/>
                    </a:lnTo>
                    <a:lnTo>
                      <a:pt x="207" y="1746"/>
                    </a:lnTo>
                    <a:lnTo>
                      <a:pt x="205" y="1746"/>
                    </a:lnTo>
                    <a:lnTo>
                      <a:pt x="205" y="1759"/>
                    </a:lnTo>
                    <a:lnTo>
                      <a:pt x="205" y="1775"/>
                    </a:lnTo>
                    <a:lnTo>
                      <a:pt x="196" y="1775"/>
                    </a:lnTo>
                    <a:lnTo>
                      <a:pt x="187" y="1775"/>
                    </a:lnTo>
                    <a:lnTo>
                      <a:pt x="188" y="1785"/>
                    </a:lnTo>
                    <a:lnTo>
                      <a:pt x="188" y="1794"/>
                    </a:lnTo>
                    <a:lnTo>
                      <a:pt x="187" y="1798"/>
                    </a:lnTo>
                    <a:lnTo>
                      <a:pt x="185" y="1802"/>
                    </a:lnTo>
                    <a:lnTo>
                      <a:pt x="181" y="1804"/>
                    </a:lnTo>
                    <a:lnTo>
                      <a:pt x="176" y="1805"/>
                    </a:lnTo>
                    <a:lnTo>
                      <a:pt x="176" y="1813"/>
                    </a:lnTo>
                    <a:lnTo>
                      <a:pt x="176" y="1822"/>
                    </a:lnTo>
                    <a:lnTo>
                      <a:pt x="167" y="1823"/>
                    </a:lnTo>
                    <a:lnTo>
                      <a:pt x="159" y="1826"/>
                    </a:lnTo>
                    <a:lnTo>
                      <a:pt x="152" y="1829"/>
                    </a:lnTo>
                    <a:lnTo>
                      <a:pt x="147" y="1834"/>
                    </a:lnTo>
                    <a:lnTo>
                      <a:pt x="147" y="1846"/>
                    </a:lnTo>
                    <a:lnTo>
                      <a:pt x="147" y="1863"/>
                    </a:lnTo>
                    <a:lnTo>
                      <a:pt x="147" y="1858"/>
                    </a:lnTo>
                    <a:lnTo>
                      <a:pt x="150" y="1855"/>
                    </a:lnTo>
                    <a:lnTo>
                      <a:pt x="154" y="1852"/>
                    </a:lnTo>
                    <a:lnTo>
                      <a:pt x="158" y="1851"/>
                    </a:lnTo>
                    <a:lnTo>
                      <a:pt x="167" y="1851"/>
                    </a:lnTo>
                    <a:lnTo>
                      <a:pt x="176" y="1851"/>
                    </a:lnTo>
                    <a:lnTo>
                      <a:pt x="176" y="1842"/>
                    </a:lnTo>
                    <a:lnTo>
                      <a:pt x="179" y="1834"/>
                    </a:lnTo>
                    <a:lnTo>
                      <a:pt x="183" y="1827"/>
                    </a:lnTo>
                    <a:lnTo>
                      <a:pt x="187" y="1822"/>
                    </a:lnTo>
                    <a:lnTo>
                      <a:pt x="191" y="1822"/>
                    </a:lnTo>
                    <a:lnTo>
                      <a:pt x="194" y="1821"/>
                    </a:lnTo>
                    <a:lnTo>
                      <a:pt x="196" y="1819"/>
                    </a:lnTo>
                    <a:lnTo>
                      <a:pt x="198" y="1817"/>
                    </a:lnTo>
                    <a:lnTo>
                      <a:pt x="200" y="1813"/>
                    </a:lnTo>
                    <a:lnTo>
                      <a:pt x="202" y="1807"/>
                    </a:lnTo>
                    <a:lnTo>
                      <a:pt x="203" y="1802"/>
                    </a:lnTo>
                    <a:lnTo>
                      <a:pt x="205" y="1797"/>
                    </a:lnTo>
                    <a:lnTo>
                      <a:pt x="207" y="1796"/>
                    </a:lnTo>
                    <a:lnTo>
                      <a:pt x="209" y="1794"/>
                    </a:lnTo>
                    <a:lnTo>
                      <a:pt x="212" y="1793"/>
                    </a:lnTo>
                    <a:lnTo>
                      <a:pt x="216" y="1793"/>
                    </a:lnTo>
                    <a:lnTo>
                      <a:pt x="216" y="1784"/>
                    </a:lnTo>
                    <a:lnTo>
                      <a:pt x="216" y="1775"/>
                    </a:lnTo>
                    <a:lnTo>
                      <a:pt x="221" y="1771"/>
                    </a:lnTo>
                    <a:lnTo>
                      <a:pt x="229" y="1767"/>
                    </a:lnTo>
                    <a:lnTo>
                      <a:pt x="238" y="1765"/>
                    </a:lnTo>
                    <a:lnTo>
                      <a:pt x="246" y="1764"/>
                    </a:lnTo>
                    <a:lnTo>
                      <a:pt x="242" y="1765"/>
                    </a:lnTo>
                    <a:lnTo>
                      <a:pt x="238" y="1767"/>
                    </a:lnTo>
                    <a:lnTo>
                      <a:pt x="236" y="1771"/>
                    </a:lnTo>
                    <a:lnTo>
                      <a:pt x="235" y="1775"/>
                    </a:lnTo>
                    <a:lnTo>
                      <a:pt x="235" y="1788"/>
                    </a:lnTo>
                    <a:lnTo>
                      <a:pt x="235" y="1805"/>
                    </a:lnTo>
                    <a:lnTo>
                      <a:pt x="226" y="1805"/>
                    </a:lnTo>
                    <a:lnTo>
                      <a:pt x="216" y="1805"/>
                    </a:lnTo>
                    <a:lnTo>
                      <a:pt x="212" y="1809"/>
                    </a:lnTo>
                    <a:lnTo>
                      <a:pt x="208" y="1813"/>
                    </a:lnTo>
                    <a:lnTo>
                      <a:pt x="206" y="1818"/>
                    </a:lnTo>
                    <a:lnTo>
                      <a:pt x="205" y="1822"/>
                    </a:lnTo>
                    <a:lnTo>
                      <a:pt x="205" y="1834"/>
                    </a:lnTo>
                    <a:lnTo>
                      <a:pt x="205" y="1851"/>
                    </a:lnTo>
                    <a:lnTo>
                      <a:pt x="196" y="1851"/>
                    </a:lnTo>
                    <a:lnTo>
                      <a:pt x="187" y="1851"/>
                    </a:lnTo>
                    <a:lnTo>
                      <a:pt x="188" y="1860"/>
                    </a:lnTo>
                    <a:lnTo>
                      <a:pt x="188" y="1870"/>
                    </a:lnTo>
                    <a:lnTo>
                      <a:pt x="187" y="1874"/>
                    </a:lnTo>
                    <a:lnTo>
                      <a:pt x="185" y="1877"/>
                    </a:lnTo>
                    <a:lnTo>
                      <a:pt x="181" y="1879"/>
                    </a:lnTo>
                    <a:lnTo>
                      <a:pt x="176" y="1880"/>
                    </a:lnTo>
                    <a:lnTo>
                      <a:pt x="176" y="1892"/>
                    </a:lnTo>
                    <a:lnTo>
                      <a:pt x="176" y="1909"/>
                    </a:lnTo>
                    <a:lnTo>
                      <a:pt x="159" y="1909"/>
                    </a:lnTo>
                    <a:lnTo>
                      <a:pt x="147" y="1909"/>
                    </a:lnTo>
                    <a:lnTo>
                      <a:pt x="147" y="1921"/>
                    </a:lnTo>
                    <a:lnTo>
                      <a:pt x="147" y="1938"/>
                    </a:lnTo>
                    <a:lnTo>
                      <a:pt x="138" y="1938"/>
                    </a:lnTo>
                    <a:lnTo>
                      <a:pt x="129" y="1938"/>
                    </a:lnTo>
                    <a:lnTo>
                      <a:pt x="129" y="1951"/>
                    </a:lnTo>
                    <a:lnTo>
                      <a:pt x="129" y="1968"/>
                    </a:lnTo>
                    <a:lnTo>
                      <a:pt x="125" y="1969"/>
                    </a:lnTo>
                    <a:lnTo>
                      <a:pt x="121" y="1972"/>
                    </a:lnTo>
                    <a:lnTo>
                      <a:pt x="118" y="1975"/>
                    </a:lnTo>
                    <a:lnTo>
                      <a:pt x="117" y="1980"/>
                    </a:lnTo>
                    <a:lnTo>
                      <a:pt x="109" y="1980"/>
                    </a:lnTo>
                    <a:lnTo>
                      <a:pt x="100" y="1980"/>
                    </a:lnTo>
                    <a:lnTo>
                      <a:pt x="101" y="1989"/>
                    </a:lnTo>
                    <a:lnTo>
                      <a:pt x="101" y="1999"/>
                    </a:lnTo>
                    <a:lnTo>
                      <a:pt x="100" y="2003"/>
                    </a:lnTo>
                    <a:lnTo>
                      <a:pt x="98" y="2006"/>
                    </a:lnTo>
                    <a:lnTo>
                      <a:pt x="94" y="2008"/>
                    </a:lnTo>
                    <a:lnTo>
                      <a:pt x="88" y="2009"/>
                    </a:lnTo>
                    <a:lnTo>
                      <a:pt x="88" y="2017"/>
                    </a:lnTo>
                    <a:lnTo>
                      <a:pt x="88" y="2026"/>
                    </a:lnTo>
                    <a:lnTo>
                      <a:pt x="80" y="2026"/>
                    </a:lnTo>
                    <a:lnTo>
                      <a:pt x="70" y="2026"/>
                    </a:lnTo>
                    <a:lnTo>
                      <a:pt x="70" y="2038"/>
                    </a:lnTo>
                    <a:lnTo>
                      <a:pt x="70" y="2055"/>
                    </a:lnTo>
                    <a:lnTo>
                      <a:pt x="66" y="2056"/>
                    </a:lnTo>
                    <a:lnTo>
                      <a:pt x="62" y="2059"/>
                    </a:lnTo>
                    <a:lnTo>
                      <a:pt x="59" y="2063"/>
                    </a:lnTo>
                    <a:lnTo>
                      <a:pt x="58" y="2067"/>
                    </a:lnTo>
                    <a:lnTo>
                      <a:pt x="50" y="2067"/>
                    </a:lnTo>
                    <a:lnTo>
                      <a:pt x="41" y="2067"/>
                    </a:lnTo>
                    <a:lnTo>
                      <a:pt x="37" y="2071"/>
                    </a:lnTo>
                    <a:lnTo>
                      <a:pt x="33" y="2076"/>
                    </a:lnTo>
                    <a:lnTo>
                      <a:pt x="30" y="2080"/>
                    </a:lnTo>
                    <a:lnTo>
                      <a:pt x="29" y="208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15" name="Freeform 2455"/>
              <p:cNvSpPr>
                <a:spLocks/>
              </p:cNvSpPr>
              <p:nvPr/>
            </p:nvSpPr>
            <p:spPr bwMode="auto">
              <a:xfrm>
                <a:off x="1173" y="24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16" name="Freeform 2456"/>
              <p:cNvSpPr>
                <a:spLocks/>
              </p:cNvSpPr>
              <p:nvPr/>
            </p:nvSpPr>
            <p:spPr bwMode="auto">
              <a:xfrm>
                <a:off x="1231" y="245"/>
                <a:ext cx="2" cy="1"/>
              </a:xfrm>
              <a:custGeom>
                <a:avLst/>
                <a:gdLst/>
                <a:ahLst/>
                <a:cxnLst>
                  <a:cxn ang="0">
                    <a:pos x="88" y="58"/>
                  </a:cxn>
                  <a:cxn ang="0">
                    <a:pos x="88" y="50"/>
                  </a:cxn>
                  <a:cxn ang="0">
                    <a:pos x="88" y="46"/>
                  </a:cxn>
                  <a:cxn ang="0">
                    <a:pos x="75" y="46"/>
                  </a:cxn>
                  <a:cxn ang="0">
                    <a:pos x="65" y="46"/>
                  </a:cxn>
                  <a:cxn ang="0">
                    <a:pos x="55" y="46"/>
                  </a:cxn>
                  <a:cxn ang="0">
                    <a:pos x="46" y="46"/>
                  </a:cxn>
                  <a:cxn ang="0">
                    <a:pos x="46" y="37"/>
                  </a:cxn>
                  <a:cxn ang="0">
                    <a:pos x="46" y="29"/>
                  </a:cxn>
                  <a:cxn ang="0">
                    <a:pos x="37" y="29"/>
                  </a:cxn>
                  <a:cxn ang="0">
                    <a:pos x="28" y="29"/>
                  </a:cxn>
                  <a:cxn ang="0">
                    <a:pos x="24" y="29"/>
                  </a:cxn>
                  <a:cxn ang="0">
                    <a:pos x="20" y="26"/>
                  </a:cxn>
                  <a:cxn ang="0">
                    <a:pos x="18" y="23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36" y="16"/>
                  </a:cxn>
                  <a:cxn ang="0">
                    <a:pos x="59" y="14"/>
                  </a:cxn>
                  <a:cxn ang="0">
                    <a:pos x="70" y="15"/>
                  </a:cxn>
                  <a:cxn ang="0">
                    <a:pos x="79" y="17"/>
                  </a:cxn>
                  <a:cxn ang="0">
                    <a:pos x="83" y="19"/>
                  </a:cxn>
                  <a:cxn ang="0">
                    <a:pos x="86" y="22"/>
                  </a:cxn>
                  <a:cxn ang="0">
                    <a:pos x="87" y="25"/>
                  </a:cxn>
                  <a:cxn ang="0">
                    <a:pos x="88" y="29"/>
                  </a:cxn>
                  <a:cxn ang="0">
                    <a:pos x="97" y="29"/>
                  </a:cxn>
                  <a:cxn ang="0">
                    <a:pos x="106" y="29"/>
                  </a:cxn>
                  <a:cxn ang="0">
                    <a:pos x="106" y="41"/>
                  </a:cxn>
                  <a:cxn ang="0">
                    <a:pos x="106" y="58"/>
                  </a:cxn>
                  <a:cxn ang="0">
                    <a:pos x="97" y="58"/>
                  </a:cxn>
                  <a:cxn ang="0">
                    <a:pos x="88" y="58"/>
                  </a:cxn>
                </a:cxnLst>
                <a:rect l="0" t="0" r="r" b="b"/>
                <a:pathLst>
                  <a:path w="106" h="58">
                    <a:moveTo>
                      <a:pt x="88" y="58"/>
                    </a:moveTo>
                    <a:lnTo>
                      <a:pt x="88" y="50"/>
                    </a:lnTo>
                    <a:lnTo>
                      <a:pt x="88" y="46"/>
                    </a:lnTo>
                    <a:lnTo>
                      <a:pt x="75" y="46"/>
                    </a:lnTo>
                    <a:lnTo>
                      <a:pt x="65" y="46"/>
                    </a:lnTo>
                    <a:lnTo>
                      <a:pt x="55" y="46"/>
                    </a:lnTo>
                    <a:lnTo>
                      <a:pt x="46" y="46"/>
                    </a:lnTo>
                    <a:lnTo>
                      <a:pt x="46" y="37"/>
                    </a:lnTo>
                    <a:lnTo>
                      <a:pt x="46" y="29"/>
                    </a:lnTo>
                    <a:lnTo>
                      <a:pt x="37" y="29"/>
                    </a:lnTo>
                    <a:lnTo>
                      <a:pt x="28" y="29"/>
                    </a:lnTo>
                    <a:lnTo>
                      <a:pt x="24" y="29"/>
                    </a:lnTo>
                    <a:lnTo>
                      <a:pt x="20" y="26"/>
                    </a:lnTo>
                    <a:lnTo>
                      <a:pt x="18" y="23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36" y="16"/>
                    </a:lnTo>
                    <a:lnTo>
                      <a:pt x="59" y="14"/>
                    </a:lnTo>
                    <a:lnTo>
                      <a:pt x="70" y="15"/>
                    </a:lnTo>
                    <a:lnTo>
                      <a:pt x="79" y="17"/>
                    </a:lnTo>
                    <a:lnTo>
                      <a:pt x="83" y="19"/>
                    </a:lnTo>
                    <a:lnTo>
                      <a:pt x="86" y="22"/>
                    </a:lnTo>
                    <a:lnTo>
                      <a:pt x="87" y="25"/>
                    </a:lnTo>
                    <a:lnTo>
                      <a:pt x="88" y="29"/>
                    </a:lnTo>
                    <a:lnTo>
                      <a:pt x="97" y="29"/>
                    </a:lnTo>
                    <a:lnTo>
                      <a:pt x="106" y="29"/>
                    </a:lnTo>
                    <a:lnTo>
                      <a:pt x="106" y="41"/>
                    </a:lnTo>
                    <a:lnTo>
                      <a:pt x="106" y="58"/>
                    </a:lnTo>
                    <a:lnTo>
                      <a:pt x="97" y="58"/>
                    </a:lnTo>
                    <a:lnTo>
                      <a:pt x="88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17" name="Freeform 2457"/>
              <p:cNvSpPr>
                <a:spLocks/>
              </p:cNvSpPr>
              <p:nvPr/>
            </p:nvSpPr>
            <p:spPr bwMode="auto">
              <a:xfrm>
                <a:off x="1234" y="246"/>
                <a:ext cx="1" cy="1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5"/>
                  </a:cxn>
                  <a:cxn ang="0">
                    <a:pos x="0" y="1"/>
                  </a:cxn>
                  <a:cxn ang="0">
                    <a:pos x="13" y="1"/>
                  </a:cxn>
                  <a:cxn ang="0">
                    <a:pos x="26" y="0"/>
                  </a:cxn>
                  <a:cxn ang="0">
                    <a:pos x="32" y="2"/>
                  </a:cxn>
                  <a:cxn ang="0">
                    <a:pos x="36" y="4"/>
                  </a:cxn>
                  <a:cxn ang="0">
                    <a:pos x="38" y="5"/>
                  </a:cxn>
                  <a:cxn ang="0">
                    <a:pos x="39" y="7"/>
                  </a:cxn>
                  <a:cxn ang="0">
                    <a:pos x="40" y="10"/>
                  </a:cxn>
                  <a:cxn ang="0">
                    <a:pos x="40" y="13"/>
                  </a:cxn>
                  <a:cxn ang="0">
                    <a:pos x="28" y="13"/>
                  </a:cxn>
                  <a:cxn ang="0">
                    <a:pos x="18" y="13"/>
                  </a:cxn>
                  <a:cxn ang="0">
                    <a:pos x="8" y="13"/>
                  </a:cxn>
                  <a:cxn ang="0">
                    <a:pos x="0" y="13"/>
                  </a:cxn>
                </a:cxnLst>
                <a:rect l="0" t="0" r="r" b="b"/>
                <a:pathLst>
                  <a:path w="40" h="13">
                    <a:moveTo>
                      <a:pt x="0" y="13"/>
                    </a:moveTo>
                    <a:lnTo>
                      <a:pt x="0" y="5"/>
                    </a:lnTo>
                    <a:lnTo>
                      <a:pt x="0" y="1"/>
                    </a:lnTo>
                    <a:lnTo>
                      <a:pt x="13" y="1"/>
                    </a:lnTo>
                    <a:lnTo>
                      <a:pt x="26" y="0"/>
                    </a:lnTo>
                    <a:lnTo>
                      <a:pt x="32" y="2"/>
                    </a:lnTo>
                    <a:lnTo>
                      <a:pt x="36" y="4"/>
                    </a:lnTo>
                    <a:lnTo>
                      <a:pt x="38" y="5"/>
                    </a:lnTo>
                    <a:lnTo>
                      <a:pt x="39" y="7"/>
                    </a:lnTo>
                    <a:lnTo>
                      <a:pt x="40" y="10"/>
                    </a:lnTo>
                    <a:lnTo>
                      <a:pt x="40" y="13"/>
                    </a:lnTo>
                    <a:lnTo>
                      <a:pt x="28" y="13"/>
                    </a:lnTo>
                    <a:lnTo>
                      <a:pt x="18" y="13"/>
                    </a:lnTo>
                    <a:lnTo>
                      <a:pt x="8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18" name="Freeform 2458"/>
              <p:cNvSpPr>
                <a:spLocks/>
              </p:cNvSpPr>
              <p:nvPr/>
            </p:nvSpPr>
            <p:spPr bwMode="auto">
              <a:xfrm>
                <a:off x="1367" y="24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19" name="Freeform 2459"/>
              <p:cNvSpPr>
                <a:spLocks/>
              </p:cNvSpPr>
              <p:nvPr/>
            </p:nvSpPr>
            <p:spPr bwMode="auto">
              <a:xfrm>
                <a:off x="1368" y="24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7" y="13"/>
                  </a:cxn>
                  <a:cxn ang="0">
                    <a:pos x="14" y="8"/>
                  </a:cxn>
                  <a:cxn ang="0">
                    <a:pos x="22" y="4"/>
                  </a:cxn>
                  <a:cxn ang="0">
                    <a:pos x="30" y="0"/>
                  </a:cxn>
                  <a:cxn ang="0">
                    <a:pos x="26" y="5"/>
                  </a:cxn>
                  <a:cxn ang="0">
                    <a:pos x="22" y="12"/>
                  </a:cxn>
                  <a:cxn ang="0">
                    <a:pos x="20" y="20"/>
                  </a:cxn>
                  <a:cxn ang="0">
                    <a:pos x="19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7" y="13"/>
                    </a:lnTo>
                    <a:lnTo>
                      <a:pt x="14" y="8"/>
                    </a:lnTo>
                    <a:lnTo>
                      <a:pt x="22" y="4"/>
                    </a:lnTo>
                    <a:lnTo>
                      <a:pt x="30" y="0"/>
                    </a:lnTo>
                    <a:lnTo>
                      <a:pt x="26" y="5"/>
                    </a:lnTo>
                    <a:lnTo>
                      <a:pt x="22" y="12"/>
                    </a:lnTo>
                    <a:lnTo>
                      <a:pt x="20" y="20"/>
                    </a:lnTo>
                    <a:lnTo>
                      <a:pt x="19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20" name="Freeform 2460"/>
              <p:cNvSpPr>
                <a:spLocks/>
              </p:cNvSpPr>
              <p:nvPr/>
            </p:nvSpPr>
            <p:spPr bwMode="auto">
              <a:xfrm>
                <a:off x="1398" y="197"/>
                <a:ext cx="27" cy="49"/>
              </a:xfrm>
              <a:custGeom>
                <a:avLst/>
                <a:gdLst/>
                <a:ahLst/>
                <a:cxnLst>
                  <a:cxn ang="0">
                    <a:pos x="59" y="1927"/>
                  </a:cxn>
                  <a:cxn ang="0">
                    <a:pos x="135" y="1823"/>
                  </a:cxn>
                  <a:cxn ang="0">
                    <a:pos x="203" y="1698"/>
                  </a:cxn>
                  <a:cxn ang="0">
                    <a:pos x="210" y="1638"/>
                  </a:cxn>
                  <a:cxn ang="0">
                    <a:pos x="264" y="1608"/>
                  </a:cxn>
                  <a:cxn ang="0">
                    <a:pos x="346" y="1489"/>
                  </a:cxn>
                  <a:cxn ang="0">
                    <a:pos x="281" y="1535"/>
                  </a:cxn>
                  <a:cxn ang="0">
                    <a:pos x="252" y="1536"/>
                  </a:cxn>
                  <a:cxn ang="0">
                    <a:pos x="314" y="1436"/>
                  </a:cxn>
                  <a:cxn ang="0">
                    <a:pos x="375" y="1311"/>
                  </a:cxn>
                  <a:cxn ang="0">
                    <a:pos x="426" y="1190"/>
                  </a:cxn>
                  <a:cxn ang="0">
                    <a:pos x="477" y="1077"/>
                  </a:cxn>
                  <a:cxn ang="0">
                    <a:pos x="527" y="979"/>
                  </a:cxn>
                  <a:cxn ang="0">
                    <a:pos x="556" y="883"/>
                  </a:cxn>
                  <a:cxn ang="0">
                    <a:pos x="614" y="775"/>
                  </a:cxn>
                  <a:cxn ang="0">
                    <a:pos x="661" y="646"/>
                  </a:cxn>
                  <a:cxn ang="0">
                    <a:pos x="702" y="525"/>
                  </a:cxn>
                  <a:cxn ang="0">
                    <a:pos x="761" y="396"/>
                  </a:cxn>
                  <a:cxn ang="0">
                    <a:pos x="812" y="265"/>
                  </a:cxn>
                  <a:cxn ang="0">
                    <a:pos x="865" y="152"/>
                  </a:cxn>
                  <a:cxn ang="0">
                    <a:pos x="927" y="30"/>
                  </a:cxn>
                  <a:cxn ang="0">
                    <a:pos x="1018" y="58"/>
                  </a:cxn>
                  <a:cxn ang="0">
                    <a:pos x="1041" y="169"/>
                  </a:cxn>
                  <a:cxn ang="0">
                    <a:pos x="1023" y="428"/>
                  </a:cxn>
                  <a:cxn ang="0">
                    <a:pos x="983" y="627"/>
                  </a:cxn>
                  <a:cxn ang="0">
                    <a:pos x="935" y="812"/>
                  </a:cxn>
                  <a:cxn ang="0">
                    <a:pos x="895" y="950"/>
                  </a:cxn>
                  <a:cxn ang="0">
                    <a:pos x="837" y="1102"/>
                  </a:cxn>
                  <a:cxn ang="0">
                    <a:pos x="749" y="1095"/>
                  </a:cxn>
                  <a:cxn ang="0">
                    <a:pos x="702" y="1231"/>
                  </a:cxn>
                  <a:cxn ang="0">
                    <a:pos x="644" y="1332"/>
                  </a:cxn>
                  <a:cxn ang="0">
                    <a:pos x="574" y="1447"/>
                  </a:cxn>
                  <a:cxn ang="0">
                    <a:pos x="606" y="1377"/>
                  </a:cxn>
                  <a:cxn ang="0">
                    <a:pos x="634" y="1253"/>
                  </a:cxn>
                  <a:cxn ang="0">
                    <a:pos x="573" y="1369"/>
                  </a:cxn>
                  <a:cxn ang="0">
                    <a:pos x="579" y="1329"/>
                  </a:cxn>
                  <a:cxn ang="0">
                    <a:pos x="631" y="1189"/>
                  </a:cxn>
                  <a:cxn ang="0">
                    <a:pos x="678" y="1073"/>
                  </a:cxn>
                  <a:cxn ang="0">
                    <a:pos x="749" y="950"/>
                  </a:cxn>
                  <a:cxn ang="0">
                    <a:pos x="776" y="846"/>
                  </a:cxn>
                  <a:cxn ang="0">
                    <a:pos x="819" y="728"/>
                  </a:cxn>
                  <a:cxn ang="0">
                    <a:pos x="865" y="600"/>
                  </a:cxn>
                  <a:cxn ang="0">
                    <a:pos x="906" y="466"/>
                  </a:cxn>
                  <a:cxn ang="0">
                    <a:pos x="895" y="438"/>
                  </a:cxn>
                  <a:cxn ang="0">
                    <a:pos x="837" y="571"/>
                  </a:cxn>
                  <a:cxn ang="0">
                    <a:pos x="790" y="697"/>
                  </a:cxn>
                  <a:cxn ang="0">
                    <a:pos x="749" y="804"/>
                  </a:cxn>
                  <a:cxn ang="0">
                    <a:pos x="719" y="916"/>
                  </a:cxn>
                  <a:cxn ang="0">
                    <a:pos x="673" y="1037"/>
                  </a:cxn>
                  <a:cxn ang="0">
                    <a:pos x="608" y="1073"/>
                  </a:cxn>
                  <a:cxn ang="0">
                    <a:pos x="611" y="1162"/>
                  </a:cxn>
                  <a:cxn ang="0">
                    <a:pos x="586" y="1121"/>
                  </a:cxn>
                  <a:cxn ang="0">
                    <a:pos x="573" y="1245"/>
                  </a:cxn>
                  <a:cxn ang="0">
                    <a:pos x="516" y="1353"/>
                  </a:cxn>
                  <a:cxn ang="0">
                    <a:pos x="485" y="1415"/>
                  </a:cxn>
                  <a:cxn ang="0">
                    <a:pos x="456" y="1399"/>
                  </a:cxn>
                  <a:cxn ang="0">
                    <a:pos x="398" y="1502"/>
                  </a:cxn>
                  <a:cxn ang="0">
                    <a:pos x="339" y="1620"/>
                  </a:cxn>
                  <a:cxn ang="0">
                    <a:pos x="293" y="1666"/>
                  </a:cxn>
                  <a:cxn ang="0">
                    <a:pos x="223" y="1707"/>
                  </a:cxn>
                  <a:cxn ang="0">
                    <a:pos x="164" y="1823"/>
                  </a:cxn>
                  <a:cxn ang="0">
                    <a:pos x="106" y="1918"/>
                  </a:cxn>
                  <a:cxn ang="0">
                    <a:pos x="29" y="2027"/>
                  </a:cxn>
                </a:cxnLst>
                <a:rect l="0" t="0" r="r" b="b"/>
                <a:pathLst>
                  <a:path w="1053" h="2056">
                    <a:moveTo>
                      <a:pt x="0" y="2056"/>
                    </a:moveTo>
                    <a:lnTo>
                      <a:pt x="0" y="2039"/>
                    </a:lnTo>
                    <a:lnTo>
                      <a:pt x="0" y="2027"/>
                    </a:lnTo>
                    <a:lnTo>
                      <a:pt x="6" y="2023"/>
                    </a:lnTo>
                    <a:lnTo>
                      <a:pt x="13" y="2019"/>
                    </a:lnTo>
                    <a:lnTo>
                      <a:pt x="21" y="2016"/>
                    </a:lnTo>
                    <a:lnTo>
                      <a:pt x="29" y="2015"/>
                    </a:lnTo>
                    <a:lnTo>
                      <a:pt x="29" y="1998"/>
                    </a:lnTo>
                    <a:lnTo>
                      <a:pt x="29" y="1986"/>
                    </a:lnTo>
                    <a:lnTo>
                      <a:pt x="38" y="1986"/>
                    </a:lnTo>
                    <a:lnTo>
                      <a:pt x="48" y="1986"/>
                    </a:lnTo>
                    <a:lnTo>
                      <a:pt x="47" y="1974"/>
                    </a:lnTo>
                    <a:lnTo>
                      <a:pt x="47" y="1965"/>
                    </a:lnTo>
                    <a:lnTo>
                      <a:pt x="48" y="1962"/>
                    </a:lnTo>
                    <a:lnTo>
                      <a:pt x="50" y="1959"/>
                    </a:lnTo>
                    <a:lnTo>
                      <a:pt x="54" y="1958"/>
                    </a:lnTo>
                    <a:lnTo>
                      <a:pt x="59" y="1957"/>
                    </a:lnTo>
                    <a:lnTo>
                      <a:pt x="59" y="1940"/>
                    </a:lnTo>
                    <a:lnTo>
                      <a:pt x="59" y="1927"/>
                    </a:lnTo>
                    <a:lnTo>
                      <a:pt x="68" y="1927"/>
                    </a:lnTo>
                    <a:lnTo>
                      <a:pt x="77" y="1927"/>
                    </a:lnTo>
                    <a:lnTo>
                      <a:pt x="78" y="1918"/>
                    </a:lnTo>
                    <a:lnTo>
                      <a:pt x="80" y="1910"/>
                    </a:lnTo>
                    <a:lnTo>
                      <a:pt x="84" y="1903"/>
                    </a:lnTo>
                    <a:lnTo>
                      <a:pt x="89" y="1898"/>
                    </a:lnTo>
                    <a:lnTo>
                      <a:pt x="97" y="1898"/>
                    </a:lnTo>
                    <a:lnTo>
                      <a:pt x="106" y="1898"/>
                    </a:lnTo>
                    <a:lnTo>
                      <a:pt x="106" y="1885"/>
                    </a:lnTo>
                    <a:lnTo>
                      <a:pt x="106" y="1873"/>
                    </a:lnTo>
                    <a:lnTo>
                      <a:pt x="106" y="1861"/>
                    </a:lnTo>
                    <a:lnTo>
                      <a:pt x="106" y="1852"/>
                    </a:lnTo>
                    <a:lnTo>
                      <a:pt x="107" y="1847"/>
                    </a:lnTo>
                    <a:lnTo>
                      <a:pt x="110" y="1844"/>
                    </a:lnTo>
                    <a:lnTo>
                      <a:pt x="113" y="1841"/>
                    </a:lnTo>
                    <a:lnTo>
                      <a:pt x="118" y="1840"/>
                    </a:lnTo>
                    <a:lnTo>
                      <a:pt x="126" y="1840"/>
                    </a:lnTo>
                    <a:lnTo>
                      <a:pt x="135" y="1840"/>
                    </a:lnTo>
                    <a:lnTo>
                      <a:pt x="135" y="1823"/>
                    </a:lnTo>
                    <a:lnTo>
                      <a:pt x="135" y="1811"/>
                    </a:lnTo>
                    <a:lnTo>
                      <a:pt x="147" y="1811"/>
                    </a:lnTo>
                    <a:lnTo>
                      <a:pt x="164" y="1811"/>
                    </a:lnTo>
                    <a:lnTo>
                      <a:pt x="164" y="1795"/>
                    </a:lnTo>
                    <a:lnTo>
                      <a:pt x="164" y="1780"/>
                    </a:lnTo>
                    <a:lnTo>
                      <a:pt x="164" y="1766"/>
                    </a:lnTo>
                    <a:lnTo>
                      <a:pt x="164" y="1753"/>
                    </a:lnTo>
                    <a:lnTo>
                      <a:pt x="176" y="1753"/>
                    </a:lnTo>
                    <a:lnTo>
                      <a:pt x="193" y="1753"/>
                    </a:lnTo>
                    <a:lnTo>
                      <a:pt x="192" y="1741"/>
                    </a:lnTo>
                    <a:lnTo>
                      <a:pt x="192" y="1732"/>
                    </a:lnTo>
                    <a:lnTo>
                      <a:pt x="193" y="1729"/>
                    </a:lnTo>
                    <a:lnTo>
                      <a:pt x="195" y="1726"/>
                    </a:lnTo>
                    <a:lnTo>
                      <a:pt x="200" y="1724"/>
                    </a:lnTo>
                    <a:lnTo>
                      <a:pt x="206" y="1724"/>
                    </a:lnTo>
                    <a:lnTo>
                      <a:pt x="206" y="1715"/>
                    </a:lnTo>
                    <a:lnTo>
                      <a:pt x="206" y="1705"/>
                    </a:lnTo>
                    <a:lnTo>
                      <a:pt x="205" y="1701"/>
                    </a:lnTo>
                    <a:lnTo>
                      <a:pt x="203" y="1698"/>
                    </a:lnTo>
                    <a:lnTo>
                      <a:pt x="199" y="1696"/>
                    </a:lnTo>
                    <a:lnTo>
                      <a:pt x="193" y="1695"/>
                    </a:lnTo>
                    <a:lnTo>
                      <a:pt x="193" y="1686"/>
                    </a:lnTo>
                    <a:lnTo>
                      <a:pt x="193" y="1677"/>
                    </a:lnTo>
                    <a:lnTo>
                      <a:pt x="203" y="1677"/>
                    </a:lnTo>
                    <a:lnTo>
                      <a:pt x="212" y="1677"/>
                    </a:lnTo>
                    <a:lnTo>
                      <a:pt x="223" y="1677"/>
                    </a:lnTo>
                    <a:lnTo>
                      <a:pt x="235" y="1677"/>
                    </a:lnTo>
                    <a:lnTo>
                      <a:pt x="235" y="1665"/>
                    </a:lnTo>
                    <a:lnTo>
                      <a:pt x="235" y="1655"/>
                    </a:lnTo>
                    <a:lnTo>
                      <a:pt x="235" y="1646"/>
                    </a:lnTo>
                    <a:lnTo>
                      <a:pt x="235" y="1637"/>
                    </a:lnTo>
                    <a:lnTo>
                      <a:pt x="230" y="1638"/>
                    </a:lnTo>
                    <a:lnTo>
                      <a:pt x="227" y="1640"/>
                    </a:lnTo>
                    <a:lnTo>
                      <a:pt x="224" y="1644"/>
                    </a:lnTo>
                    <a:lnTo>
                      <a:pt x="223" y="1648"/>
                    </a:lnTo>
                    <a:lnTo>
                      <a:pt x="219" y="1644"/>
                    </a:lnTo>
                    <a:lnTo>
                      <a:pt x="214" y="1640"/>
                    </a:lnTo>
                    <a:lnTo>
                      <a:pt x="210" y="1638"/>
                    </a:lnTo>
                    <a:lnTo>
                      <a:pt x="206" y="1637"/>
                    </a:lnTo>
                    <a:lnTo>
                      <a:pt x="209" y="1637"/>
                    </a:lnTo>
                    <a:lnTo>
                      <a:pt x="213" y="1636"/>
                    </a:lnTo>
                    <a:lnTo>
                      <a:pt x="215" y="1634"/>
                    </a:lnTo>
                    <a:lnTo>
                      <a:pt x="217" y="1632"/>
                    </a:lnTo>
                    <a:lnTo>
                      <a:pt x="219" y="1628"/>
                    </a:lnTo>
                    <a:lnTo>
                      <a:pt x="220" y="1622"/>
                    </a:lnTo>
                    <a:lnTo>
                      <a:pt x="221" y="1617"/>
                    </a:lnTo>
                    <a:lnTo>
                      <a:pt x="224" y="1612"/>
                    </a:lnTo>
                    <a:lnTo>
                      <a:pt x="225" y="1611"/>
                    </a:lnTo>
                    <a:lnTo>
                      <a:pt x="228" y="1609"/>
                    </a:lnTo>
                    <a:lnTo>
                      <a:pt x="231" y="1608"/>
                    </a:lnTo>
                    <a:lnTo>
                      <a:pt x="235" y="1608"/>
                    </a:lnTo>
                    <a:lnTo>
                      <a:pt x="235" y="1611"/>
                    </a:lnTo>
                    <a:lnTo>
                      <a:pt x="235" y="1619"/>
                    </a:lnTo>
                    <a:lnTo>
                      <a:pt x="240" y="1615"/>
                    </a:lnTo>
                    <a:lnTo>
                      <a:pt x="247" y="1611"/>
                    </a:lnTo>
                    <a:lnTo>
                      <a:pt x="255" y="1609"/>
                    </a:lnTo>
                    <a:lnTo>
                      <a:pt x="264" y="1608"/>
                    </a:lnTo>
                    <a:lnTo>
                      <a:pt x="264" y="1599"/>
                    </a:lnTo>
                    <a:lnTo>
                      <a:pt x="264" y="1590"/>
                    </a:lnTo>
                    <a:lnTo>
                      <a:pt x="269" y="1586"/>
                    </a:lnTo>
                    <a:lnTo>
                      <a:pt x="276" y="1582"/>
                    </a:lnTo>
                    <a:lnTo>
                      <a:pt x="284" y="1580"/>
                    </a:lnTo>
                    <a:lnTo>
                      <a:pt x="293" y="1579"/>
                    </a:lnTo>
                    <a:lnTo>
                      <a:pt x="293" y="1565"/>
                    </a:lnTo>
                    <a:lnTo>
                      <a:pt x="293" y="1552"/>
                    </a:lnTo>
                    <a:lnTo>
                      <a:pt x="293" y="1541"/>
                    </a:lnTo>
                    <a:lnTo>
                      <a:pt x="293" y="1531"/>
                    </a:lnTo>
                    <a:lnTo>
                      <a:pt x="305" y="1531"/>
                    </a:lnTo>
                    <a:lnTo>
                      <a:pt x="322" y="1531"/>
                    </a:lnTo>
                    <a:lnTo>
                      <a:pt x="322" y="1515"/>
                    </a:lnTo>
                    <a:lnTo>
                      <a:pt x="322" y="1502"/>
                    </a:lnTo>
                    <a:lnTo>
                      <a:pt x="330" y="1502"/>
                    </a:lnTo>
                    <a:lnTo>
                      <a:pt x="339" y="1502"/>
                    </a:lnTo>
                    <a:lnTo>
                      <a:pt x="340" y="1498"/>
                    </a:lnTo>
                    <a:lnTo>
                      <a:pt x="343" y="1494"/>
                    </a:lnTo>
                    <a:lnTo>
                      <a:pt x="346" y="1489"/>
                    </a:lnTo>
                    <a:lnTo>
                      <a:pt x="352" y="1485"/>
                    </a:lnTo>
                    <a:lnTo>
                      <a:pt x="352" y="1475"/>
                    </a:lnTo>
                    <a:lnTo>
                      <a:pt x="352" y="1466"/>
                    </a:lnTo>
                    <a:lnTo>
                      <a:pt x="351" y="1462"/>
                    </a:lnTo>
                    <a:lnTo>
                      <a:pt x="349" y="1459"/>
                    </a:lnTo>
                    <a:lnTo>
                      <a:pt x="345" y="1457"/>
                    </a:lnTo>
                    <a:lnTo>
                      <a:pt x="339" y="1456"/>
                    </a:lnTo>
                    <a:lnTo>
                      <a:pt x="339" y="1465"/>
                    </a:lnTo>
                    <a:lnTo>
                      <a:pt x="339" y="1473"/>
                    </a:lnTo>
                    <a:lnTo>
                      <a:pt x="322" y="1473"/>
                    </a:lnTo>
                    <a:lnTo>
                      <a:pt x="310" y="1473"/>
                    </a:lnTo>
                    <a:lnTo>
                      <a:pt x="310" y="1486"/>
                    </a:lnTo>
                    <a:lnTo>
                      <a:pt x="310" y="1502"/>
                    </a:lnTo>
                    <a:lnTo>
                      <a:pt x="301" y="1503"/>
                    </a:lnTo>
                    <a:lnTo>
                      <a:pt x="293" y="1506"/>
                    </a:lnTo>
                    <a:lnTo>
                      <a:pt x="286" y="1510"/>
                    </a:lnTo>
                    <a:lnTo>
                      <a:pt x="281" y="1514"/>
                    </a:lnTo>
                    <a:lnTo>
                      <a:pt x="281" y="1524"/>
                    </a:lnTo>
                    <a:lnTo>
                      <a:pt x="281" y="1535"/>
                    </a:lnTo>
                    <a:lnTo>
                      <a:pt x="281" y="1547"/>
                    </a:lnTo>
                    <a:lnTo>
                      <a:pt x="281" y="1560"/>
                    </a:lnTo>
                    <a:lnTo>
                      <a:pt x="272" y="1560"/>
                    </a:lnTo>
                    <a:lnTo>
                      <a:pt x="264" y="1560"/>
                    </a:lnTo>
                    <a:lnTo>
                      <a:pt x="259" y="1565"/>
                    </a:lnTo>
                    <a:lnTo>
                      <a:pt x="256" y="1570"/>
                    </a:lnTo>
                    <a:lnTo>
                      <a:pt x="253" y="1574"/>
                    </a:lnTo>
                    <a:lnTo>
                      <a:pt x="252" y="1579"/>
                    </a:lnTo>
                    <a:lnTo>
                      <a:pt x="252" y="1582"/>
                    </a:lnTo>
                    <a:lnTo>
                      <a:pt x="252" y="1590"/>
                    </a:lnTo>
                    <a:lnTo>
                      <a:pt x="243" y="1590"/>
                    </a:lnTo>
                    <a:lnTo>
                      <a:pt x="235" y="1590"/>
                    </a:lnTo>
                    <a:lnTo>
                      <a:pt x="235" y="1574"/>
                    </a:lnTo>
                    <a:lnTo>
                      <a:pt x="235" y="1560"/>
                    </a:lnTo>
                    <a:lnTo>
                      <a:pt x="243" y="1560"/>
                    </a:lnTo>
                    <a:lnTo>
                      <a:pt x="252" y="1560"/>
                    </a:lnTo>
                    <a:lnTo>
                      <a:pt x="251" y="1549"/>
                    </a:lnTo>
                    <a:lnTo>
                      <a:pt x="251" y="1539"/>
                    </a:lnTo>
                    <a:lnTo>
                      <a:pt x="252" y="1536"/>
                    </a:lnTo>
                    <a:lnTo>
                      <a:pt x="254" y="1533"/>
                    </a:lnTo>
                    <a:lnTo>
                      <a:pt x="258" y="1532"/>
                    </a:lnTo>
                    <a:lnTo>
                      <a:pt x="264" y="1531"/>
                    </a:lnTo>
                    <a:lnTo>
                      <a:pt x="264" y="1515"/>
                    </a:lnTo>
                    <a:lnTo>
                      <a:pt x="264" y="1502"/>
                    </a:lnTo>
                    <a:lnTo>
                      <a:pt x="272" y="1502"/>
                    </a:lnTo>
                    <a:lnTo>
                      <a:pt x="281" y="1502"/>
                    </a:lnTo>
                    <a:lnTo>
                      <a:pt x="282" y="1498"/>
                    </a:lnTo>
                    <a:lnTo>
                      <a:pt x="285" y="1494"/>
                    </a:lnTo>
                    <a:lnTo>
                      <a:pt x="288" y="1489"/>
                    </a:lnTo>
                    <a:lnTo>
                      <a:pt x="293" y="1485"/>
                    </a:lnTo>
                    <a:lnTo>
                      <a:pt x="293" y="1473"/>
                    </a:lnTo>
                    <a:lnTo>
                      <a:pt x="293" y="1462"/>
                    </a:lnTo>
                    <a:lnTo>
                      <a:pt x="293" y="1453"/>
                    </a:lnTo>
                    <a:lnTo>
                      <a:pt x="293" y="1444"/>
                    </a:lnTo>
                    <a:lnTo>
                      <a:pt x="301" y="1444"/>
                    </a:lnTo>
                    <a:lnTo>
                      <a:pt x="310" y="1444"/>
                    </a:lnTo>
                    <a:lnTo>
                      <a:pt x="311" y="1440"/>
                    </a:lnTo>
                    <a:lnTo>
                      <a:pt x="314" y="1436"/>
                    </a:lnTo>
                    <a:lnTo>
                      <a:pt x="317" y="1431"/>
                    </a:lnTo>
                    <a:lnTo>
                      <a:pt x="322" y="1427"/>
                    </a:lnTo>
                    <a:lnTo>
                      <a:pt x="322" y="1410"/>
                    </a:lnTo>
                    <a:lnTo>
                      <a:pt x="322" y="1398"/>
                    </a:lnTo>
                    <a:lnTo>
                      <a:pt x="327" y="1394"/>
                    </a:lnTo>
                    <a:lnTo>
                      <a:pt x="334" y="1390"/>
                    </a:lnTo>
                    <a:lnTo>
                      <a:pt x="342" y="1387"/>
                    </a:lnTo>
                    <a:lnTo>
                      <a:pt x="352" y="1386"/>
                    </a:lnTo>
                    <a:lnTo>
                      <a:pt x="352" y="1373"/>
                    </a:lnTo>
                    <a:lnTo>
                      <a:pt x="352" y="1361"/>
                    </a:lnTo>
                    <a:lnTo>
                      <a:pt x="352" y="1349"/>
                    </a:lnTo>
                    <a:lnTo>
                      <a:pt x="352" y="1340"/>
                    </a:lnTo>
                    <a:lnTo>
                      <a:pt x="360" y="1340"/>
                    </a:lnTo>
                    <a:lnTo>
                      <a:pt x="369" y="1340"/>
                    </a:lnTo>
                    <a:lnTo>
                      <a:pt x="368" y="1328"/>
                    </a:lnTo>
                    <a:lnTo>
                      <a:pt x="368" y="1319"/>
                    </a:lnTo>
                    <a:lnTo>
                      <a:pt x="369" y="1315"/>
                    </a:lnTo>
                    <a:lnTo>
                      <a:pt x="372" y="1313"/>
                    </a:lnTo>
                    <a:lnTo>
                      <a:pt x="375" y="1311"/>
                    </a:lnTo>
                    <a:lnTo>
                      <a:pt x="381" y="1311"/>
                    </a:lnTo>
                    <a:lnTo>
                      <a:pt x="381" y="1294"/>
                    </a:lnTo>
                    <a:lnTo>
                      <a:pt x="381" y="1282"/>
                    </a:lnTo>
                    <a:lnTo>
                      <a:pt x="389" y="1282"/>
                    </a:lnTo>
                    <a:lnTo>
                      <a:pt x="398" y="1282"/>
                    </a:lnTo>
                    <a:lnTo>
                      <a:pt x="398" y="1268"/>
                    </a:lnTo>
                    <a:lnTo>
                      <a:pt x="397" y="1255"/>
                    </a:lnTo>
                    <a:lnTo>
                      <a:pt x="398" y="1249"/>
                    </a:lnTo>
                    <a:lnTo>
                      <a:pt x="401" y="1245"/>
                    </a:lnTo>
                    <a:lnTo>
                      <a:pt x="402" y="1243"/>
                    </a:lnTo>
                    <a:lnTo>
                      <a:pt x="404" y="1242"/>
                    </a:lnTo>
                    <a:lnTo>
                      <a:pt x="407" y="1241"/>
                    </a:lnTo>
                    <a:lnTo>
                      <a:pt x="410" y="1241"/>
                    </a:lnTo>
                    <a:lnTo>
                      <a:pt x="410" y="1224"/>
                    </a:lnTo>
                    <a:lnTo>
                      <a:pt x="410" y="1212"/>
                    </a:lnTo>
                    <a:lnTo>
                      <a:pt x="419" y="1212"/>
                    </a:lnTo>
                    <a:lnTo>
                      <a:pt x="427" y="1212"/>
                    </a:lnTo>
                    <a:lnTo>
                      <a:pt x="427" y="1199"/>
                    </a:lnTo>
                    <a:lnTo>
                      <a:pt x="426" y="1190"/>
                    </a:lnTo>
                    <a:lnTo>
                      <a:pt x="427" y="1187"/>
                    </a:lnTo>
                    <a:lnTo>
                      <a:pt x="430" y="1184"/>
                    </a:lnTo>
                    <a:lnTo>
                      <a:pt x="433" y="1183"/>
                    </a:lnTo>
                    <a:lnTo>
                      <a:pt x="439" y="1182"/>
                    </a:lnTo>
                    <a:lnTo>
                      <a:pt x="439" y="1169"/>
                    </a:lnTo>
                    <a:lnTo>
                      <a:pt x="439" y="1157"/>
                    </a:lnTo>
                    <a:lnTo>
                      <a:pt x="439" y="1145"/>
                    </a:lnTo>
                    <a:lnTo>
                      <a:pt x="439" y="1136"/>
                    </a:lnTo>
                    <a:lnTo>
                      <a:pt x="448" y="1136"/>
                    </a:lnTo>
                    <a:lnTo>
                      <a:pt x="456" y="1136"/>
                    </a:lnTo>
                    <a:lnTo>
                      <a:pt x="456" y="1124"/>
                    </a:lnTo>
                    <a:lnTo>
                      <a:pt x="456" y="1115"/>
                    </a:lnTo>
                    <a:lnTo>
                      <a:pt x="456" y="1111"/>
                    </a:lnTo>
                    <a:lnTo>
                      <a:pt x="459" y="1109"/>
                    </a:lnTo>
                    <a:lnTo>
                      <a:pt x="462" y="1107"/>
                    </a:lnTo>
                    <a:lnTo>
                      <a:pt x="468" y="1106"/>
                    </a:lnTo>
                    <a:lnTo>
                      <a:pt x="468" y="1090"/>
                    </a:lnTo>
                    <a:lnTo>
                      <a:pt x="468" y="1077"/>
                    </a:lnTo>
                    <a:lnTo>
                      <a:pt x="477" y="1077"/>
                    </a:lnTo>
                    <a:lnTo>
                      <a:pt x="485" y="1077"/>
                    </a:lnTo>
                    <a:lnTo>
                      <a:pt x="485" y="1066"/>
                    </a:lnTo>
                    <a:lnTo>
                      <a:pt x="484" y="1056"/>
                    </a:lnTo>
                    <a:lnTo>
                      <a:pt x="485" y="1053"/>
                    </a:lnTo>
                    <a:lnTo>
                      <a:pt x="488" y="1051"/>
                    </a:lnTo>
                    <a:lnTo>
                      <a:pt x="491" y="1049"/>
                    </a:lnTo>
                    <a:lnTo>
                      <a:pt x="497" y="1048"/>
                    </a:lnTo>
                    <a:lnTo>
                      <a:pt x="497" y="1036"/>
                    </a:lnTo>
                    <a:lnTo>
                      <a:pt x="497" y="1026"/>
                    </a:lnTo>
                    <a:lnTo>
                      <a:pt x="497" y="1017"/>
                    </a:lnTo>
                    <a:lnTo>
                      <a:pt x="497" y="1008"/>
                    </a:lnTo>
                    <a:lnTo>
                      <a:pt x="507" y="1008"/>
                    </a:lnTo>
                    <a:lnTo>
                      <a:pt x="515" y="1008"/>
                    </a:lnTo>
                    <a:lnTo>
                      <a:pt x="515" y="996"/>
                    </a:lnTo>
                    <a:lnTo>
                      <a:pt x="515" y="987"/>
                    </a:lnTo>
                    <a:lnTo>
                      <a:pt x="515" y="983"/>
                    </a:lnTo>
                    <a:lnTo>
                      <a:pt x="518" y="981"/>
                    </a:lnTo>
                    <a:lnTo>
                      <a:pt x="521" y="979"/>
                    </a:lnTo>
                    <a:lnTo>
                      <a:pt x="527" y="979"/>
                    </a:lnTo>
                    <a:lnTo>
                      <a:pt x="527" y="962"/>
                    </a:lnTo>
                    <a:lnTo>
                      <a:pt x="527" y="950"/>
                    </a:lnTo>
                    <a:lnTo>
                      <a:pt x="536" y="950"/>
                    </a:lnTo>
                    <a:lnTo>
                      <a:pt x="544" y="950"/>
                    </a:lnTo>
                    <a:lnTo>
                      <a:pt x="544" y="938"/>
                    </a:lnTo>
                    <a:lnTo>
                      <a:pt x="544" y="929"/>
                    </a:lnTo>
                    <a:lnTo>
                      <a:pt x="544" y="925"/>
                    </a:lnTo>
                    <a:lnTo>
                      <a:pt x="547" y="923"/>
                    </a:lnTo>
                    <a:lnTo>
                      <a:pt x="550" y="921"/>
                    </a:lnTo>
                    <a:lnTo>
                      <a:pt x="556" y="921"/>
                    </a:lnTo>
                    <a:lnTo>
                      <a:pt x="556" y="912"/>
                    </a:lnTo>
                    <a:lnTo>
                      <a:pt x="556" y="903"/>
                    </a:lnTo>
                    <a:lnTo>
                      <a:pt x="560" y="899"/>
                    </a:lnTo>
                    <a:lnTo>
                      <a:pt x="565" y="895"/>
                    </a:lnTo>
                    <a:lnTo>
                      <a:pt x="569" y="893"/>
                    </a:lnTo>
                    <a:lnTo>
                      <a:pt x="573" y="892"/>
                    </a:lnTo>
                    <a:lnTo>
                      <a:pt x="565" y="892"/>
                    </a:lnTo>
                    <a:lnTo>
                      <a:pt x="556" y="892"/>
                    </a:lnTo>
                    <a:lnTo>
                      <a:pt x="556" y="883"/>
                    </a:lnTo>
                    <a:lnTo>
                      <a:pt x="556" y="874"/>
                    </a:lnTo>
                    <a:lnTo>
                      <a:pt x="565" y="874"/>
                    </a:lnTo>
                    <a:lnTo>
                      <a:pt x="573" y="874"/>
                    </a:lnTo>
                    <a:lnTo>
                      <a:pt x="573" y="861"/>
                    </a:lnTo>
                    <a:lnTo>
                      <a:pt x="573" y="847"/>
                    </a:lnTo>
                    <a:lnTo>
                      <a:pt x="574" y="842"/>
                    </a:lnTo>
                    <a:lnTo>
                      <a:pt x="576" y="837"/>
                    </a:lnTo>
                    <a:lnTo>
                      <a:pt x="577" y="835"/>
                    </a:lnTo>
                    <a:lnTo>
                      <a:pt x="579" y="834"/>
                    </a:lnTo>
                    <a:lnTo>
                      <a:pt x="582" y="833"/>
                    </a:lnTo>
                    <a:lnTo>
                      <a:pt x="585" y="833"/>
                    </a:lnTo>
                    <a:lnTo>
                      <a:pt x="585" y="820"/>
                    </a:lnTo>
                    <a:lnTo>
                      <a:pt x="585" y="807"/>
                    </a:lnTo>
                    <a:lnTo>
                      <a:pt x="585" y="796"/>
                    </a:lnTo>
                    <a:lnTo>
                      <a:pt x="585" y="786"/>
                    </a:lnTo>
                    <a:lnTo>
                      <a:pt x="590" y="782"/>
                    </a:lnTo>
                    <a:lnTo>
                      <a:pt x="597" y="778"/>
                    </a:lnTo>
                    <a:lnTo>
                      <a:pt x="605" y="776"/>
                    </a:lnTo>
                    <a:lnTo>
                      <a:pt x="614" y="775"/>
                    </a:lnTo>
                    <a:lnTo>
                      <a:pt x="614" y="762"/>
                    </a:lnTo>
                    <a:lnTo>
                      <a:pt x="614" y="749"/>
                    </a:lnTo>
                    <a:lnTo>
                      <a:pt x="614" y="738"/>
                    </a:lnTo>
                    <a:lnTo>
                      <a:pt x="614" y="728"/>
                    </a:lnTo>
                    <a:lnTo>
                      <a:pt x="623" y="728"/>
                    </a:lnTo>
                    <a:lnTo>
                      <a:pt x="631" y="728"/>
                    </a:lnTo>
                    <a:lnTo>
                      <a:pt x="631" y="714"/>
                    </a:lnTo>
                    <a:lnTo>
                      <a:pt x="631" y="701"/>
                    </a:lnTo>
                    <a:lnTo>
                      <a:pt x="632" y="696"/>
                    </a:lnTo>
                    <a:lnTo>
                      <a:pt x="634" y="691"/>
                    </a:lnTo>
                    <a:lnTo>
                      <a:pt x="635" y="690"/>
                    </a:lnTo>
                    <a:lnTo>
                      <a:pt x="637" y="689"/>
                    </a:lnTo>
                    <a:lnTo>
                      <a:pt x="640" y="688"/>
                    </a:lnTo>
                    <a:lnTo>
                      <a:pt x="643" y="687"/>
                    </a:lnTo>
                    <a:lnTo>
                      <a:pt x="643" y="671"/>
                    </a:lnTo>
                    <a:lnTo>
                      <a:pt x="643" y="658"/>
                    </a:lnTo>
                    <a:lnTo>
                      <a:pt x="653" y="658"/>
                    </a:lnTo>
                    <a:lnTo>
                      <a:pt x="661" y="658"/>
                    </a:lnTo>
                    <a:lnTo>
                      <a:pt x="661" y="646"/>
                    </a:lnTo>
                    <a:lnTo>
                      <a:pt x="661" y="633"/>
                    </a:lnTo>
                    <a:lnTo>
                      <a:pt x="661" y="622"/>
                    </a:lnTo>
                    <a:lnTo>
                      <a:pt x="661" y="612"/>
                    </a:lnTo>
                    <a:lnTo>
                      <a:pt x="662" y="608"/>
                    </a:lnTo>
                    <a:lnTo>
                      <a:pt x="665" y="604"/>
                    </a:lnTo>
                    <a:lnTo>
                      <a:pt x="669" y="601"/>
                    </a:lnTo>
                    <a:lnTo>
                      <a:pt x="673" y="600"/>
                    </a:lnTo>
                    <a:lnTo>
                      <a:pt x="682" y="600"/>
                    </a:lnTo>
                    <a:lnTo>
                      <a:pt x="690" y="600"/>
                    </a:lnTo>
                    <a:lnTo>
                      <a:pt x="690" y="586"/>
                    </a:lnTo>
                    <a:lnTo>
                      <a:pt x="690" y="571"/>
                    </a:lnTo>
                    <a:lnTo>
                      <a:pt x="691" y="564"/>
                    </a:lnTo>
                    <a:lnTo>
                      <a:pt x="693" y="559"/>
                    </a:lnTo>
                    <a:lnTo>
                      <a:pt x="695" y="557"/>
                    </a:lnTo>
                    <a:lnTo>
                      <a:pt x="697" y="555"/>
                    </a:lnTo>
                    <a:lnTo>
                      <a:pt x="699" y="554"/>
                    </a:lnTo>
                    <a:lnTo>
                      <a:pt x="702" y="554"/>
                    </a:lnTo>
                    <a:lnTo>
                      <a:pt x="702" y="537"/>
                    </a:lnTo>
                    <a:lnTo>
                      <a:pt x="702" y="525"/>
                    </a:lnTo>
                    <a:lnTo>
                      <a:pt x="711" y="525"/>
                    </a:lnTo>
                    <a:lnTo>
                      <a:pt x="719" y="525"/>
                    </a:lnTo>
                    <a:lnTo>
                      <a:pt x="718" y="509"/>
                    </a:lnTo>
                    <a:lnTo>
                      <a:pt x="717" y="489"/>
                    </a:lnTo>
                    <a:lnTo>
                      <a:pt x="717" y="481"/>
                    </a:lnTo>
                    <a:lnTo>
                      <a:pt x="719" y="473"/>
                    </a:lnTo>
                    <a:lnTo>
                      <a:pt x="721" y="470"/>
                    </a:lnTo>
                    <a:lnTo>
                      <a:pt x="724" y="468"/>
                    </a:lnTo>
                    <a:lnTo>
                      <a:pt x="727" y="466"/>
                    </a:lnTo>
                    <a:lnTo>
                      <a:pt x="731" y="466"/>
                    </a:lnTo>
                    <a:lnTo>
                      <a:pt x="731" y="449"/>
                    </a:lnTo>
                    <a:lnTo>
                      <a:pt x="731" y="437"/>
                    </a:lnTo>
                    <a:lnTo>
                      <a:pt x="740" y="437"/>
                    </a:lnTo>
                    <a:lnTo>
                      <a:pt x="749" y="437"/>
                    </a:lnTo>
                    <a:lnTo>
                      <a:pt x="749" y="425"/>
                    </a:lnTo>
                    <a:lnTo>
                      <a:pt x="749" y="414"/>
                    </a:lnTo>
                    <a:lnTo>
                      <a:pt x="749" y="405"/>
                    </a:lnTo>
                    <a:lnTo>
                      <a:pt x="749" y="396"/>
                    </a:lnTo>
                    <a:lnTo>
                      <a:pt x="761" y="396"/>
                    </a:lnTo>
                    <a:lnTo>
                      <a:pt x="778" y="396"/>
                    </a:lnTo>
                    <a:lnTo>
                      <a:pt x="776" y="380"/>
                    </a:lnTo>
                    <a:lnTo>
                      <a:pt x="775" y="361"/>
                    </a:lnTo>
                    <a:lnTo>
                      <a:pt x="775" y="352"/>
                    </a:lnTo>
                    <a:lnTo>
                      <a:pt x="778" y="345"/>
                    </a:lnTo>
                    <a:lnTo>
                      <a:pt x="779" y="342"/>
                    </a:lnTo>
                    <a:lnTo>
                      <a:pt x="782" y="340"/>
                    </a:lnTo>
                    <a:lnTo>
                      <a:pt x="785" y="339"/>
                    </a:lnTo>
                    <a:lnTo>
                      <a:pt x="789" y="338"/>
                    </a:lnTo>
                    <a:lnTo>
                      <a:pt x="789" y="329"/>
                    </a:lnTo>
                    <a:lnTo>
                      <a:pt x="789" y="321"/>
                    </a:lnTo>
                    <a:lnTo>
                      <a:pt x="798" y="321"/>
                    </a:lnTo>
                    <a:lnTo>
                      <a:pt x="808" y="321"/>
                    </a:lnTo>
                    <a:lnTo>
                      <a:pt x="806" y="304"/>
                    </a:lnTo>
                    <a:lnTo>
                      <a:pt x="805" y="285"/>
                    </a:lnTo>
                    <a:lnTo>
                      <a:pt x="805" y="277"/>
                    </a:lnTo>
                    <a:lnTo>
                      <a:pt x="808" y="269"/>
                    </a:lnTo>
                    <a:lnTo>
                      <a:pt x="809" y="267"/>
                    </a:lnTo>
                    <a:lnTo>
                      <a:pt x="812" y="265"/>
                    </a:lnTo>
                    <a:lnTo>
                      <a:pt x="815" y="263"/>
                    </a:lnTo>
                    <a:lnTo>
                      <a:pt x="819" y="263"/>
                    </a:lnTo>
                    <a:lnTo>
                      <a:pt x="819" y="246"/>
                    </a:lnTo>
                    <a:lnTo>
                      <a:pt x="819" y="234"/>
                    </a:lnTo>
                    <a:lnTo>
                      <a:pt x="828" y="234"/>
                    </a:lnTo>
                    <a:lnTo>
                      <a:pt x="837" y="234"/>
                    </a:lnTo>
                    <a:lnTo>
                      <a:pt x="836" y="220"/>
                    </a:lnTo>
                    <a:lnTo>
                      <a:pt x="836" y="207"/>
                    </a:lnTo>
                    <a:lnTo>
                      <a:pt x="837" y="201"/>
                    </a:lnTo>
                    <a:lnTo>
                      <a:pt x="839" y="197"/>
                    </a:lnTo>
                    <a:lnTo>
                      <a:pt x="841" y="195"/>
                    </a:lnTo>
                    <a:lnTo>
                      <a:pt x="843" y="194"/>
                    </a:lnTo>
                    <a:lnTo>
                      <a:pt x="845" y="193"/>
                    </a:lnTo>
                    <a:lnTo>
                      <a:pt x="848" y="193"/>
                    </a:lnTo>
                    <a:lnTo>
                      <a:pt x="848" y="176"/>
                    </a:lnTo>
                    <a:lnTo>
                      <a:pt x="848" y="164"/>
                    </a:lnTo>
                    <a:lnTo>
                      <a:pt x="857" y="164"/>
                    </a:lnTo>
                    <a:lnTo>
                      <a:pt x="866" y="164"/>
                    </a:lnTo>
                    <a:lnTo>
                      <a:pt x="865" y="152"/>
                    </a:lnTo>
                    <a:lnTo>
                      <a:pt x="865" y="143"/>
                    </a:lnTo>
                    <a:lnTo>
                      <a:pt x="866" y="140"/>
                    </a:lnTo>
                    <a:lnTo>
                      <a:pt x="868" y="137"/>
                    </a:lnTo>
                    <a:lnTo>
                      <a:pt x="872" y="136"/>
                    </a:lnTo>
                    <a:lnTo>
                      <a:pt x="877" y="135"/>
                    </a:lnTo>
                    <a:lnTo>
                      <a:pt x="877" y="122"/>
                    </a:lnTo>
                    <a:lnTo>
                      <a:pt x="877" y="109"/>
                    </a:lnTo>
                    <a:lnTo>
                      <a:pt x="877" y="97"/>
                    </a:lnTo>
                    <a:lnTo>
                      <a:pt x="877" y="87"/>
                    </a:lnTo>
                    <a:lnTo>
                      <a:pt x="882" y="83"/>
                    </a:lnTo>
                    <a:lnTo>
                      <a:pt x="890" y="80"/>
                    </a:lnTo>
                    <a:lnTo>
                      <a:pt x="898" y="77"/>
                    </a:lnTo>
                    <a:lnTo>
                      <a:pt x="906" y="76"/>
                    </a:lnTo>
                    <a:lnTo>
                      <a:pt x="906" y="59"/>
                    </a:lnTo>
                    <a:lnTo>
                      <a:pt x="906" y="47"/>
                    </a:lnTo>
                    <a:lnTo>
                      <a:pt x="915" y="47"/>
                    </a:lnTo>
                    <a:lnTo>
                      <a:pt x="924" y="47"/>
                    </a:lnTo>
                    <a:lnTo>
                      <a:pt x="925" y="38"/>
                    </a:lnTo>
                    <a:lnTo>
                      <a:pt x="927" y="30"/>
                    </a:lnTo>
                    <a:lnTo>
                      <a:pt x="931" y="23"/>
                    </a:lnTo>
                    <a:lnTo>
                      <a:pt x="935" y="18"/>
                    </a:lnTo>
                    <a:lnTo>
                      <a:pt x="944" y="18"/>
                    </a:lnTo>
                    <a:lnTo>
                      <a:pt x="954" y="18"/>
                    </a:lnTo>
                    <a:lnTo>
                      <a:pt x="954" y="9"/>
                    </a:lnTo>
                    <a:lnTo>
                      <a:pt x="954" y="0"/>
                    </a:lnTo>
                    <a:lnTo>
                      <a:pt x="962" y="0"/>
                    </a:lnTo>
                    <a:lnTo>
                      <a:pt x="972" y="0"/>
                    </a:lnTo>
                    <a:lnTo>
                      <a:pt x="982" y="0"/>
                    </a:lnTo>
                    <a:lnTo>
                      <a:pt x="994" y="0"/>
                    </a:lnTo>
                    <a:lnTo>
                      <a:pt x="994" y="13"/>
                    </a:lnTo>
                    <a:lnTo>
                      <a:pt x="994" y="29"/>
                    </a:lnTo>
                    <a:lnTo>
                      <a:pt x="1003" y="29"/>
                    </a:lnTo>
                    <a:lnTo>
                      <a:pt x="1012" y="29"/>
                    </a:lnTo>
                    <a:lnTo>
                      <a:pt x="1011" y="41"/>
                    </a:lnTo>
                    <a:lnTo>
                      <a:pt x="1011" y="51"/>
                    </a:lnTo>
                    <a:lnTo>
                      <a:pt x="1012" y="54"/>
                    </a:lnTo>
                    <a:lnTo>
                      <a:pt x="1014" y="56"/>
                    </a:lnTo>
                    <a:lnTo>
                      <a:pt x="1018" y="58"/>
                    </a:lnTo>
                    <a:lnTo>
                      <a:pt x="1023" y="58"/>
                    </a:lnTo>
                    <a:lnTo>
                      <a:pt x="1023" y="71"/>
                    </a:lnTo>
                    <a:lnTo>
                      <a:pt x="1023" y="87"/>
                    </a:lnTo>
                    <a:lnTo>
                      <a:pt x="1032" y="87"/>
                    </a:lnTo>
                    <a:lnTo>
                      <a:pt x="1041" y="87"/>
                    </a:lnTo>
                    <a:lnTo>
                      <a:pt x="1041" y="96"/>
                    </a:lnTo>
                    <a:lnTo>
                      <a:pt x="1041" y="105"/>
                    </a:lnTo>
                    <a:lnTo>
                      <a:pt x="1036" y="106"/>
                    </a:lnTo>
                    <a:lnTo>
                      <a:pt x="1032" y="109"/>
                    </a:lnTo>
                    <a:lnTo>
                      <a:pt x="1028" y="113"/>
                    </a:lnTo>
                    <a:lnTo>
                      <a:pt x="1023" y="117"/>
                    </a:lnTo>
                    <a:lnTo>
                      <a:pt x="1032" y="117"/>
                    </a:lnTo>
                    <a:lnTo>
                      <a:pt x="1041" y="117"/>
                    </a:lnTo>
                    <a:lnTo>
                      <a:pt x="1039" y="134"/>
                    </a:lnTo>
                    <a:lnTo>
                      <a:pt x="1038" y="153"/>
                    </a:lnTo>
                    <a:lnTo>
                      <a:pt x="1038" y="158"/>
                    </a:lnTo>
                    <a:lnTo>
                      <a:pt x="1038" y="162"/>
                    </a:lnTo>
                    <a:lnTo>
                      <a:pt x="1039" y="166"/>
                    </a:lnTo>
                    <a:lnTo>
                      <a:pt x="1041" y="169"/>
                    </a:lnTo>
                    <a:lnTo>
                      <a:pt x="1043" y="172"/>
                    </a:lnTo>
                    <a:lnTo>
                      <a:pt x="1045" y="174"/>
                    </a:lnTo>
                    <a:lnTo>
                      <a:pt x="1048" y="175"/>
                    </a:lnTo>
                    <a:lnTo>
                      <a:pt x="1052" y="176"/>
                    </a:lnTo>
                    <a:lnTo>
                      <a:pt x="1053" y="185"/>
                    </a:lnTo>
                    <a:lnTo>
                      <a:pt x="1053" y="194"/>
                    </a:lnTo>
                    <a:lnTo>
                      <a:pt x="1052" y="199"/>
                    </a:lnTo>
                    <a:lnTo>
                      <a:pt x="1050" y="202"/>
                    </a:lnTo>
                    <a:lnTo>
                      <a:pt x="1046" y="204"/>
                    </a:lnTo>
                    <a:lnTo>
                      <a:pt x="1041" y="205"/>
                    </a:lnTo>
                    <a:lnTo>
                      <a:pt x="1041" y="240"/>
                    </a:lnTo>
                    <a:lnTo>
                      <a:pt x="1041" y="275"/>
                    </a:lnTo>
                    <a:lnTo>
                      <a:pt x="1041" y="312"/>
                    </a:lnTo>
                    <a:lnTo>
                      <a:pt x="1041" y="350"/>
                    </a:lnTo>
                    <a:lnTo>
                      <a:pt x="1032" y="350"/>
                    </a:lnTo>
                    <a:lnTo>
                      <a:pt x="1023" y="350"/>
                    </a:lnTo>
                    <a:lnTo>
                      <a:pt x="1023" y="376"/>
                    </a:lnTo>
                    <a:lnTo>
                      <a:pt x="1023" y="402"/>
                    </a:lnTo>
                    <a:lnTo>
                      <a:pt x="1023" y="428"/>
                    </a:lnTo>
                    <a:lnTo>
                      <a:pt x="1023" y="454"/>
                    </a:lnTo>
                    <a:lnTo>
                      <a:pt x="1015" y="454"/>
                    </a:lnTo>
                    <a:lnTo>
                      <a:pt x="1012" y="454"/>
                    </a:lnTo>
                    <a:lnTo>
                      <a:pt x="1012" y="472"/>
                    </a:lnTo>
                    <a:lnTo>
                      <a:pt x="1012" y="490"/>
                    </a:lnTo>
                    <a:lnTo>
                      <a:pt x="1012" y="508"/>
                    </a:lnTo>
                    <a:lnTo>
                      <a:pt x="1012" y="525"/>
                    </a:lnTo>
                    <a:lnTo>
                      <a:pt x="1003" y="525"/>
                    </a:lnTo>
                    <a:lnTo>
                      <a:pt x="994" y="525"/>
                    </a:lnTo>
                    <a:lnTo>
                      <a:pt x="995" y="541"/>
                    </a:lnTo>
                    <a:lnTo>
                      <a:pt x="995" y="561"/>
                    </a:lnTo>
                    <a:lnTo>
                      <a:pt x="994" y="569"/>
                    </a:lnTo>
                    <a:lnTo>
                      <a:pt x="992" y="576"/>
                    </a:lnTo>
                    <a:lnTo>
                      <a:pt x="990" y="579"/>
                    </a:lnTo>
                    <a:lnTo>
                      <a:pt x="988" y="581"/>
                    </a:lnTo>
                    <a:lnTo>
                      <a:pt x="986" y="583"/>
                    </a:lnTo>
                    <a:lnTo>
                      <a:pt x="983" y="583"/>
                    </a:lnTo>
                    <a:lnTo>
                      <a:pt x="983" y="605"/>
                    </a:lnTo>
                    <a:lnTo>
                      <a:pt x="983" y="627"/>
                    </a:lnTo>
                    <a:lnTo>
                      <a:pt x="983" y="648"/>
                    </a:lnTo>
                    <a:lnTo>
                      <a:pt x="983" y="670"/>
                    </a:lnTo>
                    <a:lnTo>
                      <a:pt x="974" y="670"/>
                    </a:lnTo>
                    <a:lnTo>
                      <a:pt x="965" y="670"/>
                    </a:lnTo>
                    <a:lnTo>
                      <a:pt x="966" y="686"/>
                    </a:lnTo>
                    <a:lnTo>
                      <a:pt x="966" y="706"/>
                    </a:lnTo>
                    <a:lnTo>
                      <a:pt x="965" y="714"/>
                    </a:lnTo>
                    <a:lnTo>
                      <a:pt x="963" y="721"/>
                    </a:lnTo>
                    <a:lnTo>
                      <a:pt x="961" y="724"/>
                    </a:lnTo>
                    <a:lnTo>
                      <a:pt x="959" y="726"/>
                    </a:lnTo>
                    <a:lnTo>
                      <a:pt x="957" y="728"/>
                    </a:lnTo>
                    <a:lnTo>
                      <a:pt x="954" y="728"/>
                    </a:lnTo>
                    <a:lnTo>
                      <a:pt x="954" y="740"/>
                    </a:lnTo>
                    <a:lnTo>
                      <a:pt x="954" y="757"/>
                    </a:lnTo>
                    <a:lnTo>
                      <a:pt x="944" y="757"/>
                    </a:lnTo>
                    <a:lnTo>
                      <a:pt x="935" y="757"/>
                    </a:lnTo>
                    <a:lnTo>
                      <a:pt x="935" y="775"/>
                    </a:lnTo>
                    <a:lnTo>
                      <a:pt x="935" y="793"/>
                    </a:lnTo>
                    <a:lnTo>
                      <a:pt x="935" y="812"/>
                    </a:lnTo>
                    <a:lnTo>
                      <a:pt x="935" y="833"/>
                    </a:lnTo>
                    <a:lnTo>
                      <a:pt x="931" y="834"/>
                    </a:lnTo>
                    <a:lnTo>
                      <a:pt x="927" y="836"/>
                    </a:lnTo>
                    <a:lnTo>
                      <a:pt x="925" y="841"/>
                    </a:lnTo>
                    <a:lnTo>
                      <a:pt x="924" y="845"/>
                    </a:lnTo>
                    <a:lnTo>
                      <a:pt x="915" y="845"/>
                    </a:lnTo>
                    <a:lnTo>
                      <a:pt x="906" y="845"/>
                    </a:lnTo>
                    <a:lnTo>
                      <a:pt x="907" y="862"/>
                    </a:lnTo>
                    <a:lnTo>
                      <a:pt x="907" y="881"/>
                    </a:lnTo>
                    <a:lnTo>
                      <a:pt x="906" y="890"/>
                    </a:lnTo>
                    <a:lnTo>
                      <a:pt x="904" y="897"/>
                    </a:lnTo>
                    <a:lnTo>
                      <a:pt x="902" y="900"/>
                    </a:lnTo>
                    <a:lnTo>
                      <a:pt x="900" y="902"/>
                    </a:lnTo>
                    <a:lnTo>
                      <a:pt x="898" y="903"/>
                    </a:lnTo>
                    <a:lnTo>
                      <a:pt x="895" y="903"/>
                    </a:lnTo>
                    <a:lnTo>
                      <a:pt x="895" y="913"/>
                    </a:lnTo>
                    <a:lnTo>
                      <a:pt x="895" y="924"/>
                    </a:lnTo>
                    <a:lnTo>
                      <a:pt x="895" y="937"/>
                    </a:lnTo>
                    <a:lnTo>
                      <a:pt x="895" y="950"/>
                    </a:lnTo>
                    <a:lnTo>
                      <a:pt x="886" y="950"/>
                    </a:lnTo>
                    <a:lnTo>
                      <a:pt x="877" y="950"/>
                    </a:lnTo>
                    <a:lnTo>
                      <a:pt x="877" y="972"/>
                    </a:lnTo>
                    <a:lnTo>
                      <a:pt x="877" y="993"/>
                    </a:lnTo>
                    <a:lnTo>
                      <a:pt x="877" y="1015"/>
                    </a:lnTo>
                    <a:lnTo>
                      <a:pt x="877" y="1037"/>
                    </a:lnTo>
                    <a:lnTo>
                      <a:pt x="873" y="1038"/>
                    </a:lnTo>
                    <a:lnTo>
                      <a:pt x="869" y="1040"/>
                    </a:lnTo>
                    <a:lnTo>
                      <a:pt x="867" y="1044"/>
                    </a:lnTo>
                    <a:lnTo>
                      <a:pt x="866" y="1048"/>
                    </a:lnTo>
                    <a:lnTo>
                      <a:pt x="857" y="1048"/>
                    </a:lnTo>
                    <a:lnTo>
                      <a:pt x="848" y="1048"/>
                    </a:lnTo>
                    <a:lnTo>
                      <a:pt x="848" y="1058"/>
                    </a:lnTo>
                    <a:lnTo>
                      <a:pt x="848" y="1070"/>
                    </a:lnTo>
                    <a:lnTo>
                      <a:pt x="848" y="1082"/>
                    </a:lnTo>
                    <a:lnTo>
                      <a:pt x="848" y="1095"/>
                    </a:lnTo>
                    <a:lnTo>
                      <a:pt x="844" y="1096"/>
                    </a:lnTo>
                    <a:lnTo>
                      <a:pt x="840" y="1098"/>
                    </a:lnTo>
                    <a:lnTo>
                      <a:pt x="837" y="1102"/>
                    </a:lnTo>
                    <a:lnTo>
                      <a:pt x="837" y="1106"/>
                    </a:lnTo>
                    <a:lnTo>
                      <a:pt x="828" y="1106"/>
                    </a:lnTo>
                    <a:lnTo>
                      <a:pt x="819" y="1106"/>
                    </a:lnTo>
                    <a:lnTo>
                      <a:pt x="815" y="1111"/>
                    </a:lnTo>
                    <a:lnTo>
                      <a:pt x="811" y="1115"/>
                    </a:lnTo>
                    <a:lnTo>
                      <a:pt x="809" y="1120"/>
                    </a:lnTo>
                    <a:lnTo>
                      <a:pt x="808" y="1124"/>
                    </a:lnTo>
                    <a:lnTo>
                      <a:pt x="808" y="1107"/>
                    </a:lnTo>
                    <a:lnTo>
                      <a:pt x="808" y="1095"/>
                    </a:lnTo>
                    <a:lnTo>
                      <a:pt x="798" y="1095"/>
                    </a:lnTo>
                    <a:lnTo>
                      <a:pt x="789" y="1095"/>
                    </a:lnTo>
                    <a:lnTo>
                      <a:pt x="789" y="1086"/>
                    </a:lnTo>
                    <a:lnTo>
                      <a:pt x="789" y="1077"/>
                    </a:lnTo>
                    <a:lnTo>
                      <a:pt x="772" y="1077"/>
                    </a:lnTo>
                    <a:lnTo>
                      <a:pt x="760" y="1077"/>
                    </a:lnTo>
                    <a:lnTo>
                      <a:pt x="756" y="1082"/>
                    </a:lnTo>
                    <a:lnTo>
                      <a:pt x="752" y="1086"/>
                    </a:lnTo>
                    <a:lnTo>
                      <a:pt x="749" y="1091"/>
                    </a:lnTo>
                    <a:lnTo>
                      <a:pt x="749" y="1095"/>
                    </a:lnTo>
                    <a:lnTo>
                      <a:pt x="749" y="1104"/>
                    </a:lnTo>
                    <a:lnTo>
                      <a:pt x="749" y="1113"/>
                    </a:lnTo>
                    <a:lnTo>
                      <a:pt x="749" y="1124"/>
                    </a:lnTo>
                    <a:lnTo>
                      <a:pt x="749" y="1136"/>
                    </a:lnTo>
                    <a:lnTo>
                      <a:pt x="740" y="1136"/>
                    </a:lnTo>
                    <a:lnTo>
                      <a:pt x="731" y="1136"/>
                    </a:lnTo>
                    <a:lnTo>
                      <a:pt x="732" y="1145"/>
                    </a:lnTo>
                    <a:lnTo>
                      <a:pt x="732" y="1154"/>
                    </a:lnTo>
                    <a:lnTo>
                      <a:pt x="731" y="1158"/>
                    </a:lnTo>
                    <a:lnTo>
                      <a:pt x="729" y="1162"/>
                    </a:lnTo>
                    <a:lnTo>
                      <a:pt x="725" y="1164"/>
                    </a:lnTo>
                    <a:lnTo>
                      <a:pt x="719" y="1165"/>
                    </a:lnTo>
                    <a:lnTo>
                      <a:pt x="719" y="1177"/>
                    </a:lnTo>
                    <a:lnTo>
                      <a:pt x="719" y="1194"/>
                    </a:lnTo>
                    <a:lnTo>
                      <a:pt x="711" y="1194"/>
                    </a:lnTo>
                    <a:lnTo>
                      <a:pt x="702" y="1194"/>
                    </a:lnTo>
                    <a:lnTo>
                      <a:pt x="703" y="1209"/>
                    </a:lnTo>
                    <a:lnTo>
                      <a:pt x="703" y="1224"/>
                    </a:lnTo>
                    <a:lnTo>
                      <a:pt x="702" y="1231"/>
                    </a:lnTo>
                    <a:lnTo>
                      <a:pt x="700" y="1236"/>
                    </a:lnTo>
                    <a:lnTo>
                      <a:pt x="698" y="1238"/>
                    </a:lnTo>
                    <a:lnTo>
                      <a:pt x="696" y="1240"/>
                    </a:lnTo>
                    <a:lnTo>
                      <a:pt x="693" y="1241"/>
                    </a:lnTo>
                    <a:lnTo>
                      <a:pt x="690" y="1241"/>
                    </a:lnTo>
                    <a:lnTo>
                      <a:pt x="690" y="1253"/>
                    </a:lnTo>
                    <a:lnTo>
                      <a:pt x="690" y="1270"/>
                    </a:lnTo>
                    <a:lnTo>
                      <a:pt x="682" y="1270"/>
                    </a:lnTo>
                    <a:lnTo>
                      <a:pt x="673" y="1270"/>
                    </a:lnTo>
                    <a:lnTo>
                      <a:pt x="674" y="1280"/>
                    </a:lnTo>
                    <a:lnTo>
                      <a:pt x="674" y="1289"/>
                    </a:lnTo>
                    <a:lnTo>
                      <a:pt x="673" y="1293"/>
                    </a:lnTo>
                    <a:lnTo>
                      <a:pt x="670" y="1296"/>
                    </a:lnTo>
                    <a:lnTo>
                      <a:pt x="667" y="1298"/>
                    </a:lnTo>
                    <a:lnTo>
                      <a:pt x="661" y="1299"/>
                    </a:lnTo>
                    <a:lnTo>
                      <a:pt x="661" y="1311"/>
                    </a:lnTo>
                    <a:lnTo>
                      <a:pt x="661" y="1328"/>
                    </a:lnTo>
                    <a:lnTo>
                      <a:pt x="653" y="1329"/>
                    </a:lnTo>
                    <a:lnTo>
                      <a:pt x="644" y="1332"/>
                    </a:lnTo>
                    <a:lnTo>
                      <a:pt x="637" y="1335"/>
                    </a:lnTo>
                    <a:lnTo>
                      <a:pt x="631" y="1340"/>
                    </a:lnTo>
                    <a:lnTo>
                      <a:pt x="631" y="1352"/>
                    </a:lnTo>
                    <a:lnTo>
                      <a:pt x="631" y="1369"/>
                    </a:lnTo>
                    <a:lnTo>
                      <a:pt x="623" y="1369"/>
                    </a:lnTo>
                    <a:lnTo>
                      <a:pt x="614" y="1369"/>
                    </a:lnTo>
                    <a:lnTo>
                      <a:pt x="615" y="1378"/>
                    </a:lnTo>
                    <a:lnTo>
                      <a:pt x="615" y="1388"/>
                    </a:lnTo>
                    <a:lnTo>
                      <a:pt x="614" y="1392"/>
                    </a:lnTo>
                    <a:lnTo>
                      <a:pt x="611" y="1395"/>
                    </a:lnTo>
                    <a:lnTo>
                      <a:pt x="608" y="1397"/>
                    </a:lnTo>
                    <a:lnTo>
                      <a:pt x="602" y="1398"/>
                    </a:lnTo>
                    <a:lnTo>
                      <a:pt x="602" y="1410"/>
                    </a:lnTo>
                    <a:lnTo>
                      <a:pt x="602" y="1427"/>
                    </a:lnTo>
                    <a:lnTo>
                      <a:pt x="594" y="1427"/>
                    </a:lnTo>
                    <a:lnTo>
                      <a:pt x="585" y="1427"/>
                    </a:lnTo>
                    <a:lnTo>
                      <a:pt x="581" y="1432"/>
                    </a:lnTo>
                    <a:lnTo>
                      <a:pt x="577" y="1439"/>
                    </a:lnTo>
                    <a:lnTo>
                      <a:pt x="574" y="1447"/>
                    </a:lnTo>
                    <a:lnTo>
                      <a:pt x="573" y="1456"/>
                    </a:lnTo>
                    <a:lnTo>
                      <a:pt x="569" y="1452"/>
                    </a:lnTo>
                    <a:lnTo>
                      <a:pt x="565" y="1448"/>
                    </a:lnTo>
                    <a:lnTo>
                      <a:pt x="560" y="1445"/>
                    </a:lnTo>
                    <a:lnTo>
                      <a:pt x="556" y="1444"/>
                    </a:lnTo>
                    <a:lnTo>
                      <a:pt x="565" y="1444"/>
                    </a:lnTo>
                    <a:lnTo>
                      <a:pt x="573" y="1444"/>
                    </a:lnTo>
                    <a:lnTo>
                      <a:pt x="573" y="1432"/>
                    </a:lnTo>
                    <a:lnTo>
                      <a:pt x="573" y="1423"/>
                    </a:lnTo>
                    <a:lnTo>
                      <a:pt x="574" y="1420"/>
                    </a:lnTo>
                    <a:lnTo>
                      <a:pt x="576" y="1417"/>
                    </a:lnTo>
                    <a:lnTo>
                      <a:pt x="579" y="1416"/>
                    </a:lnTo>
                    <a:lnTo>
                      <a:pt x="585" y="1415"/>
                    </a:lnTo>
                    <a:lnTo>
                      <a:pt x="585" y="1399"/>
                    </a:lnTo>
                    <a:lnTo>
                      <a:pt x="585" y="1386"/>
                    </a:lnTo>
                    <a:lnTo>
                      <a:pt x="594" y="1386"/>
                    </a:lnTo>
                    <a:lnTo>
                      <a:pt x="602" y="1386"/>
                    </a:lnTo>
                    <a:lnTo>
                      <a:pt x="603" y="1382"/>
                    </a:lnTo>
                    <a:lnTo>
                      <a:pt x="606" y="1377"/>
                    </a:lnTo>
                    <a:lnTo>
                      <a:pt x="610" y="1373"/>
                    </a:lnTo>
                    <a:lnTo>
                      <a:pt x="614" y="1369"/>
                    </a:lnTo>
                    <a:lnTo>
                      <a:pt x="614" y="1357"/>
                    </a:lnTo>
                    <a:lnTo>
                      <a:pt x="614" y="1346"/>
                    </a:lnTo>
                    <a:lnTo>
                      <a:pt x="614" y="1337"/>
                    </a:lnTo>
                    <a:lnTo>
                      <a:pt x="614" y="1328"/>
                    </a:lnTo>
                    <a:lnTo>
                      <a:pt x="623" y="1328"/>
                    </a:lnTo>
                    <a:lnTo>
                      <a:pt x="631" y="1328"/>
                    </a:lnTo>
                    <a:lnTo>
                      <a:pt x="632" y="1324"/>
                    </a:lnTo>
                    <a:lnTo>
                      <a:pt x="635" y="1319"/>
                    </a:lnTo>
                    <a:lnTo>
                      <a:pt x="639" y="1315"/>
                    </a:lnTo>
                    <a:lnTo>
                      <a:pt x="643" y="1311"/>
                    </a:lnTo>
                    <a:lnTo>
                      <a:pt x="644" y="1294"/>
                    </a:lnTo>
                    <a:lnTo>
                      <a:pt x="644" y="1275"/>
                    </a:lnTo>
                    <a:lnTo>
                      <a:pt x="643" y="1266"/>
                    </a:lnTo>
                    <a:lnTo>
                      <a:pt x="640" y="1259"/>
                    </a:lnTo>
                    <a:lnTo>
                      <a:pt x="639" y="1257"/>
                    </a:lnTo>
                    <a:lnTo>
                      <a:pt x="637" y="1254"/>
                    </a:lnTo>
                    <a:lnTo>
                      <a:pt x="634" y="1253"/>
                    </a:lnTo>
                    <a:lnTo>
                      <a:pt x="631" y="1253"/>
                    </a:lnTo>
                    <a:lnTo>
                      <a:pt x="631" y="1265"/>
                    </a:lnTo>
                    <a:lnTo>
                      <a:pt x="631" y="1282"/>
                    </a:lnTo>
                    <a:lnTo>
                      <a:pt x="623" y="1282"/>
                    </a:lnTo>
                    <a:lnTo>
                      <a:pt x="614" y="1282"/>
                    </a:lnTo>
                    <a:lnTo>
                      <a:pt x="615" y="1291"/>
                    </a:lnTo>
                    <a:lnTo>
                      <a:pt x="615" y="1301"/>
                    </a:lnTo>
                    <a:lnTo>
                      <a:pt x="614" y="1305"/>
                    </a:lnTo>
                    <a:lnTo>
                      <a:pt x="611" y="1308"/>
                    </a:lnTo>
                    <a:lnTo>
                      <a:pt x="608" y="1310"/>
                    </a:lnTo>
                    <a:lnTo>
                      <a:pt x="602" y="1311"/>
                    </a:lnTo>
                    <a:lnTo>
                      <a:pt x="602" y="1320"/>
                    </a:lnTo>
                    <a:lnTo>
                      <a:pt x="602" y="1332"/>
                    </a:lnTo>
                    <a:lnTo>
                      <a:pt x="602" y="1344"/>
                    </a:lnTo>
                    <a:lnTo>
                      <a:pt x="602" y="1357"/>
                    </a:lnTo>
                    <a:lnTo>
                      <a:pt x="594" y="1358"/>
                    </a:lnTo>
                    <a:lnTo>
                      <a:pt x="586" y="1361"/>
                    </a:lnTo>
                    <a:lnTo>
                      <a:pt x="579" y="1365"/>
                    </a:lnTo>
                    <a:lnTo>
                      <a:pt x="573" y="1369"/>
                    </a:lnTo>
                    <a:lnTo>
                      <a:pt x="573" y="1377"/>
                    </a:lnTo>
                    <a:lnTo>
                      <a:pt x="573" y="1386"/>
                    </a:lnTo>
                    <a:lnTo>
                      <a:pt x="565" y="1387"/>
                    </a:lnTo>
                    <a:lnTo>
                      <a:pt x="557" y="1390"/>
                    </a:lnTo>
                    <a:lnTo>
                      <a:pt x="550" y="1394"/>
                    </a:lnTo>
                    <a:lnTo>
                      <a:pt x="544" y="1398"/>
                    </a:lnTo>
                    <a:lnTo>
                      <a:pt x="544" y="1381"/>
                    </a:lnTo>
                    <a:lnTo>
                      <a:pt x="544" y="1369"/>
                    </a:lnTo>
                    <a:lnTo>
                      <a:pt x="545" y="1365"/>
                    </a:lnTo>
                    <a:lnTo>
                      <a:pt x="548" y="1361"/>
                    </a:lnTo>
                    <a:lnTo>
                      <a:pt x="552" y="1358"/>
                    </a:lnTo>
                    <a:lnTo>
                      <a:pt x="556" y="1357"/>
                    </a:lnTo>
                    <a:lnTo>
                      <a:pt x="565" y="1357"/>
                    </a:lnTo>
                    <a:lnTo>
                      <a:pt x="573" y="1357"/>
                    </a:lnTo>
                    <a:lnTo>
                      <a:pt x="573" y="1345"/>
                    </a:lnTo>
                    <a:lnTo>
                      <a:pt x="573" y="1336"/>
                    </a:lnTo>
                    <a:lnTo>
                      <a:pt x="574" y="1333"/>
                    </a:lnTo>
                    <a:lnTo>
                      <a:pt x="576" y="1330"/>
                    </a:lnTo>
                    <a:lnTo>
                      <a:pt x="579" y="1329"/>
                    </a:lnTo>
                    <a:lnTo>
                      <a:pt x="585" y="1328"/>
                    </a:lnTo>
                    <a:lnTo>
                      <a:pt x="585" y="1311"/>
                    </a:lnTo>
                    <a:lnTo>
                      <a:pt x="585" y="1299"/>
                    </a:lnTo>
                    <a:lnTo>
                      <a:pt x="594" y="1299"/>
                    </a:lnTo>
                    <a:lnTo>
                      <a:pt x="602" y="1299"/>
                    </a:lnTo>
                    <a:lnTo>
                      <a:pt x="602" y="1286"/>
                    </a:lnTo>
                    <a:lnTo>
                      <a:pt x="602" y="1274"/>
                    </a:lnTo>
                    <a:lnTo>
                      <a:pt x="602" y="1262"/>
                    </a:lnTo>
                    <a:lnTo>
                      <a:pt x="602" y="1253"/>
                    </a:lnTo>
                    <a:lnTo>
                      <a:pt x="603" y="1248"/>
                    </a:lnTo>
                    <a:lnTo>
                      <a:pt x="606" y="1245"/>
                    </a:lnTo>
                    <a:lnTo>
                      <a:pt x="610" y="1242"/>
                    </a:lnTo>
                    <a:lnTo>
                      <a:pt x="614" y="1241"/>
                    </a:lnTo>
                    <a:lnTo>
                      <a:pt x="623" y="1241"/>
                    </a:lnTo>
                    <a:lnTo>
                      <a:pt x="631" y="1241"/>
                    </a:lnTo>
                    <a:lnTo>
                      <a:pt x="630" y="1225"/>
                    </a:lnTo>
                    <a:lnTo>
                      <a:pt x="629" y="1206"/>
                    </a:lnTo>
                    <a:lnTo>
                      <a:pt x="629" y="1196"/>
                    </a:lnTo>
                    <a:lnTo>
                      <a:pt x="631" y="1189"/>
                    </a:lnTo>
                    <a:lnTo>
                      <a:pt x="633" y="1186"/>
                    </a:lnTo>
                    <a:lnTo>
                      <a:pt x="636" y="1184"/>
                    </a:lnTo>
                    <a:lnTo>
                      <a:pt x="639" y="1182"/>
                    </a:lnTo>
                    <a:lnTo>
                      <a:pt x="643" y="1182"/>
                    </a:lnTo>
                    <a:lnTo>
                      <a:pt x="643" y="1165"/>
                    </a:lnTo>
                    <a:lnTo>
                      <a:pt x="643" y="1153"/>
                    </a:lnTo>
                    <a:lnTo>
                      <a:pt x="653" y="1153"/>
                    </a:lnTo>
                    <a:lnTo>
                      <a:pt x="661" y="1153"/>
                    </a:lnTo>
                    <a:lnTo>
                      <a:pt x="661" y="1141"/>
                    </a:lnTo>
                    <a:lnTo>
                      <a:pt x="661" y="1132"/>
                    </a:lnTo>
                    <a:lnTo>
                      <a:pt x="662" y="1129"/>
                    </a:lnTo>
                    <a:lnTo>
                      <a:pt x="664" y="1126"/>
                    </a:lnTo>
                    <a:lnTo>
                      <a:pt x="667" y="1125"/>
                    </a:lnTo>
                    <a:lnTo>
                      <a:pt x="673" y="1124"/>
                    </a:lnTo>
                    <a:lnTo>
                      <a:pt x="673" y="1111"/>
                    </a:lnTo>
                    <a:lnTo>
                      <a:pt x="673" y="1099"/>
                    </a:lnTo>
                    <a:lnTo>
                      <a:pt x="673" y="1087"/>
                    </a:lnTo>
                    <a:lnTo>
                      <a:pt x="673" y="1077"/>
                    </a:lnTo>
                    <a:lnTo>
                      <a:pt x="678" y="1073"/>
                    </a:lnTo>
                    <a:lnTo>
                      <a:pt x="685" y="1070"/>
                    </a:lnTo>
                    <a:lnTo>
                      <a:pt x="693" y="1067"/>
                    </a:lnTo>
                    <a:lnTo>
                      <a:pt x="702" y="1066"/>
                    </a:lnTo>
                    <a:lnTo>
                      <a:pt x="702" y="1049"/>
                    </a:lnTo>
                    <a:lnTo>
                      <a:pt x="702" y="1035"/>
                    </a:lnTo>
                    <a:lnTo>
                      <a:pt x="702" y="1021"/>
                    </a:lnTo>
                    <a:lnTo>
                      <a:pt x="702" y="1008"/>
                    </a:lnTo>
                    <a:lnTo>
                      <a:pt x="711" y="1008"/>
                    </a:lnTo>
                    <a:lnTo>
                      <a:pt x="719" y="1008"/>
                    </a:lnTo>
                    <a:lnTo>
                      <a:pt x="719" y="995"/>
                    </a:lnTo>
                    <a:lnTo>
                      <a:pt x="719" y="982"/>
                    </a:lnTo>
                    <a:lnTo>
                      <a:pt x="719" y="971"/>
                    </a:lnTo>
                    <a:lnTo>
                      <a:pt x="719" y="961"/>
                    </a:lnTo>
                    <a:lnTo>
                      <a:pt x="720" y="957"/>
                    </a:lnTo>
                    <a:lnTo>
                      <a:pt x="723" y="953"/>
                    </a:lnTo>
                    <a:lnTo>
                      <a:pt x="727" y="951"/>
                    </a:lnTo>
                    <a:lnTo>
                      <a:pt x="731" y="950"/>
                    </a:lnTo>
                    <a:lnTo>
                      <a:pt x="740" y="950"/>
                    </a:lnTo>
                    <a:lnTo>
                      <a:pt x="749" y="950"/>
                    </a:lnTo>
                    <a:lnTo>
                      <a:pt x="749" y="937"/>
                    </a:lnTo>
                    <a:lnTo>
                      <a:pt x="749" y="924"/>
                    </a:lnTo>
                    <a:lnTo>
                      <a:pt x="749" y="913"/>
                    </a:lnTo>
                    <a:lnTo>
                      <a:pt x="749" y="903"/>
                    </a:lnTo>
                    <a:lnTo>
                      <a:pt x="749" y="899"/>
                    </a:lnTo>
                    <a:lnTo>
                      <a:pt x="752" y="895"/>
                    </a:lnTo>
                    <a:lnTo>
                      <a:pt x="756" y="893"/>
                    </a:lnTo>
                    <a:lnTo>
                      <a:pt x="760" y="892"/>
                    </a:lnTo>
                    <a:lnTo>
                      <a:pt x="769" y="892"/>
                    </a:lnTo>
                    <a:lnTo>
                      <a:pt x="778" y="892"/>
                    </a:lnTo>
                    <a:lnTo>
                      <a:pt x="778" y="883"/>
                    </a:lnTo>
                    <a:lnTo>
                      <a:pt x="778" y="874"/>
                    </a:lnTo>
                    <a:lnTo>
                      <a:pt x="773" y="870"/>
                    </a:lnTo>
                    <a:lnTo>
                      <a:pt x="769" y="866"/>
                    </a:lnTo>
                    <a:lnTo>
                      <a:pt x="764" y="864"/>
                    </a:lnTo>
                    <a:lnTo>
                      <a:pt x="760" y="863"/>
                    </a:lnTo>
                    <a:lnTo>
                      <a:pt x="769" y="863"/>
                    </a:lnTo>
                    <a:lnTo>
                      <a:pt x="778" y="863"/>
                    </a:lnTo>
                    <a:lnTo>
                      <a:pt x="776" y="846"/>
                    </a:lnTo>
                    <a:lnTo>
                      <a:pt x="775" y="826"/>
                    </a:lnTo>
                    <a:lnTo>
                      <a:pt x="775" y="817"/>
                    </a:lnTo>
                    <a:lnTo>
                      <a:pt x="778" y="810"/>
                    </a:lnTo>
                    <a:lnTo>
                      <a:pt x="779" y="808"/>
                    </a:lnTo>
                    <a:lnTo>
                      <a:pt x="782" y="805"/>
                    </a:lnTo>
                    <a:lnTo>
                      <a:pt x="785" y="804"/>
                    </a:lnTo>
                    <a:lnTo>
                      <a:pt x="789" y="804"/>
                    </a:lnTo>
                    <a:lnTo>
                      <a:pt x="789" y="791"/>
                    </a:lnTo>
                    <a:lnTo>
                      <a:pt x="789" y="778"/>
                    </a:lnTo>
                    <a:lnTo>
                      <a:pt x="789" y="767"/>
                    </a:lnTo>
                    <a:lnTo>
                      <a:pt x="789" y="757"/>
                    </a:lnTo>
                    <a:lnTo>
                      <a:pt x="798" y="757"/>
                    </a:lnTo>
                    <a:lnTo>
                      <a:pt x="808" y="757"/>
                    </a:lnTo>
                    <a:lnTo>
                      <a:pt x="807" y="745"/>
                    </a:lnTo>
                    <a:lnTo>
                      <a:pt x="807" y="736"/>
                    </a:lnTo>
                    <a:lnTo>
                      <a:pt x="808" y="733"/>
                    </a:lnTo>
                    <a:lnTo>
                      <a:pt x="810" y="730"/>
                    </a:lnTo>
                    <a:lnTo>
                      <a:pt x="814" y="729"/>
                    </a:lnTo>
                    <a:lnTo>
                      <a:pt x="819" y="728"/>
                    </a:lnTo>
                    <a:lnTo>
                      <a:pt x="819" y="716"/>
                    </a:lnTo>
                    <a:lnTo>
                      <a:pt x="819" y="706"/>
                    </a:lnTo>
                    <a:lnTo>
                      <a:pt x="819" y="696"/>
                    </a:lnTo>
                    <a:lnTo>
                      <a:pt x="819" y="687"/>
                    </a:lnTo>
                    <a:lnTo>
                      <a:pt x="828" y="687"/>
                    </a:lnTo>
                    <a:lnTo>
                      <a:pt x="837" y="687"/>
                    </a:lnTo>
                    <a:lnTo>
                      <a:pt x="836" y="676"/>
                    </a:lnTo>
                    <a:lnTo>
                      <a:pt x="836" y="666"/>
                    </a:lnTo>
                    <a:lnTo>
                      <a:pt x="837" y="663"/>
                    </a:lnTo>
                    <a:lnTo>
                      <a:pt x="839" y="661"/>
                    </a:lnTo>
                    <a:lnTo>
                      <a:pt x="843" y="659"/>
                    </a:lnTo>
                    <a:lnTo>
                      <a:pt x="848" y="658"/>
                    </a:lnTo>
                    <a:lnTo>
                      <a:pt x="848" y="646"/>
                    </a:lnTo>
                    <a:lnTo>
                      <a:pt x="848" y="633"/>
                    </a:lnTo>
                    <a:lnTo>
                      <a:pt x="848" y="622"/>
                    </a:lnTo>
                    <a:lnTo>
                      <a:pt x="848" y="612"/>
                    </a:lnTo>
                    <a:lnTo>
                      <a:pt x="857" y="612"/>
                    </a:lnTo>
                    <a:lnTo>
                      <a:pt x="866" y="612"/>
                    </a:lnTo>
                    <a:lnTo>
                      <a:pt x="865" y="600"/>
                    </a:lnTo>
                    <a:lnTo>
                      <a:pt x="865" y="591"/>
                    </a:lnTo>
                    <a:lnTo>
                      <a:pt x="866" y="588"/>
                    </a:lnTo>
                    <a:lnTo>
                      <a:pt x="868" y="585"/>
                    </a:lnTo>
                    <a:lnTo>
                      <a:pt x="872" y="584"/>
                    </a:lnTo>
                    <a:lnTo>
                      <a:pt x="877" y="583"/>
                    </a:lnTo>
                    <a:lnTo>
                      <a:pt x="877" y="567"/>
                    </a:lnTo>
                    <a:lnTo>
                      <a:pt x="877" y="552"/>
                    </a:lnTo>
                    <a:lnTo>
                      <a:pt x="877" y="538"/>
                    </a:lnTo>
                    <a:lnTo>
                      <a:pt x="877" y="525"/>
                    </a:lnTo>
                    <a:lnTo>
                      <a:pt x="886" y="525"/>
                    </a:lnTo>
                    <a:lnTo>
                      <a:pt x="895" y="525"/>
                    </a:lnTo>
                    <a:lnTo>
                      <a:pt x="893" y="509"/>
                    </a:lnTo>
                    <a:lnTo>
                      <a:pt x="892" y="489"/>
                    </a:lnTo>
                    <a:lnTo>
                      <a:pt x="892" y="481"/>
                    </a:lnTo>
                    <a:lnTo>
                      <a:pt x="895" y="473"/>
                    </a:lnTo>
                    <a:lnTo>
                      <a:pt x="896" y="470"/>
                    </a:lnTo>
                    <a:lnTo>
                      <a:pt x="899" y="468"/>
                    </a:lnTo>
                    <a:lnTo>
                      <a:pt x="902" y="466"/>
                    </a:lnTo>
                    <a:lnTo>
                      <a:pt x="906" y="466"/>
                    </a:lnTo>
                    <a:lnTo>
                      <a:pt x="906" y="449"/>
                    </a:lnTo>
                    <a:lnTo>
                      <a:pt x="906" y="437"/>
                    </a:lnTo>
                    <a:lnTo>
                      <a:pt x="911" y="433"/>
                    </a:lnTo>
                    <a:lnTo>
                      <a:pt x="915" y="429"/>
                    </a:lnTo>
                    <a:lnTo>
                      <a:pt x="919" y="426"/>
                    </a:lnTo>
                    <a:lnTo>
                      <a:pt x="924" y="425"/>
                    </a:lnTo>
                    <a:lnTo>
                      <a:pt x="915" y="425"/>
                    </a:lnTo>
                    <a:lnTo>
                      <a:pt x="906" y="425"/>
                    </a:lnTo>
                    <a:lnTo>
                      <a:pt x="906" y="417"/>
                    </a:lnTo>
                    <a:lnTo>
                      <a:pt x="906" y="408"/>
                    </a:lnTo>
                    <a:lnTo>
                      <a:pt x="911" y="404"/>
                    </a:lnTo>
                    <a:lnTo>
                      <a:pt x="915" y="400"/>
                    </a:lnTo>
                    <a:lnTo>
                      <a:pt x="919" y="397"/>
                    </a:lnTo>
                    <a:lnTo>
                      <a:pt x="924" y="396"/>
                    </a:lnTo>
                    <a:lnTo>
                      <a:pt x="907" y="396"/>
                    </a:lnTo>
                    <a:lnTo>
                      <a:pt x="895" y="396"/>
                    </a:lnTo>
                    <a:lnTo>
                      <a:pt x="895" y="409"/>
                    </a:lnTo>
                    <a:lnTo>
                      <a:pt x="895" y="423"/>
                    </a:lnTo>
                    <a:lnTo>
                      <a:pt x="895" y="438"/>
                    </a:lnTo>
                    <a:lnTo>
                      <a:pt x="895" y="454"/>
                    </a:lnTo>
                    <a:lnTo>
                      <a:pt x="886" y="455"/>
                    </a:lnTo>
                    <a:lnTo>
                      <a:pt x="878" y="458"/>
                    </a:lnTo>
                    <a:lnTo>
                      <a:pt x="871" y="462"/>
                    </a:lnTo>
                    <a:lnTo>
                      <a:pt x="866" y="466"/>
                    </a:lnTo>
                    <a:lnTo>
                      <a:pt x="866" y="480"/>
                    </a:lnTo>
                    <a:lnTo>
                      <a:pt x="866" y="494"/>
                    </a:lnTo>
                    <a:lnTo>
                      <a:pt x="866" y="509"/>
                    </a:lnTo>
                    <a:lnTo>
                      <a:pt x="866" y="525"/>
                    </a:lnTo>
                    <a:lnTo>
                      <a:pt x="857" y="525"/>
                    </a:lnTo>
                    <a:lnTo>
                      <a:pt x="848" y="525"/>
                    </a:lnTo>
                    <a:lnTo>
                      <a:pt x="849" y="540"/>
                    </a:lnTo>
                    <a:lnTo>
                      <a:pt x="849" y="555"/>
                    </a:lnTo>
                    <a:lnTo>
                      <a:pt x="848" y="561"/>
                    </a:lnTo>
                    <a:lnTo>
                      <a:pt x="846" y="567"/>
                    </a:lnTo>
                    <a:lnTo>
                      <a:pt x="844" y="569"/>
                    </a:lnTo>
                    <a:lnTo>
                      <a:pt x="842" y="570"/>
                    </a:lnTo>
                    <a:lnTo>
                      <a:pt x="839" y="571"/>
                    </a:lnTo>
                    <a:lnTo>
                      <a:pt x="837" y="571"/>
                    </a:lnTo>
                    <a:lnTo>
                      <a:pt x="837" y="580"/>
                    </a:lnTo>
                    <a:lnTo>
                      <a:pt x="837" y="590"/>
                    </a:lnTo>
                    <a:lnTo>
                      <a:pt x="837" y="600"/>
                    </a:lnTo>
                    <a:lnTo>
                      <a:pt x="837" y="612"/>
                    </a:lnTo>
                    <a:lnTo>
                      <a:pt x="828" y="612"/>
                    </a:lnTo>
                    <a:lnTo>
                      <a:pt x="819" y="612"/>
                    </a:lnTo>
                    <a:lnTo>
                      <a:pt x="820" y="622"/>
                    </a:lnTo>
                    <a:lnTo>
                      <a:pt x="820" y="631"/>
                    </a:lnTo>
                    <a:lnTo>
                      <a:pt x="819" y="635"/>
                    </a:lnTo>
                    <a:lnTo>
                      <a:pt x="817" y="638"/>
                    </a:lnTo>
                    <a:lnTo>
                      <a:pt x="813" y="640"/>
                    </a:lnTo>
                    <a:lnTo>
                      <a:pt x="808" y="641"/>
                    </a:lnTo>
                    <a:lnTo>
                      <a:pt x="808" y="651"/>
                    </a:lnTo>
                    <a:lnTo>
                      <a:pt x="808" y="662"/>
                    </a:lnTo>
                    <a:lnTo>
                      <a:pt x="808" y="675"/>
                    </a:lnTo>
                    <a:lnTo>
                      <a:pt x="808" y="687"/>
                    </a:lnTo>
                    <a:lnTo>
                      <a:pt x="798" y="687"/>
                    </a:lnTo>
                    <a:lnTo>
                      <a:pt x="789" y="687"/>
                    </a:lnTo>
                    <a:lnTo>
                      <a:pt x="790" y="697"/>
                    </a:lnTo>
                    <a:lnTo>
                      <a:pt x="790" y="706"/>
                    </a:lnTo>
                    <a:lnTo>
                      <a:pt x="789" y="710"/>
                    </a:lnTo>
                    <a:lnTo>
                      <a:pt x="787" y="714"/>
                    </a:lnTo>
                    <a:lnTo>
                      <a:pt x="783" y="716"/>
                    </a:lnTo>
                    <a:lnTo>
                      <a:pt x="778" y="716"/>
                    </a:lnTo>
                    <a:lnTo>
                      <a:pt x="778" y="725"/>
                    </a:lnTo>
                    <a:lnTo>
                      <a:pt x="778" y="735"/>
                    </a:lnTo>
                    <a:lnTo>
                      <a:pt x="778" y="745"/>
                    </a:lnTo>
                    <a:lnTo>
                      <a:pt x="778" y="757"/>
                    </a:lnTo>
                    <a:lnTo>
                      <a:pt x="769" y="757"/>
                    </a:lnTo>
                    <a:lnTo>
                      <a:pt x="760" y="757"/>
                    </a:lnTo>
                    <a:lnTo>
                      <a:pt x="761" y="772"/>
                    </a:lnTo>
                    <a:lnTo>
                      <a:pt x="761" y="787"/>
                    </a:lnTo>
                    <a:lnTo>
                      <a:pt x="760" y="794"/>
                    </a:lnTo>
                    <a:lnTo>
                      <a:pt x="758" y="799"/>
                    </a:lnTo>
                    <a:lnTo>
                      <a:pt x="756" y="801"/>
                    </a:lnTo>
                    <a:lnTo>
                      <a:pt x="754" y="802"/>
                    </a:lnTo>
                    <a:lnTo>
                      <a:pt x="751" y="803"/>
                    </a:lnTo>
                    <a:lnTo>
                      <a:pt x="749" y="804"/>
                    </a:lnTo>
                    <a:lnTo>
                      <a:pt x="749" y="812"/>
                    </a:lnTo>
                    <a:lnTo>
                      <a:pt x="749" y="822"/>
                    </a:lnTo>
                    <a:lnTo>
                      <a:pt x="749" y="832"/>
                    </a:lnTo>
                    <a:lnTo>
                      <a:pt x="749" y="845"/>
                    </a:lnTo>
                    <a:lnTo>
                      <a:pt x="740" y="845"/>
                    </a:lnTo>
                    <a:lnTo>
                      <a:pt x="731" y="845"/>
                    </a:lnTo>
                    <a:lnTo>
                      <a:pt x="731" y="858"/>
                    </a:lnTo>
                    <a:lnTo>
                      <a:pt x="731" y="874"/>
                    </a:lnTo>
                    <a:lnTo>
                      <a:pt x="719" y="874"/>
                    </a:lnTo>
                    <a:lnTo>
                      <a:pt x="709" y="874"/>
                    </a:lnTo>
                    <a:lnTo>
                      <a:pt x="699" y="874"/>
                    </a:lnTo>
                    <a:lnTo>
                      <a:pt x="690" y="874"/>
                    </a:lnTo>
                    <a:lnTo>
                      <a:pt x="691" y="880"/>
                    </a:lnTo>
                    <a:lnTo>
                      <a:pt x="694" y="887"/>
                    </a:lnTo>
                    <a:lnTo>
                      <a:pt x="698" y="895"/>
                    </a:lnTo>
                    <a:lnTo>
                      <a:pt x="702" y="903"/>
                    </a:lnTo>
                    <a:lnTo>
                      <a:pt x="711" y="903"/>
                    </a:lnTo>
                    <a:lnTo>
                      <a:pt x="719" y="903"/>
                    </a:lnTo>
                    <a:lnTo>
                      <a:pt x="719" y="916"/>
                    </a:lnTo>
                    <a:lnTo>
                      <a:pt x="719" y="932"/>
                    </a:lnTo>
                    <a:lnTo>
                      <a:pt x="703" y="932"/>
                    </a:lnTo>
                    <a:lnTo>
                      <a:pt x="690" y="932"/>
                    </a:lnTo>
                    <a:lnTo>
                      <a:pt x="693" y="942"/>
                    </a:lnTo>
                    <a:lnTo>
                      <a:pt x="697" y="951"/>
                    </a:lnTo>
                    <a:lnTo>
                      <a:pt x="698" y="955"/>
                    </a:lnTo>
                    <a:lnTo>
                      <a:pt x="698" y="958"/>
                    </a:lnTo>
                    <a:lnTo>
                      <a:pt x="697" y="960"/>
                    </a:lnTo>
                    <a:lnTo>
                      <a:pt x="695" y="961"/>
                    </a:lnTo>
                    <a:lnTo>
                      <a:pt x="693" y="961"/>
                    </a:lnTo>
                    <a:lnTo>
                      <a:pt x="690" y="961"/>
                    </a:lnTo>
                    <a:lnTo>
                      <a:pt x="690" y="974"/>
                    </a:lnTo>
                    <a:lnTo>
                      <a:pt x="690" y="990"/>
                    </a:lnTo>
                    <a:lnTo>
                      <a:pt x="682" y="990"/>
                    </a:lnTo>
                    <a:lnTo>
                      <a:pt x="673" y="990"/>
                    </a:lnTo>
                    <a:lnTo>
                      <a:pt x="673" y="1000"/>
                    </a:lnTo>
                    <a:lnTo>
                      <a:pt x="673" y="1011"/>
                    </a:lnTo>
                    <a:lnTo>
                      <a:pt x="673" y="1024"/>
                    </a:lnTo>
                    <a:lnTo>
                      <a:pt x="673" y="1037"/>
                    </a:lnTo>
                    <a:lnTo>
                      <a:pt x="669" y="1038"/>
                    </a:lnTo>
                    <a:lnTo>
                      <a:pt x="665" y="1040"/>
                    </a:lnTo>
                    <a:lnTo>
                      <a:pt x="662" y="1044"/>
                    </a:lnTo>
                    <a:lnTo>
                      <a:pt x="661" y="1048"/>
                    </a:lnTo>
                    <a:lnTo>
                      <a:pt x="653" y="1048"/>
                    </a:lnTo>
                    <a:lnTo>
                      <a:pt x="643" y="1048"/>
                    </a:lnTo>
                    <a:lnTo>
                      <a:pt x="644" y="1039"/>
                    </a:lnTo>
                    <a:lnTo>
                      <a:pt x="644" y="1030"/>
                    </a:lnTo>
                    <a:lnTo>
                      <a:pt x="643" y="1026"/>
                    </a:lnTo>
                    <a:lnTo>
                      <a:pt x="640" y="1022"/>
                    </a:lnTo>
                    <a:lnTo>
                      <a:pt x="637" y="1020"/>
                    </a:lnTo>
                    <a:lnTo>
                      <a:pt x="631" y="1019"/>
                    </a:lnTo>
                    <a:lnTo>
                      <a:pt x="631" y="1029"/>
                    </a:lnTo>
                    <a:lnTo>
                      <a:pt x="631" y="1041"/>
                    </a:lnTo>
                    <a:lnTo>
                      <a:pt x="631" y="1053"/>
                    </a:lnTo>
                    <a:lnTo>
                      <a:pt x="631" y="1066"/>
                    </a:lnTo>
                    <a:lnTo>
                      <a:pt x="623" y="1067"/>
                    </a:lnTo>
                    <a:lnTo>
                      <a:pt x="615" y="1070"/>
                    </a:lnTo>
                    <a:lnTo>
                      <a:pt x="608" y="1073"/>
                    </a:lnTo>
                    <a:lnTo>
                      <a:pt x="602" y="1077"/>
                    </a:lnTo>
                    <a:lnTo>
                      <a:pt x="602" y="1089"/>
                    </a:lnTo>
                    <a:lnTo>
                      <a:pt x="602" y="1098"/>
                    </a:lnTo>
                    <a:lnTo>
                      <a:pt x="603" y="1102"/>
                    </a:lnTo>
                    <a:lnTo>
                      <a:pt x="605" y="1104"/>
                    </a:lnTo>
                    <a:lnTo>
                      <a:pt x="608" y="1106"/>
                    </a:lnTo>
                    <a:lnTo>
                      <a:pt x="614" y="1106"/>
                    </a:lnTo>
                    <a:lnTo>
                      <a:pt x="614" y="1115"/>
                    </a:lnTo>
                    <a:lnTo>
                      <a:pt x="614" y="1124"/>
                    </a:lnTo>
                    <a:lnTo>
                      <a:pt x="618" y="1125"/>
                    </a:lnTo>
                    <a:lnTo>
                      <a:pt x="623" y="1128"/>
                    </a:lnTo>
                    <a:lnTo>
                      <a:pt x="627" y="1131"/>
                    </a:lnTo>
                    <a:lnTo>
                      <a:pt x="631" y="1136"/>
                    </a:lnTo>
                    <a:lnTo>
                      <a:pt x="623" y="1136"/>
                    </a:lnTo>
                    <a:lnTo>
                      <a:pt x="614" y="1136"/>
                    </a:lnTo>
                    <a:lnTo>
                      <a:pt x="615" y="1145"/>
                    </a:lnTo>
                    <a:lnTo>
                      <a:pt x="615" y="1154"/>
                    </a:lnTo>
                    <a:lnTo>
                      <a:pt x="614" y="1158"/>
                    </a:lnTo>
                    <a:lnTo>
                      <a:pt x="611" y="1162"/>
                    </a:lnTo>
                    <a:lnTo>
                      <a:pt x="608" y="1164"/>
                    </a:lnTo>
                    <a:lnTo>
                      <a:pt x="602" y="1165"/>
                    </a:lnTo>
                    <a:lnTo>
                      <a:pt x="602" y="1173"/>
                    </a:lnTo>
                    <a:lnTo>
                      <a:pt x="602" y="1182"/>
                    </a:lnTo>
                    <a:lnTo>
                      <a:pt x="594" y="1182"/>
                    </a:lnTo>
                    <a:lnTo>
                      <a:pt x="585" y="1182"/>
                    </a:lnTo>
                    <a:lnTo>
                      <a:pt x="585" y="1173"/>
                    </a:lnTo>
                    <a:lnTo>
                      <a:pt x="585" y="1165"/>
                    </a:lnTo>
                    <a:lnTo>
                      <a:pt x="594" y="1165"/>
                    </a:lnTo>
                    <a:lnTo>
                      <a:pt x="602" y="1165"/>
                    </a:lnTo>
                    <a:lnTo>
                      <a:pt x="602" y="1148"/>
                    </a:lnTo>
                    <a:lnTo>
                      <a:pt x="600" y="1129"/>
                    </a:lnTo>
                    <a:lnTo>
                      <a:pt x="598" y="1120"/>
                    </a:lnTo>
                    <a:lnTo>
                      <a:pt x="595" y="1113"/>
                    </a:lnTo>
                    <a:lnTo>
                      <a:pt x="593" y="1110"/>
                    </a:lnTo>
                    <a:lnTo>
                      <a:pt x="591" y="1108"/>
                    </a:lnTo>
                    <a:lnTo>
                      <a:pt x="588" y="1107"/>
                    </a:lnTo>
                    <a:lnTo>
                      <a:pt x="585" y="1106"/>
                    </a:lnTo>
                    <a:lnTo>
                      <a:pt x="586" y="1121"/>
                    </a:lnTo>
                    <a:lnTo>
                      <a:pt x="586" y="1136"/>
                    </a:lnTo>
                    <a:lnTo>
                      <a:pt x="585" y="1143"/>
                    </a:lnTo>
                    <a:lnTo>
                      <a:pt x="582" y="1148"/>
                    </a:lnTo>
                    <a:lnTo>
                      <a:pt x="581" y="1150"/>
                    </a:lnTo>
                    <a:lnTo>
                      <a:pt x="579" y="1152"/>
                    </a:lnTo>
                    <a:lnTo>
                      <a:pt x="576" y="1153"/>
                    </a:lnTo>
                    <a:lnTo>
                      <a:pt x="573" y="1153"/>
                    </a:lnTo>
                    <a:lnTo>
                      <a:pt x="573" y="1162"/>
                    </a:lnTo>
                    <a:lnTo>
                      <a:pt x="573" y="1171"/>
                    </a:lnTo>
                    <a:lnTo>
                      <a:pt x="573" y="1182"/>
                    </a:lnTo>
                    <a:lnTo>
                      <a:pt x="573" y="1194"/>
                    </a:lnTo>
                    <a:lnTo>
                      <a:pt x="557" y="1194"/>
                    </a:lnTo>
                    <a:lnTo>
                      <a:pt x="544" y="1194"/>
                    </a:lnTo>
                    <a:lnTo>
                      <a:pt x="544" y="1207"/>
                    </a:lnTo>
                    <a:lnTo>
                      <a:pt x="544" y="1224"/>
                    </a:lnTo>
                    <a:lnTo>
                      <a:pt x="557" y="1224"/>
                    </a:lnTo>
                    <a:lnTo>
                      <a:pt x="573" y="1224"/>
                    </a:lnTo>
                    <a:lnTo>
                      <a:pt x="573" y="1233"/>
                    </a:lnTo>
                    <a:lnTo>
                      <a:pt x="573" y="1245"/>
                    </a:lnTo>
                    <a:lnTo>
                      <a:pt x="573" y="1257"/>
                    </a:lnTo>
                    <a:lnTo>
                      <a:pt x="573" y="1270"/>
                    </a:lnTo>
                    <a:lnTo>
                      <a:pt x="565" y="1270"/>
                    </a:lnTo>
                    <a:lnTo>
                      <a:pt x="556" y="1270"/>
                    </a:lnTo>
                    <a:lnTo>
                      <a:pt x="557" y="1281"/>
                    </a:lnTo>
                    <a:lnTo>
                      <a:pt x="557" y="1295"/>
                    </a:lnTo>
                    <a:lnTo>
                      <a:pt x="556" y="1301"/>
                    </a:lnTo>
                    <a:lnTo>
                      <a:pt x="553" y="1306"/>
                    </a:lnTo>
                    <a:lnTo>
                      <a:pt x="552" y="1308"/>
                    </a:lnTo>
                    <a:lnTo>
                      <a:pt x="550" y="1309"/>
                    </a:lnTo>
                    <a:lnTo>
                      <a:pt x="547" y="1310"/>
                    </a:lnTo>
                    <a:lnTo>
                      <a:pt x="544" y="1311"/>
                    </a:lnTo>
                    <a:lnTo>
                      <a:pt x="544" y="1323"/>
                    </a:lnTo>
                    <a:lnTo>
                      <a:pt x="544" y="1340"/>
                    </a:lnTo>
                    <a:lnTo>
                      <a:pt x="536" y="1340"/>
                    </a:lnTo>
                    <a:lnTo>
                      <a:pt x="527" y="1340"/>
                    </a:lnTo>
                    <a:lnTo>
                      <a:pt x="523" y="1344"/>
                    </a:lnTo>
                    <a:lnTo>
                      <a:pt x="519" y="1348"/>
                    </a:lnTo>
                    <a:lnTo>
                      <a:pt x="516" y="1353"/>
                    </a:lnTo>
                    <a:lnTo>
                      <a:pt x="515" y="1357"/>
                    </a:lnTo>
                    <a:lnTo>
                      <a:pt x="515" y="1369"/>
                    </a:lnTo>
                    <a:lnTo>
                      <a:pt x="515" y="1386"/>
                    </a:lnTo>
                    <a:lnTo>
                      <a:pt x="507" y="1386"/>
                    </a:lnTo>
                    <a:lnTo>
                      <a:pt x="497" y="1386"/>
                    </a:lnTo>
                    <a:lnTo>
                      <a:pt x="498" y="1396"/>
                    </a:lnTo>
                    <a:lnTo>
                      <a:pt x="498" y="1405"/>
                    </a:lnTo>
                    <a:lnTo>
                      <a:pt x="497" y="1409"/>
                    </a:lnTo>
                    <a:lnTo>
                      <a:pt x="494" y="1412"/>
                    </a:lnTo>
                    <a:lnTo>
                      <a:pt x="491" y="1414"/>
                    </a:lnTo>
                    <a:lnTo>
                      <a:pt x="485" y="1415"/>
                    </a:lnTo>
                    <a:lnTo>
                      <a:pt x="485" y="1428"/>
                    </a:lnTo>
                    <a:lnTo>
                      <a:pt x="485" y="1444"/>
                    </a:lnTo>
                    <a:lnTo>
                      <a:pt x="477" y="1444"/>
                    </a:lnTo>
                    <a:lnTo>
                      <a:pt x="468" y="1444"/>
                    </a:lnTo>
                    <a:lnTo>
                      <a:pt x="468" y="1428"/>
                    </a:lnTo>
                    <a:lnTo>
                      <a:pt x="468" y="1415"/>
                    </a:lnTo>
                    <a:lnTo>
                      <a:pt x="477" y="1415"/>
                    </a:lnTo>
                    <a:lnTo>
                      <a:pt x="485" y="1415"/>
                    </a:lnTo>
                    <a:lnTo>
                      <a:pt x="485" y="1403"/>
                    </a:lnTo>
                    <a:lnTo>
                      <a:pt x="484" y="1394"/>
                    </a:lnTo>
                    <a:lnTo>
                      <a:pt x="485" y="1391"/>
                    </a:lnTo>
                    <a:lnTo>
                      <a:pt x="488" y="1388"/>
                    </a:lnTo>
                    <a:lnTo>
                      <a:pt x="491" y="1387"/>
                    </a:lnTo>
                    <a:lnTo>
                      <a:pt x="497" y="1386"/>
                    </a:lnTo>
                    <a:lnTo>
                      <a:pt x="493" y="1378"/>
                    </a:lnTo>
                    <a:lnTo>
                      <a:pt x="489" y="1369"/>
                    </a:lnTo>
                    <a:lnTo>
                      <a:pt x="486" y="1363"/>
                    </a:lnTo>
                    <a:lnTo>
                      <a:pt x="485" y="1357"/>
                    </a:lnTo>
                    <a:lnTo>
                      <a:pt x="477" y="1357"/>
                    </a:lnTo>
                    <a:lnTo>
                      <a:pt x="468" y="1357"/>
                    </a:lnTo>
                    <a:lnTo>
                      <a:pt x="468" y="1367"/>
                    </a:lnTo>
                    <a:lnTo>
                      <a:pt x="469" y="1376"/>
                    </a:lnTo>
                    <a:lnTo>
                      <a:pt x="468" y="1380"/>
                    </a:lnTo>
                    <a:lnTo>
                      <a:pt x="465" y="1383"/>
                    </a:lnTo>
                    <a:lnTo>
                      <a:pt x="462" y="1385"/>
                    </a:lnTo>
                    <a:lnTo>
                      <a:pt x="456" y="1386"/>
                    </a:lnTo>
                    <a:lnTo>
                      <a:pt x="456" y="1399"/>
                    </a:lnTo>
                    <a:lnTo>
                      <a:pt x="456" y="1415"/>
                    </a:lnTo>
                    <a:lnTo>
                      <a:pt x="448" y="1415"/>
                    </a:lnTo>
                    <a:lnTo>
                      <a:pt x="439" y="1415"/>
                    </a:lnTo>
                    <a:lnTo>
                      <a:pt x="439" y="1425"/>
                    </a:lnTo>
                    <a:lnTo>
                      <a:pt x="439" y="1434"/>
                    </a:lnTo>
                    <a:lnTo>
                      <a:pt x="438" y="1438"/>
                    </a:lnTo>
                    <a:lnTo>
                      <a:pt x="436" y="1441"/>
                    </a:lnTo>
                    <a:lnTo>
                      <a:pt x="433" y="1443"/>
                    </a:lnTo>
                    <a:lnTo>
                      <a:pt x="427" y="1444"/>
                    </a:lnTo>
                    <a:lnTo>
                      <a:pt x="427" y="1457"/>
                    </a:lnTo>
                    <a:lnTo>
                      <a:pt x="427" y="1473"/>
                    </a:lnTo>
                    <a:lnTo>
                      <a:pt x="419" y="1473"/>
                    </a:lnTo>
                    <a:lnTo>
                      <a:pt x="410" y="1473"/>
                    </a:lnTo>
                    <a:lnTo>
                      <a:pt x="410" y="1483"/>
                    </a:lnTo>
                    <a:lnTo>
                      <a:pt x="410" y="1492"/>
                    </a:lnTo>
                    <a:lnTo>
                      <a:pt x="409" y="1496"/>
                    </a:lnTo>
                    <a:lnTo>
                      <a:pt x="407" y="1499"/>
                    </a:lnTo>
                    <a:lnTo>
                      <a:pt x="404" y="1501"/>
                    </a:lnTo>
                    <a:lnTo>
                      <a:pt x="398" y="1502"/>
                    </a:lnTo>
                    <a:lnTo>
                      <a:pt x="398" y="1515"/>
                    </a:lnTo>
                    <a:lnTo>
                      <a:pt x="398" y="1531"/>
                    </a:lnTo>
                    <a:lnTo>
                      <a:pt x="389" y="1531"/>
                    </a:lnTo>
                    <a:lnTo>
                      <a:pt x="381" y="1531"/>
                    </a:lnTo>
                    <a:lnTo>
                      <a:pt x="381" y="1541"/>
                    </a:lnTo>
                    <a:lnTo>
                      <a:pt x="381" y="1550"/>
                    </a:lnTo>
                    <a:lnTo>
                      <a:pt x="380" y="1554"/>
                    </a:lnTo>
                    <a:lnTo>
                      <a:pt x="378" y="1557"/>
                    </a:lnTo>
                    <a:lnTo>
                      <a:pt x="375" y="1560"/>
                    </a:lnTo>
                    <a:lnTo>
                      <a:pt x="369" y="1560"/>
                    </a:lnTo>
                    <a:lnTo>
                      <a:pt x="369" y="1574"/>
                    </a:lnTo>
                    <a:lnTo>
                      <a:pt x="369" y="1590"/>
                    </a:lnTo>
                    <a:lnTo>
                      <a:pt x="360" y="1590"/>
                    </a:lnTo>
                    <a:lnTo>
                      <a:pt x="352" y="1590"/>
                    </a:lnTo>
                    <a:lnTo>
                      <a:pt x="346" y="1595"/>
                    </a:lnTo>
                    <a:lnTo>
                      <a:pt x="343" y="1599"/>
                    </a:lnTo>
                    <a:lnTo>
                      <a:pt x="340" y="1603"/>
                    </a:lnTo>
                    <a:lnTo>
                      <a:pt x="339" y="1608"/>
                    </a:lnTo>
                    <a:lnTo>
                      <a:pt x="339" y="1620"/>
                    </a:lnTo>
                    <a:lnTo>
                      <a:pt x="339" y="1637"/>
                    </a:lnTo>
                    <a:lnTo>
                      <a:pt x="330" y="1638"/>
                    </a:lnTo>
                    <a:lnTo>
                      <a:pt x="322" y="1640"/>
                    </a:lnTo>
                    <a:lnTo>
                      <a:pt x="315" y="1644"/>
                    </a:lnTo>
                    <a:lnTo>
                      <a:pt x="310" y="1648"/>
                    </a:lnTo>
                    <a:lnTo>
                      <a:pt x="310" y="1661"/>
                    </a:lnTo>
                    <a:lnTo>
                      <a:pt x="310" y="1677"/>
                    </a:lnTo>
                    <a:lnTo>
                      <a:pt x="301" y="1677"/>
                    </a:lnTo>
                    <a:lnTo>
                      <a:pt x="293" y="1677"/>
                    </a:lnTo>
                    <a:lnTo>
                      <a:pt x="288" y="1682"/>
                    </a:lnTo>
                    <a:lnTo>
                      <a:pt x="285" y="1686"/>
                    </a:lnTo>
                    <a:lnTo>
                      <a:pt x="282" y="1690"/>
                    </a:lnTo>
                    <a:lnTo>
                      <a:pt x="281" y="1695"/>
                    </a:lnTo>
                    <a:lnTo>
                      <a:pt x="280" y="1683"/>
                    </a:lnTo>
                    <a:lnTo>
                      <a:pt x="280" y="1674"/>
                    </a:lnTo>
                    <a:lnTo>
                      <a:pt x="281" y="1671"/>
                    </a:lnTo>
                    <a:lnTo>
                      <a:pt x="284" y="1668"/>
                    </a:lnTo>
                    <a:lnTo>
                      <a:pt x="287" y="1666"/>
                    </a:lnTo>
                    <a:lnTo>
                      <a:pt x="293" y="1666"/>
                    </a:lnTo>
                    <a:lnTo>
                      <a:pt x="293" y="1649"/>
                    </a:lnTo>
                    <a:lnTo>
                      <a:pt x="293" y="1637"/>
                    </a:lnTo>
                    <a:lnTo>
                      <a:pt x="288" y="1638"/>
                    </a:lnTo>
                    <a:lnTo>
                      <a:pt x="285" y="1640"/>
                    </a:lnTo>
                    <a:lnTo>
                      <a:pt x="282" y="1644"/>
                    </a:lnTo>
                    <a:lnTo>
                      <a:pt x="281" y="1648"/>
                    </a:lnTo>
                    <a:lnTo>
                      <a:pt x="272" y="1648"/>
                    </a:lnTo>
                    <a:lnTo>
                      <a:pt x="264" y="1648"/>
                    </a:lnTo>
                    <a:lnTo>
                      <a:pt x="259" y="1654"/>
                    </a:lnTo>
                    <a:lnTo>
                      <a:pt x="256" y="1661"/>
                    </a:lnTo>
                    <a:lnTo>
                      <a:pt x="253" y="1669"/>
                    </a:lnTo>
                    <a:lnTo>
                      <a:pt x="252" y="1677"/>
                    </a:lnTo>
                    <a:lnTo>
                      <a:pt x="243" y="1677"/>
                    </a:lnTo>
                    <a:lnTo>
                      <a:pt x="235" y="1677"/>
                    </a:lnTo>
                    <a:lnTo>
                      <a:pt x="230" y="1682"/>
                    </a:lnTo>
                    <a:lnTo>
                      <a:pt x="227" y="1686"/>
                    </a:lnTo>
                    <a:lnTo>
                      <a:pt x="224" y="1690"/>
                    </a:lnTo>
                    <a:lnTo>
                      <a:pt x="223" y="1695"/>
                    </a:lnTo>
                    <a:lnTo>
                      <a:pt x="223" y="1707"/>
                    </a:lnTo>
                    <a:lnTo>
                      <a:pt x="223" y="1724"/>
                    </a:lnTo>
                    <a:lnTo>
                      <a:pt x="214" y="1724"/>
                    </a:lnTo>
                    <a:lnTo>
                      <a:pt x="206" y="1724"/>
                    </a:lnTo>
                    <a:lnTo>
                      <a:pt x="206" y="1735"/>
                    </a:lnTo>
                    <a:lnTo>
                      <a:pt x="206" y="1749"/>
                    </a:lnTo>
                    <a:lnTo>
                      <a:pt x="205" y="1755"/>
                    </a:lnTo>
                    <a:lnTo>
                      <a:pt x="203" y="1760"/>
                    </a:lnTo>
                    <a:lnTo>
                      <a:pt x="201" y="1762"/>
                    </a:lnTo>
                    <a:lnTo>
                      <a:pt x="199" y="1763"/>
                    </a:lnTo>
                    <a:lnTo>
                      <a:pt x="196" y="1764"/>
                    </a:lnTo>
                    <a:lnTo>
                      <a:pt x="193" y="1764"/>
                    </a:lnTo>
                    <a:lnTo>
                      <a:pt x="193" y="1774"/>
                    </a:lnTo>
                    <a:lnTo>
                      <a:pt x="193" y="1786"/>
                    </a:lnTo>
                    <a:lnTo>
                      <a:pt x="193" y="1798"/>
                    </a:lnTo>
                    <a:lnTo>
                      <a:pt x="193" y="1811"/>
                    </a:lnTo>
                    <a:lnTo>
                      <a:pt x="184" y="1812"/>
                    </a:lnTo>
                    <a:lnTo>
                      <a:pt x="176" y="1815"/>
                    </a:lnTo>
                    <a:lnTo>
                      <a:pt x="169" y="1818"/>
                    </a:lnTo>
                    <a:lnTo>
                      <a:pt x="164" y="1823"/>
                    </a:lnTo>
                    <a:lnTo>
                      <a:pt x="164" y="1831"/>
                    </a:lnTo>
                    <a:lnTo>
                      <a:pt x="164" y="1840"/>
                    </a:lnTo>
                    <a:lnTo>
                      <a:pt x="155" y="1841"/>
                    </a:lnTo>
                    <a:lnTo>
                      <a:pt x="147" y="1844"/>
                    </a:lnTo>
                    <a:lnTo>
                      <a:pt x="140" y="1847"/>
                    </a:lnTo>
                    <a:lnTo>
                      <a:pt x="135" y="1852"/>
                    </a:lnTo>
                    <a:lnTo>
                      <a:pt x="135" y="1860"/>
                    </a:lnTo>
                    <a:lnTo>
                      <a:pt x="135" y="1869"/>
                    </a:lnTo>
                    <a:lnTo>
                      <a:pt x="126" y="1869"/>
                    </a:lnTo>
                    <a:lnTo>
                      <a:pt x="118" y="1869"/>
                    </a:lnTo>
                    <a:lnTo>
                      <a:pt x="118" y="1880"/>
                    </a:lnTo>
                    <a:lnTo>
                      <a:pt x="118" y="1894"/>
                    </a:lnTo>
                    <a:lnTo>
                      <a:pt x="117" y="1900"/>
                    </a:lnTo>
                    <a:lnTo>
                      <a:pt x="115" y="1905"/>
                    </a:lnTo>
                    <a:lnTo>
                      <a:pt x="113" y="1907"/>
                    </a:lnTo>
                    <a:lnTo>
                      <a:pt x="111" y="1908"/>
                    </a:lnTo>
                    <a:lnTo>
                      <a:pt x="109" y="1909"/>
                    </a:lnTo>
                    <a:lnTo>
                      <a:pt x="106" y="1910"/>
                    </a:lnTo>
                    <a:lnTo>
                      <a:pt x="106" y="1918"/>
                    </a:lnTo>
                    <a:lnTo>
                      <a:pt x="106" y="1927"/>
                    </a:lnTo>
                    <a:lnTo>
                      <a:pt x="97" y="1927"/>
                    </a:lnTo>
                    <a:lnTo>
                      <a:pt x="89" y="1927"/>
                    </a:lnTo>
                    <a:lnTo>
                      <a:pt x="89" y="1938"/>
                    </a:lnTo>
                    <a:lnTo>
                      <a:pt x="89" y="1947"/>
                    </a:lnTo>
                    <a:lnTo>
                      <a:pt x="88" y="1951"/>
                    </a:lnTo>
                    <a:lnTo>
                      <a:pt x="86" y="1954"/>
                    </a:lnTo>
                    <a:lnTo>
                      <a:pt x="82" y="1956"/>
                    </a:lnTo>
                    <a:lnTo>
                      <a:pt x="77" y="1957"/>
                    </a:lnTo>
                    <a:lnTo>
                      <a:pt x="77" y="1969"/>
                    </a:lnTo>
                    <a:lnTo>
                      <a:pt x="77" y="1986"/>
                    </a:lnTo>
                    <a:lnTo>
                      <a:pt x="68" y="1987"/>
                    </a:lnTo>
                    <a:lnTo>
                      <a:pt x="60" y="1990"/>
                    </a:lnTo>
                    <a:lnTo>
                      <a:pt x="53" y="1993"/>
                    </a:lnTo>
                    <a:lnTo>
                      <a:pt x="48" y="1998"/>
                    </a:lnTo>
                    <a:lnTo>
                      <a:pt x="48" y="2010"/>
                    </a:lnTo>
                    <a:lnTo>
                      <a:pt x="48" y="2027"/>
                    </a:lnTo>
                    <a:lnTo>
                      <a:pt x="38" y="2027"/>
                    </a:lnTo>
                    <a:lnTo>
                      <a:pt x="29" y="2027"/>
                    </a:lnTo>
                    <a:lnTo>
                      <a:pt x="25" y="2032"/>
                    </a:lnTo>
                    <a:lnTo>
                      <a:pt x="21" y="2039"/>
                    </a:lnTo>
                    <a:lnTo>
                      <a:pt x="19" y="2047"/>
                    </a:lnTo>
                    <a:lnTo>
                      <a:pt x="18" y="2056"/>
                    </a:lnTo>
                    <a:lnTo>
                      <a:pt x="9" y="2056"/>
                    </a:lnTo>
                    <a:lnTo>
                      <a:pt x="0" y="20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21" name="Freeform 2461"/>
              <p:cNvSpPr>
                <a:spLocks/>
              </p:cNvSpPr>
              <p:nvPr/>
            </p:nvSpPr>
            <p:spPr bwMode="auto">
              <a:xfrm>
                <a:off x="1172" y="24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22" name="Freeform 2462"/>
              <p:cNvSpPr>
                <a:spLocks/>
              </p:cNvSpPr>
              <p:nvPr/>
            </p:nvSpPr>
            <p:spPr bwMode="auto">
              <a:xfrm>
                <a:off x="1243" y="24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23" name="Freeform 2463"/>
              <p:cNvSpPr>
                <a:spLocks/>
              </p:cNvSpPr>
              <p:nvPr/>
            </p:nvSpPr>
            <p:spPr bwMode="auto">
              <a:xfrm>
                <a:off x="1244" y="246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24" name="Freeform 2464"/>
              <p:cNvSpPr>
                <a:spLocks/>
              </p:cNvSpPr>
              <p:nvPr/>
            </p:nvSpPr>
            <p:spPr bwMode="auto">
              <a:xfrm>
                <a:off x="1348" y="244"/>
                <a:ext cx="2" cy="2"/>
              </a:xfrm>
              <a:custGeom>
                <a:avLst/>
                <a:gdLst/>
                <a:ahLst/>
                <a:cxnLst>
                  <a:cxn ang="0">
                    <a:pos x="6" y="88"/>
                  </a:cxn>
                  <a:cxn ang="0">
                    <a:pos x="3" y="80"/>
                  </a:cxn>
                  <a:cxn ang="0">
                    <a:pos x="1" y="71"/>
                  </a:cxn>
                  <a:cxn ang="0">
                    <a:pos x="0" y="65"/>
                  </a:cxn>
                  <a:cxn ang="0">
                    <a:pos x="0" y="59"/>
                  </a:cxn>
                  <a:cxn ang="0">
                    <a:pos x="9" y="59"/>
                  </a:cxn>
                  <a:cxn ang="0">
                    <a:pos x="18" y="59"/>
                  </a:cxn>
                  <a:cxn ang="0">
                    <a:pos x="17" y="47"/>
                  </a:cxn>
                  <a:cxn ang="0">
                    <a:pos x="17" y="38"/>
                  </a:cxn>
                  <a:cxn ang="0">
                    <a:pos x="18" y="35"/>
                  </a:cxn>
                  <a:cxn ang="0">
                    <a:pos x="20" y="32"/>
                  </a:cxn>
                  <a:cxn ang="0">
                    <a:pos x="24" y="31"/>
                  </a:cxn>
                  <a:cxn ang="0">
                    <a:pos x="29" y="30"/>
                  </a:cxn>
                  <a:cxn ang="0">
                    <a:pos x="29" y="21"/>
                  </a:cxn>
                  <a:cxn ang="0">
                    <a:pos x="29" y="13"/>
                  </a:cxn>
                  <a:cxn ang="0">
                    <a:pos x="34" y="8"/>
                  </a:cxn>
                  <a:cxn ang="0">
                    <a:pos x="38" y="5"/>
                  </a:cxn>
                  <a:cxn ang="0">
                    <a:pos x="42" y="2"/>
                  </a:cxn>
                  <a:cxn ang="0">
                    <a:pos x="47" y="1"/>
                  </a:cxn>
                  <a:cxn ang="0">
                    <a:pos x="59" y="1"/>
                  </a:cxn>
                  <a:cxn ang="0">
                    <a:pos x="69" y="0"/>
                  </a:cxn>
                  <a:cxn ang="0">
                    <a:pos x="72" y="1"/>
                  </a:cxn>
                  <a:cxn ang="0">
                    <a:pos x="75" y="4"/>
                  </a:cxn>
                  <a:cxn ang="0">
                    <a:pos x="76" y="7"/>
                  </a:cxn>
                  <a:cxn ang="0">
                    <a:pos x="77" y="13"/>
                  </a:cxn>
                  <a:cxn ang="0">
                    <a:pos x="68" y="13"/>
                  </a:cxn>
                  <a:cxn ang="0">
                    <a:pos x="59" y="13"/>
                  </a:cxn>
                  <a:cxn ang="0">
                    <a:pos x="54" y="17"/>
                  </a:cxn>
                  <a:cxn ang="0">
                    <a:pos x="50" y="21"/>
                  </a:cxn>
                  <a:cxn ang="0">
                    <a:pos x="48" y="26"/>
                  </a:cxn>
                  <a:cxn ang="0">
                    <a:pos x="47" y="30"/>
                  </a:cxn>
                  <a:cxn ang="0">
                    <a:pos x="47" y="42"/>
                  </a:cxn>
                  <a:cxn ang="0">
                    <a:pos x="47" y="59"/>
                  </a:cxn>
                  <a:cxn ang="0">
                    <a:pos x="38" y="60"/>
                  </a:cxn>
                  <a:cxn ang="0">
                    <a:pos x="30" y="63"/>
                  </a:cxn>
                  <a:cxn ang="0">
                    <a:pos x="23" y="67"/>
                  </a:cxn>
                  <a:cxn ang="0">
                    <a:pos x="18" y="71"/>
                  </a:cxn>
                  <a:cxn ang="0">
                    <a:pos x="13" y="75"/>
                  </a:cxn>
                  <a:cxn ang="0">
                    <a:pos x="10" y="79"/>
                  </a:cxn>
                  <a:cxn ang="0">
                    <a:pos x="7" y="84"/>
                  </a:cxn>
                  <a:cxn ang="0">
                    <a:pos x="6" y="88"/>
                  </a:cxn>
                </a:cxnLst>
                <a:rect l="0" t="0" r="r" b="b"/>
                <a:pathLst>
                  <a:path w="77" h="88">
                    <a:moveTo>
                      <a:pt x="6" y="88"/>
                    </a:moveTo>
                    <a:lnTo>
                      <a:pt x="3" y="80"/>
                    </a:lnTo>
                    <a:lnTo>
                      <a:pt x="1" y="71"/>
                    </a:lnTo>
                    <a:lnTo>
                      <a:pt x="0" y="65"/>
                    </a:lnTo>
                    <a:lnTo>
                      <a:pt x="0" y="59"/>
                    </a:lnTo>
                    <a:lnTo>
                      <a:pt x="9" y="59"/>
                    </a:lnTo>
                    <a:lnTo>
                      <a:pt x="18" y="59"/>
                    </a:lnTo>
                    <a:lnTo>
                      <a:pt x="17" y="47"/>
                    </a:lnTo>
                    <a:lnTo>
                      <a:pt x="17" y="38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4" y="31"/>
                    </a:lnTo>
                    <a:lnTo>
                      <a:pt x="29" y="30"/>
                    </a:lnTo>
                    <a:lnTo>
                      <a:pt x="29" y="21"/>
                    </a:lnTo>
                    <a:lnTo>
                      <a:pt x="29" y="13"/>
                    </a:lnTo>
                    <a:lnTo>
                      <a:pt x="34" y="8"/>
                    </a:lnTo>
                    <a:lnTo>
                      <a:pt x="38" y="5"/>
                    </a:lnTo>
                    <a:lnTo>
                      <a:pt x="42" y="2"/>
                    </a:lnTo>
                    <a:lnTo>
                      <a:pt x="47" y="1"/>
                    </a:lnTo>
                    <a:lnTo>
                      <a:pt x="59" y="1"/>
                    </a:lnTo>
                    <a:lnTo>
                      <a:pt x="69" y="0"/>
                    </a:lnTo>
                    <a:lnTo>
                      <a:pt x="72" y="1"/>
                    </a:lnTo>
                    <a:lnTo>
                      <a:pt x="75" y="4"/>
                    </a:lnTo>
                    <a:lnTo>
                      <a:pt x="76" y="7"/>
                    </a:lnTo>
                    <a:lnTo>
                      <a:pt x="77" y="13"/>
                    </a:lnTo>
                    <a:lnTo>
                      <a:pt x="68" y="13"/>
                    </a:lnTo>
                    <a:lnTo>
                      <a:pt x="59" y="13"/>
                    </a:lnTo>
                    <a:lnTo>
                      <a:pt x="54" y="17"/>
                    </a:lnTo>
                    <a:lnTo>
                      <a:pt x="50" y="21"/>
                    </a:lnTo>
                    <a:lnTo>
                      <a:pt x="48" y="26"/>
                    </a:lnTo>
                    <a:lnTo>
                      <a:pt x="47" y="30"/>
                    </a:lnTo>
                    <a:lnTo>
                      <a:pt x="47" y="42"/>
                    </a:lnTo>
                    <a:lnTo>
                      <a:pt x="47" y="59"/>
                    </a:lnTo>
                    <a:lnTo>
                      <a:pt x="38" y="60"/>
                    </a:lnTo>
                    <a:lnTo>
                      <a:pt x="30" y="63"/>
                    </a:lnTo>
                    <a:lnTo>
                      <a:pt x="23" y="67"/>
                    </a:lnTo>
                    <a:lnTo>
                      <a:pt x="18" y="71"/>
                    </a:lnTo>
                    <a:lnTo>
                      <a:pt x="13" y="75"/>
                    </a:lnTo>
                    <a:lnTo>
                      <a:pt x="10" y="79"/>
                    </a:lnTo>
                    <a:lnTo>
                      <a:pt x="7" y="84"/>
                    </a:lnTo>
                    <a:lnTo>
                      <a:pt x="6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25" name="Freeform 2465"/>
              <p:cNvSpPr>
                <a:spLocks/>
              </p:cNvSpPr>
              <p:nvPr/>
            </p:nvSpPr>
            <p:spPr bwMode="auto">
              <a:xfrm>
                <a:off x="1376" y="24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26" name="Freeform 2466"/>
              <p:cNvSpPr>
                <a:spLocks/>
              </p:cNvSpPr>
              <p:nvPr/>
            </p:nvSpPr>
            <p:spPr bwMode="auto">
              <a:xfrm>
                <a:off x="1171" y="24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10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27" name="Freeform 2467"/>
              <p:cNvSpPr>
                <a:spLocks/>
              </p:cNvSpPr>
              <p:nvPr/>
            </p:nvSpPr>
            <p:spPr bwMode="auto">
              <a:xfrm>
                <a:off x="1170" y="24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28" name="Freeform 2468"/>
              <p:cNvSpPr>
                <a:spLocks/>
              </p:cNvSpPr>
              <p:nvPr/>
            </p:nvSpPr>
            <p:spPr bwMode="auto">
              <a:xfrm>
                <a:off x="1221" y="242"/>
                <a:ext cx="9" cy="3"/>
              </a:xfrm>
              <a:custGeom>
                <a:avLst/>
                <a:gdLst/>
                <a:ahLst/>
                <a:cxnLst>
                  <a:cxn ang="0">
                    <a:pos x="339" y="137"/>
                  </a:cxn>
                  <a:cxn ang="0">
                    <a:pos x="326" y="129"/>
                  </a:cxn>
                  <a:cxn ang="0">
                    <a:pos x="302" y="129"/>
                  </a:cxn>
                  <a:cxn ang="0">
                    <a:pos x="284" y="129"/>
                  </a:cxn>
                  <a:cxn ang="0">
                    <a:pos x="276" y="124"/>
                  </a:cxn>
                  <a:cxn ang="0">
                    <a:pos x="267" y="118"/>
                  </a:cxn>
                  <a:cxn ang="0">
                    <a:pos x="251" y="117"/>
                  </a:cxn>
                  <a:cxn ang="0">
                    <a:pos x="231" y="117"/>
                  </a:cxn>
                  <a:cxn ang="0">
                    <a:pos x="222" y="108"/>
                  </a:cxn>
                  <a:cxn ang="0">
                    <a:pos x="213" y="100"/>
                  </a:cxn>
                  <a:cxn ang="0">
                    <a:pos x="199" y="99"/>
                  </a:cxn>
                  <a:cxn ang="0">
                    <a:pos x="194" y="94"/>
                  </a:cxn>
                  <a:cxn ang="0">
                    <a:pos x="177" y="88"/>
                  </a:cxn>
                  <a:cxn ang="0">
                    <a:pos x="164" y="79"/>
                  </a:cxn>
                  <a:cxn ang="0">
                    <a:pos x="154" y="71"/>
                  </a:cxn>
                  <a:cxn ang="0">
                    <a:pos x="140" y="71"/>
                  </a:cxn>
                  <a:cxn ang="0">
                    <a:pos x="135" y="64"/>
                  </a:cxn>
                  <a:cxn ang="0">
                    <a:pos x="121" y="58"/>
                  </a:cxn>
                  <a:cxn ang="0">
                    <a:pos x="97" y="58"/>
                  </a:cxn>
                  <a:cxn ang="0">
                    <a:pos x="88" y="49"/>
                  </a:cxn>
                  <a:cxn ang="0">
                    <a:pos x="78" y="41"/>
                  </a:cxn>
                  <a:cxn ang="0">
                    <a:pos x="65" y="40"/>
                  </a:cxn>
                  <a:cxn ang="0">
                    <a:pos x="59" y="35"/>
                  </a:cxn>
                  <a:cxn ang="0">
                    <a:pos x="47" y="29"/>
                  </a:cxn>
                  <a:cxn ang="0">
                    <a:pos x="27" y="29"/>
                  </a:cxn>
                  <a:cxn ang="0">
                    <a:pos x="18" y="20"/>
                  </a:cxn>
                  <a:cxn ang="0">
                    <a:pos x="14" y="7"/>
                  </a:cxn>
                  <a:cxn ang="0">
                    <a:pos x="4" y="1"/>
                  </a:cxn>
                  <a:cxn ang="0">
                    <a:pos x="10" y="0"/>
                  </a:cxn>
                  <a:cxn ang="0">
                    <a:pos x="34" y="0"/>
                  </a:cxn>
                  <a:cxn ang="0">
                    <a:pos x="51" y="4"/>
                  </a:cxn>
                  <a:cxn ang="0">
                    <a:pos x="59" y="17"/>
                  </a:cxn>
                  <a:cxn ang="0">
                    <a:pos x="63" y="25"/>
                  </a:cxn>
                  <a:cxn ang="0">
                    <a:pos x="69" y="28"/>
                  </a:cxn>
                  <a:cxn ang="0">
                    <a:pos x="78" y="29"/>
                  </a:cxn>
                  <a:cxn ang="0">
                    <a:pos x="90" y="28"/>
                  </a:cxn>
                  <a:cxn ang="0">
                    <a:pos x="101" y="30"/>
                  </a:cxn>
                  <a:cxn ang="0">
                    <a:pos x="105" y="36"/>
                  </a:cxn>
                  <a:cxn ang="0">
                    <a:pos x="114" y="41"/>
                  </a:cxn>
                  <a:cxn ang="0">
                    <a:pos x="134" y="41"/>
                  </a:cxn>
                  <a:cxn ang="0">
                    <a:pos x="146" y="49"/>
                  </a:cxn>
                  <a:cxn ang="0">
                    <a:pos x="150" y="59"/>
                  </a:cxn>
                  <a:cxn ang="0">
                    <a:pos x="160" y="66"/>
                  </a:cxn>
                  <a:cxn ang="0">
                    <a:pos x="177" y="71"/>
                  </a:cxn>
                  <a:cxn ang="0">
                    <a:pos x="206" y="71"/>
                  </a:cxn>
                  <a:cxn ang="0">
                    <a:pos x="222" y="79"/>
                  </a:cxn>
                  <a:cxn ang="0">
                    <a:pos x="236" y="88"/>
                  </a:cxn>
                  <a:cxn ang="0">
                    <a:pos x="255" y="88"/>
                  </a:cxn>
                  <a:cxn ang="0">
                    <a:pos x="261" y="92"/>
                  </a:cxn>
                  <a:cxn ang="0">
                    <a:pos x="263" y="97"/>
                  </a:cxn>
                  <a:cxn ang="0">
                    <a:pos x="275" y="100"/>
                  </a:cxn>
                  <a:cxn ang="0">
                    <a:pos x="293" y="105"/>
                  </a:cxn>
                  <a:cxn ang="0">
                    <a:pos x="297" y="112"/>
                  </a:cxn>
                  <a:cxn ang="0">
                    <a:pos x="306" y="117"/>
                  </a:cxn>
                  <a:cxn ang="0">
                    <a:pos x="318" y="119"/>
                  </a:cxn>
                  <a:cxn ang="0">
                    <a:pos x="349" y="118"/>
                  </a:cxn>
                  <a:cxn ang="0">
                    <a:pos x="368" y="129"/>
                  </a:cxn>
                  <a:cxn ang="0">
                    <a:pos x="352" y="146"/>
                  </a:cxn>
                </a:cxnLst>
                <a:rect l="0" t="0" r="r" b="b"/>
                <a:pathLst>
                  <a:path w="368" h="146">
                    <a:moveTo>
                      <a:pt x="339" y="146"/>
                    </a:moveTo>
                    <a:lnTo>
                      <a:pt x="339" y="137"/>
                    </a:lnTo>
                    <a:lnTo>
                      <a:pt x="339" y="129"/>
                    </a:lnTo>
                    <a:lnTo>
                      <a:pt x="326" y="129"/>
                    </a:lnTo>
                    <a:lnTo>
                      <a:pt x="314" y="129"/>
                    </a:lnTo>
                    <a:lnTo>
                      <a:pt x="302" y="129"/>
                    </a:lnTo>
                    <a:lnTo>
                      <a:pt x="292" y="129"/>
                    </a:lnTo>
                    <a:lnTo>
                      <a:pt x="284" y="129"/>
                    </a:lnTo>
                    <a:lnTo>
                      <a:pt x="280" y="129"/>
                    </a:lnTo>
                    <a:lnTo>
                      <a:pt x="276" y="124"/>
                    </a:lnTo>
                    <a:lnTo>
                      <a:pt x="272" y="121"/>
                    </a:lnTo>
                    <a:lnTo>
                      <a:pt x="267" y="118"/>
                    </a:lnTo>
                    <a:lnTo>
                      <a:pt x="263" y="117"/>
                    </a:lnTo>
                    <a:lnTo>
                      <a:pt x="251" y="117"/>
                    </a:lnTo>
                    <a:lnTo>
                      <a:pt x="240" y="117"/>
                    </a:lnTo>
                    <a:lnTo>
                      <a:pt x="231" y="117"/>
                    </a:lnTo>
                    <a:lnTo>
                      <a:pt x="222" y="117"/>
                    </a:lnTo>
                    <a:lnTo>
                      <a:pt x="222" y="108"/>
                    </a:lnTo>
                    <a:lnTo>
                      <a:pt x="222" y="100"/>
                    </a:lnTo>
                    <a:lnTo>
                      <a:pt x="213" y="100"/>
                    </a:lnTo>
                    <a:lnTo>
                      <a:pt x="203" y="100"/>
                    </a:lnTo>
                    <a:lnTo>
                      <a:pt x="199" y="99"/>
                    </a:lnTo>
                    <a:lnTo>
                      <a:pt x="196" y="97"/>
                    </a:lnTo>
                    <a:lnTo>
                      <a:pt x="194" y="94"/>
                    </a:lnTo>
                    <a:lnTo>
                      <a:pt x="193" y="88"/>
                    </a:lnTo>
                    <a:lnTo>
                      <a:pt x="177" y="88"/>
                    </a:lnTo>
                    <a:lnTo>
                      <a:pt x="164" y="88"/>
                    </a:lnTo>
                    <a:lnTo>
                      <a:pt x="164" y="79"/>
                    </a:lnTo>
                    <a:lnTo>
                      <a:pt x="164" y="71"/>
                    </a:lnTo>
                    <a:lnTo>
                      <a:pt x="154" y="71"/>
                    </a:lnTo>
                    <a:lnTo>
                      <a:pt x="144" y="71"/>
                    </a:lnTo>
                    <a:lnTo>
                      <a:pt x="140" y="71"/>
                    </a:lnTo>
                    <a:lnTo>
                      <a:pt x="137" y="68"/>
                    </a:lnTo>
                    <a:lnTo>
                      <a:pt x="135" y="64"/>
                    </a:lnTo>
                    <a:lnTo>
                      <a:pt x="134" y="58"/>
                    </a:lnTo>
                    <a:lnTo>
                      <a:pt x="121" y="58"/>
                    </a:lnTo>
                    <a:lnTo>
                      <a:pt x="109" y="58"/>
                    </a:lnTo>
                    <a:lnTo>
                      <a:pt x="97" y="58"/>
                    </a:lnTo>
                    <a:lnTo>
                      <a:pt x="88" y="58"/>
                    </a:lnTo>
                    <a:lnTo>
                      <a:pt x="88" y="49"/>
                    </a:lnTo>
                    <a:lnTo>
                      <a:pt x="88" y="41"/>
                    </a:lnTo>
                    <a:lnTo>
                      <a:pt x="78" y="41"/>
                    </a:lnTo>
                    <a:lnTo>
                      <a:pt x="69" y="41"/>
                    </a:lnTo>
                    <a:lnTo>
                      <a:pt x="65" y="40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9" y="29"/>
                    </a:lnTo>
                    <a:lnTo>
                      <a:pt x="47" y="29"/>
                    </a:lnTo>
                    <a:lnTo>
                      <a:pt x="36" y="29"/>
                    </a:lnTo>
                    <a:lnTo>
                      <a:pt x="27" y="29"/>
                    </a:lnTo>
                    <a:lnTo>
                      <a:pt x="18" y="29"/>
                    </a:lnTo>
                    <a:lnTo>
                      <a:pt x="18" y="20"/>
                    </a:lnTo>
                    <a:lnTo>
                      <a:pt x="18" y="12"/>
                    </a:lnTo>
                    <a:lnTo>
                      <a:pt x="14" y="7"/>
                    </a:lnTo>
                    <a:lnTo>
                      <a:pt x="9" y="4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4" y="0"/>
                    </a:lnTo>
                    <a:lnTo>
                      <a:pt x="47" y="0"/>
                    </a:lnTo>
                    <a:lnTo>
                      <a:pt x="51" y="4"/>
                    </a:lnTo>
                    <a:lnTo>
                      <a:pt x="59" y="12"/>
                    </a:lnTo>
                    <a:lnTo>
                      <a:pt x="59" y="17"/>
                    </a:lnTo>
                    <a:lnTo>
                      <a:pt x="61" y="22"/>
                    </a:lnTo>
                    <a:lnTo>
                      <a:pt x="63" y="25"/>
                    </a:lnTo>
                    <a:lnTo>
                      <a:pt x="66" y="27"/>
                    </a:lnTo>
                    <a:lnTo>
                      <a:pt x="69" y="28"/>
                    </a:lnTo>
                    <a:lnTo>
                      <a:pt x="73" y="29"/>
                    </a:lnTo>
                    <a:lnTo>
                      <a:pt x="78" y="29"/>
                    </a:lnTo>
                    <a:lnTo>
                      <a:pt x="82" y="28"/>
                    </a:lnTo>
                    <a:lnTo>
                      <a:pt x="90" y="28"/>
                    </a:lnTo>
                    <a:lnTo>
                      <a:pt x="98" y="29"/>
                    </a:lnTo>
                    <a:lnTo>
                      <a:pt x="101" y="30"/>
                    </a:lnTo>
                    <a:lnTo>
                      <a:pt x="103" y="33"/>
                    </a:lnTo>
                    <a:lnTo>
                      <a:pt x="105" y="36"/>
                    </a:lnTo>
                    <a:lnTo>
                      <a:pt x="105" y="41"/>
                    </a:lnTo>
                    <a:lnTo>
                      <a:pt x="114" y="41"/>
                    </a:lnTo>
                    <a:lnTo>
                      <a:pt x="123" y="41"/>
                    </a:lnTo>
                    <a:lnTo>
                      <a:pt x="134" y="41"/>
                    </a:lnTo>
                    <a:lnTo>
                      <a:pt x="146" y="41"/>
                    </a:lnTo>
                    <a:lnTo>
                      <a:pt x="146" y="49"/>
                    </a:lnTo>
                    <a:lnTo>
                      <a:pt x="146" y="58"/>
                    </a:lnTo>
                    <a:lnTo>
                      <a:pt x="150" y="59"/>
                    </a:lnTo>
                    <a:lnTo>
                      <a:pt x="154" y="62"/>
                    </a:lnTo>
                    <a:lnTo>
                      <a:pt x="160" y="66"/>
                    </a:lnTo>
                    <a:lnTo>
                      <a:pt x="164" y="71"/>
                    </a:lnTo>
                    <a:lnTo>
                      <a:pt x="177" y="71"/>
                    </a:lnTo>
                    <a:lnTo>
                      <a:pt x="191" y="71"/>
                    </a:lnTo>
                    <a:lnTo>
                      <a:pt x="206" y="71"/>
                    </a:lnTo>
                    <a:lnTo>
                      <a:pt x="222" y="71"/>
                    </a:lnTo>
                    <a:lnTo>
                      <a:pt x="222" y="79"/>
                    </a:lnTo>
                    <a:lnTo>
                      <a:pt x="222" y="88"/>
                    </a:lnTo>
                    <a:lnTo>
                      <a:pt x="236" y="88"/>
                    </a:lnTo>
                    <a:lnTo>
                      <a:pt x="249" y="87"/>
                    </a:lnTo>
                    <a:lnTo>
                      <a:pt x="255" y="88"/>
                    </a:lnTo>
                    <a:lnTo>
                      <a:pt x="259" y="91"/>
                    </a:lnTo>
                    <a:lnTo>
                      <a:pt x="261" y="92"/>
                    </a:lnTo>
                    <a:lnTo>
                      <a:pt x="262" y="94"/>
                    </a:lnTo>
                    <a:lnTo>
                      <a:pt x="263" y="97"/>
                    </a:lnTo>
                    <a:lnTo>
                      <a:pt x="263" y="100"/>
                    </a:lnTo>
                    <a:lnTo>
                      <a:pt x="275" y="100"/>
                    </a:lnTo>
                    <a:lnTo>
                      <a:pt x="292" y="100"/>
                    </a:lnTo>
                    <a:lnTo>
                      <a:pt x="293" y="105"/>
                    </a:lnTo>
                    <a:lnTo>
                      <a:pt x="294" y="109"/>
                    </a:lnTo>
                    <a:lnTo>
                      <a:pt x="297" y="112"/>
                    </a:lnTo>
                    <a:lnTo>
                      <a:pt x="301" y="115"/>
                    </a:lnTo>
                    <a:lnTo>
                      <a:pt x="306" y="117"/>
                    </a:lnTo>
                    <a:lnTo>
                      <a:pt x="312" y="118"/>
                    </a:lnTo>
                    <a:lnTo>
                      <a:pt x="318" y="119"/>
                    </a:lnTo>
                    <a:lnTo>
                      <a:pt x="324" y="119"/>
                    </a:lnTo>
                    <a:lnTo>
                      <a:pt x="349" y="118"/>
                    </a:lnTo>
                    <a:lnTo>
                      <a:pt x="368" y="117"/>
                    </a:lnTo>
                    <a:lnTo>
                      <a:pt x="368" y="129"/>
                    </a:lnTo>
                    <a:lnTo>
                      <a:pt x="368" y="146"/>
                    </a:lnTo>
                    <a:lnTo>
                      <a:pt x="352" y="146"/>
                    </a:lnTo>
                    <a:lnTo>
                      <a:pt x="339" y="1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29" name="Freeform 2469"/>
              <p:cNvSpPr>
                <a:spLocks/>
              </p:cNvSpPr>
              <p:nvPr/>
            </p:nvSpPr>
            <p:spPr bwMode="auto">
              <a:xfrm>
                <a:off x="1246" y="24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30" name="Freeform 2470"/>
              <p:cNvSpPr>
                <a:spLocks/>
              </p:cNvSpPr>
              <p:nvPr/>
            </p:nvSpPr>
            <p:spPr bwMode="auto">
              <a:xfrm>
                <a:off x="1369" y="244"/>
                <a:ext cx="2" cy="1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0" y="66"/>
                  </a:cxn>
                  <a:cxn ang="0">
                    <a:pos x="0" y="58"/>
                  </a:cxn>
                  <a:cxn ang="0">
                    <a:pos x="9" y="58"/>
                  </a:cxn>
                  <a:cxn ang="0">
                    <a:pos x="18" y="58"/>
                  </a:cxn>
                  <a:cxn ang="0">
                    <a:pos x="18" y="41"/>
                  </a:cxn>
                  <a:cxn ang="0">
                    <a:pos x="18" y="29"/>
                  </a:cxn>
                  <a:cxn ang="0">
                    <a:pos x="19" y="24"/>
                  </a:cxn>
                  <a:cxn ang="0">
                    <a:pos x="21" y="21"/>
                  </a:cxn>
                  <a:cxn ang="0">
                    <a:pos x="25" y="18"/>
                  </a:cxn>
                  <a:cxn ang="0">
                    <a:pos x="29" y="17"/>
                  </a:cxn>
                  <a:cxn ang="0">
                    <a:pos x="35" y="13"/>
                  </a:cxn>
                  <a:cxn ang="0">
                    <a:pos x="42" y="8"/>
                  </a:cxn>
                  <a:cxn ang="0">
                    <a:pos x="50" y="4"/>
                  </a:cxn>
                  <a:cxn ang="0">
                    <a:pos x="58" y="0"/>
                  </a:cxn>
                  <a:cxn ang="0">
                    <a:pos x="54" y="5"/>
                  </a:cxn>
                  <a:cxn ang="0">
                    <a:pos x="50" y="12"/>
                  </a:cxn>
                  <a:cxn ang="0">
                    <a:pos x="48" y="20"/>
                  </a:cxn>
                  <a:cxn ang="0">
                    <a:pos x="47" y="29"/>
                  </a:cxn>
                  <a:cxn ang="0">
                    <a:pos x="38" y="29"/>
                  </a:cxn>
                  <a:cxn ang="0">
                    <a:pos x="29" y="29"/>
                  </a:cxn>
                  <a:cxn ang="0">
                    <a:pos x="30" y="38"/>
                  </a:cxn>
                  <a:cxn ang="0">
                    <a:pos x="30" y="48"/>
                  </a:cxn>
                  <a:cxn ang="0">
                    <a:pos x="29" y="52"/>
                  </a:cxn>
                  <a:cxn ang="0">
                    <a:pos x="27" y="55"/>
                  </a:cxn>
                  <a:cxn ang="0">
                    <a:pos x="23" y="57"/>
                  </a:cxn>
                  <a:cxn ang="0">
                    <a:pos x="18" y="58"/>
                  </a:cxn>
                  <a:cxn ang="0">
                    <a:pos x="18" y="66"/>
                  </a:cxn>
                  <a:cxn ang="0">
                    <a:pos x="18" y="75"/>
                  </a:cxn>
                  <a:cxn ang="0">
                    <a:pos x="9" y="75"/>
                  </a:cxn>
                  <a:cxn ang="0">
                    <a:pos x="0" y="75"/>
                  </a:cxn>
                </a:cxnLst>
                <a:rect l="0" t="0" r="r" b="b"/>
                <a:pathLst>
                  <a:path w="58" h="75">
                    <a:moveTo>
                      <a:pt x="0" y="75"/>
                    </a:moveTo>
                    <a:lnTo>
                      <a:pt x="0" y="66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18" y="58"/>
                    </a:lnTo>
                    <a:lnTo>
                      <a:pt x="18" y="41"/>
                    </a:lnTo>
                    <a:lnTo>
                      <a:pt x="18" y="29"/>
                    </a:lnTo>
                    <a:lnTo>
                      <a:pt x="19" y="24"/>
                    </a:lnTo>
                    <a:lnTo>
                      <a:pt x="21" y="21"/>
                    </a:lnTo>
                    <a:lnTo>
                      <a:pt x="25" y="18"/>
                    </a:lnTo>
                    <a:lnTo>
                      <a:pt x="29" y="17"/>
                    </a:lnTo>
                    <a:lnTo>
                      <a:pt x="35" y="13"/>
                    </a:lnTo>
                    <a:lnTo>
                      <a:pt x="42" y="8"/>
                    </a:lnTo>
                    <a:lnTo>
                      <a:pt x="50" y="4"/>
                    </a:lnTo>
                    <a:lnTo>
                      <a:pt x="58" y="0"/>
                    </a:lnTo>
                    <a:lnTo>
                      <a:pt x="54" y="5"/>
                    </a:lnTo>
                    <a:lnTo>
                      <a:pt x="50" y="12"/>
                    </a:lnTo>
                    <a:lnTo>
                      <a:pt x="48" y="20"/>
                    </a:lnTo>
                    <a:lnTo>
                      <a:pt x="47" y="29"/>
                    </a:lnTo>
                    <a:lnTo>
                      <a:pt x="38" y="29"/>
                    </a:lnTo>
                    <a:lnTo>
                      <a:pt x="29" y="29"/>
                    </a:lnTo>
                    <a:lnTo>
                      <a:pt x="30" y="38"/>
                    </a:lnTo>
                    <a:lnTo>
                      <a:pt x="30" y="48"/>
                    </a:lnTo>
                    <a:lnTo>
                      <a:pt x="29" y="52"/>
                    </a:lnTo>
                    <a:lnTo>
                      <a:pt x="27" y="55"/>
                    </a:lnTo>
                    <a:lnTo>
                      <a:pt x="23" y="57"/>
                    </a:lnTo>
                    <a:lnTo>
                      <a:pt x="18" y="58"/>
                    </a:lnTo>
                    <a:lnTo>
                      <a:pt x="18" y="66"/>
                    </a:lnTo>
                    <a:lnTo>
                      <a:pt x="18" y="75"/>
                    </a:lnTo>
                    <a:lnTo>
                      <a:pt x="9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31" name="Freeform 2471"/>
              <p:cNvSpPr>
                <a:spLocks/>
              </p:cNvSpPr>
              <p:nvPr/>
            </p:nvSpPr>
            <p:spPr bwMode="auto">
              <a:xfrm>
                <a:off x="1245" y="24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32" name="Freeform 2472"/>
              <p:cNvSpPr>
                <a:spLocks/>
              </p:cNvSpPr>
              <p:nvPr/>
            </p:nvSpPr>
            <p:spPr bwMode="auto">
              <a:xfrm>
                <a:off x="1169" y="24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33" name="Freeform 2473"/>
              <p:cNvSpPr>
                <a:spLocks/>
              </p:cNvSpPr>
              <p:nvPr/>
            </p:nvSpPr>
            <p:spPr bwMode="auto">
              <a:xfrm>
                <a:off x="1172" y="24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34" name="Freeform 2474"/>
              <p:cNvSpPr>
                <a:spLocks/>
              </p:cNvSpPr>
              <p:nvPr/>
            </p:nvSpPr>
            <p:spPr bwMode="auto">
              <a:xfrm>
                <a:off x="1363" y="240"/>
                <a:ext cx="4" cy="5"/>
              </a:xfrm>
              <a:custGeom>
                <a:avLst/>
                <a:gdLst/>
                <a:ahLst/>
                <a:cxnLst>
                  <a:cxn ang="0">
                    <a:pos x="1" y="188"/>
                  </a:cxn>
                  <a:cxn ang="0">
                    <a:pos x="8" y="179"/>
                  </a:cxn>
                  <a:cxn ang="0">
                    <a:pos x="12" y="158"/>
                  </a:cxn>
                  <a:cxn ang="0">
                    <a:pos x="20" y="146"/>
                  </a:cxn>
                  <a:cxn ang="0">
                    <a:pos x="29" y="128"/>
                  </a:cxn>
                  <a:cxn ang="0">
                    <a:pos x="34" y="111"/>
                  </a:cxn>
                  <a:cxn ang="0">
                    <a:pos x="50" y="105"/>
                  </a:cxn>
                  <a:cxn ang="0">
                    <a:pos x="58" y="87"/>
                  </a:cxn>
                  <a:cxn ang="0">
                    <a:pos x="68" y="75"/>
                  </a:cxn>
                  <a:cxn ang="0">
                    <a:pos x="78" y="71"/>
                  </a:cxn>
                  <a:cxn ang="0">
                    <a:pos x="84" y="62"/>
                  </a:cxn>
                  <a:cxn ang="0">
                    <a:pos x="88" y="41"/>
                  </a:cxn>
                  <a:cxn ang="0">
                    <a:pos x="94" y="24"/>
                  </a:cxn>
                  <a:cxn ang="0">
                    <a:pos x="109" y="18"/>
                  </a:cxn>
                  <a:cxn ang="0">
                    <a:pos x="117" y="8"/>
                  </a:cxn>
                  <a:cxn ang="0">
                    <a:pos x="126" y="0"/>
                  </a:cxn>
                  <a:cxn ang="0">
                    <a:pos x="135" y="8"/>
                  </a:cxn>
                  <a:cxn ang="0">
                    <a:pos x="126" y="17"/>
                  </a:cxn>
                  <a:cxn ang="0">
                    <a:pos x="118" y="26"/>
                  </a:cxn>
                  <a:cxn ang="0">
                    <a:pos x="117" y="40"/>
                  </a:cxn>
                  <a:cxn ang="0">
                    <a:pos x="111" y="45"/>
                  </a:cxn>
                  <a:cxn ang="0">
                    <a:pos x="106" y="58"/>
                  </a:cxn>
                  <a:cxn ang="0">
                    <a:pos x="97" y="76"/>
                  </a:cxn>
                  <a:cxn ang="0">
                    <a:pos x="82" y="82"/>
                  </a:cxn>
                  <a:cxn ang="0">
                    <a:pos x="77" y="95"/>
                  </a:cxn>
                  <a:cxn ang="0">
                    <a:pos x="68" y="104"/>
                  </a:cxn>
                  <a:cxn ang="0">
                    <a:pos x="60" y="115"/>
                  </a:cxn>
                  <a:cxn ang="0">
                    <a:pos x="58" y="135"/>
                  </a:cxn>
                  <a:cxn ang="0">
                    <a:pos x="54" y="143"/>
                  </a:cxn>
                  <a:cxn ang="0">
                    <a:pos x="50" y="145"/>
                  </a:cxn>
                  <a:cxn ang="0">
                    <a:pos x="47" y="154"/>
                  </a:cxn>
                  <a:cxn ang="0">
                    <a:pos x="42" y="164"/>
                  </a:cxn>
                  <a:cxn ang="0">
                    <a:pos x="34" y="170"/>
                  </a:cxn>
                  <a:cxn ang="0">
                    <a:pos x="20" y="175"/>
                  </a:cxn>
                  <a:cxn ang="0">
                    <a:pos x="8" y="179"/>
                  </a:cxn>
                  <a:cxn ang="0">
                    <a:pos x="1" y="188"/>
                  </a:cxn>
                </a:cxnLst>
                <a:rect l="0" t="0" r="r" b="b"/>
                <a:pathLst>
                  <a:path w="135" h="192">
                    <a:moveTo>
                      <a:pt x="0" y="192"/>
                    </a:moveTo>
                    <a:lnTo>
                      <a:pt x="1" y="188"/>
                    </a:lnTo>
                    <a:lnTo>
                      <a:pt x="4" y="183"/>
                    </a:lnTo>
                    <a:lnTo>
                      <a:pt x="8" y="179"/>
                    </a:lnTo>
                    <a:lnTo>
                      <a:pt x="12" y="175"/>
                    </a:lnTo>
                    <a:lnTo>
                      <a:pt x="12" y="158"/>
                    </a:lnTo>
                    <a:lnTo>
                      <a:pt x="12" y="146"/>
                    </a:lnTo>
                    <a:lnTo>
                      <a:pt x="20" y="146"/>
                    </a:lnTo>
                    <a:lnTo>
                      <a:pt x="29" y="146"/>
                    </a:lnTo>
                    <a:lnTo>
                      <a:pt x="29" y="128"/>
                    </a:lnTo>
                    <a:lnTo>
                      <a:pt x="29" y="116"/>
                    </a:lnTo>
                    <a:lnTo>
                      <a:pt x="34" y="111"/>
                    </a:lnTo>
                    <a:lnTo>
                      <a:pt x="41" y="108"/>
                    </a:lnTo>
                    <a:lnTo>
                      <a:pt x="50" y="105"/>
                    </a:lnTo>
                    <a:lnTo>
                      <a:pt x="58" y="104"/>
                    </a:lnTo>
                    <a:lnTo>
                      <a:pt x="58" y="87"/>
                    </a:lnTo>
                    <a:lnTo>
                      <a:pt x="58" y="75"/>
                    </a:lnTo>
                    <a:lnTo>
                      <a:pt x="68" y="75"/>
                    </a:lnTo>
                    <a:lnTo>
                      <a:pt x="77" y="75"/>
                    </a:lnTo>
                    <a:lnTo>
                      <a:pt x="78" y="71"/>
                    </a:lnTo>
                    <a:lnTo>
                      <a:pt x="80" y="66"/>
                    </a:lnTo>
                    <a:lnTo>
                      <a:pt x="84" y="62"/>
                    </a:lnTo>
                    <a:lnTo>
                      <a:pt x="88" y="58"/>
                    </a:lnTo>
                    <a:lnTo>
                      <a:pt x="88" y="41"/>
                    </a:lnTo>
                    <a:lnTo>
                      <a:pt x="88" y="29"/>
                    </a:lnTo>
                    <a:lnTo>
                      <a:pt x="94" y="24"/>
                    </a:lnTo>
                    <a:lnTo>
                      <a:pt x="101" y="21"/>
                    </a:lnTo>
                    <a:lnTo>
                      <a:pt x="109" y="18"/>
                    </a:lnTo>
                    <a:lnTo>
                      <a:pt x="117" y="17"/>
                    </a:lnTo>
                    <a:lnTo>
                      <a:pt x="117" y="8"/>
                    </a:lnTo>
                    <a:lnTo>
                      <a:pt x="117" y="0"/>
                    </a:lnTo>
                    <a:lnTo>
                      <a:pt x="126" y="0"/>
                    </a:lnTo>
                    <a:lnTo>
                      <a:pt x="135" y="0"/>
                    </a:lnTo>
                    <a:lnTo>
                      <a:pt x="135" y="8"/>
                    </a:lnTo>
                    <a:lnTo>
                      <a:pt x="135" y="17"/>
                    </a:lnTo>
                    <a:lnTo>
                      <a:pt x="126" y="17"/>
                    </a:lnTo>
                    <a:lnTo>
                      <a:pt x="117" y="17"/>
                    </a:lnTo>
                    <a:lnTo>
                      <a:pt x="118" y="26"/>
                    </a:lnTo>
                    <a:lnTo>
                      <a:pt x="118" y="36"/>
                    </a:lnTo>
                    <a:lnTo>
                      <a:pt x="117" y="40"/>
                    </a:lnTo>
                    <a:lnTo>
                      <a:pt x="115" y="43"/>
                    </a:lnTo>
                    <a:lnTo>
                      <a:pt x="111" y="45"/>
                    </a:lnTo>
                    <a:lnTo>
                      <a:pt x="106" y="46"/>
                    </a:lnTo>
                    <a:lnTo>
                      <a:pt x="106" y="58"/>
                    </a:lnTo>
                    <a:lnTo>
                      <a:pt x="106" y="75"/>
                    </a:lnTo>
                    <a:lnTo>
                      <a:pt x="97" y="76"/>
                    </a:lnTo>
                    <a:lnTo>
                      <a:pt x="89" y="79"/>
                    </a:lnTo>
                    <a:lnTo>
                      <a:pt x="82" y="82"/>
                    </a:lnTo>
                    <a:lnTo>
                      <a:pt x="77" y="87"/>
                    </a:lnTo>
                    <a:lnTo>
                      <a:pt x="77" y="95"/>
                    </a:lnTo>
                    <a:lnTo>
                      <a:pt x="77" y="104"/>
                    </a:lnTo>
                    <a:lnTo>
                      <a:pt x="68" y="104"/>
                    </a:lnTo>
                    <a:lnTo>
                      <a:pt x="58" y="104"/>
                    </a:lnTo>
                    <a:lnTo>
                      <a:pt x="60" y="115"/>
                    </a:lnTo>
                    <a:lnTo>
                      <a:pt x="60" y="129"/>
                    </a:lnTo>
                    <a:lnTo>
                      <a:pt x="58" y="135"/>
                    </a:lnTo>
                    <a:lnTo>
                      <a:pt x="56" y="141"/>
                    </a:lnTo>
                    <a:lnTo>
                      <a:pt x="54" y="143"/>
                    </a:lnTo>
                    <a:lnTo>
                      <a:pt x="52" y="144"/>
                    </a:lnTo>
                    <a:lnTo>
                      <a:pt x="50" y="145"/>
                    </a:lnTo>
                    <a:lnTo>
                      <a:pt x="47" y="146"/>
                    </a:lnTo>
                    <a:lnTo>
                      <a:pt x="47" y="154"/>
                    </a:lnTo>
                    <a:lnTo>
                      <a:pt x="47" y="163"/>
                    </a:lnTo>
                    <a:lnTo>
                      <a:pt x="42" y="164"/>
                    </a:lnTo>
                    <a:lnTo>
                      <a:pt x="38" y="167"/>
                    </a:lnTo>
                    <a:lnTo>
                      <a:pt x="34" y="170"/>
                    </a:lnTo>
                    <a:lnTo>
                      <a:pt x="29" y="175"/>
                    </a:lnTo>
                    <a:lnTo>
                      <a:pt x="20" y="175"/>
                    </a:lnTo>
                    <a:lnTo>
                      <a:pt x="12" y="175"/>
                    </a:lnTo>
                    <a:lnTo>
                      <a:pt x="8" y="179"/>
                    </a:lnTo>
                    <a:lnTo>
                      <a:pt x="4" y="183"/>
                    </a:lnTo>
                    <a:lnTo>
                      <a:pt x="1" y="188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35" name="Freeform 2475"/>
              <p:cNvSpPr>
                <a:spLocks/>
              </p:cNvSpPr>
              <p:nvPr/>
            </p:nvSpPr>
            <p:spPr bwMode="auto">
              <a:xfrm>
                <a:off x="1377" y="242"/>
                <a:ext cx="2" cy="3"/>
              </a:xfrm>
              <a:custGeom>
                <a:avLst/>
                <a:gdLst/>
                <a:ahLst/>
                <a:cxnLst>
                  <a:cxn ang="0">
                    <a:pos x="1" y="117"/>
                  </a:cxn>
                  <a:cxn ang="0">
                    <a:pos x="0" y="105"/>
                  </a:cxn>
                  <a:cxn ang="0">
                    <a:pos x="0" y="96"/>
                  </a:cxn>
                  <a:cxn ang="0">
                    <a:pos x="1" y="93"/>
                  </a:cxn>
                  <a:cxn ang="0">
                    <a:pos x="3" y="90"/>
                  </a:cxn>
                  <a:cxn ang="0">
                    <a:pos x="7" y="89"/>
                  </a:cxn>
                  <a:cxn ang="0">
                    <a:pos x="13" y="88"/>
                  </a:cxn>
                  <a:cxn ang="0">
                    <a:pos x="13" y="71"/>
                  </a:cxn>
                  <a:cxn ang="0">
                    <a:pos x="13" y="58"/>
                  </a:cxn>
                  <a:cxn ang="0">
                    <a:pos x="18" y="54"/>
                  </a:cxn>
                  <a:cxn ang="0">
                    <a:pos x="25" y="49"/>
                  </a:cxn>
                  <a:cxn ang="0">
                    <a:pos x="33" y="45"/>
                  </a:cxn>
                  <a:cxn ang="0">
                    <a:pos x="42" y="41"/>
                  </a:cxn>
                  <a:cxn ang="0">
                    <a:pos x="42" y="24"/>
                  </a:cxn>
                  <a:cxn ang="0">
                    <a:pos x="42" y="12"/>
                  </a:cxn>
                  <a:cxn ang="0">
                    <a:pos x="47" y="7"/>
                  </a:cxn>
                  <a:cxn ang="0">
                    <a:pos x="54" y="4"/>
                  </a:cxn>
                  <a:cxn ang="0">
                    <a:pos x="62" y="1"/>
                  </a:cxn>
                  <a:cxn ang="0">
                    <a:pos x="71" y="0"/>
                  </a:cxn>
                  <a:cxn ang="0">
                    <a:pos x="71" y="9"/>
                  </a:cxn>
                  <a:cxn ang="0">
                    <a:pos x="71" y="19"/>
                  </a:cxn>
                  <a:cxn ang="0">
                    <a:pos x="70" y="23"/>
                  </a:cxn>
                  <a:cxn ang="0">
                    <a:pos x="68" y="26"/>
                  </a:cxn>
                  <a:cxn ang="0">
                    <a:pos x="65" y="28"/>
                  </a:cxn>
                  <a:cxn ang="0">
                    <a:pos x="59" y="29"/>
                  </a:cxn>
                  <a:cxn ang="0">
                    <a:pos x="59" y="41"/>
                  </a:cxn>
                  <a:cxn ang="0">
                    <a:pos x="59" y="58"/>
                  </a:cxn>
                  <a:cxn ang="0">
                    <a:pos x="42" y="58"/>
                  </a:cxn>
                  <a:cxn ang="0">
                    <a:pos x="30" y="58"/>
                  </a:cxn>
                  <a:cxn ang="0">
                    <a:pos x="30" y="68"/>
                  </a:cxn>
                  <a:cxn ang="0">
                    <a:pos x="30" y="77"/>
                  </a:cxn>
                  <a:cxn ang="0">
                    <a:pos x="30" y="88"/>
                  </a:cxn>
                  <a:cxn ang="0">
                    <a:pos x="30" y="100"/>
                  </a:cxn>
                  <a:cxn ang="0">
                    <a:pos x="21" y="100"/>
                  </a:cxn>
                  <a:cxn ang="0">
                    <a:pos x="13" y="100"/>
                  </a:cxn>
                  <a:cxn ang="0">
                    <a:pos x="8" y="104"/>
                  </a:cxn>
                  <a:cxn ang="0">
                    <a:pos x="5" y="108"/>
                  </a:cxn>
                  <a:cxn ang="0">
                    <a:pos x="2" y="113"/>
                  </a:cxn>
                  <a:cxn ang="0">
                    <a:pos x="1" y="117"/>
                  </a:cxn>
                </a:cxnLst>
                <a:rect l="0" t="0" r="r" b="b"/>
                <a:pathLst>
                  <a:path w="71" h="117">
                    <a:moveTo>
                      <a:pt x="1" y="117"/>
                    </a:moveTo>
                    <a:lnTo>
                      <a:pt x="0" y="105"/>
                    </a:lnTo>
                    <a:lnTo>
                      <a:pt x="0" y="96"/>
                    </a:lnTo>
                    <a:lnTo>
                      <a:pt x="1" y="93"/>
                    </a:lnTo>
                    <a:lnTo>
                      <a:pt x="3" y="90"/>
                    </a:lnTo>
                    <a:lnTo>
                      <a:pt x="7" y="89"/>
                    </a:lnTo>
                    <a:lnTo>
                      <a:pt x="13" y="88"/>
                    </a:lnTo>
                    <a:lnTo>
                      <a:pt x="13" y="71"/>
                    </a:lnTo>
                    <a:lnTo>
                      <a:pt x="13" y="58"/>
                    </a:lnTo>
                    <a:lnTo>
                      <a:pt x="18" y="54"/>
                    </a:lnTo>
                    <a:lnTo>
                      <a:pt x="25" y="49"/>
                    </a:lnTo>
                    <a:lnTo>
                      <a:pt x="33" y="45"/>
                    </a:lnTo>
                    <a:lnTo>
                      <a:pt x="42" y="41"/>
                    </a:lnTo>
                    <a:lnTo>
                      <a:pt x="42" y="24"/>
                    </a:lnTo>
                    <a:lnTo>
                      <a:pt x="42" y="12"/>
                    </a:lnTo>
                    <a:lnTo>
                      <a:pt x="47" y="7"/>
                    </a:lnTo>
                    <a:lnTo>
                      <a:pt x="54" y="4"/>
                    </a:lnTo>
                    <a:lnTo>
                      <a:pt x="62" y="1"/>
                    </a:lnTo>
                    <a:lnTo>
                      <a:pt x="71" y="0"/>
                    </a:lnTo>
                    <a:lnTo>
                      <a:pt x="71" y="9"/>
                    </a:lnTo>
                    <a:lnTo>
                      <a:pt x="71" y="19"/>
                    </a:lnTo>
                    <a:lnTo>
                      <a:pt x="70" y="23"/>
                    </a:lnTo>
                    <a:lnTo>
                      <a:pt x="68" y="26"/>
                    </a:lnTo>
                    <a:lnTo>
                      <a:pt x="65" y="28"/>
                    </a:lnTo>
                    <a:lnTo>
                      <a:pt x="59" y="29"/>
                    </a:lnTo>
                    <a:lnTo>
                      <a:pt x="59" y="41"/>
                    </a:lnTo>
                    <a:lnTo>
                      <a:pt x="59" y="58"/>
                    </a:lnTo>
                    <a:lnTo>
                      <a:pt x="42" y="58"/>
                    </a:lnTo>
                    <a:lnTo>
                      <a:pt x="30" y="58"/>
                    </a:lnTo>
                    <a:lnTo>
                      <a:pt x="30" y="68"/>
                    </a:lnTo>
                    <a:lnTo>
                      <a:pt x="30" y="77"/>
                    </a:lnTo>
                    <a:lnTo>
                      <a:pt x="30" y="88"/>
                    </a:lnTo>
                    <a:lnTo>
                      <a:pt x="30" y="100"/>
                    </a:lnTo>
                    <a:lnTo>
                      <a:pt x="21" y="100"/>
                    </a:lnTo>
                    <a:lnTo>
                      <a:pt x="13" y="100"/>
                    </a:lnTo>
                    <a:lnTo>
                      <a:pt x="8" y="104"/>
                    </a:lnTo>
                    <a:lnTo>
                      <a:pt x="5" y="108"/>
                    </a:lnTo>
                    <a:lnTo>
                      <a:pt x="2" y="113"/>
                    </a:lnTo>
                    <a:lnTo>
                      <a:pt x="1" y="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36" name="Freeform 2476"/>
              <p:cNvSpPr>
                <a:spLocks/>
              </p:cNvSpPr>
              <p:nvPr/>
            </p:nvSpPr>
            <p:spPr bwMode="auto">
              <a:xfrm>
                <a:off x="1378" y="241"/>
                <a:ext cx="3" cy="4"/>
              </a:xfrm>
              <a:custGeom>
                <a:avLst/>
                <a:gdLst/>
                <a:ahLst/>
                <a:cxnLst>
                  <a:cxn ang="0">
                    <a:pos x="0" y="163"/>
                  </a:cxn>
                  <a:cxn ang="0">
                    <a:pos x="0" y="154"/>
                  </a:cxn>
                  <a:cxn ang="0">
                    <a:pos x="0" y="146"/>
                  </a:cxn>
                  <a:cxn ang="0">
                    <a:pos x="8" y="146"/>
                  </a:cxn>
                  <a:cxn ang="0">
                    <a:pos x="17" y="146"/>
                  </a:cxn>
                  <a:cxn ang="0">
                    <a:pos x="16" y="134"/>
                  </a:cxn>
                  <a:cxn ang="0">
                    <a:pos x="16" y="125"/>
                  </a:cxn>
                  <a:cxn ang="0">
                    <a:pos x="17" y="121"/>
                  </a:cxn>
                  <a:cxn ang="0">
                    <a:pos x="20" y="119"/>
                  </a:cxn>
                  <a:cxn ang="0">
                    <a:pos x="23" y="117"/>
                  </a:cxn>
                  <a:cxn ang="0">
                    <a:pos x="29" y="117"/>
                  </a:cxn>
                  <a:cxn ang="0">
                    <a:pos x="29" y="99"/>
                  </a:cxn>
                  <a:cxn ang="0">
                    <a:pos x="29" y="87"/>
                  </a:cxn>
                  <a:cxn ang="0">
                    <a:pos x="34" y="82"/>
                  </a:cxn>
                  <a:cxn ang="0">
                    <a:pos x="41" y="79"/>
                  </a:cxn>
                  <a:cxn ang="0">
                    <a:pos x="49" y="76"/>
                  </a:cxn>
                  <a:cxn ang="0">
                    <a:pos x="58" y="75"/>
                  </a:cxn>
                  <a:cxn ang="0">
                    <a:pos x="58" y="58"/>
                  </a:cxn>
                  <a:cxn ang="0">
                    <a:pos x="58" y="46"/>
                  </a:cxn>
                  <a:cxn ang="0">
                    <a:pos x="66" y="46"/>
                  </a:cxn>
                  <a:cxn ang="0">
                    <a:pos x="75" y="46"/>
                  </a:cxn>
                  <a:cxn ang="0">
                    <a:pos x="75" y="34"/>
                  </a:cxn>
                  <a:cxn ang="0">
                    <a:pos x="74" y="25"/>
                  </a:cxn>
                  <a:cxn ang="0">
                    <a:pos x="75" y="22"/>
                  </a:cxn>
                  <a:cxn ang="0">
                    <a:pos x="79" y="19"/>
                  </a:cxn>
                  <a:cxn ang="0">
                    <a:pos x="82" y="18"/>
                  </a:cxn>
                  <a:cxn ang="0">
                    <a:pos x="88" y="17"/>
                  </a:cxn>
                  <a:cxn ang="0">
                    <a:pos x="88" y="8"/>
                  </a:cxn>
                  <a:cxn ang="0">
                    <a:pos x="88" y="0"/>
                  </a:cxn>
                  <a:cxn ang="0">
                    <a:pos x="96" y="0"/>
                  </a:cxn>
                  <a:cxn ang="0">
                    <a:pos x="105" y="0"/>
                  </a:cxn>
                  <a:cxn ang="0">
                    <a:pos x="105" y="12"/>
                  </a:cxn>
                  <a:cxn ang="0">
                    <a:pos x="105" y="29"/>
                  </a:cxn>
                  <a:cxn ang="0">
                    <a:pos x="96" y="29"/>
                  </a:cxn>
                  <a:cxn ang="0">
                    <a:pos x="88" y="29"/>
                  </a:cxn>
                  <a:cxn ang="0">
                    <a:pos x="88" y="38"/>
                  </a:cxn>
                  <a:cxn ang="0">
                    <a:pos x="88" y="47"/>
                  </a:cxn>
                  <a:cxn ang="0">
                    <a:pos x="87" y="52"/>
                  </a:cxn>
                  <a:cxn ang="0">
                    <a:pos x="85" y="55"/>
                  </a:cxn>
                  <a:cxn ang="0">
                    <a:pos x="82" y="57"/>
                  </a:cxn>
                  <a:cxn ang="0">
                    <a:pos x="75" y="58"/>
                  </a:cxn>
                  <a:cxn ang="0">
                    <a:pos x="75" y="66"/>
                  </a:cxn>
                  <a:cxn ang="0">
                    <a:pos x="75" y="75"/>
                  </a:cxn>
                  <a:cxn ang="0">
                    <a:pos x="66" y="75"/>
                  </a:cxn>
                  <a:cxn ang="0">
                    <a:pos x="58" y="75"/>
                  </a:cxn>
                  <a:cxn ang="0">
                    <a:pos x="58" y="85"/>
                  </a:cxn>
                  <a:cxn ang="0">
                    <a:pos x="58" y="94"/>
                  </a:cxn>
                  <a:cxn ang="0">
                    <a:pos x="57" y="98"/>
                  </a:cxn>
                  <a:cxn ang="0">
                    <a:pos x="55" y="101"/>
                  </a:cxn>
                  <a:cxn ang="0">
                    <a:pos x="52" y="103"/>
                  </a:cxn>
                  <a:cxn ang="0">
                    <a:pos x="46" y="104"/>
                  </a:cxn>
                  <a:cxn ang="0">
                    <a:pos x="46" y="117"/>
                  </a:cxn>
                  <a:cxn ang="0">
                    <a:pos x="46" y="134"/>
                  </a:cxn>
                  <a:cxn ang="0">
                    <a:pos x="37" y="135"/>
                  </a:cxn>
                  <a:cxn ang="0">
                    <a:pos x="29" y="138"/>
                  </a:cxn>
                  <a:cxn ang="0">
                    <a:pos x="22" y="141"/>
                  </a:cxn>
                  <a:cxn ang="0">
                    <a:pos x="17" y="146"/>
                  </a:cxn>
                  <a:cxn ang="0">
                    <a:pos x="17" y="154"/>
                  </a:cxn>
                  <a:cxn ang="0">
                    <a:pos x="17" y="163"/>
                  </a:cxn>
                  <a:cxn ang="0">
                    <a:pos x="8" y="163"/>
                  </a:cxn>
                  <a:cxn ang="0">
                    <a:pos x="0" y="163"/>
                  </a:cxn>
                </a:cxnLst>
                <a:rect l="0" t="0" r="r" b="b"/>
                <a:pathLst>
                  <a:path w="105" h="163">
                    <a:moveTo>
                      <a:pt x="0" y="163"/>
                    </a:moveTo>
                    <a:lnTo>
                      <a:pt x="0" y="154"/>
                    </a:lnTo>
                    <a:lnTo>
                      <a:pt x="0" y="146"/>
                    </a:lnTo>
                    <a:lnTo>
                      <a:pt x="8" y="146"/>
                    </a:lnTo>
                    <a:lnTo>
                      <a:pt x="17" y="146"/>
                    </a:lnTo>
                    <a:lnTo>
                      <a:pt x="16" y="134"/>
                    </a:lnTo>
                    <a:lnTo>
                      <a:pt x="16" y="125"/>
                    </a:lnTo>
                    <a:lnTo>
                      <a:pt x="17" y="121"/>
                    </a:lnTo>
                    <a:lnTo>
                      <a:pt x="20" y="119"/>
                    </a:lnTo>
                    <a:lnTo>
                      <a:pt x="23" y="117"/>
                    </a:lnTo>
                    <a:lnTo>
                      <a:pt x="29" y="117"/>
                    </a:lnTo>
                    <a:lnTo>
                      <a:pt x="29" y="99"/>
                    </a:lnTo>
                    <a:lnTo>
                      <a:pt x="29" y="87"/>
                    </a:lnTo>
                    <a:lnTo>
                      <a:pt x="34" y="82"/>
                    </a:lnTo>
                    <a:lnTo>
                      <a:pt x="41" y="79"/>
                    </a:lnTo>
                    <a:lnTo>
                      <a:pt x="49" y="76"/>
                    </a:lnTo>
                    <a:lnTo>
                      <a:pt x="58" y="75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66" y="46"/>
                    </a:lnTo>
                    <a:lnTo>
                      <a:pt x="75" y="46"/>
                    </a:lnTo>
                    <a:lnTo>
                      <a:pt x="75" y="34"/>
                    </a:lnTo>
                    <a:lnTo>
                      <a:pt x="74" y="25"/>
                    </a:lnTo>
                    <a:lnTo>
                      <a:pt x="75" y="22"/>
                    </a:lnTo>
                    <a:lnTo>
                      <a:pt x="79" y="19"/>
                    </a:lnTo>
                    <a:lnTo>
                      <a:pt x="82" y="18"/>
                    </a:lnTo>
                    <a:lnTo>
                      <a:pt x="88" y="17"/>
                    </a:lnTo>
                    <a:lnTo>
                      <a:pt x="88" y="8"/>
                    </a:lnTo>
                    <a:lnTo>
                      <a:pt x="88" y="0"/>
                    </a:lnTo>
                    <a:lnTo>
                      <a:pt x="96" y="0"/>
                    </a:lnTo>
                    <a:lnTo>
                      <a:pt x="105" y="0"/>
                    </a:lnTo>
                    <a:lnTo>
                      <a:pt x="105" y="12"/>
                    </a:lnTo>
                    <a:lnTo>
                      <a:pt x="105" y="29"/>
                    </a:lnTo>
                    <a:lnTo>
                      <a:pt x="96" y="29"/>
                    </a:lnTo>
                    <a:lnTo>
                      <a:pt x="88" y="29"/>
                    </a:lnTo>
                    <a:lnTo>
                      <a:pt x="88" y="38"/>
                    </a:lnTo>
                    <a:lnTo>
                      <a:pt x="88" y="47"/>
                    </a:lnTo>
                    <a:lnTo>
                      <a:pt x="87" y="52"/>
                    </a:lnTo>
                    <a:lnTo>
                      <a:pt x="85" y="55"/>
                    </a:lnTo>
                    <a:lnTo>
                      <a:pt x="82" y="57"/>
                    </a:lnTo>
                    <a:lnTo>
                      <a:pt x="75" y="58"/>
                    </a:lnTo>
                    <a:lnTo>
                      <a:pt x="75" y="66"/>
                    </a:lnTo>
                    <a:lnTo>
                      <a:pt x="75" y="75"/>
                    </a:lnTo>
                    <a:lnTo>
                      <a:pt x="66" y="75"/>
                    </a:lnTo>
                    <a:lnTo>
                      <a:pt x="58" y="75"/>
                    </a:lnTo>
                    <a:lnTo>
                      <a:pt x="58" y="85"/>
                    </a:lnTo>
                    <a:lnTo>
                      <a:pt x="58" y="94"/>
                    </a:lnTo>
                    <a:lnTo>
                      <a:pt x="57" y="98"/>
                    </a:lnTo>
                    <a:lnTo>
                      <a:pt x="55" y="101"/>
                    </a:lnTo>
                    <a:lnTo>
                      <a:pt x="52" y="103"/>
                    </a:lnTo>
                    <a:lnTo>
                      <a:pt x="46" y="104"/>
                    </a:lnTo>
                    <a:lnTo>
                      <a:pt x="46" y="117"/>
                    </a:lnTo>
                    <a:lnTo>
                      <a:pt x="46" y="134"/>
                    </a:lnTo>
                    <a:lnTo>
                      <a:pt x="37" y="135"/>
                    </a:lnTo>
                    <a:lnTo>
                      <a:pt x="29" y="138"/>
                    </a:lnTo>
                    <a:lnTo>
                      <a:pt x="22" y="141"/>
                    </a:lnTo>
                    <a:lnTo>
                      <a:pt x="17" y="146"/>
                    </a:lnTo>
                    <a:lnTo>
                      <a:pt x="17" y="154"/>
                    </a:lnTo>
                    <a:lnTo>
                      <a:pt x="17" y="163"/>
                    </a:lnTo>
                    <a:lnTo>
                      <a:pt x="8" y="163"/>
                    </a:lnTo>
                    <a:lnTo>
                      <a:pt x="0" y="1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37" name="Freeform 2477"/>
              <p:cNvSpPr>
                <a:spLocks/>
              </p:cNvSpPr>
              <p:nvPr/>
            </p:nvSpPr>
            <p:spPr bwMode="auto">
              <a:xfrm>
                <a:off x="1166" y="244"/>
                <a:ext cx="2" cy="1"/>
              </a:xfrm>
              <a:custGeom>
                <a:avLst/>
                <a:gdLst/>
                <a:ahLst/>
                <a:cxnLst>
                  <a:cxn ang="0">
                    <a:pos x="30" y="29"/>
                  </a:cxn>
                  <a:cxn ang="0">
                    <a:pos x="30" y="21"/>
                  </a:cxn>
                  <a:cxn ang="0">
                    <a:pos x="30" y="17"/>
                  </a:cxn>
                  <a:cxn ang="0">
                    <a:pos x="12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30" y="5"/>
                  </a:cxn>
                  <a:cxn ang="0">
                    <a:pos x="31" y="8"/>
                  </a:cxn>
                  <a:cxn ang="0">
                    <a:pos x="32" y="11"/>
                  </a:cxn>
                  <a:cxn ang="0">
                    <a:pos x="34" y="13"/>
                  </a:cxn>
                  <a:cxn ang="0">
                    <a:pos x="39" y="16"/>
                  </a:cxn>
                  <a:cxn ang="0">
                    <a:pos x="44" y="16"/>
                  </a:cxn>
                  <a:cxn ang="0">
                    <a:pos x="50" y="17"/>
                  </a:cxn>
                  <a:cxn ang="0">
                    <a:pos x="54" y="18"/>
                  </a:cxn>
                  <a:cxn ang="0">
                    <a:pos x="56" y="20"/>
                  </a:cxn>
                  <a:cxn ang="0">
                    <a:pos x="57" y="22"/>
                  </a:cxn>
                  <a:cxn ang="0">
                    <a:pos x="58" y="25"/>
                  </a:cxn>
                  <a:cxn ang="0">
                    <a:pos x="59" y="29"/>
                  </a:cxn>
                  <a:cxn ang="0">
                    <a:pos x="42" y="29"/>
                  </a:cxn>
                  <a:cxn ang="0">
                    <a:pos x="30" y="29"/>
                  </a:cxn>
                </a:cxnLst>
                <a:rect l="0" t="0" r="r" b="b"/>
                <a:pathLst>
                  <a:path w="59" h="29">
                    <a:moveTo>
                      <a:pt x="30" y="29"/>
                    </a:moveTo>
                    <a:lnTo>
                      <a:pt x="30" y="21"/>
                    </a:lnTo>
                    <a:lnTo>
                      <a:pt x="30" y="17"/>
                    </a:lnTo>
                    <a:lnTo>
                      <a:pt x="12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30" y="5"/>
                    </a:lnTo>
                    <a:lnTo>
                      <a:pt x="31" y="8"/>
                    </a:lnTo>
                    <a:lnTo>
                      <a:pt x="32" y="11"/>
                    </a:lnTo>
                    <a:lnTo>
                      <a:pt x="34" y="13"/>
                    </a:lnTo>
                    <a:lnTo>
                      <a:pt x="39" y="16"/>
                    </a:lnTo>
                    <a:lnTo>
                      <a:pt x="44" y="16"/>
                    </a:lnTo>
                    <a:lnTo>
                      <a:pt x="50" y="17"/>
                    </a:lnTo>
                    <a:lnTo>
                      <a:pt x="54" y="18"/>
                    </a:lnTo>
                    <a:lnTo>
                      <a:pt x="56" y="20"/>
                    </a:lnTo>
                    <a:lnTo>
                      <a:pt x="57" y="22"/>
                    </a:lnTo>
                    <a:lnTo>
                      <a:pt x="58" y="25"/>
                    </a:lnTo>
                    <a:lnTo>
                      <a:pt x="59" y="29"/>
                    </a:lnTo>
                    <a:lnTo>
                      <a:pt x="42" y="29"/>
                    </a:lnTo>
                    <a:lnTo>
                      <a:pt x="3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38" name="Freeform 2478"/>
              <p:cNvSpPr>
                <a:spLocks/>
              </p:cNvSpPr>
              <p:nvPr/>
            </p:nvSpPr>
            <p:spPr bwMode="auto">
              <a:xfrm>
                <a:off x="1169" y="243"/>
                <a:ext cx="2" cy="1"/>
              </a:xfrm>
              <a:custGeom>
                <a:avLst/>
                <a:gdLst/>
                <a:ahLst/>
                <a:cxnLst>
                  <a:cxn ang="0">
                    <a:pos x="58" y="42"/>
                  </a:cxn>
                  <a:cxn ang="0">
                    <a:pos x="58" y="34"/>
                  </a:cxn>
                  <a:cxn ang="0">
                    <a:pos x="58" y="30"/>
                  </a:cxn>
                  <a:cxn ang="0">
                    <a:pos x="46" y="30"/>
                  </a:cxn>
                  <a:cxn ang="0">
                    <a:pos x="35" y="30"/>
                  </a:cxn>
                  <a:cxn ang="0">
                    <a:pos x="26" y="30"/>
                  </a:cxn>
                  <a:cxn ang="0">
                    <a:pos x="17" y="30"/>
                  </a:cxn>
                  <a:cxn ang="0">
                    <a:pos x="17" y="21"/>
                  </a:cxn>
                  <a:cxn ang="0">
                    <a:pos x="17" y="13"/>
                  </a:cxn>
                  <a:cxn ang="0">
                    <a:pos x="13" y="8"/>
                  </a:cxn>
                  <a:cxn ang="0">
                    <a:pos x="9" y="4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9" y="4"/>
                  </a:cxn>
                  <a:cxn ang="0">
                    <a:pos x="13" y="8"/>
                  </a:cxn>
                  <a:cxn ang="0">
                    <a:pos x="17" y="13"/>
                  </a:cxn>
                  <a:cxn ang="0">
                    <a:pos x="26" y="13"/>
                  </a:cxn>
                  <a:cxn ang="0">
                    <a:pos x="35" y="13"/>
                  </a:cxn>
                  <a:cxn ang="0">
                    <a:pos x="46" y="13"/>
                  </a:cxn>
                  <a:cxn ang="0">
                    <a:pos x="58" y="13"/>
                  </a:cxn>
                  <a:cxn ang="0">
                    <a:pos x="60" y="20"/>
                  </a:cxn>
                  <a:cxn ang="0">
                    <a:pos x="62" y="25"/>
                  </a:cxn>
                  <a:cxn ang="0">
                    <a:pos x="64" y="28"/>
                  </a:cxn>
                  <a:cxn ang="0">
                    <a:pos x="68" y="29"/>
                  </a:cxn>
                  <a:cxn ang="0">
                    <a:pos x="71" y="31"/>
                  </a:cxn>
                  <a:cxn ang="0">
                    <a:pos x="74" y="33"/>
                  </a:cxn>
                  <a:cxn ang="0">
                    <a:pos x="76" y="36"/>
                  </a:cxn>
                  <a:cxn ang="0">
                    <a:pos x="76" y="42"/>
                  </a:cxn>
                  <a:cxn ang="0">
                    <a:pos x="68" y="42"/>
                  </a:cxn>
                  <a:cxn ang="0">
                    <a:pos x="58" y="42"/>
                  </a:cxn>
                </a:cxnLst>
                <a:rect l="0" t="0" r="r" b="b"/>
                <a:pathLst>
                  <a:path w="76" h="42">
                    <a:moveTo>
                      <a:pt x="58" y="42"/>
                    </a:moveTo>
                    <a:lnTo>
                      <a:pt x="58" y="34"/>
                    </a:lnTo>
                    <a:lnTo>
                      <a:pt x="58" y="30"/>
                    </a:lnTo>
                    <a:lnTo>
                      <a:pt x="46" y="30"/>
                    </a:lnTo>
                    <a:lnTo>
                      <a:pt x="35" y="30"/>
                    </a:lnTo>
                    <a:lnTo>
                      <a:pt x="26" y="30"/>
                    </a:lnTo>
                    <a:lnTo>
                      <a:pt x="17" y="30"/>
                    </a:lnTo>
                    <a:lnTo>
                      <a:pt x="17" y="21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9" y="4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9" y="4"/>
                    </a:lnTo>
                    <a:lnTo>
                      <a:pt x="13" y="8"/>
                    </a:lnTo>
                    <a:lnTo>
                      <a:pt x="17" y="13"/>
                    </a:lnTo>
                    <a:lnTo>
                      <a:pt x="26" y="13"/>
                    </a:lnTo>
                    <a:lnTo>
                      <a:pt x="35" y="13"/>
                    </a:lnTo>
                    <a:lnTo>
                      <a:pt x="46" y="13"/>
                    </a:lnTo>
                    <a:lnTo>
                      <a:pt x="58" y="13"/>
                    </a:lnTo>
                    <a:lnTo>
                      <a:pt x="60" y="20"/>
                    </a:lnTo>
                    <a:lnTo>
                      <a:pt x="62" y="25"/>
                    </a:lnTo>
                    <a:lnTo>
                      <a:pt x="64" y="28"/>
                    </a:lnTo>
                    <a:lnTo>
                      <a:pt x="68" y="29"/>
                    </a:lnTo>
                    <a:lnTo>
                      <a:pt x="71" y="31"/>
                    </a:lnTo>
                    <a:lnTo>
                      <a:pt x="74" y="33"/>
                    </a:lnTo>
                    <a:lnTo>
                      <a:pt x="76" y="36"/>
                    </a:lnTo>
                    <a:lnTo>
                      <a:pt x="76" y="42"/>
                    </a:lnTo>
                    <a:lnTo>
                      <a:pt x="68" y="42"/>
                    </a:lnTo>
                    <a:lnTo>
                      <a:pt x="58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39" name="Freeform 2479"/>
              <p:cNvSpPr>
                <a:spLocks/>
              </p:cNvSpPr>
              <p:nvPr/>
            </p:nvSpPr>
            <p:spPr bwMode="auto">
              <a:xfrm>
                <a:off x="1371" y="244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6" y="13"/>
                  </a:cxn>
                  <a:cxn ang="0">
                    <a:pos x="13" y="8"/>
                  </a:cxn>
                  <a:cxn ang="0">
                    <a:pos x="21" y="4"/>
                  </a:cxn>
                  <a:cxn ang="0">
                    <a:pos x="29" y="0"/>
                  </a:cxn>
                  <a:cxn ang="0">
                    <a:pos x="25" y="5"/>
                  </a:cxn>
                  <a:cxn ang="0">
                    <a:pos x="22" y="12"/>
                  </a:cxn>
                  <a:cxn ang="0">
                    <a:pos x="19" y="20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6" y="13"/>
                    </a:lnTo>
                    <a:lnTo>
                      <a:pt x="13" y="8"/>
                    </a:lnTo>
                    <a:lnTo>
                      <a:pt x="21" y="4"/>
                    </a:lnTo>
                    <a:lnTo>
                      <a:pt x="29" y="0"/>
                    </a:lnTo>
                    <a:lnTo>
                      <a:pt x="25" y="5"/>
                    </a:lnTo>
                    <a:lnTo>
                      <a:pt x="22" y="12"/>
                    </a:lnTo>
                    <a:lnTo>
                      <a:pt x="19" y="20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40" name="Freeform 2480"/>
              <p:cNvSpPr>
                <a:spLocks/>
              </p:cNvSpPr>
              <p:nvPr/>
            </p:nvSpPr>
            <p:spPr bwMode="auto">
              <a:xfrm>
                <a:off x="1165" y="243"/>
                <a:ext cx="1" cy="1"/>
              </a:xfrm>
              <a:custGeom>
                <a:avLst/>
                <a:gdLst/>
                <a:ahLst/>
                <a:cxnLst>
                  <a:cxn ang="0">
                    <a:pos x="29" y="30"/>
                  </a:cxn>
                  <a:cxn ang="0">
                    <a:pos x="29" y="21"/>
                  </a:cxn>
                  <a:cxn ang="0">
                    <a:pos x="29" y="17"/>
                  </a:cxn>
                  <a:cxn ang="0">
                    <a:pos x="12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41" y="16"/>
                  </a:cxn>
                  <a:cxn ang="0">
                    <a:pos x="50" y="16"/>
                  </a:cxn>
                  <a:cxn ang="0">
                    <a:pos x="53" y="17"/>
                  </a:cxn>
                  <a:cxn ang="0">
                    <a:pos x="56" y="20"/>
                  </a:cxn>
                  <a:cxn ang="0">
                    <a:pos x="58" y="23"/>
                  </a:cxn>
                  <a:cxn ang="0">
                    <a:pos x="58" y="30"/>
                  </a:cxn>
                  <a:cxn ang="0">
                    <a:pos x="41" y="30"/>
                  </a:cxn>
                  <a:cxn ang="0">
                    <a:pos x="29" y="30"/>
                  </a:cxn>
                </a:cxnLst>
                <a:rect l="0" t="0" r="r" b="b"/>
                <a:pathLst>
                  <a:path w="58" h="30">
                    <a:moveTo>
                      <a:pt x="29" y="30"/>
                    </a:moveTo>
                    <a:lnTo>
                      <a:pt x="29" y="21"/>
                    </a:lnTo>
                    <a:lnTo>
                      <a:pt x="29" y="17"/>
                    </a:lnTo>
                    <a:lnTo>
                      <a:pt x="12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41" y="16"/>
                    </a:lnTo>
                    <a:lnTo>
                      <a:pt x="50" y="16"/>
                    </a:lnTo>
                    <a:lnTo>
                      <a:pt x="53" y="17"/>
                    </a:lnTo>
                    <a:lnTo>
                      <a:pt x="56" y="20"/>
                    </a:lnTo>
                    <a:lnTo>
                      <a:pt x="58" y="23"/>
                    </a:lnTo>
                    <a:lnTo>
                      <a:pt x="58" y="30"/>
                    </a:lnTo>
                    <a:lnTo>
                      <a:pt x="41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41" name="Freeform 2481"/>
              <p:cNvSpPr>
                <a:spLocks/>
              </p:cNvSpPr>
              <p:nvPr/>
            </p:nvSpPr>
            <p:spPr bwMode="auto">
              <a:xfrm>
                <a:off x="1389" y="242"/>
                <a:ext cx="1" cy="2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0" y="41"/>
                  </a:cxn>
                  <a:cxn ang="0">
                    <a:pos x="0" y="26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0" y="9"/>
                  </a:cxn>
                  <a:cxn ang="0">
                    <a:pos x="30" y="19"/>
                  </a:cxn>
                  <a:cxn ang="0">
                    <a:pos x="29" y="23"/>
                  </a:cxn>
                  <a:cxn ang="0">
                    <a:pos x="27" y="26"/>
                  </a:cxn>
                  <a:cxn ang="0">
                    <a:pos x="23" y="28"/>
                  </a:cxn>
                  <a:cxn ang="0">
                    <a:pos x="17" y="29"/>
                  </a:cxn>
                  <a:cxn ang="0">
                    <a:pos x="17" y="41"/>
                  </a:cxn>
                  <a:cxn ang="0">
                    <a:pos x="17" y="59"/>
                  </a:cxn>
                  <a:cxn ang="0">
                    <a:pos x="9" y="59"/>
                  </a:cxn>
                  <a:cxn ang="0">
                    <a:pos x="0" y="59"/>
                  </a:cxn>
                </a:cxnLst>
                <a:rect l="0" t="0" r="r" b="b"/>
                <a:pathLst>
                  <a:path w="30" h="59">
                    <a:moveTo>
                      <a:pt x="0" y="59"/>
                    </a:moveTo>
                    <a:lnTo>
                      <a:pt x="0" y="41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0" y="9"/>
                    </a:lnTo>
                    <a:lnTo>
                      <a:pt x="30" y="19"/>
                    </a:lnTo>
                    <a:lnTo>
                      <a:pt x="29" y="23"/>
                    </a:lnTo>
                    <a:lnTo>
                      <a:pt x="27" y="26"/>
                    </a:lnTo>
                    <a:lnTo>
                      <a:pt x="23" y="28"/>
                    </a:lnTo>
                    <a:lnTo>
                      <a:pt x="17" y="29"/>
                    </a:lnTo>
                    <a:lnTo>
                      <a:pt x="17" y="41"/>
                    </a:lnTo>
                    <a:lnTo>
                      <a:pt x="17" y="59"/>
                    </a:lnTo>
                    <a:lnTo>
                      <a:pt x="9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42" name="Freeform 2482"/>
              <p:cNvSpPr>
                <a:spLocks/>
              </p:cNvSpPr>
              <p:nvPr/>
            </p:nvSpPr>
            <p:spPr bwMode="auto">
              <a:xfrm>
                <a:off x="1168" y="24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7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43" name="Freeform 2483"/>
              <p:cNvSpPr>
                <a:spLocks/>
              </p:cNvSpPr>
              <p:nvPr/>
            </p:nvSpPr>
            <p:spPr bwMode="auto">
              <a:xfrm>
                <a:off x="1170" y="242"/>
                <a:ext cx="3" cy="1"/>
              </a:xfrm>
              <a:custGeom>
                <a:avLst/>
                <a:gdLst/>
                <a:ahLst/>
                <a:cxnLst>
                  <a:cxn ang="0">
                    <a:pos x="76" y="58"/>
                  </a:cxn>
                  <a:cxn ang="0">
                    <a:pos x="76" y="49"/>
                  </a:cxn>
                  <a:cxn ang="0">
                    <a:pos x="76" y="41"/>
                  </a:cxn>
                  <a:cxn ang="0">
                    <a:pos x="67" y="41"/>
                  </a:cxn>
                  <a:cxn ang="0">
                    <a:pos x="58" y="41"/>
                  </a:cxn>
                  <a:cxn ang="0">
                    <a:pos x="53" y="40"/>
                  </a:cxn>
                  <a:cxn ang="0">
                    <a:pos x="50" y="38"/>
                  </a:cxn>
                  <a:cxn ang="0">
                    <a:pos x="48" y="35"/>
                  </a:cxn>
                  <a:cxn ang="0">
                    <a:pos x="47" y="29"/>
                  </a:cxn>
                  <a:cxn ang="0">
                    <a:pos x="31" y="29"/>
                  </a:cxn>
                  <a:cxn ang="0">
                    <a:pos x="17" y="29"/>
                  </a:cxn>
                  <a:cxn ang="0">
                    <a:pos x="17" y="20"/>
                  </a:cxn>
                  <a:cxn ang="0">
                    <a:pos x="17" y="12"/>
                  </a:cxn>
                  <a:cxn ang="0">
                    <a:pos x="13" y="7"/>
                  </a:cxn>
                  <a:cxn ang="0">
                    <a:pos x="9" y="4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9" y="4"/>
                  </a:cxn>
                  <a:cxn ang="0">
                    <a:pos x="13" y="7"/>
                  </a:cxn>
                  <a:cxn ang="0">
                    <a:pos x="17" y="12"/>
                  </a:cxn>
                  <a:cxn ang="0">
                    <a:pos x="31" y="12"/>
                  </a:cxn>
                  <a:cxn ang="0">
                    <a:pos x="47" y="12"/>
                  </a:cxn>
                  <a:cxn ang="0">
                    <a:pos x="47" y="20"/>
                  </a:cxn>
                  <a:cxn ang="0">
                    <a:pos x="47" y="29"/>
                  </a:cxn>
                  <a:cxn ang="0">
                    <a:pos x="60" y="29"/>
                  </a:cxn>
                  <a:cxn ang="0">
                    <a:pos x="74" y="29"/>
                  </a:cxn>
                  <a:cxn ang="0">
                    <a:pos x="89" y="29"/>
                  </a:cxn>
                  <a:cxn ang="0">
                    <a:pos x="105" y="29"/>
                  </a:cxn>
                  <a:cxn ang="0">
                    <a:pos x="109" y="33"/>
                  </a:cxn>
                  <a:cxn ang="0">
                    <a:pos x="117" y="41"/>
                  </a:cxn>
                  <a:cxn ang="0">
                    <a:pos x="117" y="49"/>
                  </a:cxn>
                  <a:cxn ang="0">
                    <a:pos x="117" y="58"/>
                  </a:cxn>
                  <a:cxn ang="0">
                    <a:pos x="105" y="58"/>
                  </a:cxn>
                  <a:cxn ang="0">
                    <a:pos x="94" y="58"/>
                  </a:cxn>
                  <a:cxn ang="0">
                    <a:pos x="85" y="58"/>
                  </a:cxn>
                  <a:cxn ang="0">
                    <a:pos x="76" y="58"/>
                  </a:cxn>
                </a:cxnLst>
                <a:rect l="0" t="0" r="r" b="b"/>
                <a:pathLst>
                  <a:path w="117" h="58">
                    <a:moveTo>
                      <a:pt x="76" y="58"/>
                    </a:moveTo>
                    <a:lnTo>
                      <a:pt x="76" y="49"/>
                    </a:lnTo>
                    <a:lnTo>
                      <a:pt x="76" y="41"/>
                    </a:lnTo>
                    <a:lnTo>
                      <a:pt x="67" y="41"/>
                    </a:lnTo>
                    <a:lnTo>
                      <a:pt x="58" y="41"/>
                    </a:lnTo>
                    <a:lnTo>
                      <a:pt x="53" y="40"/>
                    </a:lnTo>
                    <a:lnTo>
                      <a:pt x="50" y="38"/>
                    </a:lnTo>
                    <a:lnTo>
                      <a:pt x="48" y="35"/>
                    </a:lnTo>
                    <a:lnTo>
                      <a:pt x="47" y="29"/>
                    </a:lnTo>
                    <a:lnTo>
                      <a:pt x="31" y="29"/>
                    </a:lnTo>
                    <a:lnTo>
                      <a:pt x="17" y="29"/>
                    </a:lnTo>
                    <a:lnTo>
                      <a:pt x="17" y="20"/>
                    </a:lnTo>
                    <a:lnTo>
                      <a:pt x="17" y="12"/>
                    </a:lnTo>
                    <a:lnTo>
                      <a:pt x="13" y="7"/>
                    </a:lnTo>
                    <a:lnTo>
                      <a:pt x="9" y="4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31" y="12"/>
                    </a:lnTo>
                    <a:lnTo>
                      <a:pt x="47" y="12"/>
                    </a:lnTo>
                    <a:lnTo>
                      <a:pt x="47" y="20"/>
                    </a:lnTo>
                    <a:lnTo>
                      <a:pt x="47" y="29"/>
                    </a:lnTo>
                    <a:lnTo>
                      <a:pt x="60" y="29"/>
                    </a:lnTo>
                    <a:lnTo>
                      <a:pt x="74" y="29"/>
                    </a:lnTo>
                    <a:lnTo>
                      <a:pt x="89" y="29"/>
                    </a:lnTo>
                    <a:lnTo>
                      <a:pt x="105" y="29"/>
                    </a:lnTo>
                    <a:lnTo>
                      <a:pt x="109" y="33"/>
                    </a:lnTo>
                    <a:lnTo>
                      <a:pt x="117" y="41"/>
                    </a:lnTo>
                    <a:lnTo>
                      <a:pt x="117" y="49"/>
                    </a:lnTo>
                    <a:lnTo>
                      <a:pt x="117" y="58"/>
                    </a:lnTo>
                    <a:lnTo>
                      <a:pt x="105" y="58"/>
                    </a:lnTo>
                    <a:lnTo>
                      <a:pt x="94" y="58"/>
                    </a:lnTo>
                    <a:lnTo>
                      <a:pt x="85" y="58"/>
                    </a:lnTo>
                    <a:lnTo>
                      <a:pt x="76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44" name="Freeform 2484"/>
              <p:cNvSpPr>
                <a:spLocks/>
              </p:cNvSpPr>
              <p:nvPr/>
            </p:nvSpPr>
            <p:spPr bwMode="auto">
              <a:xfrm>
                <a:off x="1353" y="242"/>
                <a:ext cx="1" cy="1"/>
              </a:xfrm>
              <a:custGeom>
                <a:avLst/>
                <a:gdLst/>
                <a:ahLst/>
                <a:cxnLst>
                  <a:cxn ang="0">
                    <a:pos x="1" y="58"/>
                  </a:cxn>
                  <a:cxn ang="0">
                    <a:pos x="0" y="46"/>
                  </a:cxn>
                  <a:cxn ang="0">
                    <a:pos x="0" y="37"/>
                  </a:cxn>
                  <a:cxn ang="0">
                    <a:pos x="1" y="34"/>
                  </a:cxn>
                  <a:cxn ang="0">
                    <a:pos x="3" y="31"/>
                  </a:cxn>
                  <a:cxn ang="0">
                    <a:pos x="7" y="30"/>
                  </a:cxn>
                  <a:cxn ang="0">
                    <a:pos x="12" y="29"/>
                  </a:cxn>
                  <a:cxn ang="0">
                    <a:pos x="12" y="20"/>
                  </a:cxn>
                  <a:cxn ang="0">
                    <a:pos x="12" y="12"/>
                  </a:cxn>
                  <a:cxn ang="0">
                    <a:pos x="18" y="7"/>
                  </a:cxn>
                  <a:cxn ang="0">
                    <a:pos x="25" y="4"/>
                  </a:cxn>
                  <a:cxn ang="0">
                    <a:pos x="33" y="1"/>
                  </a:cxn>
                  <a:cxn ang="0">
                    <a:pos x="41" y="0"/>
                  </a:cxn>
                  <a:cxn ang="0">
                    <a:pos x="41" y="12"/>
                  </a:cxn>
                  <a:cxn ang="0">
                    <a:pos x="41" y="29"/>
                  </a:cxn>
                  <a:cxn ang="0">
                    <a:pos x="37" y="30"/>
                  </a:cxn>
                  <a:cxn ang="0">
                    <a:pos x="33" y="33"/>
                  </a:cxn>
                  <a:cxn ang="0">
                    <a:pos x="31" y="36"/>
                  </a:cxn>
                  <a:cxn ang="0">
                    <a:pos x="30" y="41"/>
                  </a:cxn>
                  <a:cxn ang="0">
                    <a:pos x="21" y="41"/>
                  </a:cxn>
                  <a:cxn ang="0">
                    <a:pos x="12" y="41"/>
                  </a:cxn>
                  <a:cxn ang="0">
                    <a:pos x="8" y="45"/>
                  </a:cxn>
                  <a:cxn ang="0">
                    <a:pos x="4" y="49"/>
                  </a:cxn>
                  <a:cxn ang="0">
                    <a:pos x="2" y="54"/>
                  </a:cxn>
                  <a:cxn ang="0">
                    <a:pos x="1" y="58"/>
                  </a:cxn>
                </a:cxnLst>
                <a:rect l="0" t="0" r="r" b="b"/>
                <a:pathLst>
                  <a:path w="41" h="58">
                    <a:moveTo>
                      <a:pt x="1" y="58"/>
                    </a:moveTo>
                    <a:lnTo>
                      <a:pt x="0" y="46"/>
                    </a:lnTo>
                    <a:lnTo>
                      <a:pt x="0" y="37"/>
                    </a:lnTo>
                    <a:lnTo>
                      <a:pt x="1" y="34"/>
                    </a:lnTo>
                    <a:lnTo>
                      <a:pt x="3" y="31"/>
                    </a:lnTo>
                    <a:lnTo>
                      <a:pt x="7" y="30"/>
                    </a:lnTo>
                    <a:lnTo>
                      <a:pt x="12" y="29"/>
                    </a:lnTo>
                    <a:lnTo>
                      <a:pt x="12" y="20"/>
                    </a:lnTo>
                    <a:lnTo>
                      <a:pt x="12" y="12"/>
                    </a:lnTo>
                    <a:lnTo>
                      <a:pt x="18" y="7"/>
                    </a:lnTo>
                    <a:lnTo>
                      <a:pt x="25" y="4"/>
                    </a:lnTo>
                    <a:lnTo>
                      <a:pt x="33" y="1"/>
                    </a:lnTo>
                    <a:lnTo>
                      <a:pt x="41" y="0"/>
                    </a:lnTo>
                    <a:lnTo>
                      <a:pt x="41" y="12"/>
                    </a:lnTo>
                    <a:lnTo>
                      <a:pt x="41" y="29"/>
                    </a:lnTo>
                    <a:lnTo>
                      <a:pt x="37" y="30"/>
                    </a:lnTo>
                    <a:lnTo>
                      <a:pt x="33" y="33"/>
                    </a:lnTo>
                    <a:lnTo>
                      <a:pt x="31" y="36"/>
                    </a:lnTo>
                    <a:lnTo>
                      <a:pt x="30" y="41"/>
                    </a:lnTo>
                    <a:lnTo>
                      <a:pt x="21" y="41"/>
                    </a:lnTo>
                    <a:lnTo>
                      <a:pt x="12" y="41"/>
                    </a:lnTo>
                    <a:lnTo>
                      <a:pt x="8" y="45"/>
                    </a:lnTo>
                    <a:lnTo>
                      <a:pt x="4" y="49"/>
                    </a:lnTo>
                    <a:lnTo>
                      <a:pt x="2" y="54"/>
                    </a:lnTo>
                    <a:lnTo>
                      <a:pt x="1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45" name="Freeform 2485"/>
              <p:cNvSpPr>
                <a:spLocks/>
              </p:cNvSpPr>
              <p:nvPr/>
            </p:nvSpPr>
            <p:spPr bwMode="auto">
              <a:xfrm>
                <a:off x="1372" y="242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1"/>
                  </a:cxn>
                  <a:cxn ang="0">
                    <a:pos x="0" y="29"/>
                  </a:cxn>
                  <a:cxn ang="0">
                    <a:pos x="6" y="20"/>
                  </a:cxn>
                  <a:cxn ang="0">
                    <a:pos x="14" y="12"/>
                  </a:cxn>
                  <a:cxn ang="0">
                    <a:pos x="22" y="5"/>
                  </a:cxn>
                  <a:cxn ang="0">
                    <a:pos x="31" y="0"/>
                  </a:cxn>
                  <a:cxn ang="0">
                    <a:pos x="35" y="1"/>
                  </a:cxn>
                  <a:cxn ang="0">
                    <a:pos x="39" y="4"/>
                  </a:cxn>
                  <a:cxn ang="0">
                    <a:pos x="44" y="7"/>
                  </a:cxn>
                  <a:cxn ang="0">
                    <a:pos x="48" y="12"/>
                  </a:cxn>
                  <a:cxn ang="0">
                    <a:pos x="39" y="12"/>
                  </a:cxn>
                  <a:cxn ang="0">
                    <a:pos x="31" y="12"/>
                  </a:cxn>
                  <a:cxn ang="0">
                    <a:pos x="26" y="16"/>
                  </a:cxn>
                  <a:cxn ang="0">
                    <a:pos x="23" y="20"/>
                  </a:cxn>
                  <a:cxn ang="0">
                    <a:pos x="20" y="25"/>
                  </a:cxn>
                  <a:cxn ang="0">
                    <a:pos x="19" y="29"/>
                  </a:cxn>
                  <a:cxn ang="0">
                    <a:pos x="19" y="41"/>
                  </a:cxn>
                  <a:cxn ang="0">
                    <a:pos x="19" y="58"/>
                  </a:cxn>
                  <a:cxn ang="0">
                    <a:pos x="9" y="58"/>
                  </a:cxn>
                  <a:cxn ang="0">
                    <a:pos x="0" y="58"/>
                  </a:cxn>
                </a:cxnLst>
                <a:rect l="0" t="0" r="r" b="b"/>
                <a:pathLst>
                  <a:path w="48" h="58">
                    <a:moveTo>
                      <a:pt x="0" y="58"/>
                    </a:moveTo>
                    <a:lnTo>
                      <a:pt x="0" y="41"/>
                    </a:lnTo>
                    <a:lnTo>
                      <a:pt x="0" y="29"/>
                    </a:lnTo>
                    <a:lnTo>
                      <a:pt x="6" y="20"/>
                    </a:lnTo>
                    <a:lnTo>
                      <a:pt x="14" y="12"/>
                    </a:lnTo>
                    <a:lnTo>
                      <a:pt x="22" y="5"/>
                    </a:lnTo>
                    <a:lnTo>
                      <a:pt x="31" y="0"/>
                    </a:lnTo>
                    <a:lnTo>
                      <a:pt x="35" y="1"/>
                    </a:lnTo>
                    <a:lnTo>
                      <a:pt x="39" y="4"/>
                    </a:lnTo>
                    <a:lnTo>
                      <a:pt x="44" y="7"/>
                    </a:lnTo>
                    <a:lnTo>
                      <a:pt x="48" y="12"/>
                    </a:lnTo>
                    <a:lnTo>
                      <a:pt x="39" y="12"/>
                    </a:lnTo>
                    <a:lnTo>
                      <a:pt x="31" y="12"/>
                    </a:lnTo>
                    <a:lnTo>
                      <a:pt x="26" y="16"/>
                    </a:lnTo>
                    <a:lnTo>
                      <a:pt x="23" y="20"/>
                    </a:lnTo>
                    <a:lnTo>
                      <a:pt x="20" y="25"/>
                    </a:lnTo>
                    <a:lnTo>
                      <a:pt x="19" y="29"/>
                    </a:lnTo>
                    <a:lnTo>
                      <a:pt x="19" y="41"/>
                    </a:lnTo>
                    <a:lnTo>
                      <a:pt x="19" y="58"/>
                    </a:lnTo>
                    <a:lnTo>
                      <a:pt x="9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46" name="Freeform 2486"/>
              <p:cNvSpPr>
                <a:spLocks/>
              </p:cNvSpPr>
              <p:nvPr/>
            </p:nvSpPr>
            <p:spPr bwMode="auto">
              <a:xfrm>
                <a:off x="1163" y="242"/>
                <a:ext cx="1" cy="1"/>
              </a:xfrm>
              <a:custGeom>
                <a:avLst/>
                <a:gdLst/>
                <a:ahLst/>
                <a:cxnLst>
                  <a:cxn ang="0">
                    <a:pos x="30" y="29"/>
                  </a:cxn>
                  <a:cxn ang="0">
                    <a:pos x="30" y="21"/>
                  </a:cxn>
                  <a:cxn ang="0">
                    <a:pos x="30" y="17"/>
                  </a:cxn>
                  <a:cxn ang="0">
                    <a:pos x="13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30" y="0"/>
                  </a:cxn>
                  <a:cxn ang="0">
                    <a:pos x="32" y="9"/>
                  </a:cxn>
                  <a:cxn ang="0">
                    <a:pos x="37" y="19"/>
                  </a:cxn>
                  <a:cxn ang="0">
                    <a:pos x="38" y="23"/>
                  </a:cxn>
                  <a:cxn ang="0">
                    <a:pos x="37" y="26"/>
                  </a:cxn>
                  <a:cxn ang="0">
                    <a:pos x="36" y="27"/>
                  </a:cxn>
                  <a:cxn ang="0">
                    <a:pos x="35" y="28"/>
                  </a:cxn>
                  <a:cxn ang="0">
                    <a:pos x="33" y="29"/>
                  </a:cxn>
                  <a:cxn ang="0">
                    <a:pos x="30" y="29"/>
                  </a:cxn>
                </a:cxnLst>
                <a:rect l="0" t="0" r="r" b="b"/>
                <a:pathLst>
                  <a:path w="38" h="29">
                    <a:moveTo>
                      <a:pt x="30" y="29"/>
                    </a:moveTo>
                    <a:lnTo>
                      <a:pt x="30" y="21"/>
                    </a:lnTo>
                    <a:lnTo>
                      <a:pt x="30" y="17"/>
                    </a:lnTo>
                    <a:lnTo>
                      <a:pt x="13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30" y="0"/>
                    </a:lnTo>
                    <a:lnTo>
                      <a:pt x="32" y="9"/>
                    </a:lnTo>
                    <a:lnTo>
                      <a:pt x="37" y="19"/>
                    </a:lnTo>
                    <a:lnTo>
                      <a:pt x="38" y="23"/>
                    </a:lnTo>
                    <a:lnTo>
                      <a:pt x="37" y="26"/>
                    </a:lnTo>
                    <a:lnTo>
                      <a:pt x="36" y="27"/>
                    </a:lnTo>
                    <a:lnTo>
                      <a:pt x="35" y="28"/>
                    </a:lnTo>
                    <a:lnTo>
                      <a:pt x="33" y="29"/>
                    </a:lnTo>
                    <a:lnTo>
                      <a:pt x="3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47" name="Freeform 2487"/>
              <p:cNvSpPr>
                <a:spLocks/>
              </p:cNvSpPr>
              <p:nvPr/>
            </p:nvSpPr>
            <p:spPr bwMode="auto">
              <a:xfrm>
                <a:off x="1167" y="242"/>
                <a:ext cx="1" cy="1"/>
              </a:xfrm>
              <a:custGeom>
                <a:avLst/>
                <a:gdLst/>
                <a:ahLst/>
                <a:cxnLst>
                  <a:cxn ang="0">
                    <a:pos x="13" y="29"/>
                  </a:cxn>
                  <a:cxn ang="0">
                    <a:pos x="4" y="21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7" y="4"/>
                  </a:cxn>
                  <a:cxn ang="0">
                    <a:pos x="13" y="0"/>
                  </a:cxn>
                  <a:cxn ang="0">
                    <a:pos x="13" y="5"/>
                  </a:cxn>
                  <a:cxn ang="0">
                    <a:pos x="14" y="8"/>
                  </a:cxn>
                  <a:cxn ang="0">
                    <a:pos x="15" y="11"/>
                  </a:cxn>
                  <a:cxn ang="0">
                    <a:pos x="17" y="13"/>
                  </a:cxn>
                  <a:cxn ang="0">
                    <a:pos x="22" y="16"/>
                  </a:cxn>
                  <a:cxn ang="0">
                    <a:pos x="27" y="16"/>
                  </a:cxn>
                  <a:cxn ang="0">
                    <a:pos x="33" y="17"/>
                  </a:cxn>
                  <a:cxn ang="0">
                    <a:pos x="37" y="18"/>
                  </a:cxn>
                  <a:cxn ang="0">
                    <a:pos x="39" y="20"/>
                  </a:cxn>
                  <a:cxn ang="0">
                    <a:pos x="40" y="22"/>
                  </a:cxn>
                  <a:cxn ang="0">
                    <a:pos x="41" y="25"/>
                  </a:cxn>
                  <a:cxn ang="0">
                    <a:pos x="42" y="29"/>
                  </a:cxn>
                  <a:cxn ang="0">
                    <a:pos x="25" y="29"/>
                  </a:cxn>
                  <a:cxn ang="0">
                    <a:pos x="13" y="29"/>
                  </a:cxn>
                </a:cxnLst>
                <a:rect l="0" t="0" r="r" b="b"/>
                <a:pathLst>
                  <a:path w="42" h="29">
                    <a:moveTo>
                      <a:pt x="13" y="29"/>
                    </a:moveTo>
                    <a:lnTo>
                      <a:pt x="4" y="21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4" y="8"/>
                    </a:lnTo>
                    <a:lnTo>
                      <a:pt x="7" y="4"/>
                    </a:lnTo>
                    <a:lnTo>
                      <a:pt x="13" y="0"/>
                    </a:lnTo>
                    <a:lnTo>
                      <a:pt x="13" y="5"/>
                    </a:lnTo>
                    <a:lnTo>
                      <a:pt x="14" y="8"/>
                    </a:lnTo>
                    <a:lnTo>
                      <a:pt x="15" y="11"/>
                    </a:lnTo>
                    <a:lnTo>
                      <a:pt x="17" y="13"/>
                    </a:lnTo>
                    <a:lnTo>
                      <a:pt x="22" y="16"/>
                    </a:lnTo>
                    <a:lnTo>
                      <a:pt x="27" y="16"/>
                    </a:lnTo>
                    <a:lnTo>
                      <a:pt x="33" y="17"/>
                    </a:lnTo>
                    <a:lnTo>
                      <a:pt x="37" y="18"/>
                    </a:lnTo>
                    <a:lnTo>
                      <a:pt x="39" y="20"/>
                    </a:lnTo>
                    <a:lnTo>
                      <a:pt x="40" y="22"/>
                    </a:lnTo>
                    <a:lnTo>
                      <a:pt x="41" y="25"/>
                    </a:lnTo>
                    <a:lnTo>
                      <a:pt x="42" y="29"/>
                    </a:lnTo>
                    <a:lnTo>
                      <a:pt x="25" y="29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48" name="Freeform 2488"/>
              <p:cNvSpPr>
                <a:spLocks/>
              </p:cNvSpPr>
              <p:nvPr/>
            </p:nvSpPr>
            <p:spPr bwMode="auto">
              <a:xfrm>
                <a:off x="1377" y="241"/>
                <a:ext cx="1" cy="2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1" y="65"/>
                  </a:cxn>
                  <a:cxn ang="0">
                    <a:pos x="4" y="62"/>
                  </a:cxn>
                  <a:cxn ang="0">
                    <a:pos x="7" y="59"/>
                  </a:cxn>
                  <a:cxn ang="0">
                    <a:pos x="12" y="58"/>
                  </a:cxn>
                  <a:cxn ang="0">
                    <a:pos x="12" y="41"/>
                  </a:cxn>
                  <a:cxn ang="0">
                    <a:pos x="12" y="29"/>
                  </a:cxn>
                  <a:cxn ang="0">
                    <a:pos x="16" y="29"/>
                  </a:cxn>
                  <a:cxn ang="0">
                    <a:pos x="19" y="28"/>
                  </a:cxn>
                  <a:cxn ang="0">
                    <a:pos x="21" y="26"/>
                  </a:cxn>
                  <a:cxn ang="0">
                    <a:pos x="23" y="25"/>
                  </a:cxn>
                  <a:cxn ang="0">
                    <a:pos x="25" y="20"/>
                  </a:cxn>
                  <a:cxn ang="0">
                    <a:pos x="26" y="15"/>
                  </a:cxn>
                  <a:cxn ang="0">
                    <a:pos x="27" y="9"/>
                  </a:cxn>
                  <a:cxn ang="0">
                    <a:pos x="30" y="5"/>
                  </a:cxn>
                  <a:cxn ang="0">
                    <a:pos x="31" y="3"/>
                  </a:cxn>
                  <a:cxn ang="0">
                    <a:pos x="34" y="1"/>
                  </a:cxn>
                  <a:cxn ang="0">
                    <a:pos x="37" y="0"/>
                  </a:cxn>
                  <a:cxn ang="0">
                    <a:pos x="41" y="0"/>
                  </a:cxn>
                  <a:cxn ang="0">
                    <a:pos x="41" y="9"/>
                  </a:cxn>
                  <a:cxn ang="0">
                    <a:pos x="41" y="19"/>
                  </a:cxn>
                  <a:cxn ang="0">
                    <a:pos x="40" y="23"/>
                  </a:cxn>
                  <a:cxn ang="0">
                    <a:pos x="38" y="26"/>
                  </a:cxn>
                  <a:cxn ang="0">
                    <a:pos x="35" y="28"/>
                  </a:cxn>
                  <a:cxn ang="0">
                    <a:pos x="29" y="29"/>
                  </a:cxn>
                  <a:cxn ang="0">
                    <a:pos x="29" y="41"/>
                  </a:cxn>
                  <a:cxn ang="0">
                    <a:pos x="29" y="58"/>
                  </a:cxn>
                  <a:cxn ang="0">
                    <a:pos x="20" y="59"/>
                  </a:cxn>
                  <a:cxn ang="0">
                    <a:pos x="12" y="62"/>
                  </a:cxn>
                  <a:cxn ang="0">
                    <a:pos x="5" y="65"/>
                  </a:cxn>
                  <a:cxn ang="0">
                    <a:pos x="0" y="70"/>
                  </a:cxn>
                </a:cxnLst>
                <a:rect l="0" t="0" r="r" b="b"/>
                <a:pathLst>
                  <a:path w="41" h="70">
                    <a:moveTo>
                      <a:pt x="0" y="70"/>
                    </a:moveTo>
                    <a:lnTo>
                      <a:pt x="1" y="65"/>
                    </a:lnTo>
                    <a:lnTo>
                      <a:pt x="4" y="62"/>
                    </a:lnTo>
                    <a:lnTo>
                      <a:pt x="7" y="59"/>
                    </a:lnTo>
                    <a:lnTo>
                      <a:pt x="12" y="58"/>
                    </a:lnTo>
                    <a:lnTo>
                      <a:pt x="12" y="41"/>
                    </a:lnTo>
                    <a:lnTo>
                      <a:pt x="12" y="29"/>
                    </a:lnTo>
                    <a:lnTo>
                      <a:pt x="16" y="29"/>
                    </a:lnTo>
                    <a:lnTo>
                      <a:pt x="19" y="28"/>
                    </a:lnTo>
                    <a:lnTo>
                      <a:pt x="21" y="26"/>
                    </a:lnTo>
                    <a:lnTo>
                      <a:pt x="23" y="25"/>
                    </a:lnTo>
                    <a:lnTo>
                      <a:pt x="25" y="20"/>
                    </a:lnTo>
                    <a:lnTo>
                      <a:pt x="26" y="15"/>
                    </a:lnTo>
                    <a:lnTo>
                      <a:pt x="27" y="9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4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1" y="19"/>
                    </a:lnTo>
                    <a:lnTo>
                      <a:pt x="40" y="23"/>
                    </a:lnTo>
                    <a:lnTo>
                      <a:pt x="38" y="26"/>
                    </a:lnTo>
                    <a:lnTo>
                      <a:pt x="35" y="28"/>
                    </a:lnTo>
                    <a:lnTo>
                      <a:pt x="29" y="29"/>
                    </a:lnTo>
                    <a:lnTo>
                      <a:pt x="29" y="41"/>
                    </a:lnTo>
                    <a:lnTo>
                      <a:pt x="29" y="58"/>
                    </a:lnTo>
                    <a:lnTo>
                      <a:pt x="20" y="59"/>
                    </a:lnTo>
                    <a:lnTo>
                      <a:pt x="12" y="62"/>
                    </a:lnTo>
                    <a:lnTo>
                      <a:pt x="5" y="65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49" name="Freeform 2489"/>
              <p:cNvSpPr>
                <a:spLocks/>
              </p:cNvSpPr>
              <p:nvPr/>
            </p:nvSpPr>
            <p:spPr bwMode="auto">
              <a:xfrm>
                <a:off x="1350" y="24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50" name="Freeform 2490"/>
              <p:cNvSpPr>
                <a:spLocks/>
              </p:cNvSpPr>
              <p:nvPr/>
            </p:nvSpPr>
            <p:spPr bwMode="auto">
              <a:xfrm>
                <a:off x="1381" y="242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51" name="Freeform 2491"/>
              <p:cNvSpPr>
                <a:spLocks/>
              </p:cNvSpPr>
              <p:nvPr/>
            </p:nvSpPr>
            <p:spPr bwMode="auto">
              <a:xfrm>
                <a:off x="1164" y="241"/>
                <a:ext cx="2" cy="1"/>
              </a:xfrm>
              <a:custGeom>
                <a:avLst/>
                <a:gdLst/>
                <a:ahLst/>
                <a:cxnLst>
                  <a:cxn ang="0">
                    <a:pos x="70" y="42"/>
                  </a:cxn>
                  <a:cxn ang="0">
                    <a:pos x="70" y="34"/>
                  </a:cxn>
                  <a:cxn ang="0">
                    <a:pos x="70" y="30"/>
                  </a:cxn>
                  <a:cxn ang="0">
                    <a:pos x="58" y="30"/>
                  </a:cxn>
                  <a:cxn ang="0">
                    <a:pos x="47" y="30"/>
                  </a:cxn>
                  <a:cxn ang="0">
                    <a:pos x="38" y="30"/>
                  </a:cxn>
                  <a:cxn ang="0">
                    <a:pos x="29" y="30"/>
                  </a:cxn>
                  <a:cxn ang="0">
                    <a:pos x="29" y="21"/>
                  </a:cxn>
                  <a:cxn ang="0">
                    <a:pos x="29" y="13"/>
                  </a:cxn>
                  <a:cxn ang="0">
                    <a:pos x="20" y="13"/>
                  </a:cxn>
                  <a:cxn ang="0">
                    <a:pos x="10" y="13"/>
                  </a:cxn>
                  <a:cxn ang="0">
                    <a:pos x="6" y="12"/>
                  </a:cxn>
                  <a:cxn ang="0">
                    <a:pos x="3" y="10"/>
                  </a:cxn>
                  <a:cxn ang="0">
                    <a:pos x="1" y="7"/>
                  </a:cxn>
                  <a:cxn ang="0">
                    <a:pos x="0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3"/>
                  </a:cxn>
                  <a:cxn ang="0">
                    <a:pos x="28" y="7"/>
                  </a:cxn>
                  <a:cxn ang="0">
                    <a:pos x="29" y="13"/>
                  </a:cxn>
                  <a:cxn ang="0">
                    <a:pos x="38" y="13"/>
                  </a:cxn>
                  <a:cxn ang="0">
                    <a:pos x="47" y="13"/>
                  </a:cxn>
                  <a:cxn ang="0">
                    <a:pos x="58" y="13"/>
                  </a:cxn>
                  <a:cxn ang="0">
                    <a:pos x="70" y="13"/>
                  </a:cxn>
                  <a:cxn ang="0">
                    <a:pos x="70" y="20"/>
                  </a:cxn>
                  <a:cxn ang="0">
                    <a:pos x="72" y="24"/>
                  </a:cxn>
                  <a:cxn ang="0">
                    <a:pos x="75" y="27"/>
                  </a:cxn>
                  <a:cxn ang="0">
                    <a:pos x="78" y="29"/>
                  </a:cxn>
                  <a:cxn ang="0">
                    <a:pos x="82" y="31"/>
                  </a:cxn>
                  <a:cxn ang="0">
                    <a:pos x="84" y="33"/>
                  </a:cxn>
                  <a:cxn ang="0">
                    <a:pos x="86" y="36"/>
                  </a:cxn>
                  <a:cxn ang="0">
                    <a:pos x="87" y="42"/>
                  </a:cxn>
                  <a:cxn ang="0">
                    <a:pos x="78" y="42"/>
                  </a:cxn>
                  <a:cxn ang="0">
                    <a:pos x="70" y="42"/>
                  </a:cxn>
                </a:cxnLst>
                <a:rect l="0" t="0" r="r" b="b"/>
                <a:pathLst>
                  <a:path w="87" h="42">
                    <a:moveTo>
                      <a:pt x="70" y="42"/>
                    </a:moveTo>
                    <a:lnTo>
                      <a:pt x="70" y="34"/>
                    </a:lnTo>
                    <a:lnTo>
                      <a:pt x="70" y="30"/>
                    </a:lnTo>
                    <a:lnTo>
                      <a:pt x="58" y="30"/>
                    </a:lnTo>
                    <a:lnTo>
                      <a:pt x="47" y="30"/>
                    </a:lnTo>
                    <a:lnTo>
                      <a:pt x="38" y="30"/>
                    </a:lnTo>
                    <a:lnTo>
                      <a:pt x="29" y="30"/>
                    </a:lnTo>
                    <a:lnTo>
                      <a:pt x="29" y="21"/>
                    </a:lnTo>
                    <a:lnTo>
                      <a:pt x="29" y="13"/>
                    </a:lnTo>
                    <a:lnTo>
                      <a:pt x="20" y="13"/>
                    </a:lnTo>
                    <a:lnTo>
                      <a:pt x="10" y="13"/>
                    </a:lnTo>
                    <a:lnTo>
                      <a:pt x="6" y="12"/>
                    </a:lnTo>
                    <a:lnTo>
                      <a:pt x="3" y="10"/>
                    </a:lnTo>
                    <a:lnTo>
                      <a:pt x="1" y="7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3"/>
                    </a:lnTo>
                    <a:lnTo>
                      <a:pt x="28" y="7"/>
                    </a:lnTo>
                    <a:lnTo>
                      <a:pt x="29" y="13"/>
                    </a:lnTo>
                    <a:lnTo>
                      <a:pt x="38" y="13"/>
                    </a:lnTo>
                    <a:lnTo>
                      <a:pt x="47" y="13"/>
                    </a:lnTo>
                    <a:lnTo>
                      <a:pt x="58" y="13"/>
                    </a:lnTo>
                    <a:lnTo>
                      <a:pt x="70" y="13"/>
                    </a:lnTo>
                    <a:lnTo>
                      <a:pt x="70" y="20"/>
                    </a:lnTo>
                    <a:lnTo>
                      <a:pt x="72" y="24"/>
                    </a:lnTo>
                    <a:lnTo>
                      <a:pt x="75" y="27"/>
                    </a:lnTo>
                    <a:lnTo>
                      <a:pt x="78" y="29"/>
                    </a:lnTo>
                    <a:lnTo>
                      <a:pt x="82" y="31"/>
                    </a:lnTo>
                    <a:lnTo>
                      <a:pt x="84" y="33"/>
                    </a:lnTo>
                    <a:lnTo>
                      <a:pt x="86" y="36"/>
                    </a:lnTo>
                    <a:lnTo>
                      <a:pt x="87" y="42"/>
                    </a:lnTo>
                    <a:lnTo>
                      <a:pt x="78" y="42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52" name="Freeform 2492"/>
              <p:cNvSpPr>
                <a:spLocks/>
              </p:cNvSpPr>
              <p:nvPr/>
            </p:nvSpPr>
            <p:spPr bwMode="auto">
              <a:xfrm>
                <a:off x="1160" y="24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12" y="17"/>
                  </a:cxn>
                  <a:cxn ang="0">
                    <a:pos x="0" y="17"/>
                  </a:cxn>
                </a:cxnLst>
                <a:rect l="0" t="0" r="r" b="b"/>
                <a:pathLst>
                  <a:path w="29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12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53" name="Freeform 2493"/>
              <p:cNvSpPr>
                <a:spLocks/>
              </p:cNvSpPr>
              <p:nvPr/>
            </p:nvSpPr>
            <p:spPr bwMode="auto">
              <a:xfrm>
                <a:off x="1186" y="241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8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54" name="Freeform 2494"/>
              <p:cNvSpPr>
                <a:spLocks/>
              </p:cNvSpPr>
              <p:nvPr/>
            </p:nvSpPr>
            <p:spPr bwMode="auto">
              <a:xfrm>
                <a:off x="1370" y="24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0"/>
                  </a:cxn>
                  <a:cxn ang="0">
                    <a:pos x="3" y="12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7" y="2"/>
                  </a:cxn>
                  <a:cxn ang="0">
                    <a:pos x="25" y="5"/>
                  </a:cxn>
                  <a:cxn ang="0">
                    <a:pos x="24" y="9"/>
                  </a:cxn>
                  <a:cxn ang="0">
                    <a:pos x="24" y="12"/>
                  </a:cxn>
                  <a:cxn ang="0">
                    <a:pos x="23" y="20"/>
                  </a:cxn>
                  <a:cxn ang="0">
                    <a:pos x="23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0"/>
                    </a:lnTo>
                    <a:lnTo>
                      <a:pt x="3" y="12"/>
                    </a:lnTo>
                    <a:lnTo>
                      <a:pt x="7" y="5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4" y="9"/>
                    </a:lnTo>
                    <a:lnTo>
                      <a:pt x="24" y="12"/>
                    </a:lnTo>
                    <a:lnTo>
                      <a:pt x="23" y="20"/>
                    </a:lnTo>
                    <a:lnTo>
                      <a:pt x="23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55" name="Freeform 2495"/>
              <p:cNvSpPr>
                <a:spLocks/>
              </p:cNvSpPr>
              <p:nvPr/>
            </p:nvSpPr>
            <p:spPr bwMode="auto">
              <a:xfrm>
                <a:off x="1391" y="241"/>
                <a:ext cx="1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49"/>
                  </a:cxn>
                  <a:cxn ang="0">
                    <a:pos x="3" y="41"/>
                  </a:cxn>
                  <a:cxn ang="0">
                    <a:pos x="7" y="34"/>
                  </a:cxn>
                  <a:cxn ang="0">
                    <a:pos x="11" y="29"/>
                  </a:cxn>
                  <a:cxn ang="0">
                    <a:pos x="15" y="29"/>
                  </a:cxn>
                  <a:cxn ang="0">
                    <a:pos x="19" y="28"/>
                  </a:cxn>
                  <a:cxn ang="0">
                    <a:pos x="21" y="26"/>
                  </a:cxn>
                  <a:cxn ang="0">
                    <a:pos x="23" y="25"/>
                  </a:cxn>
                  <a:cxn ang="0">
                    <a:pos x="25" y="20"/>
                  </a:cxn>
                  <a:cxn ang="0">
                    <a:pos x="27" y="15"/>
                  </a:cxn>
                  <a:cxn ang="0">
                    <a:pos x="28" y="9"/>
                  </a:cxn>
                  <a:cxn ang="0">
                    <a:pos x="30" y="5"/>
                  </a:cxn>
                  <a:cxn ang="0">
                    <a:pos x="32" y="3"/>
                  </a:cxn>
                  <a:cxn ang="0">
                    <a:pos x="34" y="1"/>
                  </a:cxn>
                  <a:cxn ang="0">
                    <a:pos x="37" y="0"/>
                  </a:cxn>
                  <a:cxn ang="0">
                    <a:pos x="41" y="0"/>
                  </a:cxn>
                  <a:cxn ang="0">
                    <a:pos x="41" y="12"/>
                  </a:cxn>
                  <a:cxn ang="0">
                    <a:pos x="41" y="29"/>
                  </a:cxn>
                  <a:cxn ang="0">
                    <a:pos x="37" y="30"/>
                  </a:cxn>
                  <a:cxn ang="0">
                    <a:pos x="33" y="33"/>
                  </a:cxn>
                  <a:cxn ang="0">
                    <a:pos x="31" y="36"/>
                  </a:cxn>
                  <a:cxn ang="0">
                    <a:pos x="30" y="41"/>
                  </a:cxn>
                  <a:cxn ang="0">
                    <a:pos x="21" y="41"/>
                  </a:cxn>
                  <a:cxn ang="0">
                    <a:pos x="11" y="41"/>
                  </a:cxn>
                  <a:cxn ang="0">
                    <a:pos x="7" y="45"/>
                  </a:cxn>
                  <a:cxn ang="0">
                    <a:pos x="3" y="49"/>
                  </a:cxn>
                  <a:cxn ang="0">
                    <a:pos x="1" y="54"/>
                  </a:cxn>
                  <a:cxn ang="0">
                    <a:pos x="0" y="58"/>
                  </a:cxn>
                </a:cxnLst>
                <a:rect l="0" t="0" r="r" b="b"/>
                <a:pathLst>
                  <a:path w="41" h="58">
                    <a:moveTo>
                      <a:pt x="0" y="58"/>
                    </a:moveTo>
                    <a:lnTo>
                      <a:pt x="1" y="49"/>
                    </a:lnTo>
                    <a:lnTo>
                      <a:pt x="3" y="41"/>
                    </a:lnTo>
                    <a:lnTo>
                      <a:pt x="7" y="34"/>
                    </a:lnTo>
                    <a:lnTo>
                      <a:pt x="11" y="29"/>
                    </a:lnTo>
                    <a:lnTo>
                      <a:pt x="15" y="29"/>
                    </a:lnTo>
                    <a:lnTo>
                      <a:pt x="19" y="28"/>
                    </a:lnTo>
                    <a:lnTo>
                      <a:pt x="21" y="26"/>
                    </a:lnTo>
                    <a:lnTo>
                      <a:pt x="23" y="25"/>
                    </a:lnTo>
                    <a:lnTo>
                      <a:pt x="25" y="20"/>
                    </a:lnTo>
                    <a:lnTo>
                      <a:pt x="27" y="15"/>
                    </a:lnTo>
                    <a:lnTo>
                      <a:pt x="28" y="9"/>
                    </a:lnTo>
                    <a:lnTo>
                      <a:pt x="30" y="5"/>
                    </a:lnTo>
                    <a:lnTo>
                      <a:pt x="32" y="3"/>
                    </a:lnTo>
                    <a:lnTo>
                      <a:pt x="34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1" y="12"/>
                    </a:lnTo>
                    <a:lnTo>
                      <a:pt x="41" y="29"/>
                    </a:lnTo>
                    <a:lnTo>
                      <a:pt x="37" y="30"/>
                    </a:lnTo>
                    <a:lnTo>
                      <a:pt x="33" y="33"/>
                    </a:lnTo>
                    <a:lnTo>
                      <a:pt x="31" y="36"/>
                    </a:lnTo>
                    <a:lnTo>
                      <a:pt x="30" y="41"/>
                    </a:lnTo>
                    <a:lnTo>
                      <a:pt x="21" y="41"/>
                    </a:lnTo>
                    <a:lnTo>
                      <a:pt x="11" y="41"/>
                    </a:lnTo>
                    <a:lnTo>
                      <a:pt x="7" y="45"/>
                    </a:lnTo>
                    <a:lnTo>
                      <a:pt x="3" y="49"/>
                    </a:lnTo>
                    <a:lnTo>
                      <a:pt x="1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56" name="Freeform 2496"/>
              <p:cNvSpPr>
                <a:spLocks/>
              </p:cNvSpPr>
              <p:nvPr/>
            </p:nvSpPr>
            <p:spPr bwMode="auto">
              <a:xfrm>
                <a:off x="1173" y="24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57" name="Freeform 2497"/>
              <p:cNvSpPr>
                <a:spLocks/>
              </p:cNvSpPr>
              <p:nvPr/>
            </p:nvSpPr>
            <p:spPr bwMode="auto">
              <a:xfrm>
                <a:off x="1185" y="24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58" name="Freeform 2498"/>
              <p:cNvSpPr>
                <a:spLocks/>
              </p:cNvSpPr>
              <p:nvPr/>
            </p:nvSpPr>
            <p:spPr bwMode="auto">
              <a:xfrm>
                <a:off x="1368" y="241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0" y="4"/>
                  </a:cxn>
                  <a:cxn ang="0">
                    <a:pos x="14" y="7"/>
                  </a:cxn>
                  <a:cxn ang="0">
                    <a:pos x="19" y="12"/>
                  </a:cxn>
                  <a:cxn ang="0">
                    <a:pos x="10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0" y="4"/>
                    </a:lnTo>
                    <a:lnTo>
                      <a:pt x="14" y="7"/>
                    </a:lnTo>
                    <a:lnTo>
                      <a:pt x="19" y="12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59" name="Freeform 2499"/>
              <p:cNvSpPr>
                <a:spLocks/>
              </p:cNvSpPr>
              <p:nvPr/>
            </p:nvSpPr>
            <p:spPr bwMode="auto">
              <a:xfrm>
                <a:off x="1371" y="237"/>
                <a:ext cx="3" cy="4"/>
              </a:xfrm>
              <a:custGeom>
                <a:avLst/>
                <a:gdLst/>
                <a:ahLst/>
                <a:cxnLst>
                  <a:cxn ang="0">
                    <a:pos x="18" y="158"/>
                  </a:cxn>
                  <a:cxn ang="0">
                    <a:pos x="9" y="146"/>
                  </a:cxn>
                  <a:cxn ang="0">
                    <a:pos x="0" y="134"/>
                  </a:cxn>
                  <a:cxn ang="0">
                    <a:pos x="0" y="114"/>
                  </a:cxn>
                  <a:cxn ang="0">
                    <a:pos x="9" y="105"/>
                  </a:cxn>
                  <a:cxn ang="0">
                    <a:pos x="19" y="101"/>
                  </a:cxn>
                  <a:cxn ang="0">
                    <a:pos x="25" y="92"/>
                  </a:cxn>
                  <a:cxn ang="0">
                    <a:pos x="29" y="71"/>
                  </a:cxn>
                  <a:cxn ang="0">
                    <a:pos x="38" y="58"/>
                  </a:cxn>
                  <a:cxn ang="0">
                    <a:pos x="47" y="42"/>
                  </a:cxn>
                  <a:cxn ang="0">
                    <a:pos x="59" y="29"/>
                  </a:cxn>
                  <a:cxn ang="0">
                    <a:pos x="77" y="38"/>
                  </a:cxn>
                  <a:cxn ang="0">
                    <a:pos x="67" y="47"/>
                  </a:cxn>
                  <a:cxn ang="0">
                    <a:pos x="58" y="59"/>
                  </a:cxn>
                  <a:cxn ang="0">
                    <a:pos x="67" y="76"/>
                  </a:cxn>
                  <a:cxn ang="0">
                    <a:pos x="78" y="72"/>
                  </a:cxn>
                  <a:cxn ang="0">
                    <a:pos x="84" y="63"/>
                  </a:cxn>
                  <a:cxn ang="0">
                    <a:pos x="89" y="42"/>
                  </a:cxn>
                  <a:cxn ang="0">
                    <a:pos x="97" y="29"/>
                  </a:cxn>
                  <a:cxn ang="0">
                    <a:pos x="106" y="13"/>
                  </a:cxn>
                  <a:cxn ang="0">
                    <a:pos x="118" y="0"/>
                  </a:cxn>
                  <a:cxn ang="0">
                    <a:pos x="135" y="13"/>
                  </a:cxn>
                  <a:cxn ang="0">
                    <a:pos x="126" y="29"/>
                  </a:cxn>
                  <a:cxn ang="0">
                    <a:pos x="118" y="39"/>
                  </a:cxn>
                  <a:cxn ang="0">
                    <a:pos x="117" y="52"/>
                  </a:cxn>
                  <a:cxn ang="0">
                    <a:pos x="111" y="58"/>
                  </a:cxn>
                  <a:cxn ang="0">
                    <a:pos x="106" y="67"/>
                  </a:cxn>
                  <a:cxn ang="0">
                    <a:pos x="97" y="76"/>
                  </a:cxn>
                  <a:cxn ang="0">
                    <a:pos x="89" y="85"/>
                  </a:cxn>
                  <a:cxn ang="0">
                    <a:pos x="88" y="99"/>
                  </a:cxn>
                  <a:cxn ang="0">
                    <a:pos x="82" y="104"/>
                  </a:cxn>
                  <a:cxn ang="0">
                    <a:pos x="77" y="117"/>
                  </a:cxn>
                  <a:cxn ang="0">
                    <a:pos x="67" y="135"/>
                  </a:cxn>
                  <a:cxn ang="0">
                    <a:pos x="52" y="141"/>
                  </a:cxn>
                  <a:cxn ang="0">
                    <a:pos x="47" y="154"/>
                  </a:cxn>
                  <a:cxn ang="0">
                    <a:pos x="38" y="164"/>
                  </a:cxn>
                  <a:cxn ang="0">
                    <a:pos x="23" y="170"/>
                  </a:cxn>
                </a:cxnLst>
                <a:rect l="0" t="0" r="r" b="b"/>
                <a:pathLst>
                  <a:path w="135" h="175">
                    <a:moveTo>
                      <a:pt x="18" y="175"/>
                    </a:moveTo>
                    <a:lnTo>
                      <a:pt x="18" y="158"/>
                    </a:lnTo>
                    <a:lnTo>
                      <a:pt x="18" y="146"/>
                    </a:lnTo>
                    <a:lnTo>
                      <a:pt x="9" y="146"/>
                    </a:lnTo>
                    <a:lnTo>
                      <a:pt x="0" y="146"/>
                    </a:lnTo>
                    <a:lnTo>
                      <a:pt x="0" y="134"/>
                    </a:lnTo>
                    <a:lnTo>
                      <a:pt x="0" y="123"/>
                    </a:lnTo>
                    <a:lnTo>
                      <a:pt x="0" y="114"/>
                    </a:lnTo>
                    <a:lnTo>
                      <a:pt x="0" y="105"/>
                    </a:lnTo>
                    <a:lnTo>
                      <a:pt x="9" y="105"/>
                    </a:lnTo>
                    <a:lnTo>
                      <a:pt x="18" y="105"/>
                    </a:lnTo>
                    <a:lnTo>
                      <a:pt x="19" y="101"/>
                    </a:lnTo>
                    <a:lnTo>
                      <a:pt x="21" y="96"/>
                    </a:lnTo>
                    <a:lnTo>
                      <a:pt x="25" y="92"/>
                    </a:lnTo>
                    <a:lnTo>
                      <a:pt x="29" y="87"/>
                    </a:lnTo>
                    <a:lnTo>
                      <a:pt x="29" y="71"/>
                    </a:lnTo>
                    <a:lnTo>
                      <a:pt x="29" y="58"/>
                    </a:lnTo>
                    <a:lnTo>
                      <a:pt x="38" y="58"/>
                    </a:lnTo>
                    <a:lnTo>
                      <a:pt x="47" y="58"/>
                    </a:lnTo>
                    <a:lnTo>
                      <a:pt x="47" y="42"/>
                    </a:lnTo>
                    <a:lnTo>
                      <a:pt x="47" y="29"/>
                    </a:lnTo>
                    <a:lnTo>
                      <a:pt x="59" y="29"/>
                    </a:lnTo>
                    <a:lnTo>
                      <a:pt x="77" y="29"/>
                    </a:lnTo>
                    <a:lnTo>
                      <a:pt x="77" y="38"/>
                    </a:lnTo>
                    <a:lnTo>
                      <a:pt x="77" y="47"/>
                    </a:lnTo>
                    <a:lnTo>
                      <a:pt x="67" y="47"/>
                    </a:lnTo>
                    <a:lnTo>
                      <a:pt x="58" y="47"/>
                    </a:lnTo>
                    <a:lnTo>
                      <a:pt x="58" y="59"/>
                    </a:lnTo>
                    <a:lnTo>
                      <a:pt x="58" y="76"/>
                    </a:lnTo>
                    <a:lnTo>
                      <a:pt x="67" y="76"/>
                    </a:lnTo>
                    <a:lnTo>
                      <a:pt x="77" y="76"/>
                    </a:lnTo>
                    <a:lnTo>
                      <a:pt x="78" y="72"/>
                    </a:lnTo>
                    <a:lnTo>
                      <a:pt x="81" y="67"/>
                    </a:lnTo>
                    <a:lnTo>
                      <a:pt x="84" y="63"/>
                    </a:lnTo>
                    <a:lnTo>
                      <a:pt x="89" y="58"/>
                    </a:lnTo>
                    <a:lnTo>
                      <a:pt x="89" y="42"/>
                    </a:lnTo>
                    <a:lnTo>
                      <a:pt x="89" y="29"/>
                    </a:lnTo>
                    <a:lnTo>
                      <a:pt x="97" y="29"/>
                    </a:lnTo>
                    <a:lnTo>
                      <a:pt x="106" y="29"/>
                    </a:lnTo>
                    <a:lnTo>
                      <a:pt x="106" y="13"/>
                    </a:lnTo>
                    <a:lnTo>
                      <a:pt x="106" y="0"/>
                    </a:lnTo>
                    <a:lnTo>
                      <a:pt x="118" y="0"/>
                    </a:lnTo>
                    <a:lnTo>
                      <a:pt x="135" y="0"/>
                    </a:lnTo>
                    <a:lnTo>
                      <a:pt x="135" y="13"/>
                    </a:lnTo>
                    <a:lnTo>
                      <a:pt x="135" y="29"/>
                    </a:lnTo>
                    <a:lnTo>
                      <a:pt x="126" y="29"/>
                    </a:lnTo>
                    <a:lnTo>
                      <a:pt x="118" y="29"/>
                    </a:lnTo>
                    <a:lnTo>
                      <a:pt x="118" y="39"/>
                    </a:lnTo>
                    <a:lnTo>
                      <a:pt x="118" y="48"/>
                    </a:lnTo>
                    <a:lnTo>
                      <a:pt x="117" y="52"/>
                    </a:lnTo>
                    <a:lnTo>
                      <a:pt x="115" y="56"/>
                    </a:lnTo>
                    <a:lnTo>
                      <a:pt x="111" y="58"/>
                    </a:lnTo>
                    <a:lnTo>
                      <a:pt x="106" y="58"/>
                    </a:lnTo>
                    <a:lnTo>
                      <a:pt x="106" y="67"/>
                    </a:lnTo>
                    <a:lnTo>
                      <a:pt x="106" y="76"/>
                    </a:lnTo>
                    <a:lnTo>
                      <a:pt x="97" y="76"/>
                    </a:lnTo>
                    <a:lnTo>
                      <a:pt x="89" y="76"/>
                    </a:lnTo>
                    <a:lnTo>
                      <a:pt x="89" y="85"/>
                    </a:lnTo>
                    <a:lnTo>
                      <a:pt x="89" y="95"/>
                    </a:lnTo>
                    <a:lnTo>
                      <a:pt x="88" y="99"/>
                    </a:lnTo>
                    <a:lnTo>
                      <a:pt x="86" y="102"/>
                    </a:lnTo>
                    <a:lnTo>
                      <a:pt x="82" y="104"/>
                    </a:lnTo>
                    <a:lnTo>
                      <a:pt x="77" y="105"/>
                    </a:lnTo>
                    <a:lnTo>
                      <a:pt x="77" y="117"/>
                    </a:lnTo>
                    <a:lnTo>
                      <a:pt x="77" y="134"/>
                    </a:lnTo>
                    <a:lnTo>
                      <a:pt x="67" y="135"/>
                    </a:lnTo>
                    <a:lnTo>
                      <a:pt x="59" y="138"/>
                    </a:lnTo>
                    <a:lnTo>
                      <a:pt x="52" y="141"/>
                    </a:lnTo>
                    <a:lnTo>
                      <a:pt x="47" y="146"/>
                    </a:lnTo>
                    <a:lnTo>
                      <a:pt x="47" y="154"/>
                    </a:lnTo>
                    <a:lnTo>
                      <a:pt x="47" y="163"/>
                    </a:lnTo>
                    <a:lnTo>
                      <a:pt x="38" y="164"/>
                    </a:lnTo>
                    <a:lnTo>
                      <a:pt x="30" y="167"/>
                    </a:lnTo>
                    <a:lnTo>
                      <a:pt x="23" y="170"/>
                    </a:lnTo>
                    <a:lnTo>
                      <a:pt x="18" y="1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60" name="Freeform 2500"/>
              <p:cNvSpPr>
                <a:spLocks/>
              </p:cNvSpPr>
              <p:nvPr/>
            </p:nvSpPr>
            <p:spPr bwMode="auto">
              <a:xfrm>
                <a:off x="1381" y="239"/>
                <a:ext cx="2" cy="2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" y="83"/>
                  </a:cxn>
                  <a:cxn ang="0">
                    <a:pos x="4" y="80"/>
                  </a:cxn>
                  <a:cxn ang="0">
                    <a:pos x="7" y="77"/>
                  </a:cxn>
                  <a:cxn ang="0">
                    <a:pos x="12" y="76"/>
                  </a:cxn>
                  <a:cxn ang="0">
                    <a:pos x="12" y="67"/>
                  </a:cxn>
                  <a:cxn ang="0">
                    <a:pos x="12" y="59"/>
                  </a:cxn>
                  <a:cxn ang="0">
                    <a:pos x="21" y="59"/>
                  </a:cxn>
                  <a:cxn ang="0">
                    <a:pos x="29" y="59"/>
                  </a:cxn>
                  <a:cxn ang="0">
                    <a:pos x="29" y="45"/>
                  </a:cxn>
                  <a:cxn ang="0">
                    <a:pos x="28" y="32"/>
                  </a:cxn>
                  <a:cxn ang="0">
                    <a:pos x="29" y="26"/>
                  </a:cxn>
                  <a:cxn ang="0">
                    <a:pos x="32" y="22"/>
                  </a:cxn>
                  <a:cxn ang="0">
                    <a:pos x="33" y="20"/>
                  </a:cxn>
                  <a:cxn ang="0">
                    <a:pos x="35" y="19"/>
                  </a:cxn>
                  <a:cxn ang="0">
                    <a:pos x="38" y="18"/>
                  </a:cxn>
                  <a:cxn ang="0">
                    <a:pos x="41" y="18"/>
                  </a:cxn>
                  <a:cxn ang="0">
                    <a:pos x="41" y="9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8" y="0"/>
                  </a:cxn>
                  <a:cxn ang="0">
                    <a:pos x="58" y="9"/>
                  </a:cxn>
                  <a:cxn ang="0">
                    <a:pos x="58" y="18"/>
                  </a:cxn>
                  <a:cxn ang="0">
                    <a:pos x="50" y="18"/>
                  </a:cxn>
                  <a:cxn ang="0">
                    <a:pos x="41" y="18"/>
                  </a:cxn>
                  <a:cxn ang="0">
                    <a:pos x="41" y="29"/>
                  </a:cxn>
                  <a:cxn ang="0">
                    <a:pos x="42" y="43"/>
                  </a:cxn>
                  <a:cxn ang="0">
                    <a:pos x="41" y="49"/>
                  </a:cxn>
                  <a:cxn ang="0">
                    <a:pos x="38" y="54"/>
                  </a:cxn>
                  <a:cxn ang="0">
                    <a:pos x="37" y="56"/>
                  </a:cxn>
                  <a:cxn ang="0">
                    <a:pos x="35" y="57"/>
                  </a:cxn>
                  <a:cxn ang="0">
                    <a:pos x="32" y="58"/>
                  </a:cxn>
                  <a:cxn ang="0">
                    <a:pos x="29" y="59"/>
                  </a:cxn>
                  <a:cxn ang="0">
                    <a:pos x="29" y="67"/>
                  </a:cxn>
                  <a:cxn ang="0">
                    <a:pos x="29" y="76"/>
                  </a:cxn>
                  <a:cxn ang="0">
                    <a:pos x="21" y="77"/>
                  </a:cxn>
                  <a:cxn ang="0">
                    <a:pos x="12" y="80"/>
                  </a:cxn>
                  <a:cxn ang="0">
                    <a:pos x="5" y="83"/>
                  </a:cxn>
                  <a:cxn ang="0">
                    <a:pos x="0" y="88"/>
                  </a:cxn>
                </a:cxnLst>
                <a:rect l="0" t="0" r="r" b="b"/>
                <a:pathLst>
                  <a:path w="58" h="88">
                    <a:moveTo>
                      <a:pt x="0" y="88"/>
                    </a:moveTo>
                    <a:lnTo>
                      <a:pt x="1" y="83"/>
                    </a:lnTo>
                    <a:lnTo>
                      <a:pt x="4" y="80"/>
                    </a:lnTo>
                    <a:lnTo>
                      <a:pt x="7" y="77"/>
                    </a:lnTo>
                    <a:lnTo>
                      <a:pt x="12" y="76"/>
                    </a:lnTo>
                    <a:lnTo>
                      <a:pt x="12" y="67"/>
                    </a:lnTo>
                    <a:lnTo>
                      <a:pt x="12" y="59"/>
                    </a:lnTo>
                    <a:lnTo>
                      <a:pt x="21" y="59"/>
                    </a:lnTo>
                    <a:lnTo>
                      <a:pt x="29" y="59"/>
                    </a:lnTo>
                    <a:lnTo>
                      <a:pt x="29" y="45"/>
                    </a:lnTo>
                    <a:lnTo>
                      <a:pt x="28" y="32"/>
                    </a:lnTo>
                    <a:lnTo>
                      <a:pt x="29" y="26"/>
                    </a:lnTo>
                    <a:lnTo>
                      <a:pt x="32" y="22"/>
                    </a:lnTo>
                    <a:lnTo>
                      <a:pt x="33" y="20"/>
                    </a:lnTo>
                    <a:lnTo>
                      <a:pt x="35" y="19"/>
                    </a:lnTo>
                    <a:lnTo>
                      <a:pt x="38" y="18"/>
                    </a:lnTo>
                    <a:lnTo>
                      <a:pt x="41" y="18"/>
                    </a:lnTo>
                    <a:lnTo>
                      <a:pt x="41" y="9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58" y="18"/>
                    </a:lnTo>
                    <a:lnTo>
                      <a:pt x="50" y="18"/>
                    </a:lnTo>
                    <a:lnTo>
                      <a:pt x="41" y="18"/>
                    </a:lnTo>
                    <a:lnTo>
                      <a:pt x="41" y="29"/>
                    </a:lnTo>
                    <a:lnTo>
                      <a:pt x="42" y="43"/>
                    </a:lnTo>
                    <a:lnTo>
                      <a:pt x="41" y="49"/>
                    </a:lnTo>
                    <a:lnTo>
                      <a:pt x="38" y="54"/>
                    </a:lnTo>
                    <a:lnTo>
                      <a:pt x="37" y="56"/>
                    </a:lnTo>
                    <a:lnTo>
                      <a:pt x="35" y="57"/>
                    </a:lnTo>
                    <a:lnTo>
                      <a:pt x="32" y="58"/>
                    </a:lnTo>
                    <a:lnTo>
                      <a:pt x="29" y="59"/>
                    </a:lnTo>
                    <a:lnTo>
                      <a:pt x="29" y="67"/>
                    </a:lnTo>
                    <a:lnTo>
                      <a:pt x="29" y="76"/>
                    </a:lnTo>
                    <a:lnTo>
                      <a:pt x="21" y="77"/>
                    </a:lnTo>
                    <a:lnTo>
                      <a:pt x="12" y="80"/>
                    </a:lnTo>
                    <a:lnTo>
                      <a:pt x="5" y="83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61" name="Freeform 2501"/>
              <p:cNvSpPr>
                <a:spLocks/>
              </p:cNvSpPr>
              <p:nvPr/>
            </p:nvSpPr>
            <p:spPr bwMode="auto">
              <a:xfrm>
                <a:off x="1119" y="196"/>
                <a:ext cx="66" cy="45"/>
              </a:xfrm>
              <a:custGeom>
                <a:avLst/>
                <a:gdLst/>
                <a:ahLst/>
                <a:cxnLst>
                  <a:cxn ang="0">
                    <a:pos x="2268" y="1778"/>
                  </a:cxn>
                  <a:cxn ang="0">
                    <a:pos x="2032" y="1687"/>
                  </a:cxn>
                  <a:cxn ang="0">
                    <a:pos x="1841" y="1595"/>
                  </a:cxn>
                  <a:cxn ang="0">
                    <a:pos x="1608" y="1479"/>
                  </a:cxn>
                  <a:cxn ang="0">
                    <a:pos x="1385" y="1362"/>
                  </a:cxn>
                  <a:cxn ang="0">
                    <a:pos x="1153" y="1225"/>
                  </a:cxn>
                  <a:cxn ang="0">
                    <a:pos x="935" y="1071"/>
                  </a:cxn>
                  <a:cxn ang="0">
                    <a:pos x="714" y="901"/>
                  </a:cxn>
                  <a:cxn ang="0">
                    <a:pos x="502" y="731"/>
                  </a:cxn>
                  <a:cxn ang="0">
                    <a:pos x="313" y="535"/>
                  </a:cxn>
                  <a:cxn ang="0">
                    <a:pos x="118" y="289"/>
                  </a:cxn>
                  <a:cxn ang="0">
                    <a:pos x="10" y="15"/>
                  </a:cxn>
                  <a:cxn ang="0">
                    <a:pos x="258" y="89"/>
                  </a:cxn>
                  <a:cxn ang="0">
                    <a:pos x="450" y="256"/>
                  </a:cxn>
                  <a:cxn ang="0">
                    <a:pos x="655" y="402"/>
                  </a:cxn>
                  <a:cxn ang="0">
                    <a:pos x="848" y="548"/>
                  </a:cxn>
                  <a:cxn ang="0">
                    <a:pos x="1060" y="675"/>
                  </a:cxn>
                  <a:cxn ang="0">
                    <a:pos x="1282" y="796"/>
                  </a:cxn>
                  <a:cxn ang="0">
                    <a:pos x="1531" y="926"/>
                  </a:cxn>
                  <a:cxn ang="0">
                    <a:pos x="1737" y="1033"/>
                  </a:cxn>
                  <a:cxn ang="0">
                    <a:pos x="1836" y="1109"/>
                  </a:cxn>
                  <a:cxn ang="0">
                    <a:pos x="1644" y="1083"/>
                  </a:cxn>
                  <a:cxn ang="0">
                    <a:pos x="1900" y="1216"/>
                  </a:cxn>
                  <a:cxn ang="0">
                    <a:pos x="2100" y="1320"/>
                  </a:cxn>
                  <a:cxn ang="0">
                    <a:pos x="1891" y="1237"/>
                  </a:cxn>
                  <a:cxn ang="0">
                    <a:pos x="1656" y="1121"/>
                  </a:cxn>
                  <a:cxn ang="0">
                    <a:pos x="1453" y="1022"/>
                  </a:cxn>
                  <a:cxn ang="0">
                    <a:pos x="1242" y="922"/>
                  </a:cxn>
                  <a:cxn ang="0">
                    <a:pos x="1440" y="1051"/>
                  </a:cxn>
                  <a:cxn ang="0">
                    <a:pos x="1649" y="1179"/>
                  </a:cxn>
                  <a:cxn ang="0">
                    <a:pos x="1877" y="1284"/>
                  </a:cxn>
                  <a:cxn ang="0">
                    <a:pos x="2067" y="1383"/>
                  </a:cxn>
                  <a:cxn ang="0">
                    <a:pos x="2233" y="1479"/>
                  </a:cxn>
                  <a:cxn ang="0">
                    <a:pos x="1995" y="1392"/>
                  </a:cxn>
                  <a:cxn ang="0">
                    <a:pos x="1763" y="1284"/>
                  </a:cxn>
                  <a:cxn ang="0">
                    <a:pos x="1544" y="1167"/>
                  </a:cxn>
                  <a:cxn ang="0">
                    <a:pos x="1290" y="1025"/>
                  </a:cxn>
                  <a:cxn ang="0">
                    <a:pos x="1102" y="917"/>
                  </a:cxn>
                  <a:cxn ang="0">
                    <a:pos x="1323" y="1083"/>
                  </a:cxn>
                  <a:cxn ang="0">
                    <a:pos x="1561" y="1225"/>
                  </a:cxn>
                  <a:cxn ang="0">
                    <a:pos x="1794" y="1348"/>
                  </a:cxn>
                  <a:cxn ang="0">
                    <a:pos x="2028" y="1449"/>
                  </a:cxn>
                  <a:cxn ang="0">
                    <a:pos x="2149" y="1527"/>
                  </a:cxn>
                  <a:cxn ang="0">
                    <a:pos x="1900" y="1420"/>
                  </a:cxn>
                  <a:cxn ang="0">
                    <a:pos x="1643" y="1295"/>
                  </a:cxn>
                  <a:cxn ang="0">
                    <a:pos x="1435" y="1179"/>
                  </a:cxn>
                  <a:cxn ang="0">
                    <a:pos x="1199" y="1042"/>
                  </a:cxn>
                  <a:cxn ang="0">
                    <a:pos x="985" y="889"/>
                  </a:cxn>
                  <a:cxn ang="0">
                    <a:pos x="785" y="738"/>
                  </a:cxn>
                  <a:cxn ang="0">
                    <a:pos x="563" y="577"/>
                  </a:cxn>
                  <a:cxn ang="0">
                    <a:pos x="372" y="381"/>
                  </a:cxn>
                  <a:cxn ang="0">
                    <a:pos x="469" y="514"/>
                  </a:cxn>
                  <a:cxn ang="0">
                    <a:pos x="663" y="713"/>
                  </a:cxn>
                  <a:cxn ang="0">
                    <a:pos x="885" y="879"/>
                  </a:cxn>
                  <a:cxn ang="0">
                    <a:pos x="1093" y="1021"/>
                  </a:cxn>
                  <a:cxn ang="0">
                    <a:pos x="1240" y="1167"/>
                  </a:cxn>
                  <a:cxn ang="0">
                    <a:pos x="1454" y="1296"/>
                  </a:cxn>
                  <a:cxn ang="0">
                    <a:pos x="1667" y="1446"/>
                  </a:cxn>
                  <a:cxn ang="0">
                    <a:pos x="1883" y="1557"/>
                  </a:cxn>
                  <a:cxn ang="0">
                    <a:pos x="2099" y="1662"/>
                  </a:cxn>
                  <a:cxn ang="0">
                    <a:pos x="2334" y="1767"/>
                  </a:cxn>
                  <a:cxn ang="0">
                    <a:pos x="2554" y="1863"/>
                  </a:cxn>
                </a:cxnLst>
                <a:rect l="0" t="0" r="r" b="b"/>
                <a:pathLst>
                  <a:path w="2572" h="1883">
                    <a:moveTo>
                      <a:pt x="2525" y="1883"/>
                    </a:moveTo>
                    <a:lnTo>
                      <a:pt x="2521" y="1874"/>
                    </a:lnTo>
                    <a:lnTo>
                      <a:pt x="2517" y="1866"/>
                    </a:lnTo>
                    <a:lnTo>
                      <a:pt x="2515" y="1859"/>
                    </a:lnTo>
                    <a:lnTo>
                      <a:pt x="2514" y="1854"/>
                    </a:lnTo>
                    <a:lnTo>
                      <a:pt x="2493" y="1854"/>
                    </a:lnTo>
                    <a:lnTo>
                      <a:pt x="2473" y="1854"/>
                    </a:lnTo>
                    <a:lnTo>
                      <a:pt x="2455" y="1854"/>
                    </a:lnTo>
                    <a:lnTo>
                      <a:pt x="2437" y="1854"/>
                    </a:lnTo>
                    <a:lnTo>
                      <a:pt x="2437" y="1845"/>
                    </a:lnTo>
                    <a:lnTo>
                      <a:pt x="2437" y="1837"/>
                    </a:lnTo>
                    <a:lnTo>
                      <a:pt x="2428" y="1837"/>
                    </a:lnTo>
                    <a:lnTo>
                      <a:pt x="2418" y="1837"/>
                    </a:lnTo>
                    <a:lnTo>
                      <a:pt x="2414" y="1836"/>
                    </a:lnTo>
                    <a:lnTo>
                      <a:pt x="2411" y="1834"/>
                    </a:lnTo>
                    <a:lnTo>
                      <a:pt x="2409" y="1830"/>
                    </a:lnTo>
                    <a:lnTo>
                      <a:pt x="2408" y="1825"/>
                    </a:lnTo>
                    <a:lnTo>
                      <a:pt x="2392" y="1825"/>
                    </a:lnTo>
                    <a:lnTo>
                      <a:pt x="2379" y="1825"/>
                    </a:lnTo>
                    <a:lnTo>
                      <a:pt x="2379" y="1816"/>
                    </a:lnTo>
                    <a:lnTo>
                      <a:pt x="2379" y="1807"/>
                    </a:lnTo>
                    <a:lnTo>
                      <a:pt x="2368" y="1808"/>
                    </a:lnTo>
                    <a:lnTo>
                      <a:pt x="2355" y="1808"/>
                    </a:lnTo>
                    <a:lnTo>
                      <a:pt x="2348" y="1807"/>
                    </a:lnTo>
                    <a:lnTo>
                      <a:pt x="2343" y="1805"/>
                    </a:lnTo>
                    <a:lnTo>
                      <a:pt x="2341" y="1804"/>
                    </a:lnTo>
                    <a:lnTo>
                      <a:pt x="2340" y="1801"/>
                    </a:lnTo>
                    <a:lnTo>
                      <a:pt x="2339" y="1799"/>
                    </a:lnTo>
                    <a:lnTo>
                      <a:pt x="2339" y="1796"/>
                    </a:lnTo>
                    <a:lnTo>
                      <a:pt x="2325" y="1796"/>
                    </a:lnTo>
                    <a:lnTo>
                      <a:pt x="2312" y="1796"/>
                    </a:lnTo>
                    <a:lnTo>
                      <a:pt x="2301" y="1796"/>
                    </a:lnTo>
                    <a:lnTo>
                      <a:pt x="2291" y="1796"/>
                    </a:lnTo>
                    <a:lnTo>
                      <a:pt x="2291" y="1787"/>
                    </a:lnTo>
                    <a:lnTo>
                      <a:pt x="2291" y="1778"/>
                    </a:lnTo>
                    <a:lnTo>
                      <a:pt x="2282" y="1779"/>
                    </a:lnTo>
                    <a:lnTo>
                      <a:pt x="2272" y="1779"/>
                    </a:lnTo>
                    <a:lnTo>
                      <a:pt x="2268" y="1778"/>
                    </a:lnTo>
                    <a:lnTo>
                      <a:pt x="2265" y="1776"/>
                    </a:lnTo>
                    <a:lnTo>
                      <a:pt x="2263" y="1772"/>
                    </a:lnTo>
                    <a:lnTo>
                      <a:pt x="2262" y="1767"/>
                    </a:lnTo>
                    <a:lnTo>
                      <a:pt x="2250" y="1767"/>
                    </a:lnTo>
                    <a:lnTo>
                      <a:pt x="2240" y="1767"/>
                    </a:lnTo>
                    <a:lnTo>
                      <a:pt x="2230" y="1767"/>
                    </a:lnTo>
                    <a:lnTo>
                      <a:pt x="2222" y="1767"/>
                    </a:lnTo>
                    <a:lnTo>
                      <a:pt x="2222" y="1758"/>
                    </a:lnTo>
                    <a:lnTo>
                      <a:pt x="2222" y="1749"/>
                    </a:lnTo>
                    <a:lnTo>
                      <a:pt x="2207" y="1750"/>
                    </a:lnTo>
                    <a:lnTo>
                      <a:pt x="2192" y="1750"/>
                    </a:lnTo>
                    <a:lnTo>
                      <a:pt x="2185" y="1749"/>
                    </a:lnTo>
                    <a:lnTo>
                      <a:pt x="2179" y="1747"/>
                    </a:lnTo>
                    <a:lnTo>
                      <a:pt x="2177" y="1745"/>
                    </a:lnTo>
                    <a:lnTo>
                      <a:pt x="2175" y="1743"/>
                    </a:lnTo>
                    <a:lnTo>
                      <a:pt x="2174" y="1741"/>
                    </a:lnTo>
                    <a:lnTo>
                      <a:pt x="2174" y="1738"/>
                    </a:lnTo>
                    <a:lnTo>
                      <a:pt x="2157" y="1738"/>
                    </a:lnTo>
                    <a:lnTo>
                      <a:pt x="2145" y="1738"/>
                    </a:lnTo>
                    <a:lnTo>
                      <a:pt x="2145" y="1729"/>
                    </a:lnTo>
                    <a:lnTo>
                      <a:pt x="2145" y="1720"/>
                    </a:lnTo>
                    <a:lnTo>
                      <a:pt x="2136" y="1721"/>
                    </a:lnTo>
                    <a:lnTo>
                      <a:pt x="2126" y="1721"/>
                    </a:lnTo>
                    <a:lnTo>
                      <a:pt x="2122" y="1720"/>
                    </a:lnTo>
                    <a:lnTo>
                      <a:pt x="2119" y="1718"/>
                    </a:lnTo>
                    <a:lnTo>
                      <a:pt x="2117" y="1714"/>
                    </a:lnTo>
                    <a:lnTo>
                      <a:pt x="2116" y="1709"/>
                    </a:lnTo>
                    <a:lnTo>
                      <a:pt x="2104" y="1709"/>
                    </a:lnTo>
                    <a:lnTo>
                      <a:pt x="2093" y="1709"/>
                    </a:lnTo>
                    <a:lnTo>
                      <a:pt x="2084" y="1709"/>
                    </a:lnTo>
                    <a:lnTo>
                      <a:pt x="2075" y="1709"/>
                    </a:lnTo>
                    <a:lnTo>
                      <a:pt x="2075" y="1700"/>
                    </a:lnTo>
                    <a:lnTo>
                      <a:pt x="2075" y="1691"/>
                    </a:lnTo>
                    <a:lnTo>
                      <a:pt x="2061" y="1692"/>
                    </a:lnTo>
                    <a:lnTo>
                      <a:pt x="2046" y="1692"/>
                    </a:lnTo>
                    <a:lnTo>
                      <a:pt x="2039" y="1691"/>
                    </a:lnTo>
                    <a:lnTo>
                      <a:pt x="2034" y="1689"/>
                    </a:lnTo>
                    <a:lnTo>
                      <a:pt x="2032" y="1687"/>
                    </a:lnTo>
                    <a:lnTo>
                      <a:pt x="2030" y="1685"/>
                    </a:lnTo>
                    <a:lnTo>
                      <a:pt x="2028" y="1683"/>
                    </a:lnTo>
                    <a:lnTo>
                      <a:pt x="2028" y="1680"/>
                    </a:lnTo>
                    <a:lnTo>
                      <a:pt x="2011" y="1680"/>
                    </a:lnTo>
                    <a:lnTo>
                      <a:pt x="1999" y="1680"/>
                    </a:lnTo>
                    <a:lnTo>
                      <a:pt x="1999" y="1671"/>
                    </a:lnTo>
                    <a:lnTo>
                      <a:pt x="1999" y="1662"/>
                    </a:lnTo>
                    <a:lnTo>
                      <a:pt x="1988" y="1663"/>
                    </a:lnTo>
                    <a:lnTo>
                      <a:pt x="1974" y="1663"/>
                    </a:lnTo>
                    <a:lnTo>
                      <a:pt x="1968" y="1662"/>
                    </a:lnTo>
                    <a:lnTo>
                      <a:pt x="1963" y="1660"/>
                    </a:lnTo>
                    <a:lnTo>
                      <a:pt x="1961" y="1658"/>
                    </a:lnTo>
                    <a:lnTo>
                      <a:pt x="1959" y="1656"/>
                    </a:lnTo>
                    <a:lnTo>
                      <a:pt x="1959" y="1654"/>
                    </a:lnTo>
                    <a:lnTo>
                      <a:pt x="1958" y="1651"/>
                    </a:lnTo>
                    <a:lnTo>
                      <a:pt x="1950" y="1651"/>
                    </a:lnTo>
                    <a:lnTo>
                      <a:pt x="1941" y="1651"/>
                    </a:lnTo>
                    <a:lnTo>
                      <a:pt x="1941" y="1642"/>
                    </a:lnTo>
                    <a:lnTo>
                      <a:pt x="1941" y="1633"/>
                    </a:lnTo>
                    <a:lnTo>
                      <a:pt x="1929" y="1634"/>
                    </a:lnTo>
                    <a:lnTo>
                      <a:pt x="1916" y="1634"/>
                    </a:lnTo>
                    <a:lnTo>
                      <a:pt x="1910" y="1633"/>
                    </a:lnTo>
                    <a:lnTo>
                      <a:pt x="1905" y="1631"/>
                    </a:lnTo>
                    <a:lnTo>
                      <a:pt x="1903" y="1629"/>
                    </a:lnTo>
                    <a:lnTo>
                      <a:pt x="1901" y="1627"/>
                    </a:lnTo>
                    <a:lnTo>
                      <a:pt x="1900" y="1625"/>
                    </a:lnTo>
                    <a:lnTo>
                      <a:pt x="1900" y="1622"/>
                    </a:lnTo>
                    <a:lnTo>
                      <a:pt x="1891" y="1622"/>
                    </a:lnTo>
                    <a:lnTo>
                      <a:pt x="1883" y="1622"/>
                    </a:lnTo>
                    <a:lnTo>
                      <a:pt x="1883" y="1613"/>
                    </a:lnTo>
                    <a:lnTo>
                      <a:pt x="1883" y="1603"/>
                    </a:lnTo>
                    <a:lnTo>
                      <a:pt x="1870" y="1604"/>
                    </a:lnTo>
                    <a:lnTo>
                      <a:pt x="1857" y="1604"/>
                    </a:lnTo>
                    <a:lnTo>
                      <a:pt x="1851" y="1603"/>
                    </a:lnTo>
                    <a:lnTo>
                      <a:pt x="1846" y="1601"/>
                    </a:lnTo>
                    <a:lnTo>
                      <a:pt x="1844" y="1599"/>
                    </a:lnTo>
                    <a:lnTo>
                      <a:pt x="1842" y="1597"/>
                    </a:lnTo>
                    <a:lnTo>
                      <a:pt x="1841" y="1595"/>
                    </a:lnTo>
                    <a:lnTo>
                      <a:pt x="1841" y="1592"/>
                    </a:lnTo>
                    <a:lnTo>
                      <a:pt x="1824" y="1592"/>
                    </a:lnTo>
                    <a:lnTo>
                      <a:pt x="1812" y="1592"/>
                    </a:lnTo>
                    <a:lnTo>
                      <a:pt x="1812" y="1583"/>
                    </a:lnTo>
                    <a:lnTo>
                      <a:pt x="1812" y="1574"/>
                    </a:lnTo>
                    <a:lnTo>
                      <a:pt x="1795" y="1574"/>
                    </a:lnTo>
                    <a:lnTo>
                      <a:pt x="1783" y="1574"/>
                    </a:lnTo>
                    <a:lnTo>
                      <a:pt x="1783" y="1566"/>
                    </a:lnTo>
                    <a:lnTo>
                      <a:pt x="1783" y="1557"/>
                    </a:lnTo>
                    <a:lnTo>
                      <a:pt x="1774" y="1558"/>
                    </a:lnTo>
                    <a:lnTo>
                      <a:pt x="1764" y="1558"/>
                    </a:lnTo>
                    <a:lnTo>
                      <a:pt x="1760" y="1557"/>
                    </a:lnTo>
                    <a:lnTo>
                      <a:pt x="1757" y="1554"/>
                    </a:lnTo>
                    <a:lnTo>
                      <a:pt x="1755" y="1551"/>
                    </a:lnTo>
                    <a:lnTo>
                      <a:pt x="1754" y="1545"/>
                    </a:lnTo>
                    <a:lnTo>
                      <a:pt x="1737" y="1545"/>
                    </a:lnTo>
                    <a:lnTo>
                      <a:pt x="1724" y="1545"/>
                    </a:lnTo>
                    <a:lnTo>
                      <a:pt x="1724" y="1537"/>
                    </a:lnTo>
                    <a:lnTo>
                      <a:pt x="1724" y="1528"/>
                    </a:lnTo>
                    <a:lnTo>
                      <a:pt x="1715" y="1529"/>
                    </a:lnTo>
                    <a:lnTo>
                      <a:pt x="1705" y="1529"/>
                    </a:lnTo>
                    <a:lnTo>
                      <a:pt x="1701" y="1528"/>
                    </a:lnTo>
                    <a:lnTo>
                      <a:pt x="1698" y="1525"/>
                    </a:lnTo>
                    <a:lnTo>
                      <a:pt x="1696" y="1522"/>
                    </a:lnTo>
                    <a:lnTo>
                      <a:pt x="1695" y="1516"/>
                    </a:lnTo>
                    <a:lnTo>
                      <a:pt x="1678" y="1516"/>
                    </a:lnTo>
                    <a:lnTo>
                      <a:pt x="1666" y="1516"/>
                    </a:lnTo>
                    <a:lnTo>
                      <a:pt x="1666" y="1508"/>
                    </a:lnTo>
                    <a:lnTo>
                      <a:pt x="1666" y="1499"/>
                    </a:lnTo>
                    <a:lnTo>
                      <a:pt x="1656" y="1499"/>
                    </a:lnTo>
                    <a:lnTo>
                      <a:pt x="1647" y="1499"/>
                    </a:lnTo>
                    <a:lnTo>
                      <a:pt x="1643" y="1499"/>
                    </a:lnTo>
                    <a:lnTo>
                      <a:pt x="1640" y="1496"/>
                    </a:lnTo>
                    <a:lnTo>
                      <a:pt x="1638" y="1493"/>
                    </a:lnTo>
                    <a:lnTo>
                      <a:pt x="1637" y="1487"/>
                    </a:lnTo>
                    <a:lnTo>
                      <a:pt x="1620" y="1487"/>
                    </a:lnTo>
                    <a:lnTo>
                      <a:pt x="1608" y="1487"/>
                    </a:lnTo>
                    <a:lnTo>
                      <a:pt x="1608" y="1479"/>
                    </a:lnTo>
                    <a:lnTo>
                      <a:pt x="1608" y="1470"/>
                    </a:lnTo>
                    <a:lnTo>
                      <a:pt x="1598" y="1470"/>
                    </a:lnTo>
                    <a:lnTo>
                      <a:pt x="1589" y="1470"/>
                    </a:lnTo>
                    <a:lnTo>
                      <a:pt x="1585" y="1470"/>
                    </a:lnTo>
                    <a:lnTo>
                      <a:pt x="1582" y="1467"/>
                    </a:lnTo>
                    <a:lnTo>
                      <a:pt x="1580" y="1464"/>
                    </a:lnTo>
                    <a:lnTo>
                      <a:pt x="1579" y="1458"/>
                    </a:lnTo>
                    <a:lnTo>
                      <a:pt x="1561" y="1458"/>
                    </a:lnTo>
                    <a:lnTo>
                      <a:pt x="1549" y="1458"/>
                    </a:lnTo>
                    <a:lnTo>
                      <a:pt x="1549" y="1449"/>
                    </a:lnTo>
                    <a:lnTo>
                      <a:pt x="1549" y="1441"/>
                    </a:lnTo>
                    <a:lnTo>
                      <a:pt x="1539" y="1441"/>
                    </a:lnTo>
                    <a:lnTo>
                      <a:pt x="1530" y="1441"/>
                    </a:lnTo>
                    <a:lnTo>
                      <a:pt x="1526" y="1441"/>
                    </a:lnTo>
                    <a:lnTo>
                      <a:pt x="1523" y="1438"/>
                    </a:lnTo>
                    <a:lnTo>
                      <a:pt x="1521" y="1435"/>
                    </a:lnTo>
                    <a:lnTo>
                      <a:pt x="1520" y="1429"/>
                    </a:lnTo>
                    <a:lnTo>
                      <a:pt x="1503" y="1429"/>
                    </a:lnTo>
                    <a:lnTo>
                      <a:pt x="1491" y="1429"/>
                    </a:lnTo>
                    <a:lnTo>
                      <a:pt x="1491" y="1420"/>
                    </a:lnTo>
                    <a:lnTo>
                      <a:pt x="1491" y="1412"/>
                    </a:lnTo>
                    <a:lnTo>
                      <a:pt x="1486" y="1408"/>
                    </a:lnTo>
                    <a:lnTo>
                      <a:pt x="1482" y="1404"/>
                    </a:lnTo>
                    <a:lnTo>
                      <a:pt x="1478" y="1401"/>
                    </a:lnTo>
                    <a:lnTo>
                      <a:pt x="1473" y="1400"/>
                    </a:lnTo>
                    <a:lnTo>
                      <a:pt x="1461" y="1400"/>
                    </a:lnTo>
                    <a:lnTo>
                      <a:pt x="1451" y="1400"/>
                    </a:lnTo>
                    <a:lnTo>
                      <a:pt x="1441" y="1400"/>
                    </a:lnTo>
                    <a:lnTo>
                      <a:pt x="1433" y="1400"/>
                    </a:lnTo>
                    <a:lnTo>
                      <a:pt x="1433" y="1391"/>
                    </a:lnTo>
                    <a:lnTo>
                      <a:pt x="1433" y="1383"/>
                    </a:lnTo>
                    <a:lnTo>
                      <a:pt x="1428" y="1378"/>
                    </a:lnTo>
                    <a:lnTo>
                      <a:pt x="1423" y="1375"/>
                    </a:lnTo>
                    <a:lnTo>
                      <a:pt x="1419" y="1372"/>
                    </a:lnTo>
                    <a:lnTo>
                      <a:pt x="1414" y="1371"/>
                    </a:lnTo>
                    <a:lnTo>
                      <a:pt x="1398" y="1371"/>
                    </a:lnTo>
                    <a:lnTo>
                      <a:pt x="1385" y="1371"/>
                    </a:lnTo>
                    <a:lnTo>
                      <a:pt x="1385" y="1362"/>
                    </a:lnTo>
                    <a:lnTo>
                      <a:pt x="1385" y="1354"/>
                    </a:lnTo>
                    <a:lnTo>
                      <a:pt x="1369" y="1354"/>
                    </a:lnTo>
                    <a:lnTo>
                      <a:pt x="1356" y="1354"/>
                    </a:lnTo>
                    <a:lnTo>
                      <a:pt x="1348" y="1346"/>
                    </a:lnTo>
                    <a:lnTo>
                      <a:pt x="1345" y="1342"/>
                    </a:lnTo>
                    <a:lnTo>
                      <a:pt x="1345" y="1333"/>
                    </a:lnTo>
                    <a:lnTo>
                      <a:pt x="1345" y="1325"/>
                    </a:lnTo>
                    <a:lnTo>
                      <a:pt x="1335" y="1325"/>
                    </a:lnTo>
                    <a:lnTo>
                      <a:pt x="1326" y="1325"/>
                    </a:lnTo>
                    <a:lnTo>
                      <a:pt x="1322" y="1324"/>
                    </a:lnTo>
                    <a:lnTo>
                      <a:pt x="1319" y="1322"/>
                    </a:lnTo>
                    <a:lnTo>
                      <a:pt x="1316" y="1319"/>
                    </a:lnTo>
                    <a:lnTo>
                      <a:pt x="1316" y="1313"/>
                    </a:lnTo>
                    <a:lnTo>
                      <a:pt x="1299" y="1313"/>
                    </a:lnTo>
                    <a:lnTo>
                      <a:pt x="1287" y="1313"/>
                    </a:lnTo>
                    <a:lnTo>
                      <a:pt x="1287" y="1304"/>
                    </a:lnTo>
                    <a:lnTo>
                      <a:pt x="1287" y="1296"/>
                    </a:lnTo>
                    <a:lnTo>
                      <a:pt x="1282" y="1291"/>
                    </a:lnTo>
                    <a:lnTo>
                      <a:pt x="1278" y="1288"/>
                    </a:lnTo>
                    <a:lnTo>
                      <a:pt x="1274" y="1285"/>
                    </a:lnTo>
                    <a:lnTo>
                      <a:pt x="1268" y="1284"/>
                    </a:lnTo>
                    <a:lnTo>
                      <a:pt x="1251" y="1284"/>
                    </a:lnTo>
                    <a:lnTo>
                      <a:pt x="1239" y="1284"/>
                    </a:lnTo>
                    <a:lnTo>
                      <a:pt x="1239" y="1275"/>
                    </a:lnTo>
                    <a:lnTo>
                      <a:pt x="1239" y="1267"/>
                    </a:lnTo>
                    <a:lnTo>
                      <a:pt x="1222" y="1267"/>
                    </a:lnTo>
                    <a:lnTo>
                      <a:pt x="1210" y="1267"/>
                    </a:lnTo>
                    <a:lnTo>
                      <a:pt x="1202" y="1259"/>
                    </a:lnTo>
                    <a:lnTo>
                      <a:pt x="1199" y="1255"/>
                    </a:lnTo>
                    <a:lnTo>
                      <a:pt x="1199" y="1245"/>
                    </a:lnTo>
                    <a:lnTo>
                      <a:pt x="1199" y="1237"/>
                    </a:lnTo>
                    <a:lnTo>
                      <a:pt x="1189" y="1237"/>
                    </a:lnTo>
                    <a:lnTo>
                      <a:pt x="1180" y="1237"/>
                    </a:lnTo>
                    <a:lnTo>
                      <a:pt x="1176" y="1236"/>
                    </a:lnTo>
                    <a:lnTo>
                      <a:pt x="1172" y="1234"/>
                    </a:lnTo>
                    <a:lnTo>
                      <a:pt x="1170" y="1230"/>
                    </a:lnTo>
                    <a:lnTo>
                      <a:pt x="1170" y="1225"/>
                    </a:lnTo>
                    <a:lnTo>
                      <a:pt x="1153" y="1225"/>
                    </a:lnTo>
                    <a:lnTo>
                      <a:pt x="1140" y="1225"/>
                    </a:lnTo>
                    <a:lnTo>
                      <a:pt x="1140" y="1216"/>
                    </a:lnTo>
                    <a:lnTo>
                      <a:pt x="1140" y="1208"/>
                    </a:lnTo>
                    <a:lnTo>
                      <a:pt x="1136" y="1203"/>
                    </a:lnTo>
                    <a:lnTo>
                      <a:pt x="1132" y="1200"/>
                    </a:lnTo>
                    <a:lnTo>
                      <a:pt x="1127" y="1197"/>
                    </a:lnTo>
                    <a:lnTo>
                      <a:pt x="1123" y="1196"/>
                    </a:lnTo>
                    <a:lnTo>
                      <a:pt x="1105" y="1196"/>
                    </a:lnTo>
                    <a:lnTo>
                      <a:pt x="1093" y="1196"/>
                    </a:lnTo>
                    <a:lnTo>
                      <a:pt x="1089" y="1187"/>
                    </a:lnTo>
                    <a:lnTo>
                      <a:pt x="1085" y="1179"/>
                    </a:lnTo>
                    <a:lnTo>
                      <a:pt x="1082" y="1172"/>
                    </a:lnTo>
                    <a:lnTo>
                      <a:pt x="1081" y="1167"/>
                    </a:lnTo>
                    <a:lnTo>
                      <a:pt x="1073" y="1167"/>
                    </a:lnTo>
                    <a:lnTo>
                      <a:pt x="1064" y="1167"/>
                    </a:lnTo>
                    <a:lnTo>
                      <a:pt x="1064" y="1158"/>
                    </a:lnTo>
                    <a:lnTo>
                      <a:pt x="1064" y="1149"/>
                    </a:lnTo>
                    <a:lnTo>
                      <a:pt x="1054" y="1150"/>
                    </a:lnTo>
                    <a:lnTo>
                      <a:pt x="1045" y="1150"/>
                    </a:lnTo>
                    <a:lnTo>
                      <a:pt x="1041" y="1149"/>
                    </a:lnTo>
                    <a:lnTo>
                      <a:pt x="1038" y="1147"/>
                    </a:lnTo>
                    <a:lnTo>
                      <a:pt x="1036" y="1143"/>
                    </a:lnTo>
                    <a:lnTo>
                      <a:pt x="1035" y="1138"/>
                    </a:lnTo>
                    <a:lnTo>
                      <a:pt x="1018" y="1138"/>
                    </a:lnTo>
                    <a:lnTo>
                      <a:pt x="1006" y="1138"/>
                    </a:lnTo>
                    <a:lnTo>
                      <a:pt x="1002" y="1129"/>
                    </a:lnTo>
                    <a:lnTo>
                      <a:pt x="998" y="1121"/>
                    </a:lnTo>
                    <a:lnTo>
                      <a:pt x="995" y="1114"/>
                    </a:lnTo>
                    <a:lnTo>
                      <a:pt x="994" y="1109"/>
                    </a:lnTo>
                    <a:lnTo>
                      <a:pt x="986" y="1109"/>
                    </a:lnTo>
                    <a:lnTo>
                      <a:pt x="977" y="1109"/>
                    </a:lnTo>
                    <a:lnTo>
                      <a:pt x="977" y="1100"/>
                    </a:lnTo>
                    <a:lnTo>
                      <a:pt x="977" y="1091"/>
                    </a:lnTo>
                    <a:lnTo>
                      <a:pt x="959" y="1091"/>
                    </a:lnTo>
                    <a:lnTo>
                      <a:pt x="947" y="1091"/>
                    </a:lnTo>
                    <a:lnTo>
                      <a:pt x="939" y="1083"/>
                    </a:lnTo>
                    <a:lnTo>
                      <a:pt x="935" y="1080"/>
                    </a:lnTo>
                    <a:lnTo>
                      <a:pt x="935" y="1071"/>
                    </a:lnTo>
                    <a:lnTo>
                      <a:pt x="935" y="1062"/>
                    </a:lnTo>
                    <a:lnTo>
                      <a:pt x="919" y="1062"/>
                    </a:lnTo>
                    <a:lnTo>
                      <a:pt x="906" y="1062"/>
                    </a:lnTo>
                    <a:lnTo>
                      <a:pt x="906" y="1046"/>
                    </a:lnTo>
                    <a:lnTo>
                      <a:pt x="906" y="1033"/>
                    </a:lnTo>
                    <a:lnTo>
                      <a:pt x="897" y="1034"/>
                    </a:lnTo>
                    <a:lnTo>
                      <a:pt x="887" y="1034"/>
                    </a:lnTo>
                    <a:lnTo>
                      <a:pt x="883" y="1033"/>
                    </a:lnTo>
                    <a:lnTo>
                      <a:pt x="880" y="1031"/>
                    </a:lnTo>
                    <a:lnTo>
                      <a:pt x="878" y="1027"/>
                    </a:lnTo>
                    <a:lnTo>
                      <a:pt x="877" y="1022"/>
                    </a:lnTo>
                    <a:lnTo>
                      <a:pt x="861" y="1022"/>
                    </a:lnTo>
                    <a:lnTo>
                      <a:pt x="848" y="1022"/>
                    </a:lnTo>
                    <a:lnTo>
                      <a:pt x="848" y="1013"/>
                    </a:lnTo>
                    <a:lnTo>
                      <a:pt x="848" y="1004"/>
                    </a:lnTo>
                    <a:lnTo>
                      <a:pt x="840" y="1000"/>
                    </a:lnTo>
                    <a:lnTo>
                      <a:pt x="832" y="996"/>
                    </a:lnTo>
                    <a:lnTo>
                      <a:pt x="825" y="994"/>
                    </a:lnTo>
                    <a:lnTo>
                      <a:pt x="818" y="993"/>
                    </a:lnTo>
                    <a:lnTo>
                      <a:pt x="818" y="984"/>
                    </a:lnTo>
                    <a:lnTo>
                      <a:pt x="818" y="975"/>
                    </a:lnTo>
                    <a:lnTo>
                      <a:pt x="814" y="971"/>
                    </a:lnTo>
                    <a:lnTo>
                      <a:pt x="809" y="967"/>
                    </a:lnTo>
                    <a:lnTo>
                      <a:pt x="805" y="965"/>
                    </a:lnTo>
                    <a:lnTo>
                      <a:pt x="801" y="964"/>
                    </a:lnTo>
                    <a:lnTo>
                      <a:pt x="784" y="964"/>
                    </a:lnTo>
                    <a:lnTo>
                      <a:pt x="772" y="964"/>
                    </a:lnTo>
                    <a:lnTo>
                      <a:pt x="767" y="955"/>
                    </a:lnTo>
                    <a:lnTo>
                      <a:pt x="764" y="947"/>
                    </a:lnTo>
                    <a:lnTo>
                      <a:pt x="761" y="940"/>
                    </a:lnTo>
                    <a:lnTo>
                      <a:pt x="760" y="935"/>
                    </a:lnTo>
                    <a:lnTo>
                      <a:pt x="751" y="935"/>
                    </a:lnTo>
                    <a:lnTo>
                      <a:pt x="743" y="935"/>
                    </a:lnTo>
                    <a:lnTo>
                      <a:pt x="743" y="926"/>
                    </a:lnTo>
                    <a:lnTo>
                      <a:pt x="743" y="917"/>
                    </a:lnTo>
                    <a:lnTo>
                      <a:pt x="726" y="917"/>
                    </a:lnTo>
                    <a:lnTo>
                      <a:pt x="714" y="917"/>
                    </a:lnTo>
                    <a:lnTo>
                      <a:pt x="714" y="901"/>
                    </a:lnTo>
                    <a:lnTo>
                      <a:pt x="714" y="888"/>
                    </a:lnTo>
                    <a:lnTo>
                      <a:pt x="697" y="888"/>
                    </a:lnTo>
                    <a:lnTo>
                      <a:pt x="685" y="888"/>
                    </a:lnTo>
                    <a:lnTo>
                      <a:pt x="677" y="879"/>
                    </a:lnTo>
                    <a:lnTo>
                      <a:pt x="673" y="876"/>
                    </a:lnTo>
                    <a:lnTo>
                      <a:pt x="673" y="867"/>
                    </a:lnTo>
                    <a:lnTo>
                      <a:pt x="673" y="858"/>
                    </a:lnTo>
                    <a:lnTo>
                      <a:pt x="663" y="854"/>
                    </a:lnTo>
                    <a:lnTo>
                      <a:pt x="655" y="850"/>
                    </a:lnTo>
                    <a:lnTo>
                      <a:pt x="648" y="848"/>
                    </a:lnTo>
                    <a:lnTo>
                      <a:pt x="643" y="847"/>
                    </a:lnTo>
                    <a:lnTo>
                      <a:pt x="643" y="838"/>
                    </a:lnTo>
                    <a:lnTo>
                      <a:pt x="643" y="829"/>
                    </a:lnTo>
                    <a:lnTo>
                      <a:pt x="634" y="830"/>
                    </a:lnTo>
                    <a:lnTo>
                      <a:pt x="624" y="830"/>
                    </a:lnTo>
                    <a:lnTo>
                      <a:pt x="620" y="829"/>
                    </a:lnTo>
                    <a:lnTo>
                      <a:pt x="617" y="827"/>
                    </a:lnTo>
                    <a:lnTo>
                      <a:pt x="615" y="823"/>
                    </a:lnTo>
                    <a:lnTo>
                      <a:pt x="614" y="818"/>
                    </a:lnTo>
                    <a:lnTo>
                      <a:pt x="597" y="818"/>
                    </a:lnTo>
                    <a:lnTo>
                      <a:pt x="585" y="818"/>
                    </a:lnTo>
                    <a:lnTo>
                      <a:pt x="585" y="809"/>
                    </a:lnTo>
                    <a:lnTo>
                      <a:pt x="585" y="800"/>
                    </a:lnTo>
                    <a:lnTo>
                      <a:pt x="576" y="796"/>
                    </a:lnTo>
                    <a:lnTo>
                      <a:pt x="568" y="792"/>
                    </a:lnTo>
                    <a:lnTo>
                      <a:pt x="561" y="790"/>
                    </a:lnTo>
                    <a:lnTo>
                      <a:pt x="556" y="789"/>
                    </a:lnTo>
                    <a:lnTo>
                      <a:pt x="556" y="780"/>
                    </a:lnTo>
                    <a:lnTo>
                      <a:pt x="556" y="771"/>
                    </a:lnTo>
                    <a:lnTo>
                      <a:pt x="547" y="767"/>
                    </a:lnTo>
                    <a:lnTo>
                      <a:pt x="539" y="763"/>
                    </a:lnTo>
                    <a:lnTo>
                      <a:pt x="532" y="761"/>
                    </a:lnTo>
                    <a:lnTo>
                      <a:pt x="527" y="759"/>
                    </a:lnTo>
                    <a:lnTo>
                      <a:pt x="527" y="751"/>
                    </a:lnTo>
                    <a:lnTo>
                      <a:pt x="527" y="742"/>
                    </a:lnTo>
                    <a:lnTo>
                      <a:pt x="518" y="738"/>
                    </a:lnTo>
                    <a:lnTo>
                      <a:pt x="509" y="734"/>
                    </a:lnTo>
                    <a:lnTo>
                      <a:pt x="502" y="731"/>
                    </a:lnTo>
                    <a:lnTo>
                      <a:pt x="497" y="730"/>
                    </a:lnTo>
                    <a:lnTo>
                      <a:pt x="497" y="722"/>
                    </a:lnTo>
                    <a:lnTo>
                      <a:pt x="497" y="713"/>
                    </a:lnTo>
                    <a:lnTo>
                      <a:pt x="480" y="713"/>
                    </a:lnTo>
                    <a:lnTo>
                      <a:pt x="468" y="713"/>
                    </a:lnTo>
                    <a:lnTo>
                      <a:pt x="468" y="696"/>
                    </a:lnTo>
                    <a:lnTo>
                      <a:pt x="468" y="684"/>
                    </a:lnTo>
                    <a:lnTo>
                      <a:pt x="463" y="680"/>
                    </a:lnTo>
                    <a:lnTo>
                      <a:pt x="459" y="676"/>
                    </a:lnTo>
                    <a:lnTo>
                      <a:pt x="455" y="673"/>
                    </a:lnTo>
                    <a:lnTo>
                      <a:pt x="450" y="672"/>
                    </a:lnTo>
                    <a:lnTo>
                      <a:pt x="434" y="672"/>
                    </a:lnTo>
                    <a:lnTo>
                      <a:pt x="421" y="672"/>
                    </a:lnTo>
                    <a:lnTo>
                      <a:pt x="417" y="664"/>
                    </a:lnTo>
                    <a:lnTo>
                      <a:pt x="413" y="656"/>
                    </a:lnTo>
                    <a:lnTo>
                      <a:pt x="411" y="649"/>
                    </a:lnTo>
                    <a:lnTo>
                      <a:pt x="410" y="643"/>
                    </a:lnTo>
                    <a:lnTo>
                      <a:pt x="401" y="643"/>
                    </a:lnTo>
                    <a:lnTo>
                      <a:pt x="392" y="643"/>
                    </a:lnTo>
                    <a:lnTo>
                      <a:pt x="388" y="635"/>
                    </a:lnTo>
                    <a:lnTo>
                      <a:pt x="384" y="627"/>
                    </a:lnTo>
                    <a:lnTo>
                      <a:pt x="382" y="620"/>
                    </a:lnTo>
                    <a:lnTo>
                      <a:pt x="381" y="614"/>
                    </a:lnTo>
                    <a:lnTo>
                      <a:pt x="372" y="614"/>
                    </a:lnTo>
                    <a:lnTo>
                      <a:pt x="362" y="614"/>
                    </a:lnTo>
                    <a:lnTo>
                      <a:pt x="358" y="610"/>
                    </a:lnTo>
                    <a:lnTo>
                      <a:pt x="354" y="606"/>
                    </a:lnTo>
                    <a:lnTo>
                      <a:pt x="352" y="601"/>
                    </a:lnTo>
                    <a:lnTo>
                      <a:pt x="351" y="597"/>
                    </a:lnTo>
                    <a:lnTo>
                      <a:pt x="351" y="580"/>
                    </a:lnTo>
                    <a:lnTo>
                      <a:pt x="351" y="568"/>
                    </a:lnTo>
                    <a:lnTo>
                      <a:pt x="342" y="564"/>
                    </a:lnTo>
                    <a:lnTo>
                      <a:pt x="334" y="560"/>
                    </a:lnTo>
                    <a:lnTo>
                      <a:pt x="327" y="557"/>
                    </a:lnTo>
                    <a:lnTo>
                      <a:pt x="322" y="556"/>
                    </a:lnTo>
                    <a:lnTo>
                      <a:pt x="322" y="548"/>
                    </a:lnTo>
                    <a:lnTo>
                      <a:pt x="322" y="539"/>
                    </a:lnTo>
                    <a:lnTo>
                      <a:pt x="313" y="535"/>
                    </a:lnTo>
                    <a:lnTo>
                      <a:pt x="305" y="531"/>
                    </a:lnTo>
                    <a:lnTo>
                      <a:pt x="298" y="528"/>
                    </a:lnTo>
                    <a:lnTo>
                      <a:pt x="293" y="527"/>
                    </a:lnTo>
                    <a:lnTo>
                      <a:pt x="293" y="510"/>
                    </a:lnTo>
                    <a:lnTo>
                      <a:pt x="293" y="497"/>
                    </a:lnTo>
                    <a:lnTo>
                      <a:pt x="276" y="497"/>
                    </a:lnTo>
                    <a:lnTo>
                      <a:pt x="264" y="497"/>
                    </a:lnTo>
                    <a:lnTo>
                      <a:pt x="264" y="489"/>
                    </a:lnTo>
                    <a:lnTo>
                      <a:pt x="264" y="480"/>
                    </a:lnTo>
                    <a:lnTo>
                      <a:pt x="255" y="480"/>
                    </a:lnTo>
                    <a:lnTo>
                      <a:pt x="246" y="480"/>
                    </a:lnTo>
                    <a:lnTo>
                      <a:pt x="246" y="463"/>
                    </a:lnTo>
                    <a:lnTo>
                      <a:pt x="246" y="451"/>
                    </a:lnTo>
                    <a:lnTo>
                      <a:pt x="238" y="443"/>
                    </a:lnTo>
                    <a:lnTo>
                      <a:pt x="235" y="439"/>
                    </a:lnTo>
                    <a:lnTo>
                      <a:pt x="226" y="439"/>
                    </a:lnTo>
                    <a:lnTo>
                      <a:pt x="217" y="439"/>
                    </a:lnTo>
                    <a:lnTo>
                      <a:pt x="217" y="423"/>
                    </a:lnTo>
                    <a:lnTo>
                      <a:pt x="217" y="410"/>
                    </a:lnTo>
                    <a:lnTo>
                      <a:pt x="200" y="410"/>
                    </a:lnTo>
                    <a:lnTo>
                      <a:pt x="187" y="410"/>
                    </a:lnTo>
                    <a:lnTo>
                      <a:pt x="188" y="401"/>
                    </a:lnTo>
                    <a:lnTo>
                      <a:pt x="188" y="391"/>
                    </a:lnTo>
                    <a:lnTo>
                      <a:pt x="187" y="387"/>
                    </a:lnTo>
                    <a:lnTo>
                      <a:pt x="185" y="384"/>
                    </a:lnTo>
                    <a:lnTo>
                      <a:pt x="181" y="382"/>
                    </a:lnTo>
                    <a:lnTo>
                      <a:pt x="176" y="381"/>
                    </a:lnTo>
                    <a:lnTo>
                      <a:pt x="176" y="364"/>
                    </a:lnTo>
                    <a:lnTo>
                      <a:pt x="176" y="352"/>
                    </a:lnTo>
                    <a:lnTo>
                      <a:pt x="159" y="352"/>
                    </a:lnTo>
                    <a:lnTo>
                      <a:pt x="147" y="352"/>
                    </a:lnTo>
                    <a:lnTo>
                      <a:pt x="147" y="339"/>
                    </a:lnTo>
                    <a:lnTo>
                      <a:pt x="147" y="327"/>
                    </a:lnTo>
                    <a:lnTo>
                      <a:pt x="147" y="315"/>
                    </a:lnTo>
                    <a:lnTo>
                      <a:pt x="147" y="306"/>
                    </a:lnTo>
                    <a:lnTo>
                      <a:pt x="130" y="306"/>
                    </a:lnTo>
                    <a:lnTo>
                      <a:pt x="118" y="306"/>
                    </a:lnTo>
                    <a:lnTo>
                      <a:pt x="118" y="289"/>
                    </a:lnTo>
                    <a:lnTo>
                      <a:pt x="118" y="277"/>
                    </a:lnTo>
                    <a:lnTo>
                      <a:pt x="109" y="272"/>
                    </a:lnTo>
                    <a:lnTo>
                      <a:pt x="101" y="269"/>
                    </a:lnTo>
                    <a:lnTo>
                      <a:pt x="94" y="266"/>
                    </a:lnTo>
                    <a:lnTo>
                      <a:pt x="89" y="265"/>
                    </a:lnTo>
                    <a:lnTo>
                      <a:pt x="89" y="256"/>
                    </a:lnTo>
                    <a:lnTo>
                      <a:pt x="89" y="248"/>
                    </a:lnTo>
                    <a:lnTo>
                      <a:pt x="80" y="243"/>
                    </a:lnTo>
                    <a:lnTo>
                      <a:pt x="72" y="240"/>
                    </a:lnTo>
                    <a:lnTo>
                      <a:pt x="65" y="237"/>
                    </a:lnTo>
                    <a:lnTo>
                      <a:pt x="59" y="236"/>
                    </a:lnTo>
                    <a:lnTo>
                      <a:pt x="59" y="227"/>
                    </a:lnTo>
                    <a:lnTo>
                      <a:pt x="59" y="219"/>
                    </a:lnTo>
                    <a:lnTo>
                      <a:pt x="50" y="219"/>
                    </a:lnTo>
                    <a:lnTo>
                      <a:pt x="41" y="219"/>
                    </a:lnTo>
                    <a:lnTo>
                      <a:pt x="42" y="209"/>
                    </a:lnTo>
                    <a:lnTo>
                      <a:pt x="42" y="200"/>
                    </a:lnTo>
                    <a:lnTo>
                      <a:pt x="41" y="196"/>
                    </a:lnTo>
                    <a:lnTo>
                      <a:pt x="39" y="193"/>
                    </a:lnTo>
                    <a:lnTo>
                      <a:pt x="35" y="190"/>
                    </a:lnTo>
                    <a:lnTo>
                      <a:pt x="29" y="190"/>
                    </a:lnTo>
                    <a:lnTo>
                      <a:pt x="29" y="173"/>
                    </a:lnTo>
                    <a:lnTo>
                      <a:pt x="29" y="160"/>
                    </a:lnTo>
                    <a:lnTo>
                      <a:pt x="21" y="160"/>
                    </a:lnTo>
                    <a:lnTo>
                      <a:pt x="12" y="160"/>
                    </a:lnTo>
                    <a:lnTo>
                      <a:pt x="13" y="143"/>
                    </a:lnTo>
                    <a:lnTo>
                      <a:pt x="13" y="124"/>
                    </a:lnTo>
                    <a:lnTo>
                      <a:pt x="12" y="115"/>
                    </a:lnTo>
                    <a:lnTo>
                      <a:pt x="10" y="108"/>
                    </a:lnTo>
                    <a:lnTo>
                      <a:pt x="8" y="105"/>
                    </a:lnTo>
                    <a:lnTo>
                      <a:pt x="6" y="103"/>
                    </a:lnTo>
                    <a:lnTo>
                      <a:pt x="3" y="102"/>
                    </a:lnTo>
                    <a:lnTo>
                      <a:pt x="0" y="101"/>
                    </a:lnTo>
                    <a:lnTo>
                      <a:pt x="0" y="80"/>
                    </a:lnTo>
                    <a:lnTo>
                      <a:pt x="0" y="58"/>
                    </a:lnTo>
                    <a:lnTo>
                      <a:pt x="0" y="36"/>
                    </a:lnTo>
                    <a:lnTo>
                      <a:pt x="0" y="14"/>
                    </a:lnTo>
                    <a:lnTo>
                      <a:pt x="10" y="15"/>
                    </a:lnTo>
                    <a:lnTo>
                      <a:pt x="19" y="15"/>
                    </a:lnTo>
                    <a:lnTo>
                      <a:pt x="23" y="14"/>
                    </a:lnTo>
                    <a:lnTo>
                      <a:pt x="27" y="12"/>
                    </a:lnTo>
                    <a:lnTo>
                      <a:pt x="29" y="8"/>
                    </a:lnTo>
                    <a:lnTo>
                      <a:pt x="29" y="3"/>
                    </a:lnTo>
                    <a:lnTo>
                      <a:pt x="46" y="1"/>
                    </a:lnTo>
                    <a:lnTo>
                      <a:pt x="66" y="0"/>
                    </a:lnTo>
                    <a:lnTo>
                      <a:pt x="75" y="1"/>
                    </a:lnTo>
                    <a:lnTo>
                      <a:pt x="82" y="3"/>
                    </a:lnTo>
                    <a:lnTo>
                      <a:pt x="85" y="5"/>
                    </a:lnTo>
                    <a:lnTo>
                      <a:pt x="87" y="7"/>
                    </a:lnTo>
                    <a:lnTo>
                      <a:pt x="88" y="10"/>
                    </a:lnTo>
                    <a:lnTo>
                      <a:pt x="89" y="14"/>
                    </a:lnTo>
                    <a:lnTo>
                      <a:pt x="102" y="14"/>
                    </a:lnTo>
                    <a:lnTo>
                      <a:pt x="115" y="14"/>
                    </a:lnTo>
                    <a:lnTo>
                      <a:pt x="130" y="14"/>
                    </a:lnTo>
                    <a:lnTo>
                      <a:pt x="147" y="14"/>
                    </a:lnTo>
                    <a:lnTo>
                      <a:pt x="147" y="23"/>
                    </a:lnTo>
                    <a:lnTo>
                      <a:pt x="147" y="32"/>
                    </a:lnTo>
                    <a:lnTo>
                      <a:pt x="158" y="31"/>
                    </a:lnTo>
                    <a:lnTo>
                      <a:pt x="168" y="31"/>
                    </a:lnTo>
                    <a:lnTo>
                      <a:pt x="171" y="32"/>
                    </a:lnTo>
                    <a:lnTo>
                      <a:pt x="173" y="34"/>
                    </a:lnTo>
                    <a:lnTo>
                      <a:pt x="175" y="38"/>
                    </a:lnTo>
                    <a:lnTo>
                      <a:pt x="176" y="43"/>
                    </a:lnTo>
                    <a:lnTo>
                      <a:pt x="184" y="43"/>
                    </a:lnTo>
                    <a:lnTo>
                      <a:pt x="194" y="43"/>
                    </a:lnTo>
                    <a:lnTo>
                      <a:pt x="204" y="43"/>
                    </a:lnTo>
                    <a:lnTo>
                      <a:pt x="217" y="43"/>
                    </a:lnTo>
                    <a:lnTo>
                      <a:pt x="217" y="52"/>
                    </a:lnTo>
                    <a:lnTo>
                      <a:pt x="217" y="61"/>
                    </a:lnTo>
                    <a:lnTo>
                      <a:pt x="223" y="62"/>
                    </a:lnTo>
                    <a:lnTo>
                      <a:pt x="230" y="64"/>
                    </a:lnTo>
                    <a:lnTo>
                      <a:pt x="238" y="68"/>
                    </a:lnTo>
                    <a:lnTo>
                      <a:pt x="246" y="72"/>
                    </a:lnTo>
                    <a:lnTo>
                      <a:pt x="246" y="81"/>
                    </a:lnTo>
                    <a:lnTo>
                      <a:pt x="246" y="90"/>
                    </a:lnTo>
                    <a:lnTo>
                      <a:pt x="258" y="89"/>
                    </a:lnTo>
                    <a:lnTo>
                      <a:pt x="267" y="89"/>
                    </a:lnTo>
                    <a:lnTo>
                      <a:pt x="271" y="90"/>
                    </a:lnTo>
                    <a:lnTo>
                      <a:pt x="273" y="92"/>
                    </a:lnTo>
                    <a:lnTo>
                      <a:pt x="275" y="96"/>
                    </a:lnTo>
                    <a:lnTo>
                      <a:pt x="275" y="101"/>
                    </a:lnTo>
                    <a:lnTo>
                      <a:pt x="284" y="101"/>
                    </a:lnTo>
                    <a:lnTo>
                      <a:pt x="293" y="101"/>
                    </a:lnTo>
                    <a:lnTo>
                      <a:pt x="294" y="107"/>
                    </a:lnTo>
                    <a:lnTo>
                      <a:pt x="296" y="114"/>
                    </a:lnTo>
                    <a:lnTo>
                      <a:pt x="300" y="122"/>
                    </a:lnTo>
                    <a:lnTo>
                      <a:pt x="304" y="130"/>
                    </a:lnTo>
                    <a:lnTo>
                      <a:pt x="313" y="130"/>
                    </a:lnTo>
                    <a:lnTo>
                      <a:pt x="322" y="130"/>
                    </a:lnTo>
                    <a:lnTo>
                      <a:pt x="323" y="136"/>
                    </a:lnTo>
                    <a:lnTo>
                      <a:pt x="325" y="143"/>
                    </a:lnTo>
                    <a:lnTo>
                      <a:pt x="329" y="151"/>
                    </a:lnTo>
                    <a:lnTo>
                      <a:pt x="333" y="160"/>
                    </a:lnTo>
                    <a:lnTo>
                      <a:pt x="346" y="160"/>
                    </a:lnTo>
                    <a:lnTo>
                      <a:pt x="362" y="160"/>
                    </a:lnTo>
                    <a:lnTo>
                      <a:pt x="362" y="169"/>
                    </a:lnTo>
                    <a:lnTo>
                      <a:pt x="362" y="178"/>
                    </a:lnTo>
                    <a:lnTo>
                      <a:pt x="369" y="179"/>
                    </a:lnTo>
                    <a:lnTo>
                      <a:pt x="376" y="182"/>
                    </a:lnTo>
                    <a:lnTo>
                      <a:pt x="384" y="185"/>
                    </a:lnTo>
                    <a:lnTo>
                      <a:pt x="392" y="190"/>
                    </a:lnTo>
                    <a:lnTo>
                      <a:pt x="392" y="198"/>
                    </a:lnTo>
                    <a:lnTo>
                      <a:pt x="392" y="207"/>
                    </a:lnTo>
                    <a:lnTo>
                      <a:pt x="398" y="208"/>
                    </a:lnTo>
                    <a:lnTo>
                      <a:pt x="405" y="211"/>
                    </a:lnTo>
                    <a:lnTo>
                      <a:pt x="413" y="214"/>
                    </a:lnTo>
                    <a:lnTo>
                      <a:pt x="421" y="219"/>
                    </a:lnTo>
                    <a:lnTo>
                      <a:pt x="421" y="227"/>
                    </a:lnTo>
                    <a:lnTo>
                      <a:pt x="421" y="236"/>
                    </a:lnTo>
                    <a:lnTo>
                      <a:pt x="427" y="237"/>
                    </a:lnTo>
                    <a:lnTo>
                      <a:pt x="434" y="240"/>
                    </a:lnTo>
                    <a:lnTo>
                      <a:pt x="442" y="243"/>
                    </a:lnTo>
                    <a:lnTo>
                      <a:pt x="450" y="248"/>
                    </a:lnTo>
                    <a:lnTo>
                      <a:pt x="450" y="256"/>
                    </a:lnTo>
                    <a:lnTo>
                      <a:pt x="450" y="265"/>
                    </a:lnTo>
                    <a:lnTo>
                      <a:pt x="462" y="264"/>
                    </a:lnTo>
                    <a:lnTo>
                      <a:pt x="471" y="264"/>
                    </a:lnTo>
                    <a:lnTo>
                      <a:pt x="475" y="265"/>
                    </a:lnTo>
                    <a:lnTo>
                      <a:pt x="477" y="268"/>
                    </a:lnTo>
                    <a:lnTo>
                      <a:pt x="479" y="271"/>
                    </a:lnTo>
                    <a:lnTo>
                      <a:pt x="479" y="277"/>
                    </a:lnTo>
                    <a:lnTo>
                      <a:pt x="488" y="277"/>
                    </a:lnTo>
                    <a:lnTo>
                      <a:pt x="497" y="277"/>
                    </a:lnTo>
                    <a:lnTo>
                      <a:pt x="498" y="282"/>
                    </a:lnTo>
                    <a:lnTo>
                      <a:pt x="501" y="289"/>
                    </a:lnTo>
                    <a:lnTo>
                      <a:pt x="504" y="297"/>
                    </a:lnTo>
                    <a:lnTo>
                      <a:pt x="509" y="306"/>
                    </a:lnTo>
                    <a:lnTo>
                      <a:pt x="518" y="306"/>
                    </a:lnTo>
                    <a:lnTo>
                      <a:pt x="527" y="306"/>
                    </a:lnTo>
                    <a:lnTo>
                      <a:pt x="527" y="314"/>
                    </a:lnTo>
                    <a:lnTo>
                      <a:pt x="527" y="323"/>
                    </a:lnTo>
                    <a:lnTo>
                      <a:pt x="539" y="322"/>
                    </a:lnTo>
                    <a:lnTo>
                      <a:pt x="548" y="322"/>
                    </a:lnTo>
                    <a:lnTo>
                      <a:pt x="551" y="323"/>
                    </a:lnTo>
                    <a:lnTo>
                      <a:pt x="554" y="326"/>
                    </a:lnTo>
                    <a:lnTo>
                      <a:pt x="555" y="329"/>
                    </a:lnTo>
                    <a:lnTo>
                      <a:pt x="556" y="335"/>
                    </a:lnTo>
                    <a:lnTo>
                      <a:pt x="568" y="335"/>
                    </a:lnTo>
                    <a:lnTo>
                      <a:pt x="585" y="335"/>
                    </a:lnTo>
                    <a:lnTo>
                      <a:pt x="586" y="340"/>
                    </a:lnTo>
                    <a:lnTo>
                      <a:pt x="589" y="347"/>
                    </a:lnTo>
                    <a:lnTo>
                      <a:pt x="592" y="355"/>
                    </a:lnTo>
                    <a:lnTo>
                      <a:pt x="597" y="364"/>
                    </a:lnTo>
                    <a:lnTo>
                      <a:pt x="605" y="364"/>
                    </a:lnTo>
                    <a:lnTo>
                      <a:pt x="614" y="364"/>
                    </a:lnTo>
                    <a:lnTo>
                      <a:pt x="615" y="369"/>
                    </a:lnTo>
                    <a:lnTo>
                      <a:pt x="618" y="376"/>
                    </a:lnTo>
                    <a:lnTo>
                      <a:pt x="621" y="384"/>
                    </a:lnTo>
                    <a:lnTo>
                      <a:pt x="626" y="393"/>
                    </a:lnTo>
                    <a:lnTo>
                      <a:pt x="638" y="393"/>
                    </a:lnTo>
                    <a:lnTo>
                      <a:pt x="655" y="393"/>
                    </a:lnTo>
                    <a:lnTo>
                      <a:pt x="655" y="402"/>
                    </a:lnTo>
                    <a:lnTo>
                      <a:pt x="655" y="410"/>
                    </a:lnTo>
                    <a:lnTo>
                      <a:pt x="666" y="410"/>
                    </a:lnTo>
                    <a:lnTo>
                      <a:pt x="677" y="409"/>
                    </a:lnTo>
                    <a:lnTo>
                      <a:pt x="680" y="411"/>
                    </a:lnTo>
                    <a:lnTo>
                      <a:pt x="683" y="413"/>
                    </a:lnTo>
                    <a:lnTo>
                      <a:pt x="684" y="416"/>
                    </a:lnTo>
                    <a:lnTo>
                      <a:pt x="685" y="422"/>
                    </a:lnTo>
                    <a:lnTo>
                      <a:pt x="693" y="422"/>
                    </a:lnTo>
                    <a:lnTo>
                      <a:pt x="702" y="422"/>
                    </a:lnTo>
                    <a:lnTo>
                      <a:pt x="703" y="427"/>
                    </a:lnTo>
                    <a:lnTo>
                      <a:pt x="706" y="434"/>
                    </a:lnTo>
                    <a:lnTo>
                      <a:pt x="709" y="442"/>
                    </a:lnTo>
                    <a:lnTo>
                      <a:pt x="714" y="451"/>
                    </a:lnTo>
                    <a:lnTo>
                      <a:pt x="722" y="451"/>
                    </a:lnTo>
                    <a:lnTo>
                      <a:pt x="731" y="451"/>
                    </a:lnTo>
                    <a:lnTo>
                      <a:pt x="732" y="456"/>
                    </a:lnTo>
                    <a:lnTo>
                      <a:pt x="735" y="463"/>
                    </a:lnTo>
                    <a:lnTo>
                      <a:pt x="738" y="471"/>
                    </a:lnTo>
                    <a:lnTo>
                      <a:pt x="743" y="480"/>
                    </a:lnTo>
                    <a:lnTo>
                      <a:pt x="751" y="480"/>
                    </a:lnTo>
                    <a:lnTo>
                      <a:pt x="760" y="480"/>
                    </a:lnTo>
                    <a:lnTo>
                      <a:pt x="760" y="489"/>
                    </a:lnTo>
                    <a:lnTo>
                      <a:pt x="760" y="497"/>
                    </a:lnTo>
                    <a:lnTo>
                      <a:pt x="772" y="497"/>
                    </a:lnTo>
                    <a:lnTo>
                      <a:pt x="781" y="497"/>
                    </a:lnTo>
                    <a:lnTo>
                      <a:pt x="784" y="498"/>
                    </a:lnTo>
                    <a:lnTo>
                      <a:pt x="787" y="500"/>
                    </a:lnTo>
                    <a:lnTo>
                      <a:pt x="789" y="503"/>
                    </a:lnTo>
                    <a:lnTo>
                      <a:pt x="789" y="509"/>
                    </a:lnTo>
                    <a:lnTo>
                      <a:pt x="801" y="509"/>
                    </a:lnTo>
                    <a:lnTo>
                      <a:pt x="818" y="509"/>
                    </a:lnTo>
                    <a:lnTo>
                      <a:pt x="819" y="514"/>
                    </a:lnTo>
                    <a:lnTo>
                      <a:pt x="823" y="522"/>
                    </a:lnTo>
                    <a:lnTo>
                      <a:pt x="827" y="530"/>
                    </a:lnTo>
                    <a:lnTo>
                      <a:pt x="831" y="539"/>
                    </a:lnTo>
                    <a:lnTo>
                      <a:pt x="839" y="539"/>
                    </a:lnTo>
                    <a:lnTo>
                      <a:pt x="848" y="539"/>
                    </a:lnTo>
                    <a:lnTo>
                      <a:pt x="848" y="548"/>
                    </a:lnTo>
                    <a:lnTo>
                      <a:pt x="848" y="556"/>
                    </a:lnTo>
                    <a:lnTo>
                      <a:pt x="861" y="556"/>
                    </a:lnTo>
                    <a:lnTo>
                      <a:pt x="877" y="556"/>
                    </a:lnTo>
                    <a:lnTo>
                      <a:pt x="881" y="560"/>
                    </a:lnTo>
                    <a:lnTo>
                      <a:pt x="889" y="568"/>
                    </a:lnTo>
                    <a:lnTo>
                      <a:pt x="889" y="577"/>
                    </a:lnTo>
                    <a:lnTo>
                      <a:pt x="889" y="585"/>
                    </a:lnTo>
                    <a:lnTo>
                      <a:pt x="901" y="585"/>
                    </a:lnTo>
                    <a:lnTo>
                      <a:pt x="910" y="585"/>
                    </a:lnTo>
                    <a:lnTo>
                      <a:pt x="913" y="586"/>
                    </a:lnTo>
                    <a:lnTo>
                      <a:pt x="916" y="588"/>
                    </a:lnTo>
                    <a:lnTo>
                      <a:pt x="917" y="591"/>
                    </a:lnTo>
                    <a:lnTo>
                      <a:pt x="918" y="597"/>
                    </a:lnTo>
                    <a:lnTo>
                      <a:pt x="927" y="597"/>
                    </a:lnTo>
                    <a:lnTo>
                      <a:pt x="935" y="597"/>
                    </a:lnTo>
                    <a:lnTo>
                      <a:pt x="935" y="606"/>
                    </a:lnTo>
                    <a:lnTo>
                      <a:pt x="935" y="614"/>
                    </a:lnTo>
                    <a:lnTo>
                      <a:pt x="947" y="614"/>
                    </a:lnTo>
                    <a:lnTo>
                      <a:pt x="956" y="614"/>
                    </a:lnTo>
                    <a:lnTo>
                      <a:pt x="960" y="615"/>
                    </a:lnTo>
                    <a:lnTo>
                      <a:pt x="962" y="617"/>
                    </a:lnTo>
                    <a:lnTo>
                      <a:pt x="964" y="620"/>
                    </a:lnTo>
                    <a:lnTo>
                      <a:pt x="964" y="626"/>
                    </a:lnTo>
                    <a:lnTo>
                      <a:pt x="978" y="626"/>
                    </a:lnTo>
                    <a:lnTo>
                      <a:pt x="994" y="626"/>
                    </a:lnTo>
                    <a:lnTo>
                      <a:pt x="994" y="635"/>
                    </a:lnTo>
                    <a:lnTo>
                      <a:pt x="994" y="643"/>
                    </a:lnTo>
                    <a:lnTo>
                      <a:pt x="1006" y="643"/>
                    </a:lnTo>
                    <a:lnTo>
                      <a:pt x="1015" y="643"/>
                    </a:lnTo>
                    <a:lnTo>
                      <a:pt x="1019" y="644"/>
                    </a:lnTo>
                    <a:lnTo>
                      <a:pt x="1021" y="646"/>
                    </a:lnTo>
                    <a:lnTo>
                      <a:pt x="1023" y="650"/>
                    </a:lnTo>
                    <a:lnTo>
                      <a:pt x="1023" y="655"/>
                    </a:lnTo>
                    <a:lnTo>
                      <a:pt x="1036" y="655"/>
                    </a:lnTo>
                    <a:lnTo>
                      <a:pt x="1052" y="655"/>
                    </a:lnTo>
                    <a:lnTo>
                      <a:pt x="1053" y="660"/>
                    </a:lnTo>
                    <a:lnTo>
                      <a:pt x="1056" y="667"/>
                    </a:lnTo>
                    <a:lnTo>
                      <a:pt x="1060" y="675"/>
                    </a:lnTo>
                    <a:lnTo>
                      <a:pt x="1064" y="684"/>
                    </a:lnTo>
                    <a:lnTo>
                      <a:pt x="1076" y="684"/>
                    </a:lnTo>
                    <a:lnTo>
                      <a:pt x="1093" y="684"/>
                    </a:lnTo>
                    <a:lnTo>
                      <a:pt x="1093" y="693"/>
                    </a:lnTo>
                    <a:lnTo>
                      <a:pt x="1093" y="701"/>
                    </a:lnTo>
                    <a:lnTo>
                      <a:pt x="1097" y="703"/>
                    </a:lnTo>
                    <a:lnTo>
                      <a:pt x="1102" y="705"/>
                    </a:lnTo>
                    <a:lnTo>
                      <a:pt x="1106" y="709"/>
                    </a:lnTo>
                    <a:lnTo>
                      <a:pt x="1110" y="713"/>
                    </a:lnTo>
                    <a:lnTo>
                      <a:pt x="1124" y="713"/>
                    </a:lnTo>
                    <a:lnTo>
                      <a:pt x="1140" y="713"/>
                    </a:lnTo>
                    <a:lnTo>
                      <a:pt x="1140" y="722"/>
                    </a:lnTo>
                    <a:lnTo>
                      <a:pt x="1140" y="730"/>
                    </a:lnTo>
                    <a:lnTo>
                      <a:pt x="1152" y="730"/>
                    </a:lnTo>
                    <a:lnTo>
                      <a:pt x="1161" y="730"/>
                    </a:lnTo>
                    <a:lnTo>
                      <a:pt x="1165" y="731"/>
                    </a:lnTo>
                    <a:lnTo>
                      <a:pt x="1167" y="733"/>
                    </a:lnTo>
                    <a:lnTo>
                      <a:pt x="1169" y="737"/>
                    </a:lnTo>
                    <a:lnTo>
                      <a:pt x="1170" y="742"/>
                    </a:lnTo>
                    <a:lnTo>
                      <a:pt x="1182" y="742"/>
                    </a:lnTo>
                    <a:lnTo>
                      <a:pt x="1199" y="742"/>
                    </a:lnTo>
                    <a:lnTo>
                      <a:pt x="1199" y="751"/>
                    </a:lnTo>
                    <a:lnTo>
                      <a:pt x="1199" y="759"/>
                    </a:lnTo>
                    <a:lnTo>
                      <a:pt x="1210" y="759"/>
                    </a:lnTo>
                    <a:lnTo>
                      <a:pt x="1220" y="759"/>
                    </a:lnTo>
                    <a:lnTo>
                      <a:pt x="1223" y="760"/>
                    </a:lnTo>
                    <a:lnTo>
                      <a:pt x="1225" y="762"/>
                    </a:lnTo>
                    <a:lnTo>
                      <a:pt x="1227" y="766"/>
                    </a:lnTo>
                    <a:lnTo>
                      <a:pt x="1228" y="771"/>
                    </a:lnTo>
                    <a:lnTo>
                      <a:pt x="1236" y="771"/>
                    </a:lnTo>
                    <a:lnTo>
                      <a:pt x="1246" y="771"/>
                    </a:lnTo>
                    <a:lnTo>
                      <a:pt x="1256" y="771"/>
                    </a:lnTo>
                    <a:lnTo>
                      <a:pt x="1268" y="771"/>
                    </a:lnTo>
                    <a:lnTo>
                      <a:pt x="1268" y="780"/>
                    </a:lnTo>
                    <a:lnTo>
                      <a:pt x="1268" y="789"/>
                    </a:lnTo>
                    <a:lnTo>
                      <a:pt x="1274" y="790"/>
                    </a:lnTo>
                    <a:lnTo>
                      <a:pt x="1278" y="792"/>
                    </a:lnTo>
                    <a:lnTo>
                      <a:pt x="1282" y="796"/>
                    </a:lnTo>
                    <a:lnTo>
                      <a:pt x="1287" y="800"/>
                    </a:lnTo>
                    <a:lnTo>
                      <a:pt x="1299" y="800"/>
                    </a:lnTo>
                    <a:lnTo>
                      <a:pt x="1316" y="800"/>
                    </a:lnTo>
                    <a:lnTo>
                      <a:pt x="1316" y="809"/>
                    </a:lnTo>
                    <a:lnTo>
                      <a:pt x="1316" y="818"/>
                    </a:lnTo>
                    <a:lnTo>
                      <a:pt x="1327" y="817"/>
                    </a:lnTo>
                    <a:lnTo>
                      <a:pt x="1337" y="817"/>
                    </a:lnTo>
                    <a:lnTo>
                      <a:pt x="1340" y="818"/>
                    </a:lnTo>
                    <a:lnTo>
                      <a:pt x="1343" y="820"/>
                    </a:lnTo>
                    <a:lnTo>
                      <a:pt x="1344" y="824"/>
                    </a:lnTo>
                    <a:lnTo>
                      <a:pt x="1345" y="829"/>
                    </a:lnTo>
                    <a:lnTo>
                      <a:pt x="1357" y="829"/>
                    </a:lnTo>
                    <a:lnTo>
                      <a:pt x="1374" y="829"/>
                    </a:lnTo>
                    <a:lnTo>
                      <a:pt x="1375" y="835"/>
                    </a:lnTo>
                    <a:lnTo>
                      <a:pt x="1377" y="842"/>
                    </a:lnTo>
                    <a:lnTo>
                      <a:pt x="1381" y="850"/>
                    </a:lnTo>
                    <a:lnTo>
                      <a:pt x="1385" y="858"/>
                    </a:lnTo>
                    <a:lnTo>
                      <a:pt x="1395" y="858"/>
                    </a:lnTo>
                    <a:lnTo>
                      <a:pt x="1406" y="858"/>
                    </a:lnTo>
                    <a:lnTo>
                      <a:pt x="1419" y="858"/>
                    </a:lnTo>
                    <a:lnTo>
                      <a:pt x="1433" y="858"/>
                    </a:lnTo>
                    <a:lnTo>
                      <a:pt x="1433" y="867"/>
                    </a:lnTo>
                    <a:lnTo>
                      <a:pt x="1433" y="876"/>
                    </a:lnTo>
                    <a:lnTo>
                      <a:pt x="1445" y="875"/>
                    </a:lnTo>
                    <a:lnTo>
                      <a:pt x="1454" y="875"/>
                    </a:lnTo>
                    <a:lnTo>
                      <a:pt x="1457" y="876"/>
                    </a:lnTo>
                    <a:lnTo>
                      <a:pt x="1460" y="878"/>
                    </a:lnTo>
                    <a:lnTo>
                      <a:pt x="1461" y="882"/>
                    </a:lnTo>
                    <a:lnTo>
                      <a:pt x="1462" y="888"/>
                    </a:lnTo>
                    <a:lnTo>
                      <a:pt x="1474" y="888"/>
                    </a:lnTo>
                    <a:lnTo>
                      <a:pt x="1491" y="888"/>
                    </a:lnTo>
                    <a:lnTo>
                      <a:pt x="1492" y="894"/>
                    </a:lnTo>
                    <a:lnTo>
                      <a:pt x="1494" y="901"/>
                    </a:lnTo>
                    <a:lnTo>
                      <a:pt x="1498" y="909"/>
                    </a:lnTo>
                    <a:lnTo>
                      <a:pt x="1502" y="917"/>
                    </a:lnTo>
                    <a:lnTo>
                      <a:pt x="1515" y="917"/>
                    </a:lnTo>
                    <a:lnTo>
                      <a:pt x="1531" y="917"/>
                    </a:lnTo>
                    <a:lnTo>
                      <a:pt x="1531" y="926"/>
                    </a:lnTo>
                    <a:lnTo>
                      <a:pt x="1531" y="935"/>
                    </a:lnTo>
                    <a:lnTo>
                      <a:pt x="1543" y="934"/>
                    </a:lnTo>
                    <a:lnTo>
                      <a:pt x="1552" y="934"/>
                    </a:lnTo>
                    <a:lnTo>
                      <a:pt x="1556" y="935"/>
                    </a:lnTo>
                    <a:lnTo>
                      <a:pt x="1558" y="937"/>
                    </a:lnTo>
                    <a:lnTo>
                      <a:pt x="1560" y="941"/>
                    </a:lnTo>
                    <a:lnTo>
                      <a:pt x="1560" y="946"/>
                    </a:lnTo>
                    <a:lnTo>
                      <a:pt x="1573" y="946"/>
                    </a:lnTo>
                    <a:lnTo>
                      <a:pt x="1591" y="946"/>
                    </a:lnTo>
                    <a:lnTo>
                      <a:pt x="1591" y="955"/>
                    </a:lnTo>
                    <a:lnTo>
                      <a:pt x="1591" y="964"/>
                    </a:lnTo>
                    <a:lnTo>
                      <a:pt x="1602" y="963"/>
                    </a:lnTo>
                    <a:lnTo>
                      <a:pt x="1611" y="963"/>
                    </a:lnTo>
                    <a:lnTo>
                      <a:pt x="1615" y="964"/>
                    </a:lnTo>
                    <a:lnTo>
                      <a:pt x="1617" y="966"/>
                    </a:lnTo>
                    <a:lnTo>
                      <a:pt x="1619" y="970"/>
                    </a:lnTo>
                    <a:lnTo>
                      <a:pt x="1620" y="975"/>
                    </a:lnTo>
                    <a:lnTo>
                      <a:pt x="1628" y="975"/>
                    </a:lnTo>
                    <a:lnTo>
                      <a:pt x="1637" y="975"/>
                    </a:lnTo>
                    <a:lnTo>
                      <a:pt x="1637" y="984"/>
                    </a:lnTo>
                    <a:lnTo>
                      <a:pt x="1637" y="993"/>
                    </a:lnTo>
                    <a:lnTo>
                      <a:pt x="1649" y="992"/>
                    </a:lnTo>
                    <a:lnTo>
                      <a:pt x="1658" y="992"/>
                    </a:lnTo>
                    <a:lnTo>
                      <a:pt x="1661" y="993"/>
                    </a:lnTo>
                    <a:lnTo>
                      <a:pt x="1664" y="995"/>
                    </a:lnTo>
                    <a:lnTo>
                      <a:pt x="1665" y="999"/>
                    </a:lnTo>
                    <a:lnTo>
                      <a:pt x="1666" y="1004"/>
                    </a:lnTo>
                    <a:lnTo>
                      <a:pt x="1678" y="1004"/>
                    </a:lnTo>
                    <a:lnTo>
                      <a:pt x="1695" y="1004"/>
                    </a:lnTo>
                    <a:lnTo>
                      <a:pt x="1695" y="1013"/>
                    </a:lnTo>
                    <a:lnTo>
                      <a:pt x="1695" y="1022"/>
                    </a:lnTo>
                    <a:lnTo>
                      <a:pt x="1707" y="1021"/>
                    </a:lnTo>
                    <a:lnTo>
                      <a:pt x="1716" y="1021"/>
                    </a:lnTo>
                    <a:lnTo>
                      <a:pt x="1719" y="1022"/>
                    </a:lnTo>
                    <a:lnTo>
                      <a:pt x="1722" y="1024"/>
                    </a:lnTo>
                    <a:lnTo>
                      <a:pt x="1723" y="1028"/>
                    </a:lnTo>
                    <a:lnTo>
                      <a:pt x="1724" y="1033"/>
                    </a:lnTo>
                    <a:lnTo>
                      <a:pt x="1737" y="1033"/>
                    </a:lnTo>
                    <a:lnTo>
                      <a:pt x="1754" y="1033"/>
                    </a:lnTo>
                    <a:lnTo>
                      <a:pt x="1754" y="1042"/>
                    </a:lnTo>
                    <a:lnTo>
                      <a:pt x="1754" y="1051"/>
                    </a:lnTo>
                    <a:lnTo>
                      <a:pt x="1766" y="1050"/>
                    </a:lnTo>
                    <a:lnTo>
                      <a:pt x="1775" y="1050"/>
                    </a:lnTo>
                    <a:lnTo>
                      <a:pt x="1778" y="1051"/>
                    </a:lnTo>
                    <a:lnTo>
                      <a:pt x="1781" y="1053"/>
                    </a:lnTo>
                    <a:lnTo>
                      <a:pt x="1782" y="1057"/>
                    </a:lnTo>
                    <a:lnTo>
                      <a:pt x="1783" y="1062"/>
                    </a:lnTo>
                    <a:lnTo>
                      <a:pt x="1792" y="1062"/>
                    </a:lnTo>
                    <a:lnTo>
                      <a:pt x="1801" y="1062"/>
                    </a:lnTo>
                    <a:lnTo>
                      <a:pt x="1812" y="1062"/>
                    </a:lnTo>
                    <a:lnTo>
                      <a:pt x="1824" y="1062"/>
                    </a:lnTo>
                    <a:lnTo>
                      <a:pt x="1824" y="1071"/>
                    </a:lnTo>
                    <a:lnTo>
                      <a:pt x="1824" y="1080"/>
                    </a:lnTo>
                    <a:lnTo>
                      <a:pt x="1836" y="1079"/>
                    </a:lnTo>
                    <a:lnTo>
                      <a:pt x="1845" y="1079"/>
                    </a:lnTo>
                    <a:lnTo>
                      <a:pt x="1848" y="1080"/>
                    </a:lnTo>
                    <a:lnTo>
                      <a:pt x="1851" y="1082"/>
                    </a:lnTo>
                    <a:lnTo>
                      <a:pt x="1852" y="1086"/>
                    </a:lnTo>
                    <a:lnTo>
                      <a:pt x="1853" y="1091"/>
                    </a:lnTo>
                    <a:lnTo>
                      <a:pt x="1865" y="1091"/>
                    </a:lnTo>
                    <a:lnTo>
                      <a:pt x="1883" y="1091"/>
                    </a:lnTo>
                    <a:lnTo>
                      <a:pt x="1883" y="1100"/>
                    </a:lnTo>
                    <a:lnTo>
                      <a:pt x="1883" y="1109"/>
                    </a:lnTo>
                    <a:lnTo>
                      <a:pt x="1887" y="1110"/>
                    </a:lnTo>
                    <a:lnTo>
                      <a:pt x="1891" y="1113"/>
                    </a:lnTo>
                    <a:lnTo>
                      <a:pt x="1896" y="1116"/>
                    </a:lnTo>
                    <a:lnTo>
                      <a:pt x="1900" y="1120"/>
                    </a:lnTo>
                    <a:lnTo>
                      <a:pt x="1886" y="1121"/>
                    </a:lnTo>
                    <a:lnTo>
                      <a:pt x="1869" y="1121"/>
                    </a:lnTo>
                    <a:lnTo>
                      <a:pt x="1863" y="1120"/>
                    </a:lnTo>
                    <a:lnTo>
                      <a:pt x="1857" y="1118"/>
                    </a:lnTo>
                    <a:lnTo>
                      <a:pt x="1855" y="1116"/>
                    </a:lnTo>
                    <a:lnTo>
                      <a:pt x="1854" y="1114"/>
                    </a:lnTo>
                    <a:lnTo>
                      <a:pt x="1853" y="1112"/>
                    </a:lnTo>
                    <a:lnTo>
                      <a:pt x="1853" y="1109"/>
                    </a:lnTo>
                    <a:lnTo>
                      <a:pt x="1836" y="1109"/>
                    </a:lnTo>
                    <a:lnTo>
                      <a:pt x="1824" y="1109"/>
                    </a:lnTo>
                    <a:lnTo>
                      <a:pt x="1824" y="1100"/>
                    </a:lnTo>
                    <a:lnTo>
                      <a:pt x="1824" y="1091"/>
                    </a:lnTo>
                    <a:lnTo>
                      <a:pt x="1812" y="1092"/>
                    </a:lnTo>
                    <a:lnTo>
                      <a:pt x="1799" y="1092"/>
                    </a:lnTo>
                    <a:lnTo>
                      <a:pt x="1793" y="1091"/>
                    </a:lnTo>
                    <a:lnTo>
                      <a:pt x="1788" y="1089"/>
                    </a:lnTo>
                    <a:lnTo>
                      <a:pt x="1786" y="1087"/>
                    </a:lnTo>
                    <a:lnTo>
                      <a:pt x="1784" y="1085"/>
                    </a:lnTo>
                    <a:lnTo>
                      <a:pt x="1783" y="1083"/>
                    </a:lnTo>
                    <a:lnTo>
                      <a:pt x="1783" y="1080"/>
                    </a:lnTo>
                    <a:lnTo>
                      <a:pt x="1770" y="1080"/>
                    </a:lnTo>
                    <a:lnTo>
                      <a:pt x="1758" y="1080"/>
                    </a:lnTo>
                    <a:lnTo>
                      <a:pt x="1746" y="1080"/>
                    </a:lnTo>
                    <a:lnTo>
                      <a:pt x="1737" y="1080"/>
                    </a:lnTo>
                    <a:lnTo>
                      <a:pt x="1737" y="1071"/>
                    </a:lnTo>
                    <a:lnTo>
                      <a:pt x="1737" y="1062"/>
                    </a:lnTo>
                    <a:lnTo>
                      <a:pt x="1719" y="1062"/>
                    </a:lnTo>
                    <a:lnTo>
                      <a:pt x="1704" y="1062"/>
                    </a:lnTo>
                    <a:lnTo>
                      <a:pt x="1691" y="1062"/>
                    </a:lnTo>
                    <a:lnTo>
                      <a:pt x="1678" y="1062"/>
                    </a:lnTo>
                    <a:lnTo>
                      <a:pt x="1670" y="1054"/>
                    </a:lnTo>
                    <a:lnTo>
                      <a:pt x="1666" y="1051"/>
                    </a:lnTo>
                    <a:lnTo>
                      <a:pt x="1666" y="1042"/>
                    </a:lnTo>
                    <a:lnTo>
                      <a:pt x="1666" y="1033"/>
                    </a:lnTo>
                    <a:lnTo>
                      <a:pt x="1649" y="1033"/>
                    </a:lnTo>
                    <a:lnTo>
                      <a:pt x="1637" y="1033"/>
                    </a:lnTo>
                    <a:lnTo>
                      <a:pt x="1637" y="1042"/>
                    </a:lnTo>
                    <a:lnTo>
                      <a:pt x="1637" y="1051"/>
                    </a:lnTo>
                    <a:lnTo>
                      <a:pt x="1633" y="1052"/>
                    </a:lnTo>
                    <a:lnTo>
                      <a:pt x="1628" y="1054"/>
                    </a:lnTo>
                    <a:lnTo>
                      <a:pt x="1624" y="1058"/>
                    </a:lnTo>
                    <a:lnTo>
                      <a:pt x="1620" y="1062"/>
                    </a:lnTo>
                    <a:lnTo>
                      <a:pt x="1628" y="1062"/>
                    </a:lnTo>
                    <a:lnTo>
                      <a:pt x="1637" y="1062"/>
                    </a:lnTo>
                    <a:lnTo>
                      <a:pt x="1638" y="1068"/>
                    </a:lnTo>
                    <a:lnTo>
                      <a:pt x="1641" y="1075"/>
                    </a:lnTo>
                    <a:lnTo>
                      <a:pt x="1644" y="1083"/>
                    </a:lnTo>
                    <a:lnTo>
                      <a:pt x="1649" y="1091"/>
                    </a:lnTo>
                    <a:lnTo>
                      <a:pt x="1661" y="1091"/>
                    </a:lnTo>
                    <a:lnTo>
                      <a:pt x="1678" y="1091"/>
                    </a:lnTo>
                    <a:lnTo>
                      <a:pt x="1678" y="1100"/>
                    </a:lnTo>
                    <a:lnTo>
                      <a:pt x="1678" y="1109"/>
                    </a:lnTo>
                    <a:lnTo>
                      <a:pt x="1687" y="1109"/>
                    </a:lnTo>
                    <a:lnTo>
                      <a:pt x="1699" y="1109"/>
                    </a:lnTo>
                    <a:lnTo>
                      <a:pt x="1711" y="1109"/>
                    </a:lnTo>
                    <a:lnTo>
                      <a:pt x="1724" y="1109"/>
                    </a:lnTo>
                    <a:lnTo>
                      <a:pt x="1729" y="1113"/>
                    </a:lnTo>
                    <a:lnTo>
                      <a:pt x="1737" y="1120"/>
                    </a:lnTo>
                    <a:lnTo>
                      <a:pt x="1737" y="1129"/>
                    </a:lnTo>
                    <a:lnTo>
                      <a:pt x="1737" y="1138"/>
                    </a:lnTo>
                    <a:lnTo>
                      <a:pt x="1746" y="1138"/>
                    </a:lnTo>
                    <a:lnTo>
                      <a:pt x="1758" y="1138"/>
                    </a:lnTo>
                    <a:lnTo>
                      <a:pt x="1770" y="1138"/>
                    </a:lnTo>
                    <a:lnTo>
                      <a:pt x="1783" y="1138"/>
                    </a:lnTo>
                    <a:lnTo>
                      <a:pt x="1787" y="1141"/>
                    </a:lnTo>
                    <a:lnTo>
                      <a:pt x="1795" y="1149"/>
                    </a:lnTo>
                    <a:lnTo>
                      <a:pt x="1795" y="1158"/>
                    </a:lnTo>
                    <a:lnTo>
                      <a:pt x="1795" y="1167"/>
                    </a:lnTo>
                    <a:lnTo>
                      <a:pt x="1799" y="1168"/>
                    </a:lnTo>
                    <a:lnTo>
                      <a:pt x="1803" y="1171"/>
                    </a:lnTo>
                    <a:lnTo>
                      <a:pt x="1808" y="1174"/>
                    </a:lnTo>
                    <a:lnTo>
                      <a:pt x="1812" y="1179"/>
                    </a:lnTo>
                    <a:lnTo>
                      <a:pt x="1821" y="1179"/>
                    </a:lnTo>
                    <a:lnTo>
                      <a:pt x="1830" y="1179"/>
                    </a:lnTo>
                    <a:lnTo>
                      <a:pt x="1841" y="1179"/>
                    </a:lnTo>
                    <a:lnTo>
                      <a:pt x="1853" y="1179"/>
                    </a:lnTo>
                    <a:lnTo>
                      <a:pt x="1853" y="1187"/>
                    </a:lnTo>
                    <a:lnTo>
                      <a:pt x="1853" y="1196"/>
                    </a:lnTo>
                    <a:lnTo>
                      <a:pt x="1857" y="1197"/>
                    </a:lnTo>
                    <a:lnTo>
                      <a:pt x="1861" y="1200"/>
                    </a:lnTo>
                    <a:lnTo>
                      <a:pt x="1866" y="1203"/>
                    </a:lnTo>
                    <a:lnTo>
                      <a:pt x="1870" y="1208"/>
                    </a:lnTo>
                    <a:lnTo>
                      <a:pt x="1883" y="1208"/>
                    </a:lnTo>
                    <a:lnTo>
                      <a:pt x="1900" y="1208"/>
                    </a:lnTo>
                    <a:lnTo>
                      <a:pt x="1900" y="1216"/>
                    </a:lnTo>
                    <a:lnTo>
                      <a:pt x="1900" y="1225"/>
                    </a:lnTo>
                    <a:lnTo>
                      <a:pt x="1914" y="1224"/>
                    </a:lnTo>
                    <a:lnTo>
                      <a:pt x="1927" y="1224"/>
                    </a:lnTo>
                    <a:lnTo>
                      <a:pt x="1932" y="1225"/>
                    </a:lnTo>
                    <a:lnTo>
                      <a:pt x="1937" y="1227"/>
                    </a:lnTo>
                    <a:lnTo>
                      <a:pt x="1938" y="1229"/>
                    </a:lnTo>
                    <a:lnTo>
                      <a:pt x="1940" y="1231"/>
                    </a:lnTo>
                    <a:lnTo>
                      <a:pt x="1941" y="1234"/>
                    </a:lnTo>
                    <a:lnTo>
                      <a:pt x="1941" y="1237"/>
                    </a:lnTo>
                    <a:lnTo>
                      <a:pt x="1953" y="1237"/>
                    </a:lnTo>
                    <a:lnTo>
                      <a:pt x="1970" y="1237"/>
                    </a:lnTo>
                    <a:lnTo>
                      <a:pt x="1970" y="1245"/>
                    </a:lnTo>
                    <a:lnTo>
                      <a:pt x="1970" y="1255"/>
                    </a:lnTo>
                    <a:lnTo>
                      <a:pt x="1982" y="1254"/>
                    </a:lnTo>
                    <a:lnTo>
                      <a:pt x="1991" y="1254"/>
                    </a:lnTo>
                    <a:lnTo>
                      <a:pt x="1994" y="1255"/>
                    </a:lnTo>
                    <a:lnTo>
                      <a:pt x="1997" y="1257"/>
                    </a:lnTo>
                    <a:lnTo>
                      <a:pt x="1998" y="1261"/>
                    </a:lnTo>
                    <a:lnTo>
                      <a:pt x="1999" y="1267"/>
                    </a:lnTo>
                    <a:lnTo>
                      <a:pt x="2008" y="1267"/>
                    </a:lnTo>
                    <a:lnTo>
                      <a:pt x="2016" y="1267"/>
                    </a:lnTo>
                    <a:lnTo>
                      <a:pt x="2016" y="1275"/>
                    </a:lnTo>
                    <a:lnTo>
                      <a:pt x="2016" y="1284"/>
                    </a:lnTo>
                    <a:lnTo>
                      <a:pt x="2028" y="1283"/>
                    </a:lnTo>
                    <a:lnTo>
                      <a:pt x="2038" y="1283"/>
                    </a:lnTo>
                    <a:lnTo>
                      <a:pt x="2042" y="1284"/>
                    </a:lnTo>
                    <a:lnTo>
                      <a:pt x="2044" y="1287"/>
                    </a:lnTo>
                    <a:lnTo>
                      <a:pt x="2046" y="1290"/>
                    </a:lnTo>
                    <a:lnTo>
                      <a:pt x="2046" y="1296"/>
                    </a:lnTo>
                    <a:lnTo>
                      <a:pt x="2055" y="1296"/>
                    </a:lnTo>
                    <a:lnTo>
                      <a:pt x="2064" y="1296"/>
                    </a:lnTo>
                    <a:lnTo>
                      <a:pt x="2075" y="1296"/>
                    </a:lnTo>
                    <a:lnTo>
                      <a:pt x="2087" y="1296"/>
                    </a:lnTo>
                    <a:lnTo>
                      <a:pt x="2087" y="1304"/>
                    </a:lnTo>
                    <a:lnTo>
                      <a:pt x="2087" y="1313"/>
                    </a:lnTo>
                    <a:lnTo>
                      <a:pt x="2091" y="1314"/>
                    </a:lnTo>
                    <a:lnTo>
                      <a:pt x="2096" y="1317"/>
                    </a:lnTo>
                    <a:lnTo>
                      <a:pt x="2100" y="1320"/>
                    </a:lnTo>
                    <a:lnTo>
                      <a:pt x="2104" y="1325"/>
                    </a:lnTo>
                    <a:lnTo>
                      <a:pt x="2095" y="1325"/>
                    </a:lnTo>
                    <a:lnTo>
                      <a:pt x="2086" y="1325"/>
                    </a:lnTo>
                    <a:lnTo>
                      <a:pt x="2081" y="1324"/>
                    </a:lnTo>
                    <a:lnTo>
                      <a:pt x="2078" y="1322"/>
                    </a:lnTo>
                    <a:lnTo>
                      <a:pt x="2076" y="1319"/>
                    </a:lnTo>
                    <a:lnTo>
                      <a:pt x="2075" y="1313"/>
                    </a:lnTo>
                    <a:lnTo>
                      <a:pt x="2062" y="1313"/>
                    </a:lnTo>
                    <a:lnTo>
                      <a:pt x="2050" y="1313"/>
                    </a:lnTo>
                    <a:lnTo>
                      <a:pt x="2039" y="1313"/>
                    </a:lnTo>
                    <a:lnTo>
                      <a:pt x="2028" y="1313"/>
                    </a:lnTo>
                    <a:lnTo>
                      <a:pt x="2028" y="1304"/>
                    </a:lnTo>
                    <a:lnTo>
                      <a:pt x="2028" y="1296"/>
                    </a:lnTo>
                    <a:lnTo>
                      <a:pt x="2017" y="1296"/>
                    </a:lnTo>
                    <a:lnTo>
                      <a:pt x="2003" y="1296"/>
                    </a:lnTo>
                    <a:lnTo>
                      <a:pt x="1997" y="1295"/>
                    </a:lnTo>
                    <a:lnTo>
                      <a:pt x="1992" y="1293"/>
                    </a:lnTo>
                    <a:lnTo>
                      <a:pt x="1990" y="1292"/>
                    </a:lnTo>
                    <a:lnTo>
                      <a:pt x="1988" y="1290"/>
                    </a:lnTo>
                    <a:lnTo>
                      <a:pt x="1988" y="1287"/>
                    </a:lnTo>
                    <a:lnTo>
                      <a:pt x="1987" y="1284"/>
                    </a:lnTo>
                    <a:lnTo>
                      <a:pt x="1979" y="1284"/>
                    </a:lnTo>
                    <a:lnTo>
                      <a:pt x="1970" y="1284"/>
                    </a:lnTo>
                    <a:lnTo>
                      <a:pt x="1970" y="1275"/>
                    </a:lnTo>
                    <a:lnTo>
                      <a:pt x="1970" y="1267"/>
                    </a:lnTo>
                    <a:lnTo>
                      <a:pt x="1959" y="1267"/>
                    </a:lnTo>
                    <a:lnTo>
                      <a:pt x="1945" y="1267"/>
                    </a:lnTo>
                    <a:lnTo>
                      <a:pt x="1939" y="1266"/>
                    </a:lnTo>
                    <a:lnTo>
                      <a:pt x="1934" y="1264"/>
                    </a:lnTo>
                    <a:lnTo>
                      <a:pt x="1932" y="1263"/>
                    </a:lnTo>
                    <a:lnTo>
                      <a:pt x="1930" y="1260"/>
                    </a:lnTo>
                    <a:lnTo>
                      <a:pt x="1929" y="1258"/>
                    </a:lnTo>
                    <a:lnTo>
                      <a:pt x="1929" y="1255"/>
                    </a:lnTo>
                    <a:lnTo>
                      <a:pt x="1912" y="1255"/>
                    </a:lnTo>
                    <a:lnTo>
                      <a:pt x="1900" y="1255"/>
                    </a:lnTo>
                    <a:lnTo>
                      <a:pt x="1900" y="1245"/>
                    </a:lnTo>
                    <a:lnTo>
                      <a:pt x="1900" y="1237"/>
                    </a:lnTo>
                    <a:lnTo>
                      <a:pt x="1891" y="1237"/>
                    </a:lnTo>
                    <a:lnTo>
                      <a:pt x="1881" y="1237"/>
                    </a:lnTo>
                    <a:lnTo>
                      <a:pt x="1876" y="1236"/>
                    </a:lnTo>
                    <a:lnTo>
                      <a:pt x="1873" y="1234"/>
                    </a:lnTo>
                    <a:lnTo>
                      <a:pt x="1871" y="1230"/>
                    </a:lnTo>
                    <a:lnTo>
                      <a:pt x="1870" y="1225"/>
                    </a:lnTo>
                    <a:lnTo>
                      <a:pt x="1853" y="1225"/>
                    </a:lnTo>
                    <a:lnTo>
                      <a:pt x="1841" y="1225"/>
                    </a:lnTo>
                    <a:lnTo>
                      <a:pt x="1841" y="1216"/>
                    </a:lnTo>
                    <a:lnTo>
                      <a:pt x="1841" y="1208"/>
                    </a:lnTo>
                    <a:lnTo>
                      <a:pt x="1826" y="1208"/>
                    </a:lnTo>
                    <a:lnTo>
                      <a:pt x="1811" y="1208"/>
                    </a:lnTo>
                    <a:lnTo>
                      <a:pt x="1805" y="1207"/>
                    </a:lnTo>
                    <a:lnTo>
                      <a:pt x="1799" y="1205"/>
                    </a:lnTo>
                    <a:lnTo>
                      <a:pt x="1797" y="1204"/>
                    </a:lnTo>
                    <a:lnTo>
                      <a:pt x="1796" y="1201"/>
                    </a:lnTo>
                    <a:lnTo>
                      <a:pt x="1795" y="1199"/>
                    </a:lnTo>
                    <a:lnTo>
                      <a:pt x="1795" y="1196"/>
                    </a:lnTo>
                    <a:lnTo>
                      <a:pt x="1778" y="1196"/>
                    </a:lnTo>
                    <a:lnTo>
                      <a:pt x="1766" y="1196"/>
                    </a:lnTo>
                    <a:lnTo>
                      <a:pt x="1766" y="1187"/>
                    </a:lnTo>
                    <a:lnTo>
                      <a:pt x="1766" y="1179"/>
                    </a:lnTo>
                    <a:lnTo>
                      <a:pt x="1756" y="1179"/>
                    </a:lnTo>
                    <a:lnTo>
                      <a:pt x="1747" y="1179"/>
                    </a:lnTo>
                    <a:lnTo>
                      <a:pt x="1743" y="1178"/>
                    </a:lnTo>
                    <a:lnTo>
                      <a:pt x="1739" y="1176"/>
                    </a:lnTo>
                    <a:lnTo>
                      <a:pt x="1737" y="1172"/>
                    </a:lnTo>
                    <a:lnTo>
                      <a:pt x="1737" y="1167"/>
                    </a:lnTo>
                    <a:lnTo>
                      <a:pt x="1719" y="1167"/>
                    </a:lnTo>
                    <a:lnTo>
                      <a:pt x="1707" y="1167"/>
                    </a:lnTo>
                    <a:lnTo>
                      <a:pt x="1702" y="1158"/>
                    </a:lnTo>
                    <a:lnTo>
                      <a:pt x="1699" y="1150"/>
                    </a:lnTo>
                    <a:lnTo>
                      <a:pt x="1696" y="1143"/>
                    </a:lnTo>
                    <a:lnTo>
                      <a:pt x="1695" y="1138"/>
                    </a:lnTo>
                    <a:lnTo>
                      <a:pt x="1678" y="1138"/>
                    </a:lnTo>
                    <a:lnTo>
                      <a:pt x="1666" y="1138"/>
                    </a:lnTo>
                    <a:lnTo>
                      <a:pt x="1666" y="1129"/>
                    </a:lnTo>
                    <a:lnTo>
                      <a:pt x="1666" y="1120"/>
                    </a:lnTo>
                    <a:lnTo>
                      <a:pt x="1656" y="1121"/>
                    </a:lnTo>
                    <a:lnTo>
                      <a:pt x="1647" y="1121"/>
                    </a:lnTo>
                    <a:lnTo>
                      <a:pt x="1643" y="1120"/>
                    </a:lnTo>
                    <a:lnTo>
                      <a:pt x="1640" y="1118"/>
                    </a:lnTo>
                    <a:lnTo>
                      <a:pt x="1638" y="1114"/>
                    </a:lnTo>
                    <a:lnTo>
                      <a:pt x="1637" y="1109"/>
                    </a:lnTo>
                    <a:lnTo>
                      <a:pt x="1620" y="1109"/>
                    </a:lnTo>
                    <a:lnTo>
                      <a:pt x="1608" y="1109"/>
                    </a:lnTo>
                    <a:lnTo>
                      <a:pt x="1608" y="1100"/>
                    </a:lnTo>
                    <a:lnTo>
                      <a:pt x="1608" y="1091"/>
                    </a:lnTo>
                    <a:lnTo>
                      <a:pt x="1598" y="1092"/>
                    </a:lnTo>
                    <a:lnTo>
                      <a:pt x="1589" y="1092"/>
                    </a:lnTo>
                    <a:lnTo>
                      <a:pt x="1585" y="1091"/>
                    </a:lnTo>
                    <a:lnTo>
                      <a:pt x="1582" y="1089"/>
                    </a:lnTo>
                    <a:lnTo>
                      <a:pt x="1580" y="1085"/>
                    </a:lnTo>
                    <a:lnTo>
                      <a:pt x="1579" y="1080"/>
                    </a:lnTo>
                    <a:lnTo>
                      <a:pt x="1569" y="1080"/>
                    </a:lnTo>
                    <a:lnTo>
                      <a:pt x="1560" y="1080"/>
                    </a:lnTo>
                    <a:lnTo>
                      <a:pt x="1560" y="1071"/>
                    </a:lnTo>
                    <a:lnTo>
                      <a:pt x="1560" y="1062"/>
                    </a:lnTo>
                    <a:lnTo>
                      <a:pt x="1551" y="1063"/>
                    </a:lnTo>
                    <a:lnTo>
                      <a:pt x="1542" y="1063"/>
                    </a:lnTo>
                    <a:lnTo>
                      <a:pt x="1538" y="1062"/>
                    </a:lnTo>
                    <a:lnTo>
                      <a:pt x="1534" y="1060"/>
                    </a:lnTo>
                    <a:lnTo>
                      <a:pt x="1532" y="1056"/>
                    </a:lnTo>
                    <a:lnTo>
                      <a:pt x="1531" y="1051"/>
                    </a:lnTo>
                    <a:lnTo>
                      <a:pt x="1515" y="1051"/>
                    </a:lnTo>
                    <a:lnTo>
                      <a:pt x="1502" y="1051"/>
                    </a:lnTo>
                    <a:lnTo>
                      <a:pt x="1502" y="1042"/>
                    </a:lnTo>
                    <a:lnTo>
                      <a:pt x="1502" y="1033"/>
                    </a:lnTo>
                    <a:lnTo>
                      <a:pt x="1491" y="1034"/>
                    </a:lnTo>
                    <a:lnTo>
                      <a:pt x="1478" y="1034"/>
                    </a:lnTo>
                    <a:lnTo>
                      <a:pt x="1472" y="1033"/>
                    </a:lnTo>
                    <a:lnTo>
                      <a:pt x="1466" y="1031"/>
                    </a:lnTo>
                    <a:lnTo>
                      <a:pt x="1465" y="1029"/>
                    </a:lnTo>
                    <a:lnTo>
                      <a:pt x="1463" y="1027"/>
                    </a:lnTo>
                    <a:lnTo>
                      <a:pt x="1462" y="1025"/>
                    </a:lnTo>
                    <a:lnTo>
                      <a:pt x="1462" y="1022"/>
                    </a:lnTo>
                    <a:lnTo>
                      <a:pt x="1453" y="1022"/>
                    </a:lnTo>
                    <a:lnTo>
                      <a:pt x="1444" y="1022"/>
                    </a:lnTo>
                    <a:lnTo>
                      <a:pt x="1444" y="1013"/>
                    </a:lnTo>
                    <a:lnTo>
                      <a:pt x="1444" y="1004"/>
                    </a:lnTo>
                    <a:lnTo>
                      <a:pt x="1435" y="1005"/>
                    </a:lnTo>
                    <a:lnTo>
                      <a:pt x="1426" y="1005"/>
                    </a:lnTo>
                    <a:lnTo>
                      <a:pt x="1420" y="1004"/>
                    </a:lnTo>
                    <a:lnTo>
                      <a:pt x="1417" y="1002"/>
                    </a:lnTo>
                    <a:lnTo>
                      <a:pt x="1415" y="998"/>
                    </a:lnTo>
                    <a:lnTo>
                      <a:pt x="1414" y="993"/>
                    </a:lnTo>
                    <a:lnTo>
                      <a:pt x="1398" y="993"/>
                    </a:lnTo>
                    <a:lnTo>
                      <a:pt x="1385" y="993"/>
                    </a:lnTo>
                    <a:lnTo>
                      <a:pt x="1385" y="984"/>
                    </a:lnTo>
                    <a:lnTo>
                      <a:pt x="1385" y="975"/>
                    </a:lnTo>
                    <a:lnTo>
                      <a:pt x="1374" y="976"/>
                    </a:lnTo>
                    <a:lnTo>
                      <a:pt x="1361" y="976"/>
                    </a:lnTo>
                    <a:lnTo>
                      <a:pt x="1354" y="975"/>
                    </a:lnTo>
                    <a:lnTo>
                      <a:pt x="1349" y="973"/>
                    </a:lnTo>
                    <a:lnTo>
                      <a:pt x="1347" y="971"/>
                    </a:lnTo>
                    <a:lnTo>
                      <a:pt x="1346" y="969"/>
                    </a:lnTo>
                    <a:lnTo>
                      <a:pt x="1345" y="967"/>
                    </a:lnTo>
                    <a:lnTo>
                      <a:pt x="1345" y="964"/>
                    </a:lnTo>
                    <a:lnTo>
                      <a:pt x="1336" y="964"/>
                    </a:lnTo>
                    <a:lnTo>
                      <a:pt x="1327" y="964"/>
                    </a:lnTo>
                    <a:lnTo>
                      <a:pt x="1323" y="955"/>
                    </a:lnTo>
                    <a:lnTo>
                      <a:pt x="1319" y="947"/>
                    </a:lnTo>
                    <a:lnTo>
                      <a:pt x="1317" y="940"/>
                    </a:lnTo>
                    <a:lnTo>
                      <a:pt x="1316" y="935"/>
                    </a:lnTo>
                    <a:lnTo>
                      <a:pt x="1303" y="935"/>
                    </a:lnTo>
                    <a:lnTo>
                      <a:pt x="1290" y="935"/>
                    </a:lnTo>
                    <a:lnTo>
                      <a:pt x="1279" y="935"/>
                    </a:lnTo>
                    <a:lnTo>
                      <a:pt x="1268" y="935"/>
                    </a:lnTo>
                    <a:lnTo>
                      <a:pt x="1268" y="926"/>
                    </a:lnTo>
                    <a:lnTo>
                      <a:pt x="1268" y="917"/>
                    </a:lnTo>
                    <a:lnTo>
                      <a:pt x="1260" y="917"/>
                    </a:lnTo>
                    <a:lnTo>
                      <a:pt x="1254" y="918"/>
                    </a:lnTo>
                    <a:lnTo>
                      <a:pt x="1249" y="918"/>
                    </a:lnTo>
                    <a:lnTo>
                      <a:pt x="1245" y="919"/>
                    </a:lnTo>
                    <a:lnTo>
                      <a:pt x="1242" y="922"/>
                    </a:lnTo>
                    <a:lnTo>
                      <a:pt x="1240" y="925"/>
                    </a:lnTo>
                    <a:lnTo>
                      <a:pt x="1239" y="929"/>
                    </a:lnTo>
                    <a:lnTo>
                      <a:pt x="1239" y="935"/>
                    </a:lnTo>
                    <a:lnTo>
                      <a:pt x="1244" y="936"/>
                    </a:lnTo>
                    <a:lnTo>
                      <a:pt x="1251" y="938"/>
                    </a:lnTo>
                    <a:lnTo>
                      <a:pt x="1259" y="942"/>
                    </a:lnTo>
                    <a:lnTo>
                      <a:pt x="1268" y="946"/>
                    </a:lnTo>
                    <a:lnTo>
                      <a:pt x="1268" y="955"/>
                    </a:lnTo>
                    <a:lnTo>
                      <a:pt x="1268" y="964"/>
                    </a:lnTo>
                    <a:lnTo>
                      <a:pt x="1281" y="963"/>
                    </a:lnTo>
                    <a:lnTo>
                      <a:pt x="1290" y="963"/>
                    </a:lnTo>
                    <a:lnTo>
                      <a:pt x="1294" y="964"/>
                    </a:lnTo>
                    <a:lnTo>
                      <a:pt x="1296" y="966"/>
                    </a:lnTo>
                    <a:lnTo>
                      <a:pt x="1298" y="970"/>
                    </a:lnTo>
                    <a:lnTo>
                      <a:pt x="1298" y="975"/>
                    </a:lnTo>
                    <a:lnTo>
                      <a:pt x="1307" y="975"/>
                    </a:lnTo>
                    <a:lnTo>
                      <a:pt x="1316" y="975"/>
                    </a:lnTo>
                    <a:lnTo>
                      <a:pt x="1316" y="984"/>
                    </a:lnTo>
                    <a:lnTo>
                      <a:pt x="1316" y="993"/>
                    </a:lnTo>
                    <a:lnTo>
                      <a:pt x="1328" y="993"/>
                    </a:lnTo>
                    <a:lnTo>
                      <a:pt x="1345" y="993"/>
                    </a:lnTo>
                    <a:lnTo>
                      <a:pt x="1348" y="996"/>
                    </a:lnTo>
                    <a:lnTo>
                      <a:pt x="1356" y="1004"/>
                    </a:lnTo>
                    <a:lnTo>
                      <a:pt x="1356" y="1013"/>
                    </a:lnTo>
                    <a:lnTo>
                      <a:pt x="1356" y="1022"/>
                    </a:lnTo>
                    <a:lnTo>
                      <a:pt x="1368" y="1021"/>
                    </a:lnTo>
                    <a:lnTo>
                      <a:pt x="1377" y="1021"/>
                    </a:lnTo>
                    <a:lnTo>
                      <a:pt x="1381" y="1022"/>
                    </a:lnTo>
                    <a:lnTo>
                      <a:pt x="1383" y="1024"/>
                    </a:lnTo>
                    <a:lnTo>
                      <a:pt x="1385" y="1028"/>
                    </a:lnTo>
                    <a:lnTo>
                      <a:pt x="1385" y="1033"/>
                    </a:lnTo>
                    <a:lnTo>
                      <a:pt x="1398" y="1033"/>
                    </a:lnTo>
                    <a:lnTo>
                      <a:pt x="1414" y="1033"/>
                    </a:lnTo>
                    <a:lnTo>
                      <a:pt x="1414" y="1042"/>
                    </a:lnTo>
                    <a:lnTo>
                      <a:pt x="1414" y="1051"/>
                    </a:lnTo>
                    <a:lnTo>
                      <a:pt x="1427" y="1050"/>
                    </a:lnTo>
                    <a:lnTo>
                      <a:pt x="1436" y="1050"/>
                    </a:lnTo>
                    <a:lnTo>
                      <a:pt x="1440" y="1051"/>
                    </a:lnTo>
                    <a:lnTo>
                      <a:pt x="1442" y="1053"/>
                    </a:lnTo>
                    <a:lnTo>
                      <a:pt x="1444" y="1057"/>
                    </a:lnTo>
                    <a:lnTo>
                      <a:pt x="1444" y="1062"/>
                    </a:lnTo>
                    <a:lnTo>
                      <a:pt x="1453" y="1062"/>
                    </a:lnTo>
                    <a:lnTo>
                      <a:pt x="1462" y="1062"/>
                    </a:lnTo>
                    <a:lnTo>
                      <a:pt x="1463" y="1068"/>
                    </a:lnTo>
                    <a:lnTo>
                      <a:pt x="1465" y="1075"/>
                    </a:lnTo>
                    <a:lnTo>
                      <a:pt x="1469" y="1083"/>
                    </a:lnTo>
                    <a:lnTo>
                      <a:pt x="1473" y="1091"/>
                    </a:lnTo>
                    <a:lnTo>
                      <a:pt x="1486" y="1091"/>
                    </a:lnTo>
                    <a:lnTo>
                      <a:pt x="1502" y="1091"/>
                    </a:lnTo>
                    <a:lnTo>
                      <a:pt x="1502" y="1100"/>
                    </a:lnTo>
                    <a:lnTo>
                      <a:pt x="1502" y="1109"/>
                    </a:lnTo>
                    <a:lnTo>
                      <a:pt x="1514" y="1108"/>
                    </a:lnTo>
                    <a:lnTo>
                      <a:pt x="1523" y="1108"/>
                    </a:lnTo>
                    <a:lnTo>
                      <a:pt x="1527" y="1109"/>
                    </a:lnTo>
                    <a:lnTo>
                      <a:pt x="1529" y="1111"/>
                    </a:lnTo>
                    <a:lnTo>
                      <a:pt x="1531" y="1115"/>
                    </a:lnTo>
                    <a:lnTo>
                      <a:pt x="1531" y="1120"/>
                    </a:lnTo>
                    <a:lnTo>
                      <a:pt x="1544" y="1120"/>
                    </a:lnTo>
                    <a:lnTo>
                      <a:pt x="1560" y="1120"/>
                    </a:lnTo>
                    <a:lnTo>
                      <a:pt x="1560" y="1129"/>
                    </a:lnTo>
                    <a:lnTo>
                      <a:pt x="1560" y="1138"/>
                    </a:lnTo>
                    <a:lnTo>
                      <a:pt x="1565" y="1139"/>
                    </a:lnTo>
                    <a:lnTo>
                      <a:pt x="1569" y="1141"/>
                    </a:lnTo>
                    <a:lnTo>
                      <a:pt x="1574" y="1145"/>
                    </a:lnTo>
                    <a:lnTo>
                      <a:pt x="1579" y="1149"/>
                    </a:lnTo>
                    <a:lnTo>
                      <a:pt x="1591" y="1149"/>
                    </a:lnTo>
                    <a:lnTo>
                      <a:pt x="1608" y="1149"/>
                    </a:lnTo>
                    <a:lnTo>
                      <a:pt x="1608" y="1158"/>
                    </a:lnTo>
                    <a:lnTo>
                      <a:pt x="1608" y="1167"/>
                    </a:lnTo>
                    <a:lnTo>
                      <a:pt x="1620" y="1166"/>
                    </a:lnTo>
                    <a:lnTo>
                      <a:pt x="1629" y="1166"/>
                    </a:lnTo>
                    <a:lnTo>
                      <a:pt x="1632" y="1167"/>
                    </a:lnTo>
                    <a:lnTo>
                      <a:pt x="1635" y="1169"/>
                    </a:lnTo>
                    <a:lnTo>
                      <a:pt x="1636" y="1173"/>
                    </a:lnTo>
                    <a:lnTo>
                      <a:pt x="1637" y="1179"/>
                    </a:lnTo>
                    <a:lnTo>
                      <a:pt x="1649" y="1179"/>
                    </a:lnTo>
                    <a:lnTo>
                      <a:pt x="1666" y="1179"/>
                    </a:lnTo>
                    <a:lnTo>
                      <a:pt x="1666" y="1187"/>
                    </a:lnTo>
                    <a:lnTo>
                      <a:pt x="1666" y="1196"/>
                    </a:lnTo>
                    <a:lnTo>
                      <a:pt x="1678" y="1195"/>
                    </a:lnTo>
                    <a:lnTo>
                      <a:pt x="1687" y="1195"/>
                    </a:lnTo>
                    <a:lnTo>
                      <a:pt x="1690" y="1196"/>
                    </a:lnTo>
                    <a:lnTo>
                      <a:pt x="1693" y="1198"/>
                    </a:lnTo>
                    <a:lnTo>
                      <a:pt x="1694" y="1202"/>
                    </a:lnTo>
                    <a:lnTo>
                      <a:pt x="1695" y="1208"/>
                    </a:lnTo>
                    <a:lnTo>
                      <a:pt x="1707" y="1208"/>
                    </a:lnTo>
                    <a:lnTo>
                      <a:pt x="1724" y="1208"/>
                    </a:lnTo>
                    <a:lnTo>
                      <a:pt x="1724" y="1216"/>
                    </a:lnTo>
                    <a:lnTo>
                      <a:pt x="1724" y="1225"/>
                    </a:lnTo>
                    <a:lnTo>
                      <a:pt x="1737" y="1224"/>
                    </a:lnTo>
                    <a:lnTo>
                      <a:pt x="1746" y="1224"/>
                    </a:lnTo>
                    <a:lnTo>
                      <a:pt x="1749" y="1225"/>
                    </a:lnTo>
                    <a:lnTo>
                      <a:pt x="1752" y="1227"/>
                    </a:lnTo>
                    <a:lnTo>
                      <a:pt x="1753" y="1231"/>
                    </a:lnTo>
                    <a:lnTo>
                      <a:pt x="1754" y="1237"/>
                    </a:lnTo>
                    <a:lnTo>
                      <a:pt x="1763" y="1237"/>
                    </a:lnTo>
                    <a:lnTo>
                      <a:pt x="1772" y="1237"/>
                    </a:lnTo>
                    <a:lnTo>
                      <a:pt x="1783" y="1237"/>
                    </a:lnTo>
                    <a:lnTo>
                      <a:pt x="1795" y="1237"/>
                    </a:lnTo>
                    <a:lnTo>
                      <a:pt x="1795" y="1245"/>
                    </a:lnTo>
                    <a:lnTo>
                      <a:pt x="1795" y="1255"/>
                    </a:lnTo>
                    <a:lnTo>
                      <a:pt x="1799" y="1256"/>
                    </a:lnTo>
                    <a:lnTo>
                      <a:pt x="1803" y="1259"/>
                    </a:lnTo>
                    <a:lnTo>
                      <a:pt x="1808" y="1262"/>
                    </a:lnTo>
                    <a:lnTo>
                      <a:pt x="1812" y="1267"/>
                    </a:lnTo>
                    <a:lnTo>
                      <a:pt x="1821" y="1267"/>
                    </a:lnTo>
                    <a:lnTo>
                      <a:pt x="1830" y="1267"/>
                    </a:lnTo>
                    <a:lnTo>
                      <a:pt x="1841" y="1267"/>
                    </a:lnTo>
                    <a:lnTo>
                      <a:pt x="1853" y="1267"/>
                    </a:lnTo>
                    <a:lnTo>
                      <a:pt x="1853" y="1275"/>
                    </a:lnTo>
                    <a:lnTo>
                      <a:pt x="1853" y="1284"/>
                    </a:lnTo>
                    <a:lnTo>
                      <a:pt x="1865" y="1283"/>
                    </a:lnTo>
                    <a:lnTo>
                      <a:pt x="1874" y="1283"/>
                    </a:lnTo>
                    <a:lnTo>
                      <a:pt x="1877" y="1284"/>
                    </a:lnTo>
                    <a:lnTo>
                      <a:pt x="1881" y="1287"/>
                    </a:lnTo>
                    <a:lnTo>
                      <a:pt x="1882" y="1290"/>
                    </a:lnTo>
                    <a:lnTo>
                      <a:pt x="1883" y="1296"/>
                    </a:lnTo>
                    <a:lnTo>
                      <a:pt x="1895" y="1296"/>
                    </a:lnTo>
                    <a:lnTo>
                      <a:pt x="1912" y="1296"/>
                    </a:lnTo>
                    <a:lnTo>
                      <a:pt x="1912" y="1304"/>
                    </a:lnTo>
                    <a:lnTo>
                      <a:pt x="1912" y="1313"/>
                    </a:lnTo>
                    <a:lnTo>
                      <a:pt x="1924" y="1312"/>
                    </a:lnTo>
                    <a:lnTo>
                      <a:pt x="1933" y="1312"/>
                    </a:lnTo>
                    <a:lnTo>
                      <a:pt x="1936" y="1313"/>
                    </a:lnTo>
                    <a:lnTo>
                      <a:pt x="1939" y="1316"/>
                    </a:lnTo>
                    <a:lnTo>
                      <a:pt x="1940" y="1319"/>
                    </a:lnTo>
                    <a:lnTo>
                      <a:pt x="1941" y="1325"/>
                    </a:lnTo>
                    <a:lnTo>
                      <a:pt x="1953" y="1325"/>
                    </a:lnTo>
                    <a:lnTo>
                      <a:pt x="1970" y="1325"/>
                    </a:lnTo>
                    <a:lnTo>
                      <a:pt x="1970" y="1333"/>
                    </a:lnTo>
                    <a:lnTo>
                      <a:pt x="1970" y="1342"/>
                    </a:lnTo>
                    <a:lnTo>
                      <a:pt x="1982" y="1341"/>
                    </a:lnTo>
                    <a:lnTo>
                      <a:pt x="1991" y="1341"/>
                    </a:lnTo>
                    <a:lnTo>
                      <a:pt x="1994" y="1342"/>
                    </a:lnTo>
                    <a:lnTo>
                      <a:pt x="1997" y="1345"/>
                    </a:lnTo>
                    <a:lnTo>
                      <a:pt x="1998" y="1348"/>
                    </a:lnTo>
                    <a:lnTo>
                      <a:pt x="1999" y="1354"/>
                    </a:lnTo>
                    <a:lnTo>
                      <a:pt x="2008" y="1354"/>
                    </a:lnTo>
                    <a:lnTo>
                      <a:pt x="2016" y="1354"/>
                    </a:lnTo>
                    <a:lnTo>
                      <a:pt x="2017" y="1358"/>
                    </a:lnTo>
                    <a:lnTo>
                      <a:pt x="2020" y="1362"/>
                    </a:lnTo>
                    <a:lnTo>
                      <a:pt x="2024" y="1367"/>
                    </a:lnTo>
                    <a:lnTo>
                      <a:pt x="2028" y="1371"/>
                    </a:lnTo>
                    <a:lnTo>
                      <a:pt x="2028" y="1362"/>
                    </a:lnTo>
                    <a:lnTo>
                      <a:pt x="2028" y="1354"/>
                    </a:lnTo>
                    <a:lnTo>
                      <a:pt x="2038" y="1354"/>
                    </a:lnTo>
                    <a:lnTo>
                      <a:pt x="2046" y="1354"/>
                    </a:lnTo>
                    <a:lnTo>
                      <a:pt x="2047" y="1359"/>
                    </a:lnTo>
                    <a:lnTo>
                      <a:pt x="2050" y="1366"/>
                    </a:lnTo>
                    <a:lnTo>
                      <a:pt x="2054" y="1374"/>
                    </a:lnTo>
                    <a:lnTo>
                      <a:pt x="2058" y="1383"/>
                    </a:lnTo>
                    <a:lnTo>
                      <a:pt x="2067" y="1383"/>
                    </a:lnTo>
                    <a:lnTo>
                      <a:pt x="2075" y="1383"/>
                    </a:lnTo>
                    <a:lnTo>
                      <a:pt x="2075" y="1391"/>
                    </a:lnTo>
                    <a:lnTo>
                      <a:pt x="2075" y="1400"/>
                    </a:lnTo>
                    <a:lnTo>
                      <a:pt x="2089" y="1399"/>
                    </a:lnTo>
                    <a:lnTo>
                      <a:pt x="2102" y="1399"/>
                    </a:lnTo>
                    <a:lnTo>
                      <a:pt x="2108" y="1400"/>
                    </a:lnTo>
                    <a:lnTo>
                      <a:pt x="2112" y="1403"/>
                    </a:lnTo>
                    <a:lnTo>
                      <a:pt x="2114" y="1404"/>
                    </a:lnTo>
                    <a:lnTo>
                      <a:pt x="2115" y="1406"/>
                    </a:lnTo>
                    <a:lnTo>
                      <a:pt x="2116" y="1409"/>
                    </a:lnTo>
                    <a:lnTo>
                      <a:pt x="2116" y="1412"/>
                    </a:lnTo>
                    <a:lnTo>
                      <a:pt x="2128" y="1412"/>
                    </a:lnTo>
                    <a:lnTo>
                      <a:pt x="2145" y="1412"/>
                    </a:lnTo>
                    <a:lnTo>
                      <a:pt x="2145" y="1420"/>
                    </a:lnTo>
                    <a:lnTo>
                      <a:pt x="2145" y="1429"/>
                    </a:lnTo>
                    <a:lnTo>
                      <a:pt x="2157" y="1429"/>
                    </a:lnTo>
                    <a:lnTo>
                      <a:pt x="2166" y="1428"/>
                    </a:lnTo>
                    <a:lnTo>
                      <a:pt x="2169" y="1429"/>
                    </a:lnTo>
                    <a:lnTo>
                      <a:pt x="2172" y="1432"/>
                    </a:lnTo>
                    <a:lnTo>
                      <a:pt x="2173" y="1435"/>
                    </a:lnTo>
                    <a:lnTo>
                      <a:pt x="2174" y="1441"/>
                    </a:lnTo>
                    <a:lnTo>
                      <a:pt x="2187" y="1441"/>
                    </a:lnTo>
                    <a:lnTo>
                      <a:pt x="2204" y="1441"/>
                    </a:lnTo>
                    <a:lnTo>
                      <a:pt x="2204" y="1449"/>
                    </a:lnTo>
                    <a:lnTo>
                      <a:pt x="2204" y="1458"/>
                    </a:lnTo>
                    <a:lnTo>
                      <a:pt x="2216" y="1458"/>
                    </a:lnTo>
                    <a:lnTo>
                      <a:pt x="2225" y="1457"/>
                    </a:lnTo>
                    <a:lnTo>
                      <a:pt x="2228" y="1459"/>
                    </a:lnTo>
                    <a:lnTo>
                      <a:pt x="2231" y="1461"/>
                    </a:lnTo>
                    <a:lnTo>
                      <a:pt x="2233" y="1464"/>
                    </a:lnTo>
                    <a:lnTo>
                      <a:pt x="2233" y="1470"/>
                    </a:lnTo>
                    <a:lnTo>
                      <a:pt x="2245" y="1470"/>
                    </a:lnTo>
                    <a:lnTo>
                      <a:pt x="2262" y="1470"/>
                    </a:lnTo>
                    <a:lnTo>
                      <a:pt x="2262" y="1479"/>
                    </a:lnTo>
                    <a:lnTo>
                      <a:pt x="2262" y="1487"/>
                    </a:lnTo>
                    <a:lnTo>
                      <a:pt x="2245" y="1487"/>
                    </a:lnTo>
                    <a:lnTo>
                      <a:pt x="2233" y="1487"/>
                    </a:lnTo>
                    <a:lnTo>
                      <a:pt x="2233" y="1479"/>
                    </a:lnTo>
                    <a:lnTo>
                      <a:pt x="2233" y="1470"/>
                    </a:lnTo>
                    <a:lnTo>
                      <a:pt x="2222" y="1470"/>
                    </a:lnTo>
                    <a:lnTo>
                      <a:pt x="2208" y="1470"/>
                    </a:lnTo>
                    <a:lnTo>
                      <a:pt x="2202" y="1470"/>
                    </a:lnTo>
                    <a:lnTo>
                      <a:pt x="2197" y="1467"/>
                    </a:lnTo>
                    <a:lnTo>
                      <a:pt x="2195" y="1466"/>
                    </a:lnTo>
                    <a:lnTo>
                      <a:pt x="2194" y="1464"/>
                    </a:lnTo>
                    <a:lnTo>
                      <a:pt x="2193" y="1461"/>
                    </a:lnTo>
                    <a:lnTo>
                      <a:pt x="2192" y="1458"/>
                    </a:lnTo>
                    <a:lnTo>
                      <a:pt x="2175" y="1458"/>
                    </a:lnTo>
                    <a:lnTo>
                      <a:pt x="2162" y="1458"/>
                    </a:lnTo>
                    <a:lnTo>
                      <a:pt x="2162" y="1449"/>
                    </a:lnTo>
                    <a:lnTo>
                      <a:pt x="2162" y="1441"/>
                    </a:lnTo>
                    <a:lnTo>
                      <a:pt x="2153" y="1441"/>
                    </a:lnTo>
                    <a:lnTo>
                      <a:pt x="2144" y="1441"/>
                    </a:lnTo>
                    <a:lnTo>
                      <a:pt x="2139" y="1441"/>
                    </a:lnTo>
                    <a:lnTo>
                      <a:pt x="2136" y="1438"/>
                    </a:lnTo>
                    <a:lnTo>
                      <a:pt x="2134" y="1435"/>
                    </a:lnTo>
                    <a:lnTo>
                      <a:pt x="2133" y="1429"/>
                    </a:lnTo>
                    <a:lnTo>
                      <a:pt x="2120" y="1429"/>
                    </a:lnTo>
                    <a:lnTo>
                      <a:pt x="2108" y="1429"/>
                    </a:lnTo>
                    <a:lnTo>
                      <a:pt x="2097" y="1429"/>
                    </a:lnTo>
                    <a:lnTo>
                      <a:pt x="2087" y="1429"/>
                    </a:lnTo>
                    <a:lnTo>
                      <a:pt x="2087" y="1420"/>
                    </a:lnTo>
                    <a:lnTo>
                      <a:pt x="2087" y="1412"/>
                    </a:lnTo>
                    <a:lnTo>
                      <a:pt x="2076" y="1412"/>
                    </a:lnTo>
                    <a:lnTo>
                      <a:pt x="2062" y="1412"/>
                    </a:lnTo>
                    <a:lnTo>
                      <a:pt x="2056" y="1412"/>
                    </a:lnTo>
                    <a:lnTo>
                      <a:pt x="2051" y="1409"/>
                    </a:lnTo>
                    <a:lnTo>
                      <a:pt x="2049" y="1408"/>
                    </a:lnTo>
                    <a:lnTo>
                      <a:pt x="2048" y="1406"/>
                    </a:lnTo>
                    <a:lnTo>
                      <a:pt x="2047" y="1403"/>
                    </a:lnTo>
                    <a:lnTo>
                      <a:pt x="2046" y="1400"/>
                    </a:lnTo>
                    <a:lnTo>
                      <a:pt x="2033" y="1400"/>
                    </a:lnTo>
                    <a:lnTo>
                      <a:pt x="2020" y="1400"/>
                    </a:lnTo>
                    <a:lnTo>
                      <a:pt x="2009" y="1400"/>
                    </a:lnTo>
                    <a:lnTo>
                      <a:pt x="1999" y="1400"/>
                    </a:lnTo>
                    <a:lnTo>
                      <a:pt x="1995" y="1392"/>
                    </a:lnTo>
                    <a:lnTo>
                      <a:pt x="1991" y="1383"/>
                    </a:lnTo>
                    <a:lnTo>
                      <a:pt x="1988" y="1376"/>
                    </a:lnTo>
                    <a:lnTo>
                      <a:pt x="1987" y="1371"/>
                    </a:lnTo>
                    <a:lnTo>
                      <a:pt x="1974" y="1371"/>
                    </a:lnTo>
                    <a:lnTo>
                      <a:pt x="1962" y="1371"/>
                    </a:lnTo>
                    <a:lnTo>
                      <a:pt x="1950" y="1371"/>
                    </a:lnTo>
                    <a:lnTo>
                      <a:pt x="1941" y="1371"/>
                    </a:lnTo>
                    <a:lnTo>
                      <a:pt x="1941" y="1362"/>
                    </a:lnTo>
                    <a:lnTo>
                      <a:pt x="1941" y="1354"/>
                    </a:lnTo>
                    <a:lnTo>
                      <a:pt x="1931" y="1354"/>
                    </a:lnTo>
                    <a:lnTo>
                      <a:pt x="1922" y="1354"/>
                    </a:lnTo>
                    <a:lnTo>
                      <a:pt x="1918" y="1353"/>
                    </a:lnTo>
                    <a:lnTo>
                      <a:pt x="1915" y="1351"/>
                    </a:lnTo>
                    <a:lnTo>
                      <a:pt x="1912" y="1348"/>
                    </a:lnTo>
                    <a:lnTo>
                      <a:pt x="1912" y="1342"/>
                    </a:lnTo>
                    <a:lnTo>
                      <a:pt x="1895" y="1342"/>
                    </a:lnTo>
                    <a:lnTo>
                      <a:pt x="1883" y="1342"/>
                    </a:lnTo>
                    <a:lnTo>
                      <a:pt x="1883" y="1333"/>
                    </a:lnTo>
                    <a:lnTo>
                      <a:pt x="1883" y="1325"/>
                    </a:lnTo>
                    <a:lnTo>
                      <a:pt x="1872" y="1325"/>
                    </a:lnTo>
                    <a:lnTo>
                      <a:pt x="1863" y="1325"/>
                    </a:lnTo>
                    <a:lnTo>
                      <a:pt x="1859" y="1324"/>
                    </a:lnTo>
                    <a:lnTo>
                      <a:pt x="1856" y="1322"/>
                    </a:lnTo>
                    <a:lnTo>
                      <a:pt x="1853" y="1319"/>
                    </a:lnTo>
                    <a:lnTo>
                      <a:pt x="1853" y="1313"/>
                    </a:lnTo>
                    <a:lnTo>
                      <a:pt x="1841" y="1313"/>
                    </a:lnTo>
                    <a:lnTo>
                      <a:pt x="1830" y="1313"/>
                    </a:lnTo>
                    <a:lnTo>
                      <a:pt x="1821" y="1313"/>
                    </a:lnTo>
                    <a:lnTo>
                      <a:pt x="1812" y="1313"/>
                    </a:lnTo>
                    <a:lnTo>
                      <a:pt x="1812" y="1304"/>
                    </a:lnTo>
                    <a:lnTo>
                      <a:pt x="1812" y="1296"/>
                    </a:lnTo>
                    <a:lnTo>
                      <a:pt x="1808" y="1291"/>
                    </a:lnTo>
                    <a:lnTo>
                      <a:pt x="1803" y="1288"/>
                    </a:lnTo>
                    <a:lnTo>
                      <a:pt x="1799" y="1285"/>
                    </a:lnTo>
                    <a:lnTo>
                      <a:pt x="1795" y="1284"/>
                    </a:lnTo>
                    <a:lnTo>
                      <a:pt x="1783" y="1284"/>
                    </a:lnTo>
                    <a:lnTo>
                      <a:pt x="1772" y="1284"/>
                    </a:lnTo>
                    <a:lnTo>
                      <a:pt x="1763" y="1284"/>
                    </a:lnTo>
                    <a:lnTo>
                      <a:pt x="1754" y="1284"/>
                    </a:lnTo>
                    <a:lnTo>
                      <a:pt x="1754" y="1275"/>
                    </a:lnTo>
                    <a:lnTo>
                      <a:pt x="1754" y="1267"/>
                    </a:lnTo>
                    <a:lnTo>
                      <a:pt x="1745" y="1267"/>
                    </a:lnTo>
                    <a:lnTo>
                      <a:pt x="1735" y="1267"/>
                    </a:lnTo>
                    <a:lnTo>
                      <a:pt x="1731" y="1266"/>
                    </a:lnTo>
                    <a:lnTo>
                      <a:pt x="1728" y="1264"/>
                    </a:lnTo>
                    <a:lnTo>
                      <a:pt x="1725" y="1260"/>
                    </a:lnTo>
                    <a:lnTo>
                      <a:pt x="1724" y="1255"/>
                    </a:lnTo>
                    <a:lnTo>
                      <a:pt x="1707" y="1255"/>
                    </a:lnTo>
                    <a:lnTo>
                      <a:pt x="1695" y="1255"/>
                    </a:lnTo>
                    <a:lnTo>
                      <a:pt x="1695" y="1245"/>
                    </a:lnTo>
                    <a:lnTo>
                      <a:pt x="1695" y="1237"/>
                    </a:lnTo>
                    <a:lnTo>
                      <a:pt x="1686" y="1237"/>
                    </a:lnTo>
                    <a:lnTo>
                      <a:pt x="1676" y="1237"/>
                    </a:lnTo>
                    <a:lnTo>
                      <a:pt x="1672" y="1236"/>
                    </a:lnTo>
                    <a:lnTo>
                      <a:pt x="1669" y="1234"/>
                    </a:lnTo>
                    <a:lnTo>
                      <a:pt x="1667" y="1230"/>
                    </a:lnTo>
                    <a:lnTo>
                      <a:pt x="1666" y="1225"/>
                    </a:lnTo>
                    <a:lnTo>
                      <a:pt x="1649" y="1225"/>
                    </a:lnTo>
                    <a:lnTo>
                      <a:pt x="1637" y="1225"/>
                    </a:lnTo>
                    <a:lnTo>
                      <a:pt x="1637" y="1216"/>
                    </a:lnTo>
                    <a:lnTo>
                      <a:pt x="1637" y="1208"/>
                    </a:lnTo>
                    <a:lnTo>
                      <a:pt x="1627" y="1208"/>
                    </a:lnTo>
                    <a:lnTo>
                      <a:pt x="1618" y="1208"/>
                    </a:lnTo>
                    <a:lnTo>
                      <a:pt x="1614" y="1207"/>
                    </a:lnTo>
                    <a:lnTo>
                      <a:pt x="1611" y="1205"/>
                    </a:lnTo>
                    <a:lnTo>
                      <a:pt x="1609" y="1201"/>
                    </a:lnTo>
                    <a:lnTo>
                      <a:pt x="1608" y="1196"/>
                    </a:lnTo>
                    <a:lnTo>
                      <a:pt x="1591" y="1196"/>
                    </a:lnTo>
                    <a:lnTo>
                      <a:pt x="1579" y="1196"/>
                    </a:lnTo>
                    <a:lnTo>
                      <a:pt x="1579" y="1187"/>
                    </a:lnTo>
                    <a:lnTo>
                      <a:pt x="1579" y="1179"/>
                    </a:lnTo>
                    <a:lnTo>
                      <a:pt x="1574" y="1174"/>
                    </a:lnTo>
                    <a:lnTo>
                      <a:pt x="1569" y="1171"/>
                    </a:lnTo>
                    <a:lnTo>
                      <a:pt x="1565" y="1168"/>
                    </a:lnTo>
                    <a:lnTo>
                      <a:pt x="1560" y="1167"/>
                    </a:lnTo>
                    <a:lnTo>
                      <a:pt x="1544" y="1167"/>
                    </a:lnTo>
                    <a:lnTo>
                      <a:pt x="1531" y="1167"/>
                    </a:lnTo>
                    <a:lnTo>
                      <a:pt x="1531" y="1158"/>
                    </a:lnTo>
                    <a:lnTo>
                      <a:pt x="1531" y="1149"/>
                    </a:lnTo>
                    <a:lnTo>
                      <a:pt x="1519" y="1149"/>
                    </a:lnTo>
                    <a:lnTo>
                      <a:pt x="1509" y="1149"/>
                    </a:lnTo>
                    <a:lnTo>
                      <a:pt x="1500" y="1149"/>
                    </a:lnTo>
                    <a:lnTo>
                      <a:pt x="1491" y="1149"/>
                    </a:lnTo>
                    <a:lnTo>
                      <a:pt x="1491" y="1133"/>
                    </a:lnTo>
                    <a:lnTo>
                      <a:pt x="1491" y="1120"/>
                    </a:lnTo>
                    <a:lnTo>
                      <a:pt x="1481" y="1121"/>
                    </a:lnTo>
                    <a:lnTo>
                      <a:pt x="1472" y="1121"/>
                    </a:lnTo>
                    <a:lnTo>
                      <a:pt x="1468" y="1120"/>
                    </a:lnTo>
                    <a:lnTo>
                      <a:pt x="1465" y="1118"/>
                    </a:lnTo>
                    <a:lnTo>
                      <a:pt x="1463" y="1114"/>
                    </a:lnTo>
                    <a:lnTo>
                      <a:pt x="1462" y="1109"/>
                    </a:lnTo>
                    <a:lnTo>
                      <a:pt x="1449" y="1109"/>
                    </a:lnTo>
                    <a:lnTo>
                      <a:pt x="1436" y="1109"/>
                    </a:lnTo>
                    <a:lnTo>
                      <a:pt x="1425" y="1109"/>
                    </a:lnTo>
                    <a:lnTo>
                      <a:pt x="1414" y="1109"/>
                    </a:lnTo>
                    <a:lnTo>
                      <a:pt x="1410" y="1100"/>
                    </a:lnTo>
                    <a:lnTo>
                      <a:pt x="1406" y="1092"/>
                    </a:lnTo>
                    <a:lnTo>
                      <a:pt x="1404" y="1085"/>
                    </a:lnTo>
                    <a:lnTo>
                      <a:pt x="1403" y="1080"/>
                    </a:lnTo>
                    <a:lnTo>
                      <a:pt x="1386" y="1080"/>
                    </a:lnTo>
                    <a:lnTo>
                      <a:pt x="1374" y="1080"/>
                    </a:lnTo>
                    <a:lnTo>
                      <a:pt x="1374" y="1071"/>
                    </a:lnTo>
                    <a:lnTo>
                      <a:pt x="1374" y="1062"/>
                    </a:lnTo>
                    <a:lnTo>
                      <a:pt x="1369" y="1058"/>
                    </a:lnTo>
                    <a:lnTo>
                      <a:pt x="1365" y="1054"/>
                    </a:lnTo>
                    <a:lnTo>
                      <a:pt x="1361" y="1052"/>
                    </a:lnTo>
                    <a:lnTo>
                      <a:pt x="1356" y="1051"/>
                    </a:lnTo>
                    <a:lnTo>
                      <a:pt x="1340" y="1051"/>
                    </a:lnTo>
                    <a:lnTo>
                      <a:pt x="1327" y="1051"/>
                    </a:lnTo>
                    <a:lnTo>
                      <a:pt x="1327" y="1042"/>
                    </a:lnTo>
                    <a:lnTo>
                      <a:pt x="1327" y="1033"/>
                    </a:lnTo>
                    <a:lnTo>
                      <a:pt x="1311" y="1033"/>
                    </a:lnTo>
                    <a:lnTo>
                      <a:pt x="1298" y="1033"/>
                    </a:lnTo>
                    <a:lnTo>
                      <a:pt x="1290" y="1025"/>
                    </a:lnTo>
                    <a:lnTo>
                      <a:pt x="1287" y="1022"/>
                    </a:lnTo>
                    <a:lnTo>
                      <a:pt x="1287" y="1013"/>
                    </a:lnTo>
                    <a:lnTo>
                      <a:pt x="1287" y="1004"/>
                    </a:lnTo>
                    <a:lnTo>
                      <a:pt x="1277" y="1005"/>
                    </a:lnTo>
                    <a:lnTo>
                      <a:pt x="1267" y="1005"/>
                    </a:lnTo>
                    <a:lnTo>
                      <a:pt x="1263" y="1004"/>
                    </a:lnTo>
                    <a:lnTo>
                      <a:pt x="1259" y="1002"/>
                    </a:lnTo>
                    <a:lnTo>
                      <a:pt x="1257" y="998"/>
                    </a:lnTo>
                    <a:lnTo>
                      <a:pt x="1257" y="993"/>
                    </a:lnTo>
                    <a:lnTo>
                      <a:pt x="1240" y="993"/>
                    </a:lnTo>
                    <a:lnTo>
                      <a:pt x="1228" y="993"/>
                    </a:lnTo>
                    <a:lnTo>
                      <a:pt x="1228" y="984"/>
                    </a:lnTo>
                    <a:lnTo>
                      <a:pt x="1228" y="975"/>
                    </a:lnTo>
                    <a:lnTo>
                      <a:pt x="1223" y="971"/>
                    </a:lnTo>
                    <a:lnTo>
                      <a:pt x="1219" y="967"/>
                    </a:lnTo>
                    <a:lnTo>
                      <a:pt x="1215" y="965"/>
                    </a:lnTo>
                    <a:lnTo>
                      <a:pt x="1210" y="964"/>
                    </a:lnTo>
                    <a:lnTo>
                      <a:pt x="1193" y="964"/>
                    </a:lnTo>
                    <a:lnTo>
                      <a:pt x="1181" y="964"/>
                    </a:lnTo>
                    <a:lnTo>
                      <a:pt x="1177" y="955"/>
                    </a:lnTo>
                    <a:lnTo>
                      <a:pt x="1173" y="947"/>
                    </a:lnTo>
                    <a:lnTo>
                      <a:pt x="1170" y="940"/>
                    </a:lnTo>
                    <a:lnTo>
                      <a:pt x="1170" y="935"/>
                    </a:lnTo>
                    <a:lnTo>
                      <a:pt x="1153" y="935"/>
                    </a:lnTo>
                    <a:lnTo>
                      <a:pt x="1140" y="935"/>
                    </a:lnTo>
                    <a:lnTo>
                      <a:pt x="1140" y="926"/>
                    </a:lnTo>
                    <a:lnTo>
                      <a:pt x="1140" y="917"/>
                    </a:lnTo>
                    <a:lnTo>
                      <a:pt x="1136" y="913"/>
                    </a:lnTo>
                    <a:lnTo>
                      <a:pt x="1132" y="909"/>
                    </a:lnTo>
                    <a:lnTo>
                      <a:pt x="1127" y="907"/>
                    </a:lnTo>
                    <a:lnTo>
                      <a:pt x="1123" y="906"/>
                    </a:lnTo>
                    <a:lnTo>
                      <a:pt x="1110" y="905"/>
                    </a:lnTo>
                    <a:lnTo>
                      <a:pt x="1101" y="905"/>
                    </a:lnTo>
                    <a:lnTo>
                      <a:pt x="1098" y="906"/>
                    </a:lnTo>
                    <a:lnTo>
                      <a:pt x="1095" y="908"/>
                    </a:lnTo>
                    <a:lnTo>
                      <a:pt x="1094" y="912"/>
                    </a:lnTo>
                    <a:lnTo>
                      <a:pt x="1093" y="917"/>
                    </a:lnTo>
                    <a:lnTo>
                      <a:pt x="1102" y="917"/>
                    </a:lnTo>
                    <a:lnTo>
                      <a:pt x="1110" y="917"/>
                    </a:lnTo>
                    <a:lnTo>
                      <a:pt x="1111" y="923"/>
                    </a:lnTo>
                    <a:lnTo>
                      <a:pt x="1114" y="930"/>
                    </a:lnTo>
                    <a:lnTo>
                      <a:pt x="1118" y="938"/>
                    </a:lnTo>
                    <a:lnTo>
                      <a:pt x="1123" y="946"/>
                    </a:lnTo>
                    <a:lnTo>
                      <a:pt x="1132" y="946"/>
                    </a:lnTo>
                    <a:lnTo>
                      <a:pt x="1140" y="946"/>
                    </a:lnTo>
                    <a:lnTo>
                      <a:pt x="1141" y="952"/>
                    </a:lnTo>
                    <a:lnTo>
                      <a:pt x="1144" y="959"/>
                    </a:lnTo>
                    <a:lnTo>
                      <a:pt x="1148" y="967"/>
                    </a:lnTo>
                    <a:lnTo>
                      <a:pt x="1152" y="975"/>
                    </a:lnTo>
                    <a:lnTo>
                      <a:pt x="1164" y="975"/>
                    </a:lnTo>
                    <a:lnTo>
                      <a:pt x="1181" y="975"/>
                    </a:lnTo>
                    <a:lnTo>
                      <a:pt x="1181" y="984"/>
                    </a:lnTo>
                    <a:lnTo>
                      <a:pt x="1181" y="993"/>
                    </a:lnTo>
                    <a:lnTo>
                      <a:pt x="1185" y="994"/>
                    </a:lnTo>
                    <a:lnTo>
                      <a:pt x="1190" y="996"/>
                    </a:lnTo>
                    <a:lnTo>
                      <a:pt x="1194" y="1000"/>
                    </a:lnTo>
                    <a:lnTo>
                      <a:pt x="1199" y="1004"/>
                    </a:lnTo>
                    <a:lnTo>
                      <a:pt x="1211" y="1004"/>
                    </a:lnTo>
                    <a:lnTo>
                      <a:pt x="1228" y="1004"/>
                    </a:lnTo>
                    <a:lnTo>
                      <a:pt x="1229" y="1010"/>
                    </a:lnTo>
                    <a:lnTo>
                      <a:pt x="1231" y="1017"/>
                    </a:lnTo>
                    <a:lnTo>
                      <a:pt x="1235" y="1025"/>
                    </a:lnTo>
                    <a:lnTo>
                      <a:pt x="1239" y="1033"/>
                    </a:lnTo>
                    <a:lnTo>
                      <a:pt x="1251" y="1033"/>
                    </a:lnTo>
                    <a:lnTo>
                      <a:pt x="1268" y="1033"/>
                    </a:lnTo>
                    <a:lnTo>
                      <a:pt x="1268" y="1042"/>
                    </a:lnTo>
                    <a:lnTo>
                      <a:pt x="1268" y="1051"/>
                    </a:lnTo>
                    <a:lnTo>
                      <a:pt x="1274" y="1052"/>
                    </a:lnTo>
                    <a:lnTo>
                      <a:pt x="1278" y="1054"/>
                    </a:lnTo>
                    <a:lnTo>
                      <a:pt x="1282" y="1058"/>
                    </a:lnTo>
                    <a:lnTo>
                      <a:pt x="1287" y="1062"/>
                    </a:lnTo>
                    <a:lnTo>
                      <a:pt x="1299" y="1062"/>
                    </a:lnTo>
                    <a:lnTo>
                      <a:pt x="1316" y="1062"/>
                    </a:lnTo>
                    <a:lnTo>
                      <a:pt x="1317" y="1068"/>
                    </a:lnTo>
                    <a:lnTo>
                      <a:pt x="1319" y="1075"/>
                    </a:lnTo>
                    <a:lnTo>
                      <a:pt x="1323" y="1083"/>
                    </a:lnTo>
                    <a:lnTo>
                      <a:pt x="1327" y="1091"/>
                    </a:lnTo>
                    <a:lnTo>
                      <a:pt x="1340" y="1091"/>
                    </a:lnTo>
                    <a:lnTo>
                      <a:pt x="1356" y="1091"/>
                    </a:lnTo>
                    <a:lnTo>
                      <a:pt x="1356" y="1100"/>
                    </a:lnTo>
                    <a:lnTo>
                      <a:pt x="1356" y="1109"/>
                    </a:lnTo>
                    <a:lnTo>
                      <a:pt x="1361" y="1110"/>
                    </a:lnTo>
                    <a:lnTo>
                      <a:pt x="1365" y="1113"/>
                    </a:lnTo>
                    <a:lnTo>
                      <a:pt x="1369" y="1116"/>
                    </a:lnTo>
                    <a:lnTo>
                      <a:pt x="1374" y="1120"/>
                    </a:lnTo>
                    <a:lnTo>
                      <a:pt x="1386" y="1120"/>
                    </a:lnTo>
                    <a:lnTo>
                      <a:pt x="1403" y="1120"/>
                    </a:lnTo>
                    <a:lnTo>
                      <a:pt x="1403" y="1129"/>
                    </a:lnTo>
                    <a:lnTo>
                      <a:pt x="1403" y="1138"/>
                    </a:lnTo>
                    <a:lnTo>
                      <a:pt x="1415" y="1138"/>
                    </a:lnTo>
                    <a:lnTo>
                      <a:pt x="1433" y="1138"/>
                    </a:lnTo>
                    <a:lnTo>
                      <a:pt x="1436" y="1141"/>
                    </a:lnTo>
                    <a:lnTo>
                      <a:pt x="1444" y="1149"/>
                    </a:lnTo>
                    <a:lnTo>
                      <a:pt x="1444" y="1158"/>
                    </a:lnTo>
                    <a:lnTo>
                      <a:pt x="1444" y="1167"/>
                    </a:lnTo>
                    <a:lnTo>
                      <a:pt x="1449" y="1168"/>
                    </a:lnTo>
                    <a:lnTo>
                      <a:pt x="1453" y="1171"/>
                    </a:lnTo>
                    <a:lnTo>
                      <a:pt x="1457" y="1174"/>
                    </a:lnTo>
                    <a:lnTo>
                      <a:pt x="1462" y="1179"/>
                    </a:lnTo>
                    <a:lnTo>
                      <a:pt x="1471" y="1179"/>
                    </a:lnTo>
                    <a:lnTo>
                      <a:pt x="1480" y="1179"/>
                    </a:lnTo>
                    <a:lnTo>
                      <a:pt x="1490" y="1179"/>
                    </a:lnTo>
                    <a:lnTo>
                      <a:pt x="1502" y="1179"/>
                    </a:lnTo>
                    <a:lnTo>
                      <a:pt x="1502" y="1187"/>
                    </a:lnTo>
                    <a:lnTo>
                      <a:pt x="1502" y="1196"/>
                    </a:lnTo>
                    <a:lnTo>
                      <a:pt x="1507" y="1197"/>
                    </a:lnTo>
                    <a:lnTo>
                      <a:pt x="1511" y="1200"/>
                    </a:lnTo>
                    <a:lnTo>
                      <a:pt x="1515" y="1203"/>
                    </a:lnTo>
                    <a:lnTo>
                      <a:pt x="1520" y="1208"/>
                    </a:lnTo>
                    <a:lnTo>
                      <a:pt x="1532" y="1208"/>
                    </a:lnTo>
                    <a:lnTo>
                      <a:pt x="1549" y="1208"/>
                    </a:lnTo>
                    <a:lnTo>
                      <a:pt x="1549" y="1216"/>
                    </a:lnTo>
                    <a:lnTo>
                      <a:pt x="1549" y="1225"/>
                    </a:lnTo>
                    <a:lnTo>
                      <a:pt x="1561" y="1225"/>
                    </a:lnTo>
                    <a:lnTo>
                      <a:pt x="1579" y="1225"/>
                    </a:lnTo>
                    <a:lnTo>
                      <a:pt x="1583" y="1229"/>
                    </a:lnTo>
                    <a:lnTo>
                      <a:pt x="1591" y="1237"/>
                    </a:lnTo>
                    <a:lnTo>
                      <a:pt x="1591" y="1245"/>
                    </a:lnTo>
                    <a:lnTo>
                      <a:pt x="1591" y="1255"/>
                    </a:lnTo>
                    <a:lnTo>
                      <a:pt x="1605" y="1254"/>
                    </a:lnTo>
                    <a:lnTo>
                      <a:pt x="1620" y="1254"/>
                    </a:lnTo>
                    <a:lnTo>
                      <a:pt x="1627" y="1255"/>
                    </a:lnTo>
                    <a:lnTo>
                      <a:pt x="1632" y="1257"/>
                    </a:lnTo>
                    <a:lnTo>
                      <a:pt x="1634" y="1259"/>
                    </a:lnTo>
                    <a:lnTo>
                      <a:pt x="1636" y="1261"/>
                    </a:lnTo>
                    <a:lnTo>
                      <a:pt x="1637" y="1264"/>
                    </a:lnTo>
                    <a:lnTo>
                      <a:pt x="1637" y="1267"/>
                    </a:lnTo>
                    <a:lnTo>
                      <a:pt x="1649" y="1267"/>
                    </a:lnTo>
                    <a:lnTo>
                      <a:pt x="1666" y="1267"/>
                    </a:lnTo>
                    <a:lnTo>
                      <a:pt x="1666" y="1275"/>
                    </a:lnTo>
                    <a:lnTo>
                      <a:pt x="1666" y="1284"/>
                    </a:lnTo>
                    <a:lnTo>
                      <a:pt x="1678" y="1283"/>
                    </a:lnTo>
                    <a:lnTo>
                      <a:pt x="1687" y="1283"/>
                    </a:lnTo>
                    <a:lnTo>
                      <a:pt x="1690" y="1284"/>
                    </a:lnTo>
                    <a:lnTo>
                      <a:pt x="1693" y="1287"/>
                    </a:lnTo>
                    <a:lnTo>
                      <a:pt x="1694" y="1290"/>
                    </a:lnTo>
                    <a:lnTo>
                      <a:pt x="1695" y="1296"/>
                    </a:lnTo>
                    <a:lnTo>
                      <a:pt x="1707" y="1296"/>
                    </a:lnTo>
                    <a:lnTo>
                      <a:pt x="1724" y="1296"/>
                    </a:lnTo>
                    <a:lnTo>
                      <a:pt x="1724" y="1304"/>
                    </a:lnTo>
                    <a:lnTo>
                      <a:pt x="1724" y="1313"/>
                    </a:lnTo>
                    <a:lnTo>
                      <a:pt x="1737" y="1313"/>
                    </a:lnTo>
                    <a:lnTo>
                      <a:pt x="1754" y="1313"/>
                    </a:lnTo>
                    <a:lnTo>
                      <a:pt x="1758" y="1317"/>
                    </a:lnTo>
                    <a:lnTo>
                      <a:pt x="1766" y="1325"/>
                    </a:lnTo>
                    <a:lnTo>
                      <a:pt x="1766" y="1333"/>
                    </a:lnTo>
                    <a:lnTo>
                      <a:pt x="1766" y="1342"/>
                    </a:lnTo>
                    <a:lnTo>
                      <a:pt x="1777" y="1341"/>
                    </a:lnTo>
                    <a:lnTo>
                      <a:pt x="1787" y="1341"/>
                    </a:lnTo>
                    <a:lnTo>
                      <a:pt x="1790" y="1342"/>
                    </a:lnTo>
                    <a:lnTo>
                      <a:pt x="1793" y="1345"/>
                    </a:lnTo>
                    <a:lnTo>
                      <a:pt x="1794" y="1348"/>
                    </a:lnTo>
                    <a:lnTo>
                      <a:pt x="1795" y="1354"/>
                    </a:lnTo>
                    <a:lnTo>
                      <a:pt x="1804" y="1354"/>
                    </a:lnTo>
                    <a:lnTo>
                      <a:pt x="1816" y="1354"/>
                    </a:lnTo>
                    <a:lnTo>
                      <a:pt x="1828" y="1354"/>
                    </a:lnTo>
                    <a:lnTo>
                      <a:pt x="1841" y="1354"/>
                    </a:lnTo>
                    <a:lnTo>
                      <a:pt x="1841" y="1362"/>
                    </a:lnTo>
                    <a:lnTo>
                      <a:pt x="1841" y="1371"/>
                    </a:lnTo>
                    <a:lnTo>
                      <a:pt x="1853" y="1370"/>
                    </a:lnTo>
                    <a:lnTo>
                      <a:pt x="1862" y="1370"/>
                    </a:lnTo>
                    <a:lnTo>
                      <a:pt x="1866" y="1371"/>
                    </a:lnTo>
                    <a:lnTo>
                      <a:pt x="1868" y="1374"/>
                    </a:lnTo>
                    <a:lnTo>
                      <a:pt x="1870" y="1377"/>
                    </a:lnTo>
                    <a:lnTo>
                      <a:pt x="1870" y="1383"/>
                    </a:lnTo>
                    <a:lnTo>
                      <a:pt x="1883" y="1383"/>
                    </a:lnTo>
                    <a:lnTo>
                      <a:pt x="1900" y="1383"/>
                    </a:lnTo>
                    <a:lnTo>
                      <a:pt x="1900" y="1391"/>
                    </a:lnTo>
                    <a:lnTo>
                      <a:pt x="1900" y="1400"/>
                    </a:lnTo>
                    <a:lnTo>
                      <a:pt x="1912" y="1399"/>
                    </a:lnTo>
                    <a:lnTo>
                      <a:pt x="1921" y="1399"/>
                    </a:lnTo>
                    <a:lnTo>
                      <a:pt x="1925" y="1400"/>
                    </a:lnTo>
                    <a:lnTo>
                      <a:pt x="1927" y="1403"/>
                    </a:lnTo>
                    <a:lnTo>
                      <a:pt x="1929" y="1406"/>
                    </a:lnTo>
                    <a:lnTo>
                      <a:pt x="1929" y="1412"/>
                    </a:lnTo>
                    <a:lnTo>
                      <a:pt x="1938" y="1412"/>
                    </a:lnTo>
                    <a:lnTo>
                      <a:pt x="1947" y="1412"/>
                    </a:lnTo>
                    <a:lnTo>
                      <a:pt x="1958" y="1412"/>
                    </a:lnTo>
                    <a:lnTo>
                      <a:pt x="1970" y="1412"/>
                    </a:lnTo>
                    <a:lnTo>
                      <a:pt x="1970" y="1420"/>
                    </a:lnTo>
                    <a:lnTo>
                      <a:pt x="1970" y="1429"/>
                    </a:lnTo>
                    <a:lnTo>
                      <a:pt x="1982" y="1429"/>
                    </a:lnTo>
                    <a:lnTo>
                      <a:pt x="1991" y="1428"/>
                    </a:lnTo>
                    <a:lnTo>
                      <a:pt x="1994" y="1429"/>
                    </a:lnTo>
                    <a:lnTo>
                      <a:pt x="1997" y="1432"/>
                    </a:lnTo>
                    <a:lnTo>
                      <a:pt x="1998" y="1435"/>
                    </a:lnTo>
                    <a:lnTo>
                      <a:pt x="1999" y="1441"/>
                    </a:lnTo>
                    <a:lnTo>
                      <a:pt x="2011" y="1441"/>
                    </a:lnTo>
                    <a:lnTo>
                      <a:pt x="2028" y="1441"/>
                    </a:lnTo>
                    <a:lnTo>
                      <a:pt x="2028" y="1449"/>
                    </a:lnTo>
                    <a:lnTo>
                      <a:pt x="2028" y="1458"/>
                    </a:lnTo>
                    <a:lnTo>
                      <a:pt x="2039" y="1458"/>
                    </a:lnTo>
                    <a:lnTo>
                      <a:pt x="2050" y="1458"/>
                    </a:lnTo>
                    <a:lnTo>
                      <a:pt x="2062" y="1458"/>
                    </a:lnTo>
                    <a:lnTo>
                      <a:pt x="2075" y="1458"/>
                    </a:lnTo>
                    <a:lnTo>
                      <a:pt x="2079" y="1462"/>
                    </a:lnTo>
                    <a:lnTo>
                      <a:pt x="2087" y="1470"/>
                    </a:lnTo>
                    <a:lnTo>
                      <a:pt x="2087" y="1479"/>
                    </a:lnTo>
                    <a:lnTo>
                      <a:pt x="2087" y="1487"/>
                    </a:lnTo>
                    <a:lnTo>
                      <a:pt x="2099" y="1487"/>
                    </a:lnTo>
                    <a:lnTo>
                      <a:pt x="2108" y="1486"/>
                    </a:lnTo>
                    <a:lnTo>
                      <a:pt x="2111" y="1488"/>
                    </a:lnTo>
                    <a:lnTo>
                      <a:pt x="2114" y="1490"/>
                    </a:lnTo>
                    <a:lnTo>
                      <a:pt x="2115" y="1493"/>
                    </a:lnTo>
                    <a:lnTo>
                      <a:pt x="2116" y="1499"/>
                    </a:lnTo>
                    <a:lnTo>
                      <a:pt x="2128" y="1499"/>
                    </a:lnTo>
                    <a:lnTo>
                      <a:pt x="2145" y="1499"/>
                    </a:lnTo>
                    <a:lnTo>
                      <a:pt x="2145" y="1508"/>
                    </a:lnTo>
                    <a:lnTo>
                      <a:pt x="2145" y="1516"/>
                    </a:lnTo>
                    <a:lnTo>
                      <a:pt x="2155" y="1516"/>
                    </a:lnTo>
                    <a:lnTo>
                      <a:pt x="2166" y="1516"/>
                    </a:lnTo>
                    <a:lnTo>
                      <a:pt x="2178" y="1516"/>
                    </a:lnTo>
                    <a:lnTo>
                      <a:pt x="2192" y="1516"/>
                    </a:lnTo>
                    <a:lnTo>
                      <a:pt x="2196" y="1520"/>
                    </a:lnTo>
                    <a:lnTo>
                      <a:pt x="2204" y="1528"/>
                    </a:lnTo>
                    <a:lnTo>
                      <a:pt x="2200" y="1532"/>
                    </a:lnTo>
                    <a:lnTo>
                      <a:pt x="2196" y="1537"/>
                    </a:lnTo>
                    <a:lnTo>
                      <a:pt x="2193" y="1541"/>
                    </a:lnTo>
                    <a:lnTo>
                      <a:pt x="2192" y="1545"/>
                    </a:lnTo>
                    <a:lnTo>
                      <a:pt x="2192" y="1540"/>
                    </a:lnTo>
                    <a:lnTo>
                      <a:pt x="2190" y="1535"/>
                    </a:lnTo>
                    <a:lnTo>
                      <a:pt x="2188" y="1532"/>
                    </a:lnTo>
                    <a:lnTo>
                      <a:pt x="2185" y="1530"/>
                    </a:lnTo>
                    <a:lnTo>
                      <a:pt x="2177" y="1529"/>
                    </a:lnTo>
                    <a:lnTo>
                      <a:pt x="2168" y="1529"/>
                    </a:lnTo>
                    <a:lnTo>
                      <a:pt x="2160" y="1529"/>
                    </a:lnTo>
                    <a:lnTo>
                      <a:pt x="2152" y="1528"/>
                    </a:lnTo>
                    <a:lnTo>
                      <a:pt x="2149" y="1527"/>
                    </a:lnTo>
                    <a:lnTo>
                      <a:pt x="2147" y="1524"/>
                    </a:lnTo>
                    <a:lnTo>
                      <a:pt x="2145" y="1521"/>
                    </a:lnTo>
                    <a:lnTo>
                      <a:pt x="2145" y="1516"/>
                    </a:lnTo>
                    <a:lnTo>
                      <a:pt x="2128" y="1516"/>
                    </a:lnTo>
                    <a:lnTo>
                      <a:pt x="2116" y="1516"/>
                    </a:lnTo>
                    <a:lnTo>
                      <a:pt x="2116" y="1508"/>
                    </a:lnTo>
                    <a:lnTo>
                      <a:pt x="2116" y="1499"/>
                    </a:lnTo>
                    <a:lnTo>
                      <a:pt x="2105" y="1499"/>
                    </a:lnTo>
                    <a:lnTo>
                      <a:pt x="2091" y="1499"/>
                    </a:lnTo>
                    <a:lnTo>
                      <a:pt x="2085" y="1499"/>
                    </a:lnTo>
                    <a:lnTo>
                      <a:pt x="2080" y="1496"/>
                    </a:lnTo>
                    <a:lnTo>
                      <a:pt x="2078" y="1495"/>
                    </a:lnTo>
                    <a:lnTo>
                      <a:pt x="2077" y="1493"/>
                    </a:lnTo>
                    <a:lnTo>
                      <a:pt x="2076" y="1490"/>
                    </a:lnTo>
                    <a:lnTo>
                      <a:pt x="2075" y="1487"/>
                    </a:lnTo>
                    <a:lnTo>
                      <a:pt x="2062" y="1487"/>
                    </a:lnTo>
                    <a:lnTo>
                      <a:pt x="2050" y="1487"/>
                    </a:lnTo>
                    <a:lnTo>
                      <a:pt x="2039" y="1487"/>
                    </a:lnTo>
                    <a:lnTo>
                      <a:pt x="2028" y="1487"/>
                    </a:lnTo>
                    <a:lnTo>
                      <a:pt x="2024" y="1479"/>
                    </a:lnTo>
                    <a:lnTo>
                      <a:pt x="2020" y="1471"/>
                    </a:lnTo>
                    <a:lnTo>
                      <a:pt x="2017" y="1464"/>
                    </a:lnTo>
                    <a:lnTo>
                      <a:pt x="2016" y="1458"/>
                    </a:lnTo>
                    <a:lnTo>
                      <a:pt x="2000" y="1458"/>
                    </a:lnTo>
                    <a:lnTo>
                      <a:pt x="1985" y="1458"/>
                    </a:lnTo>
                    <a:lnTo>
                      <a:pt x="1971" y="1458"/>
                    </a:lnTo>
                    <a:lnTo>
                      <a:pt x="1958" y="1458"/>
                    </a:lnTo>
                    <a:lnTo>
                      <a:pt x="1958" y="1449"/>
                    </a:lnTo>
                    <a:lnTo>
                      <a:pt x="1958" y="1441"/>
                    </a:lnTo>
                    <a:lnTo>
                      <a:pt x="1954" y="1437"/>
                    </a:lnTo>
                    <a:lnTo>
                      <a:pt x="1950" y="1433"/>
                    </a:lnTo>
                    <a:lnTo>
                      <a:pt x="1945" y="1430"/>
                    </a:lnTo>
                    <a:lnTo>
                      <a:pt x="1941" y="1429"/>
                    </a:lnTo>
                    <a:lnTo>
                      <a:pt x="1929" y="1429"/>
                    </a:lnTo>
                    <a:lnTo>
                      <a:pt x="1918" y="1429"/>
                    </a:lnTo>
                    <a:lnTo>
                      <a:pt x="1909" y="1429"/>
                    </a:lnTo>
                    <a:lnTo>
                      <a:pt x="1900" y="1429"/>
                    </a:lnTo>
                    <a:lnTo>
                      <a:pt x="1900" y="1420"/>
                    </a:lnTo>
                    <a:lnTo>
                      <a:pt x="1900" y="1412"/>
                    </a:lnTo>
                    <a:lnTo>
                      <a:pt x="1891" y="1412"/>
                    </a:lnTo>
                    <a:lnTo>
                      <a:pt x="1881" y="1412"/>
                    </a:lnTo>
                    <a:lnTo>
                      <a:pt x="1876" y="1412"/>
                    </a:lnTo>
                    <a:lnTo>
                      <a:pt x="1873" y="1409"/>
                    </a:lnTo>
                    <a:lnTo>
                      <a:pt x="1871" y="1406"/>
                    </a:lnTo>
                    <a:lnTo>
                      <a:pt x="1870" y="1400"/>
                    </a:lnTo>
                    <a:lnTo>
                      <a:pt x="1853" y="1400"/>
                    </a:lnTo>
                    <a:lnTo>
                      <a:pt x="1841" y="1400"/>
                    </a:lnTo>
                    <a:lnTo>
                      <a:pt x="1841" y="1391"/>
                    </a:lnTo>
                    <a:lnTo>
                      <a:pt x="1841" y="1383"/>
                    </a:lnTo>
                    <a:lnTo>
                      <a:pt x="1832" y="1383"/>
                    </a:lnTo>
                    <a:lnTo>
                      <a:pt x="1822" y="1383"/>
                    </a:lnTo>
                    <a:lnTo>
                      <a:pt x="1818" y="1382"/>
                    </a:lnTo>
                    <a:lnTo>
                      <a:pt x="1815" y="1380"/>
                    </a:lnTo>
                    <a:lnTo>
                      <a:pt x="1813" y="1377"/>
                    </a:lnTo>
                    <a:lnTo>
                      <a:pt x="1812" y="1371"/>
                    </a:lnTo>
                    <a:lnTo>
                      <a:pt x="1795" y="1371"/>
                    </a:lnTo>
                    <a:lnTo>
                      <a:pt x="1783" y="1371"/>
                    </a:lnTo>
                    <a:lnTo>
                      <a:pt x="1783" y="1362"/>
                    </a:lnTo>
                    <a:lnTo>
                      <a:pt x="1783" y="1354"/>
                    </a:lnTo>
                    <a:lnTo>
                      <a:pt x="1770" y="1354"/>
                    </a:lnTo>
                    <a:lnTo>
                      <a:pt x="1758" y="1354"/>
                    </a:lnTo>
                    <a:lnTo>
                      <a:pt x="1746" y="1354"/>
                    </a:lnTo>
                    <a:lnTo>
                      <a:pt x="1737" y="1354"/>
                    </a:lnTo>
                    <a:lnTo>
                      <a:pt x="1737" y="1337"/>
                    </a:lnTo>
                    <a:lnTo>
                      <a:pt x="1737" y="1325"/>
                    </a:lnTo>
                    <a:lnTo>
                      <a:pt x="1719" y="1325"/>
                    </a:lnTo>
                    <a:lnTo>
                      <a:pt x="1704" y="1325"/>
                    </a:lnTo>
                    <a:lnTo>
                      <a:pt x="1691" y="1325"/>
                    </a:lnTo>
                    <a:lnTo>
                      <a:pt x="1678" y="1325"/>
                    </a:lnTo>
                    <a:lnTo>
                      <a:pt x="1670" y="1317"/>
                    </a:lnTo>
                    <a:lnTo>
                      <a:pt x="1666" y="1313"/>
                    </a:lnTo>
                    <a:lnTo>
                      <a:pt x="1666" y="1304"/>
                    </a:lnTo>
                    <a:lnTo>
                      <a:pt x="1666" y="1296"/>
                    </a:lnTo>
                    <a:lnTo>
                      <a:pt x="1656" y="1296"/>
                    </a:lnTo>
                    <a:lnTo>
                      <a:pt x="1647" y="1296"/>
                    </a:lnTo>
                    <a:lnTo>
                      <a:pt x="1643" y="1295"/>
                    </a:lnTo>
                    <a:lnTo>
                      <a:pt x="1640" y="1293"/>
                    </a:lnTo>
                    <a:lnTo>
                      <a:pt x="1638" y="1290"/>
                    </a:lnTo>
                    <a:lnTo>
                      <a:pt x="1637" y="1284"/>
                    </a:lnTo>
                    <a:lnTo>
                      <a:pt x="1620" y="1284"/>
                    </a:lnTo>
                    <a:lnTo>
                      <a:pt x="1608" y="1284"/>
                    </a:lnTo>
                    <a:lnTo>
                      <a:pt x="1608" y="1275"/>
                    </a:lnTo>
                    <a:lnTo>
                      <a:pt x="1608" y="1267"/>
                    </a:lnTo>
                    <a:lnTo>
                      <a:pt x="1598" y="1267"/>
                    </a:lnTo>
                    <a:lnTo>
                      <a:pt x="1589" y="1267"/>
                    </a:lnTo>
                    <a:lnTo>
                      <a:pt x="1585" y="1266"/>
                    </a:lnTo>
                    <a:lnTo>
                      <a:pt x="1582" y="1264"/>
                    </a:lnTo>
                    <a:lnTo>
                      <a:pt x="1580" y="1260"/>
                    </a:lnTo>
                    <a:lnTo>
                      <a:pt x="1579" y="1255"/>
                    </a:lnTo>
                    <a:lnTo>
                      <a:pt x="1561" y="1255"/>
                    </a:lnTo>
                    <a:lnTo>
                      <a:pt x="1549" y="1255"/>
                    </a:lnTo>
                    <a:lnTo>
                      <a:pt x="1549" y="1245"/>
                    </a:lnTo>
                    <a:lnTo>
                      <a:pt x="1549" y="1237"/>
                    </a:lnTo>
                    <a:lnTo>
                      <a:pt x="1539" y="1237"/>
                    </a:lnTo>
                    <a:lnTo>
                      <a:pt x="1530" y="1237"/>
                    </a:lnTo>
                    <a:lnTo>
                      <a:pt x="1526" y="1236"/>
                    </a:lnTo>
                    <a:lnTo>
                      <a:pt x="1523" y="1234"/>
                    </a:lnTo>
                    <a:lnTo>
                      <a:pt x="1521" y="1230"/>
                    </a:lnTo>
                    <a:lnTo>
                      <a:pt x="1520" y="1225"/>
                    </a:lnTo>
                    <a:lnTo>
                      <a:pt x="1511" y="1225"/>
                    </a:lnTo>
                    <a:lnTo>
                      <a:pt x="1502" y="1225"/>
                    </a:lnTo>
                    <a:lnTo>
                      <a:pt x="1502" y="1216"/>
                    </a:lnTo>
                    <a:lnTo>
                      <a:pt x="1502" y="1208"/>
                    </a:lnTo>
                    <a:lnTo>
                      <a:pt x="1493" y="1208"/>
                    </a:lnTo>
                    <a:lnTo>
                      <a:pt x="1484" y="1208"/>
                    </a:lnTo>
                    <a:lnTo>
                      <a:pt x="1480" y="1207"/>
                    </a:lnTo>
                    <a:lnTo>
                      <a:pt x="1476" y="1205"/>
                    </a:lnTo>
                    <a:lnTo>
                      <a:pt x="1474" y="1201"/>
                    </a:lnTo>
                    <a:lnTo>
                      <a:pt x="1473" y="1196"/>
                    </a:lnTo>
                    <a:lnTo>
                      <a:pt x="1457" y="1196"/>
                    </a:lnTo>
                    <a:lnTo>
                      <a:pt x="1444" y="1196"/>
                    </a:lnTo>
                    <a:lnTo>
                      <a:pt x="1444" y="1187"/>
                    </a:lnTo>
                    <a:lnTo>
                      <a:pt x="1444" y="1179"/>
                    </a:lnTo>
                    <a:lnTo>
                      <a:pt x="1435" y="1179"/>
                    </a:lnTo>
                    <a:lnTo>
                      <a:pt x="1426" y="1179"/>
                    </a:lnTo>
                    <a:lnTo>
                      <a:pt x="1420" y="1178"/>
                    </a:lnTo>
                    <a:lnTo>
                      <a:pt x="1417" y="1176"/>
                    </a:lnTo>
                    <a:lnTo>
                      <a:pt x="1415" y="1172"/>
                    </a:lnTo>
                    <a:lnTo>
                      <a:pt x="1414" y="1167"/>
                    </a:lnTo>
                    <a:lnTo>
                      <a:pt x="1398" y="1167"/>
                    </a:lnTo>
                    <a:lnTo>
                      <a:pt x="1385" y="1167"/>
                    </a:lnTo>
                    <a:lnTo>
                      <a:pt x="1381" y="1158"/>
                    </a:lnTo>
                    <a:lnTo>
                      <a:pt x="1377" y="1150"/>
                    </a:lnTo>
                    <a:lnTo>
                      <a:pt x="1375" y="1143"/>
                    </a:lnTo>
                    <a:lnTo>
                      <a:pt x="1374" y="1138"/>
                    </a:lnTo>
                    <a:lnTo>
                      <a:pt x="1357" y="1138"/>
                    </a:lnTo>
                    <a:lnTo>
                      <a:pt x="1345" y="1138"/>
                    </a:lnTo>
                    <a:lnTo>
                      <a:pt x="1345" y="1129"/>
                    </a:lnTo>
                    <a:lnTo>
                      <a:pt x="1345" y="1120"/>
                    </a:lnTo>
                    <a:lnTo>
                      <a:pt x="1340" y="1116"/>
                    </a:lnTo>
                    <a:lnTo>
                      <a:pt x="1336" y="1113"/>
                    </a:lnTo>
                    <a:lnTo>
                      <a:pt x="1332" y="1110"/>
                    </a:lnTo>
                    <a:lnTo>
                      <a:pt x="1327" y="1109"/>
                    </a:lnTo>
                    <a:lnTo>
                      <a:pt x="1311" y="1109"/>
                    </a:lnTo>
                    <a:lnTo>
                      <a:pt x="1298" y="1109"/>
                    </a:lnTo>
                    <a:lnTo>
                      <a:pt x="1294" y="1100"/>
                    </a:lnTo>
                    <a:lnTo>
                      <a:pt x="1290" y="1092"/>
                    </a:lnTo>
                    <a:lnTo>
                      <a:pt x="1288" y="1085"/>
                    </a:lnTo>
                    <a:lnTo>
                      <a:pt x="1287" y="1080"/>
                    </a:lnTo>
                    <a:lnTo>
                      <a:pt x="1269" y="1080"/>
                    </a:lnTo>
                    <a:lnTo>
                      <a:pt x="1257" y="1080"/>
                    </a:lnTo>
                    <a:lnTo>
                      <a:pt x="1257" y="1071"/>
                    </a:lnTo>
                    <a:lnTo>
                      <a:pt x="1257" y="1062"/>
                    </a:lnTo>
                    <a:lnTo>
                      <a:pt x="1252" y="1058"/>
                    </a:lnTo>
                    <a:lnTo>
                      <a:pt x="1248" y="1054"/>
                    </a:lnTo>
                    <a:lnTo>
                      <a:pt x="1244" y="1052"/>
                    </a:lnTo>
                    <a:lnTo>
                      <a:pt x="1239" y="1051"/>
                    </a:lnTo>
                    <a:lnTo>
                      <a:pt x="1227" y="1051"/>
                    </a:lnTo>
                    <a:lnTo>
                      <a:pt x="1217" y="1051"/>
                    </a:lnTo>
                    <a:lnTo>
                      <a:pt x="1207" y="1051"/>
                    </a:lnTo>
                    <a:lnTo>
                      <a:pt x="1199" y="1051"/>
                    </a:lnTo>
                    <a:lnTo>
                      <a:pt x="1199" y="1042"/>
                    </a:lnTo>
                    <a:lnTo>
                      <a:pt x="1199" y="1033"/>
                    </a:lnTo>
                    <a:lnTo>
                      <a:pt x="1190" y="1029"/>
                    </a:lnTo>
                    <a:lnTo>
                      <a:pt x="1182" y="1025"/>
                    </a:lnTo>
                    <a:lnTo>
                      <a:pt x="1175" y="1023"/>
                    </a:lnTo>
                    <a:lnTo>
                      <a:pt x="1170" y="1022"/>
                    </a:lnTo>
                    <a:lnTo>
                      <a:pt x="1170" y="1013"/>
                    </a:lnTo>
                    <a:lnTo>
                      <a:pt x="1170" y="1004"/>
                    </a:lnTo>
                    <a:lnTo>
                      <a:pt x="1160" y="1005"/>
                    </a:lnTo>
                    <a:lnTo>
                      <a:pt x="1151" y="1005"/>
                    </a:lnTo>
                    <a:lnTo>
                      <a:pt x="1147" y="1004"/>
                    </a:lnTo>
                    <a:lnTo>
                      <a:pt x="1143" y="1002"/>
                    </a:lnTo>
                    <a:lnTo>
                      <a:pt x="1141" y="998"/>
                    </a:lnTo>
                    <a:lnTo>
                      <a:pt x="1140" y="993"/>
                    </a:lnTo>
                    <a:lnTo>
                      <a:pt x="1132" y="993"/>
                    </a:lnTo>
                    <a:lnTo>
                      <a:pt x="1123" y="993"/>
                    </a:lnTo>
                    <a:lnTo>
                      <a:pt x="1123" y="984"/>
                    </a:lnTo>
                    <a:lnTo>
                      <a:pt x="1123" y="975"/>
                    </a:lnTo>
                    <a:lnTo>
                      <a:pt x="1105" y="975"/>
                    </a:lnTo>
                    <a:lnTo>
                      <a:pt x="1093" y="975"/>
                    </a:lnTo>
                    <a:lnTo>
                      <a:pt x="1085" y="967"/>
                    </a:lnTo>
                    <a:lnTo>
                      <a:pt x="1081" y="964"/>
                    </a:lnTo>
                    <a:lnTo>
                      <a:pt x="1081" y="955"/>
                    </a:lnTo>
                    <a:lnTo>
                      <a:pt x="1081" y="946"/>
                    </a:lnTo>
                    <a:lnTo>
                      <a:pt x="1077" y="942"/>
                    </a:lnTo>
                    <a:lnTo>
                      <a:pt x="1073" y="938"/>
                    </a:lnTo>
                    <a:lnTo>
                      <a:pt x="1068" y="936"/>
                    </a:lnTo>
                    <a:lnTo>
                      <a:pt x="1064" y="935"/>
                    </a:lnTo>
                    <a:lnTo>
                      <a:pt x="1047" y="935"/>
                    </a:lnTo>
                    <a:lnTo>
                      <a:pt x="1035" y="935"/>
                    </a:lnTo>
                    <a:lnTo>
                      <a:pt x="1035" y="926"/>
                    </a:lnTo>
                    <a:lnTo>
                      <a:pt x="1035" y="917"/>
                    </a:lnTo>
                    <a:lnTo>
                      <a:pt x="1018" y="917"/>
                    </a:lnTo>
                    <a:lnTo>
                      <a:pt x="1006" y="917"/>
                    </a:lnTo>
                    <a:lnTo>
                      <a:pt x="998" y="909"/>
                    </a:lnTo>
                    <a:lnTo>
                      <a:pt x="994" y="906"/>
                    </a:lnTo>
                    <a:lnTo>
                      <a:pt x="994" y="897"/>
                    </a:lnTo>
                    <a:lnTo>
                      <a:pt x="994" y="888"/>
                    </a:lnTo>
                    <a:lnTo>
                      <a:pt x="985" y="889"/>
                    </a:lnTo>
                    <a:lnTo>
                      <a:pt x="975" y="889"/>
                    </a:lnTo>
                    <a:lnTo>
                      <a:pt x="970" y="888"/>
                    </a:lnTo>
                    <a:lnTo>
                      <a:pt x="967" y="886"/>
                    </a:lnTo>
                    <a:lnTo>
                      <a:pt x="965" y="881"/>
                    </a:lnTo>
                    <a:lnTo>
                      <a:pt x="964" y="876"/>
                    </a:lnTo>
                    <a:lnTo>
                      <a:pt x="956" y="876"/>
                    </a:lnTo>
                    <a:lnTo>
                      <a:pt x="947" y="876"/>
                    </a:lnTo>
                    <a:lnTo>
                      <a:pt x="943" y="867"/>
                    </a:lnTo>
                    <a:lnTo>
                      <a:pt x="939" y="859"/>
                    </a:lnTo>
                    <a:lnTo>
                      <a:pt x="936" y="852"/>
                    </a:lnTo>
                    <a:lnTo>
                      <a:pt x="935" y="847"/>
                    </a:lnTo>
                    <a:lnTo>
                      <a:pt x="927" y="847"/>
                    </a:lnTo>
                    <a:lnTo>
                      <a:pt x="918" y="847"/>
                    </a:lnTo>
                    <a:lnTo>
                      <a:pt x="918" y="838"/>
                    </a:lnTo>
                    <a:lnTo>
                      <a:pt x="918" y="829"/>
                    </a:lnTo>
                    <a:lnTo>
                      <a:pt x="901" y="829"/>
                    </a:lnTo>
                    <a:lnTo>
                      <a:pt x="889" y="829"/>
                    </a:lnTo>
                    <a:lnTo>
                      <a:pt x="881" y="821"/>
                    </a:lnTo>
                    <a:lnTo>
                      <a:pt x="877" y="818"/>
                    </a:lnTo>
                    <a:lnTo>
                      <a:pt x="877" y="809"/>
                    </a:lnTo>
                    <a:lnTo>
                      <a:pt x="877" y="800"/>
                    </a:lnTo>
                    <a:lnTo>
                      <a:pt x="868" y="801"/>
                    </a:lnTo>
                    <a:lnTo>
                      <a:pt x="858" y="801"/>
                    </a:lnTo>
                    <a:lnTo>
                      <a:pt x="854" y="800"/>
                    </a:lnTo>
                    <a:lnTo>
                      <a:pt x="851" y="798"/>
                    </a:lnTo>
                    <a:lnTo>
                      <a:pt x="849" y="794"/>
                    </a:lnTo>
                    <a:lnTo>
                      <a:pt x="848" y="789"/>
                    </a:lnTo>
                    <a:lnTo>
                      <a:pt x="839" y="789"/>
                    </a:lnTo>
                    <a:lnTo>
                      <a:pt x="831" y="789"/>
                    </a:lnTo>
                    <a:lnTo>
                      <a:pt x="831" y="780"/>
                    </a:lnTo>
                    <a:lnTo>
                      <a:pt x="831" y="771"/>
                    </a:lnTo>
                    <a:lnTo>
                      <a:pt x="813" y="771"/>
                    </a:lnTo>
                    <a:lnTo>
                      <a:pt x="801" y="771"/>
                    </a:lnTo>
                    <a:lnTo>
                      <a:pt x="793" y="763"/>
                    </a:lnTo>
                    <a:lnTo>
                      <a:pt x="789" y="759"/>
                    </a:lnTo>
                    <a:lnTo>
                      <a:pt x="789" y="751"/>
                    </a:lnTo>
                    <a:lnTo>
                      <a:pt x="789" y="742"/>
                    </a:lnTo>
                    <a:lnTo>
                      <a:pt x="785" y="738"/>
                    </a:lnTo>
                    <a:lnTo>
                      <a:pt x="780" y="734"/>
                    </a:lnTo>
                    <a:lnTo>
                      <a:pt x="776" y="731"/>
                    </a:lnTo>
                    <a:lnTo>
                      <a:pt x="772" y="730"/>
                    </a:lnTo>
                    <a:lnTo>
                      <a:pt x="755" y="730"/>
                    </a:lnTo>
                    <a:lnTo>
                      <a:pt x="743" y="730"/>
                    </a:lnTo>
                    <a:lnTo>
                      <a:pt x="738" y="722"/>
                    </a:lnTo>
                    <a:lnTo>
                      <a:pt x="735" y="714"/>
                    </a:lnTo>
                    <a:lnTo>
                      <a:pt x="732" y="707"/>
                    </a:lnTo>
                    <a:lnTo>
                      <a:pt x="731" y="701"/>
                    </a:lnTo>
                    <a:lnTo>
                      <a:pt x="714" y="701"/>
                    </a:lnTo>
                    <a:lnTo>
                      <a:pt x="702" y="701"/>
                    </a:lnTo>
                    <a:lnTo>
                      <a:pt x="702" y="693"/>
                    </a:lnTo>
                    <a:lnTo>
                      <a:pt x="702" y="684"/>
                    </a:lnTo>
                    <a:lnTo>
                      <a:pt x="693" y="680"/>
                    </a:lnTo>
                    <a:lnTo>
                      <a:pt x="685" y="676"/>
                    </a:lnTo>
                    <a:lnTo>
                      <a:pt x="678" y="673"/>
                    </a:lnTo>
                    <a:lnTo>
                      <a:pt x="673" y="672"/>
                    </a:lnTo>
                    <a:lnTo>
                      <a:pt x="673" y="664"/>
                    </a:lnTo>
                    <a:lnTo>
                      <a:pt x="673" y="655"/>
                    </a:lnTo>
                    <a:lnTo>
                      <a:pt x="663" y="651"/>
                    </a:lnTo>
                    <a:lnTo>
                      <a:pt x="655" y="647"/>
                    </a:lnTo>
                    <a:lnTo>
                      <a:pt x="648" y="644"/>
                    </a:lnTo>
                    <a:lnTo>
                      <a:pt x="643" y="643"/>
                    </a:lnTo>
                    <a:lnTo>
                      <a:pt x="643" y="635"/>
                    </a:lnTo>
                    <a:lnTo>
                      <a:pt x="643" y="626"/>
                    </a:lnTo>
                    <a:lnTo>
                      <a:pt x="634" y="622"/>
                    </a:lnTo>
                    <a:lnTo>
                      <a:pt x="626" y="618"/>
                    </a:lnTo>
                    <a:lnTo>
                      <a:pt x="619" y="615"/>
                    </a:lnTo>
                    <a:lnTo>
                      <a:pt x="614" y="614"/>
                    </a:lnTo>
                    <a:lnTo>
                      <a:pt x="614" y="606"/>
                    </a:lnTo>
                    <a:lnTo>
                      <a:pt x="614" y="597"/>
                    </a:lnTo>
                    <a:lnTo>
                      <a:pt x="610" y="593"/>
                    </a:lnTo>
                    <a:lnTo>
                      <a:pt x="605" y="589"/>
                    </a:lnTo>
                    <a:lnTo>
                      <a:pt x="601" y="586"/>
                    </a:lnTo>
                    <a:lnTo>
                      <a:pt x="597" y="585"/>
                    </a:lnTo>
                    <a:lnTo>
                      <a:pt x="580" y="585"/>
                    </a:lnTo>
                    <a:lnTo>
                      <a:pt x="568" y="585"/>
                    </a:lnTo>
                    <a:lnTo>
                      <a:pt x="563" y="577"/>
                    </a:lnTo>
                    <a:lnTo>
                      <a:pt x="560" y="569"/>
                    </a:lnTo>
                    <a:lnTo>
                      <a:pt x="557" y="562"/>
                    </a:lnTo>
                    <a:lnTo>
                      <a:pt x="556" y="556"/>
                    </a:lnTo>
                    <a:lnTo>
                      <a:pt x="547" y="556"/>
                    </a:lnTo>
                    <a:lnTo>
                      <a:pt x="539" y="556"/>
                    </a:lnTo>
                    <a:lnTo>
                      <a:pt x="539" y="548"/>
                    </a:lnTo>
                    <a:lnTo>
                      <a:pt x="539" y="539"/>
                    </a:lnTo>
                    <a:lnTo>
                      <a:pt x="522" y="539"/>
                    </a:lnTo>
                    <a:lnTo>
                      <a:pt x="509" y="539"/>
                    </a:lnTo>
                    <a:lnTo>
                      <a:pt x="509" y="522"/>
                    </a:lnTo>
                    <a:lnTo>
                      <a:pt x="509" y="509"/>
                    </a:lnTo>
                    <a:lnTo>
                      <a:pt x="501" y="501"/>
                    </a:lnTo>
                    <a:lnTo>
                      <a:pt x="497" y="497"/>
                    </a:lnTo>
                    <a:lnTo>
                      <a:pt x="488" y="497"/>
                    </a:lnTo>
                    <a:lnTo>
                      <a:pt x="479" y="497"/>
                    </a:lnTo>
                    <a:lnTo>
                      <a:pt x="475" y="489"/>
                    </a:lnTo>
                    <a:lnTo>
                      <a:pt x="472" y="481"/>
                    </a:lnTo>
                    <a:lnTo>
                      <a:pt x="469" y="474"/>
                    </a:lnTo>
                    <a:lnTo>
                      <a:pt x="468" y="468"/>
                    </a:lnTo>
                    <a:lnTo>
                      <a:pt x="459" y="468"/>
                    </a:lnTo>
                    <a:lnTo>
                      <a:pt x="450" y="468"/>
                    </a:lnTo>
                    <a:lnTo>
                      <a:pt x="446" y="460"/>
                    </a:lnTo>
                    <a:lnTo>
                      <a:pt x="442" y="452"/>
                    </a:lnTo>
                    <a:lnTo>
                      <a:pt x="440" y="445"/>
                    </a:lnTo>
                    <a:lnTo>
                      <a:pt x="439" y="439"/>
                    </a:lnTo>
                    <a:lnTo>
                      <a:pt x="430" y="439"/>
                    </a:lnTo>
                    <a:lnTo>
                      <a:pt x="421" y="439"/>
                    </a:lnTo>
                    <a:lnTo>
                      <a:pt x="417" y="431"/>
                    </a:lnTo>
                    <a:lnTo>
                      <a:pt x="413" y="423"/>
                    </a:lnTo>
                    <a:lnTo>
                      <a:pt x="411" y="416"/>
                    </a:lnTo>
                    <a:lnTo>
                      <a:pt x="410" y="410"/>
                    </a:lnTo>
                    <a:lnTo>
                      <a:pt x="401" y="410"/>
                    </a:lnTo>
                    <a:lnTo>
                      <a:pt x="392" y="410"/>
                    </a:lnTo>
                    <a:lnTo>
                      <a:pt x="388" y="402"/>
                    </a:lnTo>
                    <a:lnTo>
                      <a:pt x="384" y="394"/>
                    </a:lnTo>
                    <a:lnTo>
                      <a:pt x="382" y="387"/>
                    </a:lnTo>
                    <a:lnTo>
                      <a:pt x="381" y="381"/>
                    </a:lnTo>
                    <a:lnTo>
                      <a:pt x="372" y="381"/>
                    </a:lnTo>
                    <a:lnTo>
                      <a:pt x="362" y="381"/>
                    </a:lnTo>
                    <a:lnTo>
                      <a:pt x="358" y="373"/>
                    </a:lnTo>
                    <a:lnTo>
                      <a:pt x="354" y="364"/>
                    </a:lnTo>
                    <a:lnTo>
                      <a:pt x="352" y="358"/>
                    </a:lnTo>
                    <a:lnTo>
                      <a:pt x="351" y="352"/>
                    </a:lnTo>
                    <a:lnTo>
                      <a:pt x="334" y="352"/>
                    </a:lnTo>
                    <a:lnTo>
                      <a:pt x="322" y="352"/>
                    </a:lnTo>
                    <a:lnTo>
                      <a:pt x="325" y="356"/>
                    </a:lnTo>
                    <a:lnTo>
                      <a:pt x="333" y="364"/>
                    </a:lnTo>
                    <a:lnTo>
                      <a:pt x="333" y="376"/>
                    </a:lnTo>
                    <a:lnTo>
                      <a:pt x="333" y="393"/>
                    </a:lnTo>
                    <a:lnTo>
                      <a:pt x="342" y="393"/>
                    </a:lnTo>
                    <a:lnTo>
                      <a:pt x="351" y="393"/>
                    </a:lnTo>
                    <a:lnTo>
                      <a:pt x="352" y="398"/>
                    </a:lnTo>
                    <a:lnTo>
                      <a:pt x="354" y="405"/>
                    </a:lnTo>
                    <a:lnTo>
                      <a:pt x="358" y="413"/>
                    </a:lnTo>
                    <a:lnTo>
                      <a:pt x="362" y="422"/>
                    </a:lnTo>
                    <a:lnTo>
                      <a:pt x="372" y="422"/>
                    </a:lnTo>
                    <a:lnTo>
                      <a:pt x="381" y="422"/>
                    </a:lnTo>
                    <a:lnTo>
                      <a:pt x="382" y="427"/>
                    </a:lnTo>
                    <a:lnTo>
                      <a:pt x="384" y="434"/>
                    </a:lnTo>
                    <a:lnTo>
                      <a:pt x="388" y="442"/>
                    </a:lnTo>
                    <a:lnTo>
                      <a:pt x="392" y="451"/>
                    </a:lnTo>
                    <a:lnTo>
                      <a:pt x="401" y="451"/>
                    </a:lnTo>
                    <a:lnTo>
                      <a:pt x="410" y="451"/>
                    </a:lnTo>
                    <a:lnTo>
                      <a:pt x="411" y="456"/>
                    </a:lnTo>
                    <a:lnTo>
                      <a:pt x="413" y="463"/>
                    </a:lnTo>
                    <a:lnTo>
                      <a:pt x="417" y="471"/>
                    </a:lnTo>
                    <a:lnTo>
                      <a:pt x="421" y="480"/>
                    </a:lnTo>
                    <a:lnTo>
                      <a:pt x="430" y="480"/>
                    </a:lnTo>
                    <a:lnTo>
                      <a:pt x="439" y="480"/>
                    </a:lnTo>
                    <a:lnTo>
                      <a:pt x="440" y="485"/>
                    </a:lnTo>
                    <a:lnTo>
                      <a:pt x="442" y="492"/>
                    </a:lnTo>
                    <a:lnTo>
                      <a:pt x="446" y="500"/>
                    </a:lnTo>
                    <a:lnTo>
                      <a:pt x="450" y="509"/>
                    </a:lnTo>
                    <a:lnTo>
                      <a:pt x="459" y="509"/>
                    </a:lnTo>
                    <a:lnTo>
                      <a:pt x="468" y="509"/>
                    </a:lnTo>
                    <a:lnTo>
                      <a:pt x="469" y="514"/>
                    </a:lnTo>
                    <a:lnTo>
                      <a:pt x="472" y="522"/>
                    </a:lnTo>
                    <a:lnTo>
                      <a:pt x="475" y="530"/>
                    </a:lnTo>
                    <a:lnTo>
                      <a:pt x="479" y="539"/>
                    </a:lnTo>
                    <a:lnTo>
                      <a:pt x="488" y="539"/>
                    </a:lnTo>
                    <a:lnTo>
                      <a:pt x="497" y="539"/>
                    </a:lnTo>
                    <a:lnTo>
                      <a:pt x="498" y="544"/>
                    </a:lnTo>
                    <a:lnTo>
                      <a:pt x="501" y="551"/>
                    </a:lnTo>
                    <a:lnTo>
                      <a:pt x="504" y="559"/>
                    </a:lnTo>
                    <a:lnTo>
                      <a:pt x="509" y="568"/>
                    </a:lnTo>
                    <a:lnTo>
                      <a:pt x="518" y="568"/>
                    </a:lnTo>
                    <a:lnTo>
                      <a:pt x="527" y="568"/>
                    </a:lnTo>
                    <a:lnTo>
                      <a:pt x="527" y="580"/>
                    </a:lnTo>
                    <a:lnTo>
                      <a:pt x="527" y="597"/>
                    </a:lnTo>
                    <a:lnTo>
                      <a:pt x="539" y="597"/>
                    </a:lnTo>
                    <a:lnTo>
                      <a:pt x="556" y="597"/>
                    </a:lnTo>
                    <a:lnTo>
                      <a:pt x="557" y="602"/>
                    </a:lnTo>
                    <a:lnTo>
                      <a:pt x="560" y="609"/>
                    </a:lnTo>
                    <a:lnTo>
                      <a:pt x="563" y="617"/>
                    </a:lnTo>
                    <a:lnTo>
                      <a:pt x="568" y="626"/>
                    </a:lnTo>
                    <a:lnTo>
                      <a:pt x="576" y="626"/>
                    </a:lnTo>
                    <a:lnTo>
                      <a:pt x="585" y="626"/>
                    </a:lnTo>
                    <a:lnTo>
                      <a:pt x="586" y="631"/>
                    </a:lnTo>
                    <a:lnTo>
                      <a:pt x="589" y="638"/>
                    </a:lnTo>
                    <a:lnTo>
                      <a:pt x="592" y="646"/>
                    </a:lnTo>
                    <a:lnTo>
                      <a:pt x="597" y="655"/>
                    </a:lnTo>
                    <a:lnTo>
                      <a:pt x="605" y="655"/>
                    </a:lnTo>
                    <a:lnTo>
                      <a:pt x="614" y="655"/>
                    </a:lnTo>
                    <a:lnTo>
                      <a:pt x="615" y="660"/>
                    </a:lnTo>
                    <a:lnTo>
                      <a:pt x="618" y="667"/>
                    </a:lnTo>
                    <a:lnTo>
                      <a:pt x="621" y="675"/>
                    </a:lnTo>
                    <a:lnTo>
                      <a:pt x="626" y="684"/>
                    </a:lnTo>
                    <a:lnTo>
                      <a:pt x="634" y="684"/>
                    </a:lnTo>
                    <a:lnTo>
                      <a:pt x="643" y="684"/>
                    </a:lnTo>
                    <a:lnTo>
                      <a:pt x="644" y="689"/>
                    </a:lnTo>
                    <a:lnTo>
                      <a:pt x="647" y="696"/>
                    </a:lnTo>
                    <a:lnTo>
                      <a:pt x="650" y="704"/>
                    </a:lnTo>
                    <a:lnTo>
                      <a:pt x="655" y="713"/>
                    </a:lnTo>
                    <a:lnTo>
                      <a:pt x="663" y="713"/>
                    </a:lnTo>
                    <a:lnTo>
                      <a:pt x="673" y="713"/>
                    </a:lnTo>
                    <a:lnTo>
                      <a:pt x="673" y="722"/>
                    </a:lnTo>
                    <a:lnTo>
                      <a:pt x="673" y="730"/>
                    </a:lnTo>
                    <a:lnTo>
                      <a:pt x="685" y="730"/>
                    </a:lnTo>
                    <a:lnTo>
                      <a:pt x="702" y="730"/>
                    </a:lnTo>
                    <a:lnTo>
                      <a:pt x="706" y="734"/>
                    </a:lnTo>
                    <a:lnTo>
                      <a:pt x="714" y="742"/>
                    </a:lnTo>
                    <a:lnTo>
                      <a:pt x="714" y="751"/>
                    </a:lnTo>
                    <a:lnTo>
                      <a:pt x="714" y="759"/>
                    </a:lnTo>
                    <a:lnTo>
                      <a:pt x="718" y="761"/>
                    </a:lnTo>
                    <a:lnTo>
                      <a:pt x="722" y="763"/>
                    </a:lnTo>
                    <a:lnTo>
                      <a:pt x="727" y="767"/>
                    </a:lnTo>
                    <a:lnTo>
                      <a:pt x="731" y="771"/>
                    </a:lnTo>
                    <a:lnTo>
                      <a:pt x="743" y="771"/>
                    </a:lnTo>
                    <a:lnTo>
                      <a:pt x="760" y="771"/>
                    </a:lnTo>
                    <a:lnTo>
                      <a:pt x="761" y="777"/>
                    </a:lnTo>
                    <a:lnTo>
                      <a:pt x="764" y="783"/>
                    </a:lnTo>
                    <a:lnTo>
                      <a:pt x="767" y="792"/>
                    </a:lnTo>
                    <a:lnTo>
                      <a:pt x="772" y="800"/>
                    </a:lnTo>
                    <a:lnTo>
                      <a:pt x="784" y="800"/>
                    </a:lnTo>
                    <a:lnTo>
                      <a:pt x="801" y="800"/>
                    </a:lnTo>
                    <a:lnTo>
                      <a:pt x="801" y="809"/>
                    </a:lnTo>
                    <a:lnTo>
                      <a:pt x="801" y="818"/>
                    </a:lnTo>
                    <a:lnTo>
                      <a:pt x="806" y="819"/>
                    </a:lnTo>
                    <a:lnTo>
                      <a:pt x="813" y="821"/>
                    </a:lnTo>
                    <a:lnTo>
                      <a:pt x="822" y="825"/>
                    </a:lnTo>
                    <a:lnTo>
                      <a:pt x="831" y="829"/>
                    </a:lnTo>
                    <a:lnTo>
                      <a:pt x="831" y="838"/>
                    </a:lnTo>
                    <a:lnTo>
                      <a:pt x="831" y="847"/>
                    </a:lnTo>
                    <a:lnTo>
                      <a:pt x="835" y="848"/>
                    </a:lnTo>
                    <a:lnTo>
                      <a:pt x="839" y="850"/>
                    </a:lnTo>
                    <a:lnTo>
                      <a:pt x="844" y="854"/>
                    </a:lnTo>
                    <a:lnTo>
                      <a:pt x="848" y="858"/>
                    </a:lnTo>
                    <a:lnTo>
                      <a:pt x="861" y="858"/>
                    </a:lnTo>
                    <a:lnTo>
                      <a:pt x="877" y="858"/>
                    </a:lnTo>
                    <a:lnTo>
                      <a:pt x="878" y="864"/>
                    </a:lnTo>
                    <a:lnTo>
                      <a:pt x="881" y="871"/>
                    </a:lnTo>
                    <a:lnTo>
                      <a:pt x="885" y="879"/>
                    </a:lnTo>
                    <a:lnTo>
                      <a:pt x="889" y="888"/>
                    </a:lnTo>
                    <a:lnTo>
                      <a:pt x="901" y="888"/>
                    </a:lnTo>
                    <a:lnTo>
                      <a:pt x="918" y="888"/>
                    </a:lnTo>
                    <a:lnTo>
                      <a:pt x="918" y="897"/>
                    </a:lnTo>
                    <a:lnTo>
                      <a:pt x="918" y="906"/>
                    </a:lnTo>
                    <a:lnTo>
                      <a:pt x="923" y="907"/>
                    </a:lnTo>
                    <a:lnTo>
                      <a:pt x="930" y="909"/>
                    </a:lnTo>
                    <a:lnTo>
                      <a:pt x="938" y="913"/>
                    </a:lnTo>
                    <a:lnTo>
                      <a:pt x="947" y="917"/>
                    </a:lnTo>
                    <a:lnTo>
                      <a:pt x="947" y="926"/>
                    </a:lnTo>
                    <a:lnTo>
                      <a:pt x="947" y="935"/>
                    </a:lnTo>
                    <a:lnTo>
                      <a:pt x="959" y="934"/>
                    </a:lnTo>
                    <a:lnTo>
                      <a:pt x="968" y="934"/>
                    </a:lnTo>
                    <a:lnTo>
                      <a:pt x="972" y="935"/>
                    </a:lnTo>
                    <a:lnTo>
                      <a:pt x="975" y="937"/>
                    </a:lnTo>
                    <a:lnTo>
                      <a:pt x="976" y="941"/>
                    </a:lnTo>
                    <a:lnTo>
                      <a:pt x="977" y="946"/>
                    </a:lnTo>
                    <a:lnTo>
                      <a:pt x="986" y="946"/>
                    </a:lnTo>
                    <a:lnTo>
                      <a:pt x="994" y="946"/>
                    </a:lnTo>
                    <a:lnTo>
                      <a:pt x="994" y="955"/>
                    </a:lnTo>
                    <a:lnTo>
                      <a:pt x="994" y="964"/>
                    </a:lnTo>
                    <a:lnTo>
                      <a:pt x="1007" y="964"/>
                    </a:lnTo>
                    <a:lnTo>
                      <a:pt x="1023" y="964"/>
                    </a:lnTo>
                    <a:lnTo>
                      <a:pt x="1027" y="967"/>
                    </a:lnTo>
                    <a:lnTo>
                      <a:pt x="1035" y="975"/>
                    </a:lnTo>
                    <a:lnTo>
                      <a:pt x="1035" y="984"/>
                    </a:lnTo>
                    <a:lnTo>
                      <a:pt x="1035" y="993"/>
                    </a:lnTo>
                    <a:lnTo>
                      <a:pt x="1047" y="992"/>
                    </a:lnTo>
                    <a:lnTo>
                      <a:pt x="1056" y="992"/>
                    </a:lnTo>
                    <a:lnTo>
                      <a:pt x="1059" y="993"/>
                    </a:lnTo>
                    <a:lnTo>
                      <a:pt x="1062" y="995"/>
                    </a:lnTo>
                    <a:lnTo>
                      <a:pt x="1063" y="999"/>
                    </a:lnTo>
                    <a:lnTo>
                      <a:pt x="1064" y="1004"/>
                    </a:lnTo>
                    <a:lnTo>
                      <a:pt x="1073" y="1004"/>
                    </a:lnTo>
                    <a:lnTo>
                      <a:pt x="1081" y="1004"/>
                    </a:lnTo>
                    <a:lnTo>
                      <a:pt x="1081" y="1013"/>
                    </a:lnTo>
                    <a:lnTo>
                      <a:pt x="1081" y="1022"/>
                    </a:lnTo>
                    <a:lnTo>
                      <a:pt x="1093" y="1021"/>
                    </a:lnTo>
                    <a:lnTo>
                      <a:pt x="1102" y="1021"/>
                    </a:lnTo>
                    <a:lnTo>
                      <a:pt x="1106" y="1022"/>
                    </a:lnTo>
                    <a:lnTo>
                      <a:pt x="1108" y="1024"/>
                    </a:lnTo>
                    <a:lnTo>
                      <a:pt x="1110" y="1028"/>
                    </a:lnTo>
                    <a:lnTo>
                      <a:pt x="1110" y="1033"/>
                    </a:lnTo>
                    <a:lnTo>
                      <a:pt x="1124" y="1033"/>
                    </a:lnTo>
                    <a:lnTo>
                      <a:pt x="1140" y="1033"/>
                    </a:lnTo>
                    <a:lnTo>
                      <a:pt x="1141" y="1039"/>
                    </a:lnTo>
                    <a:lnTo>
                      <a:pt x="1144" y="1046"/>
                    </a:lnTo>
                    <a:lnTo>
                      <a:pt x="1148" y="1054"/>
                    </a:lnTo>
                    <a:lnTo>
                      <a:pt x="1152" y="1062"/>
                    </a:lnTo>
                    <a:lnTo>
                      <a:pt x="1161" y="1062"/>
                    </a:lnTo>
                    <a:lnTo>
                      <a:pt x="1170" y="1062"/>
                    </a:lnTo>
                    <a:lnTo>
                      <a:pt x="1170" y="1071"/>
                    </a:lnTo>
                    <a:lnTo>
                      <a:pt x="1170" y="1080"/>
                    </a:lnTo>
                    <a:lnTo>
                      <a:pt x="1181" y="1079"/>
                    </a:lnTo>
                    <a:lnTo>
                      <a:pt x="1190" y="1079"/>
                    </a:lnTo>
                    <a:lnTo>
                      <a:pt x="1194" y="1080"/>
                    </a:lnTo>
                    <a:lnTo>
                      <a:pt x="1196" y="1082"/>
                    </a:lnTo>
                    <a:lnTo>
                      <a:pt x="1198" y="1086"/>
                    </a:lnTo>
                    <a:lnTo>
                      <a:pt x="1199" y="1091"/>
                    </a:lnTo>
                    <a:lnTo>
                      <a:pt x="1182" y="1091"/>
                    </a:lnTo>
                    <a:lnTo>
                      <a:pt x="1170" y="1091"/>
                    </a:lnTo>
                    <a:lnTo>
                      <a:pt x="1170" y="1096"/>
                    </a:lnTo>
                    <a:lnTo>
                      <a:pt x="1173" y="1100"/>
                    </a:lnTo>
                    <a:lnTo>
                      <a:pt x="1177" y="1104"/>
                    </a:lnTo>
                    <a:lnTo>
                      <a:pt x="1181" y="1109"/>
                    </a:lnTo>
                    <a:lnTo>
                      <a:pt x="1181" y="1121"/>
                    </a:lnTo>
                    <a:lnTo>
                      <a:pt x="1181" y="1138"/>
                    </a:lnTo>
                    <a:lnTo>
                      <a:pt x="1185" y="1139"/>
                    </a:lnTo>
                    <a:lnTo>
                      <a:pt x="1190" y="1141"/>
                    </a:lnTo>
                    <a:lnTo>
                      <a:pt x="1194" y="1145"/>
                    </a:lnTo>
                    <a:lnTo>
                      <a:pt x="1199" y="1149"/>
                    </a:lnTo>
                    <a:lnTo>
                      <a:pt x="1211" y="1149"/>
                    </a:lnTo>
                    <a:lnTo>
                      <a:pt x="1228" y="1149"/>
                    </a:lnTo>
                    <a:lnTo>
                      <a:pt x="1228" y="1158"/>
                    </a:lnTo>
                    <a:lnTo>
                      <a:pt x="1228" y="1167"/>
                    </a:lnTo>
                    <a:lnTo>
                      <a:pt x="1240" y="1167"/>
                    </a:lnTo>
                    <a:lnTo>
                      <a:pt x="1257" y="1167"/>
                    </a:lnTo>
                    <a:lnTo>
                      <a:pt x="1257" y="1179"/>
                    </a:lnTo>
                    <a:lnTo>
                      <a:pt x="1257" y="1196"/>
                    </a:lnTo>
                    <a:lnTo>
                      <a:pt x="1270" y="1195"/>
                    </a:lnTo>
                    <a:lnTo>
                      <a:pt x="1284" y="1195"/>
                    </a:lnTo>
                    <a:lnTo>
                      <a:pt x="1290" y="1196"/>
                    </a:lnTo>
                    <a:lnTo>
                      <a:pt x="1294" y="1198"/>
                    </a:lnTo>
                    <a:lnTo>
                      <a:pt x="1296" y="1200"/>
                    </a:lnTo>
                    <a:lnTo>
                      <a:pt x="1297" y="1202"/>
                    </a:lnTo>
                    <a:lnTo>
                      <a:pt x="1298" y="1205"/>
                    </a:lnTo>
                    <a:lnTo>
                      <a:pt x="1298" y="1208"/>
                    </a:lnTo>
                    <a:lnTo>
                      <a:pt x="1311" y="1208"/>
                    </a:lnTo>
                    <a:lnTo>
                      <a:pt x="1327" y="1208"/>
                    </a:lnTo>
                    <a:lnTo>
                      <a:pt x="1327" y="1216"/>
                    </a:lnTo>
                    <a:lnTo>
                      <a:pt x="1327" y="1225"/>
                    </a:lnTo>
                    <a:lnTo>
                      <a:pt x="1339" y="1224"/>
                    </a:lnTo>
                    <a:lnTo>
                      <a:pt x="1348" y="1224"/>
                    </a:lnTo>
                    <a:lnTo>
                      <a:pt x="1352" y="1225"/>
                    </a:lnTo>
                    <a:lnTo>
                      <a:pt x="1354" y="1227"/>
                    </a:lnTo>
                    <a:lnTo>
                      <a:pt x="1356" y="1231"/>
                    </a:lnTo>
                    <a:lnTo>
                      <a:pt x="1356" y="1237"/>
                    </a:lnTo>
                    <a:lnTo>
                      <a:pt x="1365" y="1237"/>
                    </a:lnTo>
                    <a:lnTo>
                      <a:pt x="1374" y="1237"/>
                    </a:lnTo>
                    <a:lnTo>
                      <a:pt x="1374" y="1245"/>
                    </a:lnTo>
                    <a:lnTo>
                      <a:pt x="1374" y="1255"/>
                    </a:lnTo>
                    <a:lnTo>
                      <a:pt x="1385" y="1254"/>
                    </a:lnTo>
                    <a:lnTo>
                      <a:pt x="1395" y="1254"/>
                    </a:lnTo>
                    <a:lnTo>
                      <a:pt x="1398" y="1255"/>
                    </a:lnTo>
                    <a:lnTo>
                      <a:pt x="1401" y="1257"/>
                    </a:lnTo>
                    <a:lnTo>
                      <a:pt x="1402" y="1261"/>
                    </a:lnTo>
                    <a:lnTo>
                      <a:pt x="1403" y="1267"/>
                    </a:lnTo>
                    <a:lnTo>
                      <a:pt x="1415" y="1267"/>
                    </a:lnTo>
                    <a:lnTo>
                      <a:pt x="1433" y="1267"/>
                    </a:lnTo>
                    <a:lnTo>
                      <a:pt x="1434" y="1272"/>
                    </a:lnTo>
                    <a:lnTo>
                      <a:pt x="1436" y="1279"/>
                    </a:lnTo>
                    <a:lnTo>
                      <a:pt x="1440" y="1287"/>
                    </a:lnTo>
                    <a:lnTo>
                      <a:pt x="1444" y="1296"/>
                    </a:lnTo>
                    <a:lnTo>
                      <a:pt x="1454" y="1296"/>
                    </a:lnTo>
                    <a:lnTo>
                      <a:pt x="1465" y="1296"/>
                    </a:lnTo>
                    <a:lnTo>
                      <a:pt x="1478" y="1296"/>
                    </a:lnTo>
                    <a:lnTo>
                      <a:pt x="1491" y="1296"/>
                    </a:lnTo>
                    <a:lnTo>
                      <a:pt x="1491" y="1304"/>
                    </a:lnTo>
                    <a:lnTo>
                      <a:pt x="1491" y="1313"/>
                    </a:lnTo>
                    <a:lnTo>
                      <a:pt x="1503" y="1313"/>
                    </a:lnTo>
                    <a:lnTo>
                      <a:pt x="1520" y="1313"/>
                    </a:lnTo>
                    <a:lnTo>
                      <a:pt x="1523" y="1317"/>
                    </a:lnTo>
                    <a:lnTo>
                      <a:pt x="1531" y="1325"/>
                    </a:lnTo>
                    <a:lnTo>
                      <a:pt x="1527" y="1329"/>
                    </a:lnTo>
                    <a:lnTo>
                      <a:pt x="1523" y="1333"/>
                    </a:lnTo>
                    <a:lnTo>
                      <a:pt x="1521" y="1338"/>
                    </a:lnTo>
                    <a:lnTo>
                      <a:pt x="1520" y="1342"/>
                    </a:lnTo>
                    <a:lnTo>
                      <a:pt x="1520" y="1354"/>
                    </a:lnTo>
                    <a:lnTo>
                      <a:pt x="1520" y="1371"/>
                    </a:lnTo>
                    <a:lnTo>
                      <a:pt x="1523" y="1375"/>
                    </a:lnTo>
                    <a:lnTo>
                      <a:pt x="1531" y="1383"/>
                    </a:lnTo>
                    <a:lnTo>
                      <a:pt x="1544" y="1383"/>
                    </a:lnTo>
                    <a:lnTo>
                      <a:pt x="1560" y="1383"/>
                    </a:lnTo>
                    <a:lnTo>
                      <a:pt x="1560" y="1391"/>
                    </a:lnTo>
                    <a:lnTo>
                      <a:pt x="1560" y="1400"/>
                    </a:lnTo>
                    <a:lnTo>
                      <a:pt x="1572" y="1399"/>
                    </a:lnTo>
                    <a:lnTo>
                      <a:pt x="1582" y="1399"/>
                    </a:lnTo>
                    <a:lnTo>
                      <a:pt x="1586" y="1400"/>
                    </a:lnTo>
                    <a:lnTo>
                      <a:pt x="1588" y="1403"/>
                    </a:lnTo>
                    <a:lnTo>
                      <a:pt x="1590" y="1406"/>
                    </a:lnTo>
                    <a:lnTo>
                      <a:pt x="1591" y="1412"/>
                    </a:lnTo>
                    <a:lnTo>
                      <a:pt x="1603" y="1412"/>
                    </a:lnTo>
                    <a:lnTo>
                      <a:pt x="1620" y="1412"/>
                    </a:lnTo>
                    <a:lnTo>
                      <a:pt x="1620" y="1420"/>
                    </a:lnTo>
                    <a:lnTo>
                      <a:pt x="1620" y="1429"/>
                    </a:lnTo>
                    <a:lnTo>
                      <a:pt x="1624" y="1430"/>
                    </a:lnTo>
                    <a:lnTo>
                      <a:pt x="1628" y="1433"/>
                    </a:lnTo>
                    <a:lnTo>
                      <a:pt x="1633" y="1437"/>
                    </a:lnTo>
                    <a:lnTo>
                      <a:pt x="1637" y="1441"/>
                    </a:lnTo>
                    <a:lnTo>
                      <a:pt x="1649" y="1441"/>
                    </a:lnTo>
                    <a:lnTo>
                      <a:pt x="1666" y="1441"/>
                    </a:lnTo>
                    <a:lnTo>
                      <a:pt x="1667" y="1446"/>
                    </a:lnTo>
                    <a:lnTo>
                      <a:pt x="1670" y="1453"/>
                    </a:lnTo>
                    <a:lnTo>
                      <a:pt x="1673" y="1461"/>
                    </a:lnTo>
                    <a:lnTo>
                      <a:pt x="1678" y="1470"/>
                    </a:lnTo>
                    <a:lnTo>
                      <a:pt x="1687" y="1470"/>
                    </a:lnTo>
                    <a:lnTo>
                      <a:pt x="1699" y="1470"/>
                    </a:lnTo>
                    <a:lnTo>
                      <a:pt x="1711" y="1470"/>
                    </a:lnTo>
                    <a:lnTo>
                      <a:pt x="1724" y="1470"/>
                    </a:lnTo>
                    <a:lnTo>
                      <a:pt x="1725" y="1475"/>
                    </a:lnTo>
                    <a:lnTo>
                      <a:pt x="1729" y="1482"/>
                    </a:lnTo>
                    <a:lnTo>
                      <a:pt x="1732" y="1490"/>
                    </a:lnTo>
                    <a:lnTo>
                      <a:pt x="1737" y="1499"/>
                    </a:lnTo>
                    <a:lnTo>
                      <a:pt x="1742" y="1495"/>
                    </a:lnTo>
                    <a:lnTo>
                      <a:pt x="1749" y="1491"/>
                    </a:lnTo>
                    <a:lnTo>
                      <a:pt x="1757" y="1488"/>
                    </a:lnTo>
                    <a:lnTo>
                      <a:pt x="1766" y="1487"/>
                    </a:lnTo>
                    <a:lnTo>
                      <a:pt x="1766" y="1491"/>
                    </a:lnTo>
                    <a:lnTo>
                      <a:pt x="1766" y="1499"/>
                    </a:lnTo>
                    <a:lnTo>
                      <a:pt x="1774" y="1499"/>
                    </a:lnTo>
                    <a:lnTo>
                      <a:pt x="1783" y="1499"/>
                    </a:lnTo>
                    <a:lnTo>
                      <a:pt x="1783" y="1508"/>
                    </a:lnTo>
                    <a:lnTo>
                      <a:pt x="1783" y="1516"/>
                    </a:lnTo>
                    <a:lnTo>
                      <a:pt x="1795" y="1516"/>
                    </a:lnTo>
                    <a:lnTo>
                      <a:pt x="1804" y="1515"/>
                    </a:lnTo>
                    <a:lnTo>
                      <a:pt x="1807" y="1517"/>
                    </a:lnTo>
                    <a:lnTo>
                      <a:pt x="1810" y="1519"/>
                    </a:lnTo>
                    <a:lnTo>
                      <a:pt x="1811" y="1522"/>
                    </a:lnTo>
                    <a:lnTo>
                      <a:pt x="1812" y="1528"/>
                    </a:lnTo>
                    <a:lnTo>
                      <a:pt x="1824" y="1528"/>
                    </a:lnTo>
                    <a:lnTo>
                      <a:pt x="1841" y="1528"/>
                    </a:lnTo>
                    <a:lnTo>
                      <a:pt x="1841" y="1537"/>
                    </a:lnTo>
                    <a:lnTo>
                      <a:pt x="1841" y="1545"/>
                    </a:lnTo>
                    <a:lnTo>
                      <a:pt x="1853" y="1545"/>
                    </a:lnTo>
                    <a:lnTo>
                      <a:pt x="1862" y="1545"/>
                    </a:lnTo>
                    <a:lnTo>
                      <a:pt x="1866" y="1546"/>
                    </a:lnTo>
                    <a:lnTo>
                      <a:pt x="1868" y="1548"/>
                    </a:lnTo>
                    <a:lnTo>
                      <a:pt x="1870" y="1551"/>
                    </a:lnTo>
                    <a:lnTo>
                      <a:pt x="1870" y="1557"/>
                    </a:lnTo>
                    <a:lnTo>
                      <a:pt x="1883" y="1557"/>
                    </a:lnTo>
                    <a:lnTo>
                      <a:pt x="1900" y="1557"/>
                    </a:lnTo>
                    <a:lnTo>
                      <a:pt x="1901" y="1561"/>
                    </a:lnTo>
                    <a:lnTo>
                      <a:pt x="1904" y="1566"/>
                    </a:lnTo>
                    <a:lnTo>
                      <a:pt x="1907" y="1570"/>
                    </a:lnTo>
                    <a:lnTo>
                      <a:pt x="1912" y="1574"/>
                    </a:lnTo>
                    <a:lnTo>
                      <a:pt x="1912" y="1583"/>
                    </a:lnTo>
                    <a:lnTo>
                      <a:pt x="1912" y="1592"/>
                    </a:lnTo>
                    <a:lnTo>
                      <a:pt x="1928" y="1590"/>
                    </a:lnTo>
                    <a:lnTo>
                      <a:pt x="1947" y="1589"/>
                    </a:lnTo>
                    <a:lnTo>
                      <a:pt x="1956" y="1589"/>
                    </a:lnTo>
                    <a:lnTo>
                      <a:pt x="1963" y="1592"/>
                    </a:lnTo>
                    <a:lnTo>
                      <a:pt x="1966" y="1594"/>
                    </a:lnTo>
                    <a:lnTo>
                      <a:pt x="1968" y="1596"/>
                    </a:lnTo>
                    <a:lnTo>
                      <a:pt x="1969" y="1599"/>
                    </a:lnTo>
                    <a:lnTo>
                      <a:pt x="1970" y="1603"/>
                    </a:lnTo>
                    <a:lnTo>
                      <a:pt x="1979" y="1603"/>
                    </a:lnTo>
                    <a:lnTo>
                      <a:pt x="1987" y="1603"/>
                    </a:lnTo>
                    <a:lnTo>
                      <a:pt x="1987" y="1613"/>
                    </a:lnTo>
                    <a:lnTo>
                      <a:pt x="1987" y="1622"/>
                    </a:lnTo>
                    <a:lnTo>
                      <a:pt x="1999" y="1621"/>
                    </a:lnTo>
                    <a:lnTo>
                      <a:pt x="2008" y="1621"/>
                    </a:lnTo>
                    <a:lnTo>
                      <a:pt x="2012" y="1622"/>
                    </a:lnTo>
                    <a:lnTo>
                      <a:pt x="2014" y="1624"/>
                    </a:lnTo>
                    <a:lnTo>
                      <a:pt x="2016" y="1628"/>
                    </a:lnTo>
                    <a:lnTo>
                      <a:pt x="2016" y="1633"/>
                    </a:lnTo>
                    <a:lnTo>
                      <a:pt x="2030" y="1633"/>
                    </a:lnTo>
                    <a:lnTo>
                      <a:pt x="2046" y="1633"/>
                    </a:lnTo>
                    <a:lnTo>
                      <a:pt x="2046" y="1642"/>
                    </a:lnTo>
                    <a:lnTo>
                      <a:pt x="2046" y="1651"/>
                    </a:lnTo>
                    <a:lnTo>
                      <a:pt x="2060" y="1650"/>
                    </a:lnTo>
                    <a:lnTo>
                      <a:pt x="2073" y="1650"/>
                    </a:lnTo>
                    <a:lnTo>
                      <a:pt x="2079" y="1651"/>
                    </a:lnTo>
                    <a:lnTo>
                      <a:pt x="2083" y="1653"/>
                    </a:lnTo>
                    <a:lnTo>
                      <a:pt x="2085" y="1655"/>
                    </a:lnTo>
                    <a:lnTo>
                      <a:pt x="2086" y="1657"/>
                    </a:lnTo>
                    <a:lnTo>
                      <a:pt x="2087" y="1659"/>
                    </a:lnTo>
                    <a:lnTo>
                      <a:pt x="2087" y="1662"/>
                    </a:lnTo>
                    <a:lnTo>
                      <a:pt x="2099" y="1662"/>
                    </a:lnTo>
                    <a:lnTo>
                      <a:pt x="2116" y="1662"/>
                    </a:lnTo>
                    <a:lnTo>
                      <a:pt x="2116" y="1671"/>
                    </a:lnTo>
                    <a:lnTo>
                      <a:pt x="2116" y="1680"/>
                    </a:lnTo>
                    <a:lnTo>
                      <a:pt x="2128" y="1679"/>
                    </a:lnTo>
                    <a:lnTo>
                      <a:pt x="2137" y="1679"/>
                    </a:lnTo>
                    <a:lnTo>
                      <a:pt x="2140" y="1680"/>
                    </a:lnTo>
                    <a:lnTo>
                      <a:pt x="2143" y="1682"/>
                    </a:lnTo>
                    <a:lnTo>
                      <a:pt x="2144" y="1686"/>
                    </a:lnTo>
                    <a:lnTo>
                      <a:pt x="2145" y="1691"/>
                    </a:lnTo>
                    <a:lnTo>
                      <a:pt x="2157" y="1691"/>
                    </a:lnTo>
                    <a:lnTo>
                      <a:pt x="2174" y="1691"/>
                    </a:lnTo>
                    <a:lnTo>
                      <a:pt x="2174" y="1700"/>
                    </a:lnTo>
                    <a:lnTo>
                      <a:pt x="2174" y="1709"/>
                    </a:lnTo>
                    <a:lnTo>
                      <a:pt x="2187" y="1708"/>
                    </a:lnTo>
                    <a:lnTo>
                      <a:pt x="2196" y="1708"/>
                    </a:lnTo>
                    <a:lnTo>
                      <a:pt x="2199" y="1709"/>
                    </a:lnTo>
                    <a:lnTo>
                      <a:pt x="2202" y="1711"/>
                    </a:lnTo>
                    <a:lnTo>
                      <a:pt x="2203" y="1715"/>
                    </a:lnTo>
                    <a:lnTo>
                      <a:pt x="2204" y="1720"/>
                    </a:lnTo>
                    <a:lnTo>
                      <a:pt x="2216" y="1720"/>
                    </a:lnTo>
                    <a:lnTo>
                      <a:pt x="2233" y="1720"/>
                    </a:lnTo>
                    <a:lnTo>
                      <a:pt x="2233" y="1729"/>
                    </a:lnTo>
                    <a:lnTo>
                      <a:pt x="2233" y="1738"/>
                    </a:lnTo>
                    <a:lnTo>
                      <a:pt x="2248" y="1737"/>
                    </a:lnTo>
                    <a:lnTo>
                      <a:pt x="2263" y="1737"/>
                    </a:lnTo>
                    <a:lnTo>
                      <a:pt x="2269" y="1738"/>
                    </a:lnTo>
                    <a:lnTo>
                      <a:pt x="2275" y="1740"/>
                    </a:lnTo>
                    <a:lnTo>
                      <a:pt x="2277" y="1742"/>
                    </a:lnTo>
                    <a:lnTo>
                      <a:pt x="2278" y="1744"/>
                    </a:lnTo>
                    <a:lnTo>
                      <a:pt x="2279" y="1747"/>
                    </a:lnTo>
                    <a:lnTo>
                      <a:pt x="2280" y="1749"/>
                    </a:lnTo>
                    <a:lnTo>
                      <a:pt x="2292" y="1749"/>
                    </a:lnTo>
                    <a:lnTo>
                      <a:pt x="2309" y="1749"/>
                    </a:lnTo>
                    <a:lnTo>
                      <a:pt x="2309" y="1758"/>
                    </a:lnTo>
                    <a:lnTo>
                      <a:pt x="2309" y="1767"/>
                    </a:lnTo>
                    <a:lnTo>
                      <a:pt x="2320" y="1766"/>
                    </a:lnTo>
                    <a:lnTo>
                      <a:pt x="2330" y="1766"/>
                    </a:lnTo>
                    <a:lnTo>
                      <a:pt x="2334" y="1767"/>
                    </a:lnTo>
                    <a:lnTo>
                      <a:pt x="2336" y="1769"/>
                    </a:lnTo>
                    <a:lnTo>
                      <a:pt x="2338" y="1773"/>
                    </a:lnTo>
                    <a:lnTo>
                      <a:pt x="2339" y="1778"/>
                    </a:lnTo>
                    <a:lnTo>
                      <a:pt x="2347" y="1778"/>
                    </a:lnTo>
                    <a:lnTo>
                      <a:pt x="2357" y="1778"/>
                    </a:lnTo>
                    <a:lnTo>
                      <a:pt x="2367" y="1778"/>
                    </a:lnTo>
                    <a:lnTo>
                      <a:pt x="2379" y="1778"/>
                    </a:lnTo>
                    <a:lnTo>
                      <a:pt x="2379" y="1787"/>
                    </a:lnTo>
                    <a:lnTo>
                      <a:pt x="2379" y="1796"/>
                    </a:lnTo>
                    <a:lnTo>
                      <a:pt x="2384" y="1797"/>
                    </a:lnTo>
                    <a:lnTo>
                      <a:pt x="2388" y="1799"/>
                    </a:lnTo>
                    <a:lnTo>
                      <a:pt x="2392" y="1803"/>
                    </a:lnTo>
                    <a:lnTo>
                      <a:pt x="2397" y="1807"/>
                    </a:lnTo>
                    <a:lnTo>
                      <a:pt x="2409" y="1807"/>
                    </a:lnTo>
                    <a:lnTo>
                      <a:pt x="2426" y="1807"/>
                    </a:lnTo>
                    <a:lnTo>
                      <a:pt x="2426" y="1816"/>
                    </a:lnTo>
                    <a:lnTo>
                      <a:pt x="2426" y="1825"/>
                    </a:lnTo>
                    <a:lnTo>
                      <a:pt x="2439" y="1824"/>
                    </a:lnTo>
                    <a:lnTo>
                      <a:pt x="2452" y="1824"/>
                    </a:lnTo>
                    <a:lnTo>
                      <a:pt x="2458" y="1825"/>
                    </a:lnTo>
                    <a:lnTo>
                      <a:pt x="2462" y="1827"/>
                    </a:lnTo>
                    <a:lnTo>
                      <a:pt x="2464" y="1829"/>
                    </a:lnTo>
                    <a:lnTo>
                      <a:pt x="2465" y="1831"/>
                    </a:lnTo>
                    <a:lnTo>
                      <a:pt x="2466" y="1834"/>
                    </a:lnTo>
                    <a:lnTo>
                      <a:pt x="2466" y="1837"/>
                    </a:lnTo>
                    <a:lnTo>
                      <a:pt x="2476" y="1837"/>
                    </a:lnTo>
                    <a:lnTo>
                      <a:pt x="2488" y="1837"/>
                    </a:lnTo>
                    <a:lnTo>
                      <a:pt x="2501" y="1837"/>
                    </a:lnTo>
                    <a:lnTo>
                      <a:pt x="2514" y="1837"/>
                    </a:lnTo>
                    <a:lnTo>
                      <a:pt x="2514" y="1845"/>
                    </a:lnTo>
                    <a:lnTo>
                      <a:pt x="2514" y="1854"/>
                    </a:lnTo>
                    <a:lnTo>
                      <a:pt x="2527" y="1853"/>
                    </a:lnTo>
                    <a:lnTo>
                      <a:pt x="2541" y="1853"/>
                    </a:lnTo>
                    <a:lnTo>
                      <a:pt x="2546" y="1854"/>
                    </a:lnTo>
                    <a:lnTo>
                      <a:pt x="2550" y="1856"/>
                    </a:lnTo>
                    <a:lnTo>
                      <a:pt x="2552" y="1858"/>
                    </a:lnTo>
                    <a:lnTo>
                      <a:pt x="2553" y="1860"/>
                    </a:lnTo>
                    <a:lnTo>
                      <a:pt x="2554" y="1863"/>
                    </a:lnTo>
                    <a:lnTo>
                      <a:pt x="2554" y="1866"/>
                    </a:lnTo>
                    <a:lnTo>
                      <a:pt x="2563" y="1866"/>
                    </a:lnTo>
                    <a:lnTo>
                      <a:pt x="2572" y="1866"/>
                    </a:lnTo>
                    <a:lnTo>
                      <a:pt x="2572" y="1874"/>
                    </a:lnTo>
                    <a:lnTo>
                      <a:pt x="2572" y="1883"/>
                    </a:lnTo>
                    <a:lnTo>
                      <a:pt x="2563" y="1883"/>
                    </a:lnTo>
                    <a:lnTo>
                      <a:pt x="2554" y="1883"/>
                    </a:lnTo>
                    <a:lnTo>
                      <a:pt x="2550" y="1879"/>
                    </a:lnTo>
                    <a:lnTo>
                      <a:pt x="2546" y="1874"/>
                    </a:lnTo>
                    <a:lnTo>
                      <a:pt x="2544" y="1870"/>
                    </a:lnTo>
                    <a:lnTo>
                      <a:pt x="2543" y="1866"/>
                    </a:lnTo>
                    <a:lnTo>
                      <a:pt x="2543" y="1874"/>
                    </a:lnTo>
                    <a:lnTo>
                      <a:pt x="2543" y="1883"/>
                    </a:lnTo>
                    <a:lnTo>
                      <a:pt x="2534" y="1883"/>
                    </a:lnTo>
                    <a:lnTo>
                      <a:pt x="2525" y="188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62" name="Freeform 2502"/>
              <p:cNvSpPr>
                <a:spLocks/>
              </p:cNvSpPr>
              <p:nvPr/>
            </p:nvSpPr>
            <p:spPr bwMode="auto">
              <a:xfrm>
                <a:off x="1354" y="240"/>
                <a:ext cx="2" cy="1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49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18" y="41"/>
                  </a:cxn>
                  <a:cxn ang="0">
                    <a:pos x="18" y="24"/>
                  </a:cxn>
                  <a:cxn ang="0">
                    <a:pos x="18" y="12"/>
                  </a:cxn>
                  <a:cxn ang="0">
                    <a:pos x="19" y="7"/>
                  </a:cxn>
                  <a:cxn ang="0">
                    <a:pos x="21" y="4"/>
                  </a:cxn>
                  <a:cxn ang="0">
                    <a:pos x="25" y="1"/>
                  </a:cxn>
                  <a:cxn ang="0">
                    <a:pos x="30" y="0"/>
                  </a:cxn>
                  <a:cxn ang="0">
                    <a:pos x="34" y="1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7" y="12"/>
                  </a:cxn>
                  <a:cxn ang="0">
                    <a:pos x="38" y="12"/>
                  </a:cxn>
                  <a:cxn ang="0">
                    <a:pos x="30" y="12"/>
                  </a:cxn>
                  <a:cxn ang="0">
                    <a:pos x="30" y="21"/>
                  </a:cxn>
                  <a:cxn ang="0">
                    <a:pos x="30" y="33"/>
                  </a:cxn>
                  <a:cxn ang="0">
                    <a:pos x="30" y="45"/>
                  </a:cxn>
                  <a:cxn ang="0">
                    <a:pos x="30" y="58"/>
                  </a:cxn>
                  <a:cxn ang="0">
                    <a:pos x="13" y="58"/>
                  </a:cxn>
                  <a:cxn ang="0">
                    <a:pos x="0" y="58"/>
                  </a:cxn>
                </a:cxnLst>
                <a:rect l="0" t="0" r="r" b="b"/>
                <a:pathLst>
                  <a:path w="47" h="58">
                    <a:moveTo>
                      <a:pt x="0" y="58"/>
                    </a:moveTo>
                    <a:lnTo>
                      <a:pt x="0" y="49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18" y="41"/>
                    </a:lnTo>
                    <a:lnTo>
                      <a:pt x="18" y="24"/>
                    </a:lnTo>
                    <a:lnTo>
                      <a:pt x="18" y="12"/>
                    </a:lnTo>
                    <a:lnTo>
                      <a:pt x="19" y="7"/>
                    </a:lnTo>
                    <a:lnTo>
                      <a:pt x="21" y="4"/>
                    </a:lnTo>
                    <a:lnTo>
                      <a:pt x="25" y="1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7" y="12"/>
                    </a:lnTo>
                    <a:lnTo>
                      <a:pt x="38" y="12"/>
                    </a:lnTo>
                    <a:lnTo>
                      <a:pt x="30" y="12"/>
                    </a:lnTo>
                    <a:lnTo>
                      <a:pt x="30" y="21"/>
                    </a:lnTo>
                    <a:lnTo>
                      <a:pt x="30" y="33"/>
                    </a:lnTo>
                    <a:lnTo>
                      <a:pt x="30" y="45"/>
                    </a:lnTo>
                    <a:lnTo>
                      <a:pt x="30" y="58"/>
                    </a:lnTo>
                    <a:lnTo>
                      <a:pt x="13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63" name="Freeform 2503"/>
              <p:cNvSpPr>
                <a:spLocks/>
              </p:cNvSpPr>
              <p:nvPr/>
            </p:nvSpPr>
            <p:spPr bwMode="auto">
              <a:xfrm>
                <a:off x="1383" y="24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2"/>
                  </a:cxn>
                  <a:cxn ang="0">
                    <a:pos x="5" y="7"/>
                  </a:cxn>
                  <a:cxn ang="0">
                    <a:pos x="12" y="4"/>
                  </a:cxn>
                  <a:cxn ang="0">
                    <a:pos x="20" y="1"/>
                  </a:cxn>
                  <a:cxn ang="0">
                    <a:pos x="30" y="0"/>
                  </a:cxn>
                  <a:cxn ang="0">
                    <a:pos x="25" y="1"/>
                  </a:cxn>
                  <a:cxn ang="0">
                    <a:pos x="21" y="4"/>
                  </a:cxn>
                  <a:cxn ang="0">
                    <a:pos x="18" y="7"/>
                  </a:cxn>
                  <a:cxn ang="0">
                    <a:pos x="17" y="12"/>
                  </a:cxn>
                  <a:cxn ang="0">
                    <a:pos x="17" y="20"/>
                  </a:cxn>
                  <a:cxn ang="0">
                    <a:pos x="17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2"/>
                    </a:lnTo>
                    <a:lnTo>
                      <a:pt x="5" y="7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25" y="1"/>
                    </a:lnTo>
                    <a:lnTo>
                      <a:pt x="21" y="4"/>
                    </a:lnTo>
                    <a:lnTo>
                      <a:pt x="18" y="7"/>
                    </a:lnTo>
                    <a:lnTo>
                      <a:pt x="17" y="12"/>
                    </a:lnTo>
                    <a:lnTo>
                      <a:pt x="17" y="20"/>
                    </a:lnTo>
                    <a:lnTo>
                      <a:pt x="17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64" name="Freeform 2504"/>
              <p:cNvSpPr>
                <a:spLocks/>
              </p:cNvSpPr>
              <p:nvPr/>
            </p:nvSpPr>
            <p:spPr bwMode="auto">
              <a:xfrm>
                <a:off x="1371" y="240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1" y="36"/>
                  </a:cxn>
                  <a:cxn ang="0">
                    <a:pos x="3" y="33"/>
                  </a:cxn>
                  <a:cxn ang="0">
                    <a:pos x="7" y="30"/>
                  </a:cxn>
                  <a:cxn ang="0">
                    <a:pos x="11" y="29"/>
                  </a:cxn>
                  <a:cxn ang="0">
                    <a:pos x="11" y="12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0" y="30"/>
                  </a:cxn>
                  <a:cxn ang="0">
                    <a:pos x="12" y="33"/>
                  </a:cxn>
                  <a:cxn ang="0">
                    <a:pos x="5" y="36"/>
                  </a:cxn>
                  <a:cxn ang="0">
                    <a:pos x="0" y="41"/>
                  </a:cxn>
                </a:cxnLst>
                <a:rect l="0" t="0" r="r" b="b"/>
                <a:pathLst>
                  <a:path w="29" h="41">
                    <a:moveTo>
                      <a:pt x="0" y="41"/>
                    </a:moveTo>
                    <a:lnTo>
                      <a:pt x="1" y="36"/>
                    </a:lnTo>
                    <a:lnTo>
                      <a:pt x="3" y="33"/>
                    </a:lnTo>
                    <a:lnTo>
                      <a:pt x="7" y="30"/>
                    </a:lnTo>
                    <a:lnTo>
                      <a:pt x="11" y="29"/>
                    </a:lnTo>
                    <a:lnTo>
                      <a:pt x="11" y="12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0" y="30"/>
                    </a:lnTo>
                    <a:lnTo>
                      <a:pt x="12" y="33"/>
                    </a:lnTo>
                    <a:lnTo>
                      <a:pt x="5" y="36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65" name="Freeform 2505"/>
              <p:cNvSpPr>
                <a:spLocks/>
              </p:cNvSpPr>
              <p:nvPr/>
            </p:nvSpPr>
            <p:spPr bwMode="auto">
              <a:xfrm>
                <a:off x="1369" y="238"/>
                <a:ext cx="2" cy="3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0" y="88"/>
                  </a:cxn>
                  <a:cxn ang="0">
                    <a:pos x="0" y="76"/>
                  </a:cxn>
                  <a:cxn ang="0">
                    <a:pos x="9" y="76"/>
                  </a:cxn>
                  <a:cxn ang="0">
                    <a:pos x="18" y="76"/>
                  </a:cxn>
                  <a:cxn ang="0">
                    <a:pos x="19" y="67"/>
                  </a:cxn>
                  <a:cxn ang="0">
                    <a:pos x="21" y="59"/>
                  </a:cxn>
                  <a:cxn ang="0">
                    <a:pos x="25" y="52"/>
                  </a:cxn>
                  <a:cxn ang="0">
                    <a:pos x="29" y="47"/>
                  </a:cxn>
                  <a:cxn ang="0">
                    <a:pos x="34" y="46"/>
                  </a:cxn>
                  <a:cxn ang="0">
                    <a:pos x="38" y="45"/>
                  </a:cxn>
                  <a:cxn ang="0">
                    <a:pos x="40" y="43"/>
                  </a:cxn>
                  <a:cxn ang="0">
                    <a:pos x="42" y="40"/>
                  </a:cxn>
                  <a:cxn ang="0">
                    <a:pos x="44" y="32"/>
                  </a:cxn>
                  <a:cxn ang="0">
                    <a:pos x="44" y="24"/>
                  </a:cxn>
                  <a:cxn ang="0">
                    <a:pos x="44" y="15"/>
                  </a:cxn>
                  <a:cxn ang="0">
                    <a:pos x="46" y="8"/>
                  </a:cxn>
                  <a:cxn ang="0">
                    <a:pos x="47" y="5"/>
                  </a:cxn>
                  <a:cxn ang="0">
                    <a:pos x="50" y="3"/>
                  </a:cxn>
                  <a:cxn ang="0">
                    <a:pos x="54" y="1"/>
                  </a:cxn>
                  <a:cxn ang="0">
                    <a:pos x="58" y="0"/>
                  </a:cxn>
                  <a:cxn ang="0">
                    <a:pos x="58" y="10"/>
                  </a:cxn>
                  <a:cxn ang="0">
                    <a:pos x="58" y="22"/>
                  </a:cxn>
                  <a:cxn ang="0">
                    <a:pos x="58" y="34"/>
                  </a:cxn>
                  <a:cxn ang="0">
                    <a:pos x="58" y="47"/>
                  </a:cxn>
                  <a:cxn ang="0">
                    <a:pos x="54" y="48"/>
                  </a:cxn>
                  <a:cxn ang="0">
                    <a:pos x="50" y="50"/>
                  </a:cxn>
                  <a:cxn ang="0">
                    <a:pos x="48" y="54"/>
                  </a:cxn>
                  <a:cxn ang="0">
                    <a:pos x="47" y="58"/>
                  </a:cxn>
                  <a:cxn ang="0">
                    <a:pos x="38" y="58"/>
                  </a:cxn>
                  <a:cxn ang="0">
                    <a:pos x="29" y="58"/>
                  </a:cxn>
                  <a:cxn ang="0">
                    <a:pos x="30" y="68"/>
                  </a:cxn>
                  <a:cxn ang="0">
                    <a:pos x="30" y="77"/>
                  </a:cxn>
                  <a:cxn ang="0">
                    <a:pos x="29" y="81"/>
                  </a:cxn>
                  <a:cxn ang="0">
                    <a:pos x="27" y="85"/>
                  </a:cxn>
                  <a:cxn ang="0">
                    <a:pos x="23" y="87"/>
                  </a:cxn>
                  <a:cxn ang="0">
                    <a:pos x="18" y="88"/>
                  </a:cxn>
                  <a:cxn ang="0">
                    <a:pos x="18" y="96"/>
                  </a:cxn>
                  <a:cxn ang="0">
                    <a:pos x="18" y="105"/>
                  </a:cxn>
                  <a:cxn ang="0">
                    <a:pos x="9" y="105"/>
                  </a:cxn>
                  <a:cxn ang="0">
                    <a:pos x="0" y="105"/>
                  </a:cxn>
                </a:cxnLst>
                <a:rect l="0" t="0" r="r" b="b"/>
                <a:pathLst>
                  <a:path w="58" h="105">
                    <a:moveTo>
                      <a:pt x="0" y="105"/>
                    </a:moveTo>
                    <a:lnTo>
                      <a:pt x="0" y="88"/>
                    </a:lnTo>
                    <a:lnTo>
                      <a:pt x="0" y="76"/>
                    </a:lnTo>
                    <a:lnTo>
                      <a:pt x="9" y="76"/>
                    </a:lnTo>
                    <a:lnTo>
                      <a:pt x="18" y="76"/>
                    </a:lnTo>
                    <a:lnTo>
                      <a:pt x="19" y="67"/>
                    </a:lnTo>
                    <a:lnTo>
                      <a:pt x="21" y="59"/>
                    </a:lnTo>
                    <a:lnTo>
                      <a:pt x="25" y="52"/>
                    </a:lnTo>
                    <a:lnTo>
                      <a:pt x="29" y="47"/>
                    </a:lnTo>
                    <a:lnTo>
                      <a:pt x="34" y="46"/>
                    </a:lnTo>
                    <a:lnTo>
                      <a:pt x="38" y="45"/>
                    </a:lnTo>
                    <a:lnTo>
                      <a:pt x="40" y="43"/>
                    </a:lnTo>
                    <a:lnTo>
                      <a:pt x="42" y="40"/>
                    </a:lnTo>
                    <a:lnTo>
                      <a:pt x="44" y="32"/>
                    </a:lnTo>
                    <a:lnTo>
                      <a:pt x="44" y="24"/>
                    </a:lnTo>
                    <a:lnTo>
                      <a:pt x="44" y="15"/>
                    </a:lnTo>
                    <a:lnTo>
                      <a:pt x="46" y="8"/>
                    </a:lnTo>
                    <a:lnTo>
                      <a:pt x="47" y="5"/>
                    </a:lnTo>
                    <a:lnTo>
                      <a:pt x="50" y="3"/>
                    </a:lnTo>
                    <a:lnTo>
                      <a:pt x="54" y="1"/>
                    </a:lnTo>
                    <a:lnTo>
                      <a:pt x="58" y="0"/>
                    </a:lnTo>
                    <a:lnTo>
                      <a:pt x="58" y="10"/>
                    </a:lnTo>
                    <a:lnTo>
                      <a:pt x="58" y="22"/>
                    </a:lnTo>
                    <a:lnTo>
                      <a:pt x="58" y="34"/>
                    </a:lnTo>
                    <a:lnTo>
                      <a:pt x="58" y="47"/>
                    </a:lnTo>
                    <a:lnTo>
                      <a:pt x="54" y="48"/>
                    </a:lnTo>
                    <a:lnTo>
                      <a:pt x="50" y="50"/>
                    </a:lnTo>
                    <a:lnTo>
                      <a:pt x="48" y="54"/>
                    </a:lnTo>
                    <a:lnTo>
                      <a:pt x="47" y="58"/>
                    </a:lnTo>
                    <a:lnTo>
                      <a:pt x="38" y="58"/>
                    </a:lnTo>
                    <a:lnTo>
                      <a:pt x="29" y="58"/>
                    </a:lnTo>
                    <a:lnTo>
                      <a:pt x="30" y="68"/>
                    </a:lnTo>
                    <a:lnTo>
                      <a:pt x="30" y="77"/>
                    </a:lnTo>
                    <a:lnTo>
                      <a:pt x="29" y="81"/>
                    </a:lnTo>
                    <a:lnTo>
                      <a:pt x="27" y="85"/>
                    </a:lnTo>
                    <a:lnTo>
                      <a:pt x="23" y="87"/>
                    </a:lnTo>
                    <a:lnTo>
                      <a:pt x="18" y="88"/>
                    </a:lnTo>
                    <a:lnTo>
                      <a:pt x="18" y="96"/>
                    </a:lnTo>
                    <a:lnTo>
                      <a:pt x="18" y="105"/>
                    </a:lnTo>
                    <a:lnTo>
                      <a:pt x="9" y="105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66" name="Freeform 2506"/>
              <p:cNvSpPr>
                <a:spLocks/>
              </p:cNvSpPr>
              <p:nvPr/>
            </p:nvSpPr>
            <p:spPr bwMode="auto">
              <a:xfrm>
                <a:off x="1174" y="24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67" name="Freeform 2507"/>
              <p:cNvSpPr>
                <a:spLocks/>
              </p:cNvSpPr>
              <p:nvPr/>
            </p:nvSpPr>
            <p:spPr bwMode="auto">
              <a:xfrm>
                <a:off x="1374" y="239"/>
                <a:ext cx="2" cy="1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0" y="51"/>
                  </a:cxn>
                  <a:cxn ang="0">
                    <a:pos x="0" y="47"/>
                  </a:cxn>
                  <a:cxn ang="0">
                    <a:pos x="8" y="47"/>
                  </a:cxn>
                  <a:cxn ang="0">
                    <a:pos x="17" y="47"/>
                  </a:cxn>
                  <a:cxn ang="0">
                    <a:pos x="18" y="43"/>
                  </a:cxn>
                  <a:cxn ang="0">
                    <a:pos x="21" y="38"/>
                  </a:cxn>
                  <a:cxn ang="0">
                    <a:pos x="24" y="34"/>
                  </a:cxn>
                  <a:cxn ang="0">
                    <a:pos x="29" y="29"/>
                  </a:cxn>
                  <a:cxn ang="0">
                    <a:pos x="29" y="13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58" y="0"/>
                  </a:cxn>
                  <a:cxn ang="0">
                    <a:pos x="53" y="6"/>
                  </a:cxn>
                  <a:cxn ang="0">
                    <a:pos x="50" y="13"/>
                  </a:cxn>
                  <a:cxn ang="0">
                    <a:pos x="47" y="21"/>
                  </a:cxn>
                  <a:cxn ang="0">
                    <a:pos x="46" y="29"/>
                  </a:cxn>
                  <a:cxn ang="0">
                    <a:pos x="37" y="29"/>
                  </a:cxn>
                  <a:cxn ang="0">
                    <a:pos x="29" y="29"/>
                  </a:cxn>
                  <a:cxn ang="0">
                    <a:pos x="29" y="42"/>
                  </a:cxn>
                  <a:cxn ang="0">
                    <a:pos x="29" y="59"/>
                  </a:cxn>
                  <a:cxn ang="0">
                    <a:pos x="12" y="59"/>
                  </a:cxn>
                  <a:cxn ang="0">
                    <a:pos x="0" y="59"/>
                  </a:cxn>
                </a:cxnLst>
                <a:rect l="0" t="0" r="r" b="b"/>
                <a:pathLst>
                  <a:path w="58" h="59">
                    <a:moveTo>
                      <a:pt x="0" y="59"/>
                    </a:moveTo>
                    <a:lnTo>
                      <a:pt x="0" y="51"/>
                    </a:lnTo>
                    <a:lnTo>
                      <a:pt x="0" y="47"/>
                    </a:lnTo>
                    <a:lnTo>
                      <a:pt x="8" y="47"/>
                    </a:lnTo>
                    <a:lnTo>
                      <a:pt x="17" y="47"/>
                    </a:lnTo>
                    <a:lnTo>
                      <a:pt x="18" y="43"/>
                    </a:lnTo>
                    <a:lnTo>
                      <a:pt x="21" y="38"/>
                    </a:lnTo>
                    <a:lnTo>
                      <a:pt x="24" y="34"/>
                    </a:lnTo>
                    <a:lnTo>
                      <a:pt x="29" y="29"/>
                    </a:lnTo>
                    <a:lnTo>
                      <a:pt x="29" y="13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3" y="6"/>
                    </a:lnTo>
                    <a:lnTo>
                      <a:pt x="50" y="13"/>
                    </a:lnTo>
                    <a:lnTo>
                      <a:pt x="47" y="21"/>
                    </a:lnTo>
                    <a:lnTo>
                      <a:pt x="46" y="29"/>
                    </a:lnTo>
                    <a:lnTo>
                      <a:pt x="37" y="29"/>
                    </a:lnTo>
                    <a:lnTo>
                      <a:pt x="29" y="29"/>
                    </a:lnTo>
                    <a:lnTo>
                      <a:pt x="29" y="42"/>
                    </a:lnTo>
                    <a:lnTo>
                      <a:pt x="29" y="59"/>
                    </a:lnTo>
                    <a:lnTo>
                      <a:pt x="12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68" name="Freeform 2508"/>
              <p:cNvSpPr>
                <a:spLocks/>
              </p:cNvSpPr>
              <p:nvPr/>
            </p:nvSpPr>
            <p:spPr bwMode="auto">
              <a:xfrm>
                <a:off x="1386" y="236"/>
                <a:ext cx="3" cy="4"/>
              </a:xfrm>
              <a:custGeom>
                <a:avLst/>
                <a:gdLst/>
                <a:ahLst/>
                <a:cxnLst>
                  <a:cxn ang="0">
                    <a:pos x="0" y="169"/>
                  </a:cxn>
                  <a:cxn ang="0">
                    <a:pos x="1" y="152"/>
                  </a:cxn>
                  <a:cxn ang="0">
                    <a:pos x="8" y="146"/>
                  </a:cxn>
                  <a:cxn ang="0">
                    <a:pos x="16" y="145"/>
                  </a:cxn>
                  <a:cxn ang="0">
                    <a:pos x="21" y="142"/>
                  </a:cxn>
                  <a:cxn ang="0">
                    <a:pos x="25" y="136"/>
                  </a:cxn>
                  <a:cxn ang="0">
                    <a:pos x="28" y="125"/>
                  </a:cxn>
                  <a:cxn ang="0">
                    <a:pos x="32" y="119"/>
                  </a:cxn>
                  <a:cxn ang="0">
                    <a:pos x="37" y="116"/>
                  </a:cxn>
                  <a:cxn ang="0">
                    <a:pos x="41" y="107"/>
                  </a:cxn>
                  <a:cxn ang="0">
                    <a:pos x="50" y="98"/>
                  </a:cxn>
                  <a:cxn ang="0">
                    <a:pos x="58" y="87"/>
                  </a:cxn>
                  <a:cxn ang="0">
                    <a:pos x="59" y="74"/>
                  </a:cxn>
                  <a:cxn ang="0">
                    <a:pos x="64" y="70"/>
                  </a:cxn>
                  <a:cxn ang="0">
                    <a:pos x="70" y="53"/>
                  </a:cxn>
                  <a:cxn ang="0">
                    <a:pos x="80" y="40"/>
                  </a:cxn>
                  <a:cxn ang="0">
                    <a:pos x="88" y="28"/>
                  </a:cxn>
                  <a:cxn ang="0">
                    <a:pos x="88" y="9"/>
                  </a:cxn>
                  <a:cxn ang="0">
                    <a:pos x="101" y="0"/>
                  </a:cxn>
                  <a:cxn ang="0">
                    <a:pos x="117" y="12"/>
                  </a:cxn>
                  <a:cxn ang="0">
                    <a:pos x="109" y="30"/>
                  </a:cxn>
                  <a:cxn ang="0">
                    <a:pos x="94" y="36"/>
                  </a:cxn>
                  <a:cxn ang="0">
                    <a:pos x="88" y="53"/>
                  </a:cxn>
                  <a:cxn ang="0">
                    <a:pos x="80" y="69"/>
                  </a:cxn>
                  <a:cxn ang="0">
                    <a:pos x="71" y="79"/>
                  </a:cxn>
                  <a:cxn ang="0">
                    <a:pos x="70" y="92"/>
                  </a:cxn>
                  <a:cxn ang="0">
                    <a:pos x="64" y="98"/>
                  </a:cxn>
                  <a:cxn ang="0">
                    <a:pos x="58" y="107"/>
                  </a:cxn>
                  <a:cxn ang="0">
                    <a:pos x="50" y="116"/>
                  </a:cxn>
                  <a:cxn ang="0">
                    <a:pos x="41" y="128"/>
                  </a:cxn>
                  <a:cxn ang="0">
                    <a:pos x="37" y="146"/>
                  </a:cxn>
                  <a:cxn ang="0">
                    <a:pos x="30" y="152"/>
                  </a:cxn>
                  <a:cxn ang="0">
                    <a:pos x="21" y="156"/>
                  </a:cxn>
                  <a:cxn ang="0">
                    <a:pos x="13" y="166"/>
                  </a:cxn>
                  <a:cxn ang="0">
                    <a:pos x="12" y="179"/>
                  </a:cxn>
                  <a:cxn ang="0">
                    <a:pos x="6" y="185"/>
                  </a:cxn>
                </a:cxnLst>
                <a:rect l="0" t="0" r="r" b="b"/>
                <a:pathLst>
                  <a:path w="117" h="186">
                    <a:moveTo>
                      <a:pt x="0" y="186"/>
                    </a:moveTo>
                    <a:lnTo>
                      <a:pt x="0" y="169"/>
                    </a:lnTo>
                    <a:lnTo>
                      <a:pt x="0" y="156"/>
                    </a:lnTo>
                    <a:lnTo>
                      <a:pt x="1" y="152"/>
                    </a:lnTo>
                    <a:lnTo>
                      <a:pt x="4" y="148"/>
                    </a:lnTo>
                    <a:lnTo>
                      <a:pt x="8" y="146"/>
                    </a:lnTo>
                    <a:lnTo>
                      <a:pt x="12" y="145"/>
                    </a:lnTo>
                    <a:lnTo>
                      <a:pt x="16" y="145"/>
                    </a:lnTo>
                    <a:lnTo>
                      <a:pt x="19" y="144"/>
                    </a:lnTo>
                    <a:lnTo>
                      <a:pt x="21" y="142"/>
                    </a:lnTo>
                    <a:lnTo>
                      <a:pt x="23" y="140"/>
                    </a:lnTo>
                    <a:lnTo>
                      <a:pt x="25" y="136"/>
                    </a:lnTo>
                    <a:lnTo>
                      <a:pt x="26" y="130"/>
                    </a:lnTo>
                    <a:lnTo>
                      <a:pt x="28" y="125"/>
                    </a:lnTo>
                    <a:lnTo>
                      <a:pt x="30" y="120"/>
                    </a:lnTo>
                    <a:lnTo>
                      <a:pt x="32" y="119"/>
                    </a:lnTo>
                    <a:lnTo>
                      <a:pt x="34" y="117"/>
                    </a:lnTo>
                    <a:lnTo>
                      <a:pt x="37" y="116"/>
                    </a:lnTo>
                    <a:lnTo>
                      <a:pt x="41" y="116"/>
                    </a:lnTo>
                    <a:lnTo>
                      <a:pt x="41" y="107"/>
                    </a:lnTo>
                    <a:lnTo>
                      <a:pt x="41" y="98"/>
                    </a:lnTo>
                    <a:lnTo>
                      <a:pt x="50" y="98"/>
                    </a:lnTo>
                    <a:lnTo>
                      <a:pt x="58" y="98"/>
                    </a:lnTo>
                    <a:lnTo>
                      <a:pt x="58" y="87"/>
                    </a:lnTo>
                    <a:lnTo>
                      <a:pt x="58" y="77"/>
                    </a:lnTo>
                    <a:lnTo>
                      <a:pt x="59" y="74"/>
                    </a:lnTo>
                    <a:lnTo>
                      <a:pt x="61" y="72"/>
                    </a:lnTo>
                    <a:lnTo>
                      <a:pt x="64" y="70"/>
                    </a:lnTo>
                    <a:lnTo>
                      <a:pt x="70" y="69"/>
                    </a:lnTo>
                    <a:lnTo>
                      <a:pt x="70" y="53"/>
                    </a:lnTo>
                    <a:lnTo>
                      <a:pt x="70" y="40"/>
                    </a:lnTo>
                    <a:lnTo>
                      <a:pt x="80" y="40"/>
                    </a:lnTo>
                    <a:lnTo>
                      <a:pt x="88" y="40"/>
                    </a:lnTo>
                    <a:lnTo>
                      <a:pt x="88" y="28"/>
                    </a:lnTo>
                    <a:lnTo>
                      <a:pt x="88" y="18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101" y="0"/>
                    </a:lnTo>
                    <a:lnTo>
                      <a:pt x="117" y="0"/>
                    </a:lnTo>
                    <a:lnTo>
                      <a:pt x="117" y="12"/>
                    </a:lnTo>
                    <a:lnTo>
                      <a:pt x="117" y="29"/>
                    </a:lnTo>
                    <a:lnTo>
                      <a:pt x="109" y="30"/>
                    </a:lnTo>
                    <a:lnTo>
                      <a:pt x="101" y="32"/>
                    </a:lnTo>
                    <a:lnTo>
                      <a:pt x="94" y="36"/>
                    </a:lnTo>
                    <a:lnTo>
                      <a:pt x="88" y="40"/>
                    </a:lnTo>
                    <a:lnTo>
                      <a:pt x="88" y="53"/>
                    </a:lnTo>
                    <a:lnTo>
                      <a:pt x="88" y="69"/>
                    </a:lnTo>
                    <a:lnTo>
                      <a:pt x="80" y="69"/>
                    </a:lnTo>
                    <a:lnTo>
                      <a:pt x="70" y="69"/>
                    </a:lnTo>
                    <a:lnTo>
                      <a:pt x="71" y="79"/>
                    </a:lnTo>
                    <a:lnTo>
                      <a:pt x="71" y="88"/>
                    </a:lnTo>
                    <a:lnTo>
                      <a:pt x="70" y="92"/>
                    </a:lnTo>
                    <a:lnTo>
                      <a:pt x="67" y="96"/>
                    </a:lnTo>
                    <a:lnTo>
                      <a:pt x="64" y="98"/>
                    </a:lnTo>
                    <a:lnTo>
                      <a:pt x="58" y="98"/>
                    </a:lnTo>
                    <a:lnTo>
                      <a:pt x="58" y="107"/>
                    </a:lnTo>
                    <a:lnTo>
                      <a:pt x="58" y="116"/>
                    </a:lnTo>
                    <a:lnTo>
                      <a:pt x="50" y="116"/>
                    </a:lnTo>
                    <a:lnTo>
                      <a:pt x="41" y="116"/>
                    </a:lnTo>
                    <a:lnTo>
                      <a:pt x="41" y="128"/>
                    </a:lnTo>
                    <a:lnTo>
                      <a:pt x="41" y="145"/>
                    </a:lnTo>
                    <a:lnTo>
                      <a:pt x="37" y="146"/>
                    </a:lnTo>
                    <a:lnTo>
                      <a:pt x="33" y="148"/>
                    </a:lnTo>
                    <a:lnTo>
                      <a:pt x="30" y="152"/>
                    </a:lnTo>
                    <a:lnTo>
                      <a:pt x="29" y="156"/>
                    </a:lnTo>
                    <a:lnTo>
                      <a:pt x="21" y="156"/>
                    </a:lnTo>
                    <a:lnTo>
                      <a:pt x="12" y="156"/>
                    </a:lnTo>
                    <a:lnTo>
                      <a:pt x="13" y="166"/>
                    </a:lnTo>
                    <a:lnTo>
                      <a:pt x="13" y="175"/>
                    </a:lnTo>
                    <a:lnTo>
                      <a:pt x="12" y="179"/>
                    </a:lnTo>
                    <a:lnTo>
                      <a:pt x="9" y="183"/>
                    </a:lnTo>
                    <a:lnTo>
                      <a:pt x="6" y="185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69" name="Freeform 2509"/>
              <p:cNvSpPr>
                <a:spLocks/>
              </p:cNvSpPr>
              <p:nvPr/>
            </p:nvSpPr>
            <p:spPr bwMode="auto">
              <a:xfrm>
                <a:off x="1387" y="24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70" name="Freeform 2510"/>
              <p:cNvSpPr>
                <a:spLocks/>
              </p:cNvSpPr>
              <p:nvPr/>
            </p:nvSpPr>
            <p:spPr bwMode="auto">
              <a:xfrm>
                <a:off x="1393" y="240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71" name="Freeform 2511"/>
              <p:cNvSpPr>
                <a:spLocks/>
              </p:cNvSpPr>
              <p:nvPr/>
            </p:nvSpPr>
            <p:spPr bwMode="auto">
              <a:xfrm>
                <a:off x="1404" y="238"/>
                <a:ext cx="1" cy="2"/>
              </a:xfrm>
              <a:custGeom>
                <a:avLst/>
                <a:gdLst/>
                <a:ahLst/>
                <a:cxnLst>
                  <a:cxn ang="0">
                    <a:pos x="1" y="88"/>
                  </a:cxn>
                  <a:cxn ang="0">
                    <a:pos x="0" y="74"/>
                  </a:cxn>
                  <a:cxn ang="0">
                    <a:pos x="0" y="61"/>
                  </a:cxn>
                  <a:cxn ang="0">
                    <a:pos x="1" y="55"/>
                  </a:cxn>
                  <a:cxn ang="0">
                    <a:pos x="3" y="51"/>
                  </a:cxn>
                  <a:cxn ang="0">
                    <a:pos x="5" y="49"/>
                  </a:cxn>
                  <a:cxn ang="0">
                    <a:pos x="7" y="48"/>
                  </a:cxn>
                  <a:cxn ang="0">
                    <a:pos x="10" y="47"/>
                  </a:cxn>
                  <a:cxn ang="0">
                    <a:pos x="13" y="47"/>
                  </a:cxn>
                  <a:cxn ang="0">
                    <a:pos x="13" y="38"/>
                  </a:cxn>
                  <a:cxn ang="0">
                    <a:pos x="13" y="29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29" y="18"/>
                  </a:cxn>
                  <a:cxn ang="0">
                    <a:pos x="29" y="8"/>
                  </a:cxn>
                  <a:cxn ang="0">
                    <a:pos x="30" y="5"/>
                  </a:cxn>
                  <a:cxn ang="0">
                    <a:pos x="32" y="3"/>
                  </a:cxn>
                  <a:cxn ang="0">
                    <a:pos x="36" y="1"/>
                  </a:cxn>
                  <a:cxn ang="0">
                    <a:pos x="42" y="0"/>
                  </a:cxn>
                  <a:cxn ang="0">
                    <a:pos x="42" y="10"/>
                  </a:cxn>
                  <a:cxn ang="0">
                    <a:pos x="42" y="22"/>
                  </a:cxn>
                  <a:cxn ang="0">
                    <a:pos x="42" y="34"/>
                  </a:cxn>
                  <a:cxn ang="0">
                    <a:pos x="42" y="47"/>
                  </a:cxn>
                  <a:cxn ang="0">
                    <a:pos x="37" y="48"/>
                  </a:cxn>
                  <a:cxn ang="0">
                    <a:pos x="34" y="50"/>
                  </a:cxn>
                  <a:cxn ang="0">
                    <a:pos x="31" y="54"/>
                  </a:cxn>
                  <a:cxn ang="0">
                    <a:pos x="30" y="58"/>
                  </a:cxn>
                  <a:cxn ang="0">
                    <a:pos x="21" y="58"/>
                  </a:cxn>
                  <a:cxn ang="0">
                    <a:pos x="13" y="58"/>
                  </a:cxn>
                  <a:cxn ang="0">
                    <a:pos x="13" y="68"/>
                  </a:cxn>
                  <a:cxn ang="0">
                    <a:pos x="13" y="77"/>
                  </a:cxn>
                  <a:cxn ang="0">
                    <a:pos x="12" y="81"/>
                  </a:cxn>
                  <a:cxn ang="0">
                    <a:pos x="10" y="85"/>
                  </a:cxn>
                  <a:cxn ang="0">
                    <a:pos x="7" y="87"/>
                  </a:cxn>
                  <a:cxn ang="0">
                    <a:pos x="1" y="88"/>
                  </a:cxn>
                </a:cxnLst>
                <a:rect l="0" t="0" r="r" b="b"/>
                <a:pathLst>
                  <a:path w="42" h="88">
                    <a:moveTo>
                      <a:pt x="1" y="88"/>
                    </a:moveTo>
                    <a:lnTo>
                      <a:pt x="0" y="74"/>
                    </a:lnTo>
                    <a:lnTo>
                      <a:pt x="0" y="61"/>
                    </a:lnTo>
                    <a:lnTo>
                      <a:pt x="1" y="55"/>
                    </a:lnTo>
                    <a:lnTo>
                      <a:pt x="3" y="51"/>
                    </a:lnTo>
                    <a:lnTo>
                      <a:pt x="5" y="49"/>
                    </a:lnTo>
                    <a:lnTo>
                      <a:pt x="7" y="48"/>
                    </a:lnTo>
                    <a:lnTo>
                      <a:pt x="10" y="47"/>
                    </a:lnTo>
                    <a:lnTo>
                      <a:pt x="13" y="47"/>
                    </a:lnTo>
                    <a:lnTo>
                      <a:pt x="13" y="38"/>
                    </a:lnTo>
                    <a:lnTo>
                      <a:pt x="13" y="29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29" y="18"/>
                    </a:lnTo>
                    <a:lnTo>
                      <a:pt x="29" y="8"/>
                    </a:lnTo>
                    <a:lnTo>
                      <a:pt x="30" y="5"/>
                    </a:lnTo>
                    <a:lnTo>
                      <a:pt x="32" y="3"/>
                    </a:lnTo>
                    <a:lnTo>
                      <a:pt x="36" y="1"/>
                    </a:lnTo>
                    <a:lnTo>
                      <a:pt x="42" y="0"/>
                    </a:lnTo>
                    <a:lnTo>
                      <a:pt x="42" y="10"/>
                    </a:lnTo>
                    <a:lnTo>
                      <a:pt x="42" y="22"/>
                    </a:lnTo>
                    <a:lnTo>
                      <a:pt x="42" y="34"/>
                    </a:lnTo>
                    <a:lnTo>
                      <a:pt x="42" y="47"/>
                    </a:lnTo>
                    <a:lnTo>
                      <a:pt x="37" y="48"/>
                    </a:lnTo>
                    <a:lnTo>
                      <a:pt x="34" y="50"/>
                    </a:lnTo>
                    <a:lnTo>
                      <a:pt x="31" y="54"/>
                    </a:lnTo>
                    <a:lnTo>
                      <a:pt x="30" y="58"/>
                    </a:lnTo>
                    <a:lnTo>
                      <a:pt x="21" y="58"/>
                    </a:lnTo>
                    <a:lnTo>
                      <a:pt x="13" y="58"/>
                    </a:lnTo>
                    <a:lnTo>
                      <a:pt x="13" y="68"/>
                    </a:lnTo>
                    <a:lnTo>
                      <a:pt x="13" y="77"/>
                    </a:lnTo>
                    <a:lnTo>
                      <a:pt x="12" y="81"/>
                    </a:lnTo>
                    <a:lnTo>
                      <a:pt x="10" y="85"/>
                    </a:lnTo>
                    <a:lnTo>
                      <a:pt x="7" y="87"/>
                    </a:lnTo>
                    <a:lnTo>
                      <a:pt x="1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72" name="Freeform 2512"/>
              <p:cNvSpPr>
                <a:spLocks/>
              </p:cNvSpPr>
              <p:nvPr/>
            </p:nvSpPr>
            <p:spPr bwMode="auto">
              <a:xfrm>
                <a:off x="1394" y="239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73" name="Freeform 2513"/>
              <p:cNvSpPr>
                <a:spLocks/>
              </p:cNvSpPr>
              <p:nvPr/>
            </p:nvSpPr>
            <p:spPr bwMode="auto">
              <a:xfrm>
                <a:off x="1380" y="23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13"/>
                  </a:cxn>
                  <a:cxn ang="0">
                    <a:pos x="17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13"/>
                    </a:lnTo>
                    <a:lnTo>
                      <a:pt x="17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74" name="Freeform 2514"/>
              <p:cNvSpPr>
                <a:spLocks/>
              </p:cNvSpPr>
              <p:nvPr/>
            </p:nvSpPr>
            <p:spPr bwMode="auto">
              <a:xfrm>
                <a:off x="1388" y="238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24"/>
                  </a:cxn>
                  <a:cxn ang="0">
                    <a:pos x="0" y="11"/>
                  </a:cxn>
                  <a:cxn ang="0">
                    <a:pos x="6" y="7"/>
                  </a:cxn>
                  <a:cxn ang="0">
                    <a:pos x="13" y="3"/>
                  </a:cxn>
                  <a:cxn ang="0">
                    <a:pos x="21" y="1"/>
                  </a:cxn>
                  <a:cxn ang="0">
                    <a:pos x="30" y="0"/>
                  </a:cxn>
                  <a:cxn ang="0">
                    <a:pos x="30" y="12"/>
                  </a:cxn>
                  <a:cxn ang="0">
                    <a:pos x="30" y="29"/>
                  </a:cxn>
                  <a:cxn ang="0">
                    <a:pos x="26" y="30"/>
                  </a:cxn>
                  <a:cxn ang="0">
                    <a:pos x="22" y="32"/>
                  </a:cxn>
                  <a:cxn ang="0">
                    <a:pos x="19" y="36"/>
                  </a:cxn>
                  <a:cxn ang="0">
                    <a:pos x="18" y="40"/>
                  </a:cxn>
                  <a:cxn ang="0">
                    <a:pos x="10" y="40"/>
                  </a:cxn>
                  <a:cxn ang="0">
                    <a:pos x="0" y="40"/>
                  </a:cxn>
                </a:cxnLst>
                <a:rect l="0" t="0" r="r" b="b"/>
                <a:pathLst>
                  <a:path w="30" h="40">
                    <a:moveTo>
                      <a:pt x="0" y="40"/>
                    </a:moveTo>
                    <a:lnTo>
                      <a:pt x="0" y="24"/>
                    </a:lnTo>
                    <a:lnTo>
                      <a:pt x="0" y="11"/>
                    </a:lnTo>
                    <a:lnTo>
                      <a:pt x="6" y="7"/>
                    </a:lnTo>
                    <a:lnTo>
                      <a:pt x="13" y="3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30" y="12"/>
                    </a:lnTo>
                    <a:lnTo>
                      <a:pt x="30" y="29"/>
                    </a:lnTo>
                    <a:lnTo>
                      <a:pt x="26" y="30"/>
                    </a:lnTo>
                    <a:lnTo>
                      <a:pt x="22" y="32"/>
                    </a:lnTo>
                    <a:lnTo>
                      <a:pt x="19" y="36"/>
                    </a:lnTo>
                    <a:lnTo>
                      <a:pt x="18" y="40"/>
                    </a:lnTo>
                    <a:lnTo>
                      <a:pt x="10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75" name="Freeform 2515"/>
              <p:cNvSpPr>
                <a:spLocks/>
              </p:cNvSpPr>
              <p:nvPr/>
            </p:nvSpPr>
            <p:spPr bwMode="auto">
              <a:xfrm>
                <a:off x="1393" y="23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5" y="6"/>
                  </a:cxn>
                  <a:cxn ang="0">
                    <a:pos x="21" y="13"/>
                  </a:cxn>
                  <a:cxn ang="0">
                    <a:pos x="19" y="21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5" y="6"/>
                    </a:lnTo>
                    <a:lnTo>
                      <a:pt x="21" y="13"/>
                    </a:lnTo>
                    <a:lnTo>
                      <a:pt x="19" y="21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76" name="Freeform 2516"/>
              <p:cNvSpPr>
                <a:spLocks/>
              </p:cNvSpPr>
              <p:nvPr/>
            </p:nvSpPr>
            <p:spPr bwMode="auto">
              <a:xfrm>
                <a:off x="1171" y="238"/>
                <a:ext cx="1" cy="1"/>
              </a:xfrm>
              <a:custGeom>
                <a:avLst/>
                <a:gdLst/>
                <a:ahLst/>
                <a:cxnLst>
                  <a:cxn ang="0">
                    <a:pos x="30" y="30"/>
                  </a:cxn>
                  <a:cxn ang="0">
                    <a:pos x="30" y="21"/>
                  </a:cxn>
                  <a:cxn ang="0">
                    <a:pos x="30" y="12"/>
                  </a:cxn>
                  <a:cxn ang="0">
                    <a:pos x="20" y="13"/>
                  </a:cxn>
                  <a:cxn ang="0">
                    <a:pos x="11" y="13"/>
                  </a:cxn>
                  <a:cxn ang="0">
                    <a:pos x="7" y="12"/>
                  </a:cxn>
                  <a:cxn ang="0">
                    <a:pos x="4" y="10"/>
                  </a:cxn>
                  <a:cxn ang="0">
                    <a:pos x="2" y="6"/>
                  </a:cxn>
                  <a:cxn ang="0">
                    <a:pos x="0" y="1"/>
                  </a:cxn>
                  <a:cxn ang="0">
                    <a:pos x="13" y="0"/>
                  </a:cxn>
                  <a:cxn ang="0">
                    <a:pos x="22" y="0"/>
                  </a:cxn>
                  <a:cxn ang="0">
                    <a:pos x="25" y="1"/>
                  </a:cxn>
                  <a:cxn ang="0">
                    <a:pos x="28" y="3"/>
                  </a:cxn>
                  <a:cxn ang="0">
                    <a:pos x="29" y="7"/>
                  </a:cxn>
                  <a:cxn ang="0">
                    <a:pos x="30" y="12"/>
                  </a:cxn>
                  <a:cxn ang="0">
                    <a:pos x="39" y="12"/>
                  </a:cxn>
                  <a:cxn ang="0">
                    <a:pos x="47" y="12"/>
                  </a:cxn>
                  <a:cxn ang="0">
                    <a:pos x="47" y="21"/>
                  </a:cxn>
                  <a:cxn ang="0">
                    <a:pos x="47" y="30"/>
                  </a:cxn>
                  <a:cxn ang="0">
                    <a:pos x="39" y="30"/>
                  </a:cxn>
                  <a:cxn ang="0">
                    <a:pos x="30" y="30"/>
                  </a:cxn>
                </a:cxnLst>
                <a:rect l="0" t="0" r="r" b="b"/>
                <a:pathLst>
                  <a:path w="47" h="30">
                    <a:moveTo>
                      <a:pt x="30" y="30"/>
                    </a:moveTo>
                    <a:lnTo>
                      <a:pt x="30" y="21"/>
                    </a:lnTo>
                    <a:lnTo>
                      <a:pt x="30" y="12"/>
                    </a:lnTo>
                    <a:lnTo>
                      <a:pt x="20" y="13"/>
                    </a:lnTo>
                    <a:lnTo>
                      <a:pt x="11" y="13"/>
                    </a:lnTo>
                    <a:lnTo>
                      <a:pt x="7" y="12"/>
                    </a:lnTo>
                    <a:lnTo>
                      <a:pt x="4" y="10"/>
                    </a:lnTo>
                    <a:lnTo>
                      <a:pt x="2" y="6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22" y="0"/>
                    </a:lnTo>
                    <a:lnTo>
                      <a:pt x="25" y="1"/>
                    </a:lnTo>
                    <a:lnTo>
                      <a:pt x="28" y="3"/>
                    </a:lnTo>
                    <a:lnTo>
                      <a:pt x="29" y="7"/>
                    </a:lnTo>
                    <a:lnTo>
                      <a:pt x="30" y="12"/>
                    </a:lnTo>
                    <a:lnTo>
                      <a:pt x="39" y="12"/>
                    </a:lnTo>
                    <a:lnTo>
                      <a:pt x="47" y="12"/>
                    </a:lnTo>
                    <a:lnTo>
                      <a:pt x="47" y="21"/>
                    </a:lnTo>
                    <a:lnTo>
                      <a:pt x="47" y="30"/>
                    </a:lnTo>
                    <a:lnTo>
                      <a:pt x="39" y="30"/>
                    </a:lnTo>
                    <a:lnTo>
                      <a:pt x="3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77" name="Freeform 2517"/>
              <p:cNvSpPr>
                <a:spLocks/>
              </p:cNvSpPr>
              <p:nvPr/>
            </p:nvSpPr>
            <p:spPr bwMode="auto">
              <a:xfrm>
                <a:off x="1360" y="238"/>
                <a:ext cx="1" cy="1"/>
              </a:xfrm>
              <a:custGeom>
                <a:avLst/>
                <a:gdLst/>
                <a:ahLst/>
                <a:cxnLst>
                  <a:cxn ang="0">
                    <a:pos x="1" y="47"/>
                  </a:cxn>
                  <a:cxn ang="0">
                    <a:pos x="0" y="35"/>
                  </a:cxn>
                  <a:cxn ang="0">
                    <a:pos x="0" y="26"/>
                  </a:cxn>
                  <a:cxn ang="0">
                    <a:pos x="1" y="23"/>
                  </a:cxn>
                  <a:cxn ang="0">
                    <a:pos x="3" y="20"/>
                  </a:cxn>
                  <a:cxn ang="0">
                    <a:pos x="7" y="18"/>
                  </a:cxn>
                  <a:cxn ang="0">
                    <a:pos x="13" y="18"/>
                  </a:cxn>
                  <a:cxn ang="0">
                    <a:pos x="13" y="9"/>
                  </a:cxn>
                  <a:cxn ang="0">
                    <a:pos x="13" y="0"/>
                  </a:cxn>
                  <a:cxn ang="0">
                    <a:pos x="25" y="0"/>
                  </a:cxn>
                  <a:cxn ang="0">
                    <a:pos x="43" y="0"/>
                  </a:cxn>
                  <a:cxn ang="0">
                    <a:pos x="38" y="6"/>
                  </a:cxn>
                  <a:cxn ang="0">
                    <a:pos x="35" y="13"/>
                  </a:cxn>
                  <a:cxn ang="0">
                    <a:pos x="32" y="21"/>
                  </a:cxn>
                  <a:cxn ang="0">
                    <a:pos x="31" y="29"/>
                  </a:cxn>
                  <a:cxn ang="0">
                    <a:pos x="21" y="29"/>
                  </a:cxn>
                  <a:cxn ang="0">
                    <a:pos x="13" y="29"/>
                  </a:cxn>
                  <a:cxn ang="0">
                    <a:pos x="8" y="34"/>
                  </a:cxn>
                  <a:cxn ang="0">
                    <a:pos x="5" y="38"/>
                  </a:cxn>
                  <a:cxn ang="0">
                    <a:pos x="2" y="43"/>
                  </a:cxn>
                  <a:cxn ang="0">
                    <a:pos x="1" y="47"/>
                  </a:cxn>
                </a:cxnLst>
                <a:rect l="0" t="0" r="r" b="b"/>
                <a:pathLst>
                  <a:path w="43" h="47">
                    <a:moveTo>
                      <a:pt x="1" y="47"/>
                    </a:moveTo>
                    <a:lnTo>
                      <a:pt x="0" y="35"/>
                    </a:lnTo>
                    <a:lnTo>
                      <a:pt x="0" y="26"/>
                    </a:lnTo>
                    <a:lnTo>
                      <a:pt x="1" y="23"/>
                    </a:lnTo>
                    <a:lnTo>
                      <a:pt x="3" y="20"/>
                    </a:lnTo>
                    <a:lnTo>
                      <a:pt x="7" y="18"/>
                    </a:lnTo>
                    <a:lnTo>
                      <a:pt x="13" y="18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25" y="0"/>
                    </a:lnTo>
                    <a:lnTo>
                      <a:pt x="43" y="0"/>
                    </a:lnTo>
                    <a:lnTo>
                      <a:pt x="38" y="6"/>
                    </a:lnTo>
                    <a:lnTo>
                      <a:pt x="35" y="13"/>
                    </a:lnTo>
                    <a:lnTo>
                      <a:pt x="32" y="21"/>
                    </a:lnTo>
                    <a:lnTo>
                      <a:pt x="31" y="29"/>
                    </a:lnTo>
                    <a:lnTo>
                      <a:pt x="21" y="29"/>
                    </a:lnTo>
                    <a:lnTo>
                      <a:pt x="13" y="29"/>
                    </a:lnTo>
                    <a:lnTo>
                      <a:pt x="8" y="34"/>
                    </a:lnTo>
                    <a:lnTo>
                      <a:pt x="5" y="38"/>
                    </a:lnTo>
                    <a:lnTo>
                      <a:pt x="2" y="43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78" name="Freeform 2518"/>
              <p:cNvSpPr>
                <a:spLocks/>
              </p:cNvSpPr>
              <p:nvPr/>
            </p:nvSpPr>
            <p:spPr bwMode="auto">
              <a:xfrm>
                <a:off x="1183" y="23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79" name="Freeform 2519"/>
              <p:cNvSpPr>
                <a:spLocks/>
              </p:cNvSpPr>
              <p:nvPr/>
            </p:nvSpPr>
            <p:spPr bwMode="auto">
              <a:xfrm>
                <a:off x="1392" y="23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80" name="Freeform 2520"/>
              <p:cNvSpPr>
                <a:spLocks/>
              </p:cNvSpPr>
              <p:nvPr/>
            </p:nvSpPr>
            <p:spPr bwMode="auto">
              <a:xfrm>
                <a:off x="1395" y="23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81" name="Freeform 2521"/>
              <p:cNvSpPr>
                <a:spLocks/>
              </p:cNvSpPr>
              <p:nvPr/>
            </p:nvSpPr>
            <p:spPr bwMode="auto">
              <a:xfrm>
                <a:off x="1181" y="238"/>
                <a:ext cx="2" cy="1"/>
              </a:xfrm>
              <a:custGeom>
                <a:avLst/>
                <a:gdLst/>
                <a:ahLst/>
                <a:cxnLst>
                  <a:cxn ang="0">
                    <a:pos x="40" y="30"/>
                  </a:cxn>
                  <a:cxn ang="0">
                    <a:pos x="40" y="21"/>
                  </a:cxn>
                  <a:cxn ang="0">
                    <a:pos x="40" y="12"/>
                  </a:cxn>
                  <a:cxn ang="0">
                    <a:pos x="29" y="13"/>
                  </a:cxn>
                  <a:cxn ang="0">
                    <a:pos x="16" y="13"/>
                  </a:cxn>
                  <a:cxn ang="0">
                    <a:pos x="9" y="12"/>
                  </a:cxn>
                  <a:cxn ang="0">
                    <a:pos x="4" y="10"/>
                  </a:cxn>
                  <a:cxn ang="0">
                    <a:pos x="2" y="8"/>
                  </a:cxn>
                  <a:cxn ang="0">
                    <a:pos x="1" y="6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3" y="0"/>
                  </a:cxn>
                  <a:cxn ang="0">
                    <a:pos x="26" y="0"/>
                  </a:cxn>
                  <a:cxn ang="0">
                    <a:pos x="32" y="1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39" y="7"/>
                  </a:cxn>
                  <a:cxn ang="0">
                    <a:pos x="40" y="10"/>
                  </a:cxn>
                  <a:cxn ang="0">
                    <a:pos x="40" y="12"/>
                  </a:cxn>
                  <a:cxn ang="0">
                    <a:pos x="53" y="12"/>
                  </a:cxn>
                  <a:cxn ang="0">
                    <a:pos x="70" y="12"/>
                  </a:cxn>
                  <a:cxn ang="0">
                    <a:pos x="70" y="21"/>
                  </a:cxn>
                  <a:cxn ang="0">
                    <a:pos x="70" y="30"/>
                  </a:cxn>
                  <a:cxn ang="0">
                    <a:pos x="53" y="30"/>
                  </a:cxn>
                  <a:cxn ang="0">
                    <a:pos x="40" y="30"/>
                  </a:cxn>
                </a:cxnLst>
                <a:rect l="0" t="0" r="r" b="b"/>
                <a:pathLst>
                  <a:path w="70" h="30">
                    <a:moveTo>
                      <a:pt x="40" y="30"/>
                    </a:moveTo>
                    <a:lnTo>
                      <a:pt x="40" y="21"/>
                    </a:lnTo>
                    <a:lnTo>
                      <a:pt x="40" y="12"/>
                    </a:lnTo>
                    <a:lnTo>
                      <a:pt x="29" y="13"/>
                    </a:lnTo>
                    <a:lnTo>
                      <a:pt x="16" y="13"/>
                    </a:lnTo>
                    <a:lnTo>
                      <a:pt x="9" y="12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39" y="7"/>
                    </a:lnTo>
                    <a:lnTo>
                      <a:pt x="40" y="10"/>
                    </a:lnTo>
                    <a:lnTo>
                      <a:pt x="40" y="12"/>
                    </a:lnTo>
                    <a:lnTo>
                      <a:pt x="53" y="12"/>
                    </a:lnTo>
                    <a:lnTo>
                      <a:pt x="70" y="12"/>
                    </a:lnTo>
                    <a:lnTo>
                      <a:pt x="70" y="21"/>
                    </a:lnTo>
                    <a:lnTo>
                      <a:pt x="70" y="30"/>
                    </a:lnTo>
                    <a:lnTo>
                      <a:pt x="53" y="30"/>
                    </a:lnTo>
                    <a:lnTo>
                      <a:pt x="4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82" name="Freeform 2522"/>
              <p:cNvSpPr>
                <a:spLocks/>
              </p:cNvSpPr>
              <p:nvPr/>
            </p:nvSpPr>
            <p:spPr bwMode="auto">
              <a:xfrm>
                <a:off x="1378" y="238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83" name="Freeform 2523"/>
              <p:cNvSpPr>
                <a:spLocks/>
              </p:cNvSpPr>
              <p:nvPr/>
            </p:nvSpPr>
            <p:spPr bwMode="auto">
              <a:xfrm>
                <a:off x="1381" y="237"/>
                <a:ext cx="2" cy="1"/>
              </a:xfrm>
              <a:custGeom>
                <a:avLst/>
                <a:gdLst/>
                <a:ahLst/>
                <a:cxnLst>
                  <a:cxn ang="0">
                    <a:pos x="1" y="76"/>
                  </a:cxn>
                  <a:cxn ang="0">
                    <a:pos x="1" y="64"/>
                  </a:cxn>
                  <a:cxn ang="0">
                    <a:pos x="0" y="55"/>
                  </a:cxn>
                  <a:cxn ang="0">
                    <a:pos x="1" y="52"/>
                  </a:cxn>
                  <a:cxn ang="0">
                    <a:pos x="4" y="49"/>
                  </a:cxn>
                  <a:cxn ang="0">
                    <a:pos x="7" y="47"/>
                  </a:cxn>
                  <a:cxn ang="0">
                    <a:pos x="13" y="47"/>
                  </a:cxn>
                  <a:cxn ang="0">
                    <a:pos x="13" y="30"/>
                  </a:cxn>
                  <a:cxn ang="0">
                    <a:pos x="13" y="18"/>
                  </a:cxn>
                  <a:cxn ang="0">
                    <a:pos x="22" y="18"/>
                  </a:cxn>
                  <a:cxn ang="0">
                    <a:pos x="30" y="18"/>
                  </a:cxn>
                  <a:cxn ang="0">
                    <a:pos x="31" y="13"/>
                  </a:cxn>
                  <a:cxn ang="0">
                    <a:pos x="34" y="9"/>
                  </a:cxn>
                  <a:cxn ang="0">
                    <a:pos x="38" y="5"/>
                  </a:cxn>
                  <a:cxn ang="0">
                    <a:pos x="42" y="0"/>
                  </a:cxn>
                  <a:cxn ang="0">
                    <a:pos x="42" y="10"/>
                  </a:cxn>
                  <a:cxn ang="0">
                    <a:pos x="42" y="21"/>
                  </a:cxn>
                  <a:cxn ang="0">
                    <a:pos x="42" y="34"/>
                  </a:cxn>
                  <a:cxn ang="0">
                    <a:pos x="42" y="47"/>
                  </a:cxn>
                  <a:cxn ang="0">
                    <a:pos x="25" y="47"/>
                  </a:cxn>
                  <a:cxn ang="0">
                    <a:pos x="13" y="47"/>
                  </a:cxn>
                  <a:cxn ang="0">
                    <a:pos x="13" y="56"/>
                  </a:cxn>
                  <a:cxn ang="0">
                    <a:pos x="13" y="66"/>
                  </a:cxn>
                  <a:cxn ang="0">
                    <a:pos x="12" y="70"/>
                  </a:cxn>
                  <a:cxn ang="0">
                    <a:pos x="10" y="73"/>
                  </a:cxn>
                  <a:cxn ang="0">
                    <a:pos x="7" y="75"/>
                  </a:cxn>
                  <a:cxn ang="0">
                    <a:pos x="1" y="76"/>
                  </a:cxn>
                </a:cxnLst>
                <a:rect l="0" t="0" r="r" b="b"/>
                <a:pathLst>
                  <a:path w="42" h="76">
                    <a:moveTo>
                      <a:pt x="1" y="76"/>
                    </a:moveTo>
                    <a:lnTo>
                      <a:pt x="1" y="64"/>
                    </a:lnTo>
                    <a:lnTo>
                      <a:pt x="0" y="55"/>
                    </a:lnTo>
                    <a:lnTo>
                      <a:pt x="1" y="52"/>
                    </a:lnTo>
                    <a:lnTo>
                      <a:pt x="4" y="49"/>
                    </a:lnTo>
                    <a:lnTo>
                      <a:pt x="7" y="47"/>
                    </a:lnTo>
                    <a:lnTo>
                      <a:pt x="13" y="47"/>
                    </a:lnTo>
                    <a:lnTo>
                      <a:pt x="13" y="30"/>
                    </a:lnTo>
                    <a:lnTo>
                      <a:pt x="13" y="18"/>
                    </a:lnTo>
                    <a:lnTo>
                      <a:pt x="22" y="18"/>
                    </a:lnTo>
                    <a:lnTo>
                      <a:pt x="30" y="18"/>
                    </a:lnTo>
                    <a:lnTo>
                      <a:pt x="31" y="13"/>
                    </a:lnTo>
                    <a:lnTo>
                      <a:pt x="34" y="9"/>
                    </a:lnTo>
                    <a:lnTo>
                      <a:pt x="38" y="5"/>
                    </a:lnTo>
                    <a:lnTo>
                      <a:pt x="42" y="0"/>
                    </a:lnTo>
                    <a:lnTo>
                      <a:pt x="42" y="10"/>
                    </a:lnTo>
                    <a:lnTo>
                      <a:pt x="42" y="21"/>
                    </a:lnTo>
                    <a:lnTo>
                      <a:pt x="42" y="34"/>
                    </a:lnTo>
                    <a:lnTo>
                      <a:pt x="42" y="47"/>
                    </a:lnTo>
                    <a:lnTo>
                      <a:pt x="25" y="47"/>
                    </a:lnTo>
                    <a:lnTo>
                      <a:pt x="13" y="47"/>
                    </a:lnTo>
                    <a:lnTo>
                      <a:pt x="13" y="56"/>
                    </a:lnTo>
                    <a:lnTo>
                      <a:pt x="13" y="66"/>
                    </a:lnTo>
                    <a:lnTo>
                      <a:pt x="12" y="70"/>
                    </a:lnTo>
                    <a:lnTo>
                      <a:pt x="10" y="73"/>
                    </a:lnTo>
                    <a:lnTo>
                      <a:pt x="7" y="75"/>
                    </a:lnTo>
                    <a:lnTo>
                      <a:pt x="1" y="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84" name="Freeform 2524"/>
              <p:cNvSpPr>
                <a:spLocks/>
              </p:cNvSpPr>
              <p:nvPr/>
            </p:nvSpPr>
            <p:spPr bwMode="auto">
              <a:xfrm>
                <a:off x="1376" y="237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8" y="29"/>
                  </a:cxn>
                  <a:cxn ang="0">
                    <a:pos x="18" y="29"/>
                  </a:cxn>
                  <a:cxn ang="0">
                    <a:pos x="19" y="20"/>
                  </a:cxn>
                  <a:cxn ang="0">
                    <a:pos x="22" y="12"/>
                  </a:cxn>
                  <a:cxn ang="0">
                    <a:pos x="25" y="5"/>
                  </a:cxn>
                  <a:cxn ang="0">
                    <a:pos x="30" y="0"/>
                  </a:cxn>
                  <a:cxn ang="0">
                    <a:pos x="34" y="1"/>
                  </a:cxn>
                  <a:cxn ang="0">
                    <a:pos x="38" y="3"/>
                  </a:cxn>
                  <a:cxn ang="0">
                    <a:pos x="43" y="7"/>
                  </a:cxn>
                  <a:cxn ang="0">
                    <a:pos x="47" y="11"/>
                  </a:cxn>
                  <a:cxn ang="0">
                    <a:pos x="38" y="11"/>
                  </a:cxn>
                  <a:cxn ang="0">
                    <a:pos x="30" y="11"/>
                  </a:cxn>
                  <a:cxn ang="0">
                    <a:pos x="30" y="24"/>
                  </a:cxn>
                  <a:cxn ang="0">
                    <a:pos x="30" y="40"/>
                  </a:cxn>
                  <a:cxn ang="0">
                    <a:pos x="12" y="40"/>
                  </a:cxn>
                  <a:cxn ang="0">
                    <a:pos x="0" y="40"/>
                  </a:cxn>
                </a:cxnLst>
                <a:rect l="0" t="0" r="r" b="b"/>
                <a:pathLst>
                  <a:path w="47" h="40">
                    <a:moveTo>
                      <a:pt x="0" y="40"/>
                    </a:moveTo>
                    <a:lnTo>
                      <a:pt x="0" y="32"/>
                    </a:lnTo>
                    <a:lnTo>
                      <a:pt x="0" y="29"/>
                    </a:lnTo>
                    <a:lnTo>
                      <a:pt x="8" y="29"/>
                    </a:lnTo>
                    <a:lnTo>
                      <a:pt x="18" y="29"/>
                    </a:lnTo>
                    <a:lnTo>
                      <a:pt x="19" y="20"/>
                    </a:lnTo>
                    <a:lnTo>
                      <a:pt x="22" y="12"/>
                    </a:lnTo>
                    <a:lnTo>
                      <a:pt x="25" y="5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8" y="3"/>
                    </a:lnTo>
                    <a:lnTo>
                      <a:pt x="43" y="7"/>
                    </a:lnTo>
                    <a:lnTo>
                      <a:pt x="47" y="11"/>
                    </a:lnTo>
                    <a:lnTo>
                      <a:pt x="38" y="11"/>
                    </a:lnTo>
                    <a:lnTo>
                      <a:pt x="30" y="11"/>
                    </a:lnTo>
                    <a:lnTo>
                      <a:pt x="30" y="24"/>
                    </a:lnTo>
                    <a:lnTo>
                      <a:pt x="30" y="40"/>
                    </a:lnTo>
                    <a:lnTo>
                      <a:pt x="12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85" name="Freeform 2525"/>
              <p:cNvSpPr>
                <a:spLocks/>
              </p:cNvSpPr>
              <p:nvPr/>
            </p:nvSpPr>
            <p:spPr bwMode="auto">
              <a:xfrm>
                <a:off x="1384" y="23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7"/>
                  </a:cxn>
                  <a:cxn ang="0">
                    <a:pos x="4" y="3"/>
                  </a:cxn>
                  <a:cxn ang="0">
                    <a:pos x="8" y="1"/>
                  </a:cxn>
                  <a:cxn ang="0">
                    <a:pos x="13" y="0"/>
                  </a:cxn>
                  <a:cxn ang="0">
                    <a:pos x="8" y="1"/>
                  </a:cxn>
                  <a:cxn ang="0">
                    <a:pos x="4" y="3"/>
                  </a:cxn>
                  <a:cxn ang="0">
                    <a:pos x="1" y="7"/>
                  </a:cxn>
                  <a:cxn ang="0">
                    <a:pos x="0" y="11"/>
                  </a:cxn>
                </a:cxnLst>
                <a:rect l="0" t="0" r="r" b="b"/>
                <a:pathLst>
                  <a:path w="13" h="11">
                    <a:moveTo>
                      <a:pt x="0" y="11"/>
                    </a:moveTo>
                    <a:lnTo>
                      <a:pt x="1" y="7"/>
                    </a:lnTo>
                    <a:lnTo>
                      <a:pt x="4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86" name="Freeform 2526"/>
              <p:cNvSpPr>
                <a:spLocks/>
              </p:cNvSpPr>
              <p:nvPr/>
            </p:nvSpPr>
            <p:spPr bwMode="auto">
              <a:xfrm>
                <a:off x="1395" y="238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3"/>
                  </a:cxn>
                  <a:cxn ang="0">
                    <a:pos x="19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9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3"/>
                    </a:lnTo>
                    <a:lnTo>
                      <a:pt x="19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87" name="Freeform 2527"/>
              <p:cNvSpPr>
                <a:spLocks/>
              </p:cNvSpPr>
              <p:nvPr/>
            </p:nvSpPr>
            <p:spPr bwMode="auto">
              <a:xfrm>
                <a:off x="1407" y="237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8" y="29"/>
                  </a:cxn>
                  <a:cxn ang="0">
                    <a:pos x="17" y="29"/>
                  </a:cxn>
                  <a:cxn ang="0">
                    <a:pos x="16" y="18"/>
                  </a:cxn>
                  <a:cxn ang="0">
                    <a:pos x="16" y="8"/>
                  </a:cxn>
                  <a:cxn ang="0">
                    <a:pos x="17" y="5"/>
                  </a:cxn>
                  <a:cxn ang="0">
                    <a:pos x="20" y="3"/>
                  </a:cxn>
                  <a:cxn ang="0">
                    <a:pos x="23" y="1"/>
                  </a:cxn>
                  <a:cxn ang="0">
                    <a:pos x="30" y="0"/>
                  </a:cxn>
                  <a:cxn ang="0">
                    <a:pos x="30" y="10"/>
                  </a:cxn>
                  <a:cxn ang="0">
                    <a:pos x="30" y="19"/>
                  </a:cxn>
                  <a:cxn ang="0">
                    <a:pos x="29" y="23"/>
                  </a:cxn>
                  <a:cxn ang="0">
                    <a:pos x="27" y="27"/>
                  </a:cxn>
                  <a:cxn ang="0">
                    <a:pos x="23" y="29"/>
                  </a:cxn>
                  <a:cxn ang="0">
                    <a:pos x="17" y="29"/>
                  </a:cxn>
                  <a:cxn ang="0">
                    <a:pos x="17" y="38"/>
                  </a:cxn>
                  <a:cxn ang="0">
                    <a:pos x="17" y="47"/>
                  </a:cxn>
                  <a:cxn ang="0">
                    <a:pos x="8" y="47"/>
                  </a:cxn>
                  <a:cxn ang="0">
                    <a:pos x="0" y="47"/>
                  </a:cxn>
                </a:cxnLst>
                <a:rect l="0" t="0" r="r" b="b"/>
                <a:pathLst>
                  <a:path w="30" h="47">
                    <a:moveTo>
                      <a:pt x="0" y="47"/>
                    </a:moveTo>
                    <a:lnTo>
                      <a:pt x="0" y="38"/>
                    </a:lnTo>
                    <a:lnTo>
                      <a:pt x="0" y="29"/>
                    </a:lnTo>
                    <a:lnTo>
                      <a:pt x="8" y="29"/>
                    </a:lnTo>
                    <a:lnTo>
                      <a:pt x="17" y="29"/>
                    </a:lnTo>
                    <a:lnTo>
                      <a:pt x="16" y="18"/>
                    </a:lnTo>
                    <a:lnTo>
                      <a:pt x="16" y="8"/>
                    </a:lnTo>
                    <a:lnTo>
                      <a:pt x="17" y="5"/>
                    </a:lnTo>
                    <a:lnTo>
                      <a:pt x="20" y="3"/>
                    </a:lnTo>
                    <a:lnTo>
                      <a:pt x="23" y="1"/>
                    </a:lnTo>
                    <a:lnTo>
                      <a:pt x="30" y="0"/>
                    </a:lnTo>
                    <a:lnTo>
                      <a:pt x="30" y="10"/>
                    </a:lnTo>
                    <a:lnTo>
                      <a:pt x="30" y="19"/>
                    </a:lnTo>
                    <a:lnTo>
                      <a:pt x="29" y="23"/>
                    </a:lnTo>
                    <a:lnTo>
                      <a:pt x="27" y="27"/>
                    </a:lnTo>
                    <a:lnTo>
                      <a:pt x="23" y="29"/>
                    </a:lnTo>
                    <a:lnTo>
                      <a:pt x="17" y="29"/>
                    </a:lnTo>
                    <a:lnTo>
                      <a:pt x="17" y="38"/>
                    </a:lnTo>
                    <a:lnTo>
                      <a:pt x="17" y="47"/>
                    </a:lnTo>
                    <a:lnTo>
                      <a:pt x="8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88" name="Freeform 2528"/>
              <p:cNvSpPr>
                <a:spLocks/>
              </p:cNvSpPr>
              <p:nvPr/>
            </p:nvSpPr>
            <p:spPr bwMode="auto">
              <a:xfrm>
                <a:off x="1177" y="236"/>
                <a:ext cx="3" cy="1"/>
              </a:xfrm>
              <a:custGeom>
                <a:avLst/>
                <a:gdLst/>
                <a:ahLst/>
                <a:cxnLst>
                  <a:cxn ang="0">
                    <a:pos x="88" y="58"/>
                  </a:cxn>
                  <a:cxn ang="0">
                    <a:pos x="88" y="50"/>
                  </a:cxn>
                  <a:cxn ang="0">
                    <a:pos x="88" y="47"/>
                  </a:cxn>
                  <a:cxn ang="0">
                    <a:pos x="76" y="47"/>
                  </a:cxn>
                  <a:cxn ang="0">
                    <a:pos x="65" y="47"/>
                  </a:cxn>
                  <a:cxn ang="0">
                    <a:pos x="55" y="47"/>
                  </a:cxn>
                  <a:cxn ang="0">
                    <a:pos x="47" y="47"/>
                  </a:cxn>
                  <a:cxn ang="0">
                    <a:pos x="47" y="38"/>
                  </a:cxn>
                  <a:cxn ang="0">
                    <a:pos x="47" y="29"/>
                  </a:cxn>
                  <a:cxn ang="0">
                    <a:pos x="42" y="25"/>
                  </a:cxn>
                  <a:cxn ang="0">
                    <a:pos x="38" y="21"/>
                  </a:cxn>
                  <a:cxn ang="0">
                    <a:pos x="34" y="19"/>
                  </a:cxn>
                  <a:cxn ang="0">
                    <a:pos x="29" y="18"/>
                  </a:cxn>
                  <a:cxn ang="0">
                    <a:pos x="12" y="1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0" y="8"/>
                  </a:cxn>
                  <a:cxn ang="0">
                    <a:pos x="32" y="12"/>
                  </a:cxn>
                  <a:cxn ang="0">
                    <a:pos x="35" y="15"/>
                  </a:cxn>
                  <a:cxn ang="0">
                    <a:pos x="38" y="17"/>
                  </a:cxn>
                  <a:cxn ang="0">
                    <a:pos x="41" y="19"/>
                  </a:cxn>
                  <a:cxn ang="0">
                    <a:pos x="44" y="21"/>
                  </a:cxn>
                  <a:cxn ang="0">
                    <a:pos x="46" y="24"/>
                  </a:cxn>
                  <a:cxn ang="0">
                    <a:pos x="47" y="29"/>
                  </a:cxn>
                  <a:cxn ang="0">
                    <a:pos x="55" y="29"/>
                  </a:cxn>
                  <a:cxn ang="0">
                    <a:pos x="65" y="29"/>
                  </a:cxn>
                  <a:cxn ang="0">
                    <a:pos x="76" y="29"/>
                  </a:cxn>
                  <a:cxn ang="0">
                    <a:pos x="88" y="29"/>
                  </a:cxn>
                  <a:cxn ang="0">
                    <a:pos x="88" y="34"/>
                  </a:cxn>
                  <a:cxn ang="0">
                    <a:pos x="89" y="38"/>
                  </a:cxn>
                  <a:cxn ang="0">
                    <a:pos x="91" y="41"/>
                  </a:cxn>
                  <a:cxn ang="0">
                    <a:pos x="93" y="43"/>
                  </a:cxn>
                  <a:cxn ang="0">
                    <a:pos x="97" y="45"/>
                  </a:cxn>
                  <a:cxn ang="0">
                    <a:pos x="103" y="46"/>
                  </a:cxn>
                  <a:cxn ang="0">
                    <a:pos x="108" y="47"/>
                  </a:cxn>
                  <a:cxn ang="0">
                    <a:pos x="113" y="48"/>
                  </a:cxn>
                  <a:cxn ang="0">
                    <a:pos x="114" y="50"/>
                  </a:cxn>
                  <a:cxn ang="0">
                    <a:pos x="116" y="52"/>
                  </a:cxn>
                  <a:cxn ang="0">
                    <a:pos x="117" y="55"/>
                  </a:cxn>
                  <a:cxn ang="0">
                    <a:pos x="117" y="58"/>
                  </a:cxn>
                  <a:cxn ang="0">
                    <a:pos x="100" y="58"/>
                  </a:cxn>
                  <a:cxn ang="0">
                    <a:pos x="88" y="58"/>
                  </a:cxn>
                </a:cxnLst>
                <a:rect l="0" t="0" r="r" b="b"/>
                <a:pathLst>
                  <a:path w="117" h="58">
                    <a:moveTo>
                      <a:pt x="88" y="58"/>
                    </a:moveTo>
                    <a:lnTo>
                      <a:pt x="88" y="50"/>
                    </a:lnTo>
                    <a:lnTo>
                      <a:pt x="88" y="47"/>
                    </a:lnTo>
                    <a:lnTo>
                      <a:pt x="76" y="47"/>
                    </a:lnTo>
                    <a:lnTo>
                      <a:pt x="65" y="47"/>
                    </a:lnTo>
                    <a:lnTo>
                      <a:pt x="55" y="47"/>
                    </a:lnTo>
                    <a:lnTo>
                      <a:pt x="47" y="47"/>
                    </a:lnTo>
                    <a:lnTo>
                      <a:pt x="47" y="38"/>
                    </a:lnTo>
                    <a:lnTo>
                      <a:pt x="47" y="29"/>
                    </a:lnTo>
                    <a:lnTo>
                      <a:pt x="42" y="25"/>
                    </a:lnTo>
                    <a:lnTo>
                      <a:pt x="38" y="21"/>
                    </a:lnTo>
                    <a:lnTo>
                      <a:pt x="34" y="19"/>
                    </a:lnTo>
                    <a:lnTo>
                      <a:pt x="29" y="18"/>
                    </a:lnTo>
                    <a:lnTo>
                      <a:pt x="12" y="1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0" y="8"/>
                    </a:lnTo>
                    <a:lnTo>
                      <a:pt x="32" y="12"/>
                    </a:lnTo>
                    <a:lnTo>
                      <a:pt x="35" y="15"/>
                    </a:lnTo>
                    <a:lnTo>
                      <a:pt x="38" y="17"/>
                    </a:lnTo>
                    <a:lnTo>
                      <a:pt x="41" y="19"/>
                    </a:lnTo>
                    <a:lnTo>
                      <a:pt x="44" y="21"/>
                    </a:lnTo>
                    <a:lnTo>
                      <a:pt x="46" y="24"/>
                    </a:lnTo>
                    <a:lnTo>
                      <a:pt x="47" y="29"/>
                    </a:lnTo>
                    <a:lnTo>
                      <a:pt x="55" y="29"/>
                    </a:lnTo>
                    <a:lnTo>
                      <a:pt x="65" y="29"/>
                    </a:lnTo>
                    <a:lnTo>
                      <a:pt x="76" y="29"/>
                    </a:lnTo>
                    <a:lnTo>
                      <a:pt x="88" y="29"/>
                    </a:lnTo>
                    <a:lnTo>
                      <a:pt x="88" y="34"/>
                    </a:lnTo>
                    <a:lnTo>
                      <a:pt x="89" y="38"/>
                    </a:lnTo>
                    <a:lnTo>
                      <a:pt x="91" y="41"/>
                    </a:lnTo>
                    <a:lnTo>
                      <a:pt x="93" y="43"/>
                    </a:lnTo>
                    <a:lnTo>
                      <a:pt x="97" y="45"/>
                    </a:lnTo>
                    <a:lnTo>
                      <a:pt x="103" y="46"/>
                    </a:lnTo>
                    <a:lnTo>
                      <a:pt x="108" y="47"/>
                    </a:lnTo>
                    <a:lnTo>
                      <a:pt x="113" y="48"/>
                    </a:lnTo>
                    <a:lnTo>
                      <a:pt x="114" y="50"/>
                    </a:lnTo>
                    <a:lnTo>
                      <a:pt x="116" y="52"/>
                    </a:lnTo>
                    <a:lnTo>
                      <a:pt x="117" y="55"/>
                    </a:lnTo>
                    <a:lnTo>
                      <a:pt x="117" y="58"/>
                    </a:lnTo>
                    <a:lnTo>
                      <a:pt x="100" y="58"/>
                    </a:lnTo>
                    <a:lnTo>
                      <a:pt x="88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89" name="Freeform 2529"/>
              <p:cNvSpPr>
                <a:spLocks/>
              </p:cNvSpPr>
              <p:nvPr/>
            </p:nvSpPr>
            <p:spPr bwMode="auto">
              <a:xfrm>
                <a:off x="1371" y="23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90" name="Freeform 2530"/>
              <p:cNvSpPr>
                <a:spLocks/>
              </p:cNvSpPr>
              <p:nvPr/>
            </p:nvSpPr>
            <p:spPr bwMode="auto">
              <a:xfrm>
                <a:off x="1384" y="237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91" name="Freeform 2531"/>
              <p:cNvSpPr>
                <a:spLocks/>
              </p:cNvSpPr>
              <p:nvPr/>
            </p:nvSpPr>
            <p:spPr bwMode="auto">
              <a:xfrm>
                <a:off x="1393" y="229"/>
                <a:ext cx="5" cy="8"/>
              </a:xfrm>
              <a:custGeom>
                <a:avLst/>
                <a:gdLst/>
                <a:ahLst/>
                <a:cxnLst>
                  <a:cxn ang="0">
                    <a:pos x="0" y="316"/>
                  </a:cxn>
                  <a:cxn ang="0">
                    <a:pos x="7" y="309"/>
                  </a:cxn>
                  <a:cxn ang="0">
                    <a:pos x="12" y="286"/>
                  </a:cxn>
                  <a:cxn ang="0">
                    <a:pos x="21" y="268"/>
                  </a:cxn>
                  <a:cxn ang="0">
                    <a:pos x="33" y="251"/>
                  </a:cxn>
                  <a:cxn ang="0">
                    <a:pos x="50" y="239"/>
                  </a:cxn>
                  <a:cxn ang="0">
                    <a:pos x="59" y="257"/>
                  </a:cxn>
                  <a:cxn ang="0">
                    <a:pos x="60" y="275"/>
                  </a:cxn>
                  <a:cxn ang="0">
                    <a:pos x="70" y="268"/>
                  </a:cxn>
                  <a:cxn ang="0">
                    <a:pos x="88" y="255"/>
                  </a:cxn>
                  <a:cxn ang="0">
                    <a:pos x="88" y="220"/>
                  </a:cxn>
                  <a:cxn ang="0">
                    <a:pos x="58" y="209"/>
                  </a:cxn>
                  <a:cxn ang="0">
                    <a:pos x="61" y="193"/>
                  </a:cxn>
                  <a:cxn ang="0">
                    <a:pos x="70" y="183"/>
                  </a:cxn>
                  <a:cxn ang="0">
                    <a:pos x="88" y="174"/>
                  </a:cxn>
                  <a:cxn ang="0">
                    <a:pos x="88" y="207"/>
                  </a:cxn>
                  <a:cxn ang="0">
                    <a:pos x="91" y="212"/>
                  </a:cxn>
                  <a:cxn ang="0">
                    <a:pos x="103" y="208"/>
                  </a:cxn>
                  <a:cxn ang="0">
                    <a:pos x="113" y="204"/>
                  </a:cxn>
                  <a:cxn ang="0">
                    <a:pos x="118" y="177"/>
                  </a:cxn>
                  <a:cxn ang="0">
                    <a:pos x="99" y="162"/>
                  </a:cxn>
                  <a:cxn ang="0">
                    <a:pos x="99" y="126"/>
                  </a:cxn>
                  <a:cxn ang="0">
                    <a:pos x="118" y="116"/>
                  </a:cxn>
                  <a:cxn ang="0">
                    <a:pos x="119" y="83"/>
                  </a:cxn>
                  <a:cxn ang="0">
                    <a:pos x="129" y="75"/>
                  </a:cxn>
                  <a:cxn ang="0">
                    <a:pos x="146" y="63"/>
                  </a:cxn>
                  <a:cxn ang="0">
                    <a:pos x="149" y="48"/>
                  </a:cxn>
                  <a:cxn ang="0">
                    <a:pos x="158" y="29"/>
                  </a:cxn>
                  <a:cxn ang="0">
                    <a:pos x="176" y="17"/>
                  </a:cxn>
                  <a:cxn ang="0">
                    <a:pos x="183" y="4"/>
                  </a:cxn>
                  <a:cxn ang="0">
                    <a:pos x="188" y="29"/>
                  </a:cxn>
                  <a:cxn ang="0">
                    <a:pos x="183" y="43"/>
                  </a:cxn>
                  <a:cxn ang="0">
                    <a:pos x="176" y="46"/>
                  </a:cxn>
                  <a:cxn ang="0">
                    <a:pos x="176" y="71"/>
                  </a:cxn>
                  <a:cxn ang="0">
                    <a:pos x="187" y="75"/>
                  </a:cxn>
                  <a:cxn ang="0">
                    <a:pos x="187" y="106"/>
                  </a:cxn>
                  <a:cxn ang="0">
                    <a:pos x="181" y="115"/>
                  </a:cxn>
                  <a:cxn ang="0">
                    <a:pos x="176" y="104"/>
                  </a:cxn>
                  <a:cxn ang="0">
                    <a:pos x="176" y="75"/>
                  </a:cxn>
                  <a:cxn ang="0">
                    <a:pos x="152" y="83"/>
                  </a:cxn>
                  <a:cxn ang="0">
                    <a:pos x="147" y="116"/>
                  </a:cxn>
                  <a:cxn ang="0">
                    <a:pos x="129" y="128"/>
                  </a:cxn>
                  <a:cxn ang="0">
                    <a:pos x="142" y="137"/>
                  </a:cxn>
                  <a:cxn ang="0">
                    <a:pos x="159" y="143"/>
                  </a:cxn>
                  <a:cxn ang="0">
                    <a:pos x="156" y="159"/>
                  </a:cxn>
                  <a:cxn ang="0">
                    <a:pos x="147" y="175"/>
                  </a:cxn>
                  <a:cxn ang="0">
                    <a:pos x="129" y="191"/>
                  </a:cxn>
                  <a:cxn ang="0">
                    <a:pos x="119" y="212"/>
                  </a:cxn>
                  <a:cxn ang="0">
                    <a:pos x="99" y="220"/>
                  </a:cxn>
                  <a:cxn ang="0">
                    <a:pos x="99" y="266"/>
                  </a:cxn>
                  <a:cxn ang="0">
                    <a:pos x="93" y="278"/>
                  </a:cxn>
                  <a:cxn ang="0">
                    <a:pos x="88" y="288"/>
                  </a:cxn>
                  <a:cxn ang="0">
                    <a:pos x="71" y="300"/>
                  </a:cxn>
                  <a:cxn ang="0">
                    <a:pos x="59" y="292"/>
                  </a:cxn>
                  <a:cxn ang="0">
                    <a:pos x="41" y="279"/>
                  </a:cxn>
                  <a:cxn ang="0">
                    <a:pos x="41" y="302"/>
                  </a:cxn>
                  <a:cxn ang="0">
                    <a:pos x="30" y="308"/>
                  </a:cxn>
                  <a:cxn ang="0">
                    <a:pos x="21" y="327"/>
                  </a:cxn>
                  <a:cxn ang="0">
                    <a:pos x="1" y="337"/>
                  </a:cxn>
                </a:cxnLst>
                <a:rect l="0" t="0" r="r" b="b"/>
                <a:pathLst>
                  <a:path w="188" h="337">
                    <a:moveTo>
                      <a:pt x="1" y="337"/>
                    </a:moveTo>
                    <a:lnTo>
                      <a:pt x="0" y="326"/>
                    </a:lnTo>
                    <a:lnTo>
                      <a:pt x="0" y="316"/>
                    </a:lnTo>
                    <a:lnTo>
                      <a:pt x="1" y="313"/>
                    </a:lnTo>
                    <a:lnTo>
                      <a:pt x="3" y="311"/>
                    </a:lnTo>
                    <a:lnTo>
                      <a:pt x="7" y="309"/>
                    </a:lnTo>
                    <a:lnTo>
                      <a:pt x="12" y="308"/>
                    </a:lnTo>
                    <a:lnTo>
                      <a:pt x="12" y="296"/>
                    </a:lnTo>
                    <a:lnTo>
                      <a:pt x="12" y="286"/>
                    </a:lnTo>
                    <a:lnTo>
                      <a:pt x="12" y="277"/>
                    </a:lnTo>
                    <a:lnTo>
                      <a:pt x="12" y="268"/>
                    </a:lnTo>
                    <a:lnTo>
                      <a:pt x="21" y="268"/>
                    </a:lnTo>
                    <a:lnTo>
                      <a:pt x="30" y="268"/>
                    </a:lnTo>
                    <a:lnTo>
                      <a:pt x="31" y="259"/>
                    </a:lnTo>
                    <a:lnTo>
                      <a:pt x="33" y="251"/>
                    </a:lnTo>
                    <a:lnTo>
                      <a:pt x="37" y="244"/>
                    </a:lnTo>
                    <a:lnTo>
                      <a:pt x="41" y="239"/>
                    </a:lnTo>
                    <a:lnTo>
                      <a:pt x="50" y="239"/>
                    </a:lnTo>
                    <a:lnTo>
                      <a:pt x="59" y="239"/>
                    </a:lnTo>
                    <a:lnTo>
                      <a:pt x="59" y="248"/>
                    </a:lnTo>
                    <a:lnTo>
                      <a:pt x="59" y="257"/>
                    </a:lnTo>
                    <a:lnTo>
                      <a:pt x="59" y="267"/>
                    </a:lnTo>
                    <a:lnTo>
                      <a:pt x="59" y="279"/>
                    </a:lnTo>
                    <a:lnTo>
                      <a:pt x="60" y="275"/>
                    </a:lnTo>
                    <a:lnTo>
                      <a:pt x="62" y="271"/>
                    </a:lnTo>
                    <a:lnTo>
                      <a:pt x="66" y="269"/>
                    </a:lnTo>
                    <a:lnTo>
                      <a:pt x="70" y="268"/>
                    </a:lnTo>
                    <a:lnTo>
                      <a:pt x="79" y="268"/>
                    </a:lnTo>
                    <a:lnTo>
                      <a:pt x="88" y="268"/>
                    </a:lnTo>
                    <a:lnTo>
                      <a:pt x="88" y="255"/>
                    </a:lnTo>
                    <a:lnTo>
                      <a:pt x="88" y="242"/>
                    </a:lnTo>
                    <a:lnTo>
                      <a:pt x="88" y="231"/>
                    </a:lnTo>
                    <a:lnTo>
                      <a:pt x="88" y="220"/>
                    </a:lnTo>
                    <a:lnTo>
                      <a:pt x="71" y="220"/>
                    </a:lnTo>
                    <a:lnTo>
                      <a:pt x="59" y="220"/>
                    </a:lnTo>
                    <a:lnTo>
                      <a:pt x="58" y="209"/>
                    </a:lnTo>
                    <a:lnTo>
                      <a:pt x="58" y="199"/>
                    </a:lnTo>
                    <a:lnTo>
                      <a:pt x="59" y="196"/>
                    </a:lnTo>
                    <a:lnTo>
                      <a:pt x="61" y="193"/>
                    </a:lnTo>
                    <a:lnTo>
                      <a:pt x="65" y="192"/>
                    </a:lnTo>
                    <a:lnTo>
                      <a:pt x="70" y="191"/>
                    </a:lnTo>
                    <a:lnTo>
                      <a:pt x="70" y="183"/>
                    </a:lnTo>
                    <a:lnTo>
                      <a:pt x="70" y="174"/>
                    </a:lnTo>
                    <a:lnTo>
                      <a:pt x="79" y="174"/>
                    </a:lnTo>
                    <a:lnTo>
                      <a:pt x="88" y="174"/>
                    </a:lnTo>
                    <a:lnTo>
                      <a:pt x="88" y="184"/>
                    </a:lnTo>
                    <a:lnTo>
                      <a:pt x="88" y="195"/>
                    </a:lnTo>
                    <a:lnTo>
                      <a:pt x="88" y="207"/>
                    </a:lnTo>
                    <a:lnTo>
                      <a:pt x="88" y="220"/>
                    </a:lnTo>
                    <a:lnTo>
                      <a:pt x="89" y="216"/>
                    </a:lnTo>
                    <a:lnTo>
                      <a:pt x="91" y="212"/>
                    </a:lnTo>
                    <a:lnTo>
                      <a:pt x="95" y="210"/>
                    </a:lnTo>
                    <a:lnTo>
                      <a:pt x="99" y="209"/>
                    </a:lnTo>
                    <a:lnTo>
                      <a:pt x="103" y="208"/>
                    </a:lnTo>
                    <a:lnTo>
                      <a:pt x="107" y="207"/>
                    </a:lnTo>
                    <a:lnTo>
                      <a:pt x="109" y="206"/>
                    </a:lnTo>
                    <a:lnTo>
                      <a:pt x="113" y="204"/>
                    </a:lnTo>
                    <a:lnTo>
                      <a:pt x="116" y="199"/>
                    </a:lnTo>
                    <a:lnTo>
                      <a:pt x="118" y="192"/>
                    </a:lnTo>
                    <a:lnTo>
                      <a:pt x="118" y="177"/>
                    </a:lnTo>
                    <a:lnTo>
                      <a:pt x="118" y="162"/>
                    </a:lnTo>
                    <a:lnTo>
                      <a:pt x="108" y="162"/>
                    </a:lnTo>
                    <a:lnTo>
                      <a:pt x="99" y="162"/>
                    </a:lnTo>
                    <a:lnTo>
                      <a:pt x="99" y="149"/>
                    </a:lnTo>
                    <a:lnTo>
                      <a:pt x="99" y="137"/>
                    </a:lnTo>
                    <a:lnTo>
                      <a:pt x="99" y="126"/>
                    </a:lnTo>
                    <a:lnTo>
                      <a:pt x="99" y="116"/>
                    </a:lnTo>
                    <a:lnTo>
                      <a:pt x="108" y="116"/>
                    </a:lnTo>
                    <a:lnTo>
                      <a:pt x="118" y="116"/>
                    </a:lnTo>
                    <a:lnTo>
                      <a:pt x="118" y="99"/>
                    </a:lnTo>
                    <a:lnTo>
                      <a:pt x="118" y="87"/>
                    </a:lnTo>
                    <a:lnTo>
                      <a:pt x="119" y="83"/>
                    </a:lnTo>
                    <a:lnTo>
                      <a:pt x="121" y="79"/>
                    </a:lnTo>
                    <a:lnTo>
                      <a:pt x="125" y="76"/>
                    </a:lnTo>
                    <a:lnTo>
                      <a:pt x="129" y="75"/>
                    </a:lnTo>
                    <a:lnTo>
                      <a:pt x="138" y="75"/>
                    </a:lnTo>
                    <a:lnTo>
                      <a:pt x="147" y="75"/>
                    </a:lnTo>
                    <a:lnTo>
                      <a:pt x="146" y="63"/>
                    </a:lnTo>
                    <a:lnTo>
                      <a:pt x="146" y="54"/>
                    </a:lnTo>
                    <a:lnTo>
                      <a:pt x="147" y="51"/>
                    </a:lnTo>
                    <a:lnTo>
                      <a:pt x="149" y="48"/>
                    </a:lnTo>
                    <a:lnTo>
                      <a:pt x="153" y="47"/>
                    </a:lnTo>
                    <a:lnTo>
                      <a:pt x="158" y="46"/>
                    </a:lnTo>
                    <a:lnTo>
                      <a:pt x="158" y="29"/>
                    </a:lnTo>
                    <a:lnTo>
                      <a:pt x="158" y="17"/>
                    </a:lnTo>
                    <a:lnTo>
                      <a:pt x="167" y="17"/>
                    </a:lnTo>
                    <a:lnTo>
                      <a:pt x="176" y="17"/>
                    </a:lnTo>
                    <a:lnTo>
                      <a:pt x="177" y="13"/>
                    </a:lnTo>
                    <a:lnTo>
                      <a:pt x="179" y="8"/>
                    </a:lnTo>
                    <a:lnTo>
                      <a:pt x="183" y="4"/>
                    </a:lnTo>
                    <a:lnTo>
                      <a:pt x="187" y="0"/>
                    </a:lnTo>
                    <a:lnTo>
                      <a:pt x="188" y="14"/>
                    </a:lnTo>
                    <a:lnTo>
                      <a:pt x="188" y="29"/>
                    </a:lnTo>
                    <a:lnTo>
                      <a:pt x="187" y="36"/>
                    </a:lnTo>
                    <a:lnTo>
                      <a:pt x="185" y="41"/>
                    </a:lnTo>
                    <a:lnTo>
                      <a:pt x="183" y="43"/>
                    </a:lnTo>
                    <a:lnTo>
                      <a:pt x="181" y="45"/>
                    </a:lnTo>
                    <a:lnTo>
                      <a:pt x="179" y="46"/>
                    </a:lnTo>
                    <a:lnTo>
                      <a:pt x="176" y="46"/>
                    </a:lnTo>
                    <a:lnTo>
                      <a:pt x="175" y="58"/>
                    </a:lnTo>
                    <a:lnTo>
                      <a:pt x="175" y="67"/>
                    </a:lnTo>
                    <a:lnTo>
                      <a:pt x="176" y="71"/>
                    </a:lnTo>
                    <a:lnTo>
                      <a:pt x="178" y="73"/>
                    </a:lnTo>
                    <a:lnTo>
                      <a:pt x="182" y="75"/>
                    </a:lnTo>
                    <a:lnTo>
                      <a:pt x="187" y="75"/>
                    </a:lnTo>
                    <a:lnTo>
                      <a:pt x="188" y="86"/>
                    </a:lnTo>
                    <a:lnTo>
                      <a:pt x="188" y="100"/>
                    </a:lnTo>
                    <a:lnTo>
                      <a:pt x="187" y="106"/>
                    </a:lnTo>
                    <a:lnTo>
                      <a:pt x="185" y="111"/>
                    </a:lnTo>
                    <a:lnTo>
                      <a:pt x="183" y="113"/>
                    </a:lnTo>
                    <a:lnTo>
                      <a:pt x="181" y="115"/>
                    </a:lnTo>
                    <a:lnTo>
                      <a:pt x="179" y="116"/>
                    </a:lnTo>
                    <a:lnTo>
                      <a:pt x="176" y="116"/>
                    </a:lnTo>
                    <a:lnTo>
                      <a:pt x="176" y="104"/>
                    </a:lnTo>
                    <a:lnTo>
                      <a:pt x="176" y="93"/>
                    </a:lnTo>
                    <a:lnTo>
                      <a:pt x="176" y="84"/>
                    </a:lnTo>
                    <a:lnTo>
                      <a:pt x="176" y="75"/>
                    </a:lnTo>
                    <a:lnTo>
                      <a:pt x="167" y="76"/>
                    </a:lnTo>
                    <a:lnTo>
                      <a:pt x="159" y="79"/>
                    </a:lnTo>
                    <a:lnTo>
                      <a:pt x="152" y="83"/>
                    </a:lnTo>
                    <a:lnTo>
                      <a:pt x="147" y="87"/>
                    </a:lnTo>
                    <a:lnTo>
                      <a:pt x="147" y="99"/>
                    </a:lnTo>
                    <a:lnTo>
                      <a:pt x="147" y="116"/>
                    </a:lnTo>
                    <a:lnTo>
                      <a:pt x="138" y="116"/>
                    </a:lnTo>
                    <a:lnTo>
                      <a:pt x="129" y="116"/>
                    </a:lnTo>
                    <a:lnTo>
                      <a:pt x="129" y="128"/>
                    </a:lnTo>
                    <a:lnTo>
                      <a:pt x="129" y="145"/>
                    </a:lnTo>
                    <a:lnTo>
                      <a:pt x="135" y="141"/>
                    </a:lnTo>
                    <a:lnTo>
                      <a:pt x="142" y="137"/>
                    </a:lnTo>
                    <a:lnTo>
                      <a:pt x="150" y="134"/>
                    </a:lnTo>
                    <a:lnTo>
                      <a:pt x="158" y="133"/>
                    </a:lnTo>
                    <a:lnTo>
                      <a:pt x="159" y="143"/>
                    </a:lnTo>
                    <a:lnTo>
                      <a:pt x="159" y="152"/>
                    </a:lnTo>
                    <a:lnTo>
                      <a:pt x="158" y="156"/>
                    </a:lnTo>
                    <a:lnTo>
                      <a:pt x="156" y="159"/>
                    </a:lnTo>
                    <a:lnTo>
                      <a:pt x="152" y="161"/>
                    </a:lnTo>
                    <a:lnTo>
                      <a:pt x="147" y="162"/>
                    </a:lnTo>
                    <a:lnTo>
                      <a:pt x="147" y="175"/>
                    </a:lnTo>
                    <a:lnTo>
                      <a:pt x="147" y="191"/>
                    </a:lnTo>
                    <a:lnTo>
                      <a:pt x="138" y="191"/>
                    </a:lnTo>
                    <a:lnTo>
                      <a:pt x="129" y="191"/>
                    </a:lnTo>
                    <a:lnTo>
                      <a:pt x="125" y="197"/>
                    </a:lnTo>
                    <a:lnTo>
                      <a:pt x="121" y="204"/>
                    </a:lnTo>
                    <a:lnTo>
                      <a:pt x="119" y="212"/>
                    </a:lnTo>
                    <a:lnTo>
                      <a:pt x="118" y="220"/>
                    </a:lnTo>
                    <a:lnTo>
                      <a:pt x="108" y="220"/>
                    </a:lnTo>
                    <a:lnTo>
                      <a:pt x="99" y="220"/>
                    </a:lnTo>
                    <a:lnTo>
                      <a:pt x="100" y="238"/>
                    </a:lnTo>
                    <a:lnTo>
                      <a:pt x="100" y="257"/>
                    </a:lnTo>
                    <a:lnTo>
                      <a:pt x="99" y="266"/>
                    </a:lnTo>
                    <a:lnTo>
                      <a:pt x="97" y="273"/>
                    </a:lnTo>
                    <a:lnTo>
                      <a:pt x="95" y="276"/>
                    </a:lnTo>
                    <a:lnTo>
                      <a:pt x="93" y="278"/>
                    </a:lnTo>
                    <a:lnTo>
                      <a:pt x="91" y="279"/>
                    </a:lnTo>
                    <a:lnTo>
                      <a:pt x="88" y="279"/>
                    </a:lnTo>
                    <a:lnTo>
                      <a:pt x="88" y="288"/>
                    </a:lnTo>
                    <a:lnTo>
                      <a:pt x="88" y="297"/>
                    </a:lnTo>
                    <a:lnTo>
                      <a:pt x="79" y="298"/>
                    </a:lnTo>
                    <a:lnTo>
                      <a:pt x="71" y="300"/>
                    </a:lnTo>
                    <a:lnTo>
                      <a:pt x="64" y="304"/>
                    </a:lnTo>
                    <a:lnTo>
                      <a:pt x="59" y="308"/>
                    </a:lnTo>
                    <a:lnTo>
                      <a:pt x="59" y="292"/>
                    </a:lnTo>
                    <a:lnTo>
                      <a:pt x="59" y="279"/>
                    </a:lnTo>
                    <a:lnTo>
                      <a:pt x="50" y="279"/>
                    </a:lnTo>
                    <a:lnTo>
                      <a:pt x="41" y="279"/>
                    </a:lnTo>
                    <a:lnTo>
                      <a:pt x="42" y="289"/>
                    </a:lnTo>
                    <a:lnTo>
                      <a:pt x="42" y="298"/>
                    </a:lnTo>
                    <a:lnTo>
                      <a:pt x="41" y="302"/>
                    </a:lnTo>
                    <a:lnTo>
                      <a:pt x="39" y="306"/>
                    </a:lnTo>
                    <a:lnTo>
                      <a:pt x="35" y="308"/>
                    </a:lnTo>
                    <a:lnTo>
                      <a:pt x="30" y="308"/>
                    </a:lnTo>
                    <a:lnTo>
                      <a:pt x="30" y="317"/>
                    </a:lnTo>
                    <a:lnTo>
                      <a:pt x="30" y="326"/>
                    </a:lnTo>
                    <a:lnTo>
                      <a:pt x="21" y="327"/>
                    </a:lnTo>
                    <a:lnTo>
                      <a:pt x="13" y="329"/>
                    </a:lnTo>
                    <a:lnTo>
                      <a:pt x="6" y="333"/>
                    </a:lnTo>
                    <a:lnTo>
                      <a:pt x="1" y="3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92" name="Freeform 2532"/>
              <p:cNvSpPr>
                <a:spLocks/>
              </p:cNvSpPr>
              <p:nvPr/>
            </p:nvSpPr>
            <p:spPr bwMode="auto">
              <a:xfrm>
                <a:off x="1396" y="236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24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0" y="30"/>
                  </a:cxn>
                  <a:cxn ang="0">
                    <a:pos x="12" y="32"/>
                  </a:cxn>
                  <a:cxn ang="0">
                    <a:pos x="5" y="36"/>
                  </a:cxn>
                  <a:cxn ang="0">
                    <a:pos x="0" y="40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0" y="24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0" y="30"/>
                    </a:lnTo>
                    <a:lnTo>
                      <a:pt x="12" y="32"/>
                    </a:lnTo>
                    <a:lnTo>
                      <a:pt x="5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93" name="Freeform 2533"/>
              <p:cNvSpPr>
                <a:spLocks/>
              </p:cNvSpPr>
              <p:nvPr/>
            </p:nvSpPr>
            <p:spPr bwMode="auto">
              <a:xfrm>
                <a:off x="1135" y="237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3"/>
                  </a:cxn>
                  <a:cxn ang="0">
                    <a:pos x="4" y="9"/>
                  </a:cxn>
                  <a:cxn ang="0">
                    <a:pos x="7" y="5"/>
                  </a:cxn>
                  <a:cxn ang="0">
                    <a:pos x="12" y="0"/>
                  </a:cxn>
                  <a:cxn ang="0">
                    <a:pos x="7" y="5"/>
                  </a:cxn>
                  <a:cxn ang="0">
                    <a:pos x="4" y="9"/>
                  </a:cxn>
                  <a:cxn ang="0">
                    <a:pos x="1" y="13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1" y="13"/>
                    </a:lnTo>
                    <a:lnTo>
                      <a:pt x="4" y="9"/>
                    </a:lnTo>
                    <a:lnTo>
                      <a:pt x="7" y="5"/>
                    </a:lnTo>
                    <a:lnTo>
                      <a:pt x="12" y="0"/>
                    </a:lnTo>
                    <a:lnTo>
                      <a:pt x="7" y="5"/>
                    </a:lnTo>
                    <a:lnTo>
                      <a:pt x="4" y="9"/>
                    </a:lnTo>
                    <a:lnTo>
                      <a:pt x="1" y="1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94" name="Freeform 2534"/>
              <p:cNvSpPr>
                <a:spLocks/>
              </p:cNvSpPr>
              <p:nvPr/>
            </p:nvSpPr>
            <p:spPr bwMode="auto">
              <a:xfrm>
                <a:off x="1373" y="236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1" y="42"/>
                  </a:cxn>
                  <a:cxn ang="0">
                    <a:pos x="4" y="38"/>
                  </a:cxn>
                  <a:cxn ang="0">
                    <a:pos x="7" y="34"/>
                  </a:cxn>
                  <a:cxn ang="0">
                    <a:pos x="12" y="29"/>
                  </a:cxn>
                  <a:cxn ang="0">
                    <a:pos x="12" y="13"/>
                  </a:cxn>
                  <a:cxn ang="0">
                    <a:pos x="12" y="0"/>
                  </a:cxn>
                  <a:cxn ang="0">
                    <a:pos x="24" y="0"/>
                  </a:cxn>
                  <a:cxn ang="0">
                    <a:pos x="41" y="0"/>
                  </a:cxn>
                  <a:cxn ang="0">
                    <a:pos x="41" y="13"/>
                  </a:cxn>
                  <a:cxn ang="0">
                    <a:pos x="41" y="29"/>
                  </a:cxn>
                  <a:cxn ang="0">
                    <a:pos x="24" y="29"/>
                  </a:cxn>
                  <a:cxn ang="0">
                    <a:pos x="12" y="29"/>
                  </a:cxn>
                  <a:cxn ang="0">
                    <a:pos x="7" y="34"/>
                  </a:cxn>
                  <a:cxn ang="0">
                    <a:pos x="4" y="38"/>
                  </a:cxn>
                  <a:cxn ang="0">
                    <a:pos x="1" y="42"/>
                  </a:cxn>
                  <a:cxn ang="0">
                    <a:pos x="0" y="47"/>
                  </a:cxn>
                </a:cxnLst>
                <a:rect l="0" t="0" r="r" b="b"/>
                <a:pathLst>
                  <a:path w="41" h="47">
                    <a:moveTo>
                      <a:pt x="0" y="47"/>
                    </a:moveTo>
                    <a:lnTo>
                      <a:pt x="1" y="42"/>
                    </a:lnTo>
                    <a:lnTo>
                      <a:pt x="4" y="38"/>
                    </a:lnTo>
                    <a:lnTo>
                      <a:pt x="7" y="34"/>
                    </a:lnTo>
                    <a:lnTo>
                      <a:pt x="12" y="29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1" y="0"/>
                    </a:lnTo>
                    <a:lnTo>
                      <a:pt x="41" y="13"/>
                    </a:lnTo>
                    <a:lnTo>
                      <a:pt x="41" y="29"/>
                    </a:lnTo>
                    <a:lnTo>
                      <a:pt x="24" y="29"/>
                    </a:lnTo>
                    <a:lnTo>
                      <a:pt x="12" y="29"/>
                    </a:lnTo>
                    <a:lnTo>
                      <a:pt x="7" y="34"/>
                    </a:lnTo>
                    <a:lnTo>
                      <a:pt x="4" y="38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95" name="Freeform 2535"/>
              <p:cNvSpPr>
                <a:spLocks/>
              </p:cNvSpPr>
              <p:nvPr/>
            </p:nvSpPr>
            <p:spPr bwMode="auto">
              <a:xfrm>
                <a:off x="1374" y="235"/>
                <a:ext cx="1" cy="2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4" y="32"/>
                  </a:cxn>
                  <a:cxn ang="0">
                    <a:pos x="7" y="30"/>
                  </a:cxn>
                  <a:cxn ang="0">
                    <a:pos x="12" y="29"/>
                  </a:cxn>
                  <a:cxn ang="0">
                    <a:pos x="20" y="29"/>
                  </a:cxn>
                  <a:cxn ang="0">
                    <a:pos x="29" y="29"/>
                  </a:cxn>
                  <a:cxn ang="0">
                    <a:pos x="28" y="17"/>
                  </a:cxn>
                  <a:cxn ang="0">
                    <a:pos x="28" y="8"/>
                  </a:cxn>
                  <a:cxn ang="0">
                    <a:pos x="29" y="4"/>
                  </a:cxn>
                  <a:cxn ang="0">
                    <a:pos x="31" y="2"/>
                  </a:cxn>
                  <a:cxn ang="0">
                    <a:pos x="35" y="0"/>
                  </a:cxn>
                  <a:cxn ang="0">
                    <a:pos x="41" y="0"/>
                  </a:cxn>
                  <a:cxn ang="0">
                    <a:pos x="41" y="11"/>
                  </a:cxn>
                  <a:cxn ang="0">
                    <a:pos x="41" y="24"/>
                  </a:cxn>
                  <a:cxn ang="0">
                    <a:pos x="40" y="31"/>
                  </a:cxn>
                  <a:cxn ang="0">
                    <a:pos x="38" y="36"/>
                  </a:cxn>
                  <a:cxn ang="0">
                    <a:pos x="36" y="38"/>
                  </a:cxn>
                  <a:cxn ang="0">
                    <a:pos x="34" y="39"/>
                  </a:cxn>
                  <a:cxn ang="0">
                    <a:pos x="32" y="40"/>
                  </a:cxn>
                  <a:cxn ang="0">
                    <a:pos x="29" y="40"/>
                  </a:cxn>
                  <a:cxn ang="0">
                    <a:pos x="29" y="53"/>
                  </a:cxn>
                  <a:cxn ang="0">
                    <a:pos x="29" y="69"/>
                  </a:cxn>
                  <a:cxn ang="0">
                    <a:pos x="12" y="69"/>
                  </a:cxn>
                  <a:cxn ang="0">
                    <a:pos x="0" y="69"/>
                  </a:cxn>
                </a:cxnLst>
                <a:rect l="0" t="0" r="r" b="b"/>
                <a:pathLst>
                  <a:path w="41" h="69">
                    <a:moveTo>
                      <a:pt x="0" y="69"/>
                    </a:moveTo>
                    <a:lnTo>
                      <a:pt x="0" y="53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4" y="32"/>
                    </a:lnTo>
                    <a:lnTo>
                      <a:pt x="7" y="30"/>
                    </a:lnTo>
                    <a:lnTo>
                      <a:pt x="12" y="29"/>
                    </a:lnTo>
                    <a:lnTo>
                      <a:pt x="20" y="29"/>
                    </a:lnTo>
                    <a:lnTo>
                      <a:pt x="29" y="29"/>
                    </a:lnTo>
                    <a:lnTo>
                      <a:pt x="28" y="17"/>
                    </a:lnTo>
                    <a:lnTo>
                      <a:pt x="28" y="8"/>
                    </a:lnTo>
                    <a:lnTo>
                      <a:pt x="29" y="4"/>
                    </a:lnTo>
                    <a:lnTo>
                      <a:pt x="31" y="2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1" y="11"/>
                    </a:lnTo>
                    <a:lnTo>
                      <a:pt x="41" y="24"/>
                    </a:lnTo>
                    <a:lnTo>
                      <a:pt x="40" y="31"/>
                    </a:lnTo>
                    <a:lnTo>
                      <a:pt x="38" y="36"/>
                    </a:lnTo>
                    <a:lnTo>
                      <a:pt x="36" y="38"/>
                    </a:lnTo>
                    <a:lnTo>
                      <a:pt x="34" y="39"/>
                    </a:lnTo>
                    <a:lnTo>
                      <a:pt x="32" y="40"/>
                    </a:lnTo>
                    <a:lnTo>
                      <a:pt x="29" y="40"/>
                    </a:lnTo>
                    <a:lnTo>
                      <a:pt x="29" y="53"/>
                    </a:lnTo>
                    <a:lnTo>
                      <a:pt x="29" y="69"/>
                    </a:lnTo>
                    <a:lnTo>
                      <a:pt x="12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96" name="Freeform 2536"/>
              <p:cNvSpPr>
                <a:spLocks/>
              </p:cNvSpPr>
              <p:nvPr/>
            </p:nvSpPr>
            <p:spPr bwMode="auto">
              <a:xfrm>
                <a:off x="1377" y="236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3"/>
                  </a:cxn>
                  <a:cxn ang="0">
                    <a:pos x="12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2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3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97" name="Freeform 2537"/>
              <p:cNvSpPr>
                <a:spLocks/>
              </p:cNvSpPr>
              <p:nvPr/>
            </p:nvSpPr>
            <p:spPr bwMode="auto">
              <a:xfrm>
                <a:off x="1137" y="23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3"/>
                  </a:cxn>
                  <a:cxn ang="0">
                    <a:pos x="4" y="9"/>
                  </a:cxn>
                  <a:cxn ang="0">
                    <a:pos x="7" y="5"/>
                  </a:cxn>
                  <a:cxn ang="0">
                    <a:pos x="12" y="0"/>
                  </a:cxn>
                  <a:cxn ang="0">
                    <a:pos x="7" y="5"/>
                  </a:cxn>
                  <a:cxn ang="0">
                    <a:pos x="4" y="9"/>
                  </a:cxn>
                  <a:cxn ang="0">
                    <a:pos x="1" y="13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1" y="13"/>
                    </a:lnTo>
                    <a:lnTo>
                      <a:pt x="4" y="9"/>
                    </a:lnTo>
                    <a:lnTo>
                      <a:pt x="7" y="5"/>
                    </a:lnTo>
                    <a:lnTo>
                      <a:pt x="12" y="0"/>
                    </a:lnTo>
                    <a:lnTo>
                      <a:pt x="7" y="5"/>
                    </a:lnTo>
                    <a:lnTo>
                      <a:pt x="4" y="9"/>
                    </a:lnTo>
                    <a:lnTo>
                      <a:pt x="1" y="1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98" name="Freeform 2538"/>
              <p:cNvSpPr>
                <a:spLocks/>
              </p:cNvSpPr>
              <p:nvPr/>
            </p:nvSpPr>
            <p:spPr bwMode="auto">
              <a:xfrm>
                <a:off x="1383" y="234"/>
                <a:ext cx="1" cy="2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0" y="81"/>
                  </a:cxn>
                  <a:cxn ang="0">
                    <a:pos x="3" y="79"/>
                  </a:cxn>
                  <a:cxn ang="0">
                    <a:pos x="6" y="77"/>
                  </a:cxn>
                  <a:cxn ang="0">
                    <a:pos x="12" y="77"/>
                  </a:cxn>
                  <a:cxn ang="0">
                    <a:pos x="12" y="60"/>
                  </a:cxn>
                  <a:cxn ang="0">
                    <a:pos x="12" y="48"/>
                  </a:cxn>
                  <a:cxn ang="0">
                    <a:pos x="16" y="47"/>
                  </a:cxn>
                  <a:cxn ang="0">
                    <a:pos x="19" y="46"/>
                  </a:cxn>
                  <a:cxn ang="0">
                    <a:pos x="22" y="45"/>
                  </a:cxn>
                  <a:cxn ang="0">
                    <a:pos x="24" y="43"/>
                  </a:cxn>
                  <a:cxn ang="0">
                    <a:pos x="28" y="37"/>
                  </a:cxn>
                  <a:cxn ang="0">
                    <a:pos x="29" y="30"/>
                  </a:cxn>
                  <a:cxn ang="0">
                    <a:pos x="30" y="15"/>
                  </a:cxn>
                  <a:cxn ang="0">
                    <a:pos x="29" y="0"/>
                  </a:cxn>
                  <a:cxn ang="0">
                    <a:pos x="43" y="0"/>
                  </a:cxn>
                  <a:cxn ang="0">
                    <a:pos x="59" y="0"/>
                  </a:cxn>
                  <a:cxn ang="0">
                    <a:pos x="59" y="13"/>
                  </a:cxn>
                  <a:cxn ang="0">
                    <a:pos x="59" y="29"/>
                  </a:cxn>
                  <a:cxn ang="0">
                    <a:pos x="51" y="29"/>
                  </a:cxn>
                  <a:cxn ang="0">
                    <a:pos x="42" y="29"/>
                  </a:cxn>
                  <a:cxn ang="0">
                    <a:pos x="37" y="34"/>
                  </a:cxn>
                  <a:cxn ang="0">
                    <a:pos x="33" y="39"/>
                  </a:cxn>
                  <a:cxn ang="0">
                    <a:pos x="30" y="43"/>
                  </a:cxn>
                  <a:cxn ang="0">
                    <a:pos x="29" y="48"/>
                  </a:cxn>
                  <a:cxn ang="0">
                    <a:pos x="29" y="60"/>
                  </a:cxn>
                  <a:cxn ang="0">
                    <a:pos x="29" y="77"/>
                  </a:cxn>
                  <a:cxn ang="0">
                    <a:pos x="21" y="77"/>
                  </a:cxn>
                  <a:cxn ang="0">
                    <a:pos x="12" y="77"/>
                  </a:cxn>
                  <a:cxn ang="0">
                    <a:pos x="12" y="86"/>
                  </a:cxn>
                  <a:cxn ang="0">
                    <a:pos x="13" y="96"/>
                  </a:cxn>
                  <a:cxn ang="0">
                    <a:pos x="12" y="100"/>
                  </a:cxn>
                  <a:cxn ang="0">
                    <a:pos x="9" y="103"/>
                  </a:cxn>
                  <a:cxn ang="0">
                    <a:pos x="6" y="105"/>
                  </a:cxn>
                  <a:cxn ang="0">
                    <a:pos x="0" y="106"/>
                  </a:cxn>
                </a:cxnLst>
                <a:rect l="0" t="0" r="r" b="b"/>
                <a:pathLst>
                  <a:path w="59" h="106">
                    <a:moveTo>
                      <a:pt x="0" y="106"/>
                    </a:moveTo>
                    <a:lnTo>
                      <a:pt x="0" y="94"/>
                    </a:lnTo>
                    <a:lnTo>
                      <a:pt x="0" y="85"/>
                    </a:lnTo>
                    <a:lnTo>
                      <a:pt x="0" y="81"/>
                    </a:lnTo>
                    <a:lnTo>
                      <a:pt x="3" y="79"/>
                    </a:lnTo>
                    <a:lnTo>
                      <a:pt x="6" y="77"/>
                    </a:lnTo>
                    <a:lnTo>
                      <a:pt x="12" y="77"/>
                    </a:lnTo>
                    <a:lnTo>
                      <a:pt x="12" y="60"/>
                    </a:lnTo>
                    <a:lnTo>
                      <a:pt x="12" y="48"/>
                    </a:lnTo>
                    <a:lnTo>
                      <a:pt x="16" y="47"/>
                    </a:lnTo>
                    <a:lnTo>
                      <a:pt x="19" y="46"/>
                    </a:lnTo>
                    <a:lnTo>
                      <a:pt x="22" y="45"/>
                    </a:lnTo>
                    <a:lnTo>
                      <a:pt x="24" y="43"/>
                    </a:lnTo>
                    <a:lnTo>
                      <a:pt x="28" y="37"/>
                    </a:lnTo>
                    <a:lnTo>
                      <a:pt x="29" y="30"/>
                    </a:lnTo>
                    <a:lnTo>
                      <a:pt x="30" y="15"/>
                    </a:lnTo>
                    <a:lnTo>
                      <a:pt x="29" y="0"/>
                    </a:lnTo>
                    <a:lnTo>
                      <a:pt x="43" y="0"/>
                    </a:lnTo>
                    <a:lnTo>
                      <a:pt x="59" y="0"/>
                    </a:lnTo>
                    <a:lnTo>
                      <a:pt x="59" y="13"/>
                    </a:lnTo>
                    <a:lnTo>
                      <a:pt x="59" y="29"/>
                    </a:lnTo>
                    <a:lnTo>
                      <a:pt x="51" y="29"/>
                    </a:lnTo>
                    <a:lnTo>
                      <a:pt x="42" y="29"/>
                    </a:lnTo>
                    <a:lnTo>
                      <a:pt x="37" y="34"/>
                    </a:lnTo>
                    <a:lnTo>
                      <a:pt x="33" y="39"/>
                    </a:lnTo>
                    <a:lnTo>
                      <a:pt x="30" y="43"/>
                    </a:lnTo>
                    <a:lnTo>
                      <a:pt x="29" y="48"/>
                    </a:lnTo>
                    <a:lnTo>
                      <a:pt x="29" y="60"/>
                    </a:lnTo>
                    <a:lnTo>
                      <a:pt x="29" y="77"/>
                    </a:lnTo>
                    <a:lnTo>
                      <a:pt x="21" y="77"/>
                    </a:lnTo>
                    <a:lnTo>
                      <a:pt x="12" y="77"/>
                    </a:lnTo>
                    <a:lnTo>
                      <a:pt x="12" y="86"/>
                    </a:lnTo>
                    <a:lnTo>
                      <a:pt x="13" y="96"/>
                    </a:lnTo>
                    <a:lnTo>
                      <a:pt x="12" y="100"/>
                    </a:lnTo>
                    <a:lnTo>
                      <a:pt x="9" y="103"/>
                    </a:lnTo>
                    <a:lnTo>
                      <a:pt x="6" y="105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99" name="Freeform 2539"/>
              <p:cNvSpPr>
                <a:spLocks/>
              </p:cNvSpPr>
              <p:nvPr/>
            </p:nvSpPr>
            <p:spPr bwMode="auto">
              <a:xfrm>
                <a:off x="1384" y="235"/>
                <a:ext cx="2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1" y="38"/>
                  </a:cxn>
                  <a:cxn ang="0">
                    <a:pos x="4" y="30"/>
                  </a:cxn>
                  <a:cxn ang="0">
                    <a:pos x="8" y="23"/>
                  </a:cxn>
                  <a:cxn ang="0">
                    <a:pos x="12" y="18"/>
                  </a:cxn>
                  <a:cxn ang="0">
                    <a:pos x="17" y="13"/>
                  </a:cxn>
                  <a:cxn ang="0">
                    <a:pos x="24" y="9"/>
                  </a:cxn>
                  <a:cxn ang="0">
                    <a:pos x="32" y="5"/>
                  </a:cxn>
                  <a:cxn ang="0">
                    <a:pos x="41" y="0"/>
                  </a:cxn>
                  <a:cxn ang="0">
                    <a:pos x="37" y="6"/>
                  </a:cxn>
                  <a:cxn ang="0">
                    <a:pos x="33" y="13"/>
                  </a:cxn>
                  <a:cxn ang="0">
                    <a:pos x="30" y="21"/>
                  </a:cxn>
                  <a:cxn ang="0">
                    <a:pos x="29" y="2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8" y="34"/>
                  </a:cxn>
                  <a:cxn ang="0">
                    <a:pos x="4" y="38"/>
                  </a:cxn>
                  <a:cxn ang="0">
                    <a:pos x="1" y="42"/>
                  </a:cxn>
                  <a:cxn ang="0">
                    <a:pos x="0" y="47"/>
                  </a:cxn>
                </a:cxnLst>
                <a:rect l="0" t="0" r="r" b="b"/>
                <a:pathLst>
                  <a:path w="41" h="47">
                    <a:moveTo>
                      <a:pt x="0" y="47"/>
                    </a:moveTo>
                    <a:lnTo>
                      <a:pt x="1" y="38"/>
                    </a:lnTo>
                    <a:lnTo>
                      <a:pt x="4" y="30"/>
                    </a:lnTo>
                    <a:lnTo>
                      <a:pt x="8" y="23"/>
                    </a:lnTo>
                    <a:lnTo>
                      <a:pt x="12" y="18"/>
                    </a:lnTo>
                    <a:lnTo>
                      <a:pt x="17" y="13"/>
                    </a:lnTo>
                    <a:lnTo>
                      <a:pt x="24" y="9"/>
                    </a:lnTo>
                    <a:lnTo>
                      <a:pt x="32" y="5"/>
                    </a:lnTo>
                    <a:lnTo>
                      <a:pt x="41" y="0"/>
                    </a:lnTo>
                    <a:lnTo>
                      <a:pt x="37" y="6"/>
                    </a:lnTo>
                    <a:lnTo>
                      <a:pt x="33" y="13"/>
                    </a:lnTo>
                    <a:lnTo>
                      <a:pt x="30" y="21"/>
                    </a:lnTo>
                    <a:lnTo>
                      <a:pt x="29" y="2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8" y="34"/>
                    </a:lnTo>
                    <a:lnTo>
                      <a:pt x="4" y="38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00" name="Freeform 2540"/>
              <p:cNvSpPr>
                <a:spLocks/>
              </p:cNvSpPr>
              <p:nvPr/>
            </p:nvSpPr>
            <p:spPr bwMode="auto">
              <a:xfrm>
                <a:off x="1408" y="232"/>
                <a:ext cx="2" cy="4"/>
              </a:xfrm>
              <a:custGeom>
                <a:avLst/>
                <a:gdLst/>
                <a:ahLst/>
                <a:cxnLst>
                  <a:cxn ang="0">
                    <a:pos x="1" y="164"/>
                  </a:cxn>
                  <a:cxn ang="0">
                    <a:pos x="0" y="152"/>
                  </a:cxn>
                  <a:cxn ang="0">
                    <a:pos x="0" y="143"/>
                  </a:cxn>
                  <a:cxn ang="0">
                    <a:pos x="1" y="139"/>
                  </a:cxn>
                  <a:cxn ang="0">
                    <a:pos x="4" y="137"/>
                  </a:cxn>
                  <a:cxn ang="0">
                    <a:pos x="7" y="135"/>
                  </a:cxn>
                  <a:cxn ang="0">
                    <a:pos x="13" y="135"/>
                  </a:cxn>
                  <a:cxn ang="0">
                    <a:pos x="13" y="126"/>
                  </a:cxn>
                  <a:cxn ang="0">
                    <a:pos x="13" y="117"/>
                  </a:cxn>
                  <a:cxn ang="0">
                    <a:pos x="21" y="117"/>
                  </a:cxn>
                  <a:cxn ang="0">
                    <a:pos x="30" y="117"/>
                  </a:cxn>
                  <a:cxn ang="0">
                    <a:pos x="30" y="104"/>
                  </a:cxn>
                  <a:cxn ang="0">
                    <a:pos x="29" y="90"/>
                  </a:cxn>
                  <a:cxn ang="0">
                    <a:pos x="30" y="84"/>
                  </a:cxn>
                  <a:cxn ang="0">
                    <a:pos x="33" y="80"/>
                  </a:cxn>
                  <a:cxn ang="0">
                    <a:pos x="34" y="78"/>
                  </a:cxn>
                  <a:cxn ang="0">
                    <a:pos x="36" y="77"/>
                  </a:cxn>
                  <a:cxn ang="0">
                    <a:pos x="39" y="76"/>
                  </a:cxn>
                  <a:cxn ang="0">
                    <a:pos x="42" y="76"/>
                  </a:cxn>
                  <a:cxn ang="0">
                    <a:pos x="42" y="67"/>
                  </a:cxn>
                  <a:cxn ang="0">
                    <a:pos x="42" y="58"/>
                  </a:cxn>
                  <a:cxn ang="0">
                    <a:pos x="51" y="58"/>
                  </a:cxn>
                  <a:cxn ang="0">
                    <a:pos x="59" y="58"/>
                  </a:cxn>
                  <a:cxn ang="0">
                    <a:pos x="59" y="45"/>
                  </a:cxn>
                  <a:cxn ang="0">
                    <a:pos x="59" y="33"/>
                  </a:cxn>
                  <a:cxn ang="0">
                    <a:pos x="59" y="22"/>
                  </a:cxn>
                  <a:cxn ang="0">
                    <a:pos x="59" y="12"/>
                  </a:cxn>
                  <a:cxn ang="0">
                    <a:pos x="60" y="8"/>
                  </a:cxn>
                  <a:cxn ang="0">
                    <a:pos x="63" y="4"/>
                  </a:cxn>
                  <a:cxn ang="0">
                    <a:pos x="66" y="1"/>
                  </a:cxn>
                  <a:cxn ang="0">
                    <a:pos x="71" y="0"/>
                  </a:cxn>
                  <a:cxn ang="0">
                    <a:pos x="80" y="0"/>
                  </a:cxn>
                  <a:cxn ang="0">
                    <a:pos x="88" y="0"/>
                  </a:cxn>
                  <a:cxn ang="0">
                    <a:pos x="88" y="9"/>
                  </a:cxn>
                  <a:cxn ang="0">
                    <a:pos x="88" y="18"/>
                  </a:cxn>
                  <a:cxn ang="0">
                    <a:pos x="88" y="29"/>
                  </a:cxn>
                  <a:cxn ang="0">
                    <a:pos x="88" y="41"/>
                  </a:cxn>
                  <a:cxn ang="0">
                    <a:pos x="80" y="41"/>
                  </a:cxn>
                  <a:cxn ang="0">
                    <a:pos x="71" y="41"/>
                  </a:cxn>
                  <a:cxn ang="0">
                    <a:pos x="66" y="45"/>
                  </a:cxn>
                  <a:cxn ang="0">
                    <a:pos x="63" y="50"/>
                  </a:cxn>
                  <a:cxn ang="0">
                    <a:pos x="60" y="54"/>
                  </a:cxn>
                  <a:cxn ang="0">
                    <a:pos x="59" y="58"/>
                  </a:cxn>
                  <a:cxn ang="0">
                    <a:pos x="59" y="71"/>
                  </a:cxn>
                  <a:cxn ang="0">
                    <a:pos x="59" y="87"/>
                  </a:cxn>
                  <a:cxn ang="0">
                    <a:pos x="51" y="87"/>
                  </a:cxn>
                  <a:cxn ang="0">
                    <a:pos x="42" y="87"/>
                  </a:cxn>
                  <a:cxn ang="0">
                    <a:pos x="42" y="98"/>
                  </a:cxn>
                  <a:cxn ang="0">
                    <a:pos x="42" y="107"/>
                  </a:cxn>
                  <a:cxn ang="0">
                    <a:pos x="41" y="111"/>
                  </a:cxn>
                  <a:cxn ang="0">
                    <a:pos x="39" y="114"/>
                  </a:cxn>
                  <a:cxn ang="0">
                    <a:pos x="36" y="117"/>
                  </a:cxn>
                  <a:cxn ang="0">
                    <a:pos x="30" y="117"/>
                  </a:cxn>
                  <a:cxn ang="0">
                    <a:pos x="30" y="130"/>
                  </a:cxn>
                  <a:cxn ang="0">
                    <a:pos x="30" y="146"/>
                  </a:cxn>
                  <a:cxn ang="0">
                    <a:pos x="21" y="146"/>
                  </a:cxn>
                  <a:cxn ang="0">
                    <a:pos x="13" y="146"/>
                  </a:cxn>
                  <a:cxn ang="0">
                    <a:pos x="8" y="151"/>
                  </a:cxn>
                  <a:cxn ang="0">
                    <a:pos x="5" y="155"/>
                  </a:cxn>
                  <a:cxn ang="0">
                    <a:pos x="2" y="159"/>
                  </a:cxn>
                  <a:cxn ang="0">
                    <a:pos x="1" y="164"/>
                  </a:cxn>
                </a:cxnLst>
                <a:rect l="0" t="0" r="r" b="b"/>
                <a:pathLst>
                  <a:path w="88" h="164">
                    <a:moveTo>
                      <a:pt x="1" y="164"/>
                    </a:moveTo>
                    <a:lnTo>
                      <a:pt x="0" y="152"/>
                    </a:lnTo>
                    <a:lnTo>
                      <a:pt x="0" y="143"/>
                    </a:lnTo>
                    <a:lnTo>
                      <a:pt x="1" y="139"/>
                    </a:lnTo>
                    <a:lnTo>
                      <a:pt x="4" y="137"/>
                    </a:lnTo>
                    <a:lnTo>
                      <a:pt x="7" y="135"/>
                    </a:lnTo>
                    <a:lnTo>
                      <a:pt x="13" y="135"/>
                    </a:lnTo>
                    <a:lnTo>
                      <a:pt x="13" y="126"/>
                    </a:lnTo>
                    <a:lnTo>
                      <a:pt x="13" y="117"/>
                    </a:lnTo>
                    <a:lnTo>
                      <a:pt x="21" y="117"/>
                    </a:lnTo>
                    <a:lnTo>
                      <a:pt x="30" y="117"/>
                    </a:lnTo>
                    <a:lnTo>
                      <a:pt x="30" y="104"/>
                    </a:lnTo>
                    <a:lnTo>
                      <a:pt x="29" y="90"/>
                    </a:lnTo>
                    <a:lnTo>
                      <a:pt x="30" y="84"/>
                    </a:lnTo>
                    <a:lnTo>
                      <a:pt x="33" y="80"/>
                    </a:lnTo>
                    <a:lnTo>
                      <a:pt x="34" y="78"/>
                    </a:lnTo>
                    <a:lnTo>
                      <a:pt x="36" y="77"/>
                    </a:lnTo>
                    <a:lnTo>
                      <a:pt x="39" y="76"/>
                    </a:lnTo>
                    <a:lnTo>
                      <a:pt x="42" y="76"/>
                    </a:lnTo>
                    <a:lnTo>
                      <a:pt x="42" y="67"/>
                    </a:lnTo>
                    <a:lnTo>
                      <a:pt x="42" y="58"/>
                    </a:lnTo>
                    <a:lnTo>
                      <a:pt x="51" y="58"/>
                    </a:lnTo>
                    <a:lnTo>
                      <a:pt x="59" y="58"/>
                    </a:lnTo>
                    <a:lnTo>
                      <a:pt x="59" y="45"/>
                    </a:lnTo>
                    <a:lnTo>
                      <a:pt x="59" y="33"/>
                    </a:lnTo>
                    <a:lnTo>
                      <a:pt x="59" y="22"/>
                    </a:lnTo>
                    <a:lnTo>
                      <a:pt x="59" y="12"/>
                    </a:lnTo>
                    <a:lnTo>
                      <a:pt x="60" y="8"/>
                    </a:lnTo>
                    <a:lnTo>
                      <a:pt x="63" y="4"/>
                    </a:lnTo>
                    <a:lnTo>
                      <a:pt x="66" y="1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88" y="0"/>
                    </a:lnTo>
                    <a:lnTo>
                      <a:pt x="88" y="9"/>
                    </a:lnTo>
                    <a:lnTo>
                      <a:pt x="88" y="18"/>
                    </a:lnTo>
                    <a:lnTo>
                      <a:pt x="88" y="29"/>
                    </a:lnTo>
                    <a:lnTo>
                      <a:pt x="88" y="41"/>
                    </a:lnTo>
                    <a:lnTo>
                      <a:pt x="80" y="41"/>
                    </a:lnTo>
                    <a:lnTo>
                      <a:pt x="71" y="41"/>
                    </a:lnTo>
                    <a:lnTo>
                      <a:pt x="66" y="45"/>
                    </a:lnTo>
                    <a:lnTo>
                      <a:pt x="63" y="50"/>
                    </a:lnTo>
                    <a:lnTo>
                      <a:pt x="60" y="54"/>
                    </a:lnTo>
                    <a:lnTo>
                      <a:pt x="59" y="58"/>
                    </a:lnTo>
                    <a:lnTo>
                      <a:pt x="59" y="71"/>
                    </a:lnTo>
                    <a:lnTo>
                      <a:pt x="59" y="87"/>
                    </a:lnTo>
                    <a:lnTo>
                      <a:pt x="51" y="87"/>
                    </a:lnTo>
                    <a:lnTo>
                      <a:pt x="42" y="87"/>
                    </a:lnTo>
                    <a:lnTo>
                      <a:pt x="42" y="98"/>
                    </a:lnTo>
                    <a:lnTo>
                      <a:pt x="42" y="107"/>
                    </a:lnTo>
                    <a:lnTo>
                      <a:pt x="41" y="111"/>
                    </a:lnTo>
                    <a:lnTo>
                      <a:pt x="39" y="114"/>
                    </a:lnTo>
                    <a:lnTo>
                      <a:pt x="36" y="117"/>
                    </a:lnTo>
                    <a:lnTo>
                      <a:pt x="30" y="117"/>
                    </a:lnTo>
                    <a:lnTo>
                      <a:pt x="30" y="130"/>
                    </a:lnTo>
                    <a:lnTo>
                      <a:pt x="30" y="146"/>
                    </a:lnTo>
                    <a:lnTo>
                      <a:pt x="21" y="146"/>
                    </a:lnTo>
                    <a:lnTo>
                      <a:pt x="13" y="146"/>
                    </a:lnTo>
                    <a:lnTo>
                      <a:pt x="8" y="151"/>
                    </a:lnTo>
                    <a:lnTo>
                      <a:pt x="5" y="155"/>
                    </a:lnTo>
                    <a:lnTo>
                      <a:pt x="2" y="159"/>
                    </a:lnTo>
                    <a:lnTo>
                      <a:pt x="1" y="1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01" name="Freeform 2541"/>
              <p:cNvSpPr>
                <a:spLocks/>
              </p:cNvSpPr>
              <p:nvPr/>
            </p:nvSpPr>
            <p:spPr bwMode="auto">
              <a:xfrm>
                <a:off x="1406" y="233"/>
                <a:ext cx="2" cy="3"/>
              </a:xfrm>
              <a:custGeom>
                <a:avLst/>
                <a:gdLst/>
                <a:ahLst/>
                <a:cxnLst>
                  <a:cxn ang="0">
                    <a:pos x="0" y="134"/>
                  </a:cxn>
                  <a:cxn ang="0">
                    <a:pos x="0" y="118"/>
                  </a:cxn>
                  <a:cxn ang="0">
                    <a:pos x="0" y="105"/>
                  </a:cxn>
                  <a:cxn ang="0">
                    <a:pos x="8" y="105"/>
                  </a:cxn>
                  <a:cxn ang="0">
                    <a:pos x="17" y="105"/>
                  </a:cxn>
                  <a:cxn ang="0">
                    <a:pos x="17" y="89"/>
                  </a:cxn>
                  <a:cxn ang="0">
                    <a:pos x="17" y="75"/>
                  </a:cxn>
                  <a:cxn ang="0">
                    <a:pos x="29" y="75"/>
                  </a:cxn>
                  <a:cxn ang="0">
                    <a:pos x="46" y="75"/>
                  </a:cxn>
                  <a:cxn ang="0">
                    <a:pos x="46" y="62"/>
                  </a:cxn>
                  <a:cxn ang="0">
                    <a:pos x="46" y="50"/>
                  </a:cxn>
                  <a:cxn ang="0">
                    <a:pos x="46" y="39"/>
                  </a:cxn>
                  <a:cxn ang="0">
                    <a:pos x="46" y="29"/>
                  </a:cxn>
                  <a:cxn ang="0">
                    <a:pos x="47" y="25"/>
                  </a:cxn>
                  <a:cxn ang="0">
                    <a:pos x="50" y="21"/>
                  </a:cxn>
                  <a:cxn ang="0">
                    <a:pos x="53" y="18"/>
                  </a:cxn>
                  <a:cxn ang="0">
                    <a:pos x="59" y="17"/>
                  </a:cxn>
                  <a:cxn ang="0">
                    <a:pos x="67" y="17"/>
                  </a:cxn>
                  <a:cxn ang="0">
                    <a:pos x="76" y="17"/>
                  </a:cxn>
                  <a:cxn ang="0">
                    <a:pos x="77" y="13"/>
                  </a:cxn>
                  <a:cxn ang="0">
                    <a:pos x="80" y="9"/>
                  </a:cxn>
                  <a:cxn ang="0">
                    <a:pos x="83" y="4"/>
                  </a:cxn>
                  <a:cxn ang="0">
                    <a:pos x="88" y="0"/>
                  </a:cxn>
                  <a:cxn ang="0">
                    <a:pos x="88" y="9"/>
                  </a:cxn>
                  <a:cxn ang="0">
                    <a:pos x="88" y="19"/>
                  </a:cxn>
                  <a:cxn ang="0">
                    <a:pos x="87" y="23"/>
                  </a:cxn>
                  <a:cxn ang="0">
                    <a:pos x="85" y="26"/>
                  </a:cxn>
                  <a:cxn ang="0">
                    <a:pos x="82" y="28"/>
                  </a:cxn>
                  <a:cxn ang="0">
                    <a:pos x="76" y="29"/>
                  </a:cxn>
                  <a:cxn ang="0">
                    <a:pos x="76" y="38"/>
                  </a:cxn>
                  <a:cxn ang="0">
                    <a:pos x="76" y="46"/>
                  </a:cxn>
                  <a:cxn ang="0">
                    <a:pos x="67" y="46"/>
                  </a:cxn>
                  <a:cxn ang="0">
                    <a:pos x="59" y="46"/>
                  </a:cxn>
                  <a:cxn ang="0">
                    <a:pos x="59" y="56"/>
                  </a:cxn>
                  <a:cxn ang="0">
                    <a:pos x="59" y="65"/>
                  </a:cxn>
                  <a:cxn ang="0">
                    <a:pos x="58" y="69"/>
                  </a:cxn>
                  <a:cxn ang="0">
                    <a:pos x="56" y="72"/>
                  </a:cxn>
                  <a:cxn ang="0">
                    <a:pos x="52" y="75"/>
                  </a:cxn>
                  <a:cxn ang="0">
                    <a:pos x="46" y="75"/>
                  </a:cxn>
                  <a:cxn ang="0">
                    <a:pos x="46" y="89"/>
                  </a:cxn>
                  <a:cxn ang="0">
                    <a:pos x="46" y="105"/>
                  </a:cxn>
                  <a:cxn ang="0">
                    <a:pos x="37" y="105"/>
                  </a:cxn>
                  <a:cxn ang="0">
                    <a:pos x="29" y="105"/>
                  </a:cxn>
                  <a:cxn ang="0">
                    <a:pos x="24" y="111"/>
                  </a:cxn>
                  <a:cxn ang="0">
                    <a:pos x="21" y="118"/>
                  </a:cxn>
                  <a:cxn ang="0">
                    <a:pos x="18" y="126"/>
                  </a:cxn>
                  <a:cxn ang="0">
                    <a:pos x="17" y="134"/>
                  </a:cxn>
                  <a:cxn ang="0">
                    <a:pos x="8" y="134"/>
                  </a:cxn>
                  <a:cxn ang="0">
                    <a:pos x="0" y="134"/>
                  </a:cxn>
                </a:cxnLst>
                <a:rect l="0" t="0" r="r" b="b"/>
                <a:pathLst>
                  <a:path w="88" h="134">
                    <a:moveTo>
                      <a:pt x="0" y="134"/>
                    </a:moveTo>
                    <a:lnTo>
                      <a:pt x="0" y="118"/>
                    </a:lnTo>
                    <a:lnTo>
                      <a:pt x="0" y="105"/>
                    </a:lnTo>
                    <a:lnTo>
                      <a:pt x="8" y="105"/>
                    </a:lnTo>
                    <a:lnTo>
                      <a:pt x="17" y="105"/>
                    </a:lnTo>
                    <a:lnTo>
                      <a:pt x="17" y="89"/>
                    </a:lnTo>
                    <a:lnTo>
                      <a:pt x="17" y="75"/>
                    </a:lnTo>
                    <a:lnTo>
                      <a:pt x="29" y="75"/>
                    </a:lnTo>
                    <a:lnTo>
                      <a:pt x="46" y="75"/>
                    </a:lnTo>
                    <a:lnTo>
                      <a:pt x="46" y="62"/>
                    </a:lnTo>
                    <a:lnTo>
                      <a:pt x="46" y="50"/>
                    </a:lnTo>
                    <a:lnTo>
                      <a:pt x="46" y="39"/>
                    </a:lnTo>
                    <a:lnTo>
                      <a:pt x="46" y="29"/>
                    </a:lnTo>
                    <a:lnTo>
                      <a:pt x="47" y="25"/>
                    </a:lnTo>
                    <a:lnTo>
                      <a:pt x="50" y="21"/>
                    </a:lnTo>
                    <a:lnTo>
                      <a:pt x="53" y="18"/>
                    </a:lnTo>
                    <a:lnTo>
                      <a:pt x="59" y="17"/>
                    </a:lnTo>
                    <a:lnTo>
                      <a:pt x="67" y="17"/>
                    </a:lnTo>
                    <a:lnTo>
                      <a:pt x="76" y="17"/>
                    </a:lnTo>
                    <a:lnTo>
                      <a:pt x="77" y="13"/>
                    </a:lnTo>
                    <a:lnTo>
                      <a:pt x="80" y="9"/>
                    </a:lnTo>
                    <a:lnTo>
                      <a:pt x="83" y="4"/>
                    </a:lnTo>
                    <a:lnTo>
                      <a:pt x="88" y="0"/>
                    </a:lnTo>
                    <a:lnTo>
                      <a:pt x="88" y="9"/>
                    </a:lnTo>
                    <a:lnTo>
                      <a:pt x="88" y="19"/>
                    </a:lnTo>
                    <a:lnTo>
                      <a:pt x="87" y="23"/>
                    </a:lnTo>
                    <a:lnTo>
                      <a:pt x="85" y="26"/>
                    </a:lnTo>
                    <a:lnTo>
                      <a:pt x="82" y="28"/>
                    </a:lnTo>
                    <a:lnTo>
                      <a:pt x="76" y="29"/>
                    </a:lnTo>
                    <a:lnTo>
                      <a:pt x="76" y="38"/>
                    </a:lnTo>
                    <a:lnTo>
                      <a:pt x="76" y="46"/>
                    </a:lnTo>
                    <a:lnTo>
                      <a:pt x="67" y="46"/>
                    </a:lnTo>
                    <a:lnTo>
                      <a:pt x="59" y="46"/>
                    </a:lnTo>
                    <a:lnTo>
                      <a:pt x="59" y="56"/>
                    </a:lnTo>
                    <a:lnTo>
                      <a:pt x="59" y="65"/>
                    </a:lnTo>
                    <a:lnTo>
                      <a:pt x="58" y="69"/>
                    </a:lnTo>
                    <a:lnTo>
                      <a:pt x="56" y="72"/>
                    </a:lnTo>
                    <a:lnTo>
                      <a:pt x="52" y="75"/>
                    </a:lnTo>
                    <a:lnTo>
                      <a:pt x="46" y="75"/>
                    </a:lnTo>
                    <a:lnTo>
                      <a:pt x="46" y="89"/>
                    </a:lnTo>
                    <a:lnTo>
                      <a:pt x="46" y="105"/>
                    </a:lnTo>
                    <a:lnTo>
                      <a:pt x="37" y="105"/>
                    </a:lnTo>
                    <a:lnTo>
                      <a:pt x="29" y="105"/>
                    </a:lnTo>
                    <a:lnTo>
                      <a:pt x="24" y="111"/>
                    </a:lnTo>
                    <a:lnTo>
                      <a:pt x="21" y="118"/>
                    </a:lnTo>
                    <a:lnTo>
                      <a:pt x="18" y="126"/>
                    </a:lnTo>
                    <a:lnTo>
                      <a:pt x="17" y="134"/>
                    </a:lnTo>
                    <a:lnTo>
                      <a:pt x="8" y="134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02" name="Freeform 2542"/>
              <p:cNvSpPr>
                <a:spLocks/>
              </p:cNvSpPr>
              <p:nvPr/>
            </p:nvSpPr>
            <p:spPr bwMode="auto">
              <a:xfrm>
                <a:off x="1182" y="23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03" name="Freeform 2543"/>
              <p:cNvSpPr>
                <a:spLocks/>
              </p:cNvSpPr>
              <p:nvPr/>
            </p:nvSpPr>
            <p:spPr bwMode="auto">
              <a:xfrm>
                <a:off x="1362" y="230"/>
                <a:ext cx="3" cy="6"/>
              </a:xfrm>
              <a:custGeom>
                <a:avLst/>
                <a:gdLst/>
                <a:ahLst/>
                <a:cxnLst>
                  <a:cxn ang="0">
                    <a:pos x="0" y="210"/>
                  </a:cxn>
                  <a:cxn ang="0">
                    <a:pos x="1" y="197"/>
                  </a:cxn>
                  <a:cxn ang="0">
                    <a:pos x="7" y="193"/>
                  </a:cxn>
                  <a:cxn ang="0">
                    <a:pos x="13" y="184"/>
                  </a:cxn>
                  <a:cxn ang="0">
                    <a:pos x="21" y="174"/>
                  </a:cxn>
                  <a:cxn ang="0">
                    <a:pos x="29" y="163"/>
                  </a:cxn>
                  <a:cxn ang="0">
                    <a:pos x="30" y="150"/>
                  </a:cxn>
                  <a:cxn ang="0">
                    <a:pos x="36" y="146"/>
                  </a:cxn>
                  <a:cxn ang="0">
                    <a:pos x="42" y="129"/>
                  </a:cxn>
                  <a:cxn ang="0">
                    <a:pos x="50" y="116"/>
                  </a:cxn>
                  <a:cxn ang="0">
                    <a:pos x="58" y="104"/>
                  </a:cxn>
                  <a:cxn ang="0">
                    <a:pos x="59" y="92"/>
                  </a:cxn>
                  <a:cxn ang="0">
                    <a:pos x="65" y="88"/>
                  </a:cxn>
                  <a:cxn ang="0">
                    <a:pos x="71" y="71"/>
                  </a:cxn>
                  <a:cxn ang="0">
                    <a:pos x="79" y="58"/>
                  </a:cxn>
                  <a:cxn ang="0">
                    <a:pos x="88" y="50"/>
                  </a:cxn>
                  <a:cxn ang="0">
                    <a:pos x="93" y="37"/>
                  </a:cxn>
                  <a:cxn ang="0">
                    <a:pos x="109" y="30"/>
                  </a:cxn>
                  <a:cxn ang="0">
                    <a:pos x="117" y="13"/>
                  </a:cxn>
                  <a:cxn ang="0">
                    <a:pos x="127" y="0"/>
                  </a:cxn>
                  <a:cxn ang="0">
                    <a:pos x="136" y="13"/>
                  </a:cxn>
                  <a:cxn ang="0">
                    <a:pos x="127" y="30"/>
                  </a:cxn>
                  <a:cxn ang="0">
                    <a:pos x="111" y="37"/>
                  </a:cxn>
                  <a:cxn ang="0">
                    <a:pos x="106" y="53"/>
                  </a:cxn>
                  <a:cxn ang="0">
                    <a:pos x="97" y="70"/>
                  </a:cxn>
                  <a:cxn ang="0">
                    <a:pos x="88" y="82"/>
                  </a:cxn>
                  <a:cxn ang="0">
                    <a:pos x="79" y="99"/>
                  </a:cxn>
                  <a:cxn ang="0">
                    <a:pos x="71" y="108"/>
                  </a:cxn>
                  <a:cxn ang="0">
                    <a:pos x="70" y="122"/>
                  </a:cxn>
                  <a:cxn ang="0">
                    <a:pos x="65" y="127"/>
                  </a:cxn>
                  <a:cxn ang="0">
                    <a:pos x="59" y="137"/>
                  </a:cxn>
                  <a:cxn ang="0">
                    <a:pos x="59" y="154"/>
                  </a:cxn>
                  <a:cxn ang="0">
                    <a:pos x="50" y="163"/>
                  </a:cxn>
                  <a:cxn ang="0">
                    <a:pos x="42" y="175"/>
                  </a:cxn>
                  <a:cxn ang="0">
                    <a:pos x="37" y="194"/>
                  </a:cxn>
                  <a:cxn ang="0">
                    <a:pos x="31" y="200"/>
                  </a:cxn>
                  <a:cxn ang="0">
                    <a:pos x="21" y="204"/>
                  </a:cxn>
                  <a:cxn ang="0">
                    <a:pos x="8" y="209"/>
                  </a:cxn>
                  <a:cxn ang="0">
                    <a:pos x="2" y="217"/>
                  </a:cxn>
                </a:cxnLst>
                <a:rect l="0" t="0" r="r" b="b"/>
                <a:pathLst>
                  <a:path w="136" h="222">
                    <a:moveTo>
                      <a:pt x="1" y="222"/>
                    </a:moveTo>
                    <a:lnTo>
                      <a:pt x="0" y="210"/>
                    </a:lnTo>
                    <a:lnTo>
                      <a:pt x="0" y="201"/>
                    </a:lnTo>
                    <a:lnTo>
                      <a:pt x="1" y="197"/>
                    </a:lnTo>
                    <a:lnTo>
                      <a:pt x="4" y="195"/>
                    </a:lnTo>
                    <a:lnTo>
                      <a:pt x="7" y="193"/>
                    </a:lnTo>
                    <a:lnTo>
                      <a:pt x="13" y="193"/>
                    </a:lnTo>
                    <a:lnTo>
                      <a:pt x="13" y="184"/>
                    </a:lnTo>
                    <a:lnTo>
                      <a:pt x="13" y="174"/>
                    </a:lnTo>
                    <a:lnTo>
                      <a:pt x="21" y="174"/>
                    </a:lnTo>
                    <a:lnTo>
                      <a:pt x="30" y="174"/>
                    </a:lnTo>
                    <a:lnTo>
                      <a:pt x="29" y="163"/>
                    </a:lnTo>
                    <a:lnTo>
                      <a:pt x="29" y="153"/>
                    </a:lnTo>
                    <a:lnTo>
                      <a:pt x="30" y="150"/>
                    </a:lnTo>
                    <a:lnTo>
                      <a:pt x="33" y="147"/>
                    </a:lnTo>
                    <a:lnTo>
                      <a:pt x="36" y="146"/>
                    </a:lnTo>
                    <a:lnTo>
                      <a:pt x="42" y="145"/>
                    </a:lnTo>
                    <a:lnTo>
                      <a:pt x="42" y="129"/>
                    </a:lnTo>
                    <a:lnTo>
                      <a:pt x="42" y="116"/>
                    </a:lnTo>
                    <a:lnTo>
                      <a:pt x="50" y="116"/>
                    </a:lnTo>
                    <a:lnTo>
                      <a:pt x="59" y="116"/>
                    </a:lnTo>
                    <a:lnTo>
                      <a:pt x="58" y="104"/>
                    </a:lnTo>
                    <a:lnTo>
                      <a:pt x="58" y="95"/>
                    </a:lnTo>
                    <a:lnTo>
                      <a:pt x="59" y="92"/>
                    </a:lnTo>
                    <a:lnTo>
                      <a:pt x="62" y="89"/>
                    </a:lnTo>
                    <a:lnTo>
                      <a:pt x="65" y="88"/>
                    </a:lnTo>
                    <a:lnTo>
                      <a:pt x="71" y="87"/>
                    </a:lnTo>
                    <a:lnTo>
                      <a:pt x="71" y="71"/>
                    </a:lnTo>
                    <a:lnTo>
                      <a:pt x="71" y="58"/>
                    </a:lnTo>
                    <a:lnTo>
                      <a:pt x="79" y="58"/>
                    </a:lnTo>
                    <a:lnTo>
                      <a:pt x="88" y="58"/>
                    </a:lnTo>
                    <a:lnTo>
                      <a:pt x="88" y="50"/>
                    </a:lnTo>
                    <a:lnTo>
                      <a:pt x="88" y="41"/>
                    </a:lnTo>
                    <a:lnTo>
                      <a:pt x="93" y="37"/>
                    </a:lnTo>
                    <a:lnTo>
                      <a:pt x="100" y="33"/>
                    </a:lnTo>
                    <a:lnTo>
                      <a:pt x="109" y="30"/>
                    </a:lnTo>
                    <a:lnTo>
                      <a:pt x="117" y="29"/>
                    </a:lnTo>
                    <a:lnTo>
                      <a:pt x="117" y="13"/>
                    </a:lnTo>
                    <a:lnTo>
                      <a:pt x="117" y="0"/>
                    </a:lnTo>
                    <a:lnTo>
                      <a:pt x="127" y="0"/>
                    </a:lnTo>
                    <a:lnTo>
                      <a:pt x="136" y="0"/>
                    </a:lnTo>
                    <a:lnTo>
                      <a:pt x="136" y="13"/>
                    </a:lnTo>
                    <a:lnTo>
                      <a:pt x="136" y="29"/>
                    </a:lnTo>
                    <a:lnTo>
                      <a:pt x="127" y="30"/>
                    </a:lnTo>
                    <a:lnTo>
                      <a:pt x="119" y="33"/>
                    </a:lnTo>
                    <a:lnTo>
                      <a:pt x="111" y="37"/>
                    </a:lnTo>
                    <a:lnTo>
                      <a:pt x="106" y="41"/>
                    </a:lnTo>
                    <a:lnTo>
                      <a:pt x="106" y="53"/>
                    </a:lnTo>
                    <a:lnTo>
                      <a:pt x="106" y="70"/>
                    </a:lnTo>
                    <a:lnTo>
                      <a:pt x="97" y="70"/>
                    </a:lnTo>
                    <a:lnTo>
                      <a:pt x="88" y="70"/>
                    </a:lnTo>
                    <a:lnTo>
                      <a:pt x="88" y="82"/>
                    </a:lnTo>
                    <a:lnTo>
                      <a:pt x="88" y="99"/>
                    </a:lnTo>
                    <a:lnTo>
                      <a:pt x="79" y="99"/>
                    </a:lnTo>
                    <a:lnTo>
                      <a:pt x="71" y="99"/>
                    </a:lnTo>
                    <a:lnTo>
                      <a:pt x="71" y="108"/>
                    </a:lnTo>
                    <a:lnTo>
                      <a:pt x="72" y="118"/>
                    </a:lnTo>
                    <a:lnTo>
                      <a:pt x="70" y="122"/>
                    </a:lnTo>
                    <a:lnTo>
                      <a:pt x="68" y="125"/>
                    </a:lnTo>
                    <a:lnTo>
                      <a:pt x="65" y="127"/>
                    </a:lnTo>
                    <a:lnTo>
                      <a:pt x="59" y="128"/>
                    </a:lnTo>
                    <a:lnTo>
                      <a:pt x="59" y="137"/>
                    </a:lnTo>
                    <a:lnTo>
                      <a:pt x="59" y="145"/>
                    </a:lnTo>
                    <a:lnTo>
                      <a:pt x="59" y="154"/>
                    </a:lnTo>
                    <a:lnTo>
                      <a:pt x="59" y="163"/>
                    </a:lnTo>
                    <a:lnTo>
                      <a:pt x="50" y="163"/>
                    </a:lnTo>
                    <a:lnTo>
                      <a:pt x="42" y="163"/>
                    </a:lnTo>
                    <a:lnTo>
                      <a:pt x="42" y="175"/>
                    </a:lnTo>
                    <a:lnTo>
                      <a:pt x="42" y="193"/>
                    </a:lnTo>
                    <a:lnTo>
                      <a:pt x="37" y="194"/>
                    </a:lnTo>
                    <a:lnTo>
                      <a:pt x="34" y="196"/>
                    </a:lnTo>
                    <a:lnTo>
                      <a:pt x="31" y="200"/>
                    </a:lnTo>
                    <a:lnTo>
                      <a:pt x="30" y="204"/>
                    </a:lnTo>
                    <a:lnTo>
                      <a:pt x="21" y="204"/>
                    </a:lnTo>
                    <a:lnTo>
                      <a:pt x="13" y="204"/>
                    </a:lnTo>
                    <a:lnTo>
                      <a:pt x="8" y="209"/>
                    </a:lnTo>
                    <a:lnTo>
                      <a:pt x="5" y="213"/>
                    </a:lnTo>
                    <a:lnTo>
                      <a:pt x="2" y="217"/>
                    </a:lnTo>
                    <a:lnTo>
                      <a:pt x="1" y="2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04" name="Freeform 2544"/>
              <p:cNvSpPr>
                <a:spLocks/>
              </p:cNvSpPr>
              <p:nvPr/>
            </p:nvSpPr>
            <p:spPr bwMode="auto">
              <a:xfrm>
                <a:off x="1368" y="235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19" y="18"/>
                  </a:cxn>
                  <a:cxn ang="0">
                    <a:pos x="10" y="18"/>
                  </a:cxn>
                  <a:cxn ang="0">
                    <a:pos x="0" y="18"/>
                  </a:cxn>
                </a:cxnLst>
                <a:rect l="0" t="0" r="r" b="b"/>
                <a:pathLst>
                  <a:path w="1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19" y="9"/>
                    </a:lnTo>
                    <a:lnTo>
                      <a:pt x="19" y="18"/>
                    </a:lnTo>
                    <a:lnTo>
                      <a:pt x="1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05" name="Freeform 2545"/>
              <p:cNvSpPr>
                <a:spLocks/>
              </p:cNvSpPr>
              <p:nvPr/>
            </p:nvSpPr>
            <p:spPr bwMode="auto">
              <a:xfrm>
                <a:off x="1377" y="234"/>
                <a:ext cx="1" cy="2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0" y="5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17" y="41"/>
                  </a:cxn>
                  <a:cxn ang="0">
                    <a:pos x="17" y="25"/>
                  </a:cxn>
                  <a:cxn ang="0">
                    <a:pos x="17" y="11"/>
                  </a:cxn>
                  <a:cxn ang="0">
                    <a:pos x="18" y="7"/>
                  </a:cxn>
                  <a:cxn ang="0">
                    <a:pos x="21" y="3"/>
                  </a:cxn>
                  <a:cxn ang="0">
                    <a:pos x="24" y="1"/>
                  </a:cxn>
                  <a:cxn ang="0">
                    <a:pos x="29" y="0"/>
                  </a:cxn>
                  <a:cxn ang="0">
                    <a:pos x="37" y="0"/>
                  </a:cxn>
                  <a:cxn ang="0">
                    <a:pos x="46" y="0"/>
                  </a:cxn>
                  <a:cxn ang="0">
                    <a:pos x="46" y="12"/>
                  </a:cxn>
                  <a:cxn ang="0">
                    <a:pos x="46" y="30"/>
                  </a:cxn>
                  <a:cxn ang="0">
                    <a:pos x="37" y="30"/>
                  </a:cxn>
                  <a:cxn ang="0">
                    <a:pos x="29" y="30"/>
                  </a:cxn>
                  <a:cxn ang="0">
                    <a:pos x="29" y="42"/>
                  </a:cxn>
                  <a:cxn ang="0">
                    <a:pos x="29" y="59"/>
                  </a:cxn>
                  <a:cxn ang="0">
                    <a:pos x="12" y="59"/>
                  </a:cxn>
                  <a:cxn ang="0">
                    <a:pos x="0" y="59"/>
                  </a:cxn>
                </a:cxnLst>
                <a:rect l="0" t="0" r="r" b="b"/>
                <a:pathLst>
                  <a:path w="46" h="59">
                    <a:moveTo>
                      <a:pt x="0" y="59"/>
                    </a:moveTo>
                    <a:lnTo>
                      <a:pt x="0" y="5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17" y="41"/>
                    </a:lnTo>
                    <a:lnTo>
                      <a:pt x="17" y="25"/>
                    </a:lnTo>
                    <a:lnTo>
                      <a:pt x="17" y="11"/>
                    </a:lnTo>
                    <a:lnTo>
                      <a:pt x="18" y="7"/>
                    </a:lnTo>
                    <a:lnTo>
                      <a:pt x="21" y="3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6" y="0"/>
                    </a:lnTo>
                    <a:lnTo>
                      <a:pt x="46" y="12"/>
                    </a:lnTo>
                    <a:lnTo>
                      <a:pt x="46" y="30"/>
                    </a:lnTo>
                    <a:lnTo>
                      <a:pt x="37" y="30"/>
                    </a:lnTo>
                    <a:lnTo>
                      <a:pt x="29" y="30"/>
                    </a:lnTo>
                    <a:lnTo>
                      <a:pt x="29" y="42"/>
                    </a:lnTo>
                    <a:lnTo>
                      <a:pt x="29" y="59"/>
                    </a:lnTo>
                    <a:lnTo>
                      <a:pt x="12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06" name="Freeform 2546"/>
              <p:cNvSpPr>
                <a:spLocks/>
              </p:cNvSpPr>
              <p:nvPr/>
            </p:nvSpPr>
            <p:spPr bwMode="auto">
              <a:xfrm>
                <a:off x="1397" y="235"/>
                <a:ext cx="1" cy="1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0" y="31"/>
                  </a:cxn>
                  <a:cxn ang="0">
                    <a:pos x="0" y="19"/>
                  </a:cxn>
                  <a:cxn ang="0">
                    <a:pos x="9" y="19"/>
                  </a:cxn>
                  <a:cxn ang="0">
                    <a:pos x="18" y="19"/>
                  </a:cxn>
                  <a:cxn ang="0">
                    <a:pos x="19" y="14"/>
                  </a:cxn>
                  <a:cxn ang="0">
                    <a:pos x="21" y="10"/>
                  </a:cxn>
                  <a:cxn ang="0">
                    <a:pos x="25" y="5"/>
                  </a:cxn>
                  <a:cxn ang="0">
                    <a:pos x="29" y="0"/>
                  </a:cxn>
                  <a:cxn ang="0">
                    <a:pos x="30" y="11"/>
                  </a:cxn>
                  <a:cxn ang="0">
                    <a:pos x="30" y="20"/>
                  </a:cxn>
                  <a:cxn ang="0">
                    <a:pos x="29" y="24"/>
                  </a:cxn>
                  <a:cxn ang="0">
                    <a:pos x="27" y="27"/>
                  </a:cxn>
                  <a:cxn ang="0">
                    <a:pos x="23" y="30"/>
                  </a:cxn>
                  <a:cxn ang="0">
                    <a:pos x="18" y="30"/>
                  </a:cxn>
                  <a:cxn ang="0">
                    <a:pos x="18" y="39"/>
                  </a:cxn>
                  <a:cxn ang="0">
                    <a:pos x="18" y="48"/>
                  </a:cxn>
                  <a:cxn ang="0">
                    <a:pos x="9" y="48"/>
                  </a:cxn>
                  <a:cxn ang="0">
                    <a:pos x="0" y="48"/>
                  </a:cxn>
                </a:cxnLst>
                <a:rect l="0" t="0" r="r" b="b"/>
                <a:pathLst>
                  <a:path w="30" h="48">
                    <a:moveTo>
                      <a:pt x="0" y="48"/>
                    </a:moveTo>
                    <a:lnTo>
                      <a:pt x="0" y="31"/>
                    </a:lnTo>
                    <a:lnTo>
                      <a:pt x="0" y="19"/>
                    </a:lnTo>
                    <a:lnTo>
                      <a:pt x="9" y="19"/>
                    </a:lnTo>
                    <a:lnTo>
                      <a:pt x="18" y="19"/>
                    </a:lnTo>
                    <a:lnTo>
                      <a:pt x="19" y="14"/>
                    </a:lnTo>
                    <a:lnTo>
                      <a:pt x="21" y="10"/>
                    </a:lnTo>
                    <a:lnTo>
                      <a:pt x="25" y="5"/>
                    </a:lnTo>
                    <a:lnTo>
                      <a:pt x="29" y="0"/>
                    </a:lnTo>
                    <a:lnTo>
                      <a:pt x="30" y="11"/>
                    </a:lnTo>
                    <a:lnTo>
                      <a:pt x="30" y="20"/>
                    </a:lnTo>
                    <a:lnTo>
                      <a:pt x="29" y="24"/>
                    </a:lnTo>
                    <a:lnTo>
                      <a:pt x="27" y="27"/>
                    </a:lnTo>
                    <a:lnTo>
                      <a:pt x="23" y="30"/>
                    </a:lnTo>
                    <a:lnTo>
                      <a:pt x="18" y="30"/>
                    </a:lnTo>
                    <a:lnTo>
                      <a:pt x="18" y="39"/>
                    </a:lnTo>
                    <a:lnTo>
                      <a:pt x="18" y="48"/>
                    </a:lnTo>
                    <a:lnTo>
                      <a:pt x="9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07" name="Freeform 2547"/>
              <p:cNvSpPr>
                <a:spLocks/>
              </p:cNvSpPr>
              <p:nvPr/>
            </p:nvSpPr>
            <p:spPr bwMode="auto">
              <a:xfrm>
                <a:off x="1172" y="234"/>
                <a:ext cx="2" cy="1"/>
              </a:xfrm>
              <a:custGeom>
                <a:avLst/>
                <a:gdLst/>
                <a:ahLst/>
                <a:cxnLst>
                  <a:cxn ang="0">
                    <a:pos x="70" y="42"/>
                  </a:cxn>
                  <a:cxn ang="0">
                    <a:pos x="70" y="34"/>
                  </a:cxn>
                  <a:cxn ang="0">
                    <a:pos x="70" y="31"/>
                  </a:cxn>
                  <a:cxn ang="0">
                    <a:pos x="58" y="31"/>
                  </a:cxn>
                  <a:cxn ang="0">
                    <a:pos x="47" y="31"/>
                  </a:cxn>
                  <a:cxn ang="0">
                    <a:pos x="38" y="31"/>
                  </a:cxn>
                  <a:cxn ang="0">
                    <a:pos x="29" y="31"/>
                  </a:cxn>
                  <a:cxn ang="0">
                    <a:pos x="29" y="22"/>
                  </a:cxn>
                  <a:cxn ang="0">
                    <a:pos x="29" y="12"/>
                  </a:cxn>
                  <a:cxn ang="0">
                    <a:pos x="20" y="13"/>
                  </a:cxn>
                  <a:cxn ang="0">
                    <a:pos x="11" y="13"/>
                  </a:cxn>
                  <a:cxn ang="0">
                    <a:pos x="6" y="12"/>
                  </a:cxn>
                  <a:cxn ang="0">
                    <a:pos x="3" y="10"/>
                  </a:cxn>
                  <a:cxn ang="0">
                    <a:pos x="1" y="6"/>
                  </a:cxn>
                  <a:cxn ang="0">
                    <a:pos x="0" y="1"/>
                  </a:cxn>
                  <a:cxn ang="0">
                    <a:pos x="14" y="0"/>
                  </a:cxn>
                  <a:cxn ang="0">
                    <a:pos x="27" y="0"/>
                  </a:cxn>
                  <a:cxn ang="0">
                    <a:pos x="33" y="1"/>
                  </a:cxn>
                  <a:cxn ang="0">
                    <a:pos x="37" y="3"/>
                  </a:cxn>
                  <a:cxn ang="0">
                    <a:pos x="39" y="5"/>
                  </a:cxn>
                  <a:cxn ang="0">
                    <a:pos x="40" y="7"/>
                  </a:cxn>
                  <a:cxn ang="0">
                    <a:pos x="41" y="9"/>
                  </a:cxn>
                  <a:cxn ang="0">
                    <a:pos x="41" y="12"/>
                  </a:cxn>
                  <a:cxn ang="0">
                    <a:pos x="53" y="12"/>
                  </a:cxn>
                  <a:cxn ang="0">
                    <a:pos x="70" y="12"/>
                  </a:cxn>
                  <a:cxn ang="0">
                    <a:pos x="71" y="20"/>
                  </a:cxn>
                  <a:cxn ang="0">
                    <a:pos x="73" y="25"/>
                  </a:cxn>
                  <a:cxn ang="0">
                    <a:pos x="75" y="28"/>
                  </a:cxn>
                  <a:cxn ang="0">
                    <a:pos x="79" y="30"/>
                  </a:cxn>
                  <a:cxn ang="0">
                    <a:pos x="82" y="32"/>
                  </a:cxn>
                  <a:cxn ang="0">
                    <a:pos x="85" y="34"/>
                  </a:cxn>
                  <a:cxn ang="0">
                    <a:pos x="87" y="37"/>
                  </a:cxn>
                  <a:cxn ang="0">
                    <a:pos x="87" y="42"/>
                  </a:cxn>
                  <a:cxn ang="0">
                    <a:pos x="79" y="42"/>
                  </a:cxn>
                  <a:cxn ang="0">
                    <a:pos x="70" y="42"/>
                  </a:cxn>
                </a:cxnLst>
                <a:rect l="0" t="0" r="r" b="b"/>
                <a:pathLst>
                  <a:path w="87" h="42">
                    <a:moveTo>
                      <a:pt x="70" y="42"/>
                    </a:moveTo>
                    <a:lnTo>
                      <a:pt x="70" y="34"/>
                    </a:lnTo>
                    <a:lnTo>
                      <a:pt x="70" y="31"/>
                    </a:lnTo>
                    <a:lnTo>
                      <a:pt x="58" y="31"/>
                    </a:lnTo>
                    <a:lnTo>
                      <a:pt x="47" y="31"/>
                    </a:lnTo>
                    <a:lnTo>
                      <a:pt x="38" y="31"/>
                    </a:lnTo>
                    <a:lnTo>
                      <a:pt x="29" y="31"/>
                    </a:lnTo>
                    <a:lnTo>
                      <a:pt x="29" y="22"/>
                    </a:lnTo>
                    <a:lnTo>
                      <a:pt x="29" y="12"/>
                    </a:lnTo>
                    <a:lnTo>
                      <a:pt x="20" y="13"/>
                    </a:lnTo>
                    <a:lnTo>
                      <a:pt x="11" y="13"/>
                    </a:lnTo>
                    <a:lnTo>
                      <a:pt x="6" y="12"/>
                    </a:lnTo>
                    <a:lnTo>
                      <a:pt x="3" y="10"/>
                    </a:lnTo>
                    <a:lnTo>
                      <a:pt x="1" y="6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27" y="0"/>
                    </a:lnTo>
                    <a:lnTo>
                      <a:pt x="33" y="1"/>
                    </a:lnTo>
                    <a:lnTo>
                      <a:pt x="37" y="3"/>
                    </a:lnTo>
                    <a:lnTo>
                      <a:pt x="39" y="5"/>
                    </a:lnTo>
                    <a:lnTo>
                      <a:pt x="40" y="7"/>
                    </a:lnTo>
                    <a:lnTo>
                      <a:pt x="41" y="9"/>
                    </a:lnTo>
                    <a:lnTo>
                      <a:pt x="41" y="12"/>
                    </a:lnTo>
                    <a:lnTo>
                      <a:pt x="53" y="12"/>
                    </a:lnTo>
                    <a:lnTo>
                      <a:pt x="70" y="12"/>
                    </a:lnTo>
                    <a:lnTo>
                      <a:pt x="71" y="20"/>
                    </a:lnTo>
                    <a:lnTo>
                      <a:pt x="73" y="25"/>
                    </a:lnTo>
                    <a:lnTo>
                      <a:pt x="75" y="28"/>
                    </a:lnTo>
                    <a:lnTo>
                      <a:pt x="79" y="30"/>
                    </a:lnTo>
                    <a:lnTo>
                      <a:pt x="82" y="32"/>
                    </a:lnTo>
                    <a:lnTo>
                      <a:pt x="85" y="34"/>
                    </a:lnTo>
                    <a:lnTo>
                      <a:pt x="87" y="37"/>
                    </a:lnTo>
                    <a:lnTo>
                      <a:pt x="87" y="42"/>
                    </a:lnTo>
                    <a:lnTo>
                      <a:pt x="79" y="42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08" name="Freeform 2548"/>
              <p:cNvSpPr>
                <a:spLocks/>
              </p:cNvSpPr>
              <p:nvPr/>
            </p:nvSpPr>
            <p:spPr bwMode="auto">
              <a:xfrm>
                <a:off x="1374" y="234"/>
                <a:ext cx="1" cy="1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30"/>
                  </a:cxn>
                  <a:cxn ang="0">
                    <a:pos x="0" y="19"/>
                  </a:cxn>
                  <a:cxn ang="0">
                    <a:pos x="0" y="10"/>
                  </a:cxn>
                  <a:cxn ang="0">
                    <a:pos x="0" y="1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3"/>
                  </a:cxn>
                  <a:cxn ang="0">
                    <a:pos x="28" y="7"/>
                  </a:cxn>
                  <a:cxn ang="0">
                    <a:pos x="29" y="12"/>
                  </a:cxn>
                  <a:cxn ang="0">
                    <a:pos x="20" y="12"/>
                  </a:cxn>
                  <a:cxn ang="0">
                    <a:pos x="12" y="12"/>
                  </a:cxn>
                  <a:cxn ang="0">
                    <a:pos x="12" y="23"/>
                  </a:cxn>
                  <a:cxn ang="0">
                    <a:pos x="12" y="32"/>
                  </a:cxn>
                  <a:cxn ang="0">
                    <a:pos x="11" y="36"/>
                  </a:cxn>
                  <a:cxn ang="0">
                    <a:pos x="9" y="39"/>
                  </a:cxn>
                  <a:cxn ang="0">
                    <a:pos x="5" y="42"/>
                  </a:cxn>
                  <a:cxn ang="0">
                    <a:pos x="0" y="42"/>
                  </a:cxn>
                </a:cxnLst>
                <a:rect l="0" t="0" r="r" b="b"/>
                <a:pathLst>
                  <a:path w="29" h="42">
                    <a:moveTo>
                      <a:pt x="0" y="42"/>
                    </a:moveTo>
                    <a:lnTo>
                      <a:pt x="0" y="30"/>
                    </a:lnTo>
                    <a:lnTo>
                      <a:pt x="0" y="19"/>
                    </a:lnTo>
                    <a:lnTo>
                      <a:pt x="0" y="10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3"/>
                    </a:lnTo>
                    <a:lnTo>
                      <a:pt x="28" y="7"/>
                    </a:lnTo>
                    <a:lnTo>
                      <a:pt x="29" y="12"/>
                    </a:lnTo>
                    <a:lnTo>
                      <a:pt x="20" y="12"/>
                    </a:lnTo>
                    <a:lnTo>
                      <a:pt x="12" y="12"/>
                    </a:lnTo>
                    <a:lnTo>
                      <a:pt x="12" y="23"/>
                    </a:lnTo>
                    <a:lnTo>
                      <a:pt x="12" y="32"/>
                    </a:lnTo>
                    <a:lnTo>
                      <a:pt x="11" y="36"/>
                    </a:lnTo>
                    <a:lnTo>
                      <a:pt x="9" y="39"/>
                    </a:lnTo>
                    <a:lnTo>
                      <a:pt x="5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09" name="Freeform 2549"/>
              <p:cNvSpPr>
                <a:spLocks/>
              </p:cNvSpPr>
              <p:nvPr/>
            </p:nvSpPr>
            <p:spPr bwMode="auto">
              <a:xfrm>
                <a:off x="1373" y="235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10"/>
                  </a:cxn>
                  <a:cxn ang="0">
                    <a:pos x="12" y="19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12" h="19">
                    <a:moveTo>
                      <a:pt x="0" y="19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10"/>
                    </a:lnTo>
                    <a:lnTo>
                      <a:pt x="12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10" name="Freeform 2550"/>
              <p:cNvSpPr>
                <a:spLocks/>
              </p:cNvSpPr>
              <p:nvPr/>
            </p:nvSpPr>
            <p:spPr bwMode="auto">
              <a:xfrm>
                <a:off x="1442" y="235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10"/>
                  </a:cxn>
                  <a:cxn ang="0">
                    <a:pos x="17" y="19"/>
                  </a:cxn>
                  <a:cxn ang="0">
                    <a:pos x="9" y="19"/>
                  </a:cxn>
                  <a:cxn ang="0">
                    <a:pos x="0" y="19"/>
                  </a:cxn>
                </a:cxnLst>
                <a:rect l="0" t="0" r="r" b="b"/>
                <a:pathLst>
                  <a:path w="17" h="19">
                    <a:moveTo>
                      <a:pt x="0" y="19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0"/>
                    </a:lnTo>
                    <a:lnTo>
                      <a:pt x="17" y="19"/>
                    </a:lnTo>
                    <a:lnTo>
                      <a:pt x="9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11" name="Freeform 2551"/>
              <p:cNvSpPr>
                <a:spLocks/>
              </p:cNvSpPr>
              <p:nvPr/>
            </p:nvSpPr>
            <p:spPr bwMode="auto">
              <a:xfrm>
                <a:off x="1200" y="233"/>
                <a:ext cx="1" cy="2"/>
              </a:xfrm>
              <a:custGeom>
                <a:avLst/>
                <a:gdLst/>
                <a:ahLst/>
                <a:cxnLst>
                  <a:cxn ang="0">
                    <a:pos x="17" y="46"/>
                  </a:cxn>
                  <a:cxn ang="0">
                    <a:pos x="17" y="38"/>
                  </a:cxn>
                  <a:cxn ang="0">
                    <a:pos x="17" y="35"/>
                  </a:cxn>
                  <a:cxn ang="0">
                    <a:pos x="9" y="35"/>
                  </a:cxn>
                  <a:cxn ang="0">
                    <a:pos x="0" y="35"/>
                  </a:cxn>
                  <a:cxn ang="0">
                    <a:pos x="0" y="26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30" y="17"/>
                  </a:cxn>
                  <a:cxn ang="0">
                    <a:pos x="46" y="17"/>
                  </a:cxn>
                  <a:cxn ang="0">
                    <a:pos x="46" y="30"/>
                  </a:cxn>
                  <a:cxn ang="0">
                    <a:pos x="46" y="46"/>
                  </a:cxn>
                  <a:cxn ang="0">
                    <a:pos x="30" y="46"/>
                  </a:cxn>
                  <a:cxn ang="0">
                    <a:pos x="17" y="46"/>
                  </a:cxn>
                </a:cxnLst>
                <a:rect l="0" t="0" r="r" b="b"/>
                <a:pathLst>
                  <a:path w="46" h="46">
                    <a:moveTo>
                      <a:pt x="17" y="46"/>
                    </a:moveTo>
                    <a:lnTo>
                      <a:pt x="17" y="38"/>
                    </a:lnTo>
                    <a:lnTo>
                      <a:pt x="17" y="35"/>
                    </a:lnTo>
                    <a:lnTo>
                      <a:pt x="9" y="35"/>
                    </a:lnTo>
                    <a:lnTo>
                      <a:pt x="0" y="35"/>
                    </a:lnTo>
                    <a:lnTo>
                      <a:pt x="0" y="26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30" y="17"/>
                    </a:lnTo>
                    <a:lnTo>
                      <a:pt x="46" y="17"/>
                    </a:lnTo>
                    <a:lnTo>
                      <a:pt x="46" y="30"/>
                    </a:lnTo>
                    <a:lnTo>
                      <a:pt x="46" y="46"/>
                    </a:lnTo>
                    <a:lnTo>
                      <a:pt x="30" y="46"/>
                    </a:lnTo>
                    <a:lnTo>
                      <a:pt x="17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12" name="Freeform 2552"/>
              <p:cNvSpPr>
                <a:spLocks/>
              </p:cNvSpPr>
              <p:nvPr/>
            </p:nvSpPr>
            <p:spPr bwMode="auto">
              <a:xfrm>
                <a:off x="1365" y="232"/>
                <a:ext cx="2" cy="3"/>
              </a:xfrm>
              <a:custGeom>
                <a:avLst/>
                <a:gdLst/>
                <a:ahLst/>
                <a:cxnLst>
                  <a:cxn ang="0">
                    <a:pos x="1" y="104"/>
                  </a:cxn>
                  <a:cxn ang="0">
                    <a:pos x="0" y="93"/>
                  </a:cxn>
                  <a:cxn ang="0">
                    <a:pos x="0" y="83"/>
                  </a:cxn>
                  <a:cxn ang="0">
                    <a:pos x="1" y="80"/>
                  </a:cxn>
                  <a:cxn ang="0">
                    <a:pos x="3" y="77"/>
                  </a:cxn>
                  <a:cxn ang="0">
                    <a:pos x="7" y="76"/>
                  </a:cxn>
                  <a:cxn ang="0">
                    <a:pos x="12" y="75"/>
                  </a:cxn>
                  <a:cxn ang="0">
                    <a:pos x="12" y="62"/>
                  </a:cxn>
                  <a:cxn ang="0">
                    <a:pos x="12" y="50"/>
                  </a:cxn>
                  <a:cxn ang="0">
                    <a:pos x="12" y="39"/>
                  </a:cxn>
                  <a:cxn ang="0">
                    <a:pos x="12" y="29"/>
                  </a:cxn>
                  <a:cxn ang="0">
                    <a:pos x="18" y="25"/>
                  </a:cxn>
                  <a:cxn ang="0">
                    <a:pos x="25" y="21"/>
                  </a:cxn>
                  <a:cxn ang="0">
                    <a:pos x="33" y="18"/>
                  </a:cxn>
                  <a:cxn ang="0">
                    <a:pos x="41" y="17"/>
                  </a:cxn>
                  <a:cxn ang="0">
                    <a:pos x="41" y="9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9" y="0"/>
                  </a:cxn>
                  <a:cxn ang="0">
                    <a:pos x="59" y="10"/>
                  </a:cxn>
                  <a:cxn ang="0">
                    <a:pos x="59" y="21"/>
                  </a:cxn>
                  <a:cxn ang="0">
                    <a:pos x="59" y="33"/>
                  </a:cxn>
                  <a:cxn ang="0">
                    <a:pos x="59" y="46"/>
                  </a:cxn>
                  <a:cxn ang="0">
                    <a:pos x="50" y="46"/>
                  </a:cxn>
                  <a:cxn ang="0">
                    <a:pos x="41" y="46"/>
                  </a:cxn>
                  <a:cxn ang="0">
                    <a:pos x="42" y="56"/>
                  </a:cxn>
                  <a:cxn ang="0">
                    <a:pos x="42" y="65"/>
                  </a:cxn>
                  <a:cxn ang="0">
                    <a:pos x="41" y="69"/>
                  </a:cxn>
                  <a:cxn ang="0">
                    <a:pos x="39" y="72"/>
                  </a:cxn>
                  <a:cxn ang="0">
                    <a:pos x="35" y="75"/>
                  </a:cxn>
                  <a:cxn ang="0">
                    <a:pos x="30" y="75"/>
                  </a:cxn>
                  <a:cxn ang="0">
                    <a:pos x="30" y="84"/>
                  </a:cxn>
                  <a:cxn ang="0">
                    <a:pos x="30" y="93"/>
                  </a:cxn>
                  <a:cxn ang="0">
                    <a:pos x="21" y="94"/>
                  </a:cxn>
                  <a:cxn ang="0">
                    <a:pos x="13" y="96"/>
                  </a:cxn>
                  <a:cxn ang="0">
                    <a:pos x="6" y="100"/>
                  </a:cxn>
                  <a:cxn ang="0">
                    <a:pos x="1" y="104"/>
                  </a:cxn>
                </a:cxnLst>
                <a:rect l="0" t="0" r="r" b="b"/>
                <a:pathLst>
                  <a:path w="59" h="104">
                    <a:moveTo>
                      <a:pt x="1" y="104"/>
                    </a:moveTo>
                    <a:lnTo>
                      <a:pt x="0" y="93"/>
                    </a:lnTo>
                    <a:lnTo>
                      <a:pt x="0" y="83"/>
                    </a:lnTo>
                    <a:lnTo>
                      <a:pt x="1" y="80"/>
                    </a:lnTo>
                    <a:lnTo>
                      <a:pt x="3" y="77"/>
                    </a:lnTo>
                    <a:lnTo>
                      <a:pt x="7" y="76"/>
                    </a:lnTo>
                    <a:lnTo>
                      <a:pt x="12" y="75"/>
                    </a:lnTo>
                    <a:lnTo>
                      <a:pt x="12" y="62"/>
                    </a:lnTo>
                    <a:lnTo>
                      <a:pt x="12" y="50"/>
                    </a:lnTo>
                    <a:lnTo>
                      <a:pt x="12" y="39"/>
                    </a:lnTo>
                    <a:lnTo>
                      <a:pt x="12" y="29"/>
                    </a:lnTo>
                    <a:lnTo>
                      <a:pt x="18" y="25"/>
                    </a:lnTo>
                    <a:lnTo>
                      <a:pt x="25" y="21"/>
                    </a:lnTo>
                    <a:lnTo>
                      <a:pt x="33" y="18"/>
                    </a:lnTo>
                    <a:lnTo>
                      <a:pt x="41" y="17"/>
                    </a:lnTo>
                    <a:lnTo>
                      <a:pt x="41" y="9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59" y="10"/>
                    </a:lnTo>
                    <a:lnTo>
                      <a:pt x="59" y="21"/>
                    </a:lnTo>
                    <a:lnTo>
                      <a:pt x="59" y="33"/>
                    </a:lnTo>
                    <a:lnTo>
                      <a:pt x="59" y="46"/>
                    </a:lnTo>
                    <a:lnTo>
                      <a:pt x="50" y="46"/>
                    </a:lnTo>
                    <a:lnTo>
                      <a:pt x="41" y="46"/>
                    </a:lnTo>
                    <a:lnTo>
                      <a:pt x="42" y="56"/>
                    </a:lnTo>
                    <a:lnTo>
                      <a:pt x="42" y="65"/>
                    </a:lnTo>
                    <a:lnTo>
                      <a:pt x="41" y="69"/>
                    </a:lnTo>
                    <a:lnTo>
                      <a:pt x="39" y="72"/>
                    </a:lnTo>
                    <a:lnTo>
                      <a:pt x="35" y="75"/>
                    </a:lnTo>
                    <a:lnTo>
                      <a:pt x="30" y="75"/>
                    </a:lnTo>
                    <a:lnTo>
                      <a:pt x="30" y="84"/>
                    </a:lnTo>
                    <a:lnTo>
                      <a:pt x="30" y="93"/>
                    </a:lnTo>
                    <a:lnTo>
                      <a:pt x="21" y="94"/>
                    </a:lnTo>
                    <a:lnTo>
                      <a:pt x="13" y="96"/>
                    </a:lnTo>
                    <a:lnTo>
                      <a:pt x="6" y="100"/>
                    </a:lnTo>
                    <a:lnTo>
                      <a:pt x="1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13" name="Freeform 2553"/>
              <p:cNvSpPr>
                <a:spLocks/>
              </p:cNvSpPr>
              <p:nvPr/>
            </p:nvSpPr>
            <p:spPr bwMode="auto">
              <a:xfrm>
                <a:off x="1386" y="234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3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14" name="Freeform 2554"/>
              <p:cNvSpPr>
                <a:spLocks/>
              </p:cNvSpPr>
              <p:nvPr/>
            </p:nvSpPr>
            <p:spPr bwMode="auto">
              <a:xfrm>
                <a:off x="1178" y="23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29" y="18"/>
                  </a:cxn>
                  <a:cxn ang="0">
                    <a:pos x="17" y="18"/>
                  </a:cxn>
                  <a:cxn ang="0">
                    <a:pos x="0" y="18"/>
                  </a:cxn>
                </a:cxnLst>
                <a:rect l="0" t="0" r="r" b="b"/>
                <a:pathLst>
                  <a:path w="29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15" name="Freeform 2555"/>
              <p:cNvSpPr>
                <a:spLocks/>
              </p:cNvSpPr>
              <p:nvPr/>
            </p:nvSpPr>
            <p:spPr bwMode="auto">
              <a:xfrm>
                <a:off x="1410" y="23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16" name="Freeform 2556"/>
              <p:cNvSpPr>
                <a:spLocks/>
              </p:cNvSpPr>
              <p:nvPr/>
            </p:nvSpPr>
            <p:spPr bwMode="auto">
              <a:xfrm>
                <a:off x="1153" y="233"/>
                <a:ext cx="1" cy="1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7" y="21"/>
                  </a:cxn>
                  <a:cxn ang="0">
                    <a:pos x="3" y="13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</a:cxnLst>
                <a:rect l="0" t="0" r="r" b="b"/>
                <a:pathLst>
                  <a:path w="29" h="29">
                    <a:moveTo>
                      <a:pt x="11" y="29"/>
                    </a:moveTo>
                    <a:lnTo>
                      <a:pt x="7" y="21"/>
                    </a:lnTo>
                    <a:lnTo>
                      <a:pt x="3" y="13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17" name="Freeform 2557"/>
              <p:cNvSpPr>
                <a:spLocks/>
              </p:cNvSpPr>
              <p:nvPr/>
            </p:nvSpPr>
            <p:spPr bwMode="auto">
              <a:xfrm>
                <a:off x="1170" y="23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2" y="4"/>
                  </a:cxn>
                  <a:cxn ang="0">
                    <a:pos x="20" y="8"/>
                  </a:cxn>
                  <a:cxn ang="0">
                    <a:pos x="29" y="12"/>
                  </a:cxn>
                  <a:cxn ang="0">
                    <a:pos x="29" y="21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2" y="4"/>
                    </a:lnTo>
                    <a:lnTo>
                      <a:pt x="20" y="8"/>
                    </a:lnTo>
                    <a:lnTo>
                      <a:pt x="29" y="12"/>
                    </a:lnTo>
                    <a:lnTo>
                      <a:pt x="29" y="21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18" name="Freeform 2558"/>
              <p:cNvSpPr>
                <a:spLocks/>
              </p:cNvSpPr>
              <p:nvPr/>
            </p:nvSpPr>
            <p:spPr bwMode="auto">
              <a:xfrm>
                <a:off x="1177" y="23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19" name="Freeform 2559"/>
              <p:cNvSpPr>
                <a:spLocks/>
              </p:cNvSpPr>
              <p:nvPr/>
            </p:nvSpPr>
            <p:spPr bwMode="auto">
              <a:xfrm>
                <a:off x="1375" y="232"/>
                <a:ext cx="1" cy="2"/>
              </a:xfrm>
              <a:custGeom>
                <a:avLst/>
                <a:gdLst/>
                <a:ahLst/>
                <a:cxnLst>
                  <a:cxn ang="0">
                    <a:pos x="1" y="75"/>
                  </a:cxn>
                  <a:cxn ang="0">
                    <a:pos x="0" y="64"/>
                  </a:cxn>
                  <a:cxn ang="0">
                    <a:pos x="0" y="54"/>
                  </a:cxn>
                  <a:cxn ang="0">
                    <a:pos x="1" y="51"/>
                  </a:cxn>
                  <a:cxn ang="0">
                    <a:pos x="3" y="48"/>
                  </a:cxn>
                  <a:cxn ang="0">
                    <a:pos x="7" y="47"/>
                  </a:cxn>
                  <a:cxn ang="0">
                    <a:pos x="13" y="46"/>
                  </a:cxn>
                  <a:cxn ang="0">
                    <a:pos x="13" y="38"/>
                  </a:cxn>
                  <a:cxn ang="0">
                    <a:pos x="13" y="29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12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60" y="0"/>
                  </a:cxn>
                  <a:cxn ang="0">
                    <a:pos x="60" y="9"/>
                  </a:cxn>
                  <a:cxn ang="0">
                    <a:pos x="60" y="17"/>
                  </a:cxn>
                  <a:cxn ang="0">
                    <a:pos x="50" y="18"/>
                  </a:cxn>
                  <a:cxn ang="0">
                    <a:pos x="42" y="21"/>
                  </a:cxn>
                  <a:cxn ang="0">
                    <a:pos x="35" y="25"/>
                  </a:cxn>
                  <a:cxn ang="0">
                    <a:pos x="30" y="29"/>
                  </a:cxn>
                  <a:cxn ang="0">
                    <a:pos x="30" y="38"/>
                  </a:cxn>
                  <a:cxn ang="0">
                    <a:pos x="30" y="46"/>
                  </a:cxn>
                  <a:cxn ang="0">
                    <a:pos x="21" y="46"/>
                  </a:cxn>
                  <a:cxn ang="0">
                    <a:pos x="13" y="46"/>
                  </a:cxn>
                  <a:cxn ang="0">
                    <a:pos x="13" y="56"/>
                  </a:cxn>
                  <a:cxn ang="0">
                    <a:pos x="13" y="65"/>
                  </a:cxn>
                  <a:cxn ang="0">
                    <a:pos x="12" y="69"/>
                  </a:cxn>
                  <a:cxn ang="0">
                    <a:pos x="10" y="72"/>
                  </a:cxn>
                  <a:cxn ang="0">
                    <a:pos x="6" y="75"/>
                  </a:cxn>
                  <a:cxn ang="0">
                    <a:pos x="1" y="75"/>
                  </a:cxn>
                </a:cxnLst>
                <a:rect l="0" t="0" r="r" b="b"/>
                <a:pathLst>
                  <a:path w="60" h="75">
                    <a:moveTo>
                      <a:pt x="1" y="75"/>
                    </a:moveTo>
                    <a:lnTo>
                      <a:pt x="0" y="64"/>
                    </a:lnTo>
                    <a:lnTo>
                      <a:pt x="0" y="54"/>
                    </a:lnTo>
                    <a:lnTo>
                      <a:pt x="1" y="51"/>
                    </a:lnTo>
                    <a:lnTo>
                      <a:pt x="3" y="48"/>
                    </a:lnTo>
                    <a:lnTo>
                      <a:pt x="7" y="47"/>
                    </a:lnTo>
                    <a:lnTo>
                      <a:pt x="13" y="46"/>
                    </a:lnTo>
                    <a:lnTo>
                      <a:pt x="13" y="38"/>
                    </a:lnTo>
                    <a:lnTo>
                      <a:pt x="13" y="29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60" y="0"/>
                    </a:lnTo>
                    <a:lnTo>
                      <a:pt x="60" y="9"/>
                    </a:lnTo>
                    <a:lnTo>
                      <a:pt x="60" y="17"/>
                    </a:lnTo>
                    <a:lnTo>
                      <a:pt x="50" y="18"/>
                    </a:lnTo>
                    <a:lnTo>
                      <a:pt x="42" y="21"/>
                    </a:lnTo>
                    <a:lnTo>
                      <a:pt x="35" y="25"/>
                    </a:lnTo>
                    <a:lnTo>
                      <a:pt x="30" y="29"/>
                    </a:lnTo>
                    <a:lnTo>
                      <a:pt x="30" y="38"/>
                    </a:lnTo>
                    <a:lnTo>
                      <a:pt x="30" y="46"/>
                    </a:lnTo>
                    <a:lnTo>
                      <a:pt x="21" y="46"/>
                    </a:lnTo>
                    <a:lnTo>
                      <a:pt x="13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12" y="69"/>
                    </a:lnTo>
                    <a:lnTo>
                      <a:pt x="10" y="72"/>
                    </a:lnTo>
                    <a:lnTo>
                      <a:pt x="6" y="7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20" name="Freeform 2560"/>
              <p:cNvSpPr>
                <a:spLocks/>
              </p:cNvSpPr>
              <p:nvPr/>
            </p:nvSpPr>
            <p:spPr bwMode="auto">
              <a:xfrm>
                <a:off x="1391" y="233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13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21" name="Freeform 2561"/>
              <p:cNvSpPr>
                <a:spLocks/>
              </p:cNvSpPr>
              <p:nvPr/>
            </p:nvSpPr>
            <p:spPr bwMode="auto">
              <a:xfrm>
                <a:off x="1176" y="23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9" y="12"/>
                  </a:cxn>
                  <a:cxn ang="0">
                    <a:pos x="16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29" y="12"/>
                    </a:lnTo>
                    <a:lnTo>
                      <a:pt x="1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22" name="Freeform 2562"/>
              <p:cNvSpPr>
                <a:spLocks/>
              </p:cNvSpPr>
              <p:nvPr/>
            </p:nvSpPr>
            <p:spPr bwMode="auto">
              <a:xfrm>
                <a:off x="1186" y="233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13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13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23" name="Freeform 2563"/>
              <p:cNvSpPr>
                <a:spLocks/>
              </p:cNvSpPr>
              <p:nvPr/>
            </p:nvSpPr>
            <p:spPr bwMode="auto">
              <a:xfrm>
                <a:off x="1153" y="23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9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24" name="Freeform 2564"/>
              <p:cNvSpPr>
                <a:spLocks/>
              </p:cNvSpPr>
              <p:nvPr/>
            </p:nvSpPr>
            <p:spPr bwMode="auto">
              <a:xfrm>
                <a:off x="1384" y="232"/>
                <a:ext cx="2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1" y="42"/>
                  </a:cxn>
                  <a:cxn ang="0">
                    <a:pos x="4" y="38"/>
                  </a:cxn>
                  <a:cxn ang="0">
                    <a:pos x="8" y="33"/>
                  </a:cxn>
                  <a:cxn ang="0">
                    <a:pos x="12" y="29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24" y="0"/>
                  </a:cxn>
                  <a:cxn ang="0">
                    <a:pos x="41" y="0"/>
                  </a:cxn>
                  <a:cxn ang="0">
                    <a:pos x="37" y="4"/>
                  </a:cxn>
                  <a:cxn ang="0">
                    <a:pos x="33" y="9"/>
                  </a:cxn>
                  <a:cxn ang="0">
                    <a:pos x="30" y="13"/>
                  </a:cxn>
                  <a:cxn ang="0">
                    <a:pos x="29" y="17"/>
                  </a:cxn>
                  <a:cxn ang="0">
                    <a:pos x="29" y="30"/>
                  </a:cxn>
                  <a:cxn ang="0">
                    <a:pos x="29" y="46"/>
                  </a:cxn>
                  <a:cxn ang="0">
                    <a:pos x="13" y="46"/>
                  </a:cxn>
                  <a:cxn ang="0">
                    <a:pos x="0" y="46"/>
                  </a:cxn>
                </a:cxnLst>
                <a:rect l="0" t="0" r="r" b="b"/>
                <a:pathLst>
                  <a:path w="41" h="46">
                    <a:moveTo>
                      <a:pt x="0" y="46"/>
                    </a:moveTo>
                    <a:lnTo>
                      <a:pt x="1" y="42"/>
                    </a:lnTo>
                    <a:lnTo>
                      <a:pt x="4" y="38"/>
                    </a:lnTo>
                    <a:lnTo>
                      <a:pt x="8" y="33"/>
                    </a:lnTo>
                    <a:lnTo>
                      <a:pt x="12" y="29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1" y="0"/>
                    </a:lnTo>
                    <a:lnTo>
                      <a:pt x="37" y="4"/>
                    </a:lnTo>
                    <a:lnTo>
                      <a:pt x="33" y="9"/>
                    </a:lnTo>
                    <a:lnTo>
                      <a:pt x="30" y="13"/>
                    </a:lnTo>
                    <a:lnTo>
                      <a:pt x="29" y="17"/>
                    </a:lnTo>
                    <a:lnTo>
                      <a:pt x="29" y="30"/>
                    </a:lnTo>
                    <a:lnTo>
                      <a:pt x="29" y="46"/>
                    </a:lnTo>
                    <a:lnTo>
                      <a:pt x="13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25" name="Freeform 2565"/>
              <p:cNvSpPr>
                <a:spLocks/>
              </p:cNvSpPr>
              <p:nvPr/>
            </p:nvSpPr>
            <p:spPr bwMode="auto">
              <a:xfrm>
                <a:off x="1396" y="23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7" y="4"/>
                  </a:cxn>
                  <a:cxn ang="0">
                    <a:pos x="11" y="0"/>
                  </a:cxn>
                  <a:cxn ang="0">
                    <a:pos x="7" y="4"/>
                  </a:cxn>
                  <a:cxn ang="0">
                    <a:pos x="3" y="9"/>
                  </a:cxn>
                  <a:cxn ang="0">
                    <a:pos x="1" y="13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1" y="0"/>
                    </a:lnTo>
                    <a:lnTo>
                      <a:pt x="7" y="4"/>
                    </a:lnTo>
                    <a:lnTo>
                      <a:pt x="3" y="9"/>
                    </a:lnTo>
                    <a:lnTo>
                      <a:pt x="1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26" name="Freeform 2566"/>
              <p:cNvSpPr>
                <a:spLocks/>
              </p:cNvSpPr>
              <p:nvPr/>
            </p:nvSpPr>
            <p:spPr bwMode="auto">
              <a:xfrm>
                <a:off x="1403" y="233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27" name="Freeform 2567"/>
              <p:cNvSpPr>
                <a:spLocks/>
              </p:cNvSpPr>
              <p:nvPr/>
            </p:nvSpPr>
            <p:spPr bwMode="auto">
              <a:xfrm>
                <a:off x="1151" y="232"/>
                <a:ext cx="1" cy="1"/>
              </a:xfrm>
              <a:custGeom>
                <a:avLst/>
                <a:gdLst/>
                <a:ahLst/>
                <a:cxnLst>
                  <a:cxn ang="0">
                    <a:pos x="19" y="29"/>
                  </a:cxn>
                  <a:cxn ang="0">
                    <a:pos x="19" y="21"/>
                  </a:cxn>
                  <a:cxn ang="0">
                    <a:pos x="19" y="17"/>
                  </a:cxn>
                  <a:cxn ang="0">
                    <a:pos x="10" y="17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30" y="0"/>
                  </a:cxn>
                  <a:cxn ang="0">
                    <a:pos x="31" y="9"/>
                  </a:cxn>
                  <a:cxn ang="0">
                    <a:pos x="31" y="19"/>
                  </a:cxn>
                  <a:cxn ang="0">
                    <a:pos x="30" y="23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9" y="29"/>
                  </a:cxn>
                </a:cxnLst>
                <a:rect l="0" t="0" r="r" b="b"/>
                <a:pathLst>
                  <a:path w="31" h="29">
                    <a:moveTo>
                      <a:pt x="19" y="29"/>
                    </a:moveTo>
                    <a:lnTo>
                      <a:pt x="19" y="21"/>
                    </a:lnTo>
                    <a:lnTo>
                      <a:pt x="19" y="17"/>
                    </a:lnTo>
                    <a:lnTo>
                      <a:pt x="10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30" y="0"/>
                    </a:lnTo>
                    <a:lnTo>
                      <a:pt x="31" y="9"/>
                    </a:lnTo>
                    <a:lnTo>
                      <a:pt x="31" y="19"/>
                    </a:lnTo>
                    <a:lnTo>
                      <a:pt x="30" y="23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28" name="Freeform 2568"/>
              <p:cNvSpPr>
                <a:spLocks/>
              </p:cNvSpPr>
              <p:nvPr/>
            </p:nvSpPr>
            <p:spPr bwMode="auto">
              <a:xfrm>
                <a:off x="1374" y="23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7" y="17"/>
                  </a:cxn>
                  <a:cxn ang="0">
                    <a:pos x="18" y="13"/>
                  </a:cxn>
                  <a:cxn ang="0">
                    <a:pos x="21" y="9"/>
                  </a:cxn>
                  <a:cxn ang="0">
                    <a:pos x="24" y="4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1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17" y="17"/>
                    </a:lnTo>
                    <a:lnTo>
                      <a:pt x="18" y="13"/>
                    </a:lnTo>
                    <a:lnTo>
                      <a:pt x="21" y="9"/>
                    </a:lnTo>
                    <a:lnTo>
                      <a:pt x="24" y="4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29" name="Freeform 2569"/>
              <p:cNvSpPr>
                <a:spLocks/>
              </p:cNvSpPr>
              <p:nvPr/>
            </p:nvSpPr>
            <p:spPr bwMode="auto">
              <a:xfrm>
                <a:off x="1155" y="23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9" y="4"/>
                  </a:cxn>
                  <a:cxn ang="0">
                    <a:pos x="14" y="8"/>
                  </a:cxn>
                  <a:cxn ang="0">
                    <a:pos x="19" y="12"/>
                  </a:cxn>
                  <a:cxn ang="0">
                    <a:pos x="31" y="12"/>
                  </a:cxn>
                  <a:cxn ang="0">
                    <a:pos x="48" y="12"/>
                  </a:cxn>
                  <a:cxn ang="0">
                    <a:pos x="48" y="21"/>
                  </a:cxn>
                  <a:cxn ang="0">
                    <a:pos x="48" y="29"/>
                  </a:cxn>
                  <a:cxn ang="0">
                    <a:pos x="35" y="29"/>
                  </a:cxn>
                  <a:cxn ang="0">
                    <a:pos x="22" y="29"/>
                  </a:cxn>
                  <a:cxn ang="0">
                    <a:pos x="11" y="29"/>
                  </a:cxn>
                  <a:cxn ang="0">
                    <a:pos x="0" y="29"/>
                  </a:cxn>
                </a:cxnLst>
                <a:rect l="0" t="0" r="r" b="b"/>
                <a:pathLst>
                  <a:path w="48" h="29">
                    <a:moveTo>
                      <a:pt x="0" y="29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9" y="4"/>
                    </a:lnTo>
                    <a:lnTo>
                      <a:pt x="14" y="8"/>
                    </a:lnTo>
                    <a:lnTo>
                      <a:pt x="19" y="12"/>
                    </a:lnTo>
                    <a:lnTo>
                      <a:pt x="31" y="12"/>
                    </a:lnTo>
                    <a:lnTo>
                      <a:pt x="48" y="12"/>
                    </a:lnTo>
                    <a:lnTo>
                      <a:pt x="48" y="21"/>
                    </a:lnTo>
                    <a:lnTo>
                      <a:pt x="48" y="29"/>
                    </a:lnTo>
                    <a:lnTo>
                      <a:pt x="35" y="29"/>
                    </a:lnTo>
                    <a:lnTo>
                      <a:pt x="22" y="29"/>
                    </a:lnTo>
                    <a:lnTo>
                      <a:pt x="11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30" name="Freeform 2570"/>
              <p:cNvSpPr>
                <a:spLocks/>
              </p:cNvSpPr>
              <p:nvPr/>
            </p:nvSpPr>
            <p:spPr bwMode="auto">
              <a:xfrm>
                <a:off x="1407" y="224"/>
                <a:ext cx="6" cy="8"/>
              </a:xfrm>
              <a:custGeom>
                <a:avLst/>
                <a:gdLst/>
                <a:ahLst/>
                <a:cxnLst>
                  <a:cxn ang="0">
                    <a:pos x="34" y="329"/>
                  </a:cxn>
                  <a:cxn ang="0">
                    <a:pos x="42" y="310"/>
                  </a:cxn>
                  <a:cxn ang="0">
                    <a:pos x="39" y="294"/>
                  </a:cxn>
                  <a:cxn ang="0">
                    <a:pos x="30" y="300"/>
                  </a:cxn>
                  <a:cxn ang="0">
                    <a:pos x="0" y="308"/>
                  </a:cxn>
                  <a:cxn ang="0">
                    <a:pos x="7" y="295"/>
                  </a:cxn>
                  <a:cxn ang="0">
                    <a:pos x="13" y="268"/>
                  </a:cxn>
                  <a:cxn ang="0">
                    <a:pos x="21" y="250"/>
                  </a:cxn>
                  <a:cxn ang="0">
                    <a:pos x="34" y="233"/>
                  </a:cxn>
                  <a:cxn ang="0">
                    <a:pos x="50" y="221"/>
                  </a:cxn>
                  <a:cxn ang="0">
                    <a:pos x="58" y="200"/>
                  </a:cxn>
                  <a:cxn ang="0">
                    <a:pos x="65" y="193"/>
                  </a:cxn>
                  <a:cxn ang="0">
                    <a:pos x="71" y="167"/>
                  </a:cxn>
                  <a:cxn ang="0">
                    <a:pos x="76" y="141"/>
                  </a:cxn>
                  <a:cxn ang="0">
                    <a:pos x="100" y="134"/>
                  </a:cxn>
                  <a:cxn ang="0">
                    <a:pos x="100" y="89"/>
                  </a:cxn>
                  <a:cxn ang="0">
                    <a:pos x="117" y="76"/>
                  </a:cxn>
                  <a:cxn ang="0">
                    <a:pos x="121" y="109"/>
                  </a:cxn>
                  <a:cxn ang="0">
                    <a:pos x="141" y="109"/>
                  </a:cxn>
                  <a:cxn ang="0">
                    <a:pos x="158" y="88"/>
                  </a:cxn>
                  <a:cxn ang="0">
                    <a:pos x="129" y="76"/>
                  </a:cxn>
                  <a:cxn ang="0">
                    <a:pos x="138" y="46"/>
                  </a:cxn>
                  <a:cxn ang="0">
                    <a:pos x="150" y="37"/>
                  </a:cxn>
                  <a:cxn ang="0">
                    <a:pos x="158" y="12"/>
                  </a:cxn>
                  <a:cxn ang="0">
                    <a:pos x="176" y="0"/>
                  </a:cxn>
                  <a:cxn ang="0">
                    <a:pos x="184" y="13"/>
                  </a:cxn>
                  <a:cxn ang="0">
                    <a:pos x="188" y="0"/>
                  </a:cxn>
                  <a:cxn ang="0">
                    <a:pos x="217" y="8"/>
                  </a:cxn>
                  <a:cxn ang="0">
                    <a:pos x="196" y="16"/>
                  </a:cxn>
                  <a:cxn ang="0">
                    <a:pos x="188" y="23"/>
                  </a:cxn>
                  <a:cxn ang="0">
                    <a:pos x="205" y="29"/>
                  </a:cxn>
                  <a:cxn ang="0">
                    <a:pos x="189" y="58"/>
                  </a:cxn>
                  <a:cxn ang="0">
                    <a:pos x="176" y="80"/>
                  </a:cxn>
                  <a:cxn ang="0">
                    <a:pos x="168" y="105"/>
                  </a:cxn>
                  <a:cxn ang="0">
                    <a:pos x="159" y="124"/>
                  </a:cxn>
                  <a:cxn ang="0">
                    <a:pos x="152" y="133"/>
                  </a:cxn>
                  <a:cxn ang="0">
                    <a:pos x="146" y="152"/>
                  </a:cxn>
                  <a:cxn ang="0">
                    <a:pos x="138" y="175"/>
                  </a:cxn>
                  <a:cxn ang="0">
                    <a:pos x="129" y="204"/>
                  </a:cxn>
                  <a:cxn ang="0">
                    <a:pos x="92" y="204"/>
                  </a:cxn>
                  <a:cxn ang="0">
                    <a:pos x="71" y="204"/>
                  </a:cxn>
                  <a:cxn ang="0">
                    <a:pos x="76" y="229"/>
                  </a:cxn>
                  <a:cxn ang="0">
                    <a:pos x="100" y="221"/>
                  </a:cxn>
                  <a:cxn ang="0">
                    <a:pos x="99" y="252"/>
                  </a:cxn>
                  <a:cxn ang="0">
                    <a:pos x="94" y="261"/>
                  </a:cxn>
                  <a:cxn ang="0">
                    <a:pos x="88" y="274"/>
                  </a:cxn>
                  <a:cxn ang="0">
                    <a:pos x="71" y="291"/>
                  </a:cxn>
                  <a:cxn ang="0">
                    <a:pos x="70" y="314"/>
                  </a:cxn>
                  <a:cxn ang="0">
                    <a:pos x="59" y="320"/>
                  </a:cxn>
                  <a:cxn ang="0">
                    <a:pos x="42" y="337"/>
                  </a:cxn>
                </a:cxnLst>
                <a:rect l="0" t="0" r="r" b="b"/>
                <a:pathLst>
                  <a:path w="217" h="337">
                    <a:moveTo>
                      <a:pt x="30" y="337"/>
                    </a:moveTo>
                    <a:lnTo>
                      <a:pt x="31" y="333"/>
                    </a:lnTo>
                    <a:lnTo>
                      <a:pt x="34" y="329"/>
                    </a:lnTo>
                    <a:lnTo>
                      <a:pt x="37" y="324"/>
                    </a:lnTo>
                    <a:lnTo>
                      <a:pt x="42" y="320"/>
                    </a:lnTo>
                    <a:lnTo>
                      <a:pt x="42" y="310"/>
                    </a:lnTo>
                    <a:lnTo>
                      <a:pt x="42" y="301"/>
                    </a:lnTo>
                    <a:lnTo>
                      <a:pt x="41" y="297"/>
                    </a:lnTo>
                    <a:lnTo>
                      <a:pt x="39" y="294"/>
                    </a:lnTo>
                    <a:lnTo>
                      <a:pt x="36" y="292"/>
                    </a:lnTo>
                    <a:lnTo>
                      <a:pt x="30" y="291"/>
                    </a:lnTo>
                    <a:lnTo>
                      <a:pt x="30" y="300"/>
                    </a:lnTo>
                    <a:lnTo>
                      <a:pt x="30" y="308"/>
                    </a:lnTo>
                    <a:lnTo>
                      <a:pt x="13" y="308"/>
                    </a:lnTo>
                    <a:lnTo>
                      <a:pt x="0" y="308"/>
                    </a:lnTo>
                    <a:lnTo>
                      <a:pt x="1" y="304"/>
                    </a:lnTo>
                    <a:lnTo>
                      <a:pt x="4" y="300"/>
                    </a:lnTo>
                    <a:lnTo>
                      <a:pt x="7" y="295"/>
                    </a:lnTo>
                    <a:lnTo>
                      <a:pt x="13" y="291"/>
                    </a:lnTo>
                    <a:lnTo>
                      <a:pt x="13" y="279"/>
                    </a:lnTo>
                    <a:lnTo>
                      <a:pt x="13" y="268"/>
                    </a:lnTo>
                    <a:lnTo>
                      <a:pt x="13" y="259"/>
                    </a:lnTo>
                    <a:lnTo>
                      <a:pt x="13" y="250"/>
                    </a:lnTo>
                    <a:lnTo>
                      <a:pt x="21" y="250"/>
                    </a:lnTo>
                    <a:lnTo>
                      <a:pt x="30" y="250"/>
                    </a:lnTo>
                    <a:lnTo>
                      <a:pt x="31" y="242"/>
                    </a:lnTo>
                    <a:lnTo>
                      <a:pt x="34" y="233"/>
                    </a:lnTo>
                    <a:lnTo>
                      <a:pt x="37" y="227"/>
                    </a:lnTo>
                    <a:lnTo>
                      <a:pt x="42" y="221"/>
                    </a:lnTo>
                    <a:lnTo>
                      <a:pt x="50" y="221"/>
                    </a:lnTo>
                    <a:lnTo>
                      <a:pt x="59" y="221"/>
                    </a:lnTo>
                    <a:lnTo>
                      <a:pt x="59" y="209"/>
                    </a:lnTo>
                    <a:lnTo>
                      <a:pt x="58" y="200"/>
                    </a:lnTo>
                    <a:lnTo>
                      <a:pt x="59" y="197"/>
                    </a:lnTo>
                    <a:lnTo>
                      <a:pt x="62" y="194"/>
                    </a:lnTo>
                    <a:lnTo>
                      <a:pt x="65" y="193"/>
                    </a:lnTo>
                    <a:lnTo>
                      <a:pt x="71" y="192"/>
                    </a:lnTo>
                    <a:lnTo>
                      <a:pt x="71" y="179"/>
                    </a:lnTo>
                    <a:lnTo>
                      <a:pt x="71" y="167"/>
                    </a:lnTo>
                    <a:lnTo>
                      <a:pt x="71" y="155"/>
                    </a:lnTo>
                    <a:lnTo>
                      <a:pt x="71" y="146"/>
                    </a:lnTo>
                    <a:lnTo>
                      <a:pt x="76" y="141"/>
                    </a:lnTo>
                    <a:lnTo>
                      <a:pt x="83" y="138"/>
                    </a:lnTo>
                    <a:lnTo>
                      <a:pt x="91" y="135"/>
                    </a:lnTo>
                    <a:lnTo>
                      <a:pt x="100" y="134"/>
                    </a:lnTo>
                    <a:lnTo>
                      <a:pt x="100" y="118"/>
                    </a:lnTo>
                    <a:lnTo>
                      <a:pt x="100" y="103"/>
                    </a:lnTo>
                    <a:lnTo>
                      <a:pt x="100" y="89"/>
                    </a:lnTo>
                    <a:lnTo>
                      <a:pt x="100" y="76"/>
                    </a:lnTo>
                    <a:lnTo>
                      <a:pt x="109" y="76"/>
                    </a:lnTo>
                    <a:lnTo>
                      <a:pt x="117" y="76"/>
                    </a:lnTo>
                    <a:lnTo>
                      <a:pt x="117" y="88"/>
                    </a:lnTo>
                    <a:lnTo>
                      <a:pt x="117" y="105"/>
                    </a:lnTo>
                    <a:lnTo>
                      <a:pt x="121" y="109"/>
                    </a:lnTo>
                    <a:lnTo>
                      <a:pt x="129" y="117"/>
                    </a:lnTo>
                    <a:lnTo>
                      <a:pt x="134" y="112"/>
                    </a:lnTo>
                    <a:lnTo>
                      <a:pt x="141" y="109"/>
                    </a:lnTo>
                    <a:lnTo>
                      <a:pt x="149" y="106"/>
                    </a:lnTo>
                    <a:lnTo>
                      <a:pt x="158" y="105"/>
                    </a:lnTo>
                    <a:lnTo>
                      <a:pt x="158" y="88"/>
                    </a:lnTo>
                    <a:lnTo>
                      <a:pt x="158" y="76"/>
                    </a:lnTo>
                    <a:lnTo>
                      <a:pt x="141" y="76"/>
                    </a:lnTo>
                    <a:lnTo>
                      <a:pt x="129" y="76"/>
                    </a:lnTo>
                    <a:lnTo>
                      <a:pt x="129" y="58"/>
                    </a:lnTo>
                    <a:lnTo>
                      <a:pt x="129" y="46"/>
                    </a:lnTo>
                    <a:lnTo>
                      <a:pt x="138" y="46"/>
                    </a:lnTo>
                    <a:lnTo>
                      <a:pt x="146" y="46"/>
                    </a:lnTo>
                    <a:lnTo>
                      <a:pt x="147" y="42"/>
                    </a:lnTo>
                    <a:lnTo>
                      <a:pt x="150" y="37"/>
                    </a:lnTo>
                    <a:lnTo>
                      <a:pt x="154" y="33"/>
                    </a:lnTo>
                    <a:lnTo>
                      <a:pt x="158" y="29"/>
                    </a:lnTo>
                    <a:lnTo>
                      <a:pt x="158" y="12"/>
                    </a:lnTo>
                    <a:lnTo>
                      <a:pt x="158" y="0"/>
                    </a:lnTo>
                    <a:lnTo>
                      <a:pt x="168" y="0"/>
                    </a:lnTo>
                    <a:lnTo>
                      <a:pt x="176" y="0"/>
                    </a:lnTo>
                    <a:lnTo>
                      <a:pt x="177" y="4"/>
                    </a:lnTo>
                    <a:lnTo>
                      <a:pt x="180" y="8"/>
                    </a:lnTo>
                    <a:lnTo>
                      <a:pt x="184" y="13"/>
                    </a:lnTo>
                    <a:lnTo>
                      <a:pt x="188" y="17"/>
                    </a:lnTo>
                    <a:lnTo>
                      <a:pt x="188" y="8"/>
                    </a:lnTo>
                    <a:lnTo>
                      <a:pt x="188" y="0"/>
                    </a:lnTo>
                    <a:lnTo>
                      <a:pt x="200" y="0"/>
                    </a:lnTo>
                    <a:lnTo>
                      <a:pt x="217" y="0"/>
                    </a:lnTo>
                    <a:lnTo>
                      <a:pt x="217" y="8"/>
                    </a:lnTo>
                    <a:lnTo>
                      <a:pt x="217" y="17"/>
                    </a:lnTo>
                    <a:lnTo>
                      <a:pt x="205" y="16"/>
                    </a:lnTo>
                    <a:lnTo>
                      <a:pt x="196" y="16"/>
                    </a:lnTo>
                    <a:lnTo>
                      <a:pt x="192" y="17"/>
                    </a:lnTo>
                    <a:lnTo>
                      <a:pt x="190" y="19"/>
                    </a:lnTo>
                    <a:lnTo>
                      <a:pt x="188" y="23"/>
                    </a:lnTo>
                    <a:lnTo>
                      <a:pt x="188" y="29"/>
                    </a:lnTo>
                    <a:lnTo>
                      <a:pt x="197" y="29"/>
                    </a:lnTo>
                    <a:lnTo>
                      <a:pt x="205" y="29"/>
                    </a:lnTo>
                    <a:lnTo>
                      <a:pt x="205" y="41"/>
                    </a:lnTo>
                    <a:lnTo>
                      <a:pt x="205" y="58"/>
                    </a:lnTo>
                    <a:lnTo>
                      <a:pt x="189" y="58"/>
                    </a:lnTo>
                    <a:lnTo>
                      <a:pt x="176" y="58"/>
                    </a:lnTo>
                    <a:lnTo>
                      <a:pt x="176" y="67"/>
                    </a:lnTo>
                    <a:lnTo>
                      <a:pt x="176" y="80"/>
                    </a:lnTo>
                    <a:lnTo>
                      <a:pt x="176" y="92"/>
                    </a:lnTo>
                    <a:lnTo>
                      <a:pt x="176" y="105"/>
                    </a:lnTo>
                    <a:lnTo>
                      <a:pt x="168" y="105"/>
                    </a:lnTo>
                    <a:lnTo>
                      <a:pt x="158" y="105"/>
                    </a:lnTo>
                    <a:lnTo>
                      <a:pt x="159" y="115"/>
                    </a:lnTo>
                    <a:lnTo>
                      <a:pt x="159" y="124"/>
                    </a:lnTo>
                    <a:lnTo>
                      <a:pt x="158" y="128"/>
                    </a:lnTo>
                    <a:lnTo>
                      <a:pt x="155" y="131"/>
                    </a:lnTo>
                    <a:lnTo>
                      <a:pt x="152" y="133"/>
                    </a:lnTo>
                    <a:lnTo>
                      <a:pt x="146" y="134"/>
                    </a:lnTo>
                    <a:lnTo>
                      <a:pt x="146" y="143"/>
                    </a:lnTo>
                    <a:lnTo>
                      <a:pt x="146" y="152"/>
                    </a:lnTo>
                    <a:lnTo>
                      <a:pt x="146" y="163"/>
                    </a:lnTo>
                    <a:lnTo>
                      <a:pt x="146" y="175"/>
                    </a:lnTo>
                    <a:lnTo>
                      <a:pt x="138" y="175"/>
                    </a:lnTo>
                    <a:lnTo>
                      <a:pt x="129" y="175"/>
                    </a:lnTo>
                    <a:lnTo>
                      <a:pt x="129" y="187"/>
                    </a:lnTo>
                    <a:lnTo>
                      <a:pt x="129" y="204"/>
                    </a:lnTo>
                    <a:lnTo>
                      <a:pt x="112" y="204"/>
                    </a:lnTo>
                    <a:lnTo>
                      <a:pt x="100" y="204"/>
                    </a:lnTo>
                    <a:lnTo>
                      <a:pt x="92" y="204"/>
                    </a:lnTo>
                    <a:lnTo>
                      <a:pt x="88" y="204"/>
                    </a:lnTo>
                    <a:lnTo>
                      <a:pt x="80" y="204"/>
                    </a:lnTo>
                    <a:lnTo>
                      <a:pt x="71" y="204"/>
                    </a:lnTo>
                    <a:lnTo>
                      <a:pt x="71" y="216"/>
                    </a:lnTo>
                    <a:lnTo>
                      <a:pt x="71" y="233"/>
                    </a:lnTo>
                    <a:lnTo>
                      <a:pt x="76" y="229"/>
                    </a:lnTo>
                    <a:lnTo>
                      <a:pt x="83" y="225"/>
                    </a:lnTo>
                    <a:lnTo>
                      <a:pt x="91" y="222"/>
                    </a:lnTo>
                    <a:lnTo>
                      <a:pt x="100" y="221"/>
                    </a:lnTo>
                    <a:lnTo>
                      <a:pt x="100" y="232"/>
                    </a:lnTo>
                    <a:lnTo>
                      <a:pt x="100" y="246"/>
                    </a:lnTo>
                    <a:lnTo>
                      <a:pt x="99" y="252"/>
                    </a:lnTo>
                    <a:lnTo>
                      <a:pt x="97" y="257"/>
                    </a:lnTo>
                    <a:lnTo>
                      <a:pt x="96" y="259"/>
                    </a:lnTo>
                    <a:lnTo>
                      <a:pt x="94" y="261"/>
                    </a:lnTo>
                    <a:lnTo>
                      <a:pt x="91" y="261"/>
                    </a:lnTo>
                    <a:lnTo>
                      <a:pt x="88" y="262"/>
                    </a:lnTo>
                    <a:lnTo>
                      <a:pt x="88" y="274"/>
                    </a:lnTo>
                    <a:lnTo>
                      <a:pt x="88" y="291"/>
                    </a:lnTo>
                    <a:lnTo>
                      <a:pt x="80" y="291"/>
                    </a:lnTo>
                    <a:lnTo>
                      <a:pt x="71" y="291"/>
                    </a:lnTo>
                    <a:lnTo>
                      <a:pt x="71" y="300"/>
                    </a:lnTo>
                    <a:lnTo>
                      <a:pt x="71" y="310"/>
                    </a:lnTo>
                    <a:lnTo>
                      <a:pt x="70" y="314"/>
                    </a:lnTo>
                    <a:lnTo>
                      <a:pt x="68" y="317"/>
                    </a:lnTo>
                    <a:lnTo>
                      <a:pt x="65" y="319"/>
                    </a:lnTo>
                    <a:lnTo>
                      <a:pt x="59" y="320"/>
                    </a:lnTo>
                    <a:lnTo>
                      <a:pt x="59" y="329"/>
                    </a:lnTo>
                    <a:lnTo>
                      <a:pt x="59" y="337"/>
                    </a:lnTo>
                    <a:lnTo>
                      <a:pt x="42" y="337"/>
                    </a:lnTo>
                    <a:lnTo>
                      <a:pt x="30" y="3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31" name="Freeform 2571"/>
              <p:cNvSpPr>
                <a:spLocks/>
              </p:cNvSpPr>
              <p:nvPr/>
            </p:nvSpPr>
            <p:spPr bwMode="auto">
              <a:xfrm>
                <a:off x="1150" y="231"/>
                <a:ext cx="1" cy="1"/>
              </a:xfrm>
              <a:custGeom>
                <a:avLst/>
                <a:gdLst/>
                <a:ahLst/>
                <a:cxnLst>
                  <a:cxn ang="0">
                    <a:pos x="29" y="41"/>
                  </a:cxn>
                  <a:cxn ang="0">
                    <a:pos x="29" y="33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1" y="29"/>
                  </a:cxn>
                  <a:cxn ang="0">
                    <a:pos x="7" y="21"/>
                  </a:cxn>
                  <a:cxn ang="0">
                    <a:pos x="3" y="13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2"/>
                  </a:cxn>
                  <a:cxn ang="0">
                    <a:pos x="23" y="12"/>
                  </a:cxn>
                  <a:cxn ang="0">
                    <a:pos x="40" y="12"/>
                  </a:cxn>
                  <a:cxn ang="0">
                    <a:pos x="41" y="21"/>
                  </a:cxn>
                  <a:cxn ang="0">
                    <a:pos x="41" y="31"/>
                  </a:cxn>
                  <a:cxn ang="0">
                    <a:pos x="40" y="35"/>
                  </a:cxn>
                  <a:cxn ang="0">
                    <a:pos x="38" y="38"/>
                  </a:cxn>
                  <a:cxn ang="0">
                    <a:pos x="34" y="40"/>
                  </a:cxn>
                  <a:cxn ang="0">
                    <a:pos x="29" y="41"/>
                  </a:cxn>
                </a:cxnLst>
                <a:rect l="0" t="0" r="r" b="b"/>
                <a:pathLst>
                  <a:path w="41" h="41">
                    <a:moveTo>
                      <a:pt x="29" y="41"/>
                    </a:moveTo>
                    <a:lnTo>
                      <a:pt x="29" y="33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1" y="29"/>
                    </a:lnTo>
                    <a:lnTo>
                      <a:pt x="7" y="21"/>
                    </a:lnTo>
                    <a:lnTo>
                      <a:pt x="3" y="13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40" y="12"/>
                    </a:lnTo>
                    <a:lnTo>
                      <a:pt x="41" y="21"/>
                    </a:lnTo>
                    <a:lnTo>
                      <a:pt x="41" y="31"/>
                    </a:lnTo>
                    <a:lnTo>
                      <a:pt x="40" y="35"/>
                    </a:lnTo>
                    <a:lnTo>
                      <a:pt x="38" y="38"/>
                    </a:lnTo>
                    <a:lnTo>
                      <a:pt x="34" y="40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32" name="Freeform 2572"/>
              <p:cNvSpPr>
                <a:spLocks/>
              </p:cNvSpPr>
              <p:nvPr/>
            </p:nvSpPr>
            <p:spPr bwMode="auto">
              <a:xfrm>
                <a:off x="1380" y="231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13" y="18"/>
                  </a:cxn>
                  <a:cxn ang="0">
                    <a:pos x="13" y="29"/>
                  </a:cxn>
                  <a:cxn ang="0">
                    <a:pos x="13" y="41"/>
                  </a:cxn>
                  <a:cxn ang="0">
                    <a:pos x="9" y="41"/>
                  </a:cxn>
                  <a:cxn ang="0">
                    <a:pos x="0" y="41"/>
                  </a:cxn>
                </a:cxnLst>
                <a:rect l="0" t="0" r="r" b="b"/>
                <a:pathLst>
                  <a:path w="13" h="41">
                    <a:moveTo>
                      <a:pt x="0" y="41"/>
                    </a:moveTo>
                    <a:lnTo>
                      <a:pt x="0" y="32"/>
                    </a:lnTo>
                    <a:lnTo>
                      <a:pt x="0" y="23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13" y="18"/>
                    </a:lnTo>
                    <a:lnTo>
                      <a:pt x="13" y="29"/>
                    </a:lnTo>
                    <a:lnTo>
                      <a:pt x="13" y="41"/>
                    </a:lnTo>
                    <a:lnTo>
                      <a:pt x="9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33" name="Freeform 2573"/>
              <p:cNvSpPr>
                <a:spLocks/>
              </p:cNvSpPr>
              <p:nvPr/>
            </p:nvSpPr>
            <p:spPr bwMode="auto">
              <a:xfrm>
                <a:off x="1392" y="23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12"/>
                  </a:cxn>
                  <a:cxn ang="0">
                    <a:pos x="11" y="29"/>
                  </a:cxn>
                  <a:cxn ang="0">
                    <a:pos x="8" y="29"/>
                  </a:cxn>
                  <a:cxn ang="0">
                    <a:pos x="0" y="2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34" name="Freeform 2574"/>
              <p:cNvSpPr>
                <a:spLocks/>
              </p:cNvSpPr>
              <p:nvPr/>
            </p:nvSpPr>
            <p:spPr bwMode="auto">
              <a:xfrm>
                <a:off x="1403" y="232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13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13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35" name="Freeform 2575"/>
              <p:cNvSpPr>
                <a:spLocks/>
              </p:cNvSpPr>
              <p:nvPr/>
            </p:nvSpPr>
            <p:spPr bwMode="auto">
              <a:xfrm>
                <a:off x="1385" y="231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32"/>
                  </a:cxn>
                  <a:cxn ang="0">
                    <a:pos x="0" y="17"/>
                  </a:cxn>
                  <a:cxn ang="0">
                    <a:pos x="1" y="10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9"/>
                  </a:cxn>
                  <a:cxn ang="0">
                    <a:pos x="21" y="29"/>
                  </a:cxn>
                  <a:cxn ang="0">
                    <a:pos x="29" y="29"/>
                  </a:cxn>
                  <a:cxn ang="0">
                    <a:pos x="29" y="38"/>
                  </a:cxn>
                  <a:cxn ang="0">
                    <a:pos x="29" y="46"/>
                  </a:cxn>
                  <a:cxn ang="0">
                    <a:pos x="13" y="46"/>
                  </a:cxn>
                  <a:cxn ang="0">
                    <a:pos x="0" y="46"/>
                  </a:cxn>
                </a:cxnLst>
                <a:rect l="0" t="0" r="r" b="b"/>
                <a:pathLst>
                  <a:path w="29" h="46">
                    <a:moveTo>
                      <a:pt x="0" y="46"/>
                    </a:moveTo>
                    <a:lnTo>
                      <a:pt x="0" y="32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9"/>
                    </a:lnTo>
                    <a:lnTo>
                      <a:pt x="21" y="29"/>
                    </a:lnTo>
                    <a:lnTo>
                      <a:pt x="29" y="29"/>
                    </a:lnTo>
                    <a:lnTo>
                      <a:pt x="29" y="38"/>
                    </a:lnTo>
                    <a:lnTo>
                      <a:pt x="29" y="46"/>
                    </a:lnTo>
                    <a:lnTo>
                      <a:pt x="13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36" name="Freeform 2576"/>
              <p:cNvSpPr>
                <a:spLocks/>
              </p:cNvSpPr>
              <p:nvPr/>
            </p:nvSpPr>
            <p:spPr bwMode="auto">
              <a:xfrm>
                <a:off x="1402" y="230"/>
                <a:ext cx="1" cy="2"/>
              </a:xfrm>
              <a:custGeom>
                <a:avLst/>
                <a:gdLst/>
                <a:ahLst/>
                <a:cxnLst>
                  <a:cxn ang="0">
                    <a:pos x="1" y="75"/>
                  </a:cxn>
                  <a:cxn ang="0">
                    <a:pos x="0" y="63"/>
                  </a:cxn>
                  <a:cxn ang="0">
                    <a:pos x="0" y="54"/>
                  </a:cxn>
                  <a:cxn ang="0">
                    <a:pos x="1" y="51"/>
                  </a:cxn>
                  <a:cxn ang="0">
                    <a:pos x="3" y="48"/>
                  </a:cxn>
                  <a:cxn ang="0">
                    <a:pos x="7" y="47"/>
                  </a:cxn>
                  <a:cxn ang="0">
                    <a:pos x="13" y="46"/>
                  </a:cxn>
                  <a:cxn ang="0">
                    <a:pos x="13" y="37"/>
                  </a:cxn>
                  <a:cxn ang="0">
                    <a:pos x="13" y="29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29" y="17"/>
                  </a:cxn>
                  <a:cxn ang="0">
                    <a:pos x="29" y="8"/>
                  </a:cxn>
                  <a:cxn ang="0">
                    <a:pos x="30" y="4"/>
                  </a:cxn>
                  <a:cxn ang="0">
                    <a:pos x="32" y="2"/>
                  </a:cxn>
                  <a:cxn ang="0">
                    <a:pos x="36" y="0"/>
                  </a:cxn>
                  <a:cxn ang="0">
                    <a:pos x="42" y="0"/>
                  </a:cxn>
                  <a:cxn ang="0">
                    <a:pos x="42" y="14"/>
                  </a:cxn>
                  <a:cxn ang="0">
                    <a:pos x="42" y="30"/>
                  </a:cxn>
                  <a:cxn ang="0">
                    <a:pos x="41" y="36"/>
                  </a:cxn>
                  <a:cxn ang="0">
                    <a:pos x="39" y="41"/>
                  </a:cxn>
                  <a:cxn ang="0">
                    <a:pos x="37" y="43"/>
                  </a:cxn>
                  <a:cxn ang="0">
                    <a:pos x="35" y="45"/>
                  </a:cxn>
                  <a:cxn ang="0">
                    <a:pos x="33" y="46"/>
                  </a:cxn>
                  <a:cxn ang="0">
                    <a:pos x="30" y="46"/>
                  </a:cxn>
                  <a:cxn ang="0">
                    <a:pos x="30" y="59"/>
                  </a:cxn>
                  <a:cxn ang="0">
                    <a:pos x="30" y="75"/>
                  </a:cxn>
                  <a:cxn ang="0">
                    <a:pos x="13" y="75"/>
                  </a:cxn>
                  <a:cxn ang="0">
                    <a:pos x="1" y="75"/>
                  </a:cxn>
                </a:cxnLst>
                <a:rect l="0" t="0" r="r" b="b"/>
                <a:pathLst>
                  <a:path w="42" h="75">
                    <a:moveTo>
                      <a:pt x="1" y="75"/>
                    </a:moveTo>
                    <a:lnTo>
                      <a:pt x="0" y="63"/>
                    </a:lnTo>
                    <a:lnTo>
                      <a:pt x="0" y="54"/>
                    </a:lnTo>
                    <a:lnTo>
                      <a:pt x="1" y="51"/>
                    </a:lnTo>
                    <a:lnTo>
                      <a:pt x="3" y="48"/>
                    </a:lnTo>
                    <a:lnTo>
                      <a:pt x="7" y="47"/>
                    </a:lnTo>
                    <a:lnTo>
                      <a:pt x="13" y="46"/>
                    </a:lnTo>
                    <a:lnTo>
                      <a:pt x="13" y="37"/>
                    </a:lnTo>
                    <a:lnTo>
                      <a:pt x="13" y="29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29" y="17"/>
                    </a:lnTo>
                    <a:lnTo>
                      <a:pt x="29" y="8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2" y="14"/>
                    </a:lnTo>
                    <a:lnTo>
                      <a:pt x="42" y="30"/>
                    </a:lnTo>
                    <a:lnTo>
                      <a:pt x="41" y="36"/>
                    </a:lnTo>
                    <a:lnTo>
                      <a:pt x="39" y="41"/>
                    </a:lnTo>
                    <a:lnTo>
                      <a:pt x="37" y="43"/>
                    </a:lnTo>
                    <a:lnTo>
                      <a:pt x="35" y="45"/>
                    </a:lnTo>
                    <a:lnTo>
                      <a:pt x="33" y="46"/>
                    </a:lnTo>
                    <a:lnTo>
                      <a:pt x="30" y="46"/>
                    </a:lnTo>
                    <a:lnTo>
                      <a:pt x="30" y="59"/>
                    </a:lnTo>
                    <a:lnTo>
                      <a:pt x="30" y="75"/>
                    </a:lnTo>
                    <a:lnTo>
                      <a:pt x="13" y="7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37" name="Freeform 2577"/>
              <p:cNvSpPr>
                <a:spLocks/>
              </p:cNvSpPr>
              <p:nvPr/>
            </p:nvSpPr>
            <p:spPr bwMode="auto">
              <a:xfrm>
                <a:off x="1398" y="230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9" y="29"/>
                  </a:cxn>
                  <a:cxn ang="0">
                    <a:pos x="18" y="29"/>
                  </a:cxn>
                  <a:cxn ang="0">
                    <a:pos x="19" y="21"/>
                  </a:cxn>
                  <a:cxn ang="0">
                    <a:pos x="21" y="13"/>
                  </a:cxn>
                  <a:cxn ang="0">
                    <a:pos x="25" y="5"/>
                  </a:cxn>
                  <a:cxn ang="0">
                    <a:pos x="29" y="0"/>
                  </a:cxn>
                  <a:cxn ang="0">
                    <a:pos x="38" y="0"/>
                  </a:cxn>
                  <a:cxn ang="0">
                    <a:pos x="48" y="0"/>
                  </a:cxn>
                  <a:cxn ang="0">
                    <a:pos x="48" y="13"/>
                  </a:cxn>
                  <a:cxn ang="0">
                    <a:pos x="48" y="29"/>
                  </a:cxn>
                  <a:cxn ang="0">
                    <a:pos x="43" y="30"/>
                  </a:cxn>
                  <a:cxn ang="0">
                    <a:pos x="38" y="33"/>
                  </a:cxn>
                  <a:cxn ang="0">
                    <a:pos x="34" y="37"/>
                  </a:cxn>
                  <a:cxn ang="0">
                    <a:pos x="29" y="41"/>
                  </a:cxn>
                  <a:cxn ang="0">
                    <a:pos x="13" y="41"/>
                  </a:cxn>
                  <a:cxn ang="0">
                    <a:pos x="0" y="41"/>
                  </a:cxn>
                </a:cxnLst>
                <a:rect l="0" t="0" r="r" b="b"/>
                <a:pathLst>
                  <a:path w="48" h="41">
                    <a:moveTo>
                      <a:pt x="0" y="41"/>
                    </a:moveTo>
                    <a:lnTo>
                      <a:pt x="0" y="33"/>
                    </a:lnTo>
                    <a:lnTo>
                      <a:pt x="0" y="29"/>
                    </a:lnTo>
                    <a:lnTo>
                      <a:pt x="9" y="29"/>
                    </a:lnTo>
                    <a:lnTo>
                      <a:pt x="18" y="29"/>
                    </a:lnTo>
                    <a:lnTo>
                      <a:pt x="19" y="21"/>
                    </a:lnTo>
                    <a:lnTo>
                      <a:pt x="21" y="13"/>
                    </a:lnTo>
                    <a:lnTo>
                      <a:pt x="25" y="5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48" y="29"/>
                    </a:lnTo>
                    <a:lnTo>
                      <a:pt x="43" y="30"/>
                    </a:lnTo>
                    <a:lnTo>
                      <a:pt x="38" y="33"/>
                    </a:lnTo>
                    <a:lnTo>
                      <a:pt x="34" y="37"/>
                    </a:lnTo>
                    <a:lnTo>
                      <a:pt x="29" y="41"/>
                    </a:lnTo>
                    <a:lnTo>
                      <a:pt x="13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38" name="Freeform 2578"/>
              <p:cNvSpPr>
                <a:spLocks/>
              </p:cNvSpPr>
              <p:nvPr/>
            </p:nvSpPr>
            <p:spPr bwMode="auto">
              <a:xfrm>
                <a:off x="1408" y="230"/>
                <a:ext cx="1" cy="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0" y="24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2" y="4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24" y="1"/>
                  </a:cxn>
                  <a:cxn ang="0">
                    <a:pos x="21" y="4"/>
                  </a:cxn>
                  <a:cxn ang="0">
                    <a:pos x="18" y="8"/>
                  </a:cxn>
                  <a:cxn ang="0">
                    <a:pos x="17" y="12"/>
                  </a:cxn>
                  <a:cxn ang="0">
                    <a:pos x="17" y="24"/>
                  </a:cxn>
                  <a:cxn ang="0">
                    <a:pos x="17" y="41"/>
                  </a:cxn>
                  <a:cxn ang="0">
                    <a:pos x="8" y="41"/>
                  </a:cxn>
                  <a:cxn ang="0">
                    <a:pos x="0" y="41"/>
                  </a:cxn>
                </a:cxnLst>
                <a:rect l="0" t="0" r="r" b="b"/>
                <a:pathLst>
                  <a:path w="29" h="41">
                    <a:moveTo>
                      <a:pt x="0" y="41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5" y="8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4" y="1"/>
                    </a:lnTo>
                    <a:lnTo>
                      <a:pt x="21" y="4"/>
                    </a:lnTo>
                    <a:lnTo>
                      <a:pt x="18" y="8"/>
                    </a:lnTo>
                    <a:lnTo>
                      <a:pt x="17" y="12"/>
                    </a:lnTo>
                    <a:lnTo>
                      <a:pt x="17" y="24"/>
                    </a:lnTo>
                    <a:lnTo>
                      <a:pt x="17" y="41"/>
                    </a:lnTo>
                    <a:lnTo>
                      <a:pt x="8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39" name="Freeform 2579"/>
              <p:cNvSpPr>
                <a:spLocks/>
              </p:cNvSpPr>
              <p:nvPr/>
            </p:nvSpPr>
            <p:spPr bwMode="auto">
              <a:xfrm>
                <a:off x="1404" y="230"/>
                <a:ext cx="1" cy="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4"/>
                  </a:cxn>
                  <a:cxn ang="0">
                    <a:pos x="0" y="1"/>
                  </a:cxn>
                  <a:cxn ang="0">
                    <a:pos x="12" y="1"/>
                  </a:cxn>
                  <a:cxn ang="0">
                    <a:pos x="21" y="0"/>
                  </a:cxn>
                  <a:cxn ang="0">
                    <a:pos x="24" y="1"/>
                  </a:cxn>
                  <a:cxn ang="0">
                    <a:pos x="27" y="4"/>
                  </a:cxn>
                  <a:cxn ang="0">
                    <a:pos x="28" y="7"/>
                  </a:cxn>
                  <a:cxn ang="0">
                    <a:pos x="29" y="13"/>
                  </a:cxn>
                  <a:cxn ang="0">
                    <a:pos x="20" y="13"/>
                  </a:cxn>
                  <a:cxn ang="0">
                    <a:pos x="12" y="13"/>
                  </a:cxn>
                  <a:cxn ang="0">
                    <a:pos x="7" y="17"/>
                  </a:cxn>
                  <a:cxn ang="0">
                    <a:pos x="4" y="21"/>
                  </a:cxn>
                  <a:cxn ang="0">
                    <a:pos x="1" y="26"/>
                  </a:cxn>
                  <a:cxn ang="0">
                    <a:pos x="0" y="30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14"/>
                    </a:lnTo>
                    <a:lnTo>
                      <a:pt x="0" y="1"/>
                    </a:lnTo>
                    <a:lnTo>
                      <a:pt x="12" y="1"/>
                    </a:lnTo>
                    <a:lnTo>
                      <a:pt x="21" y="0"/>
                    </a:lnTo>
                    <a:lnTo>
                      <a:pt x="24" y="1"/>
                    </a:lnTo>
                    <a:lnTo>
                      <a:pt x="27" y="4"/>
                    </a:lnTo>
                    <a:lnTo>
                      <a:pt x="28" y="7"/>
                    </a:lnTo>
                    <a:lnTo>
                      <a:pt x="29" y="13"/>
                    </a:lnTo>
                    <a:lnTo>
                      <a:pt x="20" y="13"/>
                    </a:lnTo>
                    <a:lnTo>
                      <a:pt x="12" y="13"/>
                    </a:lnTo>
                    <a:lnTo>
                      <a:pt x="7" y="17"/>
                    </a:lnTo>
                    <a:lnTo>
                      <a:pt x="4" y="21"/>
                    </a:lnTo>
                    <a:lnTo>
                      <a:pt x="1" y="26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40" name="Freeform 2580"/>
              <p:cNvSpPr>
                <a:spLocks/>
              </p:cNvSpPr>
              <p:nvPr/>
            </p:nvSpPr>
            <p:spPr bwMode="auto">
              <a:xfrm>
                <a:off x="1386" y="230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4" y="21"/>
                  </a:cxn>
                  <a:cxn ang="0">
                    <a:pos x="8" y="18"/>
                  </a:cxn>
                  <a:cxn ang="0">
                    <a:pos x="12" y="17"/>
                  </a:cxn>
                  <a:cxn ang="0">
                    <a:pos x="12" y="8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8"/>
                  </a:cxn>
                  <a:cxn ang="0">
                    <a:pos x="29" y="17"/>
                  </a:cxn>
                  <a:cxn ang="0">
                    <a:pos x="21" y="18"/>
                  </a:cxn>
                  <a:cxn ang="0">
                    <a:pos x="13" y="21"/>
                  </a:cxn>
                  <a:cxn ang="0">
                    <a:pos x="6" y="25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4" y="21"/>
                    </a:lnTo>
                    <a:lnTo>
                      <a:pt x="8" y="18"/>
                    </a:lnTo>
                    <a:lnTo>
                      <a:pt x="12" y="17"/>
                    </a:lnTo>
                    <a:lnTo>
                      <a:pt x="12" y="8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21" y="18"/>
                    </a:lnTo>
                    <a:lnTo>
                      <a:pt x="13" y="21"/>
                    </a:lnTo>
                    <a:lnTo>
                      <a:pt x="6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41" name="Freeform 2581"/>
              <p:cNvSpPr>
                <a:spLocks/>
              </p:cNvSpPr>
              <p:nvPr/>
            </p:nvSpPr>
            <p:spPr bwMode="auto">
              <a:xfrm>
                <a:off x="1398" y="230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42" name="Freeform 2582"/>
              <p:cNvSpPr>
                <a:spLocks/>
              </p:cNvSpPr>
              <p:nvPr/>
            </p:nvSpPr>
            <p:spPr bwMode="auto">
              <a:xfrm>
                <a:off x="1386" y="229"/>
                <a:ext cx="1" cy="1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0" y="2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7" y="17"/>
                  </a:cxn>
                  <a:cxn ang="0">
                    <a:pos x="17" y="8"/>
                  </a:cxn>
                  <a:cxn ang="0">
                    <a:pos x="17" y="0"/>
                  </a:cxn>
                  <a:cxn ang="0">
                    <a:pos x="30" y="0"/>
                  </a:cxn>
                  <a:cxn ang="0">
                    <a:pos x="46" y="0"/>
                  </a:cxn>
                  <a:cxn ang="0">
                    <a:pos x="46" y="8"/>
                  </a:cxn>
                  <a:cxn ang="0">
                    <a:pos x="46" y="17"/>
                  </a:cxn>
                  <a:cxn ang="0">
                    <a:pos x="38" y="17"/>
                  </a:cxn>
                  <a:cxn ang="0">
                    <a:pos x="29" y="17"/>
                  </a:cxn>
                  <a:cxn ang="0">
                    <a:pos x="29" y="29"/>
                  </a:cxn>
                  <a:cxn ang="0">
                    <a:pos x="29" y="46"/>
                  </a:cxn>
                  <a:cxn ang="0">
                    <a:pos x="12" y="46"/>
                  </a:cxn>
                  <a:cxn ang="0">
                    <a:pos x="0" y="46"/>
                  </a:cxn>
                </a:cxnLst>
                <a:rect l="0" t="0" r="r" b="b"/>
                <a:pathLst>
                  <a:path w="46" h="46">
                    <a:moveTo>
                      <a:pt x="0" y="46"/>
                    </a:moveTo>
                    <a:lnTo>
                      <a:pt x="0" y="2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7" y="17"/>
                    </a:lnTo>
                    <a:lnTo>
                      <a:pt x="17" y="8"/>
                    </a:lnTo>
                    <a:lnTo>
                      <a:pt x="17" y="0"/>
                    </a:lnTo>
                    <a:lnTo>
                      <a:pt x="30" y="0"/>
                    </a:lnTo>
                    <a:lnTo>
                      <a:pt x="46" y="0"/>
                    </a:lnTo>
                    <a:lnTo>
                      <a:pt x="46" y="8"/>
                    </a:lnTo>
                    <a:lnTo>
                      <a:pt x="46" y="17"/>
                    </a:lnTo>
                    <a:lnTo>
                      <a:pt x="38" y="17"/>
                    </a:lnTo>
                    <a:lnTo>
                      <a:pt x="29" y="17"/>
                    </a:lnTo>
                    <a:lnTo>
                      <a:pt x="29" y="29"/>
                    </a:lnTo>
                    <a:lnTo>
                      <a:pt x="29" y="46"/>
                    </a:lnTo>
                    <a:lnTo>
                      <a:pt x="12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43" name="Freeform 2583"/>
              <p:cNvSpPr>
                <a:spLocks/>
              </p:cNvSpPr>
              <p:nvPr/>
            </p:nvSpPr>
            <p:spPr bwMode="auto">
              <a:xfrm>
                <a:off x="1403" y="228"/>
                <a:ext cx="2" cy="2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79"/>
                  </a:cxn>
                  <a:cxn ang="0">
                    <a:pos x="0" y="71"/>
                  </a:cxn>
                  <a:cxn ang="0">
                    <a:pos x="5" y="66"/>
                  </a:cxn>
                  <a:cxn ang="0">
                    <a:pos x="12" y="63"/>
                  </a:cxn>
                  <a:cxn ang="0">
                    <a:pos x="20" y="60"/>
                  </a:cxn>
                  <a:cxn ang="0">
                    <a:pos x="30" y="59"/>
                  </a:cxn>
                  <a:cxn ang="0">
                    <a:pos x="30" y="46"/>
                  </a:cxn>
                  <a:cxn ang="0">
                    <a:pos x="30" y="34"/>
                  </a:cxn>
                  <a:cxn ang="0">
                    <a:pos x="30" y="22"/>
                  </a:cxn>
                  <a:cxn ang="0">
                    <a:pos x="30" y="13"/>
                  </a:cxn>
                  <a:cxn ang="0">
                    <a:pos x="34" y="8"/>
                  </a:cxn>
                  <a:cxn ang="0">
                    <a:pos x="38" y="5"/>
                  </a:cxn>
                  <a:cxn ang="0">
                    <a:pos x="43" y="2"/>
                  </a:cxn>
                  <a:cxn ang="0">
                    <a:pos x="47" y="1"/>
                  </a:cxn>
                  <a:cxn ang="0">
                    <a:pos x="59" y="0"/>
                  </a:cxn>
                  <a:cxn ang="0">
                    <a:pos x="68" y="0"/>
                  </a:cxn>
                  <a:cxn ang="0">
                    <a:pos x="71" y="1"/>
                  </a:cxn>
                  <a:cxn ang="0">
                    <a:pos x="74" y="4"/>
                  </a:cxn>
                  <a:cxn ang="0">
                    <a:pos x="75" y="7"/>
                  </a:cxn>
                  <a:cxn ang="0">
                    <a:pos x="76" y="13"/>
                  </a:cxn>
                  <a:cxn ang="0">
                    <a:pos x="88" y="13"/>
                  </a:cxn>
                  <a:cxn ang="0">
                    <a:pos x="105" y="13"/>
                  </a:cxn>
                  <a:cxn ang="0">
                    <a:pos x="105" y="25"/>
                  </a:cxn>
                  <a:cxn ang="0">
                    <a:pos x="105" y="42"/>
                  </a:cxn>
                  <a:cxn ang="0">
                    <a:pos x="88" y="42"/>
                  </a:cxn>
                  <a:cxn ang="0">
                    <a:pos x="76" y="42"/>
                  </a:cxn>
                  <a:cxn ang="0">
                    <a:pos x="72" y="33"/>
                  </a:cxn>
                  <a:cxn ang="0">
                    <a:pos x="67" y="25"/>
                  </a:cxn>
                  <a:cxn ang="0">
                    <a:pos x="63" y="18"/>
                  </a:cxn>
                  <a:cxn ang="0">
                    <a:pos x="59" y="13"/>
                  </a:cxn>
                  <a:cxn ang="0">
                    <a:pos x="59" y="22"/>
                  </a:cxn>
                  <a:cxn ang="0">
                    <a:pos x="59" y="32"/>
                  </a:cxn>
                  <a:cxn ang="0">
                    <a:pos x="58" y="36"/>
                  </a:cxn>
                  <a:cxn ang="0">
                    <a:pos x="56" y="39"/>
                  </a:cxn>
                  <a:cxn ang="0">
                    <a:pos x="53" y="41"/>
                  </a:cxn>
                  <a:cxn ang="0">
                    <a:pos x="47" y="42"/>
                  </a:cxn>
                  <a:cxn ang="0">
                    <a:pos x="47" y="50"/>
                  </a:cxn>
                  <a:cxn ang="0">
                    <a:pos x="47" y="59"/>
                  </a:cxn>
                  <a:cxn ang="0">
                    <a:pos x="38" y="59"/>
                  </a:cxn>
                  <a:cxn ang="0">
                    <a:pos x="30" y="59"/>
                  </a:cxn>
                  <a:cxn ang="0">
                    <a:pos x="30" y="71"/>
                  </a:cxn>
                  <a:cxn ang="0">
                    <a:pos x="30" y="88"/>
                  </a:cxn>
                  <a:cxn ang="0">
                    <a:pos x="12" y="88"/>
                  </a:cxn>
                  <a:cxn ang="0">
                    <a:pos x="0" y="88"/>
                  </a:cxn>
                </a:cxnLst>
                <a:rect l="0" t="0" r="r" b="b"/>
                <a:pathLst>
                  <a:path w="105" h="88">
                    <a:moveTo>
                      <a:pt x="0" y="88"/>
                    </a:moveTo>
                    <a:lnTo>
                      <a:pt x="0" y="79"/>
                    </a:lnTo>
                    <a:lnTo>
                      <a:pt x="0" y="71"/>
                    </a:lnTo>
                    <a:lnTo>
                      <a:pt x="5" y="66"/>
                    </a:lnTo>
                    <a:lnTo>
                      <a:pt x="12" y="63"/>
                    </a:lnTo>
                    <a:lnTo>
                      <a:pt x="20" y="60"/>
                    </a:lnTo>
                    <a:lnTo>
                      <a:pt x="30" y="59"/>
                    </a:lnTo>
                    <a:lnTo>
                      <a:pt x="30" y="46"/>
                    </a:lnTo>
                    <a:lnTo>
                      <a:pt x="30" y="34"/>
                    </a:lnTo>
                    <a:lnTo>
                      <a:pt x="30" y="22"/>
                    </a:lnTo>
                    <a:lnTo>
                      <a:pt x="30" y="13"/>
                    </a:lnTo>
                    <a:lnTo>
                      <a:pt x="34" y="8"/>
                    </a:lnTo>
                    <a:lnTo>
                      <a:pt x="38" y="5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59" y="0"/>
                    </a:lnTo>
                    <a:lnTo>
                      <a:pt x="68" y="0"/>
                    </a:lnTo>
                    <a:lnTo>
                      <a:pt x="71" y="1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76" y="13"/>
                    </a:lnTo>
                    <a:lnTo>
                      <a:pt x="88" y="13"/>
                    </a:lnTo>
                    <a:lnTo>
                      <a:pt x="105" y="13"/>
                    </a:lnTo>
                    <a:lnTo>
                      <a:pt x="105" y="25"/>
                    </a:lnTo>
                    <a:lnTo>
                      <a:pt x="105" y="42"/>
                    </a:lnTo>
                    <a:lnTo>
                      <a:pt x="88" y="42"/>
                    </a:lnTo>
                    <a:lnTo>
                      <a:pt x="76" y="42"/>
                    </a:lnTo>
                    <a:lnTo>
                      <a:pt x="72" y="33"/>
                    </a:lnTo>
                    <a:lnTo>
                      <a:pt x="67" y="25"/>
                    </a:lnTo>
                    <a:lnTo>
                      <a:pt x="63" y="18"/>
                    </a:lnTo>
                    <a:lnTo>
                      <a:pt x="59" y="13"/>
                    </a:lnTo>
                    <a:lnTo>
                      <a:pt x="59" y="22"/>
                    </a:lnTo>
                    <a:lnTo>
                      <a:pt x="59" y="32"/>
                    </a:lnTo>
                    <a:lnTo>
                      <a:pt x="58" y="36"/>
                    </a:lnTo>
                    <a:lnTo>
                      <a:pt x="56" y="39"/>
                    </a:lnTo>
                    <a:lnTo>
                      <a:pt x="53" y="41"/>
                    </a:lnTo>
                    <a:lnTo>
                      <a:pt x="47" y="42"/>
                    </a:lnTo>
                    <a:lnTo>
                      <a:pt x="47" y="50"/>
                    </a:lnTo>
                    <a:lnTo>
                      <a:pt x="47" y="59"/>
                    </a:lnTo>
                    <a:lnTo>
                      <a:pt x="38" y="59"/>
                    </a:lnTo>
                    <a:lnTo>
                      <a:pt x="30" y="59"/>
                    </a:lnTo>
                    <a:lnTo>
                      <a:pt x="30" y="71"/>
                    </a:lnTo>
                    <a:lnTo>
                      <a:pt x="30" y="88"/>
                    </a:lnTo>
                    <a:lnTo>
                      <a:pt x="12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44" name="Freeform 2584"/>
              <p:cNvSpPr>
                <a:spLocks/>
              </p:cNvSpPr>
              <p:nvPr/>
            </p:nvSpPr>
            <p:spPr bwMode="auto">
              <a:xfrm>
                <a:off x="1406" y="229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0"/>
                  </a:cxn>
                  <a:cxn ang="0">
                    <a:pos x="0" y="12"/>
                  </a:cxn>
                  <a:cxn ang="0">
                    <a:pos x="5" y="7"/>
                  </a:cxn>
                  <a:cxn ang="0">
                    <a:pos x="12" y="4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0" y="20"/>
                    </a:lnTo>
                    <a:lnTo>
                      <a:pt x="0" y="12"/>
                    </a:lnTo>
                    <a:lnTo>
                      <a:pt x="5" y="7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45" name="Freeform 2585"/>
              <p:cNvSpPr>
                <a:spLocks/>
              </p:cNvSpPr>
              <p:nvPr/>
            </p:nvSpPr>
            <p:spPr bwMode="auto">
              <a:xfrm>
                <a:off x="1411" y="227"/>
                <a:ext cx="1" cy="3"/>
              </a:xfrm>
              <a:custGeom>
                <a:avLst/>
                <a:gdLst/>
                <a:ahLst/>
                <a:cxnLst>
                  <a:cxn ang="0">
                    <a:pos x="0" y="104"/>
                  </a:cxn>
                  <a:cxn ang="0">
                    <a:pos x="1" y="100"/>
                  </a:cxn>
                  <a:cxn ang="0">
                    <a:pos x="4" y="95"/>
                  </a:cxn>
                  <a:cxn ang="0">
                    <a:pos x="8" y="91"/>
                  </a:cxn>
                  <a:cxn ang="0">
                    <a:pos x="12" y="87"/>
                  </a:cxn>
                  <a:cxn ang="0">
                    <a:pos x="12" y="75"/>
                  </a:cxn>
                  <a:cxn ang="0">
                    <a:pos x="12" y="64"/>
                  </a:cxn>
                  <a:cxn ang="0">
                    <a:pos x="12" y="55"/>
                  </a:cxn>
                  <a:cxn ang="0">
                    <a:pos x="12" y="46"/>
                  </a:cxn>
                  <a:cxn ang="0">
                    <a:pos x="22" y="46"/>
                  </a:cxn>
                  <a:cxn ang="0">
                    <a:pos x="30" y="46"/>
                  </a:cxn>
                  <a:cxn ang="0">
                    <a:pos x="30" y="34"/>
                  </a:cxn>
                  <a:cxn ang="0">
                    <a:pos x="30" y="25"/>
                  </a:cxn>
                  <a:cxn ang="0">
                    <a:pos x="30" y="22"/>
                  </a:cxn>
                  <a:cxn ang="0">
                    <a:pos x="33" y="19"/>
                  </a:cxn>
                  <a:cxn ang="0">
                    <a:pos x="36" y="18"/>
                  </a:cxn>
                  <a:cxn ang="0">
                    <a:pos x="42" y="17"/>
                  </a:cxn>
                  <a:cxn ang="0">
                    <a:pos x="42" y="8"/>
                  </a:cxn>
                  <a:cxn ang="0">
                    <a:pos x="42" y="0"/>
                  </a:cxn>
                  <a:cxn ang="0">
                    <a:pos x="51" y="0"/>
                  </a:cxn>
                  <a:cxn ang="0">
                    <a:pos x="59" y="0"/>
                  </a:cxn>
                  <a:cxn ang="0">
                    <a:pos x="59" y="9"/>
                  </a:cxn>
                  <a:cxn ang="0">
                    <a:pos x="59" y="21"/>
                  </a:cxn>
                  <a:cxn ang="0">
                    <a:pos x="59" y="33"/>
                  </a:cxn>
                  <a:cxn ang="0">
                    <a:pos x="59" y="46"/>
                  </a:cxn>
                  <a:cxn ang="0">
                    <a:pos x="51" y="46"/>
                  </a:cxn>
                  <a:cxn ang="0">
                    <a:pos x="42" y="46"/>
                  </a:cxn>
                  <a:cxn ang="0">
                    <a:pos x="43" y="56"/>
                  </a:cxn>
                  <a:cxn ang="0">
                    <a:pos x="43" y="65"/>
                  </a:cxn>
                  <a:cxn ang="0">
                    <a:pos x="42" y="69"/>
                  </a:cxn>
                  <a:cxn ang="0">
                    <a:pos x="39" y="72"/>
                  </a:cxn>
                  <a:cxn ang="0">
                    <a:pos x="36" y="74"/>
                  </a:cxn>
                  <a:cxn ang="0">
                    <a:pos x="30" y="75"/>
                  </a:cxn>
                  <a:cxn ang="0">
                    <a:pos x="30" y="87"/>
                  </a:cxn>
                  <a:cxn ang="0">
                    <a:pos x="30" y="104"/>
                  </a:cxn>
                  <a:cxn ang="0">
                    <a:pos x="13" y="104"/>
                  </a:cxn>
                  <a:cxn ang="0">
                    <a:pos x="0" y="104"/>
                  </a:cxn>
                </a:cxnLst>
                <a:rect l="0" t="0" r="r" b="b"/>
                <a:pathLst>
                  <a:path w="59" h="104">
                    <a:moveTo>
                      <a:pt x="0" y="104"/>
                    </a:moveTo>
                    <a:lnTo>
                      <a:pt x="1" y="100"/>
                    </a:lnTo>
                    <a:lnTo>
                      <a:pt x="4" y="95"/>
                    </a:lnTo>
                    <a:lnTo>
                      <a:pt x="8" y="91"/>
                    </a:lnTo>
                    <a:lnTo>
                      <a:pt x="12" y="87"/>
                    </a:lnTo>
                    <a:lnTo>
                      <a:pt x="12" y="75"/>
                    </a:lnTo>
                    <a:lnTo>
                      <a:pt x="12" y="64"/>
                    </a:lnTo>
                    <a:lnTo>
                      <a:pt x="12" y="55"/>
                    </a:lnTo>
                    <a:lnTo>
                      <a:pt x="12" y="46"/>
                    </a:lnTo>
                    <a:lnTo>
                      <a:pt x="22" y="46"/>
                    </a:lnTo>
                    <a:lnTo>
                      <a:pt x="30" y="46"/>
                    </a:lnTo>
                    <a:lnTo>
                      <a:pt x="30" y="34"/>
                    </a:lnTo>
                    <a:lnTo>
                      <a:pt x="30" y="25"/>
                    </a:lnTo>
                    <a:lnTo>
                      <a:pt x="30" y="22"/>
                    </a:lnTo>
                    <a:lnTo>
                      <a:pt x="33" y="19"/>
                    </a:lnTo>
                    <a:lnTo>
                      <a:pt x="36" y="18"/>
                    </a:lnTo>
                    <a:lnTo>
                      <a:pt x="42" y="17"/>
                    </a:lnTo>
                    <a:lnTo>
                      <a:pt x="42" y="8"/>
                    </a:lnTo>
                    <a:lnTo>
                      <a:pt x="42" y="0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59" y="9"/>
                    </a:lnTo>
                    <a:lnTo>
                      <a:pt x="59" y="21"/>
                    </a:lnTo>
                    <a:lnTo>
                      <a:pt x="59" y="33"/>
                    </a:lnTo>
                    <a:lnTo>
                      <a:pt x="59" y="46"/>
                    </a:lnTo>
                    <a:lnTo>
                      <a:pt x="51" y="46"/>
                    </a:lnTo>
                    <a:lnTo>
                      <a:pt x="42" y="46"/>
                    </a:lnTo>
                    <a:lnTo>
                      <a:pt x="43" y="56"/>
                    </a:lnTo>
                    <a:lnTo>
                      <a:pt x="43" y="65"/>
                    </a:lnTo>
                    <a:lnTo>
                      <a:pt x="42" y="69"/>
                    </a:lnTo>
                    <a:lnTo>
                      <a:pt x="39" y="72"/>
                    </a:lnTo>
                    <a:lnTo>
                      <a:pt x="36" y="74"/>
                    </a:lnTo>
                    <a:lnTo>
                      <a:pt x="30" y="75"/>
                    </a:lnTo>
                    <a:lnTo>
                      <a:pt x="30" y="87"/>
                    </a:lnTo>
                    <a:lnTo>
                      <a:pt x="30" y="104"/>
                    </a:lnTo>
                    <a:lnTo>
                      <a:pt x="13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46" name="Freeform 2586"/>
              <p:cNvSpPr>
                <a:spLocks/>
              </p:cNvSpPr>
              <p:nvPr/>
            </p:nvSpPr>
            <p:spPr bwMode="auto">
              <a:xfrm>
                <a:off x="1159" y="229"/>
                <a:ext cx="1" cy="1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21"/>
                  </a:cxn>
                  <a:cxn ang="0">
                    <a:pos x="29" y="17"/>
                  </a:cxn>
                  <a:cxn ang="0">
                    <a:pos x="12" y="17"/>
                  </a:cxn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9" y="0"/>
                  </a:cxn>
                  <a:cxn ang="0">
                    <a:pos x="31" y="9"/>
                  </a:cxn>
                  <a:cxn ang="0">
                    <a:pos x="35" y="19"/>
                  </a:cxn>
                  <a:cxn ang="0">
                    <a:pos x="37" y="23"/>
                  </a:cxn>
                  <a:cxn ang="0">
                    <a:pos x="36" y="26"/>
                  </a:cxn>
                  <a:cxn ang="0">
                    <a:pos x="35" y="27"/>
                  </a:cxn>
                  <a:cxn ang="0">
                    <a:pos x="34" y="28"/>
                  </a:cxn>
                  <a:cxn ang="0">
                    <a:pos x="32" y="29"/>
                  </a:cxn>
                  <a:cxn ang="0">
                    <a:pos x="29" y="29"/>
                  </a:cxn>
                </a:cxnLst>
                <a:rect l="0" t="0" r="r" b="b"/>
                <a:pathLst>
                  <a:path w="37" h="29">
                    <a:moveTo>
                      <a:pt x="29" y="29"/>
                    </a:moveTo>
                    <a:lnTo>
                      <a:pt x="29" y="21"/>
                    </a:lnTo>
                    <a:lnTo>
                      <a:pt x="29" y="17"/>
                    </a:lnTo>
                    <a:lnTo>
                      <a:pt x="12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31" y="9"/>
                    </a:lnTo>
                    <a:lnTo>
                      <a:pt x="35" y="19"/>
                    </a:lnTo>
                    <a:lnTo>
                      <a:pt x="37" y="23"/>
                    </a:lnTo>
                    <a:lnTo>
                      <a:pt x="36" y="26"/>
                    </a:lnTo>
                    <a:lnTo>
                      <a:pt x="35" y="27"/>
                    </a:lnTo>
                    <a:lnTo>
                      <a:pt x="34" y="28"/>
                    </a:lnTo>
                    <a:lnTo>
                      <a:pt x="32" y="29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47" name="Freeform 2587"/>
              <p:cNvSpPr>
                <a:spLocks/>
              </p:cNvSpPr>
              <p:nvPr/>
            </p:nvSpPr>
            <p:spPr bwMode="auto">
              <a:xfrm>
                <a:off x="1398" y="227"/>
                <a:ext cx="2" cy="2"/>
              </a:xfrm>
              <a:custGeom>
                <a:avLst/>
                <a:gdLst/>
                <a:ahLst/>
                <a:cxnLst>
                  <a:cxn ang="0">
                    <a:pos x="3" y="116"/>
                  </a:cxn>
                  <a:cxn ang="0">
                    <a:pos x="1" y="99"/>
                  </a:cxn>
                  <a:cxn ang="0">
                    <a:pos x="0" y="80"/>
                  </a:cxn>
                  <a:cxn ang="0">
                    <a:pos x="1" y="72"/>
                  </a:cxn>
                  <a:cxn ang="0">
                    <a:pos x="3" y="64"/>
                  </a:cxn>
                  <a:cxn ang="0">
                    <a:pos x="5" y="62"/>
                  </a:cxn>
                  <a:cxn ang="0">
                    <a:pos x="7" y="59"/>
                  </a:cxn>
                  <a:cxn ang="0">
                    <a:pos x="10" y="58"/>
                  </a:cxn>
                  <a:cxn ang="0">
                    <a:pos x="14" y="58"/>
                  </a:cxn>
                  <a:cxn ang="0">
                    <a:pos x="14" y="41"/>
                  </a:cxn>
                  <a:cxn ang="0">
                    <a:pos x="14" y="29"/>
                  </a:cxn>
                  <a:cxn ang="0">
                    <a:pos x="23" y="29"/>
                  </a:cxn>
                  <a:cxn ang="0">
                    <a:pos x="32" y="29"/>
                  </a:cxn>
                  <a:cxn ang="0">
                    <a:pos x="31" y="17"/>
                  </a:cxn>
                  <a:cxn ang="0">
                    <a:pos x="31" y="8"/>
                  </a:cxn>
                  <a:cxn ang="0">
                    <a:pos x="32" y="4"/>
                  </a:cxn>
                  <a:cxn ang="0">
                    <a:pos x="34" y="2"/>
                  </a:cxn>
                  <a:cxn ang="0">
                    <a:pos x="38" y="0"/>
                  </a:cxn>
                  <a:cxn ang="0">
                    <a:pos x="43" y="0"/>
                  </a:cxn>
                  <a:cxn ang="0">
                    <a:pos x="43" y="8"/>
                  </a:cxn>
                  <a:cxn ang="0">
                    <a:pos x="43" y="17"/>
                  </a:cxn>
                  <a:cxn ang="0">
                    <a:pos x="49" y="18"/>
                  </a:cxn>
                  <a:cxn ang="0">
                    <a:pos x="56" y="21"/>
                  </a:cxn>
                  <a:cxn ang="0">
                    <a:pos x="65" y="24"/>
                  </a:cxn>
                  <a:cxn ang="0">
                    <a:pos x="73" y="29"/>
                  </a:cxn>
                  <a:cxn ang="0">
                    <a:pos x="73" y="37"/>
                  </a:cxn>
                  <a:cxn ang="0">
                    <a:pos x="73" y="46"/>
                  </a:cxn>
                  <a:cxn ang="0">
                    <a:pos x="56" y="46"/>
                  </a:cxn>
                  <a:cxn ang="0">
                    <a:pos x="43" y="46"/>
                  </a:cxn>
                  <a:cxn ang="0">
                    <a:pos x="39" y="47"/>
                  </a:cxn>
                  <a:cxn ang="0">
                    <a:pos x="35" y="50"/>
                  </a:cxn>
                  <a:cxn ang="0">
                    <a:pos x="33" y="53"/>
                  </a:cxn>
                  <a:cxn ang="0">
                    <a:pos x="32" y="58"/>
                  </a:cxn>
                  <a:cxn ang="0">
                    <a:pos x="32" y="66"/>
                  </a:cxn>
                  <a:cxn ang="0">
                    <a:pos x="32" y="75"/>
                  </a:cxn>
                  <a:cxn ang="0">
                    <a:pos x="23" y="75"/>
                  </a:cxn>
                  <a:cxn ang="0">
                    <a:pos x="14" y="75"/>
                  </a:cxn>
                  <a:cxn ang="0">
                    <a:pos x="15" y="86"/>
                  </a:cxn>
                  <a:cxn ang="0">
                    <a:pos x="15" y="100"/>
                  </a:cxn>
                  <a:cxn ang="0">
                    <a:pos x="14" y="106"/>
                  </a:cxn>
                  <a:cxn ang="0">
                    <a:pos x="12" y="111"/>
                  </a:cxn>
                  <a:cxn ang="0">
                    <a:pos x="10" y="113"/>
                  </a:cxn>
                  <a:cxn ang="0">
                    <a:pos x="8" y="114"/>
                  </a:cxn>
                  <a:cxn ang="0">
                    <a:pos x="6" y="115"/>
                  </a:cxn>
                  <a:cxn ang="0">
                    <a:pos x="3" y="116"/>
                  </a:cxn>
                </a:cxnLst>
                <a:rect l="0" t="0" r="r" b="b"/>
                <a:pathLst>
                  <a:path w="73" h="116">
                    <a:moveTo>
                      <a:pt x="3" y="116"/>
                    </a:moveTo>
                    <a:lnTo>
                      <a:pt x="1" y="99"/>
                    </a:lnTo>
                    <a:lnTo>
                      <a:pt x="0" y="80"/>
                    </a:lnTo>
                    <a:lnTo>
                      <a:pt x="1" y="72"/>
                    </a:lnTo>
                    <a:lnTo>
                      <a:pt x="3" y="64"/>
                    </a:lnTo>
                    <a:lnTo>
                      <a:pt x="5" y="62"/>
                    </a:lnTo>
                    <a:lnTo>
                      <a:pt x="7" y="59"/>
                    </a:lnTo>
                    <a:lnTo>
                      <a:pt x="10" y="58"/>
                    </a:lnTo>
                    <a:lnTo>
                      <a:pt x="14" y="58"/>
                    </a:lnTo>
                    <a:lnTo>
                      <a:pt x="14" y="41"/>
                    </a:lnTo>
                    <a:lnTo>
                      <a:pt x="14" y="29"/>
                    </a:lnTo>
                    <a:lnTo>
                      <a:pt x="23" y="29"/>
                    </a:lnTo>
                    <a:lnTo>
                      <a:pt x="32" y="29"/>
                    </a:lnTo>
                    <a:lnTo>
                      <a:pt x="31" y="17"/>
                    </a:lnTo>
                    <a:lnTo>
                      <a:pt x="31" y="8"/>
                    </a:lnTo>
                    <a:lnTo>
                      <a:pt x="32" y="4"/>
                    </a:lnTo>
                    <a:lnTo>
                      <a:pt x="34" y="2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43" y="17"/>
                    </a:lnTo>
                    <a:lnTo>
                      <a:pt x="49" y="18"/>
                    </a:lnTo>
                    <a:lnTo>
                      <a:pt x="56" y="21"/>
                    </a:lnTo>
                    <a:lnTo>
                      <a:pt x="65" y="24"/>
                    </a:lnTo>
                    <a:lnTo>
                      <a:pt x="73" y="29"/>
                    </a:lnTo>
                    <a:lnTo>
                      <a:pt x="73" y="37"/>
                    </a:lnTo>
                    <a:lnTo>
                      <a:pt x="73" y="46"/>
                    </a:lnTo>
                    <a:lnTo>
                      <a:pt x="56" y="46"/>
                    </a:lnTo>
                    <a:lnTo>
                      <a:pt x="43" y="46"/>
                    </a:lnTo>
                    <a:lnTo>
                      <a:pt x="39" y="47"/>
                    </a:lnTo>
                    <a:lnTo>
                      <a:pt x="35" y="50"/>
                    </a:lnTo>
                    <a:lnTo>
                      <a:pt x="33" y="53"/>
                    </a:lnTo>
                    <a:lnTo>
                      <a:pt x="32" y="58"/>
                    </a:lnTo>
                    <a:lnTo>
                      <a:pt x="32" y="66"/>
                    </a:lnTo>
                    <a:lnTo>
                      <a:pt x="32" y="75"/>
                    </a:lnTo>
                    <a:lnTo>
                      <a:pt x="23" y="75"/>
                    </a:lnTo>
                    <a:lnTo>
                      <a:pt x="14" y="75"/>
                    </a:lnTo>
                    <a:lnTo>
                      <a:pt x="15" y="86"/>
                    </a:lnTo>
                    <a:lnTo>
                      <a:pt x="15" y="100"/>
                    </a:lnTo>
                    <a:lnTo>
                      <a:pt x="14" y="106"/>
                    </a:lnTo>
                    <a:lnTo>
                      <a:pt x="12" y="111"/>
                    </a:lnTo>
                    <a:lnTo>
                      <a:pt x="10" y="113"/>
                    </a:lnTo>
                    <a:lnTo>
                      <a:pt x="8" y="114"/>
                    </a:lnTo>
                    <a:lnTo>
                      <a:pt x="6" y="115"/>
                    </a:lnTo>
                    <a:lnTo>
                      <a:pt x="3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48" name="Freeform 2588"/>
              <p:cNvSpPr>
                <a:spLocks/>
              </p:cNvSpPr>
              <p:nvPr/>
            </p:nvSpPr>
            <p:spPr bwMode="auto">
              <a:xfrm>
                <a:off x="1392" y="226"/>
                <a:ext cx="2" cy="3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103"/>
                  </a:cxn>
                  <a:cxn ang="0">
                    <a:pos x="0" y="91"/>
                  </a:cxn>
                  <a:cxn ang="0">
                    <a:pos x="0" y="79"/>
                  </a:cxn>
                  <a:cxn ang="0">
                    <a:pos x="0" y="70"/>
                  </a:cxn>
                  <a:cxn ang="0">
                    <a:pos x="9" y="70"/>
                  </a:cxn>
                  <a:cxn ang="0">
                    <a:pos x="18" y="70"/>
                  </a:cxn>
                  <a:cxn ang="0">
                    <a:pos x="17" y="58"/>
                  </a:cxn>
                  <a:cxn ang="0">
                    <a:pos x="17" y="49"/>
                  </a:cxn>
                  <a:cxn ang="0">
                    <a:pos x="18" y="45"/>
                  </a:cxn>
                  <a:cxn ang="0">
                    <a:pos x="20" y="43"/>
                  </a:cxn>
                  <a:cxn ang="0">
                    <a:pos x="24" y="41"/>
                  </a:cxn>
                  <a:cxn ang="0">
                    <a:pos x="29" y="41"/>
                  </a:cxn>
                  <a:cxn ang="0">
                    <a:pos x="29" y="24"/>
                  </a:cxn>
                  <a:cxn ang="0">
                    <a:pos x="29" y="12"/>
                  </a:cxn>
                  <a:cxn ang="0">
                    <a:pos x="35" y="7"/>
                  </a:cxn>
                  <a:cxn ang="0">
                    <a:pos x="42" y="4"/>
                  </a:cxn>
                  <a:cxn ang="0">
                    <a:pos x="50" y="1"/>
                  </a:cxn>
                  <a:cxn ang="0">
                    <a:pos x="58" y="0"/>
                  </a:cxn>
                  <a:cxn ang="0">
                    <a:pos x="59" y="9"/>
                  </a:cxn>
                  <a:cxn ang="0">
                    <a:pos x="59" y="19"/>
                  </a:cxn>
                  <a:cxn ang="0">
                    <a:pos x="58" y="23"/>
                  </a:cxn>
                  <a:cxn ang="0">
                    <a:pos x="56" y="26"/>
                  </a:cxn>
                  <a:cxn ang="0">
                    <a:pos x="52" y="28"/>
                  </a:cxn>
                  <a:cxn ang="0">
                    <a:pos x="47" y="29"/>
                  </a:cxn>
                  <a:cxn ang="0">
                    <a:pos x="47" y="38"/>
                  </a:cxn>
                  <a:cxn ang="0">
                    <a:pos x="47" y="47"/>
                  </a:cxn>
                  <a:cxn ang="0">
                    <a:pos x="47" y="58"/>
                  </a:cxn>
                  <a:cxn ang="0">
                    <a:pos x="47" y="70"/>
                  </a:cxn>
                  <a:cxn ang="0">
                    <a:pos x="38" y="70"/>
                  </a:cxn>
                  <a:cxn ang="0">
                    <a:pos x="29" y="70"/>
                  </a:cxn>
                  <a:cxn ang="0">
                    <a:pos x="25" y="74"/>
                  </a:cxn>
                  <a:cxn ang="0">
                    <a:pos x="21" y="78"/>
                  </a:cxn>
                  <a:cxn ang="0">
                    <a:pos x="19" y="83"/>
                  </a:cxn>
                  <a:cxn ang="0">
                    <a:pos x="18" y="87"/>
                  </a:cxn>
                  <a:cxn ang="0">
                    <a:pos x="18" y="99"/>
                  </a:cxn>
                  <a:cxn ang="0">
                    <a:pos x="18" y="116"/>
                  </a:cxn>
                  <a:cxn ang="0">
                    <a:pos x="9" y="116"/>
                  </a:cxn>
                  <a:cxn ang="0">
                    <a:pos x="0" y="116"/>
                  </a:cxn>
                </a:cxnLst>
                <a:rect l="0" t="0" r="r" b="b"/>
                <a:pathLst>
                  <a:path w="59" h="116">
                    <a:moveTo>
                      <a:pt x="0" y="116"/>
                    </a:moveTo>
                    <a:lnTo>
                      <a:pt x="0" y="103"/>
                    </a:lnTo>
                    <a:lnTo>
                      <a:pt x="0" y="91"/>
                    </a:lnTo>
                    <a:lnTo>
                      <a:pt x="0" y="79"/>
                    </a:lnTo>
                    <a:lnTo>
                      <a:pt x="0" y="70"/>
                    </a:lnTo>
                    <a:lnTo>
                      <a:pt x="9" y="70"/>
                    </a:lnTo>
                    <a:lnTo>
                      <a:pt x="18" y="70"/>
                    </a:lnTo>
                    <a:lnTo>
                      <a:pt x="17" y="58"/>
                    </a:lnTo>
                    <a:lnTo>
                      <a:pt x="17" y="49"/>
                    </a:lnTo>
                    <a:lnTo>
                      <a:pt x="18" y="45"/>
                    </a:lnTo>
                    <a:lnTo>
                      <a:pt x="20" y="43"/>
                    </a:lnTo>
                    <a:lnTo>
                      <a:pt x="24" y="41"/>
                    </a:lnTo>
                    <a:lnTo>
                      <a:pt x="29" y="41"/>
                    </a:lnTo>
                    <a:lnTo>
                      <a:pt x="29" y="24"/>
                    </a:lnTo>
                    <a:lnTo>
                      <a:pt x="29" y="12"/>
                    </a:lnTo>
                    <a:lnTo>
                      <a:pt x="35" y="7"/>
                    </a:lnTo>
                    <a:lnTo>
                      <a:pt x="42" y="4"/>
                    </a:lnTo>
                    <a:lnTo>
                      <a:pt x="50" y="1"/>
                    </a:lnTo>
                    <a:lnTo>
                      <a:pt x="58" y="0"/>
                    </a:lnTo>
                    <a:lnTo>
                      <a:pt x="59" y="9"/>
                    </a:lnTo>
                    <a:lnTo>
                      <a:pt x="59" y="19"/>
                    </a:lnTo>
                    <a:lnTo>
                      <a:pt x="58" y="23"/>
                    </a:lnTo>
                    <a:lnTo>
                      <a:pt x="56" y="26"/>
                    </a:lnTo>
                    <a:lnTo>
                      <a:pt x="52" y="28"/>
                    </a:lnTo>
                    <a:lnTo>
                      <a:pt x="47" y="29"/>
                    </a:lnTo>
                    <a:lnTo>
                      <a:pt x="47" y="38"/>
                    </a:lnTo>
                    <a:lnTo>
                      <a:pt x="47" y="47"/>
                    </a:lnTo>
                    <a:lnTo>
                      <a:pt x="47" y="58"/>
                    </a:lnTo>
                    <a:lnTo>
                      <a:pt x="47" y="70"/>
                    </a:lnTo>
                    <a:lnTo>
                      <a:pt x="38" y="70"/>
                    </a:lnTo>
                    <a:lnTo>
                      <a:pt x="29" y="70"/>
                    </a:lnTo>
                    <a:lnTo>
                      <a:pt x="25" y="74"/>
                    </a:lnTo>
                    <a:lnTo>
                      <a:pt x="21" y="78"/>
                    </a:lnTo>
                    <a:lnTo>
                      <a:pt x="19" y="83"/>
                    </a:lnTo>
                    <a:lnTo>
                      <a:pt x="18" y="87"/>
                    </a:lnTo>
                    <a:lnTo>
                      <a:pt x="18" y="99"/>
                    </a:lnTo>
                    <a:lnTo>
                      <a:pt x="18" y="116"/>
                    </a:lnTo>
                    <a:lnTo>
                      <a:pt x="9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49" name="Freeform 2589"/>
              <p:cNvSpPr>
                <a:spLocks/>
              </p:cNvSpPr>
              <p:nvPr/>
            </p:nvSpPr>
            <p:spPr bwMode="auto">
              <a:xfrm>
                <a:off x="1410" y="229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50" name="Freeform 2590"/>
              <p:cNvSpPr>
                <a:spLocks/>
              </p:cNvSpPr>
              <p:nvPr/>
            </p:nvSpPr>
            <p:spPr bwMode="auto">
              <a:xfrm>
                <a:off x="1394" y="22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51" name="Freeform 2591"/>
              <p:cNvSpPr>
                <a:spLocks/>
              </p:cNvSpPr>
              <p:nvPr/>
            </p:nvSpPr>
            <p:spPr bwMode="auto">
              <a:xfrm>
                <a:off x="1399" y="22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9" y="12"/>
                  </a:cxn>
                  <a:cxn ang="0">
                    <a:pos x="0" y="12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12"/>
                    </a:lnTo>
                    <a:lnTo>
                      <a:pt x="9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52" name="Freeform 2592"/>
              <p:cNvSpPr>
                <a:spLocks/>
              </p:cNvSpPr>
              <p:nvPr/>
            </p:nvSpPr>
            <p:spPr bwMode="auto">
              <a:xfrm>
                <a:off x="1394" y="228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53" name="Freeform 2593"/>
              <p:cNvSpPr>
                <a:spLocks/>
              </p:cNvSpPr>
              <p:nvPr/>
            </p:nvSpPr>
            <p:spPr bwMode="auto">
              <a:xfrm>
                <a:off x="1405" y="22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8"/>
                  </a:cxn>
                  <a:cxn ang="0">
                    <a:pos x="12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54" name="Freeform 2594"/>
              <p:cNvSpPr>
                <a:spLocks/>
              </p:cNvSpPr>
              <p:nvPr/>
            </p:nvSpPr>
            <p:spPr bwMode="auto">
              <a:xfrm>
                <a:off x="1405" y="224"/>
                <a:ext cx="2" cy="3"/>
              </a:xfrm>
              <a:custGeom>
                <a:avLst/>
                <a:gdLst/>
                <a:ahLst/>
                <a:cxnLst>
                  <a:cxn ang="0">
                    <a:pos x="0" y="117"/>
                  </a:cxn>
                  <a:cxn ang="0">
                    <a:pos x="0" y="100"/>
                  </a:cxn>
                  <a:cxn ang="0">
                    <a:pos x="0" y="85"/>
                  </a:cxn>
                  <a:cxn ang="0">
                    <a:pos x="0" y="72"/>
                  </a:cxn>
                  <a:cxn ang="0">
                    <a:pos x="0" y="58"/>
                  </a:cxn>
                  <a:cxn ang="0">
                    <a:pos x="1" y="53"/>
                  </a:cxn>
                  <a:cxn ang="0">
                    <a:pos x="4" y="50"/>
                  </a:cxn>
                  <a:cxn ang="0">
                    <a:pos x="7" y="47"/>
                  </a:cxn>
                  <a:cxn ang="0">
                    <a:pos x="12" y="46"/>
                  </a:cxn>
                  <a:cxn ang="0">
                    <a:pos x="20" y="46"/>
                  </a:cxn>
                  <a:cxn ang="0">
                    <a:pos x="29" y="46"/>
                  </a:cxn>
                  <a:cxn ang="0">
                    <a:pos x="29" y="33"/>
                  </a:cxn>
                  <a:cxn ang="0">
                    <a:pos x="29" y="21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58" y="0"/>
                  </a:cxn>
                  <a:cxn ang="0">
                    <a:pos x="58" y="12"/>
                  </a:cxn>
                  <a:cxn ang="0">
                    <a:pos x="58" y="29"/>
                  </a:cxn>
                  <a:cxn ang="0">
                    <a:pos x="59" y="24"/>
                  </a:cxn>
                  <a:cxn ang="0">
                    <a:pos x="62" y="21"/>
                  </a:cxn>
                  <a:cxn ang="0">
                    <a:pos x="65" y="18"/>
                  </a:cxn>
                  <a:cxn ang="0">
                    <a:pos x="70" y="17"/>
                  </a:cxn>
                  <a:cxn ang="0">
                    <a:pos x="74" y="18"/>
                  </a:cxn>
                  <a:cxn ang="0">
                    <a:pos x="78" y="21"/>
                  </a:cxn>
                  <a:cxn ang="0">
                    <a:pos x="83" y="24"/>
                  </a:cxn>
                  <a:cxn ang="0">
                    <a:pos x="87" y="29"/>
                  </a:cxn>
                  <a:cxn ang="0">
                    <a:pos x="78" y="29"/>
                  </a:cxn>
                  <a:cxn ang="0">
                    <a:pos x="70" y="29"/>
                  </a:cxn>
                  <a:cxn ang="0">
                    <a:pos x="70" y="41"/>
                  </a:cxn>
                  <a:cxn ang="0">
                    <a:pos x="70" y="58"/>
                  </a:cxn>
                  <a:cxn ang="0">
                    <a:pos x="62" y="50"/>
                  </a:cxn>
                  <a:cxn ang="0">
                    <a:pos x="58" y="46"/>
                  </a:cxn>
                  <a:cxn ang="0">
                    <a:pos x="49" y="47"/>
                  </a:cxn>
                  <a:cxn ang="0">
                    <a:pos x="41" y="50"/>
                  </a:cxn>
                  <a:cxn ang="0">
                    <a:pos x="34" y="53"/>
                  </a:cxn>
                  <a:cxn ang="0">
                    <a:pos x="29" y="58"/>
                  </a:cxn>
                  <a:cxn ang="0">
                    <a:pos x="29" y="66"/>
                  </a:cxn>
                  <a:cxn ang="0">
                    <a:pos x="29" y="76"/>
                  </a:cxn>
                  <a:cxn ang="0">
                    <a:pos x="41" y="76"/>
                  </a:cxn>
                  <a:cxn ang="0">
                    <a:pos x="58" y="76"/>
                  </a:cxn>
                  <a:cxn ang="0">
                    <a:pos x="58" y="88"/>
                  </a:cxn>
                  <a:cxn ang="0">
                    <a:pos x="58" y="105"/>
                  </a:cxn>
                  <a:cxn ang="0">
                    <a:pos x="41" y="105"/>
                  </a:cxn>
                  <a:cxn ang="0">
                    <a:pos x="29" y="105"/>
                  </a:cxn>
                  <a:cxn ang="0">
                    <a:pos x="29" y="96"/>
                  </a:cxn>
                  <a:cxn ang="0">
                    <a:pos x="29" y="88"/>
                  </a:cxn>
                  <a:cxn ang="0">
                    <a:pos x="20" y="88"/>
                  </a:cxn>
                  <a:cxn ang="0">
                    <a:pos x="12" y="88"/>
                  </a:cxn>
                  <a:cxn ang="0">
                    <a:pos x="12" y="97"/>
                  </a:cxn>
                  <a:cxn ang="0">
                    <a:pos x="12" y="106"/>
                  </a:cxn>
                  <a:cxn ang="0">
                    <a:pos x="11" y="111"/>
                  </a:cxn>
                  <a:cxn ang="0">
                    <a:pos x="9" y="114"/>
                  </a:cxn>
                  <a:cxn ang="0">
                    <a:pos x="6" y="116"/>
                  </a:cxn>
                  <a:cxn ang="0">
                    <a:pos x="0" y="117"/>
                  </a:cxn>
                </a:cxnLst>
                <a:rect l="0" t="0" r="r" b="b"/>
                <a:pathLst>
                  <a:path w="87" h="117">
                    <a:moveTo>
                      <a:pt x="0" y="117"/>
                    </a:moveTo>
                    <a:lnTo>
                      <a:pt x="0" y="100"/>
                    </a:lnTo>
                    <a:lnTo>
                      <a:pt x="0" y="85"/>
                    </a:lnTo>
                    <a:lnTo>
                      <a:pt x="0" y="72"/>
                    </a:lnTo>
                    <a:lnTo>
                      <a:pt x="0" y="58"/>
                    </a:lnTo>
                    <a:lnTo>
                      <a:pt x="1" y="53"/>
                    </a:lnTo>
                    <a:lnTo>
                      <a:pt x="4" y="50"/>
                    </a:lnTo>
                    <a:lnTo>
                      <a:pt x="7" y="47"/>
                    </a:lnTo>
                    <a:lnTo>
                      <a:pt x="12" y="46"/>
                    </a:lnTo>
                    <a:lnTo>
                      <a:pt x="20" y="46"/>
                    </a:lnTo>
                    <a:lnTo>
                      <a:pt x="29" y="46"/>
                    </a:lnTo>
                    <a:lnTo>
                      <a:pt x="29" y="33"/>
                    </a:lnTo>
                    <a:lnTo>
                      <a:pt x="29" y="21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58" y="12"/>
                    </a:lnTo>
                    <a:lnTo>
                      <a:pt x="58" y="29"/>
                    </a:lnTo>
                    <a:lnTo>
                      <a:pt x="59" y="24"/>
                    </a:lnTo>
                    <a:lnTo>
                      <a:pt x="62" y="21"/>
                    </a:lnTo>
                    <a:lnTo>
                      <a:pt x="65" y="18"/>
                    </a:lnTo>
                    <a:lnTo>
                      <a:pt x="70" y="17"/>
                    </a:lnTo>
                    <a:lnTo>
                      <a:pt x="74" y="18"/>
                    </a:lnTo>
                    <a:lnTo>
                      <a:pt x="78" y="21"/>
                    </a:lnTo>
                    <a:lnTo>
                      <a:pt x="83" y="24"/>
                    </a:lnTo>
                    <a:lnTo>
                      <a:pt x="87" y="29"/>
                    </a:lnTo>
                    <a:lnTo>
                      <a:pt x="78" y="29"/>
                    </a:lnTo>
                    <a:lnTo>
                      <a:pt x="70" y="29"/>
                    </a:lnTo>
                    <a:lnTo>
                      <a:pt x="70" y="41"/>
                    </a:lnTo>
                    <a:lnTo>
                      <a:pt x="70" y="58"/>
                    </a:lnTo>
                    <a:lnTo>
                      <a:pt x="62" y="50"/>
                    </a:lnTo>
                    <a:lnTo>
                      <a:pt x="58" y="46"/>
                    </a:lnTo>
                    <a:lnTo>
                      <a:pt x="49" y="47"/>
                    </a:lnTo>
                    <a:lnTo>
                      <a:pt x="41" y="50"/>
                    </a:lnTo>
                    <a:lnTo>
                      <a:pt x="34" y="53"/>
                    </a:lnTo>
                    <a:lnTo>
                      <a:pt x="29" y="58"/>
                    </a:lnTo>
                    <a:lnTo>
                      <a:pt x="29" y="66"/>
                    </a:lnTo>
                    <a:lnTo>
                      <a:pt x="29" y="76"/>
                    </a:lnTo>
                    <a:lnTo>
                      <a:pt x="41" y="76"/>
                    </a:lnTo>
                    <a:lnTo>
                      <a:pt x="58" y="76"/>
                    </a:lnTo>
                    <a:lnTo>
                      <a:pt x="58" y="88"/>
                    </a:lnTo>
                    <a:lnTo>
                      <a:pt x="58" y="105"/>
                    </a:lnTo>
                    <a:lnTo>
                      <a:pt x="41" y="105"/>
                    </a:lnTo>
                    <a:lnTo>
                      <a:pt x="29" y="105"/>
                    </a:lnTo>
                    <a:lnTo>
                      <a:pt x="29" y="96"/>
                    </a:lnTo>
                    <a:lnTo>
                      <a:pt x="29" y="88"/>
                    </a:lnTo>
                    <a:lnTo>
                      <a:pt x="20" y="88"/>
                    </a:lnTo>
                    <a:lnTo>
                      <a:pt x="12" y="88"/>
                    </a:lnTo>
                    <a:lnTo>
                      <a:pt x="12" y="97"/>
                    </a:lnTo>
                    <a:lnTo>
                      <a:pt x="12" y="106"/>
                    </a:lnTo>
                    <a:lnTo>
                      <a:pt x="11" y="111"/>
                    </a:lnTo>
                    <a:lnTo>
                      <a:pt x="9" y="114"/>
                    </a:lnTo>
                    <a:lnTo>
                      <a:pt x="6" y="116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55" name="Freeform 2595"/>
              <p:cNvSpPr>
                <a:spLocks/>
              </p:cNvSpPr>
              <p:nvPr/>
            </p:nvSpPr>
            <p:spPr bwMode="auto">
              <a:xfrm>
                <a:off x="1388" y="227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10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1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56" name="Freeform 2596"/>
              <p:cNvSpPr>
                <a:spLocks/>
              </p:cNvSpPr>
              <p:nvPr/>
            </p:nvSpPr>
            <p:spPr bwMode="auto">
              <a:xfrm>
                <a:off x="1415" y="221"/>
                <a:ext cx="3" cy="6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10" y="222"/>
                  </a:cxn>
                  <a:cxn ang="0">
                    <a:pos x="18" y="209"/>
                  </a:cxn>
                  <a:cxn ang="0">
                    <a:pos x="19" y="197"/>
                  </a:cxn>
                  <a:cxn ang="0">
                    <a:pos x="24" y="193"/>
                  </a:cxn>
                  <a:cxn ang="0">
                    <a:pos x="30" y="175"/>
                  </a:cxn>
                  <a:cxn ang="0">
                    <a:pos x="39" y="163"/>
                  </a:cxn>
                  <a:cxn ang="0">
                    <a:pos x="47" y="148"/>
                  </a:cxn>
                  <a:cxn ang="0">
                    <a:pos x="48" y="127"/>
                  </a:cxn>
                  <a:cxn ang="0">
                    <a:pos x="52" y="119"/>
                  </a:cxn>
                  <a:cxn ang="0">
                    <a:pos x="56" y="117"/>
                  </a:cxn>
                  <a:cxn ang="0">
                    <a:pos x="59" y="100"/>
                  </a:cxn>
                  <a:cxn ang="0">
                    <a:pos x="68" y="87"/>
                  </a:cxn>
                  <a:cxn ang="0">
                    <a:pos x="76" y="76"/>
                  </a:cxn>
                  <a:cxn ang="0">
                    <a:pos x="77" y="63"/>
                  </a:cxn>
                  <a:cxn ang="0">
                    <a:pos x="82" y="59"/>
                  </a:cxn>
                  <a:cxn ang="0">
                    <a:pos x="88" y="42"/>
                  </a:cxn>
                  <a:cxn ang="0">
                    <a:pos x="88" y="14"/>
                  </a:cxn>
                  <a:cxn ang="0">
                    <a:pos x="100" y="0"/>
                  </a:cxn>
                  <a:cxn ang="0">
                    <a:pos x="117" y="9"/>
                  </a:cxn>
                  <a:cxn ang="0">
                    <a:pos x="121" y="19"/>
                  </a:cxn>
                  <a:cxn ang="0">
                    <a:pos x="130" y="25"/>
                  </a:cxn>
                  <a:cxn ang="0">
                    <a:pos x="126" y="29"/>
                  </a:cxn>
                  <a:cxn ang="0">
                    <a:pos x="113" y="34"/>
                  </a:cxn>
                  <a:cxn ang="0">
                    <a:pos x="106" y="42"/>
                  </a:cxn>
                  <a:cxn ang="0">
                    <a:pos x="106" y="59"/>
                  </a:cxn>
                  <a:cxn ang="0">
                    <a:pos x="97" y="76"/>
                  </a:cxn>
                  <a:cxn ang="0">
                    <a:pos x="88" y="89"/>
                  </a:cxn>
                  <a:cxn ang="0">
                    <a:pos x="88" y="118"/>
                  </a:cxn>
                  <a:cxn ang="0">
                    <a:pos x="84" y="135"/>
                  </a:cxn>
                  <a:cxn ang="0">
                    <a:pos x="77" y="141"/>
                  </a:cxn>
                  <a:cxn ang="0">
                    <a:pos x="68" y="146"/>
                  </a:cxn>
                  <a:cxn ang="0">
                    <a:pos x="60" y="160"/>
                  </a:cxn>
                  <a:cxn ang="0">
                    <a:pos x="59" y="182"/>
                  </a:cxn>
                  <a:cxn ang="0">
                    <a:pos x="55" y="189"/>
                  </a:cxn>
                  <a:cxn ang="0">
                    <a:pos x="50" y="192"/>
                  </a:cxn>
                  <a:cxn ang="0">
                    <a:pos x="47" y="204"/>
                  </a:cxn>
                  <a:cxn ang="0">
                    <a:pos x="39" y="222"/>
                  </a:cxn>
                  <a:cxn ang="0">
                    <a:pos x="30" y="234"/>
                  </a:cxn>
                  <a:cxn ang="0">
                    <a:pos x="13" y="251"/>
                  </a:cxn>
                </a:cxnLst>
                <a:rect l="0" t="0" r="r" b="b"/>
                <a:pathLst>
                  <a:path w="135" h="251">
                    <a:moveTo>
                      <a:pt x="0" y="251"/>
                    </a:moveTo>
                    <a:lnTo>
                      <a:pt x="0" y="234"/>
                    </a:lnTo>
                    <a:lnTo>
                      <a:pt x="0" y="222"/>
                    </a:lnTo>
                    <a:lnTo>
                      <a:pt x="10" y="222"/>
                    </a:lnTo>
                    <a:lnTo>
                      <a:pt x="18" y="222"/>
                    </a:lnTo>
                    <a:lnTo>
                      <a:pt x="18" y="209"/>
                    </a:lnTo>
                    <a:lnTo>
                      <a:pt x="18" y="200"/>
                    </a:lnTo>
                    <a:lnTo>
                      <a:pt x="19" y="197"/>
                    </a:lnTo>
                    <a:lnTo>
                      <a:pt x="21" y="194"/>
                    </a:lnTo>
                    <a:lnTo>
                      <a:pt x="24" y="193"/>
                    </a:lnTo>
                    <a:lnTo>
                      <a:pt x="30" y="192"/>
                    </a:lnTo>
                    <a:lnTo>
                      <a:pt x="30" y="175"/>
                    </a:lnTo>
                    <a:lnTo>
                      <a:pt x="30" y="163"/>
                    </a:lnTo>
                    <a:lnTo>
                      <a:pt x="39" y="163"/>
                    </a:lnTo>
                    <a:lnTo>
                      <a:pt x="47" y="163"/>
                    </a:lnTo>
                    <a:lnTo>
                      <a:pt x="47" y="148"/>
                    </a:lnTo>
                    <a:lnTo>
                      <a:pt x="47" y="133"/>
                    </a:lnTo>
                    <a:lnTo>
                      <a:pt x="48" y="127"/>
                    </a:lnTo>
                    <a:lnTo>
                      <a:pt x="50" y="121"/>
                    </a:lnTo>
                    <a:lnTo>
                      <a:pt x="52" y="119"/>
                    </a:lnTo>
                    <a:lnTo>
                      <a:pt x="54" y="118"/>
                    </a:lnTo>
                    <a:lnTo>
                      <a:pt x="56" y="117"/>
                    </a:lnTo>
                    <a:lnTo>
                      <a:pt x="59" y="116"/>
                    </a:lnTo>
                    <a:lnTo>
                      <a:pt x="59" y="100"/>
                    </a:lnTo>
                    <a:lnTo>
                      <a:pt x="59" y="87"/>
                    </a:lnTo>
                    <a:lnTo>
                      <a:pt x="68" y="87"/>
                    </a:lnTo>
                    <a:lnTo>
                      <a:pt x="76" y="87"/>
                    </a:lnTo>
                    <a:lnTo>
                      <a:pt x="76" y="76"/>
                    </a:lnTo>
                    <a:lnTo>
                      <a:pt x="76" y="66"/>
                    </a:lnTo>
                    <a:lnTo>
                      <a:pt x="77" y="63"/>
                    </a:lnTo>
                    <a:lnTo>
                      <a:pt x="79" y="61"/>
                    </a:lnTo>
                    <a:lnTo>
                      <a:pt x="82" y="59"/>
                    </a:lnTo>
                    <a:lnTo>
                      <a:pt x="88" y="58"/>
                    </a:lnTo>
                    <a:lnTo>
                      <a:pt x="88" y="42"/>
                    </a:lnTo>
                    <a:lnTo>
                      <a:pt x="88" y="27"/>
                    </a:lnTo>
                    <a:lnTo>
                      <a:pt x="88" y="14"/>
                    </a:lnTo>
                    <a:lnTo>
                      <a:pt x="88" y="0"/>
                    </a:lnTo>
                    <a:lnTo>
                      <a:pt x="100" y="0"/>
                    </a:lnTo>
                    <a:lnTo>
                      <a:pt x="117" y="0"/>
                    </a:lnTo>
                    <a:lnTo>
                      <a:pt x="117" y="9"/>
                    </a:lnTo>
                    <a:lnTo>
                      <a:pt x="117" y="18"/>
                    </a:lnTo>
                    <a:lnTo>
                      <a:pt x="121" y="19"/>
                    </a:lnTo>
                    <a:lnTo>
                      <a:pt x="126" y="21"/>
                    </a:lnTo>
                    <a:lnTo>
                      <a:pt x="130" y="25"/>
                    </a:lnTo>
                    <a:lnTo>
                      <a:pt x="135" y="29"/>
                    </a:lnTo>
                    <a:lnTo>
                      <a:pt x="126" y="29"/>
                    </a:lnTo>
                    <a:lnTo>
                      <a:pt x="117" y="29"/>
                    </a:lnTo>
                    <a:lnTo>
                      <a:pt x="113" y="34"/>
                    </a:lnTo>
                    <a:lnTo>
                      <a:pt x="109" y="38"/>
                    </a:lnTo>
                    <a:lnTo>
                      <a:pt x="106" y="42"/>
                    </a:lnTo>
                    <a:lnTo>
                      <a:pt x="106" y="47"/>
                    </a:lnTo>
                    <a:lnTo>
                      <a:pt x="106" y="59"/>
                    </a:lnTo>
                    <a:lnTo>
                      <a:pt x="106" y="76"/>
                    </a:lnTo>
                    <a:lnTo>
                      <a:pt x="97" y="76"/>
                    </a:lnTo>
                    <a:lnTo>
                      <a:pt x="88" y="76"/>
                    </a:lnTo>
                    <a:lnTo>
                      <a:pt x="88" y="89"/>
                    </a:lnTo>
                    <a:lnTo>
                      <a:pt x="88" y="103"/>
                    </a:lnTo>
                    <a:lnTo>
                      <a:pt x="88" y="118"/>
                    </a:lnTo>
                    <a:lnTo>
                      <a:pt x="88" y="134"/>
                    </a:lnTo>
                    <a:lnTo>
                      <a:pt x="84" y="135"/>
                    </a:lnTo>
                    <a:lnTo>
                      <a:pt x="80" y="138"/>
                    </a:lnTo>
                    <a:lnTo>
                      <a:pt x="77" y="141"/>
                    </a:lnTo>
                    <a:lnTo>
                      <a:pt x="76" y="146"/>
                    </a:lnTo>
                    <a:lnTo>
                      <a:pt x="68" y="146"/>
                    </a:lnTo>
                    <a:lnTo>
                      <a:pt x="59" y="146"/>
                    </a:lnTo>
                    <a:lnTo>
                      <a:pt x="60" y="160"/>
                    </a:lnTo>
                    <a:lnTo>
                      <a:pt x="60" y="175"/>
                    </a:lnTo>
                    <a:lnTo>
                      <a:pt x="59" y="182"/>
                    </a:lnTo>
                    <a:lnTo>
                      <a:pt x="57" y="187"/>
                    </a:lnTo>
                    <a:lnTo>
                      <a:pt x="55" y="189"/>
                    </a:lnTo>
                    <a:lnTo>
                      <a:pt x="53" y="191"/>
                    </a:lnTo>
                    <a:lnTo>
                      <a:pt x="50" y="192"/>
                    </a:lnTo>
                    <a:lnTo>
                      <a:pt x="47" y="192"/>
                    </a:lnTo>
                    <a:lnTo>
                      <a:pt x="47" y="204"/>
                    </a:lnTo>
                    <a:lnTo>
                      <a:pt x="47" y="222"/>
                    </a:lnTo>
                    <a:lnTo>
                      <a:pt x="39" y="222"/>
                    </a:lnTo>
                    <a:lnTo>
                      <a:pt x="30" y="222"/>
                    </a:lnTo>
                    <a:lnTo>
                      <a:pt x="30" y="234"/>
                    </a:lnTo>
                    <a:lnTo>
                      <a:pt x="30" y="251"/>
                    </a:lnTo>
                    <a:lnTo>
                      <a:pt x="13" y="251"/>
                    </a:lnTo>
                    <a:lnTo>
                      <a:pt x="0" y="2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57" name="Freeform 2597"/>
              <p:cNvSpPr>
                <a:spLocks/>
              </p:cNvSpPr>
              <p:nvPr/>
            </p:nvSpPr>
            <p:spPr bwMode="auto">
              <a:xfrm>
                <a:off x="1407" y="22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7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3" y="0"/>
                  </a:cxn>
                  <a:cxn ang="0">
                    <a:pos x="7" y="1"/>
                  </a:cxn>
                  <a:cxn ang="0">
                    <a:pos x="4" y="4"/>
                  </a:cxn>
                  <a:cxn ang="0">
                    <a:pos x="1" y="7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lnTo>
                      <a:pt x="1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4" y="4"/>
                    </a:lnTo>
                    <a:lnTo>
                      <a:pt x="1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58" name="Freeform 2598"/>
              <p:cNvSpPr>
                <a:spLocks/>
              </p:cNvSpPr>
              <p:nvPr/>
            </p:nvSpPr>
            <p:spPr bwMode="auto">
              <a:xfrm>
                <a:off x="1389" y="226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8"/>
                  </a:cxn>
                  <a:cxn ang="0">
                    <a:pos x="9" y="18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8"/>
                    </a:lnTo>
                    <a:lnTo>
                      <a:pt x="9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59" name="Freeform 2599"/>
              <p:cNvSpPr>
                <a:spLocks/>
              </p:cNvSpPr>
              <p:nvPr/>
            </p:nvSpPr>
            <p:spPr bwMode="auto">
              <a:xfrm>
                <a:off x="1393" y="22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8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60" name="Freeform 2600"/>
              <p:cNvSpPr>
                <a:spLocks/>
              </p:cNvSpPr>
              <p:nvPr/>
            </p:nvSpPr>
            <p:spPr bwMode="auto">
              <a:xfrm>
                <a:off x="1411" y="225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18" y="29"/>
                  </a:cxn>
                  <a:cxn ang="0">
                    <a:pos x="10" y="29"/>
                  </a:cxn>
                  <a:cxn ang="0">
                    <a:pos x="0" y="29"/>
                  </a:cxn>
                </a:cxnLst>
                <a:rect l="0" t="0" r="r" b="b"/>
                <a:pathLst>
                  <a:path w="18" h="29">
                    <a:moveTo>
                      <a:pt x="0" y="29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8" y="29"/>
                    </a:lnTo>
                    <a:lnTo>
                      <a:pt x="1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61" name="Freeform 2601"/>
              <p:cNvSpPr>
                <a:spLocks/>
              </p:cNvSpPr>
              <p:nvPr/>
            </p:nvSpPr>
            <p:spPr bwMode="auto">
              <a:xfrm>
                <a:off x="1417" y="226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7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62" name="Freeform 2602"/>
              <p:cNvSpPr>
                <a:spLocks/>
              </p:cNvSpPr>
              <p:nvPr/>
            </p:nvSpPr>
            <p:spPr bwMode="auto">
              <a:xfrm>
                <a:off x="1154" y="22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18" y="17"/>
                  </a:cxn>
                  <a:cxn ang="0">
                    <a:pos x="9" y="17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17"/>
                    </a:lnTo>
                    <a:lnTo>
                      <a:pt x="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63" name="Freeform 2603"/>
              <p:cNvSpPr>
                <a:spLocks/>
              </p:cNvSpPr>
              <p:nvPr/>
            </p:nvSpPr>
            <p:spPr bwMode="auto">
              <a:xfrm>
                <a:off x="1408" y="225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64" name="Freeform 2604"/>
              <p:cNvSpPr>
                <a:spLocks/>
              </p:cNvSpPr>
              <p:nvPr/>
            </p:nvSpPr>
            <p:spPr bwMode="auto">
              <a:xfrm>
                <a:off x="1417" y="225"/>
                <a:ext cx="1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11" y="12"/>
                  </a:cxn>
                  <a:cxn ang="0">
                    <a:pos x="7" y="12"/>
                  </a:cxn>
                  <a:cxn ang="0">
                    <a:pos x="0" y="12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11" y="12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65" name="Freeform 2605"/>
              <p:cNvSpPr>
                <a:spLocks/>
              </p:cNvSpPr>
              <p:nvPr/>
            </p:nvSpPr>
            <p:spPr bwMode="auto">
              <a:xfrm>
                <a:off x="1153" y="224"/>
                <a:ext cx="1" cy="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7"/>
                  </a:cxn>
                  <a:cxn ang="0">
                    <a:pos x="8" y="17"/>
                  </a:cxn>
                  <a:cxn ang="0">
                    <a:pos x="0" y="17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66" name="Freeform 2606"/>
              <p:cNvSpPr>
                <a:spLocks/>
              </p:cNvSpPr>
              <p:nvPr/>
            </p:nvSpPr>
            <p:spPr bwMode="auto">
              <a:xfrm>
                <a:off x="1150" y="223"/>
                <a:ext cx="3" cy="1"/>
              </a:xfrm>
              <a:custGeom>
                <a:avLst/>
                <a:gdLst/>
                <a:ahLst/>
                <a:cxnLst>
                  <a:cxn ang="0">
                    <a:pos x="88" y="70"/>
                  </a:cxn>
                  <a:cxn ang="0">
                    <a:pos x="88" y="62"/>
                  </a:cxn>
                  <a:cxn ang="0">
                    <a:pos x="88" y="58"/>
                  </a:cxn>
                  <a:cxn ang="0">
                    <a:pos x="71" y="58"/>
                  </a:cxn>
                  <a:cxn ang="0">
                    <a:pos x="59" y="58"/>
                  </a:cxn>
                  <a:cxn ang="0">
                    <a:pos x="58" y="51"/>
                  </a:cxn>
                  <a:cxn ang="0">
                    <a:pos x="56" y="46"/>
                  </a:cxn>
                  <a:cxn ang="0">
                    <a:pos x="53" y="43"/>
                  </a:cxn>
                  <a:cxn ang="0">
                    <a:pos x="50" y="41"/>
                  </a:cxn>
                  <a:cxn ang="0">
                    <a:pos x="47" y="40"/>
                  </a:cxn>
                  <a:cxn ang="0">
                    <a:pos x="43" y="37"/>
                  </a:cxn>
                  <a:cxn ang="0">
                    <a:pos x="41" y="34"/>
                  </a:cxn>
                  <a:cxn ang="0">
                    <a:pos x="40" y="29"/>
                  </a:cxn>
                  <a:cxn ang="0">
                    <a:pos x="23" y="29"/>
                  </a:cxn>
                  <a:cxn ang="0">
                    <a:pos x="11" y="29"/>
                  </a:cxn>
                  <a:cxn ang="0">
                    <a:pos x="7" y="20"/>
                  </a:cxn>
                  <a:cxn ang="0">
                    <a:pos x="3" y="12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11" y="11"/>
                  </a:cxn>
                  <a:cxn ang="0">
                    <a:pos x="23" y="11"/>
                  </a:cxn>
                  <a:cxn ang="0">
                    <a:pos x="40" y="11"/>
                  </a:cxn>
                  <a:cxn ang="0">
                    <a:pos x="40" y="20"/>
                  </a:cxn>
                  <a:cxn ang="0">
                    <a:pos x="40" y="29"/>
                  </a:cxn>
                  <a:cxn ang="0">
                    <a:pos x="46" y="30"/>
                  </a:cxn>
                  <a:cxn ang="0">
                    <a:pos x="50" y="32"/>
                  </a:cxn>
                  <a:cxn ang="0">
                    <a:pos x="54" y="36"/>
                  </a:cxn>
                  <a:cxn ang="0">
                    <a:pos x="59" y="40"/>
                  </a:cxn>
                  <a:cxn ang="0">
                    <a:pos x="71" y="40"/>
                  </a:cxn>
                  <a:cxn ang="0">
                    <a:pos x="88" y="40"/>
                  </a:cxn>
                  <a:cxn ang="0">
                    <a:pos x="90" y="50"/>
                  </a:cxn>
                  <a:cxn ang="0">
                    <a:pos x="94" y="59"/>
                  </a:cxn>
                  <a:cxn ang="0">
                    <a:pos x="95" y="63"/>
                  </a:cxn>
                  <a:cxn ang="0">
                    <a:pos x="95" y="67"/>
                  </a:cxn>
                  <a:cxn ang="0">
                    <a:pos x="94" y="68"/>
                  </a:cxn>
                  <a:cxn ang="0">
                    <a:pos x="93" y="69"/>
                  </a:cxn>
                  <a:cxn ang="0">
                    <a:pos x="90" y="69"/>
                  </a:cxn>
                  <a:cxn ang="0">
                    <a:pos x="88" y="70"/>
                  </a:cxn>
                </a:cxnLst>
                <a:rect l="0" t="0" r="r" b="b"/>
                <a:pathLst>
                  <a:path w="95" h="70">
                    <a:moveTo>
                      <a:pt x="88" y="70"/>
                    </a:moveTo>
                    <a:lnTo>
                      <a:pt x="88" y="62"/>
                    </a:lnTo>
                    <a:lnTo>
                      <a:pt x="88" y="58"/>
                    </a:lnTo>
                    <a:lnTo>
                      <a:pt x="71" y="58"/>
                    </a:lnTo>
                    <a:lnTo>
                      <a:pt x="59" y="58"/>
                    </a:lnTo>
                    <a:lnTo>
                      <a:pt x="58" y="51"/>
                    </a:lnTo>
                    <a:lnTo>
                      <a:pt x="56" y="46"/>
                    </a:lnTo>
                    <a:lnTo>
                      <a:pt x="53" y="43"/>
                    </a:lnTo>
                    <a:lnTo>
                      <a:pt x="50" y="41"/>
                    </a:lnTo>
                    <a:lnTo>
                      <a:pt x="47" y="40"/>
                    </a:lnTo>
                    <a:lnTo>
                      <a:pt x="43" y="37"/>
                    </a:lnTo>
                    <a:lnTo>
                      <a:pt x="41" y="34"/>
                    </a:lnTo>
                    <a:lnTo>
                      <a:pt x="40" y="29"/>
                    </a:lnTo>
                    <a:lnTo>
                      <a:pt x="23" y="29"/>
                    </a:lnTo>
                    <a:lnTo>
                      <a:pt x="11" y="29"/>
                    </a:lnTo>
                    <a:lnTo>
                      <a:pt x="7" y="20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11" y="11"/>
                    </a:lnTo>
                    <a:lnTo>
                      <a:pt x="23" y="11"/>
                    </a:lnTo>
                    <a:lnTo>
                      <a:pt x="40" y="11"/>
                    </a:lnTo>
                    <a:lnTo>
                      <a:pt x="40" y="20"/>
                    </a:lnTo>
                    <a:lnTo>
                      <a:pt x="40" y="29"/>
                    </a:lnTo>
                    <a:lnTo>
                      <a:pt x="46" y="30"/>
                    </a:lnTo>
                    <a:lnTo>
                      <a:pt x="50" y="32"/>
                    </a:lnTo>
                    <a:lnTo>
                      <a:pt x="54" y="36"/>
                    </a:lnTo>
                    <a:lnTo>
                      <a:pt x="59" y="40"/>
                    </a:lnTo>
                    <a:lnTo>
                      <a:pt x="71" y="40"/>
                    </a:lnTo>
                    <a:lnTo>
                      <a:pt x="88" y="40"/>
                    </a:lnTo>
                    <a:lnTo>
                      <a:pt x="90" y="50"/>
                    </a:lnTo>
                    <a:lnTo>
                      <a:pt x="94" y="59"/>
                    </a:lnTo>
                    <a:lnTo>
                      <a:pt x="95" y="63"/>
                    </a:lnTo>
                    <a:lnTo>
                      <a:pt x="95" y="67"/>
                    </a:lnTo>
                    <a:lnTo>
                      <a:pt x="94" y="68"/>
                    </a:lnTo>
                    <a:lnTo>
                      <a:pt x="93" y="69"/>
                    </a:lnTo>
                    <a:lnTo>
                      <a:pt x="90" y="69"/>
                    </a:lnTo>
                    <a:lnTo>
                      <a:pt x="88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67" name="Freeform 2607"/>
              <p:cNvSpPr>
                <a:spLocks/>
              </p:cNvSpPr>
              <p:nvPr/>
            </p:nvSpPr>
            <p:spPr bwMode="auto">
              <a:xfrm>
                <a:off x="1406" y="223"/>
                <a:ext cx="1" cy="1"/>
              </a:xfrm>
              <a:custGeom>
                <a:avLst/>
                <a:gdLst/>
                <a:ahLst/>
                <a:cxnLst>
                  <a:cxn ang="0">
                    <a:pos x="12" y="70"/>
                  </a:cxn>
                  <a:cxn ang="0">
                    <a:pos x="4" y="62"/>
                  </a:cxn>
                  <a:cxn ang="0">
                    <a:pos x="0" y="58"/>
                  </a:cxn>
                  <a:cxn ang="0">
                    <a:pos x="0" y="45"/>
                  </a:cxn>
                  <a:cxn ang="0">
                    <a:pos x="0" y="33"/>
                  </a:cxn>
                  <a:cxn ang="0">
                    <a:pos x="0" y="21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2" y="29"/>
                  </a:cxn>
                  <a:cxn ang="0">
                    <a:pos x="12" y="41"/>
                  </a:cxn>
                  <a:cxn ang="0">
                    <a:pos x="12" y="58"/>
                  </a:cxn>
                  <a:cxn ang="0">
                    <a:pos x="23" y="57"/>
                  </a:cxn>
                  <a:cxn ang="0">
                    <a:pos x="33" y="57"/>
                  </a:cxn>
                  <a:cxn ang="0">
                    <a:pos x="36" y="58"/>
                  </a:cxn>
                  <a:cxn ang="0">
                    <a:pos x="40" y="60"/>
                  </a:cxn>
                  <a:cxn ang="0">
                    <a:pos x="41" y="64"/>
                  </a:cxn>
                  <a:cxn ang="0">
                    <a:pos x="42" y="70"/>
                  </a:cxn>
                  <a:cxn ang="0">
                    <a:pos x="24" y="70"/>
                  </a:cxn>
                  <a:cxn ang="0">
                    <a:pos x="12" y="70"/>
                  </a:cxn>
                </a:cxnLst>
                <a:rect l="0" t="0" r="r" b="b"/>
                <a:pathLst>
                  <a:path w="42" h="70">
                    <a:moveTo>
                      <a:pt x="12" y="70"/>
                    </a:moveTo>
                    <a:lnTo>
                      <a:pt x="4" y="62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33"/>
                    </a:lnTo>
                    <a:lnTo>
                      <a:pt x="0" y="21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2" y="29"/>
                    </a:lnTo>
                    <a:lnTo>
                      <a:pt x="12" y="41"/>
                    </a:lnTo>
                    <a:lnTo>
                      <a:pt x="12" y="58"/>
                    </a:lnTo>
                    <a:lnTo>
                      <a:pt x="23" y="57"/>
                    </a:lnTo>
                    <a:lnTo>
                      <a:pt x="33" y="57"/>
                    </a:lnTo>
                    <a:lnTo>
                      <a:pt x="36" y="58"/>
                    </a:lnTo>
                    <a:lnTo>
                      <a:pt x="40" y="60"/>
                    </a:lnTo>
                    <a:lnTo>
                      <a:pt x="41" y="64"/>
                    </a:lnTo>
                    <a:lnTo>
                      <a:pt x="42" y="70"/>
                    </a:lnTo>
                    <a:lnTo>
                      <a:pt x="24" y="70"/>
                    </a:lnTo>
                    <a:lnTo>
                      <a:pt x="12" y="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68" name="Freeform 2608"/>
              <p:cNvSpPr>
                <a:spLocks/>
              </p:cNvSpPr>
              <p:nvPr/>
            </p:nvSpPr>
            <p:spPr bwMode="auto">
              <a:xfrm>
                <a:off x="1401" y="220"/>
                <a:ext cx="3" cy="4"/>
              </a:xfrm>
              <a:custGeom>
                <a:avLst/>
                <a:gdLst/>
                <a:ahLst/>
                <a:cxnLst>
                  <a:cxn ang="0">
                    <a:pos x="0" y="180"/>
                  </a:cxn>
                  <a:cxn ang="0">
                    <a:pos x="1" y="168"/>
                  </a:cxn>
                  <a:cxn ang="0">
                    <a:pos x="7" y="163"/>
                  </a:cxn>
                  <a:cxn ang="0">
                    <a:pos x="13" y="142"/>
                  </a:cxn>
                  <a:cxn ang="0">
                    <a:pos x="13" y="105"/>
                  </a:cxn>
                  <a:cxn ang="0">
                    <a:pos x="18" y="83"/>
                  </a:cxn>
                  <a:cxn ang="0">
                    <a:pos x="33" y="77"/>
                  </a:cxn>
                  <a:cxn ang="0">
                    <a:pos x="42" y="67"/>
                  </a:cxn>
                  <a:cxn ang="0">
                    <a:pos x="50" y="58"/>
                  </a:cxn>
                  <a:cxn ang="0">
                    <a:pos x="58" y="45"/>
                  </a:cxn>
                  <a:cxn ang="0">
                    <a:pos x="59" y="26"/>
                  </a:cxn>
                  <a:cxn ang="0">
                    <a:pos x="63" y="20"/>
                  </a:cxn>
                  <a:cxn ang="0">
                    <a:pos x="68" y="18"/>
                  </a:cxn>
                  <a:cxn ang="0">
                    <a:pos x="71" y="9"/>
                  </a:cxn>
                  <a:cxn ang="0">
                    <a:pos x="83" y="0"/>
                  </a:cxn>
                  <a:cxn ang="0">
                    <a:pos x="101" y="9"/>
                  </a:cxn>
                  <a:cxn ang="0">
                    <a:pos x="105" y="19"/>
                  </a:cxn>
                  <a:cxn ang="0">
                    <a:pos x="114" y="25"/>
                  </a:cxn>
                  <a:cxn ang="0">
                    <a:pos x="109" y="29"/>
                  </a:cxn>
                  <a:cxn ang="0">
                    <a:pos x="101" y="39"/>
                  </a:cxn>
                  <a:cxn ang="0">
                    <a:pos x="101" y="63"/>
                  </a:cxn>
                  <a:cxn ang="0">
                    <a:pos x="96" y="77"/>
                  </a:cxn>
                  <a:cxn ang="0">
                    <a:pos x="89" y="83"/>
                  </a:cxn>
                  <a:cxn ang="0">
                    <a:pos x="75" y="87"/>
                  </a:cxn>
                  <a:cxn ang="0">
                    <a:pos x="51" y="87"/>
                  </a:cxn>
                  <a:cxn ang="0">
                    <a:pos x="42" y="100"/>
                  </a:cxn>
                  <a:cxn ang="0">
                    <a:pos x="54" y="116"/>
                  </a:cxn>
                  <a:cxn ang="0">
                    <a:pos x="71" y="125"/>
                  </a:cxn>
                  <a:cxn ang="0">
                    <a:pos x="54" y="134"/>
                  </a:cxn>
                  <a:cxn ang="0">
                    <a:pos x="37" y="129"/>
                  </a:cxn>
                  <a:cxn ang="0">
                    <a:pos x="31" y="121"/>
                  </a:cxn>
                  <a:cxn ang="0">
                    <a:pos x="30" y="126"/>
                  </a:cxn>
                  <a:cxn ang="0">
                    <a:pos x="30" y="150"/>
                  </a:cxn>
                  <a:cxn ang="0">
                    <a:pos x="21" y="163"/>
                  </a:cxn>
                  <a:cxn ang="0">
                    <a:pos x="13" y="172"/>
                  </a:cxn>
                  <a:cxn ang="0">
                    <a:pos x="12" y="186"/>
                  </a:cxn>
                  <a:cxn ang="0">
                    <a:pos x="6" y="191"/>
                  </a:cxn>
                </a:cxnLst>
                <a:rect l="0" t="0" r="r" b="b"/>
                <a:pathLst>
                  <a:path w="118" h="192">
                    <a:moveTo>
                      <a:pt x="1" y="192"/>
                    </a:moveTo>
                    <a:lnTo>
                      <a:pt x="0" y="180"/>
                    </a:lnTo>
                    <a:lnTo>
                      <a:pt x="0" y="171"/>
                    </a:lnTo>
                    <a:lnTo>
                      <a:pt x="1" y="168"/>
                    </a:lnTo>
                    <a:lnTo>
                      <a:pt x="3" y="165"/>
                    </a:lnTo>
                    <a:lnTo>
                      <a:pt x="7" y="163"/>
                    </a:lnTo>
                    <a:lnTo>
                      <a:pt x="13" y="163"/>
                    </a:lnTo>
                    <a:lnTo>
                      <a:pt x="13" y="142"/>
                    </a:lnTo>
                    <a:lnTo>
                      <a:pt x="13" y="123"/>
                    </a:lnTo>
                    <a:lnTo>
                      <a:pt x="13" y="105"/>
                    </a:lnTo>
                    <a:lnTo>
                      <a:pt x="13" y="87"/>
                    </a:lnTo>
                    <a:lnTo>
                      <a:pt x="18" y="83"/>
                    </a:lnTo>
                    <a:lnTo>
                      <a:pt x="25" y="79"/>
                    </a:lnTo>
                    <a:lnTo>
                      <a:pt x="33" y="77"/>
                    </a:lnTo>
                    <a:lnTo>
                      <a:pt x="42" y="76"/>
                    </a:lnTo>
                    <a:lnTo>
                      <a:pt x="42" y="67"/>
                    </a:lnTo>
                    <a:lnTo>
                      <a:pt x="42" y="58"/>
                    </a:lnTo>
                    <a:lnTo>
                      <a:pt x="50" y="58"/>
                    </a:lnTo>
                    <a:lnTo>
                      <a:pt x="59" y="58"/>
                    </a:lnTo>
                    <a:lnTo>
                      <a:pt x="58" y="45"/>
                    </a:lnTo>
                    <a:lnTo>
                      <a:pt x="58" y="32"/>
                    </a:lnTo>
                    <a:lnTo>
                      <a:pt x="59" y="26"/>
                    </a:lnTo>
                    <a:lnTo>
                      <a:pt x="61" y="22"/>
                    </a:lnTo>
                    <a:lnTo>
                      <a:pt x="63" y="20"/>
                    </a:lnTo>
                    <a:lnTo>
                      <a:pt x="65" y="19"/>
                    </a:lnTo>
                    <a:lnTo>
                      <a:pt x="68" y="18"/>
                    </a:lnTo>
                    <a:lnTo>
                      <a:pt x="71" y="18"/>
                    </a:lnTo>
                    <a:lnTo>
                      <a:pt x="71" y="9"/>
                    </a:lnTo>
                    <a:lnTo>
                      <a:pt x="71" y="0"/>
                    </a:lnTo>
                    <a:lnTo>
                      <a:pt x="83" y="0"/>
                    </a:lnTo>
                    <a:lnTo>
                      <a:pt x="101" y="0"/>
                    </a:lnTo>
                    <a:lnTo>
                      <a:pt x="101" y="9"/>
                    </a:lnTo>
                    <a:lnTo>
                      <a:pt x="101" y="18"/>
                    </a:lnTo>
                    <a:lnTo>
                      <a:pt x="105" y="19"/>
                    </a:lnTo>
                    <a:lnTo>
                      <a:pt x="109" y="21"/>
                    </a:lnTo>
                    <a:lnTo>
                      <a:pt x="114" y="25"/>
                    </a:lnTo>
                    <a:lnTo>
                      <a:pt x="118" y="29"/>
                    </a:lnTo>
                    <a:lnTo>
                      <a:pt x="109" y="29"/>
                    </a:lnTo>
                    <a:lnTo>
                      <a:pt x="101" y="29"/>
                    </a:lnTo>
                    <a:lnTo>
                      <a:pt x="101" y="39"/>
                    </a:lnTo>
                    <a:lnTo>
                      <a:pt x="101" y="50"/>
                    </a:lnTo>
                    <a:lnTo>
                      <a:pt x="101" y="63"/>
                    </a:lnTo>
                    <a:lnTo>
                      <a:pt x="101" y="76"/>
                    </a:lnTo>
                    <a:lnTo>
                      <a:pt x="96" y="77"/>
                    </a:lnTo>
                    <a:lnTo>
                      <a:pt x="93" y="79"/>
                    </a:lnTo>
                    <a:lnTo>
                      <a:pt x="89" y="83"/>
                    </a:lnTo>
                    <a:lnTo>
                      <a:pt x="88" y="87"/>
                    </a:lnTo>
                    <a:lnTo>
                      <a:pt x="75" y="87"/>
                    </a:lnTo>
                    <a:lnTo>
                      <a:pt x="63" y="87"/>
                    </a:lnTo>
                    <a:lnTo>
                      <a:pt x="51" y="87"/>
                    </a:lnTo>
                    <a:lnTo>
                      <a:pt x="42" y="87"/>
                    </a:lnTo>
                    <a:lnTo>
                      <a:pt x="42" y="100"/>
                    </a:lnTo>
                    <a:lnTo>
                      <a:pt x="42" y="116"/>
                    </a:lnTo>
                    <a:lnTo>
                      <a:pt x="54" y="116"/>
                    </a:lnTo>
                    <a:lnTo>
                      <a:pt x="71" y="116"/>
                    </a:lnTo>
                    <a:lnTo>
                      <a:pt x="71" y="125"/>
                    </a:lnTo>
                    <a:lnTo>
                      <a:pt x="71" y="134"/>
                    </a:lnTo>
                    <a:lnTo>
                      <a:pt x="54" y="134"/>
                    </a:lnTo>
                    <a:lnTo>
                      <a:pt x="42" y="134"/>
                    </a:lnTo>
                    <a:lnTo>
                      <a:pt x="37" y="129"/>
                    </a:lnTo>
                    <a:lnTo>
                      <a:pt x="34" y="125"/>
                    </a:lnTo>
                    <a:lnTo>
                      <a:pt x="31" y="121"/>
                    </a:lnTo>
                    <a:lnTo>
                      <a:pt x="30" y="116"/>
                    </a:lnTo>
                    <a:lnTo>
                      <a:pt x="30" y="126"/>
                    </a:lnTo>
                    <a:lnTo>
                      <a:pt x="30" y="138"/>
                    </a:lnTo>
                    <a:lnTo>
                      <a:pt x="30" y="150"/>
                    </a:lnTo>
                    <a:lnTo>
                      <a:pt x="30" y="163"/>
                    </a:lnTo>
                    <a:lnTo>
                      <a:pt x="21" y="163"/>
                    </a:lnTo>
                    <a:lnTo>
                      <a:pt x="13" y="163"/>
                    </a:lnTo>
                    <a:lnTo>
                      <a:pt x="13" y="172"/>
                    </a:lnTo>
                    <a:lnTo>
                      <a:pt x="13" y="182"/>
                    </a:lnTo>
                    <a:lnTo>
                      <a:pt x="12" y="186"/>
                    </a:lnTo>
                    <a:lnTo>
                      <a:pt x="10" y="189"/>
                    </a:lnTo>
                    <a:lnTo>
                      <a:pt x="6" y="191"/>
                    </a:lnTo>
                    <a:lnTo>
                      <a:pt x="1" y="1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69" name="Freeform 2609"/>
              <p:cNvSpPr>
                <a:spLocks/>
              </p:cNvSpPr>
              <p:nvPr/>
            </p:nvSpPr>
            <p:spPr bwMode="auto">
              <a:xfrm>
                <a:off x="1405" y="224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4"/>
                  </a:cxn>
                  <a:cxn ang="0">
                    <a:pos x="4" y="9"/>
                  </a:cxn>
                  <a:cxn ang="0">
                    <a:pos x="7" y="5"/>
                  </a:cxn>
                  <a:cxn ang="0">
                    <a:pos x="12" y="0"/>
                  </a:cxn>
                  <a:cxn ang="0">
                    <a:pos x="7" y="5"/>
                  </a:cxn>
                  <a:cxn ang="0">
                    <a:pos x="4" y="9"/>
                  </a:cxn>
                  <a:cxn ang="0">
                    <a:pos x="1" y="14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1" y="14"/>
                    </a:lnTo>
                    <a:lnTo>
                      <a:pt x="4" y="9"/>
                    </a:lnTo>
                    <a:lnTo>
                      <a:pt x="7" y="5"/>
                    </a:lnTo>
                    <a:lnTo>
                      <a:pt x="12" y="0"/>
                    </a:lnTo>
                    <a:lnTo>
                      <a:pt x="7" y="5"/>
                    </a:lnTo>
                    <a:lnTo>
                      <a:pt x="4" y="9"/>
                    </a:lnTo>
                    <a:lnTo>
                      <a:pt x="1" y="14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70" name="Freeform 2610"/>
              <p:cNvSpPr>
                <a:spLocks/>
              </p:cNvSpPr>
              <p:nvPr/>
            </p:nvSpPr>
            <p:spPr bwMode="auto">
              <a:xfrm>
                <a:off x="1408" y="223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8" y="29"/>
                  </a:cxn>
                  <a:cxn ang="0">
                    <a:pos x="17" y="29"/>
                  </a:cxn>
                  <a:cxn ang="0">
                    <a:pos x="17" y="18"/>
                  </a:cxn>
                  <a:cxn ang="0">
                    <a:pos x="16" y="8"/>
                  </a:cxn>
                  <a:cxn ang="0">
                    <a:pos x="17" y="5"/>
                  </a:cxn>
                  <a:cxn ang="0">
                    <a:pos x="20" y="3"/>
                  </a:cxn>
                  <a:cxn ang="0">
                    <a:pos x="23" y="1"/>
                  </a:cxn>
                  <a:cxn ang="0">
                    <a:pos x="29" y="0"/>
                  </a:cxn>
                  <a:cxn ang="0">
                    <a:pos x="29" y="10"/>
                  </a:cxn>
                  <a:cxn ang="0">
                    <a:pos x="29" y="22"/>
                  </a:cxn>
                  <a:cxn ang="0">
                    <a:pos x="29" y="34"/>
                  </a:cxn>
                  <a:cxn ang="0">
                    <a:pos x="29" y="47"/>
                  </a:cxn>
                  <a:cxn ang="0">
                    <a:pos x="12" y="47"/>
                  </a:cxn>
                  <a:cxn ang="0">
                    <a:pos x="0" y="47"/>
                  </a:cxn>
                </a:cxnLst>
                <a:rect l="0" t="0" r="r" b="b"/>
                <a:pathLst>
                  <a:path w="29" h="47">
                    <a:moveTo>
                      <a:pt x="0" y="47"/>
                    </a:moveTo>
                    <a:lnTo>
                      <a:pt x="0" y="38"/>
                    </a:lnTo>
                    <a:lnTo>
                      <a:pt x="0" y="29"/>
                    </a:lnTo>
                    <a:lnTo>
                      <a:pt x="8" y="29"/>
                    </a:lnTo>
                    <a:lnTo>
                      <a:pt x="17" y="29"/>
                    </a:lnTo>
                    <a:lnTo>
                      <a:pt x="17" y="18"/>
                    </a:lnTo>
                    <a:lnTo>
                      <a:pt x="16" y="8"/>
                    </a:lnTo>
                    <a:lnTo>
                      <a:pt x="17" y="5"/>
                    </a:lnTo>
                    <a:lnTo>
                      <a:pt x="20" y="3"/>
                    </a:lnTo>
                    <a:lnTo>
                      <a:pt x="23" y="1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9" y="22"/>
                    </a:lnTo>
                    <a:lnTo>
                      <a:pt x="29" y="34"/>
                    </a:lnTo>
                    <a:lnTo>
                      <a:pt x="29" y="47"/>
                    </a:lnTo>
                    <a:lnTo>
                      <a:pt x="1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71" name="Freeform 2611"/>
              <p:cNvSpPr>
                <a:spLocks/>
              </p:cNvSpPr>
              <p:nvPr/>
            </p:nvSpPr>
            <p:spPr bwMode="auto">
              <a:xfrm>
                <a:off x="1412" y="223"/>
                <a:ext cx="1" cy="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34"/>
                  </a:cxn>
                  <a:cxn ang="0">
                    <a:pos x="0" y="22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17" y="9"/>
                  </a:cxn>
                  <a:cxn ang="0">
                    <a:pos x="17" y="18"/>
                  </a:cxn>
                  <a:cxn ang="0">
                    <a:pos x="29" y="17"/>
                  </a:cxn>
                  <a:cxn ang="0">
                    <a:pos x="38" y="17"/>
                  </a:cxn>
                  <a:cxn ang="0">
                    <a:pos x="42" y="18"/>
                  </a:cxn>
                  <a:cxn ang="0">
                    <a:pos x="44" y="20"/>
                  </a:cxn>
                  <a:cxn ang="0">
                    <a:pos x="46" y="24"/>
                  </a:cxn>
                  <a:cxn ang="0">
                    <a:pos x="46" y="29"/>
                  </a:cxn>
                  <a:cxn ang="0">
                    <a:pos x="38" y="29"/>
                  </a:cxn>
                  <a:cxn ang="0">
                    <a:pos x="29" y="29"/>
                  </a:cxn>
                  <a:cxn ang="0">
                    <a:pos x="29" y="38"/>
                  </a:cxn>
                  <a:cxn ang="0">
                    <a:pos x="29" y="47"/>
                  </a:cxn>
                  <a:cxn ang="0">
                    <a:pos x="12" y="47"/>
                  </a:cxn>
                  <a:cxn ang="0">
                    <a:pos x="0" y="47"/>
                  </a:cxn>
                </a:cxnLst>
                <a:rect l="0" t="0" r="r" b="b"/>
                <a:pathLst>
                  <a:path w="46" h="47">
                    <a:moveTo>
                      <a:pt x="0" y="47"/>
                    </a:moveTo>
                    <a:lnTo>
                      <a:pt x="0" y="34"/>
                    </a:lnTo>
                    <a:lnTo>
                      <a:pt x="0" y="22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8"/>
                    </a:lnTo>
                    <a:lnTo>
                      <a:pt x="29" y="17"/>
                    </a:lnTo>
                    <a:lnTo>
                      <a:pt x="38" y="17"/>
                    </a:lnTo>
                    <a:lnTo>
                      <a:pt x="42" y="18"/>
                    </a:lnTo>
                    <a:lnTo>
                      <a:pt x="44" y="20"/>
                    </a:lnTo>
                    <a:lnTo>
                      <a:pt x="46" y="24"/>
                    </a:lnTo>
                    <a:lnTo>
                      <a:pt x="46" y="29"/>
                    </a:lnTo>
                    <a:lnTo>
                      <a:pt x="38" y="29"/>
                    </a:lnTo>
                    <a:lnTo>
                      <a:pt x="29" y="29"/>
                    </a:lnTo>
                    <a:lnTo>
                      <a:pt x="29" y="38"/>
                    </a:lnTo>
                    <a:lnTo>
                      <a:pt x="29" y="47"/>
                    </a:lnTo>
                    <a:lnTo>
                      <a:pt x="1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72" name="Freeform 2612"/>
              <p:cNvSpPr>
                <a:spLocks/>
              </p:cNvSpPr>
              <p:nvPr/>
            </p:nvSpPr>
            <p:spPr bwMode="auto">
              <a:xfrm>
                <a:off x="1391" y="22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0"/>
                  </a:cxn>
                  <a:cxn ang="0">
                    <a:pos x="18" y="3"/>
                  </a:cxn>
                  <a:cxn ang="0">
                    <a:pos x="18" y="11"/>
                  </a:cxn>
                  <a:cxn ang="0">
                    <a:pos x="9" y="11"/>
                  </a:cxn>
                  <a:cxn ang="0">
                    <a:pos x="0" y="11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73" name="Freeform 2613"/>
              <p:cNvSpPr>
                <a:spLocks/>
              </p:cNvSpPr>
              <p:nvPr/>
            </p:nvSpPr>
            <p:spPr bwMode="auto">
              <a:xfrm>
                <a:off x="1132" y="221"/>
                <a:ext cx="3" cy="2"/>
              </a:xfrm>
              <a:custGeom>
                <a:avLst/>
                <a:gdLst/>
                <a:ahLst/>
                <a:cxnLst>
                  <a:cxn ang="0">
                    <a:pos x="100" y="116"/>
                  </a:cxn>
                  <a:cxn ang="0">
                    <a:pos x="95" y="107"/>
                  </a:cxn>
                  <a:cxn ang="0">
                    <a:pos x="92" y="99"/>
                  </a:cxn>
                  <a:cxn ang="0">
                    <a:pos x="89" y="92"/>
                  </a:cxn>
                  <a:cxn ang="0">
                    <a:pos x="88" y="87"/>
                  </a:cxn>
                  <a:cxn ang="0">
                    <a:pos x="79" y="87"/>
                  </a:cxn>
                  <a:cxn ang="0">
                    <a:pos x="71" y="87"/>
                  </a:cxn>
                  <a:cxn ang="0">
                    <a:pos x="71" y="78"/>
                  </a:cxn>
                  <a:cxn ang="0">
                    <a:pos x="71" y="69"/>
                  </a:cxn>
                  <a:cxn ang="0">
                    <a:pos x="58" y="69"/>
                  </a:cxn>
                  <a:cxn ang="0">
                    <a:pos x="48" y="69"/>
                  </a:cxn>
                  <a:cxn ang="0">
                    <a:pos x="39" y="69"/>
                  </a:cxn>
                  <a:cxn ang="0">
                    <a:pos x="30" y="69"/>
                  </a:cxn>
                  <a:cxn ang="0">
                    <a:pos x="30" y="53"/>
                  </a:cxn>
                  <a:cxn ang="0">
                    <a:pos x="30" y="40"/>
                  </a:cxn>
                  <a:cxn ang="0">
                    <a:pos x="21" y="36"/>
                  </a:cxn>
                  <a:cxn ang="0">
                    <a:pos x="12" y="32"/>
                  </a:cxn>
                  <a:cxn ang="0">
                    <a:pos x="5" y="30"/>
                  </a:cxn>
                  <a:cxn ang="0">
                    <a:pos x="0" y="29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2" y="11"/>
                  </a:cxn>
                  <a:cxn ang="0">
                    <a:pos x="21" y="11"/>
                  </a:cxn>
                  <a:cxn ang="0">
                    <a:pos x="30" y="11"/>
                  </a:cxn>
                  <a:cxn ang="0">
                    <a:pos x="31" y="17"/>
                  </a:cxn>
                  <a:cxn ang="0">
                    <a:pos x="34" y="24"/>
                  </a:cxn>
                  <a:cxn ang="0">
                    <a:pos x="37" y="32"/>
                  </a:cxn>
                  <a:cxn ang="0">
                    <a:pos x="42" y="40"/>
                  </a:cxn>
                  <a:cxn ang="0">
                    <a:pos x="50" y="40"/>
                  </a:cxn>
                  <a:cxn ang="0">
                    <a:pos x="59" y="40"/>
                  </a:cxn>
                  <a:cxn ang="0">
                    <a:pos x="59" y="49"/>
                  </a:cxn>
                  <a:cxn ang="0">
                    <a:pos x="59" y="58"/>
                  </a:cxn>
                  <a:cxn ang="0">
                    <a:pos x="71" y="58"/>
                  </a:cxn>
                  <a:cxn ang="0">
                    <a:pos x="88" y="58"/>
                  </a:cxn>
                  <a:cxn ang="0">
                    <a:pos x="92" y="61"/>
                  </a:cxn>
                  <a:cxn ang="0">
                    <a:pos x="100" y="69"/>
                  </a:cxn>
                  <a:cxn ang="0">
                    <a:pos x="100" y="78"/>
                  </a:cxn>
                  <a:cxn ang="0">
                    <a:pos x="100" y="87"/>
                  </a:cxn>
                  <a:cxn ang="0">
                    <a:pos x="108" y="87"/>
                  </a:cxn>
                  <a:cxn ang="0">
                    <a:pos x="117" y="87"/>
                  </a:cxn>
                  <a:cxn ang="0">
                    <a:pos x="117" y="99"/>
                  </a:cxn>
                  <a:cxn ang="0">
                    <a:pos x="117" y="116"/>
                  </a:cxn>
                  <a:cxn ang="0">
                    <a:pos x="108" y="116"/>
                  </a:cxn>
                  <a:cxn ang="0">
                    <a:pos x="100" y="116"/>
                  </a:cxn>
                </a:cxnLst>
                <a:rect l="0" t="0" r="r" b="b"/>
                <a:pathLst>
                  <a:path w="117" h="116">
                    <a:moveTo>
                      <a:pt x="100" y="116"/>
                    </a:moveTo>
                    <a:lnTo>
                      <a:pt x="95" y="107"/>
                    </a:lnTo>
                    <a:lnTo>
                      <a:pt x="92" y="99"/>
                    </a:lnTo>
                    <a:lnTo>
                      <a:pt x="89" y="92"/>
                    </a:lnTo>
                    <a:lnTo>
                      <a:pt x="88" y="87"/>
                    </a:lnTo>
                    <a:lnTo>
                      <a:pt x="79" y="87"/>
                    </a:lnTo>
                    <a:lnTo>
                      <a:pt x="71" y="87"/>
                    </a:lnTo>
                    <a:lnTo>
                      <a:pt x="71" y="78"/>
                    </a:lnTo>
                    <a:lnTo>
                      <a:pt x="71" y="69"/>
                    </a:lnTo>
                    <a:lnTo>
                      <a:pt x="58" y="69"/>
                    </a:lnTo>
                    <a:lnTo>
                      <a:pt x="48" y="69"/>
                    </a:lnTo>
                    <a:lnTo>
                      <a:pt x="39" y="69"/>
                    </a:lnTo>
                    <a:lnTo>
                      <a:pt x="30" y="69"/>
                    </a:lnTo>
                    <a:lnTo>
                      <a:pt x="30" y="53"/>
                    </a:lnTo>
                    <a:lnTo>
                      <a:pt x="30" y="40"/>
                    </a:lnTo>
                    <a:lnTo>
                      <a:pt x="21" y="36"/>
                    </a:lnTo>
                    <a:lnTo>
                      <a:pt x="12" y="32"/>
                    </a:lnTo>
                    <a:lnTo>
                      <a:pt x="5" y="30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2" y="11"/>
                    </a:lnTo>
                    <a:lnTo>
                      <a:pt x="21" y="11"/>
                    </a:lnTo>
                    <a:lnTo>
                      <a:pt x="30" y="11"/>
                    </a:lnTo>
                    <a:lnTo>
                      <a:pt x="31" y="17"/>
                    </a:lnTo>
                    <a:lnTo>
                      <a:pt x="34" y="24"/>
                    </a:lnTo>
                    <a:lnTo>
                      <a:pt x="37" y="32"/>
                    </a:lnTo>
                    <a:lnTo>
                      <a:pt x="42" y="40"/>
                    </a:lnTo>
                    <a:lnTo>
                      <a:pt x="50" y="40"/>
                    </a:lnTo>
                    <a:lnTo>
                      <a:pt x="59" y="40"/>
                    </a:lnTo>
                    <a:lnTo>
                      <a:pt x="59" y="49"/>
                    </a:lnTo>
                    <a:lnTo>
                      <a:pt x="59" y="58"/>
                    </a:lnTo>
                    <a:lnTo>
                      <a:pt x="71" y="58"/>
                    </a:lnTo>
                    <a:lnTo>
                      <a:pt x="88" y="58"/>
                    </a:lnTo>
                    <a:lnTo>
                      <a:pt x="92" y="61"/>
                    </a:lnTo>
                    <a:lnTo>
                      <a:pt x="100" y="69"/>
                    </a:lnTo>
                    <a:lnTo>
                      <a:pt x="100" y="78"/>
                    </a:lnTo>
                    <a:lnTo>
                      <a:pt x="100" y="87"/>
                    </a:lnTo>
                    <a:lnTo>
                      <a:pt x="108" y="87"/>
                    </a:lnTo>
                    <a:lnTo>
                      <a:pt x="117" y="87"/>
                    </a:lnTo>
                    <a:lnTo>
                      <a:pt x="117" y="99"/>
                    </a:lnTo>
                    <a:lnTo>
                      <a:pt x="117" y="116"/>
                    </a:lnTo>
                    <a:lnTo>
                      <a:pt x="108" y="116"/>
                    </a:lnTo>
                    <a:lnTo>
                      <a:pt x="1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74" name="Freeform 2614"/>
              <p:cNvSpPr>
                <a:spLocks/>
              </p:cNvSpPr>
              <p:nvPr/>
            </p:nvSpPr>
            <p:spPr bwMode="auto">
              <a:xfrm>
                <a:off x="1414" y="223"/>
                <a:ext cx="1" cy="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9"/>
                  </a:cxn>
                  <a:cxn ang="0">
                    <a:pos x="12" y="18"/>
                  </a:cxn>
                  <a:cxn ang="0">
                    <a:pos x="8" y="18"/>
                  </a:cxn>
                  <a:cxn ang="0">
                    <a:pos x="0" y="18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75" name="Freeform 2615"/>
              <p:cNvSpPr>
                <a:spLocks/>
              </p:cNvSpPr>
              <p:nvPr/>
            </p:nvSpPr>
            <p:spPr bwMode="auto">
              <a:xfrm>
                <a:off x="1130" y="223"/>
                <a:ext cx="1" cy="1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3" y="7"/>
                  </a:cxn>
                  <a:cxn ang="0">
                    <a:pos x="1" y="4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1" y="2"/>
                  </a:cxn>
                  <a:cxn ang="0">
                    <a:pos x="14" y="4"/>
                  </a:cxn>
                  <a:cxn ang="0">
                    <a:pos x="16" y="6"/>
                  </a:cxn>
                  <a:cxn ang="0">
                    <a:pos x="17" y="8"/>
                  </a:cxn>
                  <a:cxn ang="0">
                    <a:pos x="15" y="10"/>
                  </a:cxn>
                  <a:cxn ang="0">
                    <a:pos x="12" y="11"/>
                  </a:cxn>
                  <a:cxn ang="0">
                    <a:pos x="6" y="11"/>
                  </a:cxn>
                </a:cxnLst>
                <a:rect l="0" t="0" r="r" b="b"/>
                <a:pathLst>
                  <a:path w="17" h="11">
                    <a:moveTo>
                      <a:pt x="6" y="11"/>
                    </a:moveTo>
                    <a:lnTo>
                      <a:pt x="3" y="7"/>
                    </a:lnTo>
                    <a:lnTo>
                      <a:pt x="1" y="4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2"/>
                    </a:lnTo>
                    <a:lnTo>
                      <a:pt x="14" y="4"/>
                    </a:lnTo>
                    <a:lnTo>
                      <a:pt x="16" y="6"/>
                    </a:lnTo>
                    <a:lnTo>
                      <a:pt x="17" y="8"/>
                    </a:lnTo>
                    <a:lnTo>
                      <a:pt x="15" y="10"/>
                    </a:lnTo>
                    <a:lnTo>
                      <a:pt x="12" y="11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76" name="Freeform 2616"/>
              <p:cNvSpPr>
                <a:spLocks/>
              </p:cNvSpPr>
              <p:nvPr/>
            </p:nvSpPr>
            <p:spPr bwMode="auto">
              <a:xfrm>
                <a:off x="1413" y="223"/>
                <a:ext cx="1" cy="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2" y="11"/>
                  </a:cxn>
                  <a:cxn ang="0">
                    <a:pos x="8" y="1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77" name="Freeform 2617"/>
              <p:cNvSpPr>
                <a:spLocks/>
              </p:cNvSpPr>
              <p:nvPr/>
            </p:nvSpPr>
            <p:spPr bwMode="auto">
              <a:xfrm>
                <a:off x="1419" y="222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3" y="22"/>
                  </a:cxn>
                  <a:cxn ang="0">
                    <a:pos x="7" y="19"/>
                  </a:cxn>
                  <a:cxn ang="0">
                    <a:pos x="11" y="18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13"/>
                  </a:cxn>
                  <a:cxn ang="0">
                    <a:pos x="29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5"/>
                    </a:lnTo>
                    <a:lnTo>
                      <a:pt x="3" y="22"/>
                    </a:lnTo>
                    <a:lnTo>
                      <a:pt x="7" y="19"/>
                    </a:lnTo>
                    <a:lnTo>
                      <a:pt x="11" y="18"/>
                    </a:lnTo>
                    <a:lnTo>
                      <a:pt x="11" y="9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13"/>
                    </a:lnTo>
                    <a:lnTo>
                      <a:pt x="29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78" name="Freeform 2618"/>
              <p:cNvSpPr>
                <a:spLocks/>
              </p:cNvSpPr>
              <p:nvPr/>
            </p:nvSpPr>
            <p:spPr bwMode="auto">
              <a:xfrm>
                <a:off x="1413" y="221"/>
                <a:ext cx="1" cy="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29" y="0"/>
                  </a:cxn>
                  <a:cxn ang="0">
                    <a:pos x="29" y="12"/>
                  </a:cxn>
                  <a:cxn ang="0">
                    <a:pos x="29" y="29"/>
                  </a:cxn>
                  <a:cxn ang="0">
                    <a:pos x="21" y="30"/>
                  </a:cxn>
                  <a:cxn ang="0">
                    <a:pos x="13" y="32"/>
                  </a:cxn>
                  <a:cxn ang="0">
                    <a:pos x="6" y="36"/>
                  </a:cxn>
                  <a:cxn ang="0">
                    <a:pos x="0" y="40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29" y="12"/>
                    </a:lnTo>
                    <a:lnTo>
                      <a:pt x="29" y="29"/>
                    </a:lnTo>
                    <a:lnTo>
                      <a:pt x="21" y="30"/>
                    </a:lnTo>
                    <a:lnTo>
                      <a:pt x="13" y="32"/>
                    </a:lnTo>
                    <a:lnTo>
                      <a:pt x="6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79" name="Freeform 2619"/>
              <p:cNvSpPr>
                <a:spLocks/>
              </p:cNvSpPr>
              <p:nvPr/>
            </p:nvSpPr>
            <p:spPr bwMode="auto">
              <a:xfrm>
                <a:off x="1418" y="220"/>
                <a:ext cx="2" cy="2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0" y="67"/>
                  </a:cxn>
                  <a:cxn ang="0">
                    <a:pos x="0" y="58"/>
                  </a:cxn>
                  <a:cxn ang="0">
                    <a:pos x="5" y="54"/>
                  </a:cxn>
                  <a:cxn ang="0">
                    <a:pos x="9" y="50"/>
                  </a:cxn>
                  <a:cxn ang="0">
                    <a:pos x="14" y="48"/>
                  </a:cxn>
                  <a:cxn ang="0">
                    <a:pos x="19" y="47"/>
                  </a:cxn>
                  <a:cxn ang="0">
                    <a:pos x="9" y="47"/>
                  </a:cxn>
                  <a:cxn ang="0">
                    <a:pos x="0" y="47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5" y="25"/>
                  </a:cxn>
                  <a:cxn ang="0">
                    <a:pos x="12" y="21"/>
                  </a:cxn>
                  <a:cxn ang="0">
                    <a:pos x="21" y="19"/>
                  </a:cxn>
                  <a:cxn ang="0">
                    <a:pos x="30" y="18"/>
                  </a:cxn>
                  <a:cxn ang="0">
                    <a:pos x="30" y="9"/>
                  </a:cxn>
                  <a:cxn ang="0">
                    <a:pos x="30" y="0"/>
                  </a:cxn>
                  <a:cxn ang="0">
                    <a:pos x="39" y="0"/>
                  </a:cxn>
                  <a:cxn ang="0">
                    <a:pos x="48" y="0"/>
                  </a:cxn>
                  <a:cxn ang="0">
                    <a:pos x="47" y="12"/>
                  </a:cxn>
                  <a:cxn ang="0">
                    <a:pos x="47" y="21"/>
                  </a:cxn>
                  <a:cxn ang="0">
                    <a:pos x="48" y="25"/>
                  </a:cxn>
                  <a:cxn ang="0">
                    <a:pos x="50" y="27"/>
                  </a:cxn>
                  <a:cxn ang="0">
                    <a:pos x="54" y="29"/>
                  </a:cxn>
                  <a:cxn ang="0">
                    <a:pos x="59" y="29"/>
                  </a:cxn>
                  <a:cxn ang="0">
                    <a:pos x="60" y="44"/>
                  </a:cxn>
                  <a:cxn ang="0">
                    <a:pos x="60" y="59"/>
                  </a:cxn>
                  <a:cxn ang="0">
                    <a:pos x="59" y="66"/>
                  </a:cxn>
                  <a:cxn ang="0">
                    <a:pos x="57" y="71"/>
                  </a:cxn>
                  <a:cxn ang="0">
                    <a:pos x="55" y="73"/>
                  </a:cxn>
                  <a:cxn ang="0">
                    <a:pos x="53" y="75"/>
                  </a:cxn>
                  <a:cxn ang="0">
                    <a:pos x="50" y="75"/>
                  </a:cxn>
                  <a:cxn ang="0">
                    <a:pos x="48" y="76"/>
                  </a:cxn>
                  <a:cxn ang="0">
                    <a:pos x="47" y="61"/>
                  </a:cxn>
                  <a:cxn ang="0">
                    <a:pos x="45" y="46"/>
                  </a:cxn>
                  <a:cxn ang="0">
                    <a:pos x="43" y="40"/>
                  </a:cxn>
                  <a:cxn ang="0">
                    <a:pos x="40" y="34"/>
                  </a:cxn>
                  <a:cxn ang="0">
                    <a:pos x="38" y="32"/>
                  </a:cxn>
                  <a:cxn ang="0">
                    <a:pos x="36" y="31"/>
                  </a:cxn>
                  <a:cxn ang="0">
                    <a:pos x="33" y="30"/>
                  </a:cxn>
                  <a:cxn ang="0">
                    <a:pos x="30" y="29"/>
                  </a:cxn>
                  <a:cxn ang="0">
                    <a:pos x="31" y="39"/>
                  </a:cxn>
                  <a:cxn ang="0">
                    <a:pos x="31" y="48"/>
                  </a:cxn>
                  <a:cxn ang="0">
                    <a:pos x="30" y="52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19" y="58"/>
                  </a:cxn>
                  <a:cxn ang="0">
                    <a:pos x="19" y="67"/>
                  </a:cxn>
                  <a:cxn ang="0">
                    <a:pos x="19" y="76"/>
                  </a:cxn>
                  <a:cxn ang="0">
                    <a:pos x="9" y="76"/>
                  </a:cxn>
                  <a:cxn ang="0">
                    <a:pos x="0" y="76"/>
                  </a:cxn>
                </a:cxnLst>
                <a:rect l="0" t="0" r="r" b="b"/>
                <a:pathLst>
                  <a:path w="60" h="76">
                    <a:moveTo>
                      <a:pt x="0" y="76"/>
                    </a:moveTo>
                    <a:lnTo>
                      <a:pt x="0" y="67"/>
                    </a:lnTo>
                    <a:lnTo>
                      <a:pt x="0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4" y="48"/>
                    </a:lnTo>
                    <a:lnTo>
                      <a:pt x="19" y="47"/>
                    </a:lnTo>
                    <a:lnTo>
                      <a:pt x="9" y="47"/>
                    </a:lnTo>
                    <a:lnTo>
                      <a:pt x="0" y="47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5" y="25"/>
                    </a:lnTo>
                    <a:lnTo>
                      <a:pt x="12" y="21"/>
                    </a:lnTo>
                    <a:lnTo>
                      <a:pt x="21" y="19"/>
                    </a:lnTo>
                    <a:lnTo>
                      <a:pt x="30" y="18"/>
                    </a:lnTo>
                    <a:lnTo>
                      <a:pt x="30" y="9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48" y="0"/>
                    </a:lnTo>
                    <a:lnTo>
                      <a:pt x="47" y="12"/>
                    </a:lnTo>
                    <a:lnTo>
                      <a:pt x="47" y="21"/>
                    </a:lnTo>
                    <a:lnTo>
                      <a:pt x="48" y="25"/>
                    </a:lnTo>
                    <a:lnTo>
                      <a:pt x="50" y="27"/>
                    </a:lnTo>
                    <a:lnTo>
                      <a:pt x="54" y="29"/>
                    </a:lnTo>
                    <a:lnTo>
                      <a:pt x="59" y="29"/>
                    </a:lnTo>
                    <a:lnTo>
                      <a:pt x="60" y="44"/>
                    </a:lnTo>
                    <a:lnTo>
                      <a:pt x="60" y="59"/>
                    </a:lnTo>
                    <a:lnTo>
                      <a:pt x="59" y="66"/>
                    </a:lnTo>
                    <a:lnTo>
                      <a:pt x="57" y="71"/>
                    </a:lnTo>
                    <a:lnTo>
                      <a:pt x="55" y="73"/>
                    </a:lnTo>
                    <a:lnTo>
                      <a:pt x="53" y="75"/>
                    </a:lnTo>
                    <a:lnTo>
                      <a:pt x="50" y="75"/>
                    </a:lnTo>
                    <a:lnTo>
                      <a:pt x="48" y="76"/>
                    </a:lnTo>
                    <a:lnTo>
                      <a:pt x="47" y="61"/>
                    </a:lnTo>
                    <a:lnTo>
                      <a:pt x="45" y="46"/>
                    </a:lnTo>
                    <a:lnTo>
                      <a:pt x="43" y="40"/>
                    </a:lnTo>
                    <a:lnTo>
                      <a:pt x="40" y="34"/>
                    </a:lnTo>
                    <a:lnTo>
                      <a:pt x="38" y="32"/>
                    </a:lnTo>
                    <a:lnTo>
                      <a:pt x="36" y="31"/>
                    </a:lnTo>
                    <a:lnTo>
                      <a:pt x="33" y="30"/>
                    </a:lnTo>
                    <a:lnTo>
                      <a:pt x="30" y="29"/>
                    </a:lnTo>
                    <a:lnTo>
                      <a:pt x="31" y="39"/>
                    </a:lnTo>
                    <a:lnTo>
                      <a:pt x="31" y="48"/>
                    </a:lnTo>
                    <a:lnTo>
                      <a:pt x="30" y="52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19" y="58"/>
                    </a:lnTo>
                    <a:lnTo>
                      <a:pt x="19" y="67"/>
                    </a:lnTo>
                    <a:lnTo>
                      <a:pt x="19" y="76"/>
                    </a:lnTo>
                    <a:lnTo>
                      <a:pt x="9" y="76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80" name="Freeform 2620"/>
              <p:cNvSpPr>
                <a:spLocks/>
              </p:cNvSpPr>
              <p:nvPr/>
            </p:nvSpPr>
            <p:spPr bwMode="auto">
              <a:xfrm>
                <a:off x="1410" y="221"/>
                <a:ext cx="1" cy="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0"/>
                  </a:cxn>
                  <a:cxn ang="0">
                    <a:pos x="4" y="12"/>
                  </a:cxn>
                  <a:cxn ang="0">
                    <a:pos x="8" y="5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9" y="11"/>
                  </a:cxn>
                  <a:cxn ang="0">
                    <a:pos x="21" y="11"/>
                  </a:cxn>
                  <a:cxn ang="0">
                    <a:pos x="12" y="11"/>
                  </a:cxn>
                  <a:cxn ang="0">
                    <a:pos x="8" y="16"/>
                  </a:cxn>
                  <a:cxn ang="0">
                    <a:pos x="4" y="20"/>
                  </a:cxn>
                  <a:cxn ang="0">
                    <a:pos x="1" y="24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1" y="20"/>
                    </a:lnTo>
                    <a:lnTo>
                      <a:pt x="4" y="12"/>
                    </a:lnTo>
                    <a:lnTo>
                      <a:pt x="8" y="5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9" y="11"/>
                    </a:lnTo>
                    <a:lnTo>
                      <a:pt x="21" y="11"/>
                    </a:lnTo>
                    <a:lnTo>
                      <a:pt x="12" y="11"/>
                    </a:lnTo>
                    <a:lnTo>
                      <a:pt x="8" y="16"/>
                    </a:lnTo>
                    <a:lnTo>
                      <a:pt x="4" y="20"/>
                    </a:lnTo>
                    <a:lnTo>
                      <a:pt x="1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9182" name="Freeform 2622"/>
            <p:cNvSpPr>
              <a:spLocks/>
            </p:cNvSpPr>
            <p:nvPr/>
          </p:nvSpPr>
          <p:spPr bwMode="auto">
            <a:xfrm>
              <a:off x="1158" y="220"/>
              <a:ext cx="2" cy="1"/>
            </a:xfrm>
            <a:custGeom>
              <a:avLst/>
              <a:gdLst/>
              <a:ahLst/>
              <a:cxnLst>
                <a:cxn ang="0">
                  <a:pos x="40" y="40"/>
                </a:cxn>
                <a:cxn ang="0">
                  <a:pos x="40" y="32"/>
                </a:cxn>
                <a:cxn ang="0">
                  <a:pos x="40" y="29"/>
                </a:cxn>
                <a:cxn ang="0">
                  <a:pos x="24" y="29"/>
                </a:cxn>
                <a:cxn ang="0">
                  <a:pos x="11" y="29"/>
                </a:cxn>
                <a:cxn ang="0">
                  <a:pos x="7" y="20"/>
                </a:cxn>
                <a:cxn ang="0">
                  <a:pos x="3" y="12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11" y="11"/>
                </a:cxn>
                <a:cxn ang="0">
                  <a:pos x="21" y="11"/>
                </a:cxn>
                <a:cxn ang="0">
                  <a:pos x="32" y="11"/>
                </a:cxn>
                <a:cxn ang="0">
                  <a:pos x="45" y="11"/>
                </a:cxn>
                <a:cxn ang="0">
                  <a:pos x="59" y="11"/>
                </a:cxn>
                <a:cxn ang="0">
                  <a:pos x="60" y="17"/>
                </a:cxn>
                <a:cxn ang="0">
                  <a:pos x="63" y="24"/>
                </a:cxn>
                <a:cxn ang="0">
                  <a:pos x="66" y="32"/>
                </a:cxn>
                <a:cxn ang="0">
                  <a:pos x="71" y="40"/>
                </a:cxn>
                <a:cxn ang="0">
                  <a:pos x="53" y="40"/>
                </a:cxn>
                <a:cxn ang="0">
                  <a:pos x="40" y="40"/>
                </a:cxn>
              </a:cxnLst>
              <a:rect l="0" t="0" r="r" b="b"/>
              <a:pathLst>
                <a:path w="71" h="40">
                  <a:moveTo>
                    <a:pt x="40" y="40"/>
                  </a:moveTo>
                  <a:lnTo>
                    <a:pt x="40" y="32"/>
                  </a:lnTo>
                  <a:lnTo>
                    <a:pt x="40" y="29"/>
                  </a:lnTo>
                  <a:lnTo>
                    <a:pt x="24" y="29"/>
                  </a:lnTo>
                  <a:lnTo>
                    <a:pt x="11" y="29"/>
                  </a:lnTo>
                  <a:lnTo>
                    <a:pt x="7" y="20"/>
                  </a:lnTo>
                  <a:lnTo>
                    <a:pt x="3" y="12"/>
                  </a:lnTo>
                  <a:lnTo>
                    <a:pt x="1" y="5"/>
                  </a:lnTo>
                  <a:lnTo>
                    <a:pt x="0" y="0"/>
                  </a:lnTo>
                  <a:lnTo>
                    <a:pt x="3" y="3"/>
                  </a:lnTo>
                  <a:lnTo>
                    <a:pt x="11" y="11"/>
                  </a:lnTo>
                  <a:lnTo>
                    <a:pt x="21" y="11"/>
                  </a:lnTo>
                  <a:lnTo>
                    <a:pt x="32" y="11"/>
                  </a:lnTo>
                  <a:lnTo>
                    <a:pt x="45" y="11"/>
                  </a:lnTo>
                  <a:lnTo>
                    <a:pt x="59" y="11"/>
                  </a:lnTo>
                  <a:lnTo>
                    <a:pt x="60" y="17"/>
                  </a:lnTo>
                  <a:lnTo>
                    <a:pt x="63" y="24"/>
                  </a:lnTo>
                  <a:lnTo>
                    <a:pt x="66" y="32"/>
                  </a:lnTo>
                  <a:lnTo>
                    <a:pt x="71" y="40"/>
                  </a:lnTo>
                  <a:lnTo>
                    <a:pt x="53" y="40"/>
                  </a:lnTo>
                  <a:lnTo>
                    <a:pt x="4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183" name="Freeform 2623"/>
            <p:cNvSpPr>
              <a:spLocks/>
            </p:cNvSpPr>
            <p:nvPr/>
          </p:nvSpPr>
          <p:spPr bwMode="auto">
            <a:xfrm>
              <a:off x="1403" y="221"/>
              <a:ext cx="1" cy="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7" y="0"/>
                </a:cxn>
                <a:cxn ang="0">
                  <a:pos x="17" y="3"/>
                </a:cxn>
                <a:cxn ang="0">
                  <a:pos x="17" y="11"/>
                </a:cxn>
                <a:cxn ang="0">
                  <a:pos x="8" y="11"/>
                </a:cxn>
                <a:cxn ang="0">
                  <a:pos x="0" y="11"/>
                </a:cxn>
              </a:cxnLst>
              <a:rect l="0" t="0" r="r" b="b"/>
              <a:pathLst>
                <a:path w="17" h="11">
                  <a:moveTo>
                    <a:pt x="0" y="11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7" y="0"/>
                  </a:lnTo>
                  <a:lnTo>
                    <a:pt x="17" y="3"/>
                  </a:lnTo>
                  <a:lnTo>
                    <a:pt x="17" y="11"/>
                  </a:lnTo>
                  <a:lnTo>
                    <a:pt x="8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184" name="Freeform 2624"/>
            <p:cNvSpPr>
              <a:spLocks/>
            </p:cNvSpPr>
            <p:nvPr/>
          </p:nvSpPr>
          <p:spPr bwMode="auto">
            <a:xfrm>
              <a:off x="1408" y="219"/>
              <a:ext cx="1" cy="2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82"/>
                </a:cxn>
                <a:cxn ang="0">
                  <a:pos x="4" y="78"/>
                </a:cxn>
                <a:cxn ang="0">
                  <a:pos x="7" y="74"/>
                </a:cxn>
                <a:cxn ang="0">
                  <a:pos x="12" y="69"/>
                </a:cxn>
                <a:cxn ang="0">
                  <a:pos x="12" y="53"/>
                </a:cxn>
                <a:cxn ang="0">
                  <a:pos x="12" y="40"/>
                </a:cxn>
                <a:cxn ang="0">
                  <a:pos x="20" y="40"/>
                </a:cxn>
                <a:cxn ang="0">
                  <a:pos x="29" y="40"/>
                </a:cxn>
                <a:cxn ang="0">
                  <a:pos x="29" y="24"/>
                </a:cxn>
                <a:cxn ang="0">
                  <a:pos x="29" y="11"/>
                </a:cxn>
                <a:cxn ang="0">
                  <a:pos x="30" y="7"/>
                </a:cxn>
                <a:cxn ang="0">
                  <a:pos x="33" y="3"/>
                </a:cxn>
                <a:cxn ang="0">
                  <a:pos x="36" y="1"/>
                </a:cxn>
                <a:cxn ang="0">
                  <a:pos x="41" y="0"/>
                </a:cxn>
                <a:cxn ang="0">
                  <a:pos x="45" y="1"/>
                </a:cxn>
                <a:cxn ang="0">
                  <a:pos x="50" y="3"/>
                </a:cxn>
                <a:cxn ang="0">
                  <a:pos x="54" y="7"/>
                </a:cxn>
                <a:cxn ang="0">
                  <a:pos x="58" y="11"/>
                </a:cxn>
                <a:cxn ang="0">
                  <a:pos x="50" y="11"/>
                </a:cxn>
                <a:cxn ang="0">
                  <a:pos x="41" y="11"/>
                </a:cxn>
                <a:cxn ang="0">
                  <a:pos x="41" y="21"/>
                </a:cxn>
                <a:cxn ang="0">
                  <a:pos x="41" y="30"/>
                </a:cxn>
                <a:cxn ang="0">
                  <a:pos x="40" y="34"/>
                </a:cxn>
                <a:cxn ang="0">
                  <a:pos x="38" y="37"/>
                </a:cxn>
                <a:cxn ang="0">
                  <a:pos x="35" y="40"/>
                </a:cxn>
                <a:cxn ang="0">
                  <a:pos x="29" y="40"/>
                </a:cxn>
                <a:cxn ang="0">
                  <a:pos x="29" y="53"/>
                </a:cxn>
                <a:cxn ang="0">
                  <a:pos x="29" y="69"/>
                </a:cxn>
                <a:cxn ang="0">
                  <a:pos x="20" y="69"/>
                </a:cxn>
                <a:cxn ang="0">
                  <a:pos x="12" y="69"/>
                </a:cxn>
                <a:cxn ang="0">
                  <a:pos x="7" y="74"/>
                </a:cxn>
                <a:cxn ang="0">
                  <a:pos x="4" y="78"/>
                </a:cxn>
                <a:cxn ang="0">
                  <a:pos x="1" y="82"/>
                </a:cxn>
                <a:cxn ang="0">
                  <a:pos x="0" y="87"/>
                </a:cxn>
              </a:cxnLst>
              <a:rect l="0" t="0" r="r" b="b"/>
              <a:pathLst>
                <a:path w="58" h="87">
                  <a:moveTo>
                    <a:pt x="0" y="87"/>
                  </a:moveTo>
                  <a:lnTo>
                    <a:pt x="1" y="82"/>
                  </a:lnTo>
                  <a:lnTo>
                    <a:pt x="4" y="78"/>
                  </a:lnTo>
                  <a:lnTo>
                    <a:pt x="7" y="74"/>
                  </a:lnTo>
                  <a:lnTo>
                    <a:pt x="12" y="69"/>
                  </a:lnTo>
                  <a:lnTo>
                    <a:pt x="12" y="53"/>
                  </a:lnTo>
                  <a:lnTo>
                    <a:pt x="12" y="40"/>
                  </a:lnTo>
                  <a:lnTo>
                    <a:pt x="20" y="40"/>
                  </a:lnTo>
                  <a:lnTo>
                    <a:pt x="29" y="40"/>
                  </a:lnTo>
                  <a:lnTo>
                    <a:pt x="29" y="24"/>
                  </a:lnTo>
                  <a:lnTo>
                    <a:pt x="29" y="11"/>
                  </a:lnTo>
                  <a:lnTo>
                    <a:pt x="30" y="7"/>
                  </a:lnTo>
                  <a:lnTo>
                    <a:pt x="33" y="3"/>
                  </a:lnTo>
                  <a:lnTo>
                    <a:pt x="36" y="1"/>
                  </a:lnTo>
                  <a:lnTo>
                    <a:pt x="41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54" y="7"/>
                  </a:lnTo>
                  <a:lnTo>
                    <a:pt x="58" y="11"/>
                  </a:lnTo>
                  <a:lnTo>
                    <a:pt x="50" y="11"/>
                  </a:lnTo>
                  <a:lnTo>
                    <a:pt x="41" y="11"/>
                  </a:lnTo>
                  <a:lnTo>
                    <a:pt x="41" y="21"/>
                  </a:lnTo>
                  <a:lnTo>
                    <a:pt x="41" y="30"/>
                  </a:lnTo>
                  <a:lnTo>
                    <a:pt x="40" y="34"/>
                  </a:lnTo>
                  <a:lnTo>
                    <a:pt x="38" y="37"/>
                  </a:lnTo>
                  <a:lnTo>
                    <a:pt x="35" y="40"/>
                  </a:lnTo>
                  <a:lnTo>
                    <a:pt x="29" y="40"/>
                  </a:lnTo>
                  <a:lnTo>
                    <a:pt x="29" y="53"/>
                  </a:lnTo>
                  <a:lnTo>
                    <a:pt x="29" y="69"/>
                  </a:lnTo>
                  <a:lnTo>
                    <a:pt x="20" y="69"/>
                  </a:lnTo>
                  <a:lnTo>
                    <a:pt x="12" y="69"/>
                  </a:lnTo>
                  <a:lnTo>
                    <a:pt x="7" y="74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185" name="Freeform 2625"/>
            <p:cNvSpPr>
              <a:spLocks/>
            </p:cNvSpPr>
            <p:nvPr/>
          </p:nvSpPr>
          <p:spPr bwMode="auto">
            <a:xfrm>
              <a:off x="1414" y="220"/>
              <a:ext cx="1" cy="1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0" y="35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3" y="20"/>
                </a:cxn>
                <a:cxn ang="0">
                  <a:pos x="6" y="18"/>
                </a:cxn>
                <a:cxn ang="0">
                  <a:pos x="12" y="18"/>
                </a:cxn>
                <a:cxn ang="0">
                  <a:pos x="12" y="9"/>
                </a:cxn>
                <a:cxn ang="0">
                  <a:pos x="12" y="0"/>
                </a:cxn>
                <a:cxn ang="0">
                  <a:pos x="21" y="0"/>
                </a:cxn>
                <a:cxn ang="0">
                  <a:pos x="29" y="0"/>
                </a:cxn>
                <a:cxn ang="0">
                  <a:pos x="32" y="10"/>
                </a:cxn>
                <a:cxn ang="0">
                  <a:pos x="36" y="19"/>
                </a:cxn>
                <a:cxn ang="0">
                  <a:pos x="37" y="23"/>
                </a:cxn>
                <a:cxn ang="0">
                  <a:pos x="37" y="26"/>
                </a:cxn>
                <a:cxn ang="0">
                  <a:pos x="36" y="28"/>
                </a:cxn>
                <a:cxn ang="0">
                  <a:pos x="34" y="29"/>
                </a:cxn>
                <a:cxn ang="0">
                  <a:pos x="32" y="29"/>
                </a:cxn>
                <a:cxn ang="0">
                  <a:pos x="29" y="29"/>
                </a:cxn>
                <a:cxn ang="0">
                  <a:pos x="29" y="38"/>
                </a:cxn>
                <a:cxn ang="0">
                  <a:pos x="29" y="47"/>
                </a:cxn>
                <a:cxn ang="0">
                  <a:pos x="13" y="47"/>
                </a:cxn>
                <a:cxn ang="0">
                  <a:pos x="0" y="47"/>
                </a:cxn>
              </a:cxnLst>
              <a:rect l="0" t="0" r="r" b="b"/>
              <a:pathLst>
                <a:path w="37" h="47">
                  <a:moveTo>
                    <a:pt x="0" y="47"/>
                  </a:moveTo>
                  <a:lnTo>
                    <a:pt x="0" y="35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3" y="20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9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32" y="10"/>
                  </a:lnTo>
                  <a:lnTo>
                    <a:pt x="36" y="19"/>
                  </a:lnTo>
                  <a:lnTo>
                    <a:pt x="37" y="23"/>
                  </a:lnTo>
                  <a:lnTo>
                    <a:pt x="37" y="26"/>
                  </a:lnTo>
                  <a:lnTo>
                    <a:pt x="36" y="28"/>
                  </a:lnTo>
                  <a:lnTo>
                    <a:pt x="34" y="29"/>
                  </a:lnTo>
                  <a:lnTo>
                    <a:pt x="32" y="29"/>
                  </a:lnTo>
                  <a:lnTo>
                    <a:pt x="29" y="29"/>
                  </a:lnTo>
                  <a:lnTo>
                    <a:pt x="29" y="38"/>
                  </a:lnTo>
                  <a:lnTo>
                    <a:pt x="29" y="47"/>
                  </a:lnTo>
                  <a:lnTo>
                    <a:pt x="1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186" name="Freeform 2626"/>
            <p:cNvSpPr>
              <a:spLocks/>
            </p:cNvSpPr>
            <p:nvPr/>
          </p:nvSpPr>
          <p:spPr bwMode="auto">
            <a:xfrm>
              <a:off x="1403" y="220"/>
              <a:ext cx="1" cy="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" y="7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3" y="0"/>
                </a:cxn>
                <a:cxn ang="0">
                  <a:pos x="8" y="1"/>
                </a:cxn>
                <a:cxn ang="0">
                  <a:pos x="5" y="3"/>
                </a:cxn>
                <a:cxn ang="0">
                  <a:pos x="1" y="7"/>
                </a:cxn>
                <a:cxn ang="0">
                  <a:pos x="0" y="11"/>
                </a:cxn>
              </a:cxnLst>
              <a:rect l="0" t="0" r="r" b="b"/>
              <a:pathLst>
                <a:path w="13" h="11">
                  <a:moveTo>
                    <a:pt x="0" y="11"/>
                  </a:moveTo>
                  <a:lnTo>
                    <a:pt x="1" y="7"/>
                  </a:lnTo>
                  <a:lnTo>
                    <a:pt x="5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187" name="Freeform 2627"/>
            <p:cNvSpPr>
              <a:spLocks/>
            </p:cNvSpPr>
            <p:nvPr/>
          </p:nvSpPr>
          <p:spPr bwMode="auto">
            <a:xfrm>
              <a:off x="1416" y="220"/>
              <a:ext cx="1" cy="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" y="1"/>
                </a:cxn>
                <a:cxn ang="0">
                  <a:pos x="9" y="3"/>
                </a:cxn>
                <a:cxn ang="0">
                  <a:pos x="13" y="7"/>
                </a:cxn>
                <a:cxn ang="0">
                  <a:pos x="17" y="11"/>
                </a:cxn>
                <a:cxn ang="0">
                  <a:pos x="9" y="11"/>
                </a:cxn>
                <a:cxn ang="0">
                  <a:pos x="0" y="11"/>
                </a:cxn>
              </a:cxnLst>
              <a:rect l="0" t="0" r="r" b="b"/>
              <a:pathLst>
                <a:path w="17" h="11">
                  <a:moveTo>
                    <a:pt x="0" y="11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4" y="1"/>
                  </a:lnTo>
                  <a:lnTo>
                    <a:pt x="9" y="3"/>
                  </a:lnTo>
                  <a:lnTo>
                    <a:pt x="13" y="7"/>
                  </a:lnTo>
                  <a:lnTo>
                    <a:pt x="17" y="11"/>
                  </a:lnTo>
                  <a:lnTo>
                    <a:pt x="9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188" name="Freeform 2628"/>
            <p:cNvSpPr>
              <a:spLocks/>
            </p:cNvSpPr>
            <p:nvPr/>
          </p:nvSpPr>
          <p:spPr bwMode="auto">
            <a:xfrm>
              <a:off x="1419" y="219"/>
              <a:ext cx="1" cy="1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1" y="3"/>
                </a:cxn>
                <a:cxn ang="0">
                  <a:pos x="18" y="7"/>
                </a:cxn>
                <a:cxn ang="0">
                  <a:pos x="18" y="11"/>
                </a:cxn>
                <a:cxn ang="0">
                  <a:pos x="18" y="20"/>
                </a:cxn>
                <a:cxn ang="0">
                  <a:pos x="18" y="29"/>
                </a:cxn>
                <a:cxn ang="0">
                  <a:pos x="9" y="29"/>
                </a:cxn>
                <a:cxn ang="0">
                  <a:pos x="0" y="29"/>
                </a:cxn>
              </a:cxnLst>
              <a:rect l="0" t="0" r="r" b="b"/>
              <a:pathLst>
                <a:path w="29" h="29">
                  <a:moveTo>
                    <a:pt x="0" y="29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1" y="3"/>
                  </a:lnTo>
                  <a:lnTo>
                    <a:pt x="18" y="7"/>
                  </a:lnTo>
                  <a:lnTo>
                    <a:pt x="18" y="11"/>
                  </a:lnTo>
                  <a:lnTo>
                    <a:pt x="18" y="20"/>
                  </a:lnTo>
                  <a:lnTo>
                    <a:pt x="18" y="29"/>
                  </a:lnTo>
                  <a:lnTo>
                    <a:pt x="9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189" name="Freeform 2629"/>
            <p:cNvSpPr>
              <a:spLocks/>
            </p:cNvSpPr>
            <p:nvPr/>
          </p:nvSpPr>
          <p:spPr bwMode="auto">
            <a:xfrm>
              <a:off x="1384" y="217"/>
              <a:ext cx="2" cy="3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83"/>
                </a:cxn>
                <a:cxn ang="0">
                  <a:pos x="0" y="68"/>
                </a:cxn>
                <a:cxn ang="0">
                  <a:pos x="0" y="54"/>
                </a:cxn>
                <a:cxn ang="0">
                  <a:pos x="0" y="41"/>
                </a:cxn>
                <a:cxn ang="0">
                  <a:pos x="1" y="37"/>
                </a:cxn>
                <a:cxn ang="0">
                  <a:pos x="4" y="33"/>
                </a:cxn>
                <a:cxn ang="0">
                  <a:pos x="8" y="31"/>
                </a:cxn>
                <a:cxn ang="0">
                  <a:pos x="12" y="30"/>
                </a:cxn>
                <a:cxn ang="0">
                  <a:pos x="21" y="30"/>
                </a:cxn>
                <a:cxn ang="0">
                  <a:pos x="29" y="30"/>
                </a:cxn>
                <a:cxn ang="0">
                  <a:pos x="29" y="18"/>
                </a:cxn>
                <a:cxn ang="0">
                  <a:pos x="29" y="9"/>
                </a:cxn>
                <a:cxn ang="0">
                  <a:pos x="30" y="4"/>
                </a:cxn>
                <a:cxn ang="0">
                  <a:pos x="32" y="2"/>
                </a:cxn>
                <a:cxn ang="0">
                  <a:pos x="35" y="0"/>
                </a:cxn>
                <a:cxn ang="0">
                  <a:pos x="41" y="0"/>
                </a:cxn>
                <a:cxn ang="0">
                  <a:pos x="42" y="17"/>
                </a:cxn>
                <a:cxn ang="0">
                  <a:pos x="42" y="36"/>
                </a:cxn>
                <a:cxn ang="0">
                  <a:pos x="41" y="45"/>
                </a:cxn>
                <a:cxn ang="0">
                  <a:pos x="38" y="52"/>
                </a:cxn>
                <a:cxn ang="0">
                  <a:pos x="37" y="55"/>
                </a:cxn>
                <a:cxn ang="0">
                  <a:pos x="35" y="57"/>
                </a:cxn>
                <a:cxn ang="0">
                  <a:pos x="32" y="58"/>
                </a:cxn>
                <a:cxn ang="0">
                  <a:pos x="29" y="59"/>
                </a:cxn>
                <a:cxn ang="0">
                  <a:pos x="29" y="68"/>
                </a:cxn>
                <a:cxn ang="0">
                  <a:pos x="29" y="77"/>
                </a:cxn>
                <a:cxn ang="0">
                  <a:pos x="29" y="87"/>
                </a:cxn>
                <a:cxn ang="0">
                  <a:pos x="29" y="99"/>
                </a:cxn>
                <a:cxn ang="0">
                  <a:pos x="13" y="99"/>
                </a:cxn>
                <a:cxn ang="0">
                  <a:pos x="0" y="99"/>
                </a:cxn>
              </a:cxnLst>
              <a:rect l="0" t="0" r="r" b="b"/>
              <a:pathLst>
                <a:path w="42" h="99">
                  <a:moveTo>
                    <a:pt x="0" y="99"/>
                  </a:moveTo>
                  <a:lnTo>
                    <a:pt x="0" y="83"/>
                  </a:lnTo>
                  <a:lnTo>
                    <a:pt x="0" y="68"/>
                  </a:lnTo>
                  <a:lnTo>
                    <a:pt x="0" y="54"/>
                  </a:lnTo>
                  <a:lnTo>
                    <a:pt x="0" y="41"/>
                  </a:lnTo>
                  <a:lnTo>
                    <a:pt x="1" y="37"/>
                  </a:lnTo>
                  <a:lnTo>
                    <a:pt x="4" y="33"/>
                  </a:lnTo>
                  <a:lnTo>
                    <a:pt x="8" y="31"/>
                  </a:lnTo>
                  <a:lnTo>
                    <a:pt x="12" y="30"/>
                  </a:lnTo>
                  <a:lnTo>
                    <a:pt x="21" y="30"/>
                  </a:lnTo>
                  <a:lnTo>
                    <a:pt x="29" y="30"/>
                  </a:lnTo>
                  <a:lnTo>
                    <a:pt x="29" y="18"/>
                  </a:lnTo>
                  <a:lnTo>
                    <a:pt x="29" y="9"/>
                  </a:lnTo>
                  <a:lnTo>
                    <a:pt x="30" y="4"/>
                  </a:lnTo>
                  <a:lnTo>
                    <a:pt x="32" y="2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2" y="17"/>
                  </a:lnTo>
                  <a:lnTo>
                    <a:pt x="42" y="36"/>
                  </a:lnTo>
                  <a:lnTo>
                    <a:pt x="41" y="45"/>
                  </a:lnTo>
                  <a:lnTo>
                    <a:pt x="38" y="52"/>
                  </a:lnTo>
                  <a:lnTo>
                    <a:pt x="37" y="55"/>
                  </a:lnTo>
                  <a:lnTo>
                    <a:pt x="35" y="57"/>
                  </a:lnTo>
                  <a:lnTo>
                    <a:pt x="32" y="58"/>
                  </a:lnTo>
                  <a:lnTo>
                    <a:pt x="29" y="59"/>
                  </a:lnTo>
                  <a:lnTo>
                    <a:pt x="29" y="68"/>
                  </a:lnTo>
                  <a:lnTo>
                    <a:pt x="29" y="77"/>
                  </a:lnTo>
                  <a:lnTo>
                    <a:pt x="29" y="87"/>
                  </a:lnTo>
                  <a:lnTo>
                    <a:pt x="29" y="99"/>
                  </a:lnTo>
                  <a:lnTo>
                    <a:pt x="13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190" name="Freeform 2630"/>
            <p:cNvSpPr>
              <a:spLocks/>
            </p:cNvSpPr>
            <p:nvPr/>
          </p:nvSpPr>
          <p:spPr bwMode="auto">
            <a:xfrm>
              <a:off x="1150" y="218"/>
              <a:ext cx="1" cy="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" y="7"/>
                </a:cxn>
                <a:cxn ang="0">
                  <a:pos x="3" y="3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7" y="1"/>
                </a:cxn>
                <a:cxn ang="0">
                  <a:pos x="3" y="3"/>
                </a:cxn>
                <a:cxn ang="0">
                  <a:pos x="1" y="7"/>
                </a:cxn>
                <a:cxn ang="0">
                  <a:pos x="0" y="11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191" name="Freeform 2631"/>
            <p:cNvSpPr>
              <a:spLocks/>
            </p:cNvSpPr>
            <p:nvPr/>
          </p:nvSpPr>
          <p:spPr bwMode="auto">
            <a:xfrm>
              <a:off x="1408" y="212"/>
              <a:ext cx="2" cy="2"/>
            </a:xfrm>
            <a:custGeom>
              <a:avLst/>
              <a:gdLst/>
              <a:ahLst/>
              <a:cxnLst>
                <a:cxn ang="0">
                  <a:pos x="1" y="87"/>
                </a:cxn>
                <a:cxn ang="0">
                  <a:pos x="1" y="76"/>
                </a:cxn>
                <a:cxn ang="0">
                  <a:pos x="0" y="66"/>
                </a:cxn>
                <a:cxn ang="0">
                  <a:pos x="1" y="63"/>
                </a:cxn>
                <a:cxn ang="0">
                  <a:pos x="4" y="61"/>
                </a:cxn>
                <a:cxn ang="0">
                  <a:pos x="7" y="59"/>
                </a:cxn>
                <a:cxn ang="0">
                  <a:pos x="13" y="58"/>
                </a:cxn>
                <a:cxn ang="0">
                  <a:pos x="13" y="42"/>
                </a:cxn>
                <a:cxn ang="0">
                  <a:pos x="13" y="29"/>
                </a:cxn>
                <a:cxn ang="0">
                  <a:pos x="22" y="29"/>
                </a:cxn>
                <a:cxn ang="0">
                  <a:pos x="30" y="29"/>
                </a:cxn>
                <a:cxn ang="0">
                  <a:pos x="30" y="13"/>
                </a:cxn>
                <a:cxn ang="0">
                  <a:pos x="30" y="0"/>
                </a:cxn>
                <a:cxn ang="0">
                  <a:pos x="42" y="0"/>
                </a:cxn>
                <a:cxn ang="0">
                  <a:pos x="51" y="0"/>
                </a:cxn>
                <a:cxn ang="0">
                  <a:pos x="55" y="1"/>
                </a:cxn>
                <a:cxn ang="0">
                  <a:pos x="57" y="3"/>
                </a:cxn>
                <a:cxn ang="0">
                  <a:pos x="59" y="7"/>
                </a:cxn>
                <a:cxn ang="0">
                  <a:pos x="59" y="12"/>
                </a:cxn>
                <a:cxn ang="0">
                  <a:pos x="51" y="12"/>
                </a:cxn>
                <a:cxn ang="0">
                  <a:pos x="42" y="12"/>
                </a:cxn>
                <a:cxn ang="0">
                  <a:pos x="37" y="17"/>
                </a:cxn>
                <a:cxn ang="0">
                  <a:pos x="34" y="24"/>
                </a:cxn>
                <a:cxn ang="0">
                  <a:pos x="31" y="32"/>
                </a:cxn>
                <a:cxn ang="0">
                  <a:pos x="30" y="41"/>
                </a:cxn>
                <a:cxn ang="0">
                  <a:pos x="34" y="41"/>
                </a:cxn>
                <a:cxn ang="0">
                  <a:pos x="42" y="41"/>
                </a:cxn>
                <a:cxn ang="0">
                  <a:pos x="42" y="51"/>
                </a:cxn>
                <a:cxn ang="0">
                  <a:pos x="42" y="60"/>
                </a:cxn>
                <a:cxn ang="0">
                  <a:pos x="41" y="64"/>
                </a:cxn>
                <a:cxn ang="0">
                  <a:pos x="39" y="67"/>
                </a:cxn>
                <a:cxn ang="0">
                  <a:pos x="36" y="69"/>
                </a:cxn>
                <a:cxn ang="0">
                  <a:pos x="30" y="70"/>
                </a:cxn>
                <a:cxn ang="0">
                  <a:pos x="30" y="79"/>
                </a:cxn>
                <a:cxn ang="0">
                  <a:pos x="30" y="87"/>
                </a:cxn>
                <a:cxn ang="0">
                  <a:pos x="13" y="87"/>
                </a:cxn>
                <a:cxn ang="0">
                  <a:pos x="1" y="87"/>
                </a:cxn>
              </a:cxnLst>
              <a:rect l="0" t="0" r="r" b="b"/>
              <a:pathLst>
                <a:path w="59" h="87">
                  <a:moveTo>
                    <a:pt x="1" y="87"/>
                  </a:moveTo>
                  <a:lnTo>
                    <a:pt x="1" y="76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4" y="61"/>
                  </a:lnTo>
                  <a:lnTo>
                    <a:pt x="7" y="59"/>
                  </a:lnTo>
                  <a:lnTo>
                    <a:pt x="13" y="58"/>
                  </a:lnTo>
                  <a:lnTo>
                    <a:pt x="13" y="42"/>
                  </a:lnTo>
                  <a:lnTo>
                    <a:pt x="13" y="29"/>
                  </a:lnTo>
                  <a:lnTo>
                    <a:pt x="22" y="29"/>
                  </a:lnTo>
                  <a:lnTo>
                    <a:pt x="30" y="29"/>
                  </a:lnTo>
                  <a:lnTo>
                    <a:pt x="30" y="13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5" y="1"/>
                  </a:lnTo>
                  <a:lnTo>
                    <a:pt x="57" y="3"/>
                  </a:lnTo>
                  <a:lnTo>
                    <a:pt x="59" y="7"/>
                  </a:lnTo>
                  <a:lnTo>
                    <a:pt x="59" y="12"/>
                  </a:lnTo>
                  <a:lnTo>
                    <a:pt x="51" y="12"/>
                  </a:lnTo>
                  <a:lnTo>
                    <a:pt x="42" y="12"/>
                  </a:lnTo>
                  <a:lnTo>
                    <a:pt x="37" y="17"/>
                  </a:lnTo>
                  <a:lnTo>
                    <a:pt x="34" y="24"/>
                  </a:lnTo>
                  <a:lnTo>
                    <a:pt x="31" y="32"/>
                  </a:lnTo>
                  <a:lnTo>
                    <a:pt x="30" y="41"/>
                  </a:lnTo>
                  <a:lnTo>
                    <a:pt x="34" y="41"/>
                  </a:lnTo>
                  <a:lnTo>
                    <a:pt x="42" y="41"/>
                  </a:lnTo>
                  <a:lnTo>
                    <a:pt x="42" y="51"/>
                  </a:lnTo>
                  <a:lnTo>
                    <a:pt x="42" y="60"/>
                  </a:lnTo>
                  <a:lnTo>
                    <a:pt x="41" y="64"/>
                  </a:lnTo>
                  <a:lnTo>
                    <a:pt x="39" y="67"/>
                  </a:lnTo>
                  <a:lnTo>
                    <a:pt x="36" y="69"/>
                  </a:lnTo>
                  <a:lnTo>
                    <a:pt x="30" y="70"/>
                  </a:lnTo>
                  <a:lnTo>
                    <a:pt x="30" y="79"/>
                  </a:lnTo>
                  <a:lnTo>
                    <a:pt x="30" y="87"/>
                  </a:lnTo>
                  <a:lnTo>
                    <a:pt x="13" y="87"/>
                  </a:lnTo>
                  <a:lnTo>
                    <a:pt x="1" y="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192" name="Freeform 2632"/>
            <p:cNvSpPr>
              <a:spLocks/>
            </p:cNvSpPr>
            <p:nvPr/>
          </p:nvSpPr>
          <p:spPr bwMode="auto">
            <a:xfrm>
              <a:off x="1412" y="204"/>
              <a:ext cx="1" cy="1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8"/>
                </a:cxn>
                <a:cxn ang="0">
                  <a:pos x="12" y="17"/>
                </a:cxn>
                <a:cxn ang="0">
                  <a:pos x="8" y="17"/>
                </a:cxn>
                <a:cxn ang="0">
                  <a:pos x="0" y="17"/>
                </a:cxn>
              </a:cxnLst>
              <a:rect l="0" t="0" r="r" b="b"/>
              <a:pathLst>
                <a:path w="12" h="17">
                  <a:moveTo>
                    <a:pt x="0" y="17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2" y="8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193" name="Freeform 2633"/>
            <p:cNvSpPr>
              <a:spLocks/>
            </p:cNvSpPr>
            <p:nvPr/>
          </p:nvSpPr>
          <p:spPr bwMode="auto">
            <a:xfrm>
              <a:off x="1421" y="201"/>
              <a:ext cx="1" cy="1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1" y="0"/>
                </a:cxn>
                <a:cxn ang="0">
                  <a:pos x="11" y="4"/>
                </a:cxn>
                <a:cxn ang="0">
                  <a:pos x="11" y="12"/>
                </a:cxn>
                <a:cxn ang="0">
                  <a:pos x="8" y="12"/>
                </a:cxn>
                <a:cxn ang="0">
                  <a:pos x="0" y="12"/>
                </a:cxn>
              </a:cxnLst>
              <a:rect l="0" t="0" r="r" b="b"/>
              <a:pathLst>
                <a:path w="11" h="12">
                  <a:moveTo>
                    <a:pt x="0" y="12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072" name="TextBox 3071"/>
          <p:cNvSpPr txBox="1"/>
          <p:nvPr/>
        </p:nvSpPr>
        <p:spPr>
          <a:xfrm>
            <a:off x="715223" y="973249"/>
            <a:ext cx="1444027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50" dirty="0" smtClean="0">
                <a:latin typeface="Times New Roman" pitchFamily="18" charset="0"/>
                <a:cs typeface="Times New Roman" pitchFamily="18" charset="0"/>
              </a:rPr>
              <a:t>Амурская ул., д. 68, г. Чита, 672002</a:t>
            </a:r>
          </a:p>
          <a:p>
            <a:pPr algn="ctr"/>
            <a:r>
              <a:rPr lang="ru-RU" sz="450" dirty="0" smtClean="0">
                <a:latin typeface="Times New Roman" pitchFamily="18" charset="0"/>
                <a:cs typeface="Times New Roman" pitchFamily="18" charset="0"/>
              </a:rPr>
              <a:t>тел./факс (302-2) 26-77-52</a:t>
            </a:r>
          </a:p>
          <a:p>
            <a:pPr algn="ctr"/>
            <a:r>
              <a:rPr lang="en-US" sz="45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45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50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450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50" u="sng" dirty="0" smtClean="0">
                <a:latin typeface="Times New Roman" pitchFamily="18" charset="0"/>
                <a:cs typeface="Times New Roman" pitchFamily="18" charset="0"/>
              </a:rPr>
              <a:t>pochta</a:t>
            </a:r>
            <a:r>
              <a:rPr lang="ru-RU" sz="450" u="sng" dirty="0" smtClean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450" u="sng" dirty="0" smtClean="0">
                <a:latin typeface="Times New Roman" pitchFamily="18" charset="0"/>
                <a:cs typeface="Times New Roman" pitchFamily="18" charset="0"/>
              </a:rPr>
              <a:t>fin</a:t>
            </a:r>
            <a:r>
              <a:rPr lang="ru-RU" sz="45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50" u="sng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450" u="sng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50" u="sng" dirty="0" smtClean="0">
                <a:latin typeface="Times New Roman" pitchFamily="18" charset="0"/>
                <a:cs typeface="Times New Roman" pitchFamily="18" charset="0"/>
              </a:rPr>
              <a:t>zab</a:t>
            </a:r>
            <a:r>
              <a:rPr lang="ru-RU" sz="45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50" u="sng" dirty="0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ru-RU" sz="45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50" dirty="0" smtClean="0">
                <a:latin typeface="Times New Roman" pitchFamily="18" charset="0"/>
                <a:cs typeface="Times New Roman" pitchFamily="18" charset="0"/>
              </a:rPr>
              <a:t>ОКПО 00073217, ОГРН 1087536008108</a:t>
            </a:r>
          </a:p>
          <a:p>
            <a:pPr algn="ctr"/>
            <a:r>
              <a:rPr lang="ru-RU" sz="450" dirty="0" smtClean="0">
                <a:latin typeface="Times New Roman" pitchFamily="18" charset="0"/>
                <a:cs typeface="Times New Roman" pitchFamily="18" charset="0"/>
              </a:rPr>
              <a:t>ИНН 7536095230, КПП 753601001</a:t>
            </a:r>
          </a:p>
          <a:p>
            <a:pPr algn="ctr"/>
            <a:r>
              <a:rPr lang="ru-RU" sz="450" u="sng" dirty="0" smtClean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tx1"/>
                  </a:solidFill>
                </a:uFill>
                <a:latin typeface="Times New Roman" pitchFamily="18" charset="0"/>
                <a:cs typeface="Times New Roman" pitchFamily="18" charset="0"/>
              </a:rPr>
              <a:t>01.12.2023 </a:t>
            </a:r>
            <a:r>
              <a:rPr lang="ru-RU" sz="45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450" u="sng" dirty="0" smtClean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tx1"/>
                  </a:solidFill>
                </a:uFill>
                <a:latin typeface="Times New Roman" pitchFamily="18" charset="0"/>
                <a:cs typeface="Times New Roman" pitchFamily="18" charset="0"/>
              </a:rPr>
              <a:t>11/2-05-522</a:t>
            </a:r>
          </a:p>
          <a:p>
            <a:pPr algn="ctr"/>
            <a:r>
              <a:rPr lang="ru-RU" sz="450" dirty="0" smtClean="0">
                <a:latin typeface="Times New Roman" pitchFamily="18" charset="0"/>
                <a:cs typeface="Times New Roman" pitchFamily="18" charset="0"/>
              </a:rPr>
              <a:t>на № _________ от  ____________</a:t>
            </a:r>
            <a:endParaRPr lang="ru-RU" sz="450" dirty="0"/>
          </a:p>
        </p:txBody>
      </p:sp>
      <p:sp>
        <p:nvSpPr>
          <p:cNvPr id="3073" name="Стрелка вправо 3072"/>
          <p:cNvSpPr/>
          <p:nvPr/>
        </p:nvSpPr>
        <p:spPr>
          <a:xfrm rot="10800000">
            <a:off x="4086224" y="3619498"/>
            <a:ext cx="4124325" cy="209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Уланова\Desktop\кик офф\1ом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0975"/>
            <a:ext cx="3402128" cy="480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АУланова\Desktop\кик офф\2ом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8139" y="171449"/>
            <a:ext cx="3415111" cy="4821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10175" y="3390900"/>
            <a:ext cx="333375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адрес Министерства направлены рекомендации по оформлению запроса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57175" y="228600"/>
            <a:ext cx="6858000" cy="1242971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Мониторинг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47675" y="865981"/>
          <a:ext cx="5448300" cy="3359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533525"/>
                <a:gridCol w="1866900"/>
                <a:gridCol w="828675"/>
              </a:tblGrid>
              <a:tr h="1134269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начала работы по делу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окончания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работы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делу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ВПП,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дней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Дело №1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19.10.2023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24.10.2023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Дело №2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06.12.2023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19.12.2023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Дело №3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21.12.2023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29.12.2023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Дело №4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27.09.2023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11.10.2023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Дело №5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27.09.2023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15.12.2023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Дело №6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06.09.2023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06.12.2023</a:t>
                      </a:r>
                      <a:endParaRPr lang="ru-RU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авая фигурная скобка 4"/>
          <p:cNvSpPr/>
          <p:nvPr/>
        </p:nvSpPr>
        <p:spPr>
          <a:xfrm>
            <a:off x="5953125" y="2038350"/>
            <a:ext cx="571500" cy="1409700"/>
          </a:xfrm>
          <a:prstGeom prst="rightBr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5943599" y="3476625"/>
            <a:ext cx="600075" cy="733425"/>
          </a:xfrm>
          <a:prstGeom prst="rightBrac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96050" y="2447925"/>
            <a:ext cx="26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Ср. знач.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дней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80193" y="3550722"/>
            <a:ext cx="2663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Ср. знач.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86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дней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6350" y="204377"/>
            <a:ext cx="4772025" cy="681448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Фактическая карта процесса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 совершенствования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Уланова\Desktop\кик офф\сейчас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4913"/>
            <a:ext cx="9144000" cy="2674961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638300" y="3772169"/>
            <a:ext cx="4081896" cy="1242744"/>
          </a:xfrm>
          <a:prstGeom prst="roundRect">
            <a:avLst/>
          </a:prstGeom>
          <a:solidFill>
            <a:srgbClr val="4DD3B3">
              <a:alpha val="7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Итого: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ВПП от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до 86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дней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9675" y="3578603"/>
            <a:ext cx="819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ru-RU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6300" y="2505075"/>
            <a:ext cx="3952875" cy="738598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Фактическая карта процесса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совершенствования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9125" y="437081"/>
            <a:ext cx="4219575" cy="610670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Текущая карта процесса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АУланова\Desktop\кик офф\в масштабе 30 нова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35488"/>
            <a:ext cx="6431336" cy="1617500"/>
          </a:xfrm>
          <a:prstGeom prst="rect">
            <a:avLst/>
          </a:prstGeom>
          <a:noFill/>
        </p:spPr>
      </p:pic>
      <p:pic>
        <p:nvPicPr>
          <p:cNvPr id="2052" name="Picture 4" descr="C:\Users\АУланова\Desktop\кик офф\в масштабе 30 текуща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47197"/>
            <a:ext cx="9144000" cy="15261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38975" y="2962275"/>
            <a:ext cx="1857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Уменьшение количества действий и временных затрат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6496050" y="3629025"/>
            <a:ext cx="552450" cy="638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2"/>
          <p:cNvSpPr txBox="1">
            <a:spLocks/>
          </p:cNvSpPr>
          <p:nvPr/>
        </p:nvSpPr>
        <p:spPr>
          <a:xfrm>
            <a:off x="345253" y="404265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Достижение целевых показателей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17429005"/>
              </p:ext>
            </p:extLst>
          </p:nvPr>
        </p:nvGraphicFramePr>
        <p:xfrm>
          <a:off x="238125" y="1326984"/>
          <a:ext cx="8434076" cy="9836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07745">
                  <a:extLst>
                    <a:ext uri="{9D8B030D-6E8A-4147-A177-3AD203B41FA5}">
                      <a16:colId xmlns="" xmlns:a16="http://schemas.microsoft.com/office/drawing/2014/main" val="3483521618"/>
                    </a:ext>
                  </a:extLst>
                </a:gridCol>
                <a:gridCol w="1394961">
                  <a:extLst>
                    <a:ext uri="{9D8B030D-6E8A-4147-A177-3AD203B41FA5}">
                      <a16:colId xmlns="" xmlns:a16="http://schemas.microsoft.com/office/drawing/2014/main" val="3494378248"/>
                    </a:ext>
                  </a:extLst>
                </a:gridCol>
                <a:gridCol w="1314867">
                  <a:extLst>
                    <a:ext uri="{9D8B030D-6E8A-4147-A177-3AD203B41FA5}">
                      <a16:colId xmlns="" xmlns:a16="http://schemas.microsoft.com/office/drawing/2014/main" val="3156165601"/>
                    </a:ext>
                  </a:extLst>
                </a:gridCol>
                <a:gridCol w="1348240">
                  <a:extLst>
                    <a:ext uri="{9D8B030D-6E8A-4147-A177-3AD203B41FA5}">
                      <a16:colId xmlns="" xmlns:a16="http://schemas.microsoft.com/office/drawing/2014/main" val="3549743522"/>
                    </a:ext>
                  </a:extLst>
                </a:gridCol>
                <a:gridCol w="1368263">
                  <a:extLst>
                    <a:ext uri="{9D8B030D-6E8A-4147-A177-3AD203B41FA5}">
                      <a16:colId xmlns="" xmlns:a16="http://schemas.microsoft.com/office/drawing/2014/main" val="1737774298"/>
                    </a:ext>
                  </a:extLst>
                </a:gridCol>
              </a:tblGrid>
              <a:tr h="33451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Текущий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Целевой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Фактический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Эффективность, %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76226847"/>
                  </a:ext>
                </a:extLst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Время протекания процесса административного производства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17-138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11-53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11-86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80,5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67262405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785659" y="2968965"/>
            <a:ext cx="2691466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Эффективность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проекту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80,5%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49943" y="2978490"/>
            <a:ext cx="2523744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Выполнение плана мероприятий составило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71,4%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04800" y="4395377"/>
            <a:ext cx="6858000" cy="17923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762000" y="4304230"/>
            <a:ext cx="6858000" cy="124297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742100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7065" y="219659"/>
            <a:ext cx="6561138" cy="330200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Организационно-распорядительные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документы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1000" y="1073727"/>
            <a:ext cx="4794270" cy="38316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84073" y="1080654"/>
            <a:ext cx="478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рабочей группы по внедрению принципов бережливого управления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91000" y="1980535"/>
            <a:ext cx="4786745" cy="3167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Дондоков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Баир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Мункоцыренович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заместитель начальника управления государственного финансового контроля – начальник отдела контроля за расходованием средств краевого бюджета, владелец проекта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Тутаринова Оксана Юрьевна – начальник отдела контроля в сфере закупок управления государственного финансового контроля, руководитель проекта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Симухина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Марина Игоревна – старший государственный инспектор отдела контроля в сфере закупок управления государственного финансового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контроля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pic>
        <p:nvPicPr>
          <p:cNvPr id="1026" name="Picture 2" descr="C:\Users\АУланова\Desktop\кик офф\Приказ обрез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845" y="724205"/>
            <a:ext cx="3024971" cy="4197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04866321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29.01.2024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ea typeface="Arial" charset="0"/>
                <a:cs typeface="Times New Roman" pitchFamily="18" charset="0"/>
              </a:rPr>
              <a:t>Тел.: +7 (</a:t>
            </a:r>
            <a:r>
              <a:rPr lang="en-US" dirty="0">
                <a:latin typeface="Times New Roman" pitchFamily="18" charset="0"/>
                <a:ea typeface="Arial" charset="0"/>
                <a:cs typeface="Times New Roman" pitchFamily="18" charset="0"/>
              </a:rPr>
              <a:t>3022</a:t>
            </a:r>
            <a:r>
              <a:rPr lang="ru-RU" dirty="0">
                <a:latin typeface="Times New Roman" pitchFamily="18" charset="0"/>
                <a:ea typeface="Arial" charset="0"/>
                <a:cs typeface="Times New Roman" pitchFamily="18" charset="0"/>
              </a:rPr>
              <a:t>) </a:t>
            </a:r>
            <a:r>
              <a:rPr lang="en-US" dirty="0">
                <a:latin typeface="Times New Roman" pitchFamily="18" charset="0"/>
                <a:ea typeface="Arial" charset="0"/>
                <a:cs typeface="Times New Roman" pitchFamily="18" charset="0"/>
              </a:rPr>
              <a:t>35 </a:t>
            </a:r>
            <a:r>
              <a:rPr lang="en-US" dirty="0" smtClean="0">
                <a:latin typeface="Times New Roman" pitchFamily="18" charset="0"/>
                <a:ea typeface="Arial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ea typeface="Arial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Arial" charset="0"/>
                <a:cs typeface="Times New Roman" pitchFamily="18" charset="0"/>
              </a:rPr>
              <a:t>28</a:t>
            </a:r>
            <a:endParaRPr lang="ru-RU" dirty="0">
              <a:latin typeface="Times New Roman" pitchFamily="18" charset="0"/>
              <a:ea typeface="Arial" charset="0"/>
              <a:cs typeface="Times New Roman" pitchFamily="18" charset="0"/>
            </a:endParaRPr>
          </a:p>
          <a:p>
            <a:r>
              <a:rPr lang="ru-RU" dirty="0" err="1">
                <a:latin typeface="Times New Roman" pitchFamily="18" charset="0"/>
                <a:ea typeface="Arial" charset="0"/>
                <a:cs typeface="Times New Roman" pitchFamily="18" charset="0"/>
              </a:rPr>
              <a:t>E-mail</a:t>
            </a:r>
            <a:r>
              <a:rPr lang="ru-RU" dirty="0">
                <a:latin typeface="Times New Roman" pitchFamily="18" charset="0"/>
                <a:ea typeface="Arial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ea typeface="Arial" charset="0"/>
                <a:cs typeface="Times New Roman" pitchFamily="18" charset="0"/>
              </a:rPr>
              <a:t>44</a:t>
            </a:r>
            <a:r>
              <a:rPr lang="en-US" dirty="0" err="1" smtClean="0">
                <a:latin typeface="Times New Roman" pitchFamily="18" charset="0"/>
                <a:ea typeface="Arial" charset="0"/>
                <a:cs typeface="Times New Roman" pitchFamily="18" charset="0"/>
              </a:rPr>
              <a:t>fz</a:t>
            </a:r>
            <a:r>
              <a:rPr lang="ru-RU" dirty="0" smtClean="0">
                <a:latin typeface="Times New Roman" pitchFamily="18" charset="0"/>
                <a:ea typeface="Arial" charset="0"/>
                <a:cs typeface="Times New Roman" pitchFamily="18" charset="0"/>
              </a:rPr>
              <a:t>@</a:t>
            </a:r>
            <a:r>
              <a:rPr lang="en-US" dirty="0">
                <a:latin typeface="Times New Roman" pitchFamily="18" charset="0"/>
                <a:ea typeface="Arial" charset="0"/>
                <a:cs typeface="Times New Roman" pitchFamily="18" charset="0"/>
              </a:rPr>
              <a:t>fin</a:t>
            </a:r>
            <a:r>
              <a:rPr lang="ru-RU" dirty="0">
                <a:latin typeface="Times New Roman" pitchFamily="18" charset="0"/>
                <a:ea typeface="Arial" charset="0"/>
                <a:cs typeface="Times New Roman" pitchFamily="18" charset="0"/>
              </a:rPr>
              <a:t>.</a:t>
            </a:r>
            <a:r>
              <a:rPr lang="en-US" dirty="0">
                <a:latin typeface="Times New Roman" pitchFamily="18" charset="0"/>
                <a:ea typeface="Arial" charset="0"/>
                <a:cs typeface="Times New Roman" pitchFamily="18" charset="0"/>
              </a:rPr>
              <a:t>e-</a:t>
            </a:r>
            <a:r>
              <a:rPr lang="en-US" dirty="0" err="1">
                <a:latin typeface="Times New Roman" pitchFamily="18" charset="0"/>
                <a:ea typeface="Arial" charset="0"/>
                <a:cs typeface="Times New Roman" pitchFamily="18" charset="0"/>
              </a:rPr>
              <a:t>zab</a:t>
            </a:r>
            <a:r>
              <a:rPr lang="en-US" dirty="0">
                <a:latin typeface="Times New Roman" pitchFamily="18" charset="0"/>
                <a:ea typeface="Arial" charset="0"/>
                <a:cs typeface="Times New Roman" pitchFamily="18" charset="0"/>
              </a:rPr>
              <a:t>.</a:t>
            </a:r>
            <a:r>
              <a:rPr lang="ru-RU" dirty="0" err="1">
                <a:latin typeface="Times New Roman" pitchFamily="18" charset="0"/>
                <a:ea typeface="Arial" charset="0"/>
                <a:cs typeface="Times New Roman" pitchFamily="18" charset="0"/>
              </a:rPr>
              <a:t>ru</a:t>
            </a:r>
            <a:endParaRPr lang="ru-RU" dirty="0">
              <a:latin typeface="Times New Roman" pitchFamily="18" charset="0"/>
              <a:ea typeface="Arial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ea typeface="Arial" charset="0"/>
                <a:cs typeface="Times New Roman" pitchFamily="18" charset="0"/>
              </a:rPr>
              <a:t>https://minfin.75.ru/</a:t>
            </a:r>
            <a:endParaRPr lang="ru-RU" dirty="0">
              <a:latin typeface="Times New Roman" pitchFamily="18" charset="0"/>
              <a:ea typeface="Arial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39749" y="3083605"/>
            <a:ext cx="3639397" cy="22792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Докладчик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Симухина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Марина Игоревна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старший государственный инспектор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отдела контроля в сфере закупок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404381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9299" y="420427"/>
            <a:ext cx="6561138" cy="330200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Команда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Уланова\Desktop\кик офф\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6791" y="430336"/>
            <a:ext cx="1398588" cy="1963380"/>
          </a:xfrm>
          <a:prstGeom prst="rect">
            <a:avLst/>
          </a:prstGeom>
          <a:noFill/>
        </p:spPr>
      </p:pic>
      <p:pic>
        <p:nvPicPr>
          <p:cNvPr id="1027" name="Picture 3" descr="C:\Users\АУланова\Desktop\кик офф\!!!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6133" y="1450076"/>
            <a:ext cx="1499952" cy="19854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56171" y="3548539"/>
            <a:ext cx="19721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Симухина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М.И. 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старший государственный инспектор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команды проекта,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картирование, анализ проблем</a:t>
            </a: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1035" y="2490574"/>
            <a:ext cx="184699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Дондоков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Б.М.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заместитель начальника управления – начальник отдела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владелец проекта,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проблем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7456" y="3552827"/>
            <a:ext cx="19721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Тутаринова О.Ю. 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начальник отдела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команды проекта,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проблем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АУланова\Desktop\кик офф\photo16922453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6278" y="1392356"/>
            <a:ext cx="1269242" cy="201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60071429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6027" y="276012"/>
            <a:ext cx="6098434" cy="330200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Паспорт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Уланова\Desktop\кик офф\Аннотация 2023-08-21 1141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993" y="702861"/>
            <a:ext cx="7287904" cy="4935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21152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9" descr="C:\Users\АУланова\Desktop\кик офф\ИС Текуща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25" y="1363109"/>
            <a:ext cx="9146325" cy="1908410"/>
          </a:xfrm>
          <a:prstGeom prst="rect">
            <a:avLst/>
          </a:prstGeom>
          <a:noFill/>
        </p:spPr>
      </p:pic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5941" y="266535"/>
            <a:ext cx="6561138" cy="529112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Текущая карта процесса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18212" y="3163436"/>
            <a:ext cx="2731325" cy="1135432"/>
          </a:xfrm>
          <a:prstGeom prst="roundRect">
            <a:avLst/>
          </a:prstGeom>
          <a:solidFill>
            <a:srgbClr val="FF5050">
              <a:alpha val="8862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Итого: время протекания процесса (далее – ВПП) 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17 до 138 дней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3829" y="3209330"/>
            <a:ext cx="32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6716" y="3224410"/>
            <a:ext cx="290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849370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АУланова\Desktop\кик офф\ИС Идеальна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34719"/>
            <a:ext cx="9144000" cy="239583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6" y="333510"/>
            <a:ext cx="5642441" cy="458184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Идеальная карта процесса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98718" y="3557369"/>
            <a:ext cx="2905201" cy="12283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ВПП от 8 до 14 дней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8616" y="3630660"/>
            <a:ext cx="468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3894" y="3639258"/>
            <a:ext cx="48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570862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Текущие проблемы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984" y="859862"/>
          <a:ext cx="8352928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7128792"/>
              </a:tblGrid>
              <a:tr h="701040">
                <a:tc>
                  <a:txBody>
                    <a:bodyPr/>
                    <a:lstStyle/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Большая трудоемкость.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сбор необходимых документов для возбуждения АП.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подготовку документов.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согласование, регистрацию и отправку уведомления о возбуждении АП.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endParaRPr lang="ru-RU" sz="24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истечение срока хранения документов на Почте России.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согласование письма о результатах рассмотрения.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Пятно 2 4"/>
          <p:cNvSpPr/>
          <p:nvPr/>
        </p:nvSpPr>
        <p:spPr>
          <a:xfrm>
            <a:off x="610837" y="884456"/>
            <a:ext cx="648072" cy="648072"/>
          </a:xfrm>
          <a:prstGeom prst="irregularSeal2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Пятно 2 5"/>
          <p:cNvSpPr/>
          <p:nvPr/>
        </p:nvSpPr>
        <p:spPr>
          <a:xfrm>
            <a:off x="610836" y="1595655"/>
            <a:ext cx="648072" cy="648072"/>
          </a:xfrm>
          <a:prstGeom prst="irregularSeal2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Пятно 2 6"/>
          <p:cNvSpPr/>
          <p:nvPr/>
        </p:nvSpPr>
        <p:spPr>
          <a:xfrm>
            <a:off x="610836" y="2286535"/>
            <a:ext cx="648072" cy="648072"/>
          </a:xfrm>
          <a:prstGeom prst="irregularSeal2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" name="Пятно 2 7"/>
          <p:cNvSpPr/>
          <p:nvPr/>
        </p:nvSpPr>
        <p:spPr>
          <a:xfrm>
            <a:off x="604063" y="3004509"/>
            <a:ext cx="648072" cy="648072"/>
          </a:xfrm>
          <a:prstGeom prst="irregularSeal2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Пятно 2 8"/>
          <p:cNvSpPr/>
          <p:nvPr/>
        </p:nvSpPr>
        <p:spPr>
          <a:xfrm>
            <a:off x="536329" y="3715709"/>
            <a:ext cx="648072" cy="648072"/>
          </a:xfrm>
          <a:prstGeom prst="irregularSeal2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Пятно 2 11"/>
          <p:cNvSpPr/>
          <p:nvPr/>
        </p:nvSpPr>
        <p:spPr>
          <a:xfrm>
            <a:off x="522782" y="4379495"/>
            <a:ext cx="648072" cy="648072"/>
          </a:xfrm>
          <a:prstGeom prst="irregularSeal2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="" xmlns:p14="http://schemas.microsoft.com/office/powerpoint/2010/main" val="107153654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Диаграф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связей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3639777" y="4107225"/>
            <a:ext cx="695506" cy="798685"/>
          </a:xfrm>
          <a:prstGeom prst="irregularSeal2">
            <a:avLst/>
          </a:prstGeom>
          <a:solidFill>
            <a:srgbClr val="FF0000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Содержимое 3"/>
          <p:cNvSpPr txBox="1">
            <a:spLocks/>
          </p:cNvSpPr>
          <p:nvPr/>
        </p:nvSpPr>
        <p:spPr>
          <a:xfrm>
            <a:off x="1407529" y="3675177"/>
            <a:ext cx="695506" cy="798685"/>
          </a:xfrm>
          <a:prstGeom prst="irregularSeal2">
            <a:avLst/>
          </a:prstGeom>
          <a:solidFill>
            <a:srgbClr val="FF0000"/>
          </a:solidFill>
          <a:ln w="1905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6088049" y="3603169"/>
            <a:ext cx="695506" cy="798685"/>
          </a:xfrm>
          <a:prstGeom prst="irregularSeal2">
            <a:avLst/>
          </a:prstGeom>
          <a:solidFill>
            <a:srgbClr val="FF0000"/>
          </a:solidFill>
          <a:ln w="1905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3"/>
          <p:cNvSpPr txBox="1">
            <a:spLocks/>
          </p:cNvSpPr>
          <p:nvPr/>
        </p:nvSpPr>
        <p:spPr>
          <a:xfrm>
            <a:off x="6736121" y="1874977"/>
            <a:ext cx="695506" cy="798685"/>
          </a:xfrm>
          <a:prstGeom prst="irregularSeal2">
            <a:avLst/>
          </a:prstGeom>
          <a:solidFill>
            <a:srgbClr val="FF0000"/>
          </a:solidFill>
          <a:ln w="1905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1061035" y="1953758"/>
            <a:ext cx="695506" cy="798685"/>
          </a:xfrm>
          <a:prstGeom prst="irregularSeal2">
            <a:avLst/>
          </a:prstGeom>
          <a:solidFill>
            <a:srgbClr val="FF0000"/>
          </a:solidFill>
          <a:ln w="1905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Содержимое 3"/>
          <p:cNvSpPr txBox="1">
            <a:spLocks/>
          </p:cNvSpPr>
          <p:nvPr/>
        </p:nvSpPr>
        <p:spPr>
          <a:xfrm>
            <a:off x="3698241" y="968587"/>
            <a:ext cx="997082" cy="1240159"/>
          </a:xfrm>
          <a:prstGeom prst="irregularSeal2">
            <a:avLst/>
          </a:prstGeom>
          <a:solidFill>
            <a:srgbClr val="FF0000"/>
          </a:solidFill>
          <a:ln w="1905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>
            <a:stCxn id="8" idx="3"/>
            <a:endCxn id="9" idx="1"/>
          </p:cNvCxnSpPr>
          <p:nvPr/>
        </p:nvCxnSpPr>
        <p:spPr>
          <a:xfrm flipV="1">
            <a:off x="1756541" y="1707917"/>
            <a:ext cx="1941700" cy="491548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0"/>
          </p:cNvCxnSpPr>
          <p:nvPr/>
        </p:nvCxnSpPr>
        <p:spPr>
          <a:xfrm flipV="1">
            <a:off x="1720571" y="2011681"/>
            <a:ext cx="2011536" cy="1733270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0"/>
            <a:endCxn id="9" idx="2"/>
          </p:cNvCxnSpPr>
          <p:nvPr/>
        </p:nvCxnSpPr>
        <p:spPr>
          <a:xfrm flipV="1">
            <a:off x="3952819" y="2050396"/>
            <a:ext cx="281446" cy="2126603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6" idx="0"/>
          </p:cNvCxnSpPr>
          <p:nvPr/>
        </p:nvCxnSpPr>
        <p:spPr>
          <a:xfrm flipH="1" flipV="1">
            <a:off x="4565227" y="1618827"/>
            <a:ext cx="1835864" cy="2054116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7" idx="0"/>
            <a:endCxn id="9" idx="3"/>
          </p:cNvCxnSpPr>
          <p:nvPr/>
        </p:nvCxnSpPr>
        <p:spPr>
          <a:xfrm flipH="1" flipV="1">
            <a:off x="4695323" y="1350108"/>
            <a:ext cx="2353840" cy="594643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557374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4546</TotalTime>
  <Words>1135</Words>
  <Application>Microsoft Office PowerPoint</Application>
  <PresentationFormat>Произвольный</PresentationFormat>
  <Paragraphs>301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Министерство финансов Забайкальского края</vt:lpstr>
      <vt:lpstr>«Совершенствование              процесса административного производства»</vt:lpstr>
      <vt:lpstr>Организационно-распорядительные документы</vt:lpstr>
      <vt:lpstr>Команда проекта</vt:lpstr>
      <vt:lpstr>Паспорт проекта</vt:lpstr>
      <vt:lpstr>Текущая карта процесса</vt:lpstr>
      <vt:lpstr>Идеальная карта процесса</vt:lpstr>
      <vt:lpstr>Текущие проблемы</vt:lpstr>
      <vt:lpstr>Диаграф связей</vt:lpstr>
      <vt:lpstr>Выявление коренных причин методом  «5 Почему?»</vt:lpstr>
      <vt:lpstr>Выявление коренных причин методом  «5 Почему?»</vt:lpstr>
      <vt:lpstr>Слайд 12</vt:lpstr>
      <vt:lpstr>Слайд 13</vt:lpstr>
      <vt:lpstr>Слайд 14</vt:lpstr>
      <vt:lpstr>Слайд 15</vt:lpstr>
      <vt:lpstr>Слайд 16</vt:lpstr>
      <vt:lpstr>Слайд 17</vt:lpstr>
      <vt:lpstr>План мероприятий по реализации проекта</vt:lpstr>
      <vt:lpstr>Реализация мероприятий</vt:lpstr>
      <vt:lpstr>Проблема: «Потери времени на сбор необходимых документов для возбуждения АП»</vt:lpstr>
      <vt:lpstr>Направлена заявка на обновление компьютеров</vt:lpstr>
      <vt:lpstr>Слайд 22</vt:lpstr>
      <vt:lpstr>Слайд 23</vt:lpstr>
      <vt:lpstr>Задача: Найти источник информации по поиску паспортных данных должностных лиц, которые не зарегистрированы на территории Забайкальского края</vt:lpstr>
      <vt:lpstr>Слайд 25</vt:lpstr>
      <vt:lpstr> </vt:lpstr>
      <vt:lpstr>Фактическая карта процесса  после совершенствования</vt:lpstr>
      <vt:lpstr>Фактическая карта процесса  после совершенствования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cp:lastModifiedBy>АУланова</cp:lastModifiedBy>
  <cp:revision>292</cp:revision>
  <dcterms:modified xsi:type="dcterms:W3CDTF">2024-01-29T05:36:09Z</dcterms:modified>
</cp:coreProperties>
</file>